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notesSlides/notesSlide1.xml" ContentType="application/vnd.openxmlformats-officedocument.presentationml.notesSlide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257" r:id="rId3"/>
    <p:sldId id="264" r:id="rId4"/>
    <p:sldId id="265" r:id="rId5"/>
    <p:sldId id="263" r:id="rId6"/>
    <p:sldId id="261" r:id="rId7"/>
    <p:sldId id="262" r:id="rId8"/>
    <p:sldId id="268" r:id="rId9"/>
    <p:sldId id="258" r:id="rId10"/>
    <p:sldId id="260" r:id="rId11"/>
    <p:sldId id="267" r:id="rId12"/>
    <p:sldId id="270" r:id="rId13"/>
    <p:sldId id="271" r:id="rId14"/>
    <p:sldId id="259" r:id="rId15"/>
    <p:sldId id="266" r:id="rId16"/>
    <p:sldId id="269" r:id="rId17"/>
    <p:sldId id="272" r:id="rId18"/>
    <p:sldId id="276" r:id="rId19"/>
    <p:sldId id="277" r:id="rId20"/>
    <p:sldId id="278" r:id="rId21"/>
    <p:sldId id="274" r:id="rId22"/>
    <p:sldId id="275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86" r:id="rId38"/>
    <p:sldId id="287" r:id="rId39"/>
    <p:sldId id="299" r:id="rId40"/>
    <p:sldId id="295" r:id="rId41"/>
    <p:sldId id="296" r:id="rId42"/>
    <p:sldId id="297" r:id="rId43"/>
    <p:sldId id="298" r:id="rId44"/>
    <p:sldId id="300" r:id="rId45"/>
    <p:sldId id="301" r:id="rId46"/>
    <p:sldId id="302" r:id="rId47"/>
    <p:sldId id="303" r:id="rId48"/>
    <p:sldId id="304" r:id="rId49"/>
    <p:sldId id="305" r:id="rId50"/>
    <p:sldId id="307" r:id="rId51"/>
    <p:sldId id="306" r:id="rId52"/>
    <p:sldId id="309" r:id="rId53"/>
    <p:sldId id="325" r:id="rId54"/>
    <p:sldId id="311" r:id="rId55"/>
    <p:sldId id="310" r:id="rId56"/>
    <p:sldId id="312" r:id="rId57"/>
    <p:sldId id="313" r:id="rId58"/>
    <p:sldId id="314" r:id="rId59"/>
    <p:sldId id="321" r:id="rId60"/>
    <p:sldId id="322" r:id="rId61"/>
    <p:sldId id="323" r:id="rId62"/>
    <p:sldId id="315" r:id="rId63"/>
    <p:sldId id="316" r:id="rId64"/>
    <p:sldId id="318" r:id="rId65"/>
    <p:sldId id="317" r:id="rId66"/>
    <p:sldId id="319" r:id="rId67"/>
    <p:sldId id="320" r:id="rId68"/>
    <p:sldId id="324" r:id="rId69"/>
    <p:sldId id="308" r:id="rId70"/>
    <p:sldId id="326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5268" autoAdjust="0"/>
  </p:normalViewPr>
  <p:slideViewPr>
    <p:cSldViewPr snapToGrid="0">
      <p:cViewPr varScale="1">
        <p:scale>
          <a:sx n="83" d="100"/>
          <a:sy n="83" d="100"/>
        </p:scale>
        <p:origin x="475" y="72"/>
      </p:cViewPr>
      <p:guideLst/>
    </p:cSldViewPr>
  </p:slideViewPr>
  <p:outlineViewPr>
    <p:cViewPr>
      <p:scale>
        <a:sx n="33" d="100"/>
        <a:sy n="33" d="100"/>
      </p:scale>
      <p:origin x="0" y="-7819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3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Daniel\Projects\PhD-RL-Toulouse\projects\RL-002-QueueBlocking\results\RL\single-server\benchmark_fv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ysClr val="windowText" lastClr="000000"/>
                </a:solidFill>
                <a:latin typeface="+mn-lt"/>
                <a:ea typeface="+mn-ea"/>
                <a:cs typeface="+mn-cs"/>
              </a:defRPr>
            </a:pPr>
            <a:r>
              <a:rPr lang="en-US" sz="1800" b="1">
                <a:solidFill>
                  <a:sysClr val="windowText" lastClr="000000"/>
                </a:solidFill>
              </a:rPr>
              <a:t>FV with clipping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benchmark_fv!$D$1</c:f>
              <c:strCache>
                <c:ptCount val="1"/>
                <c:pt idx="0">
                  <c:v>theta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benchmark_fv!$D$2:$D$201</c:f>
              <c:numCache>
                <c:formatCode>General</c:formatCode>
                <c:ptCount val="200"/>
                <c:pt idx="0">
                  <c:v>29</c:v>
                </c:pt>
                <c:pt idx="1">
                  <c:v>28</c:v>
                </c:pt>
                <c:pt idx="2">
                  <c:v>28</c:v>
                </c:pt>
                <c:pt idx="3">
                  <c:v>27</c:v>
                </c:pt>
                <c:pt idx="4">
                  <c:v>26</c:v>
                </c:pt>
                <c:pt idx="5">
                  <c:v>25</c:v>
                </c:pt>
                <c:pt idx="6">
                  <c:v>24</c:v>
                </c:pt>
                <c:pt idx="7">
                  <c:v>24</c:v>
                </c:pt>
                <c:pt idx="8">
                  <c:v>24</c:v>
                </c:pt>
                <c:pt idx="9">
                  <c:v>24</c:v>
                </c:pt>
                <c:pt idx="10">
                  <c:v>23</c:v>
                </c:pt>
                <c:pt idx="11">
                  <c:v>22</c:v>
                </c:pt>
                <c:pt idx="12">
                  <c:v>21</c:v>
                </c:pt>
                <c:pt idx="13">
                  <c:v>20</c:v>
                </c:pt>
                <c:pt idx="14">
                  <c:v>19.155009389620901</c:v>
                </c:pt>
                <c:pt idx="15">
                  <c:v>18.155009389620901</c:v>
                </c:pt>
                <c:pt idx="16">
                  <c:v>17.155009389620901</c:v>
                </c:pt>
                <c:pt idx="17">
                  <c:v>16.155009389620901</c:v>
                </c:pt>
                <c:pt idx="18">
                  <c:v>15.155009389620901</c:v>
                </c:pt>
                <c:pt idx="19">
                  <c:v>14.155009389620901</c:v>
                </c:pt>
                <c:pt idx="20">
                  <c:v>13.155009389620901</c:v>
                </c:pt>
                <c:pt idx="21">
                  <c:v>12.155009389620901</c:v>
                </c:pt>
                <c:pt idx="22">
                  <c:v>11.155009389620901</c:v>
                </c:pt>
                <c:pt idx="23">
                  <c:v>10.155009389620901</c:v>
                </c:pt>
                <c:pt idx="24">
                  <c:v>9.1591121715117403</c:v>
                </c:pt>
                <c:pt idx="25">
                  <c:v>8.6914745254750301</c:v>
                </c:pt>
                <c:pt idx="26">
                  <c:v>8.2310396144247697</c:v>
                </c:pt>
                <c:pt idx="27">
                  <c:v>8.0439737738184895</c:v>
                </c:pt>
                <c:pt idx="28">
                  <c:v>7.7899090648771896</c:v>
                </c:pt>
                <c:pt idx="29">
                  <c:v>7.7691740393737501</c:v>
                </c:pt>
                <c:pt idx="30">
                  <c:v>7.9743073941857503</c:v>
                </c:pt>
                <c:pt idx="31">
                  <c:v>8.1550945869409102</c:v>
                </c:pt>
                <c:pt idx="32">
                  <c:v>7.8156293764055604</c:v>
                </c:pt>
                <c:pt idx="33">
                  <c:v>7.7914890426468899</c:v>
                </c:pt>
                <c:pt idx="34">
                  <c:v>7.9803282275237502</c:v>
                </c:pt>
                <c:pt idx="35">
                  <c:v>7.6210844828329698</c:v>
                </c:pt>
                <c:pt idx="36">
                  <c:v>7.5483093259879501</c:v>
                </c:pt>
                <c:pt idx="37">
                  <c:v>7.5435366191169804</c:v>
                </c:pt>
                <c:pt idx="38">
                  <c:v>7.8025094777275399</c:v>
                </c:pt>
                <c:pt idx="39">
                  <c:v>8.3917880277479906</c:v>
                </c:pt>
                <c:pt idx="40">
                  <c:v>7.9512203583421304</c:v>
                </c:pt>
                <c:pt idx="41">
                  <c:v>7.8677571654239999</c:v>
                </c:pt>
                <c:pt idx="42">
                  <c:v>8.4996078833327893</c:v>
                </c:pt>
                <c:pt idx="43">
                  <c:v>8.3162476769308906</c:v>
                </c:pt>
                <c:pt idx="44">
                  <c:v>8.1078787420757994</c:v>
                </c:pt>
                <c:pt idx="45">
                  <c:v>8.1249311968370606</c:v>
                </c:pt>
                <c:pt idx="46">
                  <c:v>7.9026721999227396</c:v>
                </c:pt>
                <c:pt idx="47">
                  <c:v>7.9842840683074403</c:v>
                </c:pt>
                <c:pt idx="48">
                  <c:v>8.9052097738725209</c:v>
                </c:pt>
                <c:pt idx="49">
                  <c:v>8.7399361985113693</c:v>
                </c:pt>
                <c:pt idx="50">
                  <c:v>9.7399361985113693</c:v>
                </c:pt>
                <c:pt idx="51">
                  <c:v>9.0901607061952703</c:v>
                </c:pt>
                <c:pt idx="52">
                  <c:v>8.8448582260576298</c:v>
                </c:pt>
                <c:pt idx="53">
                  <c:v>8.5176851522765293</c:v>
                </c:pt>
                <c:pt idx="54">
                  <c:v>8.1647756805670504</c:v>
                </c:pt>
                <c:pt idx="55">
                  <c:v>8.3407485683692997</c:v>
                </c:pt>
                <c:pt idx="56">
                  <c:v>7.9124689912110897</c:v>
                </c:pt>
                <c:pt idx="57">
                  <c:v>8.0050699245118793</c:v>
                </c:pt>
                <c:pt idx="58">
                  <c:v>8.65991583422724</c:v>
                </c:pt>
                <c:pt idx="59">
                  <c:v>8.9399535119594393</c:v>
                </c:pt>
                <c:pt idx="60">
                  <c:v>8.8245077388517608</c:v>
                </c:pt>
                <c:pt idx="61">
                  <c:v>8.8643796006442095</c:v>
                </c:pt>
                <c:pt idx="62">
                  <c:v>9.0953263944897902</c:v>
                </c:pt>
                <c:pt idx="63">
                  <c:v>8.6268881728811593</c:v>
                </c:pt>
                <c:pt idx="64">
                  <c:v>8.8338014772613107</c:v>
                </c:pt>
                <c:pt idx="65">
                  <c:v>8.3894836786922902</c:v>
                </c:pt>
                <c:pt idx="66">
                  <c:v>8.1452310026646408</c:v>
                </c:pt>
                <c:pt idx="67">
                  <c:v>8.5575727663832399</c:v>
                </c:pt>
                <c:pt idx="68">
                  <c:v>8.56552225359167</c:v>
                </c:pt>
                <c:pt idx="69">
                  <c:v>8.6325933337604894</c:v>
                </c:pt>
                <c:pt idx="70">
                  <c:v>7.9843339430170497</c:v>
                </c:pt>
                <c:pt idx="71">
                  <c:v>7.9326611676828698</c:v>
                </c:pt>
                <c:pt idx="72">
                  <c:v>7.9125505826727096</c:v>
                </c:pt>
                <c:pt idx="73">
                  <c:v>7.6525079886959402</c:v>
                </c:pt>
                <c:pt idx="74">
                  <c:v>7.9274240458176601</c:v>
                </c:pt>
                <c:pt idx="75">
                  <c:v>8.1768484884117392</c:v>
                </c:pt>
                <c:pt idx="76">
                  <c:v>8.2561975388406097</c:v>
                </c:pt>
                <c:pt idx="77">
                  <c:v>7.6525281686671596</c:v>
                </c:pt>
                <c:pt idx="78">
                  <c:v>7.5966961675895499</c:v>
                </c:pt>
                <c:pt idx="79">
                  <c:v>7.6398002344271303</c:v>
                </c:pt>
                <c:pt idx="80">
                  <c:v>8.2078948594890804</c:v>
                </c:pt>
                <c:pt idx="81">
                  <c:v>8.3357003510698195</c:v>
                </c:pt>
                <c:pt idx="82">
                  <c:v>8.1749764786802093</c:v>
                </c:pt>
                <c:pt idx="83">
                  <c:v>8.3056421297081897</c:v>
                </c:pt>
                <c:pt idx="84">
                  <c:v>8.2072016441478493</c:v>
                </c:pt>
                <c:pt idx="85">
                  <c:v>8.2022244383736194</c:v>
                </c:pt>
                <c:pt idx="86">
                  <c:v>8.18444544091426</c:v>
                </c:pt>
                <c:pt idx="87">
                  <c:v>8.2827191430659397</c:v>
                </c:pt>
                <c:pt idx="88">
                  <c:v>8.3230374240037204</c:v>
                </c:pt>
                <c:pt idx="89">
                  <c:v>8.1753527424222803</c:v>
                </c:pt>
                <c:pt idx="90">
                  <c:v>7.7974603700998504</c:v>
                </c:pt>
                <c:pt idx="91">
                  <c:v>7.6368395469883703</c:v>
                </c:pt>
                <c:pt idx="92">
                  <c:v>8.24733785589825</c:v>
                </c:pt>
                <c:pt idx="93">
                  <c:v>8.2957098073068494</c:v>
                </c:pt>
                <c:pt idx="94">
                  <c:v>8.1917476084845404</c:v>
                </c:pt>
                <c:pt idx="95">
                  <c:v>8.2033371246173292</c:v>
                </c:pt>
                <c:pt idx="96">
                  <c:v>8.3312442532282898</c:v>
                </c:pt>
                <c:pt idx="97">
                  <c:v>7.9038836019838996</c:v>
                </c:pt>
                <c:pt idx="98">
                  <c:v>8.0426208180831402</c:v>
                </c:pt>
                <c:pt idx="99">
                  <c:v>8.1913809182678499</c:v>
                </c:pt>
                <c:pt idx="100">
                  <c:v>8.1837312402352307</c:v>
                </c:pt>
                <c:pt idx="101">
                  <c:v>7.8930282063113397</c:v>
                </c:pt>
                <c:pt idx="102">
                  <c:v>8.3814036437486905</c:v>
                </c:pt>
                <c:pt idx="103">
                  <c:v>8.28627935425693</c:v>
                </c:pt>
                <c:pt idx="104">
                  <c:v>8.7239904639098196</c:v>
                </c:pt>
                <c:pt idx="105">
                  <c:v>8.4852142674178399</c:v>
                </c:pt>
                <c:pt idx="106">
                  <c:v>8.6449600334069405</c:v>
                </c:pt>
                <c:pt idx="107">
                  <c:v>9.3356337147287096</c:v>
                </c:pt>
                <c:pt idx="108">
                  <c:v>9.6914322709729106</c:v>
                </c:pt>
                <c:pt idx="109">
                  <c:v>9.7145164076941199</c:v>
                </c:pt>
                <c:pt idx="110">
                  <c:v>9.5751936843736907</c:v>
                </c:pt>
                <c:pt idx="111">
                  <c:v>9.23869450239558</c:v>
                </c:pt>
                <c:pt idx="112">
                  <c:v>8.7582018341320609</c:v>
                </c:pt>
                <c:pt idx="113">
                  <c:v>8.7121225496959394</c:v>
                </c:pt>
                <c:pt idx="114">
                  <c:v>8.2975135897287409</c:v>
                </c:pt>
                <c:pt idx="115">
                  <c:v>8.3621557587474307</c:v>
                </c:pt>
                <c:pt idx="116">
                  <c:v>8.3621557587474307</c:v>
                </c:pt>
                <c:pt idx="117">
                  <c:v>8.7243552239984492</c:v>
                </c:pt>
                <c:pt idx="118">
                  <c:v>8.5857023686758094</c:v>
                </c:pt>
                <c:pt idx="119">
                  <c:v>8.52715862233614</c:v>
                </c:pt>
                <c:pt idx="120">
                  <c:v>8.7087594834128197</c:v>
                </c:pt>
                <c:pt idx="121">
                  <c:v>8.9041611935479708</c:v>
                </c:pt>
                <c:pt idx="122">
                  <c:v>9.0420803248446209</c:v>
                </c:pt>
                <c:pt idx="123">
                  <c:v>8.5454172610183807</c:v>
                </c:pt>
                <c:pt idx="124">
                  <c:v>8.7103150459900895</c:v>
                </c:pt>
                <c:pt idx="125">
                  <c:v>9.0028340130053994</c:v>
                </c:pt>
                <c:pt idx="126">
                  <c:v>8.7977398520085099</c:v>
                </c:pt>
                <c:pt idx="127">
                  <c:v>8.69065316559705</c:v>
                </c:pt>
                <c:pt idx="128">
                  <c:v>8.6335211462584507</c:v>
                </c:pt>
                <c:pt idx="129">
                  <c:v>8.3587591047287493</c:v>
                </c:pt>
                <c:pt idx="130">
                  <c:v>8.5386369517380292</c:v>
                </c:pt>
                <c:pt idx="131">
                  <c:v>8.61466770281808</c:v>
                </c:pt>
                <c:pt idx="132">
                  <c:v>8.5223063834917294</c:v>
                </c:pt>
                <c:pt idx="133">
                  <c:v>8.9410311662081199</c:v>
                </c:pt>
                <c:pt idx="134">
                  <c:v>8.4444360074449794</c:v>
                </c:pt>
                <c:pt idx="135">
                  <c:v>8.4261987491468897</c:v>
                </c:pt>
                <c:pt idx="136">
                  <c:v>8.27976219832677</c:v>
                </c:pt>
                <c:pt idx="137">
                  <c:v>8.0733154600686206</c:v>
                </c:pt>
                <c:pt idx="138">
                  <c:v>7.6476214281725099</c:v>
                </c:pt>
                <c:pt idx="139">
                  <c:v>7.5529358193810703</c:v>
                </c:pt>
                <c:pt idx="140">
                  <c:v>7.4131244862767502</c:v>
                </c:pt>
                <c:pt idx="141">
                  <c:v>7.8265227137002604</c:v>
                </c:pt>
                <c:pt idx="142">
                  <c:v>7.8534115167028</c:v>
                </c:pt>
                <c:pt idx="143">
                  <c:v>8.3089215419171296</c:v>
                </c:pt>
                <c:pt idx="144">
                  <c:v>8.1638926981473592</c:v>
                </c:pt>
                <c:pt idx="145">
                  <c:v>7.9619257480374497</c:v>
                </c:pt>
                <c:pt idx="146">
                  <c:v>8.3771652829352998</c:v>
                </c:pt>
                <c:pt idx="147">
                  <c:v>8.7190603789936496</c:v>
                </c:pt>
                <c:pt idx="148">
                  <c:v>8.7516429708967607</c:v>
                </c:pt>
                <c:pt idx="149">
                  <c:v>8.2043234491809702</c:v>
                </c:pt>
                <c:pt idx="150">
                  <c:v>8.4123162981025992</c:v>
                </c:pt>
                <c:pt idx="151">
                  <c:v>7.9861414312383499</c:v>
                </c:pt>
                <c:pt idx="152">
                  <c:v>8.5830900234238303</c:v>
                </c:pt>
                <c:pt idx="153">
                  <c:v>8.5021625260662006</c:v>
                </c:pt>
                <c:pt idx="154">
                  <c:v>8.3944829037097701</c:v>
                </c:pt>
                <c:pt idx="155">
                  <c:v>7.8339375003784903</c:v>
                </c:pt>
                <c:pt idx="156">
                  <c:v>7.91862610697933</c:v>
                </c:pt>
                <c:pt idx="157">
                  <c:v>8.0760228234290103</c:v>
                </c:pt>
                <c:pt idx="158">
                  <c:v>8.0012384867721007</c:v>
                </c:pt>
                <c:pt idx="159">
                  <c:v>7.2328927111294901</c:v>
                </c:pt>
                <c:pt idx="160">
                  <c:v>7.3787820724932001</c:v>
                </c:pt>
                <c:pt idx="161">
                  <c:v>7.1093895923749804</c:v>
                </c:pt>
                <c:pt idx="162">
                  <c:v>6.9767151784627197</c:v>
                </c:pt>
                <c:pt idx="163">
                  <c:v>7.1417519341120501</c:v>
                </c:pt>
                <c:pt idx="164">
                  <c:v>7.12354263929738</c:v>
                </c:pt>
                <c:pt idx="165">
                  <c:v>6.9334072363821599</c:v>
                </c:pt>
                <c:pt idx="166">
                  <c:v>7.3314372587202099</c:v>
                </c:pt>
                <c:pt idx="167">
                  <c:v>7.1208455328843296</c:v>
                </c:pt>
                <c:pt idx="168">
                  <c:v>7.5032643670192698</c:v>
                </c:pt>
                <c:pt idx="169">
                  <c:v>7.4810943568243902</c:v>
                </c:pt>
                <c:pt idx="170">
                  <c:v>7.7178089031857304</c:v>
                </c:pt>
                <c:pt idx="171">
                  <c:v>8.1864143210325295</c:v>
                </c:pt>
                <c:pt idx="172">
                  <c:v>7.8550684213786299</c:v>
                </c:pt>
                <c:pt idx="173">
                  <c:v>8.0432478280281803</c:v>
                </c:pt>
                <c:pt idx="174">
                  <c:v>7.9784367890503498</c:v>
                </c:pt>
                <c:pt idx="175">
                  <c:v>7.6592022422060602</c:v>
                </c:pt>
                <c:pt idx="176">
                  <c:v>7.9038691494166704</c:v>
                </c:pt>
                <c:pt idx="177">
                  <c:v>7.4383973056834298</c:v>
                </c:pt>
                <c:pt idx="178">
                  <c:v>8.0554640657499892</c:v>
                </c:pt>
                <c:pt idx="179">
                  <c:v>7.9939544766734798</c:v>
                </c:pt>
                <c:pt idx="180">
                  <c:v>8.1319018949291806</c:v>
                </c:pt>
                <c:pt idx="181">
                  <c:v>8.3036110834155199</c:v>
                </c:pt>
                <c:pt idx="182">
                  <c:v>8.2415145979370905</c:v>
                </c:pt>
                <c:pt idx="183">
                  <c:v>8.0460992088644705</c:v>
                </c:pt>
                <c:pt idx="184">
                  <c:v>8.1111275064361195</c:v>
                </c:pt>
                <c:pt idx="185">
                  <c:v>7.9984371355857196</c:v>
                </c:pt>
                <c:pt idx="186">
                  <c:v>7.5015510593281398</c:v>
                </c:pt>
                <c:pt idx="187">
                  <c:v>7.9570358084775901</c:v>
                </c:pt>
                <c:pt idx="188">
                  <c:v>7.3950411746683304</c:v>
                </c:pt>
                <c:pt idx="189">
                  <c:v>7.6544316181547298</c:v>
                </c:pt>
                <c:pt idx="190">
                  <c:v>7.4456186914703997</c:v>
                </c:pt>
                <c:pt idx="191">
                  <c:v>7.2517540518738199</c:v>
                </c:pt>
                <c:pt idx="192">
                  <c:v>7.53511298360021</c:v>
                </c:pt>
                <c:pt idx="193">
                  <c:v>7.7192972923081102</c:v>
                </c:pt>
                <c:pt idx="194">
                  <c:v>7.51227336997637</c:v>
                </c:pt>
                <c:pt idx="195">
                  <c:v>7.7995214951036704</c:v>
                </c:pt>
                <c:pt idx="196">
                  <c:v>8.0354937266067505</c:v>
                </c:pt>
                <c:pt idx="197">
                  <c:v>7.9012992586706199</c:v>
                </c:pt>
                <c:pt idx="198">
                  <c:v>7.7265934871808897</c:v>
                </c:pt>
                <c:pt idx="199">
                  <c:v>8.3484162753633804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748-4A26-91E0-E6A8C4145D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72238336"/>
        <c:axId val="172251008"/>
      </c:lineChart>
      <c:catAx>
        <c:axId val="1722383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E" sz="1400"/>
                  <a:t>Learning step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251008"/>
        <c:crosses val="autoZero"/>
        <c:auto val="1"/>
        <c:lblAlgn val="ctr"/>
        <c:lblOffset val="100"/>
        <c:noMultiLvlLbl val="0"/>
      </c:catAx>
      <c:valAx>
        <c:axId val="172251008"/>
        <c:scaling>
          <c:orientation val="minMax"/>
          <c:max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E" sz="1400" b="0">
                    <a:solidFill>
                      <a:sysClr val="windowText" lastClr="000000"/>
                    </a:solidFill>
                  </a:rPr>
                  <a:t>Theta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2238336"/>
        <c:crosses val="autoZero"/>
        <c:crossBetween val="between"/>
      </c:valAx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27:5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226 405 3201 0 0,'3'-6'331'0'0,"-1"0"0"0"0,0 0 0 0 0,0 1 0 0 0,0-1 0 0 0,-1-1 0 0 0,0 1 0 0 0,0 0 1 0 0,-1 0-1 0 0,1 0 0 0 0,-1 0 0 0 0,-1-1 0 0 0,1 1 0 0 0,-1 0 0 0 0,0 0 0 0 0,0 0 0 0 0,-1 0 1 0 0,0 0-1 0 0,-1-3-331 0 0,0 8 48 0 0,0 0 0 0 0,0 1 1 0 0,1-1-1 0 0,-1 1 1 0 0,0 0-1 0 0,0 0 0 0 0,0 0 1 0 0,0 0-1 0 0,0 0 0 0 0,0 1 1 0 0,1-1-1 0 0,-1 1 1 0 0,0 0-1 0 0,0 0 0 0 0,1 0 1 0 0,-1 0-1 0 0,0 0 1 0 0,1 1-1 0 0,-1-1 0 0 0,1 1 1 0 0,0-1-1 0 0,-1 1 0 0 0,1 0 1 0 0,0 0-1 0 0,0 0 1 0 0,0 0-1 0 0,0 1 0 0 0,1-1 1 0 0,-1 0-1 0 0,1 1 1 0 0,-1-1-1 0 0,1 1 0 0 0,0-1 1 0 0,-1 4-49 0 0,0-5 40 0 0,-15 23 164 0 0,0 0 0 0 0,1 0-1 0 0,2 2 1 0 0,0 0-1 0 0,2 0 1 0 0,1 1 0 0 0,1 1-1 0 0,1 0 1 0 0,1 0-1 0 0,2 1 1 0 0,1 0 0 0 0,-1 24-204 0 0,22 16 116 0 0,-15-67-112 0 0,-1-1 0 0 0,1 0 1 0 0,0 0-1 0 0,0 0 0 0 0,0 0 1 0 0,0 0-1 0 0,0 0 0 0 0,1 0 0 0 0,-1 0 1 0 0,0 0-1 0 0,0 0 0 0 0,1 0 0 0 0,-1-1 1 0 0,0 1-1 0 0,1-1 0 0 0,-1 1 0 0 0,1-1 1 0 0,-1 1-1 0 0,0-1 0 0 0,1 0 1 0 0,-1 0-1 0 0,1 0 0 0 0,-1 0 0 0 0,1 0 1 0 0,-1 0-1 0 0,1 0 0 0 0,-1 0 0 0 0,1 0 1 0 0,-1-1-1 0 0,1 1 0 0 0,-1-1 0 0 0,0 1 1 0 0,1-1-1 0 0,-1 1 0 0 0,0-1 0 0 0,1 0 1 0 0,-1 0-1 0 0,0 0 0 0 0,0 0 1 0 0,1 0-1 0 0,-1 0 0 0 0,0 0 0 0 0,0 0 1 0 0,0-1-5 0 0,23-20-94 0 0,-2-1 0 0 0,0-2 0 0 0,-2 0 0 0 0,0-1 0 0 0,-2-1 0 0 0,-1-1 0 0 0,-1 0 0 0 0,-2-2 1 0 0,0 1-1 0 0,4-21 94 0 0,-18 23 533 0 0,-3 36-358 0 0,-12 38 203 0 0,2 0 1 0 0,2 1 0 0 0,2 0-1 0 0,2 1 1 0 0,3 0-1 0 0,2 0 1 0 0,2 37-379 0 0,0-84 3 0 0,0 0 0 0 0,0-1 0 0 0,-1 1 0 0 0,1 0 0 0 0,0 0 0 0 0,1-1 0 0 0,-1 1 0 0 0,0 0 0 0 0,0 0 0 0 0,1-1 0 0 0,-1 1 0 0 0,1 0 1 0 0,-1 0-1 0 0,1-1 0 0 0,0 1 0 0 0,0-1 0 0 0,0 1 0 0 0,0-1 0 0 0,0 1 0 0 0,0-1 0 0 0,0 1 0 0 0,0-1 0 0 0,0 0 0 0 0,1 0 0 0 0,-1 0 0 0 0,0 1 0 0 0,1-1 0 0 0,-1-1 0 0 0,1 1 1 0 0,0 0-1 0 0,-1 0 0 0 0,1 0 0 0 0,-1-1 0 0 0,1 1 0 0 0,0-1 0 0 0,0 0 0 0 0,-1 1 0 0 0,1-1 0 0 0,0 0 0 0 0,0 0 0 0 0,0 0 0 0 0,-1 0 0 0 0,1 0 0 0 0,0 0 0 0 0,0-1 0 0 0,-1 1 1 0 0,1-1-1 0 0,0 1 0 0 0,-1-1 0 0 0,1 1 0 0 0,1-2-3 0 0,9-4-387 0 0,0 0 0 0 0,0-1 1 0 0,-1-1-1 0 0,0 0 0 0 0,-1-1 0 0 0,1 1 1 0 0,-2-2-1 0 0,1 0 0 0 0,-1 0 0 0 0,-1 0 1 0 0,8-13 386 0 0,44-83-3829 0 0,-38 68 2032 0 0</inkml:trace>
  <inkml:trace contextRef="#ctx0" brushRef="#br0" timeOffset="188.65">708 0 7626 0 0,'5'3'5473'0'0,"3"24"-5356"0"0,-7-26 249 0 0,14 82 388 0 0,-3 1 1 0 0,-4 0 0 0 0,-4 0 0 0 0,-5 39-755 0 0,-4-52 7 0 0,-3 1-1 0 0,-3-1 1 0 0,-4-1 0 0 0,-2 0-1 0 0,-4-1 1 0 0,-2-1 0 0 0,-4-1-1 0 0,-10 14-6 0 0,-28 74-4526 0 0,60-133 3072 0 0,1 1-490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27:50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3111 1489 5953 0 0,'-6'-2'148'0'0,"1"1"0"0"0,-1 0-1 0 0,1 0 1 0 0,-1 0 0 0 0,1 1-1 0 0,-1-1 1 0 0,1 1 0 0 0,-1 1 0 0 0,1-1-1 0 0,-1 1 1 0 0,1 0 0 0 0,-1 0-1 0 0,1 1 1 0 0,-1-1 0 0 0,1 1-1 0 0,0 1 1 0 0,0-1 0 0 0,0 1 0 0 0,0-1-1 0 0,1 1 1 0 0,-1 1 0 0 0,1-1-1 0 0,-1 1 1 0 0,1 0 0 0 0,0 0-1 0 0,1 0 1 0 0,-4 4-148 0 0,-74 137-210 0 0,56-70 364 0 0,3 1-1 0 0,4 1 0 0 0,3 1 0 0 0,4 0 0 0 0,3 1 0 0 0,3 29-153 0 0,4-107 5 0 0,-3 27 67 0 0,2 0 0 0 0,0 1 0 0 0,2-1 0 0 0,0 0 0 0 0,3 1 0 0 0,0-1 0 0 0,1 0 1 0 0,2 0-1 0 0,1-1 0 0 0,1 0 0 0 0,2 0 0 0 0,0-1 0 0 0,2 0 0 0 0,10 16-72 0 0,-14-32 9 0 0,0-1 1 0 0,1-1-1 0 0,0 1 1 0 0,1-2-1 0 0,0 1 0 0 0,0-1 1 0 0,0-1-1 0 0,1 0 1 0 0,0 0-1 0 0,0-1 0 0 0,1 0 1 0 0,-1-1-1 0 0,1-1 1 0 0,0 1-1 0 0,0-2 1 0 0,2 0-10 0 0,127 0-2757 0 0,-115-6 1685 0 0</inkml:trace>
  <inkml:trace contextRef="#ctx0" brushRef="#br0" timeOffset="666.41">3541 1868 5049 0 0,'-7'-3'212'0'0,"0"0"-1"0"0,0 1 1 0 0,1 0 0 0 0,-1 0-1 0 0,0 1 1 0 0,-1 0 0 0 0,1 0-1 0 0,0 0 1 0 0,0 1 0 0 0,0 0-1 0 0,-1 0 1 0 0,1 1-1 0 0,0 0 1 0 0,0 1 0 0 0,0-1-1 0 0,0 1 1 0 0,0 1 0 0 0,0-1-1 0 0,1 1 1 0 0,-1 0 0 0 0,-1 1-212 0 0,-127 95-322 0 0,108-75 836 0 0,11-13-428 0 0,1 2 0 0 0,0 0 0 0 0,1 1 0 0 0,1 0-1 0 0,0 1 1 0 0,1 0 0 0 0,1 1 0 0 0,0 1 0 0 0,1 0 0 0 0,-3 6-86 0 0,13-21 2 0 0,-1 0 0 0 0,1 0 0 0 0,0 0 0 0 0,0-1 0 0 0,-1 1 0 0 0,1 0 0 0 0,1 0 0 0 0,-1 0 0 0 0,0 0 0 0 0,0-1 0 0 0,1 1-1 0 0,-1 0 1 0 0,1 0 0 0 0,-1-1 0 0 0,1 1 0 0 0,0 0 0 0 0,0-1 0 0 0,-1 1 0 0 0,1 0 0 0 0,0-1 0 0 0,1 0 0 0 0,-1 1 0 0 0,0-1 0 0 0,0 1 0 0 0,1-1 0 0 0,-1 0 0 0 0,0 0 0 0 0,1 0 0 0 0,-1 0 0 0 0,1 0 0 0 0,0 0 0 0 0,-1 0 0 0 0,1-1 0 0 0,0 1 0 0 0,-1 0 0 0 0,1-1 0 0 0,0 0-1 0 0,0 1 1 0 0,0-1 0 0 0,-1 0 0 0 0,3 0-2 0 0,82 10 60 0 0,191-3 59 0 0,-274-7-113 0 0,-1 0-1 0 0,1 0 1 0 0,0 0 0 0 0,-1 0 0 0 0,1 0 0 0 0,0 1 0 0 0,-1 0 0 0 0,1-1 0 0 0,-1 1 0 0 0,1 0 0 0 0,-1 0-1 0 0,1 0 1 0 0,-1 1 0 0 0,0-1 0 0 0,1 0 0 0 0,-1 1 0 0 0,0 0 0 0 0,0-1 0 0 0,0 1 0 0 0,0 0-1 0 0,-1 0 1 0 0,1 0 0 0 0,0 0 0 0 0,-1 1 0 0 0,1-1 0 0 0,-1 0 0 0 0,0 1 0 0 0,0-1 0 0 0,0 1 0 0 0,0-1-1 0 0,0 1 1 0 0,-1-1 0 0 0,1 1 0 0 0,-1 0 0 0 0,1-1 0 0 0,-1 1 0 0 0,0 0 0 0 0,0-1 0 0 0,0 1-1 0 0,-1 0 1 0 0,1-1 0 0 0,0 1 0 0 0,-1 0 0 0 0,0-1 0 0 0,0 1 0 0 0,0-1 0 0 0,0 1 0 0 0,0-1 0 0 0,0 0-1 0 0,0 1 1 0 0,-1-1 0 0 0,0 0 0 0 0,1 0 0 0 0,-1 0 0 0 0,0 0 0 0 0,0 0 0 0 0,-1 1-6 0 0,-19 20 178 0 0,-1-1-1 0 0,-1-1 1 0 0,-1-1 0 0 0,-1-1 0 0 0,0-2 0 0 0,-1 0 0 0 0,-1-2 0 0 0,-12 4-178 0 0,-84 47 176 0 0,116-60-247 0 0,-9 7-534 0 0,8-13-2883 0 0,16-6 1304 0 0,29-13 530 0 0</inkml:trace>
  <inkml:trace contextRef="#ctx0" brushRef="#br0" timeOffset="854.031">3694 2514 8090 0 0,'-3'58'4246'0'0,"-36"27"-3806"0"0,18-45-121 0 0,8-14-577 0 0,-20 52 785 0 0,25-22-4054 0 0,35-53 361 0 0,14-3 2059 0 0,-18-5-288 0 0</inkml:trace>
  <inkml:trace contextRef="#ctx0" brushRef="#br0" timeOffset="-820.56">2251 1895 5457 0 0,'-72'-33'3153'0'0,"66"32"-3121"0"0,-1 1 0 0 0,0 0 1 0 0,1 0-1 0 0,-1 1 0 0 0,0-1 0 0 0,1 2 0 0 0,-1-1 0 0 0,1 1 0 0 0,-1 0 0 0 0,1 0 0 0 0,0 0 0 0 0,0 1 0 0 0,0 0 1 0 0,0 1-1 0 0,1-1 0 0 0,-1 1 0 0 0,1 0 0 0 0,0 0 0 0 0,0 1 0 0 0,0 0 0 0 0,0 0 0 0 0,1 0 0 0 0,0 0 0 0 0,0 0 1 0 0,1 1-1 0 0,-2 2-32 0 0,-99 205 473 0 0,93-182-426 0 0,2 0-1 0 0,2 1 1 0 0,1 0-1 0 0,1 0 1 0 0,1 1 0 0 0,2-1-1 0 0,2 1 1 0 0,0-1-1 0 0,3 1 1 0 0,0-1-1 0 0,2 1 1 0 0,3 2-47 0 0,-7-29 5 0 0,1 0 0 0 0,-1 0 1 0 0,2 0-1 0 0,-1 0 0 0 0,1-1 0 0 0,-1 1 1 0 0,1-1-1 0 0,1 0 0 0 0,-1 0 0 0 0,1 0 1 0 0,0 0-1 0 0,0 0 0 0 0,1-1 0 0 0,-1 0 1 0 0,1 0-1 0 0,0 0 0 0 0,0-1 0 0 0,0 1 1 0 0,0-1-1 0 0,1 0 0 0 0,-1-1 0 0 0,1 1 1 0 0,0-1-1 0 0,0-1 0 0 0,0 1 0 0 0,0-1 1 0 0,0 0-1 0 0,0 0 0 0 0,0 0 0 0 0,0-1 1 0 0,5 0-6 0 0,12-3 14 0 0,-1-1 1 0 0,0-1-1 0 0,0-1 1 0 0,0-1-1 0 0,-1 0 1 0 0,0-2 0 0 0,-1-1-1 0 0,10-6-14 0 0,22-8 25 0 0,-39 16 0 0 0,0 0 0 0 0,-1-1 0 0 0,1 0 0 0 0,-2-1 0 0 0,1 0 0 0 0,-1-1 0 0 0,-1 0 0 0 0,0-1 0 0 0,-1 0 0 0 0,0 0 0 0 0,-1-1 0 0 0,7-14-25 0 0,36-102 329 0 0,-47 109-255 0 0,-1 0-1 0 0,-1 0 0 0 0,0 0 1 0 0,-2 0-1 0 0,-1 0 1 0 0,0 0-1 0 0,-3-11-73 0 0,-42-118 695 0 0,37 129-568 0 0,0 0 0 0 0,-1 0 0 0 0,-1 1 0 0 0,-1 1 1 0 0,0-1-1 0 0,-2 2 0 0 0,0 0 0 0 0,-10-9-127 0 0,18 20 13 0 0,0 0 1 0 0,-1 0-1 0 0,1 0 0 0 0,-1 1 0 0 0,-1 0 1 0 0,1 1-1 0 0,-1 0 0 0 0,1 0 0 0 0,-1 0 0 0 0,0 1 1 0 0,-1 0-1 0 0,1 1 0 0 0,0 0 0 0 0,-1 0 1 0 0,1 1-1 0 0,-1 0 0 0 0,0 0 0 0 0,1 1 0 0 0,-1 0 1 0 0,0 0-1 0 0,1 1 0 0 0,-1 1 0 0 0,-1-1-13 0 0,0 3-36 0 0,1 1 0 0 0,0-1-1 0 0,0 1 1 0 0,0 1 0 0 0,0 0-1 0 0,1 0 1 0 0,0 1 0 0 0,1 0-1 0 0,-1 0 1 0 0,1 0 0 0 0,0 1-1 0 0,1 0 1 0 0,0 1 0 0 0,0-1-1 0 0,1 1 1 0 0,0 1 0 0 0,1-1-1 0 0,0 0 1 0 0,0 1 0 0 0,1 0-1 0 0,0 0 1 0 0,1 0 0 0 0,-1 7 36 0 0,-7 88-3890 0 0,23-55 455 0 0,-7-37 1960 0 0</inkml:trace>
  <inkml:trace contextRef="#ctx0" brushRef="#br0" timeOffset="-555.724">2176 2299 9330 0 0,'9'87'4092'0'0,"-7"-61"-4059"0"0,0 1 0 0 0,2 0-1 0 0,1-1 1 0 0,1 1 0 0 0,1-1-1 0 0,2-1 1 0 0,5 13-33 0 0,-5-22-2 0 0,-1-1-1 0 0,2 0 1 0 0,0 0 0 0 0,1-1-1 0 0,0 0 1 0 0,1-1 0 0 0,1 0 0 0 0,0-1-1 0 0,0-1 1 0 0,2 0 0 0 0,-1-1-1 0 0,1 0 1 0 0,0-1 0 0 0,12 5 2 0 0,39-10-4464 0 0,-52-5 2823 0 0</inkml:trace>
  <inkml:trace contextRef="#ctx0" brushRef="#br0" timeOffset="4820.661">2490 1147 5281 0 0,'-33'-38'3059'0'0,"27"71"-2676"0"0,3 60 59 0 0,-3 48 642 0 0,3-25-2340 0 0,11-123 167 0 0,47-38-674 0 0,-45 30 391 0 0</inkml:trace>
  <inkml:trace contextRef="#ctx0" brushRef="#br0" timeOffset="5065.891">2671 1175 3281 0 0,'-5'76'5237'0'0,"-13"37"-3538"0"0,3-25-1023 0 0,-4-14-387 0 0,16-76-2797 0 0,3 0 1556 0 0</inkml:trace>
  <inkml:trace contextRef="#ctx0" brushRef="#br0" timeOffset="5318.557">2160 1175 7354 0 0,'9'3'6496'0'0,"319"-50"-6659"0"0,-233 26 192 0 0,-53 10-272 0 0,1 2 0 0 0,0 2 0 0 0,0 1 0 0 0,1 3 0 0 0,33 1 243 0 0,-37 0-1580 0 0,-25-4 69 0 0</inkml:trace>
  <inkml:trace contextRef="#ctx0" brushRef="#br0" timeOffset="146392.909">395 454 4049 0 0,'-29'-6'3094'0'0,"26"41"-2970"0"0,21 56-68 0 0,22 125 33 0 0,-1-45 111 0 0,-41-140 135 0 0,1-31-300 0 0,1 0-22 0 0,0 0-34 0 0,0 0-59 0 0,0 0-172 0 0,0 0-164 0 0,0 0-189 0 0,0 0-84 0 0,0 0 252 0 0,0 0-238 0 0,0-2-192 0 0</inkml:trace>
  <inkml:trace contextRef="#ctx0" brushRef="#br0" timeOffset="146735.088">35 417 3161 0 0,'-11'-26'1156'0'0,"8"23"-1098"0"0,1 0 1 0 0,-1 0 0 0 0,1-1 0 0 0,0 1-1 0 0,0-1 1 0 0,1 1 0 0 0,-1-1-1 0 0,1 1 1 0 0,-1-1 0 0 0,1 0 0 0 0,0 0-1 0 0,1 0 1 0 0,-1 0 0 0 0,1 1 0 0 0,-1-1-1 0 0,1 0 1 0 0,0 0 0 0 0,1 0-1 0 0,-1 0 1 0 0,1 0 0 0 0,-1 0 0 0 0,1 0-1 0 0,1 0 1 0 0,-1 1 0 0 0,0-1 0 0 0,1 0-1 0 0,0 1 1 0 0,0-1 0 0 0,0 1 0 0 0,0 0-1 0 0,0 0 1 0 0,3-3-59 0 0,14-3 34 0 0,0 1-1 0 0,0 1 1 0 0,1 0 0 0 0,0 2-1 0 0,0 0 1 0 0,1 1 0 0 0,-1 2-1 0 0,1 0 1 0 0,0 1 0 0 0,0 0-1 0 0,-1 2 1 0 0,7 2-34 0 0,18 0 23 0 0,0 3 1 0 0,0 1-1 0 0,-1 3 1 0 0,0 1-1 0 0,-1 3 0 0 0,-1 1 1 0 0,0 2-1 0 0,-1 2 1 0 0,-1 1-1 0 0,0 3 0 0 0,2 3-23 0 0,97 84 258 0 0,-135-106-221 0 0,-1 0 0 0 0,1 0 1 0 0,-1 0-1 0 0,0 1 0 0 0,0-1 0 0 0,0 1 1 0 0,-1 0-1 0 0,1 0 0 0 0,-1 0 0 0 0,0 0 1 0 0,-1 0-1 0 0,1 0 0 0 0,-1 1 0 0 0,0-1 1 0 0,0 0-1 0 0,-1 1 0 0 0,1-1 0 0 0,-1 1 1 0 0,-1-1-1 0 0,1 1 0 0 0,-1-1 0 0 0,0 0 1 0 0,0 1-1 0 0,0-1 0 0 0,-1 0 0 0 0,0 0 1 0 0,0 0-1 0 0,0 0 0 0 0,0 0 0 0 0,-4 4-37 0 0,-6 6 86 0 0,-1-1-1 0 0,0 0 0 0 0,-1-1 0 0 0,-1-1 1 0 0,0 0-1 0 0,-1-1 0 0 0,0 0 0 0 0,-17 7-85 0 0,-9 9 81 0 0,-421 268 371 0 0,461-294-473 0 0,-121 56-99 0 0,38-41-3625 0 0,83-19 2241 0 0,2 2 416 0 0</inkml:trace>
  <inkml:trace contextRef="#ctx0" brushRef="#br0" timeOffset="147109.716">657 846 688 0 0,'180'-45'3917'0'0,"-163"41"-3809"0"0,0 0 1 0 0,0-1-1 0 0,-1-1 0 0 0,1 0 1 0 0,-1-1-1 0 0,-1-1 0 0 0,1-1 0 0 0,-1 0 1 0 0,-1-1-1 0 0,0 0 0 0 0,0-1 1 0 0,-1-1-1 0 0,0 0 0 0 0,-1-1 1 0 0,-1 0-1 0 0,0-1 0 0 0,0 0 1 0 0,-2 0-1 0 0,0-2 0 0 0,0 1 1 0 0,-2-1-1 0 0,0 0 0 0 0,4-13-108 0 0,-10 28 2 0 0,0 0-1 0 0,0-1 1 0 0,0 1-1 0 0,0 0 1 0 0,0-1-1 0 0,0 1 1 0 0,0-1-1 0 0,0 0 1 0 0,-1 1-1 0 0,1-1 1 0 0,0 1-1 0 0,-1-1 1 0 0,0 0-1 0 0,1 0 0 0 0,-1 1 1 0 0,0-1-1 0 0,0 0 1 0 0,0 0-1 0 0,0 1 1 0 0,0-1-1 0 0,0 0 1 0 0,-1 0-1 0 0,1 1 1 0 0,0-1-1 0 0,-1 0 1 0 0,0 1-1 0 0,1-1 1 0 0,-1 0-1 0 0,0 1 1 0 0,0-1-1 0 0,0 1 1 0 0,0-1-1 0 0,0 1 1 0 0,0 0-1 0 0,0-1 1 0 0,0 1-1 0 0,-1 0 1 0 0,1 0-1 0 0,0 0 1 0 0,-1 0-1 0 0,1 0 1 0 0,-1 0-1 0 0,1 0 1 0 0,-1 0-1 0 0,0 1 1 0 0,1-1-1 0 0,-1 1 1 0 0,0-1-1 0 0,1 1 1 0 0,-1-1-1 0 0,0 1 0 0 0,0 0 1 0 0,1 0-1 0 0,-1 0 1 0 0,0 0-1 0 0,0 0 1 0 0,1 0-1 0 0,-1 1 1 0 0,0-1-1 0 0,1 1 1 0 0,-1-1-2 0 0,-15 14 107 0 0,0 0-1 0 0,1 1 1 0 0,1 0 0 0 0,0 2 0 0 0,2-1 0 0 0,0 2-1 0 0,-7 12-106 0 0,-8 9 212 0 0,19-28-166 0 0,0-2-1 0 0,0 1-1 0 0,1 0 0 0 0,0 0 0 0 0,1 0 0 0 0,0 1 0 0 0,1 0 1 0 0,0 1-1 0 0,0 0 0 0 0,2-1 0 0 0,-1 2 0 0 0,1-1 0 0 0,1 0 0 0 0,0 1 1 0 0,1 0-1 0 0,1-1 0 0 0,-1 1 0 0 0,2 0 0 0 0,0 0 0 0 0,2 11-44 0 0,-1-18-2 0 0,0 0-1 0 0,0 0 0 0 0,1 0 0 0 0,0 0 1 0 0,1 0-1 0 0,-1 0 0 0 0,1 0 0 0 0,0-1 1 0 0,1 0-1 0 0,-1 1 0 0 0,1-1 0 0 0,0 0 1 0 0,0-1-1 0 0,1 1 0 0 0,-1-1 0 0 0,1 0 1 0 0,0 0-1 0 0,0 0 0 0 0,0-1 0 0 0,1 0 1 0 0,-1 0-1 0 0,1 0 0 0 0,0 0 0 0 0,0-1 1 0 0,0 0-1 0 0,0 0 0 0 0,0-1 0 0 0,0 0 1 0 0,0 0-1 0 0,1 0 0 0 0,-1-1 0 0 0,0 0 1 0 0,6 0 2 0 0,6-2-442 0 0,0 0 1 0 0,-1-2 0 0 0,1 1-1 0 0,-1-2 1 0 0,0-1 0 0 0,0 0-1 0 0,-1-1 1 0 0,1 0 0 0 0,-1-1 0 0 0,-1-1-1 0 0,7-6 442 0 0,7-4-1117 0 0</inkml:trace>
  <inkml:trace contextRef="#ctx0" brushRef="#br0" timeOffset="147388.947">1798 13 2585 0 0,'-5'-3'134'0'0,"1"1"0"0"0,-2 1 1 0 0,1-1-1 0 0,0 1 1 0 0,0-1-1 0 0,0 1 1 0 0,-1 1-1 0 0,1-1 1 0 0,0 1-1 0 0,-1 0 0 0 0,1 0 1 0 0,-1 1-1 0 0,1-1 1 0 0,0 1-1 0 0,0 1 1 0 0,-1-1-1 0 0,1 1 1 0 0,0-1-1 0 0,0 2 1 0 0,0-1-1 0 0,1 0 0 0 0,-1 1 1 0 0,0 0-1 0 0,1 0 1 0 0,0 0-1 0 0,0 1 1 0 0,-4 3-135 0 0,-2 4 14 0 0,1 2 0 0 0,0-1 0 0 0,1 1-1 0 0,0 1 1 0 0,1-1 0 0 0,0 1 0 0 0,1 0 0 0 0,1 1 0 0 0,0 0 0 0 0,1 0 0 0 0,1 0 0 0 0,0 0 0 0 0,1 0-14 0 0,-34 234 465 0 0,1 141-465 0 0,31-347 14 0 0,-15 295 299 0 0,6-280-677 0 0,9-59-835 0 0,2-1 495 0 0</inkml:trace>
  <inkml:trace contextRef="#ctx0" brushRef="#br0" timeOffset="147595.642">1231 858 2681 0 0,'1'-4'172'0'0,"-1"0"0"0"0,0 0 1 0 0,1 0-1 0 0,0 0 0 0 0,0 1 1 0 0,0-1-1 0 0,1 0 0 0 0,-1 0 1 0 0,1 1-1 0 0,0-1 0 0 0,0 0 1 0 0,0 1-1 0 0,0 0 0 0 0,0 0 1 0 0,1-1-1 0 0,0 1 0 0 0,0 1 1 0 0,-1-1-1 0 0,2 0 0 0 0,-1 1 1 0 0,0-1-173 0 0,132-53 37 0 0,-104 47 233 0 0,455-100-932 0 0,-439 102-177 0 0,-24 7 38 0 0</inkml:trace>
  <inkml:trace contextRef="#ctx0" brushRef="#br0" timeOffset="147763.349">2055 831 7250 0 0,'-10'-6'2688'0'0,"1"1"-2072"0"0,-4-3-616 0 0,7 2-144 0 0,4 3-1112 0 0,2 1 1048 0 0,0 0-592 0 0,0 1-505 0 0</inkml:trace>
  <inkml:trace contextRef="#ctx0" brushRef="#br0" timeOffset="147919.805">2134 498 8674 0 0,'-16'2'2904'0'0,"-1"-2"-2920"0"0,-5-2-1072 0 0,9 9 808 0 0,3 6-560 0 0,4 4-576 0 0</inkml:trace>
  <inkml:trace contextRef="#ctx0" brushRef="#br0" timeOffset="148181.036">446 1430 7674 0 0,'17'-53'4908'0'0,"-9"45"-4876"0"0,1 1 0 0 0,0 0 0 0 0,1 1 0 0 0,-1 0-1 0 0,1 0 1 0 0,1 1 0 0 0,-1 0 0 0 0,1 1 0 0 0,-1 0-1 0 0,1 1 1 0 0,3-1-32 0 0,318-79-1163 0 0,124-8 1163 0 0,-78 18-1035 0 0,-242 38 738 0 0,-91 22-224 0 0,0 1 1 0 0,0 3 0 0 0,1 1-1 0 0,34 0 521 0 0,-47 9-585 0 0</inkml:trace>
  <inkml:trace contextRef="#ctx0" brushRef="#br0" timeOffset="148770.279">470 1745 4249 0 0,'16'-14'2072'0'0,"3"-4"-1343"0"0,8-7-561 0 0,8-4 408 0 0,13 9-616 0 0,5-1-8 0 0,7 3 16 0 0,9 4 0 0 0,7-5 32 0 0,-1 1 16 0 0,9 4 0 0 0,-2 0-16 0 0,4-2-288 0 0,1-2-289 0 0,-2-1 465 0 0,-4 2-312 0 0,2-1-312 0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2:14:21.11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49 0 10562 0 0,'6'5'3777'0'0,"-1"8"-2929"0"0,-11 0-720 0 0,-7 1-96 0 0,0 12-24 0 0,2 6-32 0 0,3 8-192 0 0,3 2-168 0 0,2 10-200 0 0,7-4-272 0 0,8-5 592 0 0,-1 2-472 0 0,11-3-217 0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2:14:30.1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487 62 7362 0 0,'-130'12'3195'0'0,"73"-9"-3006"0"0,-1 4 0 0 0,1 1 0 0 0,0 3 0 0 0,-7 5-189 0 0,0 12-24 0 0,94-14-8 0 0,171 0-13 0 0,1107-10 77 0 0,804-44 198 0 0,-1763 30-124 0 0,1624-61 602 0 0,-1131 19-3443 0 0,-770 47 1768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2:14:30.5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230 1 7210 0 0,'4'30'3526'0'0,"-9"22"-3221"0"0,1-15-128 0 0,30 557 853 0 0,-27-558-628 0 0,0-27-279 0 0,0-1 0 0 0,1 1 0 0 0,0-1 0 0 0,0 1 0 0 0,1-1 0 0 0,0 1 0 0 0,0-1-1 0 0,1 0 1 0 0,0 1 0 0 0,1-1 0 0 0,0 0 0 0 0,0 0 0 0 0,0 0-123 0 0,2-5 6 0 0,-1-1 0 0 0,0 1 0 0 0,0-1-1 0 0,1 1 1 0 0,0-1 0 0 0,-1-1 0 0 0,1 1-1 0 0,0-1 1 0 0,0 0 0 0 0,0 0 0 0 0,0 0-1 0 0,0 0 1 0 0,0-1 0 0 0,0 0 0 0 0,0 0-1 0 0,0 0 1 0 0,0-1 0 0 0,0 0 0 0 0,-1 0-1 0 0,1 0 1 0 0,0 0 0 0 0,1-2-6 0 0,12 0-24 0 0,121-50-2619 0 0,-104 42-2268 0 0,-29 11 3283 0 0</inkml:trace>
  <inkml:trace contextRef="#ctx0" brushRef="#br0" timeOffset="249.437">45 445 10074 0 0,'-11'-5'2923'0'0,"-23"-3"-565"0"0,34 8-2326 0 0,6 3-38 0 0,6 2 8 0 0,1-1 0 0 0,-1 0-1 0 0,1 0 1 0 0,-1-2 0 0 0,1 1 0 0 0,0-2 0 0 0,0 0 0 0 0,0 0 0 0 0,0-1 0 0 0,0-1 0 0 0,0 0 0 0 0,0-1 0 0 0,1 0-2 0 0,175-19-418 0 0,-2 1-5064 0 0,-162 13 3698 0 0</inkml:trace>
  <inkml:trace contextRef="#ctx0" brushRef="#br0" timeOffset="450.617">821 491 7282 0 0,'-34'126'5839'0'0,"6"-36"-4780"0"0,28-86-1028 0 0,-3 6 50 0 0,0 1 0 0 0,1-1 0 0 0,1 0 0 0 0,0 0 0 0 0,0 1 0 0 0,1-1 0 0 0,0 0 0 0 0,1 1 0 0 0,0-1 0 0 0,2 8-81 0 0,-1-16-84 0 0,0-1 0 0 0,1 1 0 0 0,-1-1 0 0 0,0 0 0 0 0,1 0 0 0 0,-1 0 0 0 0,0 0 0 0 0,1 0 0 0 0,-1-1 0 0 0,1 1 0 0 0,-1-1 0 0 0,1 1 0 0 0,0-1 0 0 0,-1 0 0 0 0,1 0 0 0 0,-1 0 0 0 0,1 0 0 0 0,-1-1 0 0 0,1 1 0 0 0,0-1 0 0 0,-1 1 0 0 0,0-1 0 0 0,1 0 0 0 0,-1 0 0 0 0,1 0 0 0 0,-1 0 0 0 0,0-1 0 0 0,0 1 0 0 0,0-1 0 0 0,0 1 0 0 0,0-1 0 0 0,0 0 0 0 0,0 1 0 0 0,1-2 84 0 0,15-13-771 0 0,0 2-213 0 0</inkml:trace>
  <inkml:trace contextRef="#ctx0" brushRef="#br0" timeOffset="816.114">1192 721 7882 0 0,'-7'23'4728'0'0,"-28"14"-3830"0"0,24-26-346 0 0,-48 41 275 0 0,56-63-761 0 0,24-46-99 0 0,-17 41 13 0 0,0-1 1 0 0,1 1-1 0 0,0 1 0 0 0,2-1 0 0 0,0 1 0 0 0,0 0 0 0 0,2 0 1 0 0,0 1-1 0 0,0 0 0 0 0,1 0 0 0 0,1 1 0 0 0,0 1 0 0 0,1 0 1 0 0,1 0-1 0 0,-1 2 0 0 0,2-1 0 0 0,13-7 20 0 0,-23 16 0 0 0,0 0 0 0 0,1 0 0 0 0,-1 1-1 0 0,1-1 1 0 0,0 1 0 0 0,-1 0 0 0 0,1 1 0 0 0,0-1-1 0 0,-1 1 1 0 0,1 0 0 0 0,0 0 0 0 0,0 0 0 0 0,-1 1-1 0 0,1 0 1 0 0,0 0 0 0 0,-1 0 0 0 0,1 0 0 0 0,-1 1-1 0 0,1 0 1 0 0,-1 0 0 0 0,0 0 0 0 0,1 0 0 0 0,-1 1-1 0 0,0-1 1 0 0,-1 1 0 0 0,1 0 0 0 0,0 0 0 0 0,5 13 18 0 0,-1-1-1 0 0,0 1 1 0 0,-1 0 0 0 0,0 0 0 0 0,-2 1 0 0 0,0 0-1 0 0,-1 0 1 0 0,0 0 0 0 0,-1 1 0 0 0,-1-1 0 0 0,-1 1 0 0 0,-1 0-1 0 0,0-1 1 0 0,-2 8-18 0 0,-6-5 343 0 0,14-28-340 0 0,8-11 5 0 0,-6 6-10 0 0,0 2 1 0 0,0-1-1 0 0,1 1 1 0 0,1 0-1 0 0,-1 1 1 0 0,2 0-1 0 0,-1 1 1 0 0,2 0-1 0 0,-1 1 1 0 0,1 0-1 0 0,0 0 1 0 0,1 2-1 0 0,0-1 0 0 0,0 2 1 0 0,3-2 1 0 0,-9 8 21 0 0,0 0-1 0 0,0 0 1 0 0,0 0 0 0 0,0 0 0 0 0,0 1 0 0 0,0 1-1 0 0,0-1 1 0 0,0 1 0 0 0,-1 0 0 0 0,0 0-1 0 0,1 1 1 0 0,-1 0 0 0 0,0 0 0 0 0,-1 1 0 0 0,1-1-1 0 0,-1 1 1 0 0,0 0 0 0 0,0 1 0 0 0,0-1 0 0 0,-1 1-1 0 0,0 0 1 0 0,0 0 0 0 0,-1 0 0 0 0,1 1-1 0 0,-1-1 1 0 0,-1 1 0 0 0,1 0 0 0 0,-1 0 0 0 0,0 2-21 0 0,9 12 32 0 0,43 43-816 0 0,-50-70-3859 0 0,-4 4 3023 0 0</inkml:trace>
  <inkml:trace contextRef="#ctx0" brushRef="#br0" timeOffset="1061.089">1281 329 6801 0 0,'-36'-15'3641'0'0,"-1"4"-2120"0"0,4 1-1089 0 0,2 2 760 0 0,7 2-976 0 0,5 3-176 0 0,7 1-56 0 0,4 5-72 0 0,7-3-40 0 0,10 5-160 0 0,1-3-104 0 0,16 3-168 0 0,-7-1-169 0 0,5 0-287 0 0,10-1 664 0 0,3 6-512 0 0,0 0-144 0 0</inkml:trace>
  <inkml:trace contextRef="#ctx0" brushRef="#br0" timeOffset="1317.457">2101 673 9498 0 0,'2'-8'6121'0'0,"26"4"-6109"0"0,0-1 0 0 0,-1-1 0 0 0,1-2 0 0 0,-1 0 0 0 0,-1-2 0 0 0,0-1 0 0 0,0-1-1 0 0,-1-2 1 0 0,-1 0 0 0 0,0-1 0 0 0,9-9-12 0 0,-32 23-4 0 0,6-3-33 0 0,0 0 1 0 0,-1-1-1 0 0,0 1 1 0 0,0-1-1 0 0,0-1 1 0 0,0 1-1 0 0,-1-1 0 0 0,0 0 1 0 0,0-1-1 0 0,0 1 1 0 0,-1-1-1 0 0,3-5 37 0 0,-9 10-5 0 0,0-1-1 0 0,1 1 0 0 0,-1-1 0 0 0,0 1 1 0 0,-1 0-1 0 0,1 0 0 0 0,0 0 0 0 0,-1 0 1 0 0,1 0-1 0 0,-1 1 0 0 0,1-1 0 0 0,-1 1 1 0 0,0-1-1 0 0,1 1 0 0 0,-1 0 0 0 0,0 0 1 0 0,0 0-1 0 0,0 1 0 0 0,0-1 0 0 0,0 1 1 0 0,0 0-1 0 0,0-1 0 0 0,0 1 0 0 0,0 0 1 0 0,0 1-1 0 0,0-1 0 0 0,0 1 0 0 0,0-1 1 0 0,-3 2 5 0 0,-14 3 117 0 0,1 0 0 0 0,0 2 0 0 0,0 0 0 0 0,0 1 0 0 0,1 1 0 0 0,0 0 0 0 0,0 2 0 0 0,1 0 0 0 0,1 1 0 0 0,0 1 0 0 0,1 0 0 0 0,0 1 0 0 0,1 0 0 0 0,0 2 0 0 0,1-1 1 0 0,1 2-1 0 0,1-1 0 0 0,-10 19-117 0 0,17-29 32 0 0,-1 0 0 0 0,1 0 0 0 0,0 1 1 0 0,1-1-1 0 0,-1 1 0 0 0,1 0 0 0 0,1 0 1 0 0,-1 0-1 0 0,1 1 0 0 0,0-1 0 0 0,1 0 1 0 0,0 1-1 0 0,0-1 0 0 0,0 1 0 0 0,1-1 1 0 0,1 1-1 0 0,-1-1 0 0 0,1 1 0 0 0,0-1 1 0 0,1 1-1 0 0,-1-1 0 0 0,1 0 1 0 0,1 0-1 0 0,0 0 0 0 0,0 0 0 0 0,0 0 1 0 0,1 0-1 0 0,0-1 0 0 0,0 0 0 0 0,0 1 1 0 0,1-2-1 0 0,0 1 0 0 0,0-1 0 0 0,1 1 1 0 0,-1-1-1 0 0,1-1 0 0 0,0 1 0 0 0,7 3-32 0 0,6-4-209 0 0,1-1-1 0 0,-1-1 1 0 0,1-1-1 0 0,0 0 1 0 0,0-2-1 0 0,-1 0 1 0 0,1-1-1 0 0,0-1 1 0 0,-1-1-1 0 0,0-1 1 0 0,0 0-1 0 0,0-2 1 0 0,9-4 209 0 0,6 0-427 0 0,35-8-710 0 0,-2-3-470 0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2:14:22.2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196 512 6569 0 0,'-16'13'1786'0'0,"-94"99"643"0"0,100-95-2427 0 0,1 0 0 0 0,0 1 0 0 0,1 0 0 0 0,1 1 0 0 0,1 0 0 0 0,1 0 0 0 0,0 0 0 0 0,2 0 0 0 0,-2 18-2 0 0,4-32-42 0 0,0-1-1 0 0,1 1 0 0 0,0-1 0 0 0,-1 0 1 0 0,1 1-1 0 0,1-1 0 0 0,-1 1 0 0 0,1-1 1 0 0,0 0-1 0 0,0 1 0 0 0,0-1 1 0 0,0 0-1 0 0,1 0 0 0 0,-1 0 0 0 0,1 0 1 0 0,0 0-1 0 0,1 0 0 0 0,-1 0 0 0 0,1-1 1 0 0,-1 1-1 0 0,1-1 0 0 0,0 0 0 0 0,1 0 1 0 0,-1 0-1 0 0,0 0 0 0 0,1 0 0 0 0,-1-1 1 0 0,1 0-1 0 0,0 1 0 0 0,0-1 1 0 0,0-1-1 0 0,0 1 0 0 0,0 0 0 0 0,0-1 1 0 0,1 0-1 0 0,-1 0 0 0 0,0 0 0 0 0,1-1 1 0 0,-1 0-1 0 0,1 1 0 0 0,-1-2 0 0 0,0 1 1 0 0,1 0-1 0 0,-1-1 0 0 0,1 0 1 0 0,0 0 42 0 0,15-6-658 0 0,7-1-295 0 0</inkml:trace>
  <inkml:trace contextRef="#ctx0" brushRef="#br0" timeOffset="326.145">549 636 7930 0 0,'-34'40'3178'0'0,"20"-25"-3073"0"0,1 0 1 0 0,1 0 0 0 0,0 2-1 0 0,1-1 1 0 0,1 2 0 0 0,1-1-1 0 0,0 1 1 0 0,1 1 0 0 0,1 1-106 0 0,6 9 176 0 0,9-38-170 0 0,46-47-20 0 0,-30 29-22 0 0,1 2 1 0 0,1 0-1 0 0,1 2 1 0 0,1 1-1 0 0,24-15 36 0 0,-50 36 2 0 0,0-1 1 0 0,0 1-1 0 0,1-1 0 0 0,-1 1 0 0 0,0 0 0 0 0,1 0 0 0 0,-1 0 0 0 0,1 0 1 0 0,-1 0-1 0 0,1 1 0 0 0,-1-1 0 0 0,1 1 0 0 0,-1 0 0 0 0,1-1 0 0 0,0 1 1 0 0,-1 0-1 0 0,1 1 0 0 0,-1-1 0 0 0,1 0 0 0 0,0 1 0 0 0,-1 0 0 0 0,1-1 1 0 0,-1 1-1 0 0,1 0 0 0 0,-1 0 0 0 0,0 0 0 0 0,1 1 0 0 0,-1-1 0 0 0,0 0 1 0 0,0 1-1 0 0,0 0 0 0 0,0-1 0 0 0,0 1 0 0 0,0 0 0 0 0,-1 0 0 0 0,1 0 1 0 0,0 0-1 0 0,-1 0 0 0 0,0 1 0 0 0,1-1 0 0 0,-1 0 0 0 0,0 1 0 0 0,0-1 1 0 0,0 1-1 0 0,-1-1 0 0 0,1 1 0 0 0,-1-1 0 0 0,1 1 0 0 0,-1 0 0 0 0,0-1 1 0 0,0 1-1 0 0,0-1 0 0 0,0 1 0 0 0,0 0 0 0 0,-1-1 0 0 0,0 2-2 0 0,-12 231 84 0 0,13-236-124 0 0,0 0 0 0 0,0 1 0 0 0,0-1-1 0 0,1 0 1 0 0,-1 1 0 0 0,0-1 0 0 0,1 1-1 0 0,-1-1 1 0 0,0 0 0 0 0,1 1 0 0 0,-1-1-1 0 0,1 1 1 0 0,-1-1 0 0 0,1 1 0 0 0,-1-1-1 0 0,1 1 1 0 0,-1 0 0 0 0,1-1 0 0 0,0 1-1 0 0,-1 0 1 0 0,1-1 0 0 0,-1 1 0 0 0,1 0 0 0 0,0 0-1 0 0,-1-1 1 0 0,1 1 0 0 0,0 0 0 0 0,-1 0-1 0 0,1 0 1 0 0,0 0 0 0 0,-1 0 0 0 0,1 0-1 0 0,0 0 1 0 0,0 0 0 0 0,-1 0 0 0 0,1 1-1 0 0,0-1 1 0 0,-1 0 0 0 0,1 0 0 0 0,-1 0-1 0 0,1 1 1 0 0,0-1 0 0 0,-1 0 0 0 0,1 1-1 0 0,-1-1 1 0 0,1 1 0 0 0,0-1 0 0 0,-1 1-1 0 0,1-1 1 0 0,-1 1 0 0 0,0-1 0 0 0,1 1 0 0 0,-1-1-1 0 0,1 1 1 0 0,-1-1 0 0 0,0 1 0 0 0,1 0-1 0 0,-1-1 1 0 0,0 1 0 0 0,0 0 0 0 0,0-1-1 0 0,1 1 1 0 0,-1 0 0 0 0,0-1 0 0 0,0 1-1 0 0,0 0 1 0 0,0-1 0 0 0,0 1 0 0 0,0 0 40 0 0,10-18-1147 0 0</inkml:trace>
  <inkml:trace contextRef="#ctx0" brushRef="#br0" timeOffset="963.77">1179 0 4937 0 0,'33'61'3769'0'0,"-19"52"-2898"0"0,-12-88-461 0 0,1 26-271 0 0,2 0-1 0 0,2 0 0 0 0,3-1 0 0 0,2 0 0 0 0,2 0 1 0 0,2-2-1 0 0,2 0 0 0 0,12 20-138 0 0,39 58 734 0 0,-65-137-433 0 0,-4 6-297 0 0,0-1 0 0 0,0 0 0 0 0,-1 1 0 0 0,0-1 0 0 0,0 0-1 0 0,0 1 1 0 0,-1-1 0 0 0,0 1 0 0 0,0 0 0 0 0,0-1 0 0 0,0 1 0 0 0,-1 0 0 0 0,0 0 0 0 0,0 1 0 0 0,0-1 0 0 0,-1 1 0 0 0,-1-2-4 0 0,-2-1 4 0 0,0 1 1 0 0,0 1 0 0 0,0-1 0 0 0,-1 1-1 0 0,0 1 1 0 0,0-1 0 0 0,0 1-1 0 0,0 1 1 0 0,-1 0 0 0 0,1 0 0 0 0,-1 0-1 0 0,0 1 1 0 0,0 1 0 0 0,0-1 0 0 0,0 1-1 0 0,0 1 1 0 0,0 0 0 0 0,0 0 0 0 0,0 1-1 0 0,0 0 1 0 0,0 0 0 0 0,0 1-1 0 0,-2 1-4 0 0,-14 3 161 0 0,0 2-1 0 0,1 0 0 0 0,0 2 1 0 0,0 1-1 0 0,1 1 0 0 0,0 0 1 0 0,-13 11-161 0 0,29-19 28 0 0,0 0 0 0 0,1 0 0 0 0,-1 1 1 0 0,1 0-1 0 0,0 0 0 0 0,0 0 1 0 0,0 1-1 0 0,1-1 0 0 0,0 1 1 0 0,0 1-1 0 0,0-1 0 0 0,1 1 1 0 0,0 0-1 0 0,0 0 0 0 0,1 0 1 0 0,0 0-1 0 0,0 1 0 0 0,1-1 0 0 0,0 1 1 0 0,0 0-1 0 0,1-1 0 0 0,0 1 1 0 0,0 0-1 0 0,0 0 0 0 0,1 0 1 0 0,1 0-29 0 0,2-4 5 0 0,1-1-1 0 0,0 0 1 0 0,0 0 0 0 0,1 0 0 0 0,-1-1 0 0 0,0 1-1 0 0,1-1 1 0 0,0 0 0 0 0,-1-1 0 0 0,1 1 0 0 0,0-1-1 0 0,0 0 1 0 0,0 0 0 0 0,0 0 0 0 0,0-1 0 0 0,0 1 0 0 0,0-1-1 0 0,0-1 1 0 0,0 1 0 0 0,0-1 0 0 0,0 1 0 0 0,0-2-1 0 0,1 1-4 0 0,38-8-11 0 0,1-2 0 0 0,-1-2 0 0 0,-1-2 0 0 0,-1-1 0 0 0,0-3 0 0 0,21-13 11 0 0,39-15-98 0 0,-3-2 16 0 0,85-29 27 0 0,-181 77 60 0 0,0 1 0 0 0,1 0 0 0 0,-1 0 0 0 0,0 0 0 0 0,0 1 0 0 0,0-1 0 0 0,1 1 0 0 0,-1 0 0 0 0,0-1 1 0 0,0 1-1 0 0,0 1 0 0 0,0-1 0 0 0,0 0 0 0 0,-1 1 0 0 0,1-1 0 0 0,0 1 0 0 0,-1 0 0 0 0,1 0 0 0 0,-1 0 0 0 0,1 0 0 0 0,-1 1 0 0 0,0-1 0 0 0,0 0 0 0 0,0 1 0 0 0,0 0 0 0 0,-1-1 1 0 0,1 1-1 0 0,-1 0 0 0 0,1 0 0 0 0,-1 0 0 0 0,0 0 0 0 0,0 0 0 0 0,0 0 0 0 0,-1 0 0 0 0,1 1 0 0 0,-1-1 0 0 0,0 0 0 0 0,1 0 0 0 0,-1 0 0 0 0,-1 1 0 0 0,1-1 0 0 0,0 0 0 0 0,-1 0 0 0 0,0 0 1 0 0,0 0-1 0 0,0 0 0 0 0,0 0 0 0 0,0 1-5 0 0,0-2-15 0 0,1 1 1 0 0,0-1 0 0 0,0 1 0 0 0,0 0 0 0 0,0-1-1 0 0,0 1 1 0 0,1 0 0 0 0,-1-1 0 0 0,1 1 0 0 0,0-1-1 0 0,-1 1 1 0 0,1-1 0 0 0,1 1 0 0 0,-1-1-1 0 0,0 0 1 0 0,0 1 0 0 0,1-1 0 0 0,-1 0 0 0 0,1 0-1 0 0,0 0 1 0 0,0 0 0 0 0,-1 0 0 0 0,1-1-1 0 0,1 1 1 0 0,-1 0 0 0 0,0-1 0 0 0,1 1 14 0 0,46-15-3821 0 0,-20-7 1350 0 0,-13 6 382 0 0</inkml:trace>
  <inkml:trace contextRef="#ctx0" brushRef="#br0" timeOffset="1233.003">1958 399 4761 0 0,'-3'2'1696'0'0,"-4"-2"-1592"0"0,6 0-560 0 0,1 0 368 0 0,0 0-280 0 0,0 0-168 0 0</inkml:trace>
  <inkml:trace contextRef="#ctx0" brushRef="#br0" timeOffset="1901.222">2458 430 4161 0 0,'-105'7'5870'0'0,"95"-4"-5727"0"0,0 0 0 0 0,0 0 0 0 0,0 1 0 0 0,0 0 0 0 0,1 1 0 0 0,0 0 0 0 0,0 1 0 0 0,0 0 0 0 0,0 0 0 0 0,1 1 0 0 0,0 0 0 0 0,1 0 1 0 0,-6 7-144 0 0,-59 84 1148 0 0,67-90-1099 0 0,0 0 0 0 0,0 0 0 0 0,1 1 0 0 0,0 0 0 0 0,0-1 0 0 0,1 2 0 0 0,0-1 0 0 0,0 0 0 0 0,1 0-1 0 0,1 1 1 0 0,-1 0 0 0 0,2-1 0 0 0,-1 1 0 0 0,1-1 0 0 0,1 1 0 0 0,0 0 0 0 0,0-1 0 0 0,1 1 0 0 0,0-1 0 0 0,0 0 0 0 0,1 1 0 0 0,0-1 0 0 0,1 0 0 0 0,0-1 0 0 0,6 9-49 0 0,-2-11-26 0 0,1 0 1 0 0,-1-1-1 0 0,1 0 1 0 0,1-1-1 0 0,-1 1 0 0 0,1-2 1 0 0,0 0-1 0 0,0 0 1 0 0,0 0-1 0 0,0-1 1 0 0,0-1-1 0 0,0 0 0 0 0,0 0 1 0 0,1-1-1 0 0,-1 0 1 0 0,0-1-1 0 0,1 0 0 0 0,-1-1 1 0 0,0 0-1 0 0,0-1 1 0 0,7-2 25 0 0,339-89-2297 0 0,-353 94 2324 0 0,0-1 0 0 0,1 1 0 0 0,-1 0 0 0 0,1 0 0 0 0,-1 0 0 0 0,1 0 0 0 0,-1 0 0 0 0,1 1 0 0 0,-1 0 0 0 0,0 0 1 0 0,1 0-1 0 0,-1 0 0 0 0,0 0 0 0 0,0 0 0 0 0,0 1 0 0 0,0 0 0 0 0,0 0 0 0 0,0 0 0 0 0,0 0 0 0 0,0 0 0 0 0,-1 0 0 0 0,1 1-27 0 0,-2-2 119 0 0,-1-1-17 0 0,0 0 1 0 0,0 0-26 0 0,22 0 117 0 0,-16-1-188 0 0,0 1 0 0 0,-1-1 0 0 0,1 0 0 0 0,0 0 0 0 0,-1-1 0 0 0,1 0 0 0 0,-1 0 0 0 0,1 0 0 0 0,-1 0 0 0 0,0-1 0 0 0,0 0 1 0 0,0 0-1 0 0,0-1 0 0 0,-1 1 0 0 0,1-1 0 0 0,-1 0 0 0 0,0 0 0 0 0,0 0 0 0 0,0-1 0 0 0,2-4-6 0 0,1 0 2 0 0,33-76-89 0 0,-40 79 82 0 0,0 1 1 0 0,0 0 0 0 0,0 0-1 0 0,0-1 1 0 0,-1 1 0 0 0,0 0-1 0 0,0 0 1 0 0,-1 0 0 0 0,1 0-1 0 0,-1 0 1 0 0,0 0 0 0 0,-1 0 0 0 0,1 0-1 0 0,-1 1 1 0 0,0-1 0 0 0,0 1-1 0 0,0 0 1 0 0,-1 0 0 0 0,1 0-1 0 0,-1 0 1 0 0,0 1 0 0 0,0-1-1 0 0,0 1 1 0 0,-1 0 0 0 0,0 0 4 0 0,-7-1 10 0 0,1 1 0 0 0,-1 0 0 0 0,0 1 1 0 0,0 1-1 0 0,0-1 0 0 0,0 2 0 0 0,0 0 0 0 0,0 0 1 0 0,0 2-1 0 0,0-1 0 0 0,0 1 0 0 0,1 1 0 0 0,-1 0 1 0 0,1 0-1 0 0,-1 2 0 0 0,1-1 0 0 0,0 1 0 0 0,1 1 1 0 0,-1 0-1 0 0,1 0 0 0 0,0 1 0 0 0,1 0 0 0 0,-7 7-10 0 0,11-11 9 0 0,0 0 0 0 0,0 0 0 0 0,0 0 0 0 0,1 1 0 0 0,-1-1 0 0 0,1 1 0 0 0,0 1 0 0 0,0-1 0 0 0,0 0 0 0 0,1 1 0 0 0,0 0 0 0 0,-1 0 0 0 0,2 0 0 0 0,-1 0 0 0 0,0 1 0 0 0,1-1 0 0 0,0 0-1 0 0,1 1 1 0 0,-1 0 0 0 0,1-1 0 0 0,0 1 0 0 0,0 0 0 0 0,1 0 0 0 0,-1 0 0 0 0,2-1 0 0 0,-1 1 0 0 0,0 0 0 0 0,1 0 0 0 0,0 0 0 0 0,1-1 0 0 0,-1 1 0 0 0,1 0 0 0 0,0-1 0 0 0,0 0 0 0 0,1 1 0 0 0,-1-1 0 0 0,1 0-1 0 0,1 0 1 0 0,-1 0 0 0 0,1-1 0 0 0,-1 1 0 0 0,1-1 0 0 0,1 0 0 0 0,-1 0 0 0 0,4 2-9 0 0,18 4-7 0 0,1-1-1 0 0,1-1 0 0 0,-1-1 1 0 0,1-2-1 0 0,0-1 1 0 0,0-1-1 0 0,1-2 1 0 0,-1 0-1 0 0,0-2 0 0 0,0-1 1 0 0,1-1-1 0 0,-1-2 1 0 0,-1-1-1 0 0,1-1 0 0 0,-1-1 1 0 0,0-1-1 0 0,-1-2 1 0 0,0 0-1 0 0,12-9 8 0 0,2 0-5 0 0,-1-1 0 0 0,-1-3 0 0 0,-1-1 0 0 0,-1-1 0 0 0,-1-2 0 0 0,-1-2 0 0 0,-2-1 0 0 0,-1-1 0 0 0,-2-2-1 0 0,23-34 6 0 0,-44 58 15 0 0,0-1-1 0 0,-1-1 0 0 0,-1 0 1 0 0,0 0-1 0 0,-1 0 0 0 0,0 0 1 0 0,-1-1-1 0 0,0 0 0 0 0,-1 0 1 0 0,0 0-1 0 0,-1 0 0 0 0,-1-3-14 0 0,2-13 66 0 0,-8-41 189 0 0,-7 75 294 0 0,-2 19-380 0 0,0 1 1 0 0,2 0-1 0 0,1 0 0 0 0,1 1 1 0 0,1 1-1 0 0,1 0 0 0 0,1 2-169 0 0,-5 14 105 0 0,7-16-62 0 0,1-1 0 0 0,2 1 0 0 0,0 0 0 0 0,2 0 0 0 0,1 0 1 0 0,2 0-1 0 0,0-1 0 0 0,2 1 0 0 0,0-1 0 0 0,2 0 0 0 0,2 1-43 0 0,-7-16-12 0 0,1 0-1 0 0,1-1 0 0 0,0 1 1 0 0,0-1-1 0 0,1 0 0 0 0,0 0 0 0 0,1-1 1 0 0,0 1-1 0 0,0-1 0 0 0,1 0 1 0 0,0-1-1 0 0,1 0 0 0 0,5 4 13 0 0,-10-9-188 0 0,1-1 0 0 0,1 1 0 0 0,-1-1 0 0 0,0 0-1 0 0,0 0 1 0 0,1-1 0 0 0,-1 1 0 0 0,1-1 0 0 0,-1 0 0 0 0,1 0-1 0 0,0-1 1 0 0,-1 1 0 0 0,1-1 0 0 0,0 0 0 0 0,-1 0 0 0 0,1-1-1 0 0,0 1 1 0 0,-1-1 0 0 0,1 0 0 0 0,0-1 0 0 0,-1 1-1 0 0,1-1 189 0 0,35-17-1985 0 0,-21 6 522 0 0</inkml:trace>
  <inkml:trace contextRef="#ctx0" brushRef="#br0" timeOffset="2165.331">3366 325 9562 0 0,'-32'-21'4815'0'0,"-19"-9"-4047"0"0,50 30-755 0 0,90 20-48 0 0,-78-18 21 0 0,229 30-806 0 0,-86 11-3778 0 0,-130-32 3533 0 0,0 3-207 0 0</inkml:trace>
  <inkml:trace contextRef="#ctx0" brushRef="#br0" timeOffset="2429.633">3938 592 3393 0 0,'59'38'5602'0'0,"11"-46"-4199"0"0,54-66-1399 0 0,-119 70 43 0 0,0 1 0 0 0,0-1 0 0 0,-1 0 0 0 0,0 0 0 0 0,0-1 0 0 0,0 1-1 0 0,0-1 1 0 0,-1 0 0 0 0,1 0 0 0 0,-1 0 0 0 0,-1 0 0 0 0,1-1 0 0 0,-1 1 0 0 0,1-1-1 0 0,-2 1 1 0 0,1-1 0 0 0,-1 0 0 0 0,0 0 0 0 0,0 0 0 0 0,0 0 0 0 0,-1 0 0 0 0,0 0-1 0 0,0 0 1 0 0,0 1 0 0 0,-1-1 0 0 0,-1-2-47 0 0,-1 4 75 0 0,-1 1 0 0 0,1 0 0 0 0,-1 0 0 0 0,0 0 0 0 0,-1 0 0 0 0,1 1 0 0 0,0-1 0 0 0,-1 1 0 0 0,1 0 0 0 0,-1 1 0 0 0,0-1 0 0 0,0 1 0 0 0,1 0 0 0 0,-1 0 0 0 0,0 0 0 0 0,0 1 0 0 0,0-1 0 0 0,0 1 0 0 0,0 1 0 0 0,0-1 0 0 0,0 1 0 0 0,0 0 0 0 0,0 0 0 0 0,0 0 0 0 0,1 0-1 0 0,-1 1 1 0 0,0 0 0 0 0,1 0 0 0 0,-1 0 0 0 0,1 1 0 0 0,0-1 0 0 0,-2 3-75 0 0,-13 5 157 0 0,1 0 0 0 0,0 2 0 0 0,1 0-1 0 0,1 1 1 0 0,0 0 0 0 0,0 1-1 0 0,2 1 1 0 0,-1 1 0 0 0,2 0 0 0 0,0 1-1 0 0,1 0 1 0 0,1 1-157 0 0,4-7 20 0 0,1 0 1 0 0,0 0-1 0 0,0 1 1 0 0,1 0-1 0 0,1 0 0 0 0,0 0 1 0 0,1 0-1 0 0,0 1 1 0 0,1 0-1 0 0,0-1 0 0 0,1 1 1 0 0,0 0-1 0 0,1 0 0 0 0,1-1 1 0 0,0 1-1 0 0,0 0 1 0 0,2 0-1 0 0,-1-1 0 0 0,2 0 1 0 0,0 2-21 0 0,-1-8-3 0 0,0 1-1 0 0,0-1 1 0 0,1 0 0 0 0,0-1-1 0 0,0 1 1 0 0,1-1 0 0 0,0 1 0 0 0,0-1-1 0 0,0-1 1 0 0,0 1 0 0 0,1-1-1 0 0,-1 0 1 0 0,1 0 0 0 0,0 0 0 0 0,0-1-1 0 0,1 0 1 0 0,-1 0 0 0 0,1-1-1 0 0,0 0 1 0 0,-1 0 0 0 0,1 0 0 0 0,0-1-1 0 0,0 0 1 0 0,0 0 0 0 0,1-1 3 0 0,178-15-3630 0 0,-60-17-140 0 0,-83 20 2097 0 0</inkml:trace>
  <inkml:trace contextRef="#ctx0" brushRef="#br0" timeOffset="2993.571">5015 435 2080 0 0,'-9'-15'1722'0'0,"-31"-16"756"0"0,19 28-2060 0 0,-1 2 1 0 0,1 0-1 0 0,-1 2 1 0 0,1 0-1 0 0,0 2 0 0 0,-1 0 1 0 0,-12 4-419 0 0,17-3 280 0 0,0 1 1 0 0,1 0-1 0 0,-1 1 0 0 0,1 1 1 0 0,1 0-1 0 0,0 1 1 0 0,0 1-1 0 0,0 0 1 0 0,1 2-1 0 0,0-1 1 0 0,1 1-1 0 0,0 1 1 0 0,1 1-1 0 0,1-1 0 0 0,0 2 1 0 0,0 0-1 0 0,-4 9-280 0 0,12-16 26 0 0,1 0-1 0 0,0 1 0 0 0,1-1 0 0 0,0 1 1 0 0,0-1-1 0 0,0 1 0 0 0,1-1 0 0 0,0 1 1 0 0,1-1-1 0 0,0 1 0 0 0,0-1 0 0 0,0 1 1 0 0,1-1-1 0 0,0 0 0 0 0,1 0 0 0 0,-1 0 1 0 0,1 0-1 0 0,1 0 0 0 0,3 6-25 0 0,88 119 411 0 0,-88-123-377 0 0,-1-3-18 0 0,-3-3-7 0 0,1-1 0 0 0,0 1 0 0 0,-1 0 0 0 0,0 0 0 0 0,0 1 0 0 0,0-1 0 0 0,0 1 0 0 0,0-1-1 0 0,-1 1 1 0 0,0 0 0 0 0,0 0 0 0 0,0 0 0 0 0,0 0 0 0 0,0 0 0 0 0,-1 1 0 0 0,0-1 0 0 0,0 0 0 0 0,0 1 0 0 0,0-1 0 0 0,-1 1 0 0 0,1-1 0 0 0,-1 1-1 0 0,-1-1 1 0 0,1 1 0 0 0,0-1 0 0 0,-1 1 0 0 0,0-1 0 0 0,0 0 0 0 0,-1 1 0 0 0,1-1 0 0 0,-1 0 0 0 0,0 0 0 0 0,0 0 0 0 0,-2 3-9 0 0,-12 7-311 0 0,-1-2 0 0 0,0 0 1 0 0,-1-1-1 0 0,0-1 1 0 0,-1 0-1 0 0,0-1 1 0 0,0-2-1 0 0,-1 0 1 0 0,0-1-1 0 0,-1 0 1 0 0,1-2-1 0 0,-1-1 0 0 0,0 0 1 0 0,1-2-1 0 0,-1 0 1 0 0,0-1-1 0 0,0-1 1 0 0,-10-3 310 0 0,12 4-269 0 0,-39 2-955 0 0</inkml:trace>
  <inkml:trace contextRef="#ctx0" brushRef="#br0" timeOffset="3245">2145 232 10058 0 0,'-26'-2'3865'0'0,"2"-3"-3033"0"0,-8-3-1016 0 0,7 4-80 0 0,8 2-832 0 0,12 7 792 0 0,0 1-616 0 0,7 5-289 0 0</inkml:trace>
  <inkml:trace contextRef="#ctx0" brushRef="#br0" timeOffset="578.656">438 57 8634 0 0,'-24'-7'3177'0'0,"-1"-3"-2513"0"0,8 7-680 0 0,5 3-392 0 0,3-1-185 0 0,7 5-295 0 0,9 1-368 0 0,9-2 840 0 0,0 2-696 0 0,11-3-249 0 0</inkml:trace>
  <inkml:trace contextRef="#ctx0" brushRef="#br0" timeOffset="3493.101">505 66 11811 0 0,'-32'-19'3888'0'0,"13"9"-3744"0"0,4 7-2032 0 0,-1-2 1504 0 0,16 13-984 0 0,7 2-793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2:14:26.7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380 286 5705 0 0,'-66'3'2881'0'0,"56"0"-2855"0"0,0-1 0 0 0,0 1 0 0 0,1 1 1 0 0,0-1-1 0 0,0 2 0 0 0,0-1 1 0 0,0 1-1 0 0,1 1 0 0 0,-1-1 0 0 0,1 1 1 0 0,1 1-1 0 0,-1 0 0 0 0,-5 6-26 0 0,-8 13 180 0 0,1 0-1 0 0,1 1 1 0 0,1 2-1 0 0,2 0 1 0 0,0 0-1 0 0,2 1 1 0 0,2 1-1 0 0,1 1 1 0 0,1-1-1 0 0,1 2 1 0 0,2-1 0 0 0,2 1-1 0 0,-2 33-179 0 0,22 79 560 0 0,-13-140-553 0 0,0 0 1 0 0,0 0-1 0 0,1-1 0 0 0,-1 1 1 0 0,1-1-1 0 0,0 1 0 0 0,0-1 1 0 0,1 0-1 0 0,-1 0 0 0 0,1-1 1 0 0,0 1-1 0 0,0-1 0 0 0,0 0 1 0 0,0 0-1 0 0,1 0 0 0 0,-1 0 1 0 0,1-1-1 0 0,-1 1 0 0 0,1-1 1 0 0,0-1-1 0 0,0 1 0 0 0,0-1 1 0 0,0 0-1 0 0,1 0 1 0 0,-1 0-1 0 0,2 0-7 0 0,14-3-124 0 0,0 0 1 0 0,0-1-1 0 0,-1-1 1 0 0,0-1-1 0 0,0-1 0 0 0,0-1 1 0 0,0 0-1 0 0,-1-2 1 0 0,0 0-1 0 0,-1-1 0 0 0,0-1 1 0 0,-1 0-1 0 0,0-2 1 0 0,-1 0-1 0 0,0-1 1 0 0,-1 0-1 0 0,0-1 0 0 0,-2-1 1 0 0,1 0-1 0 0,-2-1 1 0 0,5-10 123 0 0,2 1-310 0 0,-2-2 0 0 0,-1 0 0 0 0,-1 0 0 0 0,-1-2 0 0 0,-2 0 1 0 0,4-13 309 0 0,-10-8 920 0 0,-18 57 269 0 0,4 1-1068 0 0,1 2 0 0 0,1-1 0 0 0,-1 1 0 0 0,1 0 0 0 0,1 0 0 0 0,0 0 0 0 0,0 1-1 0 0,1 0 1 0 0,0 0 0 0 0,0 0 0 0 0,-1 9-121 0 0,6 126 863 0 0,0-142-851 0 0,0 0-1 0 0,0 1 1 0 0,0-1-1 0 0,0 0 0 0 0,0 0 1 0 0,1 0-1 0 0,-1 0 1 0 0,1 0-1 0 0,0 0 0 0 0,0-1 1 0 0,0 1-1 0 0,0-1 1 0 0,0 1-1 0 0,1-1 0 0 0,-1 0 1 0 0,1 0-1 0 0,0 0 1 0 0,-1 0-1 0 0,1 0 0 0 0,0 0 1 0 0,0-1-1 0 0,0 1 1 0 0,0-1-1 0 0,0 0 0 0 0,1 0 1 0 0,-1 0-1 0 0,0-1 1 0 0,0 1-1 0 0,1-1 1 0 0,-1 0-1 0 0,0 1 0 0 0,1-1 1 0 0,-1-1-1 0 0,0 1 1 0 0,1-1-1 0 0,-1 1 0 0 0,0-1 1 0 0,0 0-1 0 0,1 0 1 0 0,-1 0-1 0 0,1-1-11 0 0,24-9 31 0 0,-1-1 1 0 0,-1-1-1 0 0,0-1 1 0 0,0-2-1 0 0,-2-1 1 0 0,0 0-1 0 0,5-7-31 0 0,-8 8 9 0 0,-3 1 4 0 0,-2 0-1 0 0,1-1 1 0 0,-2-1-1 0 0,0-1 0 0 0,-2 0 1 0 0,0-1-1 0 0,2-5-12 0 0,23-111 120 0 0,-38 131-113 0 0,1 1 0 0 0,-1-1 0 0 0,-1 0-1 0 0,1 1 1 0 0,0-1 0 0 0,-1 0 0 0 0,0 1 0 0 0,0-1 0 0 0,0 1-1 0 0,0 0 1 0 0,0-1 0 0 0,-1 1 0 0 0,0 0 0 0 0,1 0 0 0 0,-1-1 0 0 0,-1 1-1 0 0,1 1 1 0 0,0-1 0 0 0,-1 0 0 0 0,1 1 0 0 0,-1-1 0 0 0,0 1-1 0 0,1 0 1 0 0,-1-1 0 0 0,-1 2 0 0 0,1-1 0 0 0,0 0 0 0 0,0 0-1 0 0,-1 1 1 0 0,1 0 0 0 0,0 0 0 0 0,-1 0 0 0 0,0 0 0 0 0,1 0-1 0 0,-1 1 1 0 0,1 0 0 0 0,-4-1-7 0 0,-136 14 178 0 0,121-5-161 0 0,1 0 1 0 0,0 1-1 0 0,1 1 1 0 0,0 1-1 0 0,0 1 1 0 0,1 1-1 0 0,1 1 1 0 0,0 0-1 0 0,-10 11-17 0 0,25-23-61 0 0,0 0 1 0 0,1 0-1 0 0,-1 1 0 0 0,1-1 0 0 0,-1 1 1 0 0,1 0-1 0 0,0-1 0 0 0,0 1 0 0 0,0 0 1 0 0,0 0-1 0 0,1 0 0 0 0,-1 1 0 0 0,1-1 1 0 0,0 0-1 0 0,0 0 0 0 0,0 1 0 0 0,0-1 1 0 0,0 1-1 0 0,1-1 0 0 0,0 1 0 0 0,-1-1 1 0 0,1 1-1 0 0,1-1 0 0 0,-1 1 0 0 0,0-1 1 0 0,1 1-1 0 0,0-1 0 0 0,0 0 0 0 0,0 1 1 0 0,0-1-1 0 0,0 0 0 0 0,1 0 0 0 0,-1 1 1 0 0,1-1-1 0 0,0 0 0 0 0,0-1 0 0 0,0 1 1 0 0,2 2 60 0 0,15 4-583 0 0,-2-1-148 0 0</inkml:trace>
  <inkml:trace contextRef="#ctx0" brushRef="#br0" timeOffset="302.854">1249 894 7610 0 0,'-20'12'3738'0'0,"-15"-12"-2625"0"0,17-1-750 0 0,21-33-400 0 0,62-65-186 0 0,-37 55 155 0 0,2 2 0 0 0,1 1 0 0 0,3 1 0 0 0,31-29 68 0 0,-63 68-2 0 0,-1-1 0 0 0,0 0 0 0 0,1 1-1 0 0,-1-1 1 0 0,1 1 0 0 0,0-1 0 0 0,-1 1 0 0 0,1-1 0 0 0,0 1 0 0 0,0 0-1 0 0,0 0 1 0 0,0 0 0 0 0,0 0 0 0 0,0 1 0 0 0,0-1 0 0 0,0 0 0 0 0,0 1-1 0 0,1-1 1 0 0,-1 1 0 0 0,0 0 0 0 0,0 0 0 0 0,0 0 0 0 0,1 0-1 0 0,-1 0 1 0 0,0 0 0 0 0,0 1 0 0 0,0-1 0 0 0,0 1 0 0 0,0-1 0 0 0,1 1-1 0 0,-1 0 1 0 0,0 0 0 0 0,0 0 0 0 0,-1 0 0 0 0,1 0 0 0 0,0 0 0 0 0,0 1-1 0 0,0-1 1 0 0,-1 1 0 0 0,1-1 2 0 0,36 82-21 0 0,8 225 167 0 0,-45-305-237 0 0,1 0 0 0 0,0-1 0 0 0,1 1 0 0 0,-1-1 0 0 0,0 1 0 0 0,1-1 0 0 0,-1 0 0 0 0,1 0 0 0 0,-1 0 0 0 0,1 0 0 0 0,0 0 0 0 0,0-1 0 0 0,0 1 0 0 0,0-1 0 0 0,0 0 0 0 0,1 0 0 0 0,-1 0 0 0 0,0 0 0 0 0,0-1 0 0 0,1 1 0 0 0,-1-1 0 0 0,0 0 0 0 0,1 0 0 0 0,-1 0 0 0 0,0 0 0 0 0,1 0 0 0 0,-1-1 0 0 0,0 0 0 0 0,0 0 0 0 0,1 0 0 0 0,-1 0 0 0 0,0 0 0 0 0,0 0 0 0 0,0-1 0 0 0,0 0 0 0 0,0 1 0 0 0,-1-1 0 0 0,1 0 0 0 0,1-2 91 0 0,20-9-1356 0 0</inkml:trace>
  <inkml:trace contextRef="#ctx0" brushRef="#br0" timeOffset="579.329">2101 4 5393 0 0,'-9'-3'5942'0'0,"-14"31"-5996"0"0,22-28 293 0 0,-29 121-26 0 0,26-84-130 0 0,-13 71 399 0 0,5 1-1 0 0,5 1 1 0 0,5 0 0 0 0,4-1-1 0 0,8 32-481 0 0,21-52 249 0 0,-30-87-315 0 0,0 0 1 0 0,0-1-1 0 0,0 1 1 0 0,0-1-1 0 0,0 1 1 0 0,0-1-1 0 0,0 1 1 0 0,1-1-1 0 0,-1 0 1 0 0,0 0-1 0 0,1 1 1 0 0,-1-1-1 0 0,1 0 1 0 0,0 0-1 0 0,-1 0 1 0 0,1-1-1 0 0,0 1 1 0 0,-1 0-1 0 0,1-1 1 0 0,0 1-1 0 0,0-1 1 0 0,0 1-1 0 0,-1-1 1 0 0,1 0-1 0 0,0 0 1 0 0,0 0-1 0 0,0 0 1 0 0,0 0 0 0 0,-1 0-1 0 0,1-1 1 0 0,0 1-1 0 0,0 0 1 0 0,0-1-1 0 0,-1 0 1 0 0,1 1-1 0 0,0-1 1 0 0,-1 0-1 0 0,1 0 1 0 0,0 0-1 0 0,-1 0 1 0 0,1 0-1 0 0,-1 0 1 0 0,1 0-1 0 0,-1-1 1 0 0,0 1-1 0 0,0 0 1 0 0,0-1-1 0 0,1 0 66 0 0,32-41-3282 0 0,-23 26 1788 0 0</inkml:trace>
  <inkml:trace contextRef="#ctx0" brushRef="#br0" timeOffset="860.045">1902 418 9658 0 0,'-10'-8'2395'0'0,"-21"-29"578"0"0,41 34-3002 0 0,169-27-109 0 0,-32 15-2171 0 0,-56 9-1422 0 0,-69 3 2434 0 0</inkml:trace>
  <inkml:trace contextRef="#ctx0" brushRef="#br0" timeOffset="1138.994">2531 556 8106 0 0,'-49'80'4523'0'0,"-21"130"-2929"0"0,69-205-1567 0 0,-1 3 3 0 0,0-1 0 0 0,0 1 0 0 0,0-1 0 0 0,1 1 0 0 0,1 0 0 0 0,-1 0 0 0 0,1-1 0 0 0,0 1 1 0 0,1 0-1 0 0,0 0 0 0 0,0-1 0 0 0,1 1 0 0 0,0-1 0 0 0,2 6-30 0 0,-2-12-69 0 0,1-1 0 0 0,-1 1 0 0 0,1 0 0 0 0,-1-1-1 0 0,1 1 1 0 0,-1-1 0 0 0,1 0 0 0 0,-1 0 0 0 0,1 0 0 0 0,-1 0 0 0 0,1 0-1 0 0,-1 0 1 0 0,1-1 0 0 0,-1 1 0 0 0,1-1 0 0 0,-1 0 0 0 0,0 0-1 0 0,1 0 1 0 0,-1 0 0 0 0,0 0 0 0 0,1 0 0 0 0,-1 0 0 0 0,0-1 0 0 0,0 1-1 0 0,0-1 1 0 0,0 0 0 0 0,-1 0 0 0 0,1 1 0 0 0,0-1 0 0 0,-1 0 0 0 0,1-1-1 0 0,-1 1 1 0 0,0 0 0 0 0,0 0 0 0 0,1 0 0 0 0,-2-1 0 0 0,1 1 0 0 0,0-1-1 0 0,0-1 70 0 0,8-7-560 0 0,32-38-985 0 0,-18 19 406 0 0</inkml:trace>
  <inkml:trace contextRef="#ctx0" brushRef="#br0" timeOffset="1390.967">2896 609 7498 0 0,'-10'39'3768'0'0,"-19"20"-2839"0"0,4-9-573 0 0,-23 97 296 0 0,52-168-616 0 0,1 1 1 0 0,1 0-1 0 0,0 0 0 0 0,2 0 1 0 0,1 1-1 0 0,0 0 1 0 0,10-13-37 0 0,-11 17-16 0 0,1 0 1 0 0,0 1-1 0 0,2 1 1 0 0,-1 0 0 0 0,2 0-1 0 0,0 1 1 0 0,0 0-1 0 0,1 1 1 0 0,0 1 0 0 0,1 0-1 0 0,0 0 1 0 0,1 2-1 0 0,0 0 1 0 0,0 0 0 0 0,1 2-1 0 0,0 0 1 0 0,0 0-1 0 0,0 2 1 0 0,1 0-1 0 0,8 0 16 0 0,-21 6 4 0 0,-1 0-1 0 0,0 1 0 0 0,0 0 1 0 0,0 0-1 0 0,0 0 0 0 0,0 0 1 0 0,0 0-1 0 0,-1 0 0 0 0,0 1 0 0 0,1-1 1 0 0,-1 1-1 0 0,-1 0 0 0 0,1 0 1 0 0,0 0-1 0 0,-1-1 0 0 0,0 1 1 0 0,0 1-1 0 0,0-1 0 0 0,0 0 0 0 0,-1 0 1 0 0,0 0-1 0 0,0 0 0 0 0,0 0 1 0 0,0 1-1 0 0,0-1 0 0 0,-1 0 1 0 0,0 0-1 0 0,0 0 0 0 0,0 0 0 0 0,0 0 1 0 0,-1 0-1 0 0,1 0 0 0 0,-1 0-3 0 0,-1 12 8 0 0,-6 49 29 0 0,5-42-16 0 0,0 0-1 0 0,1 1 0 0 0,2-1 1 0 0,0 1-1 0 0,2-1 0 0 0,0 1 1 0 0,4 17-21 0 0,-4-39-26 0 0,0 1 1 0 0,0 0 0 0 0,0-1 0 0 0,1 1 0 0 0,-1-1 0 0 0,1 1 0 0 0,-1-1-1 0 0,1 0 1 0 0,0 0 0 0 0,0 0 0 0 0,0 0 0 0 0,0 0 0 0 0,0 0 0 0 0,0 0-1 0 0,1-1 1 0 0,-1 1 0 0 0,0-1 0 0 0,1 1 0 0 0,0-1 0 0 0,-1 0 0 0 0,1 0-1 0 0,0 0 1 0 0,-1-1 0 0 0,1 1 0 0 0,0-1 0 0 0,0 1 0 0 0,0-1 0 0 0,-1 0-1 0 0,1 0 1 0 0,0 0 0 0 0,0 0 0 0 0,0-1 0 0 0,0 1 0 0 0,-1-1 0 0 0,1 1-1 0 0,0-1 1 0 0,-1 0 0 0 0,2-1 25 0 0,105-43-2997 0 0,-77 28 1586 0 0</inkml:trace>
  <inkml:trace contextRef="#ctx0" brushRef="#br0" timeOffset="1607.639">3720 628 9090 0 0,'-28'40'3343'0'0,"20"-32"-3238"0"0,0 1-1 0 0,1 0 1 0 0,0 0 0 0 0,1 1 0 0 0,0 0-1 0 0,0 0 1 0 0,1 0 0 0 0,1 1 0 0 0,-1-1-1 0 0,2 1 1 0 0,0 0 0 0 0,0 1 0 0 0,1-1-1 0 0,0 0 1 0 0,1 1 0 0 0,0-1 0 0 0,1 12-105 0 0,1-19 17 0 0,0 0 0 0 0,1 0 0 0 0,-1 0 0 0 0,1 0 0 0 0,0 0 0 0 0,0-1 0 0 0,0 1 0 0 0,1-1 0 0 0,-1 1 0 0 0,1-1 0 0 0,0 0 0 0 0,-1 0 0 0 0,2 0 0 0 0,-1 0 0 0 0,0 0 0 0 0,1-1 0 0 0,-1 1 0 0 0,1-1 0 0 0,-1 0 0 0 0,1 0 0 0 0,0-1 0 0 0,0 1 0 0 0,0-1 0 0 0,0 0 0 0 0,0 0 0 0 0,1 0 0 0 0,-1 0 0 0 0,0-1 0 0 0,0 1 0 0 0,1-1 0 0 0,-1 0 0 0 0,2-1-17 0 0,137-31 336 0 0,-121 22-287 0 0,-1-2 0 0 0,-1 0 0 0 0,0-1 1 0 0,-1-1-1 0 0,-1-1 0 0 0,0-1 0 0 0,-1-1 0 0 0,-1 0 1 0 0,0-1-1 0 0,-1 0 0 0 0,-1-2 0 0 0,-1 1 0 0 0,-1-2 1 0 0,0 0-1 0 0,-2 0 0 0 0,0-1 0 0 0,5-21-49 0 0,-14 40 4 0 0,0 0 1 0 0,0 0-1 0 0,0 0 0 0 0,0 0 1 0 0,0-1-1 0 0,-1 1 0 0 0,0 0 0 0 0,0 0 1 0 0,0-1-1 0 0,0 1 0 0 0,0 0 1 0 0,0 0-1 0 0,-1 0 0 0 0,0-1 0 0 0,0 1 1 0 0,1 0-1 0 0,-2 0 0 0 0,1 0 1 0 0,0 0-1 0 0,-1 0 0 0 0,1 0 0 0 0,-1 1 1 0 0,0-1-1 0 0,0 0 0 0 0,0 1 1 0 0,0-1-1 0 0,-1 1 0 0 0,1 0 1 0 0,0 0-1 0 0,-1 0 0 0 0,0 0 0 0 0,1 0 1 0 0,-1 1-1 0 0,0-1 0 0 0,0 1 1 0 0,0 0-1 0 0,0-1 0 0 0,0 1 0 0 0,0 1 1 0 0,-1-1-1 0 0,1 0 0 0 0,0 1 1 0 0,0 0-1 0 0,-1-1 0 0 0,1 1 0 0 0,0 1-4 0 0,2-1-418 0 0,1 0-165 0 0,20 18-4601 0 0,23 12 4155 0 0,-17-19-418 0 0,-4-8-306 0 0</inkml:trace>
  <inkml:trace contextRef="#ctx0" brushRef="#br0" timeOffset="1933.812">4456 804 6369 0 0,'15'79'6255'0'0,"-15"-77"-6212"0"0,0 0-1 0 0,1-1 1 0 0,-1 1-1 0 0,1 0 0 0 0,0 0 1 0 0,-1 0-1 0 0,1 0 1 0 0,0 0-1 0 0,0-1 1 0 0,0 1-1 0 0,0 0 1 0 0,0-1-1 0 0,0 1 1 0 0,1-1-1 0 0,-1 1 1 0 0,1-1-1 0 0,-1 0 1 0 0,1 1-1 0 0,-1-1 1 0 0,1 0-1 0 0,0 0 1 0 0,-1 0-1 0 0,1 0 1 0 0,0-1-1 0 0,0 1 1 0 0,0 0-1 0 0,-1-1 1 0 0,1 1-1 0 0,0-1 1 0 0,0 0-1 0 0,0 1 1 0 0,0-1-1 0 0,0 0 1 0 0,0 0-1 0 0,0 0 1 0 0,0-1-1 0 0,0 1 1 0 0,0 0-1 0 0,0-1 1 0 0,0 1-1 0 0,0-1 1 0 0,0 0-43 0 0,81-30 442 0 0,-65 17-386 0 0,0 0-1 0 0,0-1 1 0 0,-1 0-1 0 0,-1-2 1 0 0,-1 0-1 0 0,0-1 1 0 0,-1 0-1 0 0,-1-1 1 0 0,-1-1 0 0 0,-1 0-1 0 0,0 0 1 0 0,-2-1-1 0 0,0 0 1 0 0,4-18-56 0 0,-11 36 5 0 0,0 0 0 0 0,0 0 1 0 0,-1 0-1 0 0,1 0 1 0 0,-1-1-1 0 0,1 1 1 0 0,-1 0-1 0 0,0 0 0 0 0,0-1 1 0 0,-1 1-1 0 0,1-1 1 0 0,-1 1-1 0 0,0-1 0 0 0,0 1 1 0 0,0-1-1 0 0,0 1 1 0 0,0-1-1 0 0,-1 1 0 0 0,0 0 1 0 0,1-1-1 0 0,-1 1 1 0 0,0 0-1 0 0,-1-1 0 0 0,1 1 1 0 0,-1 0-1 0 0,1 0 1 0 0,-1 0-1 0 0,0 0 0 0 0,0 0 1 0 0,0 1-1 0 0,-1-1 1 0 0,1 0-1 0 0,-1 1 0 0 0,1 0 1 0 0,-1 0-1 0 0,0-1 1 0 0,0 2-1 0 0,-1-2-5 0 0,-19 1 27 0 0,0 1 0 0 0,1 2 0 0 0,-1 0 0 0 0,1 1 0 0 0,-1 1 0 0 0,1 1 0 0 0,0 2 0 0 0,0 0 0 0 0,1 1 0 0 0,-1 1 0 0 0,2 1 0 0 0,-2 1-27 0 0,13-7 17 0 0,0 0 0 0 0,0 1 0 0 0,0 0-1 0 0,1 0 1 0 0,-1 1 0 0 0,1 0 0 0 0,0 1 0 0 0,1 0-1 0 0,-1 0 1 0 0,1 0 0 0 0,0 1 0 0 0,1 0 0 0 0,-1 1 0 0 0,2-1-1 0 0,-1 1 1 0 0,1 0 0 0 0,0 1 0 0 0,0-1 0 0 0,1 1-1 0 0,1 0 1 0 0,-1 0 0 0 0,1 0 0 0 0,0 4-17 0 0,4-9-27 0 0,-1 0-1 0 0,1 0 1 0 0,0 0 0 0 0,0-1-1 0 0,0 1 1 0 0,1 0 0 0 0,-1 0 0 0 0,1-1-1 0 0,0 1 1 0 0,0-1 0 0 0,0 1-1 0 0,1-1 1 0 0,-1 0 0 0 0,1 0 0 0 0,0 0-1 0 0,0 0 1 0 0,0 0 0 0 0,0-1-1 0 0,0 1 1 0 0,0-1 0 0 0,1 0-1 0 0,-1 0 1 0 0,1 0 0 0 0,0-1 0 0 0,-1 1-1 0 0,1-1 1 0 0,0 0 0 0 0,0 0-1 0 0,1 0 28 0 0,120 9-3148 0 0,-1-36-866 0 0,-83 14 2016 0 0</inkml:trace>
  <inkml:trace contextRef="#ctx0" brushRef="#br0" timeOffset="2200.119">5151 624 8026 0 0,'-61'64'5651'0'0,"10"11"-4051"0"0,47-69-1588 0 0,1 0 0 0 0,1 0 0 0 0,-1 0 0 0 0,1 0 0 0 0,0 0 0 0 0,0 0 0 0 0,1 1 0 0 0,0-1 0 0 0,0 0 0 0 0,0 1 0 0 0,1-1-1 0 0,0 1 1 0 0,0-1 0 0 0,1 1 0 0 0,0-1 0 0 0,0 1 0 0 0,0-1 0 0 0,1 0 0 0 0,0 0 0 0 0,0 0 0 0 0,1 0 0 0 0,0 0 0 0 0,0 0-1 0 0,0 0 1 0 0,0-1 0 0 0,3 3-12 0 0,0-4 10 0 0,0 1-1 0 0,1-1 0 0 0,-1 0 0 0 0,1 0 1 0 0,0 0-1 0 0,0-1 0 0 0,0 0 0 0 0,1-1 1 0 0,-1 0-1 0 0,1 0 0 0 0,-1 0 0 0 0,1-1 1 0 0,0 0-1 0 0,0-1 0 0 0,0 0 0 0 0,-1 0 1 0 0,1 0-1 0 0,0-1 0 0 0,0-1 0 0 0,-1 1 1 0 0,1-1-1 0 0,-1 0 0 0 0,1-1 0 0 0,-1 1 1 0 0,0-2-1 0 0,0 1 0 0 0,0-1 0 0 0,-1 0 1 0 0,1 0-1 0 0,-1-1 0 0 0,2-1-9 0 0,15-8-43 0 0,0-1 0 0 0,-2-1-1 0 0,0 0 1 0 0,0-2 0 0 0,-2 0 0 0 0,0-2-1 0 0,-1 0 1 0 0,-1-1 0 0 0,-1 0 0 0 0,-1-1 0 0 0,-1-1-1 0 0,-1-1 1 0 0,-1 0 0 0 0,-1 0 0 0 0,-1-1-1 0 0,-1-1 1 0 0,4-18 43 0 0,-16 0-364 0 0,-8 27-3251 0 0,11 17 3040 0 0,0 0-233 0 0,0 0-151 0 0</inkml:trace>
  <inkml:trace contextRef="#ctx0" brushRef="#br0" timeOffset="2823.673">6302 461 1560 0 0,'-163'-38'2860'0'0,"154"36"-2494"0"0,-1 1 1 0 0,0 0 0 0 0,1 0 0 0 0,-1 1 0 0 0,0 1 0 0 0,0 0-1 0 0,1 0 1 0 0,-1 0 0 0 0,1 1 0 0 0,-1 1 0 0 0,1 0-1 0 0,0 0 1 0 0,0 1 0 0 0,0 0 0 0 0,0 0 0 0 0,1 1 0 0 0,0 0-1 0 0,-6 5-366 0 0,12-5 103 0 0,0 0 1 0 0,0 1-1 0 0,0-1 0 0 0,0 1 0 0 0,1-1 0 0 0,0 1 0 0 0,0-1 0 0 0,1 1 0 0 0,0 0 0 0 0,-1 0 1 0 0,2-1-1 0 0,-1 1 0 0 0,1 0 0 0 0,0-1 0 0 0,0 1 0 0 0,1 2-103 0 0,66 140 1092 0 0,48 25 10 0 0,-115-171-1095 0 0,0 0-1 0 0,-1 0 1 0 0,1 1 0 0 0,-1-1-1 0 0,1 1 1 0 0,-1-1 0 0 0,0 0-1 0 0,0 1 1 0 0,0-1-1 0 0,0 1 1 0 0,-1-1 0 0 0,1 0-1 0 0,0 1 1 0 0,-1-1 0 0 0,0 0-1 0 0,1 1 1 0 0,-1-1 0 0 0,0 0-1 0 0,0 0 1 0 0,-1 0 0 0 0,1 1-1 0 0,0-1 1 0 0,-1-1 0 0 0,1 1-1 0 0,-1 0 1 0 0,1 0 0 0 0,-1 0-1 0 0,0-1 1 0 0,0 1 0 0 0,0-1-1 0 0,0 0 1 0 0,0 1 0 0 0,0-1-1 0 0,-2 0-6 0 0,-81 30-589 0 0,76-29 450 0 0,-272 69-5938 0 0,239-57 4591 0 0</inkml:trace>
  <inkml:trace contextRef="#ctx0" brushRef="#br0" timeOffset="7777.888">2547 118 10722 0 0,'-15'-8'3985'0'0,"-9"-8"-3073"0"0,2 5-768 0 0,2 8-128 0 0,4-4 8 0 0,3 11-32 0 0,12 4-56 0 0,2 3-232 0 0,1 0-176 0 0,14 4-240 0 0,8-2-408 0 0,15-1 792 0 0,-2-2-600 0 0,13-8-249 0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2:12:26.1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3977 4967 8234 0 0,'-2'0'3628'0'0,"-19"16"-3491"0"0,15 0-190 0 0,1 1 1 0 0,0 0 0 0 0,0 0-1 0 0,2 0 1 0 0,0 0 0 0 0,1 0-1 0 0,1 0 1 0 0,1 1 0 0 0,0-1-1 0 0,1 1 1 0 0,1-1 0 0 0,1 0-1 0 0,1 3 53 0 0,-3-13-29 0 0,6 67-112 0 0,-2 0 1 0 0,-4 0-1 0 0,-3 0 0 0 0,-10 69 141 0 0,10-139 3 0 0,1 0-1 0 0,0 0 0 0 0,0 1 0 0 0,1-1 1 0 0,0 0-1 0 0,-1 1 0 0 0,1-1 0 0 0,1 0 1 0 0,-1 1-1 0 0,1-1 0 0 0,-1 0 1 0 0,1 1-1 0 0,0-1 0 0 0,1 0 0 0 0,-1 0 1 0 0,1 0-1 0 0,0 0 0 0 0,0 0 0 0 0,0 0 1 0 0,0-1-1 0 0,1 1 0 0 0,-1-1 0 0 0,1 1 1 0 0,0-1-1 0 0,0 0 0 0 0,0 0 1 0 0,1 0-1 0 0,-1-1 0 0 0,1 1 0 0 0,1 0-2 0 0,7 1 2 0 0,0 0 0 0 0,1-1 0 0 0,-1-1 0 0 0,1 0 0 0 0,0 0 0 0 0,0-1 0 0 0,-1-1 0 0 0,1 0-1 0 0,0-1 1 0 0,0 0 0 0 0,-1-1 0 0 0,2-1-2 0 0,64-3 17 0 0,85 15 47 0 0,54-21-60 0 0,-143 6-1419 0 0,-69-3-3364 0 0,-5 7 3336 0 0</inkml:trace>
  <inkml:trace contextRef="#ctx0" brushRef="#br0" timeOffset="310.717">3863 5244 4905 0 0,'0'0'41'0'0,"0"0"0"0"0,1-1 0 0 0,-1 1 0 0 0,0 0 0 0 0,1 0 0 0 0,-1 0 0 0 0,0 0 0 0 0,0 0 0 0 0,1 0 0 0 0,-1-1 0 0 0,0 1 1 0 0,0 0-1 0 0,1 0 0 0 0,-1 0 0 0 0,0-1 0 0 0,0 1 0 0 0,0 0 0 0 0,1 0 0 0 0,-1 0 0 0 0,0-1 0 0 0,0 1 0 0 0,0 0 0 0 0,0-1 0 0 0,1 1 0 0 0,-1 0 0 0 0,0 0 0 0 0,0-1 0 0 0,0 1 0 0 0,0 0 0 0 0,0-1 0 0 0,0 1 0 0 0,0 0 0 0 0,0-1 0 0 0,0 1 0 0 0,0 0 0 0 0,0 0 0 0 0,0-1 0 0 0,0 1 1 0 0,0 0-1 0 0,0-1 0 0 0,-1 1 0 0 0,1 0 0 0 0,0 0 0 0 0,0-1 0 0 0,0 1 0 0 0,0 0 0 0 0,0-1 0 0 0,-1 1 0 0 0,1 0 0 0 0,0 0 0 0 0,0 0 0 0 0,0-1 0 0 0,-1 1 0 0 0,1 0 0 0 0,0 0 0 0 0,0 0 0 0 0,-1-1-41 0 0,532-6 1462 0 0,-424-5-4596 0 0,-96 8 2115 0 0</inkml:trace>
  <inkml:trace contextRef="#ctx0" brushRef="#br0" timeOffset="561.406">3808 4859 7298 0 0,'-14'-6'3659'0'0,"23"6"-3676"0"0,422 2-109 0 0,-240-17-3241 0 0,-160 8 2057 0 0</inkml:trace>
  <inkml:trace contextRef="#ctx0" brushRef="#br0" timeOffset="-44308.317">1416 1239 5625 0 0,'-29'-54'3081'0'0,"-1"-63"-2890"0"0,-44 77-177 0 0,19 64-46 0 0,40-8 37 0 0,2 1 0 0 0,0-1 0 0 0,1 2 1 0 0,0 0-1 0 0,2 1 0 0 0,0 0 0 0 0,1 0 0 0 0,1 1 0 0 0,1 0 0 0 0,0 0 0 0 0,2 1 0 0 0,1-1 0 0 0,0 1 0 0 0,1 1 0 0 0,1 2-5 0 0,-15 101 31 0 0,5 0-1 0 0,6 1 0 0 0,6 0 0 0 0,4 0 1 0 0,7-1-1 0 0,4 0 0 0 0,14 37-30 0 0,-15-90 126 0 0,-4 1-1 0 0,-3 0 0 0 0,-3 0 1 0 0,-3 19-126 0 0,-3-76 36 0 0,0-1 1 0 0,-1 1 0 0 0,-1-1-1 0 0,-1 1 1 0 0,0-1-1 0 0,-1 0 1 0 0,0-1 0 0 0,-1 0-1 0 0,-1 0 1 0 0,0 0-1 0 0,-1-1 1 0 0,0 0 0 0 0,-1-1-1 0 0,-1 0 1 0 0,0 0 0 0 0,0-1-1 0 0,-1-1 1 0 0,0 0-1 0 0,-1-1 1 0 0,-1 0 0 0 0,1 0-1 0 0,-14 5-36 0 0,-6-4-489 0 0,10-9-3340 0 0,21-1 2514 0 0</inkml:trace>
  <inkml:trace contextRef="#ctx0" brushRef="#br0" timeOffset="-43174.86">1350 3197 824 0 0,'-42'148'2698'0'0,"42"-135"-2570"0"0,-2 2 1 0 0,0 0 0 0 0,2 0 0 0 0,-1 1 1 0 0,2-1-1 0 0,0 0 0 0 0,1 0 0 0 0,0 0 1 0 0,2 0-1 0 0,-1 0 0 0 0,2 0 0 0 0,0-1 0 0 0,1 0 1 0 0,0 0-1 0 0,1 0 0 0 0,0-1 0 0 0,5 6-129 0 0,-8-16 57 0 0,-1-1 0 0 0,0 1 0 0 0,1-1 0 0 0,-1 0 0 0 0,1 0 0 0 0,0 0 0 0 0,0-1 0 0 0,0 1 0 0 0,0-1 1 0 0,0 0-1 0 0,0 0 0 0 0,0 0 0 0 0,0 0 0 0 0,1-1 0 0 0,-1 0 0 0 0,0 0 0 0 0,0 0 0 0 0,0 0 0 0 0,1-1 0 0 0,-1 1 0 0 0,0-1 0 0 0,0 0 0 0 0,0-1 0 0 0,0 1 0 0 0,0-1 0 0 0,0 1 0 0 0,-1-1 0 0 0,1 0 0 0 0,0-1 0 0 0,-1 1 0 0 0,1-1 0 0 0,-1 1 0 0 0,0-1 0 0 0,0 0 0 0 0,0 0 0 0 0,0 0 0 0 0,-1-1 0 0 0,1 1 0 0 0,-1-1 0 0 0,0 1 0 0 0,0-1 0 0 0,0-1-57 0 0,16-19 5 0 0,-2 0 0 0 0,-1-1 0 0 0,-1-1 0 0 0,-1-1 0 0 0,-1 0 0 0 0,-2 0 0 0 0,0-1 0 0 0,-2 0-1 0 0,-1-1 1 0 0,-1 0 0 0 0,-2 0 0 0 0,-1-1-5 0 0,-1 21 5 0 0,-1 1-1 0 0,-1-1 1 0 0,1 0 0 0 0,-1 0 0 0 0,-1 1-1 0 0,0-1 1 0 0,0 0 0 0 0,-1 0-1 0 0,0 1 1 0 0,0-1 0 0 0,-1 1 0 0 0,0 0-1 0 0,0-1 1 0 0,-1 2 0 0 0,0-1-1 0 0,0 0 1 0 0,-3-2-5 0 0,3 9 6 0 0,0 1-1 0 0,0-1 1 0 0,1 1 0 0 0,-1 0-1 0 0,0 0 1 0 0,0 1 0 0 0,0-1-1 0 0,0 1 1 0 0,1-1 0 0 0,-1 1-1 0 0,0 1 1 0 0,0-1-1 0 0,1 0 1 0 0,-1 1 0 0 0,1 0-1 0 0,0 0 1 0 0,-1 0 0 0 0,1 0-1 0 0,0 0 1 0 0,0 1 0 0 0,0-1-1 0 0,0 1 1 0 0,1 0-1 0 0,-1 0 1 0 0,1 0 0 0 0,0 0-1 0 0,0 0 1 0 0,0 0 0 0 0,0 1-1 0 0,-1 3-5 0 0,2-7 0 0 0,-141 235 52 0 0,136-227-171 0 0,1 0-1 0 0,0 0 0 0 0,0 1 0 0 0,1-1 1 0 0,0 1-1 0 0,1 0 0 0 0,0 1 0 0 0,0-1 1 0 0,1 0-1 0 0,0 1 0 0 0,0-1 1 0 0,2 1-1 0 0,-1 0 0 0 0,1-1 0 0 0,0 1 1 0 0,1 0-1 0 0,0-1 0 0 0,0 1 0 0 0,1-1 1 0 0,1 1-1 0 0,0-1 0 0 0,0 0 0 0 0,0 0 1 0 0,2 1 119 0 0,5 3-950 0 0</inkml:trace>
  <inkml:trace contextRef="#ctx0" brushRef="#br0" timeOffset="-28428.269">1929 545 328 0 0,'0'-37'2721'0'0,"0"37"-2303"0"0,0 0 10 0 0,0 0 6 0 0,0 0 26 0 0,6 7-9 0 0,28 72 582 0 0,-6 150-164 0 0,-22-149-779 0 0,-22 1 54 0 0,9-80-811 0 0,6-1-2649 0 0,1 0 2580 0 0</inkml:trace>
  <inkml:trace contextRef="#ctx0" brushRef="#br0" timeOffset="-28101.049">1610 538 3497 0 0,'-43'-29'2367'0'0,"53"24"-2311"0"0,122-38 374 0 0,1 6 1 0 0,2 5-1 0 0,6 6-430 0 0,-80 18-472 0 0,2 3 0 0 0,-1 3 1 0 0,0 3-1 0 0,20 4 472 0 0,-68-4-627 0 0</inkml:trace>
  <inkml:trace contextRef="#ctx0" brushRef="#br0" timeOffset="-27572.841">1683 186 5825 0 0,'-20'-33'2093'0'0,"-15"-52"-1689"0"0,37 82-414 0 0,-1 1-1 0 0,1-1 1 0 0,0 1 0 0 0,0-1 0 0 0,0 1 0 0 0,0 0-1 0 0,0-1 1 0 0,0 1 0 0 0,0 0 0 0 0,1 1-1 0 0,-1-1 1 0 0,1 0 0 0 0,0 1 0 0 0,-1-1 0 0 0,1 1-1 0 0,0 0 1 0 0,0 0 0 0 0,0 0 0 0 0,0 0 0 0 0,0 1-1 0 0,0-1 1 0 0,0 1 0 0 0,0 0 0 0 0,0-1 0 0 0,0 1-1 0 0,0 1 1 0 0,0-1 0 0 0,0 0 0 0 0,2 1 10 0 0,7 1-5 0 0,0 0 1 0 0,0 0 0 0 0,0 1 0 0 0,0 1-1 0 0,-1 0 1 0 0,1 0 0 0 0,-1 1-1 0 0,0 1 1 0 0,-1 0 0 0 0,1 0-1 0 0,7 7 5 0 0,47 24 56 0 0,-57-32-35 0 0,0 0 0 0 0,0 0 0 0 0,1-1 0 0 0,0 0 1 0 0,-1-1-1 0 0,1 0 0 0 0,1 0 0 0 0,-1-1 0 0 0,0 0 1 0 0,0 0-1 0 0,1-1 0 0 0,-1-1 0 0 0,1 1 0 0 0,-1-2 1 0 0,1 1-1 0 0,-1-1 0 0 0,1-1 0 0 0,-1 0 0 0 0,0 0 1 0 0,0-1-1 0 0,0 0 0 0 0,0 0 0 0 0,0-1 0 0 0,-1 0 1 0 0,0-1-1 0 0,1 1 0 0 0,-2-2 0 0 0,5-2-21 0 0,25-36 79 0 0,37-26-2294 0 0,-68 68 1605 0 0</inkml:trace>
  <inkml:trace contextRef="#ctx0" brushRef="#br0" timeOffset="-25053.951">2954 1708 2136 0 0,'-10'8'3497'0'0,"5"54"-2935"0"0,3 0 0 0 0,2 0 0 0 0,4 0-1 0 0,3 11-561 0 0,5 135 184 0 0,-26-45-106 0 0,14-99-3099 0 0,0-56 2093 0 0</inkml:trace>
  <inkml:trace contextRef="#ctx0" brushRef="#br0" timeOffset="-24457.811">2840 1640 952 0 0,'-1'-3'39'0'0,"0"0"0"0"0,0 0 0 0 0,0-1 0 0 0,1 1 0 0 0,-1 0-1 0 0,1 0 1 0 0,0-1 0 0 0,0 1 0 0 0,0 0 0 0 0,0 0 0 0 0,1-1 0 0 0,-1 1 0 0 0,1 0-1 0 0,0 0 1 0 0,0 0 0 0 0,0 0 0 0 0,1 0 0 0 0,-1 0 0 0 0,0 0 0 0 0,1 0 0 0 0,0 0-1 0 0,0 1 1 0 0,0-1 0 0 0,0 1 0 0 0,0-1 0 0 0,1 1 0 0 0,-1 0 0 0 0,1 0 0 0 0,-1 0 0 0 0,1 0-1 0 0,0 0 1 0 0,0 0 0 0 0,1 0-39 0 0,14-10 249 0 0,1 0 0 0 0,0 1-1 0 0,0 1 1 0 0,1 1 0 0 0,1 0-1 0 0,-1 2 1 0 0,1 0 0 0 0,1 2 0 0 0,-1 0-1 0 0,1 1 1 0 0,0 1 0 0 0,0 1 0 0 0,0 2-1 0 0,0 0 1 0 0,-1 1 0 0 0,1 1-1 0 0,0 1 1 0 0,14 3-249 0 0,-12 2 32 0 0,-1 0 1 0 0,0 2-1 0 0,0 0 0 0 0,-1 2 1 0 0,-1 0-1 0 0,0 1 0 0 0,11 10-32 0 0,-25-17 5 0 0,1 0-1 0 0,-1 0 1 0 0,0 1-1 0 0,0-1 1 0 0,-1 2-1 0 0,0-1 1 0 0,0 1-1 0 0,-1 0 1 0 0,0 0-1 0 0,0 0 1 0 0,-1 1-1 0 0,0 0 1 0 0,-1 0-1 0 0,0 0 1 0 0,0 0-1 0 0,-1 0 1 0 0,0 1-1 0 0,0-1 1 0 0,-1 1-1 0 0,-1 8-4 0 0,-3-7 19 0 0,-1 0 1 0 0,0 0-1 0 0,-1 0 0 0 0,0-1 0 0 0,-1 0 0 0 0,0 0 0 0 0,-1 0 1 0 0,0-1-1 0 0,0 0 0 0 0,-1 0 0 0 0,0-1 0 0 0,-1 0 1 0 0,0-1-1 0 0,0 1 0 0 0,0-2 0 0 0,-1 1 0 0 0,0-1 0 0 0,0-1 1 0 0,-1 0-1 0 0,0 0 0 0 0,1-1 0 0 0,-2 0 0 0 0,1-1 1 0 0,0-1-1 0 0,-1 0 0 0 0,0 0-19 0 0,-187 21-60 0 0,68-34-2846 0 0,119 9 2002 0 0</inkml:trace>
  <inkml:trace contextRef="#ctx0" brushRef="#br0" timeOffset="-23292.658">3975 1220 3401 0 0,'-35'50'2627'0'0,"24"-24"-2461"0"0,1 1-1 0 0,1 1 1 0 0,1 0 0 0 0,2 0-1 0 0,1 0 1 0 0,1 1 0 0 0,0 18-166 0 0,1-21 71 0 0,-9 93 269 0 0,5 1-1 0 0,6 0 1 0 0,4 0 0 0 0,12 53-340 0 0,-11-142-2 0 0,2 1 0 0 0,2-1 1 0 0,1 0-1 0 0,1-1 0 0 0,1 0 0 0 0,2-1 0 0 0,1 0 1 0 0,1-1-1 0 0,19 26 2 0 0,21-11-3421 0 0,-45-43 2305 0 0</inkml:trace>
  <inkml:trace contextRef="#ctx0" brushRef="#br0" timeOffset="-22976.239">4418 1648 4609 0 0,'1'8'3521'0'0,"3"41"-3249"0"0,25 547 448 0 0,-31-553-819 0 0,-6-50-4214 0 0,8 5 2916 0 0</inkml:trace>
  <inkml:trace contextRef="#ctx0" brushRef="#br0" timeOffset="-22723.729">4114 1592 6417 0 0,'-20'-29'3815'0'0,"30"27"-3793"0"0,289 7-54 0 0,-151-29 29 0 0,84-9-4653 0 0,-211 32 3470 0 0</inkml:trace>
  <inkml:trace contextRef="#ctx0" brushRef="#br0" timeOffset="-21792.171">4995 1708 5257 0 0,'-52'-28'3853'0'0,"51"28"-3845"0"0,10 10-27 0 0,146 105 5 0 0,137 48 416 0 0,-213-110-279 0 0,-90-36 81 0 0,-52 50-135 0 0,-331 111-274 0 0,383-171-53 0 0,-1 1-490 0 0,2-6-2820 0 0,10-2 2617 0 0</inkml:trace>
  <inkml:trace contextRef="#ctx0" brushRef="#br0" timeOffset="-20785.014">5835 1476 864 0 0,'4'6'3364'0'0,"4"40"-3083"0"0,-4 284 1305 0 0,-5-62-226 0 0,1-261-1332 0 0,0 1-1 0 0,1 0 1 0 0,0-1-1 0 0,1 1 1 0 0,-1-1-1 0 0,1 1 1 0 0,1-1 0 0 0,0 0-1 0 0,0 0 1 0 0,0 0-1 0 0,1 0 1 0 0,0-1-1 0 0,0 1 1 0 0,0-1 0 0 0,1 0-1 0 0,0 0 1 0 0,0-1-1 0 0,1 1 1 0 0,0-1-1 0 0,0 0 1 0 0,0-1 0 0 0,0 0-1 0 0,1 1 1 0 0,-1-2-1 0 0,1 1 1 0 0,0-1 0 0 0,0 0-1 0 0,4 0-27 0 0,2 0-110 0 0,0-1-1 0 0,0 0 1 0 0,0-1 0 0 0,1 0 0 0 0,-1-1-1 0 0,1 0 1 0 0,-1-2 0 0 0,0 1-1 0 0,0-1 1 0 0,0-1 0 0 0,0-1-1 0 0,0 0 1 0 0,0 0 0 0 0,4-3 110 0 0,0-10-2142 0 0,-16 16 1114 0 0</inkml:trace>
  <inkml:trace contextRef="#ctx0" brushRef="#br0" timeOffset="-20488.211">5661 1796 5441 0 0,'-38'-11'5060'0'0,"391"14"-5423"0"0,-239 0-3387 0 0,-100-6 2907 0 0</inkml:trace>
  <inkml:trace contextRef="#ctx0" brushRef="#br0" timeOffset="-20239.716">6442 1254 6353 0 0,'42'68'4531'0'0,"-8"57"-3900"0"0,-27-94-239 0 0,106 417-499 0 0,-112-424-114 0 0,-1-1 1 0 0,0 1-1 0 0,-2-1 1 0 0,-1 0-1 0 0,-1 1 0 0 0,0-1 1 0 0,-2-1-1 0 0,-1 1 1 0 0,0-1-1 0 0,-2 0 1 0 0,-1-1-1 0 0,0 0 1 0 0,-2 0-1 0 0,0-1 0 0 0,-1-1 1 0 0,-1 0-1 0 0,-1-1 1 0 0,-17 16 220 0 0,-7 18-2233 0 0,26-37 1325 0 0</inkml:trace>
  <inkml:trace contextRef="#ctx0" brushRef="#br0" timeOffset="-18589.666">3065 1067 2224 0 0,'-4'-4'726'0'0,"3"3"-702"0"0,0 0 0 0 0,0 0 0 0 0,0 0 0 0 0,0 1 0 0 0,1-1 0 0 0,-1 0 0 0 0,0 0 0 0 0,1 0 0 0 0,-1 0 0 0 0,0 0 0 0 0,1 0 0 0 0,-1 0 0 0 0,1 0 0 0 0,0-1 0 0 0,-1 1 0 0 0,1 0 0 0 0,0 0 0 0 0,0 0 0 0 0,-1 0 0 0 0,1-1 0 0 0,0 1 0 0 0,0 0 0 0 0,0 0 0 0 0,1 0 0 0 0,-1 0 0 0 0,0-1 0 0 0,0 1 0 0 0,1 0 0 0 0,-1 0 0 0 0,0 0 0 0 0,1 0 0 0 0,-1 0 0 0 0,1 0 0 0 0,0 0 0 0 0,-1 0 0 0 0,1-1-24 0 0,138-126 13 0 0,-22 32 286 0 0,-115 93-242 0 0,1 0-1 0 0,-1 0 0 0 0,1 1 1 0 0,0-1-1 0 0,0 1 0 0 0,0-1 1 0 0,1 1-1 0 0,-1 0 0 0 0,0 1 0 0 0,1-1 1 0 0,0 0-1 0 0,-1 1 0 0 0,1 0 1 0 0,0 0-1 0 0,-1 0 0 0 0,1 0 1 0 0,0 1-1 0 0,0 0 0 0 0,0-1 1 0 0,-1 1-1 0 0,1 1 0 0 0,0-1 1 0 0,0 0-1 0 0,0 1 0 0 0,0 0 1 0 0,-1 0-1 0 0,1 0 0 0 0,0 0 1 0 0,-1 1-1 0 0,1-1 0 0 0,-1 1 1 0 0,0 0-1 0 0,1 0 0 0 0,-1 0 1 0 0,0 1-1 0 0,0-1 0 0 0,0 1 1 0 0,0 0-57 0 0,102 230 1819 0 0,-82-192-1807 0 0,49 60-2089 0 0,-61-92 1281 0 0</inkml:trace>
  <inkml:trace contextRef="#ctx0" brushRef="#br0" timeOffset="-7139.735">9190 2411 6257 0 0,'-23'-46'3484'0'0,"25"38"-3477"0"0,-1 1-1 0 0,1 0 1 0 0,0 0-1 0 0,1 0 1 0 0,0 0-1 0 0,0 0 1 0 0,0 1-1 0 0,1-1 1 0 0,0 1-1 0 0,0 0 1 0 0,1 0-1 0 0,-1 0 1 0 0,1 1-1 0 0,4-4-6 0 0,-4 3 139 0 0,-4 5-127 0 0,-1 0 0 0 0,0 0 0 0 0,1-1 0 0 0,0 1 0 0 0,-1 0 0 0 0,1 0 0 0 0,-1 0-1 0 0,1 0 1 0 0,0 0 0 0 0,0 0 0 0 0,0 0 0 0 0,0 1 0 0 0,0-1 0 0 0,-1 0 0 0 0,1 0-1 0 0,1 1 1 0 0,-1-1 0 0 0,0 0 0 0 0,0 1 0 0 0,0-1 0 0 0,0 1 0 0 0,0-1 0 0 0,0 1-1 0 0,1 0 1 0 0,-1 0 0 0 0,0-1 0 0 0,0 1 0 0 0,1 0 0 0 0,-1 0 0 0 0,0 0 0 0 0,0 0-1 0 0,1 0 1 0 0,-1 1 0 0 0,0-1 0 0 0,0 0 0 0 0,0 1 0 0 0,1-1 0 0 0,-1 0 0 0 0,0 1-1 0 0,0-1 1 0 0,0 1 0 0 0,0 0 0 0 0,0-1 0 0 0,0 1 0 0 0,0 0 0 0 0,0 0 0 0 0,0 0-1 0 0,0 0 1 0 0,0-1 0 0 0,-1 1 0 0 0,1 0 0 0 0,0 0 0 0 0,-1 1 0 0 0,1-1 0 0 0,0 0-1 0 0,-1 0-11 0 0,19 72 737 0 0,-19 287-207 0 0,2-349-524 0 0,1 0-3118 0 0,-3-13 1989 0 0</inkml:trace>
  <inkml:trace contextRef="#ctx0" brushRef="#br0" timeOffset="-17404.854">7946 1463 5033 0 0,'-7'-3'108'0'0,"1"0"-1"0"0,-1 0 1 0 0,0 1 0 0 0,0 0 0 0 0,0 0-1 0 0,-1 1 1 0 0,1 0 0 0 0,0 0-1 0 0,0 0 1 0 0,-1 1 0 0 0,1 0 0 0 0,0 1-1 0 0,-1 0 1 0 0,1 0 0 0 0,0 0-1 0 0,0 1 1 0 0,0 0 0 0 0,0 0-1 0 0,0 1 1 0 0,0 0 0 0 0,-5 3-108 0 0,-15 13 45 0 0,1 0-1 0 0,0 2 1 0 0,2 1 0 0 0,1 1 0 0 0,0 1 0 0 0,2 1-1 0 0,1 0 1 0 0,1 2 0 0 0,1 0 0 0 0,2 1-1 0 0,0 1 1 0 0,2 1 0 0 0,1 0 0 0 0,1 4-45 0 0,-29 132 481 0 0,41-160-464 0 0,0 0 1 0 0,0 1-1 0 0,1-1 0 0 0,0 0 1 0 0,0 0-1 0 0,0 0 0 0 0,1 0 1 0 0,0 0-1 0 0,0-1 0 0 0,1 1 1 0 0,-1 0-1 0 0,1-1 0 0 0,0 0 1 0 0,1 0-1 0 0,-1 0 0 0 0,1 0 1 0 0,0 0-1 0 0,1-1 0 0 0,-1 1 1 0 0,1-1-1 0 0,-1 0 0 0 0,1-1 1 0 0,0 1-1 0 0,1-1 0 0 0,-1 0 1 0 0,1 0-1 0 0,-1-1 0 0 0,1 0 1 0 0,2 1-18 0 0,12 4 39 0 0,0-2 1 0 0,1 0-1 0 0,-1-1 1 0 0,1-1-1 0 0,0-1 1 0 0,0-1-1 0 0,0-1 1 0 0,0 0-40 0 0,2-4 24 0 0,-2-1-1 0 0,1-1 1 0 0,-1-1 0 0 0,0 0-1 0 0,0-2 1 0 0,-1 0 0 0 0,0-1 0 0 0,0-2-1 0 0,-1 0 1 0 0,-1 0 0 0 0,0-2-1 0 0,-1 0 1 0 0,-1-1 0 0 0,0-1-1 0 0,-1-1 1 0 0,0 0 0 0 0,1-4-24 0 0,-6 8 23 0 0,-1-1 1 0 0,0 0-1 0 0,-1-1 0 0 0,0 1 1 0 0,-1-2-1 0 0,-1 1 1 0 0,0-1-1 0 0,-1 0 0 0 0,-1 0 1 0 0,-1-1-1 0 0,0 1 1 0 0,-1-1-1 0 0,-1 1 0 0 0,0-1 1 0 0,-1 0-1 0 0,-1 0 1 0 0,-1 1-1 0 0,0-1 0 0 0,-1 1 1 0 0,-1-1-1 0 0,0 1 0 0 0,-2 0 1 0 0,1 1-1 0 0,-2-1 1 0 0,0 1-1 0 0,-1 0 0 0 0,-1 1 1 0 0,0 0-1 0 0,0 0 1 0 0,-2 1-1 0 0,0 0 0 0 0,0 1 1 0 0,-5-3-24 0 0,10 10 28 0 0,-1 0-1 0 0,0 0 1 0 0,0 1 0 0 0,-1-1 0 0 0,1 2-1 0 0,-1-1 1 0 0,0 1 0 0 0,0 0 0 0 0,0 1-1 0 0,0 0 1 0 0,0 0 0 0 0,-1 1 0 0 0,1 0-1 0 0,0 1 1 0 0,-1-1 0 0 0,1 1 0 0 0,-1 1-1 0 0,1 0 1 0 0,0 0 0 0 0,-1 1 0 0 0,1 0-1 0 0,0 0 1 0 0,-1 1-28 0 0,-14 6 6 0 0,0 1 0 0 0,0 1 0 0 0,1 1 0 0 0,1 1 0 0 0,0 1 0 0 0,1 1 0 0 0,-3 4-6 0 0,8-8-17 0 0,3-3-27 0 0,0 1 0 0 0,1 0 0 0 0,0 1 1 0 0,0 0-1 0 0,1 0 0 0 0,0 1 0 0 0,1 1 0 0 0,0-1 0 0 0,1 2 0 0 0,0-1 0 0 0,-3 10 44 0 0,11-21-110 0 0,0 0-1 0 0,0 0 1 0 0,1 0 0 0 0,-1 0 0 0 0,0 0-1 0 0,1-1 1 0 0,-1 1 0 0 0,1 0-1 0 0,-1 0 1 0 0,1 0 0 0 0,0 0 0 0 0,-1-1-1 0 0,1 1 1 0 0,0 0 0 0 0,0-1 0 0 0,-1 1-1 0 0,1 0 1 0 0,0-1 0 0 0,0 1-1 0 0,0-1 1 0 0,0 1 0 0 0,0-1 0 0 0,0 0-1 0 0,-1 1 1 0 0,1-1 0 0 0,0 0 0 0 0,0 0-1 0 0,0 1 1 0 0,0-1 0 0 0,0 0-1 0 0,0 0 1 0 0,0 0 0 0 0,0 0 0 0 0,0 0-1 0 0,0-1 1 0 0,0 1 0 0 0,0 0 0 0 0,0 0-1 0 0,0-1 1 0 0,0 1 0 0 0,0 0-1 0 0,0-1 1 0 0,0 1 0 0 0,0-1 0 0 0,0 1-1 0 0,-1-1 1 0 0,1 0 0 0 0,0 0 110 0 0,47-8-1123 0 0</inkml:trace>
  <inkml:trace contextRef="#ctx0" brushRef="#br0" timeOffset="-17142.384">7894 950 3993 0 0,'0'0'85'0'0,"0"1"0"0"0,0-1 1 0 0,0 0-1 0 0,0 1 0 0 0,0-1 0 0 0,0 0 1 0 0,-1 1-1 0 0,1-1 0 0 0,0 0 1 0 0,0 0-1 0 0,0 1 0 0 0,-1-1 0 0 0,1 0 1 0 0,0 0-1 0 0,0 1 0 0 0,-1-1 0 0 0,1 0 1 0 0,0 0-1 0 0,-1 0 0 0 0,1 1 1 0 0,0-1-1 0 0,-1 0 0 0 0,1 0 0 0 0,0 0 1 0 0,-1 0-1 0 0,1 0 0 0 0,0 0 0 0 0,-1 0 1 0 0,1 0-1 0 0,0 0 0 0 0,-1 0 1 0 0,1 0-1 0 0,0 0 0 0 0,-1 0 0 0 0,1 0 1 0 0,-1 0-1 0 0,1 0 0 0 0,0 0 0 0 0,-1 0 1 0 0,1 0-1 0 0,0 0 0 0 0,0-1 1 0 0,-1 1-1 0 0,1 0 0 0 0,0 0 0 0 0,-1 0 1 0 0,1-1-1 0 0,0 1 0 0 0,0 0 0 0 0,-1 0 1 0 0,1-1-1 0 0,0 1 0 0 0,0 0 1 0 0,-1-1-1 0 0,1 1 0 0 0,0 0 0 0 0,0 0 1 0 0,0-1-1 0 0,0 1 0 0 0,0 0 0 0 0,0-1 1 0 0,-1 1-1 0 0,1-1 0 0 0,0 1 1 0 0,0 0-1 0 0,0-1 0 0 0,0 1-85 0 0,-11 33 332 0 0,2 1 0 0 0,0 0 0 0 0,3 1-1 0 0,1 0 1 0 0,1 0 0 0 0,2 0 0 0 0,1 1-332 0 0,-3 28 170 0 0,0-6-63 0 0,-44 849 216 0 0,31-612-1514 0 0,27-268-2595 0 0,-9-27 2271 0 0</inkml:trace>
  <inkml:trace contextRef="#ctx0" brushRef="#br0" timeOffset="-16532.989">7449 878 6337 0 0,'-12'-9'1995'0'0,"11"9"-1980"0"0,-1-1-1 0 0,1 1 1 0 0,0 0 0 0 0,-1-1-1 0 0,1 1 1 0 0,0-1 0 0 0,0 0-1 0 0,-1 1 1 0 0,1-1 0 0 0,0 0-1 0 0,0 0 1 0 0,0 0 0 0 0,0 0-1 0 0,0 0 1 0 0,0 0 0 0 0,0 0-1 0 0,0 0 1 0 0,1 0 0 0 0,-1-1 0 0 0,0 1-1 0 0,1 0 1 0 0,-1 0 0 0 0,0-1-1 0 0,1 1 1 0 0,0 0 0 0 0,-1-1-1 0 0,1 1 1 0 0,0 0 0 0 0,0-1-1 0 0,0 1 1 0 0,0-1 0 0 0,0 1-1 0 0,0 0 1 0 0,0-1 0 0 0,0 1-1 0 0,0-1 1 0 0,1 1 0 0 0,-1 0 0 0 0,0-1-1 0 0,1 1 1 0 0,0 0 0 0 0,-1 0-1 0 0,1-1 1 0 0,0 0-15 0 0,139-120-1426 0 0,35-59 1109 0 0,-171 176 346 0 0,0-1-1 0 0,0 1 1 0 0,0 0 0 0 0,0 0 0 0 0,1 0 0 0 0,0 1-1 0 0,0 0 1 0 0,0 0 0 0 0,1 0 0 0 0,-1 0-1 0 0,1 1 1 0 0,0 0 0 0 0,0 0 0 0 0,0 1-1 0 0,0 0 1 0 0,0 0 0 0 0,1 0 0 0 0,-1 1 0 0 0,1-1-1 0 0,-1 2 1 0 0,1-1 0 0 0,-1 1 0 0 0,1 0-1 0 0,0 0 1 0 0,-1 1 0 0 0,1 0 0 0 0,-1 0 0 0 0,1 0-1 0 0,-1 1 1 0 0,0 0 0 0 0,0 0 0 0 0,1 1-1 0 0,3 2-28 0 0,78 87 674 0 0,-81-81-863 0 0,1 0 1 0 0,1-1-1 0 0,0 0 1 0 0,0 0-1 0 0,1 0 1 0 0,0-2-1 0 0,1 1 1 0 0,0-1-1 0 0,0-1 1 0 0,0 0-1 0 0,8 3 189 0 0,-8-6-696 0 0,-1-3-343 0 0</inkml:trace>
  <inkml:trace contextRef="#ctx0" brushRef="#br0" timeOffset="-15392.95">8295 2108 4273 0 0,'-1'0'72'0'0,"1"-1"1"0"0,-1 1-1 0 0,1-1 1 0 0,-1 1-1 0 0,0 0 1 0 0,0 0-1 0 0,1-1 1 0 0,-1 1-1 0 0,0 0 1 0 0,1 0-1 0 0,-1 0 1 0 0,0-1-1 0 0,0 1 1 0 0,1 0-1 0 0,-1 0 1 0 0,0 0-1 0 0,0 0 1 0 0,0 0-1 0 0,1 1 1 0 0,-1-1-1 0 0,0 0 1 0 0,1 0-1 0 0,-1 0 1 0 0,0 1-1 0 0,0-1 1 0 0,1 0-1 0 0,-1 1 1 0 0,0-1-1 0 0,1 1 0 0 0,-1-1 1 0 0,1 1-1 0 0,-1-1 1 0 0,1 1-1 0 0,-1-1 1 0 0,0 1-1 0 0,1-1 1 0 0,0 1-1 0 0,-1 0 1 0 0,1-1-1 0 0,-1 1 1 0 0,1 0-1 0 0,0-1 1 0 0,0 1-1 0 0,-1 0 1 0 0,1-1-1 0 0,0 1 1 0 0,0 0-1 0 0,0 0 1 0 0,0-1-1 0 0,0 1 1 0 0,0 0-73 0 0,-36 206 1652 0 0,-3-1-1136 0 0,24-111-414 0 0,10-76 347 0 0,2-8-1694 0 0,2-3-3146 0 0,1-8 3323 0 0</inkml:trace>
  <inkml:trace contextRef="#ctx0" brushRef="#br0" timeOffset="-15081.304">8248 2464 2689 0 0,'6'-10'225'0'0,"1"1"1"0"0,-1 0-1 0 0,1 0 0 0 0,1 1 1 0 0,0-1-1 0 0,0 2 1 0 0,1-1-1 0 0,-1 1 1 0 0,2 1-1 0 0,-1-1 1 0 0,1 2-1 0 0,0-1 1 0 0,0 1-1 0 0,0 1 1 0 0,1 0-1 0 0,10-3-225 0 0,71-24 2659 0 0,-13 22-1704 0 0,-83-2-8247 0 0,3 10 6450 0 0</inkml:trace>
  <inkml:trace contextRef="#ctx0" brushRef="#br0" timeOffset="-14846.618">8406 2292 1192 0 0,'-3'0'180'0'0,"0"0"0"0"0,0 1 0 0 0,-1-1 0 0 0,1 1 0 0 0,0 0 0 0 0,0 0 0 0 0,0 0 0 0 0,0 1 0 0 0,0-1 0 0 0,1 1 0 0 0,-1-1 0 0 0,0 1 0 0 0,1 0 0 0 0,-1 0 0 0 0,1 0 0 0 0,0 0 0 0 0,-1 1 0 0 0,1-1 0 0 0,0 1 0 0 0,1-1 0 0 0,-1 1 0 0 0,0 0 0 0 0,1 0 0 0 0,-1-1 0 0 0,1 1 0 0 0,0 0 0 0 0,0 0 0 0 0,0 1 0 0 0,0-1 0 0 0,1 0 0 0 0,-1 0 0 0 0,1 0 0 0 0,0 0 0 0 0,0 1 0 0 0,0-1 0 0 0,0 0-1 0 0,0 0 1 0 0,1 0 0 0 0,0 0 0 0 0,-1 0 0 0 0,1 1 0 0 0,0-1 0 0 0,1 0 0 0 0,-1-1 0 0 0,1 2-180 0 0,8 17 194 0 0,2 0 1 0 0,0 0-1 0 0,2-1 0 0 0,0-1 0 0 0,1 0 0 0 0,1-2 0 0 0,17 16-194 0 0,48 12-28 0 0,-80-44-121 0 0,-1-1-148 0 0,0 0-330 0 0,0 0-301 0 0,0 0-121 0 0,0 0 365 0 0,0 0-473 0 0,0 0-389 0 0</inkml:trace>
  <inkml:trace contextRef="#ctx0" brushRef="#br0" timeOffset="-7450.739">8610 2501 6617 0 0,'11'-1'3073'0'0,"48"-4"-3137"0"0,-46 3-191 0 0,0 1 1 0 0,0 1-1 0 0,0 0 0 0 0,0 1 0 0 0,0 0 1 0 0,0 1-1 0 0,-1 0 0 0 0,1 1 1 0 0,0 1-1 0 0,-1 0 0 0 0,12 5 255 0 0,3 3-1468 0 0,-14-6 225 0 0</inkml:trace>
  <inkml:trace contextRef="#ctx0" brushRef="#br0" timeOffset="-4351.22">10777 1264 7017 0 0,'26'61'4614'0'0,"-10"46"-3735"0"0,-9-51-448 0 0,28 111-64 0 0,-25-137-342 0 0,-1 1-1 0 0,-2 1 0 0 0,-1 0 1 0 0,-2-1-1 0 0,0 2 0 0 0,-3-1 1 0 0,0 0-1 0 0,-2 0 0 0 0,-2 0 1 0 0,-1 0-1 0 0,-1 0 0 0 0,-2 0-24 0 0,-39 81-216 0 0,-17 73-5357 0 0,62-166 4107 0 0</inkml:trace>
  <inkml:trace contextRef="#ctx0" brushRef="#br0" timeOffset="-3576.058">11929 1156 5233 0 0,'-36'49'3271'0'0,"12"52"-3144"0"0,23-93 39 0 0,-23 151 267 0 0,7 0 0 0 0,5 64-433 0 0,4-16 1413 0 0,3-201-1033 0 0,1-24-121 0 0,-14-95-186 0 0,-51-15-49 0 0,66 124-27 0 0,-1 0 0 0 0,1 0 0 0 0,-1 0 0 0 0,0 1 0 0 0,0-1 0 0 0,0 1 0 0 0,-1 0 0 0 0,1 0 0 0 0,-1 0 0 0 0,0 1 1 0 0,0 0-1 0 0,0 0 0 0 0,0 0 0 0 0,0 0 0 0 0,0 1 0 0 0,0 0 0 0 0,0 0 0 0 0,-1 0 0 0 0,1 1 0 0 0,0 0 0 0 0,-1 0 0 0 0,1 0 0 0 0,-1 1 0 0 0,1-1 1 0 0,-3 2 2 0 0,-7 3 8 0 0,-1 2 1 0 0,2 0-1 0 0,-1 0 1 0 0,1 1 0 0 0,0 1-1 0 0,1 0 1 0 0,0 1 0 0 0,0 1-1 0 0,1 0 1 0 0,0 0 0 0 0,1 1-1 0 0,1 1 1 0 0,0 0-1 0 0,0 0 1 0 0,2 1 0 0 0,-1 0-1 0 0,2 1 1 0 0,0-1 0 0 0,1 2-1 0 0,0-1 1 0 0,1 1 0 0 0,1-1-1 0 0,-2 15-8 0 0,4-25 8 0 0,0 1 0 0 0,1 0 0 0 0,0 0-1 0 0,0 0 1 0 0,0 1 0 0 0,1-1 0 0 0,0 0 0 0 0,0 0 0 0 0,1 0-1 0 0,0 0 1 0 0,0 0 0 0 0,0 0 0 0 0,0 0 0 0 0,1 0-1 0 0,0 0 1 0 0,1 0 0 0 0,-1-1 0 0 0,1 1 0 0 0,0-1-1 0 0,0 0 1 0 0,1 0 0 0 0,0 0 0 0 0,-1 0 0 0 0,2 0 0 0 0,-1-1-1 0 0,0 0 1 0 0,1 0 0 0 0,0 0 0 0 0,0-1 0 0 0,0 1-1 0 0,0-1 1 0 0,1 0 0 0 0,-1-1 0 0 0,1 1 0 0 0,0-1-1 0 0,0 0 1 0 0,0-1 0 0 0,0 1 0 0 0,0-1 0 0 0,0 0-1 0 0,0-1 1 0 0,1 1-8 0 0,16-5-327 0 0,-1 0-1 0 0,1-1 1 0 0,-1-1-1 0 0,0-1 0 0 0,-1-1 1 0 0,0-1-1 0 0,0-1 1 0 0,0-1-1 0 0,-2-1 0 0 0,1 0 1 0 0,5-6 327 0 0,10-14-1961 0 0,-23 22 381 0 0</inkml:trace>
  <inkml:trace contextRef="#ctx0" brushRef="#br0" timeOffset="-3292.898">12291 1053 6993 0 0,'-8'9'4315'0'0,"-9"21"-4214"0"0,1 1 1 0 0,2 1 0 0 0,0 0 0 0 0,3 0-1 0 0,0 1 1 0 0,2 1 0 0 0,2 0 0 0 0,1 0-1 0 0,1 0 1 0 0,2 1 0 0 0,2 3-102 0 0,-4 1 26 0 0,-2-2-8 0 0,2 0-1 0 0,1 1 1 0 0,1 0-1 0 0,3 0 1 0 0,1-1-1 0 0,1 1 1 0 0,3 0 0 0 0,1-1-1 0 0,1 0 1 0 0,2 0-1 0 0,2-1 1 0 0,1 0-1 0 0,2-1 1 0 0,3 1-18 0 0,-13-29 1 0 0,0-1 1 0 0,1 0-1 0 0,0 0 1 0 0,0-1-1 0 0,0 1 1 0 0,1-1-1 0 0,0 0 1 0 0,0 0-1 0 0,0-1 1 0 0,1 0-1 0 0,-1 0 1 0 0,1 0-1 0 0,0-1 1 0 0,0 0-1 0 0,0-1 1 0 0,1 1-1 0 0,-1-1 1 0 0,1-1-1 0 0,-1 1 1 0 0,1-1-1 0 0,4-1-1 0 0,102-21-2941 0 0,-101 16 2242 0 0</inkml:trace>
  <inkml:trace contextRef="#ctx0" brushRef="#br0" timeOffset="-3047.448">12084 1545 8986 0 0,'-34'-23'4809'0'0,"1"1"-4104"0"0,95 27-717 0 0,-13-2-189 0 0,1-2-1 0 0,-1-3 0 0 0,1-1 0 0 0,40-10 202 0 0,52-3-1840 0 0,-96 12 1032 0 0,-1-2-327 0 0</inkml:trace>
  <inkml:trace contextRef="#ctx0" brushRef="#br0" timeOffset="-6689.754">9946 1040 6049 0 0,'-47'35'3344'0'0,"4"52"-3336"0"0,39-75 225 0 0,-41 117-39 0 0,7 3 1 0 0,5 1-1 0 0,-10 96-194 0 0,31-155 33 0 0,2 1 1 0 0,5 1-1 0 0,2-1 0 0 0,6 55-33 0 0,2-100 18 0 0,0 0 0 0 0,2-1 1 0 0,1 0-1 0 0,2 0 0 0 0,1 0 0 0 0,0-1 0 0 0,14 21-18 0 0,-20-39-149 0 0,1 1-1 0 0,0-1 1 0 0,0 0 0 0 0,1 0-1 0 0,0-1 1 0 0,1 0 0 0 0,0-1 0 0 0,1 1-1 0 0,-1-1 1 0 0,2-1 0 0 0,-1 0-1 0 0,1 0 1 0 0,0-1 0 0 0,0 0 0 0 0,0-1-1 0 0,1 0 1 0 0,0 0 0 0 0,2-1 149 0 0,13 3-805 0 0</inkml:trace>
  <inkml:trace contextRef="#ctx0" brushRef="#br0" timeOffset="-4867.667">10251 1450 5441 0 0,'-11'-19'3196'0'0,"-21"24"-2838"0"0,-1 94-392 0 0,29-78 30 0 0,-76 448 181 0 0,77-456-156 0 0,1 0 1 0 0,0 0-1 0 0,1 1 1 0 0,0-1-1 0 0,1 1 1 0 0,1-1-1 0 0,0 0 1 0 0,0 1-1 0 0,2-1 1 0 0,-1 0-1 0 0,2 0 1 0 0,0 0-1 0 0,0 0 1 0 0,1-1-1 0 0,1 0 0 0 0,0 0 1 0 0,1 0-1 0 0,0-1 1 0 0,0 0-1 0 0,8 8-21 0 0,-2-13-8 0 0,0 0-1 0 0,0-1 0 0 0,0-1 0 0 0,0 0 0 0 0,1-1 0 0 0,0 0 1 0 0,0-1-1 0 0,0-1 0 0 0,-1 0 0 0 0,1-1 0 0 0,0 0 1 0 0,0-1-1 0 0,8-2 9 0 0,58-21-3604 0 0,-64 19 2576 0 0</inkml:trace>
  <inkml:trace contextRef="#ctx0" brushRef="#br0" timeOffset="-4599.663">9944 1878 6993 0 0,'-47'5'3469'0'0,"211"3"-3465"0"0,-92-9 94 0 0,-46 2-557 0 0,1-1-1 0 0,0-1 1 0 0,-1-1-1 0 0,0-2 1 0 0,1 0-1 0 0,-2-2 1 0 0,1-1-1 0 0,11-5 460 0 0,-14 1-1015 0 0</inkml:trace>
  <inkml:trace contextRef="#ctx0" brushRef="#br0" timeOffset="-1104.767">336 4071 2577 0 0,'-178'39'2536'0'0,"133"-22"-2240"0"0,-55 37 123 0 0,97-52-357 0 0,2-2-57 0 0,1 0 1 0 0,-1 0-1 0 0,1 0 0 0 0,0 1 1 0 0,-1-1-1 0 0,1 0 1 0 0,-1 0-1 0 0,1 0 0 0 0,0 1 1 0 0,-1-1-1 0 0,1 0 0 0 0,-1 0 1 0 0,1 1-1 0 0,0-1 1 0 0,0 0-1 0 0,-1 0 0 0 0,1 1 1 0 0,0-1-1 0 0,-1 0 1 0 0,1 1-1 0 0,0-1 0 0 0,0 1 1 0 0,0-1-1 0 0,-1 0 0 0 0,1 1 1 0 0,0-1-1 0 0,0 1 1 0 0,0-1-1 0 0,0 0 0 0 0,0 1 1 0 0,0-1-1 0 0,0 1 1 0 0,0-1-1 0 0,0 1 0 0 0,0-1 1 0 0,0 0-1 0 0,0 1 0 0 0,0-1 1 0 0,0 1-1 0 0,0-1 1 0 0,0 1-1 0 0,0-1 0 0 0,1 0 1 0 0,-1 1-1 0 0,0-1 1 0 0,0 1-1 0 0,1-1 0 0 0,-1 0 1 0 0,0 1-1 0 0,0-1 0 0 0,1 0 1 0 0,-1 0-1 0 0,0 1 1 0 0,1-1-1 0 0,-1 0 0 0 0,0 1 1 0 0,1-1-1 0 0,-1 0 1 0 0,1 0-1 0 0,-1 0 0 0 0,0 0 1 0 0,1 1-1 0 0,-1-1 1 0 0,1 0-1 0 0,-1 0 0 0 0,0 0 1 0 0,1 0-6 0 0,100 31 64 0 0,158-6 30 0 0,15 1-54 0 0,99-9-40 0 0,943-62 542 0 0,298-83-434 0 0,-7-40-93 0 0,1455-60 3 0 0,-1146 152 661 0 0,-677 7 960 0 0,-55 28-535 0 0,-549-8-989 0 0,67-21-1258 0 0,-628 62 663 0 0,-4-2-268 0 0</inkml:trace>
  <inkml:trace contextRef="#ctx0" brushRef="#br0" timeOffset="10348.954">3765 755 1424 0 0,'-35'-30'4092'0'0,"34"30"-3999"0"0,1 0 43 0 0,0 0 42 0 0,0 0 16 0 0,6-10 1457 0 0,165-56-1083 0 0,-138 60-543 0 0,-19 5-17 0 0,1-1-1 0 0,-1-1 0 0 0,0 0 1 0 0,0-1-1 0 0,0-1 0 0 0,-1 0 1 0 0,1-1-1 0 0,-1 0 0 0 0,2-3-7 0 0,-6 19 131 0 0,-6-5-130 0 0,2 1 20 0 0,0 1-1 0 0,0-1 1 0 0,-1 1-1 0 0,0 1 1 0 0,-1-1 0 0 0,0 0-1 0 0,0 1 1 0 0,0 0-1 0 0,-1 0 1 0 0,0 0-1 0 0,-1 0 1 0 0,1 2-21 0 0,-2 33 68 0 0,-2 0 0 0 0,-2-1 0 0 0,-2 1 0 0 0,-2-1 0 0 0,-5 14-68 0 0,11-49 31 0 0,0-1 0 0 0,0 0 0 0 0,-1 0 0 0 0,1 0 0 0 0,-2 0 0 0 0,1 0 0 0 0,-1 0 0 0 0,1-1 0 0 0,-1 0 1 0 0,-1 0-1 0 0,1 0 0 0 0,-1 0 0 0 0,0-1 0 0 0,0 0 0 0 0,0 0 0 0 0,-1 0 0 0 0,0 0 0 0 0,1-1 0 0 0,-1 0 0 0 0,0 0 0 0 0,0-1 0 0 0,-1 1 0 0 0,1-2 0 0 0,0 1 0 0 0,-1 0 0 0 0,1-1 0 0 0,-7 0-31 0 0,-181-8 405 0 0,179 7-745 0 0,11 1-3084 0 0,4-1 1992 0 0</inkml:trace>
  <inkml:trace contextRef="#ctx0" brushRef="#br0" timeOffset="11514.612">8427 948 5041 0 0,'-26'-24'2022'0'0,"36"23"-2118"0"0,102-10-427 0 0,56-42 696 0 0,-163 55-158 0 0,0 0-1 0 0,0 0 1 0 0,0 1-1 0 0,0-1 0 0 0,0 1 1 0 0,-1 0-1 0 0,1 1 0 0 0,-1-1 1 0 0,0 1-1 0 0,0 0 0 0 0,0 0 1 0 0,0 0-1 0 0,-1 0 0 0 0,1 1 1 0 0,-1-1-1 0 0,-1 1 1 0 0,1 0-1 0 0,0 0 0 0 0,-1 0 1 0 0,0 0-1 0 0,0 0 0 0 0,-1 1 1 0 0,0-1-1 0 0,0 0 0 0 0,0 1 1 0 0,0 1-15 0 0,13 53 97 0 0,-2 1 1 0 0,-3 1-1 0 0,-3-1 0 0 0,-2 12-97 0 0,-3-69 41 0 0,1 0-1 0 0,-1 0 1 0 0,0 0-1 0 0,-1 0 1 0 0,1 0-1 0 0,-1 1 1 0 0,1-1-1 0 0,-1 0 1 0 0,-1 0-1 0 0,1 0 1 0 0,0 0-1 0 0,-1 1 1 0 0,0-1-1 0 0,0 0 1 0 0,0 0-1 0 0,-1 0 1 0 0,1-1-1 0 0,-1 1 1 0 0,0 0-1 0 0,0 0 1 0 0,0-1-1 0 0,-1 1 1 0 0,1-1-1 0 0,-1 0 1 0 0,0 0-1 0 0,0 0 1 0 0,0 0-1 0 0,0 0 1 0 0,0-1-1 0 0,-1 1 1 0 0,1-1-1 0 0,-1 0 1 0 0,0 0-1 0 0,0 0 1 0 0,1-1-1 0 0,-1 1 1 0 0,0-1-1 0 0,0 0 0 0 0,-1 0 1 0 0,1 0-1 0 0,0-1 1 0 0,0 1-1 0 0,0-1 1 0 0,-3 0-41 0 0,-161-38-1546 0 0,157 39 841 0 0,6 4-325 0 0</inkml:trace>
  <inkml:trace contextRef="#ctx0" brushRef="#br0" timeOffset="16218.286">3382 2292 2905 0 0,'-28'80'1447'0'0,"-10"20"-875"0"0,20-135 739 0 0,7-88-1089 0 0,11 115-214 0 0,1 1 0 0 0,-1 0 0 0 0,2 0-1 0 0,-1 0 1 0 0,1 0 0 0 0,0 0 0 0 0,0 0-1 0 0,1 1 1 0 0,0-1 0 0 0,0 1 0 0 0,0 0-1 0 0,1-1 1 0 0,0 2 0 0 0,0-1 0 0 0,1 0 0 0 0,0 1-1 0 0,0 0 1 0 0,0 0 0 0 0,0 0 0 0 0,1 1-1 0 0,0-1 1 0 0,0 1 0 0 0,0 1 0 0 0,0-1-1 0 0,1 1 1 0 0,-1 0 0 0 0,1 1 0 0 0,0 0-1 0 0,0 0 1 0 0,0 0 0 0 0,0 1 0 0 0,0 0-1 0 0,4 0-7 0 0,90 14-2167 0 0,-88-11 1310 0 0</inkml:trace>
  <inkml:trace contextRef="#ctx0" brushRef="#br0" timeOffset="20626.617">4621 4378 2336 0 0,'-2'-2'99'0'0,"1"0"0"0"0,0 1 0 0 0,-1-1-1 0 0,1 0 1 0 0,-1 0 0 0 0,1 1-1 0 0,-1-1 1 0 0,0 1 0 0 0,0 0-1 0 0,0 0 1 0 0,0-1 0 0 0,0 1-1 0 0,0 0 1 0 0,0 0 0 0 0,0 1 0 0 0,0-1-1 0 0,0 0 1 0 0,0 1 0 0 0,-1-1-1 0 0,1 1 1 0 0,0 0 0 0 0,0 0-1 0 0,-1 0 1 0 0,1 0 0 0 0,0 0-1 0 0,0 0 1 0 0,-3 1-99 0 0,18 31 168 0 0,81 12 158 0 0,-90-43-315 0 0,1 0 1 0 0,-1-1 0 0 0,1 1 0 0 0,0-1 0 0 0,-1 0-1 0 0,1-1 1 0 0,0 1 0 0 0,-1-1 0 0 0,1 0 0 0 0,-1 0 0 0 0,1 0-1 0 0,-1-1 1 0 0,1 0 0 0 0,-1 0 0 0 0,0 0 0 0 0,0 0 0 0 0,0 0-1 0 0,0-1 1 0 0,1-1-12 0 0,19-9 32 0 0,14-9-17 0 0,-35 18-14 0 0,0 1 0 0 0,0 0 0 0 0,0 0 0 0 0,0 1 0 0 0,0-1 1 0 0,1 1-1 0 0,0-1 0 0 0,-1 1 0 0 0,1 0 0 0 0,0 1 0 0 0,0-1 1 0 0,0 1-1 0 0,0-1 0 0 0,0 1 0 0 0,0 0 0 0 0,0 1 0 0 0,0-1 1 0 0,1 1-1 0 0,-1 0 0 0 0,0 0 0 0 0,0 0 0 0 0,1 0 1 0 0,-1 1-1 0 0,0-1 0 0 0,0 1 0 0 0,0 1 0 0 0,0-1 0 0 0,0 0 1 0 0,0 1-1 0 0,0 0 0 0 0,0 0 0 0 0,-1 0 0 0 0,1 0 0 0 0,-1 1 1 0 0,2 0-2 0 0,5 16 52 0 0,0 0 0 0 0,-1 1 1 0 0,-1 0-1 0 0,0 1 1 0 0,-2 0-1 0 0,-1 0 1 0 0,0 0-1 0 0,-2 1 1 0 0,0 0-1 0 0,-2-1 1 0 0,0 1-1 0 0,-2 11-52 0 0,2-25 81 0 0,0-1-1 0 0,0 1 1 0 0,-1 0-1 0 0,-1-1 1 0 0,1 1 0 0 0,-1 0-1 0 0,0-1 1 0 0,-1 1-1 0 0,0-1 1 0 0,0 0-1 0 0,0 1 1 0 0,-1-1 0 0 0,0 0-1 0 0,-1 0 1 0 0,0-1-1 0 0,0 1 1 0 0,0-1 0 0 0,-1 0-1 0 0,1 0 1 0 0,-2 0-1 0 0,1-1 1 0 0,0 1-1 0 0,-1-1 1 0 0,0-1 0 0 0,-1 1-1 0 0,1-1 1 0 0,-1 0-1 0 0,1-1 1 0 0,-1 1 0 0 0,0-1-1 0 0,0-1 1 0 0,-1 1-1 0 0,-1-1-80 0 0,-131 0 298 0 0,85-8-292 0 0,22 6-464 0 0,33 0 179 0 0,0 0-141 0 0,0 0-112 0 0,0 0-115 0 0,0 0-135 0 0,0 0-71 0 0,5 0-430 0 0,4 1 403 0 0</inkml:trace>
  <inkml:trace contextRef="#ctx0" brushRef="#br0" timeOffset="20877.848">5304 4553 7042 0 0,'16'-37'3275'0'0,"-2"37"-3553"0"0,101 11-996 0 0,-30-11-2579 0 0,-69-1 2985 0 0,-4 0-295 0 0</inkml:trace>
  <inkml:trace contextRef="#ctx0" brushRef="#br0" timeOffset="21715.401">5911 4254 5465 0 0,'-5'-40'2575'0'0,"5"40"-2583"0"0,2 7-5 0 0,91 284 216 0 0,-85-256-87 0 0,-5-29-114 0 0,-1 0 0 0 0,0 0 0 0 0,-1 0 0 0 0,1 0 0 0 0,-1 0 1 0 0,0 0-1 0 0,-1 0 0 0 0,0 0 0 0 0,0 1 0 0 0,0-1 0 0 0,0 0 1 0 0,-1 0-1 0 0,0 0 0 0 0,-1 0 0 0 0,1 0 0 0 0,-1 0 0 0 0,0 0 0 0 0,-3 4-2 0 0,-1-5-24 0 0,-1 1-1 0 0,0-1 1 0 0,-1-1 0 0 0,1 1-1 0 0,-1-1 1 0 0,0 0-1 0 0,0-1 1 0 0,0 0-1 0 0,0 0 1 0 0,0-1-1 0 0,-1 0 1 0 0,0-1-1 0 0,1 1 1 0 0,-5-1 24 0 0,-13-1 308 0 0,38-6-31 0 0,111-11 538 0 0,-131-16-822 0 0,-3-116-138 0 0,5-138-103 0 0,-11 292 281 0 0,11 17-53 0 0,-1-1-1 0 0,-1 0 0 0 0,-1 0 0 0 0,-1-1 1 0 0,0 0-1 0 0,-2 0 0 0 0,0-2 0 0 0,-2 1 1 0 0,-2 1 20 0 0,7-7-833 0 0,7-8-2125 0 0,2-5 1717 0 0</inkml:trace>
  <inkml:trace contextRef="#ctx0" brushRef="#br0" timeOffset="22196.162">6907 4220 2617 0 0,'-82'189'4125'0'0,"55"-86"-3712"0"0,5 1-1 0 0,4 1 0 0 0,0 57-412 0 0,4-48 48 0 0,6 1 1 0 0,4 0-1 0 0,5 1 0 0 0,16 100-48 0 0,-14-189-126 0 0,1 0-1 0 0,2 0 0 0 0,1-1 0 0 0,1 0 0 0 0,1 0 1 0 0,1-1-1 0 0,2 0 0 0 0,0-1 0 0 0,2 0 1 0 0,0-1-1 0 0,2 0 0 0 0,0-1 0 0 0,2-1 0 0 0,0-1 1 0 0,15 12 126 0 0,5-1-1305 0 0,-16-16 164 0 0</inkml:trace>
  <inkml:trace contextRef="#ctx0" brushRef="#br0" timeOffset="22819.514">7724 4750 5161 0 0,'-30'178'2626'0'0,"22"-82"-2551"0"0,-9 295 1 0 0,17-225 20 0 0,5-135 136 0 0,0-2-3141 0 0,-5-29 2217 0 0</inkml:trace>
  <inkml:trace contextRef="#ctx0" brushRef="#br0" timeOffset="23551.747">7195 4758 5297 0 0,'-59'-10'5013'0'0,"66"7"-5466"0"0,256-33-198 0 0,-64 1 654 0 0,108 16-690 0 0,-193 10-2082 0 0,-85 7 1721 0 0</inkml:trace>
  <inkml:trace contextRef="#ctx0" brushRef="#br0" timeOffset="24545.836">8005 5757 6233 0 0,'-21'-2'3788'0'0,"-62"-20"-1072"0"0,81 18-2725 0 0,1-1-1 0 0,0 1 1 0 0,1-1-1 0 0,-1 1 1 0 0,1-1-1 0 0,0 1 1 0 0,0-1 0 0 0,1 1-1 0 0,-1-1 1 0 0,1 1-1 0 0,0-1 1 0 0,0 1-1 0 0,0-1 1 0 0,1 1-1 0 0,-1 0 1 0 0,1 0-1 0 0,0-1 1 0 0,2-1 9 0 0,1-6-26 0 0,5-22-14 0 0,2 1-1 0 0,1 0 1 0 0,1 1-1 0 0,2 1 1 0 0,2 0-1 0 0,0 1 1 0 0,2 1-1 0 0,13-14 41 0 0,-13 31-57 0 0,-17 31 64 0 0,4 49 12 0 0,-3 1 0 0 0,-4-1 0 0 0,-2 1 1 0 0,-6 30-20 0 0,7-87-1 0 0,-2 127-515 0 0,3-138 197 0 0,0-1-65 0 0,0 0-88 0 0,0 0-177 0 0,0 0-169 0 0,0 0-168 0 0,0 0 1 0 0,0 0 375 0 0,0 0-227 0 0,0 0-173 0 0</inkml:trace>
  <inkml:trace contextRef="#ctx0" brushRef="#br0" timeOffset="24826.616">8464 5252 6521 0 0,'3'-4'124'0'0,"-1"1"0"0"0,1 0 0 0 0,0 1 0 0 0,0-1 0 0 0,1 0 0 0 0,-1 1 0 0 0,0 0 0 0 0,1 0 0 0 0,0 0 0 0 0,-1 0 0 0 0,1 1 0 0 0,0-1-1 0 0,0 1 1 0 0,0 0 0 0 0,0 0 0 0 0,0 0 0 0 0,0 0 0 0 0,0 1 0 0 0,0 0 0 0 0,0 0 0 0 0,0 0 0 0 0,1 0 0 0 0,-1 1 0 0 0,0 0 0 0 0,3 0-124 0 0,12-1 126 0 0,280-6-70 0 0,-278 6-112 0 0,56-6-672 0 0,-28-9-3198 0 0,-39 10 2467 0 0</inkml:trace>
  <inkml:trace contextRef="#ctx0" brushRef="#br0" timeOffset="25044.275">8799 5038 8042 0 0,'-44'69'4471'0'0,"-8"16"-4347"0"0,42-61-199 0 0,0 0-1 0 0,2 0 1 0 0,1 1-1 0 0,1 0 1 0 0,1 1-1 0 0,1-1 0 0 0,1 1 1 0 0,1 0-1 0 0,2 16 76 0 0,8-8-1800 0 0,-7-32 974 0 0,-1-2-186 0 0,0 0-40 0 0,0 0 392 0 0,0 0-259 0 0,0 0-192 0 0</inkml:trace>
  <inkml:trace contextRef="#ctx0" brushRef="#br0" timeOffset="25323.253">9577 4682 5025 0 0,'1'113'5421'0'0,"-24"3"-4286"0"0,11-74-1135 0 0,2 1-1 0 0,3-1 1 0 0,1 2 0 0 0,2-1 0 0 0,2 0-1 0 0,2 1 1 0 0,1-1 0 0 0,3 1-1 0 0,5 24 1 0 0,-9-62-32 0 0,-12-10-6378 0 0,10 2 5179 0 0</inkml:trace>
  <inkml:trace contextRef="#ctx0" brushRef="#br0" timeOffset="25620.972">9249 4594 5785 0 0,'-16'-50'5129'0'0,"25"48"-5127"0"0,206-20 188 0 0,-173 16-330 0 0,202-15 623 0 0,-84 48-4017 0 0,-144-21 2628 0 0,-1-3-326 0 0</inkml:trace>
  <inkml:trace contextRef="#ctx0" brushRef="#br0" timeOffset="26148.466">9841 5244 5913 0 0,'-10'-19'2633'0'0,"34"-17"-2434"0"0,-20 33-193 0 0,0-1 0 0 0,0 2 0 0 0,0-1 1 0 0,1 0-1 0 0,-1 1 0 0 0,1 0 1 0 0,-1 0-1 0 0,1 0 0 0 0,0 0 0 0 0,0 1 1 0 0,0 0-1 0 0,0 0 0 0 0,0 0 1 0 0,0 1-1 0 0,0-1 0 0 0,0 1 1 0 0,0 0-1 0 0,0 1 0 0 0,0-1 0 0 0,0 1 1 0 0,0 0-1 0 0,0 1 0 0 0,0-1 1 0 0,-1 1-1 0 0,1 0 0 0 0,0 0 1 0 0,-1 0-1 0 0,1 1 0 0 0,-1-1 0 0 0,0 1 1 0 0,0 0-1 0 0,0 0 0 0 0,0 1 1 0 0,-1-1-1 0 0,1 1 0 0 0,-1 0 0 0 0,0 0 1 0 0,0 0-1 0 0,0 0 0 0 0,0 0 1 0 0,-1 1-1 0 0,0-1 0 0 0,0 1-6 0 0,-1 7-28 0 0,0 0-1 0 0,-2 0 0 0 0,1 0 0 0 0,-1 0 1 0 0,-1 0-1 0 0,0 0 0 0 0,-1 0 1 0 0,0-1-1 0 0,-1 1 0 0 0,0-1 0 0 0,-1 0 1 0 0,0 0-1 0 0,-1 0 0 0 0,0-1 1 0 0,-1 0-1 0 0,0 0 0 0 0,0-1 0 0 0,-1 0 1 0 0,-1 1 28 0 0,-24 38 133 0 0,-57 109 377 0 0,128-139 147 0 0,82 8-259 0 0,75-41-253 0 0,-75-9-4642 0 0,-107 20 3266 0 0</inkml:trace>
  <inkml:trace contextRef="#ctx0" brushRef="#br0" timeOffset="26456.308">10715 4119 7674 0 0,'13'72'4239'0'0,"-1"40"-3598"0"0,-5-34-346 0 0,87 646-527 0 0,-88-693 185 0 0,-1 1-1 0 0,-1 1 0 0 0,-1-1 1 0 0,-3 0-1 0 0,0 1 0 0 0,-2-1 1 0 0,-1 0-1 0 0,-2 0 0 0 0,-1 0 1 0 0,-1 0-1 0 0,-2-1 1 0 0,-1 0-1 0 0,-2-1 0 0 0,-1 0 1 0 0,-2 0 47 0 0,-179 240-3840 0 0,181-253 2698 0 0</inkml:trace>
  <inkml:trace contextRef="#ctx0" brushRef="#br0" timeOffset="27173.548">7888 5953 6145 0 0,'-18'-8'3438'0'0,"54"4"-3876"0"0,-31 3 631 0 0,145-25-357 0 0,11-7-2719 0 0,-133 28 1801 0 0</inkml:trace>
  <inkml:trace contextRef="#ctx0" brushRef="#br0" timeOffset="30513.531">3840 4496 5305 0 0,'0'-3'464'0'0,"-1"1"-388"0"0,0 0-1 0 0,1 0 1 0 0,-1-1-1 0 0,1 1 1 0 0,-1 0-1 0 0,1 0 0 0 0,0 0 1 0 0,0 0-1 0 0,0-1 1 0 0,0 1-1 0 0,0 0 1 0 0,0 0-1 0 0,1 0 1 0 0,-1 0-1 0 0,1-1 0 0 0,-1 1 1 0 0,1 0-1 0 0,0 0 1 0 0,0 0-1 0 0,0 0 1 0 0,0 0-1 0 0,0 1 0 0 0,1-1 1 0 0,-1 0-1 0 0,0 0 1 0 0,1 1-1 0 0,-1-1 1 0 0,2 0-76 0 0,21-21 8 0 0,1 0 0 0 0,1 2 0 0 0,1 1 0 0 0,1 1 1 0 0,0 2-1 0 0,1 0 0 0 0,31-11-8 0 0,-56 26 14 0 0,1 0 1 0 0,0 1-1 0 0,-1 0 0 0 0,1 0 1 0 0,0 0-1 0 0,0 0 0 0 0,-1 1 0 0 0,1 0 1 0 0,0 0-1 0 0,0 0 0 0 0,0 1 1 0 0,-1-1-1 0 0,1 1 0 0 0,0 0 1 0 0,0 1-1 0 0,-1-1 0 0 0,1 1 1 0 0,-1 0-1 0 0,1 0 0 0 0,-1 0 0 0 0,0 0 1 0 0,0 1-1 0 0,0 0 0 0 0,0 0 1 0 0,-1 0-1 0 0,1 0 0 0 0,-1 1 1 0 0,1-1-1 0 0,-1 1 0 0 0,0 0 1 0 0,-1 0-1 0 0,1 0 0 0 0,-1 1-14 0 0,124 163 992 0 0,-92-139-2801 0 0,-26-24 1008 0 0</inkml:trace>
  <inkml:trace contextRef="#ctx0" brushRef="#br0" timeOffset="32776.189">4575 4415 2705 0 0,'-40'-10'2576'0'0,"55"2"-1380"0"0,115-16-105 0 0,9 24-889 0 0,-81-5-202 0 0,-57 4 2 0 0,-1 1 12 0 0,0 0 0 0 0,0 0-3 0 0,0 0 2 0 0,-20-5-53 0 0,1 4 44 0 0,0 1 0 0 0,0 1 0 0 0,1 1 0 0 0,-1 0 0 0 0,0 2-1 0 0,1 0 1 0 0,-1 1 0 0 0,-3 2-4 0 0,6 1 253 0 0,130-19 86 0 0,-91 3-313 0 0,-13 4-188 0 0,1-1 0 0 0,-1 1 0 0 0,1 1 0 0 0,0 0 0 0 0,-1 1-1 0 0,1 0 1 0 0,0 0 0 0 0,1 1 0 0 0,-1 1 0 0 0,0 0 0 0 0,0 0-1 0 0,0 1 1 0 0,8 2 162 0 0,-8 3-900 0 0</inkml:trace>
  <inkml:trace contextRef="#ctx0" brushRef="#br0" timeOffset="140462.102">7275 4336 5505 0 0,'2'-65'2306'0'0,"-3"51"-2284"0"0,1 0 1 0 0,0 0-1 0 0,1-1 1 0 0,1 1 0 0 0,0 0-1 0 0,1 0 1 0 0,0 1-1 0 0,1-1 1 0 0,0 1-1 0 0,2-1 1 0 0,0 0-23 0 0,-3 12-4 0 0,1 0 0 0 0,-1 0-1 0 0,1 1 1 0 0,-1 0 0 0 0,1 0-1 0 0,-1 0 1 0 0,1 0 0 0 0,0 0 0 0 0,-1 1-1 0 0,1 0 1 0 0,0 0 0 0 0,-1 0 0 0 0,1 0-1 0 0,0 0 1 0 0,0 1 0 0 0,-1-1-1 0 0,1 1 1 0 0,-1 0 0 0 0,1 0 0 0 0,-1 1-1 0 0,1-1 1 0 0,-1 1 0 0 0,1-1-1 0 0,-1 1 1 0 0,0 0 0 0 0,0 0 0 0 0,0 1-1 0 0,2 1 5 0 0,5 1-1 0 0,212 143 86 0 0,-213-146-74 0 0,0 0 0 0 0,0-1 0 0 0,0 0 0 0 0,1-1 0 0 0,-1 1-1 0 0,0-2 1 0 0,0 0 0 0 0,0 0 0 0 0,0 0 0 0 0,0-1 0 0 0,0-1 0 0 0,-1 1 0 0 0,1-1 0 0 0,-1-1 0 0 0,1 0-1 0 0,-1 0 1 0 0,0-1 0 0 0,-1 1 0 0 0,1-2 0 0 0,-1 1 0 0 0,0-1 0 0 0,0 0 0 0 0,-1-1 0 0 0,1 1 0 0 0,2-6-11 0 0,85-58-960 0 0,-3 34-1551 0 0,-70 29 1567 0 0</inkml:trace>
  <inkml:trace contextRef="#ctx0" brushRef="#br0" timeOffset="141048.387">9540 4095 2865 0 0,'-104'-30'3884'0'0,"81"-8"-3712"0"0,31 33-194 0 0,104-27-53 0 0,-94 34 65 0 0,0 0 0 0 0,0 0 0 0 0,0 2 0 0 0,-1 0 0 0 0,1 1 0 0 0,-1 1 0 0 0,-1 0 0 0 0,1 2 0 0 0,-1 0 0 0 0,0 0 0 0 0,1 3 10 0 0,28 12-9 0 0,-39-20-25 0 0,1 0-1 0 0,-1 0 1 0 0,1-1-1 0 0,0 0 1 0 0,0 0-1 0 0,0-1 1 0 0,0 0-1 0 0,0 0 1 0 0,0-1-1 0 0,0 1 0 0 0,0-2 1 0 0,1 1-1 0 0,-1-1 1 0 0,0 0-1 0 0,0 0 1 0 0,0-1-1 0 0,0 0 1 0 0,-1 0-1 0 0,1-1 1 0 0,3-1 34 0 0,53-21-1855 0 0,-43 17 1112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3:27:07.110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31695 4036 8402 0 0,'-14'-8'3208'0'0,"2"4"-2399"0"0,3 4-649 0 0,-2 1-88 0 0,0 1-8 0 0,3 4-24 0 0,-2-3-104 0 0,10 2-248 0 0,0 2-136 0 0,0-7-137 0 0,0-2-175 0 0,0 0-432 0 0,0 1-280 0 0,0-1 896 0 0,54-12-713 0 0,-39 4-255 0 0</inkml:trace>
  <inkml:trace contextRef="#ctx0" brushRef="#br0" timeOffset="253.176">31760 3742 4241 0 0,'-11'-2'1672'0'0,"2"-4"-1224"0"0,2 3-448 0 0,6-2 32 0 0,1 5 8 0 0,0 0-56 0 0</inkml:trace>
  <inkml:trace contextRef="#ctx0" brushRef="#br0" timeOffset="-932.224">30365 4022 1344 0 0,'-46'-11'4851'0'0,"49"-18"-2823"0"0,1 23-2015 0 0,-1 0 0 0 0,0-1 0 0 0,0 1 0 0 0,0-1-1 0 0,-1 0 1 0 0,0 0 0 0 0,0 0 0 0 0,-1 0 0 0 0,0 0 0 0 0,0 0 0 0 0,-1 0 0 0 0,0 0-1 0 0,0 0 1 0 0,0-1 0 0 0,-1 1 0 0 0,0 0 0 0 0,-1 0 0 0 0,1 0 0 0 0,-1 0 0 0 0,-1 0-1 0 0,1 1 1 0 0,-1-1 0 0 0,-2-2-13 0 0,1 7-6 0 0,0-1-1 0 0,1 1 0 0 0,-1 1 1 0 0,0-1-1 0 0,-1 0 1 0 0,1 1-1 0 0,0 0 0 0 0,0 0 1 0 0,0 0-1 0 0,-1 1 1 0 0,1-1-1 0 0,-1 1 0 0 0,1 0 1 0 0,0 0-1 0 0,-1 1 1 0 0,1-1-1 0 0,0 1 0 0 0,-1 0 1 0 0,1 0-1 0 0,0 1 7 0 0,-44 43-57 0 0,-58 106-54 0 0,99-142 126 0 0,0 0 0 0 0,1 0 0 0 0,0 0-1 0 0,0 1 1 0 0,1 0 0 0 0,0 0 0 0 0,1 1 0 0 0,0-1 0 0 0,1 1 0 0 0,0 0-1 0 0,1 0 1 0 0,0 0 0 0 0,0 0 0 0 0,1 0 0 0 0,1 4-15 0 0,0-13 10 0 0,1 0 0 0 0,-1 0-1 0 0,1 0 1 0 0,0 0 0 0 0,-1 0 0 0 0,1-1 0 0 0,0 1 0 0 0,0 0 0 0 0,0 0 0 0 0,0-1 0 0 0,1 1 0 0 0,-1-1-1 0 0,0 1 1 0 0,1-1 0 0 0,-1 0 0 0 0,1 1 0 0 0,-1-1 0 0 0,1 0 0 0 0,0 0 0 0 0,0 0 0 0 0,-1 0 0 0 0,1 0-1 0 0,0-1 1 0 0,0 1 0 0 0,0 0 0 0 0,0-1 0 0 0,0 0 0 0 0,0 1 0 0 0,0-1 0 0 0,0 0 0 0 0,0 0 0 0 0,0 0-1 0 0,0 0 1 0 0,0 0 0 0 0,0 0 0 0 0,0-1 0 0 0,0 1 0 0 0,-1-1 0 0 0,1 0 0 0 0,2 0-10 0 0,76-35 215 0 0,-60 21-173 0 0,3 0-25 0 0,-1-1 1 0 0,-1-2-1 0 0,-1 0 0 0 0,0-1 1 0 0,-1-1-1 0 0,-1 0 1 0 0,3-8-18 0 0,-33 128 674 0 0,-6 41-101 0 0,17-140-565 0 0,1 1 1 0 0,0-1 0 0 0,0 0-1 0 0,0 1 1 0 0,0-1 0 0 0,0 0 0 0 0,0 1-1 0 0,0-1 1 0 0,0 1 0 0 0,1-1 0 0 0,-1 0-1 0 0,0 1 1 0 0,1-1 0 0 0,-1 0 0 0 0,1 0-1 0 0,0 1 1 0 0,-1-1 0 0 0,1 0-1 0 0,0 0 1 0 0,0 0 0 0 0,-1 0 0 0 0,1 0-1 0 0,0 0 1 0 0,0 0 0 0 0,0 0 0 0 0,1 0-1 0 0,-1 0 1 0 0,0-1 0 0 0,0 1 0 0 0,0 0-1 0 0,0-1 1 0 0,1 1 0 0 0,-1-1-1 0 0,0 1 1 0 0,1-1 0 0 0,-1 0 0 0 0,0 1-1 0 0,1-1 1 0 0,-1 0 0 0 0,1 0 0 0 0,-1 0-1 0 0,0 0 1 0 0,1 0 0 0 0,-1 0-1 0 0,0-1 1 0 0,1 1 0 0 0,-1 0 0 0 0,0-1-1 0 0,1 1-8 0 0,65-30 56 0 0,-62 27-130 0 0,112-54-5275 0 0,-101 52 3826 0 0</inkml:trace>
  <inkml:trace contextRef="#ctx0" brushRef="#br0" timeOffset="-260.994">31032 3756 2857 0 0,'18'-54'6885'0'0,"-2"-17"-6330"0"0,-19 69-556 0 0,0 0 1 0 0,0 0 0 0 0,1 0-1 0 0,-1 1 1 0 0,0-1-1 0 0,-1 1 1 0 0,1 0 0 0 0,0 0-1 0 0,0 0 1 0 0,0 0-1 0 0,-1 1 1 0 0,1-1 0 0 0,0 1-1 0 0,-1 0 1 0 0,1 0-1 0 0,0 0 1 0 0,-1 0 0 0 0,1 1-1 0 0,0-1 1 0 0,0 1-1 0 0,-3 0 1 0 0,5 0 0 0 0,-72 47-36 0 0,-143 133-30 0 0,214-180 63 0 0,0 0 0 0 0,0 0 0 0 0,0-1-1 0 0,0 1 1 0 0,0 0 0 0 0,0 1 0 0 0,0-1 0 0 0,1 0-1 0 0,-1 0 1 0 0,0 1 0 0 0,1-1 0 0 0,-1 1 0 0 0,1 0 0 0 0,0-1-1 0 0,-1 1 1 0 0,1 0 0 0 0,0 0 0 0 0,0 0 0 0 0,0 0-1 0 0,0 0 1 0 0,0 0 0 0 0,1 0 0 0 0,-1 0 0 0 0,1 0-1 0 0,-1 0 1 0 0,1 0 0 0 0,0 0 0 0 0,0 0 0 0 0,0 1 0 0 0,0-1-1 0 0,0 0 1 0 0,0 0 0 0 0,0 0 0 0 0,1 0 0 0 0,-1 0-1 0 0,1 0 1 0 0,0 0 0 0 0,0 0 0 0 0,-1 0 0 0 0,1 0-1 0 0,1 1 4 0 0,208 53-142 0 0,-180-47 146 0 0,-16-6 4 0 0,0 0 0 0 0,0 1 0 0 0,-1 1-1 0 0,1 1 1 0 0,-1-1 0 0 0,0 2 0 0 0,0 0 0 0 0,-1 1 0 0 0,0 0-1 0 0,2 3-7 0 0,-13-9 10 0 0,-1 1 0 0 0,1 0 0 0 0,-1 0 0 0 0,1 0 0 0 0,-1 0 0 0 0,0-1 0 0 0,0 1-1 0 0,0 0 1 0 0,-1 0 0 0 0,1 0 0 0 0,-1 0 0 0 0,1-1 0 0 0,-1 1 0 0 0,0 0-1 0 0,0 0 1 0 0,0-1 0 0 0,0 1 0 0 0,-1-1 0 0 0,1 1 0 0 0,-1-1 0 0 0,0 1-1 0 0,1-1 1 0 0,-1 0 0 0 0,0 0 0 0 0,0 0 0 0 0,-1 0 0 0 0,1 0 0 0 0,0 0 0 0 0,0-1-1 0 0,-1 1 1 0 0,1-1 0 0 0,-1 0 0 0 0,0 0 0 0 0,1 1 0 0 0,-1-2 0 0 0,0 1-1 0 0,-2 0-9 0 0,-8 8 33 0 0,-4 1-14 0 0,0-1-1 0 0,-1 0 1 0 0,0-1 0 0 0,0-1 0 0 0,0-1 0 0 0,-1 0 0 0 0,0-2-1 0 0,-1 0 1 0 0,1-1 0 0 0,-2-1-19 0 0,-2 0-340 0 0,18-1-3510 0 0,5-2 2644 0 0</inkml:trace>
  <inkml:trace contextRef="#ctx0" brushRef="#br0" timeOffset="27015.045">5553 1696 2801 0 0,'-8'-24'3850'0'0,"67"96"-2283"0"0,-48-53-1414 0 0,1-1 0 0 0,0 0 1 0 0,2 0-1 0 0,0-2 1 0 0,1 1-1 0 0,0-2 0 0 0,2 0 1 0 0,0-1-1 0 0,0-1 0 0 0,7 4-153 0 0,11 2 466 0 0,-8-4-1247 0 0,-9-4-4031 0 0,-15-9 3669 0 0</inkml:trace>
  <inkml:trace contextRef="#ctx0" brushRef="#br0" timeOffset="27274.368">5914 1611 3417 0 0,'-4'12'5156'0'0,"8"8"-5052"0"0,1 0 1 0 0,1-1 0 0 0,1 0 0 0 0,0-1 0 0 0,2 1 0 0 0,0-1 0 0 0,7 9-105 0 0,-9-16 32 0 0,1 0 0 0 0,0-1 0 0 0,1 0 0 0 0,0-1 0 0 0,0 0 0 0 0,1 0-1 0 0,0-1 1 0 0,1-1 0 0 0,0 1 0 0 0,0-2 0 0 0,0 1 0 0 0,1-2 0 0 0,0 0 0 0 0,0 0 0 0 0,1-1-1 0 0,-1 0 1 0 0,1-1 0 0 0,-1-1 0 0 0,1 0 0 0 0,0 0 0 0 0,1-1-32 0 0,41 5-1805 0 0,-38-3 883 0 0</inkml:trace>
  <inkml:trace contextRef="#ctx0" brushRef="#br0" timeOffset="32893.386">11061 1861 10258 0 0,'29'32'5376'0'0,"-13"25"-4627"0"0,-13-35-402 0 0,46 195 157 0 0,-37-177-464 0 0,-1 0-1 0 0,-2 0 1 0 0,-1 1-1 0 0,-3 0 1 0 0,-1 0-1 0 0,-2 1 1 0 0,-2-1-1 0 0,-1 1 1 0 0,-3-1-1 0 0,-1 0 1 0 0,-2 0-1 0 0,-2 0 1 0 0,-5 10-40 0 0,-2-12-217 0 0,-3 0 0 0 0,0 0 0 0 0,-3-2 1 0 0,-1-1-1 0 0,-2 0 0 0 0,-1-2 0 0 0,-2-1 1 0 0,-1-1-1 0 0,-23 18 217 0 0,13-9-1346 0 0,22-23 234 0 0</inkml:trace>
  <inkml:trace contextRef="#ctx0" brushRef="#br0" timeOffset="28500.851">6838 2459 6505 0 0,'-10'8'3090'0'0,"12"372"-2440"0"0,3-30 458 0 0,-1-326-976 0 0,0 13-5557 0 0,-4-37 4286 0 0</inkml:trace>
  <inkml:trace contextRef="#ctx0" brushRef="#br0" timeOffset="29075.38">6676 2471 5857 0 0,'-2'-3'86'0'0,"1"0"0"0"0,0 0 1 0 0,-1 0-1 0 0,2-1 0 0 0,-1 1 0 0 0,0-1 0 0 0,1 1 0 0 0,-1 0 0 0 0,1-1 0 0 0,0 1 0 0 0,0-1 0 0 0,1 1 0 0 0,-1-1 0 0 0,1 1 1 0 0,-1-1-1 0 0,1 1 0 0 0,0 0 0 0 0,0 0 0 0 0,1-1 0 0 0,-1 1 0 0 0,1 0 0 0 0,-1 0 0 0 0,1 0 0 0 0,0 0 0 0 0,0 1 1 0 0,1-1-1 0 0,-1 0 0 0 0,0 1 0 0 0,3-2-86 0 0,161-77-142 0 0,89-9 390 0 0,-245 87-221 0 0,0 0 0 0 0,0 0 0 0 0,1 1 0 0 0,-1 1 0 0 0,1 0 0 0 0,-1 0 0 0 0,1 1 0 0 0,-1 0 0 0 0,1 1 0 0 0,-1 0 0 0 0,1 1 0 0 0,-1 0 0 0 0,0 0 0 0 0,0 1 0 0 0,0 1 0 0 0,0 0 0 0 0,0 0 0 0 0,5 4-27 0 0,80 87 102 0 0,-92-91-73 0 0,0 0 0 0 0,1 1-1 0 0,-2-1 1 0 0,1 1-1 0 0,0 0 1 0 0,-1 0 0 0 0,0 0-1 0 0,0 0 1 0 0,-1 0-1 0 0,1 0 1 0 0,-1 0-1 0 0,0 1 1 0 0,-1-1 0 0 0,1 0-1 0 0,-1 1 1 0 0,0-1-1 0 0,0 1 1 0 0,-1-1 0 0 0,1 0-1 0 0,-1 1 1 0 0,-1-1-1 0 0,1 0 1 0 0,-1 2-29 0 0,-5 2 68 0 0,0-1 0 0 0,-1 0 0 0 0,0 0 0 0 0,0-1 0 0 0,-1 0 0 0 0,0 0 0 0 0,0-1 0 0 0,0 0 0 0 0,-1-1 0 0 0,0 0 0 0 0,0 0 0 0 0,0-1 0 0 0,-7 1-68 0 0,-13 9 59 0 0,-29 14-340 0 0,2 3 0 0 0,1 3 1 0 0,1 2-1 0 0,2 2 281 0 0,19-5-3885 0 0,31-28 2477 0 0</inkml:trace>
  <inkml:trace contextRef="#ctx0" brushRef="#br0" timeOffset="29507.931">7265 3225 3809 0 0,'-1'0'342'0'0,"1"1"-284"0"0,0 0-1 0 0,-1 0 1 0 0,1 0-1 0 0,0 0 1 0 0,-1 0 0 0 0,1-1-1 0 0,-1 1 1 0 0,1 0 0 0 0,-1 0-1 0 0,0 0 1 0 0,1-1 0 0 0,-1 1-1 0 0,0 0 1 0 0,1-1 0 0 0,-1 1-1 0 0,0-1 1 0 0,0 1 0 0 0,0-1-1 0 0,1 1 1 0 0,-1-1 0 0 0,0 1-1 0 0,0-1 1 0 0,0 0 0 0 0,0 1-1 0 0,0-1 1 0 0,0 0 0 0 0,0 0-1 0 0,0 0 1 0 0,0 0-1 0 0,0 0 1 0 0,0 0 0 0 0,0 0-1 0 0,0 0 1 0 0,0 0 0 0 0,0 0-1 0 0,1-1 1 0 0,-1 1 0 0 0,0 0-1 0 0,0 0 1 0 0,0-1 0 0 0,0 1-1 0 0,0-1 1 0 0,0 1 0 0 0,1-1-1 0 0,-1 1 1 0 0,0-1 0 0 0,0 0-1 0 0,1 1 1 0 0,-1-1 0 0 0,0 0-1 0 0,1 0 1 0 0,-1 1 0 0 0,1-1-1 0 0,-1-1-57 0 0,6-53 3 0 0,3-1 0 0 0,2 1-1 0 0,3 1 1 0 0,2 0 0 0 0,2 1-1 0 0,8-13-2 0 0,-24 62 10 0 0,1 0-1 0 0,0 0 0 0 0,0-1 0 0 0,1 1 1 0 0,-1 1-1 0 0,1-1 0 0 0,0 0 1 0 0,0 1-1 0 0,0-1 0 0 0,1 1 1 0 0,-1 0-1 0 0,1 0 0 0 0,-1 0 0 0 0,1 0 1 0 0,0 1-1 0 0,0 0 0 0 0,1 0 1 0 0,-1 0-1 0 0,0 0 0 0 0,1 0 1 0 0,-1 1-1 0 0,1 0 0 0 0,-1 0 0 0 0,1 0 1 0 0,-1 1-1 0 0,1-1 0 0 0,0 1 1 0 0,-1 0-1 0 0,1 0 0 0 0,0 1 1 0 0,-1 0-1 0 0,1-1 0 0 0,-1 2 0 0 0,1-1 1 0 0,-1 0-1 0 0,1 1 0 0 0,-1 0 1 0 0,0 0-1 0 0,0 0 0 0 0,0 0-9 0 0,51 36 233 0 0,-48-31-267 0 0,1-1 0 0 0,0 0 0 0 0,0 0 0 0 0,1-1-1 0 0,0 0 1 0 0,0-1 0 0 0,0 1 0 0 0,0-2 0 0 0,1 1-1 0 0,-1-1 1 0 0,1-1 0 0 0,3 1 34 0 0,14-12-600 0 0,-12 2 6 0 0</inkml:trace>
  <inkml:trace contextRef="#ctx0" brushRef="#br0" timeOffset="30084.449">7883 1841 4825 0 0,'-11'36'2774'0'0,"16"30"-2720"0"0,-2-49 161 0 0,11 198 2150 0 0,-17-213-1260 0 0,1-1-1797 0 0,2-1-3609 0 0,0 0 2893 0 0</inkml:trace>
  <inkml:trace contextRef="#ctx0" brushRef="#br0" timeOffset="30345.765">7865 1750 4233 0 0,'-4'-4'746'0'0,"5"4"-681"0"0,-1 0-1 0 0,1 0 0 0 0,0 0 0 0 0,-1 0 1 0 0,1 0-1 0 0,0 0 0 0 0,-1 0 1 0 0,1 0-1 0 0,-1-1 0 0 0,1 1 0 0 0,0 0 1 0 0,-1 0-1 0 0,1-1 0 0 0,-1 1 0 0 0,1 0 1 0 0,-1 0-1 0 0,1-1 0 0 0,-1 1 1 0 0,1-1-1 0 0,-1 1 0 0 0,1 0 0 0 0,-1-1 1 0 0,1 1-1 0 0,-1-1 0 0 0,1 1 1 0 0,-1-1-1 0 0,0 1 0 0 0,0-1 0 0 0,1 0 1 0 0,-1 1-1 0 0,0-1 0 0 0,0 1 1 0 0,1-1-1 0 0,-1 0 0 0 0,0 1 0 0 0,0-1 1 0 0,0 0-1 0 0,0 1 0 0 0,0-1 0 0 0,0 1 1 0 0,0-1-1 0 0,0 0 0 0 0,0 1 1 0 0,0-1-1 0 0,0 0 0 0 0,-1 1 0 0 0,1-1 1 0 0,0 1-1 0 0,0-1 0 0 0,-1 1 1 0 0,1-1-1 0 0,0 0 0 0 0,-1 1 0 0 0,1-1 1 0 0,0 1-1 0 0,-1-1 0 0 0,1 1 0 0 0,-1 0 1 0 0,1-1-1 0 0,-1 1 0 0 0,1-1 1 0 0,-1 1-1 0 0,1 0 0 0 0,-1-1 0 0 0,1 1 1 0 0,-1 0-1 0 0,0 0-64 0 0,35-4 217 0 0,0-2 1 0 0,-1-1-1 0 0,0-1 1 0 0,-1-2-1 0 0,1-1 0 0 0,-2-1 1 0 0,20-12-218 0 0,0 21-359 0 0,-50 4-344 0 0,-1-1-225 0 0,0 0 394 0 0,0 0-378 0 0,0 0-451 0 0</inkml:trace>
  <inkml:trace contextRef="#ctx0" brushRef="#br0" timeOffset="30629.657">7766 1936 5609 0 0,'0'0'728'0'0,"0"0"-614"0"0,1 0 0 0 0,-1 0 0 0 0,0 0 0 0 0,1-1 0 0 0,-1 1 0 0 0,0 0 1 0 0,0 0-1 0 0,1 0 0 0 0,-1-1 0 0 0,0 1 0 0 0,0 0 0 0 0,0 0 0 0 0,1-1 0 0 0,-1 1 0 0 0,0 0 0 0 0,0 0 0 0 0,0-1 0 0 0,0 1 0 0 0,0 0 0 0 0,0-1 0 0 0,1 1 0 0 0,-1 0 1 0 0,0 0-1 0 0,0-1 0 0 0,0 1 0 0 0,0 0 0 0 0,0-1 0 0 0,0 1 0 0 0,0 0 0 0 0,0-1 0 0 0,0 1 0 0 0,0 0 0 0 0,-1-1 0 0 0,1 1 0 0 0,0 0 0 0 0,0 0 0 0 0,0-1 1 0 0,0 1-1 0 0,0 0 0 0 0,0 0 0 0 0,-1-1 0 0 0,1 1 0 0 0,0 0 0 0 0,0 0 0 0 0,0-1 0 0 0,-1 1 0 0 0,1 0 0 0 0,0 0 0 0 0,0 0 0 0 0,-1-1 0 0 0,1 1 0 0 0,0 0 0 0 0,-1 0 1 0 0,1 0-1 0 0,0 0 0 0 0,0 0 0 0 0,-1 0-114 0 0,205-9-43 0 0,-140 5 249 0 0,10-3-3113 0 0,-67 5 2170 0 0,-1-1-195 0 0</inkml:trace>
  <inkml:trace contextRef="#ctx0" brushRef="#br0" timeOffset="30890.41">8319 1788 8850 0 0,'1'18'3659'0'0,"-9"16"-2856"0"0,1-3-724 0 0,7 3-23 0 0,2-1 0 0 0,1 1 0 0 0,1-1 1 0 0,2 0-1 0 0,2-1 0 0 0,0 1 0 0 0,9 16-56 0 0,2-12 872 0 0,35-130-678 0 0,10-58-123 0 0,-53 125-76 0 0,2 1 0 0 0,1 0 0 0 0,0 1 0 0 0,2 1 0 0 0,1 0 0 0 0,1 1 0 0 0,7-6 5 0 0,31-37 9 0 0,-44 53-6614 0 0,-5 15 4876 0 0</inkml:trace>
  <inkml:trace contextRef="#ctx0" brushRef="#br0" timeOffset="31428.165">9200 1662 7858 0 0,'-1'1'145'0'0,"-47"21"3308"0"0,-10 29-2994 0 0,22 9-421 0 0,2 2 0 0 0,2 1 1 0 0,4 1-1 0 0,2 2 1 0 0,4 0-1 0 0,-2 17-38 0 0,-8 15 112 0 0,-2-1 185 0 0,4 2 0 0 0,4 2-1 0 0,5 0 1 0 0,4 1 0 0 0,5 1 0 0 0,1 75-297 0 0,10-173-3 0 0,-1 1 0 0 0,2-1 0 0 0,-1 1 1 0 0,1 0-1 0 0,0-1 0 0 0,0 1 0 0 0,0-1 1 0 0,1 1-1 0 0,0 0 0 0 0,0-1 0 0 0,0 1 0 0 0,1-1 1 0 0,0 0-1 0 0,0 1 0 0 0,0-1 0 0 0,0 0 1 0 0,1 0-1 0 0,0 0 0 0 0,0-1 0 0 0,1 1 1 0 0,-1-1-1 0 0,1 1 0 0 0,0-1 0 0 0,0 0 0 0 0,0-1 1 0 0,1 1-1 0 0,-1-1 0 0 0,1 0 0 0 0,0 0 1 0 0,0 0-1 0 0,0-1 0 0 0,0 1 0 0 0,0-1 1 0 0,1-1-1 0 0,-1 1 0 0 0,1-1 0 0 0,-1 0 0 0 0,1 0 1 0 0,4 0 2 0 0,74-35-3762 0 0,-69 25 2884 0 0</inkml:trace>
  <inkml:trace contextRef="#ctx0" brushRef="#br0" timeOffset="31703.512">9291 2070 7802 0 0,'-28'34'3759'0'0,"-19"54"-2855"0"0,25-13-787 0 0,4 0 0 0 0,3 2 1 0 0,-4 68-118 0 0,-18 91 843 0 0,13-107-119 0 0,25-120-128 0 0,10-1-6509 0 0,-3-6 4744 0 0</inkml:trace>
  <inkml:trace contextRef="#ctx0" brushRef="#br0" timeOffset="32111.297">9228 2569 8234 0 0,'44'-66'4076'0'0,"71"13"-4299"0"0,-54 30 644 0 0,87-41 369 0 0,-117 46-972 0 0,-33 9-6145 0 0,-9 11 3576 0 0,-93 36 312 0 0,94-34 2852 0 0,0 2 1 0 0,1-1 0 0 0,-1 1-1 0 0,1 1 1 0 0,1 0 0 0 0,-1 0 0 0 0,1 0-1 0 0,1 1 1 0 0,-1 1 0 0 0,1-1 0 0 0,1 1-1 0 0,0 0 1 0 0,0 0 0 0 0,0 1 0 0 0,1 0-1 0 0,1 0 1 0 0,0 0 0 0 0,0 1-1 0 0,1-1 1 0 0,0 1 0 0 0,1 0 0 0 0,0 0-1 0 0,0 5-413 0 0,2 0 149 0 0,0 0 1 0 0,1 1-1 0 0,0-1 0 0 0,1 0 0 0 0,1 0 0 0 0,1-1 0 0 0,0 1 0 0 0,1-1 0 0 0,1 1 1 0 0,0-1-1 0 0,1-1 0 0 0,0 1 0 0 0,1-2 0 0 0,1 1 0 0 0,1-1 0 0 0,3 4-149 0 0,75 67-344 0 0,-87-83-300 0 0,-1-5-1438 0 0,0 3 1054 0 0</inkml:trace>
  <inkml:trace contextRef="#ctx0" brushRef="#br0" timeOffset="32387.227">9677 2734 8546 0 0,'26'0'3842'0'0,"60"3"-2792"0"0,-73-2-1020 0 0,0-1 0 0 0,0 0 0 0 0,0-2 1 0 0,0 1-1 0 0,0-1 0 0 0,0-1 0 0 0,0-1 1 0 0,-1 1-1 0 0,1-2 0 0 0,-1 0 0 0 0,0 0 1 0 0,1-2-31 0 0,104-31-4243 0 0,-104 37 2799 0 0</inkml:trace>
  <inkml:trace contextRef="#ctx0" brushRef="#br0" timeOffset="32638.582">10246 2664 6313 0 0,'19'-37'3567'0'0,"16"-25"-3258"0"0,3 8-191 0 0,-3-1 0 0 0,-2-2 0 0 0,-2-1-1 0 0,-4-2 1 0 0,8-24-118 0 0,1 14 678 0 0,-26 102 223 0 0,-10 182 992 0 0,-29 274-384 0 0,34-377-779 0 0,-2-120-1861 0 0,19-100-1856 0 0,-2 67 1394 0 0</inkml:trace>
  <inkml:trace contextRef="#ctx0" brushRef="#br0" timeOffset="11288.445">26799 3381 6497 0 0,'-11'79'5925'0'0,"-31"35"-4232"0"0,24-70-1108 0 0,-241 618 205 0 0,204-430-733 0 0,66-144 142 0 0,-10-87-228 0 0,0-1 0 0 0,0 1 0 0 0,0-1 0 0 0,0 0 0 0 0,1 1 0 0 0,-1-1 0 0 0,0 0 0 0 0,0 0 0 0 0,1 0-1 0 0,-1 0 1 0 0,0 0 0 0 0,0 0 0 0 0,1 0 0 0 0,-1 0 0 0 0,0 0 0 0 0,0 0 0 0 0,1-1 0 0 0,-1 1 0 0 0,0-1 0 0 0,0 1 0 0 0,0-1 0 0 0,0 1 0 0 0,0-1 0 0 0,0 1 0 0 0,0-1 0 0 0,0 0 0 0 0,0 0 0 0 0,0 0-1 0 0,0 0 1 0 0,0 1 0 0 0,0-1 0 0 0,0 0 0 0 0,-1 0 0 0 0,1-1 29 0 0,5-3-388 0 0,86-76-4740 0 0,-58 43 3120 0 0</inkml:trace>
  <inkml:trace contextRef="#ctx0" brushRef="#br0" timeOffset="11533.461">27256 3425 8626 0 0,'-67'80'5053'0'0,"-9"63"-4381"0"0,47-83-113 0 0,-87 195 36 0 0,-52 183-595 0 0,59-147 258 0 0,114-269-1937 0 0,24-35-831 0 0,-21 9 2768 0 0,37-31-2548 0 0,-24 17 406 0 0</inkml:trace>
  <inkml:trace contextRef="#ctx0" brushRef="#br0" timeOffset="11789.218">26310 3905 9770 0 0,'12'-36'4266'0'0,"-11"33"-4229"0"0,1-1 0 0 0,0 1 0 0 0,0 0 0 0 0,0 0-1 0 0,0 1 1 0 0,0-1 0 0 0,0 0 0 0 0,1 1 0 0 0,-1-1-1 0 0,1 1 1 0 0,0 0 0 0 0,0 0 0 0 0,0 0 0 0 0,0 0 0 0 0,0 1-1 0 0,0-1 1 0 0,0 1 0 0 0,0-1 0 0 0,1 1 0 0 0,-1 0 0 0 0,0 1-1 0 0,1-1 1 0 0,2 0-37 0 0,250 11 88 0 0,189-16-664 0 0,-424 5-9 0 0,-1 1-1 0 0,1 1 1 0 0,-1 0 0 0 0,1 2 0 0 0,-1 1-1 0 0,0 0 1 0 0,0 2 0 0 0,1 0 585 0 0,9 8-1679 0 0</inkml:trace>
  <inkml:trace contextRef="#ctx0" brushRef="#br0" timeOffset="12171.206">27269 4239 7682 0 0,'173'-139'5321'0'0,"-111"88"-5320"0"0,-2-3 0 0 0,-3-3-1 0 0,26-34 0 0 0,-71 72 60 0 0,-28 24-2 0 0,-15 21 21 0 0,2 1 0 0 0,1 0 0 0 0,1 3 0 0 0,1 0 0 0 0,2 1 0 0 0,1 2 0 0 0,-15 27-79 0 0,35-55 19 0 0,-85 124 458 0 0,-115 198 1145 0 0,201-326-1608 0 0,1 0 0 0 0,-1 0 0 0 0,1 1 0 0 0,0-1-1 0 0,-1 1 1 0 0,1-1 0 0 0,0 1 0 0 0,0-1 0 0 0,0 1 0 0 0,0 0 0 0 0,0-1 0 0 0,1 1 0 0 0,-1 0 0 0 0,1 0-1 0 0,-1-1 1 0 0,1 1 0 0 0,-1 0 0 0 0,1 0 0 0 0,0 0 0 0 0,0 0 0 0 0,0 0 0 0 0,0 0 0 0 0,0-1-1 0 0,0 1 1 0 0,1 0 0 0 0,-1 0 0 0 0,0 0 0 0 0,1 0 0 0 0,0-1 0 0 0,-1 1 0 0 0,1 0 0 0 0,0 0-1 0 0,0-1 1 0 0,0 1 0 0 0,0-1 0 0 0,0 1 0 0 0,0-1 0 0 0,1 1 0 0 0,-1-1 0 0 0,0 0 0 0 0,1 0-1 0 0,-1 1 1 0 0,1-1 0 0 0,0 0 0 0 0,-1 0 0 0 0,1 0 0 0 0,0-1 0 0 0,-1 1 0 0 0,1 0 0 0 0,0-1-1 0 0,0 1 1 0 0,0-1 0 0 0,-1 1-14 0 0,22-10-179 0 0,0 0 0 0 0,0-1 0 0 0,-2-1 0 0 0,1-1 0 0 0,-2 0 0 0 0,1-2 0 0 0,-2-1 0 0 0,0 0 0 0 0,2-4 179 0 0,2 1-341 0 0,209-194-3479 0 0,54-40 1265 0 0,-194 206 3582 0 0,-91 47-977 0 0,1 0-1 0 0,-1-1 1 0 0,0 1 0 0 0,1 0-1 0 0,-1 0 1 0 0,0 0 0 0 0,0 0-1 0 0,0 1 1 0 0,0-1 0 0 0,0 0-1 0 0,0 0 1 0 0,0 1 0 0 0,0-1-1 0 0,0 0 1 0 0,0 1 0 0 0,-1-1-1 0 0,1 1 1 0 0,-1-1 0 0 0,1 1-1 0 0,-1-1 1 0 0,0 1 0 0 0,1-1-1 0 0,-1 1 1 0 0,0 0 0 0 0,0-1-1 0 0,0 1 1 0 0,0-1 0 0 0,0 1-1 0 0,-1-1 1 0 0,1 1 0 0 0,0 0-1 0 0,-1-1 1 0 0,1 1 0 0 0,-1-1-1 0 0,0 1 1 0 0,1-1-50 0 0,-1 1 59 0 0,-9 41 400 0 0,-2 1 0 0 0,-2-1 1 0 0,-2-1-1 0 0,-2-1 0 0 0,-2 0 0 0 0,-1-2 0 0 0,-2 0 1 0 0,-4 2-460 0 0,24-37 28 0 0,-120 179 1635 0 0,123-183-1656 0 0,1 0 1 0 0,-1 0-1 0 0,0-1 0 0 0,1 1 1 0 0,-1 0-1 0 0,1 0 0 0 0,-1 0 1 0 0,0 0-1 0 0,1 0 0 0 0,-1 0 1 0 0,1 0-1 0 0,-1 0 0 0 0,0 0 0 0 0,1 0 1 0 0,-1 0-1 0 0,1 0 0 0 0,-1 0 1 0 0,1 0-1 0 0,-1 0 0 0 0,0 0 1 0 0,1 0-1 0 0,-1 0 0 0 0,0 1 0 0 0,1-1 1 0 0,-1 0-1 0 0,1 0 0 0 0,-1 0 1 0 0,0 1-1 0 0,1-1 0 0 0,-1 0 1 0 0,0 0-1 0 0,0 1 0 0 0,1-1 1 0 0,-1 0-1 0 0,0 1 0 0 0,0-1 0 0 0,1 0 1 0 0,-1 1-1 0 0,0-1 0 0 0,0 1 1 0 0,0-1-1 0 0,0 0 0 0 0,1 1 1 0 0,-1-1-1 0 0,0 1 0 0 0,0-1 0 0 0,0 0 1 0 0,0 1-1 0 0,0-1 0 0 0,0 1 1 0 0,0-1-1 0 0,0 1 0 0 0,0-1 1 0 0,0 0-1 0 0,-1 1 0 0 0,1-1 1 0 0,0 1-1 0 0,0-1 0 0 0,0 0 0 0 0,0 1 1 0 0,-1-1-1 0 0,1 0 0 0 0,0 1 1 0 0,0-1-1 0 0,-1 1-7 0 0,35-15 16 0 0,92-59-2327 0 0,-3-5 0 0 0,66-59 2311 0 0,-44 33-885 0 0,-132 94 966 0 0,0 0 1 0 0,1 1-1 0 0,1 1 0 0 0,0 0 0 0 0,0 1 0 0 0,0 1 0 0 0,1 0 0 0 0,0 1 0 0 0,14-3-81 0 0,-26 10 76 0 0,-1-1 0 0 0,0 0 1 0 0,0 1-1 0 0,0-1 0 0 0,0 1 0 0 0,0 0 1 0 0,0 0-1 0 0,0 0 0 0 0,0 1 0 0 0,-1-1 1 0 0,1 0-1 0 0,-1 1 0 0 0,0 0 0 0 0,0 0 1 0 0,0-1-1 0 0,0 1 0 0 0,0 0 0 0 0,0 1 1 0 0,-1-1-1 0 0,0 0 0 0 0,1 0 0 0 0,-1 1 1 0 0,0-1-1 0 0,-1 1 0 0 0,1-1 0 0 0,-1 1 1 0 0,1-1-1 0 0,-1 1 0 0 0,0-1 0 0 0,-1 1 1 0 0,1-1-1 0 0,0 1 0 0 0,-1-1 0 0 0,0 0 1 0 0,0 1-1 0 0,0-1 0 0 0,0 0 0 0 0,0 1 1 0 0,-1-1-77 0 0,1 13 208 0 0,-6 38 273 0 0,4-49-497 0 0,1 1 0 0 0,0-1-1 0 0,0 0 1 0 0,1 1 0 0 0,0-1 0 0 0,0 1 0 0 0,0-1-1 0 0,1 1 1 0 0,-1-1 0 0 0,1 1 0 0 0,1-1 0 0 0,-1 1-1 0 0,1 0 1 0 0,0-1 0 0 0,0 1 0 0 0,0-1 0 0 0,1 0-1 0 0,0 1 1 0 0,0-1 0 0 0,0 0 0 0 0,1 0 0 0 0,0 0-1 0 0,0-1 1 0 0,0 1 0 0 0,0-1 0 0 0,1 1 0 0 0,0-1-1 0 0,0 0 1 0 0,0 0 0 0 0,0-1 0 0 0,1 1 0 0 0,4 2 16 0 0,47 11-1046 0 0,-27-11 10 0 0</inkml:trace>
  <inkml:trace contextRef="#ctx0" brushRef="#br0" timeOffset="-110569.454">24437 5413 3585 0 0,'0'-2'73'0'0,"-1"-1"0"0"0,1 1-1 0 0,0 0 1 0 0,0 0 0 0 0,0 0 0 0 0,0 0 0 0 0,0-1 0 0 0,0 1 0 0 0,0 0 0 0 0,1 0 0 0 0,-1 0-1 0 0,1 0 1 0 0,0 0 0 0 0,-1 0 0 0 0,1 0 0 0 0,0 0 0 0 0,0 0 0 0 0,1 0 0 0 0,-1 0 0 0 0,0 1-1 0 0,0-1 1 0 0,1 0 0 0 0,-1 1 0 0 0,1-1 0 0 0,0 1 0 0 0,-1-1 0 0 0,1 1 0 0 0,0 0 0 0 0,0 0-1 0 0,0 0 1 0 0,0 0 0 0 0,0 0 0 0 0,0 0 0 0 0,0 0 0 0 0,0 1 0 0 0,0-1 0 0 0,0 1-1 0 0,0 0 1 0 0,0-1 0 0 0,1 1 0 0 0,-1 0 0 0 0,0 0 0 0 0,0 0 0 0 0,0 1 0 0 0,0-1 0 0 0,0 0-1 0 0,1 1 1 0 0,-1 0 0 0 0,0-1 0 0 0,0 1 0 0 0,0 0 0 0 0,1 1-73 0 0,6 7 120 0 0,19 32-12 0 0,-24 34 219 0 0,-6-59-295 0 0,-20 94 111 0 0,16-91-119 0 0,1 0 0 0 0,1 1 0 0 0,0-1 0 0 0,2 1 0 0 0,0 0 0 0 0,1 0 1 0 0,1 0-1 0 0,1 0 0 0 0,1 0 0 0 0,2 11-24 0 0,19 36 55 0 0,10 73 8 0 0,-35-119 133 0 0,0-1-1 0 0,-2 1 0 0 0,0-1 0 0 0,-2 0 0 0 0,0 0 0 0 0,-1-1 0 0 0,-1 0 0 0 0,0 0 0 0 0,-4 3-195 0 0,-37 104 645 0 0,33-106-2791 0 0,16-21 459 0 0,0-1 136 0 0</inkml:trace>
  <inkml:trace contextRef="#ctx0" brushRef="#br0" timeOffset="-111442.277">23959 5561 5505 0 0,'1'31'2923'0'0,"-12"19"-2970"0"0,4-25 164 0 0,-83 337-92 0 0,76-322 7 0 0,8-23 30 0 0,0 0 0 0 0,0 0 0 0 0,2 0 0 0 0,0 1-1 0 0,1 0 1 0 0,1 0 0 0 0,1 0 0 0 0,0 2-62 0 0,5-10 32 0 0,0-1 0 0 0,0 0 0 0 0,1 0 0 0 0,0 0 1 0 0,1-1-1 0 0,-1 0 0 0 0,2 0 0 0 0,-1 0 0 0 0,1-1 0 0 0,0 0 0 0 0,1 0 1 0 0,-1-1-1 0 0,1 0 0 0 0,1 0 0 0 0,-1-1 0 0 0,1 0 0 0 0,0 0 0 0 0,0-1 1 0 0,0 0-1 0 0,8 1-32 0 0,59 5-5 0 0,-33-34-4179 0 0,-38 15 2689 0 0</inkml:trace>
  <inkml:trace contextRef="#ctx0" brushRef="#br0" timeOffset="-111191.426">23662 5970 7017 0 0,'-1'-3'990'0'0,"10"-19"1053"0"0,265 1-2387 0 0,-168 3-2238 0 0,-83 15 1595 0 0</inkml:trace>
  <inkml:trace contextRef="#ctx0" brushRef="#br0" timeOffset="-108356.733">24499 5846 368 0 0,'-16'9'2251'0'0,"25"20"448"0"0,-6-27-2679 0 0,1 1 0 0 0,0-1 0 0 0,0 0 0 0 0,0 0 0 0 0,0-1 0 0 0,0 0 1 0 0,0 1-1 0 0,1-1 0 0 0,-1 0 0 0 0,0-1 0 0 0,1 1 0 0 0,-1-1 0 0 0,0 0 0 0 0,1 0 0 0 0,-1 0 0 0 0,1-1 0 0 0,-1 0 0 0 0,0 0 0 0 0,0 0-20 0 0,-4-6 64 0 0,-87 233 364 0 0,66-152 261 0 0,3 1 1 0 0,3 0 0 0 0,-2 47-690 0 0,3-25 415 0 0,-16 7 61 0 0,26-101-449 0 0,0 0-1 0 0,-1 0 0 0 0,1 0 1 0 0,0 0-1 0 0,-1-1 1 0 0,0 0-1 0 0,1 0 0 0 0,-1 0 1 0 0,0-1-1 0 0,0 1 1 0 0,0-1-1 0 0,0 0 0 0 0,0-1 1 0 0,0 1-1 0 0,0-1 0 0 0,-1 0 1 0 0,1 0-1 0 0,0-1 1 0 0,0 1-1 0 0,0-1 0 0 0,0 0 1 0 0,-5-2-27 0 0,-6 1 25 0 0,-67-4-861 0 0,74 7 525 0 0</inkml:trace>
  <inkml:trace contextRef="#ctx0" brushRef="#br0" timeOffset="-21499.827">25272 5994 4681 0 0,'-11'-8'182'0'0,"1"0"0"0"0,-1 1 0 0 0,-1 0 0 0 0,1 0 0 0 0,-1 2 1 0 0,0-1-1 0 0,-1 2 0 0 0,1-1 0 0 0,-1 2 0 0 0,0 0 0 0 0,0 0 0 0 0,0 1 0 0 0,-9 0-182 0 0,20 2-3 0 0,2 0-2 0 0,1 1 1 0 0,-1-1 0 0 0,0 0-1 0 0,0 0 1 0 0,1 0 0 0 0,-1 1-1 0 0,0-1 1 0 0,0 0 0 0 0,1 1-1 0 0,-1-1 1 0 0,0 0 0 0 0,0 0-1 0 0,0 1 1 0 0,0-1 0 0 0,0 0-1 0 0,1 1 1 0 0,-1-1 0 0 0,0 0-1 0 0,0 1 1 0 0,0-1-1 0 0,0 1 1 0 0,0-1 0 0 0,0 0-1 0 0,0 1 1 0 0,0-1 0 0 0,0 0-1 0 0,0 1 1 0 0,0-1 0 0 0,0 0-1 0 0,0 1 1 0 0,-1-1 0 0 0,1 0-1 0 0,0 1 1 0 0,0-1 0 0 0,0 0-1 0 0,0 1 1 0 0,-1-1 0 0 0,1 0-1 0 0,0 0 1 0 0,0 1 0 0 0,0-1-1 0 0,-1 0 1 0 0,1 0 0 0 0,0 1-1 0 0,-1-1 1 0 0,1 0 0 0 0,0 0-1 0 0,0 0 1 0 0,-1 1 0 0 0,1-1-1 0 0,0 0 1 0 0,-1 0 0 0 0,1 0-1 0 0,0 0 1 0 0,-1 0 0 0 0,1 0-1 0 0,-1 0 1 0 0,1 0 0 0 0,0 0-1 0 0,-1 0 1 0 0,1 0 4 0 0,80 55-4 0 0,-35-42 26 0 0,0-2-1 0 0,1-2 1 0 0,1-2-1 0 0,-1-2 1 0 0,1-3-1 0 0,0-1 1 0 0,0-2-1 0 0,36-6-21 0 0,33-3-1759 0 0,-96 9 1083 0 0</inkml:trace>
  <inkml:trace contextRef="#ctx0" brushRef="#br0" timeOffset="-21195.949">25149 6383 3489 0 0,'0'1'58'0'0,"-1"1"0"0"0,1-1 1 0 0,0 1-1 0 0,0 0 0 0 0,0-1 0 0 0,0 1 1 0 0,0 0-1 0 0,0 0 0 0 0,0-1 0 0 0,1 1 1 0 0,-1-1-1 0 0,1 1 0 0 0,-1 0 1 0 0,1-1-1 0 0,-1 1 0 0 0,1-1 0 0 0,0 1 1 0 0,0-1-1 0 0,0 1 0 0 0,0-1 0 0 0,0 0 1 0 0,0 1-1 0 0,0-1 0 0 0,0 0 0 0 0,1 0 1 0 0,-1 0-1 0 0,0 0 0 0 0,1 0 1 0 0,-1 0-1 0 0,1 0 0 0 0,-1-1 0 0 0,1 1 1 0 0,-1 0-1 0 0,1-1 0 0 0,-1 1 0 0 0,1-1 1 0 0,0 0-1 0 0,-1 1 0 0 0,1-1-58 0 0,26 10 92 0 0,0-2 1 0 0,0 0-1 0 0,1-2 0 0 0,0-1 0 0 0,0-2 0 0 0,1 0 1 0 0,-1-2-1 0 0,28-3-92 0 0,90 8 9 0 0,-47 10-1075 0 0,-68-3 457 0 0</inkml:trace>
  <inkml:trace contextRef="#ctx0" brushRef="#br0" timeOffset="10632.603">24116 3882 4417 0 0,'2'38'3441'0'0,"-13"20"-2770"0"0,4-23-443 0 0,-15 95-87 0 0,6 2 0 0 0,6-1 1 0 0,5 66-142 0 0,6-198 21 0 0,0 0 1 0 0,-1 0-1 0 0,1 0 1 0 0,0 0-1 0 0,0 0 1 0 0,0 1-1 0 0,0-1 1 0 0,0 0 0 0 0,0 0-1 0 0,0 1 1 0 0,0-1-1 0 0,0 0 1 0 0,0 1-1 0 0,0-1 1 0 0,0 1-1 0 0,0 0 1 0 0,0-1 0 0 0,1 1-1 0 0,-1 0 1 0 0,0 0-1 0 0,0 0 1 0 0,0-1-1 0 0,1 1 1 0 0,-1 1-1 0 0,0-1 1 0 0,0 0-1 0 0,1 0 1 0 0,-1 0 0 0 0,0 1-1 0 0,0-1 1 0 0,0 0-1 0 0,0 1 1 0 0,0-1-1 0 0,1 1 1 0 0,-1-1-1 0 0,0 1 1 0 0,0 0 0 0 0,0-1-1 0 0,0 1 1 0 0,0 0-1 0 0,-1 0 1 0 0,1 0-1 0 0,0 0 1 0 0,0 0-1 0 0,-1 0 1 0 0,1 0-1 0 0,0 0 1 0 0,-1 0 0 0 0,1 0-1 0 0,-1 0 1 0 0,1 0-1 0 0,-1 0 1 0 0,0 1-1 0 0,1-1 1 0 0,-1 0-1 0 0,0 0 1 0 0,0 0 0 0 0,0 1-1 0 0,0-1 1 0 0,0 0-1 0 0,0 0 1 0 0,0 0-1 0 0,0 1 1 0 0,0-1-1 0 0,-1 0 1 0 0,1 0-1 0 0,0 0 1 0 0,-1 1 0 0 0,0-1-22 0 0,129-187 227 0 0,-78 102-409 0 0,132-225-222 0 0,-182 309 413 0 0,0 0 0 0 0,0 0 0 0 0,0 1 0 0 0,0-1 0 0 0,0 0 0 0 0,1 0 0 0 0,-1 1 0 0 0,0-1-1 0 0,0 0 1 0 0,0 0 0 0 0,1 0 0 0 0,-1 1 0 0 0,0-1 0 0 0,0 0 0 0 0,1 0 0 0 0,-1 0 0 0 0,0 0 0 0 0,0 0 0 0 0,1 1 0 0 0,-1-1 0 0 0,0 0 0 0 0,1 0 0 0 0,-1 0 0 0 0,0 0 0 0 0,1 0 0 0 0,-1 0 0 0 0,0 0 0 0 0,0 0 0 0 0,1 0-1 0 0,-1 0 1 0 0,0 0 0 0 0,1 0 0 0 0,-1 0 0 0 0,0 0 0 0 0,0-1 0 0 0,1 1 0 0 0,-1 0 0 0 0,0 0 0 0 0,1 0 0 0 0,-1 0 0 0 0,0 0 0 0 0,0-1 0 0 0,1 1-9 0 0,-6 34 227 0 0,-7 26-16 0 0,0-11-147 0 0,2 1-1 0 0,2 1 1 0 0,2-1-1 0 0,3 1 1 0 0,2 0-1 0 0,4 45-63 0 0,-3-94 15 0 0,0 0-1 0 0,0 0 0 0 0,1 1 1 0 0,-1-1-1 0 0,0 0 1 0 0,1 0-1 0 0,0 1 0 0 0,-1-1 1 0 0,1 0-1 0 0,0 0 1 0 0,0 0-1 0 0,0 0 0 0 0,0 0 1 0 0,1 0-1 0 0,-1 0 1 0 0,0-1-1 0 0,1 1 0 0 0,-1 0 1 0 0,1-1-1 0 0,0 1 1 0 0,-1-1-1 0 0,1 1 0 0 0,0-1 1 0 0,0 0-1 0 0,0 0 0 0 0,0 0 1 0 0,0 0-1 0 0,0 0 1 0 0,1 0-1 0 0,-1-1 0 0 0,0 1 1 0 0,0-1-1 0 0,0 1 1 0 0,1-1-1 0 0,-1 0 0 0 0,0 0 1 0 0,1 0-1 0 0,-1 0 1 0 0,0 0-1 0 0,0 0 0 0 0,1-1 1 0 0,-1 1-1 0 0,0-1 1 0 0,0 0-1 0 0,0 0-14 0 0,92-47 390 0 0,-51 13-341 0 0,-1-3 0 0 0,-2-1 1 0 0,-2-1-1 0 0,-2-3 1 0 0,4-8-50 0 0,-5 8 95 0 0,-17 21 77 0 0,-1 0 0 0 0,0-2 1 0 0,-2 0-1 0 0,-1-1 0 0 0,-1 0 0 0 0,2-7-172 0 0,-14 27 21 0 0,1 1 0 0 0,-1-1 0 0 0,0 0 0 0 0,0 0 0 0 0,-1 0 1 0 0,1 1-1 0 0,-1-1 0 0 0,0 0 0 0 0,-1 0 0 0 0,1 0 0 0 0,-1 0 0 0 0,0 0 1 0 0,0 1-1 0 0,0-1 0 0 0,-1 0 0 0 0,1 1 0 0 0,-1-1 0 0 0,-1 1 0 0 0,1-1 1 0 0,0 1-1 0 0,-3-3-21 0 0,4-5-5699 0 0,7 8 3997 0 0</inkml:trace>
  <inkml:trace contextRef="#ctx0" brushRef="#br0" timeOffset="11007.93">25323 4113 5785 0 0,'-24'213'5756'0'0,"8"-147"-4836"0"0,-4-1-1 0 0,-2-1 1 0 0,-23 44-920 0 0,-10-32 1234 0 0,54-76-1210 0 0,0 0-1 0 0,0 0 1 0 0,1 0 0 0 0,-1 0-1 0 0,0 0 1 0 0,0 0 0 0 0,0 0 0 0 0,0 0-1 0 0,0 0 1 0 0,0-1 0 0 0,0 1-1 0 0,1 0 1 0 0,-1 0 0 0 0,0-1-1 0 0,0 1 1 0 0,0-1 0 0 0,1 1-1 0 0,-1-1 1 0 0,0 1 0 0 0,0-1 0 0 0,1 0-1 0 0,-1 1 1 0 0,1-1 0 0 0,-1 0-1 0 0,1 1 1 0 0,-1-1 0 0 0,1 0-1 0 0,-1 0 1 0 0,1 1 0 0 0,-1-1-1 0 0,1 0 1 0 0,0 0 0 0 0,-1 0 0 0 0,1 0-1 0 0,0 0 1 0 0,0 1 0 0 0,0-1-1 0 0,0 0 1 0 0,0 0 0 0 0,0 0-1 0 0,0 0 1 0 0,0 0 0 0 0,0 0-1 0 0,0 0 1 0 0,0 0 0 0 0,1 1 0 0 0,-1-2-24 0 0,3-18 51 0 0,2-1 1 0 0,0 1-1 0 0,1 0 1 0 0,0 0 0 0 0,2 1-1 0 0,1-1 1 0 0,4-6-52 0 0,-5 10-33 0 0,21-46 2 0 0,2 0-1 0 0,4 3 1 0 0,37-51 31 0 0,-60 95-78 0 0,1-1-1 0 0,0 2 0 0 0,0 0 1 0 0,2 0-1 0 0,0 2 0 0 0,0-1 0 0 0,1 2 1 0 0,0 0-1 0 0,1 1 0 0 0,1 1 1 0 0,-1 1-1 0 0,1 0 0 0 0,1 1 1 0 0,-1 1-1 0 0,1 1 0 0 0,1 0 79 0 0,-12 3-203 0 0,0 0 0 0 0,1 1 0 0 0,-1 0 0 0 0,1 0 0 0 0,-1 1 0 0 0,1 0-1 0 0,-1 0 1 0 0,1 1 0 0 0,-1 0 0 0 0,1 0 0 0 0,-1 1 0 0 0,0 1 0 0 0,1-1 0 0 0,-1 1-1 0 0,0 1 1 0 0,-1-1 0 0 0,1 1 0 0 0,-1 1 0 0 0,2 0 203 0 0,5 5-458 0 0,-8-7 361 0 0,1 1 0 0 0,-1 0 0 0 0,0 0 0 0 0,0 1 0 0 0,0 0 0 0 0,-1 0 0 0 0,0 0 0 0 0,0 1 0 0 0,0-1 0 0 0,0 1 0 0 0,-1 0 0 0 0,0 1 0 0 0,-1-1 0 0 0,1 1 0 0 0,-1-1 0 0 0,1 5 97 0 0,-1 7 177 0 0,-1 0-1 0 0,0 0 1 0 0,-1 1 0 0 0,-1-1-1 0 0,-1 0 1 0 0,-1 1-1 0 0,-1-1 1 0 0,0 0 0 0 0,-1 0-1 0 0,-1-1 1 0 0,0 1-1 0 0,-2-1 1 0 0,0 0 0 0 0,-8 14-177 0 0,-29 50 578 0 0,43-81-588 0 0,1 0 0 0 0,-1 0-1 0 0,1 0 1 0 0,-1 0 0 0 0,1 1-1 0 0,0-1 1 0 0,-1 0 0 0 0,1 1-1 0 0,-1-1 1 0 0,1 0 0 0 0,-1 1-1 0 0,1-1 1 0 0,0 0 0 0 0,-1 1-1 0 0,1-1 1 0 0,0 1 0 0 0,-1-1-1 0 0,1 1 1 0 0,0-1 0 0 0,0 0 0 0 0,0 1-1 0 0,-1-1 1 0 0,1 1 0 0 0,0-1-1 0 0,0 1 1 0 0,0 0 0 0 0,0-1-1 0 0,0 1 1 0 0,0-1 0 0 0,0 1-1 0 0,0-1 1 0 0,0 1 0 0 0,0-1-1 0 0,0 1 1 0 0,0-1 0 0 0,0 1-1 0 0,0-1 1 0 0,1 1 0 0 0,-1-1-1 0 0,0 1 1 0 0,0-1 0 0 0,0 1-1 0 0,1-1 1 0 0,-1 1 0 0 0,0-1-1 0 0,1 0 1 0 0,-1 1 0 0 0,0-1-1 0 0,1 1 1 0 0,-1-1 0 0 0,1 0-1 0 0,-1 1 1 0 0,1-1 0 0 0,-1 0-1 0 0,1 0 1 0 0,-1 1 0 0 0,0-1-1 0 0,1 0 1 0 0,-1 0 0 0 0,1 0-1 0 0,0 0 1 0 0,-1 0 0 0 0,1 0-1 0 0,-1 1 1 0 0,1-1 0 0 0,-1 0-1 0 0,1 0 1 0 0,-1-1 10 0 0,33-12-1139 0 0,-30 11 1163 0 0,81-69-2868 0 0,-52 37 1461 0 0</inkml:trace>
  <inkml:trace contextRef="#ctx0" brushRef="#br0" timeOffset="73290.37">24544 4894 7802 0 0,'-37'-28'3505'0'0,"-5"-27"-3462"0"0,98 47-447 0 0,-52 8 404 0 0,8 0-5 0 0,0-1 1 0 0,-1 2-1 0 0,1-1 0 0 0,-1 2 0 0 0,1-1 0 0 0,-1 1 0 0 0,0 1 1 0 0,0 0-1 0 0,0 1 0 0 0,0 0 0 0 0,0 1 0 0 0,-1 0 0 0 0,0 0 0 0 0,0 1 1 0 0,0 1-1 0 0,-1-1 0 0 0,0 2 0 0 0,0-1 0 0 0,0 2 5 0 0,15 29-13 0 0,-1 2-1 0 0,-3 1 1 0 0,-1 0-1 0 0,-1 1 1 0 0,-3 1-1 0 0,-2 1 1 0 0,-1 0-1 0 0,-2 3 14 0 0,37 264-69 0 0,-22 29 191 0 0,-19 307-122 0 0,-7-367 326 0 0,5-93-75 0 0,1-97-34 0 0,-5 1-1 0 0,-3-1 1 0 0,-4 0 0 0 0,-6 14-217 0 0,12-93 56 0 0,-1-1 0 0 0,0 0 1 0 0,-1 1-1 0 0,0-1 0 0 0,-1 0 1 0 0,0 0-1 0 0,0-1 0 0 0,-1 1 1 0 0,0-1-1 0 0,-1 0 0 0 0,0 0 1 0 0,0-1-1 0 0,-1 0 0 0 0,0 0 0 0 0,-1 0 1 0 0,1-1-1 0 0,-9 6-56 0 0,-1-5 20 0 0,0-1-1 0 0,0 0 1 0 0,-1-1-1 0 0,0-1 1 0 0,0 0-1 0 0,0-1 1 0 0,0-2-1 0 0,-1 1 1 0 0,0-2-20 0 0,-79 14-1668 0 0,44-4 578 0 0,28-4 218 0 0</inkml:trace>
  <inkml:trace contextRef="#ctx0" brushRef="#br0" timeOffset="81067.646">5835 11259 7962 0 0,'-33'184'4467'0'0,"33"-104"-4511"0"0,4 0 0 0 0,3-1-1 0 0,4 0 1 0 0,11 38 44 0 0,-5-57-2478 0 0,-7-73-42 0 0,-7 0 1467 0 0</inkml:trace>
  <inkml:trace contextRef="#ctx0" brushRef="#br0" timeOffset="81348.194">5343 11373 5409 0 0,'2'-7'145'0'0,"0"-1"0"0"0,1 1-1 0 0,0 0 1 0 0,0-1 0 0 0,1 1 0 0 0,-1 1-1 0 0,2-1 1 0 0,-1 0 0 0 0,1 1-1 0 0,0 0 1 0 0,0 0 0 0 0,1 1 0 0 0,0-1-1 0 0,0 1 1 0 0,0 0 0 0 0,0 1 0 0 0,1 0-1 0 0,0 0 1 0 0,0 0 0 0 0,0 1 0 0 0,7-3-145 0 0,167-39-254 0 0,-91 37 256 0 0,-1 3 0 0 0,1 4 0 0 0,0 5 0 0 0,23 5-2 0 0,88-2-3093 0 0,-165-7 2048 0 0</inkml:trace>
  <inkml:trace contextRef="#ctx0" brushRef="#br0" timeOffset="81595.052">6268 11548 7418 0 0,'9'3'4841'0'0,"10"9"-4845"0"0,1-1 0 0 0,0 0 1 0 0,1-2-1 0 0,0 0 1 0 0,1-2-1 0 0,0 0 0 0 0,2-1 4 0 0,41 5 54 0 0,-1-2 0 0 0,1-3 0 0 0,50-3-54 0 0,-105-2-305 0 0,1-1 1 0 0,0-1-1 0 0,0 0 1 0 0,0 0 0 0 0,-1-1-1 0 0,1 0 1 0 0,0-1-1 0 0,-1 0 1 0 0,0-1-1 0 0,0 0 1 0 0,0 0 0 0 0,0-1-1 0 0,-1-1 1 0 0,0 1-1 0 0,0-2 305 0 0,7-7-1515 0 0</inkml:trace>
  <inkml:trace contextRef="#ctx0" brushRef="#br0" timeOffset="81835.815">6671 11326 6409 0 0,'24'45'5764'0'0,"57"-8"-5756"0"0,-66-32 283 0 0,32 11-264 0 0,-23-10-10 0 0,0 1 0 0 0,-1 1 0 0 0,0 1 0 0 0,0 1 1 0 0,-1 1-1 0 0,0 1 0 0 0,-1 0 0 0 0,0 2 0 0 0,-1 1 0 0 0,-1 1 0 0 0,0 0 0 0 0,8 10-17 0 0,-24-17 33 0 0,-1 0 0 0 0,0 0 0 0 0,0 0 0 0 0,0 0 0 0 0,-1 0 0 0 0,-1 1 0 0 0,0-1 0 0 0,0 0 1 0 0,0 1-1 0 0,-1-1 0 0 0,-1 0 0 0 0,0 0 0 0 0,0 0 0 0 0,-1 0 0 0 0,0 0 0 0 0,0-1 0 0 0,-1 1 0 0 0,0-1 0 0 0,0 0 0 0 0,-1 0 0 0 0,0 0 0 0 0,-1-1 0 0 0,0 1 0 0 0,0-1 0 0 0,0-1 0 0 0,-1 1 1 0 0,0-1-1 0 0,-2 1-33 0 0,-103 63-708 0 0,27-53-4083 0 0,75-17 3333 0 0</inkml:trace>
  <inkml:trace contextRef="#ctx0" brushRef="#br0" timeOffset="82361.387">7754 11472 5633 0 0,'-16'31'2462'0'0,"-35"69"1288"0"0,41-81-3729 0 0,0-1 1 0 0,-1-1-1 0 0,-1 0 0 0 0,-1 0 1 0 0,0-1-1 0 0,-1-1 0 0 0,0 0 1 0 0,-2-1-1 0 0,0-1 1 0 0,0 0-1 0 0,-12 6-21 0 0,22-17 10 0 0,0 0-1 0 0,0 0 1 0 0,-1 0 0 0 0,1 0-1 0 0,-1-1 1 0 0,1 0 0 0 0,-1-1-1 0 0,0 1 1 0 0,1-1 0 0 0,-1-1-1 0 0,0 1 1 0 0,1-1 0 0 0,-1 0-1 0 0,1 0 1 0 0,-1-1 0 0 0,1 0-1 0 0,0 0 1 0 0,0-1 0 0 0,0 0-1 0 0,0 0 1 0 0,0 0 0 0 0,0-1-1 0 0,1 1 1 0 0,-1-1 0 0 0,1-1-1 0 0,0 1 1 0 0,1-1 0 0 0,-1 0-1 0 0,1 0 1 0 0,0 0 0 0 0,0 0-1 0 0,0-1 1 0 0,1 0 0 0 0,0 0-1 0 0,0 0 1 0 0,1 0 0 0 0,-1 0-1 0 0,1 0 1 0 0,0-1 0 0 0,1 1-1 0 0,0-1 1 0 0,0 1 0 0 0,0-1-1 0 0,1 0 1 0 0,0 1 0 0 0,0-1-1 0 0,1 0 1 0 0,0-1-10 0 0,-1 7-6 0 0,0-1-1 0 0,0 1 1 0 0,0 0 0 0 0,0 0 0 0 0,0 0-1 0 0,0-1 1 0 0,0 1 0 0 0,1 0-1 0 0,-1 0 1 0 0,0 0 0 0 0,1 0 0 0 0,-1 0-1 0 0,1 0 1 0 0,-1-1 0 0 0,1 1-1 0 0,-1 0 1 0 0,1 0 0 0 0,0 1 0 0 0,0-1-1 0 0,-1 0 1 0 0,1 0 0 0 0,0 0-1 0 0,0 0 1 0 0,0 1 0 0 0,0-1 0 0 0,0 0-1 0 0,0 1 1 0 0,0-1 0 0 0,0 1-1 0 0,0-1 1 0 0,1 1 0 0 0,-1 0 0 0 0,0-1-1 0 0,0 1 1 0 0,0 0 0 0 0,0 0-1 0 0,1 0 1 0 0,-1-1 0 0 0,0 1-1 0 0,0 1 1 0 0,0-1 0 0 0,1 0 0 0 0,-1 0-1 0 0,0 0 1 0 0,0 1 0 0 0,0-1-1 0 0,0 0 1 0 0,0 1 0 0 0,0-1 0 0 0,1 1-1 0 0,-1 0 1 0 0,0-1 0 0 0,0 1-1 0 0,-1 0 1 0 0,2 0 6 0 0,55 46-152 0 0,-55-45 151 0 0,10 10-1 0 0,0 0 0 0 0,1 0 0 0 0,1-2 0 0 0,0 0 0 0 0,0 0 0 0 0,1-1 0 0 0,0-1 0 0 0,1-1 0 0 0,0 0 0 0 0,0-1 0 0 0,0 0 0 0 0,1-2 0 0 0,0 0 0 0 0,0-1 0 0 0,0 0 0 0 0,0-1 0 0 0,0-1 0 0 0,0-1 0 0 0,1-1 0 0 0,-1 0 0 0 0,0-1 0 0 0,11-3 2 0 0,-17-1 21 0 0,0-1-1 0 0,0 0 1 0 0,-1 0 0 0 0,0-1-1 0 0,0-1 1 0 0,-1 0-1 0 0,0 0 1 0 0,-1 0 0 0 0,1-1-1 0 0,-2-1 1 0 0,0 1-1 0 0,0-1 1 0 0,-1-1 0 0 0,0 1-1 0 0,-1-1 1 0 0,0 0 0 0 0,-1 0-1 0 0,-1 0 1 0 0,1-1-1 0 0,-2 0-20 0 0,0 10 37 0 0,-1 0 0 0 0,0-1-1 0 0,0 1 1 0 0,0-1 0 0 0,0 1-1 0 0,-1-1 1 0 0,1 1 0 0 0,-1-1 0 0 0,0 0-1 0 0,0 1 1 0 0,-1-1 0 0 0,1 1-1 0 0,0-1 1 0 0,-1 1 0 0 0,0-1-1 0 0,0 1 1 0 0,0-1 0 0 0,-1 1-1 0 0,1-1 1 0 0,-1 1 0 0 0,1 0 0 0 0,-1 0-1 0 0,0 0 1 0 0,0 0 0 0 0,-1 0-1 0 0,1 1 1 0 0,-1-1 0 0 0,1 0-1 0 0,-1 1 1 0 0,0 0 0 0 0,0 0-1 0 0,0 0 1 0 0,0 0 0 0 0,0 0-1 0 0,0 1 1 0 0,0-1 0 0 0,-1 1 0 0 0,1 0-1 0 0,-1 0 1 0 0,1 0 0 0 0,-1 0-1 0 0,1 1 1 0 0,-1-1-37 0 0,-18 4 31 0 0,1 2 1 0 0,-1 0-1 0 0,1 1 0 0 0,0 1 1 0 0,1 1-1 0 0,-1 0 0 0 0,2 2 1 0 0,-1 0-1 0 0,1 2 0 0 0,1 0 1 0 0,-4 4-32 0 0,-24 12-89 0 0,-98 58-4567 0 0,135-83 3531 0 0,3-1-340 0 0</inkml:trace>
  <inkml:trace contextRef="#ctx0" brushRef="#br0" timeOffset="84386.972">9275 11257 7138 0 0,'-10'37'2594'0'0,"-20"140"1344"0"0,33-96-3898 0 0,3-1 1 0 0,4 0 0 0 0,14 53-41 0 0,-8-45-73 0 0,-4-41-286 0 0,-9-44-5933 0 0,2-39 4929 0 0</inkml:trace>
  <inkml:trace contextRef="#ctx0" brushRef="#br0" timeOffset="84639.953">8880 11263 9082 0 0,'13'5'4694'0'0,"15"-10"-4309"0"0,-9 1-187 0 0,495-25-535 0 0,-299 13-4559 0 0,-164 10 3244 0 0</inkml:trace>
  <inkml:trace contextRef="#ctx0" brushRef="#br0" timeOffset="86800.258">10679 11217 6953 0 0,'-42'107'3640'0'0,"4"160"-3562"0"0,38-258 13 0 0,-3 190-87 0 0,3-196 8 0 0,0 0 0 0 0,1 0-1 0 0,-1 0 1 0 0,1 0 0 0 0,0 0-1 0 0,0 0 1 0 0,1 0 0 0 0,-1 0-1 0 0,0-1 1 0 0,1 1 0 0 0,-1 0-1 0 0,1-1 1 0 0,0 1 0 0 0,0-1-1 0 0,0 0 1 0 0,0 1 0 0 0,1-1-1 0 0,-1 0 1 0 0,1 0 0 0 0,-1-1-1 0 0,1 1 1 0 0,-1 0 0 0 0,1-1-1 0 0,0 0 1 0 0,0 0 0 0 0,0 1-1 0 0,0-2 1 0 0,0 1 0 0 0,0 0-1 0 0,0-1 1 0 0,0 1 0 0 0,0-1-1 0 0,0 0 1 0 0,0 0 0 0 0,0 0-1 0 0,1 0 1 0 0,-1-1 0 0 0,0 1-1 0 0,1-1-11 0 0,119-39-415 0 0,-61-15-3472 0 0,-52 41 2553 0 0</inkml:trace>
  <inkml:trace contextRef="#ctx0" brushRef="#br0" timeOffset="87080.64">10491 11470 6425 0 0,'-58'-31'6258'0'0,"73"24"-6289"0"0,267 28-818 0 0,-140-8-4122 0 0,-118-10 3508 0 0</inkml:trace>
  <inkml:trace contextRef="#ctx0" brushRef="#br0" timeOffset="87343.841">11050 11507 8026 0 0,'59'-11'4635'0'0,"28"10"-4469"0"0,142 15-132 0 0,-133-31-3248 0 0,-81 15 1346 0 0,-13 2 306 0 0</inkml:trace>
  <inkml:trace contextRef="#ctx0" brushRef="#br0" timeOffset="87608.765">11120 11647 8722 0 0,'2'15'4257'0'0,"71"30"-4296"0"0,68-22-653 0 0,1-35-3869 0 0,-117 7 2987 0 0</inkml:trace>
  <inkml:trace contextRef="#ctx0" brushRef="#br0" timeOffset="87898.613">11711 11808 4361 0 0,'41'44'5269'0'0,"-39"-43"-5203"0"0,0 0-1 0 0,-1 0 0 0 0,1 0 1 0 0,0 0-1 0 0,0-1 0 0 0,0 1 0 0 0,0-1 1 0 0,0 0-1 0 0,0 1 0 0 0,0-1 1 0 0,0 0-1 0 0,0 0 0 0 0,0 0 0 0 0,0 0 1 0 0,0-1-1 0 0,0 1 0 0 0,0-1 1 0 0,0 1-1 0 0,0-1 0 0 0,-1 1 1 0 0,1-1-1 0 0,0 0 0 0 0,0 0 0 0 0,-1 0 1 0 0,1 0-1 0 0,0 0 0 0 0,-1-1 1 0 0,1 1-1 0 0,-1 0 0 0 0,1-1-65 0 0,10-13 60 0 0,0 1-1 0 0,-1-2 1 0 0,0 0-1 0 0,-2 0 1 0 0,0-1-1 0 0,-1 0 1 0 0,0 0-1 0 0,-2-1 1 0 0,0 0-1 0 0,-1 0 1 0 0,0-2-60 0 0,-2 12 35 0 0,-1 0 1 0 0,1-1-1 0 0,-1 1 0 0 0,-1-1 0 0 0,0 1 1 0 0,0-1-1 0 0,0 0 0 0 0,-1 0 0 0 0,-1 1 1 0 0,1-1-1 0 0,-2 0 0 0 0,1 0 1 0 0,-1 1-1 0 0,0-1 0 0 0,-1 1 0 0 0,0 0 1 0 0,0 0-1 0 0,-1 0 0 0 0,0 0 1 0 0,0 0-1 0 0,-1 1 0 0 0,0 0-35 0 0,0 6 12 0 0,0 1-1 0 0,0 0 1 0 0,0 0 0 0 0,0 0 0 0 0,0 1-1 0 0,0 0 1 0 0,0 0 0 0 0,0 0-1 0 0,0 1 1 0 0,1-1 0 0 0,-1 1-1 0 0,0 0 1 0 0,1 1 0 0 0,0-1-1 0 0,-1 1 1 0 0,1 0 0 0 0,0 0-1 0 0,0 0 1 0 0,1 0 0 0 0,-1 1-1 0 0,1 0 1 0 0,-1-1 0 0 0,1 1-1 0 0,0 1 1 0 0,-2 3-12 0 0,1-4 10 0 0,-16 15-134 0 0,0 1 1 0 0,2 1 0 0 0,0 1 0 0 0,1 0 0 0 0,1 1 0 0 0,2 1 0 0 0,0 0-1 0 0,2 1 1 0 0,-3 9 123 0 0,14-21-2258 0 0,1-14 1089 0 0</inkml:trace>
  <inkml:trace contextRef="#ctx0" brushRef="#br0" timeOffset="-37137.206">17271 3742 3377 0 0,'5'-112'3779'0'0,"-5"111"-3735"0"0,0 1-27 0 0,-1 1 0 0 0,1-1-1 0 0,0 0 1 0 0,0 0 0 0 0,0 0 0 0 0,0 0 0 0 0,-1 0-1 0 0,1 0 1 0 0,0 0 0 0 0,0 1 0 0 0,0-1 0 0 0,-1 0-1 0 0,1 0 1 0 0,0 0 0 0 0,0 0 0 0 0,0 0 0 0 0,-1 0-1 0 0,1 0 1 0 0,0 0 0 0 0,0 0 0 0 0,0 0 0 0 0,-1 0-1 0 0,1 0 1 0 0,0 0 0 0 0,0 0 0 0 0,0-1 0 0 0,-1 1-17 0 0,-152 596 1087 0 0,152-590-1084 0 0,-12 49 19 0 0,2 0 0 0 0,3 1 0 0 0,2 0-1 0 0,3 0 1 0 0,2 0 0 0 0,3 0 0 0 0,2 0 0 0 0,2 0 0 0 0,3 0 0 0 0,7 17-22 0 0,-10-57-9 0 0,1 0 0 0 0,1-1-1 0 0,0 0 1 0 0,0 0 0 0 0,2-1 0 0 0,0 0-1 0 0,0-1 1 0 0,1 0 0 0 0,1-1-1 0 0,0 0 1 0 0,1 0 0 0 0,0-2-1 0 0,1 0 1 0 0,11 7 9 0 0,80 32-2914 0 0,-81-41 1764 0 0</inkml:trace>
  <inkml:trace contextRef="#ctx0" brushRef="#br0" timeOffset="-36813.459">17832 4145 6065 0 0,'-51'134'3193'0'0,"41"-73"-3175"0"0,3 0 0 0 0,3 0-1 0 0,2 0 1 0 0,5 37-18 0 0,-2-85 105 0 0,7 99 219 0 0,-8-111-297 0 0,0-1-91 0 0,0 0-251 0 0,6-12-2378 0 0,23-21 1461 0 0</inkml:trace>
  <inkml:trace contextRef="#ctx0" brushRef="#br0" timeOffset="-36544.777">18109 4197 6065 0 0,'-18'79'3054'0'0,"-3"18"-2896"0"0,15-53-106 0 0,1 1 1 0 0,2-1-1 0 0,3 1 0 0 0,1 0 1 0 0,2 0-1 0 0,3 7-52 0 0,0-28 389 0 0,-1-28-3153 0 0,-4 2 1836 0 0,1-1-311 0 0</inkml:trace>
  <inkml:trace contextRef="#ctx0" brushRef="#br0" timeOffset="-36269.419">17598 4081 6497 0 0,'7'-13'2646'0'0,"255"-35"-2850"0"0,39-17 499 0 0,-173 36-260 0 0,-53-19-3107 0 0,-57 30 1756 0 0</inkml:trace>
  <inkml:trace contextRef="#ctx0" brushRef="#br0" timeOffset="-36004.731">18590 3525 3817 0 0,'23'100'5514'0'0,"-5"52"-3916"0"0,-8-61-1013 0 0,3 6-440 0 0,-4 0 0 0 0,-4 1 0 0 0,-5 0 0 0 0,-4 0-1 0 0,-4-1 1 0 0,-4 0 0 0 0,-20 74-145 0 0,-40 10-372 0 0,8-23-4449 0 0,55-131 2807 0 0</inkml:trace>
  <inkml:trace contextRef="#ctx0" brushRef="#br0" timeOffset="-24911.06">19964 4310 1584 0 0,'-2'-1'242'0'0,"-1"0"0"0"0,1 0 0 0 0,-1 0-1 0 0,1-1 1 0 0,0 1 0 0 0,-1-1 0 0 0,1 1-1 0 0,0-1 1 0 0,0 0 0 0 0,0 0 0 0 0,0 0-1 0 0,1 0 1 0 0,-1 0 0 0 0,0-1 0 0 0,1 1-1 0 0,0 0 1 0 0,-1-1 0 0 0,1 1 0 0 0,0-1-1 0 0,0 1 1 0 0,0-1 0 0 0,0-1-242 0 0,-17-34 907 0 0,-44-33-128 0 0,59 69-769 0 0,1-1 1 0 0,-1 1-1 0 0,1 0 1 0 0,-1 0-1 0 0,0 0 1 0 0,0 0-1 0 0,0 1 1 0 0,0-1-1 0 0,0 1 1 0 0,-1 0 0 0 0,1-1-1 0 0,0 1 1 0 0,0 1-1 0 0,-1-1 1 0 0,1 1-1 0 0,-1-1 1 0 0,1 1-1 0 0,-1 0 1 0 0,1 0-1 0 0,0 0 1 0 0,-1 1-1 0 0,1-1 1 0 0,-1 1-1 0 0,1 0 1 0 0,0 0-1 0 0,0 0 1 0 0,-1 0 0 0 0,1 1-1 0 0,0-1 1 0 0,-1 1-11 0 0,-11 14-9 0 0,1 0 0 0 0,0 1 0 0 0,1 0 0 0 0,1 1 0 0 0,1 0 0 0 0,0 1 0 0 0,2 0 0 0 0,0 1 0 0 0,1 0 0 0 0,1 1 0 0 0,1-1 0 0 0,1 1 0 0 0,0 0 0 0 0,2 0 0 0 0,0 5 9 0 0,1-15 8 0 0,-2-2 4 0 0,2 1 1 0 0,-1-1 0 0 0,1 1-1 0 0,0 0 1 0 0,1 0-1 0 0,1 0 1 0 0,-1 0 0 0 0,1 0-1 0 0,1 0 1 0 0,0 0-1 0 0,1 0 1 0 0,-1 0 0 0 0,2 0-1 0 0,-1-1 1 0 0,2 1-1 0 0,-1-1 1 0 0,1 0 0 0 0,4 7-13 0 0,-1-11 47 0 0,0 0 1 0 0,0-1 0 0 0,0-1 0 0 0,0 1-1 0 0,1-1 1 0 0,-1 0 0 0 0,1-1-1 0 0,0 0 1 0 0,0 0 0 0 0,0 0 0 0 0,0-1-1 0 0,0-1 1 0 0,0 1 0 0 0,0-1 0 0 0,0-1-1 0 0,8 0-47 0 0,-3 1 41 0 0,143-42-2114 0 0,-130 34 684 0 0,-14 4 291 0 0</inkml:trace>
  <inkml:trace contextRef="#ctx0" brushRef="#br0" timeOffset="-24305.409">20170 4380 2601 0 0,'-4'55'1671'0'0,"2"-48"-1570"0"0,0 0 0 0 0,1 0-1 0 0,0 0 1 0 0,0 0 0 0 0,1 0 0 0 0,0 0 0 0 0,0 0-1 0 0,0 0 1 0 0,1 0 0 0 0,0 0 0 0 0,1 0-1 0 0,-1-1 1 0 0,1 1 0 0 0,1 0 0 0 0,-1-1 0 0 0,1 1-1 0 0,0-1 1 0 0,1 0 0 0 0,-1 0 0 0 0,1 0-1 0 0,1 0 1 0 0,-1-1 0 0 0,1 0 0 0 0,3 4-101 0 0,-4-9 82 0 0,0 1 0 0 0,0 0 0 0 0,1-1 1 0 0,-1 0-1 0 0,0 0 0 0 0,1 0 0 0 0,-1-1 0 0 0,0 1 1 0 0,0-1-1 0 0,0 0 0 0 0,0-1 0 0 0,0 1 0 0 0,0 0 0 0 0,0-1 1 0 0,0 0-1 0 0,0 0 0 0 0,0 0 0 0 0,-1-1 0 0 0,1 1 1 0 0,-1-1-1 0 0,0 0 0 0 0,0 0 0 0 0,0 0 0 0 0,0 0 1 0 0,0 0-1 0 0,-1-1 0 0 0,2-2-82 0 0,12-8 44 0 0,1-5-17 0 0,-1 0 1 0 0,0 0-1 0 0,-2-2 0 0 0,0 0 1 0 0,-1 0-1 0 0,-1-1 0 0 0,-2-1 1 0 0,0 0-1 0 0,-1-1 0 0 0,-1 1 1 0 0,-1-2-1 0 0,-1-1-27 0 0,-4 19 14 0 0,0-1 0 0 0,-1 1-1 0 0,1-1 1 0 0,-1 0 0 0 0,-1 0 0 0 0,1 1-1 0 0,-1-1 1 0 0,-1 0 0 0 0,0 0 0 0 0,0 1 0 0 0,0-1-1 0 0,-1 0 1 0 0,0 1 0 0 0,0 0 0 0 0,-3-4-14 0 0,3 8 1 0 0,0 1 0 0 0,0 0 0 0 0,-1 0 0 0 0,1 0 1 0 0,-1 0-1 0 0,1 0 0 0 0,-1 1 0 0 0,0-1 0 0 0,0 1 0 0 0,0 0 1 0 0,0 0-1 0 0,0 0 0 0 0,0 0 0 0 0,0 0 0 0 0,0 0 1 0 0,0 1-1 0 0,0 0 0 0 0,0 0 0 0 0,0 0 0 0 0,-1 0 0 0 0,1 0 1 0 0,0 0-1 0 0,0 1 0 0 0,0-1 0 0 0,0 1 0 0 0,0 0 1 0 0,0 0-1 0 0,0 0 0 0 0,0 1 0 0 0,-2 0-1 0 0,-81 51-114 0 0,71-41 117 0 0,0 1 0 0 0,1 0 0 0 0,0 1-1 0 0,1 0 1 0 0,1 1 0 0 0,0 0 0 0 0,1 1 0 0 0,1 0 0 0 0,0 1 0 0 0,1 0 0 0 0,1 1-1 0 0,1 0 1 0 0,0 0 0 0 0,2 0 0 0 0,0 1 0 0 0,1 0 0 0 0,0 0 0 0 0,2 0-1 0 0,0 1 1 0 0,2 6-3 0 0,-1-24 15 0 0,1-1 0 0 0,-1 1-1 0 0,1 0 1 0 0,0-1-1 0 0,0 1 1 0 0,0 0 0 0 0,0-1-1 0 0,0 1 1 0 0,0 0-1 0 0,0 0 1 0 0,1-1 0 0 0,-1 1-1 0 0,0-1 1 0 0,1 1-1 0 0,0 0 1 0 0,-1-1 0 0 0,1 1-1 0 0,0-1 1 0 0,0 1-1 0 0,0-1 1 0 0,0 0 0 0 0,0 1-1 0 0,0-1 1 0 0,0 0-1 0 0,0 0 1 0 0,0 1 0 0 0,1-1-1 0 0,-1 0 1 0 0,0 0-1 0 0,1-1 1 0 0,-1 1 0 0 0,1 0-1 0 0,-1 0 1 0 0,1-1-1 0 0,0 1 1 0 0,-1-1 0 0 0,1 1-1 0 0,-1-1 1 0 0,1 0-1 0 0,0 1 1 0 0,-1-1 0 0 0,1 0-1 0 0,0 0 1 0 0,0 0-1 0 0,-1 0 1 0 0,1-1 0 0 0,0 1-1 0 0,-1 0 1 0 0,1-1-1 0 0,-1 1 1 0 0,1-1 0 0 0,0 0-1 0 0,-1 1 1 0 0,1-1-1 0 0,-1 0 1 0 0,0 0 0 0 0,1 0-1 0 0,-1 0 1 0 0,1-1-15 0 0,123-77 187 0 0,-121 75-189 0 0,0 1 1 0 0,0 0-1 0 0,0 0 1 0 0,1 0-1 0 0,-1 0 1 0 0,1 1-1 0 0,-1 0 1 0 0,1 0-1 0 0,0 0 1 0 0,0 1-1 0 0,0-1 1 0 0,0 1-1 0 0,0 1 1 0 0,0-1-1 0 0,1 0 1 0 0,-1 1-1 0 0,4 0 2 0 0,14 70-76 0 0,15 23 299 0 0,-35-92-274 0 0,-1-1-1 0 0,1 0 1 0 0,0 1 0 0 0,0-1 0 0 0,-1-1-1 0 0,1 1 1 0 0,0 0 0 0 0,0 0 0 0 0,-1-1 0 0 0,1 0-1 0 0,0 0 1 0 0,-1 1 0 0 0,1-1 0 0 0,-1-1-1 0 0,1 1 1 0 0,-1 0 0 0 0,1-1 0 0 0,-1 1-1 0 0,0-1 1 0 0,0 0 0 0 0,0 0 0 0 0,0 1-1 0 0,0-1 1 0 0,0-1 0 0 0,0 1 0 0 0,0 0 51 0 0,51-61-2469 0 0,-31 33 1106 0 0</inkml:trace>
  <inkml:trace contextRef="#ctx0" brushRef="#br0" timeOffset="-24021.869">20784 4207 4345 0 0,'-4'96'5437'0'0,"-4"1"-3861"0"0,-5 97-965 0 0,13-195-599 0 0,1 1 0 0 0,-1-1 0 0 0,0 1 0 0 0,1 0-1 0 0,-1-1 1 0 0,1 1 0 0 0,-1 0 0 0 0,0-1 0 0 0,1 1-1 0 0,-1 0 1 0 0,1 0 0 0 0,-1-1 0 0 0,1 1 0 0 0,-1 0 0 0 0,1 0-1 0 0,-1 0 1 0 0,1 0 0 0 0,-1 0 0 0 0,1 0 0 0 0,0 0-1 0 0,-1 0 1 0 0,1 0 0 0 0,-1 0 0 0 0,1 0 0 0 0,-1 0 0 0 0,1 0-1 0 0,-1 0 1 0 0,1 0 0 0 0,-1 0 0 0 0,1 0 0 0 0,-1 1 0 0 0,1-1-1 0 0,-1 0 1 0 0,1 0 0 0 0,-1 1 0 0 0,1-1 0 0 0,-1 0-1 0 0,0 1 1 0 0,1-1 0 0 0,-1 1 0 0 0,0-1 0 0 0,1 0 0 0 0,-1 1-1 0 0,0-1 1 0 0,1 1 0 0 0,-1-1 0 0 0,0 1 0 0 0,0-1-12 0 0,5-6-52 0 0,203-264-2065 0 0,-185 240 1792 0 0,87-77-696 0 0,-109 106 1036 0 0,0 0-1 0 0,0 1 1 0 0,0-1 0 0 0,0 0-1 0 0,0 1 1 0 0,0-1 0 0 0,0 1-1 0 0,1-1 1 0 0,-1 1 0 0 0,0-1-1 0 0,0 1 1 0 0,0 0 0 0 0,0 0-1 0 0,1 0 1 0 0,-1-1 0 0 0,0 1-1 0 0,0 0 1 0 0,1 1 0 0 0,-1-1-1 0 0,0 0 1 0 0,0 0 0 0 0,0 0-1 0 0,0 1 1 0 0,1-1 0 0 0,-1 0-1 0 0,0 1 1 0 0,0-1 0 0 0,0 1-1 0 0,0 0 1 0 0,0-1 0 0 0,0 1-1 0 0,0 0 1 0 0,0 0 0 0 0,0-1-1 0 0,0 1 1 0 0,-1 0 0 0 0,1 0-1 0 0,0 0 1 0 0,0 0 0 0 0,-1 0-1 0 0,1 0 1 0 0,-1 0 0 0 0,1 0-1 0 0,-1 1 1 0 0,1-1 0 0 0,-1 0-1 0 0,0 0 1 0 0,1 0 0 0 0,-1 1-15 0 0,2 67 965 0 0,-3-53-774 0 0,-15 232 1093 0 0,15-231-1279 0 0,0-15-8 0 0,1 0 1 0 0,-1 0-1 0 0,0-1 1 0 0,1 1-1 0 0,-1 0 0 0 0,1 0 1 0 0,-1 0-1 0 0,1 0 1 0 0,0 1-1 0 0,0-1 1 0 0,0 0-1 0 0,0 0 1 0 0,0 0-1 0 0,1 0 0 0 0,-1 0 1 0 0,1 0-1 0 0,-1 0 1 0 0,1 0-1 0 0,0 0 1 0 0,-1-1-1 0 0,1 1 1 0 0,0 0-1 0 0,0 0 0 0 0,1 0 1 0 0,-1-1-1 0 0,0 1 1 0 0,0-1-1 0 0,1 1 1 0 0,-1-1-1 0 0,1 1 1 0 0,-1-1-1 0 0,1 0 0 0 0,0 0 1 0 0,-1 0-1 0 0,1 0 1 0 0,0 0-1 0 0,0 0 1 0 0,0 0-1 0 0,0-1 1 0 0,0 1-1 0 0,0-1 0 0 0,0 1 1 0 0,0-1 2 0 0,58-17-1747 0 0,-30 2 756 0 0</inkml:trace>
  <inkml:trace contextRef="#ctx0" brushRef="#br0" timeOffset="-17094.769">22094 3692 2921 0 0,'-26'-43'1488'0'0,"29"65"-1104"0"0,-4 408 1919 0 0,8-399-1387 0 0,32-49-896 0 0,-30 13-13 0 0,-5 1-11 0 0,0 1 0 0 0,0 0 0 0 0,0 0 0 0 0,1 0 0 0 0,-1 0 0 0 0,1 1 0 0 0,0 0 0 0 0,0 0 1 0 0,0 0-1 0 0,0 0 0 0 0,0 1 0 0 0,0 0 0 0 0,0 0 0 0 0,0 0 0 0 0,0 1 0 0 0,1 0 0 0 0,-1 0 0 0 0,0 0 0 0 0,0 0 0 0 0,0 1 0 0 0,1 0 0 0 0,-1 0 0 0 0,0 0 0 0 0,0 1 0 0 0,0 0 0 0 0,-1 0 0 0 0,1 0 0 0 0,0 1 0 0 0,-1-1 0 0 0,1 1 0 0 0,-1 0 0 0 0,3 2 4 0 0,-3 2 28 0 0,1 1 0 0 0,-1-1-1 0 0,0 1 1 0 0,-1 0 0 0 0,0 0-1 0 0,0 0 1 0 0,0 0 0 0 0,-1 0-1 0 0,-1 0 1 0 0,1 1 0 0 0,-1-1-1 0 0,-1 1 1 0 0,1-1 0 0 0,-2 1-1 0 0,1 0 1 0 0,-1-1-1 0 0,0 1 1 0 0,-1-1 0 0 0,-2 8-28 0 0,0-13 64 0 0,-1 1 0 0 0,0-1 0 0 0,1 0-1 0 0,-1 0 1 0 0,0 0 0 0 0,-1-1 0 0 0,1 0 0 0 0,0 0 0 0 0,-1 0 0 0 0,1 0 0 0 0,-1-1 0 0 0,1 0 0 0 0,-1 0 0 0 0,0-1-1 0 0,1 1 1 0 0,-1-1 0 0 0,0-1 0 0 0,0 1 0 0 0,1-1 0 0 0,-1 0 0 0 0,1 0 0 0 0,-1-1 0 0 0,1 1 0 0 0,-1-1 0 0 0,1 0-1 0 0,0-1 1 0 0,-4-1-64 0 0,-10-1-18 0 0,-74-2-36 0 0,84 7-3320 0 0,9 0 2106 0 0</inkml:trace>
  <inkml:trace contextRef="#ctx0" brushRef="#br0" timeOffset="-16671.341">22431 4189 5833 0 0,'19'15'3078'0'0,"9"-11"-3430"0"0,-20-3 615 0 0,-3-1-223 0 0,0 0 0 0 0,0-1 0 0 0,0 1 0 0 0,0-1 0 0 0,0 0 0 0 0,-1 0-1 0 0,1 0 1 0 0,0-1 0 0 0,-1 1 0 0 0,1-1 0 0 0,-1-1 0 0 0,1 1 0 0 0,-1 0 0 0 0,0-1 0 0 0,0 0 0 0 0,1-1-40 0 0,11-6 177 0 0,158-116 851 0 0,-173 126-1028 0 0,2-2-13 0 0,1 0 0 0 0,-1 0 0 0 0,0 0 0 0 0,0-1 0 0 0,0 1 0 0 0,0-1 0 0 0,0 0 0 0 0,-1 0 0 0 0,1 1 0 0 0,-1-2 0 0 0,0 1 0 0 0,1 0 0 0 0,-2 0-1 0 0,1-1 1 0 0,0 1 0 0 0,-1-1 0 0 0,1 0 0 0 0,-1 1 0 0 0,0-1 0 0 0,0 0 0 0 0,-1 0 0 0 0,1 1 0 0 0,-1-1 0 0 0,0-1 13 0 0,-19 1-559 0 0,-84 72 430 0 0,76-41 250 0 0,2 0 0 0 0,1 2 1 0 0,1 1-1 0 0,1 1 1 0 0,2 1-1 0 0,2 1 0 0 0,0 0 1 0 0,-9 28-122 0 0,15 33 433 0 0,12-91-425 0 0,1-1 0 0 0,-1 1 0 0 0,1-1 0 0 0,0 0 0 0 0,0 1 0 0 0,0-1 0 0 0,0 0 1 0 0,0 0-1 0 0,1 0 0 0 0,-1 1 0 0 0,1-1 0 0 0,0-1 0 0 0,-1 1 0 0 0,1 0 0 0 0,0 0 1 0 0,0-1-1 0 0,0 1 0 0 0,0-1 0 0 0,0 1 0 0 0,0-1 0 0 0,1 0 0 0 0,-1 0 0 0 0,0 0 1 0 0,1 0-1 0 0,-1 0 0 0 0,0-1 0 0 0,1 1 0 0 0,-1-1 0 0 0,1 1 0 0 0,-1-1 0 0 0,1 0 1 0 0,-1 0-1 0 0,1 0 0 0 0,0-1 0 0 0,-1 1 0 0 0,1 0-8 0 0,120-47 128 0 0,-27 4-2778 0 0,-79 40 1755 0 0,2 0-368 0 0</inkml:trace>
  <inkml:trace contextRef="#ctx0" brushRef="#br0" timeOffset="-147389.186">18916 5787 2168 0 0,'0'0'48'0'0,"0"1"-1"0"0,0-1 0 0 0,0 0 1 0 0,0 1-1 0 0,0-1 0 0 0,0 1 1 0 0,0-1-1 0 0,0 0 0 0 0,-1 1 1 0 0,1-1-1 0 0,0 0 0 0 0,0 1 0 0 0,0-1 1 0 0,0 0-1 0 0,-1 1 0 0 0,1-1 1 0 0,0 0-1 0 0,0 1 0 0 0,-1-1 1 0 0,1 0-1 0 0,0 0 0 0 0,0 1 0 0 0,-1-1 1 0 0,1 0-1 0 0,0 0 0 0 0,-1 1 1 0 0,1-1-1 0 0,0 0 0 0 0,-1 0 1 0 0,1 0-1 0 0,-1 0 0 0 0,1 0 1 0 0,0 0-1 0 0,-1 1 0 0 0,1-1 0 0 0,0 0 1 0 0,-1 0-1 0 0,1 0 0 0 0,-1 0 1 0 0,1 0-1 0 0,0-1 0 0 0,-1 1 1 0 0,1 0-1 0 0,0 0 0 0 0,-1 0 1 0 0,1 0-1 0 0,-1 0 0 0 0,1 0 0 0 0,0-1 1 0 0,-1 1-1 0 0,1 0 0 0 0,0 0 1 0 0,-1 0-1 0 0,1-1 0 0 0,0 1 1 0 0,0 0-1 0 0,-1 0 0 0 0,1-1 0 0 0,0 1 1 0 0,0-1-48 0 0,-1 33-271 0 0,1-31 364 0 0,7 274 263 0 0,13 99 516 0 0,-3-177-2049 0 0,-19-190 629 0 0,-1 0-279 0 0</inkml:trace>
  <inkml:trace contextRef="#ctx0" brushRef="#br0" timeOffset="-147107.02">18452 6750 3361 0 0,'-1'-1'741'0'0,"1"0"-698"0"0,-1 1-1 0 0,1 0 1 0 0,-1-1 0 0 0,1 1 0 0 0,0 0 0 0 0,-1-1 0 0 0,1 1 0 0 0,-1 0 0 0 0,1-1 0 0 0,0 1 0 0 0,0-1 0 0 0,-1 1 0 0 0,1 0 0 0 0,0-1 0 0 0,0 1 0 0 0,-1-1 0 0 0,1 1 0 0 0,0-1 0 0 0,0 1 0 0 0,0-1 0 0 0,0 1 0 0 0,0-1 0 0 0,0 1 0 0 0,0-1 0 0 0,0 1 0 0 0,0-1 0 0 0,0 1 0 0 0,0-1-1 0 0,0 1 1 0 0,0-1 0 0 0,0 1 0 0 0,0-1 0 0 0,1 1 0 0 0,-1-1 0 0 0,0 1 0 0 0,0-1 0 0 0,0 1 0 0 0,1 0 0 0 0,-1-1 0 0 0,0 1 0 0 0,1-1 0 0 0,-1 1 0 0 0,0 0 0 0 0,1-1 0 0 0,-1 1 0 0 0,1 0 0 0 0,-1-1 0 0 0,0 1 0 0 0,1 0 0 0 0,-1 0 0 0 0,1-1 0 0 0,-1 1 0 0 0,1 0 0 0 0,-1 0 0 0 0,1 0-1 0 0,-1 0 1 0 0,1 0 0 0 0,0-1-43 0 0,58-6 116 0 0,1 3-1 0 0,0 2 0 0 0,0 2 0 0 0,0 4 1 0 0,0 2-1 0 0,3 3-115 0 0,108 7 334 0 0,-157-14-466 0 0,0-2 1 0 0,1 0-1 0 0,-1 0 1 0 0,0-2-1 0 0,1 1 1 0 0,-1-2-1 0 0,0 0 1 0 0,0-1-1 0 0,-1 0 0 0 0,1-1 1 0 0,-1 0-1 0 0,0-1 1 0 0,0-1-1 0 0,8-5 132 0 0,-8 1-896 0 0</inkml:trace>
  <inkml:trace contextRef="#ctx0" brushRef="#br0" timeOffset="-146837.457">18559 5900 4825 0 0,'-6'-15'1714'0'0,"5"14"-1692"0"0,0 0-1 0 0,0 0 0 0 0,0 0 1 0 0,1 0-1 0 0,-1 0 0 0 0,0 0 1 0 0,0-1-1 0 0,1 1 0 0 0,-1 0 1 0 0,1 0-1 0 0,0-1 0 0 0,-1 1 1 0 0,1 0-1 0 0,0-1 0 0 0,-1 1 1 0 0,1 0-1 0 0,0-1 0 0 0,0 1 1 0 0,0 0-1 0 0,0-1 0 0 0,1 1 1 0 0,-1-1-1 0 0,0 1 0 0 0,0 0 1 0 0,1 0-1 0 0,-1-1 0 0 0,1 1 0 0 0,-1 0 1 0 0,1 0-1 0 0,0-1 0 0 0,-1 1 1 0 0,1 0-1 0 0,0 0 0 0 0,0 0 1 0 0,0 0-1 0 0,0 0 0 0 0,0 0 1 0 0,0 0-1 0 0,0 0 0 0 0,0 1 1 0 0,0-1-1 0 0,0 0 0 0 0,0 0 1 0 0,1 1-1 0 0,-1-1 0 0 0,0 1 1 0 0,1-1-1 0 0,-1 1 0 0 0,0 0 1 0 0,1 0-1 0 0,-1-1 0 0 0,1 1-21 0 0,308-55-35 0 0,-134 32 112 0 0,-148 18-173 0 0,0 2 1 0 0,0 1 0 0 0,0 2 0 0 0,0 0-1 0 0,1 2 1 0 0,-1 1 0 0 0,20 5 95 0 0,-5-1-710 0 0,-22-4 14 0 0</inkml:trace>
  <inkml:trace contextRef="#ctx0" brushRef="#br0" timeOffset="-146449.879">19793 5465 5481 0 0,'-16'192'2296'0'0,"7"-137"-2110"0"0,1-9-152 0 0,-1 0 1 0 0,-3 0-1 0 0,-1-2 1 0 0,-2 1-1 0 0,-2-2 0 0 0,-3 0 1 0 0,-1-1-1 0 0,-1-2 0 0 0,-13 16-34 0 0,35-55 4 0 0,0-1-1 0 0,0 0 0 0 0,0 1 0 0 0,0 0 0 0 0,0-1 0 0 0,0 1 0 0 0,0-1 0 0 0,0 1 0 0 0,0-1 0 0 0,0 1 1 0 0,0-1-1 0 0,0 0 0 0 0,-1 1 0 0 0,1-1 0 0 0,0 1 0 0 0,0-1 0 0 0,-1 1 0 0 0,1-1 0 0 0,0 1 0 0 0,0-1 0 0 0,-1 0 1 0 0,1 1-1 0 0,0-1 0 0 0,-1 0 0 0 0,1 1 0 0 0,-1-1 0 0 0,1 0 0 0 0,0 1 0 0 0,-1-1 0 0 0,1 0 0 0 0,-1 0 1 0 0,1 0-1 0 0,-1 1 0 0 0,1-1 0 0 0,-1 0 0 0 0,1 0 0 0 0,-1 0 0 0 0,1 0 0 0 0,-1 0 0 0 0,1 0 0 0 0,-1 0 1 0 0,1 0-1 0 0,-1 0 0 0 0,1 0 0 0 0,-1 0 0 0 0,1 0 0 0 0,-1 0 0 0 0,1 0 0 0 0,-1-1 0 0 0,1 1 0 0 0,-1 0 1 0 0,1 0-1 0 0,0-1 0 0 0,-1 1 0 0 0,1 0 0 0 0,-1 0 0 0 0,1-1 0 0 0,0 1 0 0 0,-1 0 0 0 0,1-1 0 0 0,0 1 0 0 0,-1-1-3 0 0,41-4-129 0 0,-34 8 126 0 0,-4-2 3 0 0,1-1 0 0 0,-1 1 0 0 0,0 1-1 0 0,1-1 1 0 0,-1 0 0 0 0,0 0 0 0 0,0 1-1 0 0,0-1 1 0 0,0 1 0 0 0,0 0 0 0 0,0 0 0 0 0,0-1-1 0 0,-1 1 1 0 0,1 0 0 0 0,-1 1 0 0 0,1-1-1 0 0,-1 0 1 0 0,0 0 0 0 0,0 1 0 0 0,0-1-1 0 0,0 0 1 0 0,0 3 0 0 0,12 75 14 0 0,-4 0-1 0 0,-3 1 0 0 0,-4 17-13 0 0,1-7 52 0 0,6 118 155 0 0,-2-178-169 0 0,-1-24-3865 0 0,0-7 3055 0 0</inkml:trace>
  <inkml:trace contextRef="#ctx0" brushRef="#br0" timeOffset="-115237.24">20148 5953 376 0 0,'-3'-17'2238'0'0,"3"18"-541"0"0,2 11-1188 0 0,11 149 358 0 0,0 62-574 0 0,-21-78 91 0 0,7-104-540 0 0,1-37-2147 0 0,0-4 1447 0 0</inkml:trace>
  <inkml:trace contextRef="#ctx0" brushRef="#br0" timeOffset="-114659.315">20115 5948 816 0 0,'13'-11'202'0'0,"0"1"0"0"0,1 1 0 0 0,0 0 0 0 0,0 1-1 0 0,1 0 1 0 0,0 1 0 0 0,0 1 0 0 0,1 0 0 0 0,0 1 0 0 0,0 1-1 0 0,0 1 1 0 0,1 0 0 0 0,-1 1 0 0 0,1 1 0 0 0,-1 0 0 0 0,1 1 0 0 0,0 1-202 0 0,-10-1 28 0 0,0 0 1 0 0,-1 0 0 0 0,1 1 0 0 0,0 0 0 0 0,0 0 0 0 0,0 1 0 0 0,0 0 0 0 0,-1 0 0 0 0,1 0 0 0 0,-1 1 0 0 0,1 0 0 0 0,-1 0-1 0 0,0 1 1 0 0,-1 0 0 0 0,1 0 0 0 0,0 0 0 0 0,-1 0 0 0 0,0 1 0 0 0,0 0 0 0 0,0 0 0 0 0,-1 1 0 0 0,0-1 0 0 0,0 1-1 0 0,0 0 1 0 0,-1 0 0 0 0,0 0 0 0 0,0 1 0 0 0,1 2-29 0 0,-4-2 27 0 0,0 0 0 0 0,0 0 0 0 0,-1 0 0 0 0,1 0 0 0 0,-2 0 0 0 0,1-1 0 0 0,-1 1 0 0 0,0 0 0 0 0,0-1 0 0 0,-1 1 0 0 0,0-1 0 0 0,0 0 0 0 0,0 0 0 0 0,-1 0 0 0 0,0 0 0 0 0,0-1 0 0 0,0 1 0 0 0,-1-1 0 0 0,0 0 0 0 0,0-1 0 0 0,0 1 0 0 0,-4 2-27 0 0,-135 76 117 0 0,136-78-110 0 0,0-1 1 0 0,-1-1-1 0 0,1 1 1 0 0,-1-1-1 0 0,0-1 1 0 0,0 1-1 0 0,0-1 1 0 0,0-1-1 0 0,0 0 0 0 0,0 0 1 0 0,0-1-1 0 0,-1 0 1 0 0,1-1-1 0 0,0 0 1 0 0,0 0-1 0 0,0-1 1 0 0,-7-2-8 0 0,16 4-1 0 0,-1 0 0 0 0,1 0 0 0 0,-1-1 0 0 0,1 1 0 0 0,0 0 0 0 0,-1-1 0 0 0,1 1 0 0 0,-1 0 0 0 0,1 0 0 0 0,-1-1 0 0 0,1 1 0 0 0,0-1 0 0 0,-1 1 0 0 0,1 0 0 0 0,0-1 0 0 0,-1 1 0 0 0,1-1 0 0 0,0 1 0 0 0,0-1 0 0 0,-1 1 0 0 0,1-1 0 0 0,0 1 0 0 0,0-1 0 0 0,0 1 0 0 0,0-1 0 0 0,0 1 0 0 0,0-1 0 0 0,0 1 0 0 0,0-1 0 0 0,0 1 0 0 0,0-1 0 0 0,0 0 0 0 0,0 1 0 0 0,0-1 0 0 0,0 1 0 0 0,0-1 0 0 0,1 1 0 0 0,-1-1 0 0 0,0 1 0 0 0,0-1 0 0 0,0 1 0 0 0,1 0 0 0 0,-1-1 0 0 0,0 1 0 0 0,1-1 0 0 0,-1 1 0 0 0,0 0 0 0 0,1-1 0 0 0,-1 1 0 0 0,1-1 0 0 0,-1 1 0 0 0,1 0 0 0 0,-1 0 0 0 0,1-1 0 0 0,-1 1 0 0 0,0 0 0 0 0,1 0 0 0 0,-1 0 0 0 0,1-1 0 0 0,0 1 0 0 0,-1 0 0 0 0,1 0 0 0 0,-1 0 0 0 0,1 0 1 0 0,33-14-91 0 0,-20 12 90 0 0,0 0 0 0 0,0 1 1 0 0,1 0-1 0 0,-1 1 0 0 0,0 1 0 0 0,0 0 1 0 0,0 1-1 0 0,0 1 0 0 0,0 0 0 0 0,0 0 1 0 0,-1 2-1 0 0,0 0 0 0 0,0 0 1 0 0,0 1-1 0 0,0 1 0 0 0,-1 0 0 0 0,0 0 1 0 0,0 2-1 0 0,-1-1 0 0 0,0 1 0 0 0,-1 1 1 0 0,0 0-1 0 0,0 0 0 0 0,-1 1 0 0 0,-1 1 1 0 0,0-1-1 0 0,0 1 0 0 0,-1 0 0 0 0,-1 1 1 0 0,0 0-1 0 0,0 0 0 0 0,-1 0 0 0 0,-1 1 1 0 0,-1-1-1 0 0,0 1 0 0 0,1 6 1 0 0,-4-15 14 0 0,0-1 0 0 0,0 1 0 0 0,0 0-1 0 0,-1-1 1 0 0,0 1 0 0 0,1-1 0 0 0,-2 1 0 0 0,1 0-1 0 0,0-1 1 0 0,-1 0 0 0 0,0 1 0 0 0,0-1 0 0 0,0 0-1 0 0,-1 0 1 0 0,1 0 0 0 0,-1 0 0 0 0,0-1 0 0 0,0 1-1 0 0,0-1 1 0 0,-1 0 0 0 0,1 0 0 0 0,-1 0 0 0 0,0 0-1 0 0,0 0 1 0 0,0-1 0 0 0,0 0 0 0 0,0 1 0 0 0,0-2-1 0 0,-1 1 1 0 0,-3 1-14 0 0,-152 19 532 0 0,107-19-162 0 0,-93 26 344 0 0,233-64-3199 0 0,-59 20 1788 0 0</inkml:trace>
  <inkml:trace contextRef="#ctx0" brushRef="#br0" timeOffset="-114396.322">20765 5777 6729 0 0,'2'13'2991'0'0,"-15"12"-3174"0"0,8-16 375 0 0,-7 22-199 0 0,2 0-1 0 0,1 1 1 0 0,2 0 0 0 0,1 0 0 0 0,1 1 0 0 0,2 0-1 0 0,1 13 8 0 0,-1-5 13 0 0,1 201 91 0 0,2-236-163 0 0,0 0-1 0 0,0 0 0 0 0,0 0 1 0 0,1-1-1 0 0,0 1 0 0 0,0 0 1 0 0,0 0-1 0 0,1-1 0 0 0,0 1 1 0 0,0-1-1 0 0,1 1 0 0 0,-1-1 0 0 0,1 0 1 0 0,0 0-1 0 0,1 0 0 0 0,-1 0 1 0 0,1-1-1 0 0,0 1 0 0 0,0-1 1 0 0,0 0-1 0 0,1 0 0 0 0,-1 0 1 0 0,1-1-1 0 0,0 0 0 0 0,0 0 0 0 0,0 0 1 0 0,1 0-1 0 0,-1-1 0 0 0,5 2 60 0 0,28 0-2324 0 0,-25-4 1225 0 0</inkml:trace>
  <inkml:trace contextRef="#ctx0" brushRef="#br0" timeOffset="-114114.887">20865 6500 1584 0 0,'6'3'4769'0'0,"6"-1"-4556"0"0,1-1-27 0 0,95-12 477 0 0,-96 4-616 0 0,-1 0 0 0 0,1 0 0 0 0,-1-1 0 0 0,-1 0 0 0 0,1-1 0 0 0,-2-1 0 0 0,1 1 1 0 0,-1-1-1 0 0,0-1 0 0 0,-1 0 0 0 0,-1 0 0 0 0,0-1 0 0 0,0 1 0 0 0,-1-2 0 0 0,0 1 0 0 0,-1-1 0 0 0,-1 1 0 0 0,0-1 0 0 0,-1-1 1 0 0,0 1-1 0 0,-1 0 0 0 0,0-1 0 0 0,-1-5-47 0 0,0 17 3 0 0,-1 0 0 0 0,0 0 0 0 0,1 0 0 0 0,-1 0 0 0 0,0 0 0 0 0,0 0 0 0 0,0 0 1 0 0,-1 0-1 0 0,1 0 0 0 0,0 0 0 0 0,-1 0 0 0 0,1 0 0 0 0,-1 1 0 0 0,0-1 0 0 0,0 0 0 0 0,0 0 0 0 0,1 1 0 0 0,-2-1 1 0 0,1 0-1 0 0,0 1 0 0 0,0-1 0 0 0,0 1 0 0 0,-1-1 0 0 0,1 1 0 0 0,-1 0 0 0 0,1-1 0 0 0,-1 1 0 0 0,1 0 0 0 0,-1 0 0 0 0,0 0 1 0 0,0 0-1 0 0,1 1 0 0 0,-1-1 0 0 0,0 0 0 0 0,0 1 0 0 0,0-1 0 0 0,0 1 0 0 0,0 0 0 0 0,0 0 0 0 0,0-1 0 0 0,1 1 1 0 0,-1 0-1 0 0,0 1 0 0 0,0-1 0 0 0,-1 0-3 0 0,-85 30 92 0 0,71-20-47 0 0,1 1 1 0 0,0 1-1 0 0,1 1 1 0 0,0 0-1 0 0,1 1 1 0 0,0 0 0 0 0,1 1-1 0 0,1 1 1 0 0,0 0-1 0 0,1 1 1 0 0,-6 13-46 0 0,16-29 2 0 0,1 0 0 0 0,-1 0 0 0 0,1 1 0 0 0,-1-1-1 0 0,1 1 1 0 0,-1-1 0 0 0,1 0 0 0 0,0 1 0 0 0,0-1 0 0 0,-1 1 0 0 0,1-1 0 0 0,0 1 0 0 0,0-1 0 0 0,1 1-1 0 0,-1-1 1 0 0,0 1 0 0 0,0-1 0 0 0,1 0 0 0 0,-1 1 0 0 0,1-1 0 0 0,-1 1 0 0 0,1-1 0 0 0,0 0 0 0 0,-1 0-1 0 0,1 1 1 0 0,0-1 0 0 0,0 0 0 0 0,0 0 0 0 0,0 0 0 0 0,0 0 0 0 0,0 0 0 0 0,0 0 0 0 0,0 0 0 0 0,0 0-1 0 0,1 0 1 0 0,-1-1 0 0 0,0 1 0 0 0,1 0 0 0 0,-1-1 0 0 0,0 1 0 0 0,1-1 0 0 0,-1 1 0 0 0,1-1 0 0 0,-1 0-1 0 0,1 0 1 0 0,-1 0 0 0 0,0 0 0 0 0,1 0 0 0 0,-1 0 0 0 0,1 0 0 0 0,-1 0 0 0 0,2 0-2 0 0,84-3-744 0 0,26-19-3575 0 0,-91 17 2942 0 0</inkml:trace>
  <inkml:trace contextRef="#ctx0" brushRef="#br0" timeOffset="-113837.589">21615 6053 3081 0 0,'1'-2'516'0'0,"-1"2"-475"0"0,0-1 1 0 0,1 1-1 0 0,-1 0 1 0 0,0-1-1 0 0,1 1 1 0 0,-1-1-1 0 0,0 1 1 0 0,1-1-1 0 0,-1 1 1 0 0,0-1-1 0 0,0 1 1 0 0,0-1-1 0 0,1 1 1 0 0,-1-1-1 0 0,0 1 1 0 0,0-1-1 0 0,0 1 1 0 0,0-1-1 0 0,0 1 1 0 0,0-1-1 0 0,0 1 1 0 0,0-1-1 0 0,0 1 1 0 0,0-1-1 0 0,0 1 1 0 0,-1-1 0 0 0,1 1-1 0 0,0-1 1 0 0,0 1-1 0 0,0-1 1 0 0,-1 1-1 0 0,1-1 1 0 0,0 1-1 0 0,0-1 1 0 0,-1 1-1 0 0,1-1 1 0 0,-1 1-1 0 0,1 0 1 0 0,0-1-1 0 0,-1 1 1 0 0,1 0-1 0 0,-1-1 1 0 0,1 1-1 0 0,-1 0 1 0 0,1 0-1 0 0,-1-1 1 0 0,1 1-1 0 0,-1 0 1 0 0,1 0-1 0 0,-1 0 1 0 0,1 0-1 0 0,-1-1 1 0 0,1 1-1 0 0,-1 0 1 0 0,1 0-1 0 0,-1 0 1 0 0,1 0 0 0 0,-1 0-1 0 0,1 0 1 0 0,-1 1-1 0 0,1-1 1 0 0,-1 0-1 0 0,1 0 1 0 0,-1 0-1 0 0,1 0 1 0 0,-1 1-1 0 0,1-1 1 0 0,-1 0-1 0 0,1 1 1 0 0,-1-1-42 0 0,-17 14 132 0 0,0 1-1 0 0,1 1 1 0 0,1 0 0 0 0,1 1 0 0 0,0 0 0 0 0,1 2 0 0 0,1-1-1 0 0,1 2 1 0 0,1 0 0 0 0,0 0 0 0 0,2 1 0 0 0,0 0 0 0 0,1 1-1 0 0,0 6-131 0 0,7-23 13 0 0,-1 0-1 0 0,2 1 0 0 0,-1-1 1 0 0,1 1-1 0 0,0-1 0 0 0,0 1 1 0 0,0-1-1 0 0,1 0 0 0 0,-1 1 1 0 0,2-1-1 0 0,-1 0 0 0 0,0 1 1 0 0,1-1-1 0 0,0 0 0 0 0,0 0 1 0 0,1 0-1 0 0,-1-1 0 0 0,1 1 0 0 0,0-1 1 0 0,0 1-1 0 0,1-1 0 0 0,-1 0 1 0 0,1 0-1 0 0,0 0 0 0 0,0-1 1 0 0,0 1-1 0 0,1-1 0 0 0,-1 0 1 0 0,1 0-1 0 0,0-1 0 0 0,0 1 1 0 0,0-1-1 0 0,0 0 0 0 0,2 0-12 0 0,3 3 98 0 0,-7-3-211 0 0,-1-1-1 0 0,1 1 1 0 0,0-1 0 0 0,0 1-1 0 0,-1-1 1 0 0,1 0 0 0 0,0 0-1 0 0,0-1 1 0 0,1 1 0 0 0,-1 0-1 0 0,0-1 1 0 0,0 0 0 0 0,0 0-1 0 0,0 0 1 0 0,0 0 0 0 0,0 0 0 0 0,0-1-1 0 0,1 1 1 0 0,-1-1 0 0 0,0 0-1 0 0,0 0 1 0 0,0 0 0 0 0,-1 0-1 0 0,3-1 114 0 0,3-7-712 0 0</inkml:trace>
  <inkml:trace contextRef="#ctx0" brushRef="#br0" timeOffset="-113615.501">21809 5843 4209 0 0,'-4'2'3143'0'0,"-2"67"-3086"0"0,3-36 321 0 0,-32 170 313 0 0,-4 74-208 0 0,53-219-257 0 0,-14-57-340 0 0,0-1-124 0 0,0 0-234 0 0,0-3-1447 0 0,0 1 940 0 0</inkml:trace>
  <inkml:trace contextRef="#ctx0" brushRef="#br0" timeOffset="-113323.108">21770 6312 1504 0 0,'13'-19'385'0'0,"0"-1"0"0"0,2 2 0 0 0,0 0-1 0 0,2 1 1 0 0,0 0 0 0 0,0 1 0 0 0,2 1-1 0 0,0 1 1 0 0,0 1 0 0 0,1 0 0 0 0,19-8-385 0 0,-27 14 283 0 0,30-20-126 0 0,-42 27-211 0 0,-24 15 344 0 0,10 2-50 0 0,1-1-1 0 0,1 2 0 0 0,0 0 0 0 0,1 1 0 0 0,1 0 0 0 0,1 0 1 0 0,1 1-1 0 0,0 0 0 0 0,0 6-239 0 0,7-23 18 0 0,0 1 0 0 0,0 0 0 0 0,0 0 1 0 0,0 0-1 0 0,1-1 0 0 0,0 1 0 0 0,0 0 1 0 0,0 0-1 0 0,0 0 0 0 0,0 0 0 0 0,1 0 0 0 0,0-1 1 0 0,-1 1-1 0 0,2 0 0 0 0,-1 0 0 0 0,0-1 0 0 0,1 1 1 0 0,-1-1-1 0 0,1 1 0 0 0,0-1 0 0 0,0 0 1 0 0,1 1-1 0 0,-1-1 0 0 0,1-1 0 0 0,-1 1 0 0 0,1 0 1 0 0,0 0-1 0 0,0-1 0 0 0,0 0 0 0 0,0 0 1 0 0,1 1-1 0 0,-1-2 0 0 0,1 1 0 0 0,-1 0 0 0 0,1-1 1 0 0,-1 0-1 0 0,1 1 0 0 0,0-2 0 0 0,0 1 0 0 0,0 0 1 0 0,2-1-19 0 0,104-3-851 0 0,-90 0 487 0 0</inkml:trace>
  <inkml:trace contextRef="#ctx0" brushRef="#br0" timeOffset="-111972.14">22579 6207 1520 0 0,'-7'11'201'0'0,"0"0"0"0"0,1 0 0 0 0,0 0 0 0 0,1 0-1 0 0,0 1 1 0 0,1 0 0 0 0,0 0 0 0 0,1 0 0 0 0,1 1-1 0 0,-1-1 1 0 0,2 1 0 0 0,0-1 0 0 0,1 1 0 0 0,0 11-201 0 0,0-23 20 0 0,0 0 1 0 0,0 0 0 0 0,1 0 0 0 0,-1 0 0 0 0,0 0-1 0 0,0 0 1 0 0,1 0 0 0 0,-1 0 0 0 0,0 0 0 0 0,1 0-1 0 0,-1 0 1 0 0,1 0 0 0 0,-1 0 0 0 0,1 0 0 0 0,0-1-1 0 0,-1 1 1 0 0,1 0 0 0 0,0 0 0 0 0,-1-1 0 0 0,1 1-1 0 0,0 0 1 0 0,0-1 0 0 0,0 1 0 0 0,0-1 0 0 0,0 1-1 0 0,0-1 1 0 0,-1 1 0 0 0,1-1 0 0 0,0 0 0 0 0,0 1 0 0 0,0-1-1 0 0,1 0 1 0 0,-1 0 0 0 0,0 0 0 0 0,0 0 0 0 0,0 0-1 0 0,0 0 1 0 0,0 0 0 0 0,0 0 0 0 0,0 0 0 0 0,0 0-1 0 0,0 0 1 0 0,0-1 0 0 0,0 1 0 0 0,0-1 0 0 0,0 1-1 0 0,0 0 1 0 0,0-1 0 0 0,-1 0 0 0 0,1 1 0 0 0,0-1-1 0 0,0 1 1 0 0,0-1 0 0 0,-1 0 0 0 0,1 0 0 0 0,0 0-21 0 0,47-44 668 0 0,-47 44-669 0 0,15-15 47 0 0,-2 0 0 0 0,0-2 0 0 0,-1 1 0 0 0,0-2 0 0 0,-2 0 0 0 0,0 0 0 0 0,-1-1-1 0 0,-1 0 1 0 0,0-5-46 0 0,-8 24 3 0 0,0-1-1 0 0,-1 1 0 0 0,1 0 0 0 0,-1-1 0 0 0,1 1 1 0 0,-1-1-1 0 0,0 1 0 0 0,1 0 0 0 0,-1-1 1 0 0,0 1-1 0 0,0-1 0 0 0,0 1 0 0 0,0-1 0 0 0,-1 1 1 0 0,1-1-1 0 0,0 1 0 0 0,-1-1 0 0 0,1 1 1 0 0,0 0-1 0 0,-1-1 0 0 0,0 1 0 0 0,1 0 0 0 0,-1-1 1 0 0,0 1-1 0 0,0 0 0 0 0,1 0 0 0 0,-1-1 0 0 0,0 1 1 0 0,0 0-1 0 0,-1 0 0 0 0,1 0 0 0 0,0 0 1 0 0,0 1-1 0 0,0-1 0 0 0,-1 0 0 0 0,1 0 0 0 0,0 1 1 0 0,-1-1-1 0 0,1 1 0 0 0,0-1 0 0 0,-1 1 0 0 0,1-1 1 0 0,-1 1-1 0 0,1 0 0 0 0,-1 0 0 0 0,1 0 1 0 0,-1 0-1 0 0,1 0 0 0 0,0 0 0 0 0,-1 0 0 0 0,1 0 1 0 0,-1 1-1 0 0,1-1 0 0 0,-1 0 0 0 0,1 1 0 0 0,0-1 1 0 0,-1 1-1 0 0,1 0 0 0 0,0-1 0 0 0,-1 1 1 0 0,1 0-1 0 0,0 0 0 0 0,0 0 0 0 0,0 0 0 0 0,0 0-2 0 0,-8 2-1 0 0,0 1 0 0 0,1 0 0 0 0,0 1 0 0 0,0-1-1 0 0,0 1 1 0 0,1 1 0 0 0,0 0 0 0 0,0 0-1 0 0,0 0 1 0 0,1 1 0 0 0,0 0 0 0 0,0 0-1 0 0,-4 6 2 0 0,6-5-4 0 0,-1-3 5 0 0,1-1 1 0 0,1 1 0 0 0,-1 0 0 0 0,0 0-1 0 0,1 1 1 0 0,0-1 0 0 0,1 0-1 0 0,-1 1 1 0 0,1 0 0 0 0,0 0-1 0 0,0 0 1 0 0,1 0 0 0 0,-1 0 0 0 0,1 0-1 0 0,1 0 1 0 0,-1 0 0 0 0,1 0-1 0 0,0 0 1 0 0,1 0 0 0 0,-1 0-1 0 0,1 1 1 0 0,0-1 0 0 0,1 0 0 0 0,-1-1-1 0 0,1 1 1 0 0,1 0 0 0 0,-1 0-1 0 0,1-1 1 0 0,0 1 0 0 0,0-1-1 0 0,2 2-1 0 0,-1-5 7 0 0,-1-1-1 0 0,1 0 0 0 0,0-1 0 0 0,-1 1 0 0 0,1 0 0 0 0,0-1 0 0 0,0 0 0 0 0,-1 0 0 0 0,1 0 0 0 0,0-1 1 0 0,0 1-1 0 0,-1-1 0 0 0,1 0 0 0 0,0 0 0 0 0,-1 0 0 0 0,1 0 0 0 0,-1-1 0 0 0,1 0 0 0 0,-1 1 0 0 0,0-1 0 0 0,0 0 1 0 0,0-1-1 0 0,0 1 0 0 0,1-1-6 0 0,17-8 9 0 0,15-4 13 0 0,-11 6 0 0 0,-1 0 0 0 0,0-2 1 0 0,0-1-1 0 0,-1 0 0 0 0,-1-2 1 0 0,0-1-1 0 0,-1-1 0 0 0,0 0 1 0 0,-1-1-1 0 0,-1-2 0 0 0,14-17-22 0 0,-4-2 110 0 0,-2-2-1 0 0,-2-1 1 0 0,-1-1 0 0 0,-2-1-1 0 0,13-40-109 0 0,-34 80 22 0 0,0 3-10 0 0,0-1 0 0 0,-1 0 0 0 0,1 0 1 0 0,0 1-1 0 0,-1-1 0 0 0,0 0 1 0 0,1 0-1 0 0,-1 0 0 0 0,1 0 0 0 0,-1 1 1 0 0,0-1-1 0 0,1 0 0 0 0,-1 0 1 0 0,0 0-1 0 0,0 0 0 0 0,0 0 0 0 0,0 0 1 0 0,0 0-1 0 0,0 0 0 0 0,0 0 1 0 0,0 0-1 0 0,0 0 0 0 0,0 0 0 0 0,-1 1 1 0 0,1-1-1 0 0,0 0 0 0 0,-1 0 1 0 0,1 0-1 0 0,0 0 0 0 0,-1 0 0 0 0,1 1 1 0 0,-1-1-1 0 0,0 0 0 0 0,1 0 0 0 0,-1 1 1 0 0,0-1-1 0 0,1 0 0 0 0,-1 1 1 0 0,0-1-1 0 0,1 1 0 0 0,-1-1 0 0 0,0 1 1 0 0,0-1-13 0 0,-6 10 2 0 0,-36 101 106 0 0,-44 171 287 0 0,85-276-380 0 0,0-1-1 0 0,1 1 0 0 0,0 0 1 0 0,0 0-1 0 0,1 0 1 0 0,-1 0-1 0 0,1-1 1 0 0,0 1-1 0 0,0 0 0 0 0,0 0 1 0 0,1 0-1 0 0,0 0 1 0 0,0 0-1 0 0,0 0 1 0 0,1-1-1 0 0,-1 1 0 0 0,1 0 1 0 0,0-1-1 0 0,1 0 1 0 0,-1 1-1 0 0,1-1 1 0 0,-1 0-1 0 0,1 0 0 0 0,1 0 1 0 0,-1-1-1 0 0,0 1 1 0 0,1-1-1 0 0,0 0 1 0 0,0 0-1 0 0,0 0 0 0 0,0 0 1 0 0,0-1-1 0 0,1 1 1 0 0,-1-1-1 0 0,1 0 0 0 0,-1-1 1 0 0,1 1-1 0 0,4 0-14 0 0,-1-2-94 0 0,-1 0-1 0 0,0-1 0 0 0,0 0 0 0 0,1 0 1 0 0,-1-1-1 0 0,0 0 0 0 0,0 0 0 0 0,0-1 1 0 0,0 1-1 0 0,-1-2 0 0 0,1 1 0 0 0,-1-1 1 0 0,0 0-1 0 0,0 0 0 0 0,0-1 0 0 0,0 1 1 0 0,-1-1-1 0 0,0-1 0 0 0,0 1 0 0 0,4-6 95 0 0,4-4-719 0 0</inkml:trace>
  <inkml:trace contextRef="#ctx0" brushRef="#br0" timeOffset="-111722.69">23004 6011 5833 0 0,'-14'-23'2902'0'0,"14"23"-2882"0"0,0 0-29 0 0,9 0-8 0 0,52 0-104 0 0,183-5-2724 0 0,-224 3 1803 0 0</inkml:trace>
  <inkml:trace contextRef="#ctx0" brushRef="#br0" timeOffset="44340.145">6862 6720 3809 0 0,'-70'10'2962'0'0,"77"-26"-2908"0"0,52-52-46 0 0,-2-2 0 0 0,-4-3-1 0 0,33-62-7 0 0,-46 71-84 0 0,-47 77 763 0 0,-64 261 663 0 0,60-165-1212 0 0,11-108-332 0 0,0-1-323 0 0,0 0-145 0 0,0 0 278 0 0,0 0-267 0 0,0 0-327 0 0</inkml:trace>
  <inkml:trace contextRef="#ctx0" brushRef="#br0" timeOffset="44679.989">6341 7524 7530 0 0,'31'-13'3324'0'0,"-13"2"-3333"0"0,229-60-46 0 0,-173 55 61 0 0,525-107 51 0 0,-329 104-2455 0 0,-240 13 1433 0 0</inkml:trace>
  <inkml:trace contextRef="#ctx0" brushRef="#br0" timeOffset="44995.18">6926 7846 6897 0 0,'-23'130'3941'0'0,"7"-75"-3739"0"0,3 0 0 0 0,1 1-1 0 0,4 1 1 0 0,2 0-1 0 0,1 23-201 0 0,4-71 5 0 0,16 243 357 0 0,-16-262-3700 0 0,4-38 2073 0 0</inkml:trace>
  <inkml:trace contextRef="#ctx0" brushRef="#br0" timeOffset="45278.332">6526 7986 7730 0 0,'2'-24'3971'0'0,"58"12"-4454"0"0,-44 10 779 0 0,260-65-326 0 0,-215 53-14 0 0,-1-2 1 0 0,-1-3-1 0 0,-1-3 1 0 0,-1-2-1 0 0,21-13 44 0 0,55-9-4262 0 0,-109 39 2635 0 0</inkml:trace>
  <inkml:trace contextRef="#ctx0" brushRef="#br0" timeOffset="49032.494">8107 7639 4001 0 0,'-47'108'2710'0'0,"35"-35"-2504"0"0,3-1 1 0 0,3 1 0 0 0,3 1 0 0 0,4 6-207 0 0,-2-76 23 0 0,0-1-1 0 0,0 1 1 0 0,1-1 0 0 0,-1 1 0 0 0,1 0 0 0 0,0-1 0 0 0,0 1 0 0 0,0-1 0 0 0,1 1 0 0 0,-1 0 0 0 0,1-1-1 0 0,0 1 1 0 0,0-1 0 0 0,0 0 0 0 0,0 1 0 0 0,1-1 0 0 0,-1 0 0 0 0,1 0 0 0 0,0 1 0 0 0,0-1 0 0 0,0-1-1 0 0,0 1 1 0 0,0 0 0 0 0,1 0 0 0 0,0-1 0 0 0,-1 0 0 0 0,1 1 0 0 0,0-1 0 0 0,0 0 0 0 0,0 0 0 0 0,0 0-1 0 0,0-1 1 0 0,1 1 0 0 0,-1-1 0 0 0,3 1-23 0 0,112-15-223 0 0,-49-26-3080 0 0,-59 31 2371 0 0</inkml:trace>
  <inkml:trace contextRef="#ctx0" brushRef="#br0" timeOffset="49299.255">7996 7873 4369 0 0,'-33'-7'4152'0'0,"44"7"-3704"0"0,2 2-572 0 0,0 0 0 0 0,1-2 0 0 0,-1 1 1 0 0,0-2-1 0 0,0 0 0 0 0,1 0 0 0 0,-1-1 1 0 0,0-1-1 0 0,9-3 124 0 0,10-3-635 0 0,-14 5 120 0 0</inkml:trace>
  <inkml:trace contextRef="#ctx0" brushRef="#br0" timeOffset="49579.676">8354 7833 4761 0 0,'45'2'2437'0'0,"-34"0"-2403"0"0,-1-1-1 0 0,1 0 0 0 0,0-1 0 0 0,-1-1 1 0 0,1 0-1 0 0,0 0 0 0 0,-1-1 0 0 0,0 0 1 0 0,1 0-1 0 0,-1-2 0 0 0,0 1 1 0 0,4-3-34 0 0,67-44-1942 0 0,-71 49 1103 0 0</inkml:trace>
  <inkml:trace contextRef="#ctx0" brushRef="#br0" timeOffset="49829.774">8354 7962 6281 0 0,'2'9'3260'0'0,"26"4"-3659"0"0,-15-8 674 0 0,-5-2-371 0 0,1 0 0 0 0,-1 0 0 0 0,1-1 0 0 0,0 0 0 0 0,0 0 0 0 0,0-1 0 0 0,0 0 0 0 0,0-1 0 0 0,0 0 0 0 0,0 0 0 0 0,1-1 0 0 0,-1 0 0 0 0,0-1 1 0 0,-1 0-1 0 0,1 0 0 0 0,5-2 96 0 0,17-12-1246 0 0,-16 8 19 0 0</inkml:trace>
  <inkml:trace contextRef="#ctx0" brushRef="#br0" timeOffset="50035.889">8752 8064 6297 0 0,'1'0'3915'0'0,"5"-3"-4084"0"0,3-1 346 0 0,5-3-165 0 0,-1 0 0 0 0,0-2 0 0 0,-1 1 0 0 0,0-2 0 0 0,0 1 0 0 0,-1-2 0 0 0,0 0 0 0 0,-1 0 0 0 0,9-12-12 0 0,-10 10 1 0 0,0 0 1 0 0,0 0 0 0 0,-2 0 0 0 0,1-1-1 0 0,-2 0 1 0 0,0-1 0 0 0,-1 1 0 0 0,0-1 0 0 0,-1 0-1 0 0,-1 0 1 0 0,0-1 0 0 0,-1 1 0 0 0,-1-1-1 0 0,0 1 1 0 0,-1-13-2 0 0,-1 26-2 0 0,1 0 1 0 0,0 0-1 0 0,-1 0 0 0 0,1 0 0 0 0,-1 1 1 0 0,0-1-1 0 0,0 0 0 0 0,1 0 0 0 0,-1 1 1 0 0,0-1-1 0 0,-1 0 0 0 0,1 1 0 0 0,0-1 0 0 0,0 1 1 0 0,-1 0-1 0 0,1-1 0 0 0,0 1 0 0 0,-1 0 1 0 0,1 0-1 0 0,-1 0 0 0 0,0 0 0 0 0,1 0 0 0 0,-1 0 1 0 0,0 0-1 0 0,0 1 0 0 0,1-1 0 0 0,-1 1 1 0 0,0-1-1 0 0,0 1 0 0 0,0 0 0 0 0,0-1 1 0 0,0 1-1 0 0,0 0 0 0 0,0 0 0 0 0,1 1 0 0 0,-1-1 1 0 0,0 0-1 0 0,0 0 0 0 0,0 1 0 0 0,0 0 1 0 0,0-1-1 0 0,1 1 0 0 0,-1 0 0 0 0,0 0 1 0 0,1-1-1 0 0,-1 2 0 0 0,0-1 0 0 0,1 0 0 0 0,-1 0 1 0 0,1 0-1 0 0,0 1 0 0 0,-1-1 0 0 0,1 0 1 0 0,0 1-1 0 0,-1 1 2 0 0,-16 15-3 0 0,0 1 0 0 0,1 1 0 0 0,1 1 0 0 0,1 0 0 0 0,1 2 1 0 0,-11 20 2 0 0,15-24 16 0 0,-56 130 41 0 0,65-148-70 0 0,1-1 0 0 0,0 1 0 0 0,0 0 0 0 0,0-1-1 0 0,0 1 1 0 0,-1 0 0 0 0,1 0 0 0 0,0-1 0 0 0,0 1 0 0 0,0 0 0 0 0,0 0 0 0 0,1-1 0 0 0,-1 1 0 0 0,0 0-1 0 0,0 0 1 0 0,0-1 0 0 0,1 1 0 0 0,-1 0 0 0 0,0-1 0 0 0,1 1 0 0 0,-1 0 0 0 0,0-1 0 0 0,1 1 0 0 0,-1 0 0 0 0,1-1-1 0 0,-1 1 1 0 0,1-1 0 0 0,-1 1 0 0 0,1-1 0 0 0,-1 1 0 0 0,1-1 0 0 0,0 1 0 0 0,-1-1 0 0 0,1 0 0 0 0,0 1 0 0 0,-1-1-1 0 0,1 0 1 0 0,0 0 0 0 0,0 1 0 0 0,-1-1 0 0 0,1 0 0 0 0,0 0 0 0 0,0 0 0 0 0,-1 0 0 0 0,1 0 0 0 0,0 0 0 0 0,0 0-1 0 0,-1 0 1 0 0,1 0 0 0 0,0-1 0 0 0,0 1 0 0 0,-1 0 0 0 0,1 0 0 0 0,0 0 0 0 0,-1-1 0 0 0,1 1 13 0 0,43-16-1065 0 0,-44 15 1062 0 0,21-10-643 0 0</inkml:trace>
  <inkml:trace contextRef="#ctx0" brushRef="#br0" timeOffset="52335.417">11590 6800 5977 0 0,'17'-12'3304'0'0,"353"-38"-3256"0"0,-222 28-2560 0 0,-137 23 1504 0 0</inkml:trace>
  <inkml:trace contextRef="#ctx0" brushRef="#br0" timeOffset="52591.679">11724 6927 6657 0 0,'-18'19'4161'0'0,"60"-6"-4385"0"0,-18-10 204 0 0,0-1 1 0 0,0-1-1 0 0,0-1 0 0 0,-1-1 0 0 0,1-1 0 0 0,0-1 0 0 0,-1-1 0 0 0,1-1 0 0 0,-1-1 1 0 0,17-7 19 0 0,55-9-1265 0 0,-72 18 776 0 0</inkml:trace>
  <inkml:trace contextRef="#ctx0" brushRef="#br0" timeOffset="-76541.147">2245 4102 240 0 0,'0'-64'7080'0'0,"-11"64"-7032"0"0,-250 158 48 0 0,237-138-99 0 0,0 1-1 0 0,1 0 1 0 0,1 2 0 0 0,1 1-1 0 0,1 1 1 0 0,1 0-1 0 0,1 1 1 0 0,2 1 0 0 0,1 1-1 0 0,1 1 1 0 0,-11 28 3 0 0,24-55-1 0 0,-1 0 0 0 0,1 0 0 0 0,0 0 0 0 0,0 0 0 0 0,-1 0 0 0 0,1 0 0 0 0,1 1 0 0 0,-1-1 0 0 0,0 0 0 0 0,0 0 0 0 0,1 1 0 0 0,-1-1 0 0 0,1 0 0 0 0,0 1 0 0 0,0-1 0 0 0,0 1 0 0 0,0-1 0 0 0,0 0 0 0 0,1 1 1 0 0,-1-1-1 0 0,0 0 0 0 0,1 1 0 0 0,0-1 0 0 0,0 0 0 0 0,0 0 0 0 0,0 0 0 0 0,0 0 0 0 0,0 0 0 0 0,0 0 0 0 0,0 0 0 0 0,1 0 0 0 0,-1 0 0 0 0,1 0 0 0 0,0 0 0 0 0,-1-1 0 0 0,1 1 0 0 0,0-1 0 0 0,0 0 0 0 0,0 1 0 0 0,0-1 0 0 0,0 0 0 0 0,0 0 0 0 0,1 0 0 0 0,1 0 1 0 0,153 6-41 0 0,-136-9 38 0 0,-1 1 1 0 0,1 1-1 0 0,-1 1 0 0 0,1 1 1 0 0,-1 0-1 0 0,0 2 0 0 0,0 0 1 0 0,8 3 2 0 0,-16-2 2 0 0,0 0 1 0 0,-1 0 0 0 0,1 1 0 0 0,-1 1 0 0 0,0 0 0 0 0,-1 0 0 0 0,0 1-1 0 0,0 0 1 0 0,0 1 0 0 0,-1 0 0 0 0,-1 1 0 0 0,1 0 0 0 0,-2 0-1 0 0,1 0 1 0 0,-1 1 0 0 0,-1 0 0 0 0,0 1 0 0 0,-1 0 0 0 0,0-1 0 0 0,-1 2-1 0 0,0-1 1 0 0,0 2-3 0 0,-3-6 8 0 0,0 1 1 0 0,0-1-1 0 0,-1 0 0 0 0,0 1 0 0 0,0-1 0 0 0,-1 0 1 0 0,0 0-1 0 0,-1 0 0 0 0,0 0 0 0 0,0 0 0 0 0,-1 0 0 0 0,0 0 1 0 0,0 0-1 0 0,0-1 0 0 0,-1 0 0 0 0,-1 1 0 0 0,1-2 1 0 0,-1 1-1 0 0,0 0 0 0 0,-1-1 0 0 0,1 0 0 0 0,-1 0 0 0 0,0-1 1 0 0,-1 1-1 0 0,-3 1-8 0 0,-185 108 110 0 0,183-109-109 0 0,-310 148 86 0 0,321-155-97 0 0,1 1 0 0 0,0 0 0 0 0,-1 0 0 0 0,1 0 0 0 0,-1 0 0 0 0,1 0 0 0 0,-1 0 0 0 0,1 0 0 0 0,-1 0 0 0 0,1 0 0 0 0,-1 0 0 0 0,1 0 0 0 0,-1 0 0 0 0,1 0 0 0 0,-1 1 0 0 0,1-1-1 0 0,-1 0 1 0 0,1 0 0 0 0,-1 0 0 0 0,1 1 0 0 0,0-1 0 0 0,-1 0 0 0 0,1 0 0 0 0,-1 1 0 0 0,1-1 0 0 0,0 0 0 0 0,-1 1 0 0 0,1-1 0 0 0,0 1 0 0 0,-1-1 0 0 0,1 0 0 0 0,0 1 0 0 0,0-1 0 0 0,0 1 0 0 0,-1-1 0 0 0,1 1 0 0 0,0-1 0 0 0,0 1 0 0 0,0-1 0 0 0,0 1 0 0 0,0-1 0 0 0,0 1 0 0 0,0-1 0 0 0,0 1 0 0 0,0-1 0 0 0,0 1 0 0 0,0-1 0 0 0,0 1-1 0 0,0-1 1 0 0,0 1 0 0 0,0-1 0 0 0,0 0 0 0 0,1 1 0 0 0,-1-1 0 0 0,0 1 0 0 0,0-1 0 0 0,1 1 0 0 0,-1-1 0 0 0,0 0 0 0 0,0 1 0 0 0,1-1 0 0 0,-1 0 0 0 0,1 1 0 0 0,-1-1 0 0 0,0 0 0 0 0,1 1 0 0 0,-1-1 0 0 0,1 0 10 0 0,32 4-869 0 0,-29-4 953 0 0,46-11-951 0 0,-23-3 127 0 0</inkml:trace>
  <inkml:trace contextRef="#ctx0" brushRef="#br0" timeOffset="-76283.64">2669 4672 3881 0 0,'2'0'160'0'0,"0"0"-95"0"0,-1-1 1 0 0,1 1-1 0 0,0-1 0 0 0,0 1 0 0 0,0 0 0 0 0,-1 0 0 0 0,1 0 0 0 0,0 0 0 0 0,0 0 0 0 0,0 0 0 0 0,0 0 0 0 0,-1 1 0 0 0,1-1 0 0 0,0 0 0 0 0,0 1 0 0 0,0 0 0 0 0,-1-1 0 0 0,1 1 0 0 0,0 0 0 0 0,-1 0 0 0 0,1 0 0 0 0,-1 0 1 0 0,1 0-1 0 0,-1 1 0 0 0,0-1 0 0 0,1 0 0 0 0,-1 1 0 0 0,0-1 0 0 0,0 1 0 0 0,0-1 0 0 0,0 1 0 0 0,0-1 0 0 0,0 1 0 0 0,0 0 0 0 0,-1-1 0 0 0,1 1 0 0 0,-1 0 0 0 0,1 0 0 0 0,-1 0 0 0 0,1-1 0 0 0,-1 1 0 0 0,0 0-65 0 0,-6 369 934 0 0,6-372-952 0 0,0 0 0 0 0,1 0 0 0 0,-1 0-1 0 0,1 0 1 0 0,0 1 0 0 0,-1-1 0 0 0,1 0 0 0 0,0 0 0 0 0,-1 1 0 0 0,1-1 0 0 0,0 0-1 0 0,0 1 1 0 0,0-1 0 0 0,0 1 0 0 0,-1-1 0 0 0,1 1 0 0 0,0-1 0 0 0,0 1 0 0 0,0 0-1 0 0,0-1 1 0 0,0 1 0 0 0,0 0 0 0 0,0 0 0 0 0,0 0 0 0 0,0 0 0 0 0,0 0-1 0 0,0 0 1 0 0,0 0 0 0 0,0 0 0 0 0,0 0 0 0 0,0 0 0 0 0,0 0 0 0 0,0 1 0 0 0,0-1-1 0 0,0 0 1 0 0,0 1 0 0 0,0-1 0 0 0,0 1 0 0 0,0-1 0 0 0,0 1 0 0 0,-1 0 0 0 0,1-1-1 0 0,0 1 1 0 0,0 0 0 0 0,-1-1 0 0 0,1 1 0 0 0,0 0 0 0 0,-1 0 0 0 0,1 0 0 0 0,-1-1-1 0 0,1 1 1 0 0,-1 0 0 0 0,1 0 0 0 0,-1 0 0 0 0,0 0 0 0 0,1 0 0 0 0,-1 0-1 0 0,0 0 1 0 0,0 0 0 0 0,0 0 0 0 0,0 0 0 0 0,0 0 0 0 0,0 0 0 0 0,0 0 0 0 0,0 0-1 0 0,0 0 1 0 0,0 0 0 0 0,0 0 0 0 0,-1 1 18 0 0,16-15-511 0 0</inkml:trace>
  <inkml:trace contextRef="#ctx0" brushRef="#br0" timeOffset="-74451.876">5585 4612 4561 0 0,'-60'161'2132'0'0,"-8"138"-1894"0"0,66-291-207 0 0,0 0 0 0 0,1 1 1 0 0,0-1-1 0 0,0 0 0 0 0,1 1 0 0 0,0-1 1 0 0,0 1-1 0 0,1-1 0 0 0,0 1 0 0 0,1-1 1 0 0,0 0-1 0 0,0 0 0 0 0,1 0 0 0 0,0 0 1 0 0,0 0-1 0 0,2 1-31 0 0,-1-7 65 0 0,0-1-1 0 0,1 1 1 0 0,-1-1 0 0 0,1 0 0 0 0,-1 0-1 0 0,1 0 1 0 0,-1-1 0 0 0,1 1 0 0 0,0-1-1 0 0,-1 0 1 0 0,1-1 0 0 0,0 1 0 0 0,-1-1-1 0 0,1 0 1 0 0,-1 0 0 0 0,1 0 0 0 0,-1-1-1 0 0,1 0 1 0 0,-1 1 0 0 0,0-2-1 0 0,0 1 1 0 0,2-1-65 0 0,5-2 39 0 0,136-47 245 0 0,-112 40-3306 0 0,-35 10 2035 0 0</inkml:trace>
  <inkml:trace contextRef="#ctx0" brushRef="#br0" timeOffset="-74188.59">5287 5003 5713 0 0,'0'0'57'0'0,"0"0"0"0"0,1 0 0 0 0,-1 0 0 0 0,0-1 0 0 0,0 1-1 0 0,0 0 1 0 0,1 0 0 0 0,-1-1 0 0 0,0 1 0 0 0,0 0 0 0 0,0 0 0 0 0,0-1 0 0 0,1 1-1 0 0,-1 0 1 0 0,0-1 0 0 0,0 1 0 0 0,0 0 0 0 0,0-1 0 0 0,0 1 0 0 0,0 0 0 0 0,0-1-1 0 0,0 1 1 0 0,0 0 0 0 0,0-1 0 0 0,0 1 0 0 0,0 0 0 0 0,0 0 0 0 0,0-1-1 0 0,0 1 1 0 0,0 0 0 0 0,-1-1 0 0 0,1 1 0 0 0,0 0 0 0 0,0-1 0 0 0,0 1 0 0 0,0 0-1 0 0,-1 0 1 0 0,1-1 0 0 0,0 1 0 0 0,0 0 0 0 0,-1 0 0 0 0,1 0 0 0 0,0-1 0 0 0,0 1-1 0 0,-1 0-56 0 0,438-102-2409 0 0,-389 84 1292 0 0,-24 9 196 0 0</inkml:trace>
  <inkml:trace contextRef="#ctx0" brushRef="#br0" timeOffset="-73870.974">6024 4712 3497 0 0,'38'-16'3293'0'0,"18"4"-3447"0"0,-27 8 541 0 0,235-45 166 0 0,-194 56-275 0 0,-36-1-3906 0 0,-34-6 2651 0 0</inkml:trace>
  <inkml:trace contextRef="#ctx0" brushRef="#br0" timeOffset="-73582.446">6051 4903 4857 0 0,'14'-2'2423'0'0,"227"-29"-2156"0"0,-112 32 156 0 0,-125-2-538 0 0,0-1 1 0 0,0 1-1 0 0,1-1 1 0 0,-1 1 0 0 0,0-1-1 0 0,-1-1 1 0 0,1 1-1 0 0,0 0 1 0 0,-1-1 0 0 0,1 0-1 0 0,-1 0 1 0 0,0 0-1 0 0,0 0 1 0 0,0 0 0 0 0,0-1-1 0 0,-1 1 1 0 0,1-1-1 0 0,-1 0 1 0 0,0 0-1 0 0,0 0 1 0 0,0 0 0 0 0,-1 0-1 0 0,1 0 1 0 0,-1-2 114 0 0,5-8-1159 0 0</inkml:trace>
  <inkml:trace contextRef="#ctx0" brushRef="#br0" timeOffset="-73320.941">6535 4293 5649 0 0,'0'0'17'0'0,"-28"61"2651"0"0,-28 82-2163 0 0,-64 370-67 0 0,72-401-169 0 0,51-116-2531 0 0,46-17 1427 0 0</inkml:trace>
  <inkml:trace contextRef="#ctx0" brushRef="#br0" timeOffset="-73054.281">6814 4669 6585 0 0,'1'22'3106'0'0,"30"-3"-3537"0"0,-27-17 669 0 0,66-6-169 0 0,-56-1-45 0 0,5-3-14 0 0,0 0-1 0 0,-1-2 1 0 0,0 0-1 0 0,-1-1 1 0 0,0-1-1 0 0,-1-1 1 0 0,0 0-1 0 0,-1-1 1 0 0,-1 0-1 0 0,0-1 1 0 0,-1-1-1 0 0,0 0 1 0 0,-2-1 0 0 0,0-1-1 0 0,0 1 1 0 0,-2-2-1 0 0,0 1 1 0 0,-1-1-1 0 0,-1-1 1 0 0,-1 1-1 0 0,-1-1 1 0 0,-1 0-1 0 0,3-20-9 0 0,-6 38-2 0 0,0 0 1 0 0,-1 0-1 0 0,1 0 1 0 0,0 0-1 0 0,-1 0 0 0 0,1 0 1 0 0,-1-1-1 0 0,1 1 0 0 0,-1 0 1 0 0,0 0-1 0 0,0 0 1 0 0,0-1-1 0 0,0 1 0 0 0,-1 0 1 0 0,1 0-1 0 0,0 0 0 0 0,-1 0 1 0 0,0-1-1 0 0,1 1 0 0 0,-1 0 1 0 0,0 0-1 0 0,0 0 1 0 0,0 0-1 0 0,0 1 0 0 0,-1-1 1 0 0,1 0-1 0 0,0 0 0 0 0,-1 1 1 0 0,1-1-1 0 0,-1 1 0 0 0,0-1 1 0 0,1 1-1 0 0,-1-1 1 0 0,0 1-1 0 0,0 0 0 0 0,0 0 1 0 0,0 0-1 0 0,0 0 0 0 0,0 1 1 0 0,0-1-1 0 0,0 0 1 0 0,0 1-1 0 0,-1-1 0 0 0,1 1 1 0 0,0 0-1 0 0,0 0 0 0 0,0 0 1 0 0,-1 0-1 0 0,0 0 2 0 0,-99 82 4 0 0,-89 82 232 0 0,185-159-226 0 0,-3 1-3 0 0,1 0-1 0 0,1 1 0 0 0,-1 0 0 0 0,1 0 0 0 0,0 1 0 0 0,1 0 0 0 0,0 0 1 0 0,0 0-1 0 0,1 1 0 0 0,0 0 0 0 0,0 0 0 0 0,-3 9-6 0 0,9-15-136 0 0,0 1 0 0 0,0 0 0 0 0,0-1 0 0 0,1 1 0 0 0,-1-1 0 0 0,1 1 0 0 0,0-1 0 0 0,0 0 0 0 0,0 0 0 0 0,0 0 0 0 0,1 0 0 0 0,-1 0 0 0 0,1 0 0 0 0,-1-1 0 0 0,1 1 0 0 0,0-1 0 0 0,0 0 0 0 0,0 1 0 0 0,1-1 0 0 0,-1-1 0 0 0,0 1 0 0 0,4 1 136 0 0,1 2-282 0 0,10 7-1137 0 0</inkml:trace>
  <inkml:trace contextRef="#ctx0" brushRef="#br0" timeOffset="-75996.682">3180 4623 5561 0 0,'-21'81'2513'0'0,"-22"257"-2348"0"0,43-337-149 0 0,0 0-8 0 0,1 0 0 0 0,-1-1 1 0 0,1 1-1 0 0,-1 0 0 0 0,0-1 0 0 0,1 1 0 0 0,-1 0 0 0 0,0 0 0 0 0,1-1 1 0 0,-1 1-1 0 0,0 0 0 0 0,0 0 0 0 0,0 0 0 0 0,0-1 0 0 0,0 1 1 0 0,0 0-1 0 0,0 0 0 0 0,0 0 0 0 0,0-1 0 0 0,0 1 0 0 0,0 0 0 0 0,0 0 1 0 0,0-1-1 0 0,-1 1 0 0 0,1 0 0 0 0,0 0 0 0 0,-1-1 0 0 0,1 1 1 0 0,-1 0-1 0 0,1-1 0 0 0,0 1 0 0 0,-1 0 0 0 0,0-1 0 0 0,1 1 0 0 0,-1-1 1 0 0,1 1-1 0 0,-1 0 0 0 0,0-1 0 0 0,1 0 0 0 0,-1 1 0 0 0,0-1 1 0 0,1 1-1 0 0,-1-1 0 0 0,0 0 0 0 0,0 0 0 0 0,1 1 0 0 0,-1-1 0 0 0,0 0 1 0 0,0 0-1 0 0,0 0 0 0 0,1 0 0 0 0,-1 0 0 0 0,0 0 0 0 0,0 0 1 0 0,0 0-1 0 0,1 0 0 0 0,-1 0 0 0 0,0 0 0 0 0,0-1 0 0 0,1 1 0 0 0,-1 0 1 0 0,0-1-1 0 0,0 1 0 0 0,1 0 0 0 0,-1-1 0 0 0,0 1 0 0 0,1-1 1 0 0,-1 1-1 0 0,0-1 0 0 0,0 0-8 0 0,-1-3 3 0 0,-1 0 1 0 0,1-1-1 0 0,0 1 1 0 0,0 0-1 0 0,0-1 0 0 0,1 0 1 0 0,-1 1-1 0 0,1-1 1 0 0,0 0-1 0 0,1 0 0 0 0,-1 0 1 0 0,1 0-1 0 0,0 0 1 0 0,0 0-1 0 0,1 1 1 0 0,0-5-4 0 0,5-13 0 0 0,1 1 1 0 0,1-1 0 0 0,1 1-1 0 0,1 1 1 0 0,0-1 0 0 0,2 2 0 0 0,0 0-1 0 0,2 0 1 0 0,0 1 0 0 0,0 1-1 0 0,2 0 1 0 0,0 1 0 0 0,12-8-1 0 0,-21 17-4 0 0,1 2-1 0 0,0-1 1 0 0,1 1 0 0 0,-1 0 0 0 0,1 1 0 0 0,0 0-1 0 0,0 0 1 0 0,0 1 0 0 0,1 0 0 0 0,-1 1 0 0 0,8-1 4 0 0,-14 2-2 0 0,1 1 1 0 0,-1 0-1 0 0,1 0 0 0 0,-1 0 1 0 0,1 0-1 0 0,-1 0 1 0 0,1 1-1 0 0,-1-1 1 0 0,1 1-1 0 0,-1 0 1 0 0,1 0-1 0 0,-1 1 0 0 0,0-1 1 0 0,0 1-1 0 0,0-1 1 0 0,1 1-1 0 0,-2 0 1 0 0,1 0-1 0 0,0 0 1 0 0,0 1-1 0 0,-1-1 0 0 0,1 0 1 0 0,-1 1-1 0 0,0 0 1 0 0,1 0-1 0 0,-1 0 1 0 0,-1 0-1 0 0,1 0 1 0 0,0 0-1 0 0,-1 0 0 0 0,1 0 1 0 0,-1 3 1 0 0,3 1 7 0 0,-2 1 1 0 0,1-1-1 0 0,-1 1 1 0 0,0-1-1 0 0,-1 1 0 0 0,0 0 1 0 0,0-1-1 0 0,-1 1 1 0 0,1 0-1 0 0,-2 0 1 0 0,1 0-1 0 0,-1-1 0 0 0,-1 1 1 0 0,1 0-1 0 0,-1-1 1 0 0,0 1-1 0 0,-1-1 0 0 0,0 0 1 0 0,0 1-1 0 0,0-2 1 0 0,-1 1-1 0 0,0 0 1 0 0,-4 4-8 0 0,0-2-78 0 0,-6 4 152 0 0,3-13-2826 0 0,9-1 1856 0 0</inkml:trace>
  <inkml:trace contextRef="#ctx0" brushRef="#br0" timeOffset="-75695.514">3126 4532 3249 0 0,'-16'-14'1176'0'0,"-3"1"-928"0"0,8 7-216 0 0,1 1-96 0 0,-1 0-112 0 0,8 5-192 0 0,0 2 304 0 0,3-2-224 0 0,0 0-152 0 0</inkml:trace>
  <inkml:trace contextRef="#ctx0" brushRef="#br0" timeOffset="-75433.88">3884 4645 4825 0 0,'-96'-73'2423'0'0,"94"72"-2424"0"0,0-1 0 0 0,1 1 0 0 0,-1 0 0 0 0,0 0 0 0 0,0 0 0 0 0,0 0 0 0 0,0 1 0 0 0,-1-1 0 0 0,1 1 0 0 0,0-1 0 0 0,0 1 0 0 0,0-1 0 0 0,0 1 0 0 0,-1 0 0 0 0,1 0 0 0 0,0 0 0 0 0,0 1 0 0 0,0-1 0 0 0,-1 0 0 0 0,1 1 0 0 0,0-1 0 0 0,0 1 0 0 0,0 0 0 0 0,0 0 0 0 0,0 0 0 0 0,0 0 0 0 0,0 0 0 0 0,0 0 0 0 0,1 0 0 0 0,-1 1 0 0 0,0-1 0 0 0,1 1-1 0 0,-1-1 1 0 0,1 1 0 0 0,-1 0 0 0 0,1-1 0 0 0,0 1 0 0 0,0 0 0 0 0,0 0 0 0 0,-1 0 1 0 0,-43 80 59 0 0,37-62-47 0 0,1 0 1 0 0,1 1 0 0 0,1 0 0 0 0,1 0-1 0 0,1 1 1 0 0,1-1 0 0 0,1 1 0 0 0,0-1-1 0 0,2 1 1 0 0,0-1 0 0 0,2 1 0 0 0,0-1-1 0 0,2 0 1 0 0,4 15-13 0 0,-7-31 13 0 0,0 0 0 0 0,1 0-1 0 0,0 0 1 0 0,-1 0 0 0 0,1-1-1 0 0,1 1 1 0 0,-1-1 0 0 0,1 0-1 0 0,0 0 1 0 0,0 0 0 0 0,0 0 0 0 0,0-1-1 0 0,0 1 1 0 0,1-1 0 0 0,0 0-1 0 0,0-1 1 0 0,0 1 0 0 0,0-1-1 0 0,0 0 1 0 0,0 0 0 0 0,0-1-1 0 0,1 1 1 0 0,-1-1 0 0 0,1 0-1 0 0,-1-1 1 0 0,1 1 0 0 0,-1-1 0 0 0,1 0-1 0 0,-1-1 1 0 0,1 1 0 0 0,-1-1-1 0 0,1 0 1 0 0,-1 0 0 0 0,0-1-1 0 0,1 0 1 0 0,-1 0 0 0 0,2-1-13 0 0,14-3 170 0 0,-2 2-569 0 0,-1-1 0 0 0,0-1 0 0 0,0-1-1 0 0,0 0 1 0 0,-1-1 0 0 0,0-1 0 0 0,0-1-1 0 0,0-1 400 0 0,-4 0-841 0 0</inkml:trace>
  <inkml:trace contextRef="#ctx0" brushRef="#br0" timeOffset="-75154.524">4107 4761 3785 0 0,'57'12'2660'0'0,"-49"-12"-2635"0"0,0 0 1 0 0,0-1-1 0 0,0 1 0 0 0,0-1 0 0 0,0-1 1 0 0,0 0-1 0 0,0 0 0 0 0,0-1 0 0 0,-1 1 1 0 0,1-2-1 0 0,-1 1 0 0 0,0-1 1 0 0,0 0-1 0 0,0 0 0 0 0,4-5-25 0 0,0 2 31 0 0,1 0 0 0 0,-1-2 0 0 0,-1 1 0 0 0,1-2 0 0 0,-1 1-1 0 0,-1-1 1 0 0,0 0 0 0 0,0-1 0 0 0,-1 0 0 0 0,-1-1 0 0 0,0 0 0 0 0,0 0 0 0 0,-1 0-1 0 0,-1-1 1 0 0,0 0 0 0 0,-1 0 0 0 0,0 0 0 0 0,-1 0 0 0 0,2-13-31 0 0,-6 25 1 0 0,1 0 0 0 0,-1 0-1 0 0,1 0 1 0 0,-1 0 0 0 0,1 0 0 0 0,-1 0 0 0 0,0 0 0 0 0,1 0-1 0 0,-1 1 1 0 0,0-1 0 0 0,0 0 0 0 0,0 1 0 0 0,1-1 0 0 0,-1 0 0 0 0,0 1-1 0 0,0-1 1 0 0,0 1 0 0 0,0-1 0 0 0,0 1 0 0 0,0 0 0 0 0,0-1-1 0 0,0 1 1 0 0,0 0 0 0 0,0 0 0 0 0,-1 0 0 0 0,1 0 0 0 0,0 0-1 0 0,0 0 1 0 0,0 0 0 0 0,0 0 0 0 0,0 0 0 0 0,0 0 0 0 0,0 1-1 0 0,0-1 1 0 0,0 0 0 0 0,0 1 0 0 0,0-1 0 0 0,0 1 0 0 0,0-1-1 0 0,0 1 1 0 0,0-1 0 0 0,0 1 0 0 0,0 0 0 0 0,1-1 0 0 0,-1 1 0 0 0,0 0-1 0 0,0 0 1 0 0,1 0 0 0 0,-1-1 0 0 0,0 1 0 0 0,1 0 0 0 0,-1 0-1 0 0,1 0 1 0 0,-1 0-1 0 0,-1 1 0 0 0,-12 9 14 0 0,1 1 0 0 0,0 0 0 0 0,1 1 0 0 0,0 1 0 0 0,1 0 0 0 0,0 0 0 0 0,1 1 0 0 0,-6 12-14 0 0,8-13 27 0 0,-1-2 29 0 0,1 2 0 0 0,0-1 0 0 0,1 1-1 0 0,0 1 1 0 0,1-1 0 0 0,1 1 0 0 0,0 0 0 0 0,1 0 0 0 0,1 0 0 0 0,0 1-1 0 0,1-1 1 0 0,1 1 0 0 0,1 0 0 0 0,0 0 0 0 0,0-1 0 0 0,2 1 0 0 0,0-1 0 0 0,2 8-56 0 0,0-16 14 0 0,0 0 1 0 0,0-1-1 0 0,0 1 1 0 0,1-1-1 0 0,0 0 1 0 0,0 0-1 0 0,0-1 1 0 0,1 1 0 0 0,0-1-1 0 0,0-1 1 0 0,0 1-1 0 0,1-1 1 0 0,6 4-15 0 0,-1 0 36 0 0,-6-4-188 0 0,0 1-1 0 0,1-1 1 0 0,0 1 0 0 0,-1-2-1 0 0,1 1 1 0 0,1-1 0 0 0,-1 0-1 0 0,0-1 1 0 0,1 0 0 0 0,0 0 0 0 0,-1 0-1 0 0,1-1 1 0 0,0 0 0 0 0,0-1-1 0 0,0 0 1 0 0,-1 0 0 0 0,1 0-1 0 0,0-1 1 0 0,0 0 0 0 0,4-2 152 0 0,6-3-891 0 0</inkml:trace>
  <inkml:trace contextRef="#ctx0" brushRef="#br0" timeOffset="-70125.883">7868 4553 424 0 0,'-3'8'191'0'0,"0"1"0"0"0,0 0 0 0 0,0-1 0 0 0,1 1 0 0 0,1 0 0 0 0,-1 1 0 0 0,1-1 0 0 0,1 0 0 0 0,0 0 0 0 0,0 0 0 0 0,1 0-1 0 0,0 1 1 0 0,1-1 0 0 0,0 0 0 0 0,0 0 0 0 0,1-1 0 0 0,0 1 0 0 0,0 0 0 0 0,1-1 0 0 0,0 0 0 0 0,1 0 0 0 0,1 1-191 0 0,-2-7 117 0 0,1 0 0 0 0,0-1-1 0 0,0 0 1 0 0,0 0 0 0 0,0 0 0 0 0,0-1 0 0 0,0 1 0 0 0,0-1-1 0 0,0-1 1 0 0,0 1 0 0 0,0-1 0 0 0,0 1 0 0 0,0-1 0 0 0,-1-1-1 0 0,1 1 1 0 0,0-1 0 0 0,0 0 0 0 0,-1 0 0 0 0,1 0-1 0 0,-1 0 1 0 0,0-1 0 0 0,0 0 0 0 0,0 0 0 0 0,0 0 0 0 0,3-3-117 0 0,10-7 90 0 0,0-1 1 0 0,-1 0 0 0 0,0-2-1 0 0,-1 1 1 0 0,-1-2 0 0 0,0 0-1 0 0,-2-1 1 0 0,10-16-91 0 0,-17 26 12 0 0,-1 0 0 0 0,0 0 0 0 0,-1-1 0 0 0,1 0-1 0 0,-2 1 1 0 0,1-1 0 0 0,-1-1 0 0 0,0 1 0 0 0,-1 0 0 0 0,0 0 0 0 0,-1 0 0 0 0,0-1-1 0 0,0 1 1 0 0,-1 0 0 0 0,0-1 0 0 0,-1 1 0 0 0,0 0 0 0 0,0 0 0 0 0,-1 0 0 0 0,0 0-1 0 0,-4-6-11 0 0,6 12 0 0 0,-1 1 0 0 0,1-1 0 0 0,-1 1 0 0 0,0-1 0 0 0,0 1 0 0 0,0 0 0 0 0,0 0 0 0 0,0 0 0 0 0,-1 0 0 0 0,1 0 0 0 0,-1 0 0 0 0,1 0 0 0 0,-1 1 0 0 0,0 0 0 0 0,1-1 0 0 0,-1 1 0 0 0,0 0 0 0 0,0 0 0 0 0,0 0 0 0 0,0 1 0 0 0,0-1 0 0 0,0 1 0 0 0,0 0 0 0 0,0 0 0 0 0,0 0 0 0 0,0 0 0 0 0,0 0 0 0 0,0 0 0 0 0,0 1 0 0 0,0 0 0 0 0,0-1 0 0 0,0 1 0 0 0,0 0 0 0 0,1 0 0 0 0,-1 1 0 0 0,0-1 0 0 0,-2 2 0 0 0,-95 72-86 0 0,-23 77 12 0 0,121-150 55 0 0,0 1-1 0 0,0-1 0 0 0,0 0 0 0 0,0 1 0 0 0,1-1 0 0 0,-1 1 1 0 0,1 0-1 0 0,0-1 0 0 0,0 1 0 0 0,0 0 0 0 0,0 0 0 0 0,0 0 0 0 0,0 0 1 0 0,1 0-1 0 0,0 0 0 0 0,-1 0 0 0 0,1 0 0 0 0,0 0 0 0 0,0 0 1 0 0,1 0-1 0 0,-1 0 0 0 0,1 0 0 0 0,-1 0 0 0 0,1-1 0 0 0,0 1 0 0 0,0 0 1 0 0,0 0-1 0 0,1 0 0 0 0,-1-1 0 0 0,1 1 0 0 0,-1-1 0 0 0,1 1 0 0 0,0-1 1 0 0,0 0-1 0 0,0 1 0 0 0,0-1 0 0 0,0 0 0 0 0,1 0 0 0 0,-1-1 1 0 0,1 1-1 0 0,-1 0 0 0 0,1-1 0 0 0,-1 1 0 0 0,1-1 0 0 0,0 0 0 0 0,0 0 1 0 0,0 0-1 0 0,0-1 0 0 0,0 1 0 0 0,-1 0 0 0 0,3-1 20 0 0,71-16-2867 0 0,-54 8 1707 0 0</inkml:trace>
  <inkml:trace contextRef="#ctx0" brushRef="#br0" timeOffset="-69796.554">8431 4454 3041 0 0,'0'5'246'0'0,"-1"0"0"0"0,1 0 0 0 0,-1 0 0 0 0,1 0 0 0 0,-1 0 0 0 0,-1 0 0 0 0,1 0 0 0 0,-1-1 1 0 0,0 1-1 0 0,0 0 0 0 0,0-1 0 0 0,-1 1 0 0 0,1-1 0 0 0,-1 0 0 0 0,0 0 0 0 0,-1 0-246 0 0,-1 5 361 0 0,-91 87 1049 0 0,96-96-1404 0 0,0 0 1 0 0,0 0 0 0 0,1-1 0 0 0,-1 1 0 0 0,0 0 0 0 0,0 0 0 0 0,0-1 0 0 0,0 1 0 0 0,0 0 0 0 0,0 0 0 0 0,0-1-1 0 0,-1 1 1 0 0,1 0 0 0 0,0 0 0 0 0,0 0 0 0 0,0-1 0 0 0,0 1 0 0 0,0 0 0 0 0,0 0 0 0 0,0 0 0 0 0,0-1-1 0 0,0 1 1 0 0,-1 0 0 0 0,1 0 0 0 0,0 0 0 0 0,0-1 0 0 0,0 1 0 0 0,0 0 0 0 0,-1 0 0 0 0,1 0 0 0 0,0 0 0 0 0,0 0-1 0 0,0 0 1 0 0,-1-1 0 0 0,1 1 0 0 0,0 0 0 0 0,0 0 0 0 0,-1 0 0 0 0,1 0-7 0 0,204-187-578 0 0,-196 178 552 0 0,0 0 0 0 0,1 0 0 0 0,0 1-1 0 0,0 0 1 0 0,1 1 0 0 0,0 0-1 0 0,0 0 1 0 0,1 1 0 0 0,0 1 0 0 0,0 0-1 0 0,0 0 1 0 0,1 1 0 0 0,-1 0-1 0 0,4 1 27 0 0,-12 5 1 0 0,0 0-1 0 0,0 0 1 0 0,0 1-1 0 0,0-1 0 0 0,0 1 1 0 0,-1 0-1 0 0,1 0 0 0 0,-1 0 1 0 0,0 0-1 0 0,0 1 1 0 0,0-1-1 0 0,0 1 0 0 0,0-1 1 0 0,-1 1-1 0 0,0-1 0 0 0,1 1 1 0 0,-1 0-1 0 0,-1 0 0 0 0,1-1 1 0 0,-1 1-1 0 0,1 0 1 0 0,-1 0-1 0 0,0 0 0 0 0,0 0 1 0 0,-1 0-1 0 0,1-1 0 0 0,-1 1 1 0 0,0 0-1 0 0,-1 2 0 0 0,2 3 20 0 0,-16 100 219 0 0,16-108-229 0 0,-1-1-14 0 0,1 0-56 0 0,0 0-157 0 0,0 0-134 0 0,0 0-150 0 0,0 0-73 0 0,0 0 210 0 0,0 0-206 0 0,0 0-172 0 0</inkml:trace>
  <inkml:trace contextRef="#ctx0" brushRef="#br0" timeOffset="-69511.544">9182 3893 4969 0 0,'-40'75'2281'0'0,"36"-59"-2072"0"0,-111 495 70 0 0,50-300 25 0 0,66-209-360 0 0,-1 0-1 0 0,1 0 1 0 0,-1 0 0 0 0,1 0 0 0 0,0-1 0 0 0,-1 1-1 0 0,1 0 1 0 0,0-1 0 0 0,0 1 0 0 0,0 0-1 0 0,0-1 1 0 0,1 1 0 0 0,-1-1 0 0 0,0 1 0 0 0,1-1-1 0 0,-1 0 1 0 0,1 0 0 0 0,-1 0 0 0 0,1 1 0 0 0,0-1-1 0 0,-1-1 1 0 0,1 1 0 0 0,0 0 0 0 0,0 0 0 0 0,-1-1-1 0 0,1 1 1 0 0,0-1 0 0 0,0 1 0 0 0,0-1 0 0 0,0 0-1 0 0,0 0 1 0 0,0 0 0 0 0,0 0 0 0 0,0 0 0 0 0,0 0-1 0 0,0-1 1 0 0,-1 1 0 0 0,1 0 0 0 0,0-1 0 0 0,0 0-1 0 0,0 1 1 0 0,0-1 0 0 0,-1 0 0 0 0,1 0 0 0 0,0 0-1 0 0,-1 0 1 0 0,1 0 0 0 0,-1 0 0 0 0,1-1 56 0 0,13-7-1007 0 0</inkml:trace>
  <inkml:trace contextRef="#ctx0" brushRef="#br0" timeOffset="-69125.103">9243 4449 3577 0 0,'-7'6'249'0'0,"1"0"0"0"0,-1 1 1 0 0,2-1-1 0 0,-1 1 0 0 0,1 0 1 0 0,0 1-1 0 0,0-1 0 0 0,1 1 1 0 0,0 0-1 0 0,0 0 0 0 0,1 0 1 0 0,0 1-1 0 0,1-1 0 0 0,-1 1 1 0 0,2 0-1 0 0,-1-1 0 0 0,1 1 0 0 0,1 0 1 0 0,-1 6-250 0 0,1-14 57 0 0,0-1 7 0 0,0 0 7 0 0,16-7 121 0 0,80-46-8 0 0,-60 19-139 0 0,-25 21-45 0 0,1 1 1 0 0,1 0 0 0 0,0 1-1 0 0,1 1 1 0 0,0 0-1 0 0,1 1 1 0 0,-1 0-1 0 0,6-1 0 0 0,-18 9 0 0 0,-1 1 0 0 0,1 0 0 0 0,-1 0 0 0 0,1-1 0 0 0,-1 1 0 0 0,1 0 0 0 0,-1 0 0 0 0,1 0 0 0 0,-1 1 0 0 0,1-1 0 0 0,-1 0 0 0 0,1 0 0 0 0,-1 1 0 0 0,1-1 0 0 0,-1 1 0 0 0,1-1 0 0 0,-1 1 0 0 0,0 0 0 0 0,1 0 0 0 0,-1 0 0 0 0,0-1 0 0 0,0 1 0 0 0,1 0 0 0 0,-1 0 0 0 0,0 1 0 0 0,0-1 0 0 0,0 0 0 0 0,0 0 0 0 0,-1 0 0 0 0,1 1 0 0 0,0-1 0 0 0,0 0 0 0 0,-1 1 0 0 0,1-1 0 0 0,-1 1 0 0 0,1-1 0 0 0,-1 1 0 0 0,0-1 0 0 0,1 2 0 0 0,10 62 135 0 0,-8-5 9 0 0,-3 1 0 0 0,-2 0 1 0 0,-3-1-1 0 0,-3 1 0 0 0,-3-1 0 0 0,-2-1 0 0 0,-3 2-144 0 0,-25 34 338 0 0,40-93-321 0 0,-1 0 0 0 0,0 0 0 0 0,1 0 0 0 0,-1 0 0 0 0,0 0 1 0 0,0 0-1 0 0,0-1 0 0 0,0 1 0 0 0,-1-1 0 0 0,1 1 0 0 0,0-1 0 0 0,0 0 0 0 0,-1 0 1 0 0,1 0-1 0 0,-1 0 0 0 0,1 0 0 0 0,-1-1 0 0 0,0 1 0 0 0,1-1 0 0 0,-1 1 0 0 0,0-1 0 0 0,1 0 1 0 0,-1 0-1 0 0,0 0 0 0 0,1-1 0 0 0,-1 1 0 0 0,1-1 0 0 0,-1 1 0 0 0,0-1 0 0 0,1 0 0 0 0,0 0 1 0 0,-1 0-1 0 0,1 0 0 0 0,-1 0 0 0 0,1-1 0 0 0,-1 0-17 0 0,-3-1-2 0 0,0-1 0 0 0,0 0 1 0 0,0 0-1 0 0,0-1 0 0 0,1 0 0 0 0,-1 1 0 0 0,1-2 0 0 0,0 1 1 0 0,1-1-1 0 0,-1 0 0 0 0,1 0 0 0 0,1 0 0 0 0,-1 0 1 0 0,1-1-1 0 0,0 1 0 0 0,0-1 0 0 0,1 0 0 0 0,0 0 0 0 0,0 0 1 0 0,1 0-1 0 0,-1 0 0 0 0,2 0 0 0 0,-1-1 0 0 0,1 1 0 0 0,0 0 1 0 0,0 0-1 0 0,1-1 0 0 0,0 1 0 0 0,1 0 0 0 0,-1 0 1 0 0,1 0-1 0 0,1 0 0 0 0,-1 0 0 0 0,1 1 0 0 0,0-1 0 0 0,1 1 1 0 0,-1 0-1 0 0,1 0 0 0 0,1 0 0 0 0,-1 0 0 0 0,2 0 2 0 0,19-11-344 0 0,2 1 0 0 0,-1 2 0 0 0,2 1-1 0 0,0 1 1 0 0,0 1 0 0 0,1 2 0 0 0,1 0-1 0 0,20-1 345 0 0,-10 3-798 0 0</inkml:trace>
  <inkml:trace contextRef="#ctx0" brushRef="#br0" timeOffset="-65886.59">11511 4005 6705 0 0,'-21'71'2913'0'0,"-14"97"-2992"0"0,1 224 267 0 0,30-364-32 0 0,2-21-5049 0 0,4-7 3704 0 0</inkml:trace>
  <inkml:trace contextRef="#ctx0" brushRef="#br0" timeOffset="-65428.592">11428 4408 1512 0 0,'-2'-4'87'0'0,"1"0"0"0"0,0 1 0 0 0,1-1 0 0 0,-1 0 0 0 0,0 0 0 0 0,1 0 0 0 0,0 0 0 0 0,0 0 0 0 0,0 1 0 0 0,1-1 0 0 0,-1 0 0 0 0,1 0 0 0 0,0 0 0 0 0,0 0-1 0 0,0 1 1 0 0,1-1 0 0 0,-1 1 0 0 0,1-1 0 0 0,0 1 0 0 0,0-1 0 0 0,0 1 0 0 0,0 0 0 0 0,0 0 0 0 0,1 0 0 0 0,0 0 0 0 0,-1 0 0 0 0,1 1 0 0 0,0-1 0 0 0,0 1 0 0 0,1 0 0 0 0,-1 0-87 0 0,112-54 541 0 0,-105 53-448 0 0,0 0-1 0 0,0 0 1 0 0,0 1 0 0 0,1 0-1 0 0,-1 1 1 0 0,1 0 0 0 0,-1 1 0 0 0,1 0-1 0 0,0 1 1 0 0,-1 0 0 0 0,1 0-1 0 0,-1 1 1 0 0,0 1 0 0 0,1-1-1 0 0,-1 2 1 0 0,-1 0 0 0 0,1 0-1 0 0,0 0 1 0 0,-1 1 0 0 0,0 1-1 0 0,0 0 1 0 0,4 3-93 0 0,-10-4 28 0 0,0-1-1 0 0,-1 1 1 0 0,1-1-1 0 0,-1 1 1 0 0,0 0 0 0 0,-1 0-1 0 0,1 0 1 0 0,-1 0-1 0 0,0 0 1 0 0,0 0 0 0 0,-1 0-1 0 0,1 1 1 0 0,-1-1-1 0 0,0 0 1 0 0,0 0 0 0 0,-1 1-1 0 0,0-1 1 0 0,0 0-1 0 0,0 0 1 0 0,0 0-1 0 0,-1 0 1 0 0,0 0 0 0 0,0 0-1 0 0,0-1 1 0 0,-1 1-1 0 0,0-1 1 0 0,1 1 0 0 0,-2-1-1 0 0,1 0 1 0 0,0 0-1 0 0,-1 0 1 0 0,-1 1-28 0 0,-28 20 61 0 0,-1-1 1 0 0,-1-2-1 0 0,0-1 0 0 0,-2-1 1 0 0,-1-3-1 0 0,0-1 0 0 0,-1-1 1 0 0,-5-1-62 0 0,20-5 34 0 0,-16 11-24 0 0,68-20-2148 0 0,37-10 903 0 0,-47 3 163 0 0</inkml:trace>
  <inkml:trace contextRef="#ctx0" brushRef="#br0" timeOffset="-65135.208">12085 3819 5921 0 0,'-1'-1'76'0'0,"0"1"1"0"0,-1-1-1 0 0,1 1 0 0 0,-1 0 0 0 0,1 0 0 0 0,-1 0 0 0 0,0 0 1 0 0,1 0-1 0 0,-1 0 0 0 0,1 0 0 0 0,-1 0 0 0 0,1 1 0 0 0,0-1 1 0 0,-1 0-1 0 0,1 1 0 0 0,-1-1 0 0 0,1 1 0 0 0,-1 0 0 0 0,1-1 0 0 0,0 1 1 0 0,0 0-1 0 0,-1 0 0 0 0,1 0 0 0 0,0 0 0 0 0,0 0 0 0 0,0 0 1 0 0,0 0-1 0 0,0 1 0 0 0,0-1 0 0 0,0 0 0 0 0,1 0 0 0 0,-1 1 1 0 0,0-1-1 0 0,1 0 0 0 0,-1 1 0 0 0,1-1 0 0 0,-1 1 0 0 0,1 0-76 0 0,-23 68-468 0 0,21-63 627 0 0,-50 356-223 0 0,27-157 152 0 0,24-205-114 0 0,0 1 0 0 0,0 0 0 0 0,0 0 0 0 0,0 0 0 0 0,0 0 0 0 0,0 0 0 0 0,1 1 0 0 0,-1-1 0 0 0,1 0 0 0 0,0 0 0 0 0,-1 0 0 0 0,1 0 0 0 0,0 0 0 0 0,0 1 0 0 0,1-1 0 0 0,-1 0 0 0 0,0 0 0 0 0,1 0 0 0 0,-1 0 0 0 0,1 1 0 0 0,0-1 0 0 0,-1 0 0 0 0,1 0 0 0 0,0 0 0 0 0,0-1 0 0 0,1 1 0 0 0,-1 0 0 0 0,0 0 0 0 0,0-1 0 0 0,1 1 0 0 0,-1 0 0 0 0,1-1 0 0 0,0 1 0 0 0,-1-1 0 0 0,1 0 0 0 0,0 0 0 0 0,0 0 0 0 0,0 0 0 0 0,0 0 0 0 0,0 0 0 0 0,0 0 0 0 0,0 0 0 0 0,0-1 0 0 0,0 1 0 0 0,0-1 0 0 0,1 0 0 0 0,-1 1 0 0 0,0-1 0 0 0,2 0 26 0 0,29-1-2374 0 0,-20-2 1029 0 0</inkml:trace>
  <inkml:trace contextRef="#ctx0" brushRef="#br0" timeOffset="-64837.259">12127 4578 1560 0 0,'4'8'5881'0'0,"19"-6"-6343"0"0,-17-2 918 0 0,-5 0-454 0 0,4 1 21 0 0,0-1 1 0 0,0 0-1 0 0,0 0 0 0 0,0-1 0 0 0,-1 1 0 0 0,1-1 0 0 0,0 0 0 0 0,0 0 0 0 0,-1-1 0 0 0,1 1 0 0 0,0-1 1 0 0,-1 0-1 0 0,0 0 0 0 0,1-1 0 0 0,-1 1 0 0 0,0-1 0 0 0,0 0 0 0 0,-1 0 0 0 0,1 0-23 0 0,5-6 23 0 0,0 1 0 0 0,0-1 0 0 0,-1-1 0 0 0,0 0 0 0 0,-1 0 0 0 0,0 0 1 0 0,0-1-1 0 0,-1 0 0 0 0,-1 0 0 0 0,0 0 0 0 0,-1-1 0 0 0,0 0 0 0 0,0 0 0 0 0,-1 0 0 0 0,-1 0 0 0 0,0-1 0 0 0,-1 1 0 0 0,0-1 0 0 0,-1-6-23 0 0,-1 17 1 0 0,1 0 0 0 0,-1 0 0 0 0,0 0 0 0 0,-1 0 1 0 0,1 0-1 0 0,0 1 0 0 0,0-1 0 0 0,-1 0 0 0 0,1 1 0 0 0,-1-1 1 0 0,1 1-1 0 0,-1-1 0 0 0,0 1 0 0 0,0 0 0 0 0,0-1 0 0 0,1 1 1 0 0,-1 0-1 0 0,0 0 0 0 0,0 1 0 0 0,-1-1 0 0 0,1 0 0 0 0,0 1 1 0 0,0-1-1 0 0,0 1 0 0 0,0 0 0 0 0,0-1 0 0 0,-1 1 0 0 0,1 0 1 0 0,0 1-1 0 0,0-1 0 0 0,0 0 0 0 0,-1 0 0 0 0,1 1 0 0 0,0-1 1 0 0,0 1-1 0 0,0 0 0 0 0,0 0 0 0 0,0 0 0 0 0,0 0 0 0 0,0 0 1 0 0,0 0-1 0 0,1 0 0 0 0,-1 1 0 0 0,0-1 0 0 0,1 1 0 0 0,-1-1 0 0 0,1 1 1 0 0,-1-1-1 0 0,1 1 0 0 0,0 0 0 0 0,-1 0 0 0 0,1 0 0 0 0,0 0 1 0 0,0 0-1 0 0,0 1-1 0 0,-12 12 5 0 0,0 1 0 0 0,1 0 0 0 0,1 1 1 0 0,1 1-1 0 0,0-1 0 0 0,1 1 0 0 0,1 1 0 0 0,1 0 0 0 0,-1 6-5 0 0,8-21-79 0 0,0 0-1 0 0,1 0 0 0 0,0-1 1 0 0,-1 1-1 0 0,1 0 0 0 0,1-1 0 0 0,-1 1 1 0 0,1-1-1 0 0,-1 1 0 0 0,1-1 1 0 0,0 0-1 0 0,0 0 0 0 0,0 0 0 0 0,0 0 1 0 0,1 0-1 0 0,0 0 0 0 0,-1 0 1 0 0,1-1-1 0 0,0 0 0 0 0,0 1 0 0 0,0-1 1 0 0,0 0-1 0 0,1 0 0 0 0,-1-1 1 0 0,0 1-1 0 0,1-1 0 0 0,-1 1 0 0 0,1-1 1 0 0,0 0-1 0 0,-1-1 0 0 0,1 1 1 0 0,0-1-1 0 0,0 1 0 0 0,-1-1 0 0 0,1 0 1 0 0,0 0-1 0 0,0-1 0 0 0,-1 1 1 0 0,1-1-1 0 0,2-1 80 0 0,16 3-795 0 0</inkml:trace>
  <inkml:trace contextRef="#ctx0" brushRef="#br0" timeOffset="-66415.728">10278 4529 440 0 0,'-7'6'299'0'0,"1"0"0"0"0,-1 1 0 0 0,1 0 1 0 0,1 0-1 0 0,-1 0 0 0 0,1 0 0 0 0,1 1 0 0 0,-1 0 0 0 0,1 0 0 0 0,1 1 0 0 0,0-1 1 0 0,0 1-1 0 0,0-1 0 0 0,1 1 0 0 0,0 0 0 0 0,1 0 0 0 0,0 6-299 0 0,1-14 346 0 0,0-1-22 0 0,0 0-32 0 0,0 0-20 0 0,0 0-15 0 0,0 0-17 0 0,0 0-44 0 0,40-40 540 0 0,31-45-642 0 0,-70 9-376 0 0,-2 74 255 0 0,0 1 0 0 0,1 0 0 0 0,-1-1 0 0 0,0 1 0 0 0,0 0 0 0 0,1 0 0 0 0,-1-1 0 0 0,0 1 0 0 0,0 0 0 0 0,0 0 0 0 0,-1 0 0 0 0,1 0 0 0 0,0 0 0 0 0,0 0 0 0 0,-1 1 0 0 0,1-1 0 0 0,0 0 0 0 0,-1 1 0 0 0,1-1 0 0 0,0 1 0 0 0,-1-1 0 0 0,1 1 0 0 0,-1-1 0 0 0,1 1 0 0 0,-1 0 0 0 0,1 0 0 0 0,-1 0 0 0 0,1 0 0 0 0,-1 0 0 0 0,1 0 0 0 0,-1 0 0 0 0,1 1 0 0 0,-1-1 0 0 0,1 0 0 0 0,-1 1 0 0 0,1-1 0 0 0,-1 1 0 0 0,1 0 0 0 0,0-1 0 0 0,-1 1-1 0 0,1 0 1 0 0,0 0 0 0 0,0 0 0 0 0,0 0 0 0 0,-1 0 0 0 0,0 1 27 0 0,-21 16-82 0 0,1 0 0 0 0,0 2 0 0 0,1 0-1 0 0,2 1 1 0 0,0 1 0 0 0,-4 8 82 0 0,21-29 0 0 0,0 1 0 0 0,-1 0 0 0 0,1-1 0 0 0,1 1 0 0 0,-1 0 0 0 0,0 1-1 0 0,0-1 1 0 0,1 0 0 0 0,-1 0 0 0 0,1 1 0 0 0,0-1 0 0 0,-1 1 0 0 0,1-1 0 0 0,0 1 0 0 0,1-1 0 0 0,-1 1 0 0 0,0 0 0 0 0,1-1-1 0 0,0 1 1 0 0,-1 0 0 0 0,1 0 0 0 0,0-1 0 0 0,0 1 0 0 0,1 0 0 0 0,-1 0 0 0 0,0-1 0 0 0,1 1 0 0 0,0 0 0 0 0,0-1 0 0 0,-1 1 0 0 0,2-1-1 0 0,-1 1 1 0 0,0-1 0 0 0,0 1 0 0 0,1-1 0 0 0,-1 0 0 0 0,1 0 0 0 0,0 0 0 0 0,0 0 0 0 0,0 0 0 0 0,0 0 0 0 0,0 0 0 0 0,0 0-1 0 0,0-1 1 0 0,1 1 0 0 0,-1-1 0 0 0,0 0 0 0 0,1 1 0 0 0,-1-1 0 0 0,3 0 0 0 0,134 6 57 0 0,-79-10-53 0 0,-27 3 0 0 0,97-14 40 0 0,-115 3-138 0 0,-1 0 0 0 0,-1-1 0 0 0,0-1-1 0 0,0 0 1 0 0,-2 0 0 0 0,1-1 0 0 0,-2-1 0 0 0,0 0-1 0 0,0 0 1 0 0,-2-1 0 0 0,0 0 0 0 0,-1-1 0 0 0,0 1-1 0 0,-2-1 1 0 0,0-1 0 0 0,0 1 0 0 0,0-12 94 0 0,23-283 526 0 0,-16 245 181 0 0,-12 67-699 0 0,0 0-2 0 0,0 0-12 0 0,1 1-2 0 0,25 159 203 0 0,-65 195 1339 0 0,38-352-1520 0 0,-1 1 0 0 0,1-1 0 0 0,0 0 0 0 0,1 0 0 0 0,-1 1 0 0 0,1-1 1 0 0,-1 1-1 0 0,1-1 0 0 0,0 0 0 0 0,0 1 0 0 0,0-1 0 0 0,1 1 0 0 0,-1-1 0 0 0,1 0 0 0 0,0 1 1 0 0,0-1-1 0 0,0 0 0 0 0,0 0 0 0 0,1 0 0 0 0,-1 0 0 0 0,1 0 0 0 0,0 0 0 0 0,0 0 1 0 0,0 0-1 0 0,0-1 0 0 0,0 1 0 0 0,1-1 0 0 0,-1 1 0 0 0,1-1 0 0 0,-1 0 0 0 0,1 0 1 0 0,0 0-1 0 0,0-1 0 0 0,0 1 0 0 0,0-1 0 0 0,0 1 0 0 0,0-1 0 0 0,1 0 0 0 0,1 0-14 0 0,6-2-159 0 0,1-1 0 0 0,-1 0-1 0 0,0-1 1 0 0,0 0 0 0 0,0 0-1 0 0,0-2 1 0 0,-1 1-1 0 0,1-1 1 0 0,-1-1 0 0 0,0 0-1 0 0,-1 0 1 0 0,6-5 159 0 0,-1 0-639 0 0</inkml:trace>
  <inkml:trace contextRef="#ctx0" brushRef="#br0" timeOffset="-66150.75">10623 4296 5921 0 0,'-53'8'2518'0'0,"52"-8"-2541"0"0,1 0-9 0 0,0 0-5 0 0,0 0 5 0 0,17 3-23 0 0,97-6-49 0 0,53-51-3788 0 0,-145 48 2677 0 0</inkml:trace>
  <inkml:trace contextRef="#ctx0" brushRef="#br0" timeOffset="45691.97">8098 6384 6633 0 0,'33'-25'2758'0'0,"51"-11"-2655"0"0,293-26-180 0 0,28-63 165 0 0,-221 72-3694 0 0,-160 48 2228 0 0</inkml:trace>
  <inkml:trace contextRef="#ctx0" brushRef="#br0" timeOffset="46194.2">8134 6311 6393 0 0,'-34'19'2965'0'0,"32"-17"-2966"0"0,0 0 0 0 0,0 0 0 0 0,0 0-1 0 0,1 0 1 0 0,-1 1 0 0 0,1-1 0 0 0,0 0 0 0 0,-1 1 0 0 0,1-1 0 0 0,0 1 0 0 0,0-1-1 0 0,0 1 1 0 0,1-1 0 0 0,-1 1 0 0 0,1 0 0 0 0,-1-1 0 0 0,1 1 0 0 0,0 0 0 0 0,0-1 0 0 0,0 1-1 0 0,1 0 1 0 0,-1-1 0 0 0,0 1 0 0 0,1 0 0 0 0,0-1 0 0 0,0 1 0 0 0,0-1 0 0 0,0 1 0 0 0,0-1-1 0 0,0 1 1 0 0,1 0 1 0 0,4 6-12 0 0,0 1-1 0 0,0-1 0 0 0,1-1 0 0 0,0 1 1 0 0,0-1-1 0 0,1-1 0 0 0,0 1 1 0 0,1-1-1 0 0,0-1 0 0 0,0 1 0 0 0,0-2 1 0 0,1 1-1 0 0,0-1 0 0 0,0-1 1 0 0,0 1-1 0 0,8 1 13 0 0,176 39 184 0 0,-186-44-171 0 0,321 9 459 0 0,-326-10-448 0 0,-2 0-19 0 0,-1 0-1 0 0,0 0 0 0 0,1 0 1 0 0,-1 0-1 0 0,1 0 1 0 0,-1 0-1 0 0,0 0 1 0 0,1 0-1 0 0,-1 0 1 0 0,1 0-1 0 0,-1 0 1 0 0,0 0-1 0 0,1 0 0 0 0,-1 0 1 0 0,1 0-1 0 0,-1 0 1 0 0,0 0-1 0 0,1 0 1 0 0,-1 1-1 0 0,0-1 1 0 0,1 0-1 0 0,-1 0 0 0 0,0 1 1 0 0,1-1-1 0 0,-1 0 1 0 0,0 0-1 0 0,1 1 1 0 0,-1-1-1 0 0,0 0 1 0 0,0 1-1 0 0,1-1 1 0 0,-1 0-1 0 0,0 1 0 0 0,0-1 1 0 0,0 0-1 0 0,0 1 1 0 0,1-1-1 0 0,-1 0 1 0 0,0 1-1 0 0,0-1 1 0 0,0 1-1 0 0,0-1 1 0 0,0 0-1 0 0,0 1 0 0 0,0-1 1 0 0,0 1-1 0 0,0-1 1 0 0,0 0-1 0 0,0 1 1 0 0,0-1-1 0 0,-1 1 1 0 0,1-1-1 0 0,0 0 1 0 0,0 1-1 0 0,0-1 0 0 0,0 0 1 0 0,-1 1-1 0 0,1-1 1 0 0,0 0-1 0 0,0 1 1 0 0,-1-1-1 0 0,1 0 1 0 0,0 1-1 0 0,0-1 1 0 0,-1 0-1 0 0,1 0 0 0 0,0 1 1 0 0,-1-1-1 0 0,1 0 1 0 0,-1 0-5 0 0,-83 107 133 0 0,-56 24-32 0 0,-6-7 0 0 0,-110 69-101 0 0,242-183 15 0 0,-14 7 94 0 0,2 1-1 0 0,0 1 1 0 0,2 2-1 0 0,0 0 1 0 0,1 1-1 0 0,1 3-108 0 0,24-10 283 0 0,27-13-255 0 0,1-1 1 0 0,-1-2-1 0 0,1-1 0 0 0,-1-1 0 0 0,0-1 0 0 0,22-7-28 0 0,25-3 23 0 0,68-9-319 0 0,-1-7-1 0 0,-1-5 1 0 0,62-29 296 0 0,-107 27-2248 0 0,-70 21 954 0 0</inkml:trace>
  <inkml:trace contextRef="#ctx0" brushRef="#br0" timeOffset="50509.811">8704 5615 5721 0 0,'-21'44'2994'0'0,"-15"43"-2804"0"0,28-57-208 0 0,1 1 0 0 0,2-1 1 0 0,1 1-1 0 0,2 0 1 0 0,0 0-1 0 0,4 24 18 0 0,4-30 223 0 0,-2-8-3310 0 0,-4-18 2249 0 0</inkml:trace>
  <inkml:trace contextRef="#ctx0" brushRef="#br0" timeOffset="50812.447">8372 5682 6257 0 0,'-39'-34'2840'0'0,"66"24"-2950"0"0,209-61-18 0 0,-59 26-2495 0 0,-156 41 1532 0 0</inkml:trace>
  <inkml:trace contextRef="#ctx0" brushRef="#br0" timeOffset="51078.915">8840 5768 6753 0 0,'2'-11'3578'0'0,"5"5"-3361"0"0,136 13-225 0 0,-70-30-2645 0 0,-56 14 1655 0 0</inkml:trace>
  <inkml:trace contextRef="#ctx0" brushRef="#br0" timeOffset="51333.332">9341 5540 8538 0 0,'-7'22'3177'0'0,"-5"2"-2385"0"0,4 0-640 0 0,2 3 16 0 0,4 5-88 0 0,-1-2-40 0 0,3 7-16 0 0,3-7-16 0 0,2 0-48 0 0,3-1-136 0 0,0-5-112 0 0,2-3-232 0 0,2-9 400 0 0,1 4-289 0 0,1-8-151 0 0</inkml:trace>
  <inkml:trace contextRef="#ctx0" brushRef="#br0" timeOffset="46857.879">10557 6663 8186 0 0,'-26'67'3960'0'0,"-15"55"-3255"0"0,22 201-291 0 0,19-292-388 0 0,2-11 58 0 0,0 0 1 0 0,1 1-1 0 0,1-1 1 0 0,1 0-1 0 0,1-1 1 0 0,1 1-1 0 0,0-1 1 0 0,5 7-85 0 0,-11-24-14 0 0,0 1 0 0 0,0-1 1 0 0,0 0-1 0 0,0 0 0 0 0,0 0 0 0 0,0 0 1 0 0,0-1-1 0 0,0 1 0 0 0,1 0 0 0 0,-1 0 0 0 0,1-1 1 0 0,0 1-1 0 0,-1-1 0 0 0,1 1 0 0 0,0-1 0 0 0,0 0 1 0 0,0 0-1 0 0,0 0 0 0 0,0 0 0 0 0,0 0 1 0 0,0 0-1 0 0,0 0 0 0 0,0-1 0 0 0,0 1 0 0 0,1-1 1 0 0,-1 1-1 0 0,0-1 0 0 0,0 0 0 0 0,1 0 0 0 0,-1 0 1 0 0,0 0-1 0 0,0 0 0 0 0,0-1 0 0 0,1 1 1 0 0,-1-1-1 0 0,0 1 0 0 0,0-1 0 0 0,0 0 0 0 0,0 0 1 0 0,0 0-1 0 0,0 0 0 0 0,0 0 0 0 0,0 0 1 0 0,0-1-1 0 0,0 1 0 0 0,0-2 14 0 0,75-78-5306 0 0,-64 61 3704 0 0</inkml:trace>
  <inkml:trace contextRef="#ctx0" brushRef="#br0" timeOffset="47161.302">10310 6972 10650 0 0,'1'-3'3945'0'0,"4"-2"-2977"0"0,5-2-816 0 0,-4-1-40 0 0,13 8-40 0 0,7-1-24 0 0,7-2-88 0 0,2 1 0 0 0,11 0 8 0 0,4-4-40 0 0,-4-7-200 0 0,2 2-168 0 0,1-5-160 0 0,-3-1-272 0 0,0 1 592 0 0,2-3-480 0 0,-5 0-193 0 0</inkml:trace>
  <inkml:trace contextRef="#ctx0" brushRef="#br0" timeOffset="29676.145">9558 6039 6001 0 0,'-2'-6'3302'0'0,"-19"29"-2479"0"0,10 2-630 0 0,1 1-1 0 0,1 0 1 0 0,1 1 0 0 0,1-1-1 0 0,2 1 1 0 0,0 1 0 0 0,0 25-193 0 0,1-20 69 0 0,-51 554 487 0 0,30-478-513 0 0,52-111-3023 0 0,-8-3 1948 0 0,26-11-370 0 0</inkml:trace>
  <inkml:trace contextRef="#ctx0" brushRef="#br0" timeOffset="30083.108">9533 6101 5345 0 0,'36'-51'2754'0'0,"-30"45"-2721"0"0,0 0-1 0 0,0 0 1 0 0,0 1 0 0 0,1 0-1 0 0,0 1 1 0 0,0-1 0 0 0,0 1-1 0 0,0 1 1 0 0,1-1 0 0 0,0 1-1 0 0,-1 1 1 0 0,1-1 0 0 0,0 1-1 0 0,0 1 1 0 0,0-1 0 0 0,3 1-33 0 0,7-1 14 0 0,0 0 0 0 0,0 1 0 0 0,0 0-1 0 0,0 2 1 0 0,0 0 0 0 0,0 1 0 0 0,0 1 0 0 0,0 1 0 0 0,-1 0 0 0 0,1 1 0 0 0,-1 1 0 0 0,0 1 0 0 0,-1 0 0 0 0,0 1-1 0 0,0 1 1 0 0,0 1 0 0 0,-1 0 0 0 0,-1 0 0 0 0,0 2 0 0 0,0 0 0 0 0,4 6-14 0 0,-13-12 17 0 0,0 1 1 0 0,-1 1-1 0 0,0-1 1 0 0,0 0-1 0 0,0 1 1 0 0,-1 0-1 0 0,0 0 1 0 0,-1 0-1 0 0,0 0 1 0 0,0 0-1 0 0,0 1 1 0 0,-1-1-1 0 0,-1 1 1 0 0,1-1-1 0 0,-1 0 1 0 0,-1 1-1 0 0,0-1 1 0 0,0 1-1 0 0,0-1 1 0 0,-1 0-1 0 0,0 0 1 0 0,-1 0-1 0 0,0 0 1 0 0,0 0-1 0 0,-1 0 1 0 0,0-1-1 0 0,0 0 1 0 0,-1 1 0 0 0,0-2-1 0 0,0 1 1 0 0,0 0-1 0 0,-1-1-17 0 0,-8 6 70 0 0,0-1 0 0 0,-1 0 0 0 0,0-1 0 0 0,0-1 0 0 0,-1 0 1 0 0,0-1-1 0 0,-1-1 0 0 0,0 0 0 0 0,0-2 0 0 0,0 0 0 0 0,-1 0 0 0 0,0-2 0 0 0,0 0 0 0 0,0-1 0 0 0,0-1 1 0 0,-7-1-71 0 0,-52 10 517 0 0,72-10-477 0 0,0 1 0 0 0,0 0-1 0 0,0 0 1 0 0,0 1 0 0 0,0-1 0 0 0,1 1 0 0 0,-1 0-1 0 0,1 0 1 0 0,-1 1 0 0 0,1-1 0 0 0,0 1 0 0 0,0 0-1 0 0,0 0 1 0 0,0 1 0 0 0,0-1 0 0 0,1 1 0 0 0,-1 0-1 0 0,1 0 1 0 0,0 0 0 0 0,1 0 0 0 0,-1 0-1 0 0,1 1 1 0 0,-1-1 0 0 0,1 1 0 0 0,1-1 0 0 0,-1 1-1 0 0,1 0 1 0 0,-1 0 0 0 0,1 0 0 0 0,1 0 0 0 0,-1 0-1 0 0,1 0 1 0 0,0 0 0 0 0,0 0 0 0 0,0 0 0 0 0,1 0-1 0 0,0 0 1 0 0,0 0 0 0 0,0 0 0 0 0,0 0 0 0 0,1-1-1 0 0,0 1 1 0 0,1 2-40 0 0,13 14 136 0 0,1 0 0 0 0,1-1-1 0 0,1-1 1 0 0,1-1 0 0 0,1 0 0 0 0,0-2 0 0 0,1 0-1 0 0,1-2 1 0 0,0 0 0 0 0,1-1 0 0 0,0-2-1 0 0,1-1 1 0 0,0 0 0 0 0,14 2-136 0 0,-2 3 93 0 0,96 30-2002 0 0,-119-43 1081 0 0,-1-2-491 0 0</inkml:trace>
  <inkml:trace contextRef="#ctx0" brushRef="#br0" timeOffset="39639.626">7647 6383 3425 0 0,'-12'24'326'0'0,"1"0"1"0"0,1 1-1 0 0,2 1 0 0 0,0 0 1 0 0,2 0-1 0 0,-2 16-326 0 0,-19 67 2 0 0,-68 227 1385 0 0,94-335-1340 0 0,0 1 1 0 0,1-1-1 0 0,-1 1 0 0 0,1-1 0 0 0,-1 1 0 0 0,1-1 1 0 0,0 1-1 0 0,-1 0 0 0 0,1-1 0 0 0,0 1 1 0 0,0-1-1 0 0,0 1 0 0 0,0 0 0 0 0,0-1 1 0 0,0 1-1 0 0,1-1 0 0 0,-1 1 0 0 0,0-1 0 0 0,1 1 1 0 0,0-1-1 0 0,-1 1 0 0 0,1-1 0 0 0,0 1 1 0 0,-1-1-1 0 0,1 0 0 0 0,0 1 0 0 0,0-1 0 0 0,0 0 1 0 0,0 0-1 0 0,0 0 0 0 0,1 0 0 0 0,-1 0 1 0 0,0 0-1 0 0,0 0 0 0 0,1 0 0 0 0,-1 0 1 0 0,1 0-1 0 0,-1-1 0 0 0,1 1 0 0 0,-1-1 0 0 0,1 1 1 0 0,-1-1-1 0 0,1 1 0 0 0,-1-1 0 0 0,1 0 1 0 0,1 0-48 0 0,14-2 188 0 0,19-4-30 0 0,1 2 0 0 0,-1 2 0 0 0,0 1-1 0 0,1 2 1 0 0,35 5-158 0 0,-33 7 59 0 0,-37-12-62 0 0,-2-1-12 0 0,0 0-33 0 0,0 0-42 0 0,13-13-5478 0 0,-12 11 4344 0 0</inkml:trace>
  <inkml:trace contextRef="#ctx0" brushRef="#br0" timeOffset="39903.413">7598 6690 3377 0 0,'-35'-1'3587'0'0,"73"13"-3307"0"0,-23-9-181 0 0,0-2-1 0 0,0 1 1 0 0,0-2-1 0 0,0 0 1 0 0,0-1-1 0 0,0-1 1 0 0,0 0-1 0 0,0-1 1 0 0,0 0-1 0 0,0-1 1 0 0,7-4-99 0 0,-10 4 31 0 0,-6-8-2446 0 0,-6 10 1504 0 0</inkml:trace>
  <inkml:trace contextRef="#ctx0" brushRef="#br0" timeOffset="40156.651">7564 6384 3569 0 0,'12'-17'4525'0'0,"171"-25"-4476"0"0,-51-1-2795 0 0,-115 40 1734 0 0</inkml:trace>
  <inkml:trace contextRef="#ctx0" brushRef="#br0" timeOffset="40886.144">8134 5290 2817 0 0,'0'1'26'0'0,"0"0"1"0"0,-1-1 0 0 0,1 1 0 0 0,0 0 0 0 0,-1 0 0 0 0,1-1 0 0 0,-1 1-1 0 0,1 0 1 0 0,-1-1 0 0 0,1 1 0 0 0,-1 0 0 0 0,0-1 0 0 0,1 1-1 0 0,-1-1 1 0 0,0 1 0 0 0,1-1 0 0 0,-1 1 0 0 0,0-1 0 0 0,0 0 0 0 0,0 1-1 0 0,1-1 1 0 0,-1 0 0 0 0,0 0 0 0 0,0 0 0 0 0,0 1 0 0 0,1-1 0 0 0,-1 0-1 0 0,0 0 1 0 0,0 0 0 0 0,0 0 0 0 0,0 0 0 0 0,0-1 0 0 0,1 1-1 0 0,-1 0 1 0 0,0 0 0 0 0,0 0 0 0 0,0-1 0 0 0,1 1 0 0 0,-1 0 0 0 0,0-1-1 0 0,0 1 1 0 0,1-1 0 0 0,-1 1 0 0 0,0-1 0 0 0,1 1 0 0 0,-1-1-1 0 0,0 1 1 0 0,1-1 0 0 0,-1 0 0 0 0,1 1 0 0 0,-1-1 0 0 0,1 0 0 0 0,-1 0-1 0 0,1 1 1 0 0,0-1 0 0 0,-1 0 0 0 0,1 0 0 0 0,0 0 0 0 0,0 1 0 0 0,0-1-1 0 0,-1 0 1 0 0,1 0 0 0 0,0 0 0 0 0,0 0 0 0 0,0 1 0 0 0,0-1-1 0 0,0 0 1 0 0,1 0-27 0 0,-21 67 185 0 0,4 1 0 0 0,3 1 0 0 0,2 0 0 0 0,0 66-185 0 0,-4 7 27 0 0,-50 446 125 0 0,40-350 55 0 0,-10-2 0 0 0,-31 89-207 0 0,-42 172 186 0 0,44-196 144 0 0,39-222-236 0 0,10-43 54 0 0,3 1 1 0 0,1 1-1 0 0,1 0 0 0 0,2 0 1 0 0,2 0-1 0 0,1 1 0 0 0,2 0 1 0 0,2 0-1 0 0,1 0 0 0 0,2 0 0 0 0,2 4-148 0 0,-2-34 57 0 0,1-1-1 0 0,-1 0 1 0 0,1 0-1 0 0,0 0 1 0 0,1 0 0 0 0,0 0-1 0 0,0 0 1 0 0,0-1-1 0 0,1 0 1 0 0,0 0-1 0 0,0 0 1 0 0,0-1-1 0 0,1 1 1 0 0,0-1-1 0 0,0-1 1 0 0,0 1-1 0 0,1-1 1 0 0,0 0-1 0 0,-1 0 1 0 0,1-1-1 0 0,1 0 1 0 0,-1 0-1 0 0,0-1 1 0 0,1 0-1 0 0,-1 0 1 0 0,1-1-1 0 0,-1 0 1 0 0,1 0-1 0 0,1-1-56 0 0,28 7 80 0 0,-18-2-460 0 0,1 0-1 0 0,-1-2 1 0 0,1-1 0 0 0,1 0-1 0 0,-1-1 1 0 0,0-1 0 0 0,0-1-1 0 0,0-1 1 0 0,17-4 380 0 0,-15-2-1327 0 0</inkml:trace>
  <inkml:trace contextRef="#ctx0" brushRef="#br0" timeOffset="41725.447">10611 5481 3953 0 0,'0'0'248'0'0,"0"0"-216"0"0,0 0 0 0 0,0 0 1 0 0,1-1-1 0 0,-1 1 0 0 0,0 0 1 0 0,0 0-1 0 0,0-1 0 0 0,1 1 0 0 0,-1 0 1 0 0,0 0-1 0 0,0-1 0 0 0,0 1 0 0 0,0 0 1 0 0,0-1-1 0 0,1 1 0 0 0,-1 0 1 0 0,0 0-1 0 0,0-1 0 0 0,0 1 0 0 0,0 0 1 0 0,0-1-1 0 0,0 1 0 0 0,0 0 0 0 0,0-1 1 0 0,0 1-1 0 0,0 0 0 0 0,0-1 1 0 0,-1 1-1 0 0,1 0 0 0 0,0-1 0 0 0,0 1 1 0 0,0 0-1 0 0,0 0 0 0 0,0-1 0 0 0,0 1 1 0 0,-1 0-1 0 0,1 0 0 0 0,0-1 1 0 0,0 1-1 0 0,0 0 0 0 0,-1 0 0 0 0,1-1 1 0 0,0 1-1 0 0,0 0 0 0 0,-1 0 0 0 0,1 0 1 0 0,0 0-1 0 0,-1-1 0 0 0,1 1 1 0 0,0 0-1 0 0,0 0 0 0 0,-1 0 0 0 0,1 0 1 0 0,0 0-1 0 0,-1 0-32 0 0,159-55 243 0 0,141-34 114 0 0,-295 87-297 0 0,1 1 0 0 0,0-1 0 0 0,-1 1 0 0 0,1 0 0 0 0,0 1 0 0 0,0-1 0 0 0,0 1 0 0 0,0 0 1 0 0,0 0-1 0 0,0 1 0 0 0,0 0 0 0 0,-1-1 0 0 0,1 1 0 0 0,0 1 0 0 0,0-1 0 0 0,-1 1 0 0 0,1 0 0 0 0,-1 0 0 0 0,1 0 0 0 0,-1 1 0 0 0,0-1 0 0 0,0 1 0 0 0,0 0 0 0 0,0 0 0 0 0,-1 1 0 0 0,1-1 0 0 0,-1 1 0 0 0,0 0 1 0 0,0-1-1 0 0,0 2 0 0 0,0-1 0 0 0,-1 0 0 0 0,0 0 0 0 0,0 1 0 0 0,1 1-60 0 0,38 236 542 0 0,-32-148-421 0 0,9 123 974 0 0,-10 187-1095 0 0,-5-78 758 0 0,-15 884 1113 0 0,6-1138-1701 0 0,-3-1 1 0 0,-3 0-1 0 0,-4-1 0 0 0,-23 66-170 0 0,-14-41-525 0 0,48-91 271 0 0,1 0 0 0 0,-1 0-1 0 0,0-1 1 0 0,0 1 0 0 0,-1-1 0 0 0,1 0 0 0 0,-1-1-1 0 0,1 0 1 0 0,-1 1 0 0 0,0-2 0 0 0,0 1 0 0 0,0-1 0 0 0,0 0-1 0 0,0 0 1 0 0,0 0 0 0 0,-5-1 254 0 0,-42-3-2178 0 0,24-2 611 0 0</inkml:trace>
  <inkml:trace contextRef="#ctx0" brushRef="#br0" timeOffset="42727.936">7636 5803 768 0 0,'-12'87'1091'0'0,"-1"70"-736"0"0,13-156-352 0 0,0 0 0 0 0,0 0 0 0 0,0-1 0 0 0,-1 1 0 0 0,1 0-1 0 0,0 0 1 0 0,0-1 0 0 0,-1 1 0 0 0,1 0 0 0 0,-1-1 0 0 0,1 1 0 0 0,0 0 0 0 0,-1-1 0 0 0,1 1 0 0 0,-1-1 0 0 0,1 1 0 0 0,-1-1 0 0 0,0 1 0 0 0,1-1 0 0 0,-1 1 0 0 0,0-1-1 0 0,1 0 1 0 0,-1 1 0 0 0,0-1 0 0 0,1 0 0 0 0,-1 1 0 0 0,0-1 0 0 0,0 0 0 0 0,1 0 0 0 0,-1 0 0 0 0,0 0 0 0 0,0 0 0 0 0,1 1 0 0 0,-1-2 0 0 0,0 1 0 0 0,0 0 0 0 0,0 0 0 0 0,1 0-1 0 0,-1 0 1 0 0,0 0 0 0 0,0-1 0 0 0,1 1 0 0 0,-1 0 0 0 0,0 0 0 0 0,1-1 0 0 0,-1 1 0 0 0,0-1 0 0 0,1 1 0 0 0,-1-1-3 0 0,1 0-182 0 0</inkml:trace>
  <inkml:trace contextRef="#ctx0" brushRef="#br0" timeOffset="42975.583">7690 5820 504 0 0,'2'104'3898'0'0,"-3"58"-2324"0"0,3-161-2704 0 0,-2-5 405 0 0</inkml:trace>
  <inkml:trace contextRef="#ctx0" brushRef="#br0" timeOffset="43167.204">7440 5830 3473 0 0,'-78'43'3518'0'0,"78"-43"-3495"0"0,0 0 1 0 0,0 0 0 0 0,1 1-1 0 0,-1-1 1 0 0,0 0-1 0 0,0 0 1 0 0,1 1 0 0 0,-1-1-1 0 0,0 0 1 0 0,0 0-1 0 0,0 1 1 0 0,0-1 0 0 0,0 0-1 0 0,1 1 1 0 0,-1-1-1 0 0,0 0 1 0 0,0 1 0 0 0,0-1-1 0 0,0 0 1 0 0,0 1-1 0 0,0-1 1 0 0,0 0 0 0 0,0 1-1 0 0,0-1 1 0 0,0 0-1 0 0,0 1 1 0 0,0-1 0 0 0,-1 0-1 0 0,1 1 1 0 0,0-1-1 0 0,0 0 1 0 0,0 1 0 0 0,0-1-1 0 0,0 0 1 0 0,-1 1-1 0 0,1-1 1 0 0,0 0 0 0 0,0 0-1 0 0,0 1 1 0 0,-1-1-1 0 0,1 0 1 0 0,0 0 0 0 0,-1 0-1 0 0,1 1 1 0 0,0-1-24 0 0,30-5 265 0 0,-30 5-284 0 0,154-64 483 0 0,79-34-1609 0 0,-210 91 750 0 0,1 4-155 0 0</inkml:trace>
  <inkml:trace contextRef="#ctx0" brushRef="#br0" timeOffset="45404.353">2748 8235 8058 0 0,'-67'154'3510'0'0,"58"-132"-3510"0"0,1 0 0 0 0,1 0 0 0 0,2 0 0 0 0,0 1 0 0 0,1 0-1 0 0,1 0 1 0 0,1 1 0 0 0,1-1 0 0 0,2 0 0 0 0,0 0 0 0 0,1 1 0 0 0,1-1 0 0 0,1 0 0 0 0,2-1 0 0 0,0 1-1 0 0,2 1 1 0 0,34 35-838 0 0,-41-58 775 0 0,0 0 1 0 0,0 0-1 0 0,0 0 0 0 0,0 0 0 0 0,0-1 0 0 0,0 1 0 0 0,0-1 1 0 0,1 1-1 0 0,-1 0 0 0 0,0-1 0 0 0,0 0 0 0 0,1 1 0 0 0,-1-1 1 0 0,0 0-1 0 0,1 0 0 0 0,-1 0 0 0 0,0 0 0 0 0,1 0 1 0 0,-1 0-1 0 0,0 0 0 0 0,1 0 0 0 0,-1 0 0 0 0,0-1 0 0 0,1 1 1 0 0,-1 0-1 0 0,0-1 0 0 0,0 1 0 0 0,0-1 0 0 0,1 0 1 0 0,-1 1-1 0 0,0-1 0 0 0,0 0 0 0 0,0 0 0 0 0,0 1 0 0 0,0-1 1 0 0,0 0-1 0 0,0 0 0 0 0,0 0 0 0 0,-1 0 0 0 0,1-1 0 0 0,0 1 1 0 0,-1 0-1 0 0,1 0 0 0 0,0 0 0 0 0,-1 0 0 0 0,0-1 1 0 0,1 1-1 0 0,-1 0 0 0 0,0-1 0 0 0,1 1 0 0 0,-1-1 63 0 0,10-62-2250 0 0,-10 37 1281 0 0</inkml:trace>
  <inkml:trace contextRef="#ctx0" brushRef="#br0" timeOffset="45672.098">2314 8243 3017 0 0,'-1'0'61'0'0,"0"0"0"0"0,1 0 0 0 0,-1 0 1 0 0,0 0-1 0 0,1 0 0 0 0,-1 0 0 0 0,0-1 1 0 0,1 1-1 0 0,-1 0 0 0 0,1 0 1 0 0,-1 0-1 0 0,0 0 0 0 0,1-1 0 0 0,-1 1 1 0 0,1 0-1 0 0,-1-1 0 0 0,0 1 0 0 0,1 0 1 0 0,-1-1-1 0 0,1 1 0 0 0,0-1 0 0 0,-1 1 1 0 0,1-1-1 0 0,-1 1 0 0 0,1-1 0 0 0,0 1 1 0 0,-1-1-1 0 0,1 1 0 0 0,0-1 1 0 0,-1 1-1 0 0,1-1 0 0 0,0 0 0 0 0,0 1 1 0 0,0-1-1 0 0,-1 0 0 0 0,1 1 0 0 0,0-1 1 0 0,0 1-1 0 0,0-1 0 0 0,0 0 0 0 0,0 1 1 0 0,0-1-1 0 0,0 0 0 0 0,1 1 0 0 0,-1-1 1 0 0,0 0-1 0 0,0 1 0 0 0,0-1 1 0 0,1 1-1 0 0,-1-1 0 0 0,0 0 0 0 0,1 1 1 0 0,-1-1-1 0 0,0 1 0 0 0,1-1 0 0 0,-1 1 1 0 0,1-1-1 0 0,-1 1 0 0 0,1 0 0 0 0,-1-1 1 0 0,1 1-1 0 0,-1-1 0 0 0,1 1 0 0 0,-1 0 1 0 0,1-1-62 0 0,36-23 587 0 0,159-25 89 0 0,-168 44-636 0 0,516-76-590 0 0,-436 86-2285 0 0,-82-1 1775 0 0</inkml:trace>
  <inkml:trace contextRef="#ctx0" brushRef="#br0" timeOffset="45869.827">3263 8387 6657 0 0,'19'16'2977'0'0,"46"7"-3144"0"0,-61-22 345 0 0,26 6-156 0 0,0-1 0 0 0,0-1 1 0 0,1-1-1 0 0,0-2 0 0 0,-1-2 1 0 0,1 0-1 0 0,0-2 0 0 0,-1-1 1 0 0,0-2-1 0 0,1-1 0 0 0,-2-1 1 0 0,1-2-1 0 0,-1-1 0 0 0,0-1 0 0 0,1-2-22 0 0,46-41-2151 0 0,-61 40 1381 0 0</inkml:trace>
  <inkml:trace contextRef="#ctx0" brushRef="#br0" timeOffset="46135.817">3850 8059 6777 0 0,'7'9'3400'0'0,"39"38"-3315"0"0,-29-33-65 0 0,-1 1-1 0 0,-1 1 1 0 0,-1 0-1 0 0,0 1 0 0 0,-1 0 1 0 0,-1 1-1 0 0,0 1 0 0 0,-2 0 1 0 0,0 0-1 0 0,-1 1 1 0 0,1 6-20 0 0,-7-19 20 0 0,-1 0 1 0 0,0 0-1 0 0,-1-1 1 0 0,0 1 0 0 0,0 0-1 0 0,0 0 1 0 0,-1 0 0 0 0,0 1-1 0 0,0-1 1 0 0,-1 0 0 0 0,0 0-1 0 0,0-1 1 0 0,-1 1-1 0 0,1 0 1 0 0,-2 0 0 0 0,1-1-1 0 0,-1 2-20 0 0,-44 57 278 0 0,42-59-340 0 0,-17 14-432 0 0,7-22-2995 0 0,14 0 1823 0 0</inkml:trace>
  <inkml:trace contextRef="#ctx0" brushRef="#br0" timeOffset="46510.682">4484 8332 4089 0 0,'3'5'255'0'0,"0"1"1"0"0,0-1-1 0 0,-1 1 1 0 0,0 0-1 0 0,0 0 0 0 0,-1 0 1 0 0,1 0-1 0 0,-1 1 1 0 0,0-1-1 0 0,-1 0 1 0 0,0 0-1 0 0,0 0 0 0 0,0 1 1 0 0,-1-1-1 0 0,0 0 1 0 0,-1 6-256 0 0,-1-2 37 0 0,1 0 0 0 0,-2-1 0 0 0,1 1 1 0 0,-1-1-1 0 0,-1 0 0 0 0,0 0 0 0 0,0 0 0 0 0,0-1 1 0 0,-1 1-1 0 0,-1-2 0 0 0,1 1 0 0 0,-1 0 0 0 0,-1-1 1 0 0,1-1-1 0 0,-1 1 0 0 0,0-1 0 0 0,-1-1 0 0 0,1 1 1 0 0,-1-1-1 0 0,0-1 0 0 0,0 0 0 0 0,-1 0 1 0 0,0-1-1 0 0,1 0 0 0 0,-9 1-37 0 0,13-3 11 0 0,-1 0-1 0 0,1 0 1 0 0,-1-1-1 0 0,1 0 1 0 0,-1-1 0 0 0,1 1-1 0 0,-1-1 1 0 0,1 0-1 0 0,-1 0 1 0 0,1 0 0 0 0,0-1-1 0 0,0 0 1 0 0,0 0-1 0 0,0 0 1 0 0,0-1 0 0 0,0 0-1 0 0,0 0 1 0 0,1 0-1 0 0,-1 0 1 0 0,1-1 0 0 0,0 0-1 0 0,0 1 1 0 0,1-2-1 0 0,-1 1 1 0 0,1 0 0 0 0,0-1-1 0 0,0 1 1 0 0,0-1-1 0 0,0 0 1 0 0,1 0 0 0 0,0 0-1 0 0,0 0 1 0 0,0-1-1 0 0,1 1 1 0 0,0 0 0 0 0,0-1-1 0 0,0 1 1 0 0,1-1-1 0 0,-1-4-10 0 0,4 2-9 0 0,-1 0-1 0 0,2 0 1 0 0,-1 0-1 0 0,1 1 1 0 0,0 0-1 0 0,0 0 1 0 0,1 0-1 0 0,0 0 0 0 0,0 1 1 0 0,0-1-1 0 0,1 1 1 0 0,0 1-1 0 0,0-1 1 0 0,1 1-1 0 0,-1 0 1 0 0,1 0-1 0 0,1 1 1 0 0,-1 0-1 0 0,7-2 10 0 0,-2 3-9 0 0,0 0 1 0 0,1 1-1 0 0,-1 0 1 0 0,1 1-1 0 0,-1 1 1 0 0,1 0-1 0 0,-1 1 1 0 0,1 0-1 0 0,0 1 1 0 0,-1 0-1 0 0,0 1 1 0 0,0 0-1 0 0,0 1 1 0 0,0 1-1 0 0,0 0 1 0 0,-1 0-1 0 0,0 1 1 0 0,4 3 8 0 0,73 26 4 0 0,-76-31 22 0 0,0-1 1 0 0,0 0 0 0 0,1-1 0 0 0,0 0-1 0 0,-1-1 1 0 0,1 0 0 0 0,0-1-1 0 0,0-1 1 0 0,-1 0 0 0 0,1 0 0 0 0,0-2-1 0 0,-1 1 1 0 0,0-1 0 0 0,1-1 0 0 0,-1-1-1 0 0,-1 1 1 0 0,1-2 0 0 0,-1 0-1 0 0,0 0 1 0 0,0-1 0 0 0,0 0 0 0 0,-1-1-1 0 0,0 0 1 0 0,-1 0 0 0 0,4-5-27 0 0,-10 7 80 0 0,0 0 0 0 0,0 0 0 0 0,0 0 0 0 0,-1 0 0 0 0,0 0 0 0 0,0 0-1 0 0,-1-1 1 0 0,1 1 0 0 0,-2-1 0 0 0,1 1 0 0 0,-1-1 0 0 0,1 1 0 0 0,-2-1 0 0 0,1 0 0 0 0,-1 1 0 0 0,0-1 0 0 0,0 1 0 0 0,-1 0 0 0 0,0-1 0 0 0,0 1 0 0 0,-1 0 0 0 0,1 0 0 0 0,-4-5-80 0 0,0 5 72 0 0,-1 1 1 0 0,1 0-1 0 0,-1 1 0 0 0,1 0 1 0 0,-1 0-1 0 0,-1 0 1 0 0,1 1-1 0 0,0 0 0 0 0,-1 0 1 0 0,0 1-1 0 0,1 0 1 0 0,-1 0-1 0 0,0 1 0 0 0,-7-1-72 0 0,0 1-27 0 0,-1 1-1 0 0,0 0 0 0 0,0 1 1 0 0,0 1-1 0 0,1 0 0 0 0,-1 1 1 0 0,1 1-1 0 0,0 0 0 0 0,0 1 1 0 0,0 1-1 0 0,0 0 0 0 0,1 1 1 0 0,0 1-1 0 0,1 0 0 0 0,-1 1 1 0 0,2 0-1 0 0,-1 1 0 0 0,1 0 1 0 0,1 1-1 0 0,0 1 0 0 0,0-1 1 0 0,1 2-1 0 0,1-1 0 0 0,0 2 1 0 0,1-1-1 0 0,0 1 0 0 0,1 0 1 0 0,0 2 27 0 0,0 63-1666 0 0,13-54 831 0 0</inkml:trace>
  <inkml:trace contextRef="#ctx0" brushRef="#br0" timeOffset="44905.583">2403 7363 464 0 0,'8'-2'157'0'0,"1"-1"0"0"0,-1-1 0 0 0,0 0 0 0 0,0 0 0 0 0,0-1 0 0 0,-1 0 0 0 0,1 0-1 0 0,-1 0 1 0 0,-1-1 0 0 0,1 0 0 0 0,-1-1 0 0 0,0 1 0 0 0,0-1 0 0 0,-1-1 0 0 0,0 1 0 0 0,0-1 0 0 0,1-3-157 0 0,22-26 221 0 0,27-32 88 0 0,-4-3 0 0 0,-2-1 0 0 0,32-71-309 0 0,-64 113 27 0 0,-6 12-17 0 0,-1 0 0 0 0,0 0 0 0 0,-2 0 0 0 0,0-1 0 0 0,-1-1 0 0 0,-1 1 0 0 0,-1-1 0 0 0,-1 0 1 0 0,-1-1-1 0 0,0-4-10 0 0,-25-130 147 0 0,20 152-142 0 0,1-1 0 0 0,-1 1 0 0 0,1 0 0 0 0,-1 0 1 0 0,-1 0-1 0 0,1 0 0 0 0,0 0 0 0 0,-1 0 0 0 0,0 0 0 0 0,0 1 0 0 0,0-1 1 0 0,0 1-1 0 0,-1 0 0 0 0,1 0 0 0 0,-1 0 0 0 0,0 0 0 0 0,0 1 1 0 0,0 0-1 0 0,0 0 0 0 0,0 0 0 0 0,0 0 0 0 0,-1 0 0 0 0,1 1 0 0 0,-1 0 1 0 0,1 0-1 0 0,-1 0 0 0 0,1 0 0 0 0,-1 1 0 0 0,0 0 0 0 0,1 0 1 0 0,-1 0-1 0 0,-3 1-5 0 0,3 2-9 0 0,-1 0 0 0 0,0 0 0 0 0,1 1 0 0 0,-1 0 1 0 0,1 0-1 0 0,0 0 0 0 0,1 0 0 0 0,-1 1 0 0 0,1 0 0 0 0,0 0 1 0 0,0 0-1 0 0,0 1 0 0 0,1-1 0 0 0,0 1 0 0 0,0 0 1 0 0,0 0-1 0 0,1 0 0 0 0,-1 0 0 0 0,2 0 0 0 0,-1 1 9 0 0,0-2-6 0 0,-13 37-11 0 0,3 0-1 0 0,1 1 1 0 0,2 0 0 0 0,2 1-1 0 0,2 0 1 0 0,2 0 0 0 0,2 0-1 0 0,1 0 1 0 0,3 0 0 0 0,1 0-1 0 0,3-1 1 0 0,1 1 0 0 0,13 37 17 0 0,-17-66 50 0 0,-1 0 0 0 0,2 0 1 0 0,0 0-1 0 0,1-1 1 0 0,0 0-1 0 0,1 0 1 0 0,1 0-1 0 0,0-1 1 0 0,1 0-1 0 0,0-1 1 0 0,1 0-1 0 0,0 0 1 0 0,1-1-1 0 0,1-1 0 0 0,-1 1 1 0 0,2-2-1 0 0,-1 0 1 0 0,1 0-1 0 0,1-1 1 0 0,-1-1-1 0 0,1 0 1 0 0,1-1-1 0 0,-1-1 1 0 0,3 1-51 0 0,-8-8 45 0 0,0 0 1 0 0,0-1-1 0 0,0 0 1 0 0,0 0 0 0 0,-1-1-1 0 0,1 0 1 0 0,-1 0 0 0 0,0-1-1 0 0,-1 0 1 0 0,1-1 0 0 0,-1 1-1 0 0,0-1 1 0 0,0-1 0 0 0,-1 1-1 0 0,1-1 1 0 0,-1-1 0 0 0,-1 1-1 0 0,0-1 1 0 0,0 0 0 0 0,0 0-1 0 0,-1 0 1 0 0,0-1-1 0 0,1-5-45 0 0,5-3 35 0 0,110-205 1 0 0,-120 223-36 0 0,0 1-1 0 0,1-1 1 0 0,-1 0 0 0 0,0 1 0 0 0,0-1 0 0 0,1 0 0 0 0,-1 1 0 0 0,1-1-1 0 0,-1 0 1 0 0,1 0 0 0 0,0 1 0 0 0,-1-1 0 0 0,1 0 0 0 0,0 0 0 0 0,0 0-1 0 0,0 0 1 0 0,0 0 0 0 0,0 0 0 0 0,0 0 0 0 0,0 0 0 0 0,0-1-1 0 0,0 1 1 0 0,0 0 0 0 0,0-1 0 0 0,0 1 0 0 0,1-1 0 0 0,-1 1 0 0 0,0-1-1 0 0,1 1 1 0 0,-1-1 0 0 0,0 0 0 0 0,1 0 0 0 0,-1 1 0 0 0,0-1 0 0 0,1 0-1 0 0,-1 0 1 0 0,0 0 0 0 0,1-1 0 0 0,-1 1 0 0 0,0 0 0 0 0,1 0 0 0 0,-1-1-1 0 0,0 1 1 0 0,0-1 0 0 0,1 1 0 0 0,-1-1 0 0 0,0 0 0 0 0,0 1-1 0 0,0-1 1 0 0,0 0 0 0 0,0 0 0 0 0,0 0 0 0 0,0 0 0 0 0,0 0 0 0 0,0 0-1 0 0,0 0 1 0 0,0 0 0 0 0,0 0 0 0 0,-1 0 0 0 0,1 0 0 0 0,-1-1 0 0 0,1 1-1 0 0,0-1 1 0 0,5 51 45 0 0,-3 0 0 0 0,-1 0 0 0 0,-2 0 0 0 0,-6 37-45 0 0,-10 13 777 0 0,12-107 808 0 0,16-21-1576 0 0,1 0 0 0 0,2 1-1 0 0,1 0 1 0 0,1 1-1 0 0,1 1 1 0 0,1 1 0 0 0,2 1-1 0 0,0 0 1 0 0,2 2-1 0 0,0 0 1 0 0,1 2 0 0 0,1 0-1 0 0,3 1-8 0 0,-25 17-3 0 0,1-1-1 0 0,0 0 0 0 0,0 1 1 0 0,0 0-1 0 0,0 0 1 0 0,1 0-1 0 0,-1 1 0 0 0,0-1 1 0 0,1 1-1 0 0,-1 0 0 0 0,1 0 1 0 0,0 1-1 0 0,-1-1 1 0 0,1 1-1 0 0,-1 0 0 0 0,1 0 1 0 0,0 1-1 0 0,-1 0 0 0 0,1-1 1 0 0,-1 1-1 0 0,1 1 1 0 0,-1-1-1 0 0,1 1 0 0 0,-1-1 1 0 0,0 1-1 0 0,0 1 0 0 0,0-1 1 0 0,0 0-1 0 0,0 1 1 0 0,0 0-1 0 0,-1 0 0 0 0,1 0 1 0 0,-1 0-1 0 0,0 1 0 0 0,0-1 1 0 0,0 1-1 0 0,-1 0 1 0 0,1 0-1 0 0,-1 0 4 0 0,5 5 12 0 0,-1 1 0 0 0,-1-1 0 0 0,0 2 0 0 0,0-1 0 0 0,-1 0-1 0 0,0 1 1 0 0,0 0 0 0 0,-1 0 0 0 0,-1 0 0 0 0,0 0 0 0 0,-1 0 0 0 0,0 0 0 0 0,0 1 0 0 0,-1-1 0 0 0,-2 11-12 0 0,2-9 217 0 0,4-22-213 0 0,78-111-21 0 0,-58 86 5 0 0,-19 25 6 0 0,1 0 0 0 0,0 0 0 0 0,0 1 0 0 0,1 0 0 0 0,0 0-1 0 0,1 1 1 0 0,0-1 0 0 0,0 2 0 0 0,0-1 0 0 0,1 1 0 0 0,8-4 6 0 0,-13 10-3 0 0,0 1-1 0 0,1 0 1 0 0,-1 0-1 0 0,0 0 1 0 0,0 0-1 0 0,0 1 1 0 0,0-1 0 0 0,0 1-1 0 0,0 0 1 0 0,0 1-1 0 0,-1-1 1 0 0,1 0-1 0 0,-1 1 1 0 0,1 0 0 0 0,-1 0-1 0 0,0 0 1 0 0,0 0-1 0 0,-1 1 1 0 0,1-1-1 0 0,-1 1 1 0 0,1-1 0 0 0,-1 1-1 0 0,0 0 1 0 0,0 0-1 0 0,-1 0 1 0 0,1 0 0 0 0,-1 0-1 0 0,0 1 1 0 0,0-1-1 0 0,-1 0 1 0 0,1 0-1 0 0,-1 1 1 0 0,0-1 3 0 0,5 8-7 0 0,7 34 15 0 0,-11-39 0 0 0,1 1 1 0 0,-1 0 0 0 0,1-1 0 0 0,1 1-1 0 0,-1-1 1 0 0,1 1 0 0 0,1-1 0 0 0,-1 0-1 0 0,1 0 1 0 0,1-1 0 0 0,-1 1 0 0 0,1-1-1 0 0,1 2-8 0 0,-2-8 6 0 0,-1 0-1 0 0,0 0 0 0 0,0 0 0 0 0,0-1 1 0 0,0 1-1 0 0,0-1 0 0 0,0 0 0 0 0,0 0 1 0 0,0 0-1 0 0,0 0 0 0 0,0 0 1 0 0,0-1-1 0 0,-1 1 0 0 0,1-1 0 0 0,0 0 1 0 0,-1 0-1 0 0,0 0 0 0 0,1 0 0 0 0,-1 0 1 0 0,0 0-1 0 0,0-1 0 0 0,0 1 0 0 0,1-3-5 0 0,2 1 5 0 0,116-117 44 0 0,-41 33-41 0 0,-79 87-8 0 0,0 0 0 0 0,-1 0 0 0 0,1 0 0 0 0,0 1 0 0 0,0-1 0 0 0,0 0 0 0 0,0 0 0 0 0,0 1 0 0 0,0-1 0 0 0,0 1 0 0 0,1-1 0 0 0,-1 1 0 0 0,0-1 0 0 0,0 1 0 0 0,0-1 0 0 0,0 1 0 0 0,1 0 0 0 0,-1 0 0 0 0,0 0-1 0 0,0 0 1 0 0,1 0 0 0 0,-1 0 0 0 0,0 0 0 0 0,0 0 0 0 0,0 0 0 0 0,1 1 0 0 0,-1-1 0 0 0,0 0 0 0 0,0 1 0 0 0,0-1 0 0 0,0 1 0 0 0,1-1 0 0 0,-1 1 0 0 0,0 0 0 0 0,0-1 0 0 0,0 1 0 0 0,0 0 0 0 0,0 0 0 0 0,-1 0 0 0 0,1 0 0 0 0,0-1 0 0 0,0 1 0 0 0,-1 0 0 0 0,1 1 0 0 0,0-1 0 0 0,-1 0 0 0 0,1 0 0 0 0,-1 0 0 0 0,1 0 0 0 0,-1 1 0 0 0,29 68-1 0 0,-26-61 2 0 0,34 71-45 0 0,-6-83-955 0 0,-25-6 595 0 0</inkml:trace>
  <inkml:trace contextRef="#ctx0" brushRef="#br0" timeOffset="45156.498">3723 6562 6001 0 0,'-26'4'1865'0'0,"3"-4"-2249"0"0,8 4 336 0 0,7 8-441 0 0,11 2-343 0 0</inkml:trace>
  <inkml:trace contextRef="#ctx0" brushRef="#br0" timeOffset="-48849.265">16016 4667 4841 0 0,'-10'2'3181'0'0,"146"-4"-2657"0"0,-105-4-217 0 0,-9 4-176 0 0,-1-1 1 0 0,0-1-1 0 0,0-1 1 0 0,-1-1-1 0 0,1 0 1 0 0,-1-2-1 0 0,-1 0 0 0 0,1-1 1 0 0,-1-1-1 0 0,-1-1 1 0 0,0-1-1 0 0,-1 0 1 0 0,0-1-1 0 0,11-12-131 0 0,0-6 63 0 0,-20 25-27 0 0,-1 0 0 0 0,0-1-1 0 0,-1 0 1 0 0,1-1 0 0 0,-1 1 0 0 0,-1-1 0 0 0,0 0 0 0 0,0 0 0 0 0,0-1 0 0 0,-1 0 0 0 0,0 0 0 0 0,-1 0 0 0 0,0 0 0 0 0,0 0 0 0 0,-1 0 0 0 0,0-1 0 0 0,-1 0 0 0 0,0 1-1 0 0,0-7-35 0 0,-4 11 26 0 0,1-1-1 0 0,-1 0 1 0 0,0 1-1 0 0,-1 0 1 0 0,1-1-1 0 0,-1 2 0 0 0,0-1 1 0 0,-1 0-1 0 0,1 1 1 0 0,-1-1-1 0 0,1 1 0 0 0,-1 1 1 0 0,-1-1-1 0 0,1 1 1 0 0,0 0-1 0 0,-1 0 1 0 0,0 0-1 0 0,0 1-25 0 0,-22-16 115 0 0,16 11-111 0 0,0 0 0 0 0,-1 1 1 0 0,0 0-1 0 0,0 1 0 0 0,0 0 1 0 0,-1 1-1 0 0,1 1 0 0 0,-1 0 1 0 0,0 1-1 0 0,0 0 0 0 0,0 1 1 0 0,0 1-1 0 0,0 0 0 0 0,0 1 1 0 0,0 1-1 0 0,-12 2-4 0 0,21-3-5 0 0,-1 1 1 0 0,1 0-1 0 0,0 0 0 0 0,0 0 1 0 0,0 1-1 0 0,0 0 1 0 0,0 0-1 0 0,0 0 0 0 0,1 1 1 0 0,-1-1-1 0 0,1 1 1 0 0,0 0-1 0 0,0 0 0 0 0,1 0 1 0 0,-1 1-1 0 0,1 0 1 0 0,0-1-1 0 0,0 1 0 0 0,0 0 1 0 0,1 0-1 0 0,0 1 0 0 0,0-1 1 0 0,0 0-1 0 0,0 3 5 0 0,-20 137-29 0 0,28-51 79 0 0,4-1 0 0 0,3 0-1 0 0,27 90-49 0 0,-9-39 42 0 0,-25-112-7 0 0,0 0 1 0 0,-2 1-1 0 0,-2-1 1 0 0,-1 1 0 0 0,-1 0-1 0 0,-2-1 1 0 0,-3 18-36 0 0,-8 39-1340 0 0,11-88-1570 0 0,2-2 1229 0 0</inkml:trace>
  <inkml:trace contextRef="#ctx0" brushRef="#br0" timeOffset="53020.185">13417 6220 7338 0 0,'-23'-96'3634'0'0,"22"85"-3633"0"0,0 0 0 0 0,0 0 0 0 0,1 0 0 0 0,1 0 0 0 0,-1 0 0 0 0,2 0 0 0 0,0 0 0 0 0,0 0 0 0 0,1 0 0 0 0,0 1 0 0 0,1 0 0 0 0,0-1 0 0 0,0 1 0 0 0,1 0 0 0 0,1 1 0 0 0,0 0 0 0 0,0 0 0 0 0,1 0 0 0 0,0 0 0 0 0,6-5-1 0 0,-12 13-3 0 0,-1 0 1 0 0,1 0 0 0 0,0 0 0 0 0,0 0-1 0 0,0 1 1 0 0,0-1 0 0 0,0 0-1 0 0,0 0 1 0 0,0 1 0 0 0,0-1 0 0 0,0 0-1 0 0,0 1 1 0 0,0-1 0 0 0,0 1-1 0 0,1 0 1 0 0,-1-1 0 0 0,0 1 0 0 0,0 0-1 0 0,0 0 1 0 0,1 0 0 0 0,-1-1 0 0 0,0 1-1 0 0,0 1 1 0 0,1-1 0 0 0,-1 0-1 0 0,0 0 1 0 0,0 0 0 0 0,0 1 0 0 0,1-1-1 0 0,-1 0 1 0 0,0 1 0 0 0,0-1-1 0 0,0 1 1 0 0,0 0 0 0 0,0-1 0 0 0,0 1-1 0 0,0 0 1 0 0,0-1 0 0 0,0 1 0 0 0,0 0-1 0 0,0 0 1 0 0,0 0 0 0 0,-1 0-1 0 0,1 0 1 0 0,0 0 0 0 0,-1 0 0 0 0,1 0-1 0 0,0 0 1 0 0,-1 0 0 0 0,0 1-1 0 0,1-1 1 0 0,-1 0 0 0 0,0 0 0 0 0,1 0-1 0 0,-1 1 3 0 0,11 79 194 0 0,-10-65-165 0 0,4 68-29 0 0,-3-34-80 0 0,2 1 0 0 0,2-1 0 0 0,2 0 0 0 0,3-1 0 0 0,1 0 0 0 0,5 7 80 0 0,6-25-3610 0 0,-22-31 2220 0 0</inkml:trace>
  <inkml:trace contextRef="#ctx0" brushRef="#br0" timeOffset="53282.564">13020 6790 8290 0 0,'58'-15'3900'0'0,"52"23"-4442"0"0,-74-4 839 0 0,38 2-281 0 0,1-3 0 0 0,-1-3 0 0 0,0-3 0 0 0,0-4 0 0 0,0-3 0 0 0,34-11-16 0 0,34-5 156 0 0,8-2-3676 0 0,-141 26 2581 0 0</inkml:trace>
  <inkml:trace contextRef="#ctx0" brushRef="#br0" timeOffset="53509.967">13563 7142 7970 0 0,'-25'112'4094'0'0,"-7"46"-3901"0"0,14 414 394 0 0,13-559-244 0 0,9-27-4820 0 0,18-56 2130 0 0,-19 43 465 0 0</inkml:trace>
  <inkml:trace contextRef="#ctx0" brushRef="#br0" timeOffset="53764.537">13125 7333 8106 0 0,'16'-30'4433'0'0,"54"-2"-3909"0"0,89-9-518 0 0,-2-8 1 0 0,5-9-7 0 0,139-30-4434 0 0,-259 79 2569 0 0</inkml:trace>
  <inkml:trace contextRef="#ctx0" brushRef="#br0" timeOffset="-199591.228">15043 5881 2889 0 0,'-8'-7'106'0'0,"0"1"1"0"0,0 0 0 0 0,-1 0 0 0 0,1 1 0 0 0,-1 0 0 0 0,-1 0 0 0 0,1 1-1 0 0,-1 0 1 0 0,1 1 0 0 0,-1 0 0 0 0,0 0 0 0 0,0 1 0 0 0,0 1-1 0 0,-1 0 1 0 0,1 0 0 0 0,0 1 0 0 0,-1 0-107 0 0,112 16-120 0 0,370-49 135 0 0,-47-58 118 0 0,-197 72-476 0 0,-204 18 178 0 0</inkml:trace>
  <inkml:trace contextRef="#ctx0" brushRef="#br0" timeOffset="-198953.882">14998 5898 4009 0 0,'-41'-17'1528'0'0,"44"38"-1715"0"0,29 37 113 0 0,-25-49 74 0 0,1-1 1 0 0,0 0-1 0 0,0 0 0 0 0,1-1 1 0 0,0 0-1 0 0,0 0 1 0 0,1-1-1 0 0,0 0 1 0 0,0-1-1 0 0,0 0 0 0 0,1 0 1 0 0,0-1-1 0 0,6 1 0 0 0,-11-2 8 0 0,81 23 76 0 0,-76-25-70 0 0,1 1 1 0 0,0 1-1 0 0,-1-1 0 0 0,1 2 1 0 0,-1 0-1 0 0,0 0 0 0 0,0 1 0 0 0,-1 0 1 0 0,1 1-1 0 0,-1 0 0 0 0,0 1 1 0 0,-1 0-1 0 0,1 0 0 0 0,-1 1 1 0 0,-1 1-1 0 0,0-1 0 0 0,0 1 1 0 0,-1 0-1 0 0,0 1 0 0 0,0 0 1 0 0,-1 0-1 0 0,0 2-14 0 0,-3-5 15 0 0,0 0 0 0 0,-1 1 1 0 0,0 0-1 0 0,-1-1 0 0 0,0 1 1 0 0,0 0-1 0 0,0 0 0 0 0,-1-1 1 0 0,0 1-1 0 0,-1 0 0 0 0,1 0 1 0 0,-2 0-1 0 0,1-1 0 0 0,-1 1 0 0 0,0-1 1 0 0,-1 1-1 0 0,0-1 0 0 0,0 0 1 0 0,0 0-1 0 0,-1 0 0 0 0,-3 4-15 0 0,-74 86 103 0 0,-85 22 9 0 0,141-107-101 0 0,2 1 0 0 0,-1 1 0 0 0,1 1 0 0 0,1 1 0 0 0,1 1 1 0 0,1 1-1 0 0,0 0 0 0 0,1 2 0 0 0,1 1 0 0 0,1 0 0 0 0,0 1 0 0 0,2 0 0 0 0,1 1 0 0 0,1 1 0 0 0,1 1 0 0 0,-7 19-11 0 0,18-41 2 0 0,0-1 0 0 0,0 1 0 0 0,0 0 0 0 0,1-1 0 0 0,-1 1 0 0 0,1 0 0 0 0,0 0 0 0 0,0 0-1 0 0,0-1 1 0 0,0 1 0 0 0,0 0 0 0 0,0 0 0 0 0,1 0 0 0 0,0-1 0 0 0,-1 1 0 0 0,1 0 0 0 0,0-1-1 0 0,0 1 1 0 0,0-1 0 0 0,1 1 0 0 0,-1-1 0 0 0,1 1 0 0 0,-1-1 0 0 0,1 0 0 0 0,0 0 0 0 0,0 0-1 0 0,0 0 1 0 0,0 0 0 0 0,0 0 0 0 0,0 0 0 0 0,1-1 0 0 0,-1 1 0 0 0,0-1 0 0 0,1 0 0 0 0,-1 0 0 0 0,1 0-1 0 0,0 0 1 0 0,-1 0 0 0 0,1 0 0 0 0,0-1 0 0 0,0 1 0 0 0,-1-1 0 0 0,1 0 0 0 0,0 1 0 0 0,0-1-1 0 0,0-1 1 0 0,-1 1 0 0 0,1 0 0 0 0,0-1 0 0 0,0 0-2 0 0,98-10 185 0 0,0-5 0 0 0,-2-5 1 0 0,57-20-186 0 0,213-40 242 0 0,-315 78-366 0 0,-1 2 1 0 0,0 2-1 0 0,1 3 1 0 0,-1 2-1 0 0,0 3 1 0 0,18 6 123 0 0,20 2-2185 0 0,-64-13 1170 0 0</inkml:trace>
  <inkml:trace contextRef="#ctx0" brushRef="#br0" timeOffset="-196091.206">15016 5292 2184 0 0,'-16'7'1523'0'0,"7"27"-1514"0"0,2 0 0 0 0,1 0 0 0 0,2 1 0 0 0,1 0 0 0 0,2 0 0 0 0,1-1 0 0 0,2 1 0 0 0,4 21-9 0 0,-2-24-1341 0 0,-4-34 951 0 0</inkml:trace>
  <inkml:trace contextRef="#ctx0" brushRef="#br0" timeOffset="-195844.654">14753 5316 2312 0 0,'-1'-1'31'0'0,"0"0"0"0"0,1-1-1 0 0,-1 1 1 0 0,1 0-1 0 0,-1 0 1 0 0,1 0-1 0 0,-1 0 1 0 0,1 0-1 0 0,0-1 1 0 0,-1 1-1 0 0,1 0 1 0 0,0 0-1 0 0,0-1 1 0 0,0 1-1 0 0,0 0 1 0 0,0 0-1 0 0,0-1 1 0 0,0 1-1 0 0,0 0 1 0 0,1 0-1 0 0,-1-1 1 0 0,1 1-1 0 0,-1 0 1 0 0,0 0-1 0 0,1 0 1 0 0,0 0-1 0 0,-1 0 1 0 0,1 0 0 0 0,0 0-1 0 0,-1 0 1 0 0,1 0-1 0 0,0 0 1 0 0,0 0-1 0 0,0 0 1 0 0,0 0-1 0 0,0 0 1 0 0,0 1-1 0 0,0-1 1 0 0,0 1-1 0 0,0-1 1 0 0,0 0-1 0 0,1 1 1 0 0,-1 0-1 0 0,0-1 1 0 0,0 1-1 0 0,0 0 1 0 0,1-1-1 0 0,-1 1 1 0 0,0 0-1 0 0,0 0 1 0 0,1 0-1 0 0,-1 0 1 0 0,0 0-1 0 0,0 1 1 0 0,1-1-1 0 0,-1 0 1 0 0,0 0 0 0 0,0 1-1 0 0,0-1 1 0 0,1 1-1 0 0,-1-1 1 0 0,0 1-1 0 0,0 0 1 0 0,0-1-1 0 0,0 1-30 0 0,5-1 49 0 0,90 9-16 0 0,41-8 39 0 0,-55-18-1409 0 0,-66 14 857 0 0</inkml:trace>
  <inkml:trace contextRef="#ctx0" brushRef="#br0" timeOffset="-195566.727">15223 5371 5385 0 0,'118'-23'2458'0'0,"102"38"-6708"0"0,-205-15 3170 0 0</inkml:trace>
  <inkml:trace contextRef="#ctx0" brushRef="#br0" timeOffset="-195311.65">15844 5195 5881 0 0,'3'1'2049'0'0,"-1"4"-1641"0"0,-2 9-368 0 0,-2-4-56 0 0,0 4-32 0 0,2 4 24 0 0,0 4 24 0 0,0-1-16 0 0,2 4 32 0 0,0 4 16 0 0,1-1-32 0 0,-2 1-104 0 0,1 1-224 0 0,-2-3-312 0 0,3 0 504 0 0,0 2-329 0 0,-1-7-215 0 0</inkml:trace>
  <inkml:trace contextRef="#ctx0" brushRef="#br0" timeOffset="-198023.337">14933 7446 4057 0 0,'-10'-32'2559'0'0,"9"43"-2590"0"0,0 14 69 0 0,-7 144-1510 0 0,-7 0-1 0 0,-22 81 1473 0 0,20-150 223 0 0,17-99-138 0 0,0-1 13 0 0,0 0 15 0 0,0 0 18 0 0,0 0-2 0 0,16 1 199 0 0,-2 0-285 0 0,1-1 0 0 0,-1 0-1 0 0,1-1 1 0 0,-1-1 0 0 0,1 0 0 0 0,-1-1 0 0 0,0-1-1 0 0,0 0 1 0 0,0-1 0 0 0,5-3-43 0 0,73-29-1812 0 0,-80 33 1308 0 0</inkml:trace>
  <inkml:trace contextRef="#ctx0" brushRef="#br0" timeOffset="-197743.181">14643 7797 3953 0 0,'0'-3'46'0'0,"0"1"0"0"0,1 0-1 0 0,-1-1 1 0 0,0 1 0 0 0,1 0 0 0 0,0 0 0 0 0,-1 0 0 0 0,1-1-1 0 0,0 1 1 0 0,0 0 0 0 0,0 0 0 0 0,0 0 0 0 0,1 0 0 0 0,-1 0-1 0 0,1 1 1 0 0,-1-1 0 0 0,1 0 0 0 0,-1 1 0 0 0,1-1 0 0 0,0 1-1 0 0,0-1 1 0 0,0 1 0 0 0,0 0 0 0 0,0 0 0 0 0,0 0 0 0 0,0 0-1 0 0,0 0 1 0 0,0 0 0 0 0,0 1 0 0 0,1-1 0 0 0,-1 1 0 0 0,0-1-1 0 0,1 1 1 0 0,-1 0 0 0 0,0 0 0 0 0,0 0 0 0 0,1 0 0 0 0,0 1-46 0 0,320 3-1985 0 0,-280-7 1033 0 0,-21 1 242 0 0</inkml:trace>
  <inkml:trace contextRef="#ctx0" brushRef="#br0" timeOffset="-197484.392">15231 7704 5593 0 0,'90'-12'2341'0'0,"-25"22"-2419"0"0,-34-3-20 0 0,1-2-1 0 0,0-2 0 0 0,0-1 0 0 0,0-1 0 0 0,1-1 0 0 0,20-5 99 0 0,-27-7-2667 0 0,-26 10 1600 0 0</inkml:trace>
  <inkml:trace contextRef="#ctx0" brushRef="#br0" timeOffset="-197273.126">15282 7879 4153 0 0,'21'-12'2120'0'0,"106"18"-2089"0"0,46 18-2540 0 0,-162-22 1747 0 0</inkml:trace>
  <inkml:trace contextRef="#ctx0" brushRef="#br0" timeOffset="-196978.592">15753 7935 2961 0 0,'8'24'2239'0'0,"-8"-22"-2179"0"0,0 0 0 0 0,0 0 0 0 0,0 0 0 0 0,1 0 0 0 0,-1-1 0 0 0,1 1 0 0 0,-1 0 0 0 0,1 0 0 0 0,0 0 0 0 0,-1-1-1 0 0,1 1 1 0 0,0 0 0 0 0,0-1 0 0 0,0 1 0 0 0,1 0 0 0 0,-1-1 0 0 0,0 0 0 0 0,1 1 0 0 0,-1-1 0 0 0,1 0 0 0 0,-1 0 0 0 0,1 1 0 0 0,-1-1 0 0 0,1-1 0 0 0,0 1 0 0 0,-1 0 0 0 0,1 0 0 0 0,0 0 0 0 0,0-1 0 0 0,0 1 0 0 0,0-1 0 0 0,0 0-60 0 0,12-2 62 0 0,-1 0 1 0 0,1-1-1 0 0,-1-1 1 0 0,0 0 0 0 0,-1-1-1 0 0,1 0 1 0 0,-1-1-1 0 0,0 0 1 0 0,0-1-1 0 0,0-1 1 0 0,-1 0-1 0 0,0 0 1 0 0,-1-1-1 0 0,0 0 1 0 0,-1-1-1 0 0,1 0 1 0 0,-2-1 0 0 0,0 0-1 0 0,4-6-62 0 0,-2 4 27 0 0,-1 0-1 0 0,-1 0 0 0 0,0 0 1 0 0,0-1-1 0 0,-2 0 1 0 0,0-1-1 0 0,0 0 1 0 0,-1 0-1 0 0,-1 0 0 0 0,-1 0 1 0 0,0-1-1 0 0,-1 1 1 0 0,0-1-1 0 0,-2 1 1 0 0,1-1-1 0 0,-2 0 1 0 0,-1-4-27 0 0,1 16 7 0 0,0 1 1 0 0,0 0 0 0 0,-1 0-1 0 0,1 0 1 0 0,-1-1 0 0 0,0 2 0 0 0,0-1-1 0 0,0 0 1 0 0,0 0 0 0 0,0 1 0 0 0,-1-1-1 0 0,1 1 1 0 0,-1-1 0 0 0,1 1 0 0 0,-1 0-1 0 0,0 0 1 0 0,0 1 0 0 0,0-1 0 0 0,0 0-1 0 0,0 1 1 0 0,-1 0 0 0 0,1 0-1 0 0,0 0 1 0 0,-1 0 0 0 0,1 0 0 0 0,0 1-1 0 0,-1-1 1 0 0,1 1 0 0 0,-1 0 0 0 0,1 0-1 0 0,-1 1 1 0 0,1-1 0 0 0,0 0 0 0 0,-1 1-1 0 0,1 0 1 0 0,0 0 0 0 0,-1 0-1 0 0,1 0 1 0 0,0 1 0 0 0,0-1 0 0 0,0 1-1 0 0,0 0 1 0 0,0 0 0 0 0,0 0 0 0 0,1 0-1 0 0,-1 0 1 0 0,0 1 0 0 0,1-1 0 0 0,0 1-1 0 0,-1 0-7 0 0,-20 13-1 0 0,0 2-1 0 0,1 0 1 0 0,1 1-1 0 0,1 2 1 0 0,1 0-1 0 0,0 1 1 0 0,2 0-1 0 0,0 2 1 0 0,2 0-1 0 0,1 1 1 0 0,1 0-1 0 0,0 1 0 0 0,3 0 1 0 0,-1 4 1 0 0,10-28-36 0 0,0 0 1 0 0,0-1-1 0 0,0 1 0 0 0,0 0 1 0 0,1 0-1 0 0,-1 0 1 0 0,0-1-1 0 0,1 1 0 0 0,0 0 1 0 0,-1 0-1 0 0,1 0 0 0 0,0 0 1 0 0,0 0-1 0 0,0 0 1 0 0,0 0-1 0 0,1 0 0 0 0,-1 0 1 0 0,0-1-1 0 0,1 1 0 0 0,0 0 1 0 0,-1 0-1 0 0,1 0 0 0 0,0 0 1 0 0,0-1-1 0 0,0 1 1 0 0,0 0-1 0 0,0-1 0 0 0,0 1 1 0 0,0-1-1 0 0,0 1 0 0 0,1-1 1 0 0,-1 0-1 0 0,1 1 1 0 0,-1-1-1 0 0,1 0 0 0 0,-1 0 1 0 0,1 0-1 0 0,0 0 0 0 0,0 0 1 0 0,-1-1-1 0 0,1 1 0 0 0,0 0 1 0 0,0-1-1 0 0,0 1 1 0 0,0-1-1 0 0,0 0 0 0 0,0 0 1 0 0,-1 0-1 0 0,1 0 0 0 0,0 0 1 0 0,0 0-1 0 0,0 0 1 0 0,1-1 35 0 0,18 3-679 0 0,2 1-363 0 0</inkml:trace>
  <inkml:trace contextRef="#ctx0" brushRef="#br0" timeOffset="-64590.041">12875 4228 4329 0 0,'-61'54'2812'0'0,"-50"107"-2751"0"0,111-160-51 0 0,-3 2-2 0 0,0 1 0 0 0,1-1 0 0 0,-1 1 0 0 0,1-1 0 0 0,0 1 0 0 0,0 0 0 0 0,1 0 0 0 0,-1 0 0 0 0,1 0 0 0 0,0 0 0 0 0,0 0 0 0 0,0 0 0 0 0,1 1 0 0 0,-1-1 0 0 0,1 0 0 0 0,0 1 0 0 0,0-1 0 0 0,1 0 0 0 0,-1 0 0 0 0,1 0 0 0 0,0 1 0 0 0,0-1 0 0 0,0 0 0 0 0,1 0 0 0 0,-1 0 0 0 0,1 0 0 0 0,0-1 0 0 0,0 1 0 0 0,0 0 0 0 0,1-1 0 0 0,-1 1 0 0 0,1-1 0 0 0,0 0 0 0 0,0 0 0 0 0,0 0 0 0 0,0 0 0 0 0,1-1 0 0 0,-1 1 0 0 0,3 1-8 0 0,107 24-2218 0 0,-102-29 1329 0 0</inkml:trace>
  <inkml:trace contextRef="#ctx0" brushRef="#br0" timeOffset="-64384.6">13111 3948 4577 0 0,'-11'19'2596'0'0,"-13"69"-2358"0"0,-89 475 239 0 0,99-474-2242 0 0,14-89 979 0 0</inkml:trace>
  <inkml:trace contextRef="#ctx0" brushRef="#br0" timeOffset="-63969.874">13071 4526 3561 0 0,'13'-15'215'0'0,"0"2"0"0"0,1-1 0 0 0,1 2 0 0 0,0 0 0 0 0,0 1 0 0 0,1 0 0 0 0,1 1 1 0 0,-1 1-1 0 0,2 1 0 0 0,-1 0 0 0 0,1 1 0 0 0,4 0-215 0 0,30-15 173 0 0,90-34 316 0 0,-142 55-542 0 0,1 1 0 0 0,0 0 0 0 0,0-1 0 0 0,-1 1 1 0 0,1-1-1 0 0,0 1 0 0 0,0-1 0 0 0,-1 0 0 0 0,1 1 0 0 0,-1-1 0 0 0,1 1 0 0 0,0-1 0 0 0,-1 0 0 0 0,1 0 1 0 0,-1 1-1 0 0,0-1 0 0 0,1 0 0 0 0,-1 0 0 0 0,0 0 0 0 0,1 1 0 0 0,-1-1 0 0 0,0 0 0 0 0,0 0 0 0 0,0 0 0 0 0,0 0 1 0 0,1 0-1 0 0,-1 0 0 0 0,0 1 0 0 0,-1-1 0 0 0,1 0 0 0 0,0 0 0 0 0,0 0 0 0 0,0 0 0 0 0,-1 0 0 0 0,1 1 0 0 0,0-1 1 0 0,-1 0-1 0 0,1 0 0 0 0,0 0 0 0 0,-1 1 0 0 0,1-1 0 0 0,-1 0 0 0 0,1 1 0 0 0,-1-1 0 0 0,0 0 0 0 0,1 1 1 0 0,-1-1-1 0 0,0 1 0 0 0,1-1 0 0 0,-1 1 0 0 0,0-1 0 0 0,0 1 0 0 0,1-1 0 0 0,-1 1 0 0 0,0 0 0 0 0,0-1 0 0 0,0 1 1 0 0,0 0-1 0 0,1 0 0 0 0,-1 0 0 0 0,0 0 0 0 0,0 0 0 0 0,0 0 0 0 0,0 0 0 0 0,0 0 0 0 0,0 0 0 0 0,0 0 0 0 0,1 0 1 0 0,-1 0-1 0 0,0 1 53 0 0,-4-1 122 0 0,1 0 0 0 0,-1 0 1 0 0,0 1-1 0 0,1 0 0 0 0,-1 0 1 0 0,1 0-1 0 0,0 0 0 0 0,-1 1 1 0 0,1-1-1 0 0,0 1 0 0 0,0 0 1 0 0,0 1-1 0 0,0-1 0 0 0,0 1 1 0 0,0-1-1 0 0,1 1 1 0 0,-1 0-1 0 0,1 1 0 0 0,0-1 1 0 0,0 1-1 0 0,0-1 0 0 0,0 1 1 0 0,0 2-123 0 0,-61 184 2921 0 0,60-170-2735 0 0,2-16-164 0 0,0-1 0 0 0,0 1 0 0 0,0 1 0 0 0,1-1-1 0 0,0 0 1 0 0,-1 0 0 0 0,1 0 0 0 0,1 1 0 0 0,-1-1 0 0 0,1 1 0 0 0,0-1 0 0 0,0 0 0 0 0,0 1-1 0 0,0-1 1 0 0,1 0 0 0 0,0 1 0 0 0,0-1 0 0 0,0 0 0 0 0,0 0 0 0 0,1 1 0 0 0,0-1 0 0 0,0 0-1 0 0,0-1 1 0 0,0 1 0 0 0,0 0 0 0 0,1 0 0 0 0,0-1 0 0 0,-1 0 0 0 0,1 1 0 0 0,1-1 0 0 0,-1 0 0 0 0,0-1-1 0 0,1 1 1 0 0,-1-1 0 0 0,1 1 0 0 0,0-1-22 0 0,3-1-240 0 0,0 0-1 0 0,1 0 1 0 0,-1-1 0 0 0,0 0 0 0 0,0-1-1 0 0,0 0 1 0 0,0 0 0 0 0,0 0-1 0 0,0-1 1 0 0,0 0 0 0 0,0 0-1 0 0,0-1 1 0 0,-1 1 0 0 0,1-2-1 0 0,2-1 241 0 0,11-4-1324 0 0</inkml:trace>
  <inkml:trace contextRef="#ctx0" brushRef="#br0" timeOffset="-63701.642">13699 4473 4609 0 0,'-9'11'5393'0'0,"8"-6"-5362"0"0,-2 1 9 0 0,0 1 0 0 0,0 1 1 0 0,1-1-1 0 0,0 0 0 0 0,1 1 0 0 0,-1-1 0 0 0,1 1 1 0 0,1-1-1 0 0,0 1 0 0 0,0-1 0 0 0,0 1 0 0 0,1-1 0 0 0,0 1 1 0 0,0-1-1 0 0,1 1 0 0 0,0-1 0 0 0,0 0 0 0 0,1 0 1 0 0,0 0-1 0 0,0 0 0 0 0,2 2-40 0 0,-5-9-325 0 0,8-6-2201 0 0,47-22 805 0 0,-36 13 361 0 0</inkml:trace>
  <inkml:trace contextRef="#ctx0" brushRef="#br0" timeOffset="-63486.603">14052 4373 5401 0 0,'-43'40'4963'0'0,"7"38"-4251"0"0,74-142-1226 0 0,-33 58 498 0 0,0 0 0 0 0,0 0 0 0 0,0 1 0 0 0,1 0 0 0 0,0 0 0 0 0,0 0 0 0 0,0 1 0 0 0,0 0 0 0 0,1 0-1 0 0,0 0 1 0 0,0 1 0 0 0,0 0 0 0 0,0 1 0 0 0,0-1 0 0 0,0 1 0 0 0,1 1 0 0 0,-1-1 0 0 0,6 1 16 0 0,-8 2 0 0 0,-1 0 1 0 0,1 0 0 0 0,-1 0-1 0 0,0 1 1 0 0,1 0-1 0 0,-1 0 1 0 0,0 0-1 0 0,0 1 1 0 0,0-1 0 0 0,0 1-1 0 0,-1 0 1 0 0,1 0-1 0 0,-1 0 1 0 0,0 0-1 0 0,0 1 1 0 0,0-1 0 0 0,0 1-1 0 0,0 0 1 0 0,-1 0-1 0 0,0 0 1 0 0,0 0-1 0 0,0 0 1 0 0,0 0 0 0 0,0 1-1 0 0,-1-1 1 0 0,0 1-1 0 0,0-1 1 0 0,0 1-1 0 0,-1-1 1 0 0,1 1 0 0 0,-1 0-1 0 0,-1 3 0 0 0,31 73 14 0 0,-26-75-350 0 0,0-1 1 0 0,0 1 0 0 0,1-1-1 0 0,-1 0 1 0 0,1-1-1 0 0,0 1 1 0 0,1-1 0 0 0,-1 0-1 0 0,1 0 1 0 0,0-1-1 0 0,0 0 1 0 0,0 0 0 0 0,0 0-1 0 0,6 2 336 0 0,-4-3-1544 0 0</inkml:trace>
  <inkml:trace contextRef="#ctx0" brushRef="#br0" timeOffset="-63237.776">14106 4171 4657 0 0,'-9'-4'1488'0'0,"6"1"-1920"0"0,3-5 376 0 0,0 8-368 0 0,0-1-304 0 0</inkml:trace>
  <inkml:trace contextRef="#ctx0" brushRef="#br0" timeOffset="-52399.586">14751 4462 5353 0 0,'-3'-7'234'0'0,"0"-1"-1"0"0,1 0 0 0 0,0 1 1 0 0,0-1-1 0 0,1 0 1 0 0,0 0-1 0 0,0 0 0 0 0,0 0 1 0 0,1 0-1 0 0,1 0 1 0 0,-1 0-1 0 0,1 0 1 0 0,1 0-1 0 0,-1 0 0 0 0,2 1 1 0 0,1-7-234 0 0,6-84-14 0 0,-9 95 25 0 0,-1-1 0 0 0,0 1 0 0 0,0-1-1 0 0,0 1 1 0 0,0-1 0 0 0,0 1 0 0 0,-1-1 0 0 0,0 1 0 0 0,0 0-1 0 0,0-1 1 0 0,0 1 0 0 0,0 0 0 0 0,0 0 0 0 0,-1 0 0 0 0,0 0 0 0 0,0 0-1 0 0,0 0 1 0 0,0 0 0 0 0,0 0 0 0 0,0 1 0 0 0,-1-1 0 0 0,1 1 0 0 0,-1 0-1 0 0,0 0 1 0 0,1 0 0 0 0,-1 0 0 0 0,0 0 0 0 0,0 0 0 0 0,0 1 0 0 0,-1-1-1 0 0,1 1 1 0 0,0 0 0 0 0,-1 0 0 0 0,1 0 0 0 0,0 1 0 0 0,-1-1 0 0 0,1 1-1 0 0,-1 0 1 0 0,1 0 0 0 0,-1 0 0 0 0,1 0 0 0 0,-1 1 0 0 0,1-1 0 0 0,0 1-1 0 0,-1 0 1 0 0,1 0 0 0 0,0 0 0 0 0,0 0 0 0 0,-1 1 0 0 0,-2 1-11 0 0,-22 16 16 0 0,1 1 0 0 0,1 2 0 0 0,0 1 0 0 0,2 0 0 0 0,1 2 0 0 0,0 1 0 0 0,2 0 1 0 0,2 2-1 0 0,0 0 0 0 0,2 2 0 0 0,0 0 0 0 0,3 0 0 0 0,-1 4-16 0 0,13-31 15 0 0,0 0 1 0 0,1-1-1 0 0,-1 1 1 0 0,0 0-1 0 0,1 0 0 0 0,0 0 1 0 0,0 0-1 0 0,0 1 0 0 0,0-1 1 0 0,0 0-1 0 0,1 0 0 0 0,-1 0 1 0 0,1 1-1 0 0,0-1 0 0 0,0 0 1 0 0,0 1-1 0 0,1-1 0 0 0,-1 0 1 0 0,1 0-1 0 0,0 1 0 0 0,-1-1 1 0 0,1 0-1 0 0,1 0 1 0 0,-1 0-1 0 0,0 0 0 0 0,1 0 1 0 0,0 0-1 0 0,-1 0 0 0 0,1-1 1 0 0,0 1-1 0 0,1-1 0 0 0,-1 1 1 0 0,0-1-1 0 0,1 0 0 0 0,-1 0 1 0 0,1 0-1 0 0,0 0 0 0 0,-1 0 1 0 0,1-1-1 0 0,0 1 0 0 0,0-1 1 0 0,0 0-1 0 0,0 1 1 0 0,1-1-1 0 0,-1-1 0 0 0,0 1 1 0 0,0 0-1 0 0,1-1 0 0 0,1 0-15 0 0,13-3 42 0 0,0-2-1 0 0,0 0 1 0 0,0-1-1 0 0,-1-1 1 0 0,0 0-1 0 0,0-1 1 0 0,-1-1-1 0 0,0-1 1 0 0,-1 0-1 0 0,11-10-41 0 0,36-40 99 0 0,-61 59-91 0 0,-1 1 6 0 0,0 0 5 0 0,18 86 152 0 0,-51 198 214 0 0,33-274-363 0 0,-1 1-1 0 0,0-1 1 0 0,0 0-1 0 0,-1 0 1 0 0,-1 0-1 0 0,0 0 1 0 0,0 0-1 0 0,-1 0 1 0 0,0-1-1 0 0,-1 1 1 0 0,0-1-1 0 0,0 0 1 0 0,-1-1-1 0 0,0 1 1 0 0,0-1-1 0 0,-1 0 1 0 0,0-1 0 0 0,-1 0-1 0 0,0 0 1 0 0,0 0-1 0 0,0-1 1 0 0,-7 4-22 0 0,6-9 14 0 0,1-1 0 0 0,-1 1 0 0 0,0-1 0 0 0,1-1 0 0 0,-1 1 0 0 0,1-2 0 0 0,-1 1 0 0 0,1-1 0 0 0,0 0 0 0 0,-1-1 1 0 0,1 0-1 0 0,0 0 0 0 0,1-1 0 0 0,-1 0 0 0 0,1 0 0 0 0,-1-1 0 0 0,1 0 0 0 0,1 0 0 0 0,-1 0 0 0 0,1-1 0 0 0,0 0 0 0 0,0-1 0 0 0,0 1 1 0 0,1-1-1 0 0,-2-3-14 0 0,7 6-7 0 0,1 0-1 0 0,-1 0 1 0 0,1 0 0 0 0,0 0 0 0 0,0 0 0 0 0,0 0 0 0 0,0 1 0 0 0,0-1-1 0 0,1 0 1 0 0,0 1 0 0 0,0-1 0 0 0,0 1 0 0 0,0-1 0 0 0,1 1 0 0 0,-1 0-1 0 0,1 0 1 0 0,0 0 0 0 0,-1 0 0 0 0,2 0 0 0 0,-1 1 0 0 0,0 0 0 0 0,0-1-1 0 0,1 1 1 0 0,-1 0 0 0 0,1 1 0 0 0,0-1 0 0 0,-1 0 0 0 0,1 1 0 0 0,0 0-1 0 0,0 0 1 0 0,0 0 0 0 0,0 1 7 0 0,3-4-6 0 0,229-93-3005 0 0,-198 84 2104 0 0</inkml:trace>
  <inkml:trace contextRef="#ctx0" brushRef="#br0" timeOffset="-51932.949">15226 4565 6769 0 0,'33'18'4871'0'0,"-28"38"-4086"0"0,-11-40-847 0 0,-1 0 0 0 0,-1-1 0 0 0,0 0 0 0 0,-1-1 0 0 0,-1 0 0 0 0,0 0-1 0 0,-1-1 1 0 0,-4 4 62 0 0,6-6-119 0 0,-182 245-4835 0 0,165-213 3644 0 0</inkml:trace>
  <inkml:trace contextRef="#ctx0" brushRef="#br0" timeOffset="52330.441">11883 6480 4185 0 0,'-56'30'2275'0'0,"59"-43"-1683"0"0,111-116-372 0 0,126-271 4 0 0,-201 329-310 0 0,-3-3 1 0 0,-3 0-1 0 0,12-47 86 0 0,-37 59-329 0 0,-8 60 318 0 0,0 1 0 0 0,0 0 1 0 0,0 0-1 0 0,-1 0 0 0 0,1-1 1 0 0,-1 1-1 0 0,1 0 0 0 0,-1 0 0 0 0,1 0 1 0 0,-1 0-1 0 0,0 0 0 0 0,1 0 0 0 0,-1 0 1 0 0,0 0-1 0 0,0 0 0 0 0,0 0 0 0 0,0 0 1 0 0,0 1-1 0 0,0-1 0 0 0,0 0 0 0 0,0 1 1 0 0,0-1-1 0 0,0 0 0 0 0,0 1 1 0 0,0-1-1 0 0,0 1 0 0 0,-1 0 0 0 0,1-1 1 0 0,0 1-1 0 0,0 0 0 0 0,0 0 0 0 0,-1 0 1 0 0,1 0-1 0 0,0 0 0 0 0,0 0 0 0 0,-1 0 1 0 0,1 0-1 0 0,0 0 0 0 0,0 1 1 0 0,0-1-1 0 0,-1 0 0 0 0,1 1 0 0 0,0-1 1 0 0,0 1-1 0 0,0 0 0 0 0,0-1 0 0 0,-1 1 11 0 0,-8 6-17 0 0,1 1-1 0 0,-1-1 0 0 0,1 2 0 0 0,1-1 0 0 0,0 1 0 0 0,0 1 1 0 0,0-1-1 0 0,1 1 0 0 0,1 1 0 0 0,0-1 0 0 0,0 1 0 0 0,1 0 0 0 0,0 0 1 0 0,1 1-1 0 0,0-1 0 0 0,1 3 18 0 0,-26 73 23 0 0,3 1 0 0 0,5 1 1 0 0,3 1-1 0 0,5 1 0 0 0,2 12-23 0 0,7-60 52 0 0,0-16 51 0 0,2 0 0 0 0,0 0 0 0 0,2 1 0 0 0,1-1 0 0 0,1 0-1 0 0,6 26-102 0 0,-8-51 30 0 0,0-1 0 0 0,1 1 0 0 0,-1 0 0 0 0,0 0 0 0 0,1-1 0 0 0,0 1 0 0 0,-1 0 0 0 0,1 0 0 0 0,0-1 0 0 0,0 1 0 0 0,0-1 0 0 0,0 1 0 0 0,0-1 0 0 0,0 1 0 0 0,0-1 0 0 0,0 0 0 0 0,1 1 0 0 0,-1-1 0 0 0,0 0-1 0 0,1 0 1 0 0,-1 0 0 0 0,1 0 0 0 0,0 0 0 0 0,-1 0 0 0 0,1-1 0 0 0,0 1 0 0 0,-1 0 0 0 0,1-1 0 0 0,0 0 0 0 0,0 1 0 0 0,-1-1 0 0 0,1 0 0 0 0,0 0 0 0 0,0 0 0 0 0,0 0 0 0 0,-1 0 0 0 0,1 0 0 0 0,0 0 0 0 0,0-1-1 0 0,0 1 1 0 0,-1-1 0 0 0,1 1 0 0 0,0-1 0 0 0,1 0-30 0 0,63-54 459 0 0,112-211-460 0 0,-162 265-149 0 0,-11 28 157 0 0,-1 1-1 0 0,-1 0 0 0 0,-2 0 1 0 0,-1 0-1 0 0,-1 0 1 0 0,-1 0-1 0 0,-1 0 0 0 0,-2 2-6 0 0,-1 22 93 0 0,4-45-58 0 0,4-8 201 0 0,7-8 11 0 0,49-53-159 0 0,-53 56-93 0 0,0 0 1 0 0,1 0-1 0 0,0 1 1 0 0,-1-1 0 0 0,2 1-1 0 0,-1 0 1 0 0,1 1-1 0 0,0 0 1 0 0,0 0-1 0 0,0 0 1 0 0,0 1 0 0 0,0 0-1 0 0,1 0 1 0 0,0 1-1 0 0,-1 0 1 0 0,9-1 4 0 0,-14 4-1 0 0,0 0 0 0 0,0 1 0 0 0,0-1 0 0 0,0 0 1 0 0,-1 0-1 0 0,1 1 0 0 0,0 0 0 0 0,-1-1 0 0 0,1 1 0 0 0,-1 0 0 0 0,1-1 1 0 0,-1 1-1 0 0,0 0 0 0 0,1 0 0 0 0,-1 0 0 0 0,0 0 0 0 0,0 0 0 0 0,-1 1 0 0 0,1-1 1 0 0,0 0-1 0 0,-1 0 0 0 0,1 1 0 0 0,-1-1 0 0 0,0 0 0 0 0,0 0 0 0 0,0 1 1 0 0,0-1-1 0 0,0 0 0 0 0,0 1 0 0 0,-1-1 0 0 0,1 0 0 0 0,-1 0 0 0 0,1 0 0 0 0,-1 1 1 0 0,-1 0 0 0 0,2 18 27 0 0,-1-19-17 0 0,0 0 0 0 0,1 1 0 0 0,-1-1 0 0 0,1 0 0 0 0,-1 0 0 0 0,1 1 0 0 0,0-1-1 0 0,0 0 1 0 0,0 1 0 0 0,0-1 0 0 0,1 0 0 0 0,-1 0 0 0 0,1 1 0 0 0,-1-1 0 0 0,1 0 0 0 0,0 0-1 0 0,0 0 1 0 0,0 0 0 0 0,0 0 0 0 0,0 0 0 0 0,0 0 0 0 0,1 0 0 0 0,-1 0 0 0 0,0 0 0 0 0,1-1 0 0 0,0 1-1 0 0,-1 0 1 0 0,1-1 0 0 0,0 1 0 0 0,0-1 0 0 0,0 0 0 0 0,0 0 0 0 0,0 0 0 0 0,0 0 0 0 0,0 0-1 0 0,0 0 1 0 0,0-1 0 0 0,1 1 0 0 0,-1 0 0 0 0,0-1 0 0 0,0 0 0 0 0,1 0 0 0 0,-1 0 0 0 0,0 0-1 0 0,1 0 1 0 0,-1 0 0 0 0,0 0 0 0 0,0-1 0 0 0,1 1 0 0 0,-1-1 0 0 0,0 1 0 0 0,0-1 0 0 0,0 0 0 0 0,0 0-1 0 0,1 0-9 0 0,107-119 212 0 0,-54 49-213 0 0,-56 71 1 0 0,-1 1-1 0 0,1-1 1 0 0,0 1-1 0 0,0-1 1 0 0,-1 1-1 0 0,1 0 1 0 0,0-1-1 0 0,0 1 1 0 0,0-1 0 0 0,0 1-1 0 0,0 0 1 0 0,0-1-1 0 0,0 1 1 0 0,0 0-1 0 0,0-1 1 0 0,0 1-1 0 0,1-1 1 0 0,-1 1-1 0 0,0-1 1 0 0,0 1-1 0 0,1 0 1 0 0,-1-1 0 0 0,0 1-1 0 0,0-1 1 0 0,1 1-1 0 0,-1-1 1 0 0,1 1-1 0 0,-1-1 1 0 0,0 1-1 0 0,1-1 1 0 0,-1 0-1 0 0,1 1 1 0 0,-1-1-1 0 0,1 0 1 0 0,-1 1 0 0 0,1-1-1 0 0,-1 0 1 0 0,1 1-1 0 0,0-1 1 0 0,-1 0-1 0 0,1 0 1 0 0,-1 0-1 0 0,1 0 1 0 0,0 0-1 0 0,-1 0 1 0 0,1 0-1 0 0,-1 0 1 0 0,1 0-1 0 0,0 0 1 0 0,-1 0 0 0 0,1 0-1 0 0,-1 0 1 0 0,1 0-1 0 0,0 0 1 0 0,-1 0-1 0 0,1-1 1 0 0,-1 1-1 0 0,1 0 1 0 0,-1-1-1 0 0,1 1 1 0 0,-1 0-1 0 0,1-1 1 0 0,-1 1 0 0 0,1 0-1 0 0,-1-1 1 0 0,1 1-1 0 0,-1-1 1 0 0,1 1 0 0 0,-3 61 85 0 0,2-56-74 0 0,-4 123 311 0 0,6-126-347 0 0,-1-1-1 0 0,1 1 1 0 0,0-1-1 0 0,-1 1 1 0 0,1-1 0 0 0,0 0-1 0 0,0 0 1 0 0,0 0 0 0 0,0 0-1 0 0,0 0 1 0 0,0 0-1 0 0,0-1 1 0 0,0 1 0 0 0,0-1-1 0 0,0 1 1 0 0,1-1 0 0 0,-1 0-1 0 0,0 0 1 0 0,0 0-1 0 0,0 0 1 0 0,0 0 0 0 0,1 0-1 0 0,-1-1 1 0 0,0 1 0 0 0,0-1-1 0 0,0 1 1 0 0,0-1 0 0 0,0 0-1 0 0,0 0 1 0 0,0 0-1 0 0,0 0 1 0 0,0 0 0 0 0,0 0-1 0 0,-1-1 1 0 0,1 1 0 0 0,0-1-1 0 0,-1 1 1 0 0,1-1-1 0 0,-1 0 1 0 0,0 1 0 0 0,1-1-1 0 0,-1 0 1 0 0,0 0 0 0 0,1-2 25 0 0,5-1-235 0 0,12-9-333 0 0,0-2-212 0 0</inkml:trace>
  <inkml:trace contextRef="#ctx0" brushRef="#br0" timeOffset="52597.242">12898 6029 4681 0 0,'-15'-5'1696'0'0,"3"0"-1520"0"0,-3 1-280 0 0,10 7-240 0 0</inkml:trace>
  <inkml:trace contextRef="#ctx0" brushRef="#br0" timeOffset="52937.126">11753 7445 5033 0 0,'-78'235'2426'0'0,"49"0"-2227"0"0,48-263-1636 0 0,-9 3 785 0 0</inkml:trace>
  <inkml:trace contextRef="#ctx0" brushRef="#br0" timeOffset="53199.626">11557 7381 4121 0 0,'-6'-24'4829'0'0,"28"8"-4891"0"0,0 1 0 0 0,1 1 1 0 0,1 1-1 0 0,0 1 0 0 0,1 2 0 0 0,0 0 1 0 0,0 1-1 0 0,1 2 0 0 0,0 0 0 0 0,0 2 1 0 0,1 1-1 0 0,0 1 0 0 0,13 1 62 0 0,46 24-3961 0 0,-74-16 2840 0 0</inkml:trace>
  <inkml:trace contextRef="#ctx0" brushRef="#br0" timeOffset="53497.784">12014 7647 3817 0 0,'-29'14'4750'0'0,"29"-14"-4675"0"0,0 0-39 0 0,0 0-28 0 0,30 3-5 0 0,80-18 59 0 0,-104 13-223 0 0,-1 1-1 0 0,0-1 1 0 0,1-1 0 0 0,-1 1-1 0 0,0-1 1 0 0,0 0 0 0 0,0 0-1 0 0,-1 0 1 0 0,1 0 0 0 0,-1-1-1 0 0,0 0 1 0 0,0 0-1 0 0,0 0 1 0 0,0-1 0 0 0,2-3 161 0 0,0-2-754 0 0</inkml:trace>
  <inkml:trace contextRef="#ctx0" brushRef="#br0" timeOffset="53783.503">12191 7360 3241 0 0,'-16'15'5346'0'0,"18"28"-5903"0"0,-1-37 997 0 0,46 152 337 0 0,-48-148-738 0 0,-1 1 0 0 0,0-1-1 0 0,-1 0 1 0 0,0-1-1 0 0,0 1 1 0 0,-1-1 0 0 0,-1 1-1 0 0,0-1 1 0 0,0 0 0 0 0,0 0-1 0 0,-5 4-38 0 0,-5 11 2 0 0,-9 11-1546 0 0,24-37 1024 0 0</inkml:trace>
  <inkml:trace contextRef="#ctx0" brushRef="#br0" timeOffset="54119.064">12542 7484 4769 0 0,'2'8'200'0'0,"-1"-1"0"0"0,0 0 1 0 0,-1 0-1 0 0,1 1 0 0 0,-1-1 0 0 0,-1 0 0 0 0,0 1 1 0 0,0-1-1 0 0,0 0 0 0 0,-1 0 0 0 0,0 0 0 0 0,0 0 1 0 0,-1 0-1 0 0,1 0 0 0 0,-2-1 0 0 0,1 1 1 0 0,-1-1-1 0 0,0 0 0 0 0,0 0-200 0 0,-14 28 446 0 0,9-15-318 0 0,-1 0 1 0 0,-1-1-1 0 0,-1 0 0 0 0,-1 0 0 0 0,0-2 1 0 0,-2 1-1 0 0,-10 8-128 0 0,24-23 10 0 0,-1-1 1 0 0,0 1-1 0 0,0-1 1 0 0,0 1-1 0 0,0-1 1 0 0,0 0-1 0 0,0 0 1 0 0,0 0-1 0 0,-1 0 1 0 0,1 0-1 0 0,0 0 1 0 0,-1-1-1 0 0,1 1 1 0 0,-1-1-1 0 0,1 1 1 0 0,0-1-1 0 0,-1 0 0 0 0,1 0 1 0 0,-1 0-1 0 0,1 0 1 0 0,-1-1-1 0 0,1 1 1 0 0,0-1-1 0 0,-1 1 1 0 0,1-1-1 0 0,0 0 1 0 0,-1 0-1 0 0,1 0 1 0 0,0 0-1 0 0,0 0 1 0 0,0-1-1 0 0,0 1 1 0 0,0-1-1 0 0,0 1 1 0 0,0-1-1 0 0,1 0 1 0 0,-1 1-1 0 0,1-1 1 0 0,-1 0-1 0 0,1 0 1 0 0,-1 0-1 0 0,1 0 1 0 0,0-1-1 0 0,0 1 0 0 0,0 0 1 0 0,0 0-1 0 0,1-1 1 0 0,-1 1-1 0 0,0 0 1 0 0,1-1-1 0 0,0 1 1 0 0,0-1-1 0 0,-1 1 1 0 0,1-1-1 0 0,1 1 1 0 0,-1 0-1 0 0,0-2-10 0 0,-1-5-13 0 0,-1 0-1 0 0,1 0 1 0 0,0 0-1 0 0,1-1 1 0 0,0 1 0 0 0,0 0-1 0 0,1 0 1 0 0,0 0-1 0 0,1 0 1 0 0,0 0-1 0 0,0 0 1 0 0,1 1-1 0 0,0-1 1 0 0,1 1-1 0 0,0-1 1 0 0,0 1-1 0 0,1 0 1 0 0,0 1 0 0 0,0-1-1 0 0,0 1 1 0 0,1 0-1 0 0,5-4 14 0 0,-8 11-8 0 0,0 0 0 0 0,1 0-1 0 0,-1 0 1 0 0,0 0 0 0 0,0 1-1 0 0,1-1 1 0 0,-1 1 0 0 0,0 0-1 0 0,0 0 1 0 0,0 0 0 0 0,0 0-1 0 0,0 1 1 0 0,0-1 0 0 0,0 1-1 0 0,-1 0 1 0 0,1 0 0 0 0,0 0-1 0 0,-1 0 1 0 0,0 0 0 0 0,1 1-1 0 0,-1-1 1 0 0,0 0 0 0 0,0 1-1 0 0,0 0 1 0 0,0 0 0 0 0,-1-1-1 0 0,1 1 1 0 0,-1 0 0 0 0,0 0-1 0 0,0 0 1 0 0,0 1 0 0 0,0-1-1 0 0,0 0 1 0 0,-1 2 8 0 0,3 1-10 0 0,28 68 0 0 0,-26-58 36 0 0,0-1-1 0 0,1-1 0 0 0,0 1 0 0 0,2-1 0 0 0,-1 0 0 0 0,2-1 1 0 0,0 0-1 0 0,9 10-25 0 0,-17-22 9 0 0,1 1 1 0 0,0-1 0 0 0,-1 1-1 0 0,1-1 1 0 0,0 0-1 0 0,0 0 1 0 0,0 0-1 0 0,0 0 1 0 0,0 0-1 0 0,0 0 1 0 0,0-1 0 0 0,0 1-1 0 0,0 0 1 0 0,1-1-1 0 0,-1 0 1 0 0,0 0-1 0 0,0 1 1 0 0,0-1 0 0 0,1-1-1 0 0,-1 1 1 0 0,0 0-1 0 0,0 0 1 0 0,0-1-1 0 0,0 1 1 0 0,1-1 0 0 0,-1 0-1 0 0,0 0 1 0 0,0 0-1 0 0,0 0 1 0 0,0 0-1 0 0,-1 0 1 0 0,1 0-1 0 0,0 0 1 0 0,0-1 0 0 0,-1 1-1 0 0,1-1 1 0 0,-1 0-1 0 0,1 1 1 0 0,-1-1-1 0 0,1-1-9 0 0,53-79 185 0 0,-53 79-181 0 0,11-23 25 0 0,-1-1 1 0 0,-2 0 0 0 0,0 0 0 0 0,-2-1 0 0 0,-1 0-1 0 0,-2 0 1 0 0,0-1 0 0 0,-2 0 0 0 0,0-28-30 0 0,-3 56 2 0 0,0 1 0 0 0,0-1 1 0 0,0 0-1 0 0,0 1 0 0 0,0-1 1 0 0,0 0-1 0 0,0 0 0 0 0,0 1 1 0 0,0-1-1 0 0,0 0 0 0 0,0 1 1 0 0,0-1-1 0 0,0 0 0 0 0,0 1 1 0 0,-1-1-1 0 0,1 0 0 0 0,0 1 1 0 0,0-1-1 0 0,-1 1 0 0 0,1-1 1 0 0,0 0-1 0 0,-1 1 0 0 0,1-1 1 0 0,-1 1-1 0 0,1-1 0 0 0,-1 1 1 0 0,1-1-1 0 0,-1 1 0 0 0,1 0 1 0 0,-1-1-1 0 0,1 1 1 0 0,-1 0-1 0 0,0-1 0 0 0,1 1 1 0 0,-1 0-1 0 0,0-1 0 0 0,1 1 1 0 0,-1 0-1 0 0,0 0 0 0 0,1 0 1 0 0,-1 0-1 0 0,0 0 0 0 0,1 0 1 0 0,-1 0-1 0 0,0 0 0 0 0,1 0 1 0 0,-1 0-1 0 0,0 0 0 0 0,1 0 1 0 0,-1 1-1 0 0,0-1 0 0 0,1 0 1 0 0,-1 0-1 0 0,0 1 0 0 0,1-1 1 0 0,-1 0-1 0 0,1 1 0 0 0,-1-1 1 0 0,1 0-1 0 0,-1 1 0 0 0,1-1-2 0 0,-36 30 48 0 0,3 13-652 0 0,2 1 0 0 0,2 2 0 0 0,2 1 0 0 0,-19 46 604 0 0,30-33-1600 0 0,13-35 255 0 0</inkml:trace>
  <inkml:trace contextRef="#ctx0" brushRef="#br0" timeOffset="70468.995">16302 5843 4089 0 0,'-3'0'66'0'0,"-1"1"0"0"0,1 0 1 0 0,-1 1-1 0 0,1-1 0 0 0,-1 1 0 0 0,1-1 0 0 0,0 1 1 0 0,0 0-1 0 0,0 0 0 0 0,0 0 0 0 0,0 1 1 0 0,0-1-1 0 0,0 1 0 0 0,1-1 0 0 0,0 1 0 0 0,-1 0 1 0 0,1 0-1 0 0,0 0 0 0 0,0 0 0 0 0,0 1 1 0 0,1-1-1 0 0,-1 0 0 0 0,1 1 0 0 0,0-1 1 0 0,0 1-1 0 0,0 0 0 0 0,0-1 0 0 0,1 1 0 0 0,0 0 1 0 0,-1-1-1 0 0,1 1 0 0 0,0 0 0 0 0,1 2-66 0 0,-4 10 166 0 0,-47 309-147 0 0,15 12 203 0 0,36-334-171 0 0,-1 0 0 0 0,1 0 0 0 0,-1 0 0 0 0,1 0-1 0 0,0-1 1 0 0,0 1 0 0 0,0 0 0 0 0,0-1 0 0 0,0 1-1 0 0,1-1 1 0 0,-1 1 0 0 0,1-1 0 0 0,0 1 0 0 0,0-1-1 0 0,0 0 1 0 0,0 0 0 0 0,0 0 0 0 0,0 0 0 0 0,0 0-1 0 0,1-1 1 0 0,-1 1 0 0 0,1-1 0 0 0,-1 1 0 0 0,1-1-1 0 0,0 0 1 0 0,-1 0 0 0 0,1 0 0 0 0,0-1 0 0 0,0 1 0 0 0,0 0-1 0 0,2-1-50 0 0,98 8 609 0 0,-91-8-627 0 0,18 0 67 0 0,0-2 0 0 0,-1-1 1 0 0,1-2-1 0 0,-1 0 0 0 0,0-2 0 0 0,7-4-49 0 0,46-26-3215 0 0,-81 34 1717 0 0,-1 1 390 0 0</inkml:trace>
  <inkml:trace contextRef="#ctx0" brushRef="#br0" timeOffset="70746.877">16138 6199 6081 0 0,'63'38'3180'0'0,"-52"-35"-3290"0"0,0 0 0 0 0,-1-1 1 0 0,1 0-1 0 0,0-1 0 0 0,0 0 1 0 0,0 0-1 0 0,0-2 0 0 0,0 1 1 0 0,0-1-1 0 0,0-1 0 0 0,-1 0 1 0 0,1 0-1 0 0,0-1 0 0 0,-1-1 1 0 0,0 0-1 0 0,0 0 0 0 0,0-1 1 0 0,0 0-1 0 0,-1-1 0 0 0,1 0 1 0 0,-2 0-1 0 0,8-7 110 0 0,-10 6-895 0 0</inkml:trace>
  <inkml:trace contextRef="#ctx0" brushRef="#br0" timeOffset="70998.249">16081 5851 6833 0 0,'-18'-27'3328'0'0,"60"7"-2949"0"0,208 11-575 0 0,-33-2-3839 0 0,-184 11 2951 0 0</inkml:trace>
  <inkml:trace contextRef="#ctx0" brushRef="#br0" timeOffset="71762.031">17000 5265 5153 0 0,'-40'-33'3724'0'0,"-33"11"-2659"0"0,70 24-1080 0 0,-1 1 0 0 0,1 0 0 0 0,0-1 0 0 0,0 2 0 0 0,0-1 0 0 0,0 0 0 0 0,1 0 0 0 0,-1 1 0 0 0,1 0 0 0 0,0-1 0 0 0,0 1 0 0 0,0 0 0 0 0,1 0 0 0 0,-1 0 0 0 0,1 0 0 0 0,0 0 0 0 0,0 1 0 0 0,0-1 0 0 0,1 0 0 0 0,-1 0 0 0 0,1 1 0 0 0,0-1 0 0 0,1 4 15 0 0,-4 11-35 0 0,-8 91 7 0 0,5-1 0 0 0,4 1 0 0 0,6 0 1 0 0,6 22 27 0 0,1 67-17 0 0,-3 815 673 0 0,-13-556-278 0 0,1-428-320 0 0,3 0 0 0 0,0 0 0 0 0,2 1 0 0 0,1-1 0 0 0,1 0 0 0 0,2 0 0 0 0,6 18-58 0 0,-11-45 12 0 0,1-1-1 0 0,0 0 1 0 0,0 1 0 0 0,0-1-1 0 0,0 0 1 0 0,0 1-1 0 0,1-1 1 0 0,-1 0-1 0 0,1 0 1 0 0,-1 0-1 0 0,1 0 1 0 0,0-1-1 0 0,0 1 1 0 0,-1 0 0 0 0,1-1-1 0 0,1 1 1 0 0,-1-1-1 0 0,0 0 1 0 0,0 1-1 0 0,0-1 1 0 0,1 0-1 0 0,-1 0 1 0 0,1-1-1 0 0,-1 1 1 0 0,1 0 0 0 0,-1-1-1 0 0,1 0 1 0 0,-1 1-1 0 0,1-1 1 0 0,-1 0-1 0 0,1 0 1 0 0,-1-1-1 0 0,1 1-11 0 0,92-27-117 0 0,-37 8-980 0 0,34-4-1556 0 0,-56 15 1258 0 0</inkml:trace>
  <inkml:trace contextRef="#ctx0" brushRef="#br0" timeOffset="79209.227">4527 10440 3009 0 0,'-71'-4'4849'0'0,"69"5"-4840"0"0,2-1-34 0 0,0 0-9 0 0,0 0-4 0 0,0 0-1 0 0,3 5-9 0 0,57 42 39 0 0,17-29 66 0 0,-62-18-44 0 0,471 0-1145 0 0,-440 7-803 0 0,-32-6 979 0 0</inkml:trace>
  <inkml:trace contextRef="#ctx0" brushRef="#br0" timeOffset="79475.397">4589 10775 4561 0 0,'-15'3'2058'0'0,"-36"24"461"0"0,92 5-2456 0 0,-7-24-53 0 0,0-1-1 0 0,0-2 1 0 0,1-2 0 0 0,0-1 0 0 0,-1-1 0 0 0,1-2 0 0 0,1-2-10 0 0,23 2-101 0 0,138-3-3164 0 0,-157 4 1978 0 0</inkml:trace>
  <inkml:trace contextRef="#ctx0" brushRef="#br0" timeOffset="80521.375">6010 10669 6969 0 0,'-4'-5'218'0'0,"0"-1"0"0"0,0 1 0 0 0,1-1 0 0 0,-1 0-1 0 0,1 0 1 0 0,1-1 0 0 0,-1 1 0 0 0,1-1-1 0 0,0 1 1 0 0,1-1 0 0 0,0 0 0 0 0,0 1-1 0 0,0-1 1 0 0,1 0 0 0 0,0 0 0 0 0,0 0-1 0 0,0 0 1 0 0,1 1 0 0 0,0-1 0 0 0,1 0 0 0 0,1-5-218 0 0,63-139-723 0 0,-47 115 1048 0 0,54-96-316 0 0,-43 83 1 0 0,-3-2 0 0 0,-1 0 0 0 0,-3-2 0 0 0,-2-1 0 0 0,6-29-10 0 0,-9 13 25 0 0,-9 40-10 0 0,-1 0-1 0 0,-1-1 1 0 0,-1 0-1 0 0,-2 0 1 0 0,-1 0-1 0 0,-2 0 1 0 0,0-1-1 0 0,-4-20-14 0 0,3 51 1 0 0,0-1 0 0 0,0 0-1 0 0,0 0 1 0 0,0 0 0 0 0,-1 0 0 0 0,1 0 0 0 0,0 0-1 0 0,-1 0 1 0 0,0 1 0 0 0,1-1 0 0 0,-1 0 0 0 0,0 0-1 0 0,0 1 1 0 0,0-1 0 0 0,0 1 0 0 0,0-1 0 0 0,0 0-1 0 0,0 1 1 0 0,-1 0 0 0 0,1-1 0 0 0,0 1 0 0 0,-1 0-1 0 0,1 0 1 0 0,-1 0 0 0 0,0 0 0 0 0,1 0 0 0 0,-1 0-1 0 0,0 0 1 0 0,0 0 0 0 0,1 1 0 0 0,-1-1 0 0 0,0 1-1 0 0,0-1 1 0 0,0 1 0 0 0,0 0 0 0 0,0 0 0 0 0,1 0-1 0 0,-1 0 1 0 0,0 0 0 0 0,0 0 0 0 0,0 0 0 0 0,0 1-1 0 0,0-1 1 0 0,0 1 0 0 0,1-1 0 0 0,-1 1 0 0 0,0 0-1 0 0,0-1 1 0 0,0 2-1 0 0,-79 55-111 0 0,68-44 91 0 0,0 2 1 0 0,1-1-1 0 0,1 2 0 0 0,0-1 1 0 0,1 2-1 0 0,1-1 0 0 0,0 1 1 0 0,1 1-1 0 0,1-1 0 0 0,1 1 0 0 0,0 1 1 0 0,-1 12 19 0 0,-29 232-190 0 0,35-247 180 0 0,-10 125-27 0 0,6 1 1 0 0,10 87 36 0 0,-6-220 20 0 0,1 0 0 0 0,0 0-1 0 0,1 1 1 0 0,0-1 0 0 0,0 0 0 0 0,0 0 0 0 0,2 0 0 0 0,-1 0 0 0 0,1 0 0 0 0,0-1 0 0 0,1 1 0 0 0,0-1 0 0 0,0 0 0 0 0,1 0 0 0 0,0 0 0 0 0,0-1 0 0 0,1 0 0 0 0,0 0 0 0 0,0 0 0 0 0,1 0 0 0 0,-1-1 0 0 0,1 0-1 0 0,1-1 1 0 0,-1 0 0 0 0,8 4-20 0 0,-3-10 23 0 0,-1-1 0 0 0,1-1-1 0 0,-1 0 1 0 0,0-1-1 0 0,0 0 1 0 0,0-1 0 0 0,-1 0-1 0 0,1 0 1 0 0,-1-1-1 0 0,-1 0 1 0 0,1-1 0 0 0,-1 0-1 0 0,0-1 1 0 0,-1 0-1 0 0,0 0 1 0 0,0-1 0 0 0,0 0-1 0 0,-1 0 1 0 0,-1-1 0 0 0,0 0-1 0 0,0 0 1 0 0,0-1-23 0 0,-5 9 1 0 0,89-139 103 0 0,-78 181-134 0 0,-17 152 187 0 0,5-192-129 0 0,0 0 0 0 0,8-10 92 0 0,95-84-101 0 0,-31 25-53 0 0,-71 67 33 0 0,1 1 0 0 0,0 0 0 0 0,0 0 0 0 0,0 0 0 0 0,0 0 0 0 0,0 0 0 0 0,0 0 1 0 0,0 1-1 0 0,0-1 0 0 0,0 1 0 0 0,0 0 0 0 0,0-1 0 0 0,0 1 0 0 0,0 0 0 0 0,0 0 0 0 0,0 0 0 0 0,0 0 0 0 0,1 1 0 0 0,-1-1 0 0 0,0 0 1 0 0,0 1-1 0 0,0 0 0 0 0,0-1 0 0 0,0 1 0 0 0,0 0 0 0 0,-1 0 0 0 0,1 0 0 0 0,0 0 0 0 0,0 0 0 0 0,-1 1 0 0 0,1-1 0 0 0,0 1 0 0 0,-1-1 1 0 0,1 1-1 0 0,-1-1 0 0 0,0 1 0 0 0,0 0 0 0 0,1-1 0 0 0,-1 1 0 0 0,0 0 0 0 0,-1 0 0 0 0,1 0 0 0 0,0 1 1 0 0,73 152 0 0 0,-71-153 2 0 0,0-1 1 0 0,0 0-1 0 0,0 0 0 0 0,0 0 0 0 0,0 0 1 0 0,0-1-1 0 0,0 1 0 0 0,1-1 0 0 0,-1 0 0 0 0,0 0 1 0 0,0 0-1 0 0,0 0 0 0 0,1-1 0 0 0,-1 1 1 0 0,0-1-1 0 0,0 0 0 0 0,0 0 0 0 0,0 0 0 0 0,0 0 1 0 0,0-1-1 0 0,0 1 0 0 0,-1-1 0 0 0,1 1 1 0 0,0-1-1 0 0,-1 0 0 0 0,1 0 0 0 0,-1 0 0 0 0,0-1 1 0 0,1 1-1 0 0,-1-1-2 0 0,16-9 7 0 0,143-105-94 0 0,-159 117 85 0 0,-1-1 0 0 0,0 1 0 0 0,0 0-1 0 0,1 0 1 0 0,-1 0 0 0 0,0 0 0 0 0,0 0 0 0 0,0 0 0 0 0,1 1 0 0 0,-1-1 0 0 0,0 0 0 0 0,0 1-1 0 0,0-1 1 0 0,1 1 0 0 0,-1-1 0 0 0,0 1 0 0 0,0-1 0 0 0,0 1 0 0 0,0 0 0 0 0,0 0 0 0 0,0-1-1 0 0,0 1 1 0 0,0 0 0 0 0,0 0 0 0 0,-1 0 0 0 0,1 0 0 0 0,0 0 0 0 0,0 0 0 0 0,-1 0-1 0 0,1 0 1 0 0,-1 0 0 0 0,1 0 0 0 0,-1 1 0 0 0,1-1 0 0 0,-1 0 0 0 0,0 0 0 0 0,0 1 0 0 0,0-1-1 0 0,1 0 1 0 0,-1 0 0 0 0,0 1 0 0 0,0-1 0 0 0,-1 0 0 0 0,1 1 2 0 0,1 3-4 0 0,32 80 28 0 0,-30-79-20 0 0,-2-5-3 0 0,-1 1 0 0 0,0-1 1 0 0,1 0-1 0 0,0 1 0 0 0,-1-1 1 0 0,1 0-1 0 0,0 1 0 0 0,0-1 1 0 0,0 0-1 0 0,0 0 0 0 0,0 1 1 0 0,0-1-1 0 0,0 0 0 0 0,0 0 1 0 0,0 0-1 0 0,0-1 0 0 0,1 1 1 0 0,-1 0-1 0 0,0 0 0 0 0,1-1 1 0 0,-1 1-1 0 0,0 0 0 0 0,1-1 1 0 0,-1 0-1 0 0,1 1 0 0 0,-1-1 1 0 0,1 0-1 0 0,-1 0 0 0 0,1 1 1 0 0,-1-1-1 0 0,1 0 0 0 0,-1-1 1 0 0,1 1-1 0 0,-1 0 0 0 0,1 0 1 0 0,-1-1-1 0 0,1 1 0 0 0,-1-1 1 0 0,1 1-2 0 0,109-85 15 0 0,-57 37 16 0 0,-53 47-31 0 0,1-1 1 0 0,-1 1-1 0 0,0 0 0 0 0,1 0 0 0 0,-1 0 0 0 0,1 0 0 0 0,-1 0 0 0 0,1 0 1 0 0,-1 1-1 0 0,1-1 0 0 0,0 1 0 0 0,-1-1 0 0 0,1 1 0 0 0,0-1 1 0 0,-1 1-1 0 0,1 0 0 0 0,0 0 0 0 0,0 0 0 0 0,-1 0 0 0 0,1 0 0 0 0,0 0 1 0 0,0 0-1 0 0,-1 0 0 0 0,1 1 0 0 0,0-1 0 0 0,-1 1 0 0 0,1-1 1 0 0,0 1-1 0 0,-1 0 0 0 0,1 0 0 0 0,-1 0 0 0 0,1 0 0 0 0,-1 0 1 0 0,0 0-1 0 0,1 0 0 0 0,-1 0 0 0 0,0 0 0 0 0,0 1 0 0 0,1-1 0 0 0,-1 0 1 0 0,0 1-1 0 0,-1-1 0 0 0,1 1 0 0 0,0-1 0 0 0,0 1 0 0 0,0 0 1 0 0,-1-1-1 0 0,1 1 0 0 0,-1 0 0 0 0,0-1 0 0 0,1 1 0 0 0,-1 0 0 0 0,0 1-72 0 0,0 0 0 0 0,1-1 0 0 0,-1 1 0 0 0,1-1-1 0 0,-1 1 1 0 0,1-1 0 0 0,0 1 0 0 0,0-1 0 0 0,0 0 0 0 0,0 1-1 0 0,0-1 1 0 0,1 0 0 0 0,-1 0 0 0 0,1 0 0 0 0,0 0 0 0 0,-1 0-1 0 0,1 0 1 0 0,0 0 0 0 0,0 0 0 0 0,0-1 0 0 0,0 1 0 0 0,0-1-1 0 0,1 0 1 0 0,-1 0 0 0 0,0 1 0 0 0,1-1 0 0 0,-1-1 0 0 0,1 1 0 0 0,-1 0-1 0 0,1-1 1 0 0,-1 1 0 0 0,1-1 0 0 0,-1 1 0 0 0,1-1 0 0 0,0 0-1 0 0,-1 0 1 0 0,1-1 0 0 0,-1 1 0 0 0,1 0 0 0 0,-1-1 0 0 0,1 0-1 0 0,-1 1 1 0 0,1-1 0 0 0,-1 0 0 0 0,1-1 72 0 0,6-8-1088 0 0</inkml:trace>
  <inkml:trace contextRef="#ctx0" brushRef="#br0" timeOffset="82674.055">6593 10141 9890 0 0,'-16'-5'4137'0'0,"-2"-3"-2905"0"0,7 3-1024 0 0,3 4-112 0 0,2-1-1072 0 0,6 2-896 0 0,0 0 1424 0 0,30 19-1209 0 0,-12-8-743 0 0</inkml:trace>
  <inkml:trace contextRef="#ctx0" brushRef="#br0" timeOffset="83822.608">9235 10187 8618 0 0,'-51'-40'4401'0'0,"47"35"-4387"0"0,0 0 1 0 0,1 0-1 0 0,0 0 0 0 0,0 0 1 0 0,0-1-1 0 0,0 1 1 0 0,1-1-1 0 0,0 1 0 0 0,0-1 1 0 0,0 0-1 0 0,1 0 0 0 0,0 0 1 0 0,0 0-1 0 0,1 0 1 0 0,-1 0-1 0 0,1 0 0 0 0,1 0 1 0 0,-1 0-1 0 0,1 0 0 0 0,0 0 1 0 0,0 0-1 0 0,1 0 1 0 0,0 0-15 0 0,30-124-11 0 0,39-106-62 0 0,-71 236 69 0 0,-1 1 1 0 0,1 0 0 0 0,0 0-1 0 0,0-1 1 0 0,-1 1 0 0 0,1 0-1 0 0,0 0 1 0 0,0-1 0 0 0,0 1 0 0 0,0 0-1 0 0,0 0 1 0 0,0-1 0 0 0,0 1-1 0 0,0 0 1 0 0,1 0 0 0 0,-1 0-1 0 0,0-1 1 0 0,0 1 0 0 0,1 0 0 0 0,-1-1-1 0 0,0 1 1 0 0,1 0 0 0 0,-1 0-1 0 0,0-1 1 0 0,1 1 0 0 0,-1-1-1 0 0,1 1 1 0 0,0 0 0 0 0,-1-1 0 0 0,1 1-1 0 0,-1-1 1 0 0,1 0 0 0 0,0 1-1 0 0,-1-1 1 0 0,1 1 0 0 0,0-1-1 0 0,-1 0 1 0 0,1 1 0 0 0,0-1 0 0 0,0 0-1 0 0,-1 0 1 0 0,1 0 0 0 0,0 0-1 0 0,0 1 1 0 0,-1-1 0 0 0,1 0-1 0 0,0 0 1 0 0,0-1 0 0 0,0 1 0 0 0,-1 0-1 0 0,1 0 1 0 0,0 0 0 0 0,0 0-1 0 0,-1-1 1 0 0,1 1 0 0 0,0 0-1 0 0,0-1 1 0 0,-1 1 0 0 0,1 0 0 0 0,-1-1-1 0 0,1 1 1 0 0,0-1 0 0 0,-1 1-1 0 0,1-1 1 0 0,-1 1 0 0 0,1-1-1 0 0,-1 0 1 0 0,1 1 0 0 0,-1-1 3 0 0,2 4 15 0 0,9 148-59 0 0,20 216-282 0 0,-18-284-3491 0 0,-8-72 2889 0 0</inkml:trace>
  <inkml:trace contextRef="#ctx0" brushRef="#br0" timeOffset="84124.286">8732 10802 6977 0 0,'26'-1'3035'0'0,"158"-3"-3020"0"0,559-3 432 0 0,-374 9-1362 0 0,-308-11-1660 0 0,-46 7 1208 0 0</inkml:trace>
  <inkml:trace contextRef="#ctx0" brushRef="#br0" timeOffset="85679.487">10756 9489 5505 0 0,'-19'-12'2566'0'0,"48"19"-3074"0"0,-3 0 620 0 0,24 2-150 0 0,1-2 0 0 0,0-3 0 0 0,0-1 0 0 0,15-4 38 0 0,-13 2 16 0 0,66 0 188 0 0,-1-5-1 0 0,0-5 1 0 0,34-10-204 0 0,111-7-2425 0 0,-234 27 1349 0 0</inkml:trace>
  <inkml:trace contextRef="#ctx0" brushRef="#br0" timeOffset="86210.025">10764 9448 7434 0 0,'-35'-5'3610'0'0,"33"5"-3603"0"0,1 1 0 0 0,0-1-1 0 0,0 0 1 0 0,0 1-1 0 0,0-1 1 0 0,0 1-1 0 0,0 0 1 0 0,0-1 0 0 0,0 1-1 0 0,0 0 1 0 0,0-1-1 0 0,0 1 1 0 0,0 0 0 0 0,0 0-1 0 0,1 0 1 0 0,-1 0-1 0 0,0 0 1 0 0,0 0-1 0 0,1 0 1 0 0,-1 0 0 0 0,1 0-1 0 0,-1 0 1 0 0,1 0-1 0 0,-1 0 1 0 0,1 0 0 0 0,0 0-1 0 0,0 0 1 0 0,-1 1-1 0 0,1-1 1 0 0,0 0-1 0 0,0 0 1 0 0,0 0 0 0 0,0 1-1 0 0,0-1 1 0 0,1 0-1 0 0,-1 0 1 0 0,0 0-1 0 0,1 0 1 0 0,-1 1-7 0 0,5 22-43 0 0,1 0-1 0 0,1 0 0 0 0,0-1 1 0 0,2 0-1 0 0,1 0 1 0 0,1-1-1 0 0,1 0 1 0 0,1-1-1 0 0,4 5 44 0 0,-3-5 13 0 0,0 0 0 0 0,1-1 0 0 0,1 0-1 0 0,1-2 1 0 0,0 0 0 0 0,2 0 0 0 0,0-2 0 0 0,0-1 0 0 0,2 0 0 0 0,0-1-1 0 0,1-1 1 0 0,0-2 0 0 0,0 0 0 0 0,8 2-13 0 0,242 89 320 0 0,-269-101-317 0 0,0-1-1 0 0,0 1 1 0 0,1 0 0 0 0,-1 1-1 0 0,0-1 1 0 0,-1 0 0 0 0,1 1-1 0 0,0 0 1 0 0,0-1-1 0 0,-1 1 1 0 0,1 0 0 0 0,-1 1-1 0 0,1-1 1 0 0,-1 0 0 0 0,0 1-1 0 0,0-1 1 0 0,0 1-1 0 0,0 0 1 0 0,-1-1 0 0 0,1 1-1 0 0,-1 0 1 0 0,1 0 0 0 0,-1 0-1 0 0,0 0 1 0 0,0 0 0 0 0,-1 1-1 0 0,1-1 1 0 0,-1 0-1 0 0,1 0 1 0 0,-1 0 0 0 0,0 1-1 0 0,0-1 1 0 0,0 0 0 0 0,-1 0-1 0 0,1 1 1 0 0,-1-1 0 0 0,0 0-1 0 0,0 0 1 0 0,0 2-3 0 0,-143 138-368 0 0,-246 157 428 0 0,125-75 560 0 0,264-225-618 0 0,-1 1 0 0 0,1 1 0 0 0,0-1-1 0 0,-1 0 1 0 0,1 0 0 0 0,0 0 0 0 0,0 1 0 0 0,0-1 0 0 0,-1 0 0 0 0,2 1 0 0 0,-1-1 0 0 0,0 1 0 0 0,0 0-1 0 0,0-1 1 0 0,1 1 0 0 0,-1-1 0 0 0,1 1 0 0 0,-1 0 0 0 0,1 0 0 0 0,0-1 0 0 0,-1 1 0 0 0,1 0 0 0 0,0 0 0 0 0,0-1-1 0 0,0 1 1 0 0,1 0 0 0 0,-1 0 0 0 0,0-1 0 0 0,1 1 0 0 0,-1 0 0 0 0,1 0 0 0 0,-1-1 0 0 0,1 1 0 0 0,0-1-1 0 0,0 1 1 0 0,0-1 0 0 0,0 1 0 0 0,0-1 0 0 0,0 1 0 0 0,0-1 0 0 0,0 0 0 0 0,0 1 0 0 0,1-1 0 0 0,-1 0-1 0 0,0 0 1 0 0,1 0 0 0 0,-1 0 0 0 0,1 0 0 0 0,0-1 0 0 0,-1 1 0 0 0,1 0 0 0 0,0-1 0 0 0,-1 1 0 0 0,1-1-1 0 0,0 1 1 0 0,-1-1 0 0 0,1 0 0 0 0,0 0 0 0 0,0 0 0 0 0,-1 0 0 0 0,1 0-2 0 0,38 3 71 0 0,0-1 1 0 0,0-2 0 0 0,0-2-1 0 0,0-2 1 0 0,-1-1-1 0 0,39-11-71 0 0,7 1 63 0 0,382-18 233 0 0,-204 23-1599 0 0,-159 1-1084 0 0,-71 6 1127 0 0</inkml:trace>
  <inkml:trace contextRef="#ctx0" brushRef="#br0" timeOffset="88152.459">10959 8856 7674 0 0,'-3'44'4143'0'0,"-8"21"-2737"0"0,-3 20-1505 0 0,12 152-524 0 0,5-223 453 0 0,1-23-3340 0 0,-3-51 2196 0 0,-2 36 320 0 0</inkml:trace>
  <inkml:trace contextRef="#ctx0" brushRef="#br0" timeOffset="88341.222">10678 8872 6697 0 0,'-26'-10'4767'0'0,"44"7"-4817"0"0,358-20-116 0 0,-251 14-2084 0 0,-100 8 1406 0 0,3 0-389 0 0</inkml:trace>
  <inkml:trace contextRef="#ctx0" brushRef="#br0" timeOffset="88604.154">11288 9031 9218 0 0,'8'12'4999'0'0,"24"-5"-5707"0"0,-26-6 1122 0 0,156 9-717 0 0,-26-38-4583 0 0,-114 21 3754 0 0</inkml:trace>
  <inkml:trace contextRef="#ctx0" brushRef="#br0" timeOffset="88880.919">11893 8856 7210 0 0,'-28'58'7502'0'0,"23"48"-8010"0"0,6-84 1026 0 0,-1-19-529 0 0,-1 20-254 0 0,2-1 0 0 0,0 1 0 0 0,1-1 0 0 0,1 1 0 0 0,1-1-1 0 0,1 0 1 0 0,1-1 0 0 0,1 1 0 0 0,8 17 265 0 0,-5-25-735 0 0,2-3-229 0 0</inkml:trace>
  <inkml:trace contextRef="#ctx0" brushRef="#br0" timeOffset="96085.985">12872 9792 4729 0 0,'-37'-165'4517'0'0,"33"411"-4920"0"0,-33 253 461 0 0,37-488-53 0 0,-3 4 8 0 0,2 1 1 0 0,0-1-1 0 0,1 0 1 0 0,1 1 0 0 0,0-1-1 0 0,1 0 1 0 0,0 0-1 0 0,2 0 1 0 0,0 0-1 0 0,0 0 1 0 0,1-1-1 0 0,1 1 1 0 0,2 2-14 0 0,-3-14 8 0 0,0-1-1 0 0,0 0 1 0 0,0 0 0 0 0,0 0-1 0 0,0-1 1 0 0,1 0 0 0 0,-1 0-1 0 0,0 0 1 0 0,1 0 0 0 0,-1-1 0 0 0,0 0-1 0 0,1 0 1 0 0,-1-1 0 0 0,1 1-1 0 0,-1-1 1 0 0,0 0 0 0 0,0-1-1 0 0,1 1 1 0 0,-1-1 0 0 0,0 0 0 0 0,0 0-1 0 0,0-1 1 0 0,-1 1 0 0 0,1-1-1 0 0,0-1-7 0 0,20-5 24 0 0,9-4-4 0 0,0 3 0 0 0,1 0 1 0 0,0 3-1 0 0,0 0 0 0 0,1 3 0 0 0,-1 0 0 0 0,24 3-20 0 0,3-10 151 0 0,-7 0-3258 0 0,-54 11 2227 0 0,-1 0-322 0 0</inkml:trace>
  <inkml:trace contextRef="#ctx0" brushRef="#br0" timeOffset="96356.656">12828 10007 4841 0 0,'-9'-2'2419'0'0,"48"33"-2417"0"0,-31-27 10 0 0,-1-1 1 0 0,1 1-1 0 0,-1-1 1 0 0,1-1 0 0 0,0 0-1 0 0,0 0 1 0 0,0 0-1 0 0,0-1 1 0 0,0 0 0 0 0,1-1-1 0 0,-1 1 1 0 0,0-2-1 0 0,0 1 1 0 0,9-3-13 0 0,7 2 42 0 0,253-39 82 0 0,-214 31-2077 0 0,-49 9 1055 0 0</inkml:trace>
  <inkml:trace contextRef="#ctx0" brushRef="#br0" timeOffset="96608.063">12778 9596 7770 0 0,'-1'0'76'0'0,"1"0"0"0"0,-1 0 0 0 0,0-1 0 0 0,1 1 0 0 0,-1 0 0 0 0,0 0 0 0 0,1-1 0 0 0,-1 1 0 0 0,0-1 0 0 0,1 1 0 0 0,-1 0 0 0 0,0-1 0 0 0,1 1 0 0 0,-1-1 0 0 0,1 0 0 0 0,-1 1 0 0 0,1-1 0 0 0,-1 1 0 0 0,1-1 0 0 0,0 0 0 0 0,-1 1 0 0 0,1-1 0 0 0,0 0 0 0 0,-1 1 0 0 0,1-1 0 0 0,0 0 0 0 0,0 1 1 0 0,0-1-1 0 0,0 0 0 0 0,0 0 0 0 0,0 1 0 0 0,0-1 0 0 0,0 0 0 0 0,0 0 0 0 0,0 1 0 0 0,0-1 0 0 0,0 0 0 0 0,0 0 0 0 0,0 1 0 0 0,1-1 0 0 0,-1 0 0 0 0,0 1 0 0 0,1-1 0 0 0,-1 0 0 0 0,0 1 0 0 0,1-1 0 0 0,-1 0 0 0 0,1 1 0 0 0,-1-1 0 0 0,1 1 0 0 0,-1-1 0 0 0,1 1 0 0 0,0-1 0 0 0,-1 1 0 0 0,1-1 0 0 0,-1 1 0 0 0,1 0 0 0 0,0-1 0 0 0,-1 1 1 0 0,1 0-1 0 0,0 0 0 0 0,0-1 0 0 0,-1 1 0 0 0,1 0 0 0 0,0 0 0 0 0,0 0 0 0 0,-1 0 0 0 0,2 0-76 0 0,59 1-683 0 0,-51 0 965 0 0,443-7-844 0 0,-347 0-1376 0 0,-46 6 237 0 0,-34 0 188 0 0</inkml:trace>
  <inkml:trace contextRef="#ctx0" brushRef="#br0" timeOffset="98547.968">14240 9176 6505 0 0,'-11'-10'1186'0'0,"8"5"-1121"0"0,0 0 0 0 0,-1 1 1 0 0,0 0-1 0 0,0-1 0 0 0,0 1 1 0 0,-1 1-1 0 0,1-1 1 0 0,-1 1-1 0 0,0 0 0 0 0,0 0 1 0 0,0 0-1 0 0,0 0 0 0 0,0 1 1 0 0,-1 0-1 0 0,1 0 0 0 0,-1 1 1 0 0,1-1-1 0 0,-1 1 0 0 0,0 0 1 0 0,1 1-1 0 0,-1-1 1 0 0,0 1-1 0 0,0 1 0 0 0,1-1 1 0 0,-1 1-1 0 0,0 0 0 0 0,0 0 1 0 0,1 0-1 0 0,-1 1 0 0 0,-2 1-65 0 0,1 1-12 0 0,-1-1-6 0 0,-1 1-1 0 0,1 1 1 0 0,0 0 0 0 0,1 0 0 0 0,-1 0-1 0 0,1 1 1 0 0,0 0 0 0 0,0 1 0 0 0,1-1-1 0 0,0 1 1 0 0,0 1 0 0 0,0-1 0 0 0,1 1-1 0 0,0 0 1 0 0,1 0 0 0 0,0 0 0 0 0,-2 5 18 0 0,-17 140-228 0 0,6 238 200 0 0,-17 122 82 0 0,-4-252 141 0 0,-14-43 148 0 0,22 108 161 0 0,33-300-201 0 0,-3-26-234 0 0,0 0 6 0 0,3-3 54 0 0,97-16-138 0 0,32-21-3811 0 0,-110 32 2553 0 0</inkml:trace>
  <inkml:trace contextRef="#ctx0" brushRef="#br0" timeOffset="103336.006">14837 9593 4081 0 0,'-31'-113'4804'0'0,"22"131"-4972"0"0,-16 406 613 0 0,-13-76-178 0 0,38-347-353 0 0,-4 25 221 0 0,3-17-3449 0 0,1-10 2391 0 0</inkml:trace>
  <inkml:trace contextRef="#ctx0" brushRef="#br0" timeOffset="103890.42">14716 9397 5025 0 0,'-6'-46'2665'0'0,"6"42"-2659"0"0,0 0 1 0 0,0 0-1 0 0,1 1 0 0 0,0-1 1 0 0,-1 0-1 0 0,1 1 0 0 0,1-1 0 0 0,-1 0 1 0 0,0 1-1 0 0,1-1 0 0 0,0 1 1 0 0,0 0-1 0 0,0 0 0 0 0,0-1 1 0 0,0 1-1 0 0,1 1 0 0 0,-1-1 0 0 0,1 0 1 0 0,0 1-1 0 0,0-1 0 0 0,0 1 1 0 0,0 0-1 0 0,0 0 0 0 0,1 0 0 0 0,-1 0 1 0 0,1 0-7 0 0,2-1-13 0 0,0 0 0 0 0,0 1 1 0 0,1-1-1 0 0,-1 1 0 0 0,1 0 0 0 0,-1 1 1 0 0,1-1-1 0 0,0 1 0 0 0,0 1 1 0 0,0-1-1 0 0,-1 1 0 0 0,1 0 0 0 0,0 1 1 0 0,0 0-1 0 0,0 0 0 0 0,-1 0 0 0 0,1 1 1 0 0,-1 0-1 0 0,1 0 0 0 0,-1 1 1 0 0,0 0-1 0 0,1 0 0 0 0,-1 0 0 0 0,-1 1 1 0 0,1-1-1 0 0,-1 2 0 0 0,1-1 1 0 0,3 4 12 0 0,8 10-2 0 0,-1 1 0 0 0,-1 1 0 0 0,-1 0 1 0 0,-1 0-1 0 0,0 2 0 0 0,-2 0 0 0 0,0 0 1 0 0,-2 0-1 0 0,0 2 0 0 0,-1 1 2 0 0,-6-9 84 0 0,0 0 1 0 0,-1 1-1 0 0,-1-1 0 0 0,-1 0 0 0 0,0 0 0 0 0,-1 0 1 0 0,-1 0-1 0 0,0 0 0 0 0,-1 0 0 0 0,-1-1 0 0 0,0 1 1 0 0,-1-1-1 0 0,-1-1 0 0 0,-1 1 0 0 0,0-1 0 0 0,0 0 1 0 0,-1-1-1 0 0,-1 0 0 0 0,0 0 0 0 0,-1-1 1 0 0,-1-1-1 0 0,0 0 0 0 0,0 0 0 0 0,-1-1 0 0 0,0-1 1 0 0,0 0-1 0 0,-1-1 0 0 0,-1 0 0 0 0,-10 3-84 0 0,23-10 0 0 0,1 0 0 0 0,0 0 0 0 0,-1-1 0 0 0,1 1 0 0 0,-1 0 0 0 0,1-1 0 0 0,-1 0 0 0 0,1 1 0 0 0,-1-1 0 0 0,1 0 0 0 0,-1 1 1 0 0,1-1-1 0 0,-1 0 0 0 0,1 0 0 0 0,-1-1 0 0 0,1 1 0 0 0,-1 0 0 0 0,1 0 0 0 0,-1-1 0 0 0,1 1 0 0 0,-1-1 0 0 0,1 1 0 0 0,-1-1 0 0 0,1 0 0 0 0,-1 1 0 0 0,1-1 0 0 0,0 0 0 0 0,0 0 0 0 0,-1 0 0 0 0,1 0 0 0 0,0 0 0 0 0,0 0 0 0 0,0 0 0 0 0,0-1 0 0 0,0 1 0 0 0,0 0 0 0 0,1-1 0 0 0,-1 1 0 0 0,0-2 0 0 0,30 16 52 0 0,34 53 64 0 0,-35-9 0 0 0,-23-43-85 0 0,1 0 0 0 0,0-1 0 0 0,1 0 1 0 0,1 0-1 0 0,0 0 0 0 0,1-1 0 0 0,0 0 0 0 0,0-1 0 0 0,1 0 0 0 0,1-1 0 0 0,5 4-31 0 0,35-18-4264 0 0,-41-2 2620 0 0</inkml:trace>
  <inkml:trace contextRef="#ctx0" brushRef="#br0" timeOffset="104176.245">15278 9927 6945 0 0,'11'28'4181'0'0,"-5"22"-3340"0"0,-3-20-495 0 0,51 256-111 0 0,-54-280-230 0 0,0 0-1 0 0,0-1 1 0 0,1 0 0 0 0,0 1-1 0 0,0-1 1 0 0,1 1 0 0 0,-1-1 0 0 0,1 0-1 0 0,0 0 1 0 0,1 0 0 0 0,-1 0-1 0 0,1 0 1 0 0,0-1 0 0 0,0 1-1 0 0,1-1 1 0 0,-1 1 0 0 0,1-1-1 0 0,0 0 1 0 0,0-1 0 0 0,0 1 0 0 0,0-1-1 0 0,1 0 1 0 0,0 0 0 0 0,-1 0-1 0 0,1 0 1 0 0,0-1 0 0 0,3 1-5 0 0,-3-1-1 0 0,0 0 1 0 0,-1-1 0 0 0,1 0 0 0 0,0 0 0 0 0,0 0-1 0 0,0 0 1 0 0,0-1 0 0 0,0 0 0 0 0,0 0-1 0 0,0 0 1 0 0,0-1 0 0 0,0 0 0 0 0,0 0-1 0 0,-1 0 1 0 0,1 0 0 0 0,0-1 0 0 0,0 1 0 0 0,-4-14-6227 0 0,-1 12 4728 0 0</inkml:trace>
  <inkml:trace contextRef="#ctx0" brushRef="#br0" timeOffset="104439.961">15170 10161 7050 0 0,'-14'-26'5233'0'0,"126"8"-6310"0"0,0 6 1 0 0,76 2 1076 0 0,-157 10-696 0 0</inkml:trace>
  <inkml:trace contextRef="#ctx0" brushRef="#br0" timeOffset="105799.197">16533 9360 5273 0 0,'-4'-14'2387'0'0,"55"404"-2525"0"0,-24-226 498 0 0,12-102-307 0 0,-39-62-230 0 0,0 0-161 0 0,0 0-138 0 0,0 0-152 0 0,0 0-60 0 0,0 0 226 0 0,0 0-230 0 0,0 0-133 0 0</inkml:trace>
  <inkml:trace contextRef="#ctx0" brushRef="#br0" timeOffset="106072.701">16279 10098 4225 0 0,'-3'-2'1099'0'0,"3"2"-1006"0"0,0 0-1 0 0,1 0 0 0 0,-1-1 1 0 0,0 1-1 0 0,1 0 1 0 0,-1 0-1 0 0,0-1 0 0 0,0 1 1 0 0,1 0-1 0 0,-1-1 1 0 0,0 1-1 0 0,0 0 0 0 0,0 0 1 0 0,1-1-1 0 0,-1 1 1 0 0,0 0-1 0 0,0-1 0 0 0,0 1 1 0 0,0 0-1 0 0,0-1 1 0 0,0 1-1 0 0,0-1 0 0 0,0 1 1 0 0,1 0-1 0 0,-1-1 1 0 0,-1 1-1 0 0,1 0 0 0 0,0-1 1 0 0,0 1-1 0 0,0 0 0 0 0,0-1 1 0 0,0 1-1 0 0,0-1 1 0 0,0 1-1 0 0,0 0 0 0 0,0-1 1 0 0,-1 1-1 0 0,1 0 1 0 0,0 0-1 0 0,0-1 0 0 0,-1 1 1 0 0,1 0-1 0 0,0-1 1 0 0,0 1-1 0 0,-1 0-92 0 0,85 1-39 0 0,-28 1 253 0 0,1-1 0 0 0,-1-4 0 0 0,0-1-1 0 0,0-4 1 0 0,-1-1 0 0 0,21-8-214 0 0,19-29 226 0 0,-102 27-5537 0 0,6 17 4071 0 0</inkml:trace>
  <inkml:trace contextRef="#ctx0" brushRef="#br0" timeOffset="106355.829">16242 9252 7898 0 0,'-35'-60'4578'0'0,"43"58"-4626"0"0,496 17-9 0 0,-376-11-351 0 0,-62-27-3063 0 0,-46 8 1940 0 0</inkml:trace>
  <inkml:trace contextRef="#ctx0" brushRef="#br0" timeOffset="106707.856">17360 8918 9170 0 0,'4'10'1788'0'0,"0"52"1238"0"0,-53 144-2607 0 0,30-92-702 0 0,23-98-93 0 0,-4-17 356 0 0,0 1 4 0 0,5 11 8 0 0,-1-3 8 0 0,-2-5 0 0 0,0 1 0 0 0,-1-1 0 0 0,1 1 0 0 0,-1-1 0 0 0,1 1 0 0 0,-1 0 0 0 0,0 0 0 0 0,0 0 0 0 0,-1 0 0 0 0,1 0 0 0 0,-1 0 0 0 0,0 0 0 0 0,0 0 0 0 0,-1 0 0 0 0,1 0 0 0 0,-1 0 0 0 0,1 0 0 0 0,-2 1 0 0 0,-34 116 87 0 0,5 1 1 0 0,5 2-1 0 0,-4 80-87 0 0,28-190-3 0 0,0 0 0 0 0,1-1 0 0 0,1 1 0 0 0,0 0 0 0 0,1 0 0 0 0,1 0 0 0 0,0 0 1 0 0,1 0-1 0 0,0-1 0 0 0,1 0 0 0 0,1 1 0 0 0,5 9 3 0 0,-9-20-262 0 0,0 0 0 0 0,1 0 1 0 0,-1-1-1 0 0,1 1 0 0 0,0 0 0 0 0,0-1 1 0 0,0 1-1 0 0,0-1 0 0 0,0 0 0 0 0,0 0 1 0 0,1 0-1 0 0,-1 0 0 0 0,1 0 1 0 0,0 0-1 0 0,-1-1 0 0 0,1 1 0 0 0,0-1 1 0 0,0 0-1 0 0,0 0 0 0 0,0 0 0 0 0,0 0 1 0 0,0 0-1 0 0,0-1 0 0 0,0 1 0 0 0,0-1 1 0 0,2 0 261 0 0,12 1-1457 0 0</inkml:trace>
  <inkml:trace contextRef="#ctx0" brushRef="#br0" timeOffset="107462.571">18108 9187 3593 0 0,'21'-91'6601'0'0,"-19"85"-6550"0"0,0 1-1 0 0,0 0 1 0 0,-1-1-1 0 0,1 0 1 0 0,-1 1-1 0 0,-1-1 1 0 0,1 0-1 0 0,-1 0 1 0 0,0 1-1 0 0,0-1 1 0 0,-1 0-1 0 0,0 0 1 0 0,0 1-1 0 0,0-1 1 0 0,-1 0-1 0 0,0 1 1 0 0,0 0-1 0 0,0-1 1 0 0,0 1-1 0 0,-1 0 1 0 0,0 0-1 0 0,0 0 1 0 0,0 0-1 0 0,-1 1 1 0 0,0-1-1 0 0,0 1 1 0 0,0 0-1 0 0,0 0 1 0 0,0 1-1 0 0,-1-1 1 0 0,0 1-1 0 0,0 0 1 0 0,0 0-1 0 0,0 0 1 0 0,0 1-1 0 0,-1 0 1 0 0,1 0-1 0 0,0 0 1 0 0,-1 1-1 0 0,0 0 1 0 0,1 0-1 0 0,-1 0 1 0 0,0 0-1 0 0,0 1 1 0 0,1 0-1 0 0,-5 1-50 0 0,-19 8-1 0 0,1 1-1 0 0,0 1 1 0 0,0 1 0 0 0,1 2-1 0 0,1 0 1 0 0,0 2-1 0 0,1 1 1 0 0,1 1-1 0 0,1 2 1 0 0,0 0 0 0 0,2 1-1 0 0,0 1 1 0 0,1 1-1 0 0,-8 13 2 0 0,24-34 3 0 0,1 1-1 0 0,-1 0 0 0 0,0 0 0 0 0,1 0 0 0 0,-1 0 1 0 0,1 0-1 0 0,0 1 0 0 0,0-1 0 0 0,0 1 0 0 0,1 0 1 0 0,-1 0-1 0 0,1 0 0 0 0,0 0 0 0 0,0 1 0 0 0,0-1 1 0 0,1 0-1 0 0,0 1 0 0 0,-1-1 0 0 0,2 1 0 0 0,-1 0 1 0 0,0-1-1 0 0,1 1 0 0 0,0-1 0 0 0,0 1 0 0 0,0 0 1 0 0,1-1-1 0 0,0 1 0 0 0,-1 0 0 0 0,2-1 0 0 0,-1 1 1 0 0,0-1-1 0 0,1 0 0 0 0,0 1 0 0 0,0-1 0 0 0,0 0 1 0 0,1 0-1 0 0,-1 0 0 0 0,1 0 0 0 0,0-1 0 0 0,1 2-2 0 0,210 84 2 0 0,-179-79 4 0 0,0 2 0 0 0,-1 1-1 0 0,-1 2 1 0 0,0 1 0 0 0,18 13-6 0 0,-45-26 4 0 0,0 1 0 0 0,0 0 0 0 0,-1 1 1 0 0,0-1-1 0 0,0 1 0 0 0,0 0 0 0 0,-1 0 0 0 0,1 1 0 0 0,-1-1 0 0 0,0 1 1 0 0,-1 0-1 0 0,1 0 0 0 0,-1 0 0 0 0,-1 1 0 0 0,1-1 0 0 0,-1 1 0 0 0,0-1 1 0 0,0 1-1 0 0,0 6-4 0 0,-2-9 21 0 0,1-1 1 0 0,-1 0 0 0 0,0 0-1 0 0,0 1 1 0 0,-1-1-1 0 0,1 0 1 0 0,-1 0 0 0 0,0 1-1 0 0,0-1 1 0 0,0 0 0 0 0,0 0-1 0 0,0 0 1 0 0,0 0-1 0 0,-1 0 1 0 0,0 0 0 0 0,0-1-1 0 0,1 1 1 0 0,-1 0 0 0 0,-1-1-1 0 0,1 1 1 0 0,0-1-1 0 0,-1 0 1 0 0,1 0 0 0 0,-1 0-1 0 0,0 0 1 0 0,1 0 0 0 0,-1-1-1 0 0,-1 1-21 0 0,-22 10 120 0 0,0-1 0 0 0,-1-1 0 0 0,-1-2 0 0 0,1 0 0 0 0,-1-2 1 0 0,-14 1-121 0 0,-47 11 101 0 0,-40 6-257 0 0,127-25 57 0 0,0 0 1 0 0,0-1-1 0 0,1 1 1 0 0,-1 0-1 0 0,0-1 1 0 0,1 1 0 0 0,-1-1-1 0 0,1 1 1 0 0,0-1-1 0 0,-1 0 1 0 0,1 0-1 0 0,0 0 1 0 0,0 1 0 0 0,0-1-1 0 0,0 0 1 0 0,0 0-1 0 0,1 0 1 0 0,-1-1-1 0 0,1 1 1 0 0,-1 0-1 0 0,1 0 1 0 0,0 0 0 0 0,0 0-1 0 0,-1 0 1 0 0,2-1-1 0 0,-1 1 1 0 0,0 0-1 0 0,0 0 1 0 0,1 0 0 0 0,-1 0-1 0 0,1 0 1 0 0,0 0-1 0 0,-1 0 1 0 0,1 0-1 0 0,0 0 1 0 0,0 0-1 0 0,0 0 1 0 0,1 0 0 0 0,-1 0-1 0 0,0 1 1 0 0,1-1-1 0 0,-1 0 1 0 0,1 1-1 0 0,1-2 99 0 0,-1-2-44 0 0,10-20-868 0 0,4-4-172 0 0</inkml:trace>
  <inkml:trace contextRef="#ctx0" brushRef="#br0" timeOffset="107749.673">17935 9403 1968 0 0,'8'-5'453'0'0,"1"-1"-1"0"0,0 1 0 0 0,0 0 0 0 0,1 1 0 0 0,-1 0 1 0 0,1 0-1 0 0,0 1 0 0 0,0 1 0 0 0,0-1 0 0 0,0 2 1 0 0,0-1-1 0 0,0 1 0 0 0,7 1-452 0 0,-12 3 104 0 0,0 0 1 0 0,-1 0-1 0 0,1 0 1 0 0,-1 1-1 0 0,0-1 0 0 0,0 1 1 0 0,0 0-1 0 0,-1 1 0 0 0,1-1 1 0 0,-1 0-1 0 0,0 1 1 0 0,0 0-1 0 0,0 0 0 0 0,-1 0 1 0 0,0 0-1 0 0,0 0 0 0 0,0 0 1 0 0,-1 1-1 0 0,0-1 1 0 0,0 0-1 0 0,0 1 0 0 0,0-1 1 0 0,-1 1-1 0 0,0-1 1 0 0,0 1-1 0 0,-1 0-104 0 0,4 55 430 0 0,-3 1 0 0 0,-3 0 0 0 0,-2-1 0 0 0,-9 36-430 0 0,0 10 843 0 0,15-103-821 0 0,0-1-1 0 0,0 0 0 0 0,0 1 1 0 0,1-1-1 0 0,-1 0 1 0 0,1 0-1 0 0,0 0 1 0 0,0 0-1 0 0,0 0 1 0 0,0 0-1 0 0,0-1 0 0 0,1 1 1 0 0,-1-1-1 0 0,1 1 1 0 0,0-1-1 0 0,-1 0 1 0 0,1 0-1 0 0,0 0 1 0 0,0 0-1 0 0,0-1 0 0 0,1 1 1 0 0,-1-1-1 0 0,0 0 1 0 0,1 0-1 0 0,-1 0 1 0 0,1 0-22 0 0,99-5-387 0 0,-49-35-5556 0 0,-49 31 4448 0 0</inkml:trace>
  <inkml:trace contextRef="#ctx0" brushRef="#br0" timeOffset="108056.931">17960 9657 4313 0 0,'-31'-21'3990'0'0,"30"21"-3970"0"0,0-1 0 0 0,1 1-1 0 0,-1-1 1 0 0,0 1 0 0 0,1 0 0 0 0,-1-1 0 0 0,0 0 0 0 0,1 1 0 0 0,-1-1-1 0 0,1 1 1 0 0,-1-1 0 0 0,1 0 0 0 0,-1 1 0 0 0,1-1 0 0 0,-1 0 0 0 0,1 1-1 0 0,-1-1 1 0 0,1 0 0 0 0,0 0 0 0 0,0 1 0 0 0,-1-1 0 0 0,1 0 0 0 0,0 0-1 0 0,0 0 1 0 0,0 1 0 0 0,0-1 0 0 0,0 0 0 0 0,0 0 0 0 0,0 0 0 0 0,0 0-1 0 0,0 1 1 0 0,0-1 0 0 0,1 0 0 0 0,-1 0 0 0 0,0 0 0 0 0,0 1 0 0 0,1-1-1 0 0,-1 0 1 0 0,0 1 0 0 0,1-1 0 0 0,-1 0 0 0 0,1 0 0 0 0,-1 1 0 0 0,1-1-1 0 0,0 1 1 0 0,-1-1 0 0 0,1 1 0 0 0,-1-1 0 0 0,1 1 0 0 0,0-1 0 0 0,-1 1-1 0 0,1-1 1 0 0,0 1 0 0 0,0 0 0 0 0,-1-1 0 0 0,1 1 0 0 0,0 0 0 0 0,0 0-1 0 0,0 0 1 0 0,-1-1 0 0 0,1 1 0 0 0,1 0-20 0 0,242-40 19 0 0,-106 33-2796 0 0,-115 7 1594 0 0</inkml:trace>
  <inkml:trace contextRef="#ctx0" brushRef="#br0" timeOffset="108320.709">18559 9443 8562 0 0,'108'-53'5903'0'0,"81"40"-6423"0"0,-119 13 931 0 0,-46-1-485 0 0,87 3-665 0 0,-44 17-3215 0 0,-57-12 2804 0 0,-4 2-296 0 0</inkml:trace>
  <inkml:trace contextRef="#ctx0" brushRef="#br0" timeOffset="108321.709">18664 9612 6249 0 0,'0'0'9'0'0,"1"2"5910"0"0,10-8-2465 0 0,255-8-4701 0 0,-135 0-1804 0 0,-102 14 2000 0 0</inkml:trace>
  <inkml:trace contextRef="#ctx0" brushRef="#br0" timeOffset="112009.197">19594 8786 3697 0 0,'-24'6'4932'0'0,"11"38"-5514"0"0,12-39 983 0 0,-14 209 14 0 0,0 121 1224 0 0,7-277-1524 0 0,4 50 130 0 0,5-108-226 0 0,-1 0-16 0 0,0 0-57 0 0,0 0-132 0 0,0 0-102 0 0,0 0-95 0 0,0 0-176 0 0,0 0-372 0 0,0 0-129 0 0,0 0 380 0 0,0 0-344 0 0,0 0-310 0 0</inkml:trace>
  <inkml:trace contextRef="#ctx0" brushRef="#br0" timeOffset="112837.968">19564 9411 6553 0 0,'-15'-11'2288'0'0,"13"11"-2243"0"0,1 0 0 0 0,-1-1 0 0 0,0 0-1 0 0,1 1 1 0 0,-1-1 0 0 0,1 0 0 0 0,-1 0 0 0 0,1 0 0 0 0,-1 0-1 0 0,1 0 1 0 0,-1 0 0 0 0,1 0 0 0 0,0-1 0 0 0,0 1-1 0 0,0 0 1 0 0,-1-1 0 0 0,1 1 0 0 0,1-1 0 0 0,-1 1 0 0 0,0-1-1 0 0,0 1 1 0 0,0-1 0 0 0,1 0 0 0 0,-1 1 0 0 0,1-1-1 0 0,0 0 1 0 0,-1 0 0 0 0,1 1 0 0 0,0-1 0 0 0,0 0 0 0 0,0 0-1 0 0,0 0 1 0 0,0 1 0 0 0,0-1 0 0 0,1 0 0 0 0,-1 0-1 0 0,1 1 1 0 0,-1-1 0 0 0,1 0 0 0 0,0 1 0 0 0,-1-1 0 0 0,1 1-1 0 0,0-1 1 0 0,0 1 0 0 0,0-1 0 0 0,0 1 0 0 0,1-1-45 0 0,161-119 256 0 0,-131 95 57 0 0,1 2-1 0 0,1 1 1 0 0,1 2 0 0 0,1 1 0 0 0,22-9-313 0 0,117-8 71 0 0,-171 32-455 0 0,-6 4-6106 0 0,0 1 4686 0 0</inkml:trace>
  <inkml:trace contextRef="#ctx0" brushRef="#br0" timeOffset="113113.451">19790 9118 5513 0 0,'-7'17'4606'0'0,"19"76"-4317"0"0,4 0 0 0 0,4 0 0 0 0,9 16-289 0 0,-11-84 224 0 0,-17-25-326 0 0,-1 0-137 0 0,0 0-237 0 0,0 0-487 0 0,0 0-204 0 0,0 0 460 0 0,0 0-461 0 0,0 0-507 0 0</inkml:trace>
  <inkml:trace contextRef="#ctx0" brushRef="#br0" timeOffset="113523.425">20206 9386 9138 0 0,'-2'-2'2350'0'0,"2"2"-2300"0"0,-1 0 1 0 0,1 0-1 0 0,0-1 1 0 0,-1 1-1 0 0,1 0 0 0 0,-1 0 1 0 0,1-1-1 0 0,0 1 1 0 0,-1 0-1 0 0,1 0 0 0 0,0-1 1 0 0,-1 1-1 0 0,1 0 1 0 0,0-1-1 0 0,-1 1 0 0 0,1 0 1 0 0,0-1-1 0 0,0 1 1 0 0,0-1-1 0 0,-1 1 0 0 0,1-1 1 0 0,0 1-1 0 0,0 0 1 0 0,0-1-1 0 0,0 1 0 0 0,0-1 1 0 0,0 1-1 0 0,0-1 1 0 0,0 1-1 0 0,0-1 0 0 0,0 1 1 0 0,0 0-1 0 0,0-1 0 0 0,0 1 1 0 0,0-1-1 0 0,0 1 1 0 0,0-1-1 0 0,0 1 0 0 0,1 0 1 0 0,-1-1-1 0 0,0 1 1 0 0,0-1-1 0 0,1 1 0 0 0,-1 0 1 0 0,0-1-1 0 0,0 1 1 0 0,1 0-1 0 0,-1-1 0 0 0,0 1 1 0 0,1 0-1 0 0,-1-1 1 0 0,1 1-1 0 0,-1 0 0 0 0,0 0 1 0 0,1 0-1 0 0,-1-1 1 0 0,1 1-1 0 0,-1 0 0 0 0,0 0 1 0 0,1 0-1 0 0,-1 0 1 0 0,1 0-1 0 0,-1 0 0 0 0,1 0 1 0 0,-1 0-1 0 0,1 0 0 0 0,-1 0-49 0 0,263-3-1821 0 0,-203 18-3930 0 0,-51-10 3912 0 0</inkml:trace>
  <inkml:trace contextRef="#ctx0" brushRef="#br0" timeOffset="113973.578">20733 9219 3769 0 0,'131'-316'5478'0'0,"-116"298"-3281"0"0,11 252-1012 0 0,-22-159-1122 0 0,0-38 3 0 0,2 0 0 0 0,1 0 0 0 0,3-1 0 0 0,0 0 0 0 0,2 0 0 0 0,8 13-66 0 0,-84-18-153 0 0,-127 2 110 0 0,142-27 598 0 0,49-6-476 0 0,9-5 125 0 0,84-22-142 0 0,158-29-2424 0 0,-204 54 835 0 0,-25 3 218 0 0</inkml:trace>
  <inkml:trace contextRef="#ctx0" brushRef="#br0" timeOffset="114784.718">21450 9413 7978 0 0,'-1'0'183'0'0,"1"0"1"0"0,0 1 0 0 0,0-1-1 0 0,-1 0 1 0 0,1 0 0 0 0,0 0-1 0 0,0 1 1 0 0,-1-1 0 0 0,1 0-1 0 0,0 0 1 0 0,-1 0 0 0 0,1 0-1 0 0,0 0 1 0 0,0 0 0 0 0,-1 0-1 0 0,1 0 1 0 0,0 0 0 0 0,-1 0-1 0 0,1 0 1 0 0,0 0 0 0 0,-1 0-1 0 0,1 0 1 0 0,0 0 0 0 0,-1 0-1 0 0,1 0 1 0 0,0 0 0 0 0,-1 0-1 0 0,1 0 1 0 0,0 0 0 0 0,0 0-1 0 0,-1-1 1 0 0,1 1 0 0 0,0 0-1 0 0,0 0 1 0 0,-1 0 0 0 0,1-1-184 0 0,-44 151 46 0 0,38-130-56 0 0,0 1 0 0 0,-2-2-1 0 0,0 1 1 0 0,-1-1 0 0 0,-1 0-1 0 0,-1-1 1 0 0,-1 0-1 0 0,0-1 1 0 0,-1 0 0 0 0,-7 6 10 0 0,-61 42-4088 0 0,60-56 2043 0 0,17-6 438 0 0</inkml:trace>
  <inkml:trace contextRef="#ctx0" brushRef="#br0" timeOffset="115406.424">21795 9501 7202 0 0,'-49'-14'5956'0'0,"47"14"-5934"0"0,1-1 0 0 0,-1 0 0 0 0,0 0 0 0 0,1 0 1 0 0,-1 0-1 0 0,1 0 0 0 0,0-1 0 0 0,-1 1 0 0 0,1 0 0 0 0,0-1 0 0 0,-1 1 0 0 0,1-1 0 0 0,0 1 0 0 0,0-1 1 0 0,0 0-1 0 0,1 1 0 0 0,-1-1 0 0 0,0 0 0 0 0,1 0 0 0 0,-1 1 0 0 0,1-1 0 0 0,-1 0 0 0 0,1 0 0 0 0,0 0 1 0 0,0 0-1 0 0,0 0 0 0 0,0 1 0 0 0,0-1 0 0 0,0 0 0 0 0,0 0 0 0 0,1 0 0 0 0,-1 0 0 0 0,1 1 0 0 0,-1-1 1 0 0,1 0-1 0 0,0-1-22 0 0,107-289 17 0 0,-99 256-26 0 0,2 1 0 0 0,1-1 0 0 0,1 2 0 0 0,3 0 0 0 0,0 1 0 0 0,2 0 0 0 0,2 2 0 0 0,10-12 9 0 0,-28 40-6 0 0,0 0 0 0 0,0 1 1 0 0,1 0-1 0 0,-1-1 0 0 0,1 1 0 0 0,0 0 1 0 0,0 0-1 0 0,0 1 0 0 0,0-1 0 0 0,0 0 0 0 0,0 1 1 0 0,0 0-1 0 0,0 0 0 0 0,0 0 0 0 0,1 0 1 0 0,-1 0-1 0 0,0 1 0 0 0,1-1 0 0 0,-1 1 0 0 0,1 0 1 0 0,-1 0-1 0 0,0 0 0 0 0,1 1 0 0 0,1 0 6 0 0,-4-1-20 0 0,-1 0 2 0 0,0 0-6 0 0,0 0-8 0 0,0 0-3 0 0,6 10 12 0 0,34 81-61 0 0,30 279 104 0 0,-68-362-12 0 0,0 0 1 0 0,0 0-1 0 0,1 0 0 0 0,0-1 0 0 0,0 1 0 0 0,1-1 1 0 0,0 0-1 0 0,0 0 0 0 0,0 0 0 0 0,1-1 1 0 0,0 1-1 0 0,1-1 0 0 0,2 2-8 0 0,-7-6 759 0 0,2-2-7087 0 0,-5-2 5175 0 0</inkml:trace>
  <inkml:trace contextRef="#ctx0" brushRef="#br0" timeOffset="115677.89">21816 9102 6777 0 0,'-37'-23'5002'0'0,"37"23"-4956"0"0,0 0-46 0 0,49 2-160 0 0,3 5 250 0 0,155 7-3913 0 0,-185-17 2508 0 0</inkml:trace>
  <inkml:trace contextRef="#ctx0" brushRef="#br0" timeOffset="115954.18">22411 9160 7946 0 0,'-20'68'4321'0'0,"3"97"-3395"0"0,16-148-912 0 0,1 1-1 0 0,0 0 0 0 0,2 0 0 0 0,0 0 0 0 0,1-1 1 0 0,1 1-1 0 0,0-1 0 0 0,2 0 0 0 0,0 0 0 0 0,0-1 0 0 0,2 1 1 0 0,0-1-1 0 0,1-1 0 0 0,1 0 0 0 0,0 0 0 0 0,8 8-13 0 0,-8-13-143 0 0,-8-7 94 0 0,-1-1-1 0 0,0 1 0 0 0,1-1 1 0 0,-1 0-1 0 0,1 1 0 0 0,0-1 1 0 0,-1 0-1 0 0,1 0 0 0 0,0 0 1 0 0,0-1-1 0 0,1 1 0 0 0,-1 0 1 0 0,0-1-1 0 0,0 1 0 0 0,1-1 1 0 0,-1 0-1 0 0,1 0 0 0 0,-1 0 1 0 0,1 0-1 0 0,0 0 1 0 0,-1 0-1 0 0,1-1 0 0 0,0 0 1 0 0,-1 1-1 0 0,1-1 0 0 0,0 0 1 0 0,0 0-1 0 0,-1 0 0 0 0,1-1 1 0 0,0 1-1 0 0,0-1 0 0 0,-1 1 1 0 0,1-1-1 0 0,0 0 0 0 0,-1 0 1 0 0,1 0-1 0 0,-1 0 0 0 0,3-2 50 0 0,-5-4-4661 0 0,0 6 2965 0 0</inkml:trace>
  <inkml:trace contextRef="#ctx0" brushRef="#br0" timeOffset="116215.111">22244 9421 7994 0 0,'-7'-22'4876'0'0,"40"20"-4943"0"0,-25 3 308 0 0,235 6-2308 0 0,-215-7 733 0 0,-13 2 165 0 0</inkml:trace>
  <inkml:trace contextRef="#ctx0" brushRef="#br0" timeOffset="116484.317">22767 9211 7850 0 0,'47'-15'5288'0'0,"24"18"-5329"0"0,-60-1 235 0 0,80-2 30 0 0,11 3-3350 0 0,-101-3 2283 0 0</inkml:trace>
  <inkml:trace contextRef="#ctx0" brushRef="#br0" timeOffset="116749.565">22730 9415 9842 0 0,'4'-6'4540'0'0,"7"-3"-3071"0"0,307-13-2406 0 0,-202 43-4739 0 0,-103-18 4544 0 0</inkml:trace>
  <inkml:trace contextRef="#ctx0" brushRef="#br0" timeOffset="116980.785">23466 9034 4953 0 0,'-7'15'2705'0'0,"-3"17"-2362"0"0,2 0 0 0 0,1 1 0 0 0,1 0 0 0 0,2 0 0 0 0,1 0 0 0 0,2 0 0 0 0,1 0 0 0 0,2 0 0 0 0,2 5-343 0 0,-3-31 64 0 0,0-1 1 0 0,1 1-1 0 0,0-1 0 0 0,0 0 1 0 0,1 0-1 0 0,0 0 0 0 0,0 0 1 0 0,0 0-1 0 0,0-1 0 0 0,1 1 1 0 0,0-1-1 0 0,1 0 0 0 0,-1 0 1 0 0,1 0-1 0 0,-1-1 1 0 0,2 1-1 0 0,-1-1 0 0 0,0-1 1 0 0,1 1-1 0 0,-1-1 0 0 0,1 0 1 0 0,0 0-1 0 0,0 0 0 0 0,1-1 1 0 0,-1 0-1 0 0,0 0 0 0 0,1-1 1 0 0,-1 0-1 0 0,1 0 0 0 0,-1 0 1 0 0,1-1-1 0 0,0 0 0 0 0,-1 0 1 0 0,1-1-1 0 0,-1 1 0 0 0,1-1 1 0 0,-1-1-1 0 0,1 0 1 0 0,-1 0-1 0 0,0 0 0 0 0,0 0 1 0 0,0-1-1 0 0,0 0 0 0 0,1-1-64 0 0,9-8 38 0 0,0 0 0 0 0,-1-1 0 0 0,0-1 0 0 0,-1 0 0 0 0,-1-1 0 0 0,0 0 0 0 0,-1-1 0 0 0,-1-1 1 0 0,0 0-1 0 0,-2 0 0 0 0,0-1 0 0 0,0 0 0 0 0,-2-1 0 0 0,0 0 0 0 0,-2 0 0 0 0,0 0 0 0 0,-1-1 0 0 0,0 0 0 0 0,-2 1 0 0 0,-1-1 0 0 0,0 0 0 0 0,-1 0 0 0 0,-1 0 0 0 0,-1 0 0 0 0,-1 0 0 0 0,-1 0 0 0 0,-4-13-38 0 0,7 28 24 0 0,0 0 1 0 0,-1 0-1 0 0,1 1 0 0 0,-1-1 0 0 0,0 0 0 0 0,0 1 1 0 0,0 0-1 0 0,-1-1 0 0 0,1 1 0 0 0,-1 0 0 0 0,0 0 1 0 0,-1 1-1 0 0,1-1 0 0 0,0 0 0 0 0,-1 1 0 0 0,0 0 1 0 0,0 0-1 0 0,0 0 0 0 0,0 1 0 0 0,0-1 0 0 0,-1 1 1 0 0,1 0-1 0 0,-1 0 0 0 0,0 0 0 0 0,1 1 0 0 0,-1 0 1 0 0,0 0-1 0 0,0 0 0 0 0,0 0 0 0 0,0 1 1 0 0,0 0-1 0 0,0 0 0 0 0,1 0 0 0 0,-1 1 0 0 0,0-1 1 0 0,0 1-1 0 0,-4 1-24 0 0,-174 70 60 0 0,180-70-64 0 0,-159 106-30 0 0,157-104 16 0 0,0 0 0 0 0,1 1-1 0 0,-1 0 1 0 0,1 0 0 0 0,0 0 0 0 0,0 0 0 0 0,1 1-1 0 0,0 0 1 0 0,0-1 0 0 0,0 1 0 0 0,1 0 0 0 0,0 0-1 0 0,0 1 1 0 0,0-1 0 0 0,1 0 0 0 0,0 1-1 0 0,0-1 1 0 0,0 1 0 0 0,1-1 0 0 0,0 0 0 0 0,0 1-1 0 0,1-1 1 0 0,0 1 0 0 0,0-1 0 0 0,1 1 0 0 0,-1-1-1 0 0,1 0 1 0 0,2 3 18 0 0,1 0-345 0 0,1 0 1 0 0,1-1-1 0 0,0 1 0 0 0,0-1 1 0 0,1-1-1 0 0,0 1 0 0 0,0-1 0 0 0,0-1 1 0 0,1 0-1 0 0,0 0 0 0 0,0 0 0 0 0,1-1 1 0 0,0-1-1 0 0,-1 0 0 0 0,2 0 0 0 0,0 0 345 0 0,26 9-1917 0 0</inkml:trace>
  <inkml:trace contextRef="#ctx0" brushRef="#br0" timeOffset="118339.711">23959 8521 3905 0 0,'-1'-1'91'0'0,"-1"0"0"0"0,0 0 0 0 0,0-1 0 0 0,0 1 0 0 0,1 0 0 0 0,-1-1 0 0 0,1 0-1 0 0,-1 1 1 0 0,1-1 0 0 0,-1 0 0 0 0,1 0 0 0 0,0 1 0 0 0,0-1 0 0 0,0 0 0 0 0,0 0 0 0 0,0 0 0 0 0,1-1 0 0 0,-1 1 0 0 0,0 0 0 0 0,1 0 0 0 0,0 0 0 0 0,-1 0 0 0 0,1-1 0 0 0,0 1 0 0 0,0-1-91 0 0,37-4 468 0 0,-20 6-371 0 0,-1 0 0 0 0,1 2 0 0 0,0 0 1 0 0,-1 1-1 0 0,1 0 0 0 0,-1 1 0 0 0,1 1 0 0 0,-1 1 1 0 0,2 1-98 0 0,-12-4 15 0 0,0-1 1 0 0,0 1-1 0 0,0 0 1 0 0,-1 1-1 0 0,1-1 1 0 0,-1 1 0 0 0,0 1-1 0 0,1-1 1 0 0,-1 0-1 0 0,-1 1 1 0 0,1 0-1 0 0,0 0 1 0 0,-1 1-1 0 0,0-1 1 0 0,0 1 0 0 0,-1 0-1 0 0,1 0 1 0 0,-1 0-1 0 0,0 1 1 0 0,0-1-1 0 0,-1 1 1 0 0,1-1-1 0 0,-1 1 1 0 0,0 0 0 0 0,-1 0-1 0 0,0 0 1 0 0,0 0-1 0 0,0 0 1 0 0,0 0-1 0 0,-1 4-15 0 0,-37 283 2018 0 0,34-276-1883 0 0,0 0-1 0 0,1 0 1 0 0,1 0-1 0 0,0 1 1 0 0,1-1-1 0 0,1 0 0 0 0,1 1 1 0 0,1-1-1 0 0,0 0 1 0 0,1 0-1 0 0,1-1 1 0 0,0 1-135 0 0,-3-15 21 0 0,1 1 0 0 0,-1-1 1 0 0,1 1-1 0 0,0-1 0 0 0,0 0 0 0 0,-1 0 0 0 0,1 0 1 0 0,1 0-1 0 0,-1-1 0 0 0,0 1 0 0 0,0-1 1 0 0,1 0-1 0 0,-1 0 0 0 0,0 0 0 0 0,1 0 1 0 0,-1-1-1 0 0,1 1 0 0 0,-1-1 0 0 0,1 0 0 0 0,-1 0 1 0 0,1 0-1 0 0,-1-1 0 0 0,1 1 0 0 0,-1-1 1 0 0,1 0-1 0 0,-1 0 0 0 0,0 0 0 0 0,1 0 1 0 0,-1-1-1 0 0,0 1 0 0 0,0-1 0 0 0,0 0 0 0 0,0 0 1 0 0,0 0-1 0 0,0 0 0 0 0,-1 0 0 0 0,1-1 1 0 0,0 0-22 0 0,20-8 49 0 0,-20 18 472 0 0,-48 508 566 0 0,43-500-1039 0 0,0 0 0 0 0,-1 0 0 0 0,-1-1 0 0 0,-1 0-1 0 0,0 0 1 0 0,0 0 0 0 0,-1 0 0 0 0,-1-1 0 0 0,0 0-1 0 0,-1 0 1 0 0,-1-1 0 0 0,0 0 0 0 0,0 0 0 0 0,-1-1-1 0 0,-1 0 1 0 0,0-1 0 0 0,0-1 0 0 0,-1 1 0 0 0,-11 5-48 0 0,17-12-74 0 0,1-1 1 0 0,-1 0 0 0 0,1 0 0 0 0,-1 0 0 0 0,0-1 0 0 0,0 0-1 0 0,0 0 1 0 0,1-1 0 0 0,-1 0 0 0 0,0 0 0 0 0,0 0 0 0 0,0 0 0 0 0,0-1-1 0 0,0 0 1 0 0,0 0 0 0 0,1-1 0 0 0,-1 0 0 0 0,0 0 0 0 0,1 0 0 0 0,-2-1 73 0 0,0-6-4392 0 0,7 8 3192 0 0</inkml:trace>
  <inkml:trace contextRef="#ctx0" brushRef="#br0" timeOffset="130172.283">24926 9184 7898 0 0,'-3'-7'3227'0'0,"11"-3"-2847"0"0,176 26-499 0 0,-10-3 103 0 0,-22-16 0 0 0,-147-1-97 0 0,-4 3-6450 0 0,-1 1 5374 0 0</inkml:trace>
  <inkml:trace contextRef="#ctx0" brushRef="#br0" timeOffset="130421.411">25310 8835 7498 0 0,'-7'4'399'0'0,"1"1"1"0"0,0 0 0 0 0,0 1 0 0 0,0-1 0 0 0,1 1 0 0 0,0 0-1 0 0,0 1 1 0 0,0-1 0 0 0,1 1 0 0 0,0 0 0 0 0,0 0-1 0 0,1 0 1 0 0,-1 4-400 0 0,-32 164-152 0 0,34-158 378 0 0,-3 54-256 0 0,3 1 0 0 0,3-1 0 0 0,4 0 0 0 0,10 58 30 0 0,1-27-5545 0 0,-10-93 4266 0 0</inkml:trace>
  <inkml:trace contextRef="#ctx0" brushRef="#br0" timeOffset="132178.685">16229 8766 488 0 0,'-92'-51'2873'0'0,"87"51"-2769"0"0,1 0 1 0 0,-1 0-1 0 0,1 0 0 0 0,-1 0 1 0 0,1 1-1 0 0,0-1 1 0 0,-1 1-1 0 0,1 1 0 0 0,0-1 1 0 0,-1 0-1 0 0,1 1 1 0 0,0 0-1 0 0,0 0 0 0 0,0 0 1 0 0,1 1-1 0 0,-1-1 1 0 0,0 1-1 0 0,1 0 0 0 0,0 0 1 0 0,-1 0-1 0 0,1 0 1 0 0,0 1-1 0 0,1-1 1 0 0,-1 1-1 0 0,1 0 0 0 0,-1-1 1 0 0,1 1-1 0 0,0 1 1 0 0,1-1-1 0 0,-1 0 0 0 0,1 0 1 0 0,0 0-1 0 0,0 1 1 0 0,0-1-1 0 0,0 1 0 0 0,1-1 1 0 0,0 1-1 0 0,0 3-104 0 0,-72 344 1578 0 0,-13-174-1437 0 0,31-91-2 0 0,66-71-135 0 0,-7-10 13 0 0,0 0-1 0 0,-1 0 1 0 0,0 1 0 0 0,0-1 0 0 0,-1 1-1 0 0,0 0 1 0 0,0 0 0 0 0,0 0-1 0 0,-1 1 1 0 0,0-1 0 0 0,-1 0 0 0 0,1 1-1 0 0,-1 4-16 0 0,1 79 326 0 0,-4 0 0 0 0,-4 0 1 0 0,-16 74-327 0 0,2 0 310 0 0,18-153-283 0 0,1 0 0 0 0,0 1 1 0 0,0-1-1 0 0,2 1 1 0 0,-1 0-1 0 0,2-1 0 0 0,-1 0 1 0 0,2 1-1 0 0,0-1 1 0 0,0 0-1 0 0,5 10-27 0 0,50 67-4198 0 0,-41-77 2864 0 0</inkml:trace>
  <inkml:trace contextRef="#ctx0" brushRef="#br0" timeOffset="133237.877">26394 8354 6385 0 0,'-18'63'3650'0'0,"1"-10"-3779"0"0,10-1 102 0 0,2 0-1 0 0,3 0 0 0 0,1 0 1 0 0,6 37 27 0 0,-1 10 6 0 0,-4-60 17 0 0,2-1-1 0 0,1 1 1 0 0,2-1 0 0 0,2 0-1 0 0,3 8-22 0 0,33 117-670 0 0,-30-112-4127 0 0,-15-50 3654 0 0</inkml:trace>
  <inkml:trace contextRef="#ctx0" brushRef="#br0" timeOffset="133507.378">26085 9418 2024 0 0,'-8'-1'1054'0'0,"-25"-14"4167"0"0,42 13-5093 0 0,97-16 466 0 0,-71 10-314 0 0,1 1 1 0 0,0 3-1 0 0,1 0 1 0 0,-1 3 0 0 0,24 2-281 0 0,131 13 254 0 0,-188-15-442 0 0,24-5 188 0 0,-17-4-3889 0 0,-10 8 2769 0 0</inkml:trace>
  <inkml:trace contextRef="#ctx0" brushRef="#br0" timeOffset="133780.487">26019 8321 9002 0 0,'-12'-18'3456'0'0,"27"-3"-2432"0"0,33 1-1509 0 0,-4 13 462 0 0,0 2 0 0 0,1 2-1 0 0,-1 2 1 0 0,1 2-1 0 0,-1 2 1 0 0,0 2-1 0 0,41 9 24 0 0,13 9-147 0 0,28 3-4627 0 0,-112-25 3766 0 0,-1-1-263 0 0</inkml:trace>
  <inkml:trace contextRef="#ctx0" brushRef="#br0" timeOffset="134105.508">26963 8063 5345 0 0,'23'24'6023'0'0,"-40"48"-4824"0"0,9-46-989 0 0,-23 132-32 0 0,21-93-196 0 0,-3-2 1 0 0,-3 0-1 0 0,-2-1 0 0 0,-3 0 1 0 0,-16 28 17 0 0,30-51-134 0 0,28 57 224 0 0,-51 454 650 0 0,31-534-784 0 0,0-1-1 0 0,0 1 1 0 0,2-1 0 0 0,0 1-1 0 0,0-1 1 0 0,2 0 0 0 0,0-1-1 0 0,0 1 1 0 0,2-1 0 0 0,0 0-1 0 0,0 0 1 0 0,1-1 0 0 0,6 7 44 0 0,-11-17-362 0 0,1-1 0 0 0,-1 1 0 0 0,1-1-1 0 0,0 0 1 0 0,0 0 0 0 0,-1 0 0 0 0,1 0 0 0 0,0-1 0 0 0,1 0 0 0 0,-1 0 0 0 0,0 0 0 0 0,0 0 0 0 0,0 0 0 0 0,1-1 0 0 0,-1 0 0 0 0,0 0-1 0 0,1 0 1 0 0,-1 0 0 0 0,0-1 0 0 0,0 0 0 0 0,1 0 0 0 0,2-1 362 0 0,4-1-1468 0 0</inkml:trace>
  <inkml:trace contextRef="#ctx0" brushRef="#br0" timeOffset="134768.647">27465 8465 2817 0 0,'-4'-2'100'0'0,"0"-1"1"0"0,0 0 0 0 0,1 1-1 0 0,-2 0 1 0 0,1-1 0 0 0,0 2-1 0 0,0-1 1 0 0,-1 0 0 0 0,1 1-1 0 0,-1 0 1 0 0,1 0 0 0 0,-1 0-1 0 0,1 1 1 0 0,-1-1 0 0 0,1 1-1 0 0,-1 0 1 0 0,0 1 0 0 0,1-1-1 0 0,-1 1 1 0 0,1 0 0 0 0,-1 0-1 0 0,1 0 1 0 0,-4 2-101 0 0,0-2 180 0 0,-22 3 299 0 0,1 1-1 0 0,0 1 1 0 0,1 1 0 0 0,0 2 0 0 0,0 0-1 0 0,1 2 1 0 0,0 2 0 0 0,0 0 0 0 0,0 3-479 0 0,24-15 7 0 0,1 1 0 0 0,-1 0 0 0 0,0 0-1 0 0,1 0 1 0 0,0 0 0 0 0,0 0 0 0 0,-1 0 0 0 0,1 1 0 0 0,1-1 0 0 0,-1 1 0 0 0,0-1 0 0 0,0 1 0 0 0,1 0 0 0 0,0 0 0 0 0,0 0 0 0 0,-1 0 0 0 0,2 0-1 0 0,-1 0 1 0 0,0 0 0 0 0,1 0 0 0 0,-1 0 0 0 0,1 0 0 0 0,0 0 0 0 0,0 0 0 0 0,0 1 0 0 0,0-1 0 0 0,1 0 0 0 0,-1 0 0 0 0,1 0 0 0 0,0 0 0 0 0,0 0-1 0 0,0 0 1 0 0,0 0 0 0 0,0 0 0 0 0,1-1 0 0 0,-1 1 0 0 0,1 0 0 0 0,0-1 0 0 0,0 1 0 0 0,0-1 0 0 0,0 1 0 0 0,0-1 0 0 0,0 0 0 0 0,1 0 0 0 0,-1 0-1 0 0,1 0-6 0 0,204 179 598 0 0,-202-174-594 0 0,13 15 24 0 0,0 1 0 0 0,-2 0 0 0 0,0 2 0 0 0,-2 0 0 0 0,0 0 0 0 0,-1 3-28 0 0,-11-23 36 0 0,0 1 0 0 0,0 0-1 0 0,0 0 1 0 0,0 1-1 0 0,-1-1 1 0 0,0 0 0 0 0,-1 0-1 0 0,1 1 1 0 0,-1-1-1 0 0,-1 0 1 0 0,1 1 0 0 0,-1-1-1 0 0,0 0 1 0 0,0 0-1 0 0,-1 0 1 0 0,1 1 0 0 0,-2-2-1 0 0,1 1 1 0 0,0 0-1 0 0,-1 0 1 0 0,0-1-1 0 0,-1 1 1 0 0,1-1 0 0 0,-1 0-1 0 0,0 0 1 0 0,0 0-1 0 0,-1-1 1 0 0,1 0 0 0 0,-1 1-1 0 0,-2 0-35 0 0,-137 62 647 0 0,118-58-638 0 0,19-7-119 0 0,-1 0-1 0 0,1 0 0 0 0,-1 0 1 0 0,0-1-1 0 0,0 0 0 0 0,1-1 0 0 0,-1 0 1 0 0,0 0-1 0 0,0-1 0 0 0,0 0 1 0 0,1 0-1 0 0,-1-1 0 0 0,0 1 1 0 0,1-2-1 0 0,-1 1 0 0 0,1-1 1 0 0,-7-4 110 0 0,13 5-138 0 0,0 1 0 0 0,0-1 0 0 0,0 0 0 0 0,0 0 0 0 0,1 0 0 0 0,-1 0 0 0 0,0 0 0 0 0,1 0 0 0 0,-1 0 0 0 0,1 0 0 0 0,0 0 0 0 0,0-1 0 0 0,0 1 0 0 0,0 0 0 0 0,0 0 0 0 0,0 0 0 0 0,1 0 0 0 0,-1 0 0 0 0,0 0 0 0 0,1 0 0 0 0,0 0 0 0 0,0 0 0 0 0,-1 0 0 0 0,1 0 0 0 0,0 0 0 0 0,1 0 0 0 0,-1 1 0 0 0,1-3 138 0 0,9-15-879 0 0</inkml:trace>
  <inkml:trace contextRef="#ctx0" brushRef="#br0" timeOffset="135021.043">27391 8864 2136 0 0,'2'0'177'0'0,"0"0"-1"0"0,0 0 0 0 0,0 0 0 0 0,0 1 1 0 0,0-1-1 0 0,0 1 0 0 0,0-1 0 0 0,-1 1 1 0 0,1 0-1 0 0,0 0 0 0 0,0 0 0 0 0,-1 0 1 0 0,1 0-1 0 0,-1 0 0 0 0,1 0 0 0 0,-1 1 1 0 0,1-1-1 0 0,-1 1 0 0 0,0-1 0 0 0,1 1 1 0 0,-1-1-1 0 0,0 1 0 0 0,0-1 0 0 0,0 1 1 0 0,-1 0-1 0 0,1 0 0 0 0,0 1-176 0 0,13 89 1909 0 0,-14-84-1764 0 0,-9 342 1502 0 0,9-346-1626 0 0,-1 0 1 0 0,1 0 0 0 0,1 0-1 0 0,-1 0 1 0 0,0 0 0 0 0,1 0 0 0 0,0 0-1 0 0,0 0 1 0 0,0 0 0 0 0,0 0 0 0 0,1 0-1 0 0,0 0 1 0 0,-1-1 0 0 0,1 1-1 0 0,1-1 1 0 0,-1 1 0 0 0,0-1 0 0 0,1 0-1 0 0,0 0 1 0 0,0 0 0 0 0,0 0-1 0 0,0 0 1 0 0,0-1 0 0 0,0 1 0 0 0,1-1-1 0 0,-1 0 1 0 0,1 0 0 0 0,0 0-1 0 0,-1-1 1 0 0,1 1 0 0 0,0-1 0 0 0,0 0-1 0 0,0 0 1 0 0,0 0 0 0 0,0 0-1 0 0,0-1 1 0 0,1 0 0 0 0,-1 0 0 0 0,0 0-1 0 0,0 0 1 0 0,0-1 0 0 0,3 0-22 0 0,52-31-3417 0 0,-51 24 2335 0 0</inkml:trace>
  <inkml:trace contextRef="#ctx0" brushRef="#br0" timeOffset="135273.561">27336 9085 7890 0 0,'-19'-13'3688'0'0,"38"10"-3758"0"0,115-12-312 0 0,-19 20-4755 0 0,-102-5 3821 0 0</inkml:trace>
  <inkml:trace contextRef="#ctx0" brushRef="#br0" timeOffset="135443.287">27785 8899 6489 0 0,'92'-19'3712'0'0,"54"16"-4117"0"0,-96 4 691 0 0,17-3-3543 0 0,-66 2 2153 0 0</inkml:trace>
  <inkml:trace contextRef="#ctx0" brushRef="#br0" timeOffset="135628.582">27719 9051 8746 0 0,'3'4'259'0'0,"-1"0"0"0"0,1 0-1 0 0,0-1 1 0 0,0 1 0 0 0,0-1 0 0 0,0 0 0 0 0,1 0-1 0 0,-1 0 1 0 0,1-1 0 0 0,0 1 0 0 0,0-1 0 0 0,0 0-1 0 0,0 0 1 0 0,0 0 0 0 0,0 0 0 0 0,0-1 0 0 0,1 0 0 0 0,2 1-259 0 0,150 8-680 0 0,-120-11 1064 0 0,-28 1-304 0 0,3 1-661 0 0,0 0-1 0 0,0-1 1 0 0,0-1-1 0 0,0 0 0 0 0,0-1 1 0 0,0 0-1 0 0,0-1 1 0 0,-1 0-1 0 0,1-1 1 0 0,-1 0-1 0 0,2-2 582 0 0,0-5-1775 0 0</inkml:trace>
  <inkml:trace contextRef="#ctx0" brushRef="#br0" timeOffset="135874.588">28363 8169 8170 0 0,'-10'58'4337'0'0,"-4"0"-3347"0"0,-11 66-1151 0 0,15 6 163 0 0,5 0 0 0 0,10 72-2 0 0,12 23-740 0 0,-17-223 292 0 0,0-2-116 0 0,0 0-98 0 0,0 0-157 0 0,0 0-307 0 0,-3 0-1902 0 0,2 0 1652 0 0</inkml:trace>
  <inkml:trace contextRef="#ctx0" brushRef="#br0" timeOffset="136140.105">28196 8887 5233 0 0,'75'-98'3441'0'0,"-46"75"-3376"0"0,2 1 0 0 0,0 2 1 0 0,1 0-1 0 0,1 3 1 0 0,0 0-1 0 0,31-9-65 0 0,26 5 787 0 0,-59 20-5915 0 0,-33 1 3972 0 0</inkml:trace>
  <inkml:trace contextRef="#ctx0" brushRef="#br0" timeOffset="136399.305">28422 8652 4025 0 0,'-3'0'175'0'0,"1"0"1"0"0,0 0-1 0 0,0 0 0 0 0,0 1 1 0 0,-1-1-1 0 0,1 1 0 0 0,0-1 1 0 0,0 1-1 0 0,0 0 0 0 0,0 0 1 0 0,0 0-1 0 0,0 0 1 0 0,0 0-1 0 0,0 0 0 0 0,0 0 1 0 0,0 1-1 0 0,1-1 0 0 0,-1 1 1 0 0,1 0-1 0 0,-1-1 0 0 0,1 1 1 0 0,-1 0-1 0 0,1 0 1 0 0,0 0-1 0 0,0 0 0 0 0,0 0 1 0 0,0 0-1 0 0,0 0 0 0 0,0 0 1 0 0,1 0-1 0 0,-1 0 0 0 0,1 0 1 0 0,0 1-1 0 0,-1-1 1 0 0,1 0-1 0 0,0 0 0 0 0,0 1 1 0 0,0-1-1 0 0,1 0 0 0 0,-1 0 1 0 0,0 0-1 0 0,1 1 0 0 0,0-1 1 0 0,0 1-176 0 0,44 100 1215 0 0,-38-90-940 0 0,11 19-192 0 0,0-2 1 0 0,2 0-1 0 0,2-1 1 0 0,0-1-1 0 0,2-2 1 0 0,0 0-1 0 0,2-1 1 0 0,1-2-1 0 0,1 0 1 0 0,25 14-84 0 0,36 17-1193 0 0,-88-54 577 0 0,-1 0-133 0 0,0 0-139 0 0,0 0-34 0 0,0 0 341 0 0,0 0-213 0 0,0-1-135 0 0</inkml:trace>
  <inkml:trace contextRef="#ctx0" brushRef="#br0" timeOffset="136861.59">29186 9184 8234 0 0,'-11'22'4125'0'0,"-11"10"-2459"0"0,-2 5-1107 0 0,13-18-599 0 0,1 1 0 0 0,1 1 0 0 0,1-1 0 0 0,0 2 0 0 0,2-1 0 0 0,0 1 0 0 0,0 7 40 0 0,-8 41-2488 0 0,-1-25-2292 0 0,12-37 3305 0 0</inkml:trace>
  <inkml:trace contextRef="#ctx0" brushRef="#br0" timeOffset="137498.096">29458 9123 6977 0 0,'-30'-19'5156'0'0,"27"-79"-4262"0"0,85-148-846 0 0,44-67-144 0 0,-16 100 78 0 0,-107 205 56 0 0,-3 7-42 0 0,0 1 0 0 0,0-1 0 0 0,1 1 0 0 0,-1-1 0 0 0,0 0 0 0 0,0 1 0 0 0,0-1-1 0 0,1 1 1 0 0,-1-1 0 0 0,0 0 0 0 0,0 1 0 0 0,1-1 0 0 0,-1 1 0 0 0,0-1 0 0 0,1 1 0 0 0,-1-1 0 0 0,1 1 0 0 0,-1 0 0 0 0,1-1 0 0 0,-1 1 0 0 0,1-1 0 0 0,-1 1 0 0 0,1 0 0 0 0,-1 0 0 0 0,1-1 0 0 0,0 1 0 0 0,-1 0 0 0 0,1 0 0 0 0,-1-1 0 0 0,1 1 0 0 0,0 0 0 0 0,-1 0 0 0 0,1 0-1 0 0,-1 0 1 0 0,1 0 0 0 0,0 0 0 0 0,-1 0 0 0 0,1 0 0 0 0,0 0 0 0 0,-1 1 0 0 0,1-1 0 0 0,-1 0 0 0 0,1 0 0 0 0,0 0 0 0 0,-1 1 0 0 0,1-1 0 0 0,-1 0 0 0 0,1 1 0 0 0,-1-1 0 0 0,1 0 0 0 0,-1 1 0 0 0,1-1 0 0 0,-1 1 0 0 0,1-1 0 0 0,-1 1 0 0 0,0-1 0 0 0,1 1 0 0 0,-1-1-1 0 0,0 1 1 0 0,1-1 0 0 0,-1 1 0 0 0,0-1 0 0 0,0 1 0 0 0,1 0 0 0 0,-1-1 0 0 0,0 1 0 0 0,0-1 0 0 0,0 1 0 0 0,0 0 0 0 0,0 0 4 0 0,10 8-4 0 0,0 1 0 0 0,-1 0 0 0 0,0 1 0 0 0,-1 0 0 0 0,0 0 0 0 0,-1 1-1 0 0,0 0 1 0 0,-1 0 0 0 0,0 1 0 0 0,-1 0 0 0 0,0 0 0 0 0,-2 0 0 0 0,1 1 0 0 0,-1-1 0 0 0,0 5 4 0 0,-2 232 835 0 0,1-208-767 0 0,1-1 0 0 0,3 0 0 0 0,1 0 0 0 0,2-1 0 0 0,5 10-68 0 0,1 43 32 0 0,-15-92-203 0 0,0-1-125 0 0,0 0-242 0 0,0 0-230 0 0,0 0-299 0 0,0 0-162 0 0,0 0 421 0 0,0 0-485 0 0,0 0-390 0 0</inkml:trace>
  <inkml:trace contextRef="#ctx0" brushRef="#br0" timeOffset="137871.495">29444 8725 6089 0 0,'-14'-28'7277'0'0,"52"28"-6847"0"0,-16 3-548 0 0,15-3-649 0 0,-1-1 0 0 0,1-2 0 0 0,-1-2 0 0 0,0-1 1 0 0,14-5 766 0 0,-18 3-939 0 0,1 2 1 0 0,0 1-1 0 0,1 1 1 0 0,-1 2-1 0 0,1 2 1 0 0,15 1 938 0 0,-43 0 186 0 0,-1 0 0 0 0,0 1 1 0 0,1-1-1 0 0,-1 1 0 0 0,0 0 0 0 0,1 0 1 0 0,-1 0-1 0 0,-1 1 0 0 0,1 0 0 0 0,0 0 1 0 0,0 0-1 0 0,-1 1 0 0 0,0-1 0 0 0,0 1 1 0 0,0 0-1 0 0,0 0 0 0 0,-1 1 0 0 0,1-1 0 0 0,-1 1 1 0 0,0-1-1 0 0,0 1 0 0 0,-1 0 0 0 0,0 0 1 0 0,1 0-1 0 0,-2 1 0 0 0,1-1 0 0 0,-1 0 1 0 0,1 1-1 0 0,-2-1 0 0 0,1 1 0 0 0,0 0 1 0 0,-1-1-1 0 0,0 1 0 0 0,-1-1 0 0 0,1 1 1 0 0,-1-1-1 0 0,0 1 0 0 0,0-1 0 0 0,-1 1 0 0 0,-1 4-186 0 0,-6 40 697 0 0,-1 4-458 0 0,2 0 0 0 0,2 0 1 0 0,3 1-1 0 0,2 19-239 0 0,2-67 3 0 0,-1 0-1 0 0,2 1 1 0 0,-1-1 0 0 0,1 0-1 0 0,0 0 1 0 0,0 0 0 0 0,1 0-1 0 0,0 0 1 0 0,0 0-1 0 0,1-1 1 0 0,0 1 0 0 0,0-1-1 0 0,0 0 1 0 0,1 0 0 0 0,0-1-1 0 0,0 1 1 0 0,0-1-1 0 0,1 0 1 0 0,0-1 0 0 0,0 1-1 0 0,0-1 1 0 0,0 0 0 0 0,4 1-3 0 0,68 3-2733 0 0,-63-15-423 0 0,-15 6 1573 0 0</inkml:trace>
  <inkml:trace contextRef="#ctx0" brushRef="#br0" timeOffset="138125.409">29873 8927 8562 0 0,'-10'-9'3765'0'0,"-1"-9"-2729"0"0,21 18-1140 0 0,309-6-5653 0 0,-301 4 4960 0 0</inkml:trace>
  <inkml:trace contextRef="#ctx0" brushRef="#br0" timeOffset="138370.349">30387 8782 7770 0 0,'116'-18'4278'0'0,"62"26"-6019"0"0,-135-4 957 0 0,4 2-2200 0 0,-41-6 2126 0 0</inkml:trace>
  <inkml:trace contextRef="#ctx0" brushRef="#br0" timeOffset="138525.719">30432 8899 8114 0 0,'43'25'5412'0'0,"92"-7"-6159"0"0,64-23-5921 0 0,-175 5 5030 0 0</inkml:trace>
  <inkml:trace contextRef="#ctx0" brushRef="#br0" timeOffset="138916.653">31054 8572 4089 0 0,'-68'107'6009'0'0,"61"-88"-5828"0"0,1 1 0 0 0,1-1 0 0 0,0 1-1 0 0,1 0 1 0 0,2 1 0 0 0,0-1 0 0 0,1 1 0 0 0,1 0-181 0 0,0-14 34 0 0,0 1-1 0 0,0-1 1 0 0,1 0 0 0 0,0 1 0 0 0,1-1 0 0 0,-1 0-1 0 0,1 0 1 0 0,1 0 0 0 0,-1 0 0 0 0,1 0 0 0 0,1-1 0 0 0,-1 1-1 0 0,1-1 1 0 0,0 0 0 0 0,1 0 0 0 0,-1 0 0 0 0,1-1 0 0 0,0 1-1 0 0,0-1 1 0 0,1 0 0 0 0,0-1 0 0 0,0 0 0 0 0,5 4-34 0 0,-2-5 21 0 0,0 0 0 0 0,0 0 0 0 0,1-1 0 0 0,-1 0 0 0 0,1-1 0 0 0,-1 0 0 0 0,1 0 1 0 0,0-1-1 0 0,-1-1 0 0 0,1 1 0 0 0,0-2 0 0 0,-1 1 0 0 0,0-1 0 0 0,1 0 0 0 0,-1-1 0 0 0,0 0 1 0 0,0-1-1 0 0,0 0 0 0 0,-1 0 0 0 0,1-1 0 0 0,-1 0 0 0 0,0-1 0 0 0,0 1 0 0 0,-1-1 1 0 0,0-1-1 0 0,0 0 0 0 0,0 0 0 0 0,-1 0 0 0 0,0-1 0 0 0,3-4-21 0 0,1-4 44 0 0,0 0 0 0 0,-1-1 0 0 0,0 0 0 0 0,-1 0 0 0 0,-1-1 0 0 0,-1 0 0 0 0,-1-1 0 0 0,0 1 0 0 0,-1-1 0 0 0,-1 0 0 0 0,-1 0 0 0 0,-1 0 0 0 0,0 0 0 0 0,-2-1-44 0 0,1 15 25 0 0,-1 0-1 0 0,0 1 1 0 0,1-1-1 0 0,-2 1 0 0 0,1-1 1 0 0,-1 1-1 0 0,1-1 1 0 0,-1 1-1 0 0,0 0 1 0 0,-1 0-1 0 0,1 0 1 0 0,-1 0-1 0 0,0 0 1 0 0,0 0-1 0 0,0 1 0 0 0,0 0 1 0 0,0-1-1 0 0,-1 1 1 0 0,0 0-1 0 0,0 1 1 0 0,1-1-1 0 0,-1 1 1 0 0,-1-1-1 0 0,1 1 0 0 0,0 0 1 0 0,-1 1-1 0 0,1-1 1 0 0,-1 1-1 0 0,1 0 1 0 0,-1 0-1 0 0,1 0 1 0 0,-1 1-1 0 0,-3 0-24 0 0,-12-1 39 0 0,1 0 0 0 0,0 2 0 0 0,0 0-1 0 0,0 1 1 0 0,0 1 0 0 0,0 1 0 0 0,0 1 0 0 0,1 1 0 0 0,0 0-1 0 0,0 1 1 0 0,0 1 0 0 0,1 0 0 0 0,0 2 0 0 0,1 0 0 0 0,0 1 0 0 0,-2 2-39 0 0,7-5 1 0 0,0 0 1 0 0,1 0 0 0 0,0 1 0 0 0,1 0-1 0 0,0 1 1 0 0,0 0 0 0 0,1 0 0 0 0,0 1 0 0 0,1 0-1 0 0,1 1 1 0 0,-1-1 0 0 0,0 5-2 0 0,6-12-60 0 0,0 0 1 0 0,1 0 0 0 0,-1 0-1 0 0,1 0 1 0 0,-1 0 0 0 0,1 0-1 0 0,1 0 1 0 0,-1 1-1 0 0,1-1 1 0 0,-1 0 0 0 0,1 0-1 0 0,0 0 1 0 0,1 0-1 0 0,-1 0 1 0 0,1 0 0 0 0,-1-1-1 0 0,1 1 1 0 0,0 0-1 0 0,1-1 1 0 0,-1 1 0 0 0,0-1-1 0 0,1 0 1 0 0,1 1 59 0 0,78 52-5738 0 0,-65-49 3853 0 0</inkml:trace>
  <inkml:trace contextRef="#ctx0" brushRef="#br0" timeOffset="139710.158">31702 7617 5265 0 0,'-30'-21'4646'0'0,"36"29"-3622"0"0,51 40-1134 0 0,51 24 487 0 0,-102-68-321 0 0,-1 1-1 0 0,1-1 0 0 0,-1 1 0 0 0,-1 0 1 0 0,1 0-1 0 0,-1 0 0 0 0,1 1 0 0 0,-2-1 1 0 0,1 1-1 0 0,0 0 0 0 0,-1 0 0 0 0,0 0 1 0 0,-1 1-1 0 0,0-1 0 0 0,0 1 0 0 0,0-1 1 0 0,0 1-1 0 0,-1 0 0 0 0,0 0 0 0 0,-1 0 1 0 0,0 0-1 0 0,0-1 0 0 0,0 1 0 0 0,-1 0 1 0 0,-1 5-56 0 0,-53 171 987 0 0,45-158-974 0 0,-22 49 234 0 0,4 1 1 0 0,2 1-1 0 0,5 1 0 0 0,2 1 0 0 0,4 1 0 0 0,-1 42-247 0 0,30-77 104 0 0,-14-44-89 0 0,0 0-6 0 0,0 0-1 0 0,14 13 50 0 0,25 58 23 0 0,-32 4 69 0 0,-10-56-119 0 0,-3 45 46 0 0,-3 1 0 0 0,-3-2 0 0 0,-2 1 0 0 0,-4-2 0 0 0,-2 0 0 0 0,-12 22-77 0 0,29-77-24 0 0,1-1 1 0 0,-1 0 0 0 0,0 0-1 0 0,-1-1 1 0 0,0 1 0 0 0,1-1-1 0 0,-2 1 1 0 0,1-1-1 0 0,-1 0 1 0 0,1-1 0 0 0,-1 1-1 0 0,-1-1 1 0 0,1 0 0 0 0,0 0-1 0 0,-1-1 1 0 0,0 1-1 0 0,0-1 1 0 0,0-1 0 0 0,0 1-1 0 0,-1-1 1 0 0,0 0 23 0 0,-19 2-1728 0 0,9-3-3109 0 0,15-1 3246 0 0</inkml:trace>
  <inkml:trace contextRef="#ctx0" brushRef="#br0" timeOffset="141607.78">28309 8743 6385 0 0,'13'-36'2659'0'0,"23"-32"-2414"0"0,-18 50-283 0 0,2 1 1 0 0,0 1-1 0 0,0 1 1 0 0,2 0-1 0 0,-1 2 1 0 0,13-5 37 0 0,-6 2-146 0 0,-7 12 167 0 0,1-3-4154 0 0,-22 7 2896 0 0</inkml:trace>
  <inkml:trace contextRef="#ctx0" brushRef="#br0" timeOffset="142342.957">28446 8706 5689 0 0,'10'-31'5223'0'0,"23"-4"-4619"0"0,70-34-490 0 0,116-42-1423 0 0,-168 93-1569 0 0,-42 16 1900 0 0</inkml:trace>
  <inkml:trace contextRef="#ctx0" brushRef="#br0" timeOffset="146030.719">32136 7860 2224 0 0,'27'-4'1570'0'0,"100"6"-1143"0"0,-125-1-298 0 0,-2-1 35 0 0,0 0 44 0 0,0 0 15 0 0,0 0 1 0 0,0 0 7 0 0,4 13 344 0 0,-2 1-344 0 0,0-1 1 0 0,-2 1 0 0 0,0 0-1 0 0,0 0 1 0 0,-1-1 0 0 0,-1 1 0 0 0,0-1-1 0 0,-1 1 1 0 0,0-1 0 0 0,-1 0-1 0 0,0 0 1 0 0,-2 0 0 0 0,-1 5-232 0 0,-12 34 590 0 0,10-18-485 0 0,1 1 0 0 0,1-1 0 0 0,3 1 0 0 0,0 0 0 0 0,2 0 0 0 0,2 1 0 0 0,3 16-105 0 0,-4-42 15 0 0,1 1 0 0 0,1-1 0 0 0,0 1 0 0 0,1-1 0 0 0,-1 1 0 0 0,2-1 0 0 0,0 0 0 0 0,0 0 1 0 0,1 0-1 0 0,0-1 0 0 0,0 1 0 0 0,1-1 0 0 0,1 0 0 0 0,0 0 0 0 0,0 0 0 0 0,0-1 0 0 0,1 0 1 0 0,4 3-16 0 0,-4-2 68 0 0,-1 0 1 0 0,0 1 0 0 0,0-1 0 0 0,-1 1-1 0 0,0 1 1 0 0,-1-1 0 0 0,0 1 0 0 0,-1 0-1 0 0,0-1 1 0 0,-1 1 0 0 0,0 1 0 0 0,0-1-1 0 0,-1 0 1 0 0,-1 0 0 0 0,0 0 0 0 0,0 1-1 0 0,-2 6-68 0 0,2 5 96 0 0,2 50 31 0 0,-4 0 0 0 0,-3 0 0 0 0,-3 0 0 0 0,-3-1-1 0 0,-3 0 1 0 0,-6 7-127 0 0,11-53 60 0 0,-2-1 0 0 0,-1 0 0 0 0,-1 0-1 0 0,-1-1 1 0 0,-2-1 0 0 0,-4 5-60 0 0,-21 32 25 0 0,13 12-406 0 0,30-27-4311 0 0,-2-44 3437 0 0,0-1-297 0 0</inkml:trace>
  <inkml:trace contextRef="#ctx0" brushRef="#br0" timeOffset="147133.115">32669 7394 2457 0 0,'8'-7'79'0'0,"0"1"1"0"0,0 0-1 0 0,1 0 1 0 0,0 1-1 0 0,0 0 1 0 0,0 0-1 0 0,1 1 1 0 0,0 0-1 0 0,-1 1 1 0 0,1 0-1 0 0,1 1 1 0 0,-1 0 0 0 0,0 1-1 0 0,0-1 1 0 0,1 2-1 0 0,3 0-79 0 0,19-4 227 0 0,-26 2-85 0 0,1 0 0 0 0,0 1 0 0 0,0 0 0 0 0,-1 1 0 0 0,1-1 1 0 0,0 2-1 0 0,0-1 0 0 0,0 1 0 0 0,-1 0 0 0 0,1 1 1 0 0,0-1-1 0 0,-1 1 0 0 0,1 1 0 0 0,-1 0 0 0 0,0 0 1 0 0,7 4-143 0 0,-11-2 128 0 0,0 1 0 0 0,0 0 0 0 0,-1 0 0 0 0,0 0 0 0 0,0 0 0 0 0,0 0 0 0 0,-1 0 0 0 0,1 0 0 0 0,-2 0 0 0 0,1 1 0 0 0,-1-1 0 0 0,0 0 0 0 0,0 1 0 0 0,0-1 0 0 0,-1 0 0 0 0,0 2-128 0 0,0 11 231 0 0,-37 625 2896 0 0,-64 1231-1014 0 0,100-1833-2073 0 0,1 14 61 0 0,-1 1 0 0 0,-4-1 0 0 0,-2 0 0 0 0,-2 0 0 0 0,-3-1 0 0 0,-12 31-101 0 0,22-80-25 0 0,1 1 0 0 0,-1-1 0 0 0,-1 0 0 0 0,1 0 0 0 0,-1-1 0 0 0,0 1 0 0 0,-1-1 0 0 0,1 0-1 0 0,-1 0 1 0 0,0 0 0 0 0,0-1 0 0 0,0 0 0 0 0,-1 0 0 0 0,0 0 0 0 0,0-1 0 0 0,0 1 0 0 0,0-1 0 0 0,0-1-1 0 0,0 1 1 0 0,-1-1 0 0 0,1 0 0 0 0,-1-1 0 0 0,0 0 0 0 0,0 0 0 0 0,1 0 0 0 0,-1-1 0 0 0,0 1 0 0 0,0-2-1 0 0,0 1 1 0 0,1-1 0 0 0,-1 0 25 0 0,-22-4-886 0 0,1 0 1 0 0,0-2-1 0 0,0-2 0 0 0,1 0 0 0 0,0-2 0 0 0,-17-9 886 0 0,23 9-925 0 0,4-3-324 0 0</inkml:trace>
  <inkml:trace contextRef="#ctx0" brushRef="#br0" timeOffset="148662.992">4819 13528 6529 0 0,'-176'-13'3296'0'0,"143"23"-3436"0"0,33-10 101 0 0,0 0-9 0 0,0 0 13 0 0,0 0 10 0 0,10 5 4 0 0,78 25 3 0 0,120-7 52 0 0,34 5-648 0 0,-83 0-3676 0 0,-138-23 3126 0 0</inkml:trace>
  <inkml:trace contextRef="#ctx0" brushRef="#br0" timeOffset="148895.577">4819 13837 7138 0 0,'-107'6'4254'0'0,"108"-6"-4255"0"0,-1 1 1 0 0,0-1 0 0 0,0 0-1 0 0,0 0 1 0 0,0 0-1 0 0,0 1 1 0 0,0-1 0 0 0,0 0-1 0 0,0 0 1 0 0,0 0-1 0 0,1 1 1 0 0,-1-1 0 0 0,0 0-1 0 0,0 0 1 0 0,0 0-1 0 0,0 1 1 0 0,0-1 0 0 0,0 0-1 0 0,0 0 1 0 0,0 0-1 0 0,-1 1 1 0 0,1-1 0 0 0,0 0-1 0 0,0 0 1 0 0,0 0-1 0 0,0 1 1 0 0,0-1 0 0 0,0 0-1 0 0,0 0 1 0 0,0 0-1 0 0,0 0 1 0 0,-1 1 0 0 0,1-1-1 0 0,0 0 1 0 0,0 0-1 0 0,0 0 1 0 0,0 0 0 0 0,-1 0-1 0 0,1 1 1 0 0,0-1-1 0 0,0 0 1 0 0,0 0 0 0 0,-1 0-1 0 0,1 0 1 0 0,0 0-1 0 0,0 0 1 0 0,0 0 0 0 0,-1 0-1 0 0,1 0 1 0 0,0 0 0 0 0,32 10-34 0 0,0-1-1 0 0,1-2 1 0 0,0-1 0 0 0,0-1 0 0 0,0-2 0 0 0,1-2 0 0 0,-1-1-1 0 0,28-3 35 0 0,8 2-365 0 0,140 4-3756 0 0,-161-1 2622 0 0</inkml:trace>
  <inkml:trace contextRef="#ctx0" brushRef="#br0" timeOffset="152167.162">9435 12545 7554 0 0,'-9'266'5435'0'0,"51"127"-6295"0"0,-21-229-387 0 0,-11-79-1836 0 0,-10-55 1405 0 0</inkml:trace>
  <inkml:trace contextRef="#ctx0" brushRef="#br0" timeOffset="152434.822">9187 13724 7474 0 0,'-38'-10'6264'0'0,"46"8"-6288"0"0,86-4-84 0 0,-1 4 1 0 0,0 4 0 0 0,1 4 0 0 0,-2 5-1 0 0,51 12 108 0 0,11 2-3688 0 0,-126-24 2313 0 0</inkml:trace>
  <inkml:trace contextRef="#ctx0" brushRef="#br0" timeOffset="152681.133">9829 14096 9898 0 0,'-12'47'3557'0'0,"2"-12"-3012"0"0,2 1 0 0 0,1 0 0 0 0,2 1 0 0 0,1-1-1 0 0,1 38-544 0 0,26 174-52 0 0,-16-206-1517 0 0,-9-45-1983 0 0,0 1 2396 0 0</inkml:trace>
  <inkml:trace contextRef="#ctx0" brushRef="#br0" timeOffset="152944.085">9396 14135 8314 0 0,'-1'-1'1055'0'0,"0"1"-952"0"0,1 0 1 0 0,-1 0-1 0 0,1 0 0 0 0,-1 0 1 0 0,1 0-1 0 0,-1 0 0 0 0,1 0 1 0 0,-1-1-1 0 0,1 1 0 0 0,-1 0 1 0 0,1 0-1 0 0,-1-1 0 0 0,1 1 1 0 0,-1 0-1 0 0,1 0 0 0 0,0-1 1 0 0,-1 1-1 0 0,1-1 1 0 0,-1 1-1 0 0,1 0 0 0 0,0-1 1 0 0,0 1-1 0 0,-1-1 0 0 0,1 1 1 0 0,0-1-1 0 0,0 1 0 0 0,-1 0 1 0 0,1-1-1 0 0,0 1 0 0 0,0-1 1 0 0,0 0-1 0 0,0 1 0 0 0,0-1 1 0 0,0 1-1 0 0,-1-1 1 0 0,1 1-1 0 0,0-1 0 0 0,1 1 1 0 0,-1-1-1 0 0,0 1 0 0 0,0-1 1 0 0,0 1-1 0 0,0-1 0 0 0,0 1 1 0 0,0-1-1 0 0,1 1 0 0 0,-1-1 1 0 0,0 1-1 0 0,1-1 0 0 0,-1 1 1 0 0,0 0-1 0 0,0-1 1 0 0,1 1-1 0 0,-1-1 0 0 0,1 1 1 0 0,-1 0-1 0 0,0-1 0 0 0,1 1-103 0 0,475-134-77 0 0,-255 77-2624 0 0,-181 54 1863 0 0</inkml:trace>
  <inkml:trace contextRef="#ctx0" brushRef="#br0" timeOffset="150839.575">6190 14007 8170 0 0,'-32'60'4916'0'0,"-7"22"-4508"0"0,36-48-392 0 0,1 0 1 0 0,1 1 0 0 0,2-1 0 0 0,2 0 0 0 0,1 0-1 0 0,1 0 1 0 0,2 0 0 0 0,2-1 0 0 0,1 0 0 0 0,6 11-17 0 0,29 69-2900 0 0,-44-112 1983 0 0,-1-3-456 0 0,0 1 431 0 0</inkml:trace>
  <inkml:trace contextRef="#ctx0" brushRef="#br0" timeOffset="150999.748">5777 14079 6313 0 0,'-1'-1'838'0'0,"-24"-10"1553"0"0,36-2-2204 0 0,121 14-327 0 0,-66 7-49 0 0,61 9-579 0 0,1-5 0 0 0,1-6 0 0 0,4-5 768 0 0,-98-2-856 0 0,-4 1-335 0 0</inkml:trace>
  <inkml:trace contextRef="#ctx0" brushRef="#br0" timeOffset="151219.805">6660 14343 6985 0 0,'14'-4'3623'0'0,"162"24"-3771"0"0,-134-12-55 0 0,-1-1 0 0 0,1-2 0 0 0,0-3-1 0 0,0-1 1 0 0,0-1 0 0 0,0-3 0 0 0,0-2-1 0 0,0-1 1 0 0,22-8 203 0 0,-38 4-1460 0 0,-13 5 42 0 0</inkml:trace>
  <inkml:trace contextRef="#ctx0" brushRef="#br0" timeOffset="151448.376">7281 14197 7482 0 0,'2'22'4925'0'0,"5"-1"-5079"0"0,-2-9 440 0 0,59 84 6 0 0,-58-90-276 0 0,0 0 0 0 0,-1 0 0 0 0,1 0-1 0 0,-1 1 1 0 0,-1-1 0 0 0,1 1 0 0 0,-1 1 0 0 0,0-1-1 0 0,-1 0 1 0 0,0 1 0 0 0,0 0 0 0 0,-1 0 0 0 0,0 0 0 0 0,0 0-1 0 0,0 0 1 0 0,-1 4-16 0 0,-2-7 6 0 0,-1 0-1 0 0,0 0 0 0 0,0 0 1 0 0,0 0-1 0 0,0 0 1 0 0,-1 0-1 0 0,0 0 0 0 0,0-1 1 0 0,0 0-1 0 0,0 1 0 0 0,-1-1 1 0 0,0 0-1 0 0,0-1 1 0 0,0 1-1 0 0,0-1 0 0 0,0 1 1 0 0,-1-1-1 0 0,1-1 1 0 0,-1 1-1 0 0,0-1 0 0 0,0 1 1 0 0,-5 0-6 0 0,-39 14-3878 0 0,47-17 2743 0 0,0-1-366 0 0</inkml:trace>
  <inkml:trace contextRef="#ctx0" brushRef="#br0" timeOffset="151869.362">7848 14474 7138 0 0,'-23'44'5292'0'0,"-30"12"-4458"0"0,48-56-855 0 0,0 1 0 0 0,0-1 0 0 0,0-1 0 0 0,0 1 0 0 0,0 0 0 0 0,0-1 0 0 0,0 0 0 0 0,0-1 0 0 0,0 1 0 0 0,0-1 0 0 0,0 0 0 0 0,1 0 0 0 0,-1 0 0 0 0,1 0 0 0 0,-1-1 0 0 0,1 0-1 0 0,0 0 1 0 0,0 0 0 0 0,0-1 0 0 0,0 1 0 0 0,1-1 0 0 0,0 0 0 0 0,-1 0 0 0 0,1 0 0 0 0,1 0 0 0 0,-1 0 0 0 0,0-2 21 0 0,1 5-8 0 0,0-1 0 0 0,0 1 0 0 0,0-1-1 0 0,0 1 1 0 0,0-1 0 0 0,1 0 0 0 0,-1 0 0 0 0,0 0 0 0 0,1 0 0 0 0,0 0-1 0 0,-1 0 1 0 0,1 0 0 0 0,0-1 0 0 0,0 1 0 0 0,0 0 0 0 0,0-1 0 0 0,1 1-1 0 0,-1-1 1 0 0,1 1 0 0 0,-1 0 0 0 0,1-1 0 0 0,0 0 0 0 0,0 1 0 0 0,0-1-1 0 0,0 1 1 0 0,1-1 0 0 0,-1 1 0 0 0,0 0 0 0 0,1-1 0 0 0,0 1-1 0 0,0-1 1 0 0,0 1 0 0 0,0 0 0 0 0,0-1 0 0 0,0 1 0 0 0,0 0 0 0 0,1 0-1 0 0,-1 0 1 0 0,1 0 0 0 0,0 0 0 0 0,-1 0 0 0 0,1 1 0 0 0,0-1 0 0 0,0 1-1 0 0,0-1 1 0 0,0 1 0 0 0,0-1 0 0 0,1 1 0 0 0,-1 0 0 0 0,0 0 0 0 0,1 0-1 0 0,-1 1 1 0 0,0-1 0 0 0,1 0 0 0 0,0 1 8 0 0,3 1-9 0 0,0 1-1 0 0,0 0 1 0 0,0 0-1 0 0,-1 0 1 0 0,1 1 0 0 0,-1 0-1 0 0,1 0 1 0 0,-1 0-1 0 0,0 1 1 0 0,0 0 0 0 0,0 0-1 0 0,-1 0 1 0 0,0 0-1 0 0,1 1 1 0 0,-1 0 0 0 0,-1-1-1 0 0,2 3 10 0 0,35 33-12 0 0,-36-36 19 0 0,1 1 0 0 0,0-1 1 0 0,0 0-1 0 0,0 0 0 0 0,0-1 1 0 0,0 0-1 0 0,1 0 0 0 0,0 0 0 0 0,0 0 1 0 0,-1-1-1 0 0,1 0 0 0 0,1 0 0 0 0,-1-1 1 0 0,0 0-1 0 0,0 0 0 0 0,0 0 1 0 0,1-1-1 0 0,-1 1 0 0 0,0-2 0 0 0,1 1 1 0 0,-1-1-1 0 0,0 0 0 0 0,1 0 0 0 0,-1 0 1 0 0,0-1-1 0 0,0 0 0 0 0,0-1 1 0 0,-1 1-1 0 0,1-1 0 0 0,0 0 0 0 0,-1 0 1 0 0,0-1-1 0 0,0 0 0 0 0,0 0 0 0 0,0 0 1 0 0,0 0-1 0 0,-1-1 0 0 0,0 0 0 0 0,0 1 1 0 0,0-2-1 0 0,-1 1 0 0 0,2-3-7 0 0,-2 4 18 0 0,-1-1 0 0 0,0 0-1 0 0,0 0 1 0 0,0 0 0 0 0,-1 0-1 0 0,0 0 1 0 0,0 0 0 0 0,0 0-1 0 0,0-1 1 0 0,-1 1 0 0 0,0 0-1 0 0,0 0 1 0 0,0-1 0 0 0,-1 1-1 0 0,0 0 1 0 0,0 0-1 0 0,0 0 1 0 0,-1-1 0 0 0,1 1-1 0 0,-1 1 1 0 0,-1-1 0 0 0,1 0-1 0 0,0 0 1 0 0,-1 1 0 0 0,0 0-1 0 0,0-1 1 0 0,-1 1 0 0 0,1 0-1 0 0,-1 0 1 0 0,0 1 0 0 0,0-1-1 0 0,0 1 1 0 0,0 0 0 0 0,0 0-1 0 0,-1 0 1 0 0,0 1 0 0 0,1-1-1 0 0,-1 1 1 0 0,0 0 0 0 0,0 1-1 0 0,0-1 1 0 0,0 1 0 0 0,0 0-1 0 0,-1 0 1 0 0,1 1 0 0 0,0-1-1 0 0,0 1 1 0 0,-1 0-1 0 0,1 1 1 0 0,-2 0-18 0 0,-4 3-88 0 0,1 2 0 0 0,-1-1 0 0 0,1 1 0 0 0,0 1 0 0 0,1 0 1 0 0,-1 0-1 0 0,1 1 0 0 0,1 0 0 0 0,-1 1 0 0 0,2-1 0 0 0,-1 2 0 0 0,1-1 0 0 0,0 1 0 0 0,1 0 0 0 0,0 0 0 0 0,1 1 0 0 0,-3 7 88 0 0,16 13-3130 0 0,0-25 2085 0 0</inkml:trace>
  <inkml:trace contextRef="#ctx0" brushRef="#br0" timeOffset="150329.402">6003 13565 4809 0 0,'-57'4'3611'0'0,"65"-18"-3588"0"0,275-263 371 0 0,-270 263-392 0 0,-2 0 1 0 0,1-1-1 0 0,-2-1 1 0 0,0 1 0 0 0,-1-2-1 0 0,0 1 1 0 0,-2-1-1 0 0,0 0 1 0 0,0-1-1 0 0,-2 0 1 0 0,0 0 0 0 0,-1 0-1 0 0,-1 0 1 0 0,-1-1-1 0 0,-1 1 1 0 0,0-1 0 0 0,-1 1-1 0 0,-1-4-2 0 0,-2 1 12 0 0,-1-1 1 0 0,-1 1-1 0 0,-1 0 0 0 0,0 1 0 0 0,-2-1 0 0 0,0 1 0 0 0,-1 1 0 0 0,-1 0 1 0 0,-1 0-1 0 0,-1 1 0 0 0,-9-10-12 0 0,9 8 8 0 0,-100-116 25 0 0,111 136-38 0 0,0-1 1 0 0,0 0-1 0 0,0 1 1 0 0,1-1-1 0 0,-1 1 1 0 0,0 0-1 0 0,0-1 1 0 0,0 1-1 0 0,0 0 1 0 0,0-1-1 0 0,0 1 1 0 0,0 0-1 0 0,0 0 1 0 0,0 0-1 0 0,0 0 1 0 0,1 0 0 0 0,-1 0-1 0 0,0 0 1 0 0,0 0-1 0 0,0 0 1 0 0,0 1-1 0 0,0-1 1 0 0,0 0-1 0 0,0 1 1 0 0,0-1-1 0 0,0 0 1 0 0,0 1-1 0 0,1-1 1 0 0,-1 1-1 0 0,0-1 1 0 0,0 1-1 0 0,1 0 1 0 0,-1-1-1 0 0,0 1 1 0 0,1 0-1 0 0,-1-1 1 0 0,0 1-1 0 0,1 0 1 0 0,-1 0-1 0 0,1 0 1 0 0,-1-1-1 0 0,1 1 1 0 0,0 0-1 0 0,-1 0 1 0 0,1 0-1 0 0,0 0 1 0 0,0 0-1 0 0,0 0 1 0 0,-1 0-1 0 0,1 0 1 0 0,0 0-1 0 0,0 0 1 0 0,0 0-1 0 0,0 0 1 0 0,1-1-1 0 0,-1 1 1 0 0,0 0-1 0 0,0 0 1 0 0,1 0-1 0 0,-1 0 1 0 0,0 0-1 0 0,1 1 5 0 0,-15 69 9 0 0,4 1-1 0 0,2 0 1 0 0,4 1-1 0 0,3 0 0 0 0,3 0 1 0 0,3-1-1 0 0,4 1 1 0 0,2-2-1 0 0,5 7-8 0 0,-12-63 22 0 0,0 0 0 0 0,1 0 0 0 0,1 0 0 0 0,0-1 0 0 0,1 0 0 0 0,1 0 0 0 0,0 0 0 0 0,0-1 0 0 0,11 10-22 0 0,-15-18 16 0 0,2 0 1 0 0,-1-1 0 0 0,0 0 0 0 0,1-1-1 0 0,0 1 1 0 0,0-1 0 0 0,0 0 0 0 0,0 0-1 0 0,0-1 1 0 0,1 0 0 0 0,-1 0 0 0 0,1 0 0 0 0,-1-1-1 0 0,1 0 1 0 0,0 0 0 0 0,0-1 0 0 0,-1 0-1 0 0,1 0 1 0 0,0 0 0 0 0,0-1 0 0 0,-1 0-1 0 0,1-1 1 0 0,0 1 0 0 0,-1-1 0 0 0,0 0-1 0 0,1-1 1 0 0,-1 0 0 0 0,5-3-17 0 0,-7 4-1 0 0,-1 1-1 0 0,0-1 1 0 0,1 1 0 0 0,-1-1 0 0 0,1 1-1 0 0,-1 0 1 0 0,1 0 0 0 0,0 0-1 0 0,-1 1 1 0 0,1-1 0 0 0,0 1 0 0 0,-1 0-1 0 0,1 0 1 0 0,0 1 0 0 0,0-1-1 0 0,-1 1 1 0 0,1-1 0 0 0,-1 1 0 0 0,1 0-1 0 0,0 1 1 0 0,-1-1 0 0 0,0 0-1 0 0,1 1 1 0 0,-1 0 0 0 0,0 0 0 0 0,0 0-1 0 0,0 0 1 0 0,0 1 0 0 0,0-1 1 0 0,4 6 27 0 0,-1-1 0 0 0,1 0 0 0 0,0 0 0 0 0,0 0 0 0 0,1-1 0 0 0,0-1 0 0 0,0 1 0 0 0,0-1 0 0 0,1 0 0 0 0,0-1 0 0 0,0 0 1 0 0,0-1-1 0 0,0 0 0 0 0,0 0 0 0 0,1-1 0 0 0,-1 0 0 0 0,1 0 0 0 0,0-1 0 0 0,0-1 0 0 0,6 0-27 0 0,333-56 998 0 0,-302 53-897 0 0,1 2 1 0 0,-1 2 0 0 0,0 2-1 0 0,1 3 1 0 0,19 5-102 0 0,344 62 1048 0 0,-393-69-1122 0 0,1-1 0 0 0,-1 0 0 0 0,1-1-1 0 0,-1-1 1 0 0,1-1 0 0 0,-1-1 0 0 0,1 0 0 0 0,0-1 0 0 0,-1-2 0 0 0,8-1 74 0 0,7-29-3209 0 0,-27 22 2013 0 0</inkml:trace>
  <inkml:trace contextRef="#ctx0" brushRef="#br0" timeOffset="150590.803">7107 12967 5641 0 0,'-27'-1'1344'0'0,"10"6"-1376"0"0,9 9-488 0 0</inkml:trace>
  <inkml:trace contextRef="#ctx0" brushRef="#br0" timeOffset="153705.935">10877 12482 5561 0 0,'240'91'2785'0'0,"-209"-82"-2872"0"0,0-1 0 0 0,1-2-1 0 0,0-1 1 0 0,0-1 0 0 0,0-2 0 0 0,0-1-1 0 0,0-2 1 0 0,1-1 0 0 0,-1-2 0 0 0,27-6 87 0 0,57-14-2730 0 0,-91 17 1547 0 0</inkml:trace>
  <inkml:trace contextRef="#ctx0" brushRef="#br0" timeOffset="154155.525">10877 12494 7498 0 0,'-9'5'1459'0'0,"-32"22"2544"0"0,39-25-4003 0 0,-1 0-1 0 0,1 0 1 0 0,0 0-1 0 0,1 1 1 0 0,-1-1 0 0 0,0 1-1 0 0,1-1 1 0 0,-1 1-1 0 0,1 0 1 0 0,0 0 0 0 0,0 0-1 0 0,0-1 1 0 0,0 1-1 0 0,0 0 1 0 0,1 0 0 0 0,-1 0-1 0 0,1 0 1 0 0,0 0-1 0 0,0 1 1 0 0,0-1 0 0 0,0 0-1 0 0,1 0 1 0 0,-1 0 0 0 0,2 7-14 0 0,-1 0 0 0 0,2 0 0 0 0,-1 0 0 0 0,2 0 0 0 0,-1-1 0 0 0,1 1 0 0 0,1-1 0 0 0,-1 0 0 0 0,2 0 0 0 0,-1 0 0 0 0,1-1 0 0 0,0 0 0 0 0,1 0 0 0 0,0-1 0 0 0,0 1 0 0 0,1-1 0 0 0,0-1 0 0 0,0 0 0 0 0,1 0 0 0 0,6 3 14 0 0,200 81-1 0 0,-123-59 6 0 0,-59-19 4 0 0,-19-8-9 0 0,-1 1 0 0 0,0 0 1 0 0,0 0-1 0 0,-1 1 0 0 0,0 1 1 0 0,0 0-1 0 0,0 1 0 0 0,-1 0 0 0 0,0 1 1 0 0,2 2-1 0 0,-12-6-41 0 0,1 0 1 0 0,-1 0-1 0 0,0 1 0 0 0,0-1 1 0 0,-1 0-1 0 0,0 0 1 0 0,0 1-1 0 0,0-1 1 0 0,0 0-1 0 0,-1 1 1 0 0,0-1-1 0 0,0 0 0 0 0,0 0 1 0 0,-1 0-1 0 0,0 0 1 0 0,0 0-1 0 0,0 0 1 0 0,0 0-1 0 0,-1-1 0 0 0,0 1 1 0 0,0-1-1 0 0,0 0 1 0 0,-4 4 40 0 0,3-1-38 0 0,-27 40 50 0 0,-3-2 0 0 0,-2-1-1 0 0,-1-1 1 0 0,-2-2 0 0 0,-2-2 0 0 0,-2-2 0 0 0,-1-2 0 0 0,-24 14-12 0 0,12-17 215 0 0,48-29-197 0 0,-1 1-1 0 0,0 0 1 0 0,1 1-1 0 0,0 0 1 0 0,0 0-1 0 0,0 1 1 0 0,1 0-1 0 0,0 0 1 0 0,0 1 0 0 0,0-1-1 0 0,1 2 1 0 0,0-1-1 0 0,1 1 1 0 0,-1 0-1 0 0,0 3-17 0 0,6-8 0 0 0,1 0 1 0 0,-1-1-1 0 0,1 1 0 0 0,0 0 0 0 0,0 0 0 0 0,1 0 0 0 0,-1-1 0 0 0,0 1 1 0 0,1 0-1 0 0,-1-1 0 0 0,1 0 0 0 0,0 1 0 0 0,0-1 0 0 0,0 0 0 0 0,0 0 1 0 0,1 0-1 0 0,-1 0 0 0 0,0 0 0 0 0,1-1 0 0 0,-1 1 0 0 0,1-1 0 0 0,0 1 0 0 0,-1-1 1 0 0,1 0-1 0 0,0 0 0 0 0,0 0 0 0 0,0 0 0 0 0,0-1 0 0 0,0 1 0 0 0,0-1 1 0 0,0 0-1 0 0,0 0 0 0 0,0 0 0 0 0,0 0 0 0 0,0 0 0 0 0,-1-1 0 0 0,4 0 0 0 0,-1 2 6 0 0,398 13 222 0 0,-204-13-176 0 0,-106-1-93 0 0,80 5-3936 0 0,-157-4 2793 0 0</inkml:trace>
  <inkml:trace contextRef="#ctx0" brushRef="#br0" timeOffset="155773.614">11149 12324 7746 0 0,'-16'44'3919'0'0,"-2"14"-3796"0"0,17-54-182 0 0,0 1 1 0 0,0-1 0 0 0,0 1-1 0 0,1-1 1 0 0,-1 1 0 0 0,1 0-1 0 0,0-1 1 0 0,0 1-1 0 0,1-1 1 0 0,0 1 0 0 0,0-1-1 0 0,0 1 1 0 0,0-1-1 0 0,0 1 1 0 0,1-1 0 0 0,0 0-1 0 0,0 0 1 0 0,1 1 58 0 0,-3-4-614 0 0,0-1-207 0 0,1-12-3088 0 0,1-25 2693 0 0</inkml:trace>
  <inkml:trace contextRef="#ctx0" brushRef="#br0" timeOffset="156021.02">10969 12246 4665 0 0,'0'0'95'0'0,"-1"-1"-1"0"0,1 1 1 0 0,0-1-1 0 0,-1 1 1 0 0,1 0-1 0 0,-1-1 1 0 0,1 1-1 0 0,-1 0 1 0 0,1-1 0 0 0,-1 1-1 0 0,1 0 1 0 0,-1 0-1 0 0,1 0 1 0 0,-1-1-1 0 0,1 1 1 0 0,-1 0-1 0 0,1 0 1 0 0,-1 0 0 0 0,1 0-1 0 0,-1 0 1 0 0,0 0-1 0 0,1 0 1 0 0,-1 0-1 0 0,1 0 1 0 0,-1 0-1 0 0,1 0 1 0 0,-1 1 0 0 0,1-1-1 0 0,-1 0 1 0 0,1 0-1 0 0,-1 0 1 0 0,1 1-1 0 0,-1-1 1 0 0,1 0-1 0 0,-1 1 1 0 0,1-1-1 0 0,-1 0 1 0 0,1 1 0 0 0,0-1-1 0 0,-1 1 1 0 0,1-1-1 0 0,0 0 1 0 0,-1 1-1 0 0,1-1 1 0 0,0 1-1 0 0,-1-1 1 0 0,1 1 0 0 0,0-1-1 0 0,0 1 1 0 0,0-1-1 0 0,0 1 1 0 0,-1-1-1 0 0,1 1 1 0 0,0 0-1 0 0,0-1 1 0 0,0 1 0 0 0,0-1-1 0 0,0 1 1 0 0,0-1-1 0 0,0 1 1 0 0,1-1-1 0 0,-1 1 1 0 0,0 0-1 0 0,0-1 1 0 0,0 1 0 0 0,0-1-1 0 0,1 1 1 0 0,-1-1-1 0 0,0 1 1 0 0,1-1-95 0 0,10 3 16 0 0,0 0 1 0 0,0-1 0 0 0,0-1-1 0 0,1 0 1 0 0,-1-1 0 0 0,1 0-1 0 0,-1 0 1 0 0,1-1 0 0 0,-1-1-1 0 0,9-1-16 0 0,125-27-104 0 0,-81 35-3282 0 0,-39 6 1302 0 0,-10-5 345 0 0</inkml:trace>
  <inkml:trace contextRef="#ctx0" brushRef="#br0" timeOffset="156206.766">11469 12356 8754 0 0,'-9'-1'5810'0'0,"23"-1"-5819"0"0,64-1-1561 0 0,10-7-4240 0 0,-69 7 4482 0 0,3-2-238 0 0</inkml:trace>
  <inkml:trace contextRef="#ctx0" brushRef="#br0" timeOffset="156385.27">11950 12283 7786 0 0,'-3'6'3472'0'0,"1"4"-2231"0"0,2 1-881 0 0,-5 3 184 0 0,1 0-176 0 0,1 4-136 0 0,1-1-96 0 0,2 1-224 0 0,0 1-208 0 0,5 0-288 0 0,-1-1-536 0 0,9-2 856 0 0,-2-4-585 0 0,2-1-303 0 0</inkml:trace>
  <inkml:trace contextRef="#ctx0" brushRef="#br0" timeOffset="154428.992">10862 13969 12171 0 0,'-46'126'741'0'0,"42"-110"-734"0"0,-4 8 26 0 0,0 1 0 0 0,2 0 0 0 0,1 1-1 0 0,1 0 1 0 0,1-1 0 0 0,1 1 0 0 0,1 0-1 0 0,2 0 1 0 0,0 0 0 0 0,2 0 0 0 0,1 0 0 0 0,0 0-1 0 0,2-1 1 0 0,2 0 0 0 0,3 9-33 0 0,-6-30-32 0 0,0 0 0 0 0,0 0 1 0 0,1-1-1 0 0,-1 0 0 0 0,1 0 0 0 0,0-1 1 0 0,-1 1-1 0 0,1-1 0 0 0,0 0 0 0 0,0-1 1 0 0,1 0-1 0 0,-1 0 0 0 0,0 0 0 0 0,0 0 1 0 0,1-1-1 0 0,-1 0 0 0 0,0-1 0 0 0,0 1 1 0 0,1-1-1 0 0,-1 0 0 0 0,0-1 0 0 0,3 0 32 0 0,11 0-108 0 0,112-16-5117 0 0,-120 13 4255 0 0,0-3-222 0 0</inkml:trace>
  <inkml:trace contextRef="#ctx0" brushRef="#br0" timeOffset="154619.186">10654 14262 8554 0 0,'-46'-8'4413'0'0,"46"8"-4425"0"0,0 0-38 0 0,0 0-10 0 0,9 0 10 0 0,372-14-2552 0 0,-346 11 1898 0 0,1 1-215 0 0</inkml:trace>
  <inkml:trace contextRef="#ctx0" brushRef="#br0" timeOffset="154838.203">11297 14307 7586 0 0,'0'0'108'0'0,"1"0"0"0"0,-1 0 0 0 0,0 0 0 0 0,1 0 0 0 0,-1 0 0 0 0,0-1 0 0 0,0 1 1 0 0,1 0-1 0 0,-1 0 0 0 0,0 0 0 0 0,0 0 0 0 0,1 0 0 0 0,-1 0 0 0 0,0 0 0 0 0,0-1 0 0 0,1 1 1 0 0,-1 0-1 0 0,0 0 0 0 0,0 0 0 0 0,0-1 0 0 0,0 1 0 0 0,1 0 0 0 0,-1 0 0 0 0,0 0 0 0 0,0-1 1 0 0,0 1-1 0 0,0 0 0 0 0,0-1 0 0 0,1 1 0 0 0,-1 0 0 0 0,0 0 0 0 0,0-1 0 0 0,0 1 1 0 0,0 0-1 0 0,0 0 0 0 0,0-1 0 0 0,0 1 0 0 0,0 0 0 0 0,0-1 0 0 0,0 1 0 0 0,0 0 0 0 0,0 0 1 0 0,0-1-1 0 0,-1 1 0 0 0,1 0 0 0 0,0 0 0 0 0,0-1 0 0 0,0 1 0 0 0,0 0 0 0 0,0 0 0 0 0,0-1 1 0 0,-1 1-1 0 0,1 0 0 0 0,0 0 0 0 0,0 0 0 0 0,0-1 0 0 0,-1 1 0 0 0,1 0-108 0 0,306 17-1435 0 0,-259-1-2061 0 0,-39-10 2189 0 0</inkml:trace>
  <inkml:trace contextRef="#ctx0" brushRef="#br0" timeOffset="155025.2">11345 14455 7786 0 0,'-30'21'5230'0'0,"30"-20"-4963"0"0,0-1-191 0 0,0 0-75 0 0,60 48-74 0 0,-43-45-430 0 0,1 0 0 0 0,-1-1 1 0 0,1-1-1 0 0,0-1 0 0 0,-1 0 0 0 0,1-1 0 0 0,-1-1 1 0 0,1-1-1 0 0,1 0 503 0 0,5-2-1240 0 0</inkml:trace>
  <inkml:trace contextRef="#ctx0" brushRef="#br0" timeOffset="155272.006">11896 14596 4745 0 0,'55'51'6786'0'0,"-53"-50"-6715"0"0,-1 0 1 0 0,1 0 0 0 0,0-1-1 0 0,0 1 1 0 0,-1 0-1 0 0,1-1 1 0 0,0 0 0 0 0,0 1-1 0 0,0-1 1 0 0,-1 0 0 0 0,1 0-1 0 0,0 0 1 0 0,0 0-1 0 0,0 0 1 0 0,0 0 0 0 0,0-1-1 0 0,-1 1 1 0 0,1-1 0 0 0,0 1-1 0 0,0-1 1 0 0,-1 0-1 0 0,1 0 1 0 0,0 1 0 0 0,-1-1-1 0 0,1 0 1 0 0,-1-1-1 0 0,1 1 1 0 0,-1 0 0 0 0,1 0-1 0 0,-1-1 1 0 0,0 1 0 0 0,0 0-1 0 0,1-1 1 0 0,-1 1-1 0 0,0-1 1 0 0,-1 0 0 0 0,1 1-1 0 0,0-1-71 0 0,8-11 59 0 0,0-1-1 0 0,-1 0 0 0 0,0 0 0 0 0,-1-1 0 0 0,-1 0 0 0 0,-1 0 0 0 0,0 0 0 0 0,-1-1 1 0 0,0 1-1 0 0,-1-1 0 0 0,-1 0 0 0 0,-1 0 0 0 0,0 0 0 0 0,-1 0 0 0 0,0-1 1 0 0,-2 1-1 0 0,0 0 0 0 0,-1 1 0 0 0,0-1 0 0 0,-1 0 0 0 0,-1 1 0 0 0,-6-15-58 0 0,10 28 0 0 0,0-1-1 0 0,0 1 0 0 0,0-1 0 0 0,0 1 0 0 0,0 0 1 0 0,0-1-1 0 0,0 1 0 0 0,-1 0 0 0 0,1 0 1 0 0,-1 0-1 0 0,0 0 0 0 0,1 0 0 0 0,-1 0 1 0 0,0 1-1 0 0,0-1 0 0 0,0 1 0 0 0,0-1 1 0 0,-1 1-1 0 0,1 0 0 0 0,0-1 0 0 0,-1 1 0 0 0,1 0 1 0 0,0 1-1 0 0,-1-1 0 0 0,1 0 0 0 0,-1 1 1 0 0,1-1-1 0 0,-1 1 0 0 0,0 0 0 0 0,1 0 1 0 0,-1 0-1 0 0,1 0 0 0 0,-1 0 0 0 0,1 1 1 0 0,-1-1-1 0 0,0 1 0 0 0,1 0 0 0 0,0 0 0 0 0,-1-1 1 0 0,1 1-1 0 0,-1 1 0 0 0,1-1 0 0 0,0 0 1 0 0,0 1-1 0 0,0-1 0 0 0,0 1 0 0 0,0 0 1 0 0,0-1-1 0 0,0 1 0 0 0,1 0 0 0 0,-1 0 1 0 0,0 0-1 0 0,1 0 0 0 0,-1 1 1 0 0,-149 199-325 0 0,142-188 51 0 0,-15 28-1012 0 0,17-17-2825 0 0,7-24 2379 0 0</inkml:trace>
  <inkml:trace contextRef="#ctx0" brushRef="#br0" timeOffset="-214129.682">14146 12203 1656 0 0,'-16'16'3580'0'0,"4"66"-1286"0"0,1-22-1636 0 0,4 0-1 0 0,1 0 0 0 0,4 1 1 0 0,2-1-1 0 0,3 9-657 0 0,14 65 480 0 0,-25-35-604 0 0,-1-98-5911 0 0,9-1 4682 0 0</inkml:trace>
  <inkml:trace contextRef="#ctx0" brushRef="#br0" timeOffset="-213507.579">14043 12281 2921 0 0,'-12'-24'1524'0'0,"8"19"-1396"0"0,1 0 1 0 0,0 0-1 0 0,0 0 1 0 0,0-1-1 0 0,1 1 0 0 0,0-1 1 0 0,0 1-1 0 0,0-1 1 0 0,1 0-1 0 0,0 0 0 0 0,0 1 1 0 0,0-1-1 0 0,1 0 1 0 0,0 0-1 0 0,0 0 0 0 0,0 0 1 0 0,1 0-1 0 0,0 0 1 0 0,0 0-1 0 0,0 1 0 0 0,1-1 1 0 0,0 0-1 0 0,0 1 1 0 0,1-1-1 0 0,1-1-128 0 0,7-12 24 0 0,1 1 0 0 0,1 0 0 0 0,1 1 0 0 0,1 1 0 0 0,0 0 0 0 0,1 1 0 0 0,0 1 0 0 0,1 1-1 0 0,9-6-23 0 0,-20 15 37 0 0,1-1 1 0 0,0 1-1 0 0,0 1 0 0 0,0-1 0 0 0,0 1 0 0 0,0 0 0 0 0,1 1 0 0 0,-1 0 0 0 0,1 0 0 0 0,0 1 0 0 0,-1 0 0 0 0,1 0 0 0 0,0 0 0 0 0,0 1 0 0 0,0 1 0 0 0,-1-1 0 0 0,1 1 0 0 0,0 0 0 0 0,0 1 0 0 0,-1 0 0 0 0,1 0 0 0 0,-1 1 0 0 0,0 0 0 0 0,1 0 0 0 0,-2 1 0 0 0,1-1 0 0 0,4 4-37 0 0,19 14 53 0 0,-7-6 2 0 0,0 2 0 0 0,0 0 0 0 0,-2 1 0 0 0,0 1 0 0 0,-1 1 0 0 0,14 20-55 0 0,-33-40 4 0 0,1 3 46 0 0,1 0-1 0 0,-1 0 1 0 0,1 0-1 0 0,-1 0 1 0 0,0 0-1 0 0,0 1 1 0 0,0-1 0 0 0,-1 0-1 0 0,1 1 1 0 0,-1 0-1 0 0,0-1 1 0 0,0 1-1 0 0,0 0 1 0 0,0-1-1 0 0,-1 1 1 0 0,1 0-1 0 0,-1 0 1 0 0,0 0-1 0 0,0 0 1 0 0,0-1-1 0 0,-1 1 1 0 0,0 0 0 0 0,1 0-1 0 0,-1-1 1 0 0,-2 4-50 0 0,-17 19 98 0 0,-2-2 1 0 0,0 0 0 0 0,-2-1 0 0 0,-1-1 0 0 0,0-2 0 0 0,-28 18-99 0 0,-117 26 71 0 0,175-54 70 0 0,65 59 351 0 0,98 137 247 0 0,-59-51-603 0 0,-65-55-2640 0 0,-36-85 1734 0 0</inkml:trace>
  <inkml:trace contextRef="#ctx0" brushRef="#br0" timeOffset="-211495.068">15092 11786 1600 0 0,'12'-111'4041'0'0,"-12"111"-4020"0"0,0 0 0 0 0,-1 0 0 0 0,1 0 0 0 0,0 0 0 0 0,-1 0 1 0 0,1 0-1 0 0,0 0 0 0 0,-1 0 0 0 0,1 0 0 0 0,0 0 0 0 0,-1 0 0 0 0,1 0 0 0 0,0 0 0 0 0,-1 0 0 0 0,1-1 0 0 0,0 1 0 0 0,-1 0 0 0 0,1 0 0 0 0,0 0 0 0 0,0-1 0 0 0,-1 1 0 0 0,1 0 1 0 0,0 0-1 0 0,0-1 0 0 0,0 1 0 0 0,-1 0 0 0 0,1 0 0 0 0,0-1 0 0 0,0 1 0 0 0,0 0 0 0 0,0-1 0 0 0,0 1 0 0 0,-1 0 0 0 0,1-1 0 0 0,0 1 0 0 0,0 0 0 0 0,0-1 0 0 0,0 1 0 0 0,0 0 0 0 0,0-1 1 0 0,0 1-1 0 0,0 0 0 0 0,0-1 0 0 0,0 1 0 0 0,0 0 0 0 0,1-1 0 0 0,-1 1 0 0 0,0 0 0 0 0,0-1 0 0 0,0 1 0 0 0,0 0 0 0 0,0-1 0 0 0,1 1 0 0 0,-1 0 0 0 0,0 0 0 0 0,0-1 0 0 0,1 1-21 0 0,-3 6 2 0 0,-42 115 1073 0 0,6 3 0 0 0,-6 53-1075 0 0,20-31 788 0 0,6 0 0 0 0,6 1 0 0 0,7 37-788 0 0,3-155 25 0 0,2 0 0 0 0,0 0-1 0 0,2 0 1 0 0,1 0 0 0 0,2-1-1 0 0,1 1 1 0 0,1-1 0 0 0,1 0-1 0 0,1-1 1 0 0,2 0 0 0 0,0 0 0 0 0,2-1-1 0 0,1-1 1 0 0,1 0 0 0 0,1-1-1 0 0,2-1 1 0 0,0 0 0 0 0,1-1 0 0 0,7 4-25 0 0,-9-10-207 0 0,0-1 1 0 0,1 0 0 0 0,1-2 0 0 0,1 0 0 0 0,0-1-1 0 0,0-1 1 0 0,1-1 0 0 0,1-1 0 0 0,-1-1 0 0 0,3 0 206 0 0,-7-6-604 0 0,0-3-171 0 0</inkml:trace>
  <inkml:trace contextRef="#ctx0" brushRef="#br0" timeOffset="-210748.164">15212 12020 5033 0 0,'-9'60'3546'0'0,"0"-2"-3550"0"0,25 340 366 0 0,8-234 214 0 0,5-107-2177 0 0,-17-42-1857 0 0,-12-15 2333 0 0</inkml:trace>
  <inkml:trace contextRef="#ctx0" brushRef="#br0" timeOffset="-210495.887">15275 12491 1832 0 0,'148'-145'2616'0'0,"-133"132"-2206"0"0,109-70 2787 0 0,-69 69-4209 0 0,-54 11-1946 0 0,-1 3 2258 0 0</inkml:trace>
  <inkml:trace contextRef="#ctx0" brushRef="#br0" timeOffset="-210235.763">15454 12313 1592 0 0,'-5'2'242'0'0,"0"0"0"0"0,0 1-1 0 0,0 0 1 0 0,1 0 0 0 0,0 0-1 0 0,-1 0 1 0 0,1 1 0 0 0,0-1-1 0 0,1 1 1 0 0,-1 0 0 0 0,1 0-1 0 0,-1 1 1 0 0,1-1-1 0 0,1 1 1 0 0,-1-1 0 0 0,1 1-1 0 0,-1 0 1 0 0,1 0 0 0 0,1 0-1 0 0,-1 0 1 0 0,1 1 0 0 0,0-1-1 0 0,0 0 1 0 0,0 1 0 0 0,1-1-1 0 0,0 0 1 0 0,0 1 0 0 0,0-1-1 0 0,0 0 1 0 0,1 1-242 0 0,3 9 100 0 0,1 1 0 0 0,0-1 0 0 0,2 0 0 0 0,-1-1 0 0 0,2 0-1 0 0,0 0 1 0 0,0 0 0 0 0,1-1 0 0 0,1 0 0 0 0,0-1 0 0 0,1 0 0 0 0,0-1 0 0 0,1 0 0 0 0,0-1 0 0 0,5 3-100 0 0,109 104-1887 0 0,-125-116 1401 0 0,-1-1-283 0 0,0 0-229 0 0</inkml:trace>
  <inkml:trace contextRef="#ctx0" brushRef="#br0" timeOffset="-210063.105">15657 12606 6129 0 0,'10'-9'4682'0'0,"0"0"-4268"0"0,-2 7-414 0 0,0-1 0 0 0,0 1 0 0 0,0 1 0 0 0,0 0 0 0 0,0 0 0 0 0,0 0 0 0 0,1 1 0 0 0,-1 0 0 0 0,0 1 0 0 0,0-1 0 0 0,1 2 0 0 0,-1-1 0 0 0,0 1 0 0 0,0 1 0 0 0,0-1 0 0 0,1 2 0 0 0,75 23-2624 0 0,-75-26 1569 0 0</inkml:trace>
  <inkml:trace contextRef="#ctx0" brushRef="#br0" timeOffset="-209784.216">16173 12168 6753 0 0,'-1'-29'3305'0'0,"7"38"-3317"0"0,49 121 259 0 0,9 277 782 0 0,-52-326-953 0 0,-12-80-140 0 0,0-1-28 0 0,-7 0-4603 0 0,6 0 3477 0 0</inkml:trace>
  <inkml:trace contextRef="#ctx0" brushRef="#br0" timeOffset="-209504.865">16172 12843 8050 0 0,'-10'-27'5136'0'0,"58"8"-5341"0"0,-43 18 452 0 0,141-50-350 0 0,-136 52-27 0 0,-4-7-6761 0 0,-6 4 5644 0 0</inkml:trace>
  <inkml:trace contextRef="#ctx0" brushRef="#br0" timeOffset="-209252.492">16138 12434 6953 0 0,'-37'-49'5427'0'0,"36"44"-5415"0"0,1 1 1 0 0,0-1 0 0 0,1 0 0 0 0,-1 1 0 0 0,1-1 0 0 0,0 0-1 0 0,0 1 1 0 0,0 0 0 0 0,1-1 0 0 0,-1 1 0 0 0,1 0 0 0 0,0-1 0 0 0,0 1-1 0 0,1 0 1 0 0,-1 0 0 0 0,1 1 0 0 0,0-1 0 0 0,1-1-13 0 0,59-57-766 0 0,-16 28-4850 0 0,-41 31 3876 0 0</inkml:trace>
  <inkml:trace contextRef="#ctx0" brushRef="#br0" timeOffset="-208921.364">16760 12678 7618 0 0,'-11'87'7668'0'0,"-26"42"-7419"0"0,20-76 57 0 0,-43 216-6428 0 0,56-236 4605 0 0</inkml:trace>
  <inkml:trace contextRef="#ctx0" brushRef="#br0" timeOffset="-207027.875">17005 12189 6377 0 0,'-31'-3'3059'0'0,"29"3"-3048"0"0,0 1 0 0 0,0 0 0 0 0,1 0-1 0 0,-1 0 1 0 0,0 0 0 0 0,0 0 0 0 0,0 0 0 0 0,1 1 0 0 0,-1-1-1 0 0,0 0 1 0 0,1 1 0 0 0,-1 0 0 0 0,1-1 0 0 0,0 1 0 0 0,0 0-1 0 0,0 0 1 0 0,-1-1 0 0 0,2 1 0 0 0,-1 0 0 0 0,0 0 0 0 0,0 0-1 0 0,1 0 1 0 0,-1 0 0 0 0,1 1 0 0 0,-1-1 0 0 0,1 0 0 0 0,0 0-1 0 0,0 2-10 0 0,-2 223-10 0 0,2-209 61 0 0,1 0 0 0 0,1 0 1 0 0,1 0-1 0 0,0 0 0 0 0,1-1 0 0 0,1 1 1 0 0,1-1-1 0 0,0 0 0 0 0,1 0 1 0 0,1-1-1 0 0,0 0 0 0 0,2-1 0 0 0,-1 1 1 0 0,2-2-1 0 0,0 1 0 0 0,1-2 0 0 0,0 1 1 0 0,1-2-1 0 0,1 0 0 0 0,2 2-51 0 0,-5-11 45 0 0,1 1-1 0 0,0-1 0 0 0,0-1 0 0 0,0 0 1 0 0,0-1-1 0 0,0 0 0 0 0,0-1 1 0 0,0 0-1 0 0,1-1 0 0 0,-1 0 0 0 0,0-1 1 0 0,0-1-1 0 0,-1 0 0 0 0,1 0 1 0 0,0-1-1 0 0,-1-1 0 0 0,0 1 0 0 0,0-2 1 0 0,0 0-1 0 0,-1 0 0 0 0,0-1 1 0 0,0 0-1 0 0,-1-1 0 0 0,1 0-44 0 0,-4 1 18 0 0,0 1-1 0 0,0-1 1 0 0,0 0-1 0 0,-1 0 1 0 0,-1 0-1 0 0,1-1 1 0 0,-1 0-1 0 0,0 0 1 0 0,-1 0-1 0 0,0 0 1 0 0,0-1-1 0 0,-1 1 1 0 0,0-1-1 0 0,0 0 1 0 0,-1 1-1 0 0,0-1 1 0 0,0 0-1 0 0,-1 0 1 0 0,-1 0-1 0 0,1 0 1 0 0,-2 1 0 0 0,1-1-1 0 0,-1 0 1 0 0,0 1-1 0 0,-1-1 1 0 0,0 1-1 0 0,0 0 1 0 0,-3-5-18 0 0,-2-5 18 0 0,0 0-1 0 0,-2 1 1 0 0,0 0 0 0 0,-1 1 0 0 0,0 0 0 0 0,-1 1 0 0 0,-1 0 0 0 0,-1 0 0 0 0,0 2 0 0 0,0 0 0 0 0,-2 0 0 0 0,-9-5-18 0 0,-9-4 0 0 0,0 1 0 0 0,-2 2 0 0 0,0 2 1 0 0,-1 1-1 0 0,-21-5 0 0 0,55 20-7 0 0,1 1 1 0 0,0-1-1 0 0,-1 1 0 0 0,1-1 0 0 0,0 1 1 0 0,-1 0-1 0 0,1 0 0 0 0,0 0 0 0 0,-1 1 1 0 0,1-1-1 0 0,-1 0 0 0 0,1 1 1 0 0,0 0-1 0 0,0-1 0 0 0,-1 1 0 0 0,1 0 1 0 0,0 0-1 0 0,0 0 0 0 0,0 0 0 0 0,0 1 1 0 0,0-1-1 0 0,0 1 0 0 0,0-1 1 0 0,1 1-1 0 0,-1 0 0 0 0,0-1 0 0 0,1 1 1 0 0,0 0-1 0 0,-1 0 0 0 0,1 0 0 0 0,0 0 1 0 0,0 0-1 0 0,0 0 0 0 0,0 1 1 0 0,0-1-1 0 0,0 0 0 0 0,1 0 0 0 0,-1 1 1 0 0,1-1-1 0 0,0 0 7 0 0,-9 105-133 0 0,9-95 131 0 0,0 2-29 0 0,1 1 0 0 0,1-1-1 0 0,1 1 1 0 0,0-1 0 0 0,1 0 0 0 0,0 0 0 0 0,1 0-1 0 0,0-1 1 0 0,1 0 0 0 0,1 0 0 0 0,0 0 0 0 0,1-1 0 0 0,2 2 31 0 0,8 1-678 0 0,-11-13-4258 0 0,-3-4 3580 0 0</inkml:trace>
  <inkml:trace contextRef="#ctx0" brushRef="#br0" timeOffset="-206637.408">17557 11544 5873 0 0,'47'118'3664'0'0,"15"46"-3528"0"0,-37-96 179 0 0,-3 2 0 0 0,-3 1 0 0 0,-3 0 0 0 0,-4 1 1 0 0,-2 0-1 0 0,-4 1 0 0 0,-2 0 0 0 0,-4 0 0 0 0,-4 13-315 0 0,-109 517 894 0 0,103-484-7045 0 0,15-112 4460 0 0</inkml:trace>
  <inkml:trace contextRef="#ctx0" brushRef="#br0" timeOffset="-204218.154">18460 12058 7146 0 0,'-25'-78'4057'0'0,"-3"-13"-3356"0"0,33 80-1052 0 0,12 62 335 0 0,-3 0 0 0 0,-1 0 0 0 0,-3 1 0 0 0,-2 1 0 0 0,1 46 16 0 0,3 12 4 0 0,1-18 19 0 0,21 267 386 0 0,-34-358-825 0 0,-2 15 1313 0 0,-4-11-6719 0 0,6-6 4263 0 0</inkml:trace>
  <inkml:trace contextRef="#ctx0" brushRef="#br0" timeOffset="-203812.838">18320 11986 5705 0 0,'-20'-65'2763'0'0,"21"58"-2772"0"0,-1 1 1 0 0,1 0 0 0 0,1 0-1 0 0,-1 0 1 0 0,1 0-1 0 0,0 0 1 0 0,0 0 0 0 0,0 1-1 0 0,1-1 1 0 0,0 1 0 0 0,0-1-1 0 0,1 1 1 0 0,-1 0-1 0 0,1 0 1 0 0,0 1 0 0 0,1-1-1 0 0,-1 1 1 0 0,1 0 0 0 0,-1 0-1 0 0,1 0 1 0 0,1 1-1 0 0,-1 0 1 0 0,4-2 8 0 0,9-5 30 0 0,1 2 1 0 0,0 0-1 0 0,0 1 0 0 0,0 1 0 0 0,1 1 1 0 0,0 1-1 0 0,1 1 0 0 0,-1 0 0 0 0,0 1 1 0 0,1 2-1 0 0,-1 0 0 0 0,1 1 0 0 0,-1 1 1 0 0,0 1-1 0 0,1 0 0 0 0,-1 2 0 0 0,-1 0 1 0 0,1 2-1 0 0,-1 0 0 0 0,0 1 0 0 0,-1 1 1 0 0,1 0-1 0 0,-2 2 0 0 0,0 0 1 0 0,0 1-1 0 0,-1 0 0 0 0,0 1 0 0 0,-1 1 1 0 0,-1 1-1 0 0,0 0 0 0 0,-1 1 0 0 0,4 7-30 0 0,-13-18 68 0 0,-1-1 0 0 0,0 1-1 0 0,0-1 1 0 0,-1 1 0 0 0,0 0 0 0 0,1 0-1 0 0,-1 0 1 0 0,-1 1 0 0 0,1-1-1 0 0,-1 0 1 0 0,0 1 0 0 0,0-1 0 0 0,-1 0-1 0 0,0 1 1 0 0,0-1 0 0 0,0 1-1 0 0,0-1 1 0 0,-1 1 0 0 0,0-1 0 0 0,0 0-1 0 0,0 1 1 0 0,-1-1 0 0 0,0 0-1 0 0,0 0 1 0 0,0 0 0 0 0,-1 0-1 0 0,1 0 1 0 0,-1-1 0 0 0,0 1 0 0 0,-1-1-1 0 0,1 1 1 0 0,-1-1 0 0 0,0-1-1 0 0,0 1 1 0 0,-2 1-68 0 0,-161 100 293 0 0,46-54-3777 0 0,105-45 2240 0 0</inkml:trace>
  <inkml:trace contextRef="#ctx0" brushRef="#br0" timeOffset="-203114.916">18655 12217 4401 0 0,'-34'-16'1820'0'0,"46"27"-2328"0"0,7 0 370 0 0,28 17-60 0 0</inkml:trace>
  <inkml:trace contextRef="#ctx0" brushRef="#br0" timeOffset="-202519.384">18589 12236 5417 0 0,'-27'-17'3971'0'0,"-3"7"-3781"0"0,30 10-477 0 0,0 0-46 0 0,0 0-57 0 0,0 0-18 0 0,0 0-5 0 0,0 0-20 0 0,30 5-1663 0 0,44-2 836 0 0,-54-4 247 0 0</inkml:trace>
  <inkml:trace contextRef="#ctx0" brushRef="#br0" timeOffset="-200009.036">19410 11649 3113 0 0,'0'-2'111'0'0,"0"0"0"0"0,0 0 0 0 0,0 0 0 0 0,0 0 0 0 0,-1 0 0 0 0,1 0 0 0 0,0 1 0 0 0,-1-1 1 0 0,1 0-1 0 0,-1 0 0 0 0,0 0 0 0 0,1 0 0 0 0,-1 1 0 0 0,0-1 0 0 0,0 0 0 0 0,0 1 0 0 0,0-1 0 0 0,-1 1 1 0 0,1-1-1 0 0,0 1 0 0 0,-1 0 0 0 0,1-1 0 0 0,-1 1 0 0 0,1 0 0 0 0,-1 0 0 0 0,0 0 0 0 0,1 0 0 0 0,-1 0 1 0 0,0 1-1 0 0,0-1 0 0 0,1 0 0 0 0,-1 1 0 0 0,0-1 0 0 0,0 1 0 0 0,0 0 0 0 0,0 0 0 0 0,0-1 0 0 0,0 1 1 0 0,0 0-112 0 0,-5 16 4 0 0,-23 86 610 0 0,5 2 1 0 0,5 1-1 0 0,5 1 1 0 0,3 0-1 0 0,5 21-614 0 0,6-110 21 0 0,-4 27 6 0 0,1 0 1 0 0,3 0-1 0 0,1 1 1 0 0,2-1-1 0 0,3 0 1 0 0,1 0 0 0 0,2 0-1 0 0,2-1 1 0 0,2 0-1 0 0,3 3-27 0 0,-4-28 10 0 0,0 0-1 0 0,2-1 0 0 0,0-1 1 0 0,0 0-1 0 0,2-1 0 0 0,0-1 1 0 0,1 0-1 0 0,0-1 0 0 0,8 5-9 0 0,26 23-9 0 0,58 33-2317 0 0,-92-66 1601 0 0</inkml:trace>
  <inkml:trace contextRef="#ctx0" brushRef="#br0" timeOffset="-199542.407">19016 12389 4817 0 0,'-27'72'2802'0'0,"18"50"-2905"0"0,7-61 295 0 0,-6 3 837 0 0,-9-73 899 0 0,13 0-1948 0 0,0 1 0 0 0,1-1 0 0 0,0 1 0 0 0,0-1 0 0 0,1 0 1 0 0,0 0-1 0 0,1 0 0 0 0,0-1 0 0 0,0 1 0 0 0,1 0 0 0 0,0 0 0 0 0,1-9 20 0 0,-1 12-52 0 0,-1 0 1 0 0,1 1-1 0 0,0-1 0 0 0,0 0 0 0 0,1 1 1 0 0,0-1-1 0 0,0 0 0 0 0,0 1 0 0 0,1-1 1 0 0,-1 1-1 0 0,1 0 0 0 0,1-1 0 0 0,-1 1 1 0 0,1 0-1 0 0,0 0 0 0 0,0 0 0 0 0,0 1 1 0 0,1-1-1 0 0,-1 1 0 0 0,1 0 0 0 0,0 0 1 0 0,1 0-1 0 0,-1 0 0 0 0,1 1 0 0 0,-1 0 1 0 0,1 0-1 0 0,0 0 0 0 0,0 0 0 0 0,1 1 1 0 0,-1 0-1 0 0,0 0 0 0 0,1 0 0 0 0,-1 1 1 0 0,1 0-1 0 0,0 0 0 0 0,-1 0 0 0 0,1 1 1 0 0,0 0-1 0 0,-1 0 0 0 0,1 0 0 0 0,3 1 52 0 0,27 5-1767 0 0,-25-4 959 0 0</inkml:trace>
  <inkml:trace contextRef="#ctx0" brushRef="#br0" timeOffset="-199090.255">19647 11966 4273 0 0,'-13'45'3083'0'0,"13"-41"-2824"0"0,24 358 1760 0 0,-20-292-1473 0 0,2 1 0 0 0,3-1 0 0 0,15 49-546 0 0,-24-118 24 0 0,4 10-561 0 0,-3-16-3011 0 0,-1 4 2354 0 0</inkml:trace>
  <inkml:trace contextRef="#ctx0" brushRef="#br0" timeOffset="-198825.377">19738 12335 5737 0 0,'19'-62'3998'0'0,"66"-9"-4500"0"0,-60 55 850 0 0,71-31-48 0 0,-46 33-1358 0 0,-48 11-1677 0 0,-2 3 1776 0 0</inkml:trace>
  <inkml:trace contextRef="#ctx0" brushRef="#br0" timeOffset="-198575.729">19844 12233 1352 0 0,'-3'2'185'0'0,"0"0"0"0"0,1 0 0 0 0,-1 0 0 0 0,0 0-1 0 0,1 1 1 0 0,-1-1 0 0 0,1 1 0 0 0,0-1 0 0 0,0 1 0 0 0,0 0-1 0 0,0 0 1 0 0,0 0 0 0 0,1 0 0 0 0,-1 0 0 0 0,1 0 0 0 0,0 0-1 0 0,0 1 1 0 0,0-1 0 0 0,0 0 0 0 0,0 1 0 0 0,1-1 0 0 0,0 0-1 0 0,0 1 1 0 0,0-1 0 0 0,0 1 0 0 0,0-1 0 0 0,1 1 0 0 0,-1-1-1 0 0,1 0 1 0 0,0 1 0 0 0,0-1 0 0 0,0 0 0 0 0,0 0 0 0 0,1 0-1 0 0,-1 1 1 0 0,1-1 0 0 0,0 0-185 0 0,3 9 179 0 0,1 0 0 0 0,0 0 0 0 0,1-1 0 0 0,0 0 0 0 0,1 0 0 0 0,0 0 0 0 0,0-1 0 0 0,1 0 0 0 0,1-1 0 0 0,0 0 0 0 0,0 0 0 0 0,1-1 0 0 0,0 0 0 0 0,0-1-1 0 0,10 4-178 0 0,-14-6 51 0 0,104 52-435 0 0,-100-47-2378 0 0,-11-10 1591 0 0</inkml:trace>
  <inkml:trace contextRef="#ctx0" brushRef="#br0" timeOffset="-198279.839">20172 12514 8218 0 0,'26'-2'3967'0'0,"14"-9"-3154"0"0,0 0-892 0 0,93-20-837 0 0,-44 4-4147 0 0,-82 24 4020 0 0</inkml:trace>
  <inkml:trace contextRef="#ctx0" brushRef="#br0" timeOffset="-198015.622">20704 12012 8210 0 0,'17'12'4640'0'0,"-11"31"-4254"0"0,-4-18-175 0 0,51 356-102 0 0,-34-266-33 0 0,-1-87-228 0 0,-13-22-6508 0 0,-5-6 5761 0 0</inkml:trace>
  <inkml:trace contextRef="#ctx0" brushRef="#br0" timeOffset="-197716.188">20583 12665 4953 0 0,'9'9'6683'0'0,"114"-34"-6694"0"0,91-61-2361 0 0,-203 81 1633 0 0</inkml:trace>
  <inkml:trace contextRef="#ctx0" brushRef="#br0" timeOffset="-197715.188">21079 12494 6313 0 0,'1'20'5882'0'0,"65"215"-4870"0"0,-60-160-2034 0 0,-12-27-2755 0 0,5-47 2859 0 0</inkml:trace>
  <inkml:trace contextRef="#ctx0" brushRef="#br0" timeOffset="-195985.609">21488 12068 1696 0 0,'-26'202'5400'0'0,"26"-200"-5384"0"0,-2 13 88 0 0,0 1 0 0 0,0-1 0 0 0,2 1 0 0 0,0 0 0 0 0,1 0 0 0 0,0-1-1 0 0,1 1 1 0 0,1 0 0 0 0,0-1 0 0 0,2 0 0 0 0,-1 0 0 0 0,2 0 0 0 0,0-1-1 0 0,1 1 1 0 0,0-1 0 0 0,1-1 0 0 0,1 1 0 0 0,6 7-104 0 0,-8-15 60 0 0,-1-1 1 0 0,1 0-1 0 0,1 0 0 0 0,-1-1 1 0 0,1 0-1 0 0,-1 0 0 0 0,1 0 1 0 0,0-1-1 0 0,0 0 0 0 0,1-1 1 0 0,-1 0-1 0 0,1 0 0 0 0,-1-1 1 0 0,1 0-1 0 0,-1-1 0 0 0,1 0 1 0 0,0 0-1 0 0,-1 0 0 0 0,1-1 1 0 0,4-2-61 0 0,-5-1 40 0 0,1 0 0 0 0,-1-1 0 0 0,0 0 0 0 0,0 0-1 0 0,0-1 1 0 0,-1 0 0 0 0,0-1 0 0 0,0 0 0 0 0,-1 0 0 0 0,1 0 0 0 0,-2-1 0 0 0,1 1 0 0 0,-1-1 0 0 0,0-1 0 0 0,-1 1 0 0 0,0-1-1 0 0,0 0 1 0 0,-1 0 0 0 0,0 0 0 0 0,0 0 0 0 0,-1 0 0 0 0,-1-1 0 0 0,1 1 0 0 0,-2-1 0 0 0,1 1 0 0 0,-1-1 0 0 0,0 0 0 0 0,-1 1-1 0 0,-2-8-39 0 0,-1-13 25 0 0,-2 1-1 0 0,-1 0 0 0 0,-2 0 1 0 0,0 1-1 0 0,-2 0 0 0 0,-1 1 0 0 0,-1 0 1 0 0,-2 0-1 0 0,0 2 0 0 0,-3-2-24 0 0,8 11 44 0 0,-1 1 0 0 0,-1-1 0 0 0,0 2 0 0 0,-1 0 0 0 0,0 0-1 0 0,-2 1 1 0 0,1 1 0 0 0,-14-9-44 0 0,22 17 3 0 0,1 0 0 0 0,-1 0-1 0 0,0 1 1 0 0,0 0-1 0 0,0 0 1 0 0,-1 1 0 0 0,1 0-1 0 0,0 0 1 0 0,-1 0 0 0 0,0 1-1 0 0,1 0 1 0 0,-1 0 0 0 0,0 1-1 0 0,1-1 1 0 0,-1 2 0 0 0,0-1-1 0 0,0 1 1 0 0,1 0 0 0 0,-1 0-1 0 0,1 0 1 0 0,-1 1 0 0 0,1 0-1 0 0,-1 1 1 0 0,1 0 0 0 0,0 0-1 0 0,-2 1-2 0 0,0 5-5 0 0,0 0-1 0 0,0 1 1 0 0,1 0-1 0 0,1 0 1 0 0,0 1-1 0 0,0 0 1 0 0,1 0-1 0 0,0 0 1 0 0,1 0-1 0 0,0 1 1 0 0,1 0-1 0 0,0 0 1 0 0,1 0-1 0 0,0 0 1 0 0,1 0-1 0 0,1 0 1 0 0,0 6 5 0 0,-2-6-11 0 0,2 1 1 0 0,0 0-1 0 0,0-1 1 0 0,1 1-1 0 0,1-1 1 0 0,0 0-1 0 0,1 1 0 0 0,0-1 1 0 0,1 0-1 0 0,0 0 1 0 0,1-1-1 0 0,0 1 1 0 0,1-1-1 0 0,0 0 1 0 0,1 0-1 0 0,0-1 0 0 0,1 0 1 0 0,0 0-1 0 0,0-1 1 0 0,1 0-1 0 0,0-1 1 0 0,1 0-1 0 0,5 4 11 0 0,-10-10-268 0 0,0 1 1 0 0,0-1-1 0 0,0-1 0 0 0,0 1 1 0 0,0-1-1 0 0,0 1 0 0 0,0-1 1 0 0,0-1-1 0 0,0 1 0 0 0,1-1 0 0 0,-1 0 1 0 0,0 0-1 0 0,0-1 0 0 0,0 1 1 0 0,1-1-1 0 0,-1 0 0 0 0,0-1 0 0 0,0 1 1 0 0,0-1 267 0 0,14-5-1258 0 0</inkml:trace>
  <inkml:trace contextRef="#ctx0" brushRef="#br0" timeOffset="-195707.412">22040 11450 8826 0 0,'46'21'4252'0'0,"4"33"-3424"0"0,-9 17-652 0 0,-4 3 0 0 0,-3 1 1 0 0,-3 1-1 0 0,6 31-176 0 0,-22-64 15 0 0,-1 0-1 0 0,-2 1 1 0 0,-2 1-1 0 0,-2 0 1 0 0,-2 0-1 0 0,-1 0 1 0 0,-3 1-1 0 0,-2-1 1 0 0,-2 1-1 0 0,-4 18-14 0 0,-3-16-13 0 0,-3 0 0 0 0,-1-1-1 0 0,-3-1 1 0 0,-1 0-1 0 0,-3-1 1 0 0,-1-1 0 0 0,-9 9 13 0 0,-73 90-5625 0 0,89-128 3580 0 0</inkml:trace>
  <inkml:trace contextRef="#ctx0" brushRef="#br0" timeOffset="-192651.022">23090 12197 2833 0 0,'-21'-12'2153'0'0,"57"20"-1870"0"0,-6 2-219 0 0,0-1-1 0 0,1-2 1 0 0,0 0 0 0 0,1-3-1 0 0,-1 0 1 0 0,1-2 0 0 0,0-1-1 0 0,0-2 1 0 0,-1-1 0 0 0,1-2-1 0 0,10-2-63 0 0,-10-3-985 0 0,-24 7 506 0 0</inkml:trace>
  <inkml:trace contextRef="#ctx0" brushRef="#br0" timeOffset="-192353.37">23308 11975 9258 0 0,'-17'17'4144'0'0,"-10"23"-3755"0"0,23-17-412 0 0,1 0-1 0 0,1 1 1 0 0,1-1 0 0 0,2 1-1 0 0,0-1 1 0 0,1 0 0 0 0,2 7 23 0 0,4 74-32 0 0,-37 87-222 0 0,29-162-800 0 0,0-17-4633 0 0,0-13 4295 0 0</inkml:trace>
  <inkml:trace contextRef="#ctx0" brushRef="#br0" timeOffset="-192072.3">23910 11615 8194 0 0,'7'119'3207'0'0,"20"57"-2564"0"0,5 63-876 0 0,-30-64-80 0 0,-6-173-4976 0 0,2-2 4249 0 0</inkml:trace>
  <inkml:trace contextRef="#ctx0" brushRef="#br0" timeOffset="-191653.287">23873 11533 6305 0 0,'29'-51'3150'0'0,"-25"48"-3139"0"0,1-1-1 0 0,-1 1 1 0 0,1 0-1 0 0,0 0 1 0 0,0 1-1 0 0,1 0 0 0 0,-1 0 1 0 0,1 0-1 0 0,-1 0 1 0 0,1 1-1 0 0,-1 0 1 0 0,1 0-1 0 0,0 0 0 0 0,-1 1 1 0 0,1 0-1 0 0,0 0 1 0 0,-1 0-1 0 0,1 1 0 0 0,0 0 1 0 0,-1 0-1 0 0,1 0 1 0 0,1 2-11 0 0,4 0 4 0 0,-1 2-1 0 0,-1-1 1 0 0,1 1 0 0 0,-1 0 0 0 0,0 1 0 0 0,0 0 0 0 0,0 1-1 0 0,-1 0 1 0 0,0 0 0 0 0,0 0 0 0 0,-1 1 0 0 0,0 1-1 0 0,0-1 1 0 0,-1 1 0 0 0,0 0 0 0 0,-1 0 0 0 0,0 1 0 0 0,0 0-1 0 0,-1 0 1 0 0,0 0 0 0 0,-1 0 0 0 0,0 2-4 0 0,2 4 15 0 0,-1 0-1 0 0,-1 1 1 0 0,-1 0 0 0 0,0-1 0 0 0,-1 1-1 0 0,0 0 1 0 0,-2 0 0 0 0,0 0 0 0 0,-1 0 0 0 0,0-1-1 0 0,-2 1 1 0 0,0-1 0 0 0,-5 12-15 0 0,6-19 28 0 0,-1-1 0 0 0,0 0 0 0 0,0 0 0 0 0,-1-1 0 0 0,0 1 1 0 0,0-1-1 0 0,-1 0 0 0 0,0-1 0 0 0,0 1 0 0 0,-1-1 0 0 0,1 0 0 0 0,-2-1 1 0 0,1 0-1 0 0,0 0 0 0 0,-1 0 0 0 0,0-1 0 0 0,0 0 0 0 0,0 0 0 0 0,0-1 1 0 0,-7 1-29 0 0,-36 1 412 0 0,50-5-339 0 0,1 0 31 0 0,1 1 3 0 0,8 19-60 0 0,2-1-1 0 0,0 0 1 0 0,2-1 0 0 0,0-1 0 0 0,0 1-1 0 0,2-2 1 0 0,0 0 0 0 0,1-1 0 0 0,0-1 0 0 0,1 0-1 0 0,1-1 1 0 0,0-1 0 0 0,2 0-47 0 0,131 67-43 0 0,-103-84-5486 0 0,-37 0 3650 0 0</inkml:trace>
  <inkml:trace contextRef="#ctx0" brushRef="#br0" timeOffset="-191322.655">24703 11123 6865 0 0,'-63'179'4724'0'0,"49"-98"-4599"0"0,4-1 1 0 0,3 2-1 0 0,4-1 1 0 0,5 38-126 0 0,-2-74 162 0 0,1 0 0 0 0,3 0 0 0 0,2 0 1 0 0,1 0-1 0 0,3-1 0 0 0,1 0 1 0 0,3-1-1 0 0,1 0 0 0 0,2-1 0 0 0,2-1 1 0 0,2-1-1 0 0,1 0 0 0 0,25 31-162 0 0,-4-26-295 0 0,-8-26-2921 0 0,-33-24-1602 0 0,-2 4 3372 0 0</inkml:trace>
  <inkml:trace contextRef="#ctx0" brushRef="#br0" timeOffset="-191065.587">24921 11373 8594 0 0,'9'-6'5468'0'0,"41"442"-5462"0"0,-8-158 89 0 0,-39-162-771 0 0,-3-115 189 0 0,0-1-205 0 0,0 0-392 0 0,0 0-131 0 0,0 0 435 0 0,0 0-375 0 0,0 0-342 0 0</inkml:trace>
  <inkml:trace contextRef="#ctx0" brushRef="#br0" timeOffset="-190850.662">24971 12119 4241 0 0,'-3'-6'199'0'0,"1"1"1"0"0,1-1-1 0 0,-1 1 0 0 0,1-1 1 0 0,0 1-1 0 0,0-1 1 0 0,1 0-1 0 0,-1 0 0 0 0,1 1 1 0 0,1-1-1 0 0,-1 0 0 0 0,1 0 1 0 0,0 1-1 0 0,0-1 1 0 0,0 1-1 0 0,1-1 0 0 0,0 1 1 0 0,0-1-1 0 0,1 1 1 0 0,-1 0-1 0 0,1 0 0 0 0,0 0 1 0 0,0 0-1 0 0,1 1 0 0 0,1-2-199 0 0,108-102 1419 0 0,-74 79-712 0 0,1 2 1 0 0,1 2 0 0 0,1 2 0 0 0,1 2 0 0 0,41-14-708 0 0,-9 19-237 0 0,-77 15-6167 0 0,0 1 4623 0 0</inkml:trace>
  <inkml:trace contextRef="#ctx0" brushRef="#br0" timeOffset="-190643.545">25149 11846 6105 0 0,'-5'3'1116'0'0,"3"-3"-958"0"0,1 0-1 0 0,-1 0 1 0 0,1 1 0 0 0,-1-1-1 0 0,1 0 1 0 0,-1 1 0 0 0,1 0-1 0 0,-1-1 1 0 0,1 1-1 0 0,-1 0 1 0 0,1-1 0 0 0,0 1-1 0 0,-1 0 1 0 0,1 0 0 0 0,0 0-1 0 0,0 0 1 0 0,0 1-1 0 0,0-1 1 0 0,0 0 0 0 0,0 0-1 0 0,0 1 1 0 0,0-1-1 0 0,0 0 1 0 0,1 1 0 0 0,-1-1-1 0 0,0 1 1 0 0,1-1 0 0 0,-1 1-1 0 0,1-1 1 0 0,0 1-1 0 0,0-1 1 0 0,-1 1 0 0 0,1-1-1 0 0,0 1 1 0 0,0 0 0 0 0,0-1-1 0 0,1 1 1 0 0,-1 0-158 0 0,117 107 674 0 0,-73-76-336 0 0,96 68 21 0 0,-74-68-2992 0 0,-34-17-1237 0 0,-21-8 1832 0 0</inkml:trace>
  <inkml:trace contextRef="#ctx0" brushRef="#br0" timeOffset="-190385.733">25579 12264 3937 0 0,'6'49'5848'0'0,"-12"32"-2833"0"0,1-22-2141 0 0,-6 131-544 0 0,20-161-1971 0 0,-7-33-5051 0 0,6-4 5487 0 0,32-27-300 0 0</inkml:trace>
  <inkml:trace contextRef="#ctx0" brushRef="#br0" timeOffset="-190091.492">25870 11733 5641 0 0,'-37'42'5241'0'0,"33"-28"-5190"0"0,0-1 0 0 0,1 1 0 0 0,1 0 0 0 0,0-1 0 0 0,0 1 0 0 0,2 0 0 0 0,0 0 0 0 0,0 0 0 0 0,2 5-51 0 0,-1-2 118 0 0,0 1-1 0 0,1-1 1 0 0,0 1 0 0 0,2-1-1 0 0,0 0 1 0 0,1 0 0 0 0,1-1-1 0 0,0 1 1 0 0,1-1 0 0 0,1-1-1 0 0,0 1 1 0 0,1-1-1 0 0,1-1 1 0 0,3 4-118 0 0,-11-17 30 0 0,0 1 0 0 0,-1-1 0 0 0,1 1 0 0 0,0-1-1 0 0,1 0 1 0 0,-1 0 0 0 0,0 0 0 0 0,0 0 0 0 0,0 0 0 0 0,1 0-1 0 0,-1 0 1 0 0,0-1 0 0 0,1 1 0 0 0,-1-1 0 0 0,1 0 0 0 0,-1 0 0 0 0,0 0-1 0 0,1 0 1 0 0,-1 0 0 0 0,1 0 0 0 0,-1-1 0 0 0,0 1 0 0 0,1-1 0 0 0,-1 1-1 0 0,0-1 1 0 0,1 0 0 0 0,-1 0 0 0 0,0 0 0 0 0,0 0 0 0 0,0-1 0 0 0,0 1-1 0 0,0 0 1 0 0,0-1 0 0 0,0 0-30 0 0,59-62 265 0 0,-49 41-189 0 0,-1-1-1 0 0,0 0 0 0 0,-2 0 0 0 0,-1-1 1 0 0,-1 0-1 0 0,-2 0 0 0 0,3-21-75 0 0,-16-57 281 0 0,7 100-274 0 0,0 0-1 0 0,0 1 1 0 0,0-1-1 0 0,-1 1 1 0 0,1-1-1 0 0,-1 1 1 0 0,1 0-1 0 0,-1-1 1 0 0,0 1-1 0 0,0 0 1 0 0,0 0-1 0 0,0 0 1 0 0,0 0-1 0 0,0 1 1 0 0,-1-1 0 0 0,1 1-1 0 0,0-1 1 0 0,-1 1-1 0 0,1 0 1 0 0,-1 0-1 0 0,0 0 1 0 0,1 0-1 0 0,-1 0 1 0 0,0 1-1 0 0,0-1 1 0 0,1 1-1 0 0,-1-1 1 0 0,0 1-1 0 0,0 0 1 0 0,0 0-1 0 0,0 1 1 0 0,1-1-1 0 0,-1 1 1 0 0,-2 0-7 0 0,-17 7-1 0 0,0 2 1 0 0,1 0-1 0 0,0 1 0 0 0,1 1 1 0 0,0 2-1 0 0,1-1 0 0 0,0 2 0 0 0,1 1 1 0 0,1 0-1 0 0,1 1 0 0 0,-3 4 1 0 0,15-17 1 0 0,-36 62-278 0 0,39-64 17 0 0,1-2-118 0 0,0 0-119 0 0,0 0-234 0 0,0 0-524 0 0,0 0-242 0 0,0 0 568 0 0,7-2-486 0 0,29-4-492 0 0</inkml:trace>
  <inkml:trace contextRef="#ctx0" brushRef="#br0" timeOffset="-189842.066">26313 11224 9290 0 0,'18'16'5744'0'0,"17"50"-4519"0"0,-8 11-986 0 0,-3 2-1 0 0,-4 0 1 0 0,-3 1-1 0 0,-4 1 1 0 0,2 61-239 0 0,-13-101-1 0 0,-1 1 1 0 0,-3-1-1 0 0,-1 1 1 0 0,-2-1-1 0 0,-1 0 1 0 0,-3-1-1 0 0,-1 1 0 0 0,-2-2 1 0 0,-2 1-1 0 0,-14 28 1 0 0,-79 134-2647 0 0,85-119-1100 0 0,24-68 2041 0 0</inkml:trace>
  <inkml:trace contextRef="#ctx0" brushRef="#br0" timeOffset="-188849.848">27020 11384 7930 0 0,'11'21'3748'0'0,"-16"34"-3891"0"0,2-29 309 0 0,19 276-215 0 0,-9-97 160 0 0,19-145-78 0 0,-25-60-89 0 0,-1 0-55 0 0,0 0-102 0 0,0 0-78 0 0,0 0-77 0 0,0 0-96 0 0,1 13-3740 0 0,-1-10 3428 0 0</inkml:trace>
  <inkml:trace contextRef="#ctx0" brushRef="#br0" timeOffset="-188555.774">27009 11267 6737 0 0,'6'-8'989'0'0,"-2"1"-830"0"0,0 1 1 0 0,1 1 0 0 0,0-1 0 0 0,-1 1-1 0 0,2-1 1 0 0,-1 1 0 0 0,0 1 0 0 0,1-1 0 0 0,0 1-1 0 0,0 0 1 0 0,0 0 0 0 0,1 1 0 0 0,-1 0-1 0 0,1 0 1 0 0,4-1-160 0 0,0 0-2 0 0,0 1 0 0 0,0-1 0 0 0,1 2 0 0 0,-1 0-1 0 0,1 0 1 0 0,-1 1 0 0 0,1 1 0 0 0,0-1 0 0 0,-1 2 0 0 0,1 0 0 0 0,0 0 0 0 0,-1 1-1 0 0,1 1 1 0 0,-1 0 0 0 0,0 0 0 0 0,0 1 0 0 0,0 0 0 0 0,-1 1 0 0 0,1 1-1 0 0,-1-1 1 0 0,0 2 0 0 0,-1-1 0 0 0,1 1 0 0 0,-1 1 0 0 0,0 1 2 0 0,-3-3 56 0 0,-1 1 0 0 0,-1 0 0 0 0,1 0 0 0 0,-1 1 0 0 0,-1-1 0 0 0,1 1 0 0 0,-1 0 0 0 0,-1 0 0 0 0,1 0 0 0 0,-1 0 0 0 0,-1 0 0 0 0,1 0 0 0 0,-2 1 0 0 0,1-1 1 0 0,-1 1-1 0 0,0-1 0 0 0,-1 0 0 0 0,0 1 0 0 0,0-1 0 0 0,-1 0 0 0 0,0 0 0 0 0,0 0 0 0 0,-1 0 0 0 0,0 0 0 0 0,0 0 0 0 0,-1-1 0 0 0,0 1 0 0 0,0-1 0 0 0,-1 0 0 0 0,0 0 0 0 0,0-1 0 0 0,-1 0 0 0 0,0 1 0 0 0,0-2 0 0 0,0 1 1 0 0,-1-1-1 0 0,1 0 0 0 0,-1 0-56 0 0,-192 98-1030 0 0,164-80-3843 0 0,33-22 3642 0 0</inkml:trace>
  <inkml:trace contextRef="#ctx0" brushRef="#br0" timeOffset="-188304.206">27138 11719 984 0 0,'57'107'5230'0'0,"23"56"-2010"0"0,-33-44 134 0 0,-44-129-1610 0 0,3-81-1748 0 0,-6 56-33 0 0,2-1 1 0 0,1 1-1 0 0,2 0 1 0 0,2 1-1 0 0,0-1 1 0 0,3 1-1 0 0,10-26 37 0 0,-19 58-77 0 0,1 0-1 0 0,-1-1 1 0 0,0 1-1 0 0,1 0 0 0 0,-1 0 1 0 0,1 0-1 0 0,0 0 1 0 0,0 0-1 0 0,0 0 0 0 0,0 1 1 0 0,0-1-1 0 0,0 0 1 0 0,0 1-1 0 0,0 0 0 0 0,1-1 1 0 0,-1 1-1 0 0,1 0 1 0 0,-1 0-1 0 0,0 1 0 0 0,1-1 1 0 0,0 0-1 0 0,-1 1 1 0 0,1 0-1 0 0,-1-1 0 0 0,1 1 1 0 0,0 0-1 0 0,-1 0 1 0 0,1 1-1 0 0,-1-1 0 0 0,1 0 1 0 0,0 1-1 0 0,-1 0 1 0 0,1-1-1 0 0,-1 1 0 0 0,1 0 1 0 0,-1 0-1 0 0,0 1 1 0 0,1-1-1 0 0,-1 0 0 0 0,0 1 1 0 0,0-1-1 0 0,0 1 1 0 0,1 1 77 0 0,70 18-3293 0 0,-58-21 1819 0 0</inkml:trace>
  <inkml:trace contextRef="#ctx0" brushRef="#br0" timeOffset="-176147.491">13672 11447 4649 0 0,'-3'-3'115'0'0,"1"0"0"0"0,-1 1 0 0 0,1-1 0 0 0,-1 1 0 0 0,0 0 0 0 0,0 0 0 0 0,0 0 1 0 0,0 0-1 0 0,0 1 0 0 0,0-1 0 0 0,0 1 0 0 0,-1-1 0 0 0,1 1 0 0 0,0 1 0 0 0,-1-1 0 0 0,1 0 0 0 0,-1 1 0 0 0,1-1 0 0 0,-1 1 0 0 0,0 0 1 0 0,-2 1-116 0 0,4 9-26 0 0,-12 149 30 0 0,8 0-1 0 0,7 0 1 0 0,7 5-4 0 0,-1 251 55 0 0,-20-206 823 0 0,-9 0 1 0 0,-44 173-879 0 0,56-334 121 0 0,1 1-1 0 0,3 0 1 0 0,2 0-1 0 0,2 0 1 0 0,2 1-1 0 0,3 9-120 0 0,-2-46-7 0 0,1 0 0 0 0,0 0 0 0 0,1 0 1 0 0,1 0-1 0 0,0 0 0 0 0,0-1 0 0 0,1 0 0 0 0,1 1 0 0 0,0-2 0 0 0,0 1 0 0 0,1-1 1 0 0,1 0-1 0 0,0 0 0 0 0,1-1 0 0 0,0 0 0 0 0,0-1 0 0 0,1 0 0 0 0,0 0 0 0 0,0-1 0 0 0,1-1 1 0 0,0 1-1 0 0,1-2 0 0 0,0 0 0 0 0,0 0 0 0 0,6 1 7 0 0,23 8-434 0 0,2-2-1 0 0,0-2 1 0 0,0-2 0 0 0,1-2-1 0 0,0-1 1 0 0,19-2 434 0 0,1-2-751 0 0</inkml:trace>
  <inkml:trace contextRef="#ctx0" brushRef="#br0" timeOffset="-174872.216">31417 10642 6481 0 0,'-37'-24'3456'0'0,"45"12"-3662"0"0,150 26 229 0 0,-150-9-11 0 0,1 0 0 0 0,-1 0 1 0 0,-1 0-1 0 0,1 1 0 0 0,-1 0 0 0 0,0 0 0 0 0,-1 1 1 0 0,1 0-1 0 0,-1 0 0 0 0,0 1 0 0 0,-1 0 0 0 0,0 0 1 0 0,0 0-1 0 0,-1 0 0 0 0,0 1 0 0 0,0 0 0 0 0,-1 0 1 0 0,-1 0-1 0 0,1 0 0 0 0,-1 0 0 0 0,-1 0 0 0 0,1 1 0 0 0,-2-1 1 0 0,1 0-1 0 0,-1 5-12 0 0,5 16 146 0 0,19 126 403 0 0,-7 1-1 0 0,-6 44-548 0 0,13 129 423 0 0,49 348 579 0 0,-66-611-961 0 0,18 175 812 0 0,-10 1 0 0 0,-12 120-853 0 0,-4-351 42 0 0,2 8 17 0 0,0-1-1 0 0,-2 1 1 0 0,0-1 0 0 0,-1 1 0 0 0,-1-1 0 0 0,-1 0 0 0 0,-1 0 0 0 0,0 0 0 0 0,-1-1 0 0 0,-2 1-1 0 0,1-2 1 0 0,-2 1 0 0 0,-1-1 0 0 0,0 0 0 0 0,-1-1 0 0 0,-4 5-59 0 0,3-14-25 0 0,1-1-1 0 0,-1 0 1 0 0,0-1-1 0 0,0 0 1 0 0,-1 0-1 0 0,0-2 1 0 0,1 1-1 0 0,-1-2 1 0 0,-1 0 0 0 0,1 0-1 0 0,0-1 1 0 0,0-1-1 0 0,0 0 1 0 0,-11-2 25 0 0,-41 4-1136 0 0,-69 5-3489 0 0,101-3 2862 0 0</inkml:trace>
  <inkml:trace contextRef="#ctx0" brushRef="#br0" timeOffset="-133585.461">27998 11318 4641 0 0,'-25'31'210'0'0,"1"2"-1"0"0,2 1 1 0 0,1 1 0 0 0,1 1-1 0 0,2 1 1 0 0,2 0 0 0 0,2 1-1 0 0,1 1 1 0 0,2 0-1 0 0,-3 20-209 0 0,5-28 9 0 0,2 0-1 0 0,1 1 0 0 0,2-1 1 0 0,0 1-1 0 0,3 0 0 0 0,0 0 1 0 0,2 0-1 0 0,1 0 0 0 0,2 0 1 0 0,1-1-1 0 0,2 1 0 0 0,6 16-8 0 0,-3-29-23 0 0,1 0-1 0 0,1-1 0 0 0,1 0 0 0 0,0-1 0 0 0,2-1 1 0 0,0 0-1 0 0,0-1 0 0 0,1 0 0 0 0,1-1 0 0 0,1-1 1 0 0,0-1-1 0 0,0 0 0 0 0,16 6 24 0 0,-13-9-240 0 0,0-4-103 0 0</inkml:trace>
  <inkml:trace contextRef="#ctx0" brushRef="#br0" timeOffset="-133195.872">28188 11405 5713 0 0,'-30'39'3273'0'0,"12"49"-3384"0"0,17-80 310 0 0,-71 700 330 0 0,71-704-538 0 0,1 0-1 0 0,-1 0 0 0 0,0 1 0 0 0,1-1 0 0 0,0 0 1 0 0,0 1-1 0 0,1-1 0 0 0,-1 0 0 0 0,1 1 0 0 0,0-1 1 0 0,0 0-1 0 0,0 0 0 0 0,0 0 0 0 0,1 0 0 0 0,0 0 1 0 0,-1 0-1 0 0,2 0 0 0 0,1 3 10 0 0,35-5-2580 0 0,-20-15 523 0 0,-13 8 1188 0 0</inkml:trace>
  <inkml:trace contextRef="#ctx0" brushRef="#br0" timeOffset="-132769.933">28183 12023 4809 0 0,'45'-96'3662'0'0,"-37"84"-3520"0"0,1 1 0 0 0,1 1 0 0 0,0-1 0 0 0,0 2 0 0 0,1 0 0 0 0,0 0 0 0 0,1 0 0 0 0,-1 2 0 0 0,14-7-142 0 0,11-6 81 0 0,1 2 1 0 0,0 1 0 0 0,2 2-1 0 0,0 2 1 0 0,0 1 0 0 0,1 2 0 0 0,0 2-1 0 0,13 0-81 0 0,-36 8-3434 0 0,-43 7-535 0 0,24-6 3921 0 0,-112 18-913 0 0,100-19 1357 0 0,0 1 1 0 0,0 1 0 0 0,0 1-1 0 0,0 0 1 0 0,0 0-1 0 0,1 2 1 0 0,-1-1 0 0 0,1 2-1 0 0,0 0 1 0 0,1 0-1 0 0,-1 1 1 0 0,1 1 0 0 0,-10 8-397 0 0,19-9 130 0 0,1 0 0 0 0,-1 1 1 0 0,2-1-1 0 0,-1 0 0 0 0,1 0 1 0 0,0 1-1 0 0,0-1 0 0 0,1 1 1 0 0,0-1-1 0 0,1 1 0 0 0,-1-1 1 0 0,1 0-1 0 0,1 1 0 0 0,-1-1 1 0 0,1 0-1 0 0,1 0 0 0 0,-1 0 1 0 0,1 0-1 0 0,0 0 0 0 0,1-1 1 0 0,0 1-1 0 0,0-1 0 0 0,0 0 1 0 0,1 0-1 0 0,0-1 0 0 0,0 1 1 0 0,0-1-1 0 0,0 0 0 0 0,1 0 1 0 0,2 1-131 0 0,32 25 89 0 0,1-2 0 0 0,1-1 0 0 0,1-3 0 0 0,1-1 0 0 0,40 14-89 0 0,-2-18-4009 0 0,-67-17 2350 0 0</inkml:trace>
  <inkml:trace contextRef="#ctx0" brushRef="#br0" timeOffset="-132504.595">28997 12472 7282 0 0,'1'38'3072'0'0,"-7"-1"-1968"0"0,-4 0-735 0 0,-1-2 23 0 0,3 0-16 0 0,-1 1-16 0 0,1-2-104 0 0,3-4-112 0 0,-1-5-72 0 0,6-2-40 0 0,0-4-40 0 0,1-5-264 0 0,2-3-216 0 0,4-4-312 0 0,1-7-537 0 0,1-2 961 0 0,1 2-712 0 0,3-8-336 0 0</inkml:trace>
  <inkml:trace contextRef="#ctx0" brushRef="#br0" timeOffset="-132204.833">29438 11811 5409 0 0,'-15'19'1751'0'0,"3"-4"-1251"0"0,1 0 0 0 0,0 0 0 0 0,1 1 0 0 0,1 1 0 0 0,0 0 0 0 0,1 0 0 0 0,1 0 0 0 0,-1 6-500 0 0,5-18 15 0 0,1 0 0 0 0,-1 0 0 0 0,1 0 0 0 0,0 0 0 0 0,1 0 0 0 0,0 1 0 0 0,-1-1 0 0 0,2 1 0 0 0,-1-1 0 0 0,1 1 0 0 0,-1-1 0 0 0,1 0 0 0 0,1 1 0 0 0,-1-1 0 0 0,1 1 0 0 0,0-1 0 0 0,0 1 0 0 0,1-1 0 0 0,0 0 0 0 0,0 0 0 0 0,0 0 1 0 0,0 0-1 0 0,1 0 0 0 0,0 0 0 0 0,0-1 0 0 0,0 1 0 0 0,0-1 0 0 0,1 0 0 0 0,-1 0 0 0 0,1 0 0 0 0,1 0 0 0 0,-1-1 0 0 0,0 1 0 0 0,1-1 0 0 0,-1 0 0 0 0,1-1 0 0 0,0 1 0 0 0,0-1 0 0 0,0 0 0 0 0,5 1-15 0 0,3-4 16 0 0,1-2 0 0 0,-1 0 1 0 0,0 0-1 0 0,0-1 0 0 0,0 0 0 0 0,-1-1 0 0 0,1-1 0 0 0,-1 0 0 0 0,0-1 0 0 0,-1 0 0 0 0,0-1 1 0 0,0 0-1 0 0,0 0 0 0 0,-1-2 0 0 0,-1 1 0 0 0,0-1 0 0 0,0 0 0 0 0,0-1 0 0 0,5-10-16 0 0,1 4 6 0 0,5-3 1 0 0,-1-1-1 0 0,-1 0 0 0 0,-1-2 1 0 0,-1 0-1 0 0,-1 0 0 0 0,-1-2 1 0 0,-1 0-1 0 0,-2 0 0 0 0,0-1 1 0 0,-1 0-1 0 0,-2-1 0 0 0,3-17-6 0 0,-11 40 5 0 0,1 0 1 0 0,-1 0-1 0 0,0 0 0 0 0,0 0 0 0 0,-1 0 1 0 0,1 0-1 0 0,-1 0 0 0 0,0 0 0 0 0,0 1 0 0 0,0-1 1 0 0,0 0-1 0 0,-1 0 0 0 0,0 1 0 0 0,1-1 0 0 0,-1 1 1 0 0,-1-1-1 0 0,1 1 0 0 0,0 0 0 0 0,-1 0 1 0 0,0 0-1 0 0,1 0 0 0 0,-1 0 0 0 0,0 0 0 0 0,-1 1 1 0 0,1 0-1 0 0,0 0 0 0 0,-1 0 0 0 0,1 0 1 0 0,-1 0-1 0 0,0 0 0 0 0,1 1 0 0 0,-1 0 0 0 0,0 0 1 0 0,0 0-1 0 0,-2 0-5 0 0,-144-1 233 0 0,104 10-49 0 0,0 2-1 0 0,0 2 0 0 0,2 3 0 0 0,0 1 1 0 0,0 2-1 0 0,2 2 0 0 0,0 1 0 0 0,1 3 1 0 0,2 1-1 0 0,-20 18-183 0 0,56-42 3 0 0,0 0 1 0 0,0 0-1 0 0,1 1 0 0 0,-1 0 1 0 0,0 0-1 0 0,1-1 0 0 0,-1 1 1 0 0,1 1-1 0 0,0-1 1 0 0,0 0-1 0 0,0 0 0 0 0,0 1 1 0 0,0-1-1 0 0,0 1 1 0 0,1 0-1 0 0,-1 0 0 0 0,1-1 1 0 0,0 1-1 0 0,-1 0 1 0 0,2 0-1 0 0,-1 0 0 0 0,0 0 1 0 0,0 1-1 0 0,1-1 1 0 0,0 0-1 0 0,0 0 0 0 0,0 0 1 0 0,0 0-1 0 0,0 0 1 0 0,0 0-1 0 0,1 1 0 0 0,0-1 1 0 0,-1 0-1 0 0,1 0 0 0 0,0 0 1 0 0,1 0-1 0 0,-1-1 1 0 0,0 1-1 0 0,1 0 0 0 0,-1 0 1 0 0,1-1-1 0 0,0 1 1 0 0,0-1-1 0 0,0 0 0 0 0,1 1 1 0 0,0 0-4 0 0,9 2-192 0 0,0-1 0 0 0,1 0 0 0 0,-1-1 0 0 0,1 0 0 0 0,0-1 0 0 0,0 0 0 0 0,-1-1 1 0 0,1-1-1 0 0,0 0 0 0 0,0-1 0 0 0,0 0 0 0 0,0-1 0 0 0,0 0 0 0 0,-1-1 0 0 0,1 0 0 0 0,-1-1 0 0 0,0-1 1 0 0,0 0-1 0 0,0-1 192 0 0,33-12-1226 0 0</inkml:trace>
  <inkml:trace contextRef="#ctx0" brushRef="#br0" timeOffset="-132015.728">30188 11214 10178 0 0,'15'48'5994'0'0,"-14"36"-5522"0"0,-3-48 145 0 0,2 21-387 0 0,4 9-146 0 0,-3-1-1 0 0,-4 1 0 0 0,-2-1 0 0 0,-2 0 0 0 0,-4 0 0 0 0,-3-1 0 0 0,-2-1 0 0 0,-17 40-83 0 0,14-69-58 0 0,-3 0 0 0 0,0-1 0 0 0,-2-2 0 0 0,-2 0 0 0 0,0-1 1 0 0,-2-2-1 0 0,-2-1 0 0 0,-29 21 58 0 0,22-15-429 0 0,-115 105-4427 0 0,130-113 3298 0 0</inkml:trace>
  <inkml:trace contextRef="#ctx0" brushRef="#br0" timeOffset="-126566.602">18296 13009 2433 0 0,'-2'15'84'0'0,"1"0"1"0"0,0 0-1 0 0,0 0 1 0 0,2 0 0 0 0,0 0-1 0 0,0 0 1 0 0,2 0 0 0 0,0 0-1 0 0,0-1 1 0 0,2 1 0 0 0,0-1-1 0 0,0 0 1 0 0,1 0 0 0 0,1-1-1 0 0,0 0 1 0 0,1 0-1 0 0,3 3-84 0 0,-5-7 13 0 0,0-1-1 0 0,1 0 0 0 0,0 0 0 0 0,0-1 0 0 0,1 0 0 0 0,0-1 1 0 0,0 1-1 0 0,1-1 0 0 0,-1-1 0 0 0,1 0 0 0 0,0 0 0 0 0,1-1 0 0 0,-1 0 1 0 0,1 0-1 0 0,0-1 0 0 0,0-1 0 0 0,0 1 0 0 0,0-2 0 0 0,0 1 1 0 0,1-1-1 0 0,-1-1 0 0 0,0 0 0 0 0,0-1 0 0 0,10-1-12 0 0,25-4 217 0 0,-1-3 0 0 0,0-1 0 0 0,-1-2 0 0 0,0-2 0 0 0,4-5-217 0 0,-20 10 201 0 0,-4 1-115 0 0,-1 2 1 0 0,1 0-1 0 0,0 1 0 0 0,1 2 0 0 0,-1 0 0 0 0,1 2 1 0 0,-1 1-1 0 0,1 0 0 0 0,-1 2 0 0 0,1 1 0 0 0,-1 0 1 0 0,0 2-1 0 0,0 1 0 0 0,12 4-86 0 0,400 173 233 0 0,-419-176-205 0 0,1 0-1 0 0,-1 1 0 0 0,0 1 1 0 0,0 1-1 0 0,-1 0 1 0 0,0 1-1 0 0,-1 0 0 0 0,-1 1 1 0 0,0 1-1 0 0,8 9-27 0 0,-19-13 156 0 0,-10-26-17 0 0,8 10-141 0 0,1 1 1 0 0,0 0 0 0 0,0-1-1 0 0,0 1 1 0 0,1-1 0 0 0,0 1 0 0 0,0 0-1 0 0,1 0 1 0 0,0 0 0 0 0,0 0-1 0 0,0 1 1 0 0,1-1 0 0 0,0 1 0 0 0,0 0-1 0 0,0 0 1 0 0,0 0 0 0 0,1 1-1 0 0,0-1 1 0 0,0 1 0 0 0,0 0 0 0 0,0 0-1 0 0,1 1 1 0 0,0 0 0 0 0,-1 0-1 0 0,1 0 1 0 0,0 1 0 0 0,1-1-1 0 0,-1 1 1 0 0,0 1 0 0 0,5-1 1 0 0,79-23 23 0 0,2 4 1 0 0,0 4-1 0 0,2 4 0 0 0,-1 4 1 0 0,1 5-1 0 0,41 4-23 0 0,148 4 71 0 0,-112 1 87 0 0,0-8 1 0 0,78-14-159 0 0,341-56 1639 0 0,-29 41-1502 0 0,-409 29-2065 0 0,-105 1 838 0 0</inkml:trace>
  <inkml:trace contextRef="#ctx0" brushRef="#br0" timeOffset="-125750.458">17406 14124 4505 0 0,'23'113'2132'0'0,"31"292"-1894"0"0,-39-284-19 0 0,-21-119-1960 0 0,5-3 1069 0 0</inkml:trace>
  <inkml:trace contextRef="#ctx0" brushRef="#br0" timeOffset="-125430.893">17266 13974 2841 0 0,'87'-118'3720'0'0,"-78"109"-3708"0"0,0 0 0 0 0,0 1 0 0 0,1 0-1 0 0,1 0 1 0 0,-1 1 0 0 0,1 0 0 0 0,0 1 0 0 0,1 0 0 0 0,-1 1 0 0 0,1 0-1 0 0,0 1 1 0 0,1 0 0 0 0,-1 1 0 0 0,1 1 0 0 0,-1-1 0 0 0,1 2 0 0 0,0 0-1 0 0,0 1 1 0 0,-1 0 0 0 0,1 1 0 0 0,0 0 0 0 0,0 1 0 0 0,-1 0 0 0 0,1 1-1 0 0,9 4-11 0 0,-6 0 8 0 0,0 1 0 0 0,-1 1 0 0 0,0 0 0 0 0,0 1-1 0 0,-1 1 1 0 0,0 0 0 0 0,-1 1 0 0 0,-1 0 0 0 0,0 1-1 0 0,0 1 1 0 0,-1 0 0 0 0,-1 0 0 0 0,0 1 0 0 0,-1 0-1 0 0,-1 1 1 0 0,-1 0 0 0 0,0 0 0 0 0,0 0 0 0 0,0 7-9 0 0,-7-18 23 0 0,1 0-1 0 0,0 0 0 0 0,-1 1 0 0 0,0-1 0 0 0,-1 0 1 0 0,1 0-1 0 0,-1 1 0 0 0,0-1 0 0 0,0 0 0 0 0,0 0 0 0 0,-1 0 1 0 0,0 0-1 0 0,0 0 0 0 0,0 0 0 0 0,-1-1 0 0 0,1 1 1 0 0,-1-1-1 0 0,0 0 0 0 0,-1 1 0 0 0,1-1 0 0 0,-1-1 0 0 0,1 1 1 0 0,-1 0-1 0 0,0-1 0 0 0,-1 0 0 0 0,1 0 0 0 0,0 0 1 0 0,-1-1-1 0 0,0 1 0 0 0,-1 0-21 0 0,-155 49 1032 0 0,138-49-978 0 0,1-1-146 0 0,0 1-1 0 0,0 1 1 0 0,1 2 0 0 0,-1 0 0 0 0,1 0 0 0 0,1 2 0 0 0,-8 4 92 0 0,20-4-2379 0 0,8-8 1549 0 0</inkml:trace>
  <inkml:trace contextRef="#ctx0" brushRef="#br0" timeOffset="-125152.757">18325 13611 4993 0 0,'-58'64'2981'0'0,"45"-38"-2805"0"0,0 0-1 0 0,1 1 1 0 0,2 1-1 0 0,1 0 1 0 0,1 0-1 0 0,1 1-175 0 0,-9 42 152 0 0,3 1-1 0 0,3 1 1 0 0,3 0-1 0 0,4 0 1 0 0,2 0-1 0 0,4 0 1 0 0,3 0-1 0 0,3-1 1 0 0,4 0-1 0 0,11 35-151 0 0,-21-93-49 0 0,0-1-1 0 0,1 1 1 0 0,1-1 0 0 0,0 0-1 0 0,0 0 1 0 0,1-1 0 0 0,1 0-1 0 0,0 0 1 0 0,1 0-1 0 0,0-1 1 0 0,1 0 0 0 0,0-1-1 0 0,1 0 1 0 0,0 0-1 0 0,1-1 1 0 0,0 0 0 0 0,0-1-1 0 0,0-1 1 0 0,1 1-1 0 0,1-2 1 0 0,-1 0 0 0 0,1 0-1 0 0,0-1 1 0 0,0-1-1 0 0,0 0 1 0 0,1-1 0 0 0,0 0-1 0 0,2 0 50 0 0,8-2-673 0 0,2 1-387 0 0</inkml:trace>
  <inkml:trace contextRef="#ctx0" brushRef="#br0" timeOffset="-122760.01">18516 14205 1208 0 0,'-3'9'139'0'0,"0"0"-1"0"0,0 1 0 0 0,1 0 0 0 0,1-1 1 0 0,-1 1-1 0 0,2 0 0 0 0,-1 0 0 0 0,1 0 1 0 0,1 0-1 0 0,0-1 0 0 0,0 1 0 0 0,1 0 1 0 0,0-1-1 0 0,0 1 0 0 0,1-1 1 0 0,1 1-1 0 0,0-1 0 0 0,0 0 0 0 0,1-1 1 0 0,-1 1-1 0 0,2-1 0 0 0,0 0 0 0 0,0 0 1 0 0,0 0-1 0 0,6 4-138 0 0,-5-10 84 0 0,-1 0 1 0 0,1 0-1 0 0,0 0 1 0 0,0-1-1 0 0,0 0 0 0 0,0-1 1 0 0,0 0-1 0 0,0 0 1 0 0,0 0-1 0 0,-1-1 0 0 0,1 0 1 0 0,0 0-1 0 0,0-1 1 0 0,0 0-1 0 0,-1 0 1 0 0,1 0-1 0 0,-1-1 0 0 0,1 0 1 0 0,-1 0-1 0 0,0-1 1 0 0,0 0-1 0 0,2-2-84 0 0,31-13 178 0 0,-33 14-164 0 0,0 0-1 0 0,0 0 0 0 0,0 0 1 0 0,-1-1-1 0 0,0 0 1 0 0,0 0-1 0 0,-1 0 1 0 0,0-1-1 0 0,0 0 1 0 0,0 0-1 0 0,-1 0 1 0 0,0 0-1 0 0,0 0 1 0 0,-1-1-1 0 0,0 1 0 0 0,0-1 1 0 0,-1 1-1 0 0,1-1 1 0 0,-2 0-1 0 0,1 0 1 0 0,-1 1-1 0 0,-1-1-13 0 0,1-8 12 0 0,-1 1 0 0 0,-1-1 0 0 0,0 1 0 0 0,-1 0 0 0 0,-1 0 0 0 0,0 0 0 0 0,-1 0 0 0 0,-1 1 0 0 0,0 0 0 0 0,-1 0 0 0 0,-3-3-12 0 0,7 8 30 0 0,-1 0-1 0 0,0 1 1 0 0,-1 0 0 0 0,1 0-1 0 0,-2 0 1 0 0,1 1-1 0 0,-1 0 1 0 0,0 0 0 0 0,0 0-1 0 0,-1 0 1 0 0,0 1-1 0 0,0 0 1 0 0,-1 1 0 0 0,0 0-1 0 0,0 0 1 0 0,0 1-1 0 0,0-1 1 0 0,-1 2 0 0 0,1-1-1 0 0,-1 1 1 0 0,0 1 0 0 0,0 0-1 0 0,0 0 1 0 0,0 0-1 0 0,-1 1 1 0 0,1 1 0 0 0,0-1-1 0 0,-1 2 1 0 0,1-1-1 0 0,-9 3-29 0 0,10 2 2 0 0,0 0 0 0 0,0 1 0 0 0,0 0 0 0 0,0 0 0 0 0,1 1 0 0 0,0 0 0 0 0,0 0 0 0 0,1 0 0 0 0,0 1-1 0 0,0 0 1 0 0,1 1 0 0 0,0-1 0 0 0,1 1 0 0 0,-2 4-2 0 0,-3 3 19 0 0,0 1-1 0 0,1 0 1 0 0,1 0 0 0 0,1 1-1 0 0,0 0 1 0 0,1 0 0 0 0,1 0-1 0 0,1 0 1 0 0,1 1 0 0 0,0 0-1 0 0,1 16-18 0 0,2-29-55 0 0,1 0 0 0 0,-1 0-1 0 0,1 0 1 0 0,0-1 0 0 0,0 1 0 0 0,1 0-1 0 0,0-1 1 0 0,0 0 0 0 0,0 1-1 0 0,0-1 1 0 0,1-1 0 0 0,0 1-1 0 0,0 0 1 0 0,0-1 0 0 0,1 0-1 0 0,-1 0 1 0 0,1 0 0 0 0,0-1 0 0 0,0 1-1 0 0,1-1 1 0 0,-1 0 0 0 0,0-1-1 0 0,1 1 1 0 0,0-1 0 0 0,0 0-1 0 0,-1-1 1 0 0,1 1 0 0 0,0-1-1 0 0,0 0 1 0 0,1-1 0 0 0,-1 1-1 0 0,0-1 1 0 0,0-1 0 0 0,0 1 0 0 0,0-1-1 0 0,0 0 1 0 0,0 0 0 0 0,0-1-1 0 0,0 1 1 0 0,5-4 55 0 0,8 1-727 0 0,-1 1-261 0 0</inkml:trace>
  <inkml:trace contextRef="#ctx0" brushRef="#br0" timeOffset="-122491.102">19226 13673 6313 0 0,'-28'109'3341'0'0,"6"-40"-3272"0"0,-43 296 338 0 0,-21 85-221 0 0,18-214-1093 0 0,67-221-1346 0 0,1-15 1058 0 0</inkml:trace>
  <inkml:trace contextRef="#ctx0" brushRef="#br0" timeOffset="-121203.51">19386 14187 3681 0 0,'-1'1'77'0'0,"1"-1"0"0"0,0 1 0 0 0,-1-1 0 0 0,1 0 0 0 0,-1 1-1 0 0,1-1 1 0 0,-1 1 0 0 0,1-1 0 0 0,-1 0 0 0 0,1 1 0 0 0,-1-1 0 0 0,1 0 0 0 0,-1 0 0 0 0,1 0 0 0 0,-1 1 0 0 0,0-1 0 0 0,1 0 0 0 0,-1 0 0 0 0,1 0 0 0 0,-1 0 0 0 0,0 0 0 0 0,1 0-1 0 0,-1 0 1 0 0,1 0 0 0 0,-1 0 0 0 0,0 0 0 0 0,1 0 0 0 0,-1-1 0 0 0,1 1 0 0 0,-1 0 0 0 0,1 0 0 0 0,-1-1 0 0 0,1 1 0 0 0,-1 0 0 0 0,1 0 0 0 0,-1-1 0 0 0,1 1 0 0 0,-1-1 0 0 0,1 1 0 0 0,-1 0-1 0 0,1-1 1 0 0,0 1 0 0 0,-1-1 0 0 0,1 1 0 0 0,0-1 0 0 0,-1 0-77 0 0,-3 26 120 0 0,1-1 1 0 0,0 1-1 0 0,2 0 0 0 0,1-1 0 0 0,1 1 1 0 0,2 0-1 0 0,1 5-120 0 0,1 31 70 0 0,-3 177 134 0 0,-17-197-36 0 0,15-40-138 0 0,-1-1-16 0 0,0 0 0 0 0,1 0-52 0 0,0 0-120 0 0,0 0-178 0 0,0 0-258 0 0,0 0-147 0 0,3 0-398 0 0,5 1 208 0 0</inkml:trace>
  <inkml:trace contextRef="#ctx0" brushRef="#br0" timeOffset="-120930.872">19414 14491 3513 0 0,'31'-64'2978'0'0,"131"-16"-1262"0"0,-26 27-1078 0 0,-135 53-650 0 0,-1 0-11 0 0,0 0-12 0 0,0 0-51 0 0,0 0-72 0 0,0 0-135 0 0,0 0-267 0 0,0 0-295 0 0,0 0 375 0 0,0 0-282 0 0,-2 0-330 0 0</inkml:trace>
  <inkml:trace contextRef="#ctx0" brushRef="#br0" timeOffset="-120721.295">19489 14426 3041 0 0,'-2'0'615'0'0,"2"0"-540"0"0,1 0 0 0 0,-1 1 0 0 0,0-1 0 0 0,0 1-1 0 0,0-1 1 0 0,0 0 0 0 0,0 1 0 0 0,0-1 0 0 0,0 1 0 0 0,0-1-1 0 0,0 0 1 0 0,0 1 0 0 0,0-1 0 0 0,0 1 0 0 0,0-1 0 0 0,0 0-1 0 0,0 1 1 0 0,-1-1 0 0 0,1 1 0 0 0,0-1 0 0 0,0 0 0 0 0,0 1-1 0 0,0-1 1 0 0,-1 0 0 0 0,1 1 0 0 0,0-1 0 0 0,-1 0 0 0 0,1 0-1 0 0,0 1 1 0 0,0-1 0 0 0,-1 0 0 0 0,1 0 0 0 0,0 1 0 0 0,-1-1-1 0 0,1 0 1 0 0,-1 0 0 0 0,1 0 0 0 0,0 0 0 0 0,-1 1 0 0 0,1-1-1 0 0,0 0 1 0 0,-1 0 0 0 0,1 0 0 0 0,-1 0 0 0 0,1 0 0 0 0,0 0-1 0 0,-1 0 1 0 0,1 0 0 0 0,-1 0 0 0 0,1 0 0 0 0,0 0 0 0 0,-1-1-1 0 0,1 1 1 0 0,-1 0 0 0 0,1 0 0 0 0,0 0 0 0 0,-1 0 0 0 0,1-1-1 0 0,0 1 1 0 0,-1 0 0 0 0,1 0 0 0 0,0-1 0 0 0,-1 1 0 0 0,1 0-1 0 0,0-1-74 0 0,71 75 529 0 0,3-17-209 0 0,25-39-230 0 0,-98-18-287 0 0,-1 0-290 0 0,0 0-402 0 0,0 0 399 0 0,0-1-290 0 0,0 0-387 0 0</inkml:trace>
  <inkml:trace contextRef="#ctx0" brushRef="#br0" timeOffset="-120468.915">19913 14452 5105 0 0,'9'-12'2913'0'0,"12"-13"555"0"0,29 10-3019 0 0,147 4-332 0 0,-187 15 124 0 0,-3-2-879 0 0,-4-3-2909 0 0,1 0 2232 0 0</inkml:trace>
  <inkml:trace contextRef="#ctx0" brushRef="#br0" timeOffset="-120194.152">20395 14127 6265 0 0,'-23'50'5662'0'0,"17"43"-4677"0"0,7-73-558 0 0,-1 35-322 0 0,2 1-1 0 0,2-1 1 0 0,4 1 0 0 0,1-2 0 0 0,9 24-105 0 0,-17-68 122 0 0,-1-11-834 0 0,2-14-2566 0 0,13-50 1238 0 0,-7 47 422 0 0</inkml:trace>
  <inkml:trace contextRef="#ctx0" brushRef="#br0" timeOffset="-119941.243">20741 13832 7442 0 0,'37'27'4131'0'0,"-12"39"-2821"0"0,-10 3-890 0 0,7 21-302 0 0,-4 1 0 0 0,-4 0 0 0 0,-4 1 0 0 0,-4 0 1 0 0,-4 9-119 0 0,-3-83-51 0 0,-1 1 0 0 0,-1-1 0 0 0,-1 0 0 0 0,0 0 0 0 0,-1 0 1 0 0,-1-1-1 0 0,-1 0 0 0 0,0 0 0 0 0,-1 0 0 0 0,-1-1 0 0 0,-1 0 1 0 0,0-1-1 0 0,-1 0 0 0 0,0-1 0 0 0,-1 0 0 0 0,-13 11 51 0 0,-48 40-4069 0 0,65-60 2964 0 0</inkml:trace>
  <inkml:trace contextRef="#ctx0" brushRef="#br0" timeOffset="-119607.015">21456 13764 7498 0 0,'-21'55'4080'0'0,"1"-9"-4102"0"0,12-2 48 0 0,2 0 1 0 0,2 1-1 0 0,2 0 0 0 0,2 0 1 0 0,2 0-1 0 0,1-1 1 0 0,3 1-1 0 0,2-1 0 0 0,1 0 1 0 0,6 9-27 0 0,-10 76 305 0 0,-6-128 275 0 0,-3-4-7172 0 0,4 1 5216 0 0</inkml:trace>
  <inkml:trace contextRef="#ctx0" brushRef="#br0" timeOffset="-119334.093">21333 13684 3833 0 0,'42'-63'4281'0'0,"-37"59"-4164"0"0,0 0 1 0 0,0 0 0 0 0,1 0 0 0 0,-1 1 0 0 0,1 0 0 0 0,0 0 0 0 0,0 0 0 0 0,0 1 0 0 0,1 0 0 0 0,-1 0-1 0 0,0 1 1 0 0,1-1 0 0 0,-1 1 0 0 0,1 1 0 0 0,4-1-118 0 0,12 1 56 0 0,0 0-1 0 0,1 2 1 0 0,-1 1-1 0 0,-1 1 1 0 0,1 0 0 0 0,0 2-1 0 0,-1 1 1 0 0,0 0-1 0 0,-1 2 1 0 0,0 0-1 0 0,0 2 1 0 0,-1 0-1 0 0,0 1 1 0 0,-1 1 0 0 0,8 7-56 0 0,-23-17 8 0 0,-1-1 0 0 0,0 0 0 0 0,1 1 0 0 0,-1-1 1 0 0,0 1-1 0 0,0 0 0 0 0,0 0 0 0 0,-1 1 0 0 0,1-1 1 0 0,-1 0-1 0 0,0 1 0 0 0,0-1 0 0 0,0 1 0 0 0,0 0 1 0 0,-1 0-1 0 0,1 0 0 0 0,-1-1 0 0 0,0 1 0 0 0,0 1 0 0 0,-1-1 1 0 0,1 0-1 0 0,-1 0 0 0 0,0 0 0 0 0,0 0 0 0 0,0 0 1 0 0,0 0-1 0 0,-1 0 0 0 0,0 0 0 0 0,0 0 0 0 0,0 0 1 0 0,0 0-1 0 0,-1 0 0 0 0,1 0 0 0 0,-1 0 0 0 0,-1 1-8 0 0,-17 19 14 0 0,-2-1-1 0 0,0-1 0 0 0,-1-2 0 0 0,-1 0 0 0 0,-1-1 1 0 0,-1-1-1 0 0,-1-2 0 0 0,0-1 0 0 0,-1 0 1 0 0,0-3-1 0 0,-1 0 0 0 0,-6 0-13 0 0,-74 24-2742 0 0,90-29 1455 0 0,14-1 356 0 0</inkml:trace>
  <inkml:trace contextRef="#ctx0" brushRef="#br0" timeOffset="-118926.814">21751 14267 6057 0 0,'-22'20'3693'0'0,"11"67"-2698"0"0,29 30-654 0 0,-18-128-282 0 0,-1-43-72 0 0,16-156-83 0 0,-14 206 95 0 0,0 1 0 0 0,1 0 0 0 0,-1-1 1 0 0,1 1-1 0 0,0 0 0 0 0,0 0 0 0 0,0 0 0 0 0,0 1 1 0 0,1-1-1 0 0,-1 0 0 0 0,1 1 0 0 0,0-1 1 0 0,-1 1-1 0 0,1 0 0 0 0,0 0 0 0 0,0 0 0 0 0,1 1 1 0 0,-1-1-1 0 0,0 1 0 0 0,1-1 0 0 0,-1 1 0 0 0,0 0 1 0 0,1 0-1 0 0,-1 1 0 0 0,1-1 0 0 0,0 1 1 0 0,-1 0-1 0 0,1 0 0 0 0,-1 0 0 0 0,1 0 0 0 0,0 0 1 0 0,-1 1-1 0 0,1 0 0 0 0,-1 0 0 0 0,1 0 0 0 0,-1 0 1 0 0,0 0-1 0 0,1 1 0 0 0,-1-1 0 0 0,0 1 1 0 0,0 0-1 0 0,0 0 0 0 0,0 0 0 0 0,0 0 0 0 0,-1 1 1 0 0,2 0 0 0 0,8 3-424 0 0,0-1 0 0 0,0 0 1 0 0,1-1-1 0 0,0 0 0 0 0,0-1 0 0 0,0 0 1 0 0,0-1-1 0 0,0-1 0 0 0,0 0 0 0 0,0-1 1 0 0,2-1 423 0 0,3 1-1186 0 0</inkml:trace>
  <inkml:trace contextRef="#ctx0" brushRef="#br0" timeOffset="-118641.572">22607 13504 7186 0 0,'-22'23'3387'0'0,"-4"4"-2904"0"0,7 8-343 0 0,2 1 0 0 0,0 0 1 0 0,3 2-1 0 0,1-1 0 0 0,2 2 1 0 0,2-1-1 0 0,1 2 0 0 0,2-1 1 0 0,0 13-141 0 0,0 9 58 0 0,3 1 0 0 0,3-1 1 0 0,2 1-1 0 0,2-1 0 0 0,4 0 1 0 0,2-1-1 0 0,3 1 0 0 0,6 11-58 0 0,-14-53 12 0 0,-3-7-24 0 0,1 0 0 0 0,0 0 1 0 0,1-1-1 0 0,0 1 0 0 0,1-1 0 0 0,0 0 1 0 0,1 0-1 0 0,0-1 0 0 0,0 0 1 0 0,1 0-1 0 0,1 0 0 0 0,3 3 12 0 0,-8-11-207 0 0,-1-1 0 0 0,0 0-1 0 0,1 0 1 0 0,0 0 0 0 0,-1 0 0 0 0,1 0 0 0 0,-1 0 0 0 0,1-1-1 0 0,0 1 1 0 0,0-1 0 0 0,-1 0 0 0 0,1 0 0 0 0,0 0-1 0 0,0 0 1 0 0,-1 0 0 0 0,1-1 0 0 0,0 1 0 0 0,-1-1 0 0 0,1 0-1 0 0,0 0 1 0 0,-1 0 0 0 0,1 0 0 0 0,-1 0 0 0 0,1 0-1 0 0,-1-1 1 0 0,0 1 0 0 0,1-1 0 0 0,-1 0 0 0 0,0 1 0 0 0,0-1-1 0 0,0-1 208 0 0,10-8-1464 0 0</inkml:trace>
  <inkml:trace contextRef="#ctx0" brushRef="#br0" timeOffset="-118359.327">22826 13660 8274 0 0,'-12'10'4651'0'0,"-27"47"-3778"0"0,23-1-761 0 0,3 0 0 0 0,2 0 0 0 0,2 1 1 0 0,3 0-1 0 0,3 1 0 0 0,2-1 1 0 0,2 1-1 0 0,3-1 0 0 0,3 0 1 0 0,10 40-113 0 0,-11-65 33 0 0,-2 74 151 0 0,-8-111-8119 0 0,4 4 6477 0 0</inkml:trace>
  <inkml:trace contextRef="#ctx0" brushRef="#br0" timeOffset="-118162.682">22856 14125 6809 0 0,'23'-60'4298'0'0,"-22"54"-4177"0"0,0 0 0 0 0,1 1-1 0 0,-1-1 1 0 0,1 1 0 0 0,0 0-1 0 0,1-1 1 0 0,-1 1-1 0 0,1 0 1 0 0,0 0 0 0 0,0 1-1 0 0,1-1 1 0 0,-1 1 0 0 0,1-1-1 0 0,0 1 1 0 0,0 0-1 0 0,5-3-120 0 0,164-61 372 0 0,-121 53-353 0 0,55 1-20 0 0,-101 17 20 0 0,-6-2-4564 0 0,0-1 4534 0 0,0 0-1293 0 0</inkml:trace>
  <inkml:trace contextRef="#ctx0" brushRef="#br0" timeOffset="-117896.284">22877 14109 7322 0 0,'-16'6'5930'0'0,"29"12"-4965"0"0,-9-14-919 0 0,93 47 277 0 0,104 21-99 0 0,-156-62-371 0 0,22 9-3910 0 0,-58-12 2525 0 0</inkml:trace>
  <inkml:trace contextRef="#ctx0" brushRef="#br0" timeOffset="-117640.53">23396 14222 7610 0 0,'25'-31'4845'0'0,"29"15"-3878"0"0,275 7-514 0 0,-264-12-3386 0 0,-64 17 1132 0 0,-1 2 334 0 0</inkml:trace>
  <inkml:trace contextRef="#ctx0" brushRef="#br0" timeOffset="-117382.02">24088 13752 8434 0 0,'2'21'4897'0'0,"-12"15"-4278"0"0,3-14-113 0 0,0 20-337 0 0,2 1-1 0 0,2 0 0 0 0,2 1 0 0 0,2-1 1 0 0,2 0-1 0 0,5 28-168 0 0,26 110 193 0 0,-32-190-5323 0 0,5-3 4626 0 0,-2 4-263 0 0,3-8-1113 0 0</inkml:trace>
  <inkml:trace contextRef="#ctx0" brushRef="#br0" timeOffset="-117131.099">24453 13651 8658 0 0,'23'67'6012'0'0,"39"136"-3792"0"0,-44-123-2068 0 0,44 263 63 0 0,-62-321-231 0 0,0 0 1 0 0,-2 0-1 0 0,0 1 1 0 0,-2-1-1 0 0,0 0 0 0 0,-1-1 1 0 0,-1 1-1 0 0,-2-1 0 0 0,0 0 1 0 0,-1-1-1 0 0,-1 0 1 0 0,0 0-1 0 0,-2-1 0 0 0,-7 9 16 0 0,-68 94-2792 0 0,82-115 2493 0 0,-41 68-3639 0 0,39-54 2155 0 0</inkml:trace>
  <inkml:trace contextRef="#ctx0" brushRef="#br0" timeOffset="-115542.928">27000 12217 3953 0 0,'-7'1'127'0'0,"1"-1"0"0"0,-1 1-1 0 0,1 1 1 0 0,0-1 0 0 0,0 1 0 0 0,0 0 0 0 0,0 0 0 0 0,0 1 0 0 0,0 0 0 0 0,0 0 0 0 0,1 0-1 0 0,-1 1 1 0 0,1 0 0 0 0,0 0 0 0 0,0 0 0 0 0,1 0 0 0 0,-1 1 0 0 0,1 0 0 0 0,0 0-1 0 0,0 0 1 0 0,1 1 0 0 0,-1-1 0 0 0,1 1 0 0 0,0-1 0 0 0,1 1 0 0 0,0 0 0 0 0,-1 3-127 0 0,-36 171 471 0 0,38-159-413 0 0,1-1 0 0 0,1 1-1 0 0,1 0 1 0 0,1-1 0 0 0,1 0 0 0 0,0 1 0 0 0,7 15-58 0 0,-9-30 32 0 0,1 0-1 0 0,0 0 0 0 0,0 0 1 0 0,0-1-1 0 0,0 1 1 0 0,1-1-1 0 0,0 1 0 0 0,1-1 1 0 0,-1-1-1 0 0,1 1 1 0 0,0-1-1 0 0,0 1 0 0 0,0-1 1 0 0,0-1-1 0 0,1 1 1 0 0,-1-1-1 0 0,1 0 1 0 0,0 0-1 0 0,0-1 0 0 0,1 0 1 0 0,-1 0-1 0 0,0 0 1 0 0,1-1-1 0 0,5 1-31 0 0,161-1 600 0 0,-66-19-489 0 0,-1-5 0 0 0,0-4 0 0 0,-2-5 1 0 0,25-15-112 0 0,226-63-5 0 0,-335 104 2 0 0,0 1 0 0 0,0 2 1 0 0,0 0-1 0 0,1 1 0 0 0,-1 1 0 0 0,1 1 1 0 0,-1 0-1 0 0,1 2 0 0 0,-1 0 0 0 0,1 2 1 0 0,-1 0-1 0 0,0 1 0 0 0,-1 1 1 0 0,1 1-1 0 0,-1 1 0 0 0,-1 0 0 0 0,1 2 1 0 0,-1 0-1 0 0,-1 1 0 0 0,2 2 3 0 0,18 17 12 0 0,-1 1-1 0 0,-2 2 1 0 0,-2 2 0 0 0,0 1-1 0 0,-3 1 1 0 0,-1 2-1 0 0,21 38-11 0 0,-9 14 183 0 0,-40-90-141 0 0,5-16 166 0 0,0 5-206 0 0,0 2 0 0 0,1-1 0 0 0,0 0 0 0 0,0 1 1 0 0,1 1-1 0 0,0-1 0 0 0,1 1 0 0 0,-1 0 0 0 0,1 0 0 0 0,1 1 1 0 0,-1 0-1 0 0,1 1 0 0 0,0 0 0 0 0,10-4-2 0 0,51-12 420 0 0,2 2-1 0 0,0 4 1 0 0,1 3 0 0 0,0 3-1 0 0,1 4 1 0 0,0 2-1 0 0,67 8-419 0 0,103-8 464 0 0,444-75-2745 0 0,-637 73 1352 0 0,-1 2-414 0 0</inkml:trace>
  <inkml:trace contextRef="#ctx0" brushRef="#br0" timeOffset="-114794.417">26638 13604 4177 0 0,'-10'29'567'0'0,"2"0"1"0"0,0 0-1 0 0,2 0 1 0 0,1 1-1 0 0,2 0 1 0 0,1-1-1 0 0,1 17-567 0 0,-4 30 349 0 0,0 124 1309 0 0,5-198-1894 0 0,0 1 632 0 0,2-6-5359 0 0,5-16 3867 0 0</inkml:trace>
  <inkml:trace contextRef="#ctx0" brushRef="#br0" timeOffset="-114541.33">26605 13321 4729 0 0,'55'-92'3697'0'0,"-51"88"-3646"0"0,0-1 0 0 0,1 1 1 0 0,-1 0-1 0 0,1 1 0 0 0,0-1 0 0 0,0 1 0 0 0,0 0 0 0 0,1 0 0 0 0,-1 0 1 0 0,1 1-1 0 0,-1 0 0 0 0,1 0 0 0 0,0 0 0 0 0,0 1 0 0 0,0 0 0 0 0,0 0 1 0 0,0 0-1 0 0,0 1 0 0 0,0 0 0 0 0,0 0 0 0 0,0 0 0 0 0,0 1 0 0 0,0 0 1 0 0,0 0-1 0 0,0 1-51 0 0,8 5 9 0 0,-1 0 0 0 0,0 1 0 0 0,-1 0 1 0 0,0 1-1 0 0,0 1 0 0 0,-1 0 0 0 0,0 0 1 0 0,-1 1-1 0 0,0 1 0 0 0,-1-1 0 0 0,0 2 1 0 0,-1-1-1 0 0,0 1 0 0 0,0 2-9 0 0,-4-10 6 0 0,0-1 0 0 0,0 0 0 0 0,-1 1 0 0 0,0 0 1 0 0,0 0-1 0 0,0 0 0 0 0,-1 0 0 0 0,1 0 0 0 0,-1 1 0 0 0,-1-1 0 0 0,1 1 0 0 0,-1-1 0 0 0,0 1 0 0 0,0 0 0 0 0,0 0 1 0 0,-1-1-1 0 0,0 1 0 0 0,0 0 0 0 0,0 0 0 0 0,-1-1 0 0 0,0 1 0 0 0,0 0 0 0 0,-1-1 0 0 0,1 1 0 0 0,-1-1 0 0 0,0 1 1 0 0,-1-1-1 0 0,1 0 0 0 0,-1 0 0 0 0,-1 2-6 0 0,-7 2 22 0 0,0 1 0 0 0,0-2 0 0 0,-1 1 1 0 0,0-1-1 0 0,0-1 0 0 0,-1-1 0 0 0,0 1 0 0 0,0-2 0 0 0,-1 0 1 0 0,0 0-1 0 0,1-2 0 0 0,-1 1 0 0 0,-1-2 0 0 0,-8 1-22 0 0,8-1-48 0 0,0 0-1 0 0,0 1 0 0 0,0 1 0 0 0,0 1 0 0 0,1 0 0 0 0,0 1 0 0 0,0 0 0 0 0,0 1 0 0 0,1 0 1 0 0,0 1-1 0 0,0 1 0 0 0,-6 6 49 0 0,6 1-3357 0 0,13-16 1910 0 0</inkml:trace>
  <inkml:trace contextRef="#ctx0" brushRef="#br0" timeOffset="-114284.144">26837 13928 1680 0 0,'4'9'459'0'0,"0"0"-1"0"0,0 1 0 0 0,-1-1 0 0 0,-1 1 1 0 0,0 0-1 0 0,0 0 0 0 0,-1 0 1 0 0,0 0-1 0 0,0 0 0 0 0,-1 0 0 0 0,-1 0 1 0 0,0 0-1 0 0,0 0 0 0 0,-1 0 0 0 0,0 0 1 0 0,-1 0-1 0 0,0 0 0 0 0,0-1 1 0 0,-5 7-459 0 0,8-15 24 0 0,0-1 1 0 0,-1 0 0 0 0,1 1 0 0 0,-1-1 0 0 0,1 0 0 0 0,-1 1 0 0 0,1-1-1 0 0,0 0 1 0 0,-1 0 0 0 0,1 0 0 0 0,-1 0 0 0 0,1 1 0 0 0,-1-1 0 0 0,0 0-1 0 0,1 0 1 0 0,-1 0 0 0 0,1 0 0 0 0,-1 0 0 0 0,1 0 0 0 0,-1 0 0 0 0,1 0-1 0 0,-1-1 1 0 0,1 1 0 0 0,-1 0 0 0 0,1 0 0 0 0,-1 0 0 0 0,1 0 0 0 0,-1-1-1 0 0,1 1 1 0 0,0 0 0 0 0,-1 0 0 0 0,1-1 0 0 0,-1 1 0 0 0,1 0 0 0 0,0-1-1 0 0,-1 1 1 0 0,1-1 0 0 0,0 1 0 0 0,-1 0 0 0 0,1-1 0 0 0,0 1 0 0 0,-1-1-1 0 0,1 1 1 0 0,0-1 0 0 0,0 1 0 0 0,0-1 0 0 0,0 1 0 0 0,-1-1 0 0 0,1 1-1 0 0,0-1 1 0 0,0 1 0 0 0,0-1 0 0 0,0 1 0 0 0,0-1 0 0 0,0 1 0 0 0,0-1-1 0 0,0 1 1 0 0,0-1 0 0 0,1 1 0 0 0,-1-1 0 0 0,0 1 0 0 0,0-1 0 0 0,0 1 0 0 0,1-1-26 0 0,-4-35-114 0 0,3 36 157 0 0,-2-21-38 0 0,2 0 1 0 0,0 0-1 0 0,1 0 0 0 0,2 0 1 0 0,0 1-1 0 0,1-1 0 0 0,1 1 0 0 0,1-1 1 0 0,0 1-1 0 0,2 1 0 0 0,0 0 0 0 0,2 0 1 0 0,0 0-1 0 0,0 1 0 0 0,13-14-4 0 0,-20 27-3 0 0,0 1-1 0 0,0 0 1 0 0,0 0-1 0 0,1 0 1 0 0,-1 0-1 0 0,1 0 0 0 0,0 1 1 0 0,0 0-1 0 0,1 0 1 0 0,-1 0-1 0 0,0 0 1 0 0,1 1-1 0 0,0-1 1 0 0,-1 1-1 0 0,1 1 1 0 0,0-1-1 0 0,0 0 0 0 0,0 1 1 0 0,1 0-1 0 0,-1 1 1 0 0,0-1-1 0 0,0 1 1 0 0,0 0-1 0 0,1 0 1 0 0,-1 0-1 0 0,0 1 1 0 0,0 0-1 0 0,0 0 0 0 0,0 0 1 0 0,0 0-1 0 0,0 1 1 0 0,0 0 3 0 0,25 18 90 0 0,83 33-4549 0 0,-96-51 3333 0 0</inkml:trace>
  <inkml:trace contextRef="#ctx0" brushRef="#br0" timeOffset="-114005.227">27592 13197 6049 0 0,'-42'77'3439'0'0,"25"-50"-3093"0"0,-2 10-93 0 0,2 2 0 0 0,1 0 0 0 0,2 0-1 0 0,2 2 1 0 0,2-1 0 0 0,1 2 0 0 0,-1 26-253 0 0,0-5 155 0 0,3 0 0 0 0,3 0 1 0 0,3 0-1 0 0,2 1 0 0 0,4-1 0 0 0,2 0 1 0 0,3 2-156 0 0,-6-46 142 0 0,2-1 1 0 0,0 1-1 0 0,0-1 1 0 0,2 0-1 0 0,0-1 1 0 0,1 0-1 0 0,1 0 1 0 0,1-1-1 0 0,5 5-142 0 0,-13-16-116 0 0,1 0 0 0 0,0 0 0 0 0,0-1 0 0 0,0 1 0 0 0,1-1 0 0 0,0 0 1 0 0,0-1-1 0 0,0 1 0 0 0,0-1 0 0 0,0 0 0 0 0,1 0 0 0 0,-1-1 0 0 0,1 1 0 0 0,0-1 0 0 0,0 0 0 0 0,0-1 0 0 0,0 0 0 0 0,0 0 0 0 0,0 0 0 0 0,0 0 0 0 0,0-1 0 0 0,0 0 0 0 0,0 0 0 0 0,1-1 0 0 0,-1 0 0 0 0,0 0 0 0 0,0 0 0 0 0,0-1 0 0 0,-1 0 0 0 0,7-2 116 0 0,25-14-1752 0 0,-19 9 436 0 0</inkml:trace>
  <inkml:trace contextRef="#ctx0" brushRef="#br0" timeOffset="-113642.433">27813 13794 4617 0 0,'-55'9'4404'0'0,"-1"48"-3039"0"0,50-48-1278 0 0,1 0 0 0 0,1 0-1 0 0,-1 1 1 0 0,2-1 0 0 0,-1 1-1 0 0,1 0 1 0 0,1 0 0 0 0,0 1-1 0 0,0-1 1 0 0,1 0 0 0 0,0 1-1 0 0,1-1 1 0 0,0 1 0 0 0,1-1-1 0 0,0 1 1 0 0,0-1 0 0 0,1 0 0 0 0,1 0-1 0 0,0 0 1 0 0,0 0 0 0 0,1 0-1 0 0,0 0 1 0 0,0-1 0 0 0,1 0-1 0 0,2 3-86 0 0,-3-8 23 0 0,0-1 0 0 0,0 1 0 0 0,1-1 0 0 0,-1 0 0 0 0,1-1 0 0 0,-1 1 0 0 0,1-1 0 0 0,0 0 0 0 0,0 0 0 0 0,0 0 0 0 0,0 0 0 0 0,0-1-1 0 0,0 0 1 0 0,0 0 0 0 0,1-1 0 0 0,-1 1 0 0 0,0-1 0 0 0,0 0 0 0 0,1-1 0 0 0,-1 1 0 0 0,0-1 0 0 0,0 0 0 0 0,0 0 0 0 0,1-1 0 0 0,-1 0 0 0 0,4-1-23 0 0,4-2 24 0 0,1-1 0 0 0,0 0 0 0 0,-1 0 0 0 0,0-2 0 0 0,-1 1 0 0 0,0-2 1 0 0,0 0-1 0 0,-1 0 0 0 0,2-2-24 0 0,4-6 1 0 0,0 0 1 0 0,-2-1-1 0 0,0-1 0 0 0,-1 0 1 0 0,-1-1-1 0 0,0 0 0 0 0,-2-1 1 0 0,-1 0-1 0 0,0-1 0 0 0,-2 0 1 0 0,6-21-2 0 0,-11 37 3 0 0,0-1 0 0 0,0 1 0 0 0,-1-1 0 0 0,0 0 0 0 0,0 1 0 0 0,-1-1 0 0 0,1 0 0 0 0,-2 0 0 0 0,1 0 0 0 0,-1 0 0 0 0,0 0 1 0 0,0 0-1 0 0,-1 0 0 0 0,0 0 0 0 0,0 0 0 0 0,-1 0 0 0 0,1 0 0 0 0,-2 0 0 0 0,1 1 0 0 0,-1-1 0 0 0,0 1 0 0 0,0 0 1 0 0,-1 0-1 0 0,1 0 0 0 0,-2 0 0 0 0,1 0 0 0 0,0 1 0 0 0,-1 0 0 0 0,0 0 0 0 0,0 0 0 0 0,-1 1 0 0 0,0-1 0 0 0,1 1 0 0 0,-1 1 1 0 0,-4-3-4 0 0,-13 3-1 0 0,1 2 1 0 0,0 0 0 0 0,0 1-1 0 0,-1 1 1 0 0,1 1 0 0 0,0 1-1 0 0,0 1 1 0 0,0 1 0 0 0,1 1-1 0 0,0 1 1 0 0,0 1 0 0 0,0 1-1 0 0,1 0 1 0 0,0 2 0 0 0,1 0 0 0 0,0 1-1 0 0,-13 12 1 0 0,3-6 6 0 0,17-12-2 0 0,0 0 1 0 0,0 1 0 0 0,1 1-1 0 0,0 0 1 0 0,1 0-1 0 0,0 1 1 0 0,0 1-1 0 0,1 0 1 0 0,-6 7-5 0 0,14-16-30 0 0,1 0 0 0 0,-1 0 0 0 0,0-1 0 0 0,1 1 0 0 0,0 0 0 0 0,-1 0 0 0 0,1 0 0 0 0,-1 0 0 0 0,1 0 0 0 0,0-1 0 0 0,0 1 0 0 0,-1 0 0 0 0,1 0 0 0 0,0 0 0 0 0,0 0 0 0 0,0 0 0 0 0,0 0 0 0 0,0 0 0 0 0,0 0 0 0 0,0 0 0 0 0,1 0 0 0 0,-1 0 0 0 0,0-1 0 0 0,0 1 0 0 0,1 0 0 0 0,-1 0 0 0 0,0 0 0 0 0,1 0 0 0 0,-1 0 0 0 0,1-1 0 0 0,-1 1 0 0 0,1 0 0 0 0,0 0 0 0 0,-1-1 0 0 0,1 1 0 0 0,0-1 0 0 0,-1 1 0 0 0,1 0 0 0 0,0-1 0 0 0,0 1 0 0 0,0-1 0 0 0,-1 1 0 0 0,1-1 0 0 0,0 0 0 0 0,0 1 0 0 0,0-1 0 0 0,0 0 0 0 0,0 0 0 0 0,0 0 0 0 0,0 0 0 0 0,0 1 0 0 0,0-1 0 0 0,-1 0 0 0 0,1-1 0 0 0,0 1 0 0 0,0 0 0 0 0,1 0 30 0 0,57-4-2083 0 0,-34 0 1063 0 0,0-1-264 0 0</inkml:trace>
  <inkml:trace contextRef="#ctx0" brushRef="#br0" timeOffset="-113421.884">28524 13249 6961 0 0,'11'40'4214'0'0,"-37"31"-3100"0"0,14-45-706 0 0,-104 266 327 0 0,-22 221-533 0 0,103-411-194 0 0,24-76-288 0 0,1 1-1 0 0,1 1 1 0 0,2 0-1 0 0,0 0 1 0 0,2 0-1 0 0,1 1 0 0 0,2 1 281 0 0,7 7-3290 0 0,2-26 1663 0 0</inkml:trace>
  <inkml:trace contextRef="#ctx0" brushRef="#br0" timeOffset="-112835.737">28680 13695 6921 0 0,'-46'45'3886'0'0,"38"-30"-3781"0"0,2-1 0 0 0,-1 1 0 0 0,2 0-1 0 0,0 1 1 0 0,1-1 0 0 0,1 1-1 0 0,0 0 1 0 0,0 11-105 0 0,-1 12 83 0 0,2 0 1 0 0,1 0-1 0 0,2-1 0 0 0,2 1 1 0 0,1 0-1 0 0,2 0 0 0 0,2-1 0 0 0,1 0 1 0 0,13 31-84 0 0,-20-60 255 0 0,-2-8-3326 0 0,0-2 2102 0 0</inkml:trace>
  <inkml:trace contextRef="#ctx0" brushRef="#br0" timeOffset="-112583.064">28632 14162 5689 0 0,'3'-66'3069'0'0,"-1"56"-2970"0"0,1 0 1 0 0,1 1-1 0 0,0-1 0 0 0,0 1 1 0 0,1 0-1 0 0,0 0 1 0 0,0 0-1 0 0,1 1 0 0 0,0-1 1 0 0,1 1-1 0 0,0 1 1 0 0,0 0-1 0 0,7-6-99 0 0,-4 4 92 0 0,4-5 99 0 0,1 0-1 0 0,0 0 1 0 0,1 2 0 0 0,0 0-1 0 0,1 1 1 0 0,0 0 0 0 0,1 2 0 0 0,0 0-1 0 0,1 1 1 0 0,-1 1 0 0 0,10-2-191 0 0,72 24 165 0 0,-99-15-255 0 0,-1 0-157 0 0,0 0-143 0 0,0 0-130 0 0,0 0-226 0 0,-3 0-1826 0 0,2 0 1365 0 0</inkml:trace>
  <inkml:trace contextRef="#ctx0" brushRef="#br0" timeOffset="-112399.767">28818 13905 1736 0 0,'-80'38'7095'0'0,"78"-37"-7012"0"0,0 0 0 0 0,1 1-1 0 0,-1 0 1 0 0,1-1 0 0 0,0 1 0 0 0,-1 0 0 0 0,1 0-1 0 0,0-1 1 0 0,0 1 0 0 0,0 0 0 0 0,0 0 0 0 0,0 0-1 0 0,1 0 1 0 0,-1 1 0 0 0,1-1 0 0 0,-1 0 0 0 0,1 0-1 0 0,0 0 1 0 0,0 0 0 0 0,0 1 0 0 0,0-1 0 0 0,0 0-1 0 0,0 0 1 0 0,1 0 0 0 0,-1 0 0 0 0,1 1-1 0 0,-1-1 1 0 0,1 0 0 0 0,0 0 0 0 0,0 0 0 0 0,0 0-1 0 0,0 0 1 0 0,0-1 0 0 0,0 1 0 0 0,1 0 0 0 0,-1 0-1 0 0,0-1 1 0 0,2 1-83 0 0,11 15 163 0 0,2-1 0 0 0,0-1 0 0 0,1-1 0 0 0,0 0 0 0 0,1-1-1 0 0,1-1 1 0 0,0-1 0 0 0,0-1 0 0 0,1 0 0 0 0,1-1 0 0 0,-1-2 0 0 0,2 0-1 0 0,-1-1 1 0 0,0-1 0 0 0,1-1 0 0 0,0-1 0 0 0,4 0-163 0 0,83 27-87 0 0,-85-35-3048 0 0,-24 3 2253 0 0</inkml:trace>
  <inkml:trace contextRef="#ctx0" brushRef="#br0" timeOffset="-112193.522">29223 13429 8330 0 0,'21'12'5891'0'0,"0"46"-5280"0"0,-13-32-100 0 0,103 299 139 0 0,-97-287-628 0 0,-2 1 1 0 0,-2-1-1 0 0,-1 2 1 0 0,-3 0-1 0 0,-1-1 1 0 0,-1 2-1 0 0,-3-1 1 0 0,-1 0-1 0 0,-2 9-22 0 0,-3-34-136 0 0,-1 0-1 0 0,0-1 0 0 0,-1 0 0 0 0,0 0 0 0 0,-1-1 0 0 0,-1 0 0 0 0,0 0 0 0 0,-1-1 0 0 0,0 0 0 0 0,-1-1 0 0 0,-1 2 137 0 0,-15 17-1506 0 0,-6 13-328 0 0,22-25 311 0 0</inkml:trace>
  <inkml:trace contextRef="#ctx0" brushRef="#br0" timeOffset="-111079.183">29723 13617 3081 0 0,'0'-1'497'0'0,"-1"2"-406"0"0,1-1 0 0 0,0 0 0 0 0,0 0-1 0 0,0 0 1 0 0,-1 0 0 0 0,1 0 0 0 0,0 1 0 0 0,0-1 0 0 0,0 0-1 0 0,-1 0 1 0 0,1 0 0 0 0,0 0 0 0 0,0 0 0 0 0,-1 0 0 0 0,1 0-1 0 0,0 0 1 0 0,0 0 0 0 0,-1 0 0 0 0,1 0 0 0 0,0 0 0 0 0,0 0-1 0 0,-1 0 1 0 0,1 0 0 0 0,0 0 0 0 0,0 0 0 0 0,-1 0 0 0 0,1 0-1 0 0,0-1 1 0 0,0 1 0 0 0,0 0 0 0 0,-1 0 0 0 0,1 0 0 0 0,0 0-1 0 0,0 0 1 0 0,0-1 0 0 0,-1 1 0 0 0,1 0 0 0 0,0 0 0 0 0,0 0-1 0 0,0-1 1 0 0,0 1 0 0 0,-1 0 0 0 0,1 0 0 0 0,0 0 0 0 0,0-1-1 0 0,0 1-90 0 0,-38 296 3180 0 0,35-275-3008 0 0,1 0 0 0 0,1 0 0 0 0,1 1 1 0 0,1-1-1 0 0,1 1 0 0 0,0-1 0 0 0,2 0 1 0 0,0 0-1 0 0,2-1 0 0 0,0 1 0 0 0,1-1 1 0 0,1 0-1 0 0,11 18-172 0 0,-18-36-447 0 0,7 8 1269 0 0,-1-7-6809 0 0,-7-3 4321 0 0</inkml:trace>
  <inkml:trace contextRef="#ctx0" brushRef="#br0" timeOffset="-110814.248">29626 13471 5617 0 0,'0'-4'112'0'0,"0"0"1"0"0,1 1-1 0 0,0-1 0 0 0,-1 1 0 0 0,1-1 0 0 0,1 1 0 0 0,-1-1 0 0 0,0 1 1 0 0,1 0-1 0 0,0 0 0 0 0,0 0 0 0 0,0-1 0 0 0,0 2 0 0 0,0-1 1 0 0,0 0-1 0 0,1 0 0 0 0,-1 1 0 0 0,1-1 0 0 0,0 1 0 0 0,0 0 1 0 0,0 0-1 0 0,0 0 0 0 0,0 0 0 0 0,0 1 0 0 0,1-1 0 0 0,-1 1 0 0 0,1 0 1 0 0,-1 0-1 0 0,1 0 0 0 0,1 0-112 0 0,10-1 58 0 0,1 2 0 0 0,0-1 0 0 0,0 2 0 0 0,-1 0 0 0 0,1 1 0 0 0,-1 1 0 0 0,1 0 0 0 0,-1 1 0 0 0,0 1 0 0 0,0 0 0 0 0,-1 1 0 0 0,1 0 0 0 0,-1 1 1 0 0,-1 1-1 0 0,1 1 0 0 0,-1 0 0 0 0,-1 0 0 0 0,0 1 0 0 0,0 1 0 0 0,-1 0 0 0 0,6 8-58 0 0,-15-16 12 0 0,0-1 0 0 0,-1 1 1 0 0,0 0-1 0 0,1 0 0 0 0,-1 0 1 0 0,0 0-1 0 0,-1 0 0 0 0,1 0 0 0 0,-1 0 1 0 0,1 1-1 0 0,-1-1 0 0 0,0 0 1 0 0,0 0-1 0 0,0 0 0 0 0,0 0 0 0 0,-1 1 1 0 0,0-1-1 0 0,1 0 0 0 0,-1 0 1 0 0,0 0-1 0 0,0 0 0 0 0,-1 0 0 0 0,1 0 1 0 0,0-1-1 0 0,-1 1 0 0 0,0 0 1 0 0,0-1-1 0 0,0 1 0 0 0,0-1 0 0 0,0 1 1 0 0,0-1-1 0 0,-1 0 0 0 0,1 0 1 0 0,-1 0-1 0 0,1 0 0 0 0,-1-1 0 0 0,0 1 1 0 0,0-1-1 0 0,0 1 0 0 0,0-1 1 0 0,0 0-1 0 0,0 0 0 0 0,0-1 0 0 0,0 1 1 0 0,0 0-1 0 0,0-1 0 0 0,0 0-12 0 0,-74 22 197 0 0,-15 6-980 0 0,41 6-2810 0 0,41-24 2035 0 0</inkml:trace>
  <inkml:trace contextRef="#ctx0" brushRef="#br0" timeOffset="-110530.69">29931 13996 3681 0 0,'59'66'7417'0'0,"-59"-65"-6975"0"0,0-1-75 0 0,0 0-43 0 0,0 0-44 0 0,0 0-92 0 0,0 0-58 0 0,0 0-32 0 0,0 0-25 0 0,0 0-16 0 0,2-17 102 0 0,0 4-161 0 0,1 0-1 0 0,1 0 1 0 0,0 1-1 0 0,0-1 1 0 0,1 1-1 0 0,1 0 1 0 0,0 0 0 0 0,1 1-1 0 0,0 0 1 0 0,1 0-1 0 0,0 0 1 0 0,2 0 2 0 0,-3 3-5 0 0,1 1 0 0 0,1 0 1 0 0,-1 1-1 0 0,1 0 0 0 0,0 0 0 0 0,1 0 1 0 0,-1 1-1 0 0,1 1 0 0 0,0 0 0 0 0,1 0 1 0 0,-1 1-1 0 0,0 0 0 0 0,1 1 0 0 0,2 0 5 0 0,59 8-3014 0 0,-50 1 1207 0 0,-14-4 213 0 0</inkml:trace>
  <inkml:trace contextRef="#ctx0" brushRef="#br0" timeOffset="-110283.108">30791 13343 4889 0 0,'-1'-1'126'0'0,"-1"0"-1"0"0,0 0 0 0 0,0 0 1 0 0,0 0-1 0 0,1 1 1 0 0,-1-1-1 0 0,0 0 1 0 0,0 1-1 0 0,0-1 1 0 0,0 1-1 0 0,0 0 1 0 0,0 0-1 0 0,0 0 1 0 0,0 0-1 0 0,-1 0 0 0 0,1 0 1 0 0,0 1-1 0 0,0-1 1 0 0,0 0-1 0 0,0 1 1 0 0,1 0-1 0 0,-1-1 1 0 0,0 1-1 0 0,0 0 1 0 0,0 0-1 0 0,0 0 1 0 0,1 0-1 0 0,-1 1 0 0 0,0-1 1 0 0,1 0-1 0 0,-1 1 1 0 0,1-1-1 0 0,0 1 1 0 0,-1-1-1 0 0,1 1 1 0 0,0 0-1 0 0,0-1 1 0 0,0 1-1 0 0,0 0 1 0 0,0 1-126 0 0,-43 78 292 0 0,23-25 168 0 0,3 1 0 0 0,1 1 1 0 0,4 0-1 0 0,2 1 1 0 0,2 0-1 0 0,3 1 1 0 0,3-1-1 0 0,3 20-460 0 0,1-61 159 0 0,1 0 0 0 0,0 0 0 0 0,2 0 0 0 0,0 0 0 0 0,1 0 1 0 0,1-1-1 0 0,1 0 0 0 0,0 0 0 0 0,1-1 0 0 0,3 5-159 0 0,-8-16 28 0 0,2 3-27 0 0,-1 0 1 0 0,1-1-1 0 0,0 1 0 0 0,0-1 0 0 0,1 0 0 0 0,0-1 1 0 0,1 1-1 0 0,-1-1 0 0 0,1 0 0 0 0,0-1 1 0 0,1 0-1 0 0,-1 0 0 0 0,3 1-1 0 0,10 3-515 0 0,16 8-4399 0 0,-36-16 3927 0 0,0-1-432 0 0,0 0-303 0 0</inkml:trace>
  <inkml:trace contextRef="#ctx0" brushRef="#br0" timeOffset="-110047.719">30941 13528 8042 0 0,'-17'-8'4526'0'0,"0"29"-3419"0"0,-4 34-987 0 0,9 18 121 0 0,4 0 1 0 0,3 1-1 0 0,3-1 1 0 0,3 1-1 0 0,7 38-241 0 0,-5-55 380 0 0,-2-53-744 0 0,3 31 978 0 0,1-22-6580 0 0,-2-7 4502 0 0</inkml:trace>
  <inkml:trace contextRef="#ctx0" brushRef="#br0" timeOffset="-109823.393">30838 13940 6665 0 0,'3'-57'3682'0'0,"-2"53"-3611"0"0,-1 0 0 0 0,1-1-1 0 0,0 1 1 0 0,0 0-1 0 0,0 0 1 0 0,0 0 0 0 0,1 0-1 0 0,0 0 1 0 0,0 0 0 0 0,0 0-1 0 0,0 1 1 0 0,1-1 0 0 0,-1 1-1 0 0,1 0 1 0 0,0-1 0 0 0,0 1-1 0 0,0 0 1 0 0,0 1-1 0 0,1-1 1 0 0,-1 0 0 0 0,1 1-1 0 0,0 0 1 0 0,0 0 0 0 0,-1 0-1 0 0,1 0 1 0 0,0 1 0 0 0,1 0-1 0 0,3-1-70 0 0,301-42 2043 0 0,-276 37-2019 0 0,40-7 172 0 0,-24 10-2879 0 0,-48 4 1210 0 0,-1 0 576 0 0,0 0-519 0 0,-1 0-582 0 0</inkml:trace>
  <inkml:trace contextRef="#ctx0" brushRef="#br0" timeOffset="-109565.255">31072 13797 2977 0 0,'-97'17'8391'0'0,"100"-7"-7098"0"0,73 81-74 0 0,-32-53-903 0 0,0-1 0 0 0,3-3 0 0 0,1-2 0 0 0,1-2-1 0 0,22 9-315 0 0,22-28-4254 0 0,-78-14 2795 0 0</inkml:trace>
  <inkml:trace contextRef="#ctx0" brushRef="#br0" timeOffset="-92943.415">26616 12826 336 0 0,'-61'-56'3082'0'0,"65"63"-2426"0"0,178 132-78 0 0,239 161 894 0 0,-281-202-562 0 0,4-6-1 0 0,78 33-909 0 0,-95-52 225 0 0,-3 5 0 0 0,51 46-225 0 0,-66-47 114 0 0,-94-67-93 0 0,324 204 982 0 0,86 24-316 0 0,-396-221-653 0 0,-1 2-1 0 0,-1 2 0 0 0,-1 0 1 0 0,-1 2-1 0 0,-1 0 0 0 0,4 7-33 0 0,-6-9 159 0 0,1-1 0 0 0,1-2-1 0 0,1 0 1 0 0,0-1 0 0 0,1-2-1 0 0,22 10-158 0 0,-31-17 270 0 0,64 52 299 0 0,-40-14-433 0 0,-41-45-108 0 0,0-1 11 0 0,0 0 12 0 0,0 0 17 0 0,0 0 9 0 0,0 0 20 0 0,4 0-41 0 0,0 0-1 0 0,0 0 0 0 0,0 0 0 0 0,-1 1 0 0 0,1 0 1 0 0,0-1-1 0 0,-1 1 0 0 0,1 1 0 0 0,0-1 0 0 0,-1 0 1 0 0,1 1-1 0 0,-1 0 0 0 0,0 0 0 0 0,0 0 0 0 0,0 0 1 0 0,0 0-1 0 0,0 1 0 0 0,0-1 0 0 0,0 1 0 0 0,-1 0 1 0 0,1 0-1 0 0,-1 0 0 0 0,1 1-55 0 0,42 24 571 0 0,-44-28-561 0 0,37 21-2287 0 0,-9-15-2356 0 0,-21-6 3068 0 0</inkml:trace>
  <inkml:trace contextRef="#ctx0" brushRef="#br0" timeOffset="-92633.353">29774 14592 3537 0 0,'-2'8'5973'0'0,"30"100"-5402"0"0,49 45 125 0 0,-35-92-327 0 0,-43-59-336 0 0,0-1-1 0 0,1 1 1 0 0,-1-1-1 0 0,0 1 1 0 0,-1-1-1 0 0,1 0 1 0 0,0 1-1 0 0,0-1 0 0 0,-1 0 1 0 0,1 0-1 0 0,0 0 1 0 0,-1 0-1 0 0,1 0 1 0 0,-1 0-1 0 0,1 0 1 0 0,-1-1-1 0 0,0 1 1 0 0,1 0-1 0 0,-1-1 0 0 0,0 1 1 0 0,1-1-1 0 0,-1 0 1 0 0,0 0-1 0 0,0 1 1 0 0,1-1-1 0 0,-1 0 1 0 0,0-1-1 0 0,0 1 0 0 0,1 0 1 0 0,-1 0-33 0 0,-1 0-9 0 0,-124 7 477 0 0,-140 29-1706 0 0,266-36 363 0 0,1 0-160 0 0,0 0 393 0 0,8 1-335 0 0,30 3-258 0 0</inkml:trace>
  <inkml:trace contextRef="#ctx0" brushRef="#br0" timeOffset="-91918.402">30331 14797 3961 0 0,'-3'-7'198'0'0,"0"-1"1"0"0,0 1-1 0 0,0-1 1 0 0,1 0-1 0 0,0 1 1 0 0,1-1-1 0 0,0 0 1 0 0,0 0-1 0 0,0 0 1 0 0,1 0-1 0 0,1-1 1 0 0,-1 1-1 0 0,1 0 1 0 0,0 0-1 0 0,1 1 1 0 0,0-1-1 0 0,1 0 1 0 0,-1 0-1 0 0,1 1 1 0 0,1 0-1 0 0,0-2-198 0 0,101-137-349 0 0,-58 112 909 0 0,-47 48 37 0 0,0 40-113 0 0,17 160 1780 0 0,27-82-1545 0 0,-38-120-664 0 0,-2-3-13 0 0,0 0 1 0 0,1 0 0 0 0,0-1 0 0 0,0 0 0 0 0,1 0-1 0 0,0 0 1 0 0,0-1 0 0 0,0 1 0 0 0,1-2 0 0 0,1 1-1 0 0,5 4-42 0 0,-11-10 20 0 0,-1 0-26 0 0,-1-1-25 0 0,0 0-18 0 0,0 0-19 0 0,0 0-3 0 0,-14 12-232 0 0,-52 43 254 0 0,48-49 110 0 0,0-1 0 0 0,0 0 0 0 0,0-2 0 0 0,0 0 0 0 0,-1 0 0 0 0,1-2 0 0 0,-1 0 0 0 0,0-2 0 0 0,-7 0-61 0 0,27 1 5 0 0,-1 0 0 0 0,1 0-1 0 0,-1 0 1 0 0,1 0-1 0 0,-1 0 1 0 0,1 0-1 0 0,-1 0 1 0 0,1 0 0 0 0,-1 0-1 0 0,1 0 1 0 0,-1-1-1 0 0,1 1 1 0 0,-1 0-1 0 0,1 0 1 0 0,-1 0 0 0 0,0-1-1 0 0,1 1 1 0 0,-1 0-1 0 0,1 0 1 0 0,-1-1 0 0 0,0 1-1 0 0,1 0 1 0 0,-1-1-1 0 0,0 1 1 0 0,1 0-1 0 0,-1-1 1 0 0,0 1 0 0 0,1-1-1 0 0,-1 1 1 0 0,0 0-1 0 0,0-1 1 0 0,0 1-1 0 0,1-1 1 0 0,-1 1 0 0 0,0-1-1 0 0,0 1 1 0 0,0-1-1 0 0,0 1 1 0 0,0-1-1 0 0,0 1 1 0 0,0-1 0 0 0,0 1-1 0 0,0-1 1 0 0,0 1-1 0 0,0-1 1 0 0,0 1 0 0 0,0-1-1 0 0,-1 1 1 0 0,1 0-1 0 0,0-1 1 0 0,0 1-5 0 0,391-1-1947 0 0,-377 2 1196 0 0,3 4-352 0 0</inkml:trace>
  <inkml:trace contextRef="#ctx0" brushRef="#br0" timeOffset="-88863.691">31462 13172 7274 0 0,'23'-31'3925'0'0,"-19"30"-3913"0"0,-1 0 0 0 0,0 0 1 0 0,0 1-1 0 0,0-1 0 0 0,0 1 0 0 0,0 0 0 0 0,1 0 0 0 0,-1 0 0 0 0,0 0 0 0 0,0 1 0 0 0,0-1 0 0 0,0 1 0 0 0,0 0 0 0 0,0 0 0 0 0,0 0 0 0 0,0 0 0 0 0,0 0 0 0 0,0 1 0 0 0,0-1 0 0 0,0 1 0 0 0,-1 0 0 0 0,1 0 0 0 0,-1 0 0 0 0,1 0 0 0 0,0 1-12 0 0,15 19 3 0 0,-1 1 0 0 0,-1 0 0 0 0,-1 1 1 0 0,-1 0-1 0 0,-1 1 0 0 0,-1 1 0 0 0,-1 0 0 0 0,-1 1 1 0 0,-2 0-1 0 0,-1 0 0 0 0,1 13-3 0 0,-5-31 13 0 0,5 15 62 0 0,-1 1 1 0 0,-1-1-1 0 0,-1 1 0 0 0,-2 0 1 0 0,0 1-1 0 0,-2-1 0 0 0,0 0 1 0 0,-2 1-1 0 0,-1-1 0 0 0,-1 0 1 0 0,-1 0-1 0 0,-1 0 0 0 0,-2 0 1 0 0,-4 11-76 0 0,-25 45 176 0 0,-38 130-599 0 0,90-136-3119 0 0,-6-53 2010 0 0</inkml:trace>
  <inkml:trace contextRef="#ctx0" brushRef="#br1" timeOffset="-59073.502">16250 14374 960 0 0,'-123'0'1677'0'0,"268"-5"-1267"0"0,-77 1-344 0 0,-1-3-1 0 0,-1-3 0 0 0,0-3 1 0 0,9-5-66 0 0,-47 10-10 0 0,1 1 0 0 0,-1 2 0 0 0,2 0 0 0 0,-1 3 1 0 0,0 0-1 0 0,1 2 0 0 0,-1 1 0 0 0,4 1 10 0 0,-22 0-77 0 0</inkml:trace>
  <inkml:trace contextRef="#ctx0" brushRef="#br1" timeOffset="-58819.917">16944 14119 1400 0 0,'-12'75'860'0'0,"22"102"342"0"0,-11-165-420 0 0,3-29 318 0 0,12-103-2398 0 0,-14 87 709 0 0</inkml:trace>
  <inkml:trace contextRef="#ctx0" brushRef="#br1" timeOffset="-58619.252">16935 14024 536 0 0,'-17'11'1399'0'0,"14"3"-1268"0"0,0 0 1 0 0,2 1-1 0 0,-1-1 1 0 0,2 0-1 0 0,0 0 0 0 0,1 1 1 0 0,0-1-1 0 0,1 0 1 0 0,0 0-1 0 0,1 0 0 0 0,1 0 1 0 0,0-1-1 0 0,1 1 1 0 0,1-1-1 0 0,0 0 0 0 0,0-1 1 0 0,5 6-132 0 0,24 27 3182 0 0,-108 18-3516 0 0,40 0-1581 0 0,29-49 1174 0 0</inkml:trace>
  <inkml:trace contextRef="#ctx0" brushRef="#br1" timeOffset="-56951.646">16852 14224 368 0 0,'52'24'2675'0'0,"17"-19"-2441"0"0,-69-5-189 0 0,0 0 10 0 0,0 0 1 0 0,1 42 386 0 0,-4-38-429 0 0,0 0 0 0 0,-1-1-1 0 0,0 1 1 0 0,0-1 0 0 0,0 0-1 0 0,0 0 1 0 0,0-1 0 0 0,-1 1-1 0 0,1-1 1 0 0,-1 0 0 0 0,0 0-1 0 0,1 0 1 0 0,-1-1 0 0 0,0 1-1 0 0,0-1 1 0 0,0 0 0 0 0,-3-1-13 0 0,-38 15 173 0 0,46-16-163 0 0,0 1 1 0 0,1-1 0 0 0,-1 1-1 0 0,0-1 1 0 0,0 0 0 0 0,1 1-1 0 0,-1-1 1 0 0,0 0 0 0 0,0 1-1 0 0,0-1 1 0 0,0 0 0 0 0,0 0 0 0 0,0 1-1 0 0,0-1 1 0 0,0 0 0 0 0,0 1-1 0 0,0-1 1 0 0,-1 0 0 0 0,1 1-1 0 0,0-1 1 0 0,0 0 0 0 0,-1 1-1 0 0,1-1 1 0 0,0 0 0 0 0,-1 1 0 0 0,1-1-1 0 0,0 1 1 0 0,-1-1 0 0 0,1 1-1 0 0,-1-1 1 0 0,1 1 0 0 0,-1-1-1 0 0,1 1 1 0 0,-1-1 0 0 0,0 1-1 0 0,1 0 1 0 0,-1-1 0 0 0,1 1 0 0 0,-1 0-1 0 0,0 0 1 0 0,1-1 0 0 0,-1 1-1 0 0,0 0 1 0 0,1 0 0 0 0,-1 0-1 0 0,0 0 1 0 0,0 0 0 0 0,1 0-1 0 0,-1 0 1 0 0,0 0 0 0 0,1 0 0 0 0,-1 0-1 0 0,0 0 1 0 0,1 0 0 0 0,-1 0-1 0 0,0 1 1 0 0,1-1 0 0 0,-2 1-11 0 0,34-83-175 0 0,-39 87 166 0 0,-46 76 257 0 0,53-82-229 0 0,0 1 1 0 0,0-1-1 0 0,0 1 1 0 0,0-1-1 0 0,0 1 1 0 0,0-1 0 0 0,0 1-1 0 0,-1-1 1 0 0,1 1-1 0 0,0 0 1 0 0,0-1-1 0 0,0 1 1 0 0,-1-1-1 0 0,1 1 1 0 0,0 0-1 0 0,0-1 1 0 0,-1 1 0 0 0,1-1-1 0 0,0 1 1 0 0,-1 0-1 0 0,1 0 1 0 0,0-1-1 0 0,-1 1 1 0 0,1 0-1 0 0,0 0 1 0 0,-1-1-1 0 0,1 1 1 0 0,-1 0-1 0 0,1 0 1 0 0,-1 0 0 0 0,1-1-1 0 0,0 1 1 0 0,-1 0-1 0 0,1 0 1 0 0,-1 0-1 0 0,1 0 1 0 0,-1 0-1 0 0,1 0 1 0 0,-1 0-1 0 0,1 0 1 0 0,-1 0 0 0 0,1 0-1 0 0,-1 1 1 0 0,1-1-1 0 0,0 0 1 0 0,-1 0-1 0 0,1 0 1 0 0,-1 0-1 0 0,1 1 1 0 0,0-1-1 0 0,-1 0 1 0 0,1 0 0 0 0,-1 1-1 0 0,1-1 1 0 0,0 1-20 0 0,35-164 10 0 0,-32 143-185 0 0,-2 29-144 0 0,1 20 296 0 0,36 113 462 0 0,-38-140-345 0 0,0-2 5 0 0,0 0 10 0 0,0 0 3 0 0,10-24 186 0 0,-6 18-406 0 0,-1 0-1 0 0,1 0 1 0 0,-1 0 0 0 0,-1-1 0 0 0,1 1 0 0 0,-1-1-1 0 0,0 0 1 0 0,-1 1 0 0 0,1-1 0 0 0,-1 0 0 0 0,0 0-1 0 0,-1 0 1 0 0,0 0 0 0 0,0 0 0 0 0,-1 0 0 0 0,0-6 108 0 0,-28-52-1294 0 0,14 98 1427 0 0,15 43 917 0 0,0-76-913 0 0,13 6 323 0 0,-12-6-452 0 0,0 1 0 0 0,-1-1 0 0 0,1 1 0 0 0,0-1 0 0 0,-1 0 1 0 0,1 1-1 0 0,0-1 0 0 0,0 0 0 0 0,-1 1 0 0 0,1-1 0 0 0,0 0 0 0 0,0 0 0 0 0,0 0 1 0 0,-1 0-1 0 0,1 0 0 0 0,0 0 0 0 0,0 0 0 0 0,0 0 0 0 0,0 0 0 0 0,-1 0 0 0 0,1 0 0 0 0,0 0 1 0 0,0 0-1 0 0,-1-1 0 0 0,1 1 0 0 0,0 0 0 0 0,0-1 0 0 0,-1 1 0 0 0,1-1 0 0 0,0 1 1 0 0,-1-1-1 0 0,1 1 0 0 0,0-1 0 0 0,-1 1 0 0 0,1-1 0 0 0,-1 1 0 0 0,1-1 0 0 0,-1 0 0 0 0,1 1 1 0 0,-1-1-1 0 0,1 0 0 0 0,-1 0 0 0 0,0 1 0 0 0,1-1 0 0 0,-1 0 0 0 0,0 0 0 0 0,0 1 1 0 0,0-1-1 0 0,1 0 0 0 0,-1 0 0 0 0,0 0-8 0 0,24-41-33 0 0,-23 39 13 0 0,0-1 1 0 0,0 1 0 0 0,-1-1-1 0 0,1 1 1 0 0,-1-1 0 0 0,0 1-1 0 0,0 0 1 0 0,0-1 0 0 0,0 1-1 0 0,-1-1 1 0 0,1 1 0 0 0,-1-1-1 0 0,0 1 1 0 0,0 0 0 0 0,0-1-1 0 0,0 1 1 0 0,-1 0 0 0 0,1 0-1 0 0,-1 0 1 0 0,0 0-1 0 0,0 0 1 0 0,-1-1 19 0 0,2 4-7 0 0,0 0 0 0 0,0 0 0 0 0,0 0 0 0 0,0 0 0 0 0,0 0-1 0 0,0 0 1 0 0,0 0 0 0 0,1 0 0 0 0,-1 0 0 0 0,0 1 0 0 0,0-1 0 0 0,0 0 0 0 0,0 1-1 0 0,0-1 1 0 0,1 0 0 0 0,-1 1 0 0 0,0-1 0 0 0,0 1 0 0 0,1 0 0 0 0,-1-1 0 0 0,0 1-1 0 0,1 0 1 0 0,-1-1 0 0 0,1 1 0 0 0,-1 0 0 0 0,1-1 0 0 0,-1 1 0 0 0,1 0 0 0 0,-1 0 0 0 0,1 0-1 0 0,0 0 1 0 0,-1-1 0 0 0,1 1 0 0 0,0 0 0 0 0,0 0 0 0 0,0 0 0 0 0,-1 0 0 0 0,1 0-1 0 0,0 0 1 0 0,0 0 0 0 0,0-1 0 0 0,1 1 0 0 0,-1 0 0 0 0,0 0 0 0 0,0 0 0 0 0,0 0-1 0 0,1 0 1 0 0,-1 0 0 0 0,0-1 0 0 0,1 1 0 0 0,-1 0 0 0 0,1 0 0 0 0,0 0 7 0 0,-2 7 12 0 0,2-1 0 0 0,-1 0 0 0 0,1 1 0 0 0,0-1 0 0 0,1 1 0 0 0,0-1 0 0 0,0 0 0 0 0,1 0 0 0 0,-1 0 0 0 0,1 0 0 0 0,1-1 1 0 0,0 1-1 0 0,-1-1 0 0 0,2 0 0 0 0,-1 0 0 0 0,1 0 0 0 0,0 0 0 0 0,0-1 0 0 0,1 0 0 0 0,2 2-12 0 0,-5-4 28 0 0,0-1-1 0 0,1 0 1 0 0,-1 0 0 0 0,0 0-1 0 0,1 0 1 0 0,-1-1 0 0 0,1 1-1 0 0,-1-1 1 0 0,1 0 0 0 0,0 0-1 0 0,0 0 1 0 0,-1-1-1 0 0,1 0 1 0 0,0 1 0 0 0,0-1-1 0 0,0 0 1 0 0,0-1 0 0 0,-1 1-1 0 0,1-1 1 0 0,0 1 0 0 0,0-1-1 0 0,0-1-27 0 0,-15-38-531 0 0,-45 34 487 0 0,56 6 48 0 0,0 0-9 0 0,31 3-19 0 0,-29-3 29 0 0,0 0-1 0 0,0-1 0 0 0,0 1 1 0 0,0 1-1 0 0,0-1 0 0 0,1 0 1 0 0,-1 0-1 0 0,0 1 1 0 0,0-1-1 0 0,0 1 0 0 0,0-1 1 0 0,-1 1-1 0 0,1 0 1 0 0,0 0-1 0 0,0 0 0 0 0,0 0 1 0 0,-1 0-1 0 0,1 0 1 0 0,0 1-1 0 0,-1-1 0 0 0,1 1 1 0 0,-1-1-1 0 0,0 1 1 0 0,1-1-1 0 0,-1 1 0 0 0,0 0 1 0 0,0-1-1 0 0,0 1 1 0 0,0 0-1 0 0,0 0 0 0 0,0 0 1 0 0,-1 0-1 0 0,1 0 1 0 0,-1 0-1 0 0,1 0 0 0 0,-1 0 1 0 0,0 0-1 0 0,0 0 1 0 0,0 0-1 0 0,0 0 0 0 0,0 0 1 0 0,0 0-1 0 0,0 0 0 0 0,-1 1-4 0 0,1-3 1 0 0,-1 3 8 0 0,1 0 0 0 0,-1 0-1 0 0,0-1 1 0 0,0 1 0 0 0,0 0 0 0 0,-1-1 0 0 0,1 1-1 0 0,-1 0 1 0 0,1-1 0 0 0,-1 0 0 0 0,0 1-1 0 0,0-1 1 0 0,0 0 0 0 0,0 0 0 0 0,0 0 0 0 0,0 0-1 0 0,-1 0 1 0 0,1-1 0 0 0,-1 1 0 0 0,1-1 0 0 0,-1 1-1 0 0,0-1 1 0 0,0 0-9 0 0,-161 53 846 0 0,126-20-845 0 0,35-33-2560 0 0,3-1 1547 0 0</inkml:trace>
  <inkml:trace contextRef="#ctx0" brushRef="#br1" timeOffset="-56482.209">16871 14438 688 0 0,'-4'-2'78'0'0,"1"0"0"0"0,-1-1 1 0 0,1 1-1 0 0,-1-1 0 0 0,1 0 0 0 0,0 0 0 0 0,0 0 0 0 0,0 0 0 0 0,1-1 1 0 0,-1 1-1 0 0,1-1 0 0 0,0 1 0 0 0,0-1 0 0 0,0 0 0 0 0,0 0 0 0 0,1 0 1 0 0,-1 0-1 0 0,1 0 0 0 0,0 0 0 0 0,0 0 0 0 0,1 0 0 0 0,-1-1 0 0 0,1 1 1 0 0,0 0-1 0 0,0 0 0 0 0,0-1 0 0 0,1-2-78 0 0,5-112 19 0 0,-6 56-258 0 0,0 63 191 0 0,0 0 11 0 0,0 0 15 0 0,0 0 2 0 0,10 27-14 0 0,15 54 355 0 0,-18-91-2141 0 0,-6 4 1438 0 0</inkml:trace>
  <inkml:trace contextRef="#ctx0" brushRef="#br1" timeOffset="-54393.286">14417 13756 232 0 0,'272'-47'1514'0'0,"-249"46"-2298"0"0,-23 1 582 0 0</inkml:trace>
  <inkml:trace contextRef="#ctx0" brushRef="#br1" timeOffset="-53176.629">14239 13384 216 0 0,'92'415'1350'0'0,"-68"-197"-1036"0"0,-14-100-154 0 0,5-1 0 0 0,6-1 1 0 0,28 92-161 0 0,-39-174-509 0 0,-9-20 17 0 0</inkml:trace>
  <inkml:trace contextRef="#ctx0" brushRef="#br1" timeOffset="-52647.953">15161 14365 480 0 0,'51'-4'384'0'0,"4"1"-128"0"0,4 2-152 0 0,0-3 120 0 0,-9 3-96 0 0,1-1-48 0 0,-2 2-8 0 0,0 2-16 0 0,2-2-32 0 0,-1-3-160 0 0,-3 1 136 0 0,4-1-80 0 0,-1 3-72 0 0</inkml:trace>
  <inkml:trace contextRef="#ctx0" brushRef="#br1" timeOffset="-51917.657">14033 14446 136 0 0,'-64'25'349'0'0,"104"-13"670"0"0,82-21-137 0 0,759-42 641 0 0,-325 4-2058 0 0,-502 44 202 0 0</inkml:trace>
  <inkml:trace contextRef="#ctx0" brushRef="#br1" timeOffset="-50895.797">14285 13774 480 0 0,'-29'0'1837'0'0,"73"-1"-1731"0"0,35 0-375 0 0,-19-1 102 0 0,-26 4-4 0 0</inkml:trace>
  <inkml:trace contextRef="#ctx0" brushRef="#br1" timeOffset="-46774.623">16834 14105 2505 0 0,'-61'-108'1711'0'0,"86"119"-1447"0"0,8 18-131 0 0,-18-13 63 0 0,1-1-1 0 0,1-1 1 0 0,1-1 0 0 0,-1 0 0 0 0,2-1 0 0 0,0-1 0 0 0,10 4-196 0 0,98 49 328 0 0,-127-64-299 0 0,0 0-7 0 0,0 0 3 0 0,0 0 11 0 0,0 0 0 0 0,0 0 5 0 0,-4 28 133 0 0,-38 30-116 0 0,-60 1 21 0 0,47-18-1650 0 0,51-31 867 0 0</inkml:trace>
  <inkml:trace contextRef="#ctx0" brushRef="#br1" timeOffset="-45095.345">13926 13718 1520 0 0,'11'-42'1029'0'0,"1"28"-1135"0"0,-8-5-34 0 0,7 30 588 0 0,-7-4-470 0 0,27 59 120 0 0,-4 49 260 0 0,-26-113-336 0 0,-1-2-6 0 0,0 0-24 0 0,0 0-98 0 0,0 0-94 0 0,0 0 93 0 0,0 0-77 0 0,0 0-114 0 0</inkml:trace>
  <inkml:trace contextRef="#ctx0" brushRef="#br1" timeOffset="-44926.639">13992 13922 944 0 0,'0'-3'872'0'0,"0"-1"-231"0"0,0 3-385 0 0,0-1 176 0 0,0 1-64 0 0,0-1-120 0 0,0 1-136 0 0,0-1-24 0 0,4 0-40 0 0,9-2-48 0 0,0-1-96 0 0,-5 2-240 0 0,6-1 272 0 0,1 1-160 0 0,37-6-144 0 0</inkml:trace>
  <inkml:trace contextRef="#ctx0" brushRef="#br1" timeOffset="-32684.023">14689 13681 280 0 0,'0'1'83'0'0,"0"-1"0"0"0,0 0-1 0 0,0 0 1 0 0,0 0 0 0 0,-1 1 0 0 0,1-1 0 0 0,0 0-1 0 0,0 0 1 0 0,0 0 0 0 0,0 0 0 0 0,-1 0 0 0 0,1 1-1 0 0,0-1 1 0 0,0 0 0 0 0,0 0 0 0 0,-1 0-1 0 0,1 0 1 0 0,0 0 0 0 0,0 0 0 0 0,-1 0 0 0 0,1 0-1 0 0,0 0 1 0 0,0 0 0 0 0,0 0 0 0 0,-1 0 0 0 0,1 0-1 0 0,0 0 1 0 0,0 0 0 0 0,-1 0 0 0 0,1 0 0 0 0,0 0-1 0 0,0 0 1 0 0,0 0 0 0 0,-1 0 0 0 0,1 0-1 0 0,0 0 1 0 0,0-1 0 0 0,0 1-83 0 0,65 120 2433 0 0,-63-113-2396 0 0,0 0 0 0 0,1 0 1 0 0,0 0-1 0 0,1 0 1 0 0,-1 0-1 0 0,1-1 1 0 0,0 1-1 0 0,1-1 1 0 0,0 0-1 0 0,0-1 0 0 0,0 1 1 0 0,1-1-1 0 0,2 2-37 0 0,37 26 275 0 0,5 75 299 0 0,22-33-182 0 0,-40-28-243 0 0,17-10-84 0 0,-18 13 57 0 0,0 13-198 0 0,-29-59-160 0 0</inkml:trace>
  <inkml:trace contextRef="#ctx0" brushRef="#br1" timeOffset="-28994.671">14831 14274 840 0 0,'-1'0'94'0'0,"0"0"0"0"0,1 0 0 0 0,-1 0 0 0 0,0 0 1 0 0,0 0-1 0 0,0 0 0 0 0,1 0 0 0 0,-1 0 0 0 0,0 1 0 0 0,0-1 0 0 0,1 0 0 0 0,-1 1 0 0 0,0-1 0 0 0,1 0 0 0 0,-1 1 0 0 0,0-1 0 0 0,1 1 0 0 0,-1-1 1 0 0,0 1-1 0 0,1-1 0 0 0,-1 1 0 0 0,1-1 0 0 0,-1 1 0 0 0,1 0 0 0 0,-1-1 0 0 0,1 1 0 0 0,0 0 0 0 0,-1-1 0 0 0,1 1 0 0 0,0 0 0 0 0,0 0 0 0 0,-1-1 0 0 0,1 1 1 0 0,0 0-1 0 0,0 0 0 0 0,0 0 0 0 0,0-1 0 0 0,0 1 0 0 0,0 0 0 0 0,0 0 0 0 0,0-1 0 0 0,0 1 0 0 0,0 0 0 0 0,1 0 0 0 0,-1 0 0 0 0,0-1 0 0 0,0 1 1 0 0,1 0-95 0 0,-1 10 161 0 0,-3 104-55 0 0,10-68-304 0 0</inkml:trace>
  <inkml:trace contextRef="#ctx0" brushRef="#br1" timeOffset="-27453.49">14551 14646 712 0 0,'-10'61'2337'0'0,"14"33"-1977"0"0,-2-39-3 0 0,-2-54-324 0 0,0-1-7 0 0,0 0-4 0 0,0 0-4 0 0,0 0-8 0 0,0 0-24 0 0,2 22-1628 0 0,-2-20 1031 0 0</inkml:trace>
  <inkml:trace contextRef="#ctx0" brushRef="#br1" timeOffset="-27172.715">14547 14826 648 0 0,'0'-1'40'0'0,"-1"-1"-1"0"0,1 1 1 0 0,-1-1-1 0 0,1 1 1 0 0,0-1-1 0 0,0 1 0 0 0,-1-1 1 0 0,1 1-1 0 0,0-1 1 0 0,0 1-1 0 0,0-1 1 0 0,1 1-1 0 0,-1-1 1 0 0,0 1-1 0 0,1-1 1 0 0,-1 0-1 0 0,1 1 1 0 0,-1 0-1 0 0,1-1 1 0 0,-1 1-1 0 0,1-1 1 0 0,0 1-1 0 0,0 0 1 0 0,0 0-1 0 0,0-1 1 0 0,0 1-1 0 0,0 0 1 0 0,0 0-1 0 0,0 0 0 0 0,1 0 1 0 0,-1 0-1 0 0,0 0 1 0 0,0 0-1 0 0,1 1 1 0 0,-1-1-1 0 0,1 0 1 0 0,-1 1-1 0 0,1-1 1 0 0,-1 1-1 0 0,1 0 1 0 0,-1-1-1 0 0,1 1 1 0 0,-1 0-1 0 0,1 0 1 0 0,-1 0-1 0 0,1 0 1 0 0,-1 0-1 0 0,1 0-39 0 0,25-9 411 0 0,39-18 89 0 0,-53 21-1224 0 0,-13 6 507 0 0</inkml:trace>
  <inkml:trace contextRef="#ctx0" brushRef="#br1" timeOffset="-26870.176">14648 14790 1808 0 0,'-9'37'1817'0'0,"27"29"-1192"0"0,-17-65-574 0 0,22 18-1077 0 0,-18-15 584 0 0</inkml:trace>
  <inkml:trace contextRef="#ctx0" brushRef="#br1" timeOffset="-26594.254">14788 14850 2697 0 0,'0'0'70'0'0,"1"0"1"0"0,-1 0-1 0 0,1 0 1 0 0,-1 0-1 0 0,1 0 1 0 0,-1 0 0 0 0,1 0-1 0 0,-1 0 1 0 0,1 0-1 0 0,-1-1 1 0 0,1 1-1 0 0,-1 0 1 0 0,1 0-1 0 0,-1-1 1 0 0,0 1 0 0 0,1 0-1 0 0,-1-1 1 0 0,1 1-1 0 0,-1 0 1 0 0,0-1-1 0 0,1 1 1 0 0,-1 0-1 0 0,0-1 1 0 0,0 1 0 0 0,1-1-1 0 0,-1 1 1 0 0,0 0-1 0 0,0-1 1 0 0,0 1-1 0 0,1-1 1 0 0,-1 1 0 0 0,0-1-1 0 0,0 1 1 0 0,0-1-1 0 0,0 1 1 0 0,0-1-1 0 0,0 1 1 0 0,0-1-1 0 0,0 1 1 0 0,0-1 0 0 0,0 1-1 0 0,0-1 1 0 0,0 1-1 0 0,-1-1 1 0 0,1 1-71 0 0,26 3-516 0 0,-9-3-495 0 0,-11 0 475 0 0</inkml:trace>
  <inkml:trace contextRef="#ctx0" brushRef="#br1" timeOffset="-25937.379">14968 14831 1496 0 0,'-18'-17'3410'0'0,"17"-17"-3474"0"0,42-89-661 0 0,-30 133 1780 0 0,40 246 689 0 0,-51-255-1768 0 0,0 0 0 0 0,1-1 0 0 0,-1 1 0 0 0,0 0 0 0 0,0-1 0 0 0,1 1 0 0 0,-1 0 0 0 0,0-1 0 0 0,0 1 0 0 0,0 0 0 0 0,0-1 0 0 0,0 1 0 0 0,0 0 0 0 0,0 0 0 0 0,0-1 1 0 0,-1 1-1 0 0,1 0 0 0 0,0-1 0 0 0,0 1 0 0 0,0 0 0 0 0,-1-1 0 0 0,1 1 0 0 0,0 0 0 0 0,-1-1 0 0 0,1 1 0 0 0,-1-1 0 0 0,1 1 0 0 0,-1-1 0 0 0,1 1 0 0 0,-1-1 0 0 0,1 1 0 0 0,-1-1 0 0 0,1 1 0 0 0,-1-1 0 0 0,1 0 0 0 0,-1 1 0 0 0,0-1 0 0 0,1 0 0 0 0,-1 1 0 0 0,0-1 0 0 0,1 0 0 0 0,-1 0 0 0 0,0 0 0 0 0,0 0 0 0 0,1 1 0 0 0,-1-1 0 0 0,0 0 0 0 0,1 0 0 0 0,-1-1 0 0 0,0 1 0 0 0,0 0 0 0 0,1 0 0 0 0,-1 0 0 0 0,0 0 0 0 0,1-1 24 0 0,-16 4 399 0 0,16-4-309 0 0,0 1 0 0 0,0 0 0 0 0,0-1 0 0 0,0 1 0 0 0,0 0 0 0 0,0-1 0 0 0,0 1 0 0 0,0 0-1 0 0,0-1 1 0 0,-1 1 0 0 0,1 0 0 0 0,0-1 0 0 0,0 1 0 0 0,0 0 0 0 0,-1 0 0 0 0,1-1 0 0 0,0 1 0 0 0,0 0 0 0 0,0 0 0 0 0,-1-1 0 0 0,1 1 0 0 0,0 0 0 0 0,-1 0 0 0 0,1 0 0 0 0,0-1 0 0 0,-1 1-1 0 0,1 0-89 0 0,69-5-2095 0 0,-65 7 1191 0 0</inkml:trace>
  <inkml:trace contextRef="#ctx0" brushRef="#br1" timeOffset="-7678.373">17194 13543 360 0 0,'-1'0'37'0'0,"-1"0"-1"0"0,0 0 0 0 0,0 1 1 0 0,1-1-1 0 0,-1 0 1 0 0,0 1-1 0 0,1 0 1 0 0,-1-1-1 0 0,0 1 0 0 0,1 0 1 0 0,-1 0-1 0 0,1 0 1 0 0,-1 0-1 0 0,1 0 1 0 0,0 0-1 0 0,-1 0 0 0 0,1 0 1 0 0,0 1-1 0 0,0-1 1 0 0,0 0-1 0 0,0 1 1 0 0,0-1-1 0 0,0 1 0 0 0,0-1 1 0 0,1 1-1 0 0,-1 0 1 0 0,0-1-1 0 0,1 1 1 0 0,-1 0-1 0 0,1-1 0 0 0,0 1 1 0 0,-1 0-1 0 0,1 0 1 0 0,0-1-1 0 0,0 1 1 0 0,0 0-1 0 0,1 0 0 0 0,-1 0-36 0 0,-35 194 802 0 0,10-40 112 0 0,7 1 0 0 0,7 0 0 0 0,6 36-914 0 0,11-52 275 0 0,20 40 114 0 0,-26-180-380 0 0,0-1-3 0 0,0 0-13 0 0,0 0-10 0 0,0 0-13 0 0,0 0-6 0 0,0 0-16 0 0,0 0-2 0 0,0 0 2 0 0,0 0-14 0 0,0 0-31 0 0,11 21-1531 0 0,-6-15 1005 0 0</inkml:trace>
  <inkml:trace contextRef="#ctx0" brushRef="#br1" timeOffset="-7229.89">17245 13549 16 0 0</inkml:trace>
  <inkml:trace contextRef="#ctx0" brushRef="#br1" timeOffset="-5884.127">17772 13535 32 0 0,'246'-40'599'0'0,"-35"37"-366"0"0,24-40 1023 0 0,-130 41-1166 0 0,1 4 0 0 0,105 17-90 0 0,-63-1 1964 0 0,-6-14-814 0 0,47-29-921 0 0,179 15-197 0 0,-185 18-32 0 0,122-6-112 0 0,-254-9 62 0 0,-24 3 46 0 0,-1 1 1 0 0,1 1-1 0 0,-1 1 1 0 0,1 1-1 0 0,-1 2 1 0 0,12 2 3 0 0,-29-3 4 0 0,0 1 1 0 0,0 1 0 0 0,0 0-1 0 0,0 0 1 0 0,0 1 0 0 0,0 0-1 0 0,-1 0 1 0 0,0 1-1 0 0,0 0 1 0 0,0 0 0 0 0,-1 1-1 0 0,1 0 1 0 0,-1 1 0 0 0,-1 0-1 0 0,5 5-4 0 0,-10-11 15 0 0,-1-1-6 0 0,0 0 1 0 0,0 0 4 0 0,0 0 2 0 0,0 0 0 0 0,0 0 0 0 0,64 35 119 0 0,165 60 209 0 0,-170-40-220 0 0,30 177 674 0 0,-70-161-470 0 0,9-31-290 0 0,-17 44 81 0 0,18 220 1003 0 0,-15-225-1110 0 0,-3 2 1 0 0,-4-1 0 0 0,-4 1-1 0 0,-4 28-12 0 0,3-97-2336 0 0,-2-12 1518 0 0</inkml:trace>
  <inkml:trace contextRef="#ctx0" brushRef="#br1" timeOffset="-5109.747">17317 13487 2184 0 0,'-1'0'26'0'0,"1"-1"-1"0"0,-1 0 1 0 0,0 1-1 0 0,1 0 1 0 0,-1-1-1 0 0,0 1 1 0 0,1-1-1 0 0,-1 1 1 0 0,0 0-1 0 0,0-1 1 0 0,1 1-1 0 0,-1 0 1 0 0,0 0-1 0 0,0 0 1 0 0,0 0-1 0 0,0-1 1 0 0,1 1-1 0 0,-1 0 1 0 0,0 1-1 0 0,0-1 1 0 0,0 0-1 0 0,1 0 1 0 0,-1 0-1 0 0,0 0 1 0 0,0 1-1 0 0,0-1 1 0 0,1 0-1 0 0,-1 1 1 0 0,0-1-1 0 0,0 0 0 0 0,1 1 1 0 0,-1-1-1 0 0,0 1 1 0 0,1-1-1 0 0,-1 1 1 0 0,1-1-1 0 0,-1 1 1 0 0,1 0-1 0 0,-1-1 1 0 0,1 1-1 0 0,-1 0 1 0 0,1-1-1 0 0,-1 1 1 0 0,1 0-1 0 0,0 0 1 0 0,0 0-1 0 0,-1-1 1 0 0,1 1-1 0 0,0 0 1 0 0,0 0-1 0 0,0 0 1 0 0,0-1-1 0 0,0 1 1 0 0,0 0-1 0 0,0 0 1 0 0,0 0-1 0 0,0-1 1 0 0,0 1-1 0 0,0 0 1 0 0,0 0-1 0 0,1 0 1 0 0,-1-1-1 0 0,0 1 0 0 0,1 0-25 0 0,79 39 34 0 0,143-44 594 0 0,-124-5-219 0 0,16 4-551 0 0,0 5 0 0 0,0 5 0 0 0,5 6 142 0 0,-97-7-370 0 0,1 4-199 0 0</inkml:trace>
  <inkml:trace contextRef="#ctx0" brushRef="#br1" timeOffset="-3860.003">17169 13640 368 0 0,'-3'2'31'0'0,"0"0"-1"0"0,0 0 1 0 0,0 0-1 0 0,0 0 0 0 0,1 1 1 0 0,-1-1-1 0 0,1 1 1 0 0,0-1-1 0 0,-1 1 1 0 0,1 0-1 0 0,0 0 1 0 0,1 0-1 0 0,-1 0 1 0 0,1 1-1 0 0,-1-1 1 0 0,1 0-1 0 0,0 1 1 0 0,0-1-1 0 0,0 1 1 0 0,1-1-1 0 0,-1 1 1 0 0,1-1-1 0 0,0 1 1 0 0,0-1-1 0 0,0 1 1 0 0,0 0-31 0 0,-1 7-21 0 0,-19 130 530 0 0,6 1-1 0 0,7 0 1 0 0,8 84-509 0 0,25 257 1000 0 0,11-382-1941 0 0,-24-89 585 0 0</inkml:trace>
  <inkml:trace contextRef="#ctx0" brushRef="#br1" timeOffset="150116.54">15705 3572 4185 0 0,'-29'168'777'0'0,"7"1"-1"0"0,0 170-776 0 0,23 111 63 0 0,5-318-39 0 0,-1-75 463 0 0,-3 0 0 0 0,-2 0 0 0 0,-3 0 0 0 0,-2 0 0 0 0,-3 2-487 0 0,6-46 142 0 0,-1-6-106 0 0,1 0 1 0 0,1 0-1 0 0,-1 0 1 0 0,1 0 0 0 0,1 1-1 0 0,-1-1 1 0 0,1 1 0 0 0,0-1-1 0 0,1 0 1 0 0,0 1 0 0 0,0-1-1 0 0,0 0 1 0 0,1 0 0 0 0,0 0-1 0 0,2 4-36 0 0,-4-10-132 0 0,0-1-143 0 0,0 0-159 0 0,1-4-971 0 0,0 3 709 0 0</inkml:trace>
  <inkml:trace contextRef="#ctx0" brushRef="#br1" timeOffset="150706.539">15643 3690 2393 0 0,'0'-5'78'0'0,"-1"-1"0"0"0,1 0 0 0 0,0 1 0 0 0,0-1 1 0 0,1 0-1 0 0,0 1 0 0 0,0-1 0 0 0,0 1 1 0 0,1-1-1 0 0,-1 1 0 0 0,1-1 0 0 0,1 1 1 0 0,-1 0-1 0 0,1 0 0 0 0,0 0 0 0 0,0 1 1 0 0,0-1-1 0 0,1 1 0 0 0,-1-1 0 0 0,1 1 1 0 0,0 0-1 0 0,1 0 0 0 0,-1 1 0 0 0,1-1-78 0 0,38-15 270 0 0,0 3 1 0 0,1 1-1 0 0,1 2 0 0 0,36-5-270 0 0,12-5 406 0 0,125-22 179 0 0,2 10 0 0 0,2 9 0 0 0,0 9-1 0 0,104 11-584 0 0,89-13 328 0 0,126-34-328 0 0,-93-10 271 0 0,-180 11 36 0 0,-252 57-544 0 0,-9 1 236 0 0,0 0 0 0 0,0 0 1 0 0,-1 1-1 0 0,1 0 1 0 0,-2 0-1 0 0,1 0 1 0 0,-1 1-1 0 0,0 0 1 0 0,0 0-1 0 0,-1 0 0 0 0,0 0 1 0 0,0 3 0 0 0,9 39 135 0 0,-2 1 0 0 0,-2 0 0 0 0,-3 0 1 0 0,-2 0-1 0 0,-2 34-135 0 0,3 16 153 0 0,7 153 147 0 0,-8-95-65 0 0,7-1 1 0 0,8 0-1 0 0,24 92-235 0 0,17 18-2810 0 0,-58-244 1828 0 0</inkml:trace>
  <inkml:trace contextRef="#ctx0" brushRef="#br1" timeOffset="151206.54">16041 5377 3337 0 0,'-36'-6'1170'0'0,"23"3"-1078"0"0,0 0 1 0 0,-1 1-1 0 0,0 1 1 0 0,1 0-1 0 0,-1 1 0 0 0,1 0 1 0 0,-1 1-1 0 0,0 1 1 0 0,1 0-1 0 0,-1 0 1 0 0,0 2-93 0 0,22 4 537 0 0,94 1-35 0 0,1-4 0 0 0,-1-4 0 0 0,1-5 0 0 0,31-8-502 0 0,-12 3 371 0 0,374-30 800 0 0,542-20 331 0 0,-62 59-1973 0 0,-913 2-7 0 0,-4 2-252 0 0</inkml:trace>
  <inkml:trace contextRef="#ctx0" brushRef="#br0" timeOffset="164246.539">734 664 4297 0 0,'2'-161'2532'0'0,"52"4"-2520"0"0,-26 78 4 0 0,-8 1 95 0 0,7 144 13 0 0,38 307 231 0 0,-61 140 1963 0 0,-2-505-2327 0 0,-16 4-97 0 0,-228 68-405 0 0,204-69 774 0 0,37-11-202 0 0,1 0 22 0 0,8 0 8 0 0,282-52 1153 0 0,-264 47-1504 0 0,0 0 1 0 0,0-2-1 0 0,-1-1 1 0 0,0 0-1 0 0,-1-2 1 0 0,0-1-1 0 0,0-1 0 0 0,-1-1 1 0 0,-1-1-1 0 0,0-1 1 0 0,3-4 259 0 0,-3-3-1081 0 0</inkml:trace>
  <inkml:trace contextRef="#ctx0" brushRef="#br0" timeOffset="164516.539">1541 98 7402 0 0,'-10'27'3636'0'0,"-16"53"-2514"0"0,-9 294-283 0 0,25 166-566 0 0,10-515-266 0 0,-2 0 1 0 0,0 1-1 0 0,-2-2 0 0 0,0 1 0 0 0,-2 0 1 0 0,-1-1-1 0 0,-8 20-7 0 0,9-34-2 0 0,0 1 1 0 0,-1-2-1 0 0,0 1 0 0 0,0-1 1 0 0,-1 0-1 0 0,-1 0 1 0 0,1-1-1 0 0,-1 0 0 0 0,0-1 1 0 0,-1 0-1 0 0,0 0 0 0 0,0-1 1 0 0,-4 2 1 0 0,9-6-111 0 0,0 1 0 0 0,0-1 0 0 0,-1 0 1 0 0,1 0-1 0 0,-1 0 0 0 0,1-1 0 0 0,-1 0 0 0 0,1 0 1 0 0,-1-1-1 0 0,0 1 0 0 0,0-1 0 0 0,1 0 0 0 0,-1-1 1 0 0,0 1-1 0 0,1-1 0 0 0,-1 0 0 0 0,1-1 0 0 0,-1 1 1 0 0,1-1-1 0 0,-1 0 0 0 0,1 0 0 0 0,0-1 1 0 0,0 0-1 0 0,0 0 0 0 0,0 0 0 0 0,1 0 0 0 0,-1-1 1 0 0,0-1 110 0 0,-47-60-2748 0 0,38 38 1497 0 0</inkml:trace>
  <inkml:trace contextRef="#ctx0" brushRef="#br0" timeOffset="164796.539">482 0 7786 0 0,'-118'70'4098'0'0,"93"-45"-4015"0"0,2 0 0 0 0,0 2 1 0 0,2 0-1 0 0,1 2 1 0 0,1 0-1 0 0,1 1 0 0 0,2 1 1 0 0,-4 13-84 0 0,0 10 54 0 0,2 1 1 0 0,2 1 0 0 0,3 1-1 0 0,2 0 1 0 0,3 0 0 0 0,0 30-55 0 0,8-86 0 0 0,-5 76-191 0 0,3 1 1 0 0,3 0-1 0 0,4 0 1 0 0,3-1-1 0 0,4 0 1 0 0,17 58 190 0 0,-15-75-849 0 0,2-1 0 0 0,3 0 0 0 0,3-2 0 0 0,2 0 0 0 0,20 32 849 0 0,-3-25-1690 0 0</inkml:trace>
  <inkml:trace contextRef="#ctx0" brushRef="#br0" timeOffset="165776.54">301 4326 9842 0 0,'-22'-14'3114'0'0,"-40"-41"-1754"0"0,63 53-1374 0 0,0 0-1 0 0,0 0 1 0 0,-1 0-1 0 0,1 0 0 0 0,1 1 1 0 0,-1-1-1 0 0,0 0 0 0 0,0 1 1 0 0,1-1-1 0 0,-1 1 1 0 0,0-1-1 0 0,1 1 0 0 0,0 0 1 0 0,-1-1-1 0 0,1 1 0 0 0,0 0 1 0 0,0 0-1 0 0,0 0 1 0 0,-1 0-1 0 0,1 1 0 0 0,0-1 1 0 0,0 0-1 0 0,0 1 0 0 0,0 0 1 0 0,0-1-1 0 0,0 1 1 0 0,0 0-1 0 0,1 0 0 0 0,-1 0 1 0 0,0 0-1 0 0,0 0 1 0 0,0 1 14 0 0,2-2-18 0 0,18-3 2 0 0,1 2 0 0 0,0 0 1 0 0,0 2-1 0 0,-1 0 0 0 0,1 1 0 0 0,0 2 0 0 0,-1 0 1 0 0,1 2-1 0 0,-1 0 0 0 0,0 1 0 0 0,-1 1 0 0 0,1 2 1 0 0,-1 0-1 0 0,-1 1 0 0 0,0 1 0 0 0,0 0 0 0 0,-1 2 1 0 0,-1 0-1 0 0,13 13 16 0 0,-25-20 0 0 0,0 0 1 0 0,-1 0-1 0 0,0 1 1 0 0,0-1-1 0 0,0 1 0 0 0,-1 0 1 0 0,0 0-1 0 0,0 1 1 0 0,-1-1-1 0 0,0 1 0 0 0,0 0 1 0 0,-1 0-1 0 0,0 0 1 0 0,-1 0-1 0 0,1 0 0 0 0,-2 0 1 0 0,1 1-1 0 0,-1-1 1 0 0,0 0-1 0 0,-1 0 0 0 0,0 0 1 0 0,0 1-1 0 0,-1-1 1 0 0,1 0-1 0 0,-4 7 0 0 0,-3 6 5 0 0,-1 0-1 0 0,-1 0 1 0 0,-1 0-1 0 0,-1-1 1 0 0,-1-1-1 0 0,0 0 1 0 0,-1-1 0 0 0,-12 11-5 0 0,-23 25 20 0 0,5-8 12 0 0,2 3 0 0 0,3 1 1 0 0,-26 42-33 0 0,47-33 84 0 0,19-58-57 0 0,-1-1 13 0 0,0 0 16 0 0,0 0 13 0 0,19 3 187 0 0,34-1-45 0 0,1-3-1 0 0,-1-2 1 0 0,0-2 0 0 0,26-7-211 0 0,-75 12 4 0 0,162-28 75 0 0,-160 26-334 0 0,0-1 0 0 0,-1 0 0 0 0,1 0 0 0 0,-1 0 1 0 0,0-1-1 0 0,0 0 0 0 0,0 0 0 0 0,0 0 1 0 0,-1-1-1 0 0,1 1 0 0 0,-1-1 0 0 0,0 0 0 0 0,-1 0 1 0 0,1 0-1 0 0,-1-1 0 0 0,0 0 0 0 0,0 1 1 0 0,-1-1-1 0 0,0 0 0 0 0,0 0 0 0 0,0 0 0 0 0,-1 0 1 0 0,1-5 254 0 0,6-12-921 0 0,2-5-610 0 0</inkml:trace>
  <inkml:trace contextRef="#ctx0" brushRef="#br0" timeOffset="165986.54">1157 4133 7626 0 0,'19'15'4363'0'0,"-10"33"-3630"0"0,-8-34-215 0 0,22 157 529 0 0,-7 2-1 0 0,-7 50-1046 0 0,-9-166 10 0 0,-3 0 1 0 0,-2 0 0 0 0,-3-1-1 0 0,-2 1 1 0 0,-2-2 0 0 0,-3 0-1 0 0,-3 0 1 0 0,-23 50-11 0 0,32-86-13 0 0,-1 1 1 0 0,-1-2-1 0 0,-1 1 1 0 0,0-2-1 0 0,-1 0 0 0 0,-1 0 1 0 0,-1-1-1 0 0,0-1 0 0 0,-1 0 1 0 0,0-1-1 0 0,-3 0 13 0 0,17-14-104 0 0,-1 1 0 0 0,1-1 0 0 0,-1 1 0 0 0,1-1 0 0 0,-1 0 0 0 0,1 0 0 0 0,-1 0 0 0 0,0-1 0 0 0,1 1-1 0 0,-1-1 1 0 0,1 1 0 0 0,-1-1 0 0 0,1 0 0 0 0,0 0 0 0 0,-1 0 0 0 0,1 0 0 0 0,0 0 0 0 0,-1-1 0 0 0,1 1 0 0 0,0-1 0 0 0,0 1 0 0 0,0-1-1 0 0,0 0 1 0 0,1 0 0 0 0,-1 0 0 0 0,0 0 0 0 0,1 0 0 0 0,-1 0 0 0 0,1 0 0 0 0,0 0 0 0 0,0-1 0 0 0,0 1 0 0 0,0-1 0 0 0,0 1 0 0 0,0 0-1 0 0,1-1 1 0 0,-1 0 0 0 0,1 1 0 0 0,0-1 0 0 0,0 1 0 0 0,-1-1 0 0 0,2 1 0 0 0,-1-1 0 0 0,0 0 0 0 0,0 1 0 0 0,1-1 0 0 0,0 1 0 0 0,-1-1-1 0 0,1 1 106 0 0,-3-28-1043 0 0</inkml:trace>
  <inkml:trace contextRef="#ctx0" brushRef="#br0" timeOffset="166136.539">326 3709 9346 0 0,'-38'41'2608'0'0,"14"-16"-2185"0"0,0 1-1 0 0,1 2 0 0 0,2 0 1 0 0,0 1-1 0 0,2 1 0 0 0,-2 8-422 0 0,-6 26 39 0 0,3 1-1 0 0,4 1 1 0 0,2 1-1 0 0,2 1 0 0 0,4 0 1 0 0,3 1-1 0 0,3 0 0 0 0,3 0 1 0 0,3 0-1 0 0,3 0 1 0 0,3 0-1 0 0,3 0 0 0 0,3-1 1 0 0,3 0-1 0 0,3-1 0 0 0,2-1 1 0 0,4-1-1 0 0,21 40-38 0 0,-27-67-436 0 0,1 0 0 0 0,2-2 0 0 0,1 0 0 0 0,1-2 0 0 0,3 0 0 0 0,0-2 0 0 0,2-1-1 0 0,2-1 1 0 0,0-1 0 0 0,2-2 0 0 0,26 17 436 0 0,1-10-1420 0 0</inkml:trace>
  <inkml:trace contextRef="#ctx0" brushRef="#br0" timeOffset="189746.54">6773 1829 6233 0 0,'2'-34'4064'0'0,"79"-54"-4037"0"0,188-194 115 0 0,-266 280-130 0 0,-1 0 1 0 0,0 1-1 0 0,0-1 0 0 0,1 1 0 0 0,-1-1 1 0 0,1 1-1 0 0,-1 0 0 0 0,1 0 0 0 0,-1 0 1 0 0,1 1-1 0 0,0-1 0 0 0,0 1 0 0 0,-1-1 0 0 0,1 1 1 0 0,0 0-1 0 0,0 0 0 0 0,-1 0 0 0 0,1 0 1 0 0,0 0-1 0 0,0 1 0 0 0,-1-1 0 0 0,1 1 1 0 0,0 0-1 0 0,-1 0 0 0 0,1 0 0 0 0,-1 0 0 0 0,1 0 1 0 0,-1 1-1 0 0,0-1 0 0 0,1 1 0 0 0,-1 0 1 0 0,0-1-1 0 0,0 1 0 0 0,0 0 0 0 0,0 0 1 0 0,0 0-1 0 0,-1 0 0 0 0,1 1 0 0 0,-1-1 0 0 0,1 0 1 0 0,0 2-13 0 0,75 153 739 0 0,-72-139-694 0 0,1 0 1 0 0,1 0-1 0 0,1 0 0 0 0,1-1 1 0 0,0-1-1 0 0,1 1 0 0 0,1-2 0 0 0,0 1 1 0 0,1-2-1 0 0,8 9-45 0 0,92 31-2478 0 0,-106-46 1414 0 0</inkml:trace>
  <inkml:trace contextRef="#ctx0" brushRef="#br0" timeOffset="-188430.189">17148 5838 6145 0 0,'6'-24'4331'0'0,"-10"60"-3854"0"0,0 270 1369 0 0,19 95-1846 0 0,-14-288 1467 0 0,-1-112-2113 0 0,1 20 2008 0 0,1-15-3877 0 0,0-4-4273 0 0,-2-2 5446 0 0</inkml:trace>
  <inkml:trace contextRef="#ctx0" brushRef="#br0" timeOffset="-188030.189">17070 5991 5257 0 0,'7'-9'307'0'0,"1"0"-1"0"0,-1 1 1 0 0,2-1-1 0 0,-1 2 1 0 0,1-1 0 0 0,0 1-1 0 0,1 0 1 0 0,0 1-1 0 0,0 0 1 0 0,0 1-1 0 0,1 0 1 0 0,-1 0-1 0 0,1 1 1 0 0,0 1 0 0 0,1 0-1 0 0,0 0-306 0 0,3 1 35 0 0,1 1 0 0 0,-1 1 0 0 0,1 0 0 0 0,0 1 0 0 0,-1 1-1 0 0,1 0 1 0 0,-1 1 0 0 0,0 1 0 0 0,0 0 0 0 0,0 1 0 0 0,0 0 0 0 0,-1 2 0 0 0,0-1-1 0 0,0 2 1 0 0,-1 0 0 0 0,0 0 0 0 0,0 2 0 0 0,-1-1 0 0 0,0 2 0 0 0,-1-1-1 0 0,0 1 1 0 0,-1 1 0 0 0,0 0 0 0 0,0 1 0 0 0,-2 0 0 0 0,1 0 0 0 0,5 14-35 0 0,-13-20-7 0 0,-1 1 1 0 0,0-1-1 0 0,0 1 1 0 0,0-1-1 0 0,-1 1 1 0 0,0-1-1 0 0,-1 1 1 0 0,0-1-1 0 0,0 0 1 0 0,0 0-1 0 0,-1 0 1 0 0,0 0-1 0 0,0 0 1 0 0,-1 0-1 0 0,0-1 1 0 0,0 0-1 0 0,0 0 1 0 0,-1 0-1 0 0,0 0 1 0 0,0-1-1 0 0,-1 1 1 0 0,1-1-1 0 0,-7 4 7 0 0,1-3-9 0 0,0 0-1 0 0,0 0 0 0 0,-1-1 0 0 0,1-1 1 0 0,-1 0-1 0 0,0-1 0 0 0,0 0 0 0 0,-1 0 0 0 0,1-2 1 0 0,-1 1-1 0 0,1-2 0 0 0,-1 1 0 0 0,1-2 1 0 0,-2 0 9 0 0,-63 6 184 0 0,65-4-150 0 0,10-2-13 0 0,0 1-1 0 0,0-1 0 0 0,0 0 0 0 0,-1 1 1 0 0,1 0-1 0 0,0-1 0 0 0,0 1 1 0 0,0 0-1 0 0,0 0 0 0 0,-1 1 0 0 0,1-1 1 0 0,0 0-1 0 0,0 1 0 0 0,0-1 1 0 0,0 1-1 0 0,0-1 0 0 0,0 1 0 0 0,0 0 1 0 0,0 0-1 0 0,0 0 0 0 0,0 0 1 0 0,0 0-1 0 0,0 1 0 0 0,1-1 0 0 0,-1 0 1 0 0,1 1-1 0 0,-1 0 0 0 0,1-1 1 0 0,-1 1-1 0 0,1 0 0 0 0,0-1 0 0 0,0 1 1 0 0,0 0-1 0 0,0 0 0 0 0,0 0 1 0 0,0 0-1 0 0,0 0 0 0 0,1 0 0 0 0,-1 0 1 0 0,1 1-1 0 0,-1-1 0 0 0,1 0 1 0 0,0 0-1 0 0,0 0 0 0 0,0 2-20 0 0,13 15 126 0 0,0-1 0 0 0,2 0 0 0 0,0-2 1 0 0,1 1-1 0 0,0-2 0 0 0,2 0 0 0 0,-1-1 0 0 0,2-1 0 0 0,0-1 0 0 0,0-1 0 0 0,1 0 0 0 0,6 1-126 0 0,97 64 158 0 0,-101-59-274 0 0,-11-7-33 0 0,1 0 1 0 0,-1-1 0 0 0,1-1-1 0 0,1 0 1 0 0,0-1 0 0 0,0 0-1 0 0,0-1 1 0 0,1-1 0 0 0,0 0-1 0 0,0 0 1 0 0,6 0 148 0 0,17-14-2286 0 0,-24 1 1222 0 0</inkml:trace>
  <inkml:trace contextRef="#ctx0" brushRef="#br0" timeOffset="-187790.189">17858 6448 7658 0 0,'-6'62'4586'0'0,"-19"29"-2662"0"0,-2 4-918 0 0,18-50-924 0 0,2 0-1 0 0,2 0 1 0 0,1 0 0 0 0,3 0-1 0 0,2 1 1 0 0,1-1-1 0 0,3 0 1 0 0,2 0 0 0 0,5 17-82 0 0,-11-58 5 0 0,0 0 0 0 0,0 0 1 0 0,0 0-1 0 0,1-1 0 0 0,-1 1 1 0 0,1-1-1 0 0,0 1 0 0 0,0-1 0 0 0,0 0 1 0 0,1 1-1 0 0,-1-1 0 0 0,1-1 1 0 0,0 1-1 0 0,0 0 0 0 0,0 0 1 0 0,0-1-1 0 0,0 0 0 0 0,0 0 0 0 0,1 0 1 0 0,-1 0-1 0 0,1 0 0 0 0,-1-1 1 0 0,1 1-1 0 0,0-1 0 0 0,0 0 0 0 0,-1 0 1 0 0,1 0-1 0 0,0-1 0 0 0,0 1 1 0 0,0-1-1 0 0,0 0 0 0 0,0 0 1 0 0,0-1-1 0 0,0 1 0 0 0,0-1 0 0 0,0 1 1 0 0,3-3-6 0 0,227-30-435 0 0,-233 33 301 0 0,21-9-823 0 0,-12-3-3246 0 0,-8 10 3466 0 0,23-26-932 0 0</inkml:trace>
  <inkml:trace contextRef="#ctx0" brushRef="#br0" timeOffset="-187530.189">17656 6792 10082 0 0,'-13'-4'3961'0'0,"-3"-1"-2841"0"0,10 2-856 0 0,6-1 80 0 0,10 3-112 0 0,2 1-88 0 0,8 0-88 0 0,7 1-56 0 0,6-4-136 0 0,5 0-120 0 0,7-3-168 0 0,-1-1-224 0 0,9-2-904 0 0,-2 1 1168 0 0,3-3-769 0 0,3 7-471 0 0</inkml:trace>
  <inkml:trace contextRef="#ctx0" brushRef="#br0" timeOffset="-38366.919">4890 3819 2529 0 0,'-11'-40'3306'0'0,"13"190"-1041"0"0,-15 293-547 0 0,-12-210-334 0 0,0-148-1198 0 0,14-78-596 0 0,5-11-3551 0 0,6 3 2913 0 0</inkml:trace>
  <inkml:trace contextRef="#ctx0" brushRef="#br0" timeOffset="-37946.919">4866 3867 4633 0 0,'3'-7'143'0'0,"1"0"0"0"0,0 1 0 0 0,0-1 0 0 0,0 1 0 0 0,0 0 1 0 0,1 0-1 0 0,0 0 0 0 0,0 1 0 0 0,1-1 0 0 0,0 1 0 0 0,0 1 0 0 0,0-1 0 0 0,0 1 0 0 0,1 0 0 0 0,-1 1 1 0 0,1-1-1 0 0,0 1 0 0 0,0 0 0 0 0,0 1 0 0 0,2 0-143 0 0,0-1 16 0 0,1 1 0 0 0,-1 0 0 0 0,1 1 0 0 0,0 0 0 0 0,-1 0 0 0 0,1 1 1 0 0,0 0-1 0 0,-1 1 0 0 0,1 0 0 0 0,0 1 0 0 0,-1 0 0 0 0,1 0 0 0 0,-1 1 0 0 0,0 0 0 0 0,0 1 0 0 0,0 0 1 0 0,0 0-1 0 0,-1 1 0 0 0,0 0 0 0 0,0 1 0 0 0,0-1 0 0 0,0 2 0 0 0,-1-1 0 0 0,0 1 0 0 0,0 0 0 0 0,-1 0 0 0 0,0 1 1 0 0,0 0-1 0 0,-1 0 0 0 0,1 2-16 0 0,-5-1 12 0 0,1 0 1 0 0,-2 0-1 0 0,1 0 0 0 0,-1 0 1 0 0,0-1-1 0 0,-1 1 1 0 0,0 0-1 0 0,-1 0 1 0 0,0 0-1 0 0,0-1 0 0 0,-1 1 1 0 0,0-1-1 0 0,0 1 1 0 0,-1-1-1 0 0,0 0 1 0 0,0-1-1 0 0,-1 1 1 0 0,0-1-1 0 0,-1 0 0 0 0,1 0 1 0 0,-1 0-1 0 0,-1-1 1 0 0,1 0-1 0 0,-1 0 1 0 0,0-1-1 0 0,0 1 0 0 0,-1-2 1 0 0,0 1-1 0 0,0-1 1 0 0,0 0-13 0 0,-34 31 25 0 0,26-21-12 0 0,-1-1 0 0 0,0-1-1 0 0,0-1 1 0 0,-1 0 0 0 0,-1-1-1 0 0,0-1 1 0 0,0-1 0 0 0,-6 2-13 0 0,24-10 21 0 0,-1 0 1 0 0,1 1 0 0 0,-1-1-1 0 0,1 0 1 0 0,0 1 0 0 0,-1 0-1 0 0,1-1 1 0 0,0 1 0 0 0,0 0-1 0 0,0-1 1 0 0,-1 1 0 0 0,1 0-1 0 0,0 0 1 0 0,0 0 0 0 0,0 0-1 0 0,0 0 1 0 0,0 0 0 0 0,0 1-1 0 0,1-1 1 0 0,-1 0 0 0 0,0 0-1 0 0,1 1 1 0 0,-1-1 0 0 0,1 0-1 0 0,-1 1 1 0 0,1-1 0 0 0,-1 1-1 0 0,1-1 1 0 0,0 0 0 0 0,0 1-1 0 0,0-1 1 0 0,0 1 0 0 0,0-1-1 0 0,0 1 1 0 0,0-1 0 0 0,0 0-1 0 0,1 1 1 0 0,-1-1 0 0 0,0 1-1 0 0,1-1 1 0 0,-1 0 0 0 0,1 1-1 0 0,0-1-21 0 0,41 59 947 0 0,-25-39-843 0 0,106 146 442 0 0,-104-144-578 0 0,-6-3-42 0 0,1-2 1 0 0,1 0-1 0 0,1-1 1 0 0,0-1-1 0 0,1 0 0 0 0,1-1 1 0 0,1-1-1 0 0,0 0 1 0 0,0-2-1 0 0,4 2 74 0 0,6-8-980 0 0,-14-4 44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3:41:40.78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26 5713 0 0,'1'1'113'0'0,"1"-1"0"0"0,-1 0 0 0 0,1 1 0 0 0,-1-1 0 0 0,1 1 0 0 0,-1 0 0 0 0,1-1 0 0 0,-1 1 0 0 0,1 0 0 0 0,-1 0 0 0 0,0 0-1 0 0,1 0 1 0 0,-1 0 0 0 0,0 0 0 0 0,0 0 0 0 0,0 0 0 0 0,0 0 0 0 0,0 1 0 0 0,0-1 0 0 0,0 0 0 0 0,-1 1 0 0 0,1-1 0 0 0,0 1 0 0 0,-1-1 0 0 0,1 1 0 0 0,-1-1 0 0 0,1 1-1 0 0,-1-1 1 0 0,0 1 0 0 0,0 0 0 0 0,1-1 0 0 0,-1 1 0 0 0,0-1 0 0 0,-1 1 0 0 0,1 0 0 0 0,0-1 0 0 0,0 1 0 0 0,-1 0-113 0 0,1 49 34 0 0,-3-18-24 0 0,2 1 1 0 0,1-1-1 0 0,2 0 0 0 0,1 1 0 0 0,1-1 0 0 0,2-1 1 0 0,2 1-1 0 0,0-1 0 0 0,3 0 0 0 0,0-1 1 0 0,13 24-11 0 0,-23-53 3 0 0,0 1 1 0 0,0-1 0 0 0,1 0 0 0 0,-1 0 0 0 0,0 0 0 0 0,1 0 0 0 0,-1 0 0 0 0,1 0-1 0 0,0 0 1 0 0,0-1 0 0 0,0 1 0 0 0,-1-1 0 0 0,2 1 0 0 0,-1-1 0 0 0,0 0 0 0 0,0 0-1 0 0,0 1 1 0 0,0-2 0 0 0,1 1 0 0 0,-1 0 0 0 0,0 0 0 0 0,1-1 0 0 0,-1 1 0 0 0,1-1-1 0 0,-1 0 1 0 0,1 0 0 0 0,-1 0 0 0 0,1 0 0 0 0,-1 0 0 0 0,1 0 0 0 0,-1-1 0 0 0,0 1-1 0 0,1-1 1 0 0,-1 0 0 0 0,0 1 0 0 0,1-1 0 0 0,-1 0 0 0 0,0-1 0 0 0,0 1 0 0 0,0 0-1 0 0,0 0 1 0 0,0-1 0 0 0,0 0 0 0 0,0 1 0 0 0,0-1 0 0 0,0 0 0 0 0,0-1-4 0 0,73-97 176 0 0,18-83-156 0 0,-67 158-74 0 0,-25 25 34 0 0,-1 0-8 0 0,0 0 4 0 0,2 9 6 0 0,27 186-22 0 0,-28-192 48 0 0,1 0 0 0 0,0-1 0 0 0,-1 1 0 0 0,1-1 0 0 0,0 1-1 0 0,0-1 1 0 0,0 0 0 0 0,0 0 0 0 0,1 0 0 0 0,-1 0 0 0 0,1 0 0 0 0,-1 0 0 0 0,1-1-1 0 0,0 1 1 0 0,-1-1 0 0 0,1 0 0 0 0,0 0 0 0 0,0 0 0 0 0,0 0 0 0 0,0 0 0 0 0,0-1 0 0 0,0 1-1 0 0,0-1 1 0 0,0 0 0 0 0,0 0 0 0 0,0 0 0 0 0,0 0 0 0 0,0 0 0 0 0,0-1 0 0 0,0 1-1 0 0,0-1 1 0 0,0 0 0 0 0,0 0 0 0 0,0 0 0 0 0,0 0 0 0 0,-1-1 0 0 0,1 1 0 0 0,0-1-1 0 0,-1 0 1 0 0,3-1-8 0 0,97-82 408 0 0,-92 75-326 0 0,-1-1 1 0 0,0 0-1 0 0,-1-1 0 0 0,0 1 1 0 0,-1-2-1 0 0,-1 1 0 0 0,1-1 1 0 0,-2 0-1 0 0,0 0 0 0 0,-1-1 1 0 0,2-7-83 0 0,20-144 392 0 0,-31 145-279 0 0,2 12-1149 0 0,2 0-3396 0 0,1 8 3269 0 0,0 0-309 0 0</inkml:trace>
  <inkml:trace contextRef="#ctx0" brushRef="#br0" timeOffset="281.729">920 334 848 0 0,'1'4'157'0'0,"1"1"-1"0"0,0 0 1 0 0,0-1-1 0 0,0 1 1 0 0,0-1-1 0 0,1 0 1 0 0,0 0-1 0 0,0 0 1 0 0,0 0-1 0 0,0 0 1 0 0,1-1-1 0 0,-1 1 1 0 0,1-1-1 0 0,0 0 1 0 0,0 0-1 0 0,0-1 1 0 0,0 1-1 0 0,1-1 1 0 0,-1 0-1 0 0,1 0 1 0 0,-1 0-1 0 0,1 0 1 0 0,0-1-1 0 0,-1 0 1 0 0,1 0-1 0 0,0 0 1 0 0,0-1 0 0 0,0 1-1 0 0,0-1 1 0 0,0-1-1 0 0,0 1 1 0 0,0-1-1 0 0,0 1 1 0 0,0-1-1 0 0,-1-1 1 0 0,1 1-1 0 0,0-1 1 0 0,-1 0-1 0 0,5-2-156 0 0,10-5 60 0 0,-1-2-1 0 0,-1 0 0 0 0,0-1 1 0 0,0-1-1 0 0,-1 0 1 0 0,-1-1-1 0 0,0-1 1 0 0,-1 0-1 0 0,-1-1 0 0 0,0-1 1 0 0,-1 0-1 0 0,-1-1 1 0 0,0 0-1 0 0,-2 0 1 0 0,0-1-1 0 0,2-9-59 0 0,-8 21 4 0 0,-1 2 41 0 0,1 0 0 0 0,-1 0 0 0 0,0-1 1 0 0,0 1-1 0 0,-1-1 0 0 0,1 1 0 0 0,-1-1 0 0 0,0 0 1 0 0,-1 1-1 0 0,0-1 0 0 0,0 0 0 0 0,0 0 1 0 0,0 1-1 0 0,-1-1 0 0 0,0 0 0 0 0,0 1 1 0 0,-1-1-1 0 0,1 0 0 0 0,-1 1 0 0 0,0 0 1 0 0,-3-5-46 0 0,3 10 46 0 0,0-1 1 0 0,0 0 0 0 0,0 0 0 0 0,0 0 0 0 0,0 1 0 0 0,0 0 0 0 0,0-1 0 0 0,-1 1-1 0 0,1 0 1 0 0,0 0 0 0 0,0 0 0 0 0,0 0 0 0 0,0 0 0 0 0,-1 0 0 0 0,1 1 0 0 0,0-1 0 0 0,0 1-1 0 0,0 0 1 0 0,0-1 0 0 0,0 1 0 0 0,0 0 0 0 0,0 0 0 0 0,0 1 0 0 0,0-1 0 0 0,0 0-1 0 0,0 1-46 0 0,-16 13 145 0 0,0 1-1 0 0,1 0 0 0 0,1 1 1 0 0,0 1-1 0 0,2 1 0 0 0,0 0 1 0 0,1 1-1 0 0,1 0 0 0 0,-1 4-144 0 0,-7 10 104 0 0,1 2 0 0 0,2 1 0 0 0,1 0 1 0 0,2 1-1 0 0,2 1 0 0 0,-2 15-104 0 0,11-46 0 0 0,1-1 0 0 0,0 1 1 0 0,1 0-1 0 0,0 0 1 0 0,1 0-1 0 0,-1 0 1 0 0,1 0-1 0 0,1 0 0 0 0,0 0 1 0 0,0 0-1 0 0,0 0 1 0 0,1 0-1 0 0,0-1 1 0 0,0 1-1 0 0,1 0 1 0 0,0-1-1 0 0,1 0 0 0 0,0 0 1 0 0,0 0-1 0 0,0 0 1 0 0,1-1-1 0 0,0 1 1 0 0,0-1-1 0 0,0 0 0 0 0,1-1 1 0 0,0 1-1 0 0,0-1 1 0 0,0-1-1 0 0,1 1 1 0 0,0-1-1 0 0,0 0 0 0 0,0 0 1 0 0,0-1-1 0 0,1 0 1 0 0,-1 0-1 0 0,1-1 1 0 0,0 0-1 0 0,-1 0 0 0 0,1-1 1 0 0,0 0-1 0 0,144-12-1512 0 0,-109 2 906 0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3:41:39.96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585 54 4729 0 0,'-22'-53'2351'0'0,"-30"58"-2276"0"0,-139 70 385 0 0,142-49-403 0 0,1 1 1 0 0,1 3-1 0 0,2 2 0 0 0,-39 35-57 0 0,81-66-2 0 0,0 1-1 0 0,0-1 0 0 0,0 1 0 0 0,0 0 0 0 0,1 0 0 0 0,-1 1 1 0 0,0-1-1 0 0,1 0 0 0 0,0 1 0 0 0,-1-1 0 0 0,1 1 1 0 0,0 0-1 0 0,1 0 0 0 0,-1 0 0 0 0,0 0 0 0 0,1 0 1 0 0,-1 0-1 0 0,1 0 0 0 0,0 1 0 0 0,0-1 0 0 0,1 0 1 0 0,-1 1-1 0 0,1-1 0 0 0,-1 1 0 0 0,1-1 0 0 0,0 0 0 0 0,0 1 1 0 0,1-1-1 0 0,-1 1 0 0 0,1-1 0 0 0,-1 0 0 0 0,1 1 1 0 0,0-1-1 0 0,0 0 0 0 0,1 0 0 0 0,-1 0 0 0 0,1 1 1 0 0,0-1-1 0 0,-1-1 0 0 0,1 1 0 0 0,0 0 0 0 0,1 0 1 0 0,-1-1-1 0 0,0 1 0 0 0,1-1 0 0 0,0 0 0 0 0,0 0 3 0 0,26 10 4 0 0,0-2-1 0 0,1-1 0 0 0,0-1 1 0 0,1-2-1 0 0,0-1 0 0 0,0-1 1 0 0,0-2-1 0 0,0-1 0 0 0,0-2 1 0 0,5-1-4 0 0,36 3 0 0 0,-64-2-1 0 0,0 0 1 0 0,1 0-1 0 0,-1 1 1 0 0,1 0 0 0 0,-1 1-1 0 0,0 0 1 0 0,0 0-1 0 0,1 1 1 0 0,-1 0-1 0 0,0 0 1 0 0,0 1-1 0 0,0 0 1 0 0,-1 1 0 0 0,1-1-1 0 0,-1 1 1 0 0,0 1-1 0 0,0 0 1 0 0,0 0-1 0 0,-1 0 1 0 0,1 0 0 0 0,-1 1-1 0 0,-1 0 1 0 0,1 1-1 0 0,-1-1 1 0 0,0 1-1 0 0,0 0 1 0 0,-1 0 0 0 0,0 1-1 0 0,0-1 1 0 0,-1 1-1 0 0,2 7 1 0 0,-5 2 19 0 0,0 1 0 0 0,-2-1 0 0 0,0 0 0 0 0,-1 1 0 0 0,-1-1 0 0 0,-1 0 0 0 0,0-1 0 0 0,-1 1 0 0 0,0-1 0 0 0,-2 0 0 0 0,0-1 0 0 0,-1 0 0 0 0,0 0 0 0 0,-1-1 0 0 0,-1 0 0 0 0,0 0 0 0 0,-1-1 0 0 0,0-1 0 0 0,-1 0 0 0 0,0-1-19 0 0,-25 24 87 0 0,-1-2-1 0 0,-1-2 1 0 0,-2-1-1 0 0,-1-2 0 0 0,-1-3 1 0 0,-2-1-1 0 0,0-2 1 0 0,-1-2-1 0 0,-15 3-86 0 0,90-33-2933 0 0,-1 1 1817 0 0</inkml:trace>
  <inkml:trace contextRef="#ctx0" brushRef="#br0" timeOffset="318.682">776 1011 2152 0 0,'118'144'3673'0'0,"-117"-142"-3594"0"0,1 1 0 0 0,0-1 1 0 0,0 0-1 0 0,1 0 0 0 0,-1 0 0 0 0,0 0 0 0 0,1 0 0 0 0,-1 0 0 0 0,1-1 0 0 0,0 1 0 0 0,0-1 0 0 0,-1 1 1 0 0,1-1-1 0 0,0 0 0 0 0,0-1 0 0 0,0 1 0 0 0,0 0 0 0 0,0-1 0 0 0,0 1 0 0 0,0-1 0 0 0,0 0 0 0 0,0 0 0 0 0,1-1 1 0 0,-1 1-1 0 0,0 0 0 0 0,0-1 0 0 0,0 0 0 0 0,0 0 0 0 0,-1 0 0 0 0,1 0 0 0 0,0 0 0 0 0,0 0 0 0 0,0-1 1 0 0,-1 1-1 0 0,1-1 0 0 0,-1 0 0 0 0,1 0 0 0 0,-1 0 0 0 0,0 0 0 0 0,0-1-79 0 0,81-99 546 0 0,-58 60-483 0 0,-3 0-1 0 0,-1-2 0 0 0,-2-1 0 0 0,-2 0 1 0 0,-2-1-1 0 0,6-36-62 0 0,-17 66 69 0 0,-1 0 1 0 0,0 0-1 0 0,-1 0 1 0 0,-1-1-1 0 0,-1 1 1 0 0,0 0-1 0 0,-1-1 1 0 0,-1 1-1 0 0,-1 0 1 0 0,-1-5-70 0 0,4 20 15 0 0,0-1 0 0 0,-1 0 0 0 0,1 0 0 0 0,-1 0 0 0 0,0 1 1 0 0,1-1-1 0 0,-1 0 0 0 0,0 0 0 0 0,0 1 0 0 0,0-1 0 0 0,0 1 1 0 0,0-1-1 0 0,-1 1 0 0 0,1-1 0 0 0,0 1 0 0 0,-1 0 0 0 0,1 0 1 0 0,-1 0-1 0 0,1 0 0 0 0,-1 0 0 0 0,0 0 0 0 0,1 0 0 0 0,-1 0 1 0 0,0 0-1 0 0,0 1 0 0 0,1-1 0 0 0,-1 1 0 0 0,0-1 0 0 0,0 1 1 0 0,0 0-1 0 0,0 0 0 0 0,0 0 0 0 0,1 0 0 0 0,-1 0 0 0 0,0 0 1 0 0,0 0-1 0 0,0 1 0 0 0,0-1 0 0 0,0 1 0 0 0,1-1 0 0 0,-1 1 1 0 0,0 0-1 0 0,0 0 0 0 0,1-1 0 0 0,-1 1 0 0 0,1 1 0 0 0,-1-1 1 0 0,1 0-1 0 0,-2 1-15 0 0,-69 67 39 0 0,-187 276-79 0 0,241-320 40 0 0,2 0 0 0 0,0 1 0 0 0,2 1 0 0 0,1 0 0 0 0,1 1 0 0 0,-4 17 0 0 0,15-41-63 0 0,0 0-1 0 0,1 0 0 0 0,-1 0 0 0 0,1 0 0 0 0,0 1 1 0 0,-1-1-1 0 0,2 0 0 0 0,-1 0 0 0 0,1 1 1 0 0,-1-1-1 0 0,1 0 0 0 0,0 0 0 0 0,0 0 0 0 0,1 0 1 0 0,0 0-1 0 0,-1 0 0 0 0,1 0 0 0 0,0-1 0 0 0,1 1 1 0 0,-1-1-1 0 0,1 1 0 0 0,-1-1 0 0 0,1 0 1 0 0,0 0-1 0 0,0 0 0 0 0,1 0 0 0 0,-1-1 0 0 0,0 1 1 0 0,1-1-1 0 0,0 0 0 0 0,-1 0 0 0 0,1 0 0 0 0,0 0 1 0 0,0-1-1 0 0,0 1 0 0 0,0-1 0 0 0,0 0 1 0 0,1-1-1 0 0,-1 1 0 0 0,0-1 0 0 0,1 1 64 0 0,88 14-2414 0 0,-59-12 1298 0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3:42:01.14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105 181 6665 0 0,'-25'13'3622'0'0,"-13"55"-2905"0"0,26-17-585 0 0,1 0 0 0 0,3 1 0 0 0,2 0 0 0 0,3 1 0 0 0,2-1 1 0 0,3 29-133 0 0,-2-20 54 0 0,0-59-54 0 0,-1 19 5 0 0,0 1 1 0 0,1-1-1 0 0,1 0 0 0 0,1 1 0 0 0,1-1 1 0 0,1 0-1 0 0,1 0 0 0 0,0-1 1 0 0,2 1-1 0 0,0-1 0 0 0,2-1 1 0 0,3 7-6 0 0,-11-24-42 0 0,1 0 1 0 0,-1-1-1 0 0,0 1 1 0 0,1-1 0 0 0,-1 1-1 0 0,1-1 1 0 0,-1 0 0 0 0,1 0-1 0 0,0 1 1 0 0,-1-1 0 0 0,1 0-1 0 0,0 0 1 0 0,0-1 0 0 0,0 1-1 0 0,0 0 1 0 0,0-1 0 0 0,0 1-1 0 0,0-1 1 0 0,0 1-1 0 0,0-1 1 0 0,0 0 0 0 0,0 0-1 0 0,0 0 1 0 0,0 0 0 0 0,0 0-1 0 0,0-1 1 0 0,0 1 0 0 0,0-1-1 0 0,0 1 1 0 0,0-1 0 0 0,0 0-1 0 0,0 1 1 0 0,-1-1 0 0 0,1 0-1 0 0,0 0 1 0 0,0 0-1 0 0,-1-1 1 0 0,1 1 0 0 0,-1 0-1 0 0,1-1 1 0 0,0 0 41 0 0,59-69-2440 0 0,-55 64 2292 0 0,14-21-762 0 0</inkml:trace>
  <inkml:trace contextRef="#ctx0" brushRef="#br0" timeOffset="156.708">639 256 3921 0 0,'15'31'3976'0'0,"-10"29"-2794"0"0,-5-42-466 0 0,9 356 1484 0 0,6-304-2096 0 0,16-100-3741 0 0,-7-28 1615 0 0,-10 23 447 0 0</inkml:trace>
  <inkml:trace contextRef="#ctx0" brushRef="#br0" timeOffset="356.625">884 226 3761 0 0,'15'12'4113'0'0,"-8"32"-3015"0"0,-6-41-837 0 0,36 493 2357 0 0,-26-468-4684 0 0,-9-68 1067 0 0</inkml:trace>
  <inkml:trace contextRef="#ctx0" brushRef="#br0" timeOffset="625.555">488 315 6953 0 0,'-1'-1'3056'0'0,"4"-5"-2451"0"0,99-36 713 0 0,497-206-1195 0 0,-594 245-114 0 0,1 0 0 0 0,0 1 0 0 0,0 0 0 0 0,0 0 0 0 0,0 0 0 0 0,0 1 1 0 0,0 0-1 0 0,0 0 0 0 0,1 0 0 0 0,-1 1 0 0 0,0 0 0 0 0,1 0 0 0 0,-1 1 1 0 0,0 0-1 0 0,0 0 0 0 0,0 0 0 0 0,0 1 0 0 0,0 0 0 0 0,0 0 0 0 0,0 0 1 0 0,0 1-1 0 0,0 0 0 0 0,-1 0 0 0 0,0 0 0 0 0,0 1 0 0 0,1 0 0 0 0,-2 0 0 0 0,1 0 1 0 0,-1 0-1 0 0,1 1 0 0 0,-1 0 0 0 0,0 0 0 0 0,-1 0 0 0 0,3 4-9 0 0,14 40 199 0 0,-3 0 1 0 0,-1 1-1 0 0,-3 1 0 0 0,-2 1 0 0 0,-2 0 0 0 0,-3 0 0 0 0,-2 1 0 0 0,-2 28-199 0 0,1-45 30 0 0,1 27 24 0 0,-1 0 0 0 0,-4 0 0 0 0,-3 0 0 0 0,-2 0 0 0 0,-8 29-54 0 0,-26 4 47 0 0,39-93-188 0 0,-1 0-1 0 0,1 0 1 0 0,-1-1-1 0 0,0 1 1 0 0,0-1-1 0 0,0 1 1 0 0,0-1-1 0 0,0 0 1 0 0,0 0-1 0 0,-1 0 1 0 0,1 0-1 0 0,-1 0 1 0 0,1 0-1 0 0,-1-1 1 0 0,0 1 0 0 0,0-1-1 0 0,0 0 1 0 0,0 0-1 0 0,0 0 1 0 0,0 0-1 0 0,0 0 1 0 0,0-1-1 0 0,0 1 1 0 0,0-1-1 0 0,0 0 1 0 0,-1 0-1 0 0,1 0 1 0 0,0 0-1 0 0,0-1 1 0 0,0 1-1 0 0,0-1 142 0 0,-21-16-2368 0 0,16 6 434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3T11:31:29.826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1 1,'0'0,"0"0,0 0,0 0,0 0,0 0,0 0,0 0,0 0,0 0,0 0,0 0,0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3:41:59.96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164 205 3401 0 0,'8'14'4383'0'0,"4"37"-4183"0"0,-9-34 367 0 0,33 194 89 0 0,-23-86-445 0 0,-18-139-880 0 0,-9-153-4413 0 0,9 142 3776 0 0</inkml:trace>
  <inkml:trace contextRef="#ctx0" brushRef="#br0" timeOffset="250.677">43 253 840 0 0,'-10'-2'893'0'0,"9"2"-784"0"0,0 0 0 0 0,0 1 0 0 0,0-1 0 0 0,0 0 0 0 0,0 0 1 0 0,0 0-1 0 0,0 0 0 0 0,0 0 0 0 0,0 0 0 0 0,0 0 0 0 0,0 0 0 0 0,0 0 0 0 0,0-1 0 0 0,0 1 0 0 0,0 0 0 0 0,0-1 0 0 0,0 1 0 0 0,0-1 0 0 0,0 1 0 0 0,0-1 0 0 0,0 1 1 0 0,0-1-1 0 0,0 0 0 0 0,0 1 0 0 0,1-1 0 0 0,-1 0 0 0 0,0 0 0 0 0,1 1 0 0 0,-1-1 0 0 0,0 0 0 0 0,1 0 0 0 0,-1 0 0 0 0,1 0 0 0 0,-1 0 0 0 0,1 0 0 0 0,0 0 0 0 0,-1 0 1 0 0,1 0-1 0 0,0 0 0 0 0,0 0 0 0 0,0 0 0 0 0,0 0 0 0 0,0 0 0 0 0,0 0 0 0 0,0 0 0 0 0,0 0 0 0 0,0 0 0 0 0,0-1-109 0 0,86-39 1355 0 0,76-8-371 0 0,-21 12-610 0 0,-33 4-3187 0 0,-101 33 1914 0 0</inkml:trace>
  <inkml:trace contextRef="#ctx0" brushRef="#br0" timeOffset="518.4">99 343 5633 0 0,'-20'7'5271'0'0,"67"-4"-5074"0"0,-21-7-217 0 0,31-4-354 0 0,-1-2-1 0 0,0-3 0 0 0,0-2 0 0 0,21-10 375 0 0,-1-15-2589 0 0,-50 24 1205 0 0</inkml:trace>
  <inkml:trace contextRef="#ctx0" brushRef="#br0" timeOffset="796.781">767 148 4513 0 0,'12'189'6620'0'0,"-13"-156"-6457"0"0,2 1 0 0 0,1 0 0 0 0,1-1 0 0 0,2 1 0 0 0,1-1 0 0 0,3 4-163 0 0,-9-34 9 0 0,1 0 1 0 0,-1-1-1 0 0,0 1 1 0 0,1 0-1 0 0,0 0 0 0 0,0-1 1 0 0,-1 1-1 0 0,2 0 1 0 0,-1-1-1 0 0,0 1 1 0 0,0-1-1 0 0,1 1 1 0 0,-1-1-1 0 0,1 0 1 0 0,0 1-1 0 0,0-1 1 0 0,0 0-1 0 0,0 0 1 0 0,0-1-1 0 0,0 1 1 0 0,1 0-1 0 0,-1-1 1 0 0,0 1-1 0 0,1-1 1 0 0,-1 0-1 0 0,1 1 1 0 0,0-1-1 0 0,-1-1 0 0 0,1 1 1 0 0,0 0-1 0 0,0-1 1 0 0,-1 1-1 0 0,1-1 1 0 0,0 0-1 0 0,0 0 1 0 0,0 0-1 0 0,0 0 1 0 0,-1 0-1 0 0,1-1 1 0 0,0 1-1 0 0,0-1 1 0 0,-1 0-1 0 0,1 0 1 0 0,0 0-1 0 0,-1 0 1 0 0,1 0-1 0 0,-1-1 1 0 0,1 1-1 0 0,-1-1 1 0 0,0 1-1 0 0,1-1 0 0 0,-1 0 1 0 0,0 0-1 0 0,0 0 1 0 0,-1 0-1 0 0,1-1-9 0 0,21-31 50 0 0,-2-1-1 0 0,-2-1 1 0 0,-1-1-1 0 0,-2-1 1 0 0,7-27-50 0 0,0 4 16 0 0,9-45-6 0 0,-28 84-1 0 0,2 0 0 0 0,0 1 0 0 0,1 0 0 0 0,2 0 0 0 0,0 1 0 0 0,1 0-1 0 0,3-3-8 0 0,-11 20-23 0 0,0 1-1 0 0,0-1 0 0 0,1 1 0 0 0,-1 0 0 0 0,1 0 1 0 0,-1 0-1 0 0,1 0 0 0 0,0 0 0 0 0,0 0 1 0 0,0 1-1 0 0,0 0 0 0 0,0-1 0 0 0,0 1 0 0 0,1 0 1 0 0,-1 1-1 0 0,0-1 0 0 0,0 0 0 0 0,1 1 0 0 0,-1 0 1 0 0,1 0-1 0 0,-1 0 0 0 0,0 0 0 0 0,1 1 24 0 0,72 20-4680 0 0,-65-14 3347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3:41:59.05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97 1248 2769 0 0,'121'-105'1736'0'0,"120"-86"-1455"0"0,-227 178-211 0 0,-1-2 0 0 0,-1 0 0 0 0,0 0 0 0 0,-1-1-1 0 0,-1 0 1 0 0,-1-1 0 0 0,0-1 0 0 0,-1 1-1 0 0,4-14-69 0 0,-12 23 111 0 0,-1-1 0 0 0,0 1 0 0 0,0 0 0 0 0,-1 0 0 0 0,0-1 0 0 0,0 1 0 0 0,-1 1 0 0 0,0-1 0 0 0,-1 0 0 0 0,1 1 0 0 0,-1 0 0 0 0,-1-1 0 0 0,0 2 0 0 0,0-1 0 0 0,0 0 0 0 0,0 1 0 0 0,-1 0 0 0 0,0 1 0 0 0,-1-1 0 0 0,1 1 0 0 0,-1 0 0 0 0,0 1 0 0 0,0-1 0 0 0,-1 1 0 0 0,1 1 0 0 0,-1-1 0 0 0,0 2 0 0 0,0-1 0 0 0,-5 0-111 0 0,8 0 2 0 0,0 0 1 0 0,-1 0 0 0 0,0 1 0 0 0,1 0 0 0 0,-1 1 0 0 0,0-1 0 0 0,0 1 0 0 0,0 0 0 0 0,0 0 0 0 0,0 1 0 0 0,0 0 0 0 0,0 0 0 0 0,0 1 0 0 0,0-1 0 0 0,0 1 0 0 0,0 0 0 0 0,0 1 0 0 0,0 0 0 0 0,0-1 0 0 0,1 2 0 0 0,-1-1-1 0 0,1 1 1 0 0,-1 0 0 0 0,1 0 0 0 0,0 0 0 0 0,0 1 0 0 0,0 0 0 0 0,0 1-3 0 0,-9 13 20 0 0,2 0 0 0 0,0 0 0 0 0,2 2 0 0 0,0-1 0 0 0,1 1-1 0 0,0 1 1 0 0,2 0 0 0 0,1 0 0 0 0,0 0 0 0 0,2 1 0 0 0,0-1 0 0 0,2 1-1 0 0,-1 13-19 0 0,17 295 460 0 0,-11-298-450 0 0,13 101 291 0 0,6 0 0 0 0,5-2 0 0 0,7 0-1 0 0,13 21-300 0 0,-47-149-16 0 0,2 4-120 0 0,0 1 1 0 0,0-1-1 0 0,1 1 1 0 0,-1-1-1 0 0,1 0 0 0 0,1 0 1 0 0,0-1-1 0 0,0 1 1 0 0,0-1-1 0 0,0 0 0 0 0,1 0 1 0 0,0 0-1 0 0,1-1 1 0 0,-1 1-1 0 0,1-1 0 0 0,5 3 136 0 0,9-15-1481 0 0,-8 2 175 0 0</inkml:trace>
  <inkml:trace contextRef="#ctx0" brushRef="#br0" timeOffset="423.33">20 393 4353 0 0,'-2'-3'88'0'0,"0"0"0"0"0,0-1 0 0 0,0 1 0 0 0,0-1 0 0 0,0 0 1 0 0,1 0-1 0 0,-1 1 0 0 0,1-1 0 0 0,0 0 0 0 0,0 0 0 0 0,1 0 0 0 0,-1 0 0 0 0,1 0 1 0 0,0 0-1 0 0,0 0 0 0 0,0-1 0 0 0,1 1 0 0 0,-1 0 0 0 0,1 0 0 0 0,0 0 0 0 0,0 1 0 0 0,0-1 1 0 0,1 0-1 0 0,0 0 0 0 0,-1 0 0 0 0,1 1 0 0 0,0-1 0 0 0,1 0-88 0 0,75-92-44 0 0,110-78 56 0 0,-184 172 35 0 0,1 0 1 0 0,0 1-1 0 0,-1-1 0 0 0,1 1 1 0 0,0 0-1 0 0,0 0 0 0 0,0 0 0 0 0,-1 1 1 0 0,1 0-1 0 0,0 0 0 0 0,0 0 1 0 0,0 0-1 0 0,0 1 0 0 0,0 0 0 0 0,-1 0 1 0 0,1 0-1 0 0,0 1 0 0 0,-1-1 1 0 0,1 1-1 0 0,-1 0 0 0 0,1 1 1 0 0,-1-1-1 0 0,0 1 0 0 0,0-1 0 0 0,0 1 1 0 0,0 1-1 0 0,0-1 0 0 0,-1 0 1 0 0,0 1-1 0 0,0 0 0 0 0,0 0 0 0 0,0 0 1 0 0,0 0-1 0 0,-1 0 0 0 0,1 0 1 0 0,-1 1-1 0 0,0-1 0 0 0,-1 1 1 0 0,2 2-48 0 0,0 2-47 0 0,2 1 1 0 0,-1-1-1 0 0,1-1 1 0 0,1 1 0 0 0,-1-1-1 0 0,1 0 1 0 0,1 0 0 0 0,0 0-1 0 0,0-1 1 0 0,0 0-1 0 0,1-1 1 0 0,0 0 0 0 0,0 0-1 0 0,1 0 1 0 0,-1-1 0 0 0,1 0-1 0 0,0-1 1 0 0,1 0-1 0 0,-1-1 1 0 0,1 0 0 0 0,-1 0-1 0 0,4 0 47 0 0,2-3-450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3:42:55.326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19708 1576 6737 0 0,'22'-74'4921'0'0,"-20"74"-4917"0"0,-1-1-1 0 0,0 1 0 0 0,1 0 0 0 0,-1 0 1 0 0,0 0-1 0 0,1 0 0 0 0,-1 0 0 0 0,0 0 1 0 0,1 0-1 0 0,-1 0 0 0 0,0 0 0 0 0,1 0 1 0 0,-1 1-1 0 0,0-1 0 0 0,1 1 0 0 0,-1-1 1 0 0,0 1-1 0 0,0-1 0 0 0,0 1 0 0 0,0 0 0 0 0,1 0 1 0 0,-1-1-1 0 0,0 1 0 0 0,0 0 0 0 0,0 0 1 0 0,0 0-1 0 0,-1 0 0 0 0,1 0 0 0 0,0 0 1 0 0,0 1-1 0 0,-1-1 0 0 0,1 0 0 0 0,-1 0 1 0 0,1 0-1 0 0,-1 1 0 0 0,1-1 0 0 0,-1 0 1 0 0,0 1-1 0 0,1-1 0 0 0,-1 0 0 0 0,0 1 0 0 0,0-1-2 0 0,2 3 1 0 0,24 51 8 0 0,-3 1-1 0 0,-3 1 1 0 0,-1 1-1 0 0,-4 1 1 0 0,-2 0-1 0 0,-3 1 0 0 0,-2 0 1 0 0,-3 1-1 0 0,-2-1 1 0 0,-5 48-10 0 0,5-29 35 0 0,-3 0 1 0 0,-3 0 0 0 0,-4 0-1 0 0,-3-1 1 0 0,-4 0-1 0 0,-3 0 1 0 0,-3-2-1 0 0,-4-1 1 0 0,-3 1-36 0 0,3-31 44 0 0,-1 0 0 0 0,-2-2 0 0 0,-2-1-1 0 0,-2-1 1 0 0,-9 6-44 0 0,-75 107-1669 0 0,93-115 497 0 0,15-21 80 0 0</inkml:trace>
  <inkml:trace contextRef="#ctx0" brushRef="#br0" timeOffset="971.716">20519 2196 3257 0 0,'10'8'3798'0'0,"12"169"-2670"0"0,-4 24-686 0 0,-20-24-153 0 0,-22-22-1519 0 0,22-141-2022 0 0,2-14 2157 0 0</inkml:trace>
  <inkml:trace contextRef="#ctx0" brushRef="#br0" timeOffset="1342.467">20481 1818 6417 0 0,'28'-44'2693'0'0,"-26"37"-2627"0"0,2 0 0 0 0,-1 0-1 0 0,1 1 1 0 0,0-1-1 0 0,0 1 1 0 0,1 0 0 0 0,0 0-1 0 0,0 1 1 0 0,0-1 0 0 0,0 1-1 0 0,1 0 1 0 0,0 1-1 0 0,0-1 1 0 0,1 1 0 0 0,-1 1-1 0 0,1-1 1 0 0,0 1 0 0 0,3-1-66 0 0,12 2-11 0 0,1 1 0 0 0,-1 1 0 0 0,1 1 1 0 0,-1 1-1 0 0,1 1 0 0 0,-1 1 0 0 0,0 1 0 0 0,0 0 1 0 0,-1 2-1 0 0,0 1 0 0 0,0 0 0 0 0,0 2 1 0 0,-1 0-1 0 0,-1 2 0 0 0,8 5 11 0 0,-20-13 0 0 0,-1 1 1 0 0,1 0-1 0 0,-1 0 0 0 0,0 1 1 0 0,-1 0-1 0 0,0 0 0 0 0,1 0 1 0 0,-2 1-1 0 0,1-1 0 0 0,-1 1 1 0 0,0 0-1 0 0,0 1 0 0 0,-1-1 1 0 0,0 0-1 0 0,0 1 0 0 0,-1 0 1 0 0,0 0-1 0 0,-1 0 0 0 0,1 0 1 0 0,-1 0-1 0 0,-1 0 0 0 0,0 0 1 0 0,0 0-1 0 0,0 0 0 0 0,-1 0 1 0 0,0 0-1 0 0,-1 0 0 0 0,0 0 1 0 0,0-1-1 0 0,0 1 0 0 0,-1 0 1 0 0,-4 6-1 0 0,-5 6 38 0 0,-1 0 0 0 0,-1-1 0 0 0,0 0 0 0 0,-1-2 1 0 0,-1 1-1 0 0,-1-2 0 0 0,-1 0 0 0 0,0-2 0 0 0,-1 1 0 0 0,0-2 0 0 0,-1-1 1 0 0,-1 0-1 0 0,0-2 0 0 0,0 0 0 0 0,-1-1 0 0 0,0-2 0 0 0,0 0 0 0 0,-1-1 1 0 0,0-1-1 0 0,-5-1-38 0 0,-19 21-819 0 0,32 25-3934 0 0,15-37 3462 0 0</inkml:trace>
  <inkml:trace contextRef="#ctx0" brushRef="#br0" timeOffset="1698.37">20866 2708 4217 0 0,'4'198'5702'0'0,"1"-176"-5401"0"0,-5-21 399 0 0,-2-60 108 0 0,5 40-797 0 0,0 1 0 0 0,1-1 0 0 0,2 0 0 0 0,-1 1 0 0 0,2 0-1 0 0,1 1 1 0 0,0-1 0 0 0,1 1 0 0 0,0 1 0 0 0,2 0 0 0 0,0 0 0 0 0,1 1 0 0 0,0 1 0 0 0,1 0 0 0 0,1 0 0 0 0,0 1 0 0 0,1 1 0 0 0,0 1 0 0 0,1 0 0 0 0,8-4-11 0 0,55-8 27 0 0,-46 30-4177 0 0,-26-3 2871 0 0</inkml:trace>
  <inkml:trace contextRef="#ctx0" brushRef="#br0" timeOffset="13324.516">24680 2395 8426 0 0,'1'-19'2646'0'0,"7"-41"-1334"0"0,-6 58-1317 0 0,1 0 0 0 0,-1 1 0 0 0,1-1 0 0 0,0 1 0 0 0,0-1 0 0 0,-1 1 0 0 0,1 0 0 0 0,0 0 0 0 0,0 0 0 0 0,0 1 0 0 0,1-1 0 0 0,-1 1 0 0 0,0-1 0 0 0,0 1 0 0 0,0 0 0 0 0,0 0 0 0 0,0 1 0 0 0,0-1 0 0 0,0 1 0 0 0,0-1-1 0 0,1 1 1 0 0,-1 0 0 0 0,2 1 5 0 0,8 0-15 0 0,341 47-7 0 0,-185-55 154 0 0,-108-2-708 0 0,-20-2-3549 0 0,-30 8 2368 0 0</inkml:trace>
  <inkml:trace contextRef="#ctx0" brushRef="#br0" timeOffset="13590.364">25239 2165 9194 0 0,'-19'13'4417'0'0,"-4"-3"-4164"0"0,14 5-291 0 0,0-1 0 0 0,1 2 0 0 0,1-1-1 0 0,1 1 1 0 0,0 0 0 0 0,1 0-1 0 0,1 1 1 0 0,0 0 0 0 0,1-1 0 0 0,1 1-1 0 0,0 0 1 0 0,2 0 0 0 0,0 1 0 0 0,1-1-1 0 0,0 0 1 0 0,3 6 38 0 0,11 170-6117 0 0,-13-166 4807 0 0</inkml:trace>
  <inkml:trace contextRef="#ctx0" brushRef="#br0" timeOffset="4648.685">21966 1772 2849 0 0,'-5'-8'798'0'0,"5"6"-730"0"0,0 0 1 0 0,-1 1-1 0 0,1-1 1 0 0,-1 0-1 0 0,1 0 1 0 0,-1 1-1 0 0,0-1 1 0 0,0 0-1 0 0,0 1 1 0 0,0-1-1 0 0,0 1 0 0 0,0-1 1 0 0,0 1-1 0 0,-1 0 1 0 0,1-1-1 0 0,0 1 1 0 0,-1 0-1 0 0,1 0 1 0 0,-1 0-1 0 0,1 0 1 0 0,-1 0-1 0 0,1 0 1 0 0,-1 1-1 0 0,0-1 0 0 0,0 0 1 0 0,1 1-1 0 0,-1-1 1 0 0,0 1-1 0 0,0 0 1 0 0,0 0-1 0 0,1-1 1 0 0,-1 1-1 0 0,0 0 1 0 0,0 1-1 0 0,0-1 1 0 0,0 0-1 0 0,1 0 0 0 0,-1 1 1 0 0,0-1-1 0 0,0 1 1 0 0,1 0-1 0 0,-1-1 1 0 0,0 1-1 0 0,1 0 1 0 0,-1 0-1 0 0,0 0-68 0 0,-6 8 65 0 0,0 0 0 0 0,1 0 1 0 0,0 0-1 0 0,0 1 0 0 0,1 0 0 0 0,0 1 0 0 0,1-1 0 0 0,0 1 0 0 0,1 0 1 0 0,-1 2-66 0 0,-7 16 199 0 0,-13 32 153 0 0,3 1-1 0 0,2 0 1 0 0,3 2-1 0 0,3 0 1 0 0,0 20-352 0 0,6-24 61 0 0,2 0 0 0 0,4 1 0 0 0,1-1 0 0 0,4 1 0 0 0,2-1 0 0 0,3 0 0 0 0,2 0 0 0 0,6 10-61 0 0,-11-50 10 0 0,2 0 0 0 0,0-1 0 0 0,2 0 1 0 0,0 0-1 0 0,1-1 0 0 0,0 0 0 0 0,2 0 0 0 0,0-2 0 0 0,1 1 1 0 0,1-2-1 0 0,0 0 0 0 0,1 0 0 0 0,12 8-10 0 0,89 32-2989 0 0,-91-49 2114 0 0</inkml:trace>
  <inkml:trace contextRef="#ctx0" brushRef="#br0" timeOffset="8746.087">22245 1887 3737 0 0,'-5'-38'4354'0'0,"5"37"-4222"0"0,0 1-24 0 0,0 0 7 0 0,3 10 21 0 0,17 150 665 0 0,-34 153-6 0 0,36-122-193 0 0,-15-97-1815 0 0,-14-92-2902 0 0,5-2 3096 0 0</inkml:trace>
  <inkml:trace contextRef="#ctx0" brushRef="#br0" timeOffset="9118.483">22302 2434 4833 0 0,'22'-67'3890'0'0,"-19"60"-3826"0"0,0 0 0 0 0,0 1 0 0 0,1-1-1 0 0,0 1 1 0 0,1 0 0 0 0,-1 0 0 0 0,1 1 0 0 0,0-1-1 0 0,0 1 1 0 0,1 0 0 0 0,-1 0 0 0 0,1 1 0 0 0,1-1-64 0 0,270-121 1313 0 0,-270 123-1284 0 0,0 0 0 0 0,1 0 0 0 0,-1 1 0 0 0,1 0 0 0 0,-1 1 0 0 0,1 0 0 0 0,0 0 0 0 0,0 0 0 0 0,0 1 0 0 0,-1 0 0 0 0,1 1-1 0 0,0 0 1 0 0,4 1-29 0 0,-10-2-161 0 0,-2 0-200 0 0,0 0-182 0 0,0 0-204 0 0,0 0-100 0 0,0 0 306 0 0,0 0-273 0 0,0 0-205 0 0</inkml:trace>
  <inkml:trace contextRef="#ctx0" brushRef="#br0" timeOffset="9395.236">22368 2259 6625 0 0,'15'0'4200'0'0,"105"90"-4176"0"0,-16 16 24 0 0,-11-8 179 0 0,-92-97-205 0 0,-1-1-27 0 0,0 0-154 0 0,0 0-229 0 0,0 0-359 0 0,0 0-286 0 0,0 0 442 0 0,0 0-354 0 0,1 0-356 0 0</inkml:trace>
  <inkml:trace contextRef="#ctx0" brushRef="#br0" timeOffset="10518.728">22935 2427 7546 0 0,'5'-44'4419'0'0,"8"41"-4215"0"0,129 19-317 0 0,18 2-3066 0 0,-159-21-281 0 0,-1 3 2340 0 0</inkml:trace>
  <inkml:trace contextRef="#ctx0" brushRef="#br0" timeOffset="11050.884">23447 2368 3617 0 0,'7'-64'3514'0'0,"49"-27"-2840"0"0,-25 46-524 0 0,92-242 3199 0 0,-120 280-3195 0 0,-3 8-154 0 0,0-1 1 0 0,0 0-1 0 0,0 1 0 0 0,1-1 1 0 0,-1 1-1 0 0,0-1 0 0 0,0 0 0 0 0,0 1 1 0 0,1-1-1 0 0,-1 0 0 0 0,0 1 1 0 0,0-1-1 0 0,1 0 0 0 0,-1 0 1 0 0,0 1-1 0 0,1-1 0 0 0,-1 0 1 0 0,0 0-1 0 0,1 1 0 0 0,-1-1 1 0 0,1 0-1 0 0,-1 0 0 0 0,0 0 0 0 0,1 0 1 0 0,-1 1-1 0 0,1-1 0 0 0,-1 0 1 0 0,0 0-1 0 0,1 0 0 0 0,-1 0 1 0 0,1 0-1 0 0,-1 0 0 0 0,1 0 1 0 0,-1 0-1 0 0,0 0 0 0 0,1-1 1 0 0,-1 1-1 0 0,1 0 0 0 0,-1 0 0 0 0,0 0 1 0 0,1 0-1 0 0,-1-1 0 0 0,0 1 1 0 0,1 0-1 0 0,-1 0 0 0 0,0-1 1 0 0,1 1-1 0 0,-1 0 0 0 0,0 0 1 0 0,1-1-1 0 0,-1 1 0 0 0,0 0 1 0 0,0-1-1 0 0,1 1 0 0 0,-1 0 0 0 0,0-1 1 0 0,0 1-1 0 0,25 90-10 0 0,-7 434 305 0 0,-3-421 352 0 0,-14-102-614 0 0,-1-1-6 0 0,0 0 2 0 0,0 0-3 0 0,0 0-4 0 0,0 0-6 0 0,0 0-9 0 0,0 0-32 0 0,0 0-93 0 0,-30 11-4919 0 0,-39 27 3321 0 0,50-33 517 0 0</inkml:trace>
  <inkml:trace contextRef="#ctx0" brushRef="#br0" timeOffset="11299.031">23497 2673 1320 0 0,'-23'0'4691'0'0,"35"0"-1343"0"0,31-1-2158 0 0,289-34-1057 0 0,-316 35-653 0 0</inkml:trace>
  <inkml:trace contextRef="#ctx0" brushRef="#br0" timeOffset="12219.564">23975 1782 7266 0 0,'22'-88'4363'0'0,"-17"94"-4414"0"0,5 5 40 0 0,0 1-1 0 0,-1 1 0 0 0,-1-1 0 0 0,0 1 0 0 0,-1 1 0 0 0,0 0 0 0 0,-1 0 1 0 0,-1 0-1 0 0,0 1 0 0 0,-1 0 12 0 0,23 101 56 0 0,-5 1 0 0 0,-6 0 0 0 0,-4 2 0 0 0,-5 112-56 0 0,-7-192 35 0 0,-2-1 0 0 0,-2 0 0 0 0,-1 0 0 0 0,-2 0 0 0 0,-2-1 0 0 0,-1 0 0 0 0,-2-1 0 0 0,-2 0 0 0 0,-1-1 1 0 0,-19 33-36 0 0,11-34-393 0 0,-3-2 1 0 0,0 0 0 0 0,-2-1-1 0 0,-2-2 1 0 0,0-1 0 0 0,-23 15 392 0 0,36-28-791 0 0</inkml:trace>
  <inkml:trace contextRef="#ctx0" brushRef="#br0" timeOffset="21483.657">20559 1106 7202 0 0,'-25'-34'3012'0'0,"23"31"-3003"0"0,1-1-1 0 0,-1 1 0 0 0,1-1 1 0 0,0 1-1 0 0,0-1 1 0 0,0 0-1 0 0,1 0 0 0 0,0 1 1 0 0,-1-1-1 0 0,1 0 1 0 0,0 0-1 0 0,1 1 0 0 0,-1-1 1 0 0,1 0-1 0 0,-1 0 0 0 0,1 1 1 0 0,1-1-1 0 0,-1 1 1 0 0,0-1-1 0 0,1 1 0 0 0,-1-1 1 0 0,1 1-1 0 0,0 0 1 0 0,3-3-9 0 0,243-261-481 0 0,-89 7 1152 0 0,-158 258-674 0 0,0 0 0 0 0,-1 1 0 0 0,1-1 0 0 0,0 0-1 0 0,0 0 1 0 0,0 0 0 0 0,0 0 0 0 0,0 1 0 0 0,1-1-1 0 0,-1 0 1 0 0,0 1 0 0 0,1 0 0 0 0,-1-1 0 0 0,1 1-1 0 0,0 0 1 0 0,-1-1 0 0 0,1 1 0 0 0,0 0 0 0 0,0 0 0 0 0,0 0-1 0 0,0 1 1 0 0,0-1 0 0 0,0 0 0 0 0,0 1 0 0 0,0-1-1 0 0,0 1 1 0 0,0 0 0 0 0,0 0 0 0 0,0 0 0 0 0,0 0 0 0 0,0 0-1 0 0,0 0 1 0 0,0 0 0 0 0,0 1 0 0 0,0-1 0 0 0,0 1-1 0 0,0-1 1 0 0,0 1 0 0 0,0 0 0 0 0,0 0 0 0 0,0 0-1 0 0,0 0 1 0 0,-1 0 0 0 0,1 0 0 0 0,0 0 0 0 0,-1 1 0 0 0,1-1-1 0 0,-1 1 1 0 0,1-1 0 0 0,-1 1 0 0 0,0-1 0 0 0,0 1-1 0 0,0 0 1 0 0,0 0 3 0 0,157 258-109 0 0,-51-56 258 0 0,-83-100-2865 0 0,-26-93 1623 0 0</inkml:trace>
  <inkml:trace contextRef="#ctx0" brushRef="#br0" timeOffset="21736.602">21594 1047 10322 0 0,'2'140'-381'0'0,"-28"80"770"0"0,8-226-1506 0 0,17 4 546 0 0</inkml:trace>
  <inkml:trace contextRef="#ctx0" brushRef="#br0" timeOffset="22024.9">21458 1051 5353 0 0,'3'-5'117'0'0,"-1"1"-1"0"0,1 0 1 0 0,0 0-1 0 0,0 0 1 0 0,1 1-1 0 0,-1-1 1 0 0,1 1 0 0 0,-1 0-1 0 0,1 0 1 0 0,0 0-1 0 0,0 0 1 0 0,1 1-1 0 0,-1-1 1 0 0,0 1-1 0 0,1 0 1 0 0,0 0-1 0 0,-1 1 1 0 0,1 0 0 0 0,0-1-1 0 0,0 2 1 0 0,-1-1-1 0 0,1 0 1 0 0,0 1-1 0 0,0 0 1 0 0,0 0-1 0 0,0 1 1 0 0,0-1 0 0 0,0 1-1 0 0,3 1-116 0 0,33-4 277 0 0,205-7-265 0 0,-234 12-20 0 0,0 0-2805 0 0,-14-3 1917 0 0</inkml:trace>
  <inkml:trace contextRef="#ctx0" brushRef="#br0" timeOffset="22182.365">21493 1199 8394 0 0,'-11'-14'3778'0'0,"10"-8"-3243"0"0,23 17-399 0 0,201 3-667 0 0,-75-5-5020 0 0,-126 7 3951 0 0</inkml:trace>
  <inkml:trace contextRef="#ctx0" brushRef="#br0" timeOffset="22399.261">22164 1049 7066 0 0,'-17'10'3682'0'0,"7"38"-4033"0"0,8-38 627 0 0,-1 5-248 0 0,1 0-1 0 0,0 1 1 0 0,1-1 0 0 0,1 1-1 0 0,1-1 1 0 0,0 1 0 0 0,0-1 0 0 0,2 0-1 0 0,3 12-27 0 0,-6-25 18 0 0,1-1 0 0 0,0 0-1 0 0,-1 1 1 0 0,1-1 0 0 0,0 0-1 0 0,0 0 1 0 0,0 0 0 0 0,0 0 0 0 0,0 0-1 0 0,0 0 1 0 0,0 0 0 0 0,0 0-1 0 0,0 0 1 0 0,0 0 0 0 0,0 0-1 0 0,1-1 1 0 0,-1 1 0 0 0,0 0-1 0 0,1-1 1 0 0,-1 1 0 0 0,0-1-1 0 0,1 0 1 0 0,-1 1 0 0 0,1-1 0 0 0,-1 0-1 0 0,1 0 1 0 0,-1 0 0 0 0,0 0-1 0 0,1 0 1 0 0,-1 0 0 0 0,1 0-1 0 0,-1-1 1 0 0,1 1 0 0 0,-1-1-1 0 0,0 1 1 0 0,1-1 0 0 0,-1 1-1 0 0,0-1 1 0 0,1 1 0 0 0,0-2-18 0 0,58-37 454 0 0,-47 30-395 0 0,330-238 2114 0 0,-342 245-2538 0 0,7-4 979 0 0,-3 9-5504 0 0,16 35 3409 0 0</inkml:trace>
  <inkml:trace contextRef="#ctx0" brushRef="#br0" timeOffset="-10630.17">13883 3220 10546 0 0,'-20'-10'3521'0'0,"-2"-4"-3145"0"0,1 1-840 0 0,6 5-488 0 0,2 5-657 0 0,13 8 1185 0 0,0 1-824 0 0,9 10-408 0 0</inkml:trace>
  <inkml:trace contextRef="#ctx0" brushRef="#br0" timeOffset="-578.741">14411 1524 4585 0 0,'-8'-3'407'0'0,"1"0"-303"0"0,1 0 1 0 0,-1 0-1 0 0,-1 0 0 0 0,1 1 0 0 0,0 0 0 0 0,-1 1 0 0 0,1-1 0 0 0,-1 1 0 0 0,1 1 0 0 0,-1 0 0 0 0,1 0 1 0 0,-1 0-1 0 0,1 1 0 0 0,-1 0 0 0 0,1 0 0 0 0,-1 1 0 0 0,1 0 0 0 0,0 0 0 0 0,0 1 0 0 0,0 0 0 0 0,0 0 1 0 0,0 1-1 0 0,1 0 0 0 0,-1 0 0 0 0,1 0 0 0 0,-3 4-104 0 0,-12 11 108 0 0,1 0 0 0 0,0 2-1 0 0,2 0 1 0 0,0 1 0 0 0,2 1 0 0 0,0 1 0 0 0,-3 9-108 0 0,-79 218 372 0 0,76-165-285 0 0,4 1 1 0 0,3 1 0 0 0,-2 70-88 0 0,13-108 26 0 0,1 0 0 0 0,3 1 1 0 0,2-1-1 0 0,3 0 0 0 0,1 0 1 0 0,3 0-1 0 0,1-1 1 0 0,3 0-1 0 0,2-1 0 0 0,3-1 1 0 0,1 0-1 0 0,2-1 0 0 0,10 13-26 0 0,18 8 44 0 0,3-3 0 0 0,2-2-1 0 0,55 47-43 0 0,-39-39-219 0 0,133 148-2796 0 0,-176-186 2280 0 0</inkml:trace>
  <inkml:trace contextRef="#ctx0" brushRef="#br0" timeOffset="19766.28">14900 4809 5329 0 0,'-9'31'3229'0'0,"-1"-5"-3122"0"0,-8 67 407 0 0,5 2 1 0 0,3 0 0 0 0,5 0 0 0 0,4 0-1 0 0,5 25-514 0 0,1-90 342 0 0,-4-25-6415 0 0,-1-7 4559 0 0</inkml:trace>
  <inkml:trace contextRef="#ctx0" brushRef="#br0" timeOffset="20326.033">14773 4659 5505 0 0,'8'-14'1311'0'0,"-6"9"-1213"0"0,0 1 1 0 0,0-1-1 0 0,1 1 0 0 0,-1-1 0 0 0,1 1 0 0 0,0 0 1 0 0,1 0-1 0 0,-1 0 0 0 0,1 1 0 0 0,-1-1 1 0 0,1 1-1 0 0,0 0 0 0 0,1 0 0 0 0,-1 0 0 0 0,0 0 1 0 0,1 1-1 0 0,-1 0 0 0 0,1 0 0 0 0,0 0 1 0 0,3 0-99 0 0,28-5 89 0 0,1 2 0 0 0,1 2 1 0 0,-1 1-1 0 0,0 2 0 0 0,1 2 1 0 0,-1 1-1 0 0,0 2 0 0 0,0 1 1 0 0,35 12-90 0 0,-68-18 23 0 0,0 0 0 0 0,0 0 0 0 0,1 0 1 0 0,-1 1-1 0 0,0 0 0 0 0,0 0 0 0 0,0 0 1 0 0,0 0-1 0 0,0 1 0 0 0,0-1 0 0 0,0 1 1 0 0,0 0-1 0 0,-1 0 0 0 0,1 0 0 0 0,-1 1 1 0 0,1-1-1 0 0,-1 1 0 0 0,0 0 0 0 0,0 0 1 0 0,0 0-1 0 0,0 0 0 0 0,-1 1 0 0 0,0-1 1 0 0,1 1-1 0 0,-1 0 0 0 0,0-1 0 0 0,0 1 1 0 0,-1 0-1 0 0,1 0 0 0 0,-1 0 1 0 0,0 0-1 0 0,0 0 0 0 0,-1 1 0 0 0,1-1 1 0 0,-1 0-1 0 0,1 0 0 0 0,-2 0 0 0 0,1 1 1 0 0,0-1-1 0 0,-1 0 0 0 0,1 0 0 0 0,-1 0 1 0 0,0 0-1 0 0,-1 0 0 0 0,1 0 0 0 0,-1 1-23 0 0,-15 16 73 0 0,-2-1 0 0 0,0 0 1 0 0,-1-1-1 0 0,0-1 0 0 0,-2-1 0 0 0,0-1 0 0 0,-1-1 0 0 0,0-1 0 0 0,-2-1 0 0 0,-2 0-73 0 0,-52 32 113 0 0,-46 28-955 0 0,122-72 621 0 0,1 0 1 0 0,-1 1-1 0 0,1-1 1 0 0,0 1-1 0 0,-1-1 0 0 0,1 1 1 0 0,0 0-1 0 0,0 0 1 0 0,0 0-1 0 0,0 0 1 0 0,1 0-1 0 0,-1 1 1 0 0,1-1-1 0 0,-1 1 1 0 0,1-1-1 0 0,0 1 1 0 0,0-1-1 0 0,0 1 1 0 0,0-1-1 0 0,0 1 1 0 0,0 0-1 0 0,1 0 1 0 0,0-1-1 0 0,-1 1 0 0 0,1 0 1 0 0,0 0-1 0 0,0 0 1 0 0,0-1-1 0 0,1 1 1 0 0,-1 0-1 0 0,1 0 1 0 0,0-1-1 0 0,-1 1 1 0 0,1 0-1 0 0,0-1 1 0 0,1 1-1 0 0,-1-1 1 0 0,0 1-1 0 0,2 1 221 0 0,1 2-79 0 0,28 36 1160 0 0,-3 1-1 0 0,-2 2 1 0 0,-1 0-1 0 0,-3 2 1 0 0,7 22-1081 0 0,31 71 3478 0 0,-58-127-2575 0 0,-6-24 1101 0 0,-1-6-1981 0 0,1-1-1 0 0,1 1 1 0 0,1 0-1 0 0,0-1 1 0 0,1 1-1 0 0,1-1 1 0 0,1 1-1 0 0,0 0 1 0 0,1 0-1 0 0,1 0 1 0 0,1 0-1 0 0,0 0 1 0 0,1 1-1 0 0,1 0 1 0 0,0 0-1 0 0,7-10-22 0 0,-11 21-9 0 0,-1-1 0 0 0,1 1 0 0 0,0 0 0 0 0,0 0 0 0 0,1 0 0 0 0,0 1 0 0 0,-1-1 0 0 0,2 1 0 0 0,-1 0 0 0 0,0 0 0 0 0,1 0 0 0 0,0 0 0 0 0,0 1 0 0 0,0 0-1 0 0,0 0 1 0 0,0 1 0 0 0,0-1 0 0 0,1 1 0 0 0,0 0 0 0 0,-1 0 0 0 0,1 1 0 0 0,0 0 0 0 0,0 0 0 0 0,4 0 9 0 0,102 2-357 0 0,-1 1-3284 0 0,-77 3 1818 0 0,-17-1 394 0 0</inkml:trace>
  <inkml:trace contextRef="#ctx0" brushRef="#br0" timeOffset="23168.16">14755 4146 7674 0 0,'-2'-2'133'0'0,"1"-1"0"0"0,-1 1 0 0 0,0-1 1 0 0,1 0-1 0 0,0 0 0 0 0,-1 1 1 0 0,1-1-1 0 0,0 0 0 0 0,0 0 0 0 0,1 0 1 0 0,-1-1-1 0 0,1 1 0 0 0,-1 0 1 0 0,1 0-1 0 0,0 0 0 0 0,0 0 0 0 0,1 0 1 0 0,-1 0-1 0 0,1 0 0 0 0,-1-1 0 0 0,1 1 1 0 0,0 0-1 0 0,0 1 0 0 0,0-1 1 0 0,1 0-1 0 0,-1 0 0 0 0,1 0 0 0 0,-1 1 1 0 0,1-1-1 0 0,0 1 0 0 0,0-1 1 0 0,0 0-134 0 0,82-68-726 0 0,-66 59 998 0 0,42-30-269 0 0,-2-2-1 0 0,-2-3 1 0 0,-3-2 0 0 0,31-37-3 0 0,-83 84-3 0 0,0 0 0 0 0,0 0 1 0 0,1 0-1 0 0,-1 1 0 0 0,0-1 0 0 0,1 0 1 0 0,-1 1-1 0 0,1-1 0 0 0,-1 1 0 0 0,1-1 1 0 0,0 1-1 0 0,0 0 0 0 0,0-1 0 0 0,-1 1 1 0 0,1 0-1 0 0,0 0 0 0 0,0 1 1 0 0,0-1-1 0 0,1 0 0 0 0,-1 1 0 0 0,0-1 1 0 0,0 1-1 0 0,0 0 0 0 0,0 0 0 0 0,1-1 1 0 0,-1 1-1 0 0,0 1 0 0 0,0-1 0 0 0,0 0 1 0 0,0 1-1 0 0,1-1 0 0 0,-1 1 0 0 0,0-1 1 0 0,0 1-1 0 0,0 0 0 0 0,0 0 1 0 0,0 0-1 0 0,0 0 0 0 0,0 0 0 0 0,-1 1 1 0 0,1-1-1 0 0,0 0 0 0 0,-1 1 0 0 0,1-1 1 0 0,-1 1-1 0 0,1 0 0 0 0,-1-1 0 0 0,0 1 1 0 0,0 0-1 0 0,0 0 0 0 0,0 0 0 0 0,0 0 1 0 0,0 0-1 0 0,0 0 0 0 0,0 0 1 0 0,-1 0-1 0 0,1 2 3 0 0,103 244 96 0 0,-66-201-2822 0 0,-30-39 1522 0 0</inkml:trace>
  <inkml:trace contextRef="#ctx0" brushRef="#br0" timeOffset="23497.362">15919 4210 7898 0 0,'-13'78'3608'0'0,"25"107"-3338"0"0,-19-204-3432 0 0,6-26 2382 0 0</inkml:trace>
  <inkml:trace contextRef="#ctx0" brushRef="#br0" timeOffset="23761.288">15797 4121 3697 0 0,'-1'0'61'0'0,"1"0"-1"0"0,-1 0 1 0 0,1 0 0 0 0,-1 1 0 0 0,1-1 0 0 0,-1 0 0 0 0,1 0-1 0 0,-1 0 1 0 0,1 0 0 0 0,-1 0 0 0 0,1-1 0 0 0,-1 1-1 0 0,1 0 1 0 0,-1 0 0 0 0,1 0 0 0 0,-1 0 0 0 0,1 0 0 0 0,-1-1-1 0 0,1 1 1 0 0,-1 0 0 0 0,1-1 0 0 0,0 1 0 0 0,-1 0-1 0 0,1 0 1 0 0,-1-1 0 0 0,1 1 0 0 0,0-1 0 0 0,-1 1 0 0 0,1 0-1 0 0,0-1 1 0 0,0 1 0 0 0,-1-1 0 0 0,1 1 0 0 0,0-1 0 0 0,0 1-1 0 0,0-1 1 0 0,-1 1 0 0 0,1-1 0 0 0,0 1 0 0 0,0-1-1 0 0,0 1 1 0 0,0-1 0 0 0,0 1 0 0 0,0-1 0 0 0,0 1 0 0 0,0-1-1 0 0,0 1 1 0 0,0-1 0 0 0,0 1 0 0 0,1-1 0 0 0,-1 1-1 0 0,0-1 1 0 0,0 1 0 0 0,0-1 0 0 0,1 1 0 0 0,-1-1 0 0 0,0 1-1 0 0,0 0 1 0 0,1-1 0 0 0,-1 1 0 0 0,0-1 0 0 0,1 1 0 0 0,-1 0-1 0 0,1-1 1 0 0,-1 1 0 0 0,0 0 0 0 0,1 0 0 0 0,0-1-61 0 0,34-17 695 0 0,51-10-445 0 0,-60 18-94 0 0,0 1 0 0 0,0 1 0 0 0,1 2-1 0 0,0 0 1 0 0,0 2 0 0 0,1 1 0 0 0,23 0-156 0 0,7 17-3170 0 0,-57-13 1944 0 0</inkml:trace>
  <inkml:trace contextRef="#ctx0" brushRef="#br0" timeOffset="23919.19">15876 4220 8666 0 0,'7'6'4586'0'0,"50"19"-4666"0"0,-37-24-14 0 0,0-1-1 0 0,0 0 1 0 0,0-2-1 0 0,-1 0 1 0 0,1-2-1 0 0,-1 0 1 0 0,0-1-1 0 0,0-1 1 0 0,0 0-1 0 0,13-7 95 0 0,52-16-1654 0 0,-56 21 875 0 0</inkml:trace>
  <inkml:trace contextRef="#ctx0" brushRef="#br0" timeOffset="24116.494">16537 4100 6025 0 0,'-21'50'3921'0'0,"12"-32"-3656"0"0,1 0 1 0 0,1 0-1 0 0,1 1 1 0 0,0 0 0 0 0,1 0-1 0 0,1 0 1 0 0,1 1-1 0 0,1-1 1 0 0,0 11-266 0 0,1-28 17 0 0,1-1-1 0 0,-1 0 1 0 0,1 1-1 0 0,-1-1 1 0 0,1 0-1 0 0,0 1 1 0 0,0-1 0 0 0,0 0-1 0 0,-1 1 1 0 0,1-1-1 0 0,0 0 1 0 0,1 1 0 0 0,-1-1-1 0 0,0 1 1 0 0,0-1-1 0 0,1 0 1 0 0,-1 1-1 0 0,0-1 1 0 0,1 0 0 0 0,0 0-1 0 0,-1 1 1 0 0,1-1-1 0 0,0 0 1 0 0,-1 0 0 0 0,1 0-1 0 0,0 0 1 0 0,0 0-1 0 0,0 0 1 0 0,0 0 0 0 0,0 0-1 0 0,0 0 1 0 0,0 0-1 0 0,0 0 1 0 0,1-1-1 0 0,-1 1 1 0 0,0 0 0 0 0,0-1-1 0 0,1 1 1 0 0,-1-1-1 0 0,0 0 1 0 0,1 1 0 0 0,-1-1-1 0 0,0 0 1 0 0,1 0-1 0 0,-1 0 1 0 0,0 0-1 0 0,1 0 1 0 0,-1 0 0 0 0,0 0-1 0 0,1 0 1 0 0,-1 0-1 0 0,1-1 1 0 0,-1 1 0 0 0,0-1-1 0 0,0 1 1 0 0,1-1-1 0 0,-1 1 1 0 0,0-1-1 0 0,0 0 1 0 0,0 0 0 0 0,1 1-1 0 0,-1-1-16 0 0,24-15 62 0 0,-1-1 0 0 0,-1-1 1 0 0,0-1-1 0 0,-2-1 0 0 0,0-1 0 0 0,-1-1 0 0 0,-1 0 0 0 0,1-4-62 0 0,-13 18 9 0 0,188-211 41 0 0,-164 195-3366 0 0,-31 34 2354 0 0</inkml:trace>
  <inkml:trace contextRef="#ctx0" brushRef="#br0" timeOffset="24533.201">17052 4468 7858 0 0,'-81'53'4379'0'0,"67"-35"-4335"0"0,0 0 1 0 0,2 1-1 0 0,0 1 0 0 0,1 0 1 0 0,0 0-1 0 0,2 1 0 0 0,1 1 1 0 0,1 0-1 0 0,-1 3-44 0 0,-12 43 58 0 0,4 1 1 0 0,2 0-1 0 0,3 1 0 0 0,4 1 0 0 0,2 0 0 0 0,4 20-58 0 0,1-70 63 0 0,1-1 0 0 0,0 0 0 0 0,2 1-1 0 0,0-1 1 0 0,2-1 0 0 0,0 1 0 0 0,1 0 0 0 0,1-1-1 0 0,0 0 1 0 0,2-1 0 0 0,0 0 0 0 0,1 0-1 0 0,1-1 1 0 0,1 0 0 0 0,0-1 0 0 0,9 9-63 0 0,-18-22-224 0 0,0-1 0 0 0,-1 1 1 0 0,1-1-1 0 0,0 0 1 0 0,0 0-1 0 0,0 0 1 0 0,0-1-1 0 0,1 1 0 0 0,-1-1 1 0 0,0 1-1 0 0,1-1 1 0 0,-1 0-1 0 0,1-1 0 0 0,-1 1 1 0 0,1 0-1 0 0,-1-1 1 0 0,1 0-1 0 0,-1 0 1 0 0,1 0-1 0 0,0 0 0 0 0,-1-1 1 0 0,1 1-1 0 0,-1-1 1 0 0,1 0-1 0 0,-1 0 0 0 0,2-1 224 0 0,11-11-1855 0 0</inkml:trace>
  <inkml:trace contextRef="#ctx0" brushRef="#br0" timeOffset="24769.053">17447 4535 7626 0 0,'-56'52'5641'0'0,"14"71"-6185"0"0,38-109 862 0 0,-11 55-263 0 0,2 0-1 0 0,4 1 1 0 0,2 0-1 0 0,4 0 1 0 0,3 1-1 0 0,3 0-54 0 0,7 18-28 0 0,-10-88-467 0 0,0-1-210 0 0,0 0-246 0 0,0 0-145 0 0,0 0 382 0 0,0 0-331 0 0,0 0-223 0 0</inkml:trace>
  <inkml:trace contextRef="#ctx0" brushRef="#br0" timeOffset="25021.724">17329 5057 6457 0 0,'47'-71'3576'0'0,"-38"60"-3503"0"0,1 0 0 0 0,-1 0 0 0 0,2 1 0 0 0,-1 0 0 0 0,2 1 0 0 0,-1 0 0 0 0,1 1 0 0 0,0 0 0 0 0,1 1 0 0 0,0 0 0 0 0,0 1 0 0 0,7-1-73 0 0,307-100 1536 0 0,-231 86-2601 0 0,-95 21 190 0 0,-1 0 345 0 0,-1 0-339 0 0,0 0-387 0 0</inkml:trace>
  <inkml:trace contextRef="#ctx0" brushRef="#br0" timeOffset="25207.496">17582 4882 6745 0 0,'-18'27'4768'0'0,"-2"4"-4096"0"0,19-25-639 0 0,0 1 0 0 0,0 0 0 0 0,0 0-1 0 0,1-1 1 0 0,0 1 0 0 0,0 0 0 0 0,1 0 0 0 0,0 0-1 0 0,0-1 1 0 0,1 1 0 0 0,-1 0 0 0 0,2-1-1 0 0,-1 0 1 0 0,1 1 0 0 0,-1-1 0 0 0,2 0 0 0 0,-1 0-1 0 0,1 0 1 0 0,0-1 0 0 0,0 0 0 0 0,0 1-1 0 0,1-1 1 0 0,0-1 0 0 0,0 1 0 0 0,0-1 0 0 0,1 0-1 0 0,4 3-32 0 0,177 84 1093 0 0,-146-75-973 0 0,-27-10-313 0 0,-1 0-1 0 0,1-1 0 0 0,0-1 1 0 0,0 0-1 0 0,0-1 1 0 0,1-1-1 0 0,-1 0 1 0 0,1-1-1 0 0,0 0 1 0 0,-1-1-1 0 0,1-1 1 0 0,0 0-1 0 0,-1-1 0 0 0,1-1 1 0 0,-1 0-1 0 0,9-3 194 0 0,-2-5-936 0 0</inkml:trace>
  <inkml:trace contextRef="#ctx0" brushRef="#br0" timeOffset="25503.911">18434 4594 9234 0 0,'21'12'4832'0'0,"-12"19"-4025"0"0,-5-12-473 0 0,92 406 350 0 0,-93-403-862 0 0,-1 0-1 0 0,0-1 0 0 0,-2 1 1 0 0,0 0-1 0 0,-2-1 0 0 0,0 1 0 0 0,-1-1 1 0 0,-1 1-1 0 0,-2-1 0 0 0,0 0 1 0 0,-1-1-1 0 0,0 0 0 0 0,-2 0 1 0 0,-1 0-1 0 0,0-1 0 0 0,-2-1 0 0 0,0 1 1 0 0,-1-1 178 0 0,-80 81-1379 0 0,36-51 413 0 0</inkml:trace>
  <inkml:trace contextRef="#ctx0" brushRef="#br0" timeOffset="-38836.302">6203 4739 2385 0 0,'32'37'3308'0'0,"-26"-29"-2964"0"0,-1-1-1 0 0,1 0 1 0 0,0 0-1 0 0,1 0 1 0 0,0-1-1 0 0,0 0 1 0 0,0 0-1 0 0,1 0 0 0 0,-1-1 1 0 0,1-1-1 0 0,4 3-343 0 0,-3-8 79 0 0,-1 0-1 0 0,0 0 1 0 0,1 0-1 0 0,-1-1 1 0 0,0 0-1 0 0,0-1 1 0 0,0 0-1 0 0,-1 0 1 0 0,1 0-1 0 0,-1-1 1 0 0,1-1-1 0 0,-1 1 1 0 0,0-1-1 0 0,-1 0 1 0 0,1 0 0 0 0,-1-1-1 0 0,0 0 1 0 0,-1 0-1 0 0,1-1 1 0 0,-1 1-1 0 0,-1-1 1 0 0,1 0-1 0 0,0-3-78 0 0,5 0 52 0 0,0 0 0 0 0,-1 0 0 0 0,-1-1 0 0 0,0 0 0 0 0,0-1 0 0 0,-1 0 0 0 0,-1 0 0 0 0,0-1 0 0 0,0 0 0 0 0,-2 0 0 0 0,1 0 0 0 0,-2 0 0 0 0,1-1 0 0 0,-2 1 0 0 0,0-1 0 0 0,-1 0 0 0 0,0 0 0 0 0,-1 1 0 0 0,0-1 0 0 0,-2 0 0 0 0,1 0 0 0 0,-2-3-52 0 0,-2 12 57 0 0,1 1-1 0 0,-1 1 0 0 0,0-1 1 0 0,0 1-1 0 0,0 0 0 0 0,-1 0 0 0 0,1 0 1 0 0,-1 1-1 0 0,1 0 0 0 0,-1 0 1 0 0,0 0-1 0 0,0 1 0 0 0,0 0 1 0 0,0 0-1 0 0,0 0 0 0 0,0 1 0 0 0,0 0 1 0 0,0 0-1 0 0,0 1 0 0 0,0-1 1 0 0,0 1-1 0 0,0 0 0 0 0,0 1 1 0 0,1 0-1 0 0,-1 0 0 0 0,0 0 1 0 0,1 0-1 0 0,-1 1 0 0 0,1 0 0 0 0,0 0 1 0 0,0 1-1 0 0,-1 0-56 0 0,-14 7 2 0 0,1 0 0 0 0,0 1 1 0 0,1 1-1 0 0,0 1 0 0 0,1 0 0 0 0,0 1 0 0 0,2 1 0 0 0,-1 1 0 0 0,2 0 1 0 0,1 1-1 0 0,0 0 0 0 0,1 1 0 0 0,-7 15-2 0 0,0 66-2853 0 0,22-93 1985 0 0,4-1-324 0 0</inkml:trace>
  <inkml:trace contextRef="#ctx0" brushRef="#br0" timeOffset="-39792.506">4778 4344 8090 0 0,'-76'84'4214'0'0,"66"-66"-4177"0"0,1-1 0 0 0,0 2 0 0 0,2-1 0 0 0,0 1 0 0 0,1 0 1 0 0,1 0-1 0 0,0 1 0 0 0,2 0 0 0 0,0-1 0 0 0,1 1 0 0 0,1 10-37 0 0,1-14 5 0 0,0 0 0 0 0,1 0 0 0 0,1 1 0 0 0,1-1 0 0 0,0 0-1 0 0,0 0 1 0 0,2-1 0 0 0,0 1 0 0 0,1-1 0 0 0,1 0 0 0 0,0-1 0 0 0,8 13-5 0 0,-5-16 0 0 0,0-1 1 0 0,1 0-1 0 0,0 0 1 0 0,0-2-1 0 0,1 1 1 0 0,0-1-1 0 0,1-1 1 0 0,0 0-1 0 0,0-1 0 0 0,0 0 1 0 0,1-1-1 0 0,0-1 1 0 0,0 0-1 0 0,1-1 0 0 0,70 36-796 0 0,-84-38 197 0 0,-1-1-281 0 0,0 0-149 0 0,0 0 359 0 0,0 0-391 0 0,0 0-328 0 0</inkml:trace>
  <inkml:trace contextRef="#ctx0" brushRef="#br0" timeOffset="-39544.407">4426 4740 8082 0 0,'2'-10'3839'0'0,"3"-10"-3383"0"0,-2 11-40 0 0,-1 7-389 0 0,0 0 0 0 0,1 0 0 0 0,-1 0 0 0 0,1 0 0 0 0,-1 0 0 0 0,1 1 0 0 0,0-1 0 0 0,-1 1 0 0 0,1 0 0 0 0,0 0 0 0 0,0 0 0 0 0,0 0 0 0 0,0 0 0 0 0,0 0 0 0 0,0 1 0 0 0,0-1 0 0 0,0 1 0 0 0,0 0 0 0 0,1 0 0 0 0,1 1-27 0 0,3-2 14 0 0,270-11-484 0 0,-97 8-2658 0 0,-152 1 2165 0 0</inkml:trace>
  <inkml:trace contextRef="#ctx0" brushRef="#br0" timeOffset="-39337.047">5273 4568 7706 0 0,'33'-28'5443'0'0,"12"25"-4821"0"0,33 3-568 0 0,93-1-469 0 0,-56-5-3289 0 0,-94 5 2434 0 0,-3 1-429 0 0</inkml:trace>
  <inkml:trace contextRef="#ctx0" brushRef="#br0" timeOffset="-39126.475">5291 4748 5377 0 0,'-37'28'5216'0'0,"37"-27"-5188"0"0,-1 0 0 0 0,1 0 0 0 0,0 0 0 0 0,0 0 0 0 0,0 0 0 0 0,0 0 0 0 0,0-1 0 0 0,0 1 0 0 0,0 0 0 0 0,0 0 0 0 0,1 0 0 0 0,-1 0 0 0 0,0 0 0 0 0,1 0 0 0 0,-1 0 0 0 0,0 0 0 0 0,1 0 0 0 0,-1 0 0 0 0,1-1 0 0 0,-1 1-1 0 0,1 0 1 0 0,0 0 0 0 0,-1-1 0 0 0,1 1 0 0 0,0 0 0 0 0,-1-1 0 0 0,1 1 0 0 0,0 0 0 0 0,0-1 0 0 0,0 1 0 0 0,0-1 0 0 0,-1 0 0 0 0,1 1 0 0 0,0-1 0 0 0,0 0 0 0 0,0 1 0 0 0,0-1 0 0 0,0 0 0 0 0,0 0 0 0 0,0 0 0 0 0,0 0 0 0 0,0 0 0 0 0,1 0-28 0 0,26 6-54 0 0,0-1 1 0 0,0-2-1 0 0,1-1 1 0 0,0-1-1 0 0,-1-2 0 0 0,1 0 1 0 0,-1-2-1 0 0,0-1 1 0 0,0-1-1 0 0,0-2 1 0 0,16-6 53 0 0,38-5-1904 0 0,-40 10 912 0 0,1 0-446 0 0</inkml:trace>
  <inkml:trace contextRef="#ctx0" brushRef="#br0" timeOffset="-41424.57">3276 4557 6265 0 0,'-36'78'3009'0'0,"-23"111"-2200"0"0,48-147-722 0 0,1 0 0 0 0,3 0-1 0 0,1 1 1 0 0,2 0-1 0 0,2 1 1 0 0,1-1-1 0 0,3 0 1 0 0,2 0-1 0 0,1 0 1 0 0,10 34-87 0 0,44 101-2012 0 0,-56-176 1266 0 0,-3-1-323 0 0</inkml:trace>
  <inkml:trace contextRef="#ctx0" brushRef="#br0" timeOffset="-41175.518">2883 4669 6553 0 0,'-87'-36'4021'0'0,"87"36"-4005"0"0,0 0-1 0 0,1 0 0 0 0,-1 0 0 0 0,0 0 1 0 0,1 0-1 0 0,-1 0 0 0 0,0 0 0 0 0,1 0 1 0 0,-1 0-1 0 0,0 0 0 0 0,1 0 1 0 0,-1 0-1 0 0,0-1 0 0 0,0 1 0 0 0,1 0 1 0 0,-1 0-1 0 0,0 0 0 0 0,0 0 1 0 0,1-1-1 0 0,-1 1 0 0 0,0 0 0 0 0,0 0 1 0 0,0-1-1 0 0,1 1 0 0 0,-1 0 0 0 0,0 0 1 0 0,0-1-1 0 0,0 1 0 0 0,0 0 1 0 0,0-1-1 0 0,0 1 0 0 0,0 0 0 0 0,1-1 1 0 0,-1 1-1 0 0,0 0 0 0 0,0 0 0 0 0,0-1 1 0 0,0 1-1 0 0,0 0 0 0 0,0-1 1 0 0,0 1-1 0 0,-1 0 0 0 0,1-1 0 0 0,0 1-15 0 0,463-52 1725 0 0,-110 10-2923 0 0,-186 10-2745 0 0,-123 29 2458 0 0</inkml:trace>
  <inkml:trace contextRef="#ctx0" brushRef="#br0" timeOffset="-68751.316">11155 996 8258 0 0,'6'-12'3280'0'0,"-1"-3"-2407"0"0,-2 3-737 0 0,0 1-304 0 0,0 3-673 0 0,0-2 681 0 0,4 0-480 0 0,-1-9-440 0 0</inkml:trace>
  <inkml:trace contextRef="#ctx0" brushRef="#br0" timeOffset="-68501.466">11148 517 4337 0 0,'-5'-8'840'0'0,"5"0"-1048"0"0,-1-1-360 0 0</inkml:trace>
  <inkml:trace contextRef="#ctx0" brushRef="#br0" timeOffset="-69420.446">9603 680 8658 0 0,'-23'-50'6265'0'0,"-1"-27"-5217"0"0,20 61-1003 0 0,4 10-159 0 0,0 1 0 0 0,-1-1 0 0 0,1 1 0 0 0,-1-1 0 0 0,0 1 0 0 0,0-1 0 0 0,-1 1 0 0 0,0 0 0 0 0,0 0-1 0 0,0-1 1 0 0,-1 1 0 0 0,1 1 0 0 0,-1-1 0 0 0,0 0 0 0 0,-1 1 0 0 0,1-1 0 0 0,-1 1 0 0 0,0 0 0 0 0,0 0 0 0 0,0 1-1 0 0,0-1 1 0 0,-1 1 0 0 0,1 0 0 0 0,-1 0 0 0 0,0 0 0 0 0,0 1 0 0 0,0 0 0 0 0,0 0 0 0 0,-1 0 0 0 0,1 0 0 0 0,-1 1-1 0 0,1 0 1 0 0,-1 0 0 0 0,0 0 114 0 0,-10 7 85 0 0,0 1 0 0 0,1 0 0 0 0,0 1 0 0 0,0 1 0 0 0,1 0 0 0 0,0 1 0 0 0,0 0 0 0 0,2 1 0 0 0,-1 1 0 0 0,1 0 0 0 0,1 1 0 0 0,0 0 0 0 0,1 0 0 0 0,0 1 0 0 0,1 1 0 0 0,0-1 0 0 0,2 2 0 0 0,-1 1-85 0 0,-3 3 69 0 0,0 1 0 0 0,1 0 0 0 0,2 1 0 0 0,0 0 0 0 0,1 0 0 0 0,2 0 0 0 0,0 1 0 0 0,1 0 0 0 0,1 0 0 0 0,2 1 0 0 0,0-1 0 0 0,2 8-69 0 0,-2-29 4 0 0,1 0 1 0 0,0 0-1 0 0,0 0 1 0 0,0-1-1 0 0,1 1 0 0 0,-1 0 1 0 0,0 0-1 0 0,1 0 0 0 0,-1-1 1 0 0,1 1-1 0 0,0 0 0 0 0,-1 0 1 0 0,1-1-1 0 0,0 1 1 0 0,0 0-1 0 0,0-1 0 0 0,0 1 1 0 0,0-1-1 0 0,1 0 0 0 0,-1 1 1 0 0,0-1-1 0 0,1 0 1 0 0,-1 0-1 0 0,1 0 0 0 0,-1 0 1 0 0,1 0-1 0 0,-1 0 0 0 0,1 0 1 0 0,0 0-1 0 0,-1 0 0 0 0,1-1 1 0 0,0 1-1 0 0,0-1 1 0 0,0 0-1 0 0,0 1 0 0 0,-1-1 1 0 0,1 0-1 0 0,0 0 0 0 0,0 0 1 0 0,0 0-1 0 0,0 0 0 0 0,-1-1 1 0 0,1 1-1 0 0,0 0 1 0 0,0-1-1 0 0,0 0-4 0 0,79-40-109 0 0,-77 39 90 0 0,230-189-450 0 0,-233 190 482 0 0,1-1 0 0 0,0 1 0 0 0,0 0-1 0 0,0 0 1 0 0,0 1 0 0 0,0-1 0 0 0,0 0 0 0 0,0 1 0 0 0,0-1 0 0 0,0 1-1 0 0,0-1 1 0 0,0 1 0 0 0,0 0 0 0 0,0 0 0 0 0,0 0 0 0 0,0 0-1 0 0,0 1 1 0 0,0-1 0 0 0,0 0 0 0 0,0 1 0 0 0,0-1 0 0 0,0 1 0 0 0,0 0-1 0 0,0 0 1 0 0,0 0 0 0 0,0 0 0 0 0,0 0 0 0 0,0 0 0 0 0,-1 0-1 0 0,1 0 1 0 0,-1 1 0 0 0,1-1 0 0 0,-1 1 0 0 0,1-1 0 0 0,-1 1 0 0 0,0 0-1 0 0,0-1 1 0 0,1 1 0 0 0,-1 0 0 0 0,0 1-13 0 0,29 88 460 0 0,-26-73-414 0 0,-1-4-18 0 0,-2-4-36 0 0,1 1 0 0 0,1-1 1 0 0,-1 1-1 0 0,1-1 0 0 0,1 0 1 0 0,0 0-1 0 0,1-1 0 0 0,-1 1 0 0 0,2-1 1 0 0,-1 0-1 0 0,1 0 0 0 0,1-1 1 0 0,0 0-1 0 0,0 0 0 0 0,2 1 8 0 0,-4-7-219 0 0,0-1-1 0 0,0 1 1 0 0,0-1 0 0 0,0-1-1 0 0,0 1 1 0 0,0-1-1 0 0,0 0 1 0 0,0 0 0 0 0,0 0-1 0 0,0-1 1 0 0,0 0-1 0 0,0 0 1 0 0,0 0 0 0 0,0 0-1 0 0,-1-1 1 0 0,1 0-1 0 0,0 0 1 0 0,-1 0-1 0 0,1-1 1 0 0,-1 1 0 0 0,0-1-1 0 0,0 0 1 0 0,0 0-1 0 0,0-1 1 0 0,3-2 219 0 0,16-12-1448 0 0</inkml:trace>
  <inkml:trace contextRef="#ctx0" brushRef="#br0" timeOffset="-68916.454">10615 324 5249 0 0,'-1'-1'86'0'0,"1"-1"1"0"0,-1 1-1 0 0,1-1 0 0 0,-1 1 1 0 0,1-1-1 0 0,-1 1 0 0 0,0-1 1 0 0,0 1-1 0 0,0 0 0 0 0,0-1 0 0 0,0 1 1 0 0,0 0-1 0 0,0 0 0 0 0,0 0 1 0 0,0 0-1 0 0,0 0 0 0 0,-1 0 1 0 0,1 0-1 0 0,-1 0 0 0 0,1 0 1 0 0,0 1-1 0 0,-1-1 0 0 0,1 0 0 0 0,-1 1 1 0 0,1 0-1 0 0,-1-1 0 0 0,0 1 1 0 0,1 0-1 0 0,-1-1 0 0 0,1 1 1 0 0,-1 0-1 0 0,0 0 0 0 0,1 1 1 0 0,-1-1-1 0 0,1 0 0 0 0,-1 0 0 0 0,0 1-86 0 0,-66 10 1934 0 0,-149 58-994 0 0,210-65-897 0 0,1 0 1 0 0,0 1-1 0 0,0-1 1 0 0,1 1 0 0 0,-1 1-1 0 0,1-1 1 0 0,0 1-1 0 0,1 0 1 0 0,-1 0-1 0 0,1 0 1 0 0,0 1-1 0 0,1-1 1 0 0,-1 1-1 0 0,1 0 1 0 0,1 0 0 0 0,-1 0-1 0 0,1 1 1 0 0,0-1-1 0 0,1 0 1 0 0,0 1-1 0 0,0-1 1 0 0,1 1-1 0 0,0-1 1 0 0,0 1 0 0 0,0 0-1 0 0,1-1 1 0 0,1 0-1 0 0,-1 1 1 0 0,1-1-1 0 0,0 0 1 0 0,1 1-1 0 0,-1-1 1 0 0,1-1 0 0 0,1 1-1 0 0,0 0 1 0 0,0-1-1 0 0,0 0 1 0 0,0 1-44 0 0,134 149 513 0 0,-117-114-17 0 0,-33-35-164 0 0,-128 79-174 0 0,2 5-3446 0 0,131-80 2212 0 0,2 0-508 0 0</inkml:trace>
  <inkml:trace contextRef="#ctx0" brushRef="#br0" timeOffset="-73643.644">0 880 6081 0 0,'0'26'2539'0'0,"44"1"-2296"0"0,-26-28-231 0 0,0 0 0 0 0,0-2-1 0 0,0 0 1 0 0,-1-1 0 0 0,1-1-1 0 0,-1 0 1 0 0,0-1 0 0 0,-1-1-1 0 0,0-1 1 0 0,0 0 0 0 0,0-1-1 0 0,-1-1 1 0 0,0 0 0 0 0,-1-1-1 0 0,0-1 1 0 0,10-12-12 0 0,-10 12 2 0 0,0 0 0 0 0,-1-1 0 0 0,-1 0 0 0 0,-1-1 0 0 0,0-1 0 0 0,0 0 0 0 0,-1 0 0 0 0,-1-1 0 0 0,-1 0 1 0 0,0-1-1 0 0,-1 0-2 0 0,-1-63 54 0 0,-6 78-51 0 0,0 0 0 0 0,0 0 1 0 0,-1 1-1 0 0,1-1 0 0 0,-1 0 0 0 0,1 0 1 0 0,-1 0-1 0 0,1 1 0 0 0,-1-1 0 0 0,0 0 1 0 0,0 1-1 0 0,0-1 0 0 0,0 1 0 0 0,0-1 1 0 0,0 1-1 0 0,-1-1 0 0 0,1 1 0 0 0,0 0 1 0 0,-1 0-1 0 0,1-1 0 0 0,-1 1 1 0 0,1 0-1 0 0,-1 0 0 0 0,0 1 0 0 0,1-1 1 0 0,-1 0-1 0 0,0 0 0 0 0,1 1 0 0 0,-1-1 1 0 0,0 1-1 0 0,0 0 0 0 0,0-1 0 0 0,0 1 1 0 0,1 0-1 0 0,-1 0 0 0 0,0 0 0 0 0,0 0 1 0 0,0 1-1 0 0,-1-1-3 0 0,-14 7 62 0 0,1 0-1 0 0,1 2 1 0 0,-1-1-1 0 0,1 2 1 0 0,1 0 0 0 0,0 1-1 0 0,0 0 1 0 0,1 1 0 0 0,1 1-1 0 0,0 0 1 0 0,0 0-1 0 0,1 1 1 0 0,1 1 0 0 0,1 0-1 0 0,0 0 1 0 0,1 1 0 0 0,0 0-1 0 0,1 0 1 0 0,-2 10-62 0 0,-6 10 105 0 0,2 0 0 0 0,1 2 0 0 0,2-1 0 0 0,2 1 0 0 0,1 1 0 0 0,2-1 0 0 0,1 19-105 0 0,3-53 8 0 0,1 0 0 0 0,-1 0 0 0 0,1 0 1 0 0,0 0-1 0 0,0 0 0 0 0,1 0 0 0 0,-1 0 1 0 0,1 0-1 0 0,0 0 0 0 0,0 0 0 0 0,0-1 1 0 0,0 1-1 0 0,1 0 0 0 0,0-1 0 0 0,-1 1 1 0 0,1-1-1 0 0,1 1 0 0 0,-1-1 0 0 0,0 0 1 0 0,1 0-1 0 0,0 0 0 0 0,-1 0 0 0 0,1 0 1 0 0,0-1-1 0 0,0 1 0 0 0,1-1 0 0 0,-1 0 1 0 0,1 0-1 0 0,-1 0 0 0 0,1-1 0 0 0,-1 1 1 0 0,1-1-1 0 0,0 0 0 0 0,0 0 0 0 0,0 0 0 0 0,0 0 1 0 0,-1 0-1 0 0,1-1 0 0 0,0 0 0 0 0,0 0 1 0 0,0 0-1 0 0,0-1 0 0 0,0 1 0 0 0,1-1-8 0 0,39-7-1109 0 0,0-3-1 0 0,0-1 0 0 0,-1-2 1 0 0,0-2-1 0 0,21-13 1110 0 0,-28 14-467 0 0,3-3-983 0 0</inkml:trace>
  <inkml:trace contextRef="#ctx0" brushRef="#br0" timeOffset="-73364.638">846 527 5937 0 0,'-62'-15'4559'0'0,"59"15"-4503"0"0,-1 1 0 0 0,1-1 0 0 0,-1 1 0 0 0,0 0 0 0 0,1 0 0 0 0,0 1 0 0 0,-1-1 0 0 0,1 1 0 0 0,0-1 0 0 0,0 1 0 0 0,0 0 1 0 0,0 0-1 0 0,0 1 0 0 0,0-1 0 0 0,0 1 0 0 0,1-1 0 0 0,-1 1 0 0 0,1 0 0 0 0,0 0 0 0 0,0 0 0 0 0,0 0 0 0 0,0 0 0 0 0,0 0 0 0 0,0 4-56 0 0,-7 21 32 0 0,1 1-1 0 0,2 1 0 0 0,1-1 0 0 0,1 1 1 0 0,2 0-1 0 0,0 0 0 0 0,3 0 1 0 0,0 0-1 0 0,2 0 0 0 0,1 0 1 0 0,3 8-32 0 0,7 137 313 0 0,-14-172-299 0 0,-1 0 1 0 0,-1 0 0 0 0,1 0-1 0 0,0 0 1 0 0,-1 0 0 0 0,0 0-1 0 0,1-1 1 0 0,-1 1 0 0 0,0-1-1 0 0,0 1 1 0 0,-1-1 0 0 0,1 0-1 0 0,0 0 1 0 0,-1 0-1 0 0,0 0 1 0 0,1 0 0 0 0,-1 0-1 0 0,0-1 1 0 0,0 1 0 0 0,0-1-1 0 0,0 0 1 0 0,0 0 0 0 0,0 0-1 0 0,0 0 1 0 0,0-1 0 0 0,0 1-1 0 0,0-1 1 0 0,-1 0 0 0 0,1 0-1 0 0,0 0 1 0 0,0 0 0 0 0,-2 0-15 0 0,-34 8 12 0 0,-29 17-895 0 0,75-36-3043 0 0,53-33 1966 0 0,-38 23 542 0 0</inkml:trace>
  <inkml:trace contextRef="#ctx0" brushRef="#br0" timeOffset="-73100.206">1071 245 6793 0 0,'-11'48'3776'0'0,"1"-12"-3712"0"0,-3 218 355 0 0,22 85-157 0 0,-4-297-232 0 0,-3-20-3 0 0,0 1 1 0 0,2 0 0 0 0,0 0 0 0 0,2-1-1 0 0,0 0 1 0 0,1 0 0 0 0,2-1 0 0 0,0 0-1 0 0,1 0 1 0 0,10 15-28 0 0,-12-26 48 0 0,-8-8-99 0 0,1 0 0 0 0,-1-1 0 0 0,0 1 0 0 0,0 0 0 0 0,1-1 0 0 0,-1 1 0 0 0,1 0 0 0 0,-1-1 0 0 0,1 1-1 0 0,0-1 1 0 0,0 1 0 0 0,0-1 0 0 0,0 1 0 0 0,0-1 0 0 0,0 0 0 0 0,0 0 0 0 0,0 1 0 0 0,0-1 0 0 0,0 0 0 0 0,1 0 0 0 0,-1 0 0 0 0,1 0 0 0 0,-1 0 0 0 0,1-1 0 0 0,-1 1-1 0 0,1 0 1 0 0,-1-1 0 0 0,1 1 0 0 0,-1-1 0 0 0,1 1 0 0 0,0-1 0 0 0,-1 0 0 0 0,1 1 0 0 0,0-1 0 0 0,-1 0 0 0 0,1 0 0 0 0,0-1 0 0 0,-1 1 0 0 0,1 0 0 0 0,0 0 0 0 0,-1-1 0 0 0,1 1-1 0 0,0-1 1 0 0,-1 1 0 0 0,1-1 0 0 0,-1 0 0 0 0,1 0 0 0 0,-1 0 0 0 0,1 0 0 0 0,-1 0 0 0 0,0 0 0 0 0,0 0 0 0 0,1 0 0 0 0,-1 0 0 0 0,0 0 0 0 0,0-1 0 0 0,0 1 0 0 0,0-1 0 0 0,0 1 51 0 0,6-16-1001 0 0,3 0-382 0 0</inkml:trace>
  <inkml:trace contextRef="#ctx0" brushRef="#br0" timeOffset="-72838.065">851 660 6729 0 0,'-3'1'231'0'0,"1"-2"-1"0"0,0 1 0 0 0,-1 0 1 0 0,1 0-1 0 0,0-1 0 0 0,-1 1 1 0 0,1-1-1 0 0,0 0 0 0 0,-1 0 1 0 0,1 0-1 0 0,0 0 0 0 0,0 0 0 0 0,0 0 1 0 0,0-1-1 0 0,0 1 0 0 0,0-1 1 0 0,0 1-1 0 0,1-1 0 0 0,-1 0 1 0 0,1 1-1 0 0,-1-1 0 0 0,1 0 1 0 0,-2-2-231 0 0,18-1-3 0 0,319-98-1280 0 0,-328 100 1240 0 0,-1-1-1 0 0,1 1 1 0 0,0-1-1 0 0,0 2 1 0 0,1-1 0 0 0,-1 1-1 0 0,0 0 1 0 0,1 0-1 0 0,0 1 1 0 0,-1-1 0 0 0,1 2-1 0 0,0-1 1 0 0,-1 1-1 0 0,1 0 1 0 0,0 0 0 0 0,0 1-1 0 0,-1 0 1 0 0,1 0-1 0 0,-1 0 1 0 0,1 1 0 0 0,-1 0-1 0 0,1 0 1 0 0,-1 1-1 0 0,0 0 1 0 0,0 0-1 0 0,0 0 1 0 0,-1 1 0 0 0,1 0-1 0 0,-1 0 1 0 0,0 0-1 0 0,0 1 1 0 0,0 0 0 0 0,2 3 43 0 0,7 30-9 0 0,-1 1 0 0 0,-2 0 0 0 0,-2 1-1 0 0,-2 0 1 0 0,-1 1 0 0 0,-1 40 9 0 0,10 57 67 0 0,-11-108-44 0 0,-3-16-9 0 0,1 1 1 0 0,0-1-1 0 0,1 0 0 0 0,0 0 0 0 0,1 0 0 0 0,0-1 1 0 0,2 1-1 0 0,-1-1 0 0 0,2 0 0 0 0,5 9-14 0 0,-10-20-83 0 0,0 0-1 0 0,0-1 1 0 0,0 1-1 0 0,0 0 1 0 0,1-1-1 0 0,-1 1 1 0 0,1-1-1 0 0,-1 0 1 0 0,1 1-1 0 0,-1-1 1 0 0,1 0-1 0 0,0-1 1 0 0,-1 1-1 0 0,1-1 1 0 0,0 1-1 0 0,0-1 1 0 0,-1 0-1 0 0,1 0 1 0 0,0 0-1 0 0,0 0 1 0 0,0 0 0 0 0,-1-1-1 0 0,1 1 1 0 0,0-1-1 0 0,-1 1 1 0 0,1-1-1 0 0,0 0 1 0 0,-1-1-1 0 0,1 1 1 0 0,-1 0-1 0 0,1-1 1 0 0,-1 1-1 0 0,0-1 1 0 0,0 0-1 0 0,0 1 1 0 0,1-1-1 0 0,-2 0 1 0 0,1 0-1 0 0,0-1 1 0 0,0 1-1 0 0,-1 0 1 0 0,1-2 83 0 0,17-17-1163 0 0</inkml:trace>
  <inkml:trace contextRef="#ctx0" brushRef="#br0" timeOffset="-71682.207">1868 802 4881 0 0,'6'80'5221'0'0,"-6"0"-3490"0"0,5 78-1093 0 0,17-55-292 0 0,-22-102-338 0 0,1 0 0 0 0,-1 0 0 0 0,0 0 1 0 0,0 0-1 0 0,1 0 0 0 0,-1 0 0 0 0,0 0 0 0 0,1 0 0 0 0,-1 0 0 0 0,1 0 0 0 0,0 0 0 0 0,-1 0 0 0 0,1-1 0 0 0,0 1 0 0 0,-1 0 0 0 0,1 0 0 0 0,0-1 0 0 0,0 1 0 0 0,0 0 0 0 0,-1-1 0 0 0,1 1 0 0 0,0 0 0 0 0,0-1 0 0 0,0 0 0 0 0,0 1 0 0 0,0-1 0 0 0,0 1 0 0 0,0-1 0 0 0,0 0 0 0 0,0 0 0 0 0,1 0 0 0 0,-1 0 0 0 0,0 0 0 0 0,0 0 0 0 0,0 0 0 0 0,0 0 1 0 0,0 0-1 0 0,0 0 0 0 0,0 0 0 0 0,0-1 0 0 0,0 1 0 0 0,0 0 0 0 0,0-1 0 0 0,0 1 0 0 0,0-1 0 0 0,0 1 0 0 0,0-1 0 0 0,0 1 0 0 0,0-1 0 0 0,-1 0 0 0 0,1 0 0 0 0,0 1 0 0 0,0-1 0 0 0,-1 0 0 0 0,1 0-8 0 0,40-54 170 0 0,-37 49-173 0 0,20-38-52 0 0,-3 0 0 0 0,-1-2 0 0 0,-2-1 0 0 0,-2 0 0 0 0,-1-8 55 0 0,51-135-131 0 0,-35 150 171 0 0,-30 39-37 0 0,0 1 0 0 0,0 0 0 0 0,0 0 0 0 0,0-1 0 0 0,0 1 0 0 0,0 0 0 0 0,0 0 0 0 0,0 0 0 0 0,0 0 0 0 0,0 0 1 0 0,1 0-1 0 0,-1 1 0 0 0,0-1 0 0 0,0 0 0 0 0,0 0 0 0 0,0 1 0 0 0,-1-1 0 0 0,1 1 0 0 0,0-1 0 0 0,0 1 0 0 0,0-1 0 0 0,0 1 0 0 0,0-1 0 0 0,0 1 0 0 0,-1 0 0 0 0,1-1 0 0 0,0 1 0 0 0,-1 0 0 0 0,1 0 0 0 0,0 0 0 0 0,-1 0 0 0 0,1 0 0 0 0,-1-1 0 0 0,1 1 0 0 0,-1 0 0 0 0,0 0 0 0 0,1 0 0 0 0,-1 0 0 0 0,0 0 0 0 0,0 0 0 0 0,1 0 0 0 0,-1 0 0 0 0,0 0 0 0 0,0 0 0 0 0,0 1 0 0 0,-1-1-3 0 0,11 50 88 0 0,-2-1 0 0 0,-2 1 1 0 0,-3 0-1 0 0,-3 45-88 0 0,1-37 40 0 0,-1-16-4 0 0,18 143 252 0 0,-17-185-280 0 0,0-1-1 0 0,1 1 1 0 0,-1 0-1 0 0,0 0 1 0 0,1-1-1 0 0,-1 1 1 0 0,1-1-1 0 0,-1 1 1 0 0,1-1-1 0 0,-1 0 1 0 0,1 0-1 0 0,-1 1 1 0 0,1-1-1 0 0,-1 0 1 0 0,1 0-1 0 0,-1 0 1 0 0,1-1-1 0 0,-1 1 1 0 0,1 0-1 0 0,-1-1 1 0 0,1 1-1 0 0,-1-1 1 0 0,1 1-1 0 0,-1-1 1 0 0,0 0-1 0 0,1 1 1 0 0,-1-1-1 0 0,0 0 1 0 0,1 0-1 0 0,-1 0 1 0 0,0 0-1 0 0,0 0 1 0 0,0 0-1 0 0,0 0 1 0 0,0-1-1 0 0,0 1 1 0 0,0 0-1 0 0,-1 0 1 0 0,1-1-1 0 0,0 1 1 0 0,-1-1-1 0 0,1 1 1 0 0,-1 0-1 0 0,1-1 1 0 0,-1 1-1 0 0,0-1 1 0 0,1 1-1 0 0,-1-2-7 0 0,0 2 2 0 0,256-451-484 0 0,-252 446 477 0 0,0-1 1 0 0,1-1 1 0 0,-1 1-1 0 0,2 0 1 0 0,-1 0-1 0 0,1 1 1 0 0,0 0-1 0 0,0 0 0 0 0,0 0 1 0 0,1 1-1 0 0,0-1 1 0 0,0 2-1 0 0,2-2 4 0 0,-6 7 1 0 0,0 0 0 0 0,0 1 1 0 0,0-1-1 0 0,-1 0 0 0 0,1 1 0 0 0,0 0 0 0 0,-1-1 0 0 0,1 1 0 0 0,-1 0 0 0 0,0 0 0 0 0,1 1 1 0 0,-1-1-1 0 0,0 0 0 0 0,0 1 0 0 0,-1-1 0 0 0,1 1 0 0 0,0 0 0 0 0,-1 0 0 0 0,0-1 0 0 0,1 1 0 0 0,-1 0 1 0 0,0 0-1 0 0,-1 0 0 0 0,1 0 0 0 0,0 0 0 0 0,-1 1 0 0 0,0-1 0 0 0,0 0 0 0 0,0 0 0 0 0,0 1-1 0 0,1 0-1 0 0,16 100 39 0 0,-15-77-21 0 0,1 0 0 0 0,2-1-1 0 0,1 0 1 0 0,1 0 0 0 0,1-1-1 0 0,1 0 1 0 0,8 16-17 0 0,-15-38-63 0 0,-1-1 1 0 0,1 1-1 0 0,0 0 0 0 0,0-1 1 0 0,0 0-1 0 0,0 1 0 0 0,0-1 1 0 0,1 0-1 0 0,-1 0 0 0 0,1 0 1 0 0,-1 0-1 0 0,1-1 1 0 0,0 1-1 0 0,-1-1 0 0 0,1 1 1 0 0,0-1-1 0 0,0 0 0 0 0,0 0 1 0 0,0-1-1 0 0,0 1 0 0 0,0 0 1 0 0,1-1-1 0 0,-1 0 0 0 0,0 0 1 0 0,0 0-1 0 0,0 0 0 0 0,0 0 1 0 0,0-1-1 0 0,0 1 0 0 0,0-1 1 0 0,0 0-1 0 0,0 0 0 0 0,0 0 1 0 0,0 0-1 0 0,0-1 1 0 0,0 1-1 0 0,0-1 0 0 0,-1 1 1 0 0,1-1-1 0 0,-1 0 0 0 0,1 0 1 0 0,-1 0-1 0 0,0-1 0 0 0,0 1 1 0 0,0 0-1 0 0,0-1 0 0 0,1-1 63 0 0,62-66-4105 0 0,67-53-143 0 0,-130 122 4352 0 0,0 1 0 0 0,0 0 0 0 0,0-1 1 0 0,-1 1-1 0 0,1 0 0 0 0,0 0 0 0 0,0 0 1 0 0,0 0-1 0 0,0 0 0 0 0,0 1 0 0 0,0-1 1 0 0,-1 1-1 0 0,1-1 0 0 0,0 1 0 0 0,0-1 1 0 0,0 1-1 0 0,-1 0 0 0 0,1 0 0 0 0,0 0 1 0 0,-1 0-1 0 0,1 0 0 0 0,-1 0 0 0 0,1 1 1 0 0,-1-1-1 0 0,0 0 0 0 0,1 1 0 0 0,-1-1 1 0 0,0 1-1 0 0,0-1 0 0 0,0 1 0 0 0,0 0 1 0 0,0-1-1 0 0,-1 1 0 0 0,1 0 0 0 0,0 0 1 0 0,-1-1-1 0 0,1 1 0 0 0,-1 0 0 0 0,0 0 1 0 0,1 0-1 0 0,-1 0 0 0 0,0 0 0 0 0,0 0 1 0 0,0 0-1 0 0,-1-1 0 0 0,1 1 0 0 0,-1 1-104 0 0,12 27 972 0 0,-10-26-909 0 0,0 0 0 0 0,1 0-1 0 0,0-1 1 0 0,-1 1 0 0 0,1-1-1 0 0,1 1 1 0 0,-1-1 0 0 0,0 1-1 0 0,1-1 1 0 0,-1 0 0 0 0,1 0-1 0 0,0-1 1 0 0,0 1 0 0 0,1 0-1 0 0,-1-1 1 0 0,0 0-1 0 0,1 0 1 0 0,-1 0 0 0 0,1 0-1 0 0,0 0 1 0 0,-1-1 0 0 0,1 0-1 0 0,0 1 1 0 0,0-2 0 0 0,0 1-1 0 0,0 0 1 0 0,0-1 0 0 0,0 0-1 0 0,0 1 1 0 0,0-2 0 0 0,0 1-1 0 0,1 0 1 0 0,-1-1-1 0 0,0 0 1 0 0,-1 0 0 0 0,1 0-1 0 0,0 0 1 0 0,0-1 0 0 0,0 1-1 0 0,-1-1 1 0 0,2-1-63 0 0,7-9 40 0 0,-1-1-1 0 0,-1 0 1 0 0,0 0-1 0 0,0-1 1 0 0,-2 0-1 0 0,0-1 1 0 0,0 0 0 0 0,-1 0-1 0 0,-1 0 1 0 0,-1-1-1 0 0,0 0 1 0 0,0-7-40 0 0,4-2 16 0 0,-1-1 1 0 0,-2 1-1 0 0,-1-1 1 0 0,0-1-1 0 0,-2 1 1 0 0,-1 0-1 0 0,-2-1 1 0 0,0 1-1 0 0,-2-1 1 0 0,0 1-1 0 0,-2 0-16 0 0,3 23 15 0 0,0 1-1 0 0,0-1 0 0 0,-1 1 1 0 0,1 0-1 0 0,0 0 1 0 0,-1 0-1 0 0,0 0 0 0 0,1 0 1 0 0,-1 0-1 0 0,0 0 1 0 0,0 1-1 0 0,0-1 0 0 0,0 1 1 0 0,0-1-1 0 0,0 1 1 0 0,-1 0-1 0 0,1-1 0 0 0,0 1 1 0 0,-1 1-1 0 0,1-1 1 0 0,-1 0-1 0 0,1 0 0 0 0,-1 1 1 0 0,1 0-1 0 0,-1-1 1 0 0,1 1-1 0 0,-1 0 0 0 0,1 0 1 0 0,-1 0-1 0 0,0 1 1 0 0,1-1-1 0 0,-1 1 0 0 0,1-1 1 0 0,-1 1-1 0 0,1 0 1 0 0,0 0-1 0 0,-1 0 0 0 0,1 0 1 0 0,0 0-1 0 0,0 1 1 0 0,-1-1-1 0 0,1 1 0 0 0,0-1 1 0 0,0 1-1 0 0,1 0 1 0 0,-1 0-1 0 0,0-1 1 0 0,1 1-1 0 0,-1 1 0 0 0,1-1 1 0 0,-1 0-1 0 0,1 0 1 0 0,0 1-1 0 0,0-1 0 0 0,0 2-14 0 0,-28 32 57 0 0,2 2 0 0 0,2 1-1 0 0,2 1 1 0 0,1 1-1 0 0,3 1 1 0 0,1 1-1 0 0,-1 10-56 0 0,6 42 60 0 0,13-93-53 0 0,0 0 0 0 0,1 1 0 0 0,-1-1-1 0 0,1 0 1 0 0,0 1 0 0 0,0-1 0 0 0,0 0-1 0 0,0 0 1 0 0,0 0 0 0 0,1 0 0 0 0,-1 0-1 0 0,0 0 1 0 0,1 0 0 0 0,0 0 0 0 0,-1 0-1 0 0,1-1 1 0 0,0 1 0 0 0,0-1 0 0 0,0 1-1 0 0,0-1 1 0 0,0 0 0 0 0,0 0 0 0 0,0 0-1 0 0,0 0 1 0 0,1 0 0 0 0,-1 0-1 0 0,0 0 1 0 0,1-1 0 0 0,-1 1 0 0 0,1-1-1 0 0,-1 0 1 0 0,0 0 0 0 0,1 0 0 0 0,-1 0-1 0 0,1 0 1 0 0,1-1-7 0 0,128-49 139 0 0,-90 27-132 0 0,268-129-6 0 0,-279 135 29 0 0,-1-2 1 0 0,0-2-1 0 0,-2 0 0 0 0,-1-2 1 0 0,0 0-1 0 0,-2-2 0 0 0,-1-2 1 0 0,-1 0-1 0 0,-1-1 0 0 0,-1-1 1 0 0,-2-1-1 0 0,-1 0 0 0 0,-2-2 1 0 0,0 0-1 0 0,-3 0 1 0 0,0-2-1 0 0,-2 0 0 0 0,-2 0 1 0 0,-1-1-1 0 0,-2 0 0 0 0,-1 0 1 0 0,-1 0-1 0 0,-3-1 0 0 0,0 1 1 0 0,-3-7-31 0 0,-12 13 565 0 0,10 37-509 0 0,-16 80 48 0 0,3 0-1 0 0,4 1 1 0 0,1 53-104 0 0,9-111 15 0 0,1-10-3 0 0,-3 5 15 0 0,1 1 0 0 0,1 0 0 0 0,2-1 0 0 0,0 1 0 0 0,2 0 0 0 0,1 0 0 0 0,1-1 0 0 0,1 1 0 0 0,2-1-1 0 0,0 0 1 0 0,2 0 0 0 0,1-1 0 0 0,0 0 0 0 0,14 23-27 0 0,-21-45 9 0 0,1 1-1 0 0,0-1 1 0 0,0 0-1 0 0,0 0 1 0 0,0 0-1 0 0,0 0 1 0 0,1-1-1 0 0,-1 1 1 0 0,1-1-1 0 0,0 0 1 0 0,0 0 0 0 0,0 0-1 0 0,0-1 1 0 0,0 1-1 0 0,0-1 1 0 0,0 0-1 0 0,0 0 1 0 0,1 0-1 0 0,-1-1 1 0 0,0 1-1 0 0,1-1 1 0 0,-1 0 0 0 0,0-1-1 0 0,1 1 1 0 0,-1-1-1 0 0,0 1 1 0 0,0-1-1 0 0,0-1 1 0 0,1 1-1 0 0,-1 0 1 0 0,0-1-1 0 0,-1 0 1 0 0,1 0 0 0 0,0 0-1 0 0,0-1 1 0 0,-1 1-1 0 0,0-1 1 0 0,1 0-1 0 0,-1 0 1 0 0,0 0-1 0 0,0 0 1 0 0,0 0 0 0 0,-1-1-1 0 0,1 0-8 0 0,24-31-32 0 0,-2-1 0 0 0,-1-1-1 0 0,-2-2 1 0 0,-1 0 0 0 0,-2-1 0 0 0,-2 0 0 0 0,10-39 32 0 0,-27 79 0 0 0,1-1 1 0 0,0 1 0 0 0,0-1 0 0 0,0 1 0 0 0,-1-1-1 0 0,1 1 1 0 0,0-1 0 0 0,-1 0 0 0 0,1 1-1 0 0,-1-1 1 0 0,1 0 0 0 0,-1 0 0 0 0,1 1 0 0 0,-1-1-1 0 0,1 0 1 0 0,-1 0 0 0 0,0 0 0 0 0,1 1-1 0 0,-1-1 1 0 0,0 0 0 0 0,0 0 0 0 0,1 0-1 0 0,-1 0 1 0 0,0 0 0 0 0,0 0 0 0 0,0 0 0 0 0,0 1-1 0 0,0-1 1 0 0,-1 0 0 0 0,1 0 0 0 0,0 0-1 0 0,0 0 1 0 0,0 0 0 0 0,-1 0 0 0 0,1 1 0 0 0,-1-1-1 0 0,1 0 1 0 0,0 0 0 0 0,-1 0 0 0 0,1 1-1 0 0,-1-1 1 0 0,0 0 0 0 0,1 1 0 0 0,-1-1-1 0 0,0 0 1 0 0,1 1 0 0 0,-1-1 0 0 0,0 1 0 0 0,1-1-1 0 0,-1 1 1 0 0,0 0 0 0 0,0-1 0 0 0,0 1-1 0 0,0 0 1 0 0,1-1 0 0 0,-1 1 0 0 0,0 0 0 0 0,0 0-1 0 0,0 0 1 0 0,0 0 0 0 0,0 0 0 0 0,0 0-1 0 0,0 0 1 0 0,0 0 0 0 0,1 0 0 0 0,-1 0-1 0 0,0 0 1 0 0,0 0 0 0 0,0 1-1 0 0,-10 13 16 0 0,0 0 1 0 0,1 1-1 0 0,1 0 0 0 0,0 0 0 0 0,1 1 1 0 0,1 0-1 0 0,0 1 0 0 0,1 0 0 0 0,1 0 1 0 0,0 0-1 0 0,0 12-16 0 0,2-17 18 0 0,-4 9 9 0 0,2 0-1 0 0,0 0 1 0 0,2 0-1 0 0,0 1 1 0 0,1-1-1 0 0,1 1 1 0 0,2 0-1 0 0,0-1 1 0 0,1 1-1 0 0,1-1 1 0 0,1 1-1 0 0,0-1 0 0 0,7 16-26 0 0,-6-31-25 0 0,0 0 0 0 0,0 0 0 0 0,0-1 0 0 0,1 1 0 0 0,-1-1 0 0 0,2 0-1 0 0,-1-1 1 0 0,0 1 0 0 0,1-1 0 0 0,0-1 0 0 0,0 1 0 0 0,0-1 0 0 0,0 0-1 0 0,0-1 1 0 0,1 0 0 0 0,-1 0 0 0 0,1 0 0 0 0,-1-1 0 0 0,1 0 0 0 0,0-1-1 0 0,0 0 1 0 0,-1 0 0 0 0,1 0 0 0 0,0-1 0 0 0,-1 0 0 0 0,1-1 0 0 0,-1 0-1 0 0,1 0 1 0 0,-1 0 0 0 0,0-1 0 0 0,0 0 0 0 0,0-1 0 0 0,0 1 0 0 0,0-1-1 0 0,-1-1 1 0 0,1 1 0 0 0,-1-1 0 0 0,-1 0 0 0 0,1 0 0 0 0,-1-1 0 0 0,3-3 25 0 0,99-143-5490 0 0,-80 103 3193 0 0</inkml:trace>
  <inkml:trace contextRef="#ctx0" brushRef="#br0" timeOffset="-71409.893">3582 418 11186 0 0,'10'-16'4265'0'0,"4"-6"-3176"0"0,7 5-889 0 0,12-1-80 0 0,2 1-32 0 0,13 4-16 0 0,4 3-32 0 0,12 2-216 0 0,3 0-128 0 0,8 2-201 0 0,1 3-263 0 0,9 3 552 0 0,-4 0-416 0 0,7 1-192 0 0</inkml:trace>
  <inkml:trace contextRef="#ctx0" brushRef="#br0" timeOffset="-53283.669">255 3374 9506 0 0,'34'-8'3753'0'0,"1"5"-2633"0"0,-8 0-864 0 0,0-2 48 0 0,0 5-112 0 0,5 3-24 0 0,0 2-120 0 0,1-2-88 0 0,4 0-152 0 0,-4 0-232 0 0,1-1-368 0 0,1-2 608 0 0,-5 0-424 0 0,2 0-264 0 0</inkml:trace>
  <inkml:trace contextRef="#ctx0" brushRef="#br0" timeOffset="-53019.604">370 3629 9962 0 0,'-3'16'3969'0'0,"-1"-16"-2841"0"0,4 5-872 0 0,0-5 32 0 0,0 0-56 0 0,0 0-96 0 0,47 17-72 0 0,-20-15-48 0 0,3 1-48 0 0,8-3-112 0 0,7-5-136 0 0,-1 0-480 0 0,1-3-360 0 0,9 0-616 0 0,3 4 1207 0 0,7-1-1143 0 0,-3-3-544 0 0</inkml:trace>
  <inkml:trace contextRef="#ctx0" brushRef="#br0" timeOffset="-42016.582">2763 3208 5017 0 0,'-34'-55'2670'0'0,"31"48"-2651"0"0,0 0-1 0 0,0-1 1 0 0,1 0 0 0 0,0 1 0 0 0,0-1 0 0 0,1 0 0 0 0,0 0 0 0 0,0 0 0 0 0,1 0 0 0 0,0 0 0 0 0,0 0 0 0 0,1 0 0 0 0,0 0 0 0 0,1 0 0 0 0,-1 0 0 0 0,4-6-19 0 0,100-254 48 0 0,-33 173-158 0 0,-60 90 57 0 0,-11 12 77 0 0,-5 312 672 0 0,2-299-651 0 0,0 1-1 0 0,2-1 1 0 0,0 0-1 0 0,1 1 1 0 0,2-1-1 0 0,0 0 1 0 0,1 0 0 0 0,0 0-1 0 0,2-1 1 0 0,1 0-1 0 0,0 0 1 0 0,1 0-1 0 0,1-1 1 0 0,1 0-1 0 0,0-1 1 0 0,2 0-1 0 0,0 0 1 0 0,0-2-1 0 0,2 1 1 0 0,5 4-45 0 0,84 52-3121 0 0,-88-60 1996 0 0,1-2-434 0 0</inkml:trace>
  <inkml:trace contextRef="#ctx0" brushRef="#br0" timeOffset="-41670.457">2303 4067 6529 0 0,'55'-19'3465'0'0,"1"0"-3477"0"0,26 15 219 0 0,0 4 0 0 0,0 4-1 0 0,-1 3 1 0 0,21 7-207 0 0,249 12 288 0 0,-71-56-1930 0 0,-169 14-1549 0 0,-81 13 1544 0 0</inkml:trace>
  <inkml:trace contextRef="#ctx0" brushRef="#br0" timeOffset="-40663.477">4561 2567 4561 0 0,'-47'-72'2830'0'0,"54"70"-2783"0"0,199 9 384 0 0,-114 2-153 0 0,156 2 856 0 0,149-17-1134 0 0,-119-8-2121 0 0,-250 12 1330 0 0</inkml:trace>
  <inkml:trace contextRef="#ctx0" brushRef="#br0" timeOffset="-40088.851">4724 2565 6297 0 0,'-15'1'1285'0'0,"12"-2"-1238"0"0,0 0-1 0 0,0 1 1 0 0,-1-1 0 0 0,1 1 0 0 0,0 0-1 0 0,-1 0 1 0 0,1 0 0 0 0,0 0 0 0 0,-1 0 0 0 0,1 1-1 0 0,0 0 1 0 0,0 0 0 0 0,0 0 0 0 0,-1 0-1 0 0,1 0 1 0 0,0 0 0 0 0,0 1 0 0 0,0-1 0 0 0,1 1-1 0 0,-1 0 1 0 0,0 0 0 0 0,1 0 0 0 0,-1 0-1 0 0,1 1 1 0 0,0-1 0 0 0,-1 1 0 0 0,1-1 0 0 0,0 1-1 0 0,1 0 1 0 0,-1 0 0 0 0,0 0 0 0 0,1 0-1 0 0,0 0 1 0 0,-1 0 0 0 0,1 0 0 0 0,1 0 0 0 0,-1 1-1 0 0,0 1-46 0 0,5 13-3 0 0,1 0-1 0 0,0 0 1 0 0,1-1-1 0 0,1 1 1 0 0,1-2-1 0 0,1 1 1 0 0,0-1-1 0 0,1 0 1 0 0,0-1-1 0 0,2 0 1 0 0,-1-1-1 0 0,2 0 0 0 0,0-1 1 0 0,1 0-1 0 0,0-1 1 0 0,0-1-1 0 0,6 2 4 0 0,4 4 10 0 0,1-1 0 0 0,0-2 0 0 0,1 0 0 0 0,1-2 0 0 0,0-1 0 0 0,1-1 0 0 0,0-1 0 0 0,11 1-10 0 0,151 62-6 0 0,-189-71 10 0 0,1 1 1 0 0,0 0-1 0 0,0-1 1 0 0,-1 1-1 0 0,1 0 0 0 0,-1 0 1 0 0,0 0-1 0 0,1 0 1 0 0,-1 1-1 0 0,0-1 1 0 0,0 0-1 0 0,0 0 1 0 0,-1 1-1 0 0,1-1 1 0 0,-1 0-1 0 0,1 1 0 0 0,-1-1 1 0 0,0 1-1 0 0,1-1 1 0 0,-1 1-1 0 0,-1-1 1 0 0,1 0-1 0 0,0 1 1 0 0,-1-1-1 0 0,1 1 1 0 0,-1-1-1 0 0,1 0 1 0 0,-1 1-1 0 0,0-1 0 0 0,0 0 1 0 0,0 0-1 0 0,-1 0 1 0 0,1 1-1 0 0,0-1 1 0 0,-1-1-1 0 0,1 1 1 0 0,-1 0-1 0 0,0 0 1 0 0,0 0-1 0 0,1-1 0 0 0,-1 1 1 0 0,0-1-1 0 0,0 0 1 0 0,-1 1-1 0 0,1-1 1 0 0,0 0-1 0 0,0 0 1 0 0,0-1-1 0 0,-2 2-4 0 0,3-2 0 0 0,-177 128 36 0 0,-100 142-38 0 0,171-159 3 0 0,58-35-6 0 0,52-73 36 0 0,0 0 1 0 0,0 0-1 0 0,0 0 1 0 0,0 0 0 0 0,1-1-1 0 0,-1 0 1 0 0,1 1-1 0 0,-1-1 1 0 0,1-1-1 0 0,0 1 1 0 0,0 0-1 0 0,0-1 1 0 0,0 0 0 0 0,0 0-1 0 0,0 0 1 0 0,0-1-1 0 0,0 1 1 0 0,1-1-1 0 0,-1 0 1 0 0,0 0 0 0 0,2 0-32 0 0,-4 0 26 0 0,163 17 1082 0 0,67-6-3 0 0,263 16-397 0 0,-203-17-1229 0 0,-91-5-3647 0 0,-170-2 2849 0 0,-7 1-511 0 0</inkml:trace>
  <inkml:trace contextRef="#ctx0" brushRef="#br0" timeOffset="-38375.53">4748 1643 5233 0 0,'-1'0'44'0'0,"1"-1"0"0"0,-1 1-1 0 0,0 0 1 0 0,1-1 0 0 0,-1 1-1 0 0,0 0 1 0 0,1-1 0 0 0,-1 1 0 0 0,0 0-1 0 0,1 0 1 0 0,-1 0 0 0 0,0 0-1 0 0,0 0 1 0 0,1 0 0 0 0,-1 0 0 0 0,0 0-1 0 0,1 0 1 0 0,-1 0 0 0 0,0 0-1 0 0,1 0 1 0 0,-1 0 0 0 0,0 1 0 0 0,1-1-1 0 0,-1 0 1 0 0,0 1 0 0 0,1-1 0 0 0,-1 0-1 0 0,0 1 1 0 0,1-1 0 0 0,-1 1-1 0 0,1-1 1 0 0,-1 1 0 0 0,1-1 0 0 0,-1 1-1 0 0,1-1 1 0 0,-1 1 0 0 0,1-1-1 0 0,0 1 1 0 0,-1 0 0 0 0,1-1 0 0 0,0 1-1 0 0,-1 0 1 0 0,1-1 0 0 0,0 1-1 0 0,0 0 1 0 0,0-1 0 0 0,0 1 0 0 0,0 0-1 0 0,0-1 1 0 0,-1 1 0 0 0,2 0 0 0 0,-1 0-1 0 0,0-1 1 0 0,0 1 0 0 0,0 0-1 0 0,0-1 1 0 0,0 1 0 0 0,1 0 0 0 0,-1 0-44 0 0,-7 56-298 0 0,7-51 474 0 0,-8 85 73 0 0,4 1 0 0 0,5 0 0 0 0,3 0 0 0 0,8 26-249 0 0,-11-112-1 0 0,-1 1-29 0 0,1 1 0 0 0,0 0 0 0 0,0-1-1 0 0,1 1 1 0 0,0-1 0 0 0,0 0 0 0 0,1 0 0 0 0,0 0 0 0 0,1 0 0 0 0,-1 0 0 0 0,1 0 0 0 0,0-1 0 0 0,1 0-1 0 0,1 3 31 0 0,17-11-2011 0 0,-17-1 919 0 0</inkml:trace>
  <inkml:trace contextRef="#ctx0" brushRef="#br0" timeOffset="-38130.465">4251 1637 4625 0 0,'-1'-1'81'0'0,"-1"-1"-1"0"0,1 1 1 0 0,0 0-1 0 0,0-1 1 0 0,-1 1 0 0 0,1-1-1 0 0,0 1 1 0 0,1-1-1 0 0,-1 1 1 0 0,0-1 0 0 0,0 1-1 0 0,1-1 1 0 0,-1 0-1 0 0,1 0 1 0 0,-1 1 0 0 0,1-1-1 0 0,0 0 1 0 0,-1 0-1 0 0,1 1 1 0 0,0-1 0 0 0,0 0-1 0 0,1 0 1 0 0,-1 0-1 0 0,0 1 1 0 0,0-1 0 0 0,1 0-1 0 0,-1 1 1 0 0,1-1 0 0 0,0 0-1 0 0,-1 1 1 0 0,1-1-1 0 0,0 0 1 0 0,0 1 0 0 0,0-1-1 0 0,0 1 1 0 0,0 0-1 0 0,1-1 1 0 0,-1 1 0 0 0,0 0-1 0 0,1 0 1 0 0,-1 0-1 0 0,0-1 1 0 0,1 2 0 0 0,-1-1-1 0 0,1 0 1 0 0,0 0-1 0 0,-1 0 1 0 0,1 1 0 0 0,0-1-1 0 0,0 0-80 0 0,14-2 67 0 0,-1 0 0 0 0,1 1 0 0 0,0 1-1 0 0,0 0 1 0 0,0 1 0 0 0,-1 1 0 0 0,1 0 0 0 0,0 1-1 0 0,-1 1 1 0 0,1 0 0 0 0,-1 2 0 0 0,11 3-67 0 0,58 12-386 0 0,1-5 1 0 0,1-2-1 0 0,60-2 386 0 0,-81-5-1270 0 0,-35-3 25 0 0</inkml:trace>
  <inkml:trace contextRef="#ctx0" brushRef="#br0" timeOffset="-37922.616">5203 1969 6729 0 0,'4'-1'1553'0'0,"8"-23"2777"0"0,5 18-4269 0 0,202-4-402 0 0,-46 7-4859 0 0,-149 1 3429 0 0</inkml:trace>
  <inkml:trace contextRef="#ctx0" brushRef="#br0" timeOffset="-70930.984">6312 1011 10234 0 0,'9'2'82'0'0,"142"-63"-93"0"0,-119 44 29 0 0,-2-1 1 0 0,0-1-1 0 0,0-2 1 0 0,-2 0-1 0 0,-1-2 0 0 0,-1-2 1 0 0,-1 0-1 0 0,18-25-18 0 0,-31 35 87 0 0,0 0 0 0 0,-2-1-1 0 0,0 0 1 0 0,-1-1 0 0 0,-1 0-1 0 0,0-1 1 0 0,-1 1-1 0 0,-1-1 1 0 0,-1-1 0 0 0,0 1-1 0 0,-2-1 1 0 0,0 0 0 0 0,-1 0-1 0 0,-1 0 1 0 0,0 0 0 0 0,-2 0-1 0 0,-1-6-86 0 0,0 16 40 0 0,0 1 0 0 0,-1 0 0 0 0,0 0 0 0 0,0 0 0 0 0,-1 0 0 0 0,0 1 0 0 0,-1-1 0 0 0,1 1 0 0 0,-1 0 0 0 0,-1 0 0 0 0,1 1-1 0 0,-1 0 1 0 0,0 0 0 0 0,-1 0 0 0 0,0 1 0 0 0,1 0 0 0 0,-2 0 0 0 0,1 0 0 0 0,0 1 0 0 0,-1 0 0 0 0,0 1 0 0 0,0 0 0 0 0,0 0 0 0 0,0 0 0 0 0,-1 1 0 0 0,1 1 0 0 0,0-1-1 0 0,-1 1 1 0 0,0 1 0 0 0,1-1 0 0 0,-1 2 0 0 0,1-1 0 0 0,-1 1 0 0 0,1 0 0 0 0,-1 1 0 0 0,1 0 0 0 0,-4 1-40 0 0,-6 1 19 0 0,0 1 0 0 0,0 1 0 0 0,0 0-1 0 0,1 1 1 0 0,0 1 0 0 0,0 1 0 0 0,1 0 0 0 0,0 2 0 0 0,0-1 0 0 0,1 2 0 0 0,1 0 0 0 0,0 1-1 0 0,1 0 1 0 0,0 1 0 0 0,1 0 0 0 0,1 1 0 0 0,0 0 0 0 0,1 1 0 0 0,0 0 0 0 0,2 1 0 0 0,0 0 0 0 0,0 1-1 0 0,2-1 1 0 0,-3 13-19 0 0,-8 39 41 0 0,3 1-1 0 0,3 0 1 0 0,3 1-1 0 0,3 0 1 0 0,4 0-1 0 0,6 64-40 0 0,-1-103 40 0 0,0 1-1 0 0,3-1 1 0 0,0 0 0 0 0,3-1-1 0 0,0 0 1 0 0,2 0 0 0 0,1-1-1 0 0,1-1 1 0 0,2 0-1 0 0,1-1 1 0 0,8 10-40 0 0,49 9-104 0 0,-27-70-6132 0 0,-46 22 5057 0 0,-1-1-220 0 0</inkml:trace>
  <inkml:trace contextRef="#ctx0" brushRef="#br0" timeOffset="-70570.45">7350 78 7202 0 0,'0'-3'166'0'0,"1"0"0"0"0,-1 0 1 0 0,0 0-1 0 0,0 0 0 0 0,0 0 1 0 0,-1 0-1 0 0,1 0 1 0 0,-1 0-1 0 0,0 0 0 0 0,1 1 1 0 0,-1-1-1 0 0,-1 0 1 0 0,1 0-1 0 0,0 1 0 0 0,-1-1 1 0 0,1 1-1 0 0,-1-1 1 0 0,0 1-1 0 0,1 0 0 0 0,-1 0 1 0 0,0-1-1 0 0,-1 1 0 0 0,1 1 1 0 0,0-1-1 0 0,-1 0 1 0 0,1 0-1 0 0,-1 1 0 0 0,1 0 1 0 0,-1-1-1 0 0,1 1 1 0 0,-1 0-1 0 0,0 0 0 0 0,0 0 1 0 0,-1 0-167 0 0,-37 45 431 0 0,35-33-418 0 0,-14 31-3 0 0,2 1 0 0 0,2 1 0 0 0,2 0 0 0 0,2 1 0 0 0,-5 35-10 0 0,8-42 17 0 0,-12 55 19 0 0,3 2 0 0 0,5 0 0 0 0,4 1 0 0 0,4 0 0 0 0,7 86-36 0 0,-1-162 6 0 0,0 0-1 0 0,1-1 1 0 0,2 1 0 0 0,0 0 0 0 0,1-1 0 0 0,1 0 0 0 0,0 0 0 0 0,2-1 0 0 0,0 1 0 0 0,1-2 0 0 0,1 1 0 0 0,0-1 0 0 0,1-1 0 0 0,1 0 0 0 0,1 0 0 0 0,0-2 0 0 0,10 9-6 0 0,-19-20-84 0 0,0-1 0 0 0,1 0 0 0 0,-1 0 0 0 0,1 0 0 0 0,0 0 0 0 0,-1-1 0 0 0,1 0 0 0 0,0 0 0 0 0,0 0 0 0 0,0 0 0 0 0,-1-1 0 0 0,1 0 0 0 0,0 0 0 0 0,0 0 0 0 0,0-1 0 0 0,0 0 0 0 0,0 0 0 0 0,-1 0 0 0 0,1 0 0 0 0,0-1 0 0 0,-1 1 0 0 0,1-1 1 0 0,-1 0-1 0 0,1-1 0 0 0,-1 1 0 0 0,0-1 0 0 0,0 0 0 0 0,0 0 0 0 0,-1 0 0 0 0,4-4 84 0 0,18-13-770 0 0</inkml:trace>
  <inkml:trace contextRef="#ctx0" brushRef="#br0" timeOffset="-70192.469">7807 398 9810 0 0,'-17'20'4846'0'0,"-1"0"-4525"0"0,4 12-259 0 0,1 1 0 0 0,1 1 0 0 0,3 0 0 0 0,0 1 1 0 0,2 0-1 0 0,2 0 0 0 0,1 1 0 0 0,2-1 0 0 0,1 1 0 0 0,2-1 1 0 0,4 29-63 0 0,-4-52-45 0 0,-1 5-191 0 0,0 0 1 0 0,2 0 0 0 0,0 0-1 0 0,1 0 1 0 0,0 0 0 0 0,1 0-1 0 0,1-1 1 0 0,1 0 0 0 0,1 2 235 0 0,1-24-1570 0 0,85-410-3779 0 0,-82 375 5722 0 0,2 0 1 0 0,2 1-1 0 0,2 1 0 0 0,1 0 1 0 0,2 2-1 0 0,22-33-373 0 0,-41 71 66 0 0,0-1-1 0 0,0 1 1 0 0,0-1-1 0 0,0 1 1 0 0,0 0 0 0 0,-1-1-1 0 0,1 1 1 0 0,0 0-1 0 0,0-1 1 0 0,-1 1-1 0 0,1 0 1 0 0,0 0-1 0 0,-1 0 1 0 0,1 0 0 0 0,-1 0-1 0 0,1 0 1 0 0,-1 0-1 0 0,1 0 1 0 0,-1 0-1 0 0,0 0 1 0 0,0 0-1 0 0,1 0 1 0 0,-1 0 0 0 0,0 0-1 0 0,0 0 1 0 0,0 0-1 0 0,0 0 1 0 0,0 0-1 0 0,0 0 1 0 0,-1 0-1 0 0,1 0 1 0 0,0 0 0 0 0,0 0-1 0 0,-1 0 1 0 0,1 0-1 0 0,0 0 1 0 0,-1 0-1 0 0,0 0 1 0 0,1 0-1 0 0,-1 0 1 0 0,1 0 0 0 0,-1 0-1 0 0,0-1 1 0 0,1 1-1 0 0,-2 0-65 0 0,0 8 114 0 0,-26 107 670 0 0,4 2-1 0 0,6 1 1 0 0,-1 73-784 0 0,31-95 456 0 0,-3-104-830 0 0,5-192-5790 0 0,-14 148 3981 0 0</inkml:trace>
  <inkml:trace contextRef="#ctx0" brushRef="#br0" timeOffset="-69825.445">7468 371 5817 0 0,'-73'-12'7454'0'0,"81"9"-6527"0"0,48-6-1053 0 0,1-3 0 0 0,-1-2 1 0 0,-1-3-1 0 0,-1-2 0 0 0,0-2 1 0 0,-2-2-1 0 0,-1-3 1 0 0,6-6 125 0 0,115-52-373 0 0,-167 81 382 0 0,0 1 0 0 0,0-1 1 0 0,0 1-1 0 0,0 0 0 0 0,1 0 0 0 0,-1 0 0 0 0,0 1 1 0 0,1 0-1 0 0,-1 0 0 0 0,1 0 0 0 0,-1 1 0 0 0,1 0 1 0 0,-1 0-1 0 0,1 0 0 0 0,0 1 0 0 0,-1-1 1 0 0,1 1-1 0 0,-1 1 0 0 0,0-1 0 0 0,1 1 0 0 0,-1 0 1 0 0,0 0-1 0 0,0 1 0 0 0,0-1 0 0 0,0 1 0 0 0,-1 0 1 0 0,1 0-1 0 0,-1 1 0 0 0,1-1 0 0 0,-1 2-9 0 0,12 25 145 0 0,-2 0 1 0 0,-1 1-1 0 0,-1 1 0 0 0,-2 0 0 0 0,-1 1 1 0 0,-2 0-1 0 0,-1 0 0 0 0,-1 1 0 0 0,-2-1 0 0 0,-1 11-145 0 0,5 13 108 0 0,-3 1-1 0 0,-2 0 1 0 0,-3 0-1 0 0,-3 0 1 0 0,-1-1-1 0 0,-4 1 1 0 0,-4 9-108 0 0,11-58-16 0 0,0 1 0 0 0,-1-1 0 0 0,0 0 1 0 0,-1 0-1 0 0,0 0 0 0 0,0 0 0 0 0,-1 0 1 0 0,0-1-1 0 0,0 0 0 0 0,-1 0 0 0 0,0-1 1 0 0,-1 1-1 0 0,1-2 0 0 0,-2 1 0 0 0,1 0 1 0 0,-1-1-1 0 0,1-1 0 0 0,-2 1 0 0 0,1-1 1 0 0,0-1-1 0 0,-1 1 0 0 0,0-2 0 0 0,0 1 1 0 0,0-1-1 0 0,-1 0 0 0 0,-8 1 16 0 0,-7-13-1260 0 0,18-6-3879 0 0,16 12 3933 0 0,54-8-527 0 0,-38 9 557 0 0</inkml:trace>
  <inkml:trace contextRef="#ctx0" brushRef="#br0" timeOffset="-37439.44">6046 1772 3065 0 0,'2'-14'809'0'0,"0"0"1"0"0,2 0-1 0 0,-1 1 1 0 0,2-1-1 0 0,0 1 1 0 0,0 0-1 0 0,1 0 1 0 0,1 1-1 0 0,5-8-809 0 0,1 19 1040 0 0,34 88-924 0 0,-46-83-108 0 0,6 38 64 0 0,2 0 0 0 0,1 0 0 0 0,3-1-1 0 0,1-1 1 0 0,2 0 0 0 0,10 15-72 0 0,-14-35 61 0 0,-9-17-52 0 0,-1-1 0 0 0,0 1 0 0 0,1-1 0 0 0,-1 1 0 0 0,-1 0 1 0 0,1-1-1 0 0,0 1 0 0 0,-1 0 0 0 0,1 0 0 0 0,-1 1 0 0 0,0-1 0 0 0,0 0 0 0 0,0 0 0 0 0,-1 0 0 0 0,1 1 0 0 0,-1-1 0 0 0,0 0 0 0 0,0 1 1 0 0,0-1-1 0 0,0 0 0 0 0,0 1 0 0 0,-1-1 0 0 0,1 0 0 0 0,-1 0 0 0 0,0 1 0 0 0,0-1 0 0 0,0 0 0 0 0,-1 0 0 0 0,1 0 0 0 0,-1 0 0 0 0,1 0 1 0 0,-1 0-1 0 0,0-1 0 0 0,-1 2-9 0 0,-7 8 3 0 0,0-1 0 0 0,-1 0 0 0 0,0 0-1 0 0,-1-1 1 0 0,0-1 0 0 0,0 0 0 0 0,-1-1 0 0 0,0 0 0 0 0,-11 4-3 0 0,-43 3-16 0 0,67-16 36 0 0,0 1 0 0 0,0 0 0 0 0,0-1-1 0 0,0 1 1 0 0,0-1 0 0 0,0 1 0 0 0,0 0-1 0 0,0-1 1 0 0,-1 1 0 0 0,1 0 0 0 0,0-1-1 0 0,0 1 1 0 0,0 0 0 0 0,0-1 0 0 0,-1 1-1 0 0,1 0 1 0 0,0-1 0 0 0,0 1 0 0 0,0 0-1 0 0,-1-1 1 0 0,1 1 0 0 0,0 0 0 0 0,-1 0-1 0 0,1-1 1 0 0,0 1 0 0 0,-1 0 0 0 0,1 0-1 0 0,0 0 1 0 0,-1-1 0 0 0,1 1 0 0 0,0 0-1 0 0,-1 0 1 0 0,1 0 0 0 0,0 0 0 0 0,-1 0-1 0 0,1 0 1 0 0,-1 0 0 0 0,1 0 0 0 0,0 0-1 0 0,-1 0 1 0 0,1 0 0 0 0,-1 0 0 0 0,1 0-1 0 0,0 0 1 0 0,-1 0 0 0 0,1 0 0 0 0,0 0 0 0 0,-1 1-20 0 0,22-5 84 0 0,0-2 0 0 0,0 0 1 0 0,0-1-1 0 0,-1-1 0 0 0,0 0 1 0 0,0-2-1 0 0,7-5-84 0 0,-10 5-222 0 0,0 1 0 0 0,0 1 0 0 0,1 0-1 0 0,0 1 1 0 0,0 1 0 0 0,0 1 0 0 0,1 1-1 0 0,0 0 1 0 0,0 2 0 0 0,0 0 0 0 0,7 0 222 0 0,-19 4-642 0 0,0-1-166 0 0</inkml:trace>
  <inkml:trace contextRef="#ctx0" brushRef="#br0" timeOffset="-37033.267">6042 1973 4257 0 0,'-4'-6'367'0'0,"0"1"0"0"0,0-1 0 0 0,1 0 0 0 0,-1 0 0 0 0,1 0 0 0 0,0 0 0 0 0,1 0 0 0 0,0-1 0 0 0,0 1 0 0 0,0-1 0 0 0,0 0 0 0 0,1 0 0 0 0,1 1 0 0 0,-1-4-367 0 0,1 3 18 0 0,1 0 0 0 0,0 0 1 0 0,0 1-1 0 0,1-1 0 0 0,0 1 0 0 0,0-1 1 0 0,0 1-1 0 0,1-1 0 0 0,0 1 0 0 0,0 0 1 0 0,0 0-1 0 0,1 1 0 0 0,0-1 0 0 0,0 1 1 0 0,1-1-1 0 0,-1 2 0 0 0,1-1 0 0 0,0 0 1 0 0,1 1-1 0 0,-1 0 0 0 0,4-2-18 0 0,11-9-11 0 0,70-31-2316 0 0,-82 47 1656 0 0</inkml:trace>
  <inkml:trace contextRef="#ctx0" brushRef="#br0" timeOffset="-34360.953">7731 2720 4617 0 0,'-9'-65'2281'0'0,"7"43"-2638"0"0,19 54 245 0 0,-1 4 92 0 0,-3 1 0 0 0,-1 0-1 0 0,-1 1 1 0 0,-3 0-1 0 0,0 3 21 0 0,8 37 42 0 0,96 327 533 0 0,-55-203-1907 0 0,-57-201 886 0 0,0-1-316 0 0,0 0-369 0 0</inkml:trace>
  <inkml:trace contextRef="#ctx0" brushRef="#br0" timeOffset="-33835.179">7718 2739 5761 0 0,'6'-72'2820'0'0,"-5"67"-2819"0"0,0 0 0 0 0,0 0 0 0 0,0 0 1 0 0,1 0-1 0 0,-1 0 0 0 0,1 0 1 0 0,0 1-1 0 0,1-1 0 0 0,-1 1 0 0 0,1-1 1 0 0,0 1-1 0 0,0 0 0 0 0,0 0 1 0 0,1 0-1 0 0,0 1 0 0 0,-1-1 0 0 0,1 1 1 0 0,0 0-1 0 0,0 0 0 0 0,1 0 1 0 0,-1 1-1 0 0,1-1 0 0 0,-1 1 0 0 0,1 0 1 0 0,0 0-1 0 0,0 1 0 0 0,0-1 1 0 0,0 1-1 0 0,0 0 0 0 0,2 0-1 0 0,15 0-13 0 0,1 1 0 0 0,-1 1 0 0 0,1 0-1 0 0,-1 2 1 0 0,1 1 0 0 0,-1 0 0 0 0,0 2-1 0 0,-1 0 1 0 0,1 2 0 0 0,-1 0 0 0 0,7 5 13 0 0,-15-8 4 0 0,-1 1 1 0 0,1 0-1 0 0,-1 0 1 0 0,0 2-1 0 0,-1-1 1 0 0,1 2-1 0 0,-2-1 1 0 0,1 2-1 0 0,-1-1 1 0 0,-1 1-1 0 0,1 1 1 0 0,-2-1-1 0 0,0 2 1 0 0,0-1-1 0 0,-1 1 1 0 0,1 2-5 0 0,-7-9 6 0 0,0 0 1 0 0,0 1-1 0 0,0-1 1 0 0,-1 1-1 0 0,0-1 1 0 0,0 0 0 0 0,0 1-1 0 0,-1-1 1 0 0,0 0-1 0 0,0 1 1 0 0,0-1-1 0 0,0 0 1 0 0,-1 0-1 0 0,0 0 1 0 0,0 0-1 0 0,-1 0 1 0 0,1 0-1 0 0,-1 0 1 0 0,0-1-1 0 0,0 1 1 0 0,-1-1-1 0 0,1 0 1 0 0,-1 0-1 0 0,0-1 1 0 0,0 1 0 0 0,-2 1-7 0 0,-124 76 104 0 0,114-72-98 0 0,-191 70 99 0 0,197-62-80 0 0,40-10-5 0 0,-24-6-18 0 0,34 7 68 0 0,0 2 1 0 0,0 1-1 0 0,-1 2 1 0 0,-1 1-1 0 0,33 18-70 0 0,317 208-305 0 0,-350-221-817 0 0,-21-11 28 0 0</inkml:trace>
  <inkml:trace contextRef="#ctx0" brushRef="#br0" timeOffset="-15017.469">8836 2425 152 0 0,'-1'-1'65'0'0,"0"0"0"0"0,1 0 0 0 0,-1 0 0 0 0,0 1 0 0 0,0-1 1 0 0,0 0-1 0 0,0 0 0 0 0,0 1 0 0 0,0-1 0 0 0,0 1 0 0 0,0-1 0 0 0,0 1 0 0 0,0-1 0 0 0,0 1 0 0 0,0-1 0 0 0,0 1 0 0 0,0 0 1 0 0,0 0-1 0 0,-1 0 0 0 0,1 0 0 0 0,0 0 0 0 0,0 0 0 0 0,0 0 0 0 0,0 0 0 0 0,0 0 0 0 0,-1 0 0 0 0,1 0 0 0 0,0 1 1 0 0,0-1-1 0 0,0 1 0 0 0,0-1 0 0 0,0 1 0 0 0,0-1 0 0 0,0 1 0 0 0,0-1 0 0 0,0 1 0 0 0,0 0 0 0 0,0-1 0 0 0,0 1 0 0 0,1 0 1 0 0,-1 0-1 0 0,0 0 0 0 0,0 0 0 0 0,1 0 0 0 0,-1 0 0 0 0,1 0 0 0 0,-1 0 0 0 0,1 0 0 0 0,-1 0 0 0 0,1 0-65 0 0,-23 61 607 0 0,1 22-419 0 0,3 1 0 0 0,4 1 1 0 0,4 0-1 0 0,4 0 0 0 0,4 85-188 0 0,5-146 75 0 0,2 0 0 0 0,1-1-1 0 0,1 0 1 0 0,1 0-1 0 0,1-1 1 0 0,0 0 0 0 0,2 0-1 0 0,1-1 1 0 0,1 0-1 0 0,1-1 1 0 0,1 0-1 0 0,0-1 1 0 0,2-1 0 0 0,16 17-75 0 0,182 215 730 0 0,-203-235-803 0 0,2 0-1 0 0,0-1 0 0 0,0 0 0 0 0,1-2 0 0 0,1 1 1 0 0,0-2-1 0 0,1 0 0 0 0,0-1 0 0 0,9 5 74 0 0,2-3-364 0 0,-1 0-192 0 0</inkml:trace>
  <inkml:trace contextRef="#ctx0" brushRef="#br0" timeOffset="-13954.575">9226 2823 4001 0 0,'1'-7'196'0'0,"0"1"1"0"0,-1-1-1 0 0,0 0 1 0 0,0 0-1 0 0,0 0 1 0 0,-1 1-1 0 0,0-1 1 0 0,-1 0 0 0 0,1 1-1 0 0,-1-1 1 0 0,0 1-1 0 0,-1-1 1 0 0,0 1-1 0 0,0 0-196 0 0,1 14 75 0 0,39 380 35 0 0,-18-215 911 0 0,-11-68-597 0 0,-8-104-742 0 0,2 4 896 0 0,0-3-4599 0 0,1-2 3249 0 0</inkml:trace>
  <inkml:trace contextRef="#ctx0" brushRef="#br0" timeOffset="-13685.108">9299 3188 1328 0 0,'7'-15'290'0'0,"1"1"-1"0"0,0 1 0 0 0,1 0 1 0 0,0 0-1 0 0,1 0 1 0 0,1 1-1 0 0,-1 1 0 0 0,2 0 1 0 0,0 0-1 0 0,0 1 1 0 0,1 1-1 0 0,0 0 0 0 0,1 0 1 0 0,0 2-1 0 0,0-1 1 0 0,0 2-1 0 0,6-2-289 0 0,211-120 1380 0 0,-176 120-1278 0 0,-55 6-2200 0 0,0 2 1331 0 0</inkml:trace>
  <inkml:trace contextRef="#ctx0" brushRef="#br0" timeOffset="-13418.864">9377 3105 3801 0 0,'5'4'3110'0'0,"7"11"-2957"0"0,-5-7-1 0 0,17 14 4 0 0,0-2 0 0 0,1 0 0 0 0,1-2 0 0 0,1 0 0 0 0,0-2 0 0 0,1-1 0 0 0,1-2-1 0 0,0 0 1 0 0,1-2 0 0 0,26 6-156 0 0,-7-6 128 0 0,34 15-3810 0 0,-78-21 2486 0 0</inkml:trace>
  <inkml:trace contextRef="#ctx0" brushRef="#br0" timeOffset="-12869.635">9919 3167 5993 0 0,'-2'-40'3628'0'0,"12"37"-3584"0"0,35-5-5 0 0,0 2 1 0 0,0 2 0 0 0,1 2-1 0 0,38 3-39 0 0,-5 7-906 0 0,-12 0-3554 0 0,-55-7 3468 0 0</inkml:trace>
  <inkml:trace contextRef="#ctx0" brushRef="#br0" timeOffset="-12308.029">10761 2662 1568 0 0,'46'-123'5000'0'0,"-32"249"-3257"0"0,-13-115-1696 0 0,3 51 261 0 0,4-1 1 0 0,1 0-1 0 0,4-1 0 0 0,16 46-308 0 0,-21-85 113 0 0,2-1 0 0 0,0 0-1 0 0,1-1 1 0 0,1 0-1 0 0,1-1 1 0 0,0-1 0 0 0,5 5-113 0 0,-29 32 382 0 0,9-49-391 0 0,0 1-1 0 0,0-1 0 0 0,-1 1 1 0 0,0-1-1 0 0,0 0 0 0 0,0 0 0 0 0,0 0 1 0 0,-1 0-1 0 0,1-1 0 0 0,-1 0 1 0 0,0 1-1 0 0,-1-1 0 0 0,1-1 1 0 0,-1 1-1 0 0,0-1 0 0 0,0 1 1 0 0,0-1-1 0 0,0-1 0 0 0,-1 1 10 0 0,-4 1-20 0 0,0 0 0 0 0,1-1 0 0 0,-1 0 0 0 0,0-1 0 0 0,0 0 0 0 0,-1-1 0 0 0,1 0 0 0 0,0-1 0 0 0,0 0 0 0 0,-1 0 0 0 0,1-1 0 0 0,-8-2 20 0 0,17 3 1 0 0,0 0 0 0 0,0-1 0 0 0,0 1-1 0 0,0 0 1 0 0,1-1 0 0 0,-1 1 0 0 0,0-1-1 0 0,0 1 1 0 0,0-1 0 0 0,1 1 0 0 0,-1-1-1 0 0,0 1 1 0 0,1-1 0 0 0,-1 0 0 0 0,1 1 0 0 0,-1-1-1 0 0,0 0 1 0 0,1 0 0 0 0,0 0 0 0 0,-1 1-1 0 0,1-1 1 0 0,-1 0 0 0 0,1 0 0 0 0,0 0-1 0 0,0 0 1 0 0,-1 0 0 0 0,1 0 0 0 0,0 1 0 0 0,0-1-1 0 0,0 0 1 0 0,0 0 0 0 0,0 0 0 0 0,0 0-1 0 0,0 0 1 0 0,1 0 0 0 0,-1 0 0 0 0,0 0 0 0 0,0 0-1 0 0,1 1 1 0 0,-1-1 0 0 0,0 0 0 0 0,1 0-1 0 0,-1 0 1 0 0,1 1 0 0 0,-1-1 0 0 0,1 0-1 0 0,0 0 1 0 0,-1 1 0 0 0,1-1 0 0 0,0 0 0 0 0,-1 1-1 0 0,1-1 1 0 0,0 1 0 0 0,0-1 0 0 0,-1 1-1 0 0,1-1 1 0 0,0 1 0 0 0,0 0 0 0 0,0-1-1 0 0,0 1 1 0 0,0 0 0 0 0,-1 0 0 0 0,1 0 0 0 0,0 0-1 0 0,41-16 5 0 0,1 3-1 0 0,0 2 1 0 0,0 1 0 0 0,1 2 0 0 0,12 2-5 0 0,67 4-4612 0 0,-101 3 2877 0 0</inkml:trace>
  <inkml:trace contextRef="#ctx0" brushRef="#br0" timeOffset="-12021.387">11411 3422 2753 0 0,'1'7'302'0'0,"0"0"0"0"0,-1 0 0 0 0,1 1 1 0 0,-2-1-1 0 0,1 0 0 0 0,-1 0 0 0 0,0 0 1 0 0,0 0-1 0 0,-1 0 0 0 0,0 0 0 0 0,0 0 1 0 0,-1 0-1 0 0,0 0 0 0 0,0-1 0 0 0,0 0 1 0 0,-1 1-1 0 0,0-1 0 0 0,0-1 0 0 0,-1 1 1 0 0,0 0-1 0 0,0-1 0 0 0,0 0 1 0 0,0 0-1 0 0,-1-1 0 0 0,-4 3-302 0 0,-39 47 295 0 0,45-48-428 0 0,0 0 1 0 0,1 0 0 0 0,0 0-1 0 0,0 1 1 0 0,0-1 0 0 0,1 1 0 0 0,0-1-1 0 0,0 1 1 0 0,1 0 0 0 0,-1 0-1 0 0,2 0 1 0 0,-1 0 0 0 0,1 0-1 0 0,0 0 1 0 0,0 4 132 0 0,28 7-2616 0 0,-15-15 1406 0 0</inkml:trace>
  <inkml:trace contextRef="#ctx0" brushRef="#br0" timeOffset="-11004.349">10592 3009 6017 0 0,'-6'-25'2449'0'0,"3"4"-1769"0"0,-4-4-528 0 0,1-6 72 0 0,-2-2-192 0 0,7 6-16 0 0,1 0 0 0 0,8 1-16 0 0,-4 1-32 0 0,9 1-40 0 0,6 0-56 0 0,5 0-224 0 0,0 4-176 0 0,8-3-240 0 0,-2 4-305 0 0,5 2 721 0 0,-1-1-568 0 0,1 4-200 0 0</inkml:trace>
  <inkml:trace contextRef="#ctx0" brushRef="#br0" timeOffset="-11664.352">11946 2844 5233 0 0,'-70'82'2337'0'0,"60"-66"-2339"0"0,1 0-1 0 0,0 1 1 0 0,2 0-1 0 0,0 1 0 0 0,0 0 1 0 0,2 0-1 0 0,0 0 0 0 0,1 1 1 0 0,1-1-1 0 0,1 1 1 0 0,1 0-1 0 0,0 10 3 0 0,1-25 20 0 0,0 0-1 0 0,1-1 1 0 0,-1 1 0 0 0,1-1 0 0 0,0 1-1 0 0,0-1 1 0 0,0 1 0 0 0,0-1 0 0 0,0 0-1 0 0,1 1 1 0 0,-1-1 0 0 0,1 0 0 0 0,0 0-1 0 0,0 0 1 0 0,0 0 0 0 0,1 0-1 0 0,-1-1 1 0 0,1 1 0 0 0,-1-1 0 0 0,1 1-1 0 0,0-1 1 0 0,0 0 0 0 0,0 0 0 0 0,0 0-1 0 0,0-1 1 0 0,1 1 0 0 0,-1-1 0 0 0,0 0-1 0 0,1 0 1 0 0,-1 0 0 0 0,1 0 0 0 0,-1 0-1 0 0,1-1 1 0 0,0 1 0 0 0,-1-1-1 0 0,3 0-19 0 0,130-26 1349 0 0,-112 14-1299 0 0,-2-1 0 0 0,0 0 0 0 0,0-2 0 0 0,-2-1 0 0 0,0 0 0 0 0,0-2-1 0 0,-2 0 1 0 0,0-1 0 0 0,-1 0 0 0 0,-1-2 0 0 0,-1 0 0 0 0,-1-1 0 0 0,-1 0 0 0 0,9-20-50 0 0,27-77 200 0 0,-47 113-185 0 0,-1 3 2 0 0,1 1-1 0 0,-1-1 1 0 0,0 1 0 0 0,0-1-1 0 0,0 1 1 0 0,0-1-1 0 0,0 0 1 0 0,-1 1 0 0 0,1-1-1 0 0,-1 0 1 0 0,0 0-1 0 0,0 1 1 0 0,0-1-1 0 0,0 0 1 0 0,0 0 0 0 0,-1 1-1 0 0,1-1 1 0 0,-1 0-1 0 0,1 1 1 0 0,-1-1 0 0 0,0 0-1 0 0,0 1 1 0 0,0-1-1 0 0,-1 1 1 0 0,1-1 0 0 0,-1 1-1 0 0,1 0 1 0 0,-1 0-1 0 0,0-1 1 0 0,0 1-1 0 0,0 0 1 0 0,0 1 0 0 0,0-1-1 0 0,0 0 1 0 0,0 1-1 0 0,-1-1 1 0 0,1 1 0 0 0,0-1-1 0 0,-1 1 1 0 0,-2 0-17 0 0,-16 0 10 0 0,0 2 0 0 0,0 0 0 0 0,0 2 1 0 0,0 0-1 0 0,0 1 0 0 0,1 1 0 0 0,0 2 1 0 0,0-1-1 0 0,0 2 0 0 0,1 1 0 0 0,0 0 1 0 0,0 2-1 0 0,1 0 0 0 0,1 1 0 0 0,0 0 1 0 0,-5 6-11 0 0,6-7 7 0 0,1 1-1 0 0,0 0 1 0 0,0 1 0 0 0,1 1 0 0 0,1 0-1 0 0,0 1 1 0 0,1 0 0 0 0,1 1 0 0 0,0 0-1 0 0,2 1 1 0 0,-1 1 0 0 0,2-1 0 0 0,0 1-1 0 0,2 0 1 0 0,-4 15-7 0 0,9-31-4 0 0,1 0 0 0 0,-1 0 0 0 0,1 0 0 0 0,0 0 0 0 0,0-1 0 0 0,0 1-1 0 0,0 0 1 0 0,0 0 0 0 0,0 0 0 0 0,0 0 0 0 0,1 0 0 0 0,-1 0 0 0 0,1 0 0 0 0,0 0 0 0 0,-1 0 0 0 0,1 0-1 0 0,0 0 1 0 0,0-1 0 0 0,0 1 0 0 0,0 0 0 0 0,0-1 0 0 0,0 1 0 0 0,1-1 0 0 0,-1 1 0 0 0,1-1-1 0 0,-1 0 1 0 0,1 1 0 0 0,-1-1 0 0 0,1 0 0 0 0,0 0 0 0 0,-1 0 0 0 0,1 0 0 0 0,0 0 0 0 0,0-1 0 0 0,0 1-1 0 0,0-1 1 0 0,0 1 0 0 0,0-1 0 0 0,0 1 0 0 0,0-1 0 0 0,0 0 0 0 0,0 0 0 0 0,1 0 4 0 0,89-17-1656 0 0,9-32-281 0 0,-62 28 1074 0 0</inkml:trace>
  <inkml:trace contextRef="#ctx0" brushRef="#br0" timeOffset="-11405.715">12744 2425 5225 0 0,'8'-5'252'0'0,"0"0"0"0"0,0 0-1 0 0,1 1 1 0 0,0 1 0 0 0,-1-1 0 0 0,1 1 0 0 0,1 1-1 0 0,-1 0 1 0 0,0 0 0 0 0,0 0 0 0 0,1 2-1 0 0,-1-1 1 0 0,1 1 0 0 0,-1 0 0 0 0,1 1 0 0 0,-1 0-1 0 0,0 1 1 0 0,1 0 0 0 0,-1 0 0 0 0,0 1-1 0 0,0 0 1 0 0,0 0 0 0 0,-1 1 0 0 0,2 1-252 0 0,9 6 102 0 0,0 2 1 0 0,-1 0-1 0 0,0 1 0 0 0,-1 0 1 0 0,-1 2-1 0 0,0 0 1 0 0,-2 0-1 0 0,1 2 1 0 0,-2 0-1 0 0,0 0 1 0 0,-1 1-1 0 0,-2 1 0 0 0,1 0 1 0 0,-2 0-1 0 0,-1 1 1 0 0,0 1-103 0 0,-1 1-54 0 0,-1 0 1 0 0,-1 1 0 0 0,-1 0-1 0 0,-1-1 1 0 0,-1 1 0 0 0,-2 1-1 0 0,0-1 1 0 0,-1 0 0 0 0,-1 0-1 0 0,-2 0 1 0 0,0-1 0 0 0,-2 1-1 0 0,0-1 1 0 0,-2 0 0 0 0,0-1-1 0 0,-1 1 1 0 0,-2-2 0 0 0,0 1-1 0 0,-1-2 1 0 0,-2 1 0 0 0,0-2-1 0 0,-3 3 54 0 0,-18 16-605 0 0,-1-1 0 0 0,-3-1 0 0 0,-1-2 0 0 0,-1-2 0 0 0,-2-2 0 0 0,-1-2 0 0 0,-1-2 0 0 0,-2-1 605 0 0,9-9-724 0 0,3-4-236 0 0</inkml:trace>
  <inkml:trace contextRef="#ctx0" brushRef="#br0" timeOffset="18572.769">12274 5486 6905 0 0,'-20'46'3212'0'0,"39"75"-3277"0"0,-18-118 143 0 0,1 3 0 0 0,0-1 0 0 0,0 1 0 0 0,1-1 0 0 0,0 0 0 0 0,0 1 0 0 0,0-1 0 0 0,1-1 0 0 0,-1 1 0 0 0,1 0 0 0 0,1-1 0 0 0,-1 0 0 0 0,0 0 0 0 0,1 0 0 0 0,0-1 0 0 0,0 1 0 0 0,0-1 0 0 0,0 0 0 0 0,1-1 0 0 0,-1 1-1 0 0,1-1 1 0 0,-1 0 0 0 0,1-1 0 0 0,0 1 0 0 0,0-1 0 0 0,0 0 0 0 0,-1 0 0 0 0,1-1 0 0 0,0 0 0 0 0,0 0 0 0 0,0 0 0 0 0,0-1 0 0 0,0 0 0 0 0,0 0 0 0 0,0 0 0 0 0,0-1 0 0 0,-1 0 0 0 0,1 0 0 0 0,-1-1 0 0 0,1 1-78 0 0,27-21 115 0 0,-1-2-1 0 0,-1 0 1 0 0,-1-2 0 0 0,-1-2 0 0 0,-2 0 0 0 0,0-2 0 0 0,-3-1 0 0 0,0-1-1 0 0,12-24-114 0 0,32-85 86 0 0,-68 139-86 0 0,0 0 0 0 0,0 0-1 0 0,0 0 1 0 0,0 0 0 0 0,0 0 0 0 0,-1 1 0 0 0,1-1 0 0 0,-1 0 0 0 0,0 0 0 0 0,0 0 0 0 0,0 1 0 0 0,0-1 0 0 0,-1 0-1 0 0,1 1 1 0 0,-1-1 0 0 0,1 1 0 0 0,-1-1 0 0 0,0 1 0 0 0,0 0 0 0 0,0 0 0 0 0,0 0 0 0 0,0 0 0 0 0,-1 0 0 0 0,1 1-1 0 0,-1-1 1 0 0,1 0 0 0 0,-1 1 0 0 0,1 0 0 0 0,-1 0 0 0 0,0 0 0 0 0,1 0 0 0 0,-1 0 0 0 0,-1 0 0 0 0,-99-13-79 0 0,-93 69 27 0 0,190-53 54 0 0,-9 2-2 0 0,1 2 0 0 0,0-1 0 0 0,0 2 1 0 0,0 0-1 0 0,1 0 0 0 0,0 1 0 0 0,0 1 0 0 0,1 0 0 0 0,0 1 1 0 0,1 0-1 0 0,0 1 0 0 0,0 0 0 0 0,1 1 0 0 0,-4 6 0 0 0,6-4-7 0 0,4-8 2 0 0,0-1-1 0 0,0 1 1 0 0,1 0 0 0 0,0 0-1 0 0,0 0 1 0 0,0 0-1 0 0,1 1 1 0 0,0-1 0 0 0,0 1-1 0 0,1 0 1 0 0,0-1-1 0 0,0 1 1 0 0,0 0 0 0 0,1 1 5 0 0,0-4-114 0 0,1 0-1 0 0,-1 0 1 0 0,0 0 0 0 0,1-1 0 0 0,0 1 0 0 0,0 0 0 0 0,0 0 0 0 0,1-1 0 0 0,-1 1 0 0 0,1-1 0 0 0,0 1-1 0 0,0-1 1 0 0,0 1 0 0 0,0-1 0 0 0,1 0 0 0 0,-1 0 0 0 0,1 0 0 0 0,0-1 0 0 0,0 1 0 0 0,0-1 0 0 0,0 1 0 0 0,0-1-1 0 0,0 0 1 0 0,1 0 0 0 0,-1-1 0 0 0,1 1 0 0 0,1 0 114 0 0,35-13-2626 0 0,-23 2 1537 0 0</inkml:trace>
  <inkml:trace contextRef="#ctx0" brushRef="#br0" timeOffset="18838.727">13211 4801 7922 0 0,'4'1'271'0'0,"0"-1"1"0"0,1 1 0 0 0,-1 1-1 0 0,0-1 1 0 0,0 1 0 0 0,0-1-1 0 0,0 1 1 0 0,0 0-1 0 0,0 1 1 0 0,0-1 0 0 0,0 1-1 0 0,-1-1 1 0 0,0 1 0 0 0,1 0-1 0 0,-1 1 1 0 0,0-1 0 0 0,0 0-1 0 0,-1 1 1 0 0,1 0 0 0 0,-1 0-272 0 0,52 140 357 0 0,-48-122-22 0 0,7 26-285 0 0,-2 1 0 0 0,-2 0 0 0 0,-2 0 0 0 0,-3 0-1 0 0,-1 1 1 0 0,-3 0 0 0 0,-2 0 0 0 0,-2-1 0 0 0,-2 1 0 0 0,-11 41-50 0 0,9-57-243 0 0,-2-1 1 0 0,-1-1-1 0 0,-1 0 0 0 0,-2-1 1 0 0,-1 0-1 0 0,-1-1 1 0 0,-2 0-1 0 0,-1-2 1 0 0,-1 0-1 0 0,-6 4 243 0 0,-8 18-3676 0 0,29-37 1713 0 0</inkml:trace>
  <inkml:trace contextRef="#ctx0" brushRef="#br0" timeOffset="17333.195">10427 5002 6449 0 0,'-23'37'2445'0'0,"-64"131"-1211"0"0,69-119-1202 0 0,3 1 1 0 0,2 1 0 0 0,2 1 0 0 0,3-1 0 0 0,1 1-1 0 0,3 1 1 0 0,2-1 0 0 0,3 1 0 0 0,2-1 0 0 0,3 12-33 0 0,-1-41 84 0 0,1 0 0 0 0,1 0 0 0 0,0-1 1 0 0,2 0-1 0 0,1 0 0 0 0,0-1 0 0 0,2 0 1 0 0,0-1-1 0 0,2 0 0 0 0,0-1 0 0 0,16 16-84 0 0,-25-30 33 0 0,0 0-1 0 0,1-1 0 0 0,-1 0 1 0 0,1 0-1 0 0,0 0 0 0 0,0-1 0 0 0,0 1 1 0 0,1-2-1 0 0,-1 1 0 0 0,1-1 1 0 0,0 0-1 0 0,-1 0 0 0 0,1-1 1 0 0,4 1-33 0 0,-3-1 16 0 0,-5 0-252 0 0,0 0-1 0 0,0 0 0 0 0,0-1 1 0 0,0 1-1 0 0,0-1 0 0 0,1 0 0 0 0,-1 0 1 0 0,0 0-1 0 0,0 0 0 0 0,0-1 1 0 0,0 1-1 0 0,0-1 0 0 0,0 0 1 0 0,0 0-1 0 0,0 0 0 0 0,0 0 1 0 0,0 0-1 0 0,-1-1 0 0 0,1 1 0 0 0,0-1 1 0 0,-1 0-1 0 0,1 0 0 0 0,-1 0 1 0 0,1 0 236 0 0,5-9-1538 0 0</inkml:trace>
  <inkml:trace contextRef="#ctx0" brushRef="#br0" timeOffset="17600.353">10849 5102 6977 0 0,'-7'14'3561'0'0,"-19"243"-3023"0"0,23-208-498 0 0,-1 11 60 0 0,2 0-1 0 0,3 0 1 0 0,2 0-1 0 0,9 36-99 0 0,-7-42 122 0 0,-13-54-4287 0 0,7 0 2959 0 0</inkml:trace>
  <inkml:trace contextRef="#ctx0" brushRef="#br0" timeOffset="17849.625">10820 5678 4073 0 0,'153'-165'5708'0'0,"-111"135"-5181"0"0,0 2 0 0 0,2 1 0 0 0,1 3 0 0 0,1 2 0 0 0,0 1 0 0 0,2 3 0 0 0,5 0-527 0 0,42 5-43 0 0,-94 13-85 0 0,-1 0-95 0 0,0 0-128 0 0,0 0-130 0 0,0 0-134 0 0,0 0-202 0 0,-3 0-1847 0 0,1 0 1485 0 0</inkml:trace>
  <inkml:trace contextRef="#ctx0" brushRef="#br0" timeOffset="18022.02">11110 5382 2625 0 0,'-35'2'6105'0'0,"35"-2"-5689"0"0,0 0-53 0 0,0 0-29 0 0,5 9 4 0 0,143 179 1938 0 0,-132-167-2150 0 0,1-1 1 0 0,0-1-1 0 0,2 0 0 0 0,0-2 0 0 0,1 0 0 0 0,1-1 0 0 0,12 7-126 0 0,56 16-2112 0 0,-23-20-1248 0 0,-42-15 1773 0 0</inkml:trace>
  <inkml:trace contextRef="#ctx0" brushRef="#br0" timeOffset="18238.775">11793 5897 3985 0 0,'10'72'5582'0'0,"-20"43"-2906"0"0,7-95-2344 0 0,-82 261 519 0 0,81-272-1159 0 0,-1 5-651 0 0,3-7-3453 0 0,2-8 2922 0 0</inkml:trace>
  <inkml:trace contextRef="#ctx0" brushRef="#br0" timeOffset="16683.272">9048 5503 7954 0 0,'3'42'3457'0'0,"-9"25"-3484"0"0,2-21 85 0 0,2 49 11 0 0,3 1-1 0 0,5-2 0 0 0,4 1 1 0 0,17 67-69 0 0,-26-159-360 0 0,2 11 1016 0 0,-3-18-5246 0 0,0 3 3313 0 0</inkml:trace>
  <inkml:trace contextRef="#ctx0" brushRef="#br0" timeOffset="17055.09">9218 5336 5249 0 0,'117'-39'2439'0'0,"-102"37"-2436"0"0,1 0-1 0 0,0 1 0 0 0,-1 0 1 0 0,1 1-1 0 0,0 1 0 0 0,0 1 1 0 0,-1 0-1 0 0,1 1 0 0 0,-1 0 1 0 0,0 2-1 0 0,0 0 0 0 0,0 0 1 0 0,0 1-1 0 0,-1 1 0 0 0,0 1 1 0 0,12 8-3 0 0,-21-12 7 0 0,0-1 1 0 0,-1 1 0 0 0,0 0 0 0 0,0 1 0 0 0,0-1 0 0 0,0 1 0 0 0,-1 0-1 0 0,0-1 1 0 0,0 2 0 0 0,0-1 0 0 0,-1 0 0 0 0,1 0 0 0 0,-1 1-1 0 0,0 0 1 0 0,-1-1 0 0 0,1 1 0 0 0,-1 0 0 0 0,0 0 0 0 0,-1-1-1 0 0,0 1 1 0 0,0 0 0 0 0,0 0 0 0 0,0 0 0 0 0,-1 0 0 0 0,0 0-1 0 0,0-1 1 0 0,-1 1 0 0 0,1 0 0 0 0,-1-1 0 0 0,-3 6-8 0 0,-3 10 26 0 0,-2 0 0 0 0,0 0 0 0 0,-2 0 0 0 0,0-2 0 0 0,-1 1 0 0 0,-1-2 0 0 0,-4 4-26 0 0,5-7 20 0 0,-1 0 0 0 0,-1-2 0 0 0,0 1 0 0 0,-1-2-1 0 0,0 0 1 0 0,-1-1 0 0 0,0 0 0 0 0,-1-2 0 0 0,0 0 0 0 0,0-1 0 0 0,-1-1-1 0 0,0 0 1 0 0,0-2 0 0 0,-1 0 0 0 0,0-1 0 0 0,1-1 0 0 0,-1-1 0 0 0,0-1-1 0 0,-7-1-19 0 0,-17-13 801 0 0,43 12-683 0 0,1 1 21 0 0,0 0 2 0 0,1 0-6 0 0,9 6 17 0 0,121 65 632 0 0,-74-46-667 0 0,-24-8-208 0 0,0-2-1 0 0,1-1 1 0 0,1-1 0 0 0,0-3-1 0 0,1 0 1 0 0,0-3-1 0 0,1 0 1 0 0,14-1 91 0 0,35-25-4561 0 0,-68 11 3299 0 0</inkml:trace>
  <inkml:trace contextRef="#ctx0" brushRef="#br0" timeOffset="16170.693">7430 6263 5593 0 0,'-81'-27'2783'0'0,"89"24"-2784"0"0,157-18 12 0 0,-32-15 114 0 0,135-22 337 0 0,-15 43-1148 0 0,-202 4-2249 0 0,-38 8 1848 0 0</inkml:trace>
  <inkml:trace contextRef="#ctx0" brushRef="#br0" timeOffset="16416.846">7928 5798 7906 0 0,'-7'18'3860'0'0,"-10"26"-4181"0"0,36 232 283 0 0,-6-175 33 0 0,10 105 41 0 0,-23-205-109 0 0,0 1-1 0 0,0-1 1 0 0,1 0-1 0 0,-1 0 1 0 0,0 0-1 0 0,1 0 1 0 0,-1 1-1 0 0,1-1 1 0 0,0 0-1 0 0,-1 0 0 0 0,1 0 1 0 0,0 0-1 0 0,-1 0 1 0 0,1 0-1 0 0,0 0 1 0 0,0 0-1 0 0,0-1 1 0 0,0 1-1 0 0,0 0 0 0 0,0 0 1 0 0,0-1-1 0 0,0 1 1 0 0,0-1-1 0 0,1 1 1 0 0,-1-1-1 0 0,0 1 1 0 0,0-1-1 0 0,0 0 1 0 0,1 0-1 0 0,-1 1 0 0 0,0-1 1 0 0,0 0-1 0 0,1 0 1 0 0,-1 0-1 0 0,0 0 1 0 0,0 0-1 0 0,1-1 1 0 0,-1 1-1 0 0,0 0 1 0 0,0-1-1 0 0,1 1 0 0 0,-1-1 1 0 0,0 1-1 0 0,0-1 1 0 0,0 1-1 0 0,0-1 1 0 0,1 0 73 0 0,17-5-1205 0 0</inkml:trace>
  <inkml:trace contextRef="#ctx0" brushRef="#br1" timeOffset="33728.98">2190 1648 4673 0 0,'-64'-32'2207'0'0,"58"40"-2183"0"0,71 64-116 0 0,-46-59 79 0 0,156 108-85 0 0,116 109 98 0 0,-259-202 2 0 0,349 305 192 0 0,23-11-194 0 0,-173-166 744 0 0,119 54-744 0 0,-161-98 247 0 0,42 38 231 0 0,71 70-478 0 0,-18-12 293 0 0,275 213 818 0 0,-466-354-860 0 0,3-4-1 0 0,3-5 0 0 0,33 12-250 0 0,56 32 185 0 0,5 19-369 0 0,-187-117-38 0 0,-1 1 0 0 0,0 1 0 0 0,1-1 0 0 0,-2 1 0 0 0,1 0 0 0 0,-1 0 0 0 0,0 0 0 0 0,0 0-1 0 0,-1 1 1 0 0,1 0 0 0 0,-2-1 0 0 0,1 1 0 0 0,-1 0 0 0 0,0 1 0 0 0,0 1 222 0 0,1 19-1230 0 0</inkml:trace>
  <inkml:trace contextRef="#ctx0" brushRef="#br1" timeOffset="34244.515">1991 5869 7298 0 0,'-3'-4'152'0'0,"1"-1"0"0"0,-1 0 1 0 0,1 0-1 0 0,0 0 1 0 0,0 0-1 0 0,1 0 0 0 0,-1-1 1 0 0,1 1-1 0 0,0 0 0 0 0,1-1 1 0 0,0 1-1 0 0,-1-1 1 0 0,1 1-1 0 0,1 0 0 0 0,-1-1 1 0 0,1 1-1 0 0,0-1 1 0 0,1 1-1 0 0,-1 0 0 0 0,1 0 1 0 0,0 0-1 0 0,0 0 1 0 0,0 0-1 0 0,1 0 0 0 0,0 0-152 0 0,87-116-581 0 0,-81 112 739 0 0,61-62-164 0 0,2 4 0 0 0,4 3 0 0 0,9-2 6 0 0,82-70 8 0 0,1234-979 580 0 0,-532 497 1277 0 0,30 2-1245 0 0,344-251-616 0 0,-1065 742-1086 0 0,5 7-1 0 0,136-61 1083 0 0,-245 143-608 0 0</inkml:trace>
  <inkml:trace contextRef="#ctx0" brushRef="#br1" timeOffset="44143.011">7700 1847 1232 0 0,'0'-2'148'0'0,"1"1"-136"0"0,0 0 1 0 0,-1 1 0 0 0,1-1 0 0 0,-1 0-1 0 0,1 0 1 0 0,-1 0 0 0 0,1 0-1 0 0,-1 1 1 0 0,1-1 0 0 0,-1 0 0 0 0,0 0-1 0 0,0 0 1 0 0,1 0 0 0 0,-1 0-1 0 0,0 0 1 0 0,0 0 0 0 0,0 0 0 0 0,0 0-1 0 0,0 0 1 0 0,0 1 0 0 0,0-1-1 0 0,0 0 1 0 0,-1 0 0 0 0,1 0 0 0 0,0 0-1 0 0,0 0 1 0 0,-1 0 0 0 0,1 0-1 0 0,-1 0 1 0 0,1 1 0 0 0,-1-1 0 0 0,1 0-1 0 0,-1 0 1 0 0,1 1 0 0 0,-1-1 0 0 0,0 0-1 0 0,1 1 1 0 0,-1-1 0 0 0,0 0-1 0 0,0 1 1 0 0,0-1 0 0 0,1 1 0 0 0,-1-1-1 0 0,0 1 1 0 0,0 0 0 0 0,0-1-1 0 0,0 1 1 0 0,0 0 0 0 0,0 0 0 0 0,0 0-1 0 0,1-1 1 0 0,-1 1 0 0 0,0 0-1 0 0,0 0 1 0 0,0 0 0 0 0,0 0 0 0 0,0 1-1 0 0,0-1 1 0 0,0 0 0 0 0,0 0-1 0 0,0 0 1 0 0,0 1 0 0 0,0-1 0 0 0,1 1-1 0 0,-1-1 1 0 0,0 1 0 0 0,0-1-1 0 0,0 1-12 0 0,-116 146 163 0 0,89-102-107 0 0,-165 309 72 0 0,177-304-134 0 0,1 1-1 0 0,3 0 1 0 0,2 0 0 0 0,2 1-1 0 0,2 1 1 0 0,3 16 6 0 0,-20 136 0 0 0,-98 348-64 0 0,112-508 77 0 0,-4 25 34 0 0,-3-1 1 0 0,-3 0-1 0 0,-2-1 1 0 0,-4-1-1 0 0,-19 35-47 0 0,-239 414 1623 0 0,247-450-1590 0 0,2 2 1 0 0,3 2-1 0 0,3 1 0 0 0,4 1 0 0 0,2 1 0 0 0,4 1 0 0 0,-8 65-33 0 0,4 37 97 0 0,7 0 0 0 0,8 2 0 0 0,13 130-97 0 0,1 6 300 0 0,-16 52-300 0 0,5-320 34 0 0,3 0 0 0 0,1 0 0 0 0,2 0 1 0 0,3 0-1 0 0,1 0 0 0 0,3 0 0 0 0,1-1 0 0 0,2-1 0 0 0,2 0 0 0 0,3 0 0 0 0,1-2 1 0 0,10 16-35 0 0,23 16 31 0 0,2-3 1 0 0,4-3 0 0 0,3-1-1 0 0,3-4 1 0 0,27 19-32 0 0,-38-40 16 0 0,2-3 0 0 0,1-2 0 0 0,2-3 0 0 0,2-2 0 0 0,1-2 0 0 0,1-4 0 0 0,1-1-1 0 0,1-4 1 0 0,1-3 0 0 0,1-2 0 0 0,0-3 0 0 0,1-3 0 0 0,1-3 0 0 0,11-2-16 0 0,852 60 115 0 0,-629-51-3 0 0,-1-14 1 0 0,122-22-113 0 0,1163-91 189 0 0,-572 29-94 0 0,301-27 0 0 0,-430 44-45 0 0,-178-18-42 0 0,5-27 32 0 0,-12 6-13 0 0,532-67 516 0 0,-702 71-248 0 0,-4-23 1 0 0,34-35-296 0 0,45 1 560 0 0,-236 68-184 0 0,341-135-376 0 0,553-336-41 0 0,-984 422 152 0 0,359-164 200 0 0,-529 259-272 0 0,-2-5 0 0 0,-2-4 0 0 0,-3-4 0 0 0,69-55-39 0 0,0-16 61 0 0,-15 10 476 0 0,147-84-537 0 0,-247 172 37 0 0,-1-2-1 0 0,-2-2 1 0 0,-1-3 0 0 0,-2-2 0 0 0,43-44-37 0 0,149-180 40 0 0,-161 173-69 0 0,-4-3-1 0 0,-4-4 1 0 0,-5-3-1 0 0,-4-2 1 0 0,-5-4 0 0 0,-4-1-1 0 0,-5-3 1 0 0,-5-2 0 0 0,-5-2-1 0 0,10-62 30 0 0,10-59-255 0 0,-11-3 0 0 0,-9-15 255 0 0,-10 73 45 0 0,36-198 268 0 0,-62 343-279 0 0,-2 0-1 0 0,-1 0 1 0 0,-2-1-1 0 0,-1 1 1 0 0,-2 0-1 0 0,-1 1 1 0 0,-2 0-1 0 0,-2 0 1 0 0,-1 0-34 0 0,-4 6-38 0 0,-2 1 0 0 0,-1 0 0 0 0,-1 2 0 0 0,-2 0 0 0 0,0 1 0 0 0,-2 1 0 0 0,0 1 0 0 0,-2 1 0 0 0,-1 1 0 0 0,0 1 0 0 0,-1 2 0 0 0,-4-1 38 0 0,-35-29-158 0 0,-1 2 81 0 0,-2 3 0 0 0,-1 4 0 0 0,-3 2 0 0 0,-74-25 77 0 0,26 23-37 0 0,-2 6-1 0 0,-2 5 1 0 0,0 5-1 0 0,-1 7 1 0 0,-108-1 37 0 0,-65-11-33 0 0,-930-152-83 0 0,603 113-351 0 0,-24 14 319 0 0,178 11 104 0 0,99 8-168 0 0,-98 13 212 0 0,-314 13-308 0 0,436-2 263 0 0,8-1-107 0 0,-159 23 152 0 0,-487 46-1142 0 0,-460 87 1067 0 0,1192-114 76 0 0,-1095 121 20 0 0,305 6-17 0 0,431-62-12 0 0,-1 22 33 0 0,308-49-18 0 0,-550 162 140 0 0,560-139-48 0 0,4 13 1 0 0,-2 16-100 0 0,123-50 27 0 0,-273 96 65 0 0,236-101 105 0 0,-2-9-1 0 0,-12-8-196 0 0,43-11-418 0 0,3 7 1 0 0,1 9-1 0 0,-35 22 418 0 0,82-13-1065 0 0,67-30 46 0 0</inkml:trace>
  <inkml:trace contextRef="#ctx0" brushRef="#br1" timeOffset="45265.304">18633 7438 3177 0 0,'-12'3'75'0'0,"-1"0"0"0"0,1 1 0 0 0,0 1 0 0 0,1 0 1 0 0,-1 0-1 0 0,1 1 0 0 0,0 1 0 0 0,0 0 0 0 0,1 0 0 0 0,0 1 1 0 0,-5 6-76 0 0,-11 5-141 0 0,-266 189-1159 0 0,123-105 4051 0 0,383-167-1218 0 0,-23 69-1086 0 0,-184-4-441 0 0,1 1 1 0 0,-1 0-1 0 0,0 0 0 0 0,0 1 1 0 0,0 0-1 0 0,0 0 1 0 0,-1 0-1 0 0,1 1 0 0 0,-1 0 1 0 0,0 1-1 0 0,0-1 0 0 0,-1 1 1 0 0,1 0-1 0 0,-1 1 1 0 0,0-1-1 0 0,0 1 0 0 0,-1 0 1 0 0,1 0-1 0 0,-2 0 0 0 0,1 1 1 0 0,0 0-1 0 0,-1-1 1 0 0,-1 1-1 0 0,1 2-6 0 0,0-3 9 0 0,-1 0 0 0 0,0 0-1 0 0,-1 1 1 0 0,0-1 0 0 0,0 0 0 0 0,0 1 0 0 0,0-1 0 0 0,-1 1-1 0 0,0-1 1 0 0,-1 1 0 0 0,0-1 0 0 0,0 1 0 0 0,0-1 0 0 0,0 1-1 0 0,-1-1 1 0 0,0 0 0 0 0,-1 0 0 0 0,1 0 0 0 0,-1 0 0 0 0,0 0-1 0 0,-1-1 1 0 0,1 0 0 0 0,-1 1 0 0 0,0-1 0 0 0,0 0 0 0 0,-1-1-1 0 0,0 1 1 0 0,0-1 0 0 0,0 0 0 0 0,0 0 0 0 0,0 0 0 0 0,-1-1-1 0 0,0 0 1 0 0,1 0 0 0 0,-1 0 0 0 0,0-1 0 0 0,-5 2-9 0 0,-364 89 771 0 0,301-78-555 0 0,13-11-148 0 0,67-14-1150 0 0,111-50-1601 0 0,-87 46 1756 0 0</inkml:trace>
  <inkml:trace contextRef="#ctx0" brushRef="#br1" timeOffset="46309.933">18668 7860 2481 0 0,'8'12'5904'0'0,"-4"27"-6364"0"0,-4-36 927 0 0,0-1-428 0 0,1 1-1 0 0,-1-1 1 0 0,1 0-1 0 0,-1 1 1 0 0,1-1-1 0 0,0 0 1 0 0,0 0-1 0 0,0 1 1 0 0,0-1-1 0 0,0 0 1 0 0,1 0-1 0 0,-1 0 1 0 0,1 0-1 0 0,-1-1 0 0 0,1 1 1 0 0,-1 0-1 0 0,1-1 1 0 0,0 1-1 0 0,0-1 1 0 0,0 1-1 0 0,0-1 1 0 0,0 0-1 0 0,0 0 1 0 0,0 0-1 0 0,1 0 1 0 0,-1 0-1 0 0,0 0 0 0 0,1-1 1 0 0,-1 1-1 0 0,0-1 1 0 0,1 0-1 0 0,-1 0 1 0 0,0 1-1 0 0,1-1 1 0 0,-1-1-1 0 0,1 1 1 0 0,-1 0-1 0 0,0-1 1 0 0,1 1-1 0 0,-1-1 1 0 0,0 0-1 0 0,0 1 0 0 0,1-1 1 0 0,-1 0-1 0 0,0-1 1 0 0,0 1-1 0 0,0 0 1 0 0,0 0-1 0 0,0-1 1 0 0,0 0-1 0 0,-1 1 1 0 0,1-1-1 0 0,0 0 1 0 0,-1 0-1 0 0,1 1 0 0 0,-1-1 1 0 0,1-2-39 0 0,42-24-24 0 0,-1-2 0 0 0,-1-2 0 0 0,-2-1 1 0 0,-1-3-1 0 0,-2-1 0 0 0,-1-1 0 0 0,-2-2 0 0 0,25-41 24 0 0,-52 73-29 0 0,-1 0-1 0 0,0-1 1 0 0,-1 0-1 0 0,0 0 1 0 0,-1 0-1 0 0,0-1 1 0 0,0 0-1 0 0,-1 1 1 0 0,0-1-1 0 0,-1-1 1 0 0,0 1-1 0 0,0 0 1 0 0,-1 0-1 0 0,-1-1 1 0 0,1 1-1 0 0,-2 0 1 0 0,0-6 29 0 0,-2 14-1 0 0,0 0 1 0 0,0 0 0 0 0,0 1-1 0 0,0-1 1 0 0,0 1-1 0 0,-1-1 1 0 0,1 1 0 0 0,0 0-1 0 0,-1 0 1 0 0,1 0 0 0 0,-1 1-1 0 0,1-1 1 0 0,-1 1-1 0 0,1 0 1 0 0,-1 0 0 0 0,0 0-1 0 0,1 0 1 0 0,-1 1-1 0 0,1 0 1 0 0,-1-1 0 0 0,1 1-1 0 0,0 0 1 0 0,-1 1 0 0 0,1-1-1 0 0,0 1 1 0 0,0-1-1 0 0,0 1 1 0 0,0 0 0 0 0,0 0-1 0 0,0 0 1 0 0,0 1 0 0 0,2-3 0 0 0,-43 23 54 0 0,1 2-1 0 0,1 2 1 0 0,1 1 0 0 0,1 2 0 0 0,2 2 0 0 0,1 2 0 0 0,2 1-1 0 0,1 2 1 0 0,2 1 0 0 0,1 2 0 0 0,-9 18-54 0 0,13-1 328 0 0,28-56-319 0 0,1 1 0 0 0,0-1 0 0 0,0 1 1 0 0,0-1-1 0 0,0 0 0 0 0,0 0 0 0 0,0 1 0 0 0,0-2 0 0 0,0 1 0 0 0,0 0 0 0 0,1 0 1 0 0,-1-1-1 0 0,0 1 0 0 0,1-1 0 0 0,-1 1 0 0 0,0-1 0 0 0,1 0 0 0 0,-1 0 1 0 0,0 0-1 0 0,1-1 0 0 0,-1 1 0 0 0,0 0 0 0 0,1-1 0 0 0,-1 0 0 0 0,0 1 1 0 0,0-1-1 0 0,1-1-9 0 0,223-87 28 0 0,22 29-116 0 0,-235 56 97 0 0,0-1 0 0 0,0-1 0 0 0,0 0 0 0 0,-1-1 0 0 0,0 0 0 0 0,0-1 1 0 0,-1 0-1 0 0,0-1 0 0 0,9-10-9 0 0,8-4 3 0 0,-11 9 3 0 0,-1 0 0 0 0,2 1 1 0 0,0 1-1 0 0,1 1 0 0 0,0 0 0 0 0,0 2 1 0 0,1 0-1 0 0,0 1 0 0 0,9-1-6 0 0,-26 8 3 0 0,-1 1-1 0 0,1-1 1 0 0,-1 1-1 0 0,1 0 1 0 0,-1 0-1 0 0,1 0 1 0 0,0 1-1 0 0,-1-1 1 0 0,1 0-1 0 0,-1 1 1 0 0,1 0-1 0 0,-1-1 1 0 0,1 1-1 0 0,-1 0 1 0 0,0 0 0 0 0,1 1-1 0 0,-1-1 1 0 0,0 0-1 0 0,0 1 1 0 0,0 0-1 0 0,0-1 1 0 0,0 1-1 0 0,0 0 1 0 0,0 0-1 0 0,-1 0 1 0 0,1 0-1 0 0,-1 0 1 0 0,1 0-1 0 0,-1 0 1 0 0,0 1 0 0 0,0-1-1 0 0,0 1 1 0 0,0-1-1 0 0,0 0 1 0 0,0 1-1 0 0,-1 0 1 0 0,1-1-1 0 0,-1 1 1 0 0,0-1-1 0 0,0 3-2 0 0,-3 106 110 0 0,-14-60 24 0 0,16-50-111 0 0,1-1-6 0 0,5-11 22 0 0,198-186-76 0 0,-179 177 18 0 0,92-52-40 0 0,-113 74 59 0 0,-1 0-1 0 0,1-1 1 0 0,-1 1-1 0 0,1 0 0 0 0,-1 0 1 0 0,0 0-1 0 0,0 0 1 0 0,0 1-1 0 0,0-1 0 0 0,0 0 1 0 0,-1 1-1 0 0,1-1 1 0 0,-1 1-1 0 0,0 0 0 0 0,1 0 1 0 0,-1-1-1 0 0,0 1 1 0 0,-1 0-1 0 0,1 0 0 0 0,0 0 1 0 0,-1 0-1 0 0,0 0 1 0 0,0 0-1 0 0,0 0 0 0 0,0 0 1 0 0,0 0-1 0 0,0 0 0 0 0,-1 0 1 0 0,1 0-1 0 0,-1 0 1 0 0,0 0-1 0 0,0-1 0 0 0,-1 3 1 0 0,-19 127 39 0 0,22-131-39 0 0,0-1 0 0 0,1 1 0 0 0,-1-1 0 0 0,0 0 0 0 0,1 0 0 0 0,-1 0 0 0 0,0 0 0 0 0,1 0 0 0 0,-1 0 0 0 0,0 0 0 0 0,0 0 1 0 0,1 0-1 0 0,-1 0 0 0 0,0-1 0 0 0,1 1 0 0 0,-1-1 0 0 0,0 1 0 0 0,0-1 0 0 0,0 1 0 0 0,0-1 0 0 0,1 0 0 0 0,-1 1 0 0 0,0-1 0 0 0,0 0 0 0 0,0 0 0 0 0,0 0 0 0 0,-1 0 0 0 0,1 0 0 0 0,0 0 0 0 0,0 0 0 0 0,0 0 0 0 0,-1 0 0 0 0,1 0 0 0 0,-1-1 0 0 0,1 1 0 0 0,-1-1 0 0 0,2 1 0 0 0,75-91 2 0 0,51-19-21 0 0,-125 110 19 0 0,0 1 0 0 0,-1 0 0 0 0,1 0 0 0 0,0 0 0 0 0,-1 0 1 0 0,1 0-1 0 0,0 1 0 0 0,-1-1 0 0 0,1 1 0 0 0,-1 0 0 0 0,1 0 0 0 0,-1 0 0 0 0,1 0 0 0 0,-1 0 0 0 0,1 0 0 0 0,-1 0 0 0 0,0 1 0 0 0,0-1 1 0 0,0 1-1 0 0,0 0 0 0 0,0 0 0 0 0,0 0 0 0 0,0 0 0 0 0,0 0 0 0 0,-1 0 0 0 0,1 0 0 0 0,-1 0 0 0 0,0 1 0 0 0,1-1 0 0 0,-1 1 0 0 0,0-1 1 0 0,0 1-1 0 0,-1-1 0 0 0,1 1 0 0 0,0-1 0 0 0,-1 1 0 0 0,0 0 0 0 0,0-1 0 0 0,1 1 0 0 0,-2 0 0 0 0,27 46 24 0 0,-19-45-21 0 0,0-1 0 0 0,1-1 0 0 0,-1 0 0 0 0,1 0 0 0 0,-1 0 0 0 0,1-1 0 0 0,0 0 0 0 0,-1 0 0 0 0,1-1 0 0 0,0 0-1 0 0,0 0 1 0 0,-1-1 0 0 0,1 0 0 0 0,0-1 0 0 0,-1 1 0 0 0,1-1 0 0 0,-1-1 0 0 0,0 1 0 0 0,0-2 0 0 0,0 1 0 0 0,0 0 0 0 0,0-1 0 0 0,-1-1 0 0 0,1 1 0 0 0,-1-1 0 0 0,0-1-3 0 0,13-4 7 0 0,8-5-6 0 0,-1-1 0 0 0,0-1 0 0 0,-2-1 1 0 0,0-1-1 0 0,-1-2 0 0 0,-1 0 0 0 0,-1-1 0 0 0,0-1 0 0 0,6-13-1 0 0,-26 36 3 0 0,0-1-1 0 0,0 0 1 0 0,0 0-1 0 0,0 0 1 0 0,0 0-1 0 0,-1 0 1 0 0,1 0-1 0 0,0 0 1 0 0,0 0-1 0 0,-1 0 1 0 0,1 0-1 0 0,-1-1 1 0 0,1 1-1 0 0,-1 0 1 0 0,0 0-1 0 0,1-1 1 0 0,-1 1-1 0 0,0 0 1 0 0,0 0-1 0 0,0-1 1 0 0,0 1-1 0 0,0 0 1 0 0,0-1-1 0 0,0 1 1 0 0,0 0-1 0 0,0-1 1 0 0,-1 1-1 0 0,1 0 1 0 0,0 0-1 0 0,-1 0 1 0 0,1-1-1 0 0,-1 1 0 0 0,0 0 1 0 0,1 0-1 0 0,-1 0 1 0 0,0 0-1 0 0,0 0 1 0 0,0 0-1 0 0,0 0 1 0 0,1 0-1 0 0,-1 0 1 0 0,0 0-1 0 0,-1 1 1 0 0,1-1-3 0 0,-9 8 4 0 0,7-5-11 0 0,-2 2 28 0 0,-1 0-1 0 0,1 0 0 0 0,-1 0 0 0 0,1 0 1 0 0,1 1-1 0 0,-1 0 0 0 0,0 0 0 0 0,1 0 1 0 0,0 1-1 0 0,1-1 0 0 0,-1 1 0 0 0,1 0 1 0 0,0 0-1 0 0,0 1 0 0 0,1-1 1 0 0,0 0-1 0 0,0 1 0 0 0,0-1 0 0 0,1 1 1 0 0,0 0-1 0 0,0-1 0 0 0,1 1 0 0 0,0 0 1 0 0,0 0-1 0 0,1 1-20 0 0,6 0-4 0 0,1-1 1 0 0,1-1-1 0 0,-1 0 1 0 0,1 0-1 0 0,0 0 1 0 0,0-1-1 0 0,1-1 1 0 0,0 1-1 0 0,0-2 1 0 0,0 1-1 0 0,0-1 1 0 0,0-1-1 0 0,0 0 1 0 0,1 0-1 0 0,-1-1 1 0 0,1 0-1 0 0,0-1 1 0 0,-1 0-1 0 0,1-1 0 0 0,-1 0 1 0 0,11-3 3 0 0,-16 4-49 0 0,161-20-4464 0 0,-131 16 3094 0 0</inkml:trace>
  <inkml:trace contextRef="#ctx0" brushRef="#br1" timeOffset="46665.759">22317 6180 960 0 0,'-6'-3'101'0'0,"1"0"0"0"0,0 0-1 0 0,-1 1 1 0 0,0-1 0 0 0,1 1-1 0 0,-1 1 1 0 0,0-1 0 0 0,0 1-1 0 0,0 0 1 0 0,0 0 0 0 0,0 1-1 0 0,-1 0 1 0 0,1 0 0 0 0,0 0 0 0 0,0 1-1 0 0,0 0 1 0 0,0 0 0 0 0,0 1-1 0 0,0-1 1 0 0,0 1 0 0 0,1 0-1 0 0,-1 1 1 0 0,1 0 0 0 0,-1 0-1 0 0,1 0 1 0 0,-5 3-101 0 0,-5 2 303 0 0,0 0 0 0 0,0 1 0 0 0,0 0 0 0 0,1 1 0 0 0,0 1 0 0 0,1 0 0 0 0,1 1-1 0 0,0 0 1 0 0,0 1 0 0 0,1 0 0 0 0,1 1 0 0 0,0 0 0 0 0,1 1 0 0 0,0 0 0 0 0,1 1 0 0 0,1-1 0 0 0,-2 10-303 0 0,-3 10 207 0 0,2 1-1 0 0,2 0 1 0 0,1 1 0 0 0,2 0 0 0 0,2 0 0 0 0,1 0 0 0 0,3 25-207 0 0,10 204 404 0 0,-10-49 34 0 0,-3-189-483 0 0,-1-1-1 0 0,-1 0 0 0 0,-2 0 1 0 0,-1 0-1 0 0,0-1 1 0 0,-2 1-1 0 0,-1-2 0 0 0,-1 0 1 0 0,-8 11 45 0 0,6-23-1027 0 0,2-14-3134 0 0,10 0 2742 0 0</inkml:trace>
  <inkml:trace contextRef="#ctx0" brushRef="#br1" timeOffset="46914.467">21479 7027 5841 0 0,'-8'-66'3539'0'0,"8"62"-3512"0"0,1 0-1 0 0,0 1 0 0 0,0-1 1 0 0,0 0-1 0 0,0 1 1 0 0,0-1-1 0 0,1 0 1 0 0,0 1-1 0 0,0 0 1 0 0,0-1-1 0 0,0 1 1 0 0,0 0-1 0 0,1 0 1 0 0,-1 0-1 0 0,1 1 1 0 0,0-1-1 0 0,0 0 1 0 0,0 1-1 0 0,0 0 1 0 0,0 0-1 0 0,0 0 1 0 0,1 0-1 0 0,-1 0 0 0 0,1 1-26 0 0,24-10 24 0 0,0 1 0 0 0,1 2 0 0 0,0 1-1 0 0,0 1 1 0 0,1 2 0 0 0,12 0-24 0 0,15-4 52 0 0,226-22-812 0 0,-229 45-3838 0 0,-47-10 3155 0 0</inkml:trace>
  <inkml:trace contextRef="#ctx0" brushRef="#br1" timeOffset="47183.469">22130 6925 2024 0 0,'-12'86'5704'0'0,"14"-84"-5630"0"0,0 0-1 0 0,0-1 1 0 0,0 1 0 0 0,0-1-1 0 0,1 1 1 0 0,-1-1-1 0 0,0 0 1 0 0,1 0-1 0 0,-1 0 1 0 0,0 0-1 0 0,1 0 1 0 0,-1-1-1 0 0,1 1 1 0 0,0-1 0 0 0,-1 1-1 0 0,1-1 1 0 0,-1 0-1 0 0,1 0 1 0 0,0 0-1 0 0,-1 0 1 0 0,1-1-1 0 0,-1 1 1 0 0,1-1 0 0 0,0 0-1 0 0,-1 1 1 0 0,0-1-1 0 0,1 0 1 0 0,-1 0-1 0 0,1-1 1 0 0,-1 1-1 0 0,0 0 1 0 0,0-1 0 0 0,0 0-74 0 0,28-10 60 0 0,-1-2 1 0 0,0-1-1 0 0,-1-2 1 0 0,-1 0-1 0 0,-1-2 1 0 0,0-1-1 0 0,-2-1 1 0 0,0-1-1 0 0,-2-1 1 0 0,20-25-61 0 0,-41 47 2 0 0,0-1-1 0 0,0 1 1 0 0,0 0-1 0 0,0 0 1 0 0,0-1 0 0 0,0 1-1 0 0,0 0 1 0 0,-1-1 0 0 0,1 1-1 0 0,0-1 1 0 0,-1 1-1 0 0,0-1 1 0 0,1 1 0 0 0,-1-1-1 0 0,0 0 1 0 0,1 1 0 0 0,-1-1-1 0 0,0 1 1 0 0,0-1-1 0 0,0 1 1 0 0,-1-1 0 0 0,1 0-1 0 0,0 1 1 0 0,-1-1 0 0 0,1 1-1 0 0,-1-1 1 0 0,1 1-1 0 0,-1-1 1 0 0,0 1 0 0 0,1-1-1 0 0,-1 1 1 0 0,0 0 0 0 0,0-1-1 0 0,0 1 1 0 0,0 0-1 0 0,0 0 1 0 0,0 0 0 0 0,-1 0-1 0 0,1 0 1 0 0,0 0 0 0 0,0 0-1 0 0,-1 0 1 0 0,1 0-1 0 0,-1 1 1 0 0,1-1 0 0 0,-1 0-1 0 0,1 1 1 0 0,-1 0 0 0 0,1-1-1 0 0,-1 1 1 0 0,1 0-1 0 0,-1-1 1 0 0,1 1 0 0 0,-1 0-1 0 0,0 0 1 0 0,1 0 0 0 0,-1 1-1 0 0,1-1 1 0 0,-1 0-1 0 0,0 1 1 0 0,1-1 0 0 0,-1 1-1 0 0,1-1 1 0 0,-1 1-2 0 0,-18 3-1 0 0,0 0 0 0 0,0 2-1 0 0,1 0 1 0 0,-1 1 0 0 0,1 1 0 0 0,1 1-1 0 0,0 0 1 0 0,0 2 0 0 0,1 0 0 0 0,0 1-1 0 0,1 0 1 0 0,0 2 0 0 0,-7 8 1 0 0,-47 70 101 0 0,68-89-192 0 0,0 0 1 0 0,0 1-1 0 0,1-1 1 0 0,-1 1 0 0 0,1-1-1 0 0,0 1 1 0 0,0 0-1 0 0,0-1 1 0 0,1 1-1 0 0,-1 0 1 0 0,1 0 0 0 0,0-1-1 0 0,0 1 1 0 0,0 0-1 0 0,0 0 1 0 0,1-1-1 0 0,0 1 1 0 0,0 0 0 0 0,0-1-1 0 0,0 1 1 0 0,0 0-1 0 0,1-1 1 0 0,-1 0-1 0 0,1 1 1 0 0,0-1 0 0 0,0 0-1 0 0,0 0 1 0 0,3 3 90 0 0,35 12-2681 0 0,-23-17 1441 0 0</inkml:trace>
  <inkml:trace contextRef="#ctx0" brushRef="#br1" timeOffset="47370.56">22406 7022 1200 0 0,'13'-2'398'0'0,"-6"2"-53"0"0,-1 0 0 0 0,0 0 0 0 0,1-1 0 0 0,-1 0 0 0 0,0 0 0 0 0,0 0 1 0 0,0-1-1 0 0,0 0 0 0 0,0 0 0 0 0,0-1 0 0 0,0 0 0 0 0,-1 1 0 0 0,1-2 0 0 0,-1 1 0 0 0,0-1 0 0 0,0 0 0 0 0,0 0 0 0 0,0 0 0 0 0,-1-1 0 0 0,0 1 0 0 0,0-1 0 0 0,0 0 0 0 0,0 0 1 0 0,-1-1-1 0 0,0 1 0 0 0,0-1 0 0 0,-1 0 0 0 0,3-5-345 0 0,25-58 596 0 0,42-32-395 0 0,-65 92-297 0 0,1-1 0 0 0,1 1-1 0 0,-1 0 1 0 0,1 1 0 0 0,0 0-1 0 0,1 1 1 0 0,0 0 0 0 0,0 0-1 0 0,1 1 1 0 0,0 0 0 0 0,0 1-1 0 0,0 0 1 0 0,1 1 0 0 0,-1 0-1 0 0,1 1 1 0 0,0 0 0 0 0,2 1 96 0 0,26 7-3487 0 0,-28-2 2235 0 0</inkml:trace>
  <inkml:trace contextRef="#ctx0" brushRef="#br1" timeOffset="48144.934">23591 6534 6897 0 0,'-37'11'3293'0'0,"46"-3"-3135"0"0,31 14-108 0 0,-35-20-33 0 0,0-2-1 0 0,0 1 1 0 0,1-1-1 0 0,-1 1 1 0 0,0-1 0 0 0,0-1-1 0 0,0 1 1 0 0,0-1-1 0 0,0 0 1 0 0,0 0-1 0 0,0 0 1 0 0,0-1 0 0 0,-1 0-1 0 0,1 0 1 0 0,0 0-1 0 0,-1 0 1 0 0,0-1-1 0 0,1 1 1 0 0,1-3-17 0 0,4-1 15 0 0,0-1 0 0 0,-1 1 0 0 0,1-2 0 0 0,-1 1 0 0 0,-1-1 0 0 0,0-1 0 0 0,0 0 0 0 0,0 0 0 0 0,-1 0 0 0 0,-1-1 0 0 0,1 0 0 0 0,-2 0 0 0 0,1-1-1 0 0,-1 0 1 0 0,-1 0 0 0 0,0 0 0 0 0,-1 0 0 0 0,0 0 0 0 0,-1-1 0 0 0,0 0 0 0 0,0 1 0 0 0,-1-1 0 0 0,-1 0 0 0 0,0 0 0 0 0,-1 1 0 0 0,0-1 0 0 0,-2-8-15 0 0,1 17 0 0 0,1 0 0 0 0,0 0 0 0 0,-1 0 0 0 0,0 0 0 0 0,1 0 0 0 0,-1 0 0 0 0,0 1 0 0 0,-1-1 0 0 0,1 1 0 0 0,0-1 0 0 0,-1 1 0 0 0,1 0 0 0 0,-1 0 0 0 0,0 0-1 0 0,1 0 1 0 0,-1 1 0 0 0,0-1 0 0 0,0 1 0 0 0,0-1 0 0 0,-1 1 0 0 0,1 0 0 0 0,0 1 0 0 0,0-1 0 0 0,-1 0 0 0 0,1 1 0 0 0,0 0 0 0 0,0 0 0 0 0,-1 0 0 0 0,1 0 0 0 0,0 0 0 0 0,-1 1 0 0 0,-2 0 0 0 0,-103 32 169 0 0,89-22-88 0 0,2 1-1 0 0,-1 1 0 0 0,2 0 1 0 0,0 2-1 0 0,0 0 1 0 0,1 1-1 0 0,1 0 1 0 0,1 1-1 0 0,-8 12-80 0 0,21-27 4 0 0,-1 0-1 0 0,1-1 0 0 0,0 1 1 0 0,-1 0-1 0 0,1 0 1 0 0,0 0-1 0 0,0 0 1 0 0,0 0-1 0 0,1 0 0 0 0,-1 0 1 0 0,0 0-1 0 0,1 0 1 0 0,-1 0-1 0 0,1 0 0 0 0,0 1 1 0 0,0-1-1 0 0,0 0 1 0 0,0 0-1 0 0,0 0 0 0 0,0 1 1 0 0,0-1-1 0 0,1 0 1 0 0,-1 0-1 0 0,1 0 1 0 0,-1 0-1 0 0,1 0 0 0 0,0 0 1 0 0,0 0-1 0 0,0 0 1 0 0,0 0-1 0 0,0 0 0 0 0,1 0 1 0 0,-1-1-1 0 0,1 1 1 0 0,-1 0-1 0 0,1-1 1 0 0,-1 1-1 0 0,1-1 0 0 0,0 0 1 0 0,0 0-1 0 0,-1 1 1 0 0,1-1-1 0 0,0 0 0 0 0,0 0 1 0 0,0-1-1 0 0,1 1 1 0 0,1 0-4 0 0,105 20 117 0 0,-63-26-101 0 0,-1-1 1 0 0,1-2-1 0 0,-1-3 1 0 0,0-1 0 0 0,-1-2-1 0 0,-1-2 1 0 0,0-2-1 0 0,-2-2 1 0 0,14-9-17 0 0,-16 3 8 0 0,-1-2 0 0 0,-1-2 0 0 0,-1-1-1 0 0,-2-2 1 0 0,-1-1 0 0 0,-2-1 0 0 0,-1-2 0 0 0,-2-1 0 0 0,4-10-8 0 0,67-124 65 0 0,-95 164-59 0 0,-1 1 0 0 0,-1-1 0 0 0,1 0 0 0 0,-1 0 0 0 0,-1 0 0 0 0,1 0 0 0 0,-2 0 0 0 0,1-1 0 0 0,-1 1 0 0 0,0 0 0 0 0,-1 0 0 0 0,1 0 0 0 0,-2-1 0 0 0,1 1 0 0 0,-1 0 0 0 0,0 0 0 0 0,-1 1 0 0 0,0-1 0 0 0,0 0 0 0 0,-1 1 0 0 0,0 0 0 0 0,-4-6-6 0 0,6 10-2 0 0,1 1 0 0 0,-1 0 0 0 0,1 0-1 0 0,-1 0 1 0 0,0 1 0 0 0,0-1 0 0 0,1 0 0 0 0,-1 0-1 0 0,-1 1 1 0 0,1 0 0 0 0,0-1 0 0 0,0 1 0 0 0,0 0-1 0 0,-1 0 1 0 0,1 0 0 0 0,-1 0 0 0 0,1 0 0 0 0,-1 1 0 0 0,1-1-1 0 0,-1 1 1 0 0,1 0 0 0 0,-1 0 0 0 0,1-1 0 0 0,-1 2-1 0 0,1-1 1 0 0,-1 0 0 0 0,1 0 0 0 0,-1 1 0 0 0,1 0 0 0 0,-1-1-1 0 0,1 1 1 0 0,-1 0 0 0 0,1 0 0 0 0,0 0 0 0 0,-1 0-1 0 0,1 1 1 0 0,0-1 0 0 0,0 1 0 0 0,0-1 0 0 0,-1 2 2 0 0,-67 83-124 0 0,60-68 121 0 0,1-1 1 0 0,0 1-1 0 0,1 1 0 0 0,1-1 0 0 0,1 1 0 0 0,1 1 0 0 0,0-1 0 0 0,1 1 1 0 0,2 0-1 0 0,0-1 0 0 0,1 1 0 0 0,1 0 0 0 0,0 0 0 0 0,2 0 0 0 0,0 0 1 0 0,2 0-1 0 0,0-1 0 0 0,1 1 0 0 0,1-1 0 0 0,0 0 0 0 0,2-1 0 0 0,0 0 1 0 0,1 0-1 0 0,1 0 0 0 0,0-1 0 0 0,2-1 0 0 0,0 0 0 0 0,1 0 3 0 0,-7-10 11 0 0,0 0 0 0 0,1-1 0 0 0,-1 0-1 0 0,1 0 1 0 0,1 0 0 0 0,-1-1 0 0 0,1 0-1 0 0,-1 0 1 0 0,1-1 0 0 0,0 0 0 0 0,0 0-1 0 0,1-1 1 0 0,-1 0 0 0 0,0-1 0 0 0,1 0 0 0 0,-1 0-1 0 0,1-1 1 0 0,-1 0 0 0 0,1 0 0 0 0,0-1-1 0 0,-1 0 1 0 0,0 0 0 0 0,1-1 0 0 0,-1 0-1 0 0,0-1 1 0 0,0 0 0 0 0,0 0 0 0 0,0-1-1 0 0,3-1-10 0 0,8-6 15 0 0,0-1 0 0 0,0 0 0 0 0,-1-1 0 0 0,-1-1 0 0 0,0-1 0 0 0,-1-1 0 0 0,0 0 0 0 0,-1-1 0 0 0,-2 0 0 0 0,10-15-15 0 0,28-48-65 0 0,-3-2 1 0 0,-4-2 0 0 0,-4-2 0 0 0,-3-1-1 0 0,16-65 65 0 0,-49 138-8 0 0,-2 9 7 0 0,0 0-1 0 0,0 0 1 0 0,0 0 0 0 0,-1 0-1 0 0,0 0 1 0 0,0-1-1 0 0,0 1 1 0 0,-1 0 0 0 0,0-1-1 0 0,0 1 1 0 0,0-1-1 0 0,0 1 1 0 0,-1 0-1 0 0,0-1 1 0 0,0 1 0 0 0,-2-4 1 0 0,1 8 1 0 0,0 0 0 0 0,-1 0 0 0 0,1 1 0 0 0,-1-1 0 0 0,1 1 0 0 0,0-1 0 0 0,-1 1 0 0 0,1 0 0 0 0,-1 0 0 0 0,1 0 0 0 0,-1 0 0 0 0,1 0 0 0 0,-1 1 0 0 0,1-1-1 0 0,0 1 1 0 0,-1-1 0 0 0,1 1 0 0 0,0 0 0 0 0,-1 0 0 0 0,1 0 0 0 0,0 0 0 0 0,0 1 0 0 0,0-1 0 0 0,0 0 0 0 0,0 1 0 0 0,0 0 0 0 0,0 0-1 0 0,-15 12 66 0 0,2 1-1 0 0,0 1 0 0 0,1 0 0 0 0,0 1 0 0 0,2 0 1 0 0,0 1-1 0 0,0 0 0 0 0,2 1 0 0 0,0 0 0 0 0,-5 19-65 0 0,8-23 26 0 0,0 1-1 0 0,1 0 0 0 0,1 0 1 0 0,0 1-1 0 0,1 0 0 0 0,1-1 0 0 0,1 1 1 0 0,0 0-1 0 0,2 0 0 0 0,-1 1 0 0 0,2-1 1 0 0,1 0-1 0 0,0 0 0 0 0,1 0 1 0 0,0-1-1 0 0,1 1 0 0 0,2-1 0 0 0,-1 0 1 0 0,2 0-1 0 0,1 3-25 0 0,2 1 0 0 0,0 1 0 0 0,2-2 0 0 0,0 1 0 0 0,1-2 0 0 0,1 1-1 0 0,0-2 1 0 0,2 0 0 0 0,11 10 0 0 0,-19-21-408 0 0,-1 0-1 0 0,1-1 0 0 0,1 0 1 0 0,-1 0-1 0 0,1-1 1 0 0,0 0-1 0 0,0 0 0 0 0,0-1 1 0 0,1 0-1 0 0,-1-1 1 0 0,1 0-1 0 0,-1 0 0 0 0,1-1 1 0 0,1-1 408 0 0,11 1-1641 0 0</inkml:trace>
  <inkml:trace contextRef="#ctx0" brushRef="#br1" timeOffset="48473.929">26204 5003 6697 0 0,'-58'78'3559'0'0,"46"-59"-3524"0"0,0 1 1 0 0,1 1-1 0 0,1 0 0 0 0,1 0 0 0 0,1 1 1 0 0,0 0-1 0 0,2 1 0 0 0,-1 9-35 0 0,-1 5 147 0 0,1 1 0 0 0,3 0-1 0 0,0 0 1 0 0,3 0 0 0 0,1 0-1 0 0,2 0 1 0 0,1 0 0 0 0,3-1 0 0 0,0 1-1 0 0,3-1 1 0 0,1 0 0 0 0,1-1-1 0 0,3 0 1 0 0,1 0-147 0 0,-11-30 54 0 0,1 0 0 0 0,-1 0 0 0 0,1 0 0 0 0,1 0 1 0 0,-1-1-1 0 0,1 0 0 0 0,0 0 0 0 0,1 0 0 0 0,-1-1 0 0 0,1 0 0 0 0,-1 0 0 0 0,1-1 1 0 0,0 0-1 0 0,1 0 0 0 0,-1-1 0 0 0,0 1 0 0 0,1-2 0 0 0,-1 1 0 0 0,1-1 0 0 0,0 0 0 0 0,0-1 1 0 0,-1 1-1 0 0,1-2 0 0 0,0 1 0 0 0,-1-1 0 0 0,1 0 0 0 0,5-2-54 0 0,75-28-3557 0 0,-76 22 1567 0 0,-10 7 437 0 0</inkml:trace>
  <inkml:trace contextRef="#ctx0" brushRef="#br1" timeOffset="48726.482">25795 5454 10186 0 0,'3'-40'5146'0'0,"-3"37"-5126"0"0,1 0 1 0 0,0-1 0 0 0,0 1-1 0 0,0 0 1 0 0,0 0-1 0 0,0 0 1 0 0,1 0-1 0 0,-1 0 1 0 0,1 0-1 0 0,0 0 1 0 0,0 1 0 0 0,0-1-1 0 0,0 0 1 0 0,0 1-1 0 0,1 0 1 0 0,-1 0-1 0 0,1-1 1 0 0,-1 1 0 0 0,1 1-1 0 0,0-1 1 0 0,0 0-1 0 0,0 1 1 0 0,0-1-1 0 0,0 1 1 0 0,2 0-21 0 0,61-18-12 0 0,1 3-1 0 0,0 4 1 0 0,1 2-1 0 0,27 1 13 0 0,59-8-403 0 0,34 7-5353 0 0,-170 13 3833 0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3:44:16.681"/>
    </inkml:context>
    <inkml:brush xml:id="br0">
      <inkml:brushProperty name="width" value="0.1" units="cm"/>
      <inkml:brushProperty name="height" value="0.1" units="cm"/>
      <inkml:brushProperty name="color" value="#008C3A"/>
    </inkml:brush>
    <inkml:brush xml:id="br1">
      <inkml:brushProperty name="width" value="0.1" units="cm"/>
      <inkml:brushProperty name="height" value="0.1" units="cm"/>
      <inkml:brushProperty name="color" value="#004F8B"/>
    </inkml:brush>
    <inkml:brush xml:id="br2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743 1260 6001 0 0,'-102'-83'3056'0'0,"101"79"-3051"0"0,1 1 1 0 0,-1-1 0 0 0,1 1 0 0 0,0-1 0 0 0,0 1 0 0 0,0-1 0 0 0,1 1 0 0 0,-1-1 0 0 0,1 1-1 0 0,0 0 1 0 0,0-1 0 0 0,0 1 0 0 0,1 0 0 0 0,-1-1 0 0 0,1 1 0 0 0,-1 0 0 0 0,1 0 0 0 0,0 0-1 0 0,0 0 1 0 0,1 1 0 0 0,-1-1 0 0 0,0 1 0 0 0,1-1 0 0 0,0 1 0 0 0,-1 0 0 0 0,1 0 0 0 0,0 0-1 0 0,0 0 1 0 0,0 0 0 0 0,1 1 0 0 0,-1-1 0 0 0,0 1 0 0 0,1 0 0 0 0,-1 0 0 0 0,0 0 0 0 0,1 1-1 0 0,-1-1 1 0 0,1 1 0 0 0,-1 0 0 0 0,1 0 0 0 0,0 0-6 0 0,12-4 14 0 0,0 2 1 0 0,0-1-1 0 0,-1 2 1 0 0,1 0-1 0 0,0 1 0 0 0,0 1 1 0 0,0 1-1 0 0,0 0 1 0 0,0 0-1 0 0,12 5-14 0 0,-22-6 1 0 0,0-1 0 0 0,0 1 0 0 0,0 1 0 0 0,0-1 0 0 0,0 1 0 0 0,0 0 0 0 0,-1 0 0 0 0,1 1-1 0 0,-1 0 1 0 0,0 0 0 0 0,0 0 0 0 0,0 0 0 0 0,0 1 0 0 0,0 0 0 0 0,-1 0 0 0 0,1 0 0 0 0,-1 0 0 0 0,0 1 0 0 0,0 0 0 0 0,-1 0 0 0 0,0 0 0 0 0,0 0 0 0 0,0 0 0 0 0,0 1-1 0 0,-1-1 1 0 0,0 1 0 0 0,0 0 0 0 0,0 0 0 0 0,-1 0 0 0 0,0 0 0 0 0,0 0 0 0 0,0 0 0 0 0,-1 0 0 0 0,0 0 0 0 0,0 0 0 0 0,-1 0 0 0 0,0 2-1 0 0,-6 6 9 0 0,-2 0 1 0 0,0-1-1 0 0,0 0 1 0 0,-1-1-1 0 0,0 0 0 0 0,-1 0 1 0 0,-1-1-1 0 0,0-1 1 0 0,0 0-1 0 0,-1 0 1 0 0,-1-1-1 0 0,1-1 1 0 0,-1-1-1 0 0,0 1 1 0 0,-1-2-1 0 0,0 0 1 0 0,0-1-1 0 0,0-1 0 0 0,-1 0 1 0 0,1-1-1 0 0,-6 0-9 0 0,20-3 8 0 0,0 1 2 0 0,0-1-1 0 0,-1 1 0 0 0,1-1 0 0 0,0 1 1 0 0,0-1-1 0 0,0 0 0 0 0,0 1 0 0 0,-1-1 1 0 0,1 0-1 0 0,0 0 0 0 0,0 0 0 0 0,-1 0 1 0 0,1 0-1 0 0,0 0 0 0 0,0 0 0 0 0,0-1 1 0 0,-1 1-1 0 0,1 0 0 0 0,0-1 0 0 0,0 1 1 0 0,0-1-1 0 0,0 1 0 0 0,0-1 1 0 0,0 1-1 0 0,0-1 0 0 0,0 0 0 0 0,0 0 1 0 0,0 1-1 0 0,0-1 0 0 0,0 0 0 0 0,0 0 1 0 0,0 0-1 0 0,1 0 0 0 0,-1 0-9 0 0,13-4 11 0 0,26-3-12 0 0,1 2 1 0 0,0 2-1 0 0,0 1 1 0 0,0 2-1 0 0,1 1 0 0 0,-1 3 1 0 0,0 1-1 0 0,0 1 1 0 0,-1 3-1 0 0,0 1 1 0 0,0 2-1 0 0,29 12 1 0 0,50 70-36 0 0,-114-89 41 0 0,1 0-1 0 0,-1 0 0 0 0,0 0 0 0 0,0 1 0 0 0,0-1 0 0 0,-1 1 0 0 0,1 0 1 0 0,-1 0-1 0 0,0 0 0 0 0,-1 0 0 0 0,1 0 0 0 0,-1 1 0 0 0,0-1 0 0 0,0 0 1 0 0,-1 1-1 0 0,0-1 0 0 0,0 0 0 0 0,0 1 0 0 0,0-1 0 0 0,-1 0 0 0 0,0 1 1 0 0,0-1-1 0 0,0 0 0 0 0,-1 0 0 0 0,0 0 0 0 0,0 2-4 0 0,-4-1 24 0 0,1 1 0 0 0,-1-1 0 0 0,0-1 0 0 0,-1 1 0 0 0,1-1 0 0 0,-1 0 0 0 0,0 0 0 0 0,0-1-1 0 0,-1 0 1 0 0,0 0 0 0 0,1-1 0 0 0,-1 0 0 0 0,0 0 0 0 0,0-1 0 0 0,-7 1-24 0 0,-4 3 60 0 0,-337 80 736 0 0,245-81-2163 0 0,95-49-1184 0 0,19 21 1285 0 0</inkml:trace>
  <inkml:trace contextRef="#ctx0" brushRef="#br0" timeOffset="261.159">1850 765 7730 0 0,'87'61'3568'0'0,"-73"-39"-3520"0"0,0 1 1 0 0,-1 1-1 0 0,-2 0 0 0 0,0 0 1 0 0,-2 1-1 0 0,0 0 0 0 0,-2 1 1 0 0,2 17-49 0 0,-6-35 95 0 0,14 73-22 0 0,-3 1 1 0 0,-4 1 0 0 0,-3-1-1 0 0,-4 1 1 0 0,-6 38-74 0 0,5-102 15 0 0,0 1 1 0 0,-2-1 0 0 0,-1 0-1 0 0,0 0 1 0 0,-1 0-1 0 0,-1 1 1 0 0,-1-2-1 0 0,-1 1 1 0 0,0 0-1 0 0,-2-1 1 0 0,0 0-1 0 0,0-1 1 0 0,-2 1-1 0 0,0-2 1 0 0,-2 1 0 0 0,1-1-1 0 0,-2-1 1 0 0,0 0-1 0 0,-1 0 1 0 0,0-1-1 0 0,-1-1 1 0 0,-1 0-1 0 0,-9 5-15 0 0,5-6-95 0 0,-1-2 0 0 0,0 0-1 0 0,0-1 1 0 0,-1-1 0 0 0,0-1 0 0 0,0-1-1 0 0,-1-1 1 0 0,0-1 0 0 0,0-1-1 0 0,0-1 1 0 0,0 0 0 0 0,-1-2 0 0 0,1-1-1 0 0,0 0 1 0 0,0-2 0 0 0,0 0-1 0 0,0-2 1 0 0,0 0 0 0 0,1-2 0 0 0,-20-8 95 0 0,-47-41-1334 0 0,41 14 206 0 0</inkml:trace>
  <inkml:trace contextRef="#ctx0" brushRef="#br0" timeOffset="512.173">304 962 5169 0 0,'-165'175'5885'0'0,"148"-151"-5833"0"0,0 1-1 0 0,2 1 1 0 0,1 1-1 0 0,1 0 1 0 0,1 1-1 0 0,1 0 0 0 0,2 0 1 0 0,1 1-1 0 0,1 1 1 0 0,1-1-1 0 0,2 1 1 0 0,1 0-1 0 0,1 0 1 0 0,2 0-1 0 0,1 0 0 0 0,1 0 1 0 0,2 0-1 0 0,1 0 1 0 0,1-1-1 0 0,1 0 1 0 0,3 3-52 0 0,2 1-14 0 0,2 0 0 0 0,0-1 1 0 0,3-1-1 0 0,1-1 0 0 0,1 0 1 0 0,1-1-1 0 0,1-1 1 0 0,2-1-1 0 0,1-1 0 0 0,5 3 14 0 0,276 220-2539 0 0,-226-193 1551 0 0,3 1-482 0 0</inkml:trace>
  <inkml:trace contextRef="#ctx0" brushRef="#br0" timeOffset="-115218.296">9126 1516 6145 0 0,'6'2'6326'0'0,"19"3"-5243"0"0,13 3-1532 0 0,16 3 374 0 0,1-2-1 0 0,0-2 0 0 0,0-2 0 0 0,0-3 0 0 0,0-3 1 0 0,14-3 75 0 0,100-22-3478 0 0,-138 21 1775 0 0,-18 5 378 0 0</inkml:trace>
  <inkml:trace contextRef="#ctx0" brushRef="#br0" timeOffset="-114951.215">9247 1798 8114 0 0,'-11'15'3360'0'0,"0"-14"-2263"0"0,8 4-777 0 0,3-3 16 0 0,0-2 0 0 0,0 0-48 0 0,0 0-128 0 0,51 8-96 0 0,-24-7-24 0 0,10-1-32 0 0,10-1-48 0 0,3-3-216 0 0,1 0-168 0 0,9-3-224 0 0,1-2-336 0 0,2 2 679 0 0,3-1-535 0 0,-3-1-216 0 0</inkml:trace>
  <inkml:trace contextRef="#ctx0" brushRef="#br0" timeOffset="-111036.032">16742 1153 11634 0 0,'-8'-6'3977'0'0,"8"-4"-3136"0"0,2 2-737 0 0,5 0-32 0 0,9 7-152 0 0,7 2-24 0 0,10 4-177 0 0,-1 2-87 0 0,11 2-88 0 0,5-2-112 0 0,9 2-296 0 0,-3 1-152 0 0,8-4-201 0 0,0 0-303 0 0,-4-1 976 0 0,4-5-624 0 0,-5 3-136 0 0</inkml:trace>
  <inkml:trace contextRef="#ctx0" brushRef="#br0" timeOffset="-110640.014">18575 738 9282 0 0,'-7'60'3997'0'0,"-11"30"-2573"0"0,-5 43-1252 0 0,18-94-161 0 0,2 0-1 0 0,1 0 1 0 0,2 0-1 0 0,2 0 1 0 0,1-1-1 0 0,2 1 1 0 0,5 14-11 0 0,-10-48-112 0 0,1 0 0 0 0,0-1 0 0 0,1 1 0 0 0,-1 0 0 0 0,1-1 1 0 0,0 1-1 0 0,0-1 0 0 0,0 0 0 0 0,1 0 0 0 0,0 0 0 0 0,-1 0 1 0 0,1 0-1 0 0,1 0 0 0 0,-1-1 0 0 0,0 1 0 0 0,1-1 1 0 0,0 0-1 0 0,0 0 0 0 0,0 0 0 0 0,3 1 112 0 0,-1-16-2853 0 0,-2-22 2028 0 0</inkml:trace>
  <inkml:trace contextRef="#ctx0" brushRef="#br0" timeOffset="-110374.701">18097 680 9498 0 0,'-20'-19'4854'0'0,"46"0"-3360"0"0,363-2-1231 0 0,-329 17-232 0 0,99-8-3485 0 0,0 6 1 0 0,89 11 3453 0 0,-189 1-1359 0 0</inkml:trace>
  <inkml:trace contextRef="#ctx0" brushRef="#br0" timeOffset="-112044.061">14761 1633 7994 0 0,'5'49'3536'0'0,"-2"4"-2143"0"0,-3-12-905 0 0,0 2 16 0 0,0-2-16 0 0,-2-1-16 0 0,1-2-72 0 0,-1-3-312 0 0,0-3-200 0 0,2-5-328 0 0,2 0-472 0 0,0 1 712 0 0,1-5-480 0 0,0 0-264 0 0</inkml:trace>
  <inkml:trace contextRef="#ctx0" brushRef="#br0" timeOffset="-111620.551">15366 1067 7210 0 0,'-5'-42'2835'0'0,"-29"-110"-955"0"0,34 151-1881 0 0,-1-1 0 0 0,0 1 0 0 0,-1-1 0 0 0,1 1 0 0 0,0 0 0 0 0,0 0 0 0 0,0-1 0 0 0,-1 1-1 0 0,1 0 1 0 0,-1 0 0 0 0,1 0 0 0 0,-1 1 0 0 0,1-1 0 0 0,-1 0 0 0 0,0 0 0 0 0,1 1 0 0 0,-1-1 0 0 0,0 1 0 0 0,1 0 0 0 0,-1-1-1 0 0,0 1 1 0 0,1 0 0 0 0,-1 0 0 0 0,0 0 0 0 0,0 0 0 0 0,1 0 0 0 0,-1 1 0 0 0,0-1 0 0 0,0 0 0 0 0,1 1 0 0 0,-1-1-1 0 0,0 1 1 0 0,1 0 0 0 0,-1 0 0 0 0,1-1 0 0 0,-1 1 0 0 0,1 0 0 0 0,-1 0 0 0 0,1 0 0 0 0,0 1 0 0 0,-1-1 0 0 0,1 0 0 0 0,0 1 1 0 0,-56 53-71 0 0,-69 173 559 0 0,55-45 756 0 0,70-180-1205 0 0,-1 0 0 0 0,1-1-1 0 0,0 1 1 0 0,-1 0 0 0 0,1 0 0 0 0,0 1-1 0 0,1-1 1 0 0,-1 0 0 0 0,1 0 0 0 0,-1 0-1 0 0,1 0 1 0 0,0 1 0 0 0,0-1-1 0 0,0 0 1 0 0,1 0 0 0 0,-1 0 0 0 0,1 0-1 0 0,-1 1 1 0 0,1-1 0 0 0,0 0 0 0 0,1 0-1 0 0,-1 0 1 0 0,0 0 0 0 0,1-1-1 0 0,-1 1 1 0 0,1 0 0 0 0,0-1 0 0 0,0 1-1 0 0,0-1 1 0 0,0 1 0 0 0,1-1 0 0 0,-1 0-1 0 0,1 0 1 0 0,-1 0 0 0 0,1 0-1 0 0,0-1 1 0 0,0 1 0 0 0,-1-1 0 0 0,1 0-1 0 0,0 1 1 0 0,0-1 0 0 0,0 0 0 0 0,1-1-1 0 0,-1 1 1 0 0,0-1 0 0 0,0 1-1 0 0,0-1 1 0 0,0 0 0 0 0,1 0 0 0 0,1 0-39 0 0,103-78 62 0 0,43-113-364 0 0,-90 124 582 0 0,-61 66-194 0 0,0 1 0 0 0,1 9-10 0 0,3 85 137 0 0,-5-72-182 0 0,1 0-1 0 0,0 0 0 0 0,2 0 1 0 0,1 0-1 0 0,0-1 0 0 0,2 1 0 0 0,1-1 1 0 0,2 5-31 0 0,-8-23-42 0 0,1-1 0 0 0,0 0 0 0 0,-1 0 0 0 0,1 0-1 0 0,0 0 1 0 0,0 0 0 0 0,0 0 0 0 0,1 0 0 0 0,-1-1 0 0 0,0 1 0 0 0,1 0 0 0 0,-1 0 0 0 0,1-1 0 0 0,-1 1 0 0 0,1-1 0 0 0,0 0 0 0 0,0 1 0 0 0,0-1 0 0 0,-1 0-1 0 0,1 0 1 0 0,0 0 0 0 0,1 0 0 0 0,-1-1 0 0 0,0 1 0 0 0,0 0 0 0 0,0-1 0 0 0,0 0 0 0 0,0 1 0 0 0,1-1 0 0 0,-1 0 0 0 0,0 0 0 0 0,0 0 0 0 0,0 0 0 0 0,1-1-1 0 0,-1 1 1 0 0,0-1 0 0 0,0 1 0 0 0,0-1 0 0 0,0 0 0 0 0,0 1 0 0 0,0-1 0 0 0,0 0 0 0 0,0-1 0 0 0,0 1 0 0 0,0 0 0 0 0,0 0 0 0 0,-1-1 0 0 0,1 1 0 0 0,-1-1-1 0 0,1 0 1 0 0,-1 1 0 0 0,1-1 0 0 0,-1 0 0 0 0,0 0 0 0 0,0 0 0 0 0,0 0 0 0 0,1-1 42 0 0,56-74-3511 0 0,-37 41 1681 0 0</inkml:trace>
  <inkml:trace contextRef="#ctx0" brushRef="#br0" timeOffset="-111357.153">15965 502 8986 0 0,'-1'88'7191'0'0,"34"47"-6372"0"0,-22-98-253 0 0,20 65-449 0 0,-4 2 0 0 0,-5 1 0 0 0,5 79-117 0 0,-25-159-95 0 0,-1 0 0 0 0,-1 0 0 0 0,-1 0-1 0 0,-2 0 1 0 0,0 0 0 0 0,-2 0 0 0 0,0-1 0 0 0,-2 0-1 0 0,-1 0 1 0 0,0 0 0 0 0,-2-1 0 0 0,-1-1 0 0 0,-1 1 0 0 0,0-2-1 0 0,-2 0 1 0 0,-7 8 95 0 0,-128 123-6375 0 0,123-135 4138 0 0</inkml:trace>
  <inkml:trace contextRef="#ctx0" brushRef="#br0" timeOffset="-113803.953">12342 262 8130 0 0,'-112'103'4125'0'0,"37"32"-3326"0"0,57-83-866 0 0,2 0-1 0 0,3 1 1 0 0,1 1-1 0 0,-1 37 68 0 0,3-37 15 0 0,2-1 1 0 0,3 1-1 0 0,2 0 0 0 0,3 0 1 0 0,2 0-1 0 0,2 0 0 0 0,2 0 1 0 0,3-1-1 0 0,2 0 0 0 0,3 0 1 0 0,2-2-1 0 0,2 0 0 0 0,2 0 1 0 0,6 5-16 0 0,120 145 393 0 0,-22-81-1664 0 0,-62-101-3034 0 0,-49-18 2802 0 0</inkml:trace>
  <inkml:trace contextRef="#ctx0" brushRef="#br0" timeOffset="-113524.923">12604 712 7962 0 0,'-28'7'3752'0'0,"-2"47"-3149"0"0,30-52-565 0 0,-8 47 3 0 0,1 0 1 0 0,3 1 0 0 0,3 0 0 0 0,1 0 0 0 0,3 0-1 0 0,1 0 1 0 0,3-1 0 0 0,2 0 0 0 0,3 2-42 0 0,33 240 408 0 0,-47-290-1367 0 0,1-1-2383 0 0,1 0 3337 0 0,0 0-1554 0 0</inkml:trace>
  <inkml:trace contextRef="#ctx0" brushRef="#br0" timeOffset="-113246.511">12643 1228 7450 0 0,'41'-75'4737'0'0,"-35"68"-4684"0"0,1 0-1 0 0,0 1 0 0 0,1 0 1 0 0,-1 0-1 0 0,1 1 0 0 0,0 0 0 0 0,1 0 1 0 0,-1 1-1 0 0,1 0 0 0 0,0 1 0 0 0,0 0 1 0 0,4-1-53 0 0,101-25 4 0 0,25-6 38 0 0,-75 19-32 0 0,-59 10-778 0 0,-8 3-3831 0 0,1 3 3000 0 0</inkml:trace>
  <inkml:trace contextRef="#ctx0" brushRef="#br0" timeOffset="-112974.869">12789 1031 5065 0 0,'-46'51'5421'0'0,"44"-47"-5337"0"0,1 0 0 0 0,-1 0 1 0 0,1 1-1 0 0,0-1 0 0 0,0 1 1 0 0,0-1-1 0 0,1 1 1 0 0,0-1-1 0 0,0 1 0 0 0,0-1 1 0 0,0 1-1 0 0,1 0 0 0 0,-1-1 1 0 0,1 1-1 0 0,1-1 0 0 0,-1 0 1 0 0,0 1-1 0 0,1-1 1 0 0,0 0-1 0 0,0 0 0 0 0,0 0-84 0 0,7 12 114 0 0,1-1-1 0 0,1-1 0 0 0,0 0 1 0 0,0 0-1 0 0,1-1 0 0 0,1 0 1 0 0,1-1-1 0 0,-1-1 1 0 0,2 0-1 0 0,0-1 0 0 0,0 0 1 0 0,0-1-1 0 0,1-1 0 0 0,1-1 1 0 0,-1 0-1 0 0,1-1 0 0 0,0-1 1 0 0,10 2-114 0 0,6 3-94 0 0,97 29 293 0 0,-41-25-4761 0 0,-80-14 3355 0 0</inkml:trace>
  <inkml:trace contextRef="#ctx0" brushRef="#br0" timeOffset="-112973.869">13329 1300 8794 0 0,'9'-18'4822'0'0,"27"14"-3548"0"0,-24 6-1319 0 0,202 24-1195 0 0,-74-43-4995 0 0,-115 5 4602 0 0,-13 5 593 0 0</inkml:trace>
  <inkml:trace contextRef="#ctx0" brushRef="#br0" timeOffset="-112589.1">14146 701 5633 0 0,'-6'-25'7274'0'0,"2"34"-6953"0"0,-8 167 973 0 0,15-124-1103 0 0,2 0 1 0 0,2 0-1 0 0,3 0 1 0 0,2-1-1 0 0,2 0 1 0 0,3-1 0 0 0,1-1-1 0 0,20 35-191 0 0,0-7-151 0 0,-59-69-2644 0 0,-65 39 1626 0 0,-214 50 1393 0 0,280-94 2425 0 0,30-6-2378 0 0,316-96 888 0 0,-302 93-1290 0 0,55-22-203 0 0,-39-4-2990 0 0,-41 9-835 0 0,-5 17 2098 0 0</inkml:trace>
  <inkml:trace contextRef="#ctx0" brushRef="#br0" timeOffset="-112302.007">13952 970 8970 0 0,'-8'-13'3849'0'0,"3"1"-2473"0"0,5-7-984 0 0,2-4 160 0 0,4 4-248 0 0,5 0-16 0 0,3 0-264 0 0,4 3-144 0 0,4 2-144 0 0,4 3-192 0 0,4-2-504 0 0,-1 2-392 0 0,3 1-569 0 0,-1 4 1273 0 0,1 3-1184 0 0,-2 1-521 0 0</inkml:trace>
  <inkml:trace contextRef="#ctx0" brushRef="#br0" timeOffset="-114364.403">10722 771 8018 0 0,'-7'-34'3458'0'0,"7"33"-3454"0"0,0-1 0 0 0,-1 1 0 0 0,1-1-1 0 0,0 1 1 0 0,0-1 0 0 0,0 0 0 0 0,0 1 0 0 0,0-1-1 0 0,0 0 1 0 0,1 1 0 0 0,-1-1 0 0 0,0 1 0 0 0,1-1 0 0 0,-1 1-1 0 0,1-1 1 0 0,-1 1 0 0 0,1-1 0 0 0,0 1 0 0 0,0 0-1 0 0,0-1 1 0 0,0 1 0 0 0,0 0 0 0 0,0 0 0 0 0,0-1-1 0 0,0 1 1 0 0,0 0 0 0 0,1 0 0 0 0,-1 0 0 0 0,0 0-1 0 0,1 0-3 0 0,24-4-16 0 0,0 1-1 0 0,0 1 1 0 0,1 0-1 0 0,-1 3 1 0 0,0 0-1 0 0,1 1 1 0 0,20 5 16 0 0,-18-4-10 0 0,-21-1 9 0 0,13-1-2 0 0,1 1-1 0 0,0 0 1 0 0,0 2 0 0 0,-1 1 0 0 0,1 0 0 0 0,-1 2-1 0 0,0 0 1 0 0,-1 2 0 0 0,0 0 0 0 0,0 1-1 0 0,0 1 1 0 0,15 11 3 0 0,-29-12-3 0 0,0 1 0 0 0,0 0-1 0 0,-1 0 1 0 0,0 1 0 0 0,-1 0-1 0 0,-1 0 1 0 0,1 0 0 0 0,-1 0 0 0 0,-1 0-1 0 0,0 0 1 0 0,-1 1 0 0 0,0-1-1 0 0,-1 1 1 0 0,0-1 0 0 0,-1 1 0 0 0,0-1-1 0 0,-3 11 4 0 0,4-14 0 0 0,-6 28 4 0 0,-1 0 1 0 0,-2 0-1 0 0,-2-1 0 0 0,-1 0 1 0 0,-1-1-1 0 0,-2-1 0 0 0,-1 0 1 0 0,-2-1-1 0 0,-1 0 0 0 0,-2-2 1 0 0,0 0-1 0 0,-3-1-4 0 0,20-24 6 0 0,-9 12 27 0 0,0 0 0 0 0,1 1 0 0 0,1 0 0 0 0,1 1 1 0 0,0 0-1 0 0,2 1 0 0 0,0 0 0 0 0,1 0 0 0 0,1 0 1 0 0,-2 15-34 0 0,8-34 23 0 0,0 1 0 0 0,0 0 1 0 0,0 0-1 0 0,0-1 1 0 0,1 1-1 0 0,-1 0 1 0 0,0 0-1 0 0,1-1 1 0 0,0 1-1 0 0,-1 0 1 0 0,1-1-1 0 0,0 1 0 0 0,0-1 1 0 0,0 1-1 0 0,0-1 1 0 0,0 1-1 0 0,0-1 1 0 0,0 0-1 0 0,0 1 1 0 0,1-1-1 0 0,-1 0 1 0 0,0 0-1 0 0,1 0 0 0 0,-1 0 1 0 0,1 0-1 0 0,-1 0 1 0 0,1 0-1 0 0,0-1 1 0 0,-1 1-1 0 0,1 0 1 0 0,0-1-1 0 0,-1 1 1 0 0,1-1-1 0 0,0 0 0 0 0,0 0 1 0 0,-1 0-1 0 0,1 0 1 0 0,0 0-1 0 0,0 0 1 0 0,-1 0-1 0 0,1 0 1 0 0,0-1-1 0 0,0 1 1 0 0,-1-1-1 0 0,1 1 0 0 0,0-1-23 0 0,85-25 500 0 0,-87 26-499 0 0,23-9 63 0 0,18-8-19 0 0,0 1-1 0 0,0 2 1 0 0,2 2 0 0 0,-1 2 0 0 0,10 1-45 0 0,96-20-3129 0 0,-143 24 1810 0 0,-5 4 399 0 0</inkml:trace>
  <inkml:trace contextRef="#ctx0" brushRef="#br0" timeOffset="-114100.247">10765 1188 8610 0 0,'-17'-20'4896'0'0,"25"20"-4826"0"0,113 8-266 0 0,0-6 0 0 0,0-5 0 0 0,-1-5 0 0 0,25-9 196 0 0,106-39-5482 0 0,-207 44 3941 0 0</inkml:trace>
  <inkml:trace contextRef="#ctx0" brushRef="#br0" timeOffset="-120471.119">3030 1787 3249 0 0,'-9'17'312'0'0,"-8"9"-132"0"0,2 1 0 0 0,0 1 0 0 0,2 0-1 0 0,1 0 1 0 0,1 1 0 0 0,2 1 0 0 0,0 0 0 0 0,2 0 0 0 0,2 1-1 0 0,1-1 1 0 0,1 1 0 0 0,1 0 0 0 0,2 0 0 0 0,3 21-180 0 0,-1-44 41 0 0,0 0 1 0 0,1 0 0 0 0,0 0 0 0 0,0 0-1 0 0,1 0 1 0 0,0-1 0 0 0,1 0 0 0 0,0 1-1 0 0,0-2 1 0 0,0 1 0 0 0,1 0 0 0 0,0-1-1 0 0,0 0 1 0 0,0-1 0 0 0,1 1 0 0 0,0-1-1 0 0,0-1 1 0 0,0 1 0 0 0,1-1 0 0 0,-1 0 0 0 0,1-1-1 0 0,0 0 1 0 0,0 0 0 0 0,1-1 0 0 0,1 1-42 0 0,17 3 90 0 0,1-2-1 0 0,0 0 1 0 0,0-2 0 0 0,0 0 0 0 0,0-3 0 0 0,0 0 0 0 0,3-2-90 0 0,-11 1 34 0 0,0-1-1 0 0,0-1 1 0 0,0-1-1 0 0,0-1 0 0 0,0-1 1 0 0,-1-1-1 0 0,-1 0 1 0 0,1-1-1 0 0,-1-1 0 0 0,-1-1 1 0 0,0-1-1 0 0,0 0 1 0 0,-1-1-1 0 0,5-6-33 0 0,15-17 65 0 0,-3-2 0 0 0,-1-1 0 0 0,-1-1 0 0 0,-3-2-1 0 0,7-14-64 0 0,-17 31 32 0 0,-1-1 0 0 0,-1-1-1 0 0,-2-1 1 0 0,0 0-1 0 0,-2 0 1 0 0,-1-1 0 0 0,-2-1-1 0 0,-1 0 1 0 0,-1 0-1 0 0,-1-1 1 0 0,-2 0 0 0 0,-1 1-1 0 0,-1-1 1 0 0,-2-1-1 0 0,-1 1 1 0 0,-3-8-32 0 0,3 28 28 0 0,0 1-1 0 0,-1 0 1 0 0,0-1-1 0 0,-1 1 1 0 0,0 0 0 0 0,-1 0-1 0 0,0 0 1 0 0,-1 1 0 0 0,0 0-1 0 0,0-1 1 0 0,-1 2-1 0 0,0-1 1 0 0,0 1 0 0 0,-1 0-1 0 0,0 0 1 0 0,-1 1 0 0 0,0-1-1 0 0,0 2 1 0 0,0-1-1 0 0,-1 1 1 0 0,-8-4-28 0 0,-1 3 7 0 0,0 1 0 0 0,0 0 0 0 0,0 2-1 0 0,-1 0 1 0 0,0 0 0 0 0,0 2 0 0 0,0 1 0 0 0,0 0 0 0 0,0 1-1 0 0,0 1 1 0 0,0 1 0 0 0,0 1 0 0 0,1 0 0 0 0,-1 2-1 0 0,1 0 1 0 0,-1 1 0 0 0,2 0 0 0 0,-1 2 0 0 0,1 0 0 0 0,0 1-1 0 0,1 1 1 0 0,0 0 0 0 0,0 1 0 0 0,1 1 0 0 0,0 1-7 0 0,4-6-11 0 0,1 0 0 0 0,0 0 1 0 0,0 1-1 0 0,1 0 0 0 0,0 1 1 0 0,1 0-1 0 0,0 1 0 0 0,0 0 1 0 0,1 0-1 0 0,0 0 0 0 0,1 1 1 0 0,0 0-1 0 0,0 0 0 0 0,1 1 1 0 0,1-1-1 0 0,0 1 0 0 0,1 0 1 0 0,-2 9 10 0 0,4-9-12 0 0,0 0 0 0 0,1 1 1 0 0,0-1-1 0 0,1 0 0 0 0,0 0 1 0 0,1 1-1 0 0,0-1 1 0 0,1 0-1 0 0,0 0 0 0 0,1-1 1 0 0,1 1-1 0 0,-1-1 0 0 0,2 0 1 0 0,0 0-1 0 0,0 0 0 0 0,1-1 1 0 0,0 0-1 0 0,1 0 0 0 0,5 4 12 0 0,66 62-6 0 0,-45-46 23 0 0,-1 2 1 0 0,-1 1-1 0 0,-2 2 1 0 0,-2 0-1 0 0,-1 2 1 0 0,4 10-18 0 0,155 303 365 0 0,-181-343-484 0 0,-1-1-1 0 0,1 0 1 0 0,1 0 0 0 0,-1 0-1 0 0,1-1 1 0 0,0 0-1 0 0,1 0 1 0 0,-1-1-1 0 0,1 1 1 0 0,-1-1-1 0 0,1-1 1 0 0,1 1-1 0 0,-1-1 1 0 0,0 0-1 0 0,1-1 1 0 0,0 0-1 0 0,-1 0 1 0 0,1-1-1 0 0,0 0 1 0 0,0 0-1 0 0,0 0 1 0 0,0-1-1 0 0,0-1 1 0 0,-1 1-1 0 0,1-1 1 0 0,0-1-1 0 0,4 0 120 0 0,10-4-1424 0 0</inkml:trace>
  <inkml:trace contextRef="#ctx0" brushRef="#br0" timeOffset="-119547.05">3075 1123 5889 0 0,'-14'-16'2115'0'0,"12"15"-2104"0"0,1 0 1 0 0,0 1-1 0 0,-1-1 1 0 0,1 0-1 0 0,0 0 1 0 0,0 0-1 0 0,-1-1 1 0 0,1 1-1 0 0,0 0 1 0 0,0 0-1 0 0,0-1 1 0 0,0 1-1 0 0,1 0 1 0 0,-1-1-1 0 0,0 1 1 0 0,1-1-1 0 0,-1 1 1 0 0,0-1-1 0 0,1 1 1 0 0,0-1-1 0 0,-1 0 1 0 0,1 1-1 0 0,0-1 1 0 0,0 1-1 0 0,0-1 1 0 0,0 0-1 0 0,0 1 1 0 0,0-1-1 0 0,1 1 1 0 0,-1-1-1 0 0,0 0 1 0 0,1 1-1 0 0,-1-1 1 0 0,1 1-1 0 0,0-1 1 0 0,-1 1-1 0 0,1 0 1 0 0,0-1-1 0 0,0 1 1 0 0,0 0-1 0 0,0-1 1 0 0,0 1-1 0 0,0 0 1 0 0,0 0-1 0 0,0 0 0 0 0,2-1-11 0 0,346-246-456 0 0,-318 220 469 0 0,-16 13 19 0 0,1 0 0 0 0,1 1 0 0 0,0 0 0 0 0,1 2 0 0 0,1 0 0 0 0,0 1 1 0 0,0 1-1 0 0,15-6-32 0 0,-29 16 1 0 0,0 1 1 0 0,0-1-1 0 0,0 1 0 0 0,0-1 1 0 0,0 1-1 0 0,0 1 0 0 0,0-1 1 0 0,0 1-1 0 0,0 0 0 0 0,0 0 1 0 0,-1 0-1 0 0,1 1 1 0 0,-1-1-1 0 0,1 1 0 0 0,-1 0 1 0 0,0 1-1 0 0,0-1 0 0 0,-1 1 1 0 0,1-1-1 0 0,-1 1 0 0 0,0 0 1 0 0,0 0-1 0 0,0 1 1 0 0,0-1-1 0 0,-1 1 0 0 0,1-1 1 0 0,-1 1-1 0 0,-1 0 0 0 0,1 0 1 0 0,-1 0-1 0 0,1 0 0 0 0,-1 0 1 0 0,-1 0-1 0 0,1 0-1 0 0,12 26 16 0 0,10 19-128 0 0,45 76 189 0 0,9-74-3246 0 0,-59-47 1934 0 0</inkml:trace>
  <inkml:trace contextRef="#ctx0" brushRef="#br0" timeOffset="-118624.376">5188 655 5345 0 0,'-22'36'2627'0'0,"-75"154"435"0"0,64-87-2964 0 0,4 1 0 0 0,4 2 0 0 0,5 0 0 0 0,5 1 0 0 0,5 1 0 0 0,3 93-98 0 0,6-175 11 0 0,1 0-1 0 0,1-1 0 0 0,2 1 0 0 0,0 0 0 0 0,2-1 0 0 0,0 1 0 0 0,2-1 0 0 0,1-1 0 0 0,1 1 0 0 0,1-2 0 0 0,1 1 0 0 0,1-1 0 0 0,1-1 1 0 0,1 0-1 0 0,1-1 0 0 0,1 0 0 0 0,1-2 0 0 0,2 2-10 0 0,67 44-611 0 0,7-14-3419 0 0,-84-46 2852 0 0</inkml:trace>
  <inkml:trace contextRef="#ctx0" brushRef="#br0" timeOffset="-117959.498">5486 1144 5521 0 0,'-21'33'3128'0'0,"13"35"-3153"0"0,8-56 290 0 0,-29 384 85 0 0,19-118-63 0 0,26-206-11 0 0,-15-71-251 0 0,-1-1-33 0 0,0 0-46 0 0,0 0-80 0 0,0 0-144 0 0,0 0-292 0 0,0 0-274 0 0,0 0-106 0 0,0 0 326 0 0,0 0-428 0 0,0 0-348 0 0</inkml:trace>
  <inkml:trace contextRef="#ctx0" brushRef="#br0" timeOffset="-117709.569">5430 1782 2577 0 0,'4'-14'308'0'0,"0"1"1"0"0,1-1-1 0 0,1 1 0 0 0,0 0 1 0 0,1 0-1 0 0,0 1 1 0 0,0 0-1 0 0,2 0 1 0 0,0 1-1 0 0,0 0 1 0 0,1 0-1 0 0,0 1 1 0 0,0 1-1 0 0,1 0 1 0 0,1 0-1 0 0,1-1-308 0 0,33-20 336 0 0,1 1-1 0 0,2 3 0 0 0,0 2 1 0 0,34-11-336 0 0,-72 32-76 0 0,3-1-143 0 0,-19 3-4579 0 0,4 1 3622 0 0</inkml:trace>
  <inkml:trace contextRef="#ctx0" brushRef="#br0" timeOffset="-117461.652">5729 1485 976 0 0,'-7'4'372'0'0,"0"1"1"0"0,-1 0-1 0 0,2 0 0 0 0,-1 1 1 0 0,1 0-1 0 0,-1 0 0 0 0,2 0 0 0 0,-1 1 1 0 0,1 0-1 0 0,0 0 0 0 0,0 1 0 0 0,1-1 1 0 0,0 1-1 0 0,0 0 0 0 0,1 0 0 0 0,0 0 1 0 0,1 1-1 0 0,-1 1-372 0 0,0 2 101 0 0,1 0 0 0 0,1 1 0 0 0,0-1 0 0 0,1 0 0 0 0,0 1 0 0 0,1-1 0 0 0,0 0 0 0 0,1 1 0 0 0,0-1 0 0 0,1 0 0 0 0,1 0 0 0 0,-1-1 0 0 0,2 1 0 0 0,0-1-1 0 0,0 0 1 0 0,1 0 0 0 0,0 0 0 0 0,1-1 0 0 0,4 4-101 0 0,-1-5 3 0 0,1-1 0 0 0,0-1 0 0 0,1 0 0 0 0,0 0 0 0 0,0-1 0 0 0,0-1 0 0 0,1 0 0 0 0,0-1 0 0 0,0 0 0 0 0,0-1 0 0 0,0 0 0 0 0,1-1 0 0 0,-1-1 0 0 0,1 0 0 0 0,-1-1 0 0 0,1 0 0 0 0,-1-1 0 0 0,2-1-3 0 0,24-2-1750 0 0,-32 7 716 0 0</inkml:trace>
  <inkml:trace contextRef="#ctx0" brushRef="#br0" timeOffset="-117172.406">6094 1836 7290 0 0,'22'-4'4020'0'0,"-6"1"-3323"0"0,113 22-1458 0 0,-44-30-3993 0 0,-58 4 2772 0 0,-14 2 593 0 0</inkml:trace>
  <inkml:trace contextRef="#ctx0" brushRef="#br0" timeOffset="-116930.63">6833 1204 4561 0 0,'19'-63'4990'0'0,"-21"72"-3985"0"0,18 257-417 0 0,-16-212-342 0 0,2 0 0 0 0,2 1 0 0 0,2-1 0 0 0,3-1 1 0 0,9 27-247 0 0,29 38 642 0 0,-79-94-2550 0 0,-54 22 410 0 0,-105-21 1656 0 0,213-28 2760 0 0,76-13-1818 0 0,-21 0-663 0 0,-43 11-418 0 0,-1-2 0 0 0,-1-1 0 0 0,1-2 0 0 0,-2-1 0 0 0,1-1 1 0 0,-1-2-1 0 0,2-3-19 0 0,-30 15-279 0 0,0 0 0 0 0,0 0-1 0 0,0-1 1 0 0,-1 0 0 0 0,1 1 0 0 0,0-1 0 0 0,-1 0 0 0 0,0 0 0 0 0,0-1 0 0 0,0 1-1 0 0,0 0 1 0 0,0-1 0 0 0,0 1 0 0 0,-1-1 0 0 0,0 0 0 0 0,0 1 0 0 0,0-1 0 0 0,0 0 0 0 0,-1 0-1 0 0,1 1 1 0 0,-1-1 0 0 0,0 0 0 0 0,0 0 0 0 0,0 0 279 0 0,0-16-1946 0 0</inkml:trace>
  <inkml:trace contextRef="#ctx0" brushRef="#br0" timeOffset="-116680.364">6750 1518 6705 0 0,'-9'-19'2801'0'0,"7"1"-1833"0"0,-1-2-696 0 0,-3-3 16 0 0,7 6-24 0 0,6 3-32 0 0,7-1-192 0 0,-3 1-56 0 0,5 3-64 0 0,1 0-96 0 0,3 3-248 0 0,0 0-160 0 0,1 1-184 0 0,1 4-216 0 0,-6 1 632 0 0,3-1-528 0 0,-1 3-161 0 0</inkml:trace>
  <inkml:trace contextRef="#ctx0" brushRef="#br0" timeOffset="-116416.891">7419 2211 4777 0 0,'0'38'2369'0'0,"0"0"-1281"0"0,-3-1-664 0 0,1-4 232 0 0,-6-1-160 0 0,4-2-152 0 0,-4-3-88 0 0,3-3-88 0 0,0-6-120 0 0,0 1-72 0 0,1-3-152 0 0,2-2-208 0 0,2-4-920 0 0,0 1 1056 0 0,3-3-640 0 0,4-7-505 0 0</inkml:trace>
  <inkml:trace contextRef="#ctx0" brushRef="#br0" timeOffset="-116122.954">7956 1486 6449 0 0,'-31'-84'4301'0'0,"29"81"-4280"0"0,1 0 0 0 0,-1 0-1 0 0,-1 0 1 0 0,1 1-1 0 0,0-1 1 0 0,-1 1 0 0 0,1 0-1 0 0,-1-1 1 0 0,0 1 0 0 0,1 0-1 0 0,-1 1 1 0 0,0-1 0 0 0,0 0-1 0 0,-1 1 1 0 0,1 0-1 0 0,0 0 1 0 0,0 0 0 0 0,-1 0-1 0 0,1 0 1 0 0,0 1 0 0 0,-1-1-1 0 0,1 1 1 0 0,-1 0 0 0 0,1 0-1 0 0,-1 0 1 0 0,1 0-1 0 0,0 1 1 0 0,-1 0 0 0 0,1-1-1 0 0,0 1 1 0 0,-1 0 0 0 0,1 1-1 0 0,0-1 1 0 0,0 0 0 0 0,0 1-1 0 0,0 0 1 0 0,0 0-1 0 0,-2 1-20 0 0,-12 15-19 0 0,1 1-1 0 0,0 0 0 0 0,2 1 0 0 0,0 1 0 0 0,1 0 1 0 0,1 1-1 0 0,1 1 0 0 0,1-1 0 0 0,1 2 0 0 0,1-1 0 0 0,1 1 1 0 0,1 0-1 0 0,1 1 0 0 0,2-1 0 0 0,-1 21 20 0 0,3-42 1 0 0,-2 5 22 0 0,1 1 0 0 0,0 0 0 0 0,0-1 0 0 0,1 1 0 0 0,0 0 0 0 0,1 0 0 0 0,-1 0 0 0 0,2 0 0 0 0,-1 0 0 0 0,1 0 0 0 0,1 0 0 0 0,0-1 0 0 0,0 1 0 0 0,1 0 0 0 0,0-1 0 0 0,0 0 0 0 0,1 1 0 0 0,0-1 0 0 0,0-1 0 0 0,1 1 0 0 0,0-1 0 0 0,3 4-23 0 0,-5-9 12 0 0,1 0 1 0 0,-1-1 0 0 0,1 1-1 0 0,0 0 1 0 0,0-1-1 0 0,0 0 1 0 0,0 0 0 0 0,0 0-1 0 0,0 0 1 0 0,0-1-1 0 0,0 0 1 0 0,0 0 0 0 0,0 0-1 0 0,0 0 1 0 0,0 0-1 0 0,0-1 1 0 0,0 0 0 0 0,0 0-1 0 0,0 0 1 0 0,0 0-1 0 0,0-1 1 0 0,0 1 0 0 0,-1-1-1 0 0,1 0 1 0 0,-1 0-1 0 0,1 0 1 0 0,-1-1 0 0 0,0 1-1 0 0,0-1 1 0 0,0 0-1 0 0,2-2-12 0 0,80-102 13 0 0,-19 4 39 0 0,-63 111 210 0 0,-33 250 416 0 0,30-256-672 0 0,0 0 1 0 0,0 0-1 0 0,0 0 1 0 0,1 0-1 0 0,-1 1 1 0 0,0-1-1 0 0,1 0 1 0 0,0 0-1 0 0,-1 0 1 0 0,1-1-1 0 0,0 1 1 0 0,0 0-1 0 0,0 0 1 0 0,0 0-1 0 0,0-1 1 0 0,1 1-1 0 0,-1 0 1 0 0,0-1-1 0 0,1 1 1 0 0,-1-1-1 0 0,1 1 1 0 0,0-1-1 0 0,-1 0 1 0 0,1 0-1 0 0,0 0 1 0 0,0 0-1 0 0,0 0 1 0 0,0 0-1 0 0,0-1 1 0 0,0 1-1 0 0,0 0 1 0 0,0-1-1 0 0,0 0 1 0 0,0 1-1 0 0,0-1 1 0 0,0 0-1 0 0,2 0-6 0 0,86-16-1445 0 0,-55 8-189 0 0,-10 5 555 0 0,3-3-532 0 0</inkml:trace>
  <inkml:trace contextRef="#ctx0" brushRef="#br0" timeOffset="-115685.037">8459 1144 9442 0 0,'7'99'3701'0'0,"19"47"-3814"0"0,-3-30 148 0 0,-11-43-138 0 0,3 9-1144 0 0,-2 1 0 0 0,-4 0 1 0 0,-4 0-1 0 0,-4 1 0 0 0,-8 71 1247 0 0,-25-27-2363 0 0,11-67 799 0 0</inkml:trace>
  <inkml:trace contextRef="#ctx0" brushRef="#br0" timeOffset="-91717.861">4153 660 4753 0 0,'-6'5'131'0'0,"1"1"0"0"0,0 0 0 0 0,0 0 0 0 0,0 1 0 0 0,1 0-1 0 0,0-1 1 0 0,0 1 0 0 0,0 1 0 0 0,1-1 0 0 0,0 0 0 0 0,1 1 0 0 0,0 0 0 0 0,0-1 0 0 0,1 1 0 0 0,-1 0 0 0 0,2 0-1 0 0,-1 0 1 0 0,1 6-131 0 0,-2 4 202 0 0,9 212 31 0 0,3-130-26 0 0,-11-100-159 0 0,1-1 0 0 0,-1 1-1 0 0,1 0 1 0 0,-1 0 0 0 0,1 0 0 0 0,0 0 0 0 0,-1 0 0 0 0,1 0-1 0 0,-1 0 1 0 0,1 0 0 0 0,-1 0 0 0 0,1 0 0 0 0,-1 0-1 0 0,1 0 1 0 0,-1 0 0 0 0,1 0 0 0 0,0 0 0 0 0,-1 0 0 0 0,1 1-1 0 0,-1-1 1 0 0,1 0 0 0 0,-1 0 0 0 0,1 0 0 0 0,0 1-1 0 0,-1-1 1 0 0,1 0 0 0 0,0 1 0 0 0,-1-1 0 0 0,1 0 0 0 0,0 1-1 0 0,-1-1 1 0 0,1 0 0 0 0,0 1 0 0 0,0-1 0 0 0,-1 0 0 0 0,1 1-1 0 0,0-1 1 0 0,0 1 0 0 0,0-1 0 0 0,0 1 0 0 0,0-1-1 0 0,-1 1-47 0 0,-25-194-4943 0 0,26 163 3656 0 0</inkml:trace>
  <inkml:trace contextRef="#ctx0" brushRef="#br0" timeOffset="-91468.676">3960 719 1264 0 0,'-2'0'80'0'0,"1"0"1"0"0,-1 0-1 0 0,0-1 0 0 0,0 1 0 0 0,1 0 0 0 0,-1-1 0 0 0,0 1 0 0 0,1-1 1 0 0,-1 1-1 0 0,0-1 0 0 0,1 0 0 0 0,-1 1 0 0 0,1-1 0 0 0,-1 0 0 0 0,1 0 1 0 0,-1 0-1 0 0,1 0 0 0 0,0-1 0 0 0,-1 1 0 0 0,1 0 0 0 0,0-1 0 0 0,0 1 1 0 0,0 0-1 0 0,0-1 0 0 0,0 1 0 0 0,1-1 0 0 0,-1 0 0 0 0,0 1 0 0 0,1-1 0 0 0,-1 1 1 0 0,1-1-1 0 0,-1 0 0 0 0,1 0 0 0 0,0 1 0 0 0,-1-1 0 0 0,1 0 0 0 0,0 0 1 0 0,1 1-1 0 0,-1-1 0 0 0,0 0 0 0 0,0 0 0 0 0,1 1 0 0 0,-1-1 0 0 0,1 0 1 0 0,-1 1-1 0 0,1-1 0 0 0,0 1 0 0 0,-1-1 0 0 0,1 0 0 0 0,0 1 0 0 0,0 0 1 0 0,0-1-1 0 0,0 1 0 0 0,1-1-80 0 0,179-90 2807 0 0,-144 78-2401 0 0,108-34 331 0 0,-12-3-3448 0 0,-121 49 1632 0 0,0 2-464 0 0</inkml:trace>
  <inkml:trace contextRef="#ctx0" brushRef="#br0" timeOffset="-91294.802">3930 825 6353 0 0,'-34'18'4355'0'0,"42"-17"-4238"0"0,24-1-94 0 0,1-1 0 0 0,-1-1 0 0 0,0-2 0 0 0,0-2 1 0 0,-1 0-1 0 0,1-3 0 0 0,-1 0 0 0 0,-1-2 0 0 0,0-1 0 0 0,-1-1 0 0 0,0-2 0 0 0,16-12-23 0 0,24-6-370 0 0,48-22-3493 0 0,-90 43 2675 0 0</inkml:trace>
  <inkml:trace contextRef="#ctx0" brushRef="#br0" timeOffset="-91079.156">4766 542 6913 0 0,'-13'50'3604'0'0,"0"27"-2829"0"0,6-32-334 0 0,0 216 213 0 0,8-254-646 0 0,-2 2 4 0 0,1 1 0 0 0,0-1 0 0 0,0 0 0 0 0,1 0 0 0 0,1 1 0 0 0,0-1 0 0 0,0 0 1 0 0,0 0-1 0 0,1-1 0 0 0,1 1 0 0 0,-1 0 0 0 0,3 2-12 0 0,-4-10 5 0 0,1 0 0 0 0,0 0 0 0 0,-1 0 0 0 0,1-1 0 0 0,0 1 0 0 0,-1-1 0 0 0,1 0 1 0 0,0 0-1 0 0,0 1 0 0 0,0-2 0 0 0,-1 1 0 0 0,1 0 0 0 0,0-1 0 0 0,0 1 0 0 0,-1-1 0 0 0,1 0 0 0 0,0 0 0 0 0,-1 0 0 0 0,1 0 0 0 0,-1 0 0 0 0,1 0 0 0 0,-1-1 0 0 0,0 1 0 0 0,0-1 1 0 0,1 0-1 0 0,-1 0 0 0 0,0 0 0 0 0,0 0 0 0 0,-1 0 0 0 0,1 0 0 0 0,0 0 0 0 0,-1 0 0 0 0,1-1 0 0 0,-1 1 0 0 0,0-1 0 0 0,0 1 0 0 0,0-1 0 0 0,0 0 0 0 0,0-1-5 0 0,287-496 128 0 0,-142 309-118 0 0,-145 189-56 0 0,0 1 26 0 0,-1 1 0 0 0,0 0 1 0 0,0-1-1 0 0,0 1 1 0 0,0-1-1 0 0,0 1 0 0 0,0-1 1 0 0,1 1-1 0 0,-1 0 1 0 0,0-1-1 0 0,0 1 0 0 0,1 0 1 0 0,-1-1-1 0 0,0 1 0 0 0,1 0 1 0 0,-1-1-1 0 0,0 1 1 0 0,1 0-1 0 0,-1-1 0 0 0,0 1 1 0 0,1 0-1 0 0,-1 0 1 0 0,1 0-1 0 0,-1-1 0 0 0,0 1 1 0 0,1 0-1 0 0,-1 0 0 0 0,1 0 1 0 0,-1 0-1 0 0,1 0 1 0 0,-1 0-1 0 0,0 0 0 0 0,1 0 1 0 0,-1 0-1 0 0,1 0 1 0 0,-1 0-1 0 0,1 0 0 0 0,-1 0 1 0 0,1 0-1 0 0,-1 0 0 0 0,0 0 1 0 0,1 1-1 0 0,-1-1 1 0 0,1 0-1 0 0,-1 0 0 0 0,0 1 1 0 0,1-1-1 0 0,-1 0 1 0 0,0 0-1 0 0,1 1 0 0 0,-1-1 1 0 0,0 0-1 0 0,1 1 0 0 0,-1-1 1 0 0,0 0-1 0 0,0 1 1 0 0,1-1-1 0 0,-1 1 0 0 0,0-1 1 0 0,0 0-1 0 0,0 1 1 0 0,1-1-1 0 0,-1 1 0 0 0,0-1 1 0 0,0 1-1 0 0,0-1 0 0 0,0 1 20 0 0,8 35-458 0 0,0-12-196 0 0</inkml:trace>
  <inkml:trace contextRef="#ctx0" brushRef="#br0" timeOffset="-109815.563">19513 1066 6569 0 0,'-17'42'3667'0'0,"18"-40"-3632"0"0,-1 1-1 0 0,1-1 0 0 0,-1 0 1 0 0,1 0-1 0 0,0 0 0 0 0,0 0 0 0 0,0 0 1 0 0,0 0-1 0 0,0 0 0 0 0,1 0 1 0 0,-1 0-1 0 0,0-1 0 0 0,1 1 1 0 0,-1-1-1 0 0,1 1 0 0 0,0-1 1 0 0,0 1-1 0 0,-1-1 0 0 0,1 0 1 0 0,0 0-1 0 0,0 0 0 0 0,0 0 0 0 0,0 0 1 0 0,0 0-1 0 0,1 0 0 0 0,-1-1 1 0 0,0 1-1 0 0,1-1-34 0 0,16 4 42 0 0,1-2-1 0 0,-1 0 1 0 0,1-1 0 0 0,0-1-1 0 0,0-1 1 0 0,-1 0 0 0 0,1-2-1 0 0,-1 0 1 0 0,1-2 0 0 0,-1 0-1 0 0,-1-1 1 0 0,16-6-42 0 0,-15 5 42 0 0,0 0 0 0 0,-1-1 1 0 0,0-1-1 0 0,-1 0 0 0 0,0-2 0 0 0,0 0 0 0 0,-1-1 0 0 0,-1 0 0 0 0,0-1 1 0 0,0-1-1 0 0,-1 0 0 0 0,-1-1 0 0 0,-1-1 0 0 0,0 0 0 0 0,2-5-42 0 0,-6 7 27 0 0,0-1 0 0 0,-1 0 0 0 0,-1-1 0 0 0,0 0-1 0 0,-1 1 1 0 0,-1-2 0 0 0,0 1 0 0 0,-1 0 0 0 0,-1-10-27 0 0,0 21-3 0 0,-1-1-1 0 0,-1 0 1 0 0,1 1 0 0 0,-1-1 0 0 0,0 0 0 0 0,-1 0 0 0 0,1 1 0 0 0,-1-1 0 0 0,0 0-1 0 0,0 1 1 0 0,-1-1 0 0 0,0 1 0 0 0,0-1 0 0 0,0 1 0 0 0,-1 0 0 0 0,1 0 0 0 0,-1 0-1 0 0,-1 0 1 0 0,1 0 0 0 0,0 1 0 0 0,-1-1 0 0 0,0 1 0 0 0,0 0 0 0 0,-1 0 0 0 0,1 1-1 0 0,-1-1 1 0 0,1 1 0 0 0,-1 0 0 0 0,0 0 0 0 0,-1 0 0 0 0,1 1 0 0 0,0 0 0 0 0,-1 0-1 0 0,1 0 1 0 0,-5 0 3 0 0,-14-1-8 0 0,-1 1 0 0 0,1 1 0 0 0,-1 1 0 0 0,1 1 0 0 0,-1 2 0 0 0,1 0 0 0 0,0 1 0 0 0,0 2 0 0 0,0 0-1 0 0,1 2 1 0 0,0 0 0 0 0,0 2 0 0 0,1 0 0 0 0,1 2 0 0 0,-1 0 0 0 0,-6 7 8 0 0,18-11 6 0 0,0 0-1 0 0,1 1 1 0 0,0 1 0 0 0,1-1-1 0 0,0 2 1 0 0,0-1 0 0 0,1 1-1 0 0,1 0 1 0 0,0 0 0 0 0,0 1-1 0 0,1-1 1 0 0,1 1 0 0 0,0 1-1 0 0,0-1 1 0 0,1 0 0 0 0,1 1 0 0 0,0 0-1 0 0,1 0 1 0 0,0 1-6 0 0,12 249 104 0 0,-9-246-103 0 0,14 106 32 0 0,-4-50 14 0 0,-3 1-1 0 0,-3 0 1 0 0,-4 0-1 0 0,-3 0 1 0 0,-9 71-47 0 0,7-130-77 0 0,1-1 1 0 0,-2 0-1 0 0,0 0 1 0 0,0 0-1 0 0,-1 0 1 0 0,-1 0 0 0 0,0-1-1 0 0,-1 0 1 0 0,-7 10 76 0 0,5-26-5350 0 0,9 1 3538 0 0</inkml:trace>
  <inkml:trace contextRef="#ctx0" brushRef="#br0" timeOffset="-109486.486">19586 271 9554 0 0,'2'-81'4089'0'0,"46"16"-3999"0"0,99-27-3434 0 0,-117 77 3284 0 0,-29 14 76 0 0,0-1 0 0 0,0 1 1 0 0,0 0-1 0 0,0-1 0 0 0,1 1 1 0 0,-1 0-1 0 0,1 0 0 0 0,-1 0 1 0 0,1 0-1 0 0,-1 0 0 0 0,1 0 1 0 0,-1 1-1 0 0,1-1 0 0 0,0 0 0 0 0,-1 1 1 0 0,1-1-1 0 0,0 1 0 0 0,0 0 1 0 0,0 0-1 0 0,-1-1 0 0 0,1 1 1 0 0,0 0-1 0 0,0 1 0 0 0,-1-1 0 0 0,1 0 1 0 0,0 0-1 0 0,0 1 0 0 0,-1-1 1 0 0,1 1-1 0 0,0-1 0 0 0,-1 1 1 0 0,1 0-1 0 0,0 0 0 0 0,-1 0 0 0 0,1 0 1 0 0,-1 0-1 0 0,1 0 0 0 0,-1 0 1 0 0,0 0-1 0 0,0 1 0 0 0,1-1 1 0 0,-1 0-1 0 0,0 1 0 0 0,0-1 1 0 0,0 1-1 0 0,0-1 0 0 0,-1 1 0 0 0,1 0 1 0 0,0 0-17 0 0,1 19 35 0 0,-2-3-110 0 0,1 0-1 0 0,0 0 1 0 0,1 0 0 0 0,1 0-1 0 0,1 0 1 0 0,0-1 0 0 0,1 0 0 0 0,1 1-1 0 0,1-2 1 0 0,0 1 0 0 0,1-1-1 0 0,1 0 1 0 0,0-1 0 0 0,2 0-1 0 0,-1 0 1 0 0,2-1 0 0 0,0 0-1 0 0,1-1 76 0 0,51 14-2643 0 0,-38-20 1360 0 0</inkml:trace>
  <inkml:trace contextRef="#ctx0" brushRef="#br0" timeOffset="-89715.695">20454 179 7498 0 0,'8'32'3745'0'0,"-20"25"-3742"0"0,4-22 84 0 0,-28 281 18 0 0,29-309 520 0 0,5-19-1634 0 0,2 0-4772 0 0,0 6 4541 0 0</inkml:trace>
  <inkml:trace contextRef="#ctx0" brushRef="#br0" timeOffset="-89533.054">20341 191 2393 0 0,'-1'-26'1380'0'0,"0"24"-1272"0"0,0-1 0 0 0,1 0 1 0 0,-1 0-1 0 0,1 0 1 0 0,-1 0-1 0 0,1 0 1 0 0,0 0-1 0 0,0 0 0 0 0,1 0 1 0 0,-1-1-1 0 0,0 1 1 0 0,1 1-1 0 0,0-1 1 0 0,0 0-1 0 0,0 0 1 0 0,0 0-1 0 0,0 0 0 0 0,0 1 1 0 0,1-1-1 0 0,0 0 1 0 0,-1 1-1 0 0,1-1 1 0 0,0 1-1 0 0,0 0 0 0 0,0 0 1 0 0,0 0-1 0 0,1 0 1 0 0,-1 0-1 0 0,1 0 1 0 0,-1 0-1 0 0,1 1 1 0 0,0-1-1 0 0,-1 1 0 0 0,1 0 1 0 0,0 0-1 0 0,0 0-108 0 0,141-37 1937 0 0,44 17-1421 0 0,-62 17-3241 0 0,-109 5 1805 0 0,-3 3-451 0 0</inkml:trace>
  <inkml:trace contextRef="#ctx0" brushRef="#br0" timeOffset="-89346.005">20338 246 6225 0 0,'-49'-2'4660'0'0,"49"2"-4561"0"0,0 0-74 0 0,0 0-16 0 0,0 0-1 0 0,1 0 3 0 0,103 24 60 0 0,-64-24-519 0 0,1-2 0 0 0,-1-1-1 0 0,0-2 1 0 0,0-2 0 0 0,0-2 0 0 0,-1-1 0 0 0,14-7 448 0 0,-19 6-1226 0 0</inkml:trace>
  <inkml:trace contextRef="#ctx0" brushRef="#br0" timeOffset="-89074.477">21037 112 5889 0 0,'-51'186'6105'0'0,"9"97"-5240"0"0,41-280-858 0 0,0-1 0 0 0,0 0 1 0 0,1 0-1 0 0,-1 0 0 0 0,1 1 1 0 0,0-1-1 0 0,0 0 0 0 0,0 1 1 0 0,0-1-1 0 0,0 0 0 0 0,0 1 1 0 0,1-1-1 0 0,-1 0 0 0 0,1 0 1 0 0,-1 1-1 0 0,1-1 0 0 0,0 0 1 0 0,0 0-1 0 0,0 0 0 0 0,0 0 1 0 0,0 0-1 0 0,1 0 0 0 0,-1 0 1 0 0,0 0-1 0 0,1-1 0 0 0,0 1 1 0 0,-1 0-1 0 0,1-1 0 0 0,0 1 1 0 0,0-1-1 0 0,0 0 0 0 0,0 0 1 0 0,0 0-1 0 0,0 0 0 0 0,0 0 1 0 0,0 0-1 0 0,0 0 0 0 0,0-1 1 0 0,1 1-1 0 0,-1-1 0 0 0,0 1 1 0 0,1-1-1 0 0,-1 0 0 0 0,0 0 1 0 0,0 0-1 0 0,1 0 0 0 0,-1 0 1 0 0,0-1-8 0 0,129-78 236 0 0,-105 58-240 0 0,28-27-146 0 0,-2-2-1 0 0,-2-3 1 0 0,-2-1 0 0 0,-3-3 0 0 0,21-36 150 0 0,32-39-113 0 0,-88 121-267 0 0,-15 19-169 0 0,-25 83-3255 0 0,31-77 2159 0 0</inkml:trace>
  <inkml:trace contextRef="#ctx0" brushRef="#br0" timeOffset="-87991.506">21840 140 4761 0 0,'-43'67'2449'0'0,"-97"174"-785"0"0,97-146-1516 0 0,4 3 1 0 0,5 1 0 0 0,4 1-1 0 0,4 2 1 0 0,-12 103-149 0 0,34-188 25 0 0,0 1 1 0 0,2-1 0 0 0,0 0-1 0 0,1 1 1 0 0,0-1 0 0 0,2 1 0 0 0,0-1-1 0 0,1 1 1 0 0,0-1 0 0 0,2 0-1 0 0,0 0 1 0 0,1 0 0 0 0,0-1-1 0 0,2 1 1 0 0,0-1 0 0 0,1-1-1 0 0,0 1 1 0 0,1-1 0 0 0,1-1-1 0 0,0 0 1 0 0,1 0 0 0 0,0-1 0 0 0,14 12-26 0 0,-10-16-482 0 0,0 0 0 0 0,1 0 1 0 0,0-2-1 0 0,0 0 1 0 0,1-1-1 0 0,-1 0 0 0 0,1-2 1 0 0,1 0-1 0 0,0 0 482 0 0,1-1-1528 0 0</inkml:trace>
  <inkml:trace contextRef="#ctx0" brushRef="#br0" timeOffset="-87753.076">22115 813 7106 0 0,'-54'143'4623'0'0,"10"80"-4439"0"0,30-140 190 0 0,-15 175-226 0 0,30-259-175 0 0,-1 0 1 0 0,1 0 0 0 0,0 1-1 0 0,0-1 1 0 0,-1 0 0 0 0,1 1-1 0 0,0-1 1 0 0,0 1 0 0 0,0-1 0 0 0,0 1-1 0 0,0-1 1 0 0,-1 1 0 0 0,1 0-1 0 0,0-1 1 0 0,0 1 0 0 0,0 0-1 0 0,0 0 1 0 0,0 0 0 0 0,0-1-1 0 0,0 1 1 0 0,0 0 0 0 0,0 1-1 0 0,0-1 1 0 0,0 0 0 0 0,0 0-1 0 0,0 0 1 0 0,0 0 0 0 0,0 1 0 0 0,0-1-1 0 0,0 1 1 0 0,0-1 0 0 0,0 0-1 0 0,0 1 1 0 0,-1-1 0 0 0,1 1-1 0 0,0 0 1 0 0,0-1 0 0 0,-1 1-1 0 0,1 0 1 0 0,0-1 0 0 0,-1 1-1 0 0,1 0 1 0 0,0 0 0 0 0,-1 0-1 0 0,1 0 1 0 0,-1-1 0 0 0,1 1 0 0 0,-1 0-1 0 0,0 0 1 0 0,1 0 0 0 0,-1 0-1 0 0,0 0 1 0 0,0 0 0 0 0,0 0-1 0 0,0 0 1 0 0,0 0 26 0 0,36-56-920 0 0,-13 20 153 0 0</inkml:trace>
  <inkml:trace contextRef="#ctx0" brushRef="#br0" timeOffset="-87564.015">22364 887 6833 0 0,'-29'67'3538'0'0,"9"-22"-2915"0"0,1 1-1 0 0,3 1 1 0 0,1 0-1 0 0,-5 35-622 0 0,17-61 46 0 0,-2-1-9 0 0,2 1 0 0 0,0 0 1 0 0,1-1-1 0 0,1 1 0 0 0,1 0 1 0 0,1 0-1 0 0,1 0 0 0 0,1 0 1 0 0,1 1-38 0 0,-4-21-17 0 0,0 0 0 0 0,0 0 0 0 0,0 0 1 0 0,0 0-1 0 0,0 0 0 0 0,1 0 0 0 0,-1 0 0 0 0,0 0 1 0 0,1 0-1 0 0,-1 0 0 0 0,1 0 0 0 0,-1 0 1 0 0,1 0-1 0 0,-1-1 0 0 0,1 1 0 0 0,-1 0 0 0 0,1 0 1 0 0,0-1-1 0 0,0 1 0 0 0,-1 0 0 0 0,1-1 0 0 0,0 1 1 0 0,0 0-1 0 0,0-1 0 0 0,0 1 0 0 0,-1-1 0 0 0,1 0 1 0 0,0 1-1 0 0,0-1 0 0 0,0 0 0 0 0,0 1 1 0 0,0-1-1 0 0,0 0 0 0 0,0 0 0 0 0,0 0 0 0 0,0 0 1 0 0,0 0-1 0 0,0 0 0 0 0,0 0 0 0 0,0 0 0 0 0,0-1 1 0 0,0 1-1 0 0,0 0 0 0 0,0 0 0 0 0,0-1 0 0 0,0 1 1 0 0,0-1-1 0 0,0 1 0 0 0,0-1 0 0 0,0 1 0 0 0,-1-1 1 0 0,1 0-1 0 0,0 1 0 0 0,0-1 0 0 0,-1 0 1 0 0,1 0-1 0 0,0 0 17 0 0,36-47-1914 0 0,-25 26 896 0 0</inkml:trace>
  <inkml:trace contextRef="#ctx0" brushRef="#br0" timeOffset="-87305.254">21879 781 7410 0 0,'-10'-6'3667'0'0,"10"6"-3643"0"0,-1 0 0 0 0,1 0 0 0 0,-1-1 1 0 0,1 1-1 0 0,-1 0 0 0 0,1 0 0 0 0,0-1 0 0 0,-1 1 0 0 0,1 0 1 0 0,-1 0-1 0 0,1-1 0 0 0,0 1 0 0 0,-1 0 0 0 0,1-1 0 0 0,0 1 1 0 0,-1-1-1 0 0,1 1 0 0 0,0-1 0 0 0,-1 1 0 0 0,1 0 0 0 0,0-1 1 0 0,0 1-1 0 0,0-1 0 0 0,-1 1 0 0 0,1-1 0 0 0,0 1 0 0 0,0-1 1 0 0,0 1-1 0 0,0-1 0 0 0,0 1 0 0 0,0-1 0 0 0,0 1 0 0 0,0-1 1 0 0,0 1-1 0 0,0-1 0 0 0,0 1 0 0 0,1-1 0 0 0,-1 1 0 0 0,0-1 1 0 0,0 1-1 0 0,0-1 0 0 0,1 1 0 0 0,-1-1 0 0 0,0 1 0 0 0,0 0 1 0 0,1-1-1 0 0,-1 1 0 0 0,0-1 0 0 0,1 1 0 0 0,-1 0 0 0 0,0-1 1 0 0,1 1-1 0 0,-1 0 0 0 0,1 0 0 0 0,-1-1 0 0 0,1 1 0 0 0,-1 0 1 0 0,1 0-25 0 0,141-19 568 0 0,417-74-1403 0 0,-452 77-697 0 0,-71 11 750 0 0</inkml:trace>
  <inkml:trace contextRef="#ctx0" brushRef="#br0" timeOffset="-87051.095">23018 642 7426 0 0,'2'205'7380'0'0,"-29"104"-6500"0"0,23-275-986 0 0,-1 0 1 0 0,-1-1-1 0 0,-3 0 1 0 0,0 0-1 0 0,-2-1 1 0 0,-2 0-1 0 0,0-1 1 0 0,-2 0-1 0 0,-2-1 0 0 0,-1-1 1 0 0,-1-1-1 0 0,-1 0 1 0 0,-13 12 105 0 0,-54 20-2609 0 0,58-45 1138 0 0</inkml:trace>
  <inkml:trace contextRef="#ctx0" brushRef="#br1" timeOffset="-151412.179">16075 3271 5049 0 0,'-21'-84'2746'0'0,"31"234"-2687"0"0,17 170-1118 0 0,-12 149 1059 0 0,-15-465 17 0 0,-1 0 1 0 0,0 0-1 0 0,1 1 1 0 0,0-1-1 0 0,0 0 1 0 0,0 1-1 0 0,1-1 1 0 0,-1 0-1 0 0,1 1 1 0 0,0-1-1 0 0,0 0 1 0 0,1 0-1 0 0,-1 0 1 0 0,1 0-1 0 0,0 0 1 0 0,0 0-1 0 0,0-1 1 0 0,1 1-1 0 0,-1-1 1 0 0,1 1-1 0 0,0-1 1 0 0,0 0-1 0 0,0 0 1 0 0,0 0-1 0 0,0 0 1 0 0,1-1-1 0 0,-1 1 0 0 0,1-1 1 0 0,0 0-1 0 0,0 0 1 0 0,0 0-1 0 0,0 0 1 0 0,0-1-1 0 0,0 0 1 0 0,1 1-18 0 0,78 4 95 0 0,0-2 0 0 0,1-5 0 0 0,-1-3 0 0 0,49-10-95 0 0,112-16-161 0 0,-224 14-1928 0 0,-20 15 1329 0 0</inkml:trace>
  <inkml:trace contextRef="#ctx0" brushRef="#br1" timeOffset="-151070.336">16154 3682 4281 0 0,'19'-14'2528'0'0,"29"8"-2519"0"0,0 3-1 0 0,-1 2 1 0 0,1 2-1 0 0,34 5-8 0 0,12 0 13 0 0,311 43-1677 0 0,-377-50 798 0 0,-15-1 205 0 0</inkml:trace>
  <inkml:trace contextRef="#ctx0" brushRef="#br1" timeOffset="-150824.464">15998 3109 4705 0 0,'5'-5'330'0'0,"-1"0"-1"0"0,1 0 1 0 0,1 1-1 0 0,-1-1 1 0 0,0 1-1 0 0,1 0 1 0 0,0 1-1 0 0,0 0 1 0 0,0 0-1 0 0,1 0 1 0 0,-1 0-1 0 0,0 1 1 0 0,1 0-1 0 0,0 1 1 0 0,-1-1-1 0 0,2 1-329 0 0,16 0-110 0 0,0 1 0 0 0,-1 0 0 0 0,1 2 0 0 0,-1 1 0 0 0,0 1-1 0 0,19 5 111 0 0,16 2 451 0 0,-1-2-1152 0 0,-1-3 1 0 0,1-2-1 0 0,1-3 0 0 0,-1-3 0 0 0,47-7 701 0 0,-67 3-1014 0 0</inkml:trace>
  <inkml:trace contextRef="#ctx0" brushRef="#br1" timeOffset="-149840.394">16256 2754 3177 0 0,'-1'-5'71'0'0,"0"0"1"0"0,0 1 0 0 0,0-1 0 0 0,1 0-1 0 0,0 0 1 0 0,0 0 0 0 0,0 0 0 0 0,0 1-1 0 0,1-1 1 0 0,0 0 0 0 0,0 0 0 0 0,0 1-1 0 0,0-1 1 0 0,1 0 0 0 0,0 1-1 0 0,0 0 1 0 0,0-1 0 0 0,0 1 0 0 0,1 0-1 0 0,0 0 1 0 0,0 0 0 0 0,0 0 0 0 0,0 1-1 0 0,2-3-71 0 0,312-260 0 0 0,-317 264 1 0 0,1 1-1 0 0,0-1 0 0 0,0 0 1 0 0,0 0-1 0 0,0 1 0 0 0,0-1 1 0 0,0 1-1 0 0,1-1 0 0 0,-1 1 1 0 0,0 0-1 0 0,1-1 0 0 0,-1 1 0 0 0,1 0 1 0 0,0 0-1 0 0,-1 0 0 0 0,1 0 1 0 0,0 0-1 0 0,-1 0 0 0 0,1 1 1 0 0,0-1-1 0 0,0 0 0 0 0,0 1 1 0 0,0 0-1 0 0,0-1 0 0 0,0 1 0 0 0,0 0 1 0 0,0 0-1 0 0,-1 0 0 0 0,1 0 1 0 0,0 0-1 0 0,0 1 0 0 0,0-1 1 0 0,0 0-1 0 0,0 1 0 0 0,0 0 1 0 0,0-1-1 0 0,-1 1 0 0 0,1 0 1 0 0,0 0-1 0 0,-1 0 0 0 0,1 0 0 0 0,0 0 1 0 0,-1 0-1 0 0,1 1 0 0 0,-1-1 1 0 0,0 0-1 0 0,1 1 0 0 0,38 270 860 0 0,-38-255-933 0 0,1 0 0 0 0,1 0-1 0 0,1-1 1 0 0,0 1-1 0 0,1-1 1 0 0,1 0 0 0 0,0-1-1 0 0,1 1 1 0 0,1-2 0 0 0,0 1-1 0 0,1-1 1 0 0,1 0 0 0 0,0-1-1 0 0,5 4 74 0 0,-2-8-553 0 0</inkml:trace>
  <inkml:trace contextRef="#ctx0" brushRef="#br1" timeOffset="-149342.379">17489 2822 3505 0 0,'-26'106'575'0'0,"4"1"-1"0"0,5 1 1 0 0,5 0 0 0 0,4 1 0 0 0,7 95-575 0 0,1-190 2 0 0,-4 48 6 0 0,3 0 1 0 0,2 0-1 0 0,3 0 0 0 0,3-1 0 0 0,3 0 1 0 0,2 0-1 0 0,3-1 0 0 0,2 0 1 0 0,3-1-1 0 0,14 24-8 0 0,-24-66-282 0 0,0 0 0 0 0,2-1-1 0 0,0-1 1 0 0,0 0 0 0 0,2-1 0 0 0,0 0 0 0 0,0-1-1 0 0,1 0 1 0 0,1-1 0 0 0,9 5 282 0 0,-6-6-977 0 0</inkml:trace>
  <inkml:trace contextRef="#ctx0" brushRef="#br1" timeOffset="-149042.466">18010 3190 6313 0 0,'-41'165'3599'0'0,"25"93"-3950"0"0,14-185 664 0 0,-1 27-388 0 0,5 0 1 0 0,4 0-1 0 0,19 93 75 0 0,-23-186-166 0 0,-1 1-1 0 0,1-1 1 0 0,-1 1 0 0 0,-1-1 0 0 0,0 1-1 0 0,0 0 1 0 0,0-1 0 0 0,-1 1-1 0 0,0 0 1 0 0,0-1 0 0 0,-1 1 0 0 0,0-1-1 0 0,-2 4 167 0 0,-2-12-2962 0 0,4 0 1957 0 0</inkml:trace>
  <inkml:trace contextRef="#ctx0" brushRef="#br1" timeOffset="-148597.51">17901 3095 3585 0 0,'32'-32'2021'0'0,"-27"24"-1889"0"0,0 0 1 0 0,1 1 0 0 0,0 0-1 0 0,0 0 1 0 0,1 0-1 0 0,0 1 1 0 0,0-1 0 0 0,1 2-1 0 0,-1-1 1 0 0,1 1 0 0 0,1 0-1 0 0,-1 1 1 0 0,1 0 0 0 0,-1 0-1 0 0,1 1 1 0 0,0 0 0 0 0,0 1-1 0 0,0 0 1 0 0,1 0 0 0 0,-1 1-1 0 0,1 0 1 0 0,-1 0 0 0 0,0 1-1 0 0,1 1 1 0 0,-1-1 0 0 0,1 2-1 0 0,7 1-132 0 0,-2 6-5 0 0,-1 0-1 0 0,0 1 0 0 0,-1 0 0 0 0,0 1 0 0 0,-1 0 1 0 0,0 2-1 0 0,-1-1 0 0 0,0 1 0 0 0,-1 1 1 0 0,0 0-1 0 0,-1 0 0 0 0,-1 1 0 0 0,0 0 0 0 0,-1 0 1 0 0,-1 1-1 0 0,-1 0 0 0 0,0 0 0 0 0,0 0 0 0 0,-2 1 1 0 0,0-1-1 0 0,-1 1 0 0 0,-1 0 0 0 0,0 0 1 0 0,-1 0-1 0 0,-1-1 0 0 0,-1 1 0 0 0,-3 16 6 0 0,-1-14-13 0 0,-2 0 0 0 0,0-1-1 0 0,0 0 1 0 0,-2 0 0 0 0,0 0-1 0 0,-1-2 1 0 0,-1 1 0 0 0,0-1-1 0 0,-2-1 1 0 0,1 0 0 0 0,-2-1-1 0 0,0-1 1 0 0,0 0 0 0 0,-2-1-1 0 0,1 0 1 0 0,-1-2 0 0 0,-1 0-1 0 0,0-1 1 0 0,-12 4 13 0 0,28-11 9 0 0,-1-1 1 0 0,1 0 0 0 0,-1 0-1 0 0,0 0 1 0 0,0-1 0 0 0,1 1-1 0 0,-1-1 1 0 0,0 1-1 0 0,0-1 1 0 0,0 0 0 0 0,1 0-1 0 0,-1 0 1 0 0,0 0-1 0 0,0-1 1 0 0,0 1 0 0 0,1-1-1 0 0,-1 0 1 0 0,0 1-1 0 0,1-1 1 0 0,-1-1 0 0 0,0 1-1 0 0,1 0 1 0 0,0 0 0 0 0,-1-1-1 0 0,1 0 1 0 0,0 1-1 0 0,-1-1 1 0 0,1 0 0 0 0,-1-2-10 0 0,4 2 2 0 0,0 0 1 0 0,0 0 0 0 0,1 0 0 0 0,-1 0 0 0 0,0 0-1 0 0,1 1 1 0 0,-1-1 0 0 0,1 0 0 0 0,0 1 0 0 0,0-1 0 0 0,0 1-1 0 0,-1-1 1 0 0,1 1 0 0 0,0 0 0 0 0,1 0 0 0 0,-1 0-1 0 0,0 0 1 0 0,0 0 0 0 0,0 0 0 0 0,1 1 0 0 0,-1-1 0 0 0,0 1-1 0 0,0 0 1 0 0,1-1 0 0 0,-1 1 0 0 0,0 0 0 0 0,3 1-3 0 0,4-2 8 0 0,1 1 0 0 0,0 1 1 0 0,-1-1-1 0 0,1 2 0 0 0,0-1 1 0 0,-1 1-1 0 0,0 1 0 0 0,1 0 1 0 0,-1 0-1 0 0,0 1 0 0 0,-1 0 1 0 0,1 0-1 0 0,-1 1 0 0 0,0 0 1 0 0,0 1-1 0 0,0 0 0 0 0,-1 0 1 0 0,1 1-1 0 0,-2 0-8 0 0,118 152 72 0 0,-83-98-49 0 0,61 82 29 0 0,-30-45-285 0 0,-69-95 101 0 0,38 10-3565 0 0,-33-17 2690 0 0</inkml:trace>
  <inkml:trace contextRef="#ctx0" brushRef="#br1" timeOffset="-146260.043">18787 3722 2136 0 0,'-5'6'87'0'0,"1"1"-1"0"0,0 0 0 0 0,1 0 0 0 0,-1 0 0 0 0,1 0 1 0 0,1 1-1 0 0,-1-1 0 0 0,1 1 0 0 0,1 0 1 0 0,0-1-1 0 0,0 1 0 0 0,0 0 0 0 0,1 0 0 0 0,0 0 1 0 0,0 0-1 0 0,2 7-86 0 0,-2-5 87 0 0,-1 57-38 0 0,4-1 0 0 0,2 0 0 0 0,3 1 0 0 0,5 8-49 0 0,-12-69 74 0 0,1 0 0 0 0,0 0 0 0 0,0 0 0 0 0,1 0-1 0 0,0-1 1 0 0,0 1 0 0 0,0 0 0 0 0,0-1 0 0 0,1 0-1 0 0,0 0 1 0 0,0 0 0 0 0,0-1 0 0 0,1 1 0 0 0,0-1-1 0 0,-1 0 1 0 0,2 0 0 0 0,-1 0 0 0 0,0-1 0 0 0,1 0-1 0 0,-1 0 1 0 0,1 0 0 0 0,0-1 0 0 0,0 0 0 0 0,0 0-1 0 0,0-1 1 0 0,0 1 0 0 0,1-1 0 0 0,-1 0-1 0 0,0-1 1 0 0,2 0-74 0 0,110-14-2292 0 0,-107 9 1524 0 0</inkml:trace>
  <inkml:trace contextRef="#ctx0" brushRef="#br1" timeOffset="-146010.689">18549 4012 6537 0 0,'13'-8'2441'0'0,"-6"-2"-1881"0"0,8 1-472 0 0,-10 1-32 0 0,2 3-56 0 0,5 2 8 0 0,7 1-8 0 0,-3 1-16 0 0,4-3-48 0 0,-3 3-96 0 0,4 2-144 0 0,6-1-520 0 0,0 2-344 0 0,0 0 847 0 0,0 2-679 0 0,2-4-504 0 0</inkml:trace>
  <inkml:trace contextRef="#ctx0" brushRef="#br1" timeOffset="-145342.539">19081 2878 4609 0 0,'40'-12'3531'0'0,"13"44"-2381"0"0,-31 2-972 0 0,-2 2-1 0 0,-1 0 1 0 0,-1 1-1 0 0,-3 1 1 0 0,-1 0-1 0 0,6 29-177 0 0,-5-22 43 0 0,23 80-84 0 0,-5 2 0 0 0,-5 1 1 0 0,7 106 40 0 0,-28-172-151 0 0,-2 0 1 0 0,-3 1-1 0 0,-3-1 1 0 0,-3 0-1 0 0,-2 0 1 0 0,-3 0 0 0 0,-3-1-1 0 0,-2 0 1 0 0,-3-1-1 0 0,-7 13 151 0 0,8-36-270 0 0,-1-1 1 0 0,-2-1-1 0 0,-1-1 0 0 0,-1 0 0 0 0,-3-2 0 0 0,-13 15 270 0 0,22-29-543 0 0</inkml:trace>
  <inkml:trace contextRef="#ctx0" brushRef="#br1" timeOffset="-125118.227">22223 2800 5473 0 0,'-40'-21'2741'0'0,"36"20"-2735"0"0,0 0 1 0 0,0 1-1 0 0,1-1 0 0 0,-1 1 0 0 0,0 0 0 0 0,0 1 1 0 0,0-1-1 0 0,0 1 0 0 0,1-1 0 0 0,-1 1 0 0 0,0 0 1 0 0,0 1-1 0 0,1-1 0 0 0,-1 1 0 0 0,1-1 0 0 0,-1 1 1 0 0,1 0-1 0 0,0 0 0 0 0,0 0 0 0 0,0 1 1 0 0,0-1-1 0 0,0 1 0 0 0,0 0 0 0 0,0 0-6 0 0,-25 28-5 0 0,2 2 0 0 0,1 0-1 0 0,1 1 1 0 0,2 1 0 0 0,2 2 0 0 0,1 0-1 0 0,1 1 1 0 0,3 0 0 0 0,1 2 0 0 0,2-1-1 0 0,1 2 1 0 0,3-1 0 0 0,1 2 0 0 0,1 5 5 0 0,-1-11 0 0 0,2 0 1 0 0,1 0-1 0 0,2 0 1 0 0,2 0 0 0 0,1 1-1 0 0,1-1 1 0 0,3 0-1 0 0,0 0 1 0 0,3-1-1 0 0,1 0 1 0 0,1 0 0 0 0,2-1-1 0 0,1 0 1 0 0,7 9-1 0 0,-11-30-14 0 0,0-1 1 0 0,1 0-1 0 0,1 0 1 0 0,0-1 0 0 0,0 0-1 0 0,1-1 1 0 0,1 0-1 0 0,-1-1 1 0 0,2-1 0 0 0,-1 0-1 0 0,1-1 1 0 0,0 0-1 0 0,1-1 1 0 0,0 0 13 0 0,136 37-2978 0 0,-129-38 1991 0 0</inkml:trace>
  <inkml:trace contextRef="#ctx0" brushRef="#br1" timeOffset="-124690.577">22903 3024 2369 0 0,'-1'-5'70'0'0,"-1"-1"0"0"0,0 0 1 0 0,0 1-1 0 0,0 0 0 0 0,-1-1 1 0 0,0 1-1 0 0,0 0 0 0 0,0 0 1 0 0,-1 0-1 0 0,0 1 0 0 0,0-1 1 0 0,0 1-1 0 0,0 0 0 0 0,-1 0 1 0 0,1 1-1 0 0,-1-1 0 0 0,0 1 1 0 0,0 0-1 0 0,-1 0 0 0 0,1 0 1 0 0,0 1-1 0 0,-1 0 0 0 0,0 0 1 0 0,1 1-1 0 0,-1-1 0 0 0,0 1 1 0 0,0 0-1 0 0,0 1 0 0 0,0-1 1 0 0,0 1-1 0 0,-1 1-70 0 0,-9 3 16 0 0,1 1 0 0 0,0 0 0 0 0,0 2 0 0 0,0 0-1 0 0,0 0 1 0 0,1 1 0 0 0,1 1 0 0 0,-1 1 0 0 0,2 0 0 0 0,-1 0 0 0 0,1 1 0 0 0,1 1 0 0 0,0 0 0 0 0,0 0-1 0 0,2 1 1 0 0,-1 0 0 0 0,2 1 0 0 0,-2 4-16 0 0,-12 23 232 0 0,2 1 0 0 0,2 2 1 0 0,2-1-1 0 0,1 2 0 0 0,-5 35-232 0 0,12-54 38 0 0,2 1-1 0 0,1 0 1 0 0,1 0 0 0 0,1 1-1 0 0,2-1 1 0 0,0 1 0 0 0,2-1 0 0 0,1 1-1 0 0,1-1 1 0 0,2 0 0 0 0,1 0-1 0 0,0 0 1 0 0,2-1 0 0 0,1 0-1 0 0,6 9-37 0 0,-5-24-79 0 0,0 0 1 0 0,1-1-1 0 0,0-1 0 0 0,1 0 0 0 0,0 0 0 0 0,1-1 0 0 0,-1-1 0 0 0,1 0 0 0 0,1-1 0 0 0,-1 0 0 0 0,1-1 0 0 0,0-1 0 0 0,1 0 0 0 0,-1-1 0 0 0,1 0 0 0 0,-1-1 0 0 0,1-1 0 0 0,0 0 1 0 0,-1-1-1 0 0,1-1 0 0 0,0 0 0 0 0,-1-1 0 0 0,1 0 0 0 0,-1-2 0 0 0,1 1 0 0 0,1-3 79 0 0,30-9-1087 0 0,-23 7 290 0 0</inkml:trace>
  <inkml:trace contextRef="#ctx0" brushRef="#br1" timeOffset="-124416.839">23042 3615 5977 0 0,'-6'16'1033'0'0,"-1"-4"-891"0"0,1 0-1 0 0,1 1 1 0 0,0 0-1 0 0,1 0 1 0 0,0 0-1 0 0,1 0 1 0 0,0 1-1 0 0,1 0 1 0 0,1-1-1 0 0,0 1 1 0 0,1 0-1 0 0,0-1 1 0 0,1 1-1 0 0,1 0 1 0 0,3 11-142 0 0,-5-24-25 0 0,1 1 0 0 0,-1-1 1 0 0,1 1-1 0 0,-1-1 0 0 0,1 1 1 0 0,0-1-1 0 0,0 0 0 0 0,0 1 1 0 0,0-1-1 0 0,0 0 0 0 0,0 0 1 0 0,0 0-1 0 0,0 0 0 0 0,0 0 1 0 0,0 0-1 0 0,1 0 0 0 0,-1 0 1 0 0,0 0-1 0 0,1-1 0 0 0,-1 1 1 0 0,1 0-1 0 0,-1-1 0 0 0,0 1 1 0 0,1-1-1 0 0,-1 0 0 0 0,1 1 1 0 0,0-1-1 0 0,-1 0 0 0 0,1 0 1 0 0,-1 0-1 0 0,1 0 1 0 0,-1 0-1 0 0,1 0 0 0 0,-1-1 1 0 0,1 1-1 0 0,-1 0 0 0 0,1-1 1 0 0,-1 1-1 0 0,1-1 0 0 0,-1 0 1 0 0,1 1-1 0 0,-1-1 0 0 0,0 0 1 0 0,1 0-1 0 0,-1 0 0 0 0,0 0 1 0 0,0 0 24 0 0,57-53-2034 0 0,-40 27 1232 0 0,1-4-207 0 0</inkml:trace>
  <inkml:trace contextRef="#ctx0" brushRef="#br1" timeOffset="-124149.526">23314 3486 2192 0 0,'27'-11'3541'0'0,"-22"48"-1344"0"0,-22 375 103 0 0,13-337-2261 0 0,-37 315 141 0 0,6-298-235 0 0,34-90 41 0 0,0 0-1 0 0,0 0 0 0 0,-1-1 1 0 0,1 1-1 0 0,-1 0 0 0 0,1 0 0 0 0,-1-1 1 0 0,1 1-1 0 0,-1-1 0 0 0,0 1 1 0 0,0-1-1 0 0,0 0 0 0 0,0 0 0 0 0,0 1 1 0 0,0-1-1 0 0,0-1 0 0 0,0 1 1 0 0,-1 0-1 0 0,1-1 0 0 0,0 1 1 0 0,0-1-1 0 0,-1 1 0 0 0,1-1 0 0 0,0 0 1 0 0,0 0-1 0 0,-1 0 0 0 0,1 0 1 0 0,0-1-1 0 0,-1 1 0 0 0,1-1 0 0 0,0 1 1 0 0,0-1-1 0 0,0 0 0 0 0,-1 0 1 0 0,1 0-1 0 0,0 0 0 0 0,0 0 0 0 0,0 0 1 0 0,-1-2 14 0 0,-12-11-20 0 0,1-1-1 0 0,0 0 1 0 0,1-1 0 0 0,1-1 0 0 0,0 0 0 0 0,2 0 0 0 0,0-1-1 0 0,0-1 1 0 0,2 0 0 0 0,0 0 0 0 0,1-2 20 0 0,7 20 0 0 0,-18-94-164 0 0,19 93 51 0 0,-1 0 0 0 0,1 0 0 0 0,0 0 0 0 0,0 0 0 0 0,0 0 0 0 0,0 0 0 0 0,1 0 0 0 0,-1 0 0 0 0,0 0 0 0 0,1 0 0 0 0,0 1 0 0 0,-1-1 0 0 0,1 1 0 0 0,0-1 0 0 0,0 1 0 0 0,-1 0 0 0 0,1 0 0 0 0,0 0 0 0 0,0 0 0 0 0,1 0 0 0 0,-1 0 0 0 0,0 0 0 0 0,0 1 0 0 0,0-1 0 0 0,0 1 0 0 0,1-1 0 0 0,1 1 113 0 0,12-2-1207 0 0</inkml:trace>
  <inkml:trace contextRef="#ctx0" brushRef="#br1" timeOffset="-123506.38">23826 3373 5529 0 0,'-62'11'3232'0'0,"52"-4"-3168"0"0,-1 1 0 0 0,1 0-1 0 0,0 0 1 0 0,1 1 0 0 0,0 0 0 0 0,0 0 0 0 0,1 1 0 0 0,1 0 0 0 0,-1 1-1 0 0,2 0 1 0 0,-4 6-64 0 0,0 1 19 0 0,1 1 0 0 0,1 0 0 0 0,0 1-1 0 0,1 0 1 0 0,2 0 0 0 0,0 1 0 0 0,1-1-1 0 0,0 1 1 0 0,2 0 0 0 0,1 0 0 0 0,1 0-1 0 0,0 0 1 0 0,2 0 0 0 0,0 0 0 0 0,4 16-19 0 0,-3-30 4 0 0,0 0 0 0 0,-1 0 1 0 0,2 0-1 0 0,-1-1 0 0 0,1 1 1 0 0,0-1-1 0 0,1 0 0 0 0,-1 0 1 0 0,1-1-1 0 0,0 1 0 0 0,1-1 0 0 0,-1 0 1 0 0,1 0-1 0 0,0-1 0 0 0,0 0 1 0 0,1 0-1 0 0,-1 0 0 0 0,1-1 1 0 0,0 0-1 0 0,0 0 0 0 0,0-1 1 0 0,0 0-1 0 0,0 0 0 0 0,1 0 0 0 0,-1-1 1 0 0,0 0-1 0 0,1-1 0 0 0,-1 0 1 0 0,1 0-1 0 0,-1 0 0 0 0,1-1 1 0 0,-1 0-1 0 0,0-1 0 0 0,1 1 1 0 0,-1-1-1 0 0,0-1 0 0 0,0 0 0 0 0,0 0 1 0 0,0 0-5 0 0,17-9-10 0 0,0-1 0 0 0,-1-1 0 0 0,0-1 0 0 0,-1-1 0 0 0,-1 0 0 0 0,0-2 0 0 0,-2-1 0 0 0,0 0 1 0 0,-1-2-1 0 0,-1 0 0 0 0,-1-1 0 0 0,0 0 0 0 0,-2-1 0 0 0,-1-1 0 0 0,-1 0 0 0 0,6-18 10 0 0,-2 6-52 0 0,-1 10 46 0 0,-2-1-1 0 0,0 0 1 0 0,-2-1 0 0 0,-1 0-1 0 0,-1-1 1 0 0,-1 0-1 0 0,-2-1 1 0 0,-1 1 0 0 0,-1-1-1 0 0,-2 0 1 0 0,-1-1-1 0 0,-1 1 1 0 0,-1 0 0 0 0,-6-26 6 0 0,7 53 2 0 0,0-1 1 0 0,-1 0 0 0 0,0 1 0 0 0,0-1-1 0 0,0 0 1 0 0,0 1 0 0 0,0-1-1 0 0,-1 1 1 0 0,1 0 0 0 0,-1-1-1 0 0,0 1 1 0 0,0 0 0 0 0,0 0 0 0 0,-1 0-1 0 0,1 1 1 0 0,-1-1 0 0 0,1 0-1 0 0,-1 1 1 0 0,0 0 0 0 0,0-1 0 0 0,0 1-1 0 0,0 0 1 0 0,0 1 0 0 0,-1-1-1 0 0,1 0 1 0 0,0 1 0 0 0,-1 0-1 0 0,0 0 1 0 0,1 0 0 0 0,-1 0 0 0 0,1 1-1 0 0,-1-1 1 0 0,0 1 0 0 0,0 0-3 0 0,-12 9-3 0 0,2 1-1 0 0,-1 0 1 0 0,2 1 0 0 0,-1 1 0 0 0,1 0-1 0 0,1 0 1 0 0,0 2 0 0 0,1-1 0 0 0,1 1 0 0 0,0 1-1 0 0,0 0 1 0 0,2 0 0 0 0,0 1 0 0 0,1 0-1 0 0,0 1 1 0 0,1-1 0 0 0,-2 14 3 0 0,-3-3 6 0 0,2 0-1 0 0,1 0 1 0 0,1 1 0 0 0,1 0-1 0 0,2 0 1 0 0,0 0 0 0 0,2 0-1 0 0,1 1 1 0 0,2-1 0 0 0,0 1-1 0 0,2-1 1 0 0,1 0-1 0 0,2 0 1 0 0,0 0 0 0 0,2-1-1 0 0,1 1 1 0 0,1-2-6 0 0,-4-15 14 0 0,1-1-1 0 0,-1 0 1 0 0,2-1-1 0 0,-1 1 1 0 0,2-1-1 0 0,-1-1 1 0 0,1 0 0 0 0,0 0-1 0 0,1-1 1 0 0,0 0-1 0 0,0 0 1 0 0,0-1-1 0 0,1-1 1 0 0,0 1-1 0 0,0-2 1 0 0,0 0 0 0 0,1 0-1 0 0,-1-1 1 0 0,1 0-1 0 0,0-1 1 0 0,0 0-1 0 0,0-1 1 0 0,0-1-1 0 0,0 0 1 0 0,0 0 0 0 0,0-1-1 0 0,0-1 1 0 0,0 0-1 0 0,0-1 1 0 0,4-1-14 0 0,3-4 5 0 0,-1-1 0 0 0,0-1 0 0 0,-1-1 0 0 0,0 0 0 0 0,0-1-1 0 0,-1-1 1 0 0,-1-1 0 0 0,-1 0 0 0 0,1-1 0 0 0,-2 0 0 0 0,0-1 0 0 0,-1 0 0 0 0,-1-1 0 0 0,-1-1 0 0 0,0 0 0 0 0,-1 0 0 0 0,-1-1 0 0 0,-1 0 0 0 0,0 0 0 0 0,3-19-5 0 0,-9 35 13 0 0,0 1 0 0 0,0-1 0 0 0,0 0 0 0 0,0 1 0 0 0,-1-1 0 0 0,1 0 0 0 0,-1 1 0 0 0,0-1 0 0 0,0 0 0 0 0,0 0 0 0 0,0 1 0 0 0,0-1 0 0 0,-1 0 0 0 0,1 1 0 0 0,-1-1 0 0 0,0 0 0 0 0,0 1 0 0 0,0-1 0 0 0,0 1 0 0 0,0-1 0 0 0,0 1 1 0 0,-1-1-1 0 0,1 1 0 0 0,-1 0 0 0 0,1 0 0 0 0,-1 0 0 0 0,0 0 0 0 0,0 0 0 0 0,0 0 0 0 0,0 0 0 0 0,-1 1 0 0 0,1-1 0 0 0,0 1 0 0 0,-1-1 0 0 0,1 1 0 0 0,0 0 0 0 0,-1 0 0 0 0,0 0 0 0 0,1 0 0 0 0,-1 1 0 0 0,0-1 0 0 0,1 1 0 0 0,-1-1 1 0 0,0 1-1 0 0,0 0 0 0 0,1 0 0 0 0,-1 0 0 0 0,0 1 0 0 0,1-1 0 0 0,-1 0 0 0 0,0 1 0 0 0,1 0 0 0 0,-1 0 0 0 0,0 0 0 0 0,-1 1-13 0 0,-5 3 15 0 0,0 1 0 0 0,0 0-1 0 0,0 0 1 0 0,1 1 0 0 0,0 0 0 0 0,1 1 0 0 0,0 0 0 0 0,0 0-1 0 0,0 0 1 0 0,1 1 0 0 0,1 0 0 0 0,-1 0 0 0 0,1 0-1 0 0,1 1 1 0 0,0 0 0 0 0,0 0 0 0 0,1 0 0 0 0,0 0-1 0 0,1 0 1 0 0,0 1 0 0 0,1-1 0 0 0,0 1 0 0 0,0-1 0 0 0,1 1-1 0 0,1 0 1 0 0,-1-1 0 0 0,2 1 0 0 0,0-1 0 0 0,0 0-1 0 0,1 1 1 0 0,0-1 0 0 0,0 0 0 0 0,1 0 0 0 0,1-1 0 0 0,0 1-1 0 0,0-1 1 0 0,1 0 0 0 0,0-1 0 0 0,0 1 0 0 0,1-1-1 0 0,0 0 1 0 0,1-1 0 0 0,-1 1 0 0 0,2-2 0 0 0,-1 1-1 0 0,3 0-14 0 0,-1-3-258 0 0,0-1-1 0 0,0 0 1 0 0,1-1-1 0 0,-1 0 1 0 0,1-1-1 0 0,-1 0 0 0 0,1-1 1 0 0,0 0-1 0 0,-1 0 1 0 0,1-1-1 0 0,-1-1 1 0 0,1 0-1 0 0,-1 0 0 0 0,1-1 1 0 0,-1 0-1 0 0,0-1 1 0 0,0 0-1 0 0,7-5 259 0 0,19-5-1227 0 0</inkml:trace>
  <inkml:trace contextRef="#ctx0" brushRef="#br1" timeOffset="-126506.911">20403 3271 2449 0 0,'-30'-89'1580'0'0,"30"89"-1568"0"0,0 0-7 0 0,1 17-3 0 0,7 179 451 0 0,-38 361-2 0 0,29-553-430 0 0,0 1 0 0 0,0 0 0 0 0,0 0-1 0 0,1-1 1 0 0,-1 1 0 0 0,1 0 0 0 0,0 0 0 0 0,1 0 0 0 0,-1 0 0 0 0,1-1 0 0 0,0 1 0 0 0,0 0 0 0 0,0-1 0 0 0,1 1 0 0 0,0-1 0 0 0,0 1 0 0 0,0-1-1 0 0,0 0 1 0 0,1 1 0 0 0,-1-1 0 0 0,1 0 0 0 0,0-1 0 0 0,0 1 0 0 0,1-1 0 0 0,-1 1 0 0 0,1-1 0 0 0,0 0 0 0 0,-1 0 0 0 0,1 0 0 0 0,1-1 0 0 0,-1 0 0 0 0,0 1-1 0 0,1-2 1 0 0,-1 1 0 0 0,1 0 0 0 0,2 0-21 0 0,40 1 212 0 0,0-1 0 0 0,0-2 0 0 0,0-3 0 0 0,37-6-212 0 0,-3 0 55 0 0,225-27-114 0 0,-266 28-1245 0 0,-38 3-727 0 0,-2 3 1402 0 0</inkml:trace>
  <inkml:trace contextRef="#ctx0" brushRef="#br1" timeOffset="-126196.186">20446 3572 3241 0 0,'0'-2'54'0'0,"1"-1"0"0"0,-1 1 0 0 0,1-1 0 0 0,0 1 1 0 0,0-1-1 0 0,0 1 0 0 0,0-1 0 0 0,0 1 0 0 0,0 0 0 0 0,0-1 0 0 0,1 1 1 0 0,-1 0-1 0 0,1 0 0 0 0,0 0 0 0 0,0 0 0 0 0,-1 0 0 0 0,1 1 1 0 0,0-1-1 0 0,0 1 0 0 0,1-1 0 0 0,-1 1 0 0 0,0 0 0 0 0,1-1 1 0 0,-1 1-1 0 0,0 0 0 0 0,1 1 0 0 0,-1-1 0 0 0,1 0 0 0 0,-1 1 1 0 0,1-1-1 0 0,1 1-54 0 0,36-9 15 0 0,-1 2 0 0 0,1 2 0 0 0,0 1 0 0 0,1 2 0 0 0,-1 2 1 0 0,12 2-16 0 0,19-1 13 0 0,260 6-2190 0 0,-320-7 1610 0 0</inkml:trace>
  <inkml:trace contextRef="#ctx0" brushRef="#br1" timeOffset="-125949.176">20424 3093 5561 0 0,'17'-13'2017'0'0,"4"0"-1561"0"0,5 4-392 0 0,-6-5-32 0 0,9 4-32 0 0,3 0 8 0 0,1 4-8 0 0,2 1 8 0 0,3 4-8 0 0,1-4 0 0 0,1 3-64 0 0,-1-1-96 0 0,3 3-120 0 0,-2-1-112 0 0,-2-3-433 0 0,2 4 601 0 0,-2-1-424 0 0,0 1-232 0 0</inkml:trace>
  <inkml:trace contextRef="#ctx0" brushRef="#br1" timeOffset="-118707.508">20757 2526 2593 0 0,'6'-20'91'0'0,"1"-1"0"0"0,1 2 0 0 0,1-1 0 0 0,1 1 1 0 0,0 0-1 0 0,1 1 0 0 0,2 0 0 0 0,-1 1 0 0 0,2 1 1 0 0,0 0-1 0 0,1 1 0 0 0,1 0 0 0 0,2 0-91 0 0,-16 11 6 0 0,1 0 0 0 0,0 1-1 0 0,0-1 1 0 0,0 1 0 0 0,0 0-1 0 0,1 0 1 0 0,-1 0 0 0 0,1 0-1 0 0,0 0 1 0 0,0 1 0 0 0,0 0-1 0 0,0 0 1 0 0,0 0 0 0 0,0 0-1 0 0,1 1 1 0 0,-1-1 0 0 0,0 1 0 0 0,1 0-1 0 0,-1 1 1 0 0,1-1 0 0 0,0 1-1 0 0,-1 0 1 0 0,1 0 0 0 0,-1 0-1 0 0,1 1 1 0 0,-1-1 0 0 0,1 1-1 0 0,-1 0 1 0 0,1 1 0 0 0,-1-1-1 0 0,0 1 1 0 0,0-1 0 0 0,1 1 0 0 0,-1 1-6 0 0,63 112 1087 0 0,-62-102-1078 0 0,0-1 0 0 0,1 1-1 0 0,0-1 1 0 0,0 0-1 0 0,2-1 1 0 0,-1 0-1 0 0,2 0 1 0 0,-1 0 0 0 0,1-1-1 0 0,1-1 1 0 0,0 1-1 0 0,0-2 1 0 0,1 1-1 0 0,0-1 1 0 0,1-1 0 0 0,-1 0-1 0 0,8 2-8 0 0,36 8-385 0 0,-25-11-10 0 0</inkml:trace>
  <inkml:trace contextRef="#ctx0" brushRef="#br1" timeOffset="-116934.11">20545 2622 4377 0 0,'15'-47'2200'0'0,"199"-136"-2353"0"0,-23-14 248 0 0,-189 195-71 0 0,0 1 1 0 0,0-1 0 0 0,0 1 0 0 0,1-1 0 0 0,-1 1-1 0 0,0 0 1 0 0,1 0 0 0 0,-1 0 0 0 0,0 0-1 0 0,1 1 1 0 0,-1-1 0 0 0,1 1 0 0 0,0-1-1 0 0,-1 1 1 0 0,1 0 0 0 0,-1 0 0 0 0,1 0-1 0 0,0 0 1 0 0,-1 0 0 0 0,1 1 0 0 0,-1-1-1 0 0,1 1 1 0 0,-1 0 0 0 0,1-1 0 0 0,-1 1-1 0 0,0 0 1 0 0,1 1 0 0 0,-1-1 0 0 0,0 0-1 0 0,0 1 1 0 0,0-1 0 0 0,0 1 0 0 0,0 0 0 0 0,0-1-1 0 0,0 1 1 0 0,0 0 0 0 0,-1 0 0 0 0,1 0-1 0 0,-1 1 1 0 0,1-1 0 0 0,-1 0 0 0 0,0 0-1 0 0,0 1 1 0 0,0-1 0 0 0,0 1 0 0 0,0 2-25 0 0,57 120 717 0 0,-53-108-705 0 0,1 0 1 0 0,0 0 0 0 0,2 0 0 0 0,0-1 0 0 0,0 0 0 0 0,1-1 0 0 0,1 0 0 0 0,1 0-1 0 0,0-1 1 0 0,1 0 0 0 0,1-1 0 0 0,0-1 0 0 0,0 0 0 0 0,1 0 0 0 0,1-2 0 0 0,4 3-14 0 0,63 30-3198 0 0,-72-38 1923 0 0</inkml:trace>
  <inkml:trace contextRef="#ctx0" brushRef="#br1" timeOffset="-68329.037">20142 5537 7570 0 0,'0'38'3275'0'0,"-10"17"-2924"0"0,3-13-246 0 0,-20 146 98 0 0,-1 8 89 0 0,0 143-292 0 0,25-323 51 0 0,1 1-1 0 0,1 0 1 0 0,0 0 0 0 0,1 0-1 0 0,1 0 1 0 0,1 0 0 0 0,0 0-1 0 0,1 0 1 0 0,1-1 0 0 0,0 1-1 0 0,1-1 1 0 0,1 0 0 0 0,1 0-1 0 0,0-1 1 0 0,1 0 0 0 0,0 0-1 0 0,2-1 1 0 0,-1 0 0 0 0,2-1-1 0 0,0 0 1 0 0,10 10-51 0 0,-13-18-97 0 0,-1 0 1 0 0,1 0-1 0 0,0 0 0 0 0,0-1 0 0 0,0 0 1 0 0,1-1-1 0 0,0 0 0 0 0,-1 0 0 0 0,1 0 1 0 0,0-1-1 0 0,0-1 0 0 0,0 0 1 0 0,1 0-1 0 0,-1-1 0 0 0,0 0 0 0 0,0 0 1 0 0,0-1-1 0 0,0 0 0 0 0,0-1 0 0 0,0 0 1 0 0,0 0-1 0 0,0-1 0 0 0,0 0 0 0 0,-1-1 1 0 0,0 0-1 0 0,1 0 0 0 0,-1-1 0 0 0,2-1 98 0 0,43-45-2638 0 0,-40 30 1419 0 0</inkml:trace>
  <inkml:trace contextRef="#ctx0" brushRef="#br1" timeOffset="-67757.936">20000 6151 7354 0 0,'-9'-2'1129'0'0,"4"0"-959"0"0,0 0-1 0 0,0 0 1 0 0,0 1 0 0 0,-1 0-1 0 0,1 0 1 0 0,0 0-1 0 0,-1 1 1 0 0,1 0-1 0 0,0 0 1 0 0,-1 0-1 0 0,1 1 1 0 0,-1 0-1 0 0,1 0 1 0 0,0 0 0 0 0,0 0-1 0 0,0 1 1 0 0,-1 0-1 0 0,2 0 1 0 0,-1 0-1 0 0,0 1 1 0 0,-1 1-170 0 0,6-2-2 0 0,1-1 0 0 0,0 1 0 0 0,0 0 1 0 0,0 0-1 0 0,0-1 0 0 0,0 1 0 0 0,0-1 0 0 0,1 1 0 0 0,-1-1 0 0 0,0 1 1 0 0,1-1-1 0 0,-1 0 0 0 0,1 1 0 0 0,0-1 0 0 0,-1 0 0 0 0,1 0 0 0 0,0 0 1 0 0,-1-1-1 0 0,1 1 0 0 0,0 0 0 0 0,0-1 0 0 0,0 1 0 0 0,0-1 1 0 0,0 1-1 0 0,0-1 0 0 0,0 0 0 0 0,0 0 0 0 0,0 0 0 0 0,0 0 0 0 0,0 0 1 0 0,0 0-1 0 0,-1-1 0 0 0,1 1 0 0 0,0-1 0 0 0,0 1 0 0 0,2-2 2 0 0,1 2-16 0 0,19-2-238 0 0,0-1 0 0 0,0-1 0 0 0,0-1 0 0 0,-1-1 0 0 0,0-1-1 0 0,0-1 1 0 0,0-1 0 0 0,14-9 254 0 0,-33 16-62 0 0,43-23-796 0 0,-1-3 0 0 0,-1-2-1 0 0,-1-1 1 0 0,-2-2 0 0 0,-2-3-1 0 0,-1-1 1 0 0,-1-1 0 0 0,17-27 858 0 0,66-61-688 0 0,-20 35 3896 0 0,-99 91-3123 0 0,0 0 0 0 0,-1 1 1 0 0,1-1-1 0 0,0 1 0 0 0,-1-1 0 0 0,1 1 1 0 0,-1 0-1 0 0,1 0 0 0 0,-1 0 0 0 0,1 0 1 0 0,-1 0-1 0 0,0 0 0 0 0,1 0 0 0 0,-1 0 1 0 0,0 0-1 0 0,0 1 0 0 0,0-1 0 0 0,0 0 1 0 0,0 1-1 0 0,0-1 0 0 0,0 1 0 0 0,0-1 1 0 0,0 1-1 0 0,-1 0 0 0 0,1-1 0 0 0,-1 1 1 0 0,1 0-1 0 0,-1-1 0 0 0,0 1 0 0 0,0 0 1 0 0,1 0-1 0 0,-1-1 0 0 0,0 1 0 0 0,-1 0 1 0 0,1 0-1 0 0,0-1 0 0 0,0 1 0 0 0,-1 0 1 0 0,1-1-1 0 0,-1 1 0 0 0,1 0 0 0 0,-1-1 1 0 0,0 1-1 0 0,0-1 0 0 0,0 1 0 0 0,0-1 1 0 0,0 1-1 0 0,0-1 0 0 0,-1 1-85 0 0,0 12 228 0 0,-85 468 2232 0 0,-4 19-1622 0 0,56-337 595 0 0,36-163-1425 0 0,0-1 0 0 0,0 0-1 0 0,0 0 1 0 0,-1 1-1 0 0,1-1 1 0 0,0 0-1 0 0,0 0 1 0 0,0 0-1 0 0,-1 0 1 0 0,1 0-1 0 0,0 0 1 0 0,0 0-1 0 0,0 0 1 0 0,0 0-1 0 0,-1 0 1 0 0,1-1-1 0 0,0 1 1 0 0,0 0-1 0 0,-1 0 1 0 0,1-1-1 0 0,0 1 1 0 0,0 0 0 0 0,-1-1-1 0 0,1 1 1 0 0,0-1-1 0 0,-1 1 1 0 0,1-1-1 0 0,-1 0 1 0 0,1 1-1 0 0,0-1 1 0 0,-1 1-1 0 0,1-1 1 0 0,-1 0-1 0 0,0 0 1 0 0,1 1-1 0 0,-1-1 1 0 0,0 0-1 0 0,1 0 1 0 0,-1 1-1 0 0,0-1 1 0 0,0 0-1 0 0,1 0 1 0 0,-1 0 0 0 0,0 1-1 0 0,0-1 1 0 0,0 0-8 0 0,1-1-5 0 0,88-164-661 0 0,24-18 146 0 0,-113 183 520 0 0,0 0-1 0 0,0-1 1 0 0,1 1-1 0 0,-1 0 0 0 0,1 0 1 0 0,-1 0-1 0 0,1 0 1 0 0,0-1-1 0 0,-1 1 1 0 0,1 0-1 0 0,0 0 0 0 0,0 0 1 0 0,0 1-1 0 0,-1-1 1 0 0,1 0-1 0 0,0 0 1 0 0,0 0-1 0 0,0 1 0 0 0,1-1 1 0 0,-1 0-1 0 0,0 1 1 0 0,0-1-1 0 0,0 1 1 0 0,0-1-1 0 0,1 1 0 0 0,-1 0 1 0 0,0-1-1 0 0,0 1 1 0 0,1 0-1 0 0,-1 0 1 0 0,0 0-1 0 0,0 0 0 0 0,1 0 1 0 0,-1 0-1 0 0,0 0 1 0 0,0 1-1 0 0,1-1 1 0 0,-1 0-1 0 0,0 1 0 0 0,0-1 1 0 0,0 1-1 0 0,0-1 1 0 0,1 1-1 0 0,-1-1 1 0 0,0 1-1 0 0,0 0 0 0 0,0 0 1 0 0,0-1-1 0 0,0 1 1 0 0,0 0-1 0 0,-1 0 1 0 0,1 0-1 0 0,0 0 0 0 0,0 0 1 0 0,-1 0-1 0 0,1 0 1 0 0,-1 1-1 0 0,1-1 1 0 0,-1 0-1 0 0,1 0 0 0 0,-1 0 1 0 0,1 0-1 0 0,-1 1 1 0 0,13 143 141 0 0,-14-125-129 0 0,1 0 1 0 0,1-1-1 0 0,1 1 1 0 0,0 0-1 0 0,2-1 1 0 0,0 0-1 0 0,1 0 0 0 0,1 0 1 0 0,1-1-1 0 0,0 1 1 0 0,4 5-13 0 0,-8-21 6 0 0,-1 1-1 0 0,0-1 1 0 0,1 1 0 0 0,-1-1 0 0 0,1 0 0 0 0,0 0 0 0 0,0 0 0 0 0,1 0 0 0 0,-1-1-1 0 0,0 1 1 0 0,1-1 0 0 0,-1 0 0 0 0,1 0 0 0 0,0 0 0 0 0,0 0 0 0 0,0-1 0 0 0,0 1-1 0 0,0-1 1 0 0,0 0 0 0 0,0-1 0 0 0,0 1 0 0 0,1-1 0 0 0,-1 1 0 0 0,0-1 0 0 0,0-1-1 0 0,1 1 1 0 0,-1 0 0 0 0,0-1 0 0 0,0 0 0 0 0,0 0 0 0 0,0 0 0 0 0,0-1 0 0 0,0 1-1 0 0,0-1 1 0 0,0 0 0 0 0,-1 0 0 0 0,3-1-6 0 0,10-7-58 0 0,0-1 1 0 0,-1 0-1 0 0,0 0 0 0 0,-1-2 0 0 0,0 0 1 0 0,-1-1-1 0 0,10-13 58 0 0,4-8-248 0 0,-3-1 1 0 0,-1-1-1 0 0,-1-1 0 0 0,-2-1 1 0 0,-2-1-1 0 0,-2 0 0 0 0,6-24 248 0 0,-7-43 1048 0 0,-16 107-1019 0 0,0-1-1 0 0,0 1 1 0 0,0-1-1 0 0,-1 1 1 0 0,1 0-1 0 0,0-1 1 0 0,0 1-1 0 0,0 0 1 0 0,0 0-1 0 0,-1 0 0 0 0,1 0 1 0 0,0 0-1 0 0,0 0 1 0 0,0 0-1 0 0,-1 0 1 0 0,1 0-1 0 0,0 1 1 0 0,0-1-1 0 0,0 0 1 0 0,0 1-1 0 0,0-1 0 0 0,0 1 1 0 0,0-1-1 0 0,0 1 1 0 0,0 0-1 0 0,0-1 1 0 0,0 1-1 0 0,0 0 1 0 0,0 0-1 0 0,0 0 1 0 0,0 0-1 0 0,1 0 0 0 0,-1 0 1 0 0,0 0-1 0 0,1 0-28 0 0,-2 0 31 0 0,-17 20 90 0 0,1 0 0 0 0,1 1 1 0 0,1 1-1 0 0,0 1 0 0 0,2 0 0 0 0,1 1 0 0 0,1 1 0 0 0,1-1 0 0 0,-3 16-121 0 0,8-30 13 0 0,1 0 1 0 0,0 1-1 0 0,1 0 0 0 0,1 0 1 0 0,0 0-1 0 0,0 0 0 0 0,1 0 1 0 0,1 1-1 0 0,0-1 0 0 0,0 1 1 0 0,1-1-1 0 0,1 1 0 0 0,0-1 1 0 0,1 0-1 0 0,1 1 0 0 0,-1-1 1 0 0,2 0-1 0 0,0 0 0 0 0,3 6-13 0 0,2-9-237 0 0,0-1 0 0 0,1-1 0 0 0,0 0 0 0 0,1 0-1 0 0,-1-1 1 0 0,1 0 0 0 0,0-1 0 0 0,1 0 0 0 0,-1-1-1 0 0,1 0 1 0 0,0-1 0 0 0,0 0 0 0 0,0-1 0 0 0,0 0-1 0 0,1-1 1 0 0,-1 0 0 0 0,0-1 0 0 0,1-1-1 0 0,-1 0 1 0 0,0-1 0 0 0,0 0 0 0 0,1 0 237 0 0,41-6-1651 0 0</inkml:trace>
  <inkml:trace contextRef="#ctx0" brushRef="#br1" timeOffset="-69416.061">18228 6530 8290 0 0,'-23'66'3312'0'0,"3"4"-2367"0"0,-3-11-713 0 0,9-1 224 0 0,3-6-416 0 0,3 2 8 0 0,6-9 0 0 0,7-7-16 0 0,8-6-16 0 0,-2-2-104 0 0,8-9-168 0 0,5-10-224 0 0,5-9-1193 0 0,3-5 1361 0 0,4-12-816 0 0,7-4-624 0 0</inkml:trace>
  <inkml:trace contextRef="#ctx0" brushRef="#br1" timeOffset="-69229.482">18573 6194 6985 0 0,'-35'12'3249'0'0,"5"1"-2313"0"0,-2 0-728 0 0,13-1 137 0 0,0 1-722 0 0,6-2-455 0 0,13 4 680 0 0,11-3-472 0 0,7-4-432 0 0</inkml:trace>
  <inkml:trace contextRef="#ctx0" brushRef="#br1" timeOffset="-68615.6">19387 6267 2969 0 0,'-175'-1'4854'0'0,"141"6"-4372"0"0,1 1 0 0 0,0 2 0 0 0,0 1 0 0 0,1 2 1 0 0,0 1-1 0 0,-25 14-482 0 0,51-22 24 0 0,1 0 0 0 0,-1 0 1 0 0,0 1-1 0 0,1-1 0 0 0,0 1 1 0 0,0 0-1 0 0,0 1 0 0 0,1-1 1 0 0,0 1-1 0 0,0 0 0 0 0,0 0 1 0 0,1 1-1 0 0,0-1 0 0 0,0 0 1 0 0,0 1-1 0 0,1 0 1 0 0,0 0-1 0 0,1 0 0 0 0,-1 0 1 0 0,1 0-1 0 0,0 0 0 0 0,1 0 1 0 0,0 0-1 0 0,0 0 0 0 0,1 0 1 0 0,-1 0-1 0 0,2 0 0 0 0,-1 0 1 0 0,1 0-1 0 0,0 0 0 0 0,0 0 1 0 0,1-1-1 0 0,0 1 0 0 0,0-1 1 0 0,0 0-25 0 0,73 178 193 0 0,-76-180-180 0 0,0-1 0 0 0,-1 1 0 0 0,1 0 0 0 0,-1-1 0 0 0,0 1 0 0 0,0-1 1 0 0,0 1-1 0 0,-1-1 0 0 0,1 1 0 0 0,-1-1 0 0 0,0 0 0 0 0,1 0 0 0 0,-2 0 0 0 0,1 0 0 0 0,0 0 0 0 0,-1 0 0 0 0,1-1 0 0 0,-1 1 0 0 0,0-1 0 0 0,1 1 0 0 0,-1-1 0 0 0,0 0 0 0 0,-1 0 0 0 0,1-1 0 0 0,0 1 1 0 0,0 0-1 0 0,-1-1 0 0 0,1 0 0 0 0,-1 0 0 0 0,0 0 0 0 0,1 0 0 0 0,-1-1-13 0 0,-24 13 69 0 0,-133 80 148 0 0,148-83-1653 0 0,25-17-1178 0 0,2-2 2513 0 0,10-4-1276 0 0</inkml:trace>
  <inkml:trace contextRef="#ctx0" brushRef="#br1" timeOffset="-70130.376">16960 5986 7194 0 0,'-2'-2'113'0'0,"0"0"1"0"0,0 0 0 0 0,0-1 0 0 0,0 1 0 0 0,-1 0 0 0 0,1 1 0 0 0,0-1 0 0 0,-1 0 0 0 0,0 1 0 0 0,1-1 0 0 0,-1 1 0 0 0,0 0 0 0 0,0 0-1 0 0,0 0 1 0 0,1 0 0 0 0,-1 1 0 0 0,0-1 0 0 0,0 1 0 0 0,0 0 0 0 0,0 0 0 0 0,0 0 0 0 0,-1 0 0 0 0,1 0 0 0 0,0 0 0 0 0,1 1 0 0 0,-1 0 0 0 0,0-1-1 0 0,0 1 1 0 0,0 0 0 0 0,0 1 0 0 0,0-1 0 0 0,0 1-114 0 0,-91 51-258 0 0,44-5 568 0 0,1 3 0 0 0,3 2 0 0 0,2 2 0 0 0,3 1 0 0 0,2 2 0 0 0,3 2 0 0 0,2 2 0 0 0,3 1 0 0 0,-14 43-310 0 0,40-97 16 0 0,1-1-1 0 0,0 1 1 0 0,1 1 0 0 0,-1-1-1 0 0,2 0 1 0 0,-1 1 0 0 0,2 0-1 0 0,-1-1 1 0 0,1 1 0 0 0,0 0 0 0 0,1 0-1 0 0,1-1 1 0 0,-1 1 0 0 0,1 0-1 0 0,1 0 1 0 0,0-1 0 0 0,0 1 0 0 0,1-1-1 0 0,0 0 1 0 0,1 1 0 0 0,0-1-1 0 0,0-1 1 0 0,1 1 0 0 0,0-1-1 0 0,0 0 1 0 0,1 0 0 0 0,0 0 0 0 0,1-1-1 0 0,0 0 1 0 0,0 0 0 0 0,4 2-16 0 0,3 1 26 0 0,0-2 1 0 0,1 0 0 0 0,0 0 0 0 0,1-2 0 0 0,0 0-1 0 0,0-1 1 0 0,0 0 0 0 0,0-1 0 0 0,1-1-1 0 0,0-1 1 0 0,-1 0 0 0 0,1-1 0 0 0,0-1 0 0 0,0-1-1 0 0,13-1-26 0 0,254-60-823 0 0,-226 46 74 0 0,88-33-3523 0 0,-112 41 2690 0 0</inkml:trace>
  <inkml:trace contextRef="#ctx0" brushRef="#br1" timeOffset="-69758.19">16640 5856 7218 0 0,'-30'-82'3336'0'0,"28"76"-3337"0"0,1 0 1 0 0,0 0-1 0 0,-1 0 0 0 0,2 0 0 0 0,-1 0 1 0 0,1 0-1 0 0,0 0 0 0 0,0 0 0 0 0,1 0 1 0 0,-1 0-1 0 0,1 0 0 0 0,1 1 0 0 0,-1-1 1 0 0,1 0-1 0 0,0 0 0 0 0,0 1 0 0 0,1-1 1 0 0,0 1-1 0 0,0 0 0 0 0,0 0 0 0 0,0 0 1 0 0,1 0-1 0 0,0 0 0 0 0,0 1 0 0 0,0 0 1 0 0,1 0-1 0 0,-1 0 0 0 0,1 0 0 0 0,0 1 1 0 0,0-1-1 0 0,0 1 0 0 0,3 0 1 0 0,4-1 2 0 0,0 1-1 0 0,0 1 0 0 0,0 0 1 0 0,1 0-1 0 0,-1 2 0 0 0,1-1 1 0 0,-1 2-1 0 0,1-1 1 0 0,-1 2-1 0 0,1 0 0 0 0,-1 0 1 0 0,0 1-1 0 0,0 1 0 0 0,0 0 1 0 0,0 0-1 0 0,-1 1 0 0 0,0 1 1 0 0,0 0-1 0 0,2 2-1 0 0,113 36 757 0 0,-112-42-738 0 0,1-1-1 0 0,-1-1 1 0 0,1 0 0 0 0,-1-1-1 0 0,1 0 1 0 0,-1-1-1 0 0,0-1 1 0 0,0 0 0 0 0,0-1-1 0 0,0-1 1 0 0,-1 0-1 0 0,1-1-18 0 0,100-48-3319 0 0,-95 43 2181 0 0,1 1-388 0 0</inkml:trace>
  <inkml:trace contextRef="#ctx0" brushRef="#br1" timeOffset="-65319.137">26976 6045 8162 0 0,'-30'54'3504'0'0,"13"35"-2546"0"0,17-82-985 0 0,1 0-1 0 0,0 0 1 0 0,1 0-1 0 0,0 0 1 0 0,0 0-1 0 0,0 0 1 0 0,1 0-1 0 0,0-1 1 0 0,0 1 0 0 0,1-1-1 0 0,0 0 1 0 0,0 0-1 0 0,0 0 1 0 0,1-1-1 0 0,0 1 1 0 0,0-1-1 0 0,0 0 1 0 0,1-1 0 0 0,-1 1-1 0 0,1-1 1 0 0,0 0-1 0 0,1 0 1 0 0,-1-1-1 0 0,0 0 1 0 0,1 0-1 0 0,0-1 1 0 0,0 1 0 0 0,0-2-1 0 0,0 1 1 0 0,0-1-1 0 0,0 0 1 0 0,0 0-1 0 0,0-1 1 0 0,1 0-1 0 0,-1 0 1 0 0,0 0-1 0 0,0-1 1 0 0,0-1 0 0 0,0 1-1 0 0,0-1 1 0 0,0 0-1 0 0,0-1 1 0 0,2 0 27 0 0,8-5-276 0 0,-1-2-1 0 0,0 1 1 0 0,-1-2 0 0 0,0 0 0 0 0,-1 0-1 0 0,0-2 1 0 0,-1 0 0 0 0,0 0 0 0 0,-1-1-1 0 0,0-1 1 0 0,-1 0 0 0 0,-1 0 0 0 0,2-6 276 0 0,-2 3 110 0 0,-1 0 0 0 0,-1-1 0 0 0,-1 1 0 0 0,0-2 0 0 0,-2 1 0 0 0,0-1 0 0 0,1-11-110 0 0,-5 27 91 0 0,-1 0 1 0 0,1 1-1 0 0,-1-1 0 0 0,0 0 0 0 0,0 0 1 0 0,0 0-1 0 0,-1 1 0 0 0,1-1 0 0 0,-1 0 0 0 0,0 0 1 0 0,0 1-1 0 0,0-1 0 0 0,-1 1 0 0 0,1-1 1 0 0,-1 1-1 0 0,0-1 0 0 0,0 1 0 0 0,0 0 1 0 0,0 0-1 0 0,0 0 0 0 0,-1 0 0 0 0,0 0 0 0 0,1 0 1 0 0,-1 1-1 0 0,0 0 0 0 0,0-1 0 0 0,0 1 1 0 0,-1 0-1 0 0,1 0 0 0 0,0 1 0 0 0,-1-1 1 0 0,0 1-1 0 0,1-1 0 0 0,-1 1 0 0 0,0 0 0 0 0,1 1 1 0 0,-1-1-1 0 0,0 1 0 0 0,0-1 0 0 0,1 1 1 0 0,-1 0-1 0 0,0 1 0 0 0,0-1 0 0 0,0 1 1 0 0,1-1-1 0 0,-1 1 0 0 0,0 0 0 0 0,1 1 0 0 0,-2-1-91 0 0,-23 10 181 0 0,1 2-1 0 0,0 0 0 0 0,1 2 0 0 0,1 0 1 0 0,0 2-1 0 0,1 1 0 0 0,1 1-180 0 0,-25 17 131 0 0,35-27-123 0 0,1 0 1 0 0,0 1 0 0 0,1 0-1 0 0,0 1 1 0 0,1 0 0 0 0,0 1-1 0 0,0 0 1 0 0,-6 12-9 0 0,15-22-11 0 0,1-1 0 0 0,-1 1 0 0 0,0 0 0 0 0,1-1 0 0 0,-1 1 0 0 0,1 0 0 0 0,0 0 0 0 0,-1-1 1 0 0,1 1-1 0 0,0 0 0 0 0,0 0 0 0 0,0 0 0 0 0,0-1 0 0 0,0 1 0 0 0,1 0 0 0 0,-1 0 0 0 0,1 0 0 0 0,-1-1 0 0 0,1 1 0 0 0,-1 0 0 0 0,1-1 0 0 0,0 1 0 0 0,0-1 0 0 0,0 1 0 0 0,0-1 0 0 0,0 1 0 0 0,0-1 0 0 0,0 1 0 0 0,1-1 0 0 0,-1 0 0 0 0,0 0 0 0 0,1 0 1 0 0,-1 0-1 0 0,1 0 0 0 0,-1 0 0 0 0,1 0 0 0 0,-1 0 0 0 0,1 0 0 0 0,0-1 0 0 0,0 1 0 0 0,-1-1 0 0 0,1 1 0 0 0,0-1 0 0 0,0 0 0 0 0,-1 0 0 0 0,2 1 11 0 0,88 10-2311 0 0,33-17-885 0 0,-79 3 1605 0 0</inkml:trace>
  <inkml:trace contextRef="#ctx0" brushRef="#br1" timeOffset="-64869.459">28293 5185 9250 0 0,'-35'-4'2662'0'0,"26"1"-2505"0"0,-1 1-1 0 0,0 0 1 0 0,0 1-1 0 0,1 0 1 0 0,-1 0-1 0 0,0 1 1 0 0,0 1-1 0 0,0 0 1 0 0,0 0-1 0 0,0 0 1 0 0,1 1-1 0 0,-1 1 1 0 0,1 0-1 0 0,-1 0 1 0 0,1 1-1 0 0,0 0 1 0 0,0 0-1 0 0,1 1 1 0 0,-8 6-157 0 0,-4 11-16 0 0,1 1-1 0 0,1 1 1 0 0,1 0 0 0 0,1 2 0 0 0,2 0-1 0 0,0 0 1 0 0,2 1 0 0 0,1 1 0 0 0,1 0-1 0 0,1 1 1 0 0,-2 15 16 0 0,0 5 9 0 0,2 1-1 0 0,2 1 1 0 0,3-1-1 0 0,1 1 1 0 0,3 0-1 0 0,2 0 1 0 0,2-1-1 0 0,3 1 1 0 0,1-1-1 0 0,3 0 1 0 0,2-1-1 0 0,2-1 1 0 0,8 14-9 0 0,-5-13 20 0 0,3 7-23 0 0,-1 2 1 0 0,-4 0-1 0 0,-1 2 0 0 0,-4 0 3 0 0,-11-60-37 0 0,0 0 1 0 0,-1-1-1 0 0,1 1 0 0 0,-1 0 0 0 0,1 0 1 0 0,-1-1-1 0 0,1 1 0 0 0,-1 0 1 0 0,1 0-1 0 0,-1 0 0 0 0,1 0 0 0 0,-1 0 1 0 0,1-1-1 0 0,-1 1 0 0 0,1 0 0 0 0,-1 0 1 0 0,1 0-1 0 0,-1 1 0 0 0,1-1 0 0 0,-1 0 1 0 0,1 0-1 0 0,-1 0 0 0 0,1 0 0 0 0,-1 0 1 0 0,1 0-1 0 0,-1 1 0 0 0,1-1 0 0 0,-1 0 1 0 0,1 1-1 0 0,-1-1 0 0 0,1 0 0 0 0,0 0 1 0 0,-1 1-1 0 0,1-1 0 0 0,0 1 1 0 0,-1-1-1 0 0,1 0 0 0 0,0 1 0 0 0,-1-1 1 0 0,1 1-1 0 0,0-1 0 0 0,0 1 0 0 0,-1-1 1 0 0,1 1-1 0 0,0-1 0 0 0,0 1 0 0 0,0-1 1 0 0,0 1-1 0 0,0-1 0 0 0,0 1 0 0 0,0-1 1 0 0,0 1-1 0 0,0-1 0 0 0,0 1 0 0 0,0-1 1 0 0,0 1-1 0 0,0-1 0 0 0,0 1 0 0 0,0-1 1 0 0,1 1 36 0 0,-33-36-1457 0 0,32 35 1420 0 0,-265-329-1006 0 0,199 210 2840 0 0,66 115-1771 0 0,0 0 1 0 0,1 1 0 0 0,-1-1-1 0 0,1 1 1 0 0,0 0 0 0 0,0-1 0 0 0,0 1-1 0 0,0-1 1 0 0,1 1 0 0 0,-1 0-1 0 0,1 0 1 0 0,0 0 0 0 0,0 0 0 0 0,0 0-1 0 0,0 0 1 0 0,1 1 0 0 0,-1-1-1 0 0,1 1 1 0 0,0-1 0 0 0,-1 1 0 0 0,1 0-1 0 0,0 0 1 0 0,0 0 0 0 0,0 1-1 0 0,0-1 1 0 0,1 1 0 0 0,-1 0 0 0 0,0-1-1 0 0,1 1 1 0 0,-1 1 0 0 0,1-1-1 0 0,2 0-26 0 0,28-9-12 0 0,1 2 0 0 0,0 1 0 0 0,0 2 0 0 0,0 1 0 0 0,0 2 0 0 0,1 1 0 0 0,-1 2 0 0 0,20 3 12 0 0,279 41-6948 0 0,-290-37 5160 0 0</inkml:trace>
  <inkml:trace contextRef="#ctx0" brushRef="#br1" timeOffset="-64309.341">29111 5717 8922 0 0,'-89'5'5174'0'0,"19"48"-3982"0"0,-27 104-1556 0 0,93-149 517 0 0,-3 5-139 0 0,2 0 1 0 0,0 1-1 0 0,1-1 1 0 0,0 1-1 0 0,1 0 1 0 0,0 0 0 0 0,1 0-1 0 0,1 0 1 0 0,0 0-1 0 0,1 3-14 0 0,0-12 10 0 0,0-1 0 0 0,0 1-1 0 0,1 0 1 0 0,0-1 0 0 0,0 1-1 0 0,0-1 1 0 0,0 1 0 0 0,0-1-1 0 0,1 0 1 0 0,0 1 0 0 0,0-1-1 0 0,0 0 1 0 0,1 0-1 0 0,-1 0 1 0 0,1-1 0 0 0,0 1-1 0 0,0-1 1 0 0,0 1 0 0 0,1-1-1 0 0,-1 0 1 0 0,1 0 0 0 0,0 0-1 0 0,-1-1 1 0 0,1 1 0 0 0,0-1-1 0 0,1 0 1 0 0,-1 0 0 0 0,0-1-1 0 0,1 1 1 0 0,-1-1 0 0 0,1 0-1 0 0,2 1-9 0 0,18-2-100 0 0,1-1-1 0 0,-1-1 0 0 0,1-1 1 0 0,-1-1-1 0 0,0-1 0 0 0,0-2 0 0 0,-1 0 1 0 0,0-2-1 0 0,0 0 0 0 0,-1-2 1 0 0,0 0-1 0 0,0-2 0 0 0,-2 0 1 0 0,0-2-1 0 0,0 0 0 0 0,-1-1 1 0 0,-1-1-1 0 0,-1-1 0 0 0,-1-1 1 0 0,3-4 100 0 0,90-123-34 0 0,-110 146 49 0 0,-1 1 0 0 0,1-1-1 0 0,0 0 1 0 0,0 0 0 0 0,-1 0-1 0 0,1 0 1 0 0,0 0 0 0 0,-1 0-1 0 0,1 0 1 0 0,0 0 0 0 0,-1 0-1 0 0,1 0 1 0 0,0 0 0 0 0,-1 0-1 0 0,1 0 1 0 0,0 0 0 0 0,-1 0-1 0 0,1 0 1 0 0,0 0 0 0 0,-1-1-1 0 0,1 1 1 0 0,0 0 0 0 0,-1 0-1 0 0,1 0 1 0 0,0 0 0 0 0,-1-1 0 0 0,1 1-1 0 0,0 0 1 0 0,0 0 0 0 0,0-1-1 0 0,-1 1 1 0 0,1 0 0 0 0,0 0-1 0 0,0-1 1 0 0,0 1 0 0 0,-1 0-1 0 0,1-1 1 0 0,0 1 0 0 0,0 0-1 0 0,0 0 1 0 0,0-1 0 0 0,0 1-1 0 0,0 0 1 0 0,0-1 0 0 0,0 1-1 0 0,0 0 1 0 0,0-1 0 0 0,0 1-1 0 0,0-1 1 0 0,0 1 0 0 0,0 0-1 0 0,0-1 1 0 0,0 1 0 0 0,0 0 0 0 0,0-1-15 0 0,-24 15 234 0 0,24-14-237 0 0,-13 11 104 0 0,1 0 1 0 0,0 1-1 0 0,1 0 0 0 0,0 1 0 0 0,1 0 1 0 0,0 1-1 0 0,1 0 0 0 0,1 0 0 0 0,0 1 1 0 0,1 0-1 0 0,0 0 0 0 0,1 1-101 0 0,-12 64 312 0 0,18-78-305 0 0,0 0 0 0 0,0-1-1 0 0,0 1 1 0 0,0 0-1 0 0,0 0 1 0 0,0-1 0 0 0,1 1-1 0 0,-1 0 1 0 0,1 0 0 0 0,-1-1-1 0 0,1 1 1 0 0,0 0 0 0 0,-1-1-1 0 0,1 1 1 0 0,0-1-1 0 0,0 1 1 0 0,0-1 0 0 0,0 0-1 0 0,0 1 1 0 0,0-1 0 0 0,1 0-1 0 0,-1 0 1 0 0,0 1-1 0 0,1-1 1 0 0,-1 0 0 0 0,1-1-1 0 0,-1 1 1 0 0,1 0 0 0 0,0 0-1 0 0,-1-1 1 0 0,1 1 0 0 0,0 0-1 0 0,-1-1 1 0 0,1 0-1 0 0,0 1 1 0 0,-1-1 0 0 0,1 0-1 0 0,0 0 1 0 0,0 0 0 0 0,-1 0-1 0 0,1 0 1 0 0,0-1 0 0 0,0 1-1 0 0,-1 0-6 0 0,20-5 6 0 0,0-1 0 0 0,-1 0 0 0 0,0-1 0 0 0,-1-1-1 0 0,0-1 1 0 0,0-1 0 0 0,0-1 0 0 0,-2 0 0 0 0,1-2 0 0 0,-1 0-1 0 0,-1 0 1 0 0,8-11-6 0 0,21-12-48 0 0,63-45-81 0 0,-106 82 132 0 0,0 0-1 0 0,-1 0 1 0 0,0 0-1 0 0,1 1 1 0 0,-1-1-1 0 0,0 1 1 0 0,1-1-1 0 0,-1 1 1 0 0,0-1-1 0 0,0 1 1 0 0,0 0-1 0 0,0-1 1 0 0,-1 1-1 0 0,1 0 1 0 0,0 0-1 0 0,-1-1 1 0 0,1 1-1 0 0,-1 0 1 0 0,0 0-1 0 0,1 0 1 0 0,-1 0-1 0 0,0 0 1 0 0,0 0-1 0 0,0 0 1 0 0,-1 0-1 0 0,1 0 1 0 0,0-1-1 0 0,-1 1 1 0 0,1 0-1 0 0,-1 0-2 0 0,-59 380 652 0 0,59-348-619 0 0,-2-1-1 0 0,-1 0 0 0 0,-1-1 0 0 0,-2 1 1 0 0,-1-1-1 0 0,-2 0 0 0 0,-1-1 0 0 0,-2 0 1 0 0,0-1-1 0 0,-3 0 0 0 0,0-1 1 0 0,-1-1-1 0 0,-2-1 0 0 0,-1 0 0 0 0,-17 16-32 0 0,35-40 13 0 0,-1 0-1 0 0,1-1 0 0 0,0 1 1 0 0,-1-1-1 0 0,1 1 1 0 0,-1-1-1 0 0,0 0 0 0 0,0 0 1 0 0,1-1-1 0 0,-1 1 0 0 0,0-1 1 0 0,-1 1-1 0 0,1-1 0 0 0,0 0 1 0 0,0 0-1 0 0,-1 0 0 0 0,1 0 1 0 0,0-1-1 0 0,-1 0 0 0 0,1 1 1 0 0,-1-1-1 0 0,1 0 0 0 0,0-1 1 0 0,-1 1-1 0 0,1 0 1 0 0,0-1-1 0 0,-1 0 0 0 0,1 0 1 0 0,0 0-1 0 0,0 0 0 0 0,-1-1 1 0 0,1 1-1 0 0,0-1 0 0 0,1 0 1 0 0,-1 1-1 0 0,0-1 0 0 0,0-1 1 0 0,1 1-1 0 0,-1 0 0 0 0,1-1 1 0 0,0 1-1 0 0,-1-1-12 0 0,-4-18-115 0 0,0 0 0 0 0,1-1 0 0 0,1 1 0 0 0,1-1 0 0 0,1 0 0 0 0,2 0 0 0 0,0 0 0 0 0,0 0 0 0 0,2 0 0 0 0,1 0 0 0 0,1 0 0 0 0,1 0 0 0 0,1 0 0 0 0,0 1 0 0 0,2 0 0 0 0,1 0 0 0 0,6-12 115 0 0,-11 26-349 0 0,2 0 1 0 0,-1 0-1 0 0,0 0 0 0 0,1 0 1 0 0,1 1-1 0 0,-1 0 0 0 0,1 0 0 0 0,0 1 1 0 0,0 0-1 0 0,0 0 0 0 0,1 0 1 0 0,0 1-1 0 0,0-1 0 0 0,0 2 0 0 0,1-1 1 0 0,-1 1-1 0 0,1 0 0 0 0,0 1 1 0 0,-1 0-1 0 0,1 0 0 0 0,3 0 349 0 0,19-5-1597 0 0</inkml:trace>
  <inkml:trace contextRef="#ctx0" brushRef="#br1" timeOffset="-63708.619">30288 5671 7402 0 0,'-53'-2'5135'0'0,"45"2"-5012"0"0,0 1 0 0 0,1-1-1 0 0,-1 2 1 0 0,1-1 0 0 0,-1 1-1 0 0,1 1 1 0 0,-1-1 0 0 0,1 1 0 0 0,0 0-1 0 0,0 1 1 0 0,1 0 0 0 0,-1 0-1 0 0,1 0 1 0 0,-1 2-123 0 0,-12 11 62 0 0,0 1 0 0 0,2 2 0 0 0,0-1 0 0 0,1 2 0 0 0,1 0 0 0 0,1 1 0 0 0,1 1 1 0 0,1 0-1 0 0,1 0 0 0 0,1 1 0 0 0,1 1 0 0 0,1-1 0 0 0,-2 13-62 0 0,8-31 10 0 0,0 0 0 0 0,0 0 0 0 0,0 0 0 0 0,1 0 0 0 0,-1 0 0 0 0,1 0 0 0 0,1 0 0 0 0,-1 0 0 0 0,1 0 0 0 0,0 1 0 0 0,1-1 1 0 0,-1 0-1 0 0,1 0 0 0 0,1 0 0 0 0,-1 0 0 0 0,1 0 0 0 0,0 0 0 0 0,0 0 0 0 0,0-1 0 0 0,1 1 0 0 0,0-1 0 0 0,0 1 0 0 0,1-1 0 0 0,0 0 0 0 0,-1 0 0 0 0,1-1 0 0 0,1 1 0 0 0,-1-1 0 0 0,1 0 0 0 0,0 0 1 0 0,0 0-1 0 0,0-1 0 0 0,0 0 0 0 0,1 0 0 0 0,-1 0 0 0 0,1 0 0 0 0,0-1 0 0 0,0 0 0 0 0,1 0-10 0 0,28 1 20 0 0,0-2 1 0 0,0-1-1 0 0,1-2 0 0 0,-1-1 1 0 0,0-2-1 0 0,-1-1 0 0 0,1-2 1 0 0,-1-1-1 0 0,-1-2 0 0 0,0-1 1 0 0,0-2-1 0 0,17-10-20 0 0,-1-6-114 0 0,-1-2 1 0 0,-2-3-1 0 0,-1-1 0 0 0,-1-2 0 0 0,-3-2 1 0 0,-1-2-1 0 0,-2-1 0 0 0,-2-2 0 0 0,-2-2 1 0 0,-2-1-1 0 0,8-19 114 0 0,-21 39-44 0 0,71-148-64 0 0,-88 172 114 0 0,0-1 0 0 0,0 1-1 0 0,0-1 1 0 0,-1 0 0 0 0,0 1 0 0 0,0-1 0 0 0,0 0-1 0 0,-1 0 1 0 0,1 0 0 0 0,-1 0 0 0 0,0 0 0 0 0,-1 0-1 0 0,1 0 1 0 0,-1 0 0 0 0,0 0 0 0 0,0 1-1 0 0,-1-1 1 0 0,1 0 0 0 0,-1 1 0 0 0,0-1 0 0 0,0 1-1 0 0,-1-1 1 0 0,1 1 0 0 0,-1 0 0 0 0,0 0 0 0 0,0 0-1 0 0,0 0 1 0 0,-1 1 0 0 0,1-1 0 0 0,-1 1 0 0 0,0 0-1 0 0,0 0 1 0 0,0 0 0 0 0,0 1 0 0 0,-1 0-1 0 0,1-1 1 0 0,-1 1 0 0 0,1 1 0 0 0,-1-1 0 0 0,0 1-1 0 0,0-1 1 0 0,1 2 0 0 0,-1-1 0 0 0,-2 0-6 0 0,-12 3 55 0 0,0 0-1 0 0,1 2 1 0 0,0 0 0 0 0,0 1 0 0 0,0 1 0 0 0,0 0 0 0 0,1 2-1 0 0,0 0 1 0 0,0 0 0 0 0,1 2 0 0 0,1 0 0 0 0,-1 1-1 0 0,1 0 1 0 0,1 2 0 0 0,0-1 0 0 0,1 2 0 0 0,1 0 0 0 0,0 0-1 0 0,-9 15-54 0 0,8-15 38 0 0,2 0 0 0 0,0 1 1 0 0,1 0-1 0 0,0 0 0 0 0,1 1 0 0 0,1 1 0 0 0,0-1 0 0 0,2 1 0 0 0,0 1 0 0 0,0-1 0 0 0,2 1 0 0 0,0 0 0 0 0,1 0 0 0 0,1 0 1 0 0,1 0-1 0 0,0 1 0 0 0,1-1 0 0 0,1 0 0 0 0,1 1 0 0 0,1-1 0 0 0,0 0 0 0 0,2-1 0 0 0,0 1 0 0 0,0-1 0 0 0,2 1 0 0 0,0-2 1 0 0,4 6-39 0 0,-3-12 6 0 0,1 0 0 0 0,0-1-1 0 0,1-1 1 0 0,0 1 0 0 0,0-2 0 0 0,0 1 0 0 0,1-2 0 0 0,0 1 0 0 0,1-1 0 0 0,0-1 0 0 0,-1 0 0 0 0,2-1 0 0 0,-1 0 0 0 0,0-1 0 0 0,1 0 0 0 0,0-1 0 0 0,-1 0 0 0 0,1-1 0 0 0,0-1 0 0 0,0 0 0 0 0,0-1 0 0 0,-1 0 0 0 0,1 0 0 0 0,0-2 0 0 0,-1 0 0 0 0,1 0 0 0 0,-1-1 0 0 0,0 0 0 0 0,10-6-6 0 0,0 1-22 0 0,1-2 0 0 0,-1 0 0 0 0,-1-2 0 0 0,0 0 0 0 0,-1-1 0 0 0,0-2 0 0 0,-1 0 0 0 0,-1 0 0 0 0,-1-2 0 0 0,0 0-1 0 0,-1-1 1 0 0,-1-1 0 0 0,-1 0 0 0 0,-1-1 0 0 0,-1 0 0 0 0,0-1 0 0 0,-2-1 0 0 0,0 0 0 0 0,1-8 22 0 0,-11 30 5 0 0,0 0-1 0 0,0 0 1 0 0,0 0 0 0 0,0-1-1 0 0,-1 1 1 0 0,1 0-1 0 0,0 0 1 0 0,0 0 0 0 0,-1 0-1 0 0,1 0 1 0 0,0 0-1 0 0,-1 0 1 0 0,1 0-1 0 0,-1 0 1 0 0,0 0 0 0 0,1 0-1 0 0,-1 0 1 0 0,0 0-1 0 0,0 0 1 0 0,1 0 0 0 0,-1 0-1 0 0,0 1 1 0 0,0-1-1 0 0,0 0 1 0 0,0 1 0 0 0,0-1-1 0 0,0 1 1 0 0,0-1-1 0 0,0 1 1 0 0,0-1 0 0 0,0 1-1 0 0,0 0 1 0 0,0-1-1 0 0,-1 1 1 0 0,1 0 0 0 0,0 0-1 0 0,0 0 1 0 0,0 0-1 0 0,0 0 1 0 0,0 0 0 0 0,-1 0-1 0 0,1 0 1 0 0,0 0-1 0 0,0 1 1 0 0,0-1-1 0 0,0 1 1 0 0,0-1 0 0 0,0 0-1 0 0,0 1 1 0 0,0 0-1 0 0,0-1 1 0 0,0 1 0 0 0,0 0-1 0 0,0-1 1 0 0,0 1-1 0 0,0 0 1 0 0,0 0 0 0 0,1 0-1 0 0,-1-1 1 0 0,0 1-1 0 0,1 0 1 0 0,-1 0 0 0 0,0 1-5 0 0,-19 17 92 0 0,0 1 1 0 0,1 1-1 0 0,1 1 1 0 0,1 1 0 0 0,1 0-1 0 0,1 1 1 0 0,1 1 0 0 0,1 0-1 0 0,1 1 1 0 0,2 0 0 0 0,0 1-1 0 0,2 0 1 0 0,-4 25-93 0 0,9-45-7 0 0,0 0 0 0 0,1 1 0 0 0,0-1-1 0 0,1 1 1 0 0,-1 0 0 0 0,2 0 0 0 0,-1-1 0 0 0,1 1 0 0 0,0 0 0 0 0,0 0 0 0 0,1 0 0 0 0,0-1 0 0 0,1 1-1 0 0,0 0 1 0 0,0-1 0 0 0,0 0 0 0 0,1 1 0 0 0,0-1 0 0 0,1 0 0 0 0,-1 0 0 0 0,1 0 0 0 0,1-1-1 0 0,-1 0 1 0 0,1 0 0 0 0,0 0 0 0 0,1 0 0 0 0,-1-1 0 0 0,1 1 0 0 0,0-1 0 0 0,0-1 0 0 0,1 1 0 0 0,-1-1-1 0 0,1 0 1 0 0,0-1 0 0 0,0 0 0 0 0,1 0 0 0 0,5 1 7 0 0,7-3-613 0 0,1 0 1 0 0,0-2-1 0 0,0 0 0 0 0,0-2 0 0 0,0 0 0 0 0,-1-1 1 0 0,0-1-1 0 0,7-3 613 0 0,17-6-1789 0 0</inkml:trace>
  <inkml:trace contextRef="#ctx0" brushRef="#br1" timeOffset="-63092.291">32067 5584 3689 0 0,'-96'-13'4442'0'0,"83"12"-4218"0"0,1 0-1 0 0,-1 1 1 0 0,0 1 0 0 0,1 0 0 0 0,-1 1 0 0 0,1 0 0 0 0,0 1-1 0 0,0 1 1 0 0,0 0 0 0 0,0 0 0 0 0,0 1 0 0 0,1 0 0 0 0,0 1-1 0 0,0 1 1 0 0,1 0 0 0 0,-1 0 0 0 0,-4 6-224 0 0,9-2 82 0 0,1 0 0 0 0,0 0 0 0 0,1 1 0 0 0,0 0 0 0 0,1 0 0 0 0,0 0 0 0 0,1 0 0 0 0,0 1 0 0 0,1-1 0 0 0,0 1 0 0 0,1-1 0 0 0,1 1 0 0 0,0-1 0 0 0,1 0 0 0 0,0 1 0 0 0,0-1 0 0 0,2 0 0 0 0,-1 0 0 0 0,2-1 0 0 0,-1 1 0 0 0,2-1 0 0 0,-1 0 0 0 0,2 0 0 0 0,2 4-82 0 0,63 127 300 0 0,-74-139-288 0 0,1 0 0 0 0,-1 0-1 0 0,0 1 1 0 0,0-1-1 0 0,0 0 1 0 0,0-1-1 0 0,0 1 1 0 0,-1 0 0 0 0,0-1-1 0 0,1 1 1 0 0,-1-1-1 0 0,0 0 1 0 0,0 0-1 0 0,0 0 1 0 0,0 0 0 0 0,0-1-1 0 0,-1 1 1 0 0,1-1-1 0 0,0 0 1 0 0,-1 0-1 0 0,1 0 1 0 0,-1 0 0 0 0,0-1-1 0 0,1 1 1 0 0,-1-1-1 0 0,1 0 1 0 0,-1 0-1 0 0,0 0 1 0 0,1 0 0 0 0,-1-1-12 0 0,-2 2 11 0 0,-204 40-986 0 0,76 7-3528 0 0,105-34 2460 0 0</inkml:trace>
  <inkml:trace contextRef="#ctx0" brushRef="#br1" timeOffset="-66445.522">22430 6668 7082 0 0,'-19'-118'3479'0'0,"13"83"-3330"0"0,2 1 1 0 0,2-1-1 0 0,1 1 0 0 0,2-1 1 0 0,1 0-1 0 0,1 1 0 0 0,4-6-149 0 0,-8 37-1 0 0,1 0-1 0 0,0 0 0 0 0,0 0 0 0 0,0 0 0 0 0,1-1 0 0 0,-1 1 1 0 0,1 0-1 0 0,0 0 0 0 0,0 0 0 0 0,0 0 0 0 0,0 0 0 0 0,0 0 1 0 0,0 1-1 0 0,1-1 0 0 0,0 0 0 0 0,-1 1 0 0 0,1-1 0 0 0,0 1 1 0 0,0-1-1 0 0,1 1 0 0 0,-1 0 0 0 0,0 0 0 0 0,1 0 0 0 0,-1 0 1 0 0,1 0-1 0 0,0 1 0 0 0,-1-1 0 0 0,1 1 0 0 0,0-1 0 0 0,0 1 1 0 0,0 0-1 0 0,0 0 0 0 0,0 1 0 0 0,0-1 0 0 0,1 1 0 0 0,-1-1 1 0 0,0 1-1 0 0,0 0 0 0 0,0 0 0 0 0,0 0 0 0 0,0 1 0 0 0,1-1 0 0 0,-1 1 1 0 0,0 0-1 0 0,0 0 0 0 0,0 0 0 0 0,0 0 0 0 0,-1 0 0 0 0,1 1 1 0 0,0-1-1 0 0,0 1 0 0 0,-1 0 0 0 0,3 1 2 0 0,11 20-4 0 0,-1 1-1 0 0,-2 0 1 0 0,0 0-1 0 0,-1 1 1 0 0,-2 1-1 0 0,0 0 1 0 0,-2 1 0 0 0,-1-1-1 0 0,-1 2 1 0 0,-1 6 4 0 0,-4-33 0 0 0,44 221 196 0 0,-45-222-188 0 0,-1-1 0 0 0,1 0 0 0 0,0 1 0 0 0,0-1 0 0 0,0 0 0 0 0,0 1 0 0 0,0-1 0 0 0,0 0 0 0 0,0 1 0 0 0,0-1 0 0 0,0 0-1 0 0,0 1 1 0 0,0-1 0 0 0,0 0 0 0 0,1 1 0 0 0,-1-1 0 0 0,0 1 0 0 0,0-1 0 0 0,1 0 0 0 0,-1 1 0 0 0,0-1 0 0 0,1 1 0 0 0,-1-1 0 0 0,1 1 0 0 0,-1-1 0 0 0,1 1 0 0 0,-1-1 0 0 0,1 1-1 0 0,-1 0 1 0 0,1-1 0 0 0,-1 1 0 0 0,1-1 0 0 0,-1 1 0 0 0,1 0 0 0 0,0 0 0 0 0,-1-1 0 0 0,1 1 0 0 0,0 0 0 0 0,-1 0 0 0 0,1 0 0 0 0,0 0 0 0 0,-1 0 0 0 0,1 0 0 0 0,0 0 0 0 0,-1 0-1 0 0,1 0 1 0 0,0 0 0 0 0,-1 0 0 0 0,1 0 0 0 0,-1 0 0 0 0,1 1 0 0 0,0-1 0 0 0,-1 0 0 0 0,1 0 0 0 0,0 1 0 0 0,-1-1 0 0 0,1 0 0 0 0,-1 1 0 0 0,1-1 0 0 0,-1 1 0 0 0,1-1 0 0 0,-1 1-1 0 0,1-1-7 0 0,0-3-38 0 0,34-126 164 0 0,-21 82-116 0 0,-9 24-15 0 0,1 0 1 0 0,1 1-1 0 0,1 1 0 0 0,1-1 1 0 0,1 1-1 0 0,1 1 1 0 0,1 0-1 0 0,0 0 0 0 0,2 1 5 0 0,-14 18-2 0 0,1 0-1 0 0,-1-1 1 0 0,0 1-1 0 0,1 0 1 0 0,-1 0-1 0 0,1 0 1 0 0,-1 0-1 0 0,1 1 1 0 0,0-1-1 0 0,-1 0 1 0 0,1 0-1 0 0,0 0 1 0 0,0 0-1 0 0,-1 1 1 0 0,1-1-1 0 0,0 0 1 0 0,0 1-1 0 0,0-1 1 0 0,0 0-1 0 0,0 1 1 0 0,0 0-1 0 0,0-1 1 0 0,0 1-1 0 0,0-1 1 0 0,0 1-1 0 0,0 0 1 0 0,1 0-1 0 0,-1 0 1 0 0,0 0-1 0 0,0 0 1 0 0,0 0-1 0 0,0 0 1 0 0,0 0-1 0 0,0 0 1 0 0,0 0-1 0 0,1 0 1 0 0,-1 1-1 0 0,0-1 1 0 0,0 1-1 0 0,0-1 1 0 0,0 0-1 0 0,0 1 1 0 0,0 0-1 0 0,0-1 1 0 0,-1 1-1 0 0,1 0 1 0 0,0-1-1 0 0,0 1 1 0 0,0 0-1 0 0,0 0 1 0 0,-1 0-1 0 0,1-1 1 0 0,0 1-1 0 0,-1 0 1 0 0,1 0-1 0 0,-1 0 1 0 0,1 0 0 0 0,-1 0-1 0 0,0 0 1 0 0,1 1-1 0 0,-1-1 1 0 0,0 0-1 0 0,0 0 1 0 0,0 0-1 0 0,1 0 1 0 0,-1 0-1 0 0,0 0 1 0 0,-1 0-1 0 0,1 0 1 0 0,0 1 2 0 0,24 108 38 0 0,-20-83-16 0 0,1 0 1 0 0,1 0-1 0 0,2 0 1 0 0,0-1 0 0 0,2 0-1 0 0,1-1 1 0 0,12 21-23 0 0,-22-44 8 0 0,1 0 0 0 0,0 1 0 0 0,0-1 0 0 0,-1 0-1 0 0,1 0 1 0 0,1 0 0 0 0,-1 0 0 0 0,0-1 0 0 0,0 1 0 0 0,1-1 0 0 0,-1 1 0 0 0,1-1 0 0 0,-1 0 0 0 0,1 0 0 0 0,-1 0 0 0 0,1 0 0 0 0,0 0 0 0 0,0-1 0 0 0,-1 1 0 0 0,1-1 0 0 0,0 0 0 0 0,0 0 0 0 0,0 0 0 0 0,-1 0 0 0 0,1 0 0 0 0,0 0 0 0 0,0-1 0 0 0,0 0 0 0 0,-1 1 0 0 0,1-1 0 0 0,0 0 0 0 0,-1 0 0 0 0,1 0 0 0 0,-1-1 0 0 0,1 1 0 0 0,-1-1 0 0 0,0 1 0 0 0,0-1 0 0 0,1 0 0 0 0,-1 0 0 0 0,0 0 0 0 0,0 0-1 0 0,-1 0 1 0 0,1 0 0 0 0,0-1 0 0 0,-1 1 0 0 0,1-1-8 0 0,89-101 148 0 0,-5-4-1 0 0,18-36-147 0 0,-62 75 91 0 0,-58 123 361 0 0,-51 162 92 0 0,51-48-304 0 0,17-166-228 0 0,0 0 0 0 0,0 1-1 0 0,-1-1 1 0 0,1 0 0 0 0,1 0 0 0 0,-1 0-1 0 0,0 0 1 0 0,0 0 0 0 0,1 0 0 0 0,-1 0-1 0 0,1-1 1 0 0,-1 1 0 0 0,1 0 0 0 0,0-1 0 0 0,0 0-1 0 0,0 1 1 0 0,0-1 0 0 0,0 0 0 0 0,0 0-1 0 0,0 0 1 0 0,0 0 0 0 0,0 0 0 0 0,1 0-1 0 0,-1-1 1 0 0,0 1 0 0 0,1-1 0 0 0,-1 0 0 0 0,0 1-1 0 0,1-1 1 0 0,-1 0 0 0 0,0 0 0 0 0,1-1-1 0 0,-1 1 1 0 0,0 0 0 0 0,1-1 0 0 0,-1 1-1 0 0,0-1 1 0 0,0 0 0 0 0,0 0 0 0 0,1 0 0 0 0,-1 0-1 0 0,0 0 1 0 0,0 0 0 0 0,0-1 0 0 0,-1 1-1 0 0,1-1 1 0 0,0 1 0 0 0,0-1 0 0 0,-1 0-1 0 0,1 1 1 0 0,-1-1 0 0 0,0 0 0 0 0,1 0 0 0 0,-1 0-1 0 0,0 0 1 0 0,0 0 0 0 0,0-1-12 0 0,26-28 16 0 0,-1-1-1 0 0,-2-1 1 0 0,-2-1 0 0 0,-1-1 0 0 0,-1-1-1 0 0,-2-1 1 0 0,-2-1 0 0 0,4-14-16 0 0,-1 8 10 0 0,-10 23-41 0 0,-13 31-13 0 0,-11 36 8 0 0,12-37 37 0 0,-10 39 24 0 0,1 0 1 0 0,3 0-1 0 0,2 1 0 0 0,2 0 0 0 0,2 0 0 0 0,2 0 1 0 0,6 47-26 0 0,-5-94 6 0 0,0 0 1 0 0,0 0 0 0 0,0 0-1 0 0,0 0 1 0 0,0 0 0 0 0,1 0-1 0 0,-1 0 1 0 0,1 0 0 0 0,-1-1-1 0 0,1 1 1 0 0,0 0 0 0 0,0 0 0 0 0,0 0-1 0 0,0-1 1 0 0,0 1 0 0 0,0 0-1 0 0,0-1 1 0 0,1 1 0 0 0,-1-1-1 0 0,0 1 1 0 0,1-1 0 0 0,-1 0-1 0 0,1 1 1 0 0,0-1 0 0 0,-1 0 0 0 0,1 0-1 0 0,0 0 1 0 0,0-1 0 0 0,0 1-1 0 0,-1 0 1 0 0,1-1 0 0 0,0 1-1 0 0,0-1 1 0 0,0 1 0 0 0,0-1-1 0 0,0 0 1 0 0,0 0 0 0 0,0 0 0 0 0,0 0-1 0 0,0 0 1 0 0,0-1 0 0 0,0 1-1 0 0,0 0 1 0 0,0-1 0 0 0,0 0-1 0 0,0 1 1 0 0,0-1 0 0 0,0 0-1 0 0,-1 0 1 0 0,1 0 0 0 0,0 0 0 0 0,-1 0-1 0 0,1 0 1 0 0,-1-1 0 0 0,1 1-1 0 0,-1-1 1 0 0,1 0-7 0 0,20-27-75 0 0,-1-2 1 0 0,-2 0-1 0 0,0-1 0 0 0,-3-1 0 0 0,-1-1 1 0 0,-1 0-1 0 0,-2-1 0 0 0,4-19 75 0 0,29-73-153 0 0,-45 187 105 0 0,-2-41 48 0 0,-2 0 3 0 0,2 0 1 0 0,0 0 0 0 0,2 0-1 0 0,0 0 1 0 0,0 0 0 0 0,2 0-1 0 0,1-1 1 0 0,0 1 0 0 0,1 0-1 0 0,1-1 1 0 0,4 9-4 0 0,-8-25 3 0 0,0 0-1 0 0,0-1 1 0 0,0 1 0 0 0,0 0-1 0 0,1-1 1 0 0,-1 1 0 0 0,1-1-1 0 0,-1 0 1 0 0,1 1 0 0 0,-1-1-1 0 0,1 0 1 0 0,0 0-1 0 0,-1 0 1 0 0,1 0 0 0 0,0 0-1 0 0,0 0 1 0 0,0-1 0 0 0,0 1-1 0 0,0 0 1 0 0,0-1 0 0 0,-1 0-1 0 0,1 1 1 0 0,1-1 0 0 0,-1 0-1 0 0,0 0 1 0 0,0 0-1 0 0,0 0 1 0 0,0-1 0 0 0,0 1-1 0 0,0 0 1 0 0,-1-1 0 0 0,1 1-1 0 0,0-1 1 0 0,0 0 0 0 0,0 0-1 0 0,0 0 1 0 0,0 0-1 0 0,-1 0 1 0 0,1 0 0 0 0,0 0-1 0 0,0-1-2 0 0,64-59 16 0 0,-47 36-35 0 0,0-1 0 0 0,-2-1 0 0 0,-1-1 0 0 0,-1-1 0 0 0,10-27 19 0 0,-6 6-14 0 0,-17 56 14 0 0,9 64 55 0 0,-12-62-43 0 0,1 1 0 0 0,0 0 0 0 0,0 0 0 0 0,1 0 0 0 0,0 0-1 0 0,1 0 1 0 0,0-1 0 0 0,0 1 0 0 0,1 0 0 0 0,0-1 0 0 0,1 0 0 0 0,0 0-1 0 0,0 0 1 0 0,0 0 0 0 0,1-1 0 0 0,0 1 0 0 0,1-1 0 0 0,0-1 0 0 0,0 1 0 0 0,0-1-1 0 0,1 0 1 0 0,0 0 0 0 0,0-1 0 0 0,0 0 0 0 0,3 2-12 0 0,-6-8-14 0 0,-1 0-1 0 0,1 1 1 0 0,-1-1 0 0 0,1-1 0 0 0,-1 1-1 0 0,0 0 1 0 0,1-1 0 0 0,-1 0 0 0 0,0 0-1 0 0,0 0 1 0 0,0 0 0 0 0,0 0 0 0 0,-1 0-1 0 0,1-1 1 0 0,-1 1 0 0 0,1-1 0 0 0,-1 0-1 0 0,0 0 1 0 0,0 0 0 0 0,0 0 0 0 0,0 0-1 0 0,0-1 15 0 0,28-52-2456 0 0,-1-2 0 0 0,-3 0 0 0 0,14-51 2456 0 0,-24 62-1647 0 0</inkml:trace>
  <inkml:trace contextRef="#ctx0" brushRef="#br1" timeOffset="-66180.326">24601 5907 656 0 0,'2'-13'616'0'0,"-1"-1"-176"0"0,2-1-240 0 0,-3-2 120 0 0,4-2-119 0 0,-3 0-273 0 0,2-4 112 0 0,-1 3-121 0 0,1-3-127 0 0</inkml:trace>
  <inkml:trace contextRef="#ctx0" brushRef="#br1" timeOffset="-65711.69">24983 5453 7017 0 0,'-31'55'4063'0'0,"2"35"-2898"0"0,-4 90-341 0 0,9 0 1 0 0,0 129-825 0 0,20-251 208 0 0,41-73 345 0 0,0-15-481 0 0,-27 20-83 0 0,0 0 0 0 0,2 0 0 0 0,-1 1 0 0 0,1 1 0 0 0,0 0 0 0 0,1 1 0 0 0,0 0 0 0 0,0 1 0 0 0,0 0 0 0 0,1 1 0 0 0,0 1 0 0 0,0 0 0 0 0,0 1-1 0 0,4 0 12 0 0,-14 5-5 0 0,-1-1-1 0 0,1 1 0 0 0,-1 0 0 0 0,1 1 0 0 0,-1-1 0 0 0,0 0 0 0 0,0 1 0 0 0,0 0 0 0 0,0 0 0 0 0,0 0 0 0 0,-1 0 1 0 0,1 0-1 0 0,-1 1 0 0 0,0-1 0 0 0,0 1 0 0 0,0-1 0 0 0,0 1 0 0 0,-1 0 0 0 0,1 0 0 0 0,-1-1 0 0 0,0 1 1 0 0,0 0-1 0 0,-1 0 0 0 0,1 0 0 0 0,-1 0 0 0 0,0 1 0 0 0,0-1 0 0 0,0 0 0 0 0,0 0 0 0 0,-1 0 0 0 0,0 0 0 0 0,0 0 1 0 0,0 0-1 0 0,0-1 0 0 0,-1 2 6 0 0,1 5 40 0 0,-1-1 1 0 0,0 1-1 0 0,0-1 0 0 0,-1 1 1 0 0,-1-1-1 0 0,1 0 1 0 0,-2 0-1 0 0,1 0 0 0 0,-1 0 1 0 0,0-1-1 0 0,-1 0 1 0 0,0 0-1 0 0,0-1 0 0 0,-1 1 1 0 0,0-1-1 0 0,0-1 1 0 0,-1 1-1 0 0,0-1 0 0 0,0-1 1 0 0,0 1-1 0 0,-1-1 1 0 0,1-1-1 0 0,-1 0 0 0 0,0 0 1 0 0,-1 0-1 0 0,1-1 1 0 0,-1-1-1 0 0,1 0 0 0 0,-1 0 1 0 0,0-1-1 0 0,0 0 1 0 0,1 0-1 0 0,-1-1 1 0 0,0-1-1 0 0,0 0 0 0 0,0 0 1 0 0,-9-3-41 0 0,17 4-7 0 0,-1 0 0 0 0,0-1 0 0 0,0 0 0 0 0,0 1 0 0 0,1-1 0 0 0,-1 0 0 0 0,0-1 0 0 0,1 1 0 0 0,-1 0 0 0 0,1-1 0 0 0,-1 1 0 0 0,1-1 0 0 0,0 0 0 0 0,0 0 0 0 0,0 0 0 0 0,0 0 0 0 0,0 0 1 0 0,0-1-1 0 0,0 1 0 0 0,1 0 0 0 0,-1-1 0 0 0,1 1 0 0 0,-1-1 0 0 0,1 0 0 0 0,0 1 0 0 0,0-1 0 0 0,1 0 0 0 0,-1 0 0 0 0,0 1 0 0 0,1-1 0 0 0,0 0 0 0 0,-1 0 0 0 0,1 0 0 0 0,0 0 0 0 0,1 0 0 0 0,-1 0 0 0 0,0 1 0 0 0,1-1 0 0 0,0 0 0 0 0,0 0 1 0 0,0 0-1 0 0,0 1 0 0 0,0-1 0 0 0,0 1 0 0 0,0-1 0 0 0,1 1 0 0 0,0-1 0 0 0,-1 1 0 0 0,1 0 0 0 0,0-1 0 0 0,0 1 7 0 0,10-3-123 0 0,0 0 0 0 0,1 0 0 0 0,-1 1 0 0 0,1 1 0 0 0,0 0 0 0 0,0 1 0 0 0,0 0 0 0 0,0 1 0 0 0,0 0 0 0 0,8 1 123 0 0,20-2-272 0 0,-10-1 210 0 0,0 0 0 0 0,0-3 0 0 0,0 0 0 0 0,-1-2-1 0 0,0-1 1 0 0,0-2 0 0 0,-1 0 0 0 0,0-2 0 0 0,-1-2-1 0 0,-1 0 1 0 0,18-14 62 0 0,-37 24-21 0 0,5-3-32 0 0,0 0 0 0 0,0-1 0 0 0,-1-1 0 0 0,0 0 0 0 0,-1 0 0 0 0,0-1 1 0 0,-1 0-1 0 0,0-1 0 0 0,0 0 0 0 0,-2-1 0 0 0,1 0 0 0 0,-1 0 1 0 0,-1-1-1 0 0,1-4 53 0 0,-8 16 10 0 0,1 1 0 0 0,-1-1 0 0 0,0 0 0 0 0,0 0 1 0 0,0 0-1 0 0,0 1 0 0 0,0-1 0 0 0,-1 0 1 0 0,1 0-1 0 0,0 0 0 0 0,-1 1 0 0 0,0-1 0 0 0,1 0 1 0 0,-1 1-1 0 0,0-1 0 0 0,0 0 0 0 0,0 1 0 0 0,0-1 1 0 0,0 1-1 0 0,0-1 0 0 0,0 1 0 0 0,0 0 0 0 0,-1 0 1 0 0,1-1-1 0 0,0 1 0 0 0,-1 0 0 0 0,1 0 0 0 0,-1 0 1 0 0,1 0-1 0 0,-1 1 0 0 0,0-1 0 0 0,1 0 0 0 0,-1 1 1 0 0,0-1-1 0 0,0 1 0 0 0,1-1 0 0 0,-1 1 0 0 0,0 0 1 0 0,0 0-1 0 0,0 0 0 0 0,1 0 0 0 0,-1 0 0 0 0,0 0 1 0 0,0 0-1 0 0,0 1 0 0 0,1-1 0 0 0,-1 1 0 0 0,0-1 1 0 0,0 1-1 0 0,1 0 0 0 0,-1-1 0 0 0,1 1 0 0 0,-1 0 1 0 0,1 0-1 0 0,-1 0 0 0 0,1 0 0 0 0,-1 1 0 0 0,1-1 1 0 0,0 0-1 0 0,0 1 0 0 0,-1-1 0 0 0,1 0 1 0 0,0 2-12 0 0,-18 10 100 0 0,0 1-1 0 0,1 1 1 0 0,1 0-1 0 0,0 2 0 0 0,1 0 1 0 0,1 1-1 0 0,1 0 1 0 0,0 1-1 0 0,2 0 0 0 0,0 1 1 0 0,1 1-1 0 0,1 0 0 0 0,-2 7-98 0 0,8-19 15 0 0,1-1 0 0 0,0 1 0 0 0,0 0 0 0 0,0 0 0 0 0,1 0 0 0 0,1 1 0 0 0,0-1 0 0 0,0 1 0 0 0,0-1 0 0 0,1 0 0 0 0,1 1 0 0 0,0-1 0 0 0,0 1 0 0 0,1-1 0 0 0,0 0 0 0 0,1 2-15 0 0,0-8 0 0 0,0-1 0 0 0,1 1-1 0 0,-1-1 1 0 0,1 1-1 0 0,-1-1 1 0 0,1 0-1 0 0,0 0 1 0 0,0 0-1 0 0,0-1 1 0 0,0 0-1 0 0,1 0 1 0 0,-1 0 0 0 0,0 0-1 0 0,0 0 1 0 0,1-1-1 0 0,-1 0 1 0 0,0 0-1 0 0,1 0 1 0 0,-1 0-1 0 0,0-1 1 0 0,0 1-1 0 0,1-1 1 0 0,-1 0 0 0 0,0-1-1 0 0,0 1 1 0 0,0-1-1 0 0,0 0 1 0 0,0 0-1 0 0,0 0 1 0 0,-1 0-1 0 0,1-1 1 0 0,-1 1-1 0 0,1-1 1 0 0,-1 0-1 0 0,0 0 1 0 0,274-204-1146 0 0,-275 205 1143 0 0,1 0-1 0 0,-1 0 1 0 0,1 1 0 0 0,0-1 0 0 0,-1 1 0 0 0,1 0 0 0 0,0 0 0 0 0,0 0 0 0 0,0 0 0 0 0,0 0 0 0 0,0 0 0 0 0,0 1 0 0 0,0 0 0 0 0,0-1 0 0 0,0 1 0 0 0,0 0 0 0 0,0 1 0 0 0,0-1 0 0 0,0 0 0 0 0,0 1-1 0 0,0 0 1 0 0,0-1 0 0 0,-1 1 0 0 0,1 0 0 0 0,0 1 0 0 0,0-1 0 0 0,-1 0 0 0 0,1 1 0 0 0,0 0 0 0 0,-1-1 0 0 0,0 1 0 0 0,1 0 0 0 0,-1 0 0 0 0,0 0 0 0 0,0 1 0 0 0,0-1 0 0 0,0 1 0 0 0,-1-1 0 0 0,1 1-1 0 0,-1-1 1 0 0,1 1 0 0 0,-1 0 0 0 0,0 0 0 0 0,0-1 0 0 0,0 1 3 0 0,11 26-19 0 0,-9-16-154 0 0,1-1 0 0 0,1 1-1 0 0,0-1 1 0 0,1 0 0 0 0,0 0-1 0 0,0-1 1 0 0,2 0 0 0 0,-1 0 0 0 0,1-1-1 0 0,1 0 1 0 0,0 0 0 0 0,0-1 0 0 0,1 0-1 0 0,0-1 1 0 0,1 0 0 0 0,0 0 0 0 0,3 1 173 0 0,49 12-1791 0 0,-19-13 312 0 0</inkml:trace>
  <inkml:trace contextRef="#ctx0" brushRef="#br1" timeOffset="-58212.899">20153 7861 11835 0 0,'-25'11'4673'0'0,"14"-11"-3393"0"0,-12 0-1008 0 0,33-5 32 0 0,7 2-112 0 0,25 3-80 0 0,-9 0-64 0 0,17 0-56 0 0,15 0-152 0 0,2 0-136 0 0,11 0-184 0 0</inkml:trace>
  <inkml:trace contextRef="#ctx0" brushRef="#br1" timeOffset="-57416.885">20339 7445 2296 0 0,'16'-157'7523'0'0,"5"195"-5662"0"0,-5 49-1599 0 0,-5 0 0 0 0,-2 2 0 0 0,-5-1 0 0 0,-4 21-262 0 0,-17 421 1120 0 0,16-517-1027 0 0,-1 2 86 0 0,0 0-1 0 0,2 0 0 0 0,0 0 0 0 0,0 0 1 0 0,1 0-1 0 0,1 0 0 0 0,1-1 0 0 0,0 1 1 0 0,1-1-1 0 0,0 1 0 0 0,5 8-178 0 0,-5-19 26 0 0,0 0 0 0 0,0 0 0 0 0,0 0 0 0 0,1 0 0 0 0,0-1 1 0 0,0 1-1 0 0,0-1 0 0 0,0 0 0 0 0,0-1 0 0 0,1 1 0 0 0,-1-1 0 0 0,1 0 0 0 0,-1-1 0 0 0,1 1 0 0 0,0-1 0 0 0,0 0 0 0 0,-1-1 0 0 0,1 1-26 0 0,19 1 65 0 0</inkml:trace>
  <inkml:trace contextRef="#ctx0" brushRef="#br1" timeOffset="-57182.426">20846 8433 8978 0 0</inkml:trace>
  <inkml:trace contextRef="#ctx0" brushRef="#br1" timeOffset="-57004.121">20285 7864 8058 0 0,'-9'-6'1558'0'0,"1"2"-1204"0"0,1 0 0 0 0,0 0 0 0 0,0-1 0 0 0,0 0 0 0 0,0 0 0 0 0,1 0 0 0 0,0-1 0 0 0,0 0 0 0 0,0-1 0 0 0,1 1 0 0 0,0-1 0 0 0,0 0 0 0 0,1 0 0 0 0,-1-1-354 0 0,7 5 13 0 0,-1-1 0 0 0,1 1 0 0 0,-1 0 0 0 0,1 0 0 0 0,0 0 0 0 0,0 0 0 0 0,0 0 0 0 0,1 1 0 0 0,-1-1 0 0 0,1 1 0 0 0,-1-1-1 0 0,1 1 1 0 0,0 0 0 0 0,0 0 0 0 0,0 0 0 0 0,0 1 0 0 0,0-1 0 0 0,0 1 0 0 0,1-1 0 0 0,-1 1 0 0 0,1 0 0 0 0,-1 0 0 0 0,0 1 0 0 0,1-1-1 0 0,-1 1 1 0 0,1 0 0 0 0,0-1 0 0 0,-1 2 0 0 0,1-1 0 0 0,-1 0 0 0 0,1 1 0 0 0,0 0-13 0 0,41-1-118 0 0,-1 2-1 0 0,0 2 1 0 0,0 2-1 0 0,0 2 1 0 0,-1 1 0 0 0,0 3-1 0 0,-1 1 1 0 0,4 4 118 0 0,-35-14-536 0 0,-1 1 0 0 0,-1 0 0 0 0,1 0 1 0 0,0 1-1 0 0,-1 1 0 0 0,0-1 0 0 0,0 1 0 0 0,-1 1 0 0 0,0-1 1 0 0,0 1-1 0 0,0 1 0 0 0,-1 0 0 0 0,0 0 0 0 0,-1 0 0 0 0,6 9 536 0 0,-1 2-1584 0 0</inkml:trace>
  <inkml:trace contextRef="#ctx0" brushRef="#br1" timeOffset="-56842.584">20852 8202 1912 0 0,'-33'226'8758'0'0,"33"-224"-8710"0"0,0 0-1 0 0,0-1 0 0 0,0 1 1 0 0,1 0-1 0 0,-1 0 0 0 0,0 0 1 0 0,1-1-1 0 0,-1 1 0 0 0,1 0 1 0 0,-1-1-1 0 0,1 1 1 0 0,0 0-1 0 0,0-1 0 0 0,0 1 1 0 0,0-1-1 0 0,0 1 0 0 0,0-1 1 0 0,0 1-1 0 0,0-1 0 0 0,1 0 1 0 0,-1 0-1 0 0,1 0 0 0 0,-1 0 1 0 0,0 0-1 0 0,1 0 1 0 0,0 0-1 0 0,-1 0 0 0 0,1 0 1 0 0,0-1-1 0 0,-1 1 0 0 0,1 0 1 0 0,0-1-1 0 0,0 0 0 0 0,-1 1 1 0 0,1-1-1 0 0,0 0 0 0 0,0 0 1 0 0,0 0-1 0 0,-1 0 1 0 0,1 0-1 0 0,0-1 0 0 0,0 1 1 0 0,-1-1-1 0 0,1 1 0 0 0,0-1 1 0 0,0 1-1 0 0,-1-1 0 0 0,1 0 1 0 0,-1 0-1 0 0,1 0 0 0 0,-1 0 1 0 0,1 0-1 0 0,-1 0 1 0 0,1 0-1 0 0,-1-1-47 0 0,15-11 50 0 0,-1-1 0 0 0,-1-1 0 0 0,0 0 0 0 0,-2-1 0 0 0,1 0 0 0 0,-2-1 0 0 0,0 0 0 0 0,-1-1 0 0 0,-1 0 0 0 0,-1-1 0 0 0,0 0 0 0 0,-1 0 0 0 0,-2 0 0 0 0,1-1 0 0 0,-2 0 0 0 0,-1 0 0 0 0,-1-1 1 0 0,0 1-1 0 0,-2 0 0 0 0,0-1 0 0 0,-1 1 0 0 0,-1 0 0 0 0,-1 0 0 0 0,-1 0 0 0 0,-3-10-50 0 0,6 27 14 0 0,1 1-1 0 0,-1 0 1 0 0,0 0 0 0 0,0 0 0 0 0,0-1 0 0 0,0 1 0 0 0,0 0-1 0 0,0 0 1 0 0,-1 1 0 0 0,1-1 0 0 0,-1 0 0 0 0,1 0 0 0 0,-1 1-1 0 0,0-1 1 0 0,0 1 0 0 0,1-1 0 0 0,-1 1 0 0 0,0 0 0 0 0,0 0-1 0 0,0 0 1 0 0,-1 0 0 0 0,1 0 0 0 0,0 0 0 0 0,0 0-1 0 0,0 1 1 0 0,-1-1 0 0 0,1 1 0 0 0,0 0 0 0 0,-1-1 0 0 0,1 1-1 0 0,0 0 1 0 0,-1 1 0 0 0,1-1 0 0 0,0 0 0 0 0,-1 1 0 0 0,1-1-1 0 0,-1 1-13 0 0,-70 51 182 0 0,49-26-175 0 0,3-4-2 0 0,1 1-1 0 0,1 1 0 0 0,1 1 1 0 0,1 0-1 0 0,1 1 1 0 0,-2 6-5 0 0,0 3 12 0 0,-3-2-10 0 0</inkml:trace>
  <inkml:trace contextRef="#ctx0" brushRef="#br1" timeOffset="-59302.8">18417 8297 7290 0 0,'-22'71'7188'0'0,"17"-65"-6991"0"0,0-1 0 0 0,-1 1 0 0 0,1-1 0 0 0,-1 0 0 0 0,0 0 0 0 0,0 0-1 0 0,-1-1 1 0 0,1 0 0 0 0,-1 0 0 0 0,0-1 0 0 0,0 0 0 0 0,0 0-1 0 0,0-1 1 0 0,-6 2-197 0 0,10-5 14 0 0,0-1 1 0 0,0 1-1 0 0,0-1 0 0 0,1 1 0 0 0,-1-1 0 0 0,0 0 0 0 0,1 0 0 0 0,-1 0 0 0 0,1-1 1 0 0,-1 1-1 0 0,1-1 0 0 0,0 1 0 0 0,0-1 0 0 0,0 1 0 0 0,1-1 0 0 0,-1 0 0 0 0,1 0 0 0 0,-1 0 1 0 0,1 0-1 0 0,0 0 0 0 0,0 0 0 0 0,0-2-14 0 0,-1 1 11 0 0,-5-8-14 0 0,1-1 1 0 0,0 0 0 0 0,0 0 0 0 0,1-1-1 0 0,1 1 1 0 0,1-1 0 0 0,0 0-1 0 0,0 0 1 0 0,1 0 0 0 0,1-1 0 0 0,1 1-1 0 0,0 0 1 0 0,0-1 0 0 0,2 1-1 0 0,0 0 1 0 0,0 0 0 0 0,1 0 0 0 0,1 0-1 0 0,1 1 1 0 0,0-1 0 0 0,6-11 2 0 0,-2 18-38 0 0,0 0 1 0 0,0 0 0 0 0,1 1 0 0 0,-1 1-1 0 0,2 0 1 0 0,-1 0 0 0 0,0 1 0 0 0,1 0-1 0 0,0 0 1 0 0,0 2 0 0 0,0-1-1 0 0,0 1 1 0 0,1 1 0 0 0,-1 0 0 0 0,0 0-1 0 0,1 2 1 0 0,-1-1 0 0 0,0 1 0 0 0,0 1-1 0 0,1 0 1 0 0,-1 0 0 0 0,5 3 37 0 0,49 2-1590 0 0,30-6-3151 0 0,-72-1 3178 0 0</inkml:trace>
  <inkml:trace contextRef="#ctx0" brushRef="#br1" timeOffset="-59082.521">18817 8264 8314 0 0,'-25'56'5229'0'0,"21"-45"-5039"0"0,0 1 1 0 0,0 0-1 0 0,1 0 0 0 0,0 0 0 0 0,1 0 0 0 0,1 1 0 0 0,0-1 0 0 0,0 0 1 0 0,1 1-1 0 0,2 11-190 0 0,-2-22 24 0 0,10-3 149 0 0,33-91-143 0 0,-40 80-43 0 0,0 1 0 0 0,1-1-1 0 0,0 1 1 0 0,0 0-1 0 0,2 0 1 0 0,-1 0 0 0 0,1 0-1 0 0,1 1 1 0 0,0 0-1 0 0,0 1 1 0 0,1 0 0 0 0,0 0-1 0 0,1 0 1 0 0,0 1 0 0 0,0 0-1 0 0,1 1 1 0 0,0 0-1 0 0,0 1 1 0 0,0 0 0 0 0,11-4 13 0 0,-15 10-4 0 0,0 0 1 0 0,0 1 0 0 0,0 0 0 0 0,-1 0 0 0 0,1 1 0 0 0,0 0 0 0 0,-1 0-1 0 0,1 0 1 0 0,-1 1 0 0 0,0-1 0 0 0,0 1 0 0 0,0 0 0 0 0,0 1 0 0 0,0-1-1 0 0,-1 1 1 0 0,1 0 0 0 0,-1 0 0 0 0,0 1 0 0 0,0-1 0 0 0,-1 1-1 0 0,0 0 1 0 0,1 0 0 0 0,-1 0 0 0 0,-1 0 0 0 0,1 0 0 0 0,-1 1 3 0 0,11 12 40 0 0,30 49 78 0 0,-34-50-89 0 0,1-1 0 0 0,1 0 0 0 0,0 0 1 0 0,1-1-1 0 0,0 0 0 0 0,1-1 0 0 0,1-1 0 0 0,0 0 0 0 0,16 10-29 0 0,-24-20-174 0 0,1 0-1 0 0,-1 0 0 0 0,0-1 1 0 0,1 0-1 0 0,-1 0 0 0 0,1-1 0 0 0,0 0 1 0 0,0 0-1 0 0,0 0 0 0 0,-1-1 1 0 0,1 0-1 0 0,0 0 0 0 0,0-1 1 0 0,0 0-1 0 0,-1 0 0 0 0,1-1 0 0 0,2 0 175 0 0,18-9-1211 0 0</inkml:trace>
  <inkml:trace contextRef="#ctx0" brushRef="#br1" timeOffset="-59804.331">16025 8402 7922 0 0,'2'123'5061'0'0,"-29"161"-2634"0"0,14-431-2022 0 0,11 101-484 0 0,1-300-484 0 0,0 344 558 0 0,1 1 0 0 0,-1-1 0 0 0,1 0 0 0 0,-1 0 0 0 0,1 1 1 0 0,0-1-1 0 0,0 0 0 0 0,0 0 0 0 0,0 0 0 0 0,0 1 1 0 0,0-1-1 0 0,1 0 0 0 0,-1 0 0 0 0,0 1 0 0 0,1-1 0 0 0,0 0 1 0 0,-1 1-1 0 0,1-1 0 0 0,0 0 0 0 0,0 1 0 0 0,0-1 0 0 0,0 1 1 0 0,0-1-1 0 0,0 1 0 0 0,0 0 0 0 0,0-1 0 0 0,1 1 1 0 0,-1 0-1 0 0,0 0 0 0 0,1 0 0 0 0,-1 0 0 0 0,1 0 0 0 0,-1 0 1 0 0,1 0-1 0 0,0 0 0 0 0,-1 1 0 0 0,1-1 0 0 0,0 1 0 0 0,0-1 1 0 0,-1 1-1 0 0,1 0 0 0 0,0 0 0 0 0,0 0 0 0 0,0 0 1 0 0,-1 0-1 0 0,1 0 0 0 0,0 0 0 0 0,0 0 0 0 0,-1 1 0 0 0,1-1 1 0 0,0 1-1 0 0,0-1 0 0 0,-1 1 0 0 0,1 0 0 0 0,0-1 0 0 0,-1 1 1 0 0,1 0-1 0 0,-1 0 0 0 0,1 0 0 0 0,-1 1 5 0 0,37 35-5 0 0,-31-28 5 0 0,0-1 0 0 0,0 0-1 0 0,1 0 1 0 0,0-1 0 0 0,0 0 0 0 0,1-1 0 0 0,0 1 0 0 0,0-2-1 0 0,1 1 1 0 0,-1-1 0 0 0,1-1 0 0 0,0 0 0 0 0,1 0 0 0 0,-1-1-1 0 0,1 0 1 0 0,6 0 0 0 0,-3-2-118 0 0,-1-1-1 0 0,1 0 1 0 0,0-1 0 0 0,-1 0-1 0 0,1-1 1 0 0,-1-1-1 0 0,1 0 1 0 0,-1-1 0 0 0,0 0-1 0 0,0-1 1 0 0,-1-1-1 0 0,1 0 1 0 0,-1 0 0 0 0,0-2-1 0 0,-1 1 1 0 0,0-1-1 0 0,0-1 1 0 0,-1 0 0 0 0,0 0-1 0 0,0-1 1 0 0,-1-1-1 0 0,-1 1 1 0 0,1-1 0 0 0,-2-1-1 0 0,0 1 1 0 0,0-1-1 0 0,-1-1 119 0 0,31-91 17 0 0,-48 101 659 0 0,-10 25-504 0 0,1 2 1 0 0,1 0 0 0 0,1 1-1 0 0,2 0 1 0 0,0 2-1 0 0,2 0 1 0 0,0 1 0 0 0,2 0-1 0 0,-1 7-172 0 0,-28 130 383 0 0,41-163-375 0 0,-1 0 0 0 0,1 1 0 0 0,0-1-1 0 0,0 0 1 0 0,1 0 0 0 0,-1 0 0 0 0,0 0 0 0 0,1 0 0 0 0,-1 1 0 0 0,1-1-1 0 0,0 0 1 0 0,0 0 0 0 0,-1 0 0 0 0,1 0 0 0 0,0 0 0 0 0,1-1-1 0 0,-1 1 1 0 0,0 0 0 0 0,1 0 0 0 0,-1-1 0 0 0,1 1 0 0 0,-1-1 0 0 0,1 1-1 0 0,0-1 1 0 0,-1 0 0 0 0,1 0 0 0 0,0 1 0 0 0,0-1 0 0 0,0 0-1 0 0,0-1 1 0 0,0 1 0 0 0,0 0 0 0 0,0-1 0 0 0,0 1 0 0 0,1-1 0 0 0,-1 1-1 0 0,0-1 1 0 0,0 0 0 0 0,0 0 0 0 0,0 0 0 0 0,1 0 0 0 0,-1-1-1 0 0,1 1-6 0 0,91-28 173 0 0,206-221-897 0 0,-290 239 321 0 0,0-1 1 0 0,0 0-1 0 0,-1 0 0 0 0,0-1 0 0 0,-1 0 0 0 0,0 0 0 0 0,-1-1 0 0 0,-1 0 0 0 0,0 0 1 0 0,0-1-1 0 0,-2 0 0 0 0,1 0 0 0 0,-2 0 0 0 0,0 0 0 0 0,0-3 402 0 0,9-219-4902 0 0,-18 116 5524 0 0,-21 6 3972 0 0,26 113-4552 0 0,1 0 1 0 0,0 0-1 0 0,0 0 0 0 0,-1 0 1 0 0,1 0-1 0 0,0 0 0 0 0,-1 0 1 0 0,1 0-1 0 0,-1 0 1 0 0,1 0-1 0 0,-1 0 0 0 0,0 0 1 0 0,1 0-1 0 0,-1 1 0 0 0,0-1 1 0 0,1 0-1 0 0,-1 1 1 0 0,0-1-1 0 0,0 0 0 0 0,0 1 1 0 0,0-1-1 0 0,0 1 0 0 0,0-1 1 0 0,0 1-1 0 0,0-1 1 0 0,0 1-1 0 0,0 0 0 0 0,0 0 1 0 0,0-1-1 0 0,0 1 0 0 0,0 0 1 0 0,0 0-1 0 0,0 0 1 0 0,0 0-1 0 0,0 0 0 0 0,0 0 1 0 0,0 1-1 0 0,0-1 0 0 0,0 0 1 0 0,0 0-1 0 0,0 1 1 0 0,0-1-1 0 0,0 1 0 0 0,0-1 1 0 0,0 1-1 0 0,0-1 0 0 0,0 1 1 0 0,0-1-1 0 0,1 1 1 0 0,-1 0-1 0 0,0 0 0 0 0,0-1 1 0 0,1 1-1 0 0,-1 0 0 0 0,0 0 1 0 0,1 0-1 0 0,-1 0 1 0 0,1 0-1 0 0,-1-1 0 0 0,1 2-42 0 0,-32 61 764 0 0,15 25-142 0 0,4 0-1 0 0,4 1 1 0 0,4 1 0 0 0,5 67-622 0 0,0-145 41 0 0,12 167 353 0 0,-11-169-373 0 0,1-1 0 0 0,0 0-1 0 0,1 0 1 0 0,0 0 0 0 0,0 0 0 0 0,1 0-1 0 0,0-1 1 0 0,0 1 0 0 0,1-1 0 0 0,0 0 0 0 0,1-1-1 0 0,-1 1 1 0 0,2-1 0 0 0,-1 0 0 0 0,1 0-1 0 0,0-1 1 0 0,3 2-21 0 0,-4-5 15 0 0,0 0-1 0 0,0 0 1 0 0,1-1 0 0 0,-1 0-1 0 0,1 0 1 0 0,-1-1-1 0 0,1 0 1 0 0,0 0 0 0 0,-1 0-1 0 0,1-1 1 0 0,0 0 0 0 0,0 0-1 0 0,-1-1 1 0 0,1 0-1 0 0,0 0 1 0 0,-1 0 0 0 0,1-1-1 0 0,-1 0 1 0 0,1 0-1 0 0,-1-1 1 0 0,0 0 0 0 0,0 0-1 0 0,0 0 1 0 0,5-5-15 0 0,126-107 87 0 0,-3-80-158 0 0,-105 146-80 0 0,-29 58 78 0 0,-41 353 474 0 0,41-361-393 0 0,-1 1 0 0 0,0-1 0 0 0,1 0 0 0 0,-1 0 0 0 0,1 1 0 0 0,-1-1-1 0 0,1 1 1 0 0,0-1 0 0 0,0 0 0 0 0,0 1 0 0 0,0-1 0 0 0,0 1 0 0 0,0-1 0 0 0,0 1 0 0 0,0-1-1 0 0,0 0 1 0 0,0 1 0 0 0,1-1 0 0 0,-1 1 0 0 0,1-1 0 0 0,-1 0 0 0 0,1 1 0 0 0,0-1-1 0 0,-1 0 1 0 0,1 0 0 0 0,0 0 0 0 0,0 1 0 0 0,0-1 0 0 0,0 0 0 0 0,0 0 0 0 0,0 0-1 0 0,0 0 1 0 0,0 0 0 0 0,0-1 0 0 0,0 1 0 0 0,1 0 0 0 0,-1 0 0 0 0,0-1 0 0 0,0 1 0 0 0,1-1-1 0 0,-1 1 1 0 0,1-1 0 0 0,-1 0 0 0 0,0 1 0 0 0,1-1 0 0 0,-1 0 0 0 0,1 0 0 0 0,-1 0-1 0 0,1 0 1 0 0,-1 0 0 0 0,0 0 0 0 0,1-1 0 0 0,-1 1 0 0 0,1 0 0 0 0,-1-1 0 0 0,0 1 0 0 0,1-1-1 0 0,-1 0 1 0 0,0 1 0 0 0,0-1 0 0 0,1 0 0 0 0,-1 1 0 0 0,0-1 0 0 0,0 0 0 0 0,0 0-1 0 0,1-1-7 0 0,33-36-46 0 0,-1-2-1 0 0,-2-1 0 0 0,-1-1 0 0 0,13-29 47 0 0,69-91-387 0 0,-113 163 387 0 0,-1-1 1 0 0,1 1-1 0 0,0-1 0 0 0,-1 1 1 0 0,1-1-1 0 0,0 1 1 0 0,-1 0-1 0 0,1-1 1 0 0,0 1-1 0 0,0 0 1 0 0,0-1-1 0 0,0 1 1 0 0,0-1-1 0 0,-1 1 1 0 0,1 0-1 0 0,0-1 1 0 0,1 1-1 0 0,-1 0 0 0 0,0-1 1 0 0,0 1-1 0 0,0 0 1 0 0,0-1-1 0 0,0 1 1 0 0,1 0-1 0 0,-1-1 1 0 0,0 1-1 0 0,0-1 1 0 0,1 1-1 0 0,-1-1 1 0 0,0 1-1 0 0,1-1 1 0 0,-1 1-1 0 0,1-1 0 0 0,-1 1 1 0 0,1-1-1 0 0,-1 1 1 0 0,1-1-1 0 0,-1 1 1 0 0,1-1-1 0 0,-1 0 1 0 0,1 0-1 0 0,0 1 1 0 0,-1-1-1 0 0,1 0 1 0 0,-1 0-1 0 0,1 1 0 0 0,0-1 1 0 0,-1 0-1 0 0,1 0 1 0 0,0 0-1 0 0,-1 0 1 0 0,1 0-1 0 0,0 0 1 0 0,-1 0-1 0 0,1 0 1 0 0,0 0-1 0 0,-1 0 1 0 0,1-1-1 0 0,-1 1 1 0 0,1 0-1 0 0,0 0 0 0 0,-1-1 1 0 0,1 1-1 0 0,-1 0 1 0 0,1-1-1 0 0,-4 65 205 0 0,3-63-199 0 0,-2 14 58 0 0,-2 3-20 0 0,1 0-1 0 0,0 0 1 0 0,1 1-1 0 0,1-1 1 0 0,1 1-1 0 0,1-1 1 0 0,0 1-1 0 0,1-1 1 0 0,1 0-1 0 0,1 0 1 0 0,1 0 0 0 0,0 0-1 0 0,1-1 1 0 0,1 1-1 0 0,1-2 1 0 0,0 1-1 0 0,9 12-43 0 0,-16-27-19 0 0,1 0 1 0 0,-1-1-1 0 0,1 1 0 0 0,0 0 1 0 0,-1 0-1 0 0,1-1 0 0 0,0 1 1 0 0,0-1-1 0 0,0 0 0 0 0,0 0 0 0 0,1 1 1 0 0,-1-1-1 0 0,0 0 0 0 0,0-1 1 0 0,1 1-1 0 0,-1 0 0 0 0,0-1 1 0 0,1 1-1 0 0,-1-1 0 0 0,1 0 0 0 0,-1 0 1 0 0,0 0-1 0 0,1 0 0 0 0,-1 0 1 0 0,1 0-1 0 0,-1-1 0 0 0,0 1 1 0 0,1-1-1 0 0,-1 0 0 0 0,0 0 0 0 0,1 0 1 0 0,-1 0-1 0 0,0 0 0 0 0,0 0 1 0 0,0 0-1 0 0,0-1 0 0 0,0 1 0 0 0,0-1 1 0 0,0 1-1 0 0,-1-1 0 0 0,1 0 1 0 0,0-1 18 0 0,3-4-422 0 0,-1 0 0 0 0,0-1 0 0 0,0 1 1 0 0,-1-1-1 0 0,0 0 0 0 0,-1 0 0 0 0,0 0 1 0 0,0-1-1 0 0,0 1 0 0 0,-1 0 0 0 0,-1-1 1 0 0,1-2 421 0 0,-5-28-2162 0 0</inkml:trace>
  <inkml:trace contextRef="#ctx0" brushRef="#br1" timeOffset="-59551.286">16775 7778 10770 0 0,'-2'0'703'0'0,"1"0"-574"0"0,-1 1 1 0 0,1-1-1 0 0,-1 1 1 0 0,0-1 0 0 0,1 0-1 0 0,-1 0 1 0 0,1 0 0 0 0,-1 0-1 0 0,0 0 1 0 0,1 0 0 0 0,-1 0-1 0 0,0-1 1 0 0,1 1-1 0 0,-1-1 1 0 0,1 1 0 0 0,-1-1-1 0 0,1 1 1 0 0,-1-1 0 0 0,1 0-1 0 0,-1 0 1 0 0,1 0 0 0 0,0 0-1 0 0,-1 0 1 0 0,1 0-1 0 0,0 0 1 0 0,0 0 0 0 0,0 0-1 0 0,0 0 1 0 0,0-1 0 0 0,0 1-1 0 0,0-1 1 0 0,0 1 0 0 0,1 0-1 0 0,-1-1 1 0 0,0 1-1 0 0,1-1-129 0 0,86-20 119 0 0,94 6-2304 0 0,0 8 0 0 0,37 8 2185 0 0,-92 1-2985 0 0,-68-3 1678 0 0,-1-2-336 0 0</inkml:trace>
  <inkml:trace contextRef="#ctx0" brushRef="#br1" timeOffset="-55938.607">22099 7455 6489 0 0,'0'-1'54'0'0,"0"1"-1"0"0,1-1 1 0 0,-1 0-1 0 0,0 1 0 0 0,0-1 1 0 0,0 0-1 0 0,0 1 1 0 0,0-1-1 0 0,0 1 1 0 0,-1-1-1 0 0,1 0 0 0 0,0 1 1 0 0,0-1-1 0 0,0 1 1 0 0,-1-1-1 0 0,1 1 1 0 0,0-1-1 0 0,0 0 0 0 0,-1 1 1 0 0,1-1-1 0 0,-1 1 1 0 0,1-1-1 0 0,0 1 0 0 0,-1 0 1 0 0,1-1-1 0 0,-1 1 1 0 0,1-1-1 0 0,-1 1 1 0 0,1 0-1 0 0,-1-1 0 0 0,1 1 1 0 0,-1 0-1 0 0,0 0 1 0 0,1 0-1 0 0,-1-1 1 0 0,1 1-1 0 0,-1 0 0 0 0,0 0 1 0 0,1 0-1 0 0,-1 0 1 0 0,1 0-1 0 0,-1 0 0 0 0,0 0 1 0 0,1 0-1 0 0,-1 0 1 0 0,1 0-1 0 0,-1 0 1 0 0,0 0-1 0 0,1 1 0 0 0,-1-1 1 0 0,1 0-1 0 0,-1 0 1 0 0,1 1-1 0 0,-1-1 1 0 0,0 0-1 0 0,1 1 0 0 0,-1-1 1 0 0,1 1-1 0 0,0-1 1 0 0,-1 0-1 0 0,1 1 1 0 0,-1-1-1 0 0,1 1 0 0 0,0-1 1 0 0,-1 1-1 0 0,1 0-53 0 0,-26 39 165 0 0,15-1-84 0 0,1 0 1 0 0,2 1 0 0 0,2-1 0 0 0,2 2 0 0 0,2-1 0 0 0,1 0 0 0 0,3 25-82 0 0,-2 14 59 0 0,0-78-58 0 0,1 53 419 0 0,-3 1 0 0 0,-2-1-1 0 0,-3 0 1 0 0,-2-1 0 0 0,-8 25-420 0 0,16-74 21 0 0,-1 0 0 0 0,1 0-1 0 0,0 1 1 0 0,0-1 0 0 0,1 0 0 0 0,-1 1 0 0 0,1-1-1 0 0,0 1 1 0 0,0-1 0 0 0,1 0 0 0 0,-1 1-1 0 0,1-1 1 0 0,0 0 0 0 0,0 1 0 0 0,0-1 0 0 0,1 0-1 0 0,-1 0 1 0 0,1 0 0 0 0,0 0 0 0 0,0 0-1 0 0,1 0 1 0 0,-1-1 0 0 0,1 1 0 0 0,0-1 0 0 0,0 1-1 0 0,0-1 1 0 0,0 0 0 0 0,0 0 0 0 0,1-1-1 0 0,0 1 1 0 0,0-1-21 0 0,-3-1-181 0 0,-1-1-83 0 0,0 0-140 0 0,0 0-104 0 0,0 0-81 0 0,0 0-125 0 0,0 0-245 0 0,0 0-183 0 0,0 0-15 0 0,0 0 390 0 0,0 0-336 0 0,0 0-272 0 0</inkml:trace>
  <inkml:trace contextRef="#ctx0" brushRef="#br1" timeOffset="-55721.228">22020 8133 1176 0 0,'-1'-9'379'0'0,"0"0"0"0"0,1-1 1 0 0,0 1-1 0 0,0-1 0 0 0,1 1 0 0 0,1 0 0 0 0,0 0 0 0 0,0 0 0 0 0,0 0 0 0 0,1 0 1 0 0,1 0-1 0 0,0 0 0 0 0,0 1 0 0 0,0 0 0 0 0,1 0 0 0 0,0 0 0 0 0,1 1 0 0 0,0-1 1 0 0,0 1-1 0 0,0 0 0 0 0,1 1 0 0 0,0 0 0 0 0,0 0 0 0 0,1 0 0 0 0,4-2-379 0 0,39-15 399 0 0,1 2 0 0 0,0 2 0 0 0,2 2 0 0 0,0 3 0 0 0,2 2-399 0 0,23-9 132 0 0,-69 10-955 0 0,-15-2-6033 0 0,4 11 5539 0 0</inkml:trace>
  <inkml:trace contextRef="#ctx0" brushRef="#br1" timeOffset="-55502.747">22179 7905 3385 0 0,'-12'7'1063'0'0,"8"-6"-834"0"0,-1 0-1 0 0,1 1 1 0 0,0-1-1 0 0,-1 1 1 0 0,1 0-1 0 0,0 0 1 0 0,0 1-1 0 0,0-1 0 0 0,1 1 1 0 0,-1 0-1 0 0,1 0 1 0 0,-1 0-1 0 0,1 0 1 0 0,0 1-1 0 0,0-1 1 0 0,1 1-1 0 0,-1 0 1 0 0,1-1-1 0 0,-1 1 1 0 0,1 1-1 0 0,0-1 1 0 0,1 0-1 0 0,-1 0 1 0 0,1 1-1 0 0,0-1 1 0 0,0 1-1 0 0,0-1 1 0 0,1 1-1 0 0,-1-1 0 0 0,1 1 1 0 0,0-1-1 0 0,0 1 1 0 0,1 2-229 0 0,11 13 198 0 0,0 0 0 0 0,2 0 0 0 0,0-1 1 0 0,1-1-1 0 0,1-1 0 0 0,0 0 0 0 0,1-1 0 0 0,1 0 1 0 0,1-2-1 0 0,15 10-198 0 0,-22-15 45 0 0,-1-1-234 0 0,108 64 665 0 0,-28-74-5455 0 0,-69-6 2560 0 0,-13 3 484 0 0</inkml:trace>
  <inkml:trace contextRef="#ctx0" brushRef="#br1" timeOffset="-55240.965">22709 8109 8978 0 0,'28'-28'5776'0'0,"-26"25"-5703"0"0,0 0-1 0 0,0 1 1 0 0,0-1-1 0 0,0 1 1 0 0,0 0-1 0 0,1-1 1 0 0,-1 1 0 0 0,1 0-1 0 0,-1 0 1 0 0,1 1-1 0 0,0-1 1 0 0,0 0-1 0 0,0 1 1 0 0,0 0-1 0 0,0 0 1 0 0,0 0-1 0 0,0 0 1 0 0,0 0 0 0 0,0 0-1 0 0,1 1 1 0 0,-1 0-1 0 0,2-1-72 0 0,236 39-1492 0 0,-194-42-383 0 0,20-10-5065 0 0,-57 11 5226 0 0</inkml:trace>
  <inkml:trace contextRef="#ctx0" brushRef="#br1" timeOffset="-54804.609">23284 8038 4497 0 0,'55'-109'4233'0'0,"51"-80"-3028"0"0,-101 180-1081 0 0,2-4 237 0 0,0 0 0 0 0,-1-1 0 0 0,-1 0-1 0 0,0 0 1 0 0,0 0 0 0 0,-2 0 0 0 0,0-1-1 0 0,0 1 1 0 0,-1-1 0 0 0,-1-7-361 0 0,-11 25 1315 0 0,0 35-1205 0 0,2 0 1 0 0,2 0 0 0 0,1 1-1 0 0,2 0 1 0 0,2 0-1 0 0,1 0 1 0 0,2-1 0 0 0,2 1-1 0 0,2 5-110 0 0,1 29 73 0 0,23 94 218 0 0,-29-159-249 0 0,1 1 0 0 0,0-1 0 0 0,1-1 1 0 0,0 1-1 0 0,0 0 0 0 0,1-1 0 0 0,-1 1 0 0 0,2-1 1 0 0,-1 0-1 0 0,1 0 0 0 0,0-1 0 0 0,1 1 0 0 0,-1-1 1 0 0,1 0-1 0 0,1-1 0 0 0,-1 0 0 0 0,2 1-42 0 0,-7-5 30 0 0,-1-1-21 0 0,0 0-18 0 0,0 0-23 0 0,0 0-34 0 0,0 0-63 0 0,0 0-47 0 0,-9 8-632 0 0,-57 40-126 0 0,53-44 934 0 0,-1 0 0 0 0,1 0 0 0 0,0-2 0 0 0,-1 0 0 0 0,0 0 0 0 0,0-1 0 0 0,1-1 0 0 0,-1 0 0 0 0,0-1 0 0 0,0 0 0 0 0,1-2 0 0 0,-1 1 0 0 0,1-1 0 0 0,0-1 0 0 0,-1-1 0 0 0,-7-3 0 0 0,20 7 20 0 0,0 1 1 0 0,1 0-1 0 0,-1-1 0 0 0,0 1 0 0 0,0 0 0 0 0,1-1 1 0 0,-1 1-1 0 0,0-1 0 0 0,1 1 0 0 0,-1-1 0 0 0,0 1 1 0 0,1-1-1 0 0,-1 1 0 0 0,1-1 0 0 0,-1 0 0 0 0,1 1 1 0 0,-1-1-1 0 0,1 0 0 0 0,-1 1 0 0 0,1-1 0 0 0,0 0 0 0 0,-1 0 1 0 0,1 0-1 0 0,0 1 0 0 0,0-1 0 0 0,-1 0 0 0 0,1 0 1 0 0,0 0-1 0 0,0 1 0 0 0,0-1 0 0 0,0 0 0 0 0,0 0 1 0 0,0 0-1 0 0,1 0 0 0 0,-1 1 0 0 0,0-1 0 0 0,0 0 1 0 0,0 0-1 0 0,1 0 0 0 0,-1 1 0 0 0,0-1 0 0 0,1 0 1 0 0,-1 1-1 0 0,1-1 0 0 0,-1 0 0 0 0,1 1 0 0 0,-1-1 1 0 0,1 0-1 0 0,0 1 0 0 0,-1-1 0 0 0,1 1 0 0 0,0-1 1 0 0,-1 1-1 0 0,1-1 0 0 0,0 1 0 0 0,0-1-20 0 0,189-26 416 0 0,-31-8-737 0 0,-77 13-5124 0 0,-55 17 3312 0 0,-15 2 792 0 0</inkml:trace>
  <inkml:trace contextRef="#ctx0" brushRef="#br1" timeOffset="-54529.449">23818 8292 2745 0 0,'26'93'7007'0'0,"-6"3"-3494"0"0,-14-49-3061 0 0,-1 1 1 0 0,-3 0-1 0 0,-1 0 1 0 0,-3 1-1 0 0,-2-1-452 0 0,3-35-62 0 0,-1 2-257 0 0,2-5-3422 0 0,0-10 2666 0 0</inkml:trace>
  <inkml:trace contextRef="#ctx0" brushRef="#br1" timeOffset="-53804.166">24536 8132 6257 0 0,'3'-39'2599'0'0,"3"-48"140"0"0,0-116-2403 0 0,-24 104-304 0 0,17 97-30 0 0,0-1 0 0 0,0 0 0 0 0,0 1 1 0 0,0-1-1 0 0,-1 1 0 0 0,1-1 0 0 0,-1 1 0 0 0,0 0 0 0 0,0 0 0 0 0,1 0 0 0 0,-1 0 0 0 0,-1 0 0 0 0,1 0 0 0 0,0 0 0 0 0,0 0 0 0 0,-1 1 0 0 0,1 0 0 0 0,-1-1 0 0 0,1 1 0 0 0,-1 0 0 0 0,0 0 0 0 0,1 0 0 0 0,-1 0 0 0 0,0 1 0 0 0,0-1 0 0 0,0 1 0 0 0,1 0 0 0 0,-1 0 0 0 0,0 0 0 0 0,0 0 1 0 0,0 0-1 0 0,0 0 0 0 0,-1 1-2 0 0,-15 7 107 0 0,0 0 0 0 0,1 0 0 0 0,1 2 1 0 0,-1 0-1 0 0,1 1 0 0 0,1 1 1 0 0,0 1-1 0 0,1 0 0 0 0,0 1 0 0 0,1 0 1 0 0,1 1-1 0 0,0 1 0 0 0,1 0 1 0 0,1 1-1 0 0,1 0 0 0 0,0 1 0 0 0,1 0 1 0 0,1 0-1 0 0,0 1 0 0 0,0 5-107 0 0,0-5 73 0 0,0-1 0 0 0,2 1 0 0 0,0 1 0 0 0,1-1-1 0 0,1 1 1 0 0,1-1 0 0 0,1 1 0 0 0,0 0 0 0 0,2 0-1 0 0,0 0 1 0 0,1 0 0 0 0,2 2-73 0 0,-2-16 17 0 0,0 0-1 0 0,1-1 1 0 0,0 1-1 0 0,0-1 1 0 0,1 0 0 0 0,-1 0-1 0 0,1 0 1 0 0,0 0 0 0 0,1 0-1 0 0,-1 0 1 0 0,1-1 0 0 0,0 0-1 0 0,0 0 1 0 0,0 0 0 0 0,1 0-1 0 0,-1 0 1 0 0,1-1 0 0 0,0 0-1 0 0,0 0 1 0 0,0 0 0 0 0,0-1-1 0 0,0 0 1 0 0,1 0 0 0 0,-1 0-1 0 0,1 0 1 0 0,0-1-1 0 0,-1 0 1 0 0,1 0 0 0 0,0-1-1 0 0,0 0 1 0 0,-1 0 0 0 0,1 0-1 0 0,0 0 1 0 0,0-1 0 0 0,-1 0-1 0 0,1 0 1 0 0,2-2-17 0 0,6 3 4 0 0,1-1 0 0 0,-1-1 0 0 0,0 0 0 0 0,0-1 0 0 0,0 0 1 0 0,-1-2-1 0 0,1 1 0 0 0,-1-2 0 0 0,0 1 0 0 0,0-2 0 0 0,-1 0 0 0 0,0 0 0 0 0,0-1 0 0 0,0-1 0 0 0,-1 0 0 0 0,-1 0 1 0 0,0-1-1 0 0,0-1 0 0 0,0 0 0 0 0,-2 0 0 0 0,1 0 0 0 0,-1-1 0 0 0,-1-1 0 0 0,0 1 0 0 0,-1-1 0 0 0,-1 0 0 0 0,0 0 1 0 0,0-1-1 0 0,-1 0 0 0 0,0-3-4 0 0,-5 18 1 0 0,1-1-1 0 0,-1 1 1 0 0,1-1 0 0 0,-1 1 0 0 0,1 0 0 0 0,-1-1 0 0 0,0 1 0 0 0,1-1 0 0 0,-1 0-1 0 0,0 1 1 0 0,0-1 0 0 0,1 1 0 0 0,-1-1 0 0 0,0 0 0 0 0,0 0 0 0 0,1 1 0 0 0,-1-1-1 0 0,0 0 1 0 0,0 0 0 0 0,0 0 0 0 0,1 0 0 0 0,-1 0 0 0 0,0 0 0 0 0,0 0 0 0 0,0 0-1 0 0,1 0 1 0 0,-1-1 0 0 0,0 1 0 0 0,0 0 0 0 0,0 0 0 0 0,1-1 0 0 0,-1 1 0 0 0,0 0-1 0 0,1-1 1 0 0,-1 1 0 0 0,0-1 0 0 0,1 1 0 0 0,-1-1 0 0 0,0 1 0 0 0,1-1 0 0 0,-1 1-1 0 0,1-1 1 0 0,-1 0 0 0 0,1 1 0 0 0,-1-1 0 0 0,1 0 0 0 0,0 0 0 0 0,-1 1 0 0 0,1-1 0 0 0,0 0-1 0 0,-1 0 1 0 0,1 1 0 0 0,0-1 0 0 0,0 0 0 0 0,0 0 0 0 0,0 0 0 0 0,0 1 0 0 0,0-1-1 0 0,0 0 1 0 0,0 0 0 0 0,0 0 0 0 0,0 1 0 0 0,0-1 0 0 0,1 0 0 0 0,-1 0 0 0 0,0 0-1 0 0,0 1 1 0 0,1-1 0 0 0,-1 0 0 0 0,1 0-1 0 0,-5 6-1 0 0,-48 90 121 0 0,50-90-107 0 0,0 1 0 0 0,0-1 0 0 0,1 1 0 0 0,-1 0 0 0 0,1 0 0 0 0,1-1 0 0 0,-1 1 0 0 0,1 0 1 0 0,0 0-1 0 0,0 0 0 0 0,1-1 0 0 0,-1 1 0 0 0,1 0 0 0 0,1-1 0 0 0,-1 1 0 0 0,1 0 0 0 0,0-1 0 0 0,0 0 0 0 0,1 1 1 0 0,-1-1-1 0 0,1 0 0 0 0,0 0 0 0 0,1 0 0 0 0,-1-1 0 0 0,1 1 0 0 0,0-1 0 0 0,0 0 0 0 0,0 0 0 0 0,1 0 0 0 0,-1-1 1 0 0,1 1-1 0 0,0-1 0 0 0,0 0 0 0 0,0-1 0 0 0,1 1 0 0 0,-1-1 0 0 0,0 0 0 0 0,4 1-13 0 0,79-12-473 0 0,-72 3-208 0 0,0-1-1 0 0,0 0 1 0 0,-1-1-1 0 0,1-1 1 0 0,-2 0-1 0 0,1-1 0 0 0,-1 0 1 0 0,-1-1-1 0 0,0-1 1 0 0,9-11 681 0 0,4-8-1632 0 0</inkml:trace>
  <inkml:trace contextRef="#ctx0" brushRef="#br1" timeOffset="-53558.02">25135 7606 7082 0 0,'7'10'7432'0'0,"156"442"-5304"0"0,-155-437-2152 0 0,-2 0-1 0 0,1 1 0 0 0,-2 0 1 0 0,0 0-1 0 0,-1 1 1 0 0,-1-1-1 0 0,0 1 0 0 0,-1 0 1 0 0,-1 0-1 0 0,-1 0 1 0 0,0 0-1 0 0,-1 0 0 0 0,-1-1 1 0 0,-1 1-1 0 0,0 0 1 0 0,-1-1-1 0 0,-1 0 0 0 0,0 1 25 0 0,-17 14-761 0 0,-2-2-1 0 0,0 0 0 0 0,-2-1 0 0 0,-1-2 0 0 0,-1 0 0 0 0,-1-2 0 0 0,-2-1 1 0 0,0-2-1 0 0,-1-1 0 0 0,-4 0 762 0 0,22-11-338 0 0,-134 76-3211 0 0,113-66 2552 0 0</inkml:trace>
  <inkml:trace contextRef="#ctx0" brushRef="#br1" timeOffset="-53167.041">21736 7332 10218 0 0,'-52'90'4201'0'0,"-9"53"-3749"0"0,45-90-412 0 0,3 1 1 0 0,3 1-1 0 0,2 0 0 0 0,2 0 0 0 0,3 0 0 0 0,2 0 1 0 0,3 16-41 0 0,-2-28-100 0 0,3 0 1 0 0,1 0 0 0 0,2-1 0 0 0,1 0 0 0 0,3 0-1 0 0,1-1 1 0 0,3 0 0 0 0,1-1 0 0 0,1-1 0 0 0,3 0-1 0 0,1-1 1 0 0,1-1 0 0 0,14 15 99 0 0,-11-27-291 0 0,0-1-1 0 0,2-1 1 0 0,0-1-1 0 0,2-1 1 0 0,0-2 0 0 0,1-1-1 0 0,1-1 1 0 0,1-1-1 0 0,0-2 1 0 0,1-1 0 0 0,0-2-1 0 0,1-1 1 0 0,0-1-1 0 0,1-2 1 0 0,0-1 0 0 0,19 0 291 0 0,18 3-967 0 0</inkml:trace>
  <inkml:trace contextRef="#ctx0" brushRef="#br1" timeOffset="-51808.303">25743 8241 6889 0 0,'-5'-31'4310'0'0,"36"-25"-4458"0"0,-21 41 411 0 0,78-174-223 0 0,-69 137-14 0 0,-10 30 55 0 0,0 0 0 0 0,-2-1 0 0 0,-1 0 0 0 0,0-1 0 0 0,-2 1 1 0 0,1-25-82 0 0,-5 48 9 0 0,0 0 4 0 0,0 0-1 0 0,0 0 1 0 0,0 1 0 0 0,-1-1-1 0 0,1 0 1 0 0,0 0 0 0 0,0 0-1 0 0,0 0 1 0 0,-1 1 0 0 0,1-1 0 0 0,0 0-1 0 0,-1 0 1 0 0,1 0 0 0 0,0 0-1 0 0,0 0 1 0 0,-1 0 0 0 0,1 0 0 0 0,0 0-1 0 0,0 0 1 0 0,-1 0 0 0 0,1 0-1 0 0,0 0 1 0 0,-1 0 0 0 0,1 0 0 0 0,0 0-1 0 0,0 0 1 0 0,-1 0 0 0 0,1 0-1 0 0,0 0 1 0 0,0 0 0 0 0,-1-1 0 0 0,1 1-1 0 0,0 0 1 0 0,0 0 0 0 0,-1 0-1 0 0,1 0 1 0 0,0-1 0 0 0,0 1 0 0 0,0 0-1 0 0,-1 0 1 0 0,1 0 0 0 0,0-1-1 0 0,0 1 1 0 0,0 0 0 0 0,0 0-1 0 0,0-1 1 0 0,-1 1 0 0 0,1 0 0 0 0,0 0-1 0 0,0-1 1 0 0,0 1-13 0 0,-11 43 153 0 0,2 0 0 0 0,1 1 1 0 0,3 0-1 0 0,1 0 0 0 0,3 0 0 0 0,1 0 0 0 0,2 1 1 0 0,4 13-154 0 0,-6-54 13 0 0,0 0 1 0 0,0-1-1 0 0,0 1 1 0 0,0 0-1 0 0,1 0 1 0 0,-1 0-1 0 0,1-1 1 0 0,0 1-1 0 0,1 0 1 0 0,-1-1 0 0 0,0 1-1 0 0,1-1 1 0 0,0 1-1 0 0,0-1 1 0 0,0 0-1 0 0,0 1 1 0 0,0-1-1 0 0,1 0 1 0 0,0-1-1 0 0,-1 1 1 0 0,1 0 0 0 0,0-1-1 0 0,0 0 1 0 0,0 1-1 0 0,1-1 1 0 0,-1 0-1 0 0,0-1 1 0 0,1 1-1 0 0,0-1 1 0 0,-1 1-1 0 0,1-1 1 0 0,0 0-1 0 0,-1 0 1 0 0,1-1 0 0 0,0 1-1 0 0,0-1 1 0 0,0 0-1 0 0,0 0 1 0 0,2 0-14 0 0,16-11 17 0 0,0 0-1 0 0,0-1 1 0 0,-1-2 0 0 0,-1 0 0 0 0,0-1-1 0 0,-1-1 1 0 0,-1-1 0 0 0,-1 0 0 0 0,0-1 0 0 0,-1-1-1 0 0,-1-1 1 0 0,-1 0 0 0 0,0-1 0 0 0,-2 0 0 0 0,0-1-1 0 0,-2-1 1 0 0,6-17-17 0 0,33-79 49 0 0,-49 118-45 0 0,0 1-1 0 0,0 0 0 0 0,-1 1 0 0 0,1-1 0 0 0,0 0 1 0 0,0 0-1 0 0,-1 0 0 0 0,1 0 0 0 0,0 0 1 0 0,0 0-1 0 0,-1 0 0 0 0,1 0 0 0 0,0 0 1 0 0,0 0-1 0 0,-1 0 0 0 0,1 0 0 0 0,0 0 1 0 0,0 0-1 0 0,-1 0 0 0 0,1 0 0 0 0,0-1 1 0 0,0 1-1 0 0,-1 0 0 0 0,1 0 0 0 0,0 0 0 0 0,0 0 1 0 0,-1 0-1 0 0,1-1 0 0 0,0 1 0 0 0,0 0 1 0 0,0 0-1 0 0,-1 0 0 0 0,1-1 0 0 0,0 1 1 0 0,0 0-1 0 0,0 0 0 0 0,0 0 0 0 0,0-1 1 0 0,0 1-1 0 0,-1 0 0 0 0,1 0 0 0 0,0-1 1 0 0,0 1-1 0 0,0 0 0 0 0,0 0 0 0 0,0-1 0 0 0,0 1-3 0 0,-12 26 52 0 0,1 0-1 0 0,1 1 1 0 0,2 1-1 0 0,0-1 0 0 0,2 1 1 0 0,-1 16-52 0 0,1-11 30 0 0,4-27-15 0 0,1 0 1 0 0,-1 0-1 0 0,1 0 0 0 0,1 0 0 0 0,-1 0 0 0 0,1 1 1 0 0,0-1-1 0 0,0 0 0 0 0,1 0 0 0 0,0 0 0 0 0,0 0 1 0 0,0 0-1 0 0,1 0 0 0 0,-1 0 0 0 0,4 5-15 0 0,-2-10 12 0 0,0 0 1 0 0,0 0-1 0 0,0 0 0 0 0,0-1 0 0 0,0 1 0 0 0,0-1 1 0 0,0 0-1 0 0,0 0 0 0 0,0 0 0 0 0,0 0 0 0 0,0 0 0 0 0,1-1 1 0 0,-1 1-1 0 0,0-1 0 0 0,0 0 0 0 0,0 0 0 0 0,0 0 0 0 0,-1 0 1 0 0,1 0-1 0 0,0-1 0 0 0,0 0 0 0 0,-1 1 0 0 0,1-2-12 0 0,221-166 82 0 0,-223 168-83 0 0,0-1 0 0 0,0 0 0 0 0,0 0 1 0 0,0 1-1 0 0,0-1 0 0 0,1 0 0 0 0,-1 1 1 0 0,1 0-1 0 0,-1-1 0 0 0,1 1 0 0 0,0 0 1 0 0,-1 0-1 0 0,1 0 0 0 0,0 0 0 0 0,0 0 0 0 0,0 0 1 0 0,0 0-1 0 0,0 0 0 0 0,0 1 0 0 0,0-1 1 0 0,0 1-1 0 0,0 0 0 0 0,0 0 0 0 0,0-1 1 0 0,0 1-1 0 0,0 0 0 0 0,0 1 0 0 0,0-1 0 0 0,0 0 1 0 0,0 1-1 0 0,0-1 0 0 0,0 1 0 0 0,0-1 1 0 0,0 1-1 0 0,0 0 0 0 0,0 0 0 0 0,0 0 1 0 0,-1 0-1 0 0,1 0 0 0 0,0 0 0 0 0,-1 1 1 0 0,1-1-1 0 0,-1 1 0 0 0,1-1 0 0 0,-1 1 0 0 0,0-1 1 0 0,1 1-1 0 0,-1 0 0 0 0,0 0 0 0 0,0-1 1 0 0,0 1-1 0 0,-1 0 0 0 0,1 0 0 0 0,0 1 1 0 0,5 218 50 0 0,7-195 30 0 0,-6-33-32 0 0,94-76-4 0 0,6-26-51 0 0,-56 81-54 0 0,-50 28 51 0 0,-1 0 1 0 0,5 27-15 0 0,-2-19 22 0 0,-3-4 5 0 0,0 1-1 0 0,1-1 0 0 0,-1 1 1 0 0,1-1-1 0 0,0 1 0 0 0,0-1 0 0 0,1 1 1 0 0,-1-1-1 0 0,1 0 0 0 0,0 0 1 0 0,0 0-1 0 0,1 0 0 0 0,-1 0 1 0 0,1 0-1 0 0,0-1 0 0 0,0 1 0 0 0,0-1 1 0 0,0 0-1 0 0,1 0 0 0 0,-1 0 1 0 0,1 0-1 0 0,0-1 0 0 0,0 1 0 0 0,0-1 1 0 0,0 0-1 0 0,0 0 0 0 0,0-1 1 0 0,0 1-1 0 0,1-1 0 0 0,-1 0 1 0 0,1 0-1 0 0,-1 0 0 0 0,1-1 0 0 0,-1 1 1 0 0,1-1-3 0 0,92-23-977 0 0,-8-24-5489 0 0,-72 36 4725 0 0</inkml:trace>
  <inkml:trace contextRef="#ctx0" brushRef="#br1" timeOffset="-51538.662">27519 7092 8970 0 0,'-4'39'4469'0'0,"-12"19"-3589"0"0,2-9-541 0 0,1 41-89 0 0,3 0 1 0 0,5 1 0 0 0,4 76-251 0 0,2-110 39 0 0,-2-34-15 0 0,2 0 0 0 0,1 0 1 0 0,1-1-1 0 0,1 1 0 0 0,1-1 0 0 0,1 0 1 0 0,0 0-1 0 0,2 0 0 0 0,7 13-24 0 0,-13-30-16 0 0,1-1-1 0 0,-1 1 0 0 0,1 0 0 0 0,0-1 1 0 0,1 0-1 0 0,-1 0 0 0 0,1 0 1 0 0,-1 0-1 0 0,1-1 0 0 0,0 1 0 0 0,1-1 1 0 0,-1 0-1 0 0,0 0 0 0 0,1 0 1 0 0,0-1-1 0 0,0 0 0 0 0,0 0 0 0 0,0 0 1 0 0,0 0-1 0 0,0-1 0 0 0,0 0 0 0 0,0 0 1 0 0,0 0-1 0 0,1-1 0 0 0,-1 0 1 0 0,3 0 16 0 0,-6 0-211 0 0,1-1 0 0 0,-1 0 0 0 0,1 0 1 0 0,-1 0-1 0 0,0-1 0 0 0,0 1 1 0 0,0-1-1 0 0,0 1 0 0 0,0-1 0 0 0,0 1 1 0 0,0-1-1 0 0,0 0 0 0 0,0 0 1 0 0,-1 0-1 0 0,1 0 0 0 0,-1 0 0 0 0,0-1 1 0 0,0 1-1 0 0,1 0 0 0 0,-1-1 1 0 0,-1 1-1 0 0,1 0 0 0 0,0-1 1 0 0,0 0 210 0 0,7-17-1710 0 0</inkml:trace>
  <inkml:trace contextRef="#ctx0" brushRef="#br1" timeOffset="-51111.508">27369 7598 6289 0 0,'-17'-36'4238'0'0,"16"34"-4211"0"0,1 1 0 0 0,0 0-1 0 0,0-1 1 0 0,0 1-1 0 0,0-1 1 0 0,0 1-1 0 0,0 0 1 0 0,0-1 0 0 0,0 1-1 0 0,1-1 1 0 0,-1 1-1 0 0,0 0 1 0 0,1-1-1 0 0,-1 1 1 0 0,1 0 0 0 0,0-1-1 0 0,-1 1 1 0 0,1 0-1 0 0,0 0 1 0 0,0 0-1 0 0,0 0 1 0 0,0 0 0 0 0,0 0-1 0 0,0 0 1 0 0,0 0-1 0 0,0 0 1 0 0,0 0-1 0 0,0 0 1 0 0,1 1 0 0 0,-1-1-1 0 0,0 0 1 0 0,0 1-1 0 0,1-1 1 0 0,-1 1-1 0 0,0 0 1 0 0,1-1 0 0 0,-1 1-1 0 0,1 0-26 0 0,19-7-11 0 0,-1 2 1 0 0,1 0-1 0 0,0 1 0 0 0,0 1 1 0 0,0 1-1 0 0,0 1 0 0 0,0 1 1 0 0,1 0-1 0 0,11 3 11 0 0,-24-1 45 0 0,1-1 1 0 0,-1 1-1 0 0,1 1 1 0 0,-1 0-1 0 0,0 0 0 0 0,0 1 1 0 0,0 0-1 0 0,-1 0 1 0 0,1 1-1 0 0,-1 0 1 0 0,0 0-1 0 0,-1 1 0 0 0,1 0 1 0 0,-1 1-1 0 0,0 0 1 0 0,-1 0-1 0 0,0 0 0 0 0,0 1 1 0 0,0 0-1 0 0,-1 0 1 0 0,4 9-46 0 0,12 34 526 0 0,-3 1 0 0 0,-2 1-1 0 0,-2 1 1 0 0,5 50-526 0 0,-4-30 262 0 0,-15-69-247 0 0,0 0 0 0 0,0-1 0 0 0,1 1 0 0 0,-1 0-1 0 0,1-1 1 0 0,1 1 0 0 0,-1-1 0 0 0,1 1 0 0 0,-1-1-1 0 0,1 0 1 0 0,0 1 0 0 0,1-1 0 0 0,-1 0 0 0 0,1 0-1 0 0,0-1 1 0 0,0 1 0 0 0,0 0 0 0 0,0-1 0 0 0,1 0-1 0 0,-1 0 1 0 0,1 0 0 0 0,0 0 0 0 0,0-1 0 0 0,0 1-1 0 0,0-1 1 0 0,0 0 0 0 0,1 0 0 0 0,-1 0 0 0 0,1-1-1 0 0,-1 0 1 0 0,1 0 0 0 0,-1 0 0 0 0,1 0-1 0 0,0-1 1 0 0,-1 1 0 0 0,1-1 0 0 0,0 0 0 0 0,0-1-1 0 0,-1 1 1 0 0,1-1 0 0 0,0 0 0 0 0,-1 0 0 0 0,2-1-15 0 0,20-12-17 0 0,-2-2 1 0 0,1 0-1 0 0,-2-2 1 0 0,0 0 0 0 0,-2-1-1 0 0,0-2 1 0 0,-1 0-1 0 0,-1-1 1 0 0,-1-1 0 0 0,14-22 16 0 0,119-219-957 0 0,-120 197 775 0 0,-2-1-1 0 0,-3-1 0 0 0,-4-2 1 0 0,2-16 182 0 0,-7-70 612 0 0,-18 155-589 0 0,0-1 1 0 0,0 1 0 0 0,0 0 0 0 0,-1-1 0 0 0,1 1-1 0 0,-1 0 1 0 0,1 0 0 0 0,-1 0 0 0 0,0 0 0 0 0,1 0-1 0 0,-1 0 1 0 0,0 1 0 0 0,-1-1 0 0 0,1 1 0 0 0,0-1-1 0 0,0 1 1 0 0,-1 0 0 0 0,1 0 0 0 0,0 0-1 0 0,-1 0 1 0 0,1 0 0 0 0,-1 0 0 0 0,1 1 0 0 0,-1-1-1 0 0,0 1 1 0 0,1 0 0 0 0,-1 0 0 0 0,1 0 0 0 0,-1 0-1 0 0,0 0 1 0 0,1 0 0 0 0,-1 1 0 0 0,1 0-1 0 0,-1-1 1 0 0,1 1 0 0 0,-1 0 0 0 0,1 0 0 0 0,-1 0-1 0 0,1 0 1 0 0,0 1 0 0 0,-1-1 0 0 0,1 1 0 0 0,0-1-1 0 0,0 1 1 0 0,0 0 0 0 0,0-1 0 0 0,1 1-1 0 0,-1 0 1 0 0,0 1 0 0 0,1-1 0 0 0,0 0 0 0 0,-1 0-1 0 0,1 1 1 0 0,0-1 0 0 0,0 0-24 0 0,-21 27 196 0 0,2 0 0 0 0,1 1 0 0 0,1 1 1 0 0,1 0-1 0 0,2 2 0 0 0,1 0 0 0 0,2 0 0 0 0,2 1 0 0 0,0 1 0 0 0,3-1 1 0 0,0 2-1 0 0,3-1 0 0 0,0 15-196 0 0,2-28 16 0 0,1 0 1 0 0,1 0-1 0 0,1 0 0 0 0,1 0 1 0 0,1 0-1 0 0,1-1 0 0 0,0 1 1 0 0,2-1-1 0 0,1 0 0 0 0,0 0 1 0 0,2-1-1 0 0,0 0 0 0 0,1 0 1 0 0,1-1-1 0 0,1 0 0 0 0,1-1 1 0 0,0-1-1 0 0,2 0 1 0 0,0-1-1 0 0,0 0 0 0 0,1-1 1 0 0,1-1-1 0 0,15 10-16 0 0,-25-21-227 0 0,-1 0 0 0 0,0 0 0 0 0,0 0 0 0 0,1-1 0 0 0,0 0 0 0 0,-1 0 0 0 0,1-1 0 0 0,0 1 0 0 0,0-1 1 0 0,0-1-1 0 0,0 0 0 0 0,0 0 0 0 0,0 0 0 0 0,0-1 0 0 0,0 0 0 0 0,-1 0 0 0 0,1 0 0 0 0,0-1 0 0 0,0 0 0 0 0,-1-1 0 0 0,0 1 0 0 0,1-1 0 0 0,-1-1 0 0 0,4-1 227 0 0,11-16-1823 0 0</inkml:trace>
  <inkml:trace contextRef="#ctx0" brushRef="#br1" timeOffset="-50847.883">28137 7184 8178 0 0,'-34'-2'4249'0'0,"-3"-10"-2489"0"0,12 5-1264 0 0,-2-2 936 0 0,3-2-1712 0 0,13 9-376 0 0,8 0-640 0 0,15 9 976 0 0,0-2-680 0 0,13 4-385 0 0</inkml:trace>
  <inkml:trace contextRef="#ctx0" brushRef="#br1" timeOffset="-28303.252">26218 8804 7978 0 0,'-73'-7'3289'0'0,"57"4"-3136"0"0,0 1 0 0 0,0 0 0 0 0,-1 1 0 0 0,1 1-1 0 0,0 1 1 0 0,0 0 0 0 0,0 1 0 0 0,0 1 0 0 0,0 0 0 0 0,-13 5-153 0 0,28-8 0 0 0,0 0 0 0 0,0 0 0 0 0,1 0 0 0 0,-1 0 0 0 0,0 0-1 0 0,0 0 1 0 0,1 0 0 0 0,-1 0 0 0 0,0 1 0 0 0,1-1 0 0 0,-1 0 0 0 0,0 0 0 0 0,1 1 0 0 0,-1-1-1 0 0,0 0 1 0 0,1 1 0 0 0,-1-1 0 0 0,1 1 0 0 0,-1-1 0 0 0,1 1 0 0 0,-1-1 0 0 0,1 1 0 0 0,-1-1-1 0 0,1 1 1 0 0,-1 0 0 0 0,1-1 0 0 0,0 1 0 0 0,-1-1 0 0 0,1 1 0 0 0,0 0 0 0 0,-1-1 0 0 0,1 1-1 0 0,0 0 1 0 0,0 0 0 0 0,0-1 0 0 0,0 1 0 0 0,0 0 0 0 0,0-1 0 0 0,0 1 0 0 0,0 0 0 0 0,0 0-1 0 0,0-1 1 0 0,0 1 0 0 0,0 0 0 0 0,0-1 0 0 0,1 1 0 0 0,-1 0 0 0 0,0 0 0 0 0,1-1 0 0 0,-1 1-1 0 0,0-1 1 0 0,1 1 0 0 0,-1 0 0 0 0,1-1 0 0 0,-1 1 0 0 0,1-1 0 0 0,-1 1 0 0 0,1-1 0 0 0,-1 1 0 0 0,1-1-1 0 0,-1 1 1 0 0,1-1 0 0 0,0 0 0 0 0,-1 1 0 0 0,1-1 0 0 0,0 0 0 0 0,48 16-60 0 0,39-9 76 0 0,0-5 0 0 0,0-4 0 0 0,0-3-1 0 0,0-4-15 0 0,70-4 101 0 0,980-42 680 0 0,528 37-588 0 0,69 12 989 0 0,652 60-198 0 0,-2330-54-982 0 0,660 2 162 0 0,77-36-164 0 0,-620 19-3076 0 0,-174 15 2979 0 0,-1 0 1 0 0,1 0 0 0 0,0 1-1 0 0,0-1 1 0 0,0 0 0 0 0,0 0-1 0 0,-1 0 1 0 0,1 1 0 0 0,0-1-1 0 0,0 0 1 0 0,0 0 0 0 0,0 0-1 0 0,0 1 1 0 0,0-1 0 0 0,0 0-1 0 0,-1 0 1 0 0,1 1-1 0 0,0-1 1 0 0,0 0 0 0 0,0 0-1 0 0,0 1 1 0 0,0-1 0 0 0,0 0-1 0 0,0 0 1 0 0,0 1 0 0 0,0-1-1 0 0,0 0 1 0 0,0 0 0 0 0,1 0-1 0 0,-1 1 1 0 0,0-1-1 0 0,0 0 1 0 0,0 0 0 0 0,0 1-1 0 0,0-1 1 0 0,0 0 0 0 0,0 0-1 0 0,1 0 1 0 0,-1 1 0 0 0,0-1-1 0 0,0 0 1 0 0,0 0 0 0 0,1 0-1 0 0,-1 1 97 0 0,-13 6-1978 0 0</inkml:trace>
  <inkml:trace contextRef="#ctx0" brushRef="#br1" timeOffset="-33673.138">29420 7415 7338 0 0,'-47'107'3716'0'0,"2"-8"-3862"0"0,-95 438 550 0 0,226-860-4006 0 0,-67 261 2613 0 0</inkml:trace>
  <inkml:trace contextRef="#ctx0" brushRef="#br1" timeOffset="-33411.341">29433 7149 1712 0 0,'-9'35'5284'0'0,"11"108"-3054"0"0,10-73-1845 0 0,4 0 0 0 0,3-1 1 0 0,2-1-1 0 0,4-1 0 0 0,3-2 0 0 0,9 15-385 0 0,104 222 364 0 0,-138-296-688 0 0,4 12 887 0 0,-7-13-4559 0 0,-1-5 3046 0 0</inkml:trace>
  <inkml:trace contextRef="#ctx0" brushRef="#br1" timeOffset="-33163.176">29283 7988 2729 0 0,'-12'-3'1065'0'0,"4"2"-618"0"0,-1-1 0 0 0,1 0 0 0 0,-1-1 0 0 0,1 0 0 0 0,0 0 0 0 0,0-1 0 0 0,0 0 0 0 0,0 0 0 0 0,1-1 0 0 0,-1 0 0 0 0,1 0 0 0 0,-2-3-447 0 0,9 6 36 0 0,1 0 0 0 0,-1 0 0 0 0,0 0 0 0 0,1 0 0 0 0,-1 0 0 0 0,1 0 1 0 0,0 0-1 0 0,0 0 0 0 0,0 1 0 0 0,0-1 0 0 0,0 0 0 0 0,0 0 0 0 0,0 1 0 0 0,0-1 0 0 0,1 1 0 0 0,-1-1 0 0 0,1 1 0 0 0,-1 0 1 0 0,1-1-1 0 0,0 1 0 0 0,-1 0 0 0 0,1 0 0 0 0,0 0 0 0 0,0 0 0 0 0,-1 0 0 0 0,1 1 0 0 0,0-1 0 0 0,0 1 0 0 0,0-1 0 0 0,0 1 1 0 0,0-1-1 0 0,0 1 0 0 0,0 0 0 0 0,0 0-36 0 0,8-4 119 0 0,214-67 186 0 0,-81 31-4598 0 0,-123 33 3182 0 0,4 2-293 0 0</inkml:trace>
  <inkml:trace contextRef="#ctx0" brushRef="#br1" timeOffset="-32910.589">29950 7391 5081 0 0,'-10'57'5612'0'0,"1"-21"-5011"0"0,-13 76-345 0 0,6 1-1 0 0,4 1 1 0 0,5 0-1 0 0,6 23-255 0 0,16-66 131 0 0,-15-70-109 0 0,0-1 8 0 0,5-12 7 0 0,57-145-2420 0 0,-48 75-1463 0 0,-13 64 2540 0 0</inkml:trace>
  <inkml:trace contextRef="#ctx0" brushRef="#br1" timeOffset="-32539.274">29927 7375 3193 0 0,'0'-11'308'0'0,"1"0"-1"0"0,1 0 1 0 0,0 0 0 0 0,0 0 0 0 0,1 0 0 0 0,0 1 0 0 0,1-1 0 0 0,0 1-1 0 0,1 0 1 0 0,0 0 0 0 0,1 0 0 0 0,0 1 0 0 0,0 0 0 0 0,1 0-308 0 0,-4 5 47 0 0,0 0 1 0 0,1 0-1 0 0,-1 0 1 0 0,1 1-1 0 0,0-1 1 0 0,0 1-1 0 0,0 0 1 0 0,1 0-1 0 0,-1 1 1 0 0,1-1-1 0 0,-1 1 1 0 0,1 0-1 0 0,0 0 1 0 0,0 1-1 0 0,0-1 1 0 0,0 1-1 0 0,0 0 1 0 0,0 0-1 0 0,0 1 1 0 0,0 0-1 0 0,0-1 1 0 0,0 2-1 0 0,0-1 1 0 0,1 1-1 0 0,-1-1 1 0 0,0 2-1 0 0,0-1 1 0 0,0 0-1 0 0,-1 1 1 0 0,1 0-1 0 0,1 1-47 0 0,12 8 76 0 0,0 1 0 0 0,-1 1 0 0 0,-1 0 0 0 0,0 1 0 0 0,-1 1-1 0 0,0 0 1 0 0,-2 1 0 0 0,0 1 0 0 0,9 14-76 0 0,-19-28 6 0 0,0 0 1 0 0,0 1-1 0 0,-1 0 0 0 0,1 0 0 0 0,-1 0 1 0 0,0 0-1 0 0,0 0 0 0 0,0 0 0 0 0,0 0 1 0 0,-1 1-1 0 0,0-1 0 0 0,0 1 0 0 0,0-1 1 0 0,0 1-1 0 0,-1-1 0 0 0,1 1 0 0 0,-1-1 1 0 0,-1 1-1 0 0,1 0 0 0 0,0-1 0 0 0,-1 1 1 0 0,0-1-1 0 0,0 1 0 0 0,-1-1 0 0 0,1 0 1 0 0,-1 1-1 0 0,0-1 0 0 0,0 0 0 0 0,0 0 1 0 0,0 0-1 0 0,-1-1 0 0 0,0 1 0 0 0,0 0 1 0 0,0-1-1 0 0,-1 1-6 0 0,-13 9 61 0 0,-2-1 1 0 0,1-1-1 0 0,-1 0 1 0 0,-1-2-1 0 0,1 0 0 0 0,-2-2 1 0 0,1 0-1 0 0,-1-1 1 0 0,0-1-1 0 0,0 0 1 0 0,-1-2-1 0 0,1-1 1 0 0,-1-1-1 0 0,-8 0-61 0 0,31-2 9 0 0,-1 1-1 0 0,1-1 1 0 0,-1 1-1 0 0,1-1 1 0 0,-1 1-1 0 0,0-1 1 0 0,1 1 0 0 0,-1-1-1 0 0,0 1 1 0 0,1-1-1 0 0,-1 0 1 0 0,0 1-1 0 0,0-1 1 0 0,1 1-1 0 0,-1-1 1 0 0,0 0 0 0 0,0 1-1 0 0,0-1 1 0 0,0 0-1 0 0,0 1 1 0 0,0-1-1 0 0,0 0 1 0 0,0 1 0 0 0,0-1-1 0 0,0 0 1 0 0,-1 1-1 0 0,1-1 1 0 0,0 0-1 0 0,0 1 1 0 0,0-1 0 0 0,-1 1-1 0 0,1-1 1 0 0,-1 0-9 0 0,107 19 5 0 0,-82-3 34 0 0,-1 2 1 0 0,0 0-1 0 0,-2 2 0 0 0,0 0 0 0 0,-1 1 1 0 0,-1 1-1 0 0,0 1 0 0 0,-2 1 0 0 0,7 13-39 0 0,-19-30 36 0 0,0-1 0 0 0,0 1-1 0 0,-1-1 1 0 0,0 1 0 0 0,0 0-1 0 0,-1 1 1 0 0,1-1 0 0 0,-1 1-1 0 0,-1-1 1 0 0,1 1 0 0 0,-1 0-1 0 0,-1 0 1 0 0,1 0-1 0 0,-1 0 1 0 0,0 0 0 0 0,-1 0-1 0 0,1 1 1 0 0,-1-1 0 0 0,-1 0-1 0 0,0 0 1 0 0,0 0 0 0 0,0 0-1 0 0,-1 0 1 0 0,0 0 0 0 0,0 0-1 0 0,0 0 1 0 0,-1-1 0 0 0,0 1-1 0 0,-1-1 1 0 0,1 0-1 0 0,-1 1 1 0 0,-1-2 0 0 0,1 1-1 0 0,-1-1 1 0 0,0 1 0 0 0,0-1-1 0 0,-5 3-35 0 0,-5-1 24 0 0,0-1-1 0 0,0 0 0 0 0,-1-2 1 0 0,0 1-1 0 0,0-2 0 0 0,0 0 0 0 0,0-1 1 0 0,0-1-1 0 0,-1 0 0 0 0,1-2 1 0 0,0 1-1 0 0,-1-2 0 0 0,1 0 1 0 0,0-1-1 0 0,0-1 0 0 0,0 0 0 0 0,-5-3-23 0 0,-11 0-221 0 0,18 6-2467 0 0,14 1 2061 0 0,0 0-430 0 0,0 0-369 0 0</inkml:trace>
  <inkml:trace contextRef="#ctx0" brushRef="#br1" timeOffset="-31899.089">30790 7252 2537 0 0,'-1'1'58'0'0,"0"0"1"0"0,0-1-1 0 0,0 1 1 0 0,0-1-1 0 0,0 0 1 0 0,0 1 0 0 0,0-1-1 0 0,0 0 1 0 0,0 0-1 0 0,0 0 1 0 0,0 1 0 0 0,0-1-1 0 0,0 0 1 0 0,0 0-1 0 0,0-1 1 0 0,0 1-1 0 0,0 0 1 0 0,0 0 0 0 0,0 0-1 0 0,0-1 1 0 0,0 1-1 0 0,0 0 1 0 0,0-1 0 0 0,0 1-1 0 0,0-1 1 0 0,0 1-1 0 0,0-1 1 0 0,0 0-1 0 0,0 1 1 0 0,1-1 0 0 0,-1 0-1 0 0,0 0 1 0 0,1 1-1 0 0,-1-1 1 0 0,0 0 0 0 0,1 0-1 0 0,-1 0 1 0 0,1 0-1 0 0,-1 0 1 0 0,1 0-1 0 0,0 0 1 0 0,-1 0 0 0 0,1 0-1 0 0,0 0 1 0 0,0 0-1 0 0,-1 0 1 0 0,1 0 0 0 0,0 0-1 0 0,0 0 1 0 0,0 0-1 0 0,0 0 1 0 0,1 0-1 0 0,-1 0 1 0 0,0 0 0 0 0,0 0-1 0 0,1 0 1 0 0,-1 0-1 0 0,0 0 1 0 0,1 0 0 0 0,-1 0-1 0 0,1 0 1 0 0,-1 0-1 0 0,1 0 1 0 0,0 0-1 0 0,-1 1 1 0 0,1-1 0 0 0,0 0-1 0 0,-1 0 1 0 0,2 0-59 0 0,-29 7 270 0 0,1 2 0 0 0,0 0 0 0 0,1 2 0 0 0,0 1 0 0 0,0 1 0 0 0,1 1 0 0 0,1 1 0 0 0,0 1 0 0 0,1 1 0 0 0,-15 14-270 0 0,32-25 49 0 0,1 1 0 0 0,-1-1-1 0 0,2 1 1 0 0,-1 0 0 0 0,1 0-1 0 0,-1 0 1 0 0,2 0 0 0 0,-1 1 0 0 0,1-1-1 0 0,0 1 1 0 0,0-1 0 0 0,0 1-1 0 0,1 0 1 0 0,1 0 0 0 0,-1 0-1 0 0,1 0 1 0 0,0 0 0 0 0,0 0 0 0 0,1-1-1 0 0,0 1 1 0 0,0 0 0 0 0,1 0-1 0 0,0 0 1 0 0,0-1 0 0 0,0 1-1 0 0,1-1 1 0 0,0 0 0 0 0,1 1-49 0 0,109 164 105 0 0,-95-152-94 0 0,1 0 0 0 0,1-2 0 0 0,1 0 0 0 0,0-2-1 0 0,1 0 1 0 0,1-1 0 0 0,7 2-11 0 0,36 24 36 0 0,-64-40-35 0 0,0 1 0 0 0,0-1 1 0 0,-1 1-1 0 0,1 0 0 0 0,0-1 1 0 0,-1 1-1 0 0,1 0 1 0 0,-1 0-1 0 0,1 0 0 0 0,-1 0 1 0 0,1 0-1 0 0,-1 1 0 0 0,1-1 1 0 0,-1 0-1 0 0,0 1 0 0 0,0-1 1 0 0,0 1-1 0 0,0-1 0 0 0,0 1 1 0 0,0-1-1 0 0,0 1 1 0 0,0 0-1 0 0,-1-1 0 0 0,1 1 1 0 0,-1 0-1 0 0,1 0 0 0 0,-1-1 1 0 0,0 1-1 0 0,1 0 0 0 0,-1 0 1 0 0,0 0-1 0 0,0 0 0 0 0,0-1 1 0 0,-1 1-1 0 0,1 0 1 0 0,0 0-1 0 0,-1 0 0 0 0,1-1 1 0 0,-1 1-1 0 0,0 0 0 0 0,1 0 1 0 0,-1-1-1 0 0,0 1 0 0 0,0-1 1 0 0,0 1-1 0 0,0-1 0 0 0,0 1 1 0 0,0-1-1 0 0,-1 0 1 0 0,1 1-1 0 0,0-1 0 0 0,-1 0 1 0 0,-1 1-2 0 0,-23 20 44 0 0,-2 0 0 0 0,0-2 0 0 0,-1-1 0 0 0,-1-2 0 0 0,-1 0 0 0 0,0-3 0 0 0,-1 0 0 0 0,-1-2 0 0 0,0-1 0 0 0,0-2 0 0 0,-6 0-44 0 0,38-9-62 0 0,0 1 0 0 0,0 0 1 0 0,0-1-1 0 0,0 1 1 0 0,0-1-1 0 0,0 0 0 0 0,0 1 1 0 0,-1-1-1 0 0,1 0 0 0 0,0 1 1 0 0,0-1-1 0 0,0 0 0 0 0,0 0 1 0 0,-1 0-1 0 0,1 0 0 0 0,0 0 1 0 0,0 0-1 0 0,0 0 0 0 0,-1-1 1 0 0,1 1-1 0 0,0 0 0 0 0,0-1 1 0 0,0 1-1 0 0,0-1 0 0 0,0 1 1 0 0,0-1-1 0 0,0 1 1 0 0,0-1-1 0 0,0 0 0 0 0,0 0 1 0 0,0 1-1 0 0,0-1 0 0 0,0 0 1 0 0,0 0-1 0 0,1 0 0 0 0,-1 0 1 0 0,0 0-1 0 0,1 0 0 0 0,-1 0 1 0 0,1 0-1 0 0,-1 0 0 0 0,1 0 1 0 0,-1 0-1 0 0,1-1 0 0 0,0 1 1 0 0,-1 0-1 0 0,1 0 1 0 0,0 0-1 0 0,0-1 0 0 0,0 1 1 0 0,0 0-1 0 0,0 0 0 0 0,0 0 1 0 0,1-1-1 0 0,-1 1 0 0 0,0 0 1 0 0,0 0-1 0 0,1 0 0 0 0,-1 0 1 0 0,1 0-1 0 0,-1 0 0 0 0,1 0 1 0 0,0 0-1 0 0,-1 0 0 0 0,1 0 1 0 0,0 0-1 0 0,-1 0 0 0 0,1 0 1 0 0,0 0-1 0 0,0 0 62 0 0,13-15-1148 0 0,1 0-419 0 0</inkml:trace>
  <inkml:trace contextRef="#ctx0" brushRef="#br1" timeOffset="-31451.969">30896 7676 6057 0 0,'-21'70'3987'0'0,"5"-33"-3579"0"0,-14 138 532 0 0,29-166-933 0 0,1-1 1 0 0,0 0 0 0 0,1 1 0 0 0,-1-1 0 0 0,2 0 0 0 0,-1 1-1 0 0,1-1 1 0 0,1 0 0 0 0,-1 0 0 0 0,1 0 0 0 0,1-1-1 0 0,-1 1 1 0 0,1-1 0 0 0,0 0 0 0 0,1 0 0 0 0,0 0-1 0 0,0 0 1 0 0,1-1 0 0 0,-1 0 0 0 0,2 0-8 0 0,-1-1 8 0 0,1-1 0 0 0,0 0 0 0 0,0-1 1 0 0,0 1-1 0 0,0-1 0 0 0,0-1 0 0 0,1 1 0 0 0,-1-1 1 0 0,1-1-1 0 0,-1 0 0 0 0,1 0 0 0 0,0 0 0 0 0,0-1 1 0 0,-1 0-1 0 0,1 0 0 0 0,0-1 0 0 0,0 0 1 0 0,-1 0-1 0 0,1-1 0 0 0,-1 0 0 0 0,1 0 0 0 0,4-3-8 0 0,4-2 9 0 0,0 0-1 0 0,0-1 1 0 0,-1-1-1 0 0,0 0 1 0 0,-1-1 0 0 0,0 0-1 0 0,-1-1 1 0 0,0-1-1 0 0,8-9-8 0 0,6-12 18 0 0,-2-1 1 0 0,-1-1-1 0 0,-2-1 0 0 0,-2-1 1 0 0,-1-1-1 0 0,-2 0 0 0 0,8-28-18 0 0,-22 62 30 0 0,0-1-1 0 0,-1 0 0 0 0,1 0 1 0 0,-1 0-1 0 0,0 0 1 0 0,-1 0-1 0 0,1 0 0 0 0,-1 0 1 0 0,0-1-1 0 0,-1 1 1 0 0,1-1-1 0 0,-1 1 1 0 0,0 0-1 0 0,0-1 0 0 0,-1 1 1 0 0,0-1-1 0 0,1 1 1 0 0,-2 0-1 0 0,1 0 0 0 0,-1-1 1 0 0,0 1-1 0 0,0 0 1 0 0,0 0-1 0 0,-1 1 0 0 0,1-1 1 0 0,-1 0-1 0 0,0 1 1 0 0,-1 0-1 0 0,1-1 0 0 0,-1 1 1 0 0,0 1-1 0 0,0-1 1 0 0,0 1-1 0 0,0-1 1 0 0,-1 1-1 0 0,1 0 0 0 0,-1 1 1 0 0,0-1-1 0 0,-4-1-29 0 0,-20 2 31 0 0,0 1-1 0 0,0 2 1 0 0,1 1-1 0 0,-1 1 1 0 0,0 1-1 0 0,1 1 1 0 0,0 2-1 0 0,0 1 1 0 0,1 1-1 0 0,0 2 1 0 0,1 0-1 0 0,0 2 1 0 0,0 1-1 0 0,2 1 1 0 0,-11 8-31 0 0,28-20 0 0 0,1 0 0 0 0,1 1 0 0 0,-1-1 0 0 0,0 1 1 0 0,1 0-1 0 0,0 0 0 0 0,0 1 0 0 0,0 0 1 0 0,0 0-1 0 0,1 0 0 0 0,0 0 0 0 0,0 1 0 0 0,0-1 1 0 0,1 1-1 0 0,0 0 0 0 0,0 0 0 0 0,0 0 1 0 0,1 1-1 0 0,0-1 0 0 0,0 0 0 0 0,1 1 0 0 0,-1 0 1 0 0,1-1-1 0 0,1 1 0 0 0,-1 0 0 0 0,1 0 1 0 0,1-1-1 0 0,-1 1 0 0 0,1 0 0 0 0,0-1 0 0 0,1 1 1 0 0,-1-1-1 0 0,1 1 0 0 0,1-1 0 0 0,-1 0 1 0 0,2 3-1 0 0,3-1-247 0 0,0 0 1 0 0,1-1 0 0 0,0 0 0 0 0,1 0-1 0 0,-1-1 1 0 0,1 0 0 0 0,0 0 0 0 0,1-1-1 0 0,0 0 1 0 0,-1-1 0 0 0,1 0 0 0 0,1 0 0 0 0,-1-1-1 0 0,0-1 1 0 0,1 1 0 0 0,0-2 0 0 0,-1 0-1 0 0,1 0 1 0 0,0-1 0 0 0,0 0 0 0 0,-1 0-1 0 0,1-2 1 0 0,0 1 0 0 0,-1-1 0 0 0,1-1 0 0 0,-1 0-1 0 0,0 0 1 0 0,0-1 0 0 0,0 0 0 0 0,4-3 246 0 0,47-25-1710 0 0,-31 15 574 0 0</inkml:trace>
  <inkml:trace contextRef="#ctx0" brushRef="#br1" timeOffset="-30840.916">31562 7471 2529 0 0,'41'-49'5323'0'0,"-40"48"-4623"0"0,-1 1-105 0 0,-3 9 363 0 0,-61 320 1994 0 0,60-260-2534 0 0,3 1-1 0 0,3-1 1 0 0,3 0-1 0 0,4 0 1 0 0,4 8-418 0 0,20-24 107 0 0,-32-53-120 0 0,0 1-1 0 0,0-1 1 0 0,0 1-1 0 0,0-1 1 0 0,1 0-1 0 0,-1 1 0 0 0,0-1 1 0 0,0 0-1 0 0,1 0 1 0 0,-1 0-1 0 0,0 0 1 0 0,0 0-1 0 0,1 0 1 0 0,-1 0-1 0 0,0 0 0 0 0,0 0 1 0 0,1-1-1 0 0,-1 1 1 0 0,0-1-1 0 0,0 1 1 0 0,0-1-1 0 0,1 1 0 0 0,-1-1 1 0 0,0 1-1 0 0,0-1 1 0 0,0 0-1 0 0,0 0 1 0 0,0 1-1 0 0,0-1 1 0 0,0 0-1 0 0,-1 0 0 0 0,1 0 1 0 0,0 0-1 0 0,0 0 1 0 0,-1 0-1 0 0,1-1 1 0 0,-1 1-1 0 0,1 0 1 0 0,-1 0-1 0 0,1 0 0 0 0,-1 0 1 0 0,0-1-1 0 0,1 1 1 0 0,-1 0-1 0 0,0 0 1 0 0,0-1-1 0 0,0 1 14 0 0,9-33-545 0 0,-2 0 1 0 0,-1 0-1 0 0,-2 0 1 0 0,-2-1-1 0 0,0 1 0 0 0,-3-1 1 0 0,-3-24 544 0 0,2 5-405 0 0,-4-80-275 0 0,5-182 1755 0 0,0 314-1053 0 0,1 0-1 0 0,0 0 1 0 0,0 0 0 0 0,0 0 0 0 0,0 0-1 0 0,1 0 1 0 0,-1 0 0 0 0,0 0-1 0 0,1 1 1 0 0,0-1 0 0 0,-1 0 0 0 0,1 0-1 0 0,0 0 1 0 0,0 1 0 0 0,0-1-1 0 0,0 0 1 0 0,0 1 0 0 0,0-1 0 0 0,0 1-1 0 0,1-1 1 0 0,-1 1 0 0 0,0 0 0 0 0,1-1-1 0 0,-1 1 1 0 0,1 0 0 0 0,0 0-1 0 0,-1 0 1 0 0,1 0 0 0 0,0 0 0 0 0,0 0-1 0 0,-1 1 1 0 0,1-1 0 0 0,0 1-1 0 0,0-1 1 0 0,0 1 0 0 0,0 0 0 0 0,0 0-1 0 0,0-1 1 0 0,0 1 0 0 0,0 1-1 0 0,0-1 1 0 0,1 0-22 0 0,22 10 25 0 0,-1 0 0 0 0,0 2-1 0 0,-1 0 1 0 0,0 2 0 0 0,-1 1-1 0 0,0 0 1 0 0,-2 2 0 0 0,0 0-1 0 0,0 1 1 0 0,9 13-25 0 0,-25-28 4 0 0,1 0 0 0 0,-1 1 0 0 0,-1-1 0 0 0,1 1 0 0 0,0 0 0 0 0,-1 0 0 0 0,0 0 0 0 0,0 0 0 0 0,0 0 0 0 0,0 1 0 0 0,-1-1 0 0 0,1 1 0 0 0,-1 0 0 0 0,0 0 0 0 0,-1 0 0 0 0,1 0 0 0 0,-1 0 0 0 0,0 0 0 0 0,0 0 0 0 0,-1 0 0 0 0,0 0 0 0 0,0 0 0 0 0,0 1 0 0 0,0-1 0 0 0,-1 0 0 0 0,0 0 0 0 0,0 0 0 0 0,0 0 0 0 0,0 0 0 0 0,-1 0 0 0 0,0 0 0 0 0,0 0 0 0 0,-1-1 0 0 0,1 1 0 0 0,-1-1 0 0 0,0 1 0 0 0,0-1 0 0 0,0 0 0 0 0,-1 0 0 0 0,1 0 0 0 0,-1-1 0 0 0,-3 3-4 0 0,-11 4 169 0 0,-1-1-1 0 0,-1 0 1 0 0,0-1 0 0 0,0-1 0 0 0,0-1 0 0 0,-1-1-1 0 0,1-1 1 0 0,-14 1-169 0 0,-77 20 786 0 0,64 2-514 0 0,47-26-261 0 0,0-1-3 0 0,0 0 1 0 0,0 0 5 0 0,0 2-5 0 0,11 12-2 0 0,-2-6-3 0 0,1 0 1 0 0,0 0 0 0 0,1-1-1 0 0,-1-1 1 0 0,2 1 0 0 0,-1-2-1 0 0,0 0 1 0 0,1 0 0 0 0,0-1-1 0 0,0 0 1 0 0,0-1 0 0 0,2 0-5 0 0,208-6-331 0 0,-132-16-2627 0 0,-52 3-116 0 0,-28 10 1676 0 0</inkml:trace>
  <inkml:trace contextRef="#ctx0" brushRef="#br1" timeOffset="-30400.488">32190 7628 5369 0 0,'-7'10'5580'0'0,"-3"37"-5270"0"0,3 0 0 0 0,1 0 1 0 0,2 1-1 0 0,2-1 0 0 0,2 1 0 0 0,3 0 1 0 0,1-1-1 0 0,7 26-310 0 0,-11-69 9 0 0,1 0 0 0 0,-1 0-1 0 0,1-1 1 0 0,0 1 0 0 0,0 0 0 0 0,0-1 0 0 0,0 1 0 0 0,0-1 0 0 0,1 1-1 0 0,0-1 1 0 0,-1 0 0 0 0,1 0 0 0 0,1 1 0 0 0,-1-1 0 0 0,0-1 0 0 0,1 1-1 0 0,-1 0 1 0 0,1-1 0 0 0,0 1 0 0 0,0-1 0 0 0,0 0 0 0 0,0 0 0 0 0,0 0-1 0 0,1 0 1 0 0,0 0-9 0 0,1-16 95 0 0,11-27-108 0 0,-2 0 1 0 0,-2-1-1 0 0,-1 0 1 0 0,-3-1-1 0 0,-1 0 1 0 0,-3-1-1 0 0,-1 1 1 0 0,-2-1-1 0 0,-3-12 13 0 0,3 36-23 0 0,-2-34-17 0 0,-1 45 36 0 0,1 0-1 0 0,-1 1 1 0 0,1-1-1 0 0,1 0 1 0 0,0 0-1 0 0,0 0 1 0 0,0 0 0 0 0,1 1-1 0 0,1-1 1 0 0,0 0-1 0 0,0 0 1 0 0,0 1-1 0 0,1 0 1 0 0,0-1-1 0 0,1 1 1 0 0,0 0-1 0 0,0 0 1 0 0,1 1 0 0 0,0-1-1 0 0,0 1 1 0 0,1 0-1 0 0,-1 1 1 0 0,2-1-1 0 0,-1 1 1 0 0,1 0-1 0 0,0 1 1 0 0,3-3 4 0 0,-5 6-1 0 0,-1-1 0 0 0,1 1 0 0 0,0-1 1 0 0,0 1-1 0 0,0 1 0 0 0,0-1 0 0 0,1 1 0 0 0,-1 0 0 0 0,0 0 1 0 0,1 0-1 0 0,-1 1 0 0 0,0 0 0 0 0,1 0 0 0 0,-1 0 0 0 0,1 1 1 0 0,-1-1-1 0 0,0 1 0 0 0,0 1 0 0 0,1-1 0 0 0,-1 1 0 0 0,0 0 1 0 0,0 0-1 0 0,0 0 0 0 0,-1 1 0 0 0,1 0 0 0 0,-1 0 1 0 0,1 0-1 0 0,-1 0 0 0 0,2 3 1 0 0,0-1 2 0 0,-1 0 1 0 0,0 0-1 0 0,0 0 1 0 0,-1 1-1 0 0,0 0 1 0 0,0 0-1 0 0,0 0 1 0 0,-1 0-1 0 0,0 0 1 0 0,0 1-1 0 0,0 0 1 0 0,-1-1-1 0 0,0 1 1 0 0,0 0-1 0 0,-1 0 1 0 0,0 0-1 0 0,0 1 1 0 0,-1-1 0 0 0,0 0-1 0 0,0 0 1 0 0,0 0-1 0 0,-1 0 1 0 0,0 0-1 0 0,-1 0 1 0 0,0 2-3 0 0,-4 1 4 0 0,0 0 0 0 0,0 0 0 0 0,-1 0 0 0 0,0-1 0 0 0,-1 0 0 0 0,0-1 0 0 0,0 0 0 0 0,-1 0 0 0 0,0 0 1 0 0,0-1-1 0 0,-1-1 0 0 0,0 0 0 0 0,0 0 0 0 0,0-1 0 0 0,-1 0 0 0 0,0-1 0 0 0,0 0 0 0 0,0 0 0 0 0,0-2 1 0 0,-1 1-1 0 0,1-1 0 0 0,-1-1 0 0 0,0 0 0 0 0,1-1 0 0 0,-1 0 0 0 0,0-1 0 0 0,-3 0-4 0 0,13 1-119 0 0,-1 1 1 0 0,1-1-1 0 0,-1 0 0 0 0,1 0 0 0 0,-1 0 1 0 0,1 0-1 0 0,-1 0 0 0 0,1 0 0 0 0,0-1 1 0 0,-1 1-1 0 0,1-1 0 0 0,-1 0 0 0 0,1 1 1 0 0,0-1-1 0 0,-1 0 0 0 0,1-1 0 0 0,0 1 1 0 0,0 0-1 0 0,0-1 0 0 0,0 1 0 0 0,0-1 1 0 0,0 1-1 0 0,0-1 0 0 0,1 0 0 0 0,-1 0 0 0 0,1 0 1 0 0,-1 0-1 0 0,1 0 0 0 0,0 0 0 0 0,-1 0 1 0 0,1-1-1 0 0,0 1 0 0 0,1 0 0 0 0,-1-1 1 0 0,0 1-1 0 0,1 0 0 0 0,-1-1 0 0 0,1 1 1 0 0,0-2 118 0 0,1-7-1247 0 0</inkml:trace>
  <inkml:trace contextRef="#ctx0" brushRef="#br1" timeOffset="-30138.191">32733 7660 7338 0 0,'-19'259'6514'0'0,"1"-37"-5774"0"0,36-140-608 0 0,-17-80-199 0 0,0 0-1 0 0,0-1 1 0 0,0 1-1 0 0,0 0 0 0 0,0-1 1 0 0,0 1-1 0 0,0-1 1 0 0,1 0-1 0 0,-1 1 0 0 0,0-1 1 0 0,1 0-1 0 0,0 0 0 0 0,-1 0 1 0 0,1 0-1 0 0,-1 0 1 0 0,1 0-1 0 0,0-1 0 0 0,0 1 1 0 0,-1 0-1 0 0,1-1 1 0 0,0 1-1 0 0,0-1 0 0 0,0 0 1 0 0,0 0-1 0 0,-1 1 1 0 0,1-1-1 0 0,0 0 0 0 0,0-1 1 0 0,0 1-1 0 0,0 0 1 0 0,0-1-1 0 0,-1 1 0 0 0,1-1 1 0 0,0 1-1 0 0,0-1 0 0 0,-1 0 1 0 0,1 1-1 0 0,0-1 1 0 0,-1 0-1 0 0,1 0 0 0 0,-1-1 1 0 0,1 1-1 0 0,-1 0 68 0 0,27-23-1690 0 0,-14 8 325 0 0</inkml:trace>
  <inkml:trace contextRef="#ctx0" brushRef="#br1" timeOffset="-29861.449">32580 7668 7106 0 0,'-53'-62'6369'0'0,"105"36"-6090"0"0,-48 25-271 0 0,90-20-15 0 0,-55 11-44 0 0,0 1 0 0 0,0 2 0 0 0,1 2 0 0 0,0 1-1 0 0,0 3 1 0 0,10 1 51 0 0,-42-1-10 0 0,0 1 0 0 0,1-1 0 0 0,-1 2 0 0 0,1-1-1 0 0,-1 1 1 0 0,1 1 0 0 0,-1-1 0 0 0,0 1 0 0 0,0 1 0 0 0,0 0 0 0 0,0 0-1 0 0,0 0 1 0 0,-1 1 0 0 0,1 0 0 0 0,-1 1 0 0 0,0-1 0 0 0,0 2-1 0 0,-1-1 1 0 0,0 0 0 0 0,0 1 0 0 0,0 1 0 0 0,0-1 0 0 0,-1 1 0 0 0,0-1-1 0 0,0 2 1 0 0,-1-1 0 0 0,0 0 0 0 0,0 1 0 0 0,-1 0 0 0 0,0 0-1 0 0,2 7 11 0 0,1 285 296 0 0,-10-111-114 0 0,3-186-230 0 0,0 0 0 0 0,1 0-1 0 0,-1 0 1 0 0,1 0 0 0 0,-1 0 0 0 0,1 0 0 0 0,0 0 0 0 0,1 0-1 0 0,-1 0 1 0 0,0 0 0 0 0,1 0 0 0 0,0 0 0 0 0,0 0 0 0 0,0 0 0 0 0,0 0-1 0 0,0 0 1 0 0,0-1 0 0 0,1 1 0 0 0,-1 0 0 0 0,1-1 0 0 0,0 1-1 0 0,0-1 1 0 0,0 0 0 0 0,0 1 0 0 0,0-1 0 0 0,0 0 0 0 0,1 0-1 0 0,-1 0 1 0 0,1-1 0 0 0,-1 1 0 0 0,1-1 0 0 0,0 1 0 0 0,-1-1 0 0 0,1 0-1 0 0,0 0 1 0 0,0 0 0 0 0,0 0 0 0 0,0-1 0 0 0,0 1 0 0 0,0-1-1 0 0,0 0 1 0 0,0 0 0 0 0,0 0 0 0 0,0 0 0 0 0,1 0 48 0 0,18-8-826 0 0,3 0-422 0 0</inkml:trace>
  <inkml:trace contextRef="#ctx0" brushRef="#br1" timeOffset="-29606.093">33387 7238 10610 0 0,'-24'7'3777'0'0,"4"0"-2913"0"0,-3-3-728 0 0,1 4-72 0 0,3 1-96 0 0,6 7-296 0 0,5 0-288 0 0,11 3-424 0 0,-4 0-753 0 0,7 0 1297 0 0,10-1-1120 0 0,11 1-648 0 0</inkml:trace>
  <inkml:trace contextRef="#ctx0" brushRef="#br1" timeOffset="-29347.769">33581 8135 8258 0 0,'1'2'270'0'0,"-1"1"-99"0"0,0-1 0 0 0,0 1 0 0 0,0 0 0 0 0,0-1-1 0 0,1 1 1 0 0,-1 0 0 0 0,1-1 0 0 0,0 1-1 0 0,0-1 1 0 0,0 1 0 0 0,0-1 0 0 0,0 1 0 0 0,0-1-1 0 0,0 0 1 0 0,1 0 0 0 0,0 1 0 0 0,-1-1-1 0 0,1 0 1 0 0,0 0 0 0 0,0-1 0 0 0,0 1-1 0 0,0 0 1 0 0,0-1 0 0 0,0 1 0 0 0,1-1 0 0 0,-1 1-1 0 0,0-1 1 0 0,1 0 0 0 0,-1 0 0 0 0,1 0-1 0 0,-1-1 1 0 0,1 1 0 0 0,0 0 0 0 0,-1-1 0 0 0,1 0-1 0 0,0 0 1 0 0,-1 0 0 0 0,3 0-171 0 0,11-7-118 0 0,-2 0 1 0 0,1-2 0 0 0,-1 0-1 0 0,0 0 1 0 0,-1-1-1 0 0,0-1 1 0 0,0 0-1 0 0,-1-1 1 0 0,-1 0 0 0 0,0-1-1 0 0,-1 0 1 0 0,0-1-1 0 0,-1 0 1 0 0,-1 0 0 0 0,0-1-1 0 0,-1 0 1 0 0,0-1-1 0 0,-1 1 1 0 0,-1-1-1 0 0,-1-1 1 0 0,2-10 117 0 0,0 6 22 0 0,-1-1-1 0 0,-1 0 1 0 0,-1 0 0 0 0,-1-1 0 0 0,-1 1-1 0 0,0 0 1 0 0,-4-19-22 0 0,3 38 42 0 0,-1 0 0 0 0,0 0 0 0 0,0 0-1 0 0,0 0 1 0 0,0 0 0 0 0,0 0 0 0 0,-1 0 0 0 0,0 0 0 0 0,1 0-1 0 0,-1 1 1 0 0,0-1 0 0 0,0 1 0 0 0,0-1 0 0 0,-1 1 0 0 0,1 0 0 0 0,-1 0-1 0 0,1 0 1 0 0,-1 0 0 0 0,0 0 0 0 0,1 0 0 0 0,-1 1 0 0 0,0-1-1 0 0,0 1 1 0 0,0 0 0 0 0,0 0 0 0 0,-1 0 0 0 0,1 1 0 0 0,0-1-1 0 0,0 1 1 0 0,0-1 0 0 0,-1 1 0 0 0,1 0 0 0 0,0 0 0 0 0,0 1-1 0 0,-1-1 1 0 0,1 1 0 0 0,-1 0-42 0 0,-120 39 842 0 0,98-24-755 0 0,1 1 0 0 0,1 1 0 0 0,0 2 0 0 0,2 0 0 0 0,0 1 0 0 0,1 1 0 0 0,1 2 0 0 0,2-1 0 0 0,0 2 0 0 0,1 1 0 0 0,2 0 0 0 0,0 1 0 0 0,2 0-1 0 0,-7 23-86 0 0,19-48-15 0 0,0 0 0 0 0,0 1 0 0 0,0-1 0 0 0,0 1 0 0 0,1-1-1 0 0,-1 1 1 0 0,1 0 0 0 0,0-1 0 0 0,-1 1 0 0 0,1-1-1 0 0,0 1 1 0 0,1 0 0 0 0,-1-1 0 0 0,0 1 0 0 0,1 0-1 0 0,-1-1 1 0 0,1 1 0 0 0,0-1 0 0 0,0 1 0 0 0,0-1-1 0 0,0 0 1 0 0,1 1 0 0 0,-1-1 0 0 0,0 0 0 0 0,1 0-1 0 0,0 0 1 0 0,-1 0 0 0 0,1 0 0 0 0,0 0 0 0 0,0 0-1 0 0,0-1 1 0 0,0 1 0 0 0,0-1 0 0 0,1 1 0 0 0,-1-1-1 0 0,0 0 1 0 0,1 0 0 0 0,-1 0 0 0 0,1 0 0 0 0,-1 0-1 0 0,1-1 1 0 0,-1 1 0 0 0,3-1 15 0 0,116 0-4988 0 0,-91-8 3412 0 0,3-2-605 0 0</inkml:trace>
  <inkml:trace contextRef="#ctx0" brushRef="#br1" timeOffset="-29052.81">34193 7905 9466 0 0,'-16'80'5309'0'0,"-24"36"-3163"0"0,-7 27-1669 0 0,48-143-475 0 0,-1 0-1 0 0,0 0 1 0 0,0 0 0 0 0,1 0-1 0 0,-1 0 1 0 0,0 0-1 0 0,1 1 1 0 0,-1-1-1 0 0,0 0 1 0 0,0 0-1 0 0,1 0 1 0 0,-1 0-1 0 0,0 0 1 0 0,0 0-1 0 0,1 0 1 0 0,-1 1-1 0 0,0-1 1 0 0,0 0-1 0 0,1 0 1 0 0,-1 0 0 0 0,0 1-1 0 0,0-1 1 0 0,0 0-1 0 0,0 0 1 0 0,1 1-1 0 0,-1-1 1 0 0,0 0-1 0 0,0 0 1 0 0,0 1-1 0 0,0-1 1 0 0,0 0-1 0 0,0 0 1 0 0,0 1-1 0 0,0-1 1 0 0,0 0-1 0 0,0 1 1 0 0,0-1 0 0 0,0 0-1 0 0,0 0 1 0 0,0 1-1 0 0,0-1 1 0 0,0 0-1 0 0,0 1-1 0 0,17-24-84 0 0,-17 22 77 0 0,41-125-909 0 0,46-305-387 0 0,-68 371 1848 0 0,-17 88-101 0 0,-4 29-387 0 0,2 1 0 0 0,3-1-1 0 0,3 0 1 0 0,2 0-1 0 0,2 0 1 0 0,3-1 0 0 0,9 20-57 0 0,-20-68 13 0 0,1 1 1 0 0,0-1-1 0 0,0 0 1 0 0,1 0 0 0 0,0 0-1 0 0,1 0 1 0 0,0 0-1 0 0,0-1 1 0 0,0 0 0 0 0,1 0-1 0 0,0-1 1 0 0,0 1-1 0 0,1-1 1 0 0,0-1 0 0 0,0 1-1 0 0,0-1 1 0 0,1 0 0 0 0,0-1-1 0 0,0 0 1 0 0,0 0-1 0 0,0-1 1 0 0,1 0 0 0 0,-1 0-1 0 0,1-1 1 0 0,0 0-1 0 0,-1-1 1 0 0,1 1 0 0 0,0-2-1 0 0,0 1 1 0 0,0-1-1 0 0,0-1 1 0 0,0 0 0 0 0,0 0-1 0 0,7-2-13 0 0,9-9 73 0 0,0 0-1 0 0,-1-1 1 0 0,-1-2-1 0 0,-1 0 1 0 0,0-2 0 0 0,-1 0-1 0 0,0-2 1 0 0,-2 0-1 0 0,0-1 1 0 0,-1-1-1 0 0,-1 0 1 0 0,-1-1-1 0 0,-1-1 1 0 0,-1-1 0 0 0,2-7-73 0 0,14-24 17 0 0,-2-1 1 0 0,-3-1 0 0 0,-2-1-1 0 0,11-45-17 0 0,-32 61-4521 0 0,-3 40 3092 0 0</inkml:trace>
  <inkml:trace contextRef="#ctx0" brushRef="#br1" timeOffset="-121888.567">27622 3446 9234 0 0,'114'-63'5254'0'0,"-102"53"-5591"0"0,-1-1-1 0 0,0 0 0 0 0,-1 0 0 0 0,0-1 1 0 0,0 0-1 0 0,-1-1 0 0 0,-1 0 0 0 0,0 0 1 0 0,-1-1-1 0 0,0 0 0 0 0,3-13 338 0 0,-9 25-2 0 0,1 1-1 0 0,-1-1 1 0 0,0 0-1 0 0,0 0 1 0 0,0 0 0 0 0,-1 0-1 0 0,1-1 1 0 0,0 1-1 0 0,-1 0 1 0 0,0 0-1 0 0,1 0 1 0 0,-1 0 0 0 0,0-1-1 0 0,0 1 1 0 0,0 0-1 0 0,0 0 1 0 0,-1 0 0 0 0,1-1-1 0 0,0 1 1 0 0,-1 0-1 0 0,0 0 1 0 0,1 0 0 0 0,-1 0-1 0 0,0 0 1 0 0,0 0-1 0 0,0 0 1 0 0,0 0-1 0 0,-1 0 1 0 0,1 1 0 0 0,0-1-1 0 0,-1 0 1 0 0,1 1-1 0 0,-1-1 1 0 0,0 1 0 0 0,1-1-1 0 0,-1 1 1 0 0,0 0-1 0 0,0 0 1 0 0,0 0 0 0 0,0 0-1 0 0,0 0 1 0 0,0 0-1 0 0,0 1 1 0 0,0-1-1 0 0,0 1 1 0 0,-1-1 0 0 0,1 1-1 0 0,0 0 1 0 0,0 0-1 0 0,0-1 1 0 0,-1 2 0 0 0,1-1 2 0 0,-15 4 186 0 0,1 1 0 0 0,0 1 0 0 0,0 0 0 0 0,0 1 0 0 0,1 1 0 0 0,0 0 0 0 0,1 1 0 0 0,0 1 1 0 0,0 0-1 0 0,1 1 0 0 0,-11 11-186 0 0,6-9 86 0 0,1 0 0 0 0,1 1 0 0 0,0 1 0 0 0,1 0 0 0 0,0 1 0 0 0,2 1 1 0 0,0 0-1 0 0,0 1 0 0 0,2 0 0 0 0,0 1 0 0 0,2 0 0 0 0,0 1 0 0 0,1 0 0 0 0,-3 9-86 0 0,11-22 10 0 0,-1-1 1 0 0,1 0-1 0 0,0 0 0 0 0,1 1 0 0 0,-1-1 0 0 0,1 0 1 0 0,0 0-1 0 0,1 0 0 0 0,0 1 0 0 0,0-2 0 0 0,0 1 1 0 0,1 0-1 0 0,-1 0 0 0 0,1-1 0 0 0,1 1 0 0 0,-1-1 1 0 0,1 0-1 0 0,0 0 0 0 0,0 0 0 0 0,0-1 0 0 0,1 1 0 0 0,0-1 1 0 0,-1 0-1 0 0,2-1 0 0 0,-1 1 0 0 0,0-1 0 0 0,1 0 1 0 0,-1 0-1 0 0,1 0 0 0 0,0-1 0 0 0,0 0 0 0 0,0 0 1 0 0,0-1-1 0 0,0 0 0 0 0,0 0 0 0 0,1 0 0 0 0,-1-1 1 0 0,0 1-1 0 0,6-2-10 0 0,26-1-779 0 0,1-3 1 0 0,0-1 0 0 0,-1-1 0 0 0,0-3-1 0 0,29-11 779 0 0,-53 17-361 0 0,9-1-418 0 0</inkml:trace>
  <inkml:trace contextRef="#ctx0" brushRef="#br1" timeOffset="-123226.433">25889 2889 6465 0 0,'12'67'3537'0'0,"-21"39"-3407"0"0,5-72 224 0 0,-15 101-83 0 0,9-79-219 0 0,3 1 0 0 0,2 1-1 0 0,3-1 1 0 0,2 9-52 0 0,23 20-596 0 0,-22-85 110 0 0,-1-1-194 0 0,0 0-235 0 0,0-3-1704 0 0,0 1 1480 0 0</inkml:trace>
  <inkml:trace contextRef="#ctx0" brushRef="#br1" timeOffset="-122963.7">25545 2832 6969 0 0,'92'-50'4517'0'0,"73"31"-4849"0"0,-124 18 646 0 0,89-8-244 0 0,14-1-1262 0 0,-48 8-4273 0 0,-85 2 4009 0 0</inkml:trace>
  <inkml:trace contextRef="#ctx0" brushRef="#br1" timeOffset="-122792.04">26272 3230 3441 0 0,'0'40'1163'0'0,"-1"0"0"0"0,-1 0 1 0 0,-3 0-1 0 0,-1 0 1 0 0,-2 0-1 0 0,-9 22-1163 0 0,-4 3 1233 0 0,15-50-1645 0 0,11-23-110 0 0,115-154-6885 0 0,-101 143 6455 0 0</inkml:trace>
  <inkml:trace contextRef="#ctx0" brushRef="#br1" timeOffset="-122410.798">26477 3356 1208 0 0,'5'41'5610'0'0,"-34"24"-2475"0"0,-36 8-1351 0 0,64-84-1534 0 0,15-14-263 0 0,1 0 1 0 0,1 1-1 0 0,1 1 1 0 0,1 1-1 0 0,1 0 1 0 0,1 1-1 0 0,1 1 1 0 0,1 1 0 0 0,3-1 12 0 0,-23 18-1 0 0,1 0 1 0 0,0 0-1 0 0,-1 1 1 0 0,1-1-1 0 0,0 1 1 0 0,0-1-1 0 0,0 1 1 0 0,0 0-1 0 0,0 0 1 0 0,0 0-1 0 0,0 1 1 0 0,0-1 0 0 0,0 1-1 0 0,0 0 1 0 0,0 0-1 0 0,1 0 1 0 0,-1 0-1 0 0,0 0 1 0 0,0 1-1 0 0,0-1 1 0 0,0 1-1 0 0,0 0 1 0 0,0 0-1 0 0,0 0 1 0 0,0 0 0 0 0,0 0-1 0 0,0 1 1 0 0,-1 0-1 0 0,1-1 1 0 0,0 1-1 0 0,-1 0 1 0 0,1 0-1 0 0,-1 0 1 0 0,0 1-1 0 0,0-1 1 0 0,0 0-1 0 0,0 1 1 0 0,0 0-1 0 0,0-1 1 0 0,-1 1 0 0 0,0 0-1 0 0,1 0 1 0 0,-1 0-1 0 0,0 0 1 0 0,0 0-1 0 0,0 0 1 0 0,-1 0-1 0 0,1 0 1 0 0,-1 3 0 0 0,8 30 11 0 0,-3-1 0 0 0,0 1 0 0 0,-3 0-1 0 0,-1 1 1 0 0,-1-1 0 0 0,-3 5-11 0 0,1-34 16 0 0,8-12 27 0 0,38-46-121 0 0,-25 26 47 0 0,2 1 1 0 0,0 2-1 0 0,1 0 1 0 0,1 1-1 0 0,2 1 1 0 0,15-10 30 0 0,-37 30 11 0 0,0 0 0 0 0,0 0 0 0 0,0 1 0 0 0,-1-1 0 0 0,1 1 0 0 0,0-1 0 0 0,-1 1 0 0 0,1 0 0 0 0,-1 0 0 0 0,1 0 0 0 0,-1 1 0 0 0,1-1 0 0 0,-1 0 0 0 0,0 1 0 0 0,1 0 0 0 0,-1-1 0 0 0,0 1 0 0 0,0 0 0 0 0,0 0 0 0 0,0 0 0 0 0,-1 1 0 0 0,1-1 0 0 0,-1 0 0 0 0,1 1 0 0 0,-1-1 0 0 0,0 1 0 0 0,0-1 0 0 0,0 1 0 0 0,0-1 0 0 0,0 1 0 0 0,-1 0 0 0 0,1-1 0 0 0,-1 1 0 0 0,1 0 0 0 0,-1 0 0 0 0,0 0 0 0 0,0-1 0 0 0,-1 1 0 0 0,1 0 0 0 0,0 0 0 0 0,-1 1-11 0 0,4 13 57 0 0,25 82 75 0 0,22-7-371 0 0,-49-92 152 0 0,0 1 0 0 0,1-1 0 0 0,-1 0 0 0 0,1 0 0 0 0,-1 0 0 0 0,1 0 0 0 0,-1 0 0 0 0,0-1 0 0 0,1 1 0 0 0,-1 0 0 0 0,1-1 0 0 0,-1 1 0 0 0,0 0 0 0 0,1-1 0 0 0,-1 0 0 0 0,0 1 0 0 0,0-1 0 0 0,1 0 0 0 0,-1 0 0 0 0,0 0 0 0 0,0 0 0 0 0,0 0 0 0 0,0 0 0 0 0,0 0 0 0 0,0 0 0 0 0,0 0 0 0 0,0 0 0 0 0,-1 0 0 0 0,1-1 0 0 0,0 1 0 0 0,-1 0 0 0 0,1-1 0 0 0,-1 1 0 0 0,1 0 0 0 0,-1-1 87 0 0,4-4-310 0 0,6-8-945 0 0</inkml:trace>
  <inkml:trace contextRef="#ctx0" brushRef="#br1" timeOffset="-122148.682">26560 2937 7842 0 0,'-19'-3'2792'0'0,"3"0"-2176"0"0,-3-2-560 0 0,4-2-128 0 0,7 6-272 0 0,8 1-792 0 0,0 0 912 0 0,0 0-552 0 0,0 0-448 0 0</inkml:trace>
  <inkml:trace contextRef="#ctx0" brushRef="#br1" timeOffset="-120501.277">27418 3466 6481 0 0,'-6'-4'2369'0'0,"3"-4"-1785"0"0,-4 5-472 0 0,6 2-16 0 0,1-1-40 0 0,0 0-24 0 0,0 1-56 0 0,0-1-104 0 0,48-10-136 0 0,-21 7-488 0 0,0 0-360 0 0,6-3 816 0 0,1 3-625 0 0,2-1-503 0 0</inkml:trace>
  <inkml:trace contextRef="#ctx0" brushRef="#br1" timeOffset="-117934.233">27933 2228 6785 0 0,'33'-20'3656'0'0,"-29"19"-3645"0"0,0 1 0 0 0,0 0 0 0 0,0-1 1 0 0,0 1-1 0 0,0 1 0 0 0,0-1 0 0 0,0 1 0 0 0,-1-1 0 0 0,1 1 1 0 0,0 0-1 0 0,0 1 0 0 0,-1-1 0 0 0,1 1 0 0 0,0-1 1 0 0,-1 1-1 0 0,0 0 0 0 0,1 0 0 0 0,-1 1 0 0 0,0-1 0 0 0,0 1 1 0 0,2 2-12 0 0,45 47 7 0 0,-2 3 1 0 0,-3 1 0 0 0,-2 3-1 0 0,-3 1 1 0 0,-2 3 0 0 0,-4 0-1 0 0,-2 2 1 0 0,-3 2 0 0 0,-2 1 0 0 0,-4 0-1 0 0,-3 2 1 0 0,-3 0 0 0 0,3 40-8 0 0,-13-76 4 0 0,-2 1 0 0 0,-2 0 0 0 0,-1 0 0 0 0,-2 0 0 0 0,-1 0 0 0 0,-2 0 0 0 0,-1-1 1 0 0,-2 1-1 0 0,-1-1 0 0 0,-2 0 0 0 0,-1 0 0 0 0,-11 23-4 0 0,0-9-25 0 0,-3 0 0 0 0,-1-2 0 0 0,-3-1 0 0 0,-1 0-1 0 0,-2-3 1 0 0,-19 19 25 0 0,-38 20-1557 0 0,70-66 946 0 0</inkml:trace>
  <inkml:trace contextRef="#ctx0" brushRef="#br1" timeOffset="-75975.291">28699 3782 6593 0 0,'-13'0'3969'0'0,"0"-3"-2160"0"0,-1-1-1305 0 0,0-11 1264 0 0,4 6-1768 0 0,7 4-192 0 0,0 3-144 0 0,3 2-208 0 0,0 0-256 0 0,0 0-465 0 0,0 0 881 0 0,47 26-664 0 0,-31-18-240 0 0</inkml:trace>
  <inkml:trace contextRef="#ctx0" brushRef="#br1" timeOffset="-74568.487">29939 2902 4913 0 0,'29'-146'3443'0'0,"-14"84"-3050"0"0,-12 49-379 0 0,-1 0 1 0 0,-1 0 0 0 0,0 0 0 0 0,-1 0 0 0 0,0 0 0 0 0,-1 0 0 0 0,-1 0 0 0 0,0 0 0 0 0,-1 1 0 0 0,0-1 0 0 0,0 1 0 0 0,-2 0 0 0 0,-3-10-15 0 0,5 17 15 0 0,0-1 0 0 0,0 1 0 0 0,0-1 0 0 0,0 1 0 0 0,-1 0 0 0 0,0 1 0 0 0,0-1 0 0 0,-1 0 0 0 0,1 1 0 0 0,-1 0 0 0 0,0 0 0 0 0,0 0 0 0 0,0 1 0 0 0,0 0 0 0 0,-1 0 0 0 0,1 0 0 0 0,-1 1 0 0 0,0-1 0 0 0,0 1 0 0 0,0 1 0 0 0,0-1 0 0 0,0 1 0 0 0,0 0 0 0 0,0 1 0 0 0,0-1 0 0 0,-1 1 0 0 0,1 0 0 0 0,0 1 0 0 0,-2 0-15 0 0,-19 6 38 0 0,1 2 1 0 0,0 1-1 0 0,0 1 1 0 0,1 1-1 0 0,0 1 1 0 0,1 1-1 0 0,1 2 1 0 0,1 0-1 0 0,0 1 1 0 0,1 1-1 0 0,0 1 1 0 0,2 1-1 0 0,0 2-38 0 0,-35 34 118 0 0,3 2 0 0 0,2 3-1 0 0,4 1 1 0 0,1 3 0 0 0,4 1 0 0 0,3 2-1 0 0,2 2 1 0 0,4 1 0 0 0,3 1 0 0 0,-5 29-118 0 0,24-71 27 0 0,0 1 1 0 0,3 0 0 0 0,1 0 0 0 0,1 1-1 0 0,1 0 1 0 0,2-1 0 0 0,2 25-28 0 0,0-43 29 0 0,1-1 1 0 0,0 1-1 0 0,0 0 1 0 0,1-1-1 0 0,1 1 0 0 0,0-1 1 0 0,1 0-1 0 0,0 0 1 0 0,1-1-1 0 0,0 0 1 0 0,1 0-1 0 0,0 0 1 0 0,1-1-1 0 0,0 0 0 0 0,1 0 1 0 0,0-1-1 0 0,0 0 1 0 0,1-1-1 0 0,0 0 1 0 0,3 2-30 0 0,3-2 53 0 0,-1 0 0 0 0,1 0 0 0 0,0-2 0 0 0,1 0 0 0 0,0-1 0 0 0,0 0 0 0 0,0-2 0 0 0,0 0 0 0 0,1-1 0 0 0,-1 0 0 0 0,1-2 0 0 0,-1 0 0 0 0,1-1 0 0 0,-1 0 0 0 0,0-2 0 0 0,5-1-53 0 0,35-8 5 0 0,0-3 0 0 0,-1-3 0 0 0,-1-1 0 0 0,11-8-5 0 0,129-73-1122 0 0,-75 17-3075 0 0,-109 73 3018 0 0</inkml:trace>
  <inkml:trace contextRef="#ctx0" brushRef="#br1" timeOffset="-73296.798">29482 2287 7738 0 0,'-9'-13'1403'0'0,"2"6"-1277"0"0,0-1 0 0 0,1-1 0 0 0,0 1 0 0 0,1-1-1 0 0,0 0 1 0 0,0-1 0 0 0,0 1 0 0 0,2-1 0 0 0,-1 1 0 0 0,1-1 0 0 0,0-1-1 0 0,1 1 1 0 0,0 0 0 0 0,1 0 0 0 0,0-8-126 0 0,4 12-64 0 0,1 1 1 0 0,0-1-1 0 0,0 1 1 0 0,0 0-1 0 0,0 0 1 0 0,1 0-1 0 0,0 1 1 0 0,0 0-1 0 0,0 0 1 0 0,1 0-1 0 0,-1 0 0 0 0,1 1 1 0 0,0 0-1 0 0,0 0 1 0 0,0 1-1 0 0,0-1 1 0 0,1 1-1 0 0,-1 1 1 0 0,0-1-1 0 0,1 1 0 0 0,-1 0 1 0 0,1 1-1 0 0,3-1 64 0 0,3 0-11 0 0,1 0-1 0 0,-1 0 0 0 0,1 2 0 0 0,-1-1 0 0 0,1 2 0 0 0,-1 0 0 0 0,0 0 1 0 0,0 1-1 0 0,0 1 0 0 0,0 0 0 0 0,0 1 0 0 0,-1 0 0 0 0,0 1 0 0 0,0 0 1 0 0,0 1-1 0 0,-1 1 0 0 0,0 0 0 0 0,3 3 12 0 0,1 2 8 0 0,1-1-1 0 0,0-1 1 0 0,0 0-1 0 0,1-1 1 0 0,1 0 0 0 0,-1-2-1 0 0,2 0 1 0 0,-1-1-1 0 0,1-1 1 0 0,0-1-1 0 0,0 0 1 0 0,0-1 0 0 0,1-2-1 0 0,0 0 1 0 0,-1-1-1 0 0,11 0-7 0 0,20-9-232 0 0,0-1-1 0 0,-1-2 0 0 0,0-3 1 0 0,-1-2-1 0 0,-1-1 1 0 0,0-3-1 0 0,18-12 233 0 0,-34 22-1443 0 0,-19 5 72 0 0</inkml:trace>
  <inkml:trace contextRef="#ctx0" brushRef="#br1" timeOffset="3.647">30565 3029 1368 0 0,'0'16'2866'0'0,"114"169"-1567"0"0,-82-140-1253 0 0,1-1-1 0 0,3-2 1 0 0,1-2-1 0 0,2-1 1 0 0,26 19-46 0 0,-20-17 14 0 0,-36-33-22 0 0,6 5-18 0 0,0 1 0 0 0,-1 1 0 0 0,0 0 0 0 0,-1 0 0 0 0,-1 2 0 0 0,-1-1 0 0 0,4 9 26 0 0,19 32-2123 0 0,-31-48 1350 0 0</inkml:trace>
  <inkml:trace contextRef="#ctx0" brushRef="#br1" timeOffset="3.647">30960 2927 3305 0 0,'-2'-2'89'0'0,"-1"1"0"0"0,1-1 0 0 0,-1 0 0 0 0,0 1-1 0 0,0-1 1 0 0,0 1 0 0 0,0 0 0 0 0,0 0 0 0 0,0 0 0 0 0,0 0 0 0 0,0 1 0 0 0,0-1 0 0 0,0 1 0 0 0,0 0 0 0 0,0 0 0 0 0,0 0 0 0 0,0 0 0 0 0,-1 1 0 0 0,1-1 0 0 0,0 1 0 0 0,0-1 0 0 0,0 1 0 0 0,0 0 0 0 0,0 1 0 0 0,0-1 0 0 0,1 0 0 0 0,-1 1-1 0 0,0-1 1 0 0,1 1 0 0 0,-1 0 0 0 0,1 0 0 0 0,-1 0 0 0 0,1 0 0 0 0,0 1 0 0 0,-2 1-89 0 0,-65 91 319 0 0,-166 427 1012 0 0,174-330-1141 0 0,60-190-247 0 0,0-1-1 0 0,1 1 1 0 0,-1-1 0 0 0,0 1 0 0 0,1-1 0 0 0,0 1-1 0 0,-1-1 1 0 0,1 1 0 0 0,0-1 0 0 0,0 1 0 0 0,0 0 0 0 0,0-1-1 0 0,0 1 1 0 0,0-1 0 0 0,0 1 0 0 0,0 0 0 0 0,1-1-1 0 0,-1 1 1 0 0,1-1 0 0 0,-1 1 0 0 0,1-1 0 0 0,0 1-1 0 0,-1-1 1 0 0,1 0 0 0 0,0 1 0 0 0,0-1 0 0 0,0 0 0 0 0,0 0-1 0 0,0 1 1 0 0,0-1 0 0 0,1 0 0 0 0,-1 0 0 0 0,0 0-1 0 0,0 0 1 0 0,1-1 0 0 0,-1 1 0 0 0,1 0 0 0 0,-1 0-1 0 0,1-1 1 0 0,-1 1 0 0 0,1-1 0 0 0,0 1 57 0 0,7-2-943 0 0</inkml:trace>
  <inkml:trace contextRef="#ctx0" brushRef="#br1" timeOffset="3.647">30505 3413 5169 0 0,'-15'-19'3310'0'0,"133"40"-2791"0"0,390-59-2194 0 0,-471 42 825 0 0</inkml:trace>
  <inkml:trace contextRef="#ctx0" brushRef="#br1" timeOffset="3.647">31712 2415 1136 0 0,'0'0'47'0'0,"0"1"0"0"0,-1-1 0 0 0,1 0 0 0 0,0 1-1 0 0,0-1 1 0 0,-1 1 0 0 0,1-1 0 0 0,0 1 0 0 0,-1-1 0 0 0,1 0-1 0 0,0 1 1 0 0,-1-1 0 0 0,1 0 0 0 0,0 1 0 0 0,-1-1 0 0 0,1 0-1 0 0,-1 1 1 0 0,1-1 0 0 0,-1 0 0 0 0,1 0 0 0 0,-1 0 0 0 0,1 0-1 0 0,-1 1 1 0 0,1-1 0 0 0,-1 0 0 0 0,1 0 0 0 0,-1 0-1 0 0,1 0 1 0 0,-1 0 0 0 0,1 0 0 0 0,-1 0 0 0 0,1 0 0 0 0,-1 0-1 0 0,1 0 1 0 0,-1-1 0 0 0,1 1 0 0 0,-1 0 0 0 0,1 0 0 0 0,-1 0-1 0 0,1-1 1 0 0,0 1 0 0 0,-1 0 0 0 0,1 0 0 0 0,-1-1 0 0 0,1 1-1 0 0,0 0 1 0 0,-1-1 0 0 0,1 1 0 0 0,0 0 0 0 0,-1-1 0 0 0,1 1-1 0 0,0-1 1 0 0,-1 1 0 0 0,1-1 0 0 0,0 1 0 0 0,0 0 0 0 0,0-1-1 0 0,-1 1 1 0 0,1-1 0 0 0,0 1 0 0 0,0-1 0 0 0,0 1 0 0 0,0-1-1 0 0,0 1 1 0 0,0-1 0 0 0,0 1 0 0 0,0-1 0 0 0,0 1 0 0 0,0-1-47 0 0,-23 26 405 0 0,23-25-400 0 0,-39 113 1432 0 0,33-80-1187 0 0,-9 40-139 0 0,3 0 0 0 0,4 1-1 0 0,3 0 1 0 0,2 0 0 0 0,5 0 0 0 0,3 9-111 0 0,29 73 237 0 0,-27-118-446 0 0,-7-37-88 0 0,0-1-137 0 0,0 0-136 0 0,0 0-41 0 0,0 0 218 0 0,0 0-216 0 0,0 0-154 0 0</inkml:trace>
  <inkml:trace contextRef="#ctx0" brushRef="#br1" timeOffset="3.647">31645 2365 2136 0 0,'48'-59'2097'0'0,"-38"43"-1915"0"0,0 0 0 0 0,2 1 0 0 0,0 0 0 0 0,0 1-1 0 0,1 0 1 0 0,1 1 0 0 0,1 0 0 0 0,-1 1 0 0 0,2 1 0 0 0,0 1 0 0 0,0 0 0 0 0,1 1 0 0 0,0 0 0 0 0,0 2 0 0 0,1 0 0 0 0,0 1 0 0 0,8-2-182 0 0,-22 8 1 0 0,1 0 1 0 0,0 0-1 0 0,-1 1 1 0 0,1-1-1 0 0,-1 1 1 0 0,1 0-1 0 0,-1 0 1 0 0,1 1-1 0 0,-1-1 1 0 0,0 1-1 0 0,1 0 1 0 0,-1 0 0 0 0,0 0-1 0 0,0 1 1 0 0,0-1-1 0 0,-1 1 1 0 0,1 0-1 0 0,-1 0 1 0 0,1 1-1 0 0,-1-1 1 0 0,0 1-1 0 0,0-1 1 0 0,-1 1-1 0 0,1 0 1 0 0,-1 0 0 0 0,0 0-1 0 0,0 0 1 0 0,0 1-1 0 0,0-1 1 0 0,-1 0-1 0 0,0 1 1 0 0,0-1-1 0 0,0 2-1 0 0,10 159 28 0 0,-12-149-9 0 0,0 1 0 0 0,-1-1 0 0 0,-1 0 0 0 0,-1 0 0 0 0,0-1 0 0 0,-2 1 0 0 0,1-1 0 0 0,-2 0 0 0 0,0-1 0 0 0,0 1 0 0 0,-2-1 0 0 0,1-1 0 0 0,-2 1 0 0 0,0-2 0 0 0,0 1 0 0 0,-2-1 0 0 0,1-1 0 0 0,-1 0 0 0 0,-1-1 0 0 0,0 0 0 0 0,0-1 0 0 0,-8 4-19 0 0,0-2 58 0 0,-1 0 0 0 0,-1-1 0 0 0,0-1 0 0 0,0-1 0 0 0,0-1 0 0 0,-1-1 1 0 0,0-1-1 0 0,-1-1 0 0 0,1-1 0 0 0,-1-2 0 0 0,1 0 0 0 0,-21-3-58 0 0,45 2 6 0 0,-1 1 0 0 0,1-1 0 0 0,-1 0 0 0 0,1 0 0 0 0,-1 0 0 0 0,1 0 0 0 0,-1 0 0 0 0,0 0 0 0 0,1 0-1 0 0,-1 0 1 0 0,1 0 0 0 0,-1 0 0 0 0,1 0 0 0 0,-1 0 0 0 0,1 0 0 0 0,-1 0 0 0 0,0-1 0 0 0,1 1 0 0 0,-1 0 0 0 0,1 0 0 0 0,-1 0 0 0 0,1-1 0 0 0,-1 1 0 0 0,1 0-1 0 0,0-1 1 0 0,-1 1 0 0 0,1-1 0 0 0,-1 1 0 0 0,1 0 0 0 0,0-1 0 0 0,-1 1 0 0 0,1-1 0 0 0,0 1 0 0 0,-1-1 0 0 0,1 1 0 0 0,0-1 0 0 0,0 1 0 0 0,0-1 0 0 0,-1 1-1 0 0,1-1 1 0 0,0 0 0 0 0,0 1 0 0 0,0-1 0 0 0,0 1 0 0 0,0-1 0 0 0,0 1 0 0 0,0-1 0 0 0,0 1 0 0 0,0-1 0 0 0,0 0 0 0 0,1 1 0 0 0,-1-1 0 0 0,0 1 0 0 0,0-1-1 0 0,0 1 1 0 0,1-1 0 0 0,-1 1 0 0 0,0-1 0 0 0,1 1 0 0 0,-1-1 0 0 0,0 1 0 0 0,1 0 0 0 0,-1-1 0 0 0,0 1 0 0 0,1-1 0 0 0,-1 1 0 0 0,1 0 0 0 0,-1-1 0 0 0,1 1-6 0 0,3-3 1 0 0,2-2 2 0 0,0 1 0 0 0,1 0 0 0 0,-1 0 0 0 0,1 0 0 0 0,0 1 0 0 0,0-1 0 0 0,1 2 0 0 0,-1-1 0 0 0,1 1 0 0 0,-1 0 0 0 0,1 1 0 0 0,0 0 0 0 0,4 0-3 0 0,-3 0-1 0 0,0 1 1 0 0,0 1-1 0 0,0 0 1 0 0,0 0-1 0 0,0 1 1 0 0,-1 0-1 0 0,1 1 1 0 0,-1-1-1 0 0,1 2 1 0 0,-1-1-1 0 0,0 1 1 0 0,0 0-1 0 0,0 1 1 0 0,5 4 0 0 0,8 11 8 0 0,-1 1 0 0 0,-1 1 0 0 0,0 1 0 0 0,-2 1 1 0 0,-1 0-1 0 0,-1 1 0 0 0,-1 0 0 0 0,-1 2 0 0 0,-2-1 0 0 0,4 15-8 0 0,45 71-1684 0 0,-55-106-529 0 0,-5-6 1164 0 0</inkml:trace>
  <inkml:trace contextRef="#ctx0" brushRef="#br1" timeOffset="3.647">32134 2711 664 0 0,'-7'6'274'0'0,"-1"0"1"0"0,2 0-1 0 0,-1 1 0 0 0,1 0 1 0 0,0 0-1 0 0,0 0 0 0 0,1 1 1 0 0,0 0-1 0 0,1 0 1 0 0,0 0-1 0 0,0 1 0 0 0,0 0 1 0 0,1-1-1 0 0,1 1 0 0 0,-1 0 1 0 0,1 1-1 0 0,1-1 0 0 0,0 0 1 0 0,0 0-1 0 0,1 1 0 0 0,0-1 1 0 0,0 0-1 0 0,1 1 0 0 0,1-1-274 0 0,-1-5 47 0 0,0 0 0 0 0,0-1 0 0 0,1 1 0 0 0,-1-1 0 0 0,1 1-1 0 0,0-1 1 0 0,0 0 0 0 0,0 1 0 0 0,1-1 0 0 0,-1 0 0 0 0,1-1 0 0 0,-1 1 0 0 0,1 0-1 0 0,0-1 1 0 0,0 1 0 0 0,0-1 0 0 0,1 0 0 0 0,-1 0 0 0 0,0 0 0 0 0,1-1-1 0 0,-1 1 1 0 0,1-1 0 0 0,0 0 0 0 0,-1 0 0 0 0,1 0 0 0 0,0 0 0 0 0,0-1 0 0 0,0 1-1 0 0,-1-1 1 0 0,1 0 0 0 0,0 0 0 0 0,0-1 0 0 0,0 1 0 0 0,2-1-47 0 0,129-44 541 0 0,-121 39-523 0 0,0 0-1 0 0,-1-2 0 0 0,0 0 0 0 0,-1 0 0 0 0,0-1 1 0 0,0 0-1 0 0,0-1 0 0 0,-2 0 0 0 0,1-1 0 0 0,-1-1 1 0 0,-1 1-1 0 0,0-2 0 0 0,0 1 0 0 0,-2-1 0 0 0,1 0 1 0 0,-2-1-1 0 0,1 1 0 0 0,-2-1 0 0 0,0-1 0 0 0,-1 0-17 0 0,-2 3 1 0 0,4-70 1 0 0,-6 80-3 0 0,0 0 0 0 0,-1 0 0 0 0,1 1 1 0 0,-1-1-1 0 0,0 0 0 0 0,1 0 0 0 0,-1 1 1 0 0,0-1-1 0 0,0 1 0 0 0,0-1 1 0 0,0 0-1 0 0,0 1 0 0 0,0 0 0 0 0,0-1 1 0 0,-1 1-1 0 0,1 0 0 0 0,-1 0 0 0 0,1-1 1 0 0,0 1-1 0 0,-1 0 0 0 0,0 1 0 0 0,1-1 1 0 0,-1 0-1 0 0,0 0 0 0 0,1 1 0 0 0,-1-1 1 0 0,0 1-1 0 0,0-1 0 0 0,1 1 1 0 0,-1 0-1 0 0,0 0 0 0 0,0 0 0 0 0,0 0 1 0 0,0 0-1 0 0,1 0 0 0 0,-1 0 0 0 0,0 0 1 0 0,0 1-1 0 0,0-1 0 0 0,1 1 0 0 0,-2 0 1 0 0,-10 4 0 0 0,0 0-1 0 0,0 1 0 0 0,0 1 0 0 0,0 0 0 0 0,1 1 0 0 0,1 1 1 0 0,-1-1-1 0 0,1 2 0 0 0,1 0 0 0 0,0 0 0 0 0,0 0 0 0 0,1 2 1 0 0,0-1-1 0 0,1 1 0 0 0,0 0 0 0 0,-1 5 1 0 0,3-6 27 0 0,1 0-1 0 0,0 0 1 0 0,1 1-1 0 0,0 0 1 0 0,1 0 0 0 0,0 0-1 0 0,1 0 1 0 0,0 0-1 0 0,1 1 1 0 0,0-1 0 0 0,1 0-1 0 0,0 1 1 0 0,1-1-1 0 0,1 0 1 0 0,0 1-1 0 0,1-1 1 0 0,0 0 0 0 0,0 0-1 0 0,1-1 1 0 0,1 1-1 0 0,0-1 1 0 0,1 0 0 0 0,0 0-1 0 0,1-1 1 0 0,0 1-1 0 0,0-2 1 0 0,1 1 0 0 0,0-1-1 0 0,1 0 1 0 0,0-1-1 0 0,1 0 1 0 0,2 2-27 0 0,2 1 39 0 0,0 0 0 0 0,1-1 0 0 0,1-1 0 0 0,-1 0 0 0 0,2-1 0 0 0,-1-1 0 0 0,1 0 0 0 0,0-1 0 0 0,17 3-39 0 0,52-5-2429 0 0,-60-12 1042 0 0,-11 5 276 0 0</inkml:trace>
  <inkml:trace contextRef="#ctx0" brushRef="#br1" timeOffset="3.647">32940 2695 4641 0 0,'0'-1'73'0'0,"1"0"-1"0"0,0-1 1 0 0,-1 1-1 0 0,1 0 1 0 0,-1 0-1 0 0,0 0 1 0 0,1-1-1 0 0,-1 1 1 0 0,0 0-1 0 0,0-1 1 0 0,1 1 0 0 0,-1 0-1 0 0,0-1 1 0 0,-1 1-1 0 0,1 0 1 0 0,0 0-1 0 0,0-1 1 0 0,0 1-1 0 0,-1 0 1 0 0,1-1 0 0 0,-1 1-1 0 0,1 0 1 0 0,-1 0-1 0 0,1 0 1 0 0,-1 0-1 0 0,0-1 1 0 0,1 1-1 0 0,-1 0 1 0 0,0 0-1 0 0,0 0 1 0 0,0 1 0 0 0,0-1-1 0 0,0 0 1 0 0,0 0-1 0 0,0 0 1 0 0,0 1-1 0 0,0-1 1 0 0,0 0-1 0 0,-1 1 1 0 0,1-1 0 0 0,0 1-1 0 0,0-1 1 0 0,-1 1-1 0 0,1 0 1 0 0,0 0-1 0 0,-1 0 1 0 0,1-1-1 0 0,0 1 1 0 0,0 0-1 0 0,-1 0 1 0 0,1 1 0 0 0,0-1-1 0 0,-1 0 1 0 0,1 0-1 0 0,0 1 1 0 0,0-1-1 0 0,-1 1 1 0 0,1-1-1 0 0,0 1 1 0 0,0-1-73 0 0,-77 119 396 0 0,52-79-216 0 0,-76 149 534 0 0,98-140-500 0 0,5-48-191 0 0,-1-1-4 0 0,0 0 2 0 0,0 0-1 0 0,69-23 71 0 0,61-70-71 0 0,-96 70-39 0 0,-33 22 4 0 0,-1 1 1 0 0,-9 10-20 0 0,1 7 38 0 0,-30 104 15 0 0,40-119-121 0 0,0 1-1 0 0,0-1 1 0 0,0 0-1 0 0,0 0 1 0 0,1 0 0 0 0,-1 0-1 0 0,1 0 1 0 0,-1 0-1 0 0,1-1 1 0 0,0 1 0 0 0,0-1-1 0 0,-1 0 1 0 0,1 0-1 0 0,0 0 1 0 0,0 0 0 0 0,0 0-1 0 0,0-1 1 0 0,0 1-1 0 0,0-1 1 0 0,1 0 0 0 0,-1 0-1 0 0,0 0 1 0 0,0 0-1 0 0,0 0 1 0 0,0-1 0 0 0,0 1-1 0 0,0-1 1 0 0,0 0-1 0 0,0 0 1 0 0,0 0 0 0 0,0-1-1 0 0,2 0 103 0 0,18-5-1203 0 0</inkml:trace>
  <inkml:trace contextRef="#ctx0" brushRef="#br1" timeOffset="3.647">33379 2716 5793 0 0,'-2'-2'87'0'0,"-1"1"0"0"0,1 0 0 0 0,-1 0-1 0 0,1 0 1 0 0,-1 1 0 0 0,0-1 0 0 0,1 0-1 0 0,-1 1 1 0 0,0 0 0 0 0,1 0 0 0 0,-1 0-1 0 0,0 0 1 0 0,0 0 0 0 0,1 0 0 0 0,-1 1 0 0 0,0-1-1 0 0,1 1 1 0 0,-1 0 0 0 0,0 0 0 0 0,1 0-1 0 0,-1 0 1 0 0,1 0 0 0 0,0 1 0 0 0,-1-1-1 0 0,1 1 1 0 0,0-1 0 0 0,0 1 0 0 0,0 0 0 0 0,0 0-1 0 0,0 0 1 0 0,0 0 0 0 0,1 0 0 0 0,-1 0-1 0 0,1 1 1 0 0,-1-1 0 0 0,1 0 0 0 0,0 1-1 0 0,0-1 1 0 0,0 1 0 0 0,0-1 0 0 0,0 1-87 0 0,-29 114 403 0 0,34 17-351 0 0,-4-130-56 0 0,2 0 1 0 0,-1 1-1 0 0,0-1 0 0 0,1 0 1 0 0,0 0-1 0 0,0 0 0 0 0,0 0 0 0 0,0-1 1 0 0,1 1-1 0 0,-1 0 0 0 0,1-1 1 0 0,0 0-1 0 0,0 1 0 0 0,0-1 0 0 0,0-1 1 0 0,1 1-1 0 0,-1 0 0 0 0,1-1 1 0 0,0 0-1 0 0,0 0 0 0 0,0 0 0 0 0,0 0 1 0 0,0 0-1 0 0,0-1 0 0 0,0 0 1 0 0,1 0-1 0 0,-1 0 0 0 0,4 0 4 0 0,64-15-2907 0 0,-55 6 1825 0 0</inkml:trace>
  <inkml:trace contextRef="#ctx0" brushRef="#br1" timeOffset="3.647">33690 2172 3473 0 0,'-47'156'3242'0'0,"41"-99"-2911"0"0,2 0 0 0 0,3 0 0 0 0,2 0 0 0 0,3 0 0 0 0,10 53-331 0 0,-2-3 62 0 0,-11-75-213 0 0,2 0 0 0 0,1 0 0 0 0,2-1 0 0 0,1 1 0 0 0,1-1 0 0 0,2 0 0 0 0,11 23 151 0 0,7-20-1704 0 0,-18-29 874 0 0</inkml:trace>
  <inkml:trace contextRef="#ctx0" brushRef="#br1" timeOffset="3.647">33636 2615 4313 0 0,'-59'-74'4476'0'0,"59"74"-4450"0"0,0-1 0 0 0,0 0 0 0 0,-1 1 0 0 0,1-1 0 0 0,0 1 1 0 0,0-1-1 0 0,0 0 0 0 0,0 1 0 0 0,0-1 0 0 0,0 0 1 0 0,0 1-1 0 0,0-1 0 0 0,0 0 0 0 0,0 1 0 0 0,1-1 0 0 0,-1 1 1 0 0,0-1-1 0 0,0 0 0 0 0,0 1 0 0 0,1-1 0 0 0,-1 1 1 0 0,0-1-1 0 0,1 1 0 0 0,-1-1 0 0 0,1 1 0 0 0,-1-1 0 0 0,0 1 1 0 0,1-1-1 0 0,-1 1 0 0 0,1 0 0 0 0,-1-1 0 0 0,1 1 1 0 0,0 0-1 0 0,-1-1 0 0 0,1 1 0 0 0,-1 0 0 0 0,1 0 0 0 0,-1-1 1 0 0,1 1-1 0 0,0 0 0 0 0,-1 0 0 0 0,1 0 0 0 0,0 0 1 0 0,-1 0-1 0 0,1 0 0 0 0,-1 0 0 0 0,1 0 0 0 0,0 0 1 0 0,-1 0-1 0 0,1 0 0 0 0,0 0 0 0 0,0 1-26 0 0,1-2-28 0 0,14-3 87 0 0,0 0 0 0 0,1 2-1 0 0,0 0 1 0 0,0 1 0 0 0,-1 0-1 0 0,1 1 1 0 0,0 1 0 0 0,0 1-1 0 0,4 1-58 0 0,-13-1 13 0 0,1-1-9 0 0,1 0 1 0 0,0 1 0 0 0,-1 0 0 0 0,0 1-1 0 0,1 0 1 0 0,-1 0 0 0 0,0 1-1 0 0,-1 0 1 0 0,1 0 0 0 0,-1 1 0 0 0,1 1-1 0 0,-2-1 1 0 0,1 1 0 0 0,0 0-1 0 0,-1 1 1 0 0,-1 0 0 0 0,1 0 0 0 0,1 3-5 0 0,2 9 18 0 0,0 0-1 0 0,-2 1 1 0 0,0 0 0 0 0,-1 0 0 0 0,-1 1 0 0 0,-1 0 0 0 0,-1 0 0 0 0,-1 0 0 0 0,0 20-18 0 0,0-20-19 0 0,-3-19-34 0 0,0 2-108 0 0,0 0-1 0 0,0 0 0 0 0,0 0 0 0 0,0 0 1 0 0,1 0-1 0 0,0 0 0 0 0,-1-1 0 0 0,1 1 0 0 0,1 0 1 0 0,-1 0-1 0 0,1-1 0 0 0,-1 1 0 0 0,1-1 0 0 0,0 0 1 0 0,0 1-1 0 0,1-1 0 0 0,-1 0 0 0 0,0 0 0 0 0,1 0 1 0 0,0-1-1 0 0,0 1 0 0 0,0 0 0 0 0,2 1 162 0 0,-1-7-332 0 0,0 1-1 0 0,0-1 1 0 0,0 0-1 0 0,-1 0 1 0 0,1 0-1 0 0,-1 0 1 0 0,0 0-1 0 0,0-1 1 0 0,0 1-1 0 0,0-1 1 0 0,-1 0 0 0 0,1 0-1 0 0,-1 0 1 0 0,0 0-1 0 0,0-1 1 0 0,-1 1-1 0 0,2-3 333 0 0,-2 4-146 0 0,23-64 921 0 0,-13 22 3741 0 0,-12 50-3871 0 0,-15 82 4181 0 0,9-52-4665 0 0,3 0 1 0 0,0 1 0 0 0,3 0-1 0 0,0 0 1 0 0,4 19-162 0 0,17 10 116 0 0,-20-64-110 0 0,0 1 0 0 0,1-1 0 0 0,-1 0 0 0 0,1 0 0 0 0,0 0 0 0 0,-1 1 0 0 0,1-1 0 0 0,0 0 0 0 0,0 0 0 0 0,-1 0-1 0 0,1 0 1 0 0,0 0 0 0 0,0 0 0 0 0,0 0 0 0 0,0-1 0 0 0,1 1 0 0 0,-1 0 0 0 0,0-1 0 0 0,0 1 0 0 0,0 0 0 0 0,0-1 0 0 0,1 1 0 0 0,-1-1 0 0 0,0 0-1 0 0,1 1 1 0 0,-1-1 0 0 0,0 0 0 0 0,1 0 0 0 0,-1 0 0 0 0,0 0 0 0 0,1 0 0 0 0,-1 0 0 0 0,0 0 0 0 0,1-1 0 0 0,-1 1 0 0 0,0 0 0 0 0,1-1-1 0 0,-1 1 1 0 0,0-1 0 0 0,0 1 0 0 0,0-1 0 0 0,1 0 0 0 0,-1 1 0 0 0,0-1 0 0 0,0 0 0 0 0,0 0 0 0 0,0 0-6 0 0,9-9 16 0 0,-1-1 0 0 0,-1 0 0 0 0,0 0 0 0 0,0-1 0 0 0,-1 0 0 0 0,-1 0 0 0 0,0-1 0 0 0,-1 0 0 0 0,3-9-16 0 0,0 3 1 0 0,102-324 30 0 0,-109 339-36 0 0,1 1 1 0 0,0-1-1 0 0,-1 1 0 0 0,1-1 1 0 0,0 1-1 0 0,1 0 0 0 0,-1 0 1 0 0,1 0-1 0 0,-1 0 0 0 0,1 1 1 0 0,0-1-1 0 0,0 0 0 0 0,0 1 1 0 0,0 0-1 0 0,0 0 0 0 0,1 0 1 0 0,-1 0-1 0 0,1 1 0 0 0,-1-1 1 0 0,1 1-1 0 0,0 0 0 0 0,-1 0 1 0 0,1 0-1 0 0,0 0 0 0 0,0 1 1 0 0,0 0-1 0 0,-1-1 0 0 0,1 2 1 0 0,0-1-1 0 0,0 0 0 0 0,0 1 1 0 0,0-1-1 0 0,-1 1 0 0 0,3 1 5 0 0,68 16-1287 0 0,21 46-5009 0 0,-79-48 4692 0 0</inkml:trace>
  <inkml:trace contextRef="#ctx0" brushRef="#br1" timeOffset="3.647">34634 3125 1632 0 0,'-26'57'5240'0'0,"74"-138"-1074"0"0,19-36-4299 0 0,22-123 276 0 0,-89 238-143 0 0,1 0 1 0 0,0 1 0 0 0,-1-1-1 0 0,0 0 1 0 0,1 0 0 0 0,-1 0 0 0 0,0 1-1 0 0,0-1 1 0 0,0 0 0 0 0,0 0-1 0 0,0 0 1 0 0,0 1 0 0 0,-1-1-1 0 0,1 0 1 0 0,-1 0 0 0 0,1 0 0 0 0,-1 1-1 0 0,0-1 1 0 0,1 0 0 0 0,-1 1-1 0 0,0-1 1 0 0,0 1 0 0 0,0-1-1 0 0,0 1 1 0 0,0-1 0 0 0,-1 1 0 0 0,1 0-1 0 0,0 0 1 0 0,-1-1 0 0 0,1 1-1 0 0,-1 0 1 0 0,1 0 0 0 0,-1 0-1 0 0,1 1 1 0 0,-1-1 0 0 0,0 0 0 0 0,1 1-1 0 0,-1-1 1 0 0,0 1 0 0 0,0-1-1 0 0,0 1 1 0 0,1 0 0 0 0,-1 0-1 0 0,0 0 1 0 0,0 0 0 0 0,0 0 0 0 0,1 0-1 0 0,-1 0 1 0 0,0 0 0 0 0,0 1-1 0 0,0-1 1 0 0,1 1 0 0 0,-1-1-1 0 0,0 1 1 0 0,1 0 0 0 0,-1 0-1 0 0,1 0 1 0 0,-1 0 0 0 0,1 0 0 0 0,-1 0-1 0 0,1 0 1 0 0,-1 0 0 0 0,0 1-1 0 0,-11 6 32 0 0,0 1 0 0 0,0-1 1 0 0,1 2-1 0 0,0 0 0 0 0,1 1 1 0 0,0 0-1 0 0,0 0 0 0 0,1 1 1 0 0,1 0-1 0 0,0 1 0 0 0,1 0 1 0 0,0 1-1 0 0,1 0 0 0 0,0 0 1 0 0,1 0-1 0 0,1 1 0 0 0,-1 6-32 0 0,4-15 9 0 0,0 1 0 0 0,0-1 0 0 0,1 1 0 0 0,0 0 0 0 0,1-1 0 0 0,-1 1 0 0 0,1 0-1 0 0,0-1 1 0 0,1 1 0 0 0,0 0 0 0 0,0-1 0 0 0,0 1 0 0 0,1-1 0 0 0,0 1 0 0 0,0-1 0 0 0,1 0 0 0 0,0 0 0 0 0,0 0-1 0 0,0 0 1 0 0,1 0 0 0 0,-1-1 0 0 0,2 1 0 0 0,-1-1 0 0 0,0 0 0 0 0,1 0 0 0 0,0-1 0 0 0,0 1 0 0 0,0-1 0 0 0,1 0-1 0 0,-1-1 1 0 0,1 1 0 0 0,0-1 0 0 0,0 0 0 0 0,0-1 0 0 0,1 1 0 0 0,-1-1 0 0 0,1 0 0 0 0,-1-1 0 0 0,1 0 0 0 0,-1 0 0 0 0,1 0-1 0 0,0-1 1 0 0,0 0 0 0 0,6-1-9 0 0,12-2-100 0 0,1-1 0 0 0,-1-1 0 0 0,0-2 0 0 0,0 0 1 0 0,-1-2-1 0 0,0-1 0 0 0,0 0 0 0 0,18-13 100 0 0,-26 13-583 0 0,-1 0 0 0 0,0-1 1 0 0,-1-1-1 0 0,0 0 0 0 0,-1-1 0 0 0,-1-1 1 0 0,0 0-1 0 0,2-3 583 0 0,6-11-1134 0 0,-1-3-311 0 0</inkml:trace>
  <inkml:trace contextRef="#ctx0" brushRef="#br1" timeOffset="3.647">35341 2134 3097 0 0,'1'-17'1365'0'0,"0"14"-1129"0"0,0-1 0 0 0,0 0 1 0 0,-1 0-1 0 0,0 0 0 0 0,1 0 1 0 0,-1 0-1 0 0,0 0 0 0 0,-1 0 0 0 0,1 0 1 0 0,-1 1-1 0 0,0-1 0 0 0,0 0 1 0 0,0 0-1 0 0,0 0 0 0 0,-1 1 0 0 0,1-1 1 0 0,-1 1-1 0 0,0-1 0 0 0,0 1 1 0 0,0 0-1 0 0,-1 0 0 0 0,1 0 1 0 0,-1 0-1 0 0,-2-2-236 0 0,-5 13 1196 0 0,1 22-1056 0 0,1 1 0 0 0,1-1 0 0 0,2 2 0 0 0,1-1-1 0 0,1 0 1 0 0,2 31-140 0 0,-1-6 24 0 0,-17 460 187 0 0,-1-271-105 0 0,4-141-1410 0 0,12-83-2265 0 0,3-23 2246 0 0</inkml:trace>
  <inkml:trace contextRef="#ctx0" brushRef="#br1" timeOffset="3.647">35034 2489 7610 0 0,'-3'-32'3811'0'0,"0"1"-3619"0"0,5 28-191 0 0,0 0-1 0 0,0 0 1 0 0,1 1-1 0 0,0-1 0 0 0,-1 1 1 0 0,1 0-1 0 0,0-1 1 0 0,0 1-1 0 0,0 1 1 0 0,1-1-1 0 0,-1 0 1 0 0,0 1-1 0 0,1 0 1 0 0,-1-1-1 0 0,1 1 1 0 0,-1 1-1 0 0,1-1 0 0 0,-1 0 1 0 0,1 1-1 0 0,-1 0 1 0 0,1 0-1 0 0,0 0 1 0 0,-1 0-1 0 0,2 1 0 0 0,8-3 1 0 0,4-1-2 0 0,0-1 0 0 0,1 2 0 0 0,-1 0-1 0 0,0 1 1 0 0,0 1 0 0 0,1 1 0 0 0,-1 0 0 0 0,0 1-1 0 0,0 1 1 0 0,0 1 0 0 0,0 0 0 0 0,0 1 0 0 0,-1 1-1 0 0,0 1 1 0 0,0 0 0 0 0,-1 1 0 0 0,0 0 0 0 0,0 1-1 0 0,-1 1 1 0 0,5 4 1 0 0,-10-1-63 0 0,0 1 1 0 0,0 0-1 0 0,-1 0 0 0 0,-1 1 0 0 0,-1 0 1 0 0,0 0-1 0 0,-1 0 0 0 0,0 1 0 0 0,-1 0 1 0 0,-1 0-1 0 0,-1 0 0 0 0,0 0 0 0 0,-1 0 1 0 0,0 0-1 0 0,-2 0 0 0 0,0 1 0 0 0,-1-1 1 0 0,-1 6 62 0 0,-41 239-342 0 0,48-220 384 0 0,15-58-404 0 0,63-43-1158 0 0,-26 34-55 0 0,-55 26 1595 0 0,-1 0 90 0 0,0 0 136 0 0,0 4 427 0 0,-20 122 1272 0 0,16-49-494 0 0,12-82-1377 0 0,52-59 104 0 0,-47 35-148 0 0,-1-1-1 0 0,-2 0 1 0 0,0 0 0 0 0,-3-1-1 0 0,0 0 1 0 0,-2-1 0 0 0,-2 1 0 0 0,-1-1-1 0 0,-1 0 1 0 0,-2-10-30 0 0,2 39 2 0 0,-1 1 0 0 0,0 0 1 0 0,0 0-1 0 0,1 0 0 0 0,-1-1 0 0 0,-1 1 0 0 0,1 0 0 0 0,0 0 1 0 0,-1 0-1 0 0,1 0 0 0 0,-1-1 0 0 0,1 1 0 0 0,-1 0 0 0 0,0 0 1 0 0,0 0-1 0 0,0 0 0 0 0,0 0 0 0 0,0 1 0 0 0,-1-1 0 0 0,1 0 0 0 0,0 0 1 0 0,-1 1-1 0 0,1-1 0 0 0,-1 1 0 0 0,0-1 0 0 0,0 1 0 0 0,1 0 1 0 0,-1 0-1 0 0,0 0 0 0 0,0 0 0 0 0,0 0 0 0 0,0 0 0 0 0,0 0 1 0 0,0 0-1 0 0,0 1 0 0 0,-1-1 0 0 0,1 1 0 0 0,0 0 0 0 0,0 0 0 0 0,0 0 1 0 0,-1 0-1 0 0,1 0 0 0 0,0 0 0 0 0,0 0 0 0 0,0 1 0 0 0,-1-1 1 0 0,1 1-1 0 0,0-1 0 0 0,0 1 0 0 0,0 0 0 0 0,0 0 0 0 0,0 0 1 0 0,0 0-1 0 0,0 0 0 0 0,0 1-2 0 0,-6 3-233 0 0,1 0 1 0 0,-1 0-1 0 0,1 1 0 0 0,0 0 1 0 0,0 0-1 0 0,1 0 1 0 0,-1 1-1 0 0,1 0 0 0 0,1 1 1 0 0,0-1-1 0 0,0 1 1 0 0,0 0-1 0 0,1 0 0 0 0,0 1 1 0 0,1-1-1 0 0,0 1 0 0 0,0 0 1 0 0,0 0-1 0 0,0 6 233 0 0,3 2-1207 0 0</inkml:trace>
  <inkml:trace contextRef="#ctx0" brushRef="#br1" timeOffset="3.647">35943 3045 5105 0 0,'6'-32'4708'0'0,"-3"27"-4708"0"0,1-2-2 0 0,-1 1 1 0 0,1-1 0 0 0,0 1 0 0 0,0 0-1 0 0,1 0 1 0 0,0 0 0 0 0,0 0 0 0 0,0 1-1 0 0,1 0 1 0 0,0 0 0 0 0,0 0 0 0 0,0 1 0 0 0,0 0-1 0 0,1 0 1 0 0,0 1 1 0 0,-4 3-5 0 0,-2 0 15 0 0,2 8 25 0 0,13 101 177 0 0,-45 56 160 0 0,110-255-204 0 0,40-65-329 0 0,-112 174 389 0 0,6 19-3257 0 0,-5-32 2078 0 0</inkml:trace>
  <inkml:trace contextRef="#ctx0" brushRef="#br1" timeOffset="3.647">36679 2747 3217 0 0,'1'-1'149'0'0,"0"0"1"0"0,0-1 0 0 0,0 1-1 0 0,0-1 1 0 0,0 1-1 0 0,0-1 1 0 0,0 0 0 0 0,-1 1-1 0 0,1-1 1 0 0,-1 0 0 0 0,1 1-1 0 0,-1-1 1 0 0,0 0 0 0 0,0 0-1 0 0,1 0 1 0 0,-1 1-1 0 0,0-1 1 0 0,-1 0 0 0 0,1 0-1 0 0,0 1 1 0 0,0-1 0 0 0,-1 0-1 0 0,1 0 1 0 0,-1 1-1 0 0,0-1 1 0 0,1 0 0 0 0,-1 1-1 0 0,0-1 1 0 0,0 1 0 0 0,0-1-1 0 0,0 1 1 0 0,0-1 0 0 0,0 1-1 0 0,-1 0 1 0 0,1-1-1 0 0,0 1 1 0 0,-1 0 0 0 0,1 0-1 0 0,-1 0 1 0 0,1 0 0 0 0,-1 0-1 0 0,1 1 1 0 0,-1-1 0 0 0,0 0-1 0 0,0 1-149 0 0,-5 12 990 0 0,-15 75-3 0 0,12 175-22 0 0,9-258-959 0 0,1 1-1 0 0,-1-1 1 0 0,0 1-1 0 0,0-1 1 0 0,0 0-1 0 0,-1 1 1 0 0,1-1-1 0 0,-1 0 1 0 0,0 0-1 0 0,0 0 1 0 0,-1 0-1 0 0,1 0 1 0 0,-1-1-1 0 0,0 1 1 0 0,0-1-1 0 0,0 0 1 0 0,0 1-1 0 0,-1-2 1 0 0,1 1-1 0 0,-1 0 1 0 0,0-1-1 0 0,1 1 1 0 0,-1-1-1 0 0,-1 0 1 0 0,1 0-1 0 0,0-1 1 0 0,0 1-1 0 0,-2 0-5 0 0,-128 24-3009 0 0,128-26 2698 0 0,-16 2-949 0 0</inkml:trace>
  <inkml:trace contextRef="#ctx0" brushRef="#br1" timeOffset="3.647">36106 2631 7378 0 0,'-5'-21'2168'0'0,"2"2"-1992"0"0,-4 7-360 0 0,6 7-424 0 0</inkml:trace>
  <inkml:trace contextRef="#ctx0" brushRef="#br1" timeOffset="3.647">31978 1199 3025 0 0,'-156'305'3595'0'0,"-19"207"-2655"0"0,164-465-1519 0 0,11-46 63 0 0,0-1 218 0 0,0 0-185 0 0,0-1-176 0 0</inkml:trace>
  <inkml:trace contextRef="#ctx0" brushRef="#br1" timeOffset="3.647">32164 1371 7202 0 0,'-65'90'3415'0'0,"-39"155"-2975"0"0,102-238-347 0 0,-124 362 505 0 0,102-254-377 0 0,20-68-3031 0 0,4-48 1589 0 0</inkml:trace>
  <inkml:trace contextRef="#ctx0" brushRef="#br1" timeOffset="3.647">31507 1598 8570 0 0,'-23'-14'3829'0'0,"23"13"-3825"0"0,0 1 0 0 0,0-1 0 0 0,0 0 1 0 0,0 0-1 0 0,1 0 0 0 0,-1 1 0 0 0,0-1 0 0 0,0 0 0 0 0,0 0 0 0 0,1 0 0 0 0,-1 1 0 0 0,0-1 0 0 0,1 0 0 0 0,-1 1 0 0 0,1-1 0 0 0,-1 0 0 0 0,1 1 0 0 0,-1-1 0 0 0,1 0 0 0 0,0 1 0 0 0,-1-1 0 0 0,1 1 0 0 0,-1-1 0 0 0,1 1 0 0 0,0-1 0 0 0,0 1 1 0 0,-1 0-1 0 0,1-1 0 0 0,0 1 0 0 0,0 0 0 0 0,-1 0 0 0 0,1-1 0 0 0,0 1 0 0 0,0 0 0 0 0,0 0 0 0 0,-1 0 0 0 0,1 0 0 0 0,0 0 0 0 0,0 0 0 0 0,0 0 0 0 0,0 0 0 0 0,-1 1 0 0 0,1-1 0 0 0,0 0 0 0 0,0 0 0 0 0,0 1-4 0 0,506 14-856 0 0,-331-15-3095 0 0,-137-1 2278 0 0</inkml:trace>
  <inkml:trace contextRef="#ctx0" brushRef="#br1" timeOffset="3.647">31677 1747 9346 0 0,'-10'16'3553'0'0,"2"-1"-2673"0"0,8-17-728 0 0,7 2 120 0 0,10 0-288 0 0,1 0 0 0 0,14 3-32 0 0,7 0 16 0 0,6-1 24 0 0,1-2 0 0 0,8-2 8 0 0,5-2 0 0 0,0-1-160 0 0,2 2-256 0 0,1-2-440 0 0,-5 0 680 0 0,1 2-552 0 0,-1-4-345 0 0</inkml:trace>
  <inkml:trace contextRef="#ctx0" brushRef="#br1" timeOffset="3.647">32789 3717 6065 0 0,'-43'58'2927'0'0,"37"-45"-2939"0"0,0 1 0 0 0,1 0 1 0 0,1 0-1 0 0,1 0 0 0 0,0 0 1 0 0,0 1-1 0 0,2-1 1 0 0,0 1-1 0 0,0-1 0 0 0,2 4 12 0 0,1 174 148 0 0,4-181-1589 0 0,-6-12 965 0 0</inkml:trace>
  <inkml:trace contextRef="#ctx0" brushRef="#br1" timeOffset="3.647">32653 3523 6009 0 0,'1'-57'3138'0'0,"38"36"-2283"0"0,-11 12-815 0 0,0 1 1 0 0,0 1-1 0 0,1 1 0 0 0,0 2 1 0 0,0 0-1 0 0,0 2 0 0 0,0 2 0 0 0,0 0 1 0 0,0 2-1 0 0,20 4-40 0 0,33 4-3785 0 0,-68-9 2670 0 0</inkml:trace>
  <inkml:trace contextRef="#ctx0" brushRef="#br1" timeOffset="3.647">32712 3725 7626 0 0,'-54'24'3619'0'0,"54"-23"-3618"0"0,0 0 0 0 0,0 1 1 0 0,0-1-1 0 0,0 0 0 0 0,0 1 0 0 0,0-1 0 0 0,0 0 0 0 0,1 1 1 0 0,-1-1-1 0 0,1 0 0 0 0,-1 0 0 0 0,1 1 0 0 0,-1-1 0 0 0,1 0 1 0 0,0 0-1 0 0,-1 0 0 0 0,1 0 0 0 0,0 0 0 0 0,0 0 0 0 0,0 0 1 0 0,0 0-1 0 0,0 0 0 0 0,0 0 0 0 0,0 0 0 0 0,0 0 1 0 0,0-1-1 0 0,1 1 0 0 0,-1-1 0 0 0,0 1 0 0 0,0-1 0 0 0,1 1 1 0 0,-1-1-1 0 0,0 1 0 0 0,1-1 0 0 0,-1 0 0 0 0,0 0 0 0 0,1 0 1 0 0,-1 0-1 0 0,0 0 0 0 0,1 0 0 0 0,0 0-1 0 0,147 12 482 0 0,-123-15-938 0 0,0-1 0 0 0,0-1 1 0 0,-1-1-1 0 0,0-1 1 0 0,0-2-1 0 0,0 0 0 0 0,-1-2 1 0 0,1-1 455 0 0,-5 2-936 0 0</inkml:trace>
  <inkml:trace contextRef="#ctx0" brushRef="#br1" timeOffset="3.647">33207 3532 3233 0 0,'-23'49'7533'0'0,"-5"57"-6995"0"0,24-87 119 0 0,0-4-500 0 0,-8 32 138 0 0,2 0-1 0 0,2 0 1 0 0,2 1-1 0 0,2 0 1 0 0,2 8-295 0 0,1-54 6 0 0,1 0 1 0 0,0-1-1 0 0,-1 1 0 0 0,1-1 0 0 0,0 1 1 0 0,0 0-1 0 0,0-1 0 0 0,0 1 1 0 0,0 0-1 0 0,1-1 0 0 0,-1 1 1 0 0,0-1-1 0 0,1 1 0 0 0,-1-1 1 0 0,1 1-1 0 0,0-1 0 0 0,-1 1 1 0 0,1-1-1 0 0,0 1 0 0 0,0-1 1 0 0,0 0-1 0 0,0 1 0 0 0,0-1 0 0 0,0 0 1 0 0,0 0-1 0 0,1 0 0 0 0,-1 0 1 0 0,0 0-1 0 0,1 0 0 0 0,-1 0 1 0 0,1 0-1 0 0,-1-1 0 0 0,0 1 1 0 0,1 0-1 0 0,0-1 0 0 0,-1 1 1 0 0,1-1-1 0 0,-1 0 0 0 0,1 0 0 0 0,0 1 1 0 0,-1-1-1 0 0,1 0 0 0 0,-1 0 1 0 0,1 0-1 0 0,0-1 0 0 0,-1 1 1 0 0,1 0-1 0 0,-1-1 0 0 0,1 1 1 0 0,0-1-1 0 0,-1 1 0 0 0,1-1 1 0 0,-1 0-1 0 0,0 1 0 0 0,1-1 1 0 0,-1 0-1 0 0,1 0 0 0 0,-1 0 0 0 0,0 0 1 0 0,0 0-1 0 0,0-1 0 0 0,0 1 1 0 0,0 0-1 0 0,1-2-6 0 0,37-40 47 0 0,-2-2 0 0 0,-2-2-1 0 0,-3-1 1 0 0,-1-1 0 0 0,-3-2 0 0 0,-1-1-1 0 0,16-48-46 0 0,23-42 1 0 0,-32 103-78 0 0,-32 39 65 0 0,-2 0-3 0 0,0 0-18 0 0,0 0-89 0 0,0 0-116 0 0,8 10-915 0 0,50 68-2017 0 0,-43-61 1509 0 0</inkml:trace>
  <inkml:trace contextRef="#ctx0" brushRef="#br1" timeOffset="3.647">31542 797 400 0 0,'-12'14'188'0'0,"1"1"1"0"0,0 0-1 0 0,2 1 0 0 0,0 0 0 0 0,0 1 0 0 0,2 0 1 0 0,0 0-1 0 0,1 1 0 0 0,1 0 0 0 0,0 0 1 0 0,1 0-1 0 0,0 11-188 0 0,-9 26 395 0 0,-111 524 3575 0 0,113-492-3679 0 0,4 0-1 0 0,3 1 0 0 0,4-1 1 0 0,4 1-1 0 0,4-1 0 0 0,4 0 1 0 0,22 83-291 0 0,151 754 978 0 0,-181-902-940 0 0,2 49 69 0 0,3-1 1 0 0,4 0-1 0 0,2 0 1 0 0,3-2-1 0 0,4 0 1 0 0,2-2-1 0 0,3 0 1 0 0,3-2-1 0 0,3-1 1 0 0,18 23-108 0 0,-32-61-260 0 0,0-1 0 0 0,2-1 0 0 0,1-1-1 0 0,0-1 1 0 0,2 0 0 0 0,1-2 0 0 0,11 6 260 0 0,0-4-837 0 0</inkml:trace>
  <inkml:trace contextRef="#ctx0" brushRef="#br1" timeOffset="3.647">35856 841 4521 0 0,'8'5'127'0'0,"0"0"1"0"0,0 1-1 0 0,-1 0 1 0 0,1 0-1 0 0,-1 1 0 0 0,-1-1 1 0 0,1 2-1 0 0,-1-1 1 0 0,0 1-1 0 0,-1 0 0 0 0,0 0 1 0 0,0 0-1 0 0,-1 1 1 0 0,0-1-1 0 0,0 1 0 0 0,-1 0 1 0 0,0 1-1 0 0,-1-1 1 0 0,0 0-1 0 0,0 1 0 0 0,-1-1 1 0 0,0 9-128 0 0,8 19 327 0 0,185 745 823 0 0,-40-148-1014 0 0,-65-162 24 0 0,-83-413-56 0 0,-2 0 0 0 0,-3 0 0 0 0,-3 0 0 0 0,-2 0 1 0 0,-3-1-1 0 0,-2 1 0 0 0,-3-1 0 0 0,-2-1 1 0 0,-3-1-1 0 0,-2 0 0 0 0,-3-1 0 0 0,-2-1 0 0 0,-3-1 1 0 0,-4 2-105 0 0,-34 43 170 0 0,-5-3 0 0 0,-4-3 0 0 0,-61 58-170 0 0,116-129 19 0 0,-175 204-2668 0 0,177-199 1447 0 0</inkml:trace>
  <inkml:trace contextRef="#ctx0" brushRef="#br0" timeOffset="-85310.738">4349 3776 8642 0 0,'-49'41'3700'0'0,"41"-33"-3694"0"0,1 1 0 0 0,0 0 0 0 0,0 1 1 0 0,1-1-1 0 0,1 1 0 0 0,0 1 1 0 0,0-1-1 0 0,1 1 0 0 0,0-1 0 0 0,1 1 1 0 0,-1 4-7 0 0,-5 19 13 0 0,2 0 0 0 0,1 1 0 0 0,1-1 0 0 0,2 1 0 0 0,2 0 0 0 0,1 0 0 0 0,1 0 0 0 0,3 0 0 0 0,0 0 0 0 0,2 0 0 0 0,2-1 0 0 0,1 0 0 0 0,7 14-13 0 0,-15-45 6 0 0,-1-1 0 0 0,1 1-1 0 0,0 0 1 0 0,0 0 0 0 0,0-1 0 0 0,0 1-1 0 0,0-1 1 0 0,1 1 0 0 0,-1-1 0 0 0,1 0-1 0 0,-1 1 1 0 0,1-1 0 0 0,0 0 0 0 0,0 0-1 0 0,0 0 1 0 0,0 0 0 0 0,0 0 0 0 0,1-1-1 0 0,-1 1 1 0 0,1-1 0 0 0,-1 1 0 0 0,1-1-1 0 0,-1 0 1 0 0,1 0 0 0 0,0 0 0 0 0,-1 0-1 0 0,1-1 1 0 0,0 1 0 0 0,0-1 0 0 0,-1 1-1 0 0,1-1 1 0 0,0 0 0 0 0,0 0 0 0 0,0-1-1 0 0,0 1 1 0 0,-1 0 0 0 0,1-1 0 0 0,1 0-6 0 0,10-12 12 0 0,-1 0 1 0 0,0-1 0 0 0,-1 0-1 0 0,-1-1 1 0 0,0 0 0 0 0,-1-1-1 0 0,-1 0 1 0 0,0-1 0 0 0,-2 0-1 0 0,5-11-12 0 0,19-37 4 0 0,114-197-114 0 0,-144 261 107 0 0,0 1 0 0 0,-1 0 0 0 0,1-1 0 0 0,0 1 1 0 0,-1 0-1 0 0,1 0 0 0 0,0-1 0 0 0,0 1 0 0 0,-1 0 1 0 0,1 0-1 0 0,0 0 0 0 0,0 0 0 0 0,-1 0 0 0 0,1 0 0 0 0,0 0 1 0 0,0 0-1 0 0,-1 0 0 0 0,1 0 0 0 0,0 0 0 0 0,-1 1 0 0 0,1-1 1 0 0,0 0-1 0 0,-1 1 0 0 0,1-1 0 0 0,0 0 0 0 0,-1 1 1 0 0,1-1-1 0 0,0 1 0 0 0,-1-1 0 0 0,1 0 0 0 0,-1 1 0 0 0,1 0 1 0 0,-1-1-1 0 0,1 1 0 0 0,-1-1 0 0 0,1 1 0 0 0,-1 0 1 0 0,0-1-1 0 0,1 1 0 0 0,-1 0 0 0 0,0-1 0 0 0,0 1 0 0 0,1 0 1 0 0,-1-1-1 0 0,0 1 0 0 0,0 0 0 0 0,0 0 0 0 0,0-1 1 0 0,0 1-1 0 0,0 0 0 0 0,0 0 0 0 0,0-1 0 0 0,0 1 0 0 0,0 0 1 0 0,-1 0-1 0 0,1-1 3 0 0,12 50-54 0 0,13 189 11 0 0,-19-182 49 0 0,-5-33 2 0 0,1 0 1 0 0,0 0-1 0 0,2 0 1 0 0,1 0 0 0 0,1-1-1 0 0,1 0 1 0 0,1 0-1 0 0,1-1 1 0 0,12 22-9 0 0,-20-43 4 0 0,0 1 1 0 0,0-1-1 0 0,0 1 1 0 0,0-1 0 0 0,1 0-1 0 0,-1 1 1 0 0,1-1-1 0 0,-1 0 1 0 0,1 0-1 0 0,-1 0 1 0 0,1 0 0 0 0,-1 0-1 0 0,1 0 1 0 0,0-1-1 0 0,0 1 1 0 0,-1 0 0 0 0,1-1-1 0 0,0 1 1 0 0,0-1-1 0 0,0 0 1 0 0,0 0-1 0 0,-1 0 1 0 0,1 0 0 0 0,0 0-1 0 0,0 0 1 0 0,0 0-1 0 0,0 0 1 0 0,0-1 0 0 0,-1 1-1 0 0,1-1 1 0 0,0 0-1 0 0,0 1 1 0 0,-1-1-1 0 0,1 0 1 0 0,0 0 0 0 0,-1 0-1 0 0,1 0 1 0 0,-1 0-1 0 0,1 0 1 0 0,-1 0-1 0 0,1-1 1 0 0,-1 1 0 0 0,0-1-1 0 0,0 1 1 0 0,0-1-1 0 0,0 1 1 0 0,0-1 0 0 0,0 0-1 0 0,0 1 1 0 0,0-1-1 0 0,-1 0 1 0 0,1 1-1 0 0,0-2-4 0 0,19-31 4 0 0,-1-2-1 0 0,-1 0 1 0 0,-2 0-1 0 0,-1-2 0 0 0,-3 0 1 0 0,0 0-1 0 0,2-26-3 0 0,-7 38-53 0 0,30-148-280 0 0,-7-1-1 0 0,-8-1 1 0 0,-8-3 333 0 0,-12-18 32 0 0,27 447-311 0 0,31 651 433 0 0,-52-839 22 0 0,7-102 52 0 0,-8 8-231 0 0,1 1 1 0 0,1 1 0 0 0,2-1-1 0 0,1 1 1 0 0,1 1 0 0 0,1 1-1 0 0,2 0 1 0 0,1 0 0 0 0,1 2 0 0 0,2 0-1 0 0,1 0 3 0 0,-19 23-6 0 0,0 0 1 0 0,0 0-1 0 0,0 0 0 0 0,1 1 0 0 0,-1-1 1 0 0,1 1-1 0 0,-1-1 0 0 0,1 1 0 0 0,0 0 0 0 0,0 0 1 0 0,0 0-1 0 0,0 0 0 0 0,0 1 0 0 0,1-1 0 0 0,-1 1 1 0 0,0 0-1 0 0,1 0 0 0 0,-1 0 0 0 0,1 0 0 0 0,-1 0 1 0 0,1 1-1 0 0,-1 0 0 0 0,1 0 0 0 0,0 0 0 0 0,-1 0 1 0 0,1 0-1 0 0,-1 1 0 0 0,1 0 0 0 0,-1-1 1 0 0,1 1-1 0 0,-1 0 0 0 0,1 1 0 0 0,-1-1 0 0 0,0 1 1 0 0,0-1-1 0 0,0 1 0 0 0,0 0 0 0 0,2 2 6 0 0,48 113-78 0 0,-44-86 68 0 0,9 38 12 0 0,-15-52 2 0 0,1 0 1 0 0,0-1-1 0 0,1 0 1 0 0,1 0-1 0 0,1 0 1 0 0,0 0-1 0 0,1-1 1 0 0,5 8-5 0 0,-11-21 3 0 0,-1-1 1 0 0,0 1-1 0 0,1-1 1 0 0,-1 0 0 0 0,1 1-1 0 0,0-1 1 0 0,-1 0-1 0 0,1 0 1 0 0,0 0-1 0 0,0 0 1 0 0,0 0 0 0 0,-1 0-1 0 0,1-1 1 0 0,0 1-1 0 0,0-1 1 0 0,0 1 0 0 0,0-1-1 0 0,0 0 1 0 0,0 1-1 0 0,0-1 1 0 0,0 0 0 0 0,0-1-1 0 0,1 1 1 0 0,-1 0-1 0 0,0 0 1 0 0,0-1 0 0 0,-1 0-1 0 0,1 1 1 0 0,0-1-1 0 0,0 0 1 0 0,0 0 0 0 0,0 0-1 0 0,0 0 1 0 0,-1 0-1 0 0,1 0 1 0 0,0 0 0 0 0,-1-1-4 0 0,59-54 125 0 0,-59 54-122 0 0,56-66 28 0 0,-4-3-1 0 0,-3-2 1 0 0,-3-2 0 0 0,14-34-31 0 0,-55 97 0 0 0,0 0 0 0 0,0 1 0 0 0,-1-2 0 0 0,-1 1 0 0 0,0-1 0 0 0,-1 1 1 0 0,0-1-1 0 0,-1 0 0 0 0,0 0 0 0 0,-1-2 0 0 0,-2 13-2 0 0,0 0 1 0 0,0 0-1 0 0,0 0 0 0 0,0 0 1 0 0,-1 1-1 0 0,1-1 1 0 0,0 0-1 0 0,-1 1 0 0 0,0-1 1 0 0,1 1-1 0 0,-1-1 0 0 0,0 1 1 0 0,0 0-1 0 0,1 0 1 0 0,-1 0-1 0 0,0 0 0 0 0,0 0 1 0 0,-1 0-1 0 0,1 0 0 0 0,0 1 1 0 0,0-1-1 0 0,0 1 1 0 0,0 0-1 0 0,0-1 0 0 0,-1 1 1 0 0,1 0-1 0 0,0 0 0 0 0,0 1 1 0 0,0-1-1 0 0,-1 0 1 0 0,1 1-1 0 0,0-1 0 0 0,0 1 1 0 0,0 0-1 0 0,0-1 0 0 0,0 1 1 0 0,0 0-1 0 0,0 0 1 0 0,0 1-1 0 0,0-1 0 0 0,0 0 1 0 0,1 1-1 0 0,-1-1 0 0 0,1 1 1 0 0,-1-1-1 0 0,1 1 0 0 0,-1 0 1 0 0,1-1-1 0 0,0 1 1 0 0,-1 1 1 0 0,-19 19-7 0 0,1 1 1 0 0,1 1-1 0 0,1 0 0 0 0,1 1 1 0 0,1 1-1 0 0,2 1 1 0 0,0 0-1 0 0,2 1 1 0 0,1 1-1 0 0,1-1 1 0 0,-2 16 6 0 0,7-27 28 0 0,0 1 0 0 0,1 1 0 0 0,1-1 1 0 0,1 0-1 0 0,0 1 0 0 0,2-1 0 0 0,0 1 1 0 0,1-1-1 0 0,1 1 0 0 0,0-1 0 0 0,2 2-28 0 0,-2-17 12 0 0,1-1-1 0 0,-1 1 0 0 0,1-1 0 0 0,0 1 0 0 0,-1-1 1 0 0,1 0-1 0 0,0 0 0 0 0,0 0 0 0 0,1-1 1 0 0,-1 1-1 0 0,0-1 0 0 0,0 0 0 0 0,1 0 0 0 0,-1 0 1 0 0,1 0-1 0 0,-1 0 0 0 0,1-1 0 0 0,-1 1 1 0 0,1-1-1 0 0,-1 0 0 0 0,1 0 0 0 0,0-1 1 0 0,-1 1-1 0 0,1-1 0 0 0,-1 1 0 0 0,1-1 0 0 0,-1 0 1 0 0,0-1-1 0 0,1 1 0 0 0,-1-1 0 0 0,0 1 1 0 0,0-1-1 0 0,0 0 0 0 0,0 0 0 0 0,0 0 0 0 0,0 0 1 0 0,-1-1-1 0 0,3-1-11 0 0,2 0 5 0 0,250-168 94 0 0,-226 154-108 0 0,-23 12-5 0 0,1 0-1 0 0,1 0 1 0 0,-1 1-1 0 0,1 1 1 0 0,0-1-1 0 0,0 1 1 0 0,0 1-1 0 0,0 0 1 0 0,1 1-1 0 0,-1 0 1 0 0,1 0-1 0 0,5 0 15 0 0,-11 5-5 0 0,-1-1-1 0 0,1 1 0 0 0,-1 0 1 0 0,0 0-1 0 0,0 0 0 0 0,0 1 1 0 0,-1-1-1 0 0,1 1 0 0 0,-1 0 1 0 0,0 0-1 0 0,0 0 0 0 0,0 1 1 0 0,-1-1-1 0 0,1 1 0 0 0,-1-1 1 0 0,0 1-1 0 0,0 0 0 0 0,-1 0 1 0 0,1 0-1 0 0,-1 0 0 0 0,0 0 1 0 0,-1 0-1 0 0,1 0 0 0 0,-1 0 1 0 0,0 0-1 0 0,0 0 0 0 0,-1 0 1 0 0,1 0-1 0 0,-2 3 6 0 0,2-4-1 0 0,8 177 22 0 0,-8-179-16 0 0,0-1 0 0 0,0 1-1 0 0,0 0 1 0 0,1-1 0 0 0,-1 1-1 0 0,0-1 1 0 0,1 1 0 0 0,-1-1-1 0 0,1 1 1 0 0,0-1-1 0 0,0 1 1 0 0,-1-1 0 0 0,1 0-1 0 0,0 1 1 0 0,0-1 0 0 0,0 0-1 0 0,0 0 1 0 0,0 0 0 0 0,1 1-1 0 0,-1-1 1 0 0,0 0 0 0 0,1-1-1 0 0,-1 1 1 0 0,0 0 0 0 0,1 0-1 0 0,-1-1 1 0 0,1 1 0 0 0,-1 0-1 0 0,1-1 1 0 0,-1 0-1 0 0,1 1 1 0 0,-1-1 0 0 0,1 0-1 0 0,0 0 1 0 0,-1 0 0 0 0,1 0-1 0 0,-1 0 1 0 0,1 0 0 0 0,0 0-1 0 0,-1 0 1 0 0,1-1 0 0 0,-1 1-1 0 0,1-1 1 0 0,1 0-5 0 0,56-49 145 0 0,204-314-47 0 0,-247 339-95 0 0,35-78 40 0 0,-52 103-44 0 0,1-1 1 0 0,-1 1 0 0 0,0-1-1 0 0,0 1 1 0 0,0 0 0 0 0,0-1-1 0 0,1 1 1 0 0,-1 0 0 0 0,0 0-1 0 0,0 0 1 0 0,0 0-1 0 0,0-1 1 0 0,0 1 0 0 0,0 0-1 0 0,0 1 1 0 0,0-1 0 0 0,0 0-1 0 0,1 0 1 0 0,-1 0 0 0 0,0 0-1 0 0,0 1 1 0 0,0-1-1 0 0,0 0 1 0 0,0 1 0 0 0,1-1-1 0 0,-1 1 1 0 0,0-1 0 0 0,0 1-1 0 0,1-1 1 0 0,-1 1 0 0 0,0 0-1 0 0,1-1 1 0 0,-1 1-1 0 0,0 0 1 0 0,1-1 0 0 0,-1 1-1 0 0,1 0 1 0 0,-1 0 0 0 0,1 0-1 0 0,0-1 1 0 0,-1 1 0 0 0,1 0-1 0 0,0 0 1 0 0,-1 1 0 0 0,-17 18 33 0 0,1 2 0 0 0,1 0 1 0 0,0 1-1 0 0,2 0 1 0 0,1 1-1 0 0,1 1 0 0 0,0 0 1 0 0,2 1-1 0 0,1 0 0 0 0,2 0 1 0 0,-2 10-34 0 0,6-26 3 0 0,1 0 0 0 0,0 1 0 0 0,1-1 0 0 0,0 0 1 0 0,0 1-1 0 0,1-1 0 0 0,0 1 0 0 0,1-1 1 0 0,1 1-1 0 0,-1-1 0 0 0,1 1 0 0 0,1-1 1 0 0,0 0-1 0 0,1 0 0 0 0,0-1 0 0 0,0 1 0 0 0,1-1 1 0 0,0 1-1 0 0,1-2 0 0 0,0 1 0 0 0,0 0 1 0 0,1-1-1 0 0,0-1 0 0 0,0 1 0 0 0,1-1 1 0 0,0 0-4 0 0,6 2-253 0 0,1 0 1 0 0,1-2-1 0 0,-1 1 1 0 0,1-2-1 0 0,0 0 1 0 0,1-1-1 0 0,-1-1 1 0 0,1 0-1 0 0,0-1 1 0 0,0-1-1 0 0,0-1 1 0 0,10 0 252 0 0,22 3-1326 0 0</inkml:trace>
  <inkml:trace contextRef="#ctx0" brushRef="#br0" timeOffset="-81858.091">13493 3531 9522 0 0,'32'47'5420'0'0,"-2"36"-4673"0"0,-16-40-69 0 0,180 447-608 0 0,-185-464-574 0 0,-1 1 1 0 0,-2 1-1 0 0,-1 0 1 0 0,0-1-1 0 0,-3 1 0 0 0,0 1 1 0 0,-2-1-1 0 0,0 0 1 0 0,-2 0-1 0 0,-3 11 504 0 0,-10 20-1567 0 0</inkml:trace>
  <inkml:trace contextRef="#ctx0" brushRef="#br0" timeOffset="-81160.91">14711 3907 7466 0 0,'0'-1'142'0'0,"0"0"1"0"0,0 0 0 0 0,0 1 0 0 0,0-1 0 0 0,0 0 0 0 0,-1 0 0 0 0,1 0-1 0 0,1 0 1 0 0,-1 1 0 0 0,0-1 0 0 0,0 0 0 0 0,0 0 0 0 0,0 0-1 0 0,1 1 1 0 0,-1-1 0 0 0,0 0 0 0 0,1 0 0 0 0,-1 1 0 0 0,0-1 0 0 0,1 0-1 0 0,-1 1 1 0 0,1-1 0 0 0,-1 0 0 0 0,1 1 0 0 0,-1-1 0 0 0,1 1-1 0 0,0-1 1 0 0,-1 1 0 0 0,1-1 0 0 0,0 1 0 0 0,-1-1 0 0 0,1 1 0 0 0,0 0-1 0 0,0-1 1 0 0,-1 1 0 0 0,1 0 0 0 0,0 0 0 0 0,0-1 0 0 0,0 1-1 0 0,0 0 1 0 0,-1 0 0 0 0,1 0 0 0 0,0 0 0 0 0,0 0 0 0 0,0 0 0 0 0,-1 0-1 0 0,1 0 1 0 0,0 1 0 0 0,0-1 0 0 0,0 0 0 0 0,-1 0 0 0 0,1 1-1 0 0,0-1 1 0 0,0 0 0 0 0,-1 1 0 0 0,1-1 0 0 0,0 1 0 0 0,-1-1 0 0 0,1 1-1 0 0,0-1 1 0 0,0 1-143 0 0,3 1 158 0 0,187 56-352 0 0,-136-47-1084 0 0,1-3 0 0 0,0-2-1 0 0,1-3 1 0 0,-1-2-1 0 0,24-4 1279 0 0,-35-2-1989 0 0</inkml:trace>
  <inkml:trace contextRef="#ctx0" brushRef="#br0" timeOffset="-81001.332">15009 4211 9778 0 0,'-14'3'3993'0'0,"6"-3"-2785"0"0,2 2-912 0 0,4-4 152 0 0,2 2-136 0 0,0-2-208 0 0,41 1-64 0 0,-9-1-40 0 0,3-7-16 0 0,11 2-216 0 0,4 1-184 0 0,4-7-328 0 0,0 1-560 0 0,7 5 968 0 0,-6-4-704 0 0,7 6-337 0 0</inkml:trace>
  <inkml:trace contextRef="#ctx0" brushRef="#br0" timeOffset="-82710.221">11654 3954 5241 0 0,'17'-94'4736'0'0,"9"-28"-2374"0"0,-25 122-2352 0 0,-1 0 0 0 0,1-1 0 0 0,-1 1 0 0 0,1 0 0 0 0,0-1 0 0 0,-1 1 0 0 0,1 0 0 0 0,0 0 0 0 0,-1-1 1 0 0,1 1-1 0 0,0 0 0 0 0,-1 0 0 0 0,1 0 0 0 0,0 0 0 0 0,-1 0 0 0 0,1 0 0 0 0,0 0 0 0 0,0 0 0 0 0,-1 0 1 0 0,1 1-1 0 0,0-1 0 0 0,-1 0 0 0 0,1 0 0 0 0,0 0 0 0 0,-1 1 0 0 0,1-1 0 0 0,-1 0 0 0 0,1 1 0 0 0,0-1 0 0 0,-1 1 1 0 0,1-1-1 0 0,-1 1 0 0 0,1-1 0 0 0,-1 1 0 0 0,1-1 0 0 0,-1 1 0 0 0,0-1 0 0 0,1 1 0 0 0,-1 0 0 0 0,1-1 1 0 0,-1 1-1 0 0,0-1 0 0 0,0 1 0 0 0,1 0 0 0 0,-1-1 0 0 0,0 1 0 0 0,0 0 0 0 0,0 0 0 0 0,0-1 0 0 0,0 1 0 0 0,0 0 1 0 0,0-1-1 0 0,0 1 0 0 0,0 0 0 0 0,0-1 0 0 0,0 1 0 0 0,-1 0 0 0 0,1 0 0 0 0,0-1 0 0 0,0 1 0 0 0,-1-1 0 0 0,1 1 1 0 0,0 0-1 0 0,-1-1 0 0 0,1 1-10 0 0,66 522 1793 0 0,-60-480-1731 0 0,26 75 231 0 0,-16-97-210 0 0,8 34-308 0 0,-24-51 185 0 0,0 0 0 0 0,-1-1 0 0 0,1 1 0 0 0,-1 0 0 0 0,0 0 1 0 0,0-1-1 0 0,0 1 0 0 0,0-1 0 0 0,-1 1 0 0 0,1-1 0 0 0,-1 1 1 0 0,0-1-1 0 0,0 0 0 0 0,0 0 0 0 0,0 0 0 0 0,-1 0 0 0 0,1 0 1 0 0,-1-1-1 0 0,0 1 0 0 0,0-1 0 0 0,0 0 0 0 0,0 1 0 0 0,0-1 1 0 0,0-1-1 0 0,-1 1 0 0 0,1 0 0 0 0,-1-1 0 0 0,1 0 0 0 0,-1 1 1 0 0,0-1-1 0 0,1-1 0 0 0,-1 1 40 0 0,-5 1 6 0 0,0-1 0 0 0,0 0 1 0 0,0 0-1 0 0,0-1 0 0 0,0 0 0 0 0,0-1 1 0 0,0 0-1 0 0,0 0 0 0 0,0-1 0 0 0,0 0 0 0 0,1-1 1 0 0,-1 0-1 0 0,-1-1-6 0 0,9 4 17 0 0,0 0 0 0 0,0 0-1 0 0,0 0 1 0 0,0 0 0 0 0,0-1 0 0 0,0 1 0 0 0,0 0 0 0 0,0 0-1 0 0,0-1 1 0 0,1 1 0 0 0,-1 0 0 0 0,0-1 0 0 0,0 1 0 0 0,0-1 0 0 0,1 0-1 0 0,-1 1 1 0 0,0-1 0 0 0,1 1 0 0 0,-1-1 0 0 0,0 0 0 0 0,1 0-1 0 0,-1 1 1 0 0,1-1 0 0 0,-1 0 0 0 0,1 0 0 0 0,-1 0 0 0 0,1 1-1 0 0,0-1 1 0 0,-1 0 0 0 0,1 0 0 0 0,0 0 0 0 0,0 0 0 0 0,-1 0-1 0 0,1 0 1 0 0,0 0 0 0 0,0 0 0 0 0,0 0 0 0 0,0 1 0 0 0,1-1-1 0 0,-1 0 1 0 0,0 0 0 0 0,0 0 0 0 0,0 0 0 0 0,1 0 0 0 0,-1 0-1 0 0,0 0 1 0 0,1 1 0 0 0,-1-1 0 0 0,1 0 0 0 0,-1 0 0 0 0,1 0-1 0 0,-1 1 1 0 0,1-1 0 0 0,0 0 0 0 0,-1 1 0 0 0,1-1-17 0 0,181-76 787 0 0,-175 74-785 0 0,109-58-393 0 0,-58 0-3247 0 0,-52 46 2322 0 0</inkml:trace>
  <inkml:trace contextRef="#ctx0" brushRef="#br0" timeOffset="-82435.884">12477 4791 10778 0 0,'-21'17'4225'0'0,"-6"-9"-3137"0"0,5 10-896 0 0,0 2 49 0 0,-2-5-386 0 0,6 10-207 0 0,4-1-288 0 0,-2-2-1096 0 0,3 5 1360 0 0,2-8-840 0 0,3-3-609 0 0</inkml:trace>
  <inkml:trace contextRef="#ctx0" brushRef="#br0" timeOffset="-82017.162">12901 3759 9578 0 0,'-26'-39'4217'0'0,"-14"35"-3310"0"0,-40 52-1079 0 0,55-16 158 0 0,1 2 0 0 0,2 0 0 0 0,1 1 1 0 0,2 1-1 0 0,2 1 0 0 0,-6 20 14 0 0,9-25 23 0 0,2-4 6 0 0,1-9 29 0 0,2 1-1 0 0,0 0 1 0 0,1 1-1 0 0,1 0 1 0 0,1 0 0 0 0,1 0-1 0 0,1 1 1 0 0,1 0-1 0 0,1-1 1 0 0,1 1 0 0 0,0 2-58 0 0,1-23 8 0 0,0 0 0 0 0,0 1 1 0 0,0-1-1 0 0,0 1 0 0 0,1-1 0 0 0,-1 1 1 0 0,0-1-1 0 0,0 0 0 0 0,1 1 1 0 0,-1-1-1 0 0,1 1 0 0 0,0-1 1 0 0,-1 0-1 0 0,1 0 0 0 0,0 1 1 0 0,0-1-1 0 0,-1 0 0 0 0,1 0 1 0 0,0 0-1 0 0,0 0 0 0 0,0 0 0 0 0,1 0 1 0 0,-1 0-1 0 0,0 0 0 0 0,0 0 1 0 0,0-1-1 0 0,1 1 0 0 0,-1 0 1 0 0,0-1-1 0 0,1 1 0 0 0,-1-1 1 0 0,0 1-1 0 0,1-1 0 0 0,-1 0 1 0 0,1 0-1 0 0,-1 1 0 0 0,1-1 1 0 0,-1 0-1 0 0,1 0 0 0 0,-1-1 0 0 0,0 1 1 0 0,1 0-1 0 0,-1 0 0 0 0,1-1 1 0 0,-1 1-1 0 0,1-1 0 0 0,-1 1 1 0 0,1-1-9 0 0,63-38 162 0 0,206-209-621 0 0,-270 247 458 0 0,0 0 1 0 0,-1 0-1 0 0,1 0 0 0 0,-1 0 0 0 0,1 1 1 0 0,0-1-1 0 0,0 0 0 0 0,-1 0 0 0 0,1 1 1 0 0,0-1-1 0 0,0 0 0 0 0,0 1 0 0 0,0-1 1 0 0,0 1-1 0 0,0-1 0 0 0,0 1 0 0 0,0-1 1 0 0,0 1-1 0 0,0 0 0 0 0,0 0 0 0 0,0-1 0 0 0,0 1 1 0 0,0 0-1 0 0,0 0 0 0 0,0 0 0 0 0,0 0 1 0 0,1 0-1 0 0,-1 0 0 0 0,0 1 0 0 0,0-1 1 0 0,0 0-1 0 0,0 0 0 0 0,0 1 0 0 0,0-1 1 0 0,0 1-1 0 0,0-1 0 0 0,0 1 0 0 0,0-1 1 0 0,0 1-1 0 0,-1-1 0 0 0,1 1 0 0 0,0 0 1 0 0,0 0-1 0 0,0-1 0 0 0,-1 1 0 0 0,1 0 0 0 0,0 0 1 0 0,-1 0-1 0 0,1 0 0 0 0,-1 0 0 0 0,1 0 1 0 0,-1 0-1 0 0,0 0 0 0 0,1 0 0 0 0,-1 0 1 0 0,0 0-1 0 0,1 0 0 0 0,-1 0 0 0 0,0 0 1 0 0,0 0-1 0 0,0 0 0 0 0,0 1 0 0 0,0-1 1 0 0,0 0-1 0 0,-1 0 0 0 0,1 0 0 0 0,0 0 0 0 0,0 0 1 0 0,-1 0-1 0 0,0 1 1 0 0,-59 227 188 0 0,57-217-182 0 0,-1 102 9 0 0,5-113-65 0 0,0 0 0 0 0,0 0-1 0 0,-1-1 1 0 0,1 1-1 0 0,0 0 1 0 0,0-1 0 0 0,0 1-1 0 0,0 0 1 0 0,0-1 0 0 0,0 1-1 0 0,0-1 1 0 0,0 0-1 0 0,0 1 1 0 0,0-1 0 0 0,0 0-1 0 0,0 1 1 0 0,0-1 0 0 0,0 0-1 0 0,0 0 1 0 0,0 0 0 0 0,1 0-1 0 0,-1 0 1 0 0,0 0-1 0 0,0 0 1 0 0,0-1 0 0 0,0 1-1 0 0,0 0 1 0 0,0-1 0 0 0,0 1-1 0 0,0 0 1 0 0,0-1-1 0 0,0 0 1 0 0,0 1 0 0 0,0-1-1 0 0,0 1 1 0 0,0-1 0 0 0,-1 0-1 0 0,1 0 1 0 0,0 1-1 0 0,0-1 1 0 0,-1 0 0 0 0,1 0-1 0 0,0 0 1 0 0,-1 0 0 0 0,1 0-1 0 0,-1 0 1 0 0,1 0-1 0 0,-1 0 1 0 0,0 0 0 0 0,1 0-1 0 0,-1 0 1 0 0,0 0 0 0 0,0 0-1 0 0,0 0 1 0 0,0 0 0 0 0,0 0-1 0 0,0-1 51 0 0,5-5-412 0 0,42-53-1607 0 0,-18 21 356 0 0</inkml:trace>
  <inkml:trace contextRef="#ctx0" brushRef="#br0" timeOffset="-81517.614">12491 4469 10322 0 0,'-9'18'2215'0'0,"-17"36"1205"0"0,-20 79-2707 0 0,-9 282-1904 0 0,50-388 474 0 0,-2 1-1 0 0,-1-1 1 0 0,-2-1-1 0 0,0 1 1 0 0,-1-2-1 0 0,-2 1 1 0 0,-1-2-1 0 0,-3 4 718 0 0,-10 6-1841 0 0</inkml:trace>
  <inkml:trace contextRef="#ctx0" brushRef="#br0" timeOffset="-84009.682">9926 3359 8138 0 0,'-19'19'2903'0'0,"-21"34"-1832"0"0,21-1-1003 0 0,2 2 0 0 0,3 0 0 0 0,2 1 1 0 0,2 0-1 0 0,3 0 0 0 0,2 1 0 0 0,2 0 0 0 0,4 21-68 0 0,-5 19 23 0 0,4 1 1 0 0,4 0-1 0 0,5 0 0 0 0,3-1 0 0 0,5-1 0 0 0,7 10-23 0 0,-22-94-5 0 0,0 0 0 0 0,0 0 0 0 0,2 0 0 0 0,-1-1 0 0 0,1 0 0 0 0,1 1 0 0 0,-1-1 0 0 0,2-1 0 0 0,-1 1 0 0 0,2-1 0 0 0,-1 0 0 0 0,1 0 0 0 0,0-1 0 0 0,1 0 0 0 0,0 0 0 0 0,0-1 0 0 0,1 0 0 0 0,0-1 0 0 0,0 1 0 0 0,1-2 1 0 0,-1 1-1 0 0,1-1 0 0 0,0-1 0 0 0,1 0 0 0 0,-1 0 0 0 0,1-1 0 0 0,-1-1 0 0 0,1 1 0 0 0,0-2 0 0 0,6 1 5 0 0,137-33-4457 0 0,-131 27 3148 0 0</inkml:trace>
  <inkml:trace contextRef="#ctx0" brushRef="#br0" timeOffset="-83759.2">10236 3590 8666 0 0,'-24'63'5088'0'0,"-3"88"-4627"0"0,28 63-506 0 0,8 1-1 0 0,15 44 46 0 0,4-104 96 0 0,-9-170-3102 0 0,42-38-88 0 0,-51 43 1759 0 0</inkml:trace>
  <inkml:trace contextRef="#ctx0" brushRef="#br0" timeOffset="-83556.686">10279 4128 5505 0 0,'5'-15'1768'0'0,"13"-35"1645"0"0,-16 47-3364 0 0,0-1 1 0 0,0 1-1 0 0,0 0 0 0 0,0 0 1 0 0,1 0-1 0 0,-1 0 0 0 0,1 0 1 0 0,0 0-1 0 0,0 1 0 0 0,0-1 1 0 0,0 1-1 0 0,1 0 1 0 0,-1 0-1 0 0,1 0 0 0 0,-1 1 1 0 0,1-1-1 0 0,-1 1 0 0 0,1-1 1 0 0,2 1-50 0 0,212-62 220 0 0,-131 25-144 0 0,-69 32-416 0 0,-1-1-1 0 0,1 0 0 0 0,-1-2 0 0 0,-1 0 0 0 0,1 0 0 0 0,-1-2 0 0 0,-1 0 0 0 0,0-1 1 0 0,7-7 340 0 0,-15 11-1051 0 0</inkml:trace>
  <inkml:trace contextRef="#ctx0" brushRef="#br0" timeOffset="-83287.686">10450 4020 6057 0 0,'-62'54'4972'0'0,"57"-49"-4823"0"0,0 0 1 0 0,1 1-1 0 0,0 0 0 0 0,1 0 1 0 0,-1 0-1 0 0,1 1 1 0 0,0-1-1 0 0,1 1 0 0 0,-1-1 1 0 0,1 1-1 0 0,1 0 0 0 0,-1 0 1 0 0,1 0-1 0 0,1 0 1 0 0,-1 6-150 0 0,2-1 23 0 0,0 0 0 0 0,0-1 0 0 0,2 1 0 0 0,-1-1 0 0 0,1 1 0 0 0,1-1 0 0 0,0 0 0 0 0,1 0 0 0 0,0-1 0 0 0,1 1 0 0 0,0-1 0 0 0,0 0 0 0 0,1-1 0 0 0,0 0 0 0 0,1 0 0 0 0,0 0 1 0 0,0-1-1 0 0,1 0 0 0 0,0-1 0 0 0,1 1 0 0 0,-1-2 0 0 0,1 0 0 0 0,1 0 0 0 0,-1-1 0 0 0,1 0 0 0 0,0 0 0 0 0,0-1 0 0 0,0-1 0 0 0,1 0 0 0 0,-1-1 0 0 0,1 0-23 0 0,186 46-4518 0 0,-173-43 3262 0 0</inkml:trace>
  <inkml:trace contextRef="#ctx0" brushRef="#br0" timeOffset="-83026.905">10857 4294 8090 0 0,'20'11'5740'0'0,"61"22"-5736"0"0,58-49-1281 0 0,-48-19-2505 0 0,-41 16 1688 0 0,-24 10 558 0 0</inkml:trace>
  <inkml:trace contextRef="#ctx0" brushRef="#br0" timeOffset="-84633.721">8322 3784 7386 0 0,'-28'-34'3020'0'0,"28"32"-3015"0"0,-1-1 1 0 0,0 1-1 0 0,1-1 1 0 0,-1 1-1 0 0,1-1 1 0 0,-1 1-1 0 0,1-1 1 0 0,0 0-1 0 0,0 1 1 0 0,1-1-1 0 0,-1 1 1 0 0,0-1-1 0 0,1 0 1 0 0,0 1-1 0 0,-1-1 1 0 0,1 1-1 0 0,0 0 1 0 0,0-1-1 0 0,0 1 1 0 0,1 0-1 0 0,-1-1 1 0 0,1 1-1 0 0,-1 0 1 0 0,1 0-1 0 0,0 0 1 0 0,-1 0-1 0 0,1 1 1 0 0,0-1-1 0 0,0 0 1 0 0,1 1-1 0 0,-1-1 1 0 0,0 1-1 0 0,0 0 1 0 0,3-1-6 0 0,24-13-13 0 0,2 2 0 0 0,0 1 0 0 0,0 1 0 0 0,1 2 0 0 0,0 1 0 0 0,0 2-1 0 0,1 1 1 0 0,23 0 13 0 0,15-5-8 0 0,-48 5 8 0 0,1 0 1 0 0,-1 2 0 0 0,0 1-1 0 0,1 1 1 0 0,-1 1 0 0 0,1 1-1 0 0,-1 1 1 0 0,1 1 0 0 0,-1 1-1 0 0,0 1 1 0 0,0 1 0 0 0,-1 1-1 0 0,0 1 1 0 0,7 4-1 0 0,-21-5 0 0 0,-1 1-1 0 0,1 0 1 0 0,-1 1 0 0 0,-1-1-1 0 0,0 1 1 0 0,0 0 0 0 0,0 1-1 0 0,-2 0 1 0 0,1-1 0 0 0,-1 1-1 0 0,0 1 1 0 0,-1-1 0 0 0,0 1-1 0 0,-1-1 1 0 0,0 1 0 0 0,-1 0 0 0 0,0 0-1 0 0,0-1 1 0 0,-1 1 0 0 0,-1 0-1 0 0,0 3 1 0 0,-6 49 36 0 0,-3-1-1 0 0,-3 1 1 0 0,-2-2-1 0 0,-3 0 1 0 0,-3-1 0 0 0,-2-1-1 0 0,-3-1 1 0 0,-2-1-1 0 0,-23 31-35 0 0,-79 140 1086 0 0,129-226-1071 0 0,0-1 1 0 0,0 0-1 0 0,0 1 1 0 0,0-1-1 0 0,1 0 1 0 0,-1 1-1 0 0,0-1 1 0 0,1 1-1 0 0,-1-1 1 0 0,1 1-1 0 0,-1-1 0 0 0,1 1 1 0 0,0-1-1 0 0,0 1 1 0 0,0 0-1 0 0,0-1 1 0 0,0 1-1 0 0,0-1 1 0 0,0 1-1 0 0,0 0 1 0 0,1-1-1 0 0,-1 1 1 0 0,0-1-1 0 0,1 1 1 0 0,0-1-1 0 0,-1 1 0 0 0,1-1 1 0 0,0 1-1 0 0,0-1 1 0 0,-1 0-1 0 0,1 0 1 0 0,0 1-1 0 0,0-1 1 0 0,1 0-1 0 0,-1 0 1 0 0,0 0-1 0 0,0 0 1 0 0,1 0-1 0 0,-1 0 0 0 0,0 0 1 0 0,1 0-1 0 0,-1-1 1 0 0,1 1-1 0 0,-1-1 1 0 0,1 1-1 0 0,-1-1 1 0 0,1 1-1 0 0,-1-1 1 0 0,1 0-1 0 0,-1 0 1 0 0,1 1-1 0 0,0-1 1 0 0,-1 0-1 0 0,1-1 0 0 0,-1 1 1 0 0,1 0-1 0 0,-1 0 1 0 0,1-1-1 0 0,0 1 1 0 0,-1-1-1 0 0,1 1 1 0 0,-1-1-16 0 0,24 1 45 0 0,0-1 1 0 0,-1-2-1 0 0,1 0 1 0 0,-1-1-1 0 0,0-2 1 0 0,20-7-46 0 0,38-7 49 0 0,80-28-250 0 0,-58 5-3905 0 0,-93 38 2990 0 0,-3-1-349 0 0</inkml:trace>
  <inkml:trace contextRef="#ctx0" brushRef="#br0" timeOffset="-84370.429">8601 4265 7210 0 0,'-80'-36'6581'0'0,"92"31"-6156"0"0,127 1-2535 0 0,0-5-1 0 0,110-23 2111 0 0,-198 25-1120 0 0,-2 1-345 0 0</inkml:trace>
  <inkml:trace contextRef="#ctx0" brushRef="#br1" timeOffset="-70472.554">12074 6436 4713 0 0,'-41'152'2835'0'0,"19"-77"-2592"0"0,3 1 0 0 0,4 0 1 0 0,-5 71-244 0 0,18-127 23 0 0,-1 6 9 0 0,0 0 0 0 0,2 1 0 0 0,1-1 0 0 0,1 0 0 0 0,1 1 0 0 0,2-1 0 0 0,0 0 0 0 0,2-1 0 0 0,1 1 0 0 0,1-1 0 0 0,2 4-32 0 0,-9-26 16 0 0,1 0 1 0 0,-1 0 0 0 0,1 0-1 0 0,0 0 1 0 0,0 0-1 0 0,0-1 1 0 0,0 1 0 0 0,1 0-1 0 0,-1-1 1 0 0,1 0 0 0 0,-1 1-1 0 0,1-1 1 0 0,0 0 0 0 0,0 0-1 0 0,0-1 1 0 0,0 1 0 0 0,0-1-1 0 0,0 1 1 0 0,1-1 0 0 0,-1 0-1 0 0,0 0 1 0 0,1-1 0 0 0,-1 1-1 0 0,1 0 1 0 0,-1-1 0 0 0,1 0-1 0 0,-1 0 1 0 0,1 0 0 0 0,-1-1-1 0 0,0 1 1 0 0,1-1 0 0 0,-1 1-1 0 0,1-1 1 0 0,-1 0 0 0 0,0-1-1 0 0,0 1 1 0 0,0 0 0 0 0,1-1-1 0 0,-1 0 1 0 0,-1 0 0 0 0,1 0-1 0 0,1-1-16 0 0,114-102 346 0 0,-82 60-308 0 0,-2-3 0 0 0,-2 0-1 0 0,-2-2 1 0 0,-3-2 0 0 0,-2 0-1 0 0,-2-2 1 0 0,2-11-38 0 0,-10 26-48 0 0,-15 46 35 0 0,-9 135 8 0 0,4-108 27 0 0,1 0 0 0 0,3 0 0 0 0,0 0 0 0 0,2 0 1 0 0,2 0-1 0 0,1 0 0 0 0,1 0 0 0 0,6 15-22 0 0,-10-46 36 0 0,0 1 1 0 0,0-1-1 0 0,0 0 1 0 0,1 0 0 0 0,-1 1-1 0 0,1-1 1 0 0,0 0-1 0 0,0-1 1 0 0,0 1-1 0 0,0 0 1 0 0,1 0-1 0 0,-1-1 1 0 0,1 0 0 0 0,-1 1-1 0 0,1-1 1 0 0,0 0-1 0 0,0 0 1 0 0,0 0-1 0 0,0-1 1 0 0,0 1-1 0 0,0-1 1 0 0,1 0 0 0 0,-1 0-1 0 0,1 0 1 0 0,-1 0-1 0 0,0 0 1 0 0,1-1-1 0 0,-1 0 1 0 0,1 1-1 0 0,-1-1 1 0 0,1-1-1 0 0,-1 1 1 0 0,1 0 0 0 0,-1-1-1 0 0,1 0 1 0 0,-1 0-1 0 0,0 0 1 0 0,1 0-1 0 0,-1 0 1 0 0,0-1-1 0 0,0 1 1 0 0,0-1 0 0 0,0 0-1 0 0,0 0 1 0 0,0 0-1 0 0,0 0 1 0 0,-1-1-1 0 0,1 1 1 0 0,1-2-37 0 0,26-25 62 0 0,0 0-1 0 0,-2-2 1 0 0,-1-1-1 0 0,-2-1 1 0 0,-1-1 0 0 0,-2-1-1 0 0,-1-1 1 0 0,-2-1 0 0 0,9-25-62 0 0,-10 17-303 0 0,-2-1 1 0 0,-2 0-1 0 0,-2-1 0 0 0,-3-1 1 0 0,-1 0-1 0 0,-2 0 1 0 0,-2-22 302 0 0,7-92-2515 0 0,4-257-1206 0 0,-23 347 6277 0 0,43 533-51 0 0,-15-265-2336 0 0,24 393 227 0 0,-39-466-65 0 0,-5-122-318 0 0,0-1 6 0 0,1-1-1 0 0,-1 1 1 0 0,0 0-1 0 0,1 0 1 0 0,-1 0-1 0 0,0 0 0 0 0,1-1 1 0 0,-1 1-1 0 0,0 0 1 0 0,1 0-1 0 0,-1 0 1 0 0,0 0-1 0 0,1 0 1 0 0,-1 0-1 0 0,0 0 1 0 0,1 0-1 0 0,-1 0 1 0 0,0 0-1 0 0,1 0 1 0 0,-1 0-1 0 0,0 0 1 0 0,1 0-1 0 0,-1 0 1 0 0,0 0-1 0 0,1 1 1 0 0,-1-1-1 0 0,0 0 1 0 0,1 0-1 0 0,-1 0 1 0 0,0 0-1 0 0,1 1 0 0 0,-1-1 1 0 0,0 0-1 0 0,0 0 1 0 0,1 1-1 0 0,-1-1 1 0 0,0 0-1 0 0,0 1 1 0 0,1-1-1 0 0,-1 0-18 0 0,92-316 411 0 0,-89 310-407 0 0,39-64-59 0 0,-41 69 52 0 0,0 0 0 0 0,0 0 1 0 0,0 0-1 0 0,0 0 0 0 0,0 0 1 0 0,0 0-1 0 0,0 0 0 0 0,0 1 1 0 0,1-1-1 0 0,-1 1 1 0 0,0-1-1 0 0,0 0 0 0 0,1 1 1 0 0,-1 0-1 0 0,0-1 0 0 0,1 1 1 0 0,-1 0-1 0 0,1 0 0 0 0,-1 0 1 0 0,0 0-1 0 0,1 0 0 0 0,-1 0 1 0 0,0 0-1 0 0,1 0 0 0 0,-1 0 1 0 0,1 1-1 0 0,-1-1 0 0 0,0 1 1 0 0,0-1-1 0 0,1 1 0 0 0,-1-1 1 0 0,0 1-1 0 0,0 0 0 0 0,0-1 1 0 0,1 1-1 0 0,-1 0 0 0 0,0 0 1 0 0,0 0-1 0 0,0 0 1 0 0,0 0-1 0 0,-1 0 0 0 0,1 0 1 0 0,0 0-1 0 0,0 1 0 0 0,-1-1 1 0 0,1 0-1 0 0,0 0 0 0 0,-1 1 1 0 0,0-1-1 0 0,1 0 0 0 0,-1 1 1 0 0,0-1-1 0 0,1 1 3 0 0,85 288 43 0 0,-86-287-22 0 0,1-1 0 0 0,1 1 0 0 0,-1 0 0 0 0,0 0 0 0 0,1 0 0 0 0,-1-1 0 0 0,1 1 0 0 0,0-1 0 0 0,0 1 0 0 0,0-1 0 0 0,0 0 0 0 0,1 1 0 0 0,-1-1 0 0 0,0 0 0 0 0,1-1 0 0 0,-1 1 0 0 0,1 0 0 0 0,0-1 0 0 0,0 1 0 0 0,0-1 0 0 0,-1 0 0 0 0,1 0 0 0 0,0 0 0 0 0,0-1 0 0 0,1 1 0 0 0,-1-1 0 0 0,0 1 0 0 0,0-1 0 0 0,0 0 0 0 0,0 0 0 0 0,0 0 1 0 0,0-1-1 0 0,0 1 0 0 0,0-1 0 0 0,0 0 0 0 0,0 1 0 0 0,0-1 0 0 0,0-1 0 0 0,0 1 0 0 0,0 0 0 0 0,0-1 0 0 0,-1 1 0 0 0,1-1 0 0 0,-1 0 0 0 0,1 0 0 0 0,-1 0 0 0 0,2-2-21 0 0,20-11 25 0 0,-1-1 1 0 0,-1-1-1 0 0,0-1 1 0 0,-2 0-1 0 0,0-2 1 0 0,-1-1-1 0 0,-1 0 1 0 0,0-1-1 0 0,-2-1 1 0 0,-1 0-1 0 0,-1-2 1 0 0,-1 1-1 0 0,-1-2 1 0 0,-1 1-1 0 0,-1-2 1 0 0,-2 1-1 0 0,5-27-25 0 0,-10 38 13 0 0,-2 12-9 0 0,0-1 0 0 0,0 1 1 0 0,0 0-1 0 0,0-1 0 0 0,0 1 1 0 0,-1-1-1 0 0,1 1 0 0 0,-1-1 1 0 0,0 1-1 0 0,0-1 0 0 0,-1 0 1 0 0,1 1-1 0 0,-1-1 0 0 0,0 1 1 0 0,1-1-1 0 0,-2 1 0 0 0,1 0 1 0 0,0-1-1 0 0,-1 1 0 0 0,1 0 1 0 0,-1 0-1 0 0,0 0 0 0 0,0 0 1 0 0,0 0-1 0 0,0 0 0 0 0,-1 1 1 0 0,-1-2-5 0 0,0 4-6 0 0,-1 1 1 0 0,0-1 0 0 0,0 1-1 0 0,0 0 1 0 0,0 0 0 0 0,1 1 0 0 0,-1-1-1 0 0,1 1 1 0 0,-1 0 0 0 0,1 0-1 0 0,0 1 1 0 0,-1-1 0 0 0,1 1-1 0 0,0 0 1 0 0,1 0 0 0 0,-1 0-1 0 0,1 1 1 0 0,-1-1 0 0 0,1 1 0 0 0,0 0-1 0 0,0 0 1 0 0,-1 2 5 0 0,2-4-2 0 0,-15 18 17 0 0,0 1 0 0 0,2 1 0 0 0,0 0-1 0 0,2 1 1 0 0,0 0 0 0 0,1 1 0 0 0,2 1 0 0 0,0 0 0 0 0,2 0-1 0 0,1 1 1 0 0,1 0 0 0 0,1 0 0 0 0,1 0 0 0 0,1 1 0 0 0,2-1-1 0 0,0 15-14 0 0,1-37 7 0 0,0 1 0 0 0,0-1-1 0 0,1 1 1 0 0,0-1 0 0 0,-1 1 0 0 0,1-1-1 0 0,1 1 1 0 0,-1-1 0 0 0,1 0-1 0 0,-1 0 1 0 0,1 1 0 0 0,0-1-1 0 0,1-1 1 0 0,-1 1 0 0 0,1 0 0 0 0,0 0-1 0 0,0-1 1 0 0,0 0 0 0 0,0 1-1 0 0,0-1 1 0 0,1 0 0 0 0,-1-1 0 0 0,1 1-1 0 0,0-1 1 0 0,0 1 0 0 0,0-1-1 0 0,0-1 1 0 0,0 1 0 0 0,1 0-1 0 0,-1-1 1 0 0,0 0 0 0 0,1 0 0 0 0,-1 0-1 0 0,1-1 1 0 0,-1 1 0 0 0,1-1-1 0 0,-1 0 1 0 0,1 0 0 0 0,-1-1-1 0 0,5 0-6 0 0,11-9 17 0 0,0 0-1 0 0,0-1 0 0 0,-1-1 0 0 0,0-1 0 0 0,-1-1 0 0 0,-1 0 0 0 0,0-2 1 0 0,-1 0-1 0 0,-1 0 0 0 0,-1-2 0 0 0,0 0 0 0 0,2-4-16 0 0,30-34 17 0 0,109-102-65 0 0,-154 156 44 0 0,0 1 1 0 0,1 0-1 0 0,-1-1 0 0 0,0 1 0 0 0,1 0 1 0 0,-1 0-1 0 0,1 0 0 0 0,-1 0 0 0 0,1 0 0 0 0,0 0 1 0 0,-1 0-1 0 0,1 1 0 0 0,0-1 0 0 0,-1 0 1 0 0,1 1-1 0 0,0 0 0 0 0,0-1 0 0 0,0 1 1 0 0,0 0-1 0 0,-1 0 0 0 0,1 0 0 0 0,0 0 1 0 0,0 0-1 0 0,0 0 0 0 0,0 1 0 0 0,-1-1 0 0 0,1 1 1 0 0,0-1-1 0 0,0 1 0 0 0,-1 0 0 0 0,1 0 1 0 0,0-1-1 0 0,-1 1 0 0 0,1 0 0 0 0,-1 0 1 0 0,1 1-1 0 0,-1-1 0 0 0,1 0 0 0 0,-1 0 1 0 0,0 1-1 0 0,0-1 0 0 0,0 1 0 0 0,0-1 0 0 0,0 1 1 0 0,0-1-1 0 0,0 1 0 0 0,0 0 0 0 0,0-1 1 0 0,-1 1-1 0 0,1 0 0 0 0,-1 1 4 0 0,14 97-60 0 0,-17 170 141 0 0,3-267-76 0 0,0-1 0 0 0,0 1 0 0 0,0 0 0 0 0,0-1-1 0 0,0 1 1 0 0,1-1 0 0 0,-1 1 0 0 0,1-1-1 0 0,-1 1 1 0 0,1-1 0 0 0,0 1 0 0 0,0-1 0 0 0,0 0-1 0 0,0 1 1 0 0,1-1 0 0 0,-1 0 0 0 0,1 0 0 0 0,-1 0-1 0 0,1 0 1 0 0,0 0 0 0 0,0 0 0 0 0,0-1-1 0 0,0 1 1 0 0,0 0 0 0 0,0-1 0 0 0,0 0 0 0 0,0 1-1 0 0,1-1 1 0 0,-1 0 0 0 0,0 0 0 0 0,1 0 0 0 0,-1-1-1 0 0,1 1 1 0 0,-1-1 0 0 0,1 1 0 0 0,0-1-1 0 0,-1 0 1 0 0,1 0 0 0 0,-1 0 0 0 0,1 0 0 0 0,-1 0-1 0 0,1-1 1 0 0,-1 1 0 0 0,1-1 0 0 0,-1 1 0 0 0,1-1-6 0 0,22-12-1 0 0,-2 0 0 0 0,1-2 0 0 0,-2-1-1 0 0,0 0 1 0 0,-1-2 0 0 0,-1 0-1 0 0,0-1 1 0 0,-2-1 0 0 0,0-1 0 0 0,4-8 2 0 0,12-10-46 0 0,151-213-267 0 0,-119 129 352 0 0,-66 123-38 0 0,0 1 0 0 0,-1-1 1 0 0,1 0-1 0 0,0 0 0 0 0,0 0 1 0 0,-1 0-1 0 0,1 0 0 0 0,0 1 0 0 0,-1-1 1 0 0,1 0-1 0 0,0 0 0 0 0,-1 0 1 0 0,1 0-1 0 0,0 0 0 0 0,-1 0 1 0 0,1 0-1 0 0,0 0 0 0 0,-1 0 1 0 0,1 0-1 0 0,0 0 0 0 0,0 0 0 0 0,-1-1 1 0 0,1 1-1 0 0,0 0 0 0 0,-1 0 1 0 0,1 0-1 0 0,0 0 0 0 0,0 0 1 0 0,-1-1-1 0 0,1 1 0 0 0,0 0 0 0 0,-1 0 1 0 0,1 0-1 0 0,0-1 0 0 0,0 1 1 0 0,0 0-1 0 0,-1 0 0 0 0,1-1 1 0 0,0 1-1 0 0,0 0 0 0 0,0-1 1 0 0,0 1-1 0 0,0 0 0 0 0,-1 0 0 0 0,1-1-1 0 0,-20 24 0 0 0,20-23 0 0 0,-21 22 95 0 0,1 2 0 0 0,1 1 0 0 0,1 1 0 0 0,1 0 0 0 0,1 1 0 0 0,2 1 0 0 0,1 0 0 0 0,1 1 0 0 0,-3 11-95 0 0,14-36-13 0 0,1 0 0 0 0,-1 0-1 0 0,1 0 1 0 0,-1 0 0 0 0,1 0-1 0 0,1 0 1 0 0,-1 0 0 0 0,0 0-1 0 0,1 0 1 0 0,0 0 0 0 0,0 0 0 0 0,0 0-1 0 0,0-1 1 0 0,1 1 0 0 0,0 0-1 0 0,0 0 1 0 0,0-1 0 0 0,0 1-1 0 0,0-1 1 0 0,0 0 0 0 0,1 0-1 0 0,0 0 1 0 0,0 0 0 0 0,-1 0-1 0 0,2-1 1 0 0,-1 1 0 0 0,0-1 0 0 0,0 1-1 0 0,1-1 1 0 0,0-1 0 0 0,-1 1-1 0 0,1 0 1 0 0,0-1 0 0 0,1 1 13 0 0,145 31-4334 0 0,-134-31 3504 0 0,15 2-813 0 0</inkml:trace>
  <inkml:trace contextRef="#ctx0" brushRef="#br1" timeOffset="-61218.676">14165 8136 5665 0 0,'-3'0'139'0'0,"0"1"0"0"0,0-1 1 0 0,0 1-1 0 0,0-1 0 0 0,0 1 0 0 0,0 0 0 0 0,0 0 0 0 0,1 0 0 0 0,-1 0 0 0 0,0 1 0 0 0,0-1 1 0 0,1 1-1 0 0,-1 0 0 0 0,1-1 0 0 0,0 1 0 0 0,-1 0 0 0 0,1 1 0 0 0,0-1 0 0 0,0 0 0 0 0,0 0 1 0 0,0 1-1 0 0,1 0 0 0 0,-1-1 0 0 0,1 1 0 0 0,0 0 0 0 0,-1-1 0 0 0,1 1 0 0 0,0 0 0 0 0,1 0 0 0 0,-1 2-139 0 0,-11 98 450 0 0,12-53-316 0 0,3 1 0 0 0,2-1 1 0 0,3 0-1 0 0,1-1 1 0 0,12 34-135 0 0,-21-78 51 0 0,1 0-1 0 0,-1-1 1 0 0,1 1 0 0 0,0 0 0 0 0,0 0 0 0 0,1-1 0 0 0,-1 1 0 0 0,1-1 0 0 0,0 1 0 0 0,0-1 0 0 0,1 0-1 0 0,-1 0 1 0 0,1 0 0 0 0,0 0 0 0 0,0 0 0 0 0,0 0 0 0 0,1-1 0 0 0,-1 0 0 0 0,1 1 0 0 0,0-1-1 0 0,0-1 1 0 0,0 1 0 0 0,0 0 0 0 0,0-1 0 0 0,1 0 0 0 0,-1 0 0 0 0,1-1 0 0 0,-1 1 0 0 0,1-1-1 0 0,0 0 1 0 0,-1 0 0 0 0,1 0 0 0 0,0-1 0 0 0,0 1 0 0 0,0-1 0 0 0,0 0 0 0 0,0-1-51 0 0,13-9 76 0 0,0-2 0 0 0,-1 0 1 0 0,0-1-1 0 0,-1 0 0 0 0,-1-2 1 0 0,0 1-1 0 0,0-2 0 0 0,-2 0 1 0 0,0-1-1 0 0,-1 0 0 0 0,-1-1 1 0 0,0 0-1 0 0,5-15-76 0 0,-9 21 4 0 0,0 0-1 0 0,-1-1 1 0 0,0 0-1 0 0,-1 0 1 0 0,-1-1-1 0 0,0 1 1 0 0,-1-1 0 0 0,0 0-1 0 0,-1 0 1 0 0,0 0-1 0 0,-2 0 1 0 0,1 0-1 0 0,-2 0 1 0 0,0 0 0 0 0,0 0-1 0 0,-2 0 1 0 0,0 0-1 0 0,0 1 1 0 0,-1-1-1 0 0,-1 1 1 0 0,0 0 0 0 0,-4-8-4 0 0,6 17-1 0 0,1 1 0 0 0,-1-1 0 0 0,0 1 0 0 0,0 0 0 0 0,0 0 0 0 0,0 0 0 0 0,-1 0 0 0 0,1 0 0 0 0,-1 1 0 0 0,0-1 0 0 0,0 1 1 0 0,1 0-1 0 0,-2 0 0 0 0,1 1 0 0 0,0-1 0 0 0,0 1 0 0 0,0 0 0 0 0,-1 0 0 0 0,1 0 0 0 0,0 1 0 0 0,-1-1 0 0 0,1 1 0 0 0,0 0 0 0 0,-1 0 0 0 0,1 1 1 0 0,-1-1-1 0 0,1 1 0 0 0,0 0 0 0 0,-1 0 0 0 0,1 1 0 0 0,0-1 0 0 0,0 1 0 0 0,0 0 0 0 0,0 0 0 0 0,0 0 0 0 0,0 1 1 0 0,-128 100-45 0 0,112-84 47 0 0,0 1-1 0 0,2 0 1 0 0,0 1 0 0 0,2 1 0 0 0,0 1-1 0 0,2 0 1 0 0,0 1 0 0 0,1 1 0 0 0,2 0-1 0 0,1 1-1 0 0,8-24-12 0 0,1 0-1 0 0,0 0 1 0 0,1 0-1 0 0,-1 0 1 0 0,0 0-1 0 0,0 0 1 0 0,1 0-1 0 0,0 0 1 0 0,-1 0-1 0 0,1 1 1 0 0,0-1-1 0 0,0 0 1 0 0,0 0-1 0 0,0 0 1 0 0,0 1-1 0 0,1-1 1 0 0,-1 0-1 0 0,1 0 1 0 0,-1 0-1 0 0,1 0 1 0 0,0 0-1 0 0,0 0 1 0 0,0 0-1 0 0,0 0 1 0 0,0 0-1 0 0,0 0 1 0 0,1 0-1 0 0,-1 0 1 0 0,0-1-1 0 0,1 1 1 0 0,0-1-1 0 0,-1 1 0 0 0,1-1 1 0 0,0 0-1 0 0,0 1 1 0 0,-1-1-1 0 0,1 0 1 0 0,0 0-1 0 0,0 0 1 0 0,1-1-1 0 0,-1 1 1 0 0,0 0-1 0 0,0-1 1 0 0,0 1-1 0 0,0-1 1 0 0,0 0-1 0 0,1 0 1 0 0,-1 0-1 0 0,0 0 1 0 0,2 0 12 0 0,227-15-4873 0 0,-134 9 3160 0 0,-52 1 513 0 0</inkml:trace>
  <inkml:trace contextRef="#ctx0" brushRef="#br1" timeOffset="-60954.07">15210 7633 6817 0 0,'-92'-9'4180'0'0,"80"12"-4099"0"0,1 0 0 0 0,-1 0 0 0 0,1 1 0 0 0,0 0 0 0 0,1 1 0 0 0,-1 0 0 0 0,1 1 0 0 0,0 0 0 0 0,0 1 0 0 0,1 0 0 0 0,0 0 0 0 0,0 1 0 0 0,0 0-1 0 0,1 0 1 0 0,1 1 0 0 0,-1 1 0 0 0,0 1-81 0 0,-20 36 115 0 0,2 1-1 0 0,2 1 0 0 0,2 2 0 0 0,2 0 1 0 0,3 1-1 0 0,2 1 0 0 0,2 1 0 0 0,2-1 1 0 0,-2 46-115 0 0,3-50 100 0 0,2 1 0 0 0,2 1 1 0 0,2-1-1 0 0,3 0 1 0 0,1 1-1 0 0,3-1 1 0 0,2 1-1 0 0,2-1 1 0 0,14 48-101 0 0,19-36-437 0 0,4-55-3321 0 0,-29-23 1521 0 0,-9 4 468 0 0</inkml:trace>
  <inkml:trace contextRef="#ctx0" brushRef="#br1" timeOffset="-60705.609">14695 8562 4809 0 0,'-4'-1'329'0'0,"-1"0"0"0"0,1-1-1 0 0,-1 1 1 0 0,1-1 0 0 0,-1 0 0 0 0,1 0 0 0 0,0 0-1 0 0,0 0 1 0 0,0-1 0 0 0,0 1 0 0 0,0-1 0 0 0,1 0-1 0 0,-1-1 1 0 0,1 1 0 0 0,0 0 0 0 0,0-1 0 0 0,0 0-1 0 0,0 0 1 0 0,1 0 0 0 0,-1 0 0 0 0,1 0 0 0 0,0-2-329 0 0,4 4 11 0 0,-1-1 1 0 0,2 1 0 0 0,-1 0 0 0 0,0 0-1 0 0,0-1 1 0 0,1 2 0 0 0,-1-1 0 0 0,1 0-1 0 0,0 0 1 0 0,-1 1 0 0 0,1 0 0 0 0,0-1-1 0 0,0 1 1 0 0,0 0 0 0 0,0 0 0 0 0,0 1-1 0 0,0-1 1 0 0,0 1 0 0 0,0-1 0 0 0,0 1-1 0 0,2 0-11 0 0,442-82-3516 0 0,-392 70 2417 0 0</inkml:trace>
  <inkml:trace contextRef="#ctx0" brushRef="#br2" timeOffset="3.647">3193 5316 3641 0 0,'-18'13'2475'0'0,"-17"32"-481"0"0,29 3-1972 0 0,1 1 0 0 0,3-1-1 0 0,2 1 1 0 0,2-1 0 0 0,3 0 0 0 0,1 1 0 0 0,6 15-22 0 0,-6-21-60 0 0,43 315-328 0 0,-48-354 378 0 0,0 1 0 0 0,0-1 0 0 0,0 1 0 0 0,0-1 0 0 0,1 0 0 0 0,-1 0 0 0 0,1 1 0 0 0,0-1 0 0 0,0 0 0 0 0,1-1 0 0 0,-1 1 0 0 0,1 0 0 0 0,0-1 0 0 0,0 1 0 0 0,0-1 0 0 0,1 0 0 0 0,-1 0 0 0 0,1 0 0 0 0,-1-1 0 0 0,1 1 0 0 0,0-1 0 0 0,0 0 0 0 0,0 0 0 0 0,0 0 0 0 0,1-1 0 0 0,-1 1 0 0 0,0-1 0 0 0,1 0-1 0 0,-1 0 1 0 0,1 0 0 0 0,-1-1 0 0 0,1 0 0 0 0,-1 0 0 0 0,1 0 0 0 0,-1 0 0 0 0,1-1 0 0 0,-1 0 0 0 0,1 0 0 0 0,-1 0 0 0 0,1 0 0 0 0,-1-1 0 0 0,0 1 0 0 0,1-2 10 0 0,94-41-3276 0 0,-84 33 2369 0 0</inkml:trace>
  <inkml:trace contextRef="#ctx0" brushRef="#br2" timeOffset="3.647">3145 5678 3625 0 0,'0'2'107'0'0,"0"1"0"0"0,0-1 1 0 0,1 1-1 0 0,-1 0 1 0 0,1-1-1 0 0,0 1 0 0 0,0-1 1 0 0,-1 0-1 0 0,2 1 0 0 0,-1-1 1 0 0,0 1-1 0 0,0-1 0 0 0,1 0 1 0 0,-1 0-1 0 0,1 0 1 0 0,0 0-1 0 0,0 0 0 0 0,-1 0 1 0 0,1-1-1 0 0,0 1 0 0 0,1 0 1 0 0,-1-1-1 0 0,0 0 0 0 0,0 1 1 0 0,1-1-1 0 0,-1 0 1 0 0,0 0-1 0 0,1 0 0 0 0,-1-1 1 0 0,1 1-1 0 0,0-1 0 0 0,-1 1 1 0 0,3-1-108 0 0,98 1-369 0 0,-81-2 616 0 0,133-24-4062 0 0,-140 21 3057 0 0</inkml:trace>
  <inkml:trace contextRef="#ctx0" brushRef="#br2" timeOffset="3.647">3632 5318 3905 0 0,'7'196'4541'0'0,"19"99"-4236"0"0,-24-274-197 0 0,43 283-45 0 0,-36-231-212 0 0,-9-72 27 0 0,0-15-653 0 0,13-140 191 0 0,-8 125 538 0 0,-5 16 38 0 0,1 0 0 0 0,1 0 0 0 0,0 1 0 0 0,1-1 0 0 0,0 0 1 0 0,1 1-1 0 0,1 0 0 0 0,0 0 0 0 0,0 0 0 0 0,1 1 0 0 0,1-1 0 0 0,0 1 0 0 0,0 1 0 0 0,1 0 0 0 0,1 0 0 0 0,3-3 8 0 0,-9 13 37 0 0,0 0 1 0 0,0 1-1 0 0,0-1 0 0 0,0 1 1 0 0,0 0-1 0 0,0 0 0 0 0,0 0 1 0 0,0 0-1 0 0,-1 1 1 0 0,1-1-1 0 0,0 1 0 0 0,-1-1 1 0 0,1 1-1 0 0,-1 0 0 0 0,1 0 1 0 0,-1 0-1 0 0,0 1 1 0 0,0-1-1 0 0,0 0 0 0 0,0 1 1 0 0,0-1-1 0 0,-1 1 0 0 0,1 0 1 0 0,-1-1-1 0 0,0 1 1 0 0,0 0-1 0 0,0 0 0 0 0,0 0 1 0 0,0 0-1 0 0,0 0 0 0 0,-1 0 1 0 0,0 0-1 0 0,1 0 1 0 0,-1 3-38 0 0,5 8 44 0 0,88 315 40 0 0,-92-326-188 0 0,-1 0 0 0 0,1 0 0 0 0,1 0 1 0 0,-1 0-1 0 0,0 0 0 0 0,1 0 0 0 0,0 0 0 0 0,-1 0 1 0 0,1-1-1 0 0,0 1 0 0 0,0-1 0 0 0,1 1 1 0 0,-1-1-1 0 0,0 0 0 0 0,1 0 0 0 0,0 0 0 0 0,-1 0 1 0 0,1 0-1 0 0,0-1 0 0 0,0 1 0 0 0,0-1 0 0 0,0 0 1 0 0,0 0-1 0 0,0 0 0 0 0,0 0 0 0 0,0 0 0 0 0,1-1 1 0 0,-1 1-1 0 0,0-1 0 0 0,0 0 0 0 0,1 0 0 0 0,-1 0 1 0 0,0-1-1 0 0,0 1 0 0 0,2-1 104 0 0,6-6-716 0 0</inkml:trace>
  <inkml:trace contextRef="#ctx0" brushRef="#br2" timeOffset="3.647">4557 5991 5633 0 0,'0'4'1043'0'0,"-1"-5"-975"0"0,1 1-1 0 0,0 0 1 0 0,-1-1-1 0 0,1 1 1 0 0,-1-1 0 0 0,1 1-1 0 0,0 0 1 0 0,-1-1 0 0 0,1 1-1 0 0,-1 0 1 0 0,1-1 0 0 0,-1 1-1 0 0,1 0 1 0 0,-1 0 0 0 0,0 0-1 0 0,1 0 1 0 0,-1-1 0 0 0,1 1-1 0 0,-1 0 1 0 0,1 0 0 0 0,-1 0-1 0 0,1 0 1 0 0,-1 0-1 0 0,0 0 1 0 0,1 0 0 0 0,-1 1-1 0 0,1-1 1 0 0,-1 0 0 0 0,1 0-1 0 0,-1 0 1 0 0,1 0 0 0 0,-1 1-1 0 0,1-1 1 0 0,-1 0 0 0 0,1 1-1 0 0,-1-1 1 0 0,1 0 0 0 0,-1 1-1 0 0,1-1 1 0 0,-1 0 0 0 0,1 1-1 0 0,0-1 1 0 0,-1 1 0 0 0,1-1-1 0 0,0 1 1 0 0,0-1-1 0 0,-1 1 1 0 0,1-1 0 0 0,0 1-1 0 0,0-1 1 0 0,-1 1 0 0 0,1-1-1 0 0,0 1 1 0 0,0-1 0 0 0,0 1-1 0 0,0 0 1 0 0,0-1 0 0 0,0 1-68 0 0,-10-20-18 0 0,-2-6-377 0 0,-1 1 0 0 0,-1 0 0 0 0,-1 1 0 0 0,-1 0 0 0 0,-1 1-1 0 0,-1 1 1 0 0,-18-16 395 0 0,33 35-58 0 0,0 0-1 0 0,0 0 0 0 0,0 1 1 0 0,0-1-1 0 0,0 1 1 0 0,0 0-1 0 0,-1 0 0 0 0,1 0 1 0 0,0 1-1 0 0,-1-1 0 0 0,1 1 1 0 0,0 0-1 0 0,-1 0 1 0 0,1 0-1 0 0,0 0 0 0 0,-1 0 1 0 0,1 1-1 0 0,0-1 1 0 0,-1 1-1 0 0,1 0 0 0 0,0 0 1 0 0,0 1-1 0 0,0-1 0 0 0,0 0 1 0 0,0 1-1 0 0,0 0 1 0 0,0 0-1 0 0,0 0 0 0 0,-1 2 59 0 0,-69 72-1518 0 0,65-62 1612 0 0,0 1 0 0 0,1 0-1 0 0,0 0 1 0 0,1 1-1 0 0,1 0 1 0 0,0 0-1 0 0,2 0 1 0 0,0 0 0 0 0,0 1-1 0 0,1-1 1 0 0,1 10-94 0 0,2-21 2 0 0,0-1 1 0 0,0 0 0 0 0,0 1-1 0 0,0-1 1 0 0,1 0-1 0 0,0 1 1 0 0,0-1-1 0 0,0 0 1 0 0,0 0-1 0 0,0 0 1 0 0,1-1-1 0 0,0 1 1 0 0,0-1 0 0 0,0 1-1 0 0,0-1 1 0 0,0 0-1 0 0,1 0 1 0 0,-1 0-1 0 0,1-1 1 0 0,0 1-1 0 0,0-1 1 0 0,0 0 0 0 0,0 0-1 0 0,0 0 1 0 0,1-1-1 0 0,-1 1 1 0 0,0-1-1 0 0,1 0 1 0 0,-1-1-1 0 0,1 1 1 0 0,-1-1-1 0 0,1 1 1 0 0,-1-1 0 0 0,1-1-1 0 0,-1 1 1 0 0,1-1-1 0 0,-1 1 1 0 0,1-1-1 0 0,-1-1 1 0 0,1 1-1 0 0,-1 0 1 0 0,0-1 0 0 0,0 0-1 0 0,0 0 1 0 0,0-1-1 0 0,0 1 1 0 0,0-1-1 0 0,-1 1 1 0 0,1-1-1 0 0,-1 0 1 0 0,0-1-1 0 0,0 1 1 0 0,0 0 0 0 0,0-1-1 0 0,0 0 1 0 0,-1 0-1 0 0,2-3-2 0 0,5-5 30 0 0,83-84 144 0 0,-87 94-163 0 0,1-1 0 0 0,-1 1 0 0 0,1 1 0 0 0,-1-1 0 0 0,1 1 0 0 0,0-1 0 0 0,-1 2 0 0 0,1-1 0 0 0,0 1 0 0 0,0 0 0 0 0,0 0 0 0 0,-1 0 0 0 0,1 1 0 0 0,0 0 0 0 0,0 0 0 0 0,1 1-11 0 0,58 42-550 0 0,-58-49-2842 0 0,-7 3 2789 0 0</inkml:trace>
  <inkml:trace contextRef="#ctx0" brushRef="#br2" timeOffset="3.647">4771 5294 1128 0 0,'5'-13'5322'0'0,"7"24"-3623"0"0,6 40-2012 0 0,52 524 848 0 0,-69-558-525 0 0,0-1-1 0 0,1 1 0 0 0,0-1 1 0 0,1 1-1 0 0,1-1 1 0 0,1 0-1 0 0,0-1 1 0 0,1 1-1 0 0,1-1 1 0 0,0 0-1 0 0,1 0 0 0 0,1-1 1 0 0,1 0-10 0 0,-8-11-25 0 0,0-1 1 0 0,1 0-1 0 0,-1-1 1 0 0,1 1-1 0 0,0 0 1 0 0,-1-1-1 0 0,1 1 1 0 0,0-1-1 0 0,0 0 1 0 0,0 0-1 0 0,0 0 1 0 0,0-1-1 0 0,0 1 1 0 0,0 0-1 0 0,0-1 0 0 0,0 0 1 0 0,0 0-1 0 0,0 0 1 0 0,0 0-1 0 0,0-1 1 0 0,0 1-1 0 0,0-1 1 0 0,0 1-1 0 0,0-1 1 0 0,0 0-1 0 0,0 0 1 0 0,0-1-1 0 0,0 1 1 0 0,0-1-1 0 0,-1 1 1 0 0,1-1-1 0 0,-1 0 1 0 0,1 0-1 0 0,-1 0 1 0 0,1 0 24 0 0,74-82-3228 0 0,-62 64 2285 0 0</inkml:trace>
  <inkml:trace contextRef="#ctx0" brushRef="#br2" timeOffset="3.647">4729 5665 3497 0 0,'-1'9'1677'0'0,"0"-9"-1604"0"0,1 1 0 0 0,0 0-1 0 0,-1-1 1 0 0,1 1 0 0 0,0 0 0 0 0,-1-1 0 0 0,1 1 0 0 0,0 0 0 0 0,0 0-1 0 0,0-1 1 0 0,0 1 0 0 0,0 0 0 0 0,0 0 0 0 0,0-1 0 0 0,0 1 0 0 0,0 0 0 0 0,0 0-1 0 0,0-1 1 0 0,1 1 0 0 0,-1 0 0 0 0,0 0 0 0 0,1-1 0 0 0,-1 1 0 0 0,0 0-1 0 0,1-1 1 0 0,-1 1 0 0 0,0-1 0 0 0,1 1 0 0 0,-1 0 0 0 0,1-1 0 0 0,0 1-1 0 0,-1-1 1 0 0,1 1 0 0 0,-1-1 0 0 0,1 0 0 0 0,0 1 0 0 0,-1-1 0 0 0,1 1-1 0 0,0-1 1 0 0,-1 0 0 0 0,1 0 0 0 0,0 1 0 0 0,-1-1 0 0 0,1 0 0 0 0,0 0-1 0 0,0 0 1 0 0,-1 0 0 0 0,2 0-73 0 0,117-4 468 0 0,134-88-2419 0 0,-221 81 1300 0 0</inkml:trace>
  <inkml:trace contextRef="#ctx0" brushRef="#br2" timeOffset="3.647">377 5655 568 0 0,'-49'-54'5175'0'0,"25"86"-4309"0"0,13 134-283 0 0,38 153-221 0 0,-13-85-181 0 0,-20-205-97 0 0,15-116-100 0 0,-17-356-729 0 0,-26 257 898 0 0,19 130 340 0 0,53 76-477 0 0,96 124-24 0 0,10 54-13 0 0,47 6 37 0 0,-182-193-4 0 0,0 0 0 0 0,0 0 0 0 0,-1 1 0 0 0,-1 0-1 0 0,0 0 1 0 0,-1 1 0 0 0,0 0 0 0 0,-1 0 0 0 0,0 2-12 0 0,14 32 253 0 0,-10-28 303 0 0,-14-31 1145 0 0,-92-263-1392 0 0,86 229-501 0 0,1-1 1 0 0,2 1-1 0 0,3-1 0 0 0,1 0 0 0 0,3-1 1 0 0,1 1-1 0 0,3 0 0 0 0,6-28 192 0 0,38-61-2490 0 0,-30 106 1714 0 0</inkml:trace>
  <inkml:trace contextRef="#ctx0" brushRef="#br2" timeOffset="3.647">1380 6405 328 0 0,'4'2'110'0'0,"1"-1"1"0"0,-1 0-1 0 0,0 0 0 0 0,0 0 1 0 0,1-1-1 0 0,-1 1 1 0 0,0-1-1 0 0,1 0 0 0 0,-1 0 1 0 0,0-1-1 0 0,1 1 0 0 0,-1-1 1 0 0,0 0-1 0 0,0 0 0 0 0,0 0 1 0 0,1-1-1 0 0,-1 0 0 0 0,0 1 1 0 0,-1-1-1 0 0,1-1 0 0 0,0 1 1 0 0,-1 0-1 0 0,1-1 0 0 0,-1 0 1 0 0,0 0-1 0 0,0 0 0 0 0,0 0 1 0 0,0 0-1 0 0,0-1 1 0 0,-1 1-1 0 0,1-1 0 0 0,-1 0 1 0 0,0 0-1 0 0,0 0 0 0 0,-1 0 1 0 0,1 0-1 0 0,-1 0 0 0 0,0 0 1 0 0,0-1-111 0 0,34-155 1400 0 0,-33 147-1371 0 0,-1 0 0 0 0,-1 0 0 0 0,0 0-1 0 0,-1 0 1 0 0,0 0 0 0 0,-1 0 0 0 0,0 1 0 0 0,-1-1 0 0 0,-1 0 0 0 0,0 1 0 0 0,-1 0-1 0 0,0 0 1 0 0,0 0 0 0 0,-2 1 0 0 0,1 0 0 0 0,-1 0 0 0 0,-7-8-29 0 0,9 13 7 0 0,1-1 1 0 0,-1 1 0 0 0,0-1-1 0 0,-1 1 1 0 0,0 1-1 0 0,0-1 1 0 0,0 1-1 0 0,0 0 1 0 0,-1 0 0 0 0,0 1-1 0 0,0 0 1 0 0,0 0-1 0 0,0 1 1 0 0,-1 0 0 0 0,1 0-1 0 0,-1 1 1 0 0,0-1-1 0 0,0 2 1 0 0,0-1 0 0 0,0 1-1 0 0,0 1 1 0 0,0-1-1 0 0,0 1 1 0 0,0 1 0 0 0,0-1-1 0 0,0 1 1 0 0,0 1-1 0 0,0-1 1 0 0,0 2 0 0 0,0-1-1 0 0,1 1 1 0 0,-1 0-1 0 0,1 0 1 0 0,0 1 0 0 0,0 0-1 0 0,-6 4-7 0 0,6 0 2 0 0,-1 0 0 0 0,2 1 0 0 0,-1 0 1 0 0,1 0-1 0 0,0 0 0 0 0,1 1 0 0 0,0 0 0 0 0,0 0 0 0 0,1 0 0 0 0,1 0 0 0 0,-1 1 0 0 0,2 0 0 0 0,-1-1 0 0 0,1 10-2 0 0,1-2 3 0 0,1-1-1 0 0,0 1 0 0 0,2-1 0 0 0,0 1 0 0 0,1-1 0 0 0,1 0 0 0 0,0 0 1 0 0,1 0-1 0 0,1-1 0 0 0,1 0 0 0 0,0 0 0 0 0,1 0 0 0 0,1-1 0 0 0,0 0 0 0 0,10 12-2 0 0,-16-23-21 0 0,0 0-1 0 0,1 0 0 0 0,0 0 0 0 0,-1 0 0 0 0,1 0 0 0 0,0-1 0 0 0,1 0 0 0 0,-1 0 0 0 0,1 0 1 0 0,-1 0-1 0 0,1-1 0 0 0,0 1 0 0 0,0-1 0 0 0,0-1 0 0 0,0 1 0 0 0,0-1 0 0 0,1 1 0 0 0,-1-2 1 0 0,0 1-1 0 0,1 0 0 0 0,-1-1 0 0 0,0 0 0 0 0,1 0 0 0 0,-1-1 0 0 0,0 0 0 0 0,1 0 0 0 0,-1 0 1 0 0,0 0-1 0 0,1-1 22 0 0,60-40-2101 0 0,-49 28 1236 0 0</inkml:trace>
  <inkml:trace contextRef="#ctx0" brushRef="#br2" timeOffset="3.647">1750 5208 3329 0 0,'0'28'3050'0'0,"38"194"-3083"0"0,9 55-328 0 0,-3 86 361 0 0,-43-357 1 0 0,-3 6 7 0 0,2-1 1 0 0,0 1 0 0 0,0-1 0 0 0,1 1 0 0 0,0-1 0 0 0,1 1-1 0 0,0-1 1 0 0,1 0 0 0 0,1 0 0 0 0,-1 0 0 0 0,2 0 0 0 0,-1-1-1 0 0,2 0 1 0 0,-1 1 0 0 0,1-2 0 0 0,1 1 0 0 0,0-1 0 0 0,0 0-1 0 0,1 0 1 0 0,0-1 0 0 0,0 0 0 0 0,10 6-9 0 0,-13-13-111 0 0,0 0 0 0 0,1-1 1 0 0,-1 1-1 0 0,1-1 0 0 0,-1-1 1 0 0,0 1-1 0 0,1-1 0 0 0,-1 0 0 0 0,0 0 1 0 0,0 0-1 0 0,0-1 0 0 0,0 0 0 0 0,0 0 1 0 0,0 0-1 0 0,0 0 0 0 0,0-1 0 0 0,-1 0 1 0 0,1 0-1 0 0,-1 0 0 0 0,0-1 0 0 0,0 1 1 0 0,0-1-1 0 0,-1 0 0 0 0,3-3 111 0 0,10-10-625 0 0</inkml:trace>
  <inkml:trace contextRef="#ctx0" brushRef="#br2" timeOffset="3.647">1696 5679 1864 0 0,'-29'37'3554'0'0,"49"-34"-3372"0"0,102 5 5 0 0,92-35-2660 0 0,-189 25 1704 0 0</inkml:trace>
  <inkml:trace contextRef="#ctx0" brushRef="#br2" timeOffset="3.647">2247 5955 904 0 0,'-1'1'80'0'0,"0"0"-1"0"0,0 0 1 0 0,0 0-1 0 0,1 0 1 0 0,-1 1-1 0 0,0-1 1 0 0,1 0 0 0 0,-1 1-1 0 0,1-1 1 0 0,-1 0-1 0 0,1 1 1 0 0,0-1-1 0 0,0 0 1 0 0,0 1-1 0 0,-1-1 1 0 0,1 1 0 0 0,1-1-1 0 0,-1 1 1 0 0,0-1-1 0 0,0 0 1 0 0,0 1-1 0 0,1-1 1 0 0,-1 1-1 0 0,1-1 1 0 0,-1 0-1 0 0,1 0 1 0 0,-1 1 0 0 0,1-1-1 0 0,0 0 1 0 0,0 0-1 0 0,-1 0 1 0 0,1 1-1 0 0,0-1 1 0 0,0 0-1 0 0,0 0 1 0 0,0-1-1 0 0,1 1 1 0 0,-1 0 0 0 0,0 0-1 0 0,0 0 1 0 0,0-1-1 0 0,1 1 1 0 0,-1-1-1 0 0,0 1 1 0 0,1-1-1 0 0,-1 1 1 0 0,0-1-1 0 0,2 0-79 0 0,73 23 1253 0 0,-71-22-1188 0 0,0-1 1 0 0,-1 0 0 0 0,1 0-1 0 0,0-1 1 0 0,0 1 0 0 0,0-1 0 0 0,0 0-1 0 0,0 0 1 0 0,-1 0 0 0 0,1-1-1 0 0,0 0 1 0 0,-1 0 0 0 0,1 0 0 0 0,-1 0-1 0 0,0-1 1 0 0,0 0 0 0 0,0 0-1 0 0,0 0 1 0 0,0 0 0 0 0,-1 0 0 0 0,0-1-1 0 0,1 0 1 0 0,-1 0 0 0 0,0 0-1 0 0,-1 0 1 0 0,1 0 0 0 0,-1 0 0 0 0,0-1-1 0 0,1 0-65 0 0,33-79 107 0 0,-35 80-106 0 0,0 0-1 0 0,-1 1 1 0 0,1-1 0 0 0,-1 0-1 0 0,0 0 1 0 0,0 0-1 0 0,0 1 1 0 0,-1-1 0 0 0,0 0-1 0 0,1 0 1 0 0,-1 1-1 0 0,0-1 1 0 0,-1 0 0 0 0,1 1-1 0 0,-1-1 1 0 0,1 1 0 0 0,-1 0-1 0 0,0-1 1 0 0,-1 1-1 0 0,-3-10-57 0 0,-64-96-2052 0 0,66 108 2092 0 0,1 0 1 0 0,0 1-1 0 0,0-1 0 0 0,0 1 0 0 0,0 0 0 0 0,-1 0 0 0 0,1 0 0 0 0,0 1 0 0 0,0-1 1 0 0,0 1-1 0 0,0-1 0 0 0,0 1 0 0 0,0 0 0 0 0,0 0 0 0 0,0 1 0 0 0,0-1 0 0 0,0 1 1 0 0,0-1-1 0 0,1 1 0 0 0,-1 0 0 0 0,1 0 0 0 0,-1 0 0 0 0,1 0 0 0 0,0 0 0 0 0,0 1 1 0 0,0-1-1 0 0,0 1 0 0 0,0 0 0 0 0,0-1 0 0 0,1 1 0 0 0,-1 0 0 0 0,1 0 1 0 0,0 0-1 0 0,0 0 0 0 0,0 0 0 0 0,0 0 0 0 0,1 0 0 0 0,-1 0 0 0 0,1 0 0 0 0,-1 2 17 0 0,-4 13 205 0 0,0 1-1 0 0,1 0 0 0 0,1 0 0 0 0,1 1 1 0 0,0-1-1 0 0,1 1 0 0 0,2-1 0 0 0,0 1 0 0 0,1-1 1 0 0,0 0-1 0 0,2 0 0 0 0,0 0 0 0 0,2 0 1 0 0,0 0-1 0 0,8 15-204 0 0,-8-21 75 0 0,-1-2-28 0 0,0 0 1 0 0,1-1-1 0 0,0 0 1 0 0,1 0-1 0 0,0 0 0 0 0,1-1 1 0 0,-1 0-1 0 0,2-1 1 0 0,-1 1-1 0 0,4 1-47 0 0,109 49-417 0 0,-32-67-2757 0 0,-70 0 2347 0 0,2-2-181 0 0</inkml:trace>
  <inkml:trace contextRef="#ctx0" brushRef="#br2" timeOffset="3.647">5960 5303 4721 0 0,'-5'83'3006'0'0,"36"107"-2205"0"0,-20-161-787 0 0,-1 0-1 0 0,-1 1 1 0 0,-2 0-1 0 0,-1 1 1 0 0,-2-1-1 0 0,0 1 1 0 0,-3 0-1 0 0,0 0 1 0 0,-2 0-1 0 0,-1 0 0 0 0,-2 0 1 0 0,-4 16-14 0 0,-22 119 103 0 0,75-354-127 0 0,-38 145 26 0 0,1 0 0 0 0,3 1 0 0 0,1 1-1 0 0,2 0 1 0 0,7-11-2 0 0,-21 49 1 0 0,1 1 0 0 0,-1-1 0 0 0,1 0-1 0 0,0 0 1 0 0,0 1 0 0 0,0-1 0 0 0,0 1 0 0 0,0-1 0 0 0,1 1 0 0 0,-1-1 0 0 0,1 1 0 0 0,-1 0 0 0 0,1-1-1 0 0,0 1 1 0 0,0 0 0 0 0,0 0 0 0 0,0 1 0 0 0,0-1 0 0 0,1 0 0 0 0,-1 1 0 0 0,0-1 0 0 0,1 1 0 0 0,-1 0-1 0 0,1 0 1 0 0,0 0 0 0 0,-1 0 0 0 0,1 0 0 0 0,0 1 0 0 0,0-1 0 0 0,-1 1 0 0 0,1-1 0 0 0,0 1 0 0 0,0 0-1 0 0,0 0 1 0 0,-1 1 0 0 0,1-1 0 0 0,0 0 0 0 0,0 1 0 0 0,-1 0 0 0 0,1-1 0 0 0,0 1 0 0 0,-1 0 0 0 0,1 1-1 0 0,-1-1 1 0 0,1 0 0 0 0,-1 1 0 0 0,1-1 0 0 0,-1 1 0 0 0,2 2-1 0 0,8 11 4 0 0,-1 0 1 0 0,-1 1-1 0 0,0 1 0 0 0,-1 0 1 0 0,-1 0-1 0 0,0 1 0 0 0,-2 0 1 0 0,0 0-1 0 0,0 0 0 0 0,-2 1 0 0 0,0 1-4 0 0,20 66 58 0 0,15 36 25 0 0,-37-121-209 0 0,-1 0 1 0 0,0 0-1 0 0,0 0 1 0 0,0 0-1 0 0,1 0 1 0 0,-1 0-1 0 0,0 0 1 0 0,1 0-1 0 0,-1-1 1 0 0,1 1-1 0 0,-1 0 1 0 0,1-1-1 0 0,-1 1 0 0 0,1-1 1 0 0,-1 0-1 0 0,1 1 1 0 0,0-1-1 0 0,-1 0 1 0 0,1 0-1 0 0,-1 0 1 0 0,1 0-1 0 0,0 0 1 0 0,-1-1-1 0 0,1 1 1 0 0,-1 0-1 0 0,1-1 1 0 0,-1 1-1 0 0,1-1 1 0 0,-1 1-1 0 0,1-1 0 0 0,-1 0 1 0 0,1 0-1 0 0,-1 0 1 0 0,0 0-1 0 0,1 0 1 0 0,-1 0-1 0 0,0 0 1 0 0,0 0-1 0 0,1-1 126 0 0,8-5-801 0 0</inkml:trace>
  <inkml:trace contextRef="#ctx0" brushRef="#br2" timeOffset="3.647">6532 5861 2753 0 0,'-5'43'3315'0'0,"39"-47"-2468"0"0,26-26-471 0 0,-54 25-293 0 0,-1 0 1 0 0,1-1-1 0 0,-1 0 1 0 0,0 0-1 0 0,0 0 0 0 0,-1 0 1 0 0,0-1-1 0 0,0 1 1 0 0,0-1-1 0 0,-1 0 0 0 0,0 0 1 0 0,0-1-1 0 0,0-2-83 0 0,4-8 175 0 0,-3 11-152 0 0,0-1 0 0 0,0 0 1 0 0,-1 0-1 0 0,0 0 0 0 0,-1 0 1 0 0,0 0-1 0 0,0 0 0 0 0,-1-1 0 0 0,0 1 1 0 0,0-1-1 0 0,-1 1 0 0 0,0-1 1 0 0,0 1-1 0 0,-1-1 0 0 0,0 1 0 0 0,-1 0 1 0 0,0-1-1 0 0,0 1 0 0 0,-1 0 1 0 0,0 0-1 0 0,0 0 0 0 0,-1 0 1 0 0,0 1-1 0 0,0 0 0 0 0,-1 0 0 0 0,0 0 1 0 0,0 0-1 0 0,-5-5-23 0 0,8 11-24 0 0,0 1-1 0 0,0-1 1 0 0,0 0 0 0 0,0 0 0 0 0,0 1-1 0 0,1-1 1 0 0,-1 1 0 0 0,-1-1-1 0 0,1 1 1 0 0,0 0 0 0 0,0 0 0 0 0,0 0-1 0 0,0 0 1 0 0,0 0 0 0 0,0 0-1 0 0,0 1 1 0 0,0-1 0 0 0,0 1 0 0 0,0-1-1 0 0,0 1 1 0 0,1 0 0 0 0,-1 0-1 0 0,0 0 1 0 0,0 0 0 0 0,0 0 0 0 0,1 0-1 0 0,-1 0 1 0 0,1 1 0 0 0,-1-1-1 0 0,1 0 1 0 0,-1 1 0 0 0,1-1 0 0 0,0 1-1 0 0,0 0 1 0 0,-1-1 0 0 0,1 1 0 0 0,1 0-1 0 0,-1 0 1 0 0,0 0 24 0 0,-35 76-376 0 0,27-39 458 0 0,3 0 1 0 0,1 1-1 0 0,1 0 0 0 0,3 0 1 0 0,1 0-1 0 0,2 0 0 0 0,2 0 1 0 0,1-1-1 0 0,2 1 0 0 0,2-1 1 0 0,12 32-83 0 0,30 46 444 0 0,-49-114-438 0 0,-1 0-1 0 0,1 0 1 0 0,1 0 0 0 0,-1 0-1 0 0,0-1 1 0 0,1 1-1 0 0,-1-1 1 0 0,1 0 0 0 0,0 1-1 0 0,0-1 1 0 0,0 0-1 0 0,0-1 1 0 0,0 1 0 0 0,0 0-1 0 0,0-1 1 0 0,1 0-1 0 0,-1 0 1 0 0,1 0 0 0 0,-1 0-1 0 0,0 0 1 0 0,1-1-1 0 0,0 0 1 0 0,-1 1 0 0 0,1-1-1 0 0,-1 0 1 0 0,1-1-1 0 0,-1 1 1 0 0,1-1 0 0 0,-1 0-1 0 0,1 1 1 0 0,-1-1-1 0 0,0-1 1 0 0,4 0-6 0 0,4-8-246 0 0,1 0 1 0 0,-1 0-1 0 0,-1-1 1 0 0,0 0-1 0 0,0-1 1 0 0,-1 0-1 0 0,-1 0 1 0 0,0-1-1 0 0,0 0 1 0 0,-1-1-1 0 0,-1 1 1 0 0,-1-1-1 0 0,0-1 1 0 0,0 1-1 0 0,-2-1 1 0 0,0 1 245 0 0,-1 7-196 0 0,24-70-1331 0 0,-15 36 453 0 0</inkml:trace>
  <inkml:trace contextRef="#ctx0" brushRef="#br2" timeOffset="3.647">6964 5800 3793 0 0,'-1'306'4669'0'0,"3"-229"-4049"0"0,-14-89-543 0 0,4-11-120 0 0,1 0 1 0 0,1 0-1 0 0,2-1 0 0 0,0 1 0 0 0,1-1 0 0 0,2 0 0 0 0,0 0 0 0 0,2-3 43 0 0,-3-25-159 0 0,0 45 159 0 0,0 1 0 0 0,1 0 0 0 0,0-1 0 0 0,1 1 1 0 0,-1-1-1 0 0,1 1 0 0 0,0-1 0 0 0,1 1 0 0 0,0-1 1 0 0,0 1-1 0 0,0 0 0 0 0,1-1 0 0 0,-1 1 0 0 0,2 0 1 0 0,-1 0-1 0 0,1 0 0 0 0,0 0 0 0 0,0 1 1 0 0,0-1-1 0 0,1 1 0 0 0,0 0 0 0 0,0-1 0 0 0,0 2 1 0 0,1-1-1 0 0,-1 1 0 0 0,1-1 0 0 0,0 1 0 0 0,1 0 1 0 0,-1 1-1 0 0,1 0 0 0 0,-1 0 0 0 0,1 0 0 0 0,0 0 1 0 0,0 1-1 0 0,0 0 0 0 0,1 0 0 0 0,-1 1 1 0 0,4-1-1 0 0,87 14 762 0 0,-85-9-821 0 0,1 0-1 0 0,-1-1 1 0 0,0 0 0 0 0,1-1-1 0 0,-1-1 1 0 0,1 0-1 0 0,-1 0 1 0 0,1-1 0 0 0,10-3 59 0 0,-18-5-3853 0 0,-5 8 2710 0 0</inkml:trace>
  <inkml:trace contextRef="#ctx0" brushRef="#br2" timeOffset="3.647">7364 5789 3417 0 0,'-2'6'356'0'0,"1"1"1"0"0,0-1 0 0 0,1 1 0 0 0,0-1-1 0 0,0 1 1 0 0,0 0 0 0 0,1-1 0 0 0,0 1-1 0 0,0-1 1 0 0,1 0 0 0 0,-1 1 0 0 0,1-1-1 0 0,1 0 1 0 0,-1 0 0 0 0,1 0 0 0 0,3 4-357 0 0,-5-9 196 0 0,-1-1-24 0 0,0 0-23 0 0,24-29 762 0 0,20-71-767 0 0,-43 89-193 0 0,1 1 1 0 0,-2 0-1 0 0,1 0 0 0 0,-2 0 1 0 0,1-1-1 0 0,-1 1 1 0 0,-1 0-1 0 0,0 0 0 0 0,0 0 1 0 0,-1 0-1 0 0,0 1 0 0 0,-1-1 1 0 0,0 1-1 0 0,0-1 0 0 0,-5-4 49 0 0,9 12-20 0 0,-1 1 0 0 0,1 0-1 0 0,-1 0 1 0 0,0 0 0 0 0,0 0-1 0 0,0 0 1 0 0,1 0-1 0 0,-1 0 1 0 0,0 1 0 0 0,0-1-1 0 0,0 0 1 0 0,0 0-1 0 0,0 1 1 0 0,-1-1 0 0 0,1 1-1 0 0,0-1 1 0 0,0 1-1 0 0,0-1 1 0 0,0 1 0 0 0,-1-1-1 0 0,1 1 1 0 0,0 0 0 0 0,0 0-1 0 0,-1 0 1 0 0,1 0-1 0 0,0 0 1 0 0,0 0 0 0 0,-1 0-1 0 0,1 0 1 0 0,0 0-1 0 0,0 1 1 0 0,-1-1 0 0 0,1 1-1 0 0,0-1 1 0 0,0 0-1 0 0,0 1 1 0 0,0 0 0 0 0,0-1-1 0 0,0 1 1 0 0,0 0 0 0 0,0 0-1 0 0,0-1 1 0 0,0 1-1 0 0,0 0 1 0 0,0 0 0 0 0,0 0-1 0 0,0 0 1 0 0,1 0-1 0 0,-1 0 1 0 0,0 0 0 0 0,1 0-1 0 0,-1 2 21 0 0,-25 64-149 0 0,21-41 300 0 0,1 0 1 0 0,0 0-1 0 0,2 1 1 0 0,1-1-1 0 0,2 1 0 0 0,0-1 1 0 0,2 0-1 0 0,0 1 1 0 0,2-1-1 0 0,1 0 0 0 0,1-1 1 0 0,1 0-1 0 0,9 19-151 0 0,-16-41-6 0 0,1 0 0 0 0,-1-1 0 0 0,1 1 0 0 0,0 0-1 0 0,-1 0 1 0 0,1-1 0 0 0,0 1 0 0 0,1-1 0 0 0,-1 1 0 0 0,0-1-1 0 0,1 0 1 0 0,-1 0 0 0 0,1 0 0 0 0,0 0 0 0 0,-1-1-1 0 0,1 1 1 0 0,0-1 0 0 0,0 1 0 0 0,0-1 0 0 0,0 0 0 0 0,0 0-1 0 0,1-1 1 0 0,-1 1 0 0 0,0 0 0 0 0,0-1 0 0 0,1 0 0 0 0,-1 0-1 0 0,0 0 1 0 0,0 0 0 0 0,1-1 0 0 0,-1 1 0 0 0,0-1-1 0 0,0 0 1 0 0,0 0 0 0 0,0 0 0 0 0,0 0 0 0 0,1-1 6 0 0,101-70-3675 0 0,-87 57 2661 0 0</inkml:trace>
  <inkml:trace contextRef="#ctx0" brushRef="#br2" timeOffset="3.647">8095 5771 3633 0 0,'-4'57'2160'0'0,"0"-31"-1704"0"0,2 0 0 0 0,1-1 0 0 0,1 1 0 0 0,2 0 1 0 0,0-1-1 0 0,1 1 0 0 0,2-1 0 0 0,6 21-456 0 0,10-29 329 0 0,-16-26-349 0 0,55-158-260 0 0,4-36-376 0 0,-62 199 665 0 0,0 0-1 0 0,0 0 1 0 0,1 1-1 0 0,-1-1 0 0 0,1 1 1 0 0,0 0-1 0 0,-1-1 1 0 0,2 1-1 0 0,-1 1 1 0 0,0-1-1 0 0,0 0 1 0 0,1 1-1 0 0,0-1 0 0 0,-1 1 1 0 0,1 0-1 0 0,0 1 1 0 0,0-1-1 0 0,0 0 1 0 0,0 1-1 0 0,0 0 1 0 0,0 0-1 0 0,1 0 0 0 0,-1 1 1 0 0,0-1-1 0 0,0 1 1 0 0,1 0-1 0 0,-1 0 1 0 0,0 1-1 0 0,0-1 1 0 0,1 1-1 0 0,-1 0 0 0 0,0 0 1 0 0,0 1-1 0 0,0-1 1 0 0,0 1-1 0 0,2 1-8 0 0,6 7 76 0 0,0 2 0 0 0,-1-1 1 0 0,0 2-1 0 0,-1-1 0 0 0,0 2 0 0 0,-1-1 0 0 0,0 1 0 0 0,-2 0 0 0 0,1 1 0 0 0,-2 0 0 0 0,0 0 0 0 0,2 11-76 0 0,-7-25 6 0 0,-1 0 26 0 0,0-1-19 0 0,1-6-7 0 0,1 1-1 0 0,-1 0 0 0 0,1-1 0 0 0,0 1 0 0 0,0 0 0 0 0,1 0 0 0 0,0 0 1 0 0,0 0-1 0 0,0 1 0 0 0,0-1 0 0 0,0 1 0 0 0,1 0 0 0 0,0 0 0 0 0,0 0 1 0 0,0 0-1 0 0,1 1 0 0 0,-1-1 0 0 0,1 1 0 0 0,0 0 0 0 0,4-2-5 0 0,-6 4 22 0 0,-1 1 0 0 0,0-1 0 0 0,0 1 0 0 0,1-1-1 0 0,-1 1 1 0 0,1 0 0 0 0,-1 0 0 0 0,0 0 0 0 0,1 0 0 0 0,-1 0 0 0 0,0 1 0 0 0,1-1-1 0 0,-1 1 1 0 0,0 0 0 0 0,1-1 0 0 0,-1 1 0 0 0,0 0 0 0 0,0 0 0 0 0,0 0-1 0 0,0 1 1 0 0,0-1 0 0 0,0 0 0 0 0,0 1 0 0 0,0-1 0 0 0,-1 1 0 0 0,1 0-1 0 0,0-1 1 0 0,-1 1 0 0 0,0 0 0 0 0,1 0 0 0 0,-1 0 0 0 0,0 0 0 0 0,0 0-1 0 0,0 1 1 0 0,0-1 0 0 0,0 1-22 0 0,25 27 45 0 0,9-23-5252 0 0,-32-8 4237 0 0</inkml:trace>
  <inkml:trace contextRef="#ctx0" brushRef="#br2" timeOffset="3.647">8090 5392 6889 0 0,'-13'10'2985'0'0,"0"3"-2041"0"0,1-5-720 0 0,-3 4 248 0 0,6-4-304 0 0,2-4-248 0 0,2 0-72 0 0,5-4-72 0 0,0 0-96 0 0,0-1-368 0 0,0-1-248 0 0,0 1-296 0 0,0-1 800 0 0,5 0-769 0 0,48-17-335 0 0</inkml:trace>
  <inkml:trace contextRef="#ctx0" brushRef="#br2" timeOffset="3.647">9303 5485 6601 0 0,'0'3'187'0'0,"1"85"3634"0"0,20 116-2467 0 0,22 16-1281 0 0,-41-234-7392 0 0,5-63 5512 0 0,-6 61 905 0 0</inkml:trace>
  <inkml:trace contextRef="#ctx0" brushRef="#br2" timeOffset="3.647">9119 5399 3305 0 0,'-10'-2'3623'0'0,"26"8"-1014"0"0,73 7-1224 0 0,-59-16-1146 0 0,0-1-1 0 0,0-2 1 0 0,0-1-1 0 0,-1-2 1 0 0,0-1-1 0 0,10-5-238 0 0,-21 8 6 0 0,0 0 0 0 0,0 1 0 0 0,1 0 0 0 0,-1 2-1 0 0,1 0 1 0 0,0 2 0 0 0,1 0 0 0 0,-1 0-6 0 0,-12-8-3076 0 0,-7 6 596 0 0,0 2 1133 0 0</inkml:trace>
  <inkml:trace contextRef="#ctx0" brushRef="#br2" timeOffset="3.647">9321 5665 6521 0 0,'-1'56'4691'0'0,"2"-53"-4637"0"0,1 0 0 0 0,-1-1 0 0 0,1 1 1 0 0,0-1-1 0 0,0 1 0 0 0,0-1 0 0 0,0 1 0 0 0,0-1 0 0 0,1 0 0 0 0,-1 0 0 0 0,0 0 0 0 0,1 0 0 0 0,0-1 0 0 0,-1 1 0 0 0,1-1 0 0 0,0 1 0 0 0,0-1 1 0 0,0 0-1 0 0,0 0 0 0 0,0 0 0 0 0,0-1 0 0 0,0 1 0 0 0,0-1 0 0 0,0 0 0 0 0,3 1-54 0 0,6-1 18 0 0,0-1 0 0 0,1 0 0 0 0,-1 0 0 0 0,0-1 0 0 0,0 0 0 0 0,0-2 0 0 0,0 1 0 0 0,0-1 0 0 0,-1-1 0 0 0,0 0 0 0 0,11-6-18 0 0,57-55-4339 0 0,-78 56-239 0 0,-1 10 3790 0 0</inkml:trace>
  <inkml:trace contextRef="#ctx0" brushRef="#br2" timeOffset="3.647">9818 5306 2024 0 0,'3'2'934'0'0,"-1"3"55"0"0,2 8 2599 0 0,84 256-1318 0 0,-42-51-2034 0 0,0-61-148 0 0,4-116 23 0 0,-41-54 315 0 0,44-56-148 0 0,63-393-554 0 0,-63 355-3564 0 0,-44 100 3085 0 0</inkml:trace>
  <inkml:trace contextRef="#ctx0" brushRef="#br2" timeOffset="3.647">10971 6068 976 0 0,'-1'27'473'0'0,"0"-16"-345"0"0,1 1 0 0 0,0 0 0 0 0,0 0-1 0 0,1-1 1 0 0,0 1 0 0 0,1 0 0 0 0,1-1 0 0 0,0 1-1 0 0,0-1 1 0 0,3 4-128 0 0,-4-14 7 0 0,0 0 0 0 0,1 0 0 0 0,-1 0 0 0 0,0-1 0 0 0,0 1 0 0 0,1-1 0 0 0,-1 1 1 0 0,0-1-1 0 0,1 0 0 0 0,-1 0 0 0 0,0 0 0 0 0,1 0 0 0 0,-1-1 0 0 0,0 1 0 0 0,1-1 0 0 0,-1 1 0 0 0,0-1 0 0 0,0 0 0 0 0,0 0 0 0 0,1 0 0 0 0,-1 0 0 0 0,0 0 0 0 0,0 0 0 0 0,-1-1 0 0 0,1 1 0 0 0,0 0 0 0 0,0-1 0 0 0,-1 0 0 0 0,1 1 0 0 0,0-1 0 0 0,-1 0 0 0 0,0 0 0 0 0,1 0 0 0 0,-1 0 0 0 0,0 0 1 0 0,0 0-1 0 0,0 0 0 0 0,-1-1 0 0 0,1 1 0 0 0,0-1-7 0 0,63-183-168 0 0,-40-5-1066 0 0,-24 167 923 0 0</inkml:trace>
  <inkml:trace contextRef="#ctx0" brushRef="#br2" timeOffset="3.647">10705 5510 5825 0 0,'-45'15'3241'0'0,"41"-13"-3179"0"0,-1 0 0 0 0,1 0 0 0 0,1 0 0 0 0,-1 1 0 0 0,0 0 0 0 0,1 0 0 0 0,-1 0-1 0 0,1 0 1 0 0,0 0 0 0 0,0 1 0 0 0,0 0 0 0 0,0-1 0 0 0,1 1 0 0 0,-1 0 0 0 0,1 0 0 0 0,0 0 0 0 0,1 1-1 0 0,-1-1 1 0 0,0 0 0 0 0,1 1 0 0 0,-1 3-62 0 0,-1 10 92 0 0,-1-3-77 0 0,0-1 1 0 0,2 1 0 0 0,0 0 0 0 0,0 0 0 0 0,2 0 0 0 0,-1 0 0 0 0,2 0 0 0 0,0 0 0 0 0,1 0 0 0 0,3 11-16 0 0,44 81-169 0 0,-47-104 159 0 0,0 0 1 0 0,0-1-1 0 0,1 1 0 0 0,-1 0 1 0 0,1-1-1 0 0,-1 0 1 0 0,1 1-1 0 0,0-1 1 0 0,0 0-1 0 0,0 0 1 0 0,0-1-1 0 0,0 1 0 0 0,0-1 1 0 0,0 1-1 0 0,1-1 1 0 0,-1 0-1 0 0,1 0 1 0 0,-1 0-1 0 0,1-1 1 0 0,-1 1-1 0 0,1-1 0 0 0,-1 0 1 0 0,1 0-1 0 0,-1 0 1 0 0,1-1-1 0 0,-1 1 1 0 0,1-1-1 0 0,-1 0 1 0 0,1 0-1 0 0,-1 0 1 0 0,3-1 9 0 0,8-8-17 0 0,0 0 1 0 0,-1-1 0 0 0,0 0 0 0 0,-1-1 0 0 0,0 0 0 0 0,-1-1 0 0 0,0 0 0 0 0,-1-1 0 0 0,-1 0 0 0 0,0-1 0 0 0,-1 0 0 0 0,0-1 0 0 0,-2 1-1 0 0,1-1 1 0 0,-2 0 0 0 0,0-1 0 0 0,-1 1 0 0 0,-1-1 0 0 0,1-12 16 0 0,27-133-1358 0 0,-31 161 1117 0 0,0 1 16 0 0,0 0 22 0 0,0 0 12 0 0,1 11-81 0 0,1 30 446 0 0,1 1 0 0 0,3 0 0 0 0,2-1 0 0 0,1 0 0 0 0,2-1 0 0 0,2 0 0 0 0,6 12-174 0 0,-19-51 56 0 0,0 1 0 0 0,1 0 0 0 0,-1 0 0 0 0,0 0 0 0 0,1 0-1 0 0,0-1 1 0 0,-1 1 0 0 0,1 0 0 0 0,0 0 0 0 0,0-1 0 0 0,0 1 0 0 0,0-1 0 0 0,0 1 0 0 0,0-1 0 0 0,0 1 0 0 0,1-1 0 0 0,-1 0 0 0 0,0 1 0 0 0,1-1 0 0 0,-1 0 0 0 0,1 0 0 0 0,0 0-1 0 0,-1 0 1 0 0,1 0 0 0 0,0-1 0 0 0,-1 1 0 0 0,1 0 0 0 0,0-1 0 0 0,0 1 0 0 0,0-1 0 0 0,0 0 0 0 0,-1 0 0 0 0,1 0 0 0 0,0 1 0 0 0,0-2 0 0 0,0 1 0 0 0,0 0 0 0 0,0 0 0 0 0,-1-1-1 0 0,1 1 1 0 0,0-1 0 0 0,0 1 0 0 0,0-1 0 0 0,-1 0 0 0 0,1 1 0 0 0,0-1 0 0 0,-1 0 0 0 0,1 0 0 0 0,-1 0 0 0 0,1-1 0 0 0,-1 1 0 0 0,1 0 0 0 0,-1-1 0 0 0,0 1 0 0 0,0 0 0 0 0,0-1 0 0 0,1 0-56 0 0,7-18 66 0 0,-1 0 0 0 0,0 0 1 0 0,-2-1-1 0 0,0 0 1 0 0,-1 0-1 0 0,-1 0 0 0 0,-2-1 1 0 0,0 1-1 0 0,-1-7-66 0 0,2-65-7714 0 0,-3 92 6733 0 0</inkml:trace>
  <inkml:trace contextRef="#ctx0" brushRef="#br2" timeOffset="3.647">11393 5569 2905 0 0,'2'7'317'0'0,"1"-1"0"0"0,0 1 0 0 0,1-1 1 0 0,-1 0-1 0 0,1 0 0 0 0,1 0 0 0 0,-1 0 1 0 0,1-1-1 0 0,0 0 0 0 0,0 0 0 0 0,0 0 1 0 0,1-1-1 0 0,0 1 0 0 0,0-1 0 0 0,0-1 1 0 0,0 1-1 0 0,1-1 0 0 0,-1 0 1 0 0,1-1-1 0 0,0 1 0 0 0,0-1 0 0 0,0-1 1 0 0,0 1-1 0 0,0-1 0 0 0,0 0 0 0 0,0-1 1 0 0,0 0-1 0 0,4 0-317 0 0,-5-3 49 0 0,0-1 1 0 0,0 0 0 0 0,0 0-1 0 0,-1 0 1 0 0,1-1-1 0 0,-1 1 1 0 0,0-1 0 0 0,0-1-1 0 0,-1 1 1 0 0,0-1-1 0 0,0 1 1 0 0,0-1 0 0 0,0-1-1 0 0,-1 1 1 0 0,0 0-1 0 0,0-1 1 0 0,-1 1 0 0 0,0-1-1 0 0,0 0 1 0 0,-1 0-1 0 0,1 0 1 0 0,-2 0 0 0 0,1 0-1 0 0,-1 0 1 0 0,0 0-1 0 0,0 0 1 0 0,-1 0-1 0 0,0 0 1 0 0,0 0 0 0 0,-1 0-1 0 0,1 0 1 0 0,-2-1-50 0 0,0 0 10 0 0,3 5-32 0 0,1 1 0 0 0,-1-1 0 0 0,-1 0-1 0 0,1 0 1 0 0,0 1 0 0 0,-1-1 0 0 0,1 0 0 0 0,-1 0 0 0 0,0 1 0 0 0,0-1 0 0 0,0 1 0 0 0,0-1 0 0 0,0 1 0 0 0,0-1 0 0 0,-1 1 0 0 0,1 0 0 0 0,-1-1 0 0 0,0 1 0 0 0,0 0 0 0 0,0 0 0 0 0,0 0-1 0 0,0 0 1 0 0,0 1 0 0 0,0-1 0 0 0,-1 1 0 0 0,1-1 0 0 0,0 1 0 0 0,-1 0 0 0 0,1 0 0 0 0,-1 0 0 0 0,0 0 0 0 0,1 0 0 0 0,-1 1 0 0 0,0-1 0 0 0,0 1 0 0 0,1-1 0 0 0,-1 1 0 0 0,0 0-1 0 0,0 0 1 0 0,1 1 0 0 0,-1-1 0 0 0,0 0 0 0 0,0 1 0 0 0,1 0 0 0 0,-1-1 0 0 0,0 1 0 0 0,0 1 22 0 0,-7 8-41 0 0,0 1 0 0 0,1 0 1 0 0,1 1-1 0 0,0 0 0 0 0,1 0 0 0 0,0 1 0 0 0,1 0 1 0 0,0 0-1 0 0,1 0 0 0 0,0 1 0 0 0,1 0 0 0 0,1 0 1 0 0,0 0-1 0 0,1 0 0 0 0,1 0 0 0 0,0 0 0 0 0,1 1 41 0 0,-2 6 54 0 0,1 0-1 0 0,1 0 1 0 0,2 1-1 0 0,0-1 0 0 0,1 0 1 0 0,0-1-1 0 0,2 1 0 0 0,2 2-53 0 0,-5-19 9 0 0,0 0 0 0 0,0 0 0 0 0,0-1 0 0 0,1 1 0 0 0,-1 0 0 0 0,1-1 0 0 0,0 0 0 0 0,1 1 0 0 0,-1-1 0 0 0,0 0 0 0 0,1-1 0 0 0,0 1 0 0 0,-1-1 0 0 0,1 1 0 0 0,0-1 0 0 0,0 0 0 0 0,0-1 0 0 0,1 1 0 0 0,-1-1 0 0 0,0 1 0 0 0,1-1 0 0 0,-1-1 0 0 0,1 1 0 0 0,-1-1 0 0 0,1 1 0 0 0,-1-1 0 0 0,1 0 0 0 0,-1-1 0 0 0,0 1 0 0 0,1-1 0 0 0,-1 0 0 0 0,1 0 0 0 0,-1-1 0 0 0,0 1 0 0 0,0-1 0 0 0,0 0 0 0 0,0 0 0 0 0,0 0 0 0 0,0 0 0 0 0,0-1 0 0 0,-1 0 0 0 0,1 0 0 0 0,-1 0 0 0 0,3-3-9 0 0,6-6-310 0 0,0 0 0 0 0,0-2 1 0 0,-2 1-1 0 0,0-1 0 0 0,0-1 0 0 0,-2 0 0 0 0,1 0 0 0 0,-2-1 0 0 0,0 0 0 0 0,0-4 310 0 0,5-16-1088 0 0</inkml:trace>
  <inkml:trace contextRef="#ctx0" brushRef="#br2" timeOffset="3.647">3699 7232 4265 0 0,'-19'135'3842'0'0,"38"69"-3198"0"0,-17-183-457 0 0,-6-32-191 0 0,-15-56-47 0 0,3-2 0 0 0,3 0 0 0 0,3 0 0 0 0,2-19 51 0 0,8 81 8 0 0,0 0 0 0 0,1 0 0 0 0,0 0 0 0 0,1 0 0 0 0,-1 0 0 0 0,1 1-1 0 0,0-1 1 0 0,1 1 0 0 0,0-1 0 0 0,0 1 0 0 0,0 0 0 0 0,1 0 0 0 0,-1 0 0 0 0,2 0 0 0 0,-1 1 0 0 0,1 0 0 0 0,-1-1 0 0 0,1 2 0 0 0,1-1 0 0 0,-1 1 0 0 0,1-1 0 0 0,0 1-8 0 0,70-32 124 0 0,101-21-2381 0 0,-157 55 927 0 0,-11 2 201 0 0</inkml:trace>
  <inkml:trace contextRef="#ctx0" brushRef="#br2" timeOffset="3.647">4258 7187 4361 0 0,'46'23'6343'0'0,"-7"-42"-6245"0"0,-33 14-77 0 0,0 0-1 0 0,-1 0 1 0 0,0 0 0 0 0,0-1-1 0 0,-1 0 1 0 0,1 0-1 0 0,-1 0 1 0 0,0 0 0 0 0,-1-1-1 0 0,0 1 1 0 0,0-1-1 0 0,0 0 1 0 0,0-4-21 0 0,-1 6 3 0 0,3-2-72 0 0,-2-1-1 0 0,1 1 1 0 0,-1-1-1 0 0,0 0 1 0 0,0 0 0 0 0,-1 0-1 0 0,0 0 1 0 0,-1-1-1 0 0,0 1 1 0 0,0 0 0 0 0,0-1-1 0 0,-1 1 1 0 0,-1-1 0 0 0,0 1-1 0 0,0 0 1 0 0,0-1-1 0 0,-1 1 1 0 0,0 0 0 0 0,-1 0-1 0 0,1 0 1 0 0,-2 0-1 0 0,1 0 1 0 0,-1 1 0 0 0,0 0-1 0 0,-1 0 1 0 0,0 0-1 0 0,0 0 1 0 0,0 0 0 0 0,-2 0 69 0 0,4 6-15 0 0,-1 1 1 0 0,1 0 0 0 0,-1-1-1 0 0,0 1 1 0 0,1 0-1 0 0,-1 1 1 0 0,1-1 0 0 0,-1 0-1 0 0,1 1 1 0 0,-1 0 0 0 0,1 0-1 0 0,-1 0 1 0 0,1 0 0 0 0,0 1-1 0 0,-1 0 1 0 0,1-1 0 0 0,0 1-1 0 0,0 0 1 0 0,0 0 0 0 0,0 1-1 0 0,1-1 1 0 0,-1 0-1 0 0,1 1 1 0 0,-1 0 0 0 0,1 0-1 0 0,0-1 1 0 0,0 1 0 0 0,0 0-1 0 0,0 1 1 0 0,1-1 0 0 0,-1 0-1 0 0,1 1 1 0 0,0-1 0 0 0,0 0-1 0 0,0 1 1 0 0,0 0 14 0 0,-11 16 69 0 0,-2 2 62 0 0,1 1 1 0 0,1 1 0 0 0,1 0 0 0 0,1 0-1 0 0,1 1 1 0 0,1 1 0 0 0,2-1 0 0 0,0 1 0 0 0,2 1-1 0 0,0-1 1 0 0,1 24-132 0 0,3-43-1 0 0,0 0-1 0 0,0 0 1 0 0,1 0 0 0 0,0 0-1 0 0,0-1 1 0 0,0 1-1 0 0,1 0 1 0 0,0-1 0 0 0,1 1-1 0 0,-1-1 1 0 0,1 0-1 0 0,0 0 1 0 0,1 0-1 0 0,-1 0 1 0 0,1-1 0 0 0,0 1-1 0 0,1-1 1 0 0,-1 0-1 0 0,1 0 1 0 0,0 0 0 0 0,1-1-1 0 0,-1 0 1 0 0,1 0-1 0 0,-1 0 1 0 0,1-1 0 0 0,0 0-1 0 0,1 0 1 0 0,-1 0-1 0 0,0-1 1 0 0,1 0 0 0 0,-1 0-1 0 0,1 0 1 0 0,0-1-1 0 0,0 0 1 0 0,-1-1 0 0 0,1 1-1 0 0,2-1 2 0 0,-1-3-190 0 0,1-1-1 0 0,-1 1 1 0 0,0-1-1 0 0,0-1 1 0 0,0 1-1 0 0,-1-1 1 0 0,0-1-1 0 0,0 1 1 0 0,0-1-1 0 0,0 0 1 0 0,-1-1-1 0 0,0 0 1 0 0,-1 0-1 0 0,1 0 1 0 0,-1 0-1 0 0,-1-1 1 0 0,2-2 190 0 0,19-24-1041 0 0,-7 10-153 0 0</inkml:trace>
  <inkml:trace contextRef="#ctx0" brushRef="#br2" timeOffset="3.647">4986 6711 2865 0 0,'-23'8'8526'0'0,"-10"17"-9290"0"0,24-18 1445 0 0,-9 10-684 0 0,1 1 1 0 0,0 1-1 0 0,2 0 0 0 0,0 1 1 0 0,1 0-1 0 0,1 1 1 0 0,2 1-1 0 0,0 0 0 0 0,1 1 1 0 0,1 0-1 0 0,1 0 0 0 0,1 1 1 0 0,1 0-1 0 0,1 0 1 0 0,1 1-1 0 0,1-1 0 0 0,2 1 1 0 0,0-1-1 0 0,1 1 1 0 0,2 0-1 0 0,1 1 3 0 0,-3-15-7 0 0,1 0-1 0 0,1 0 1 0 0,0 0-1 0 0,0-1 1 0 0,1 1-1 0 0,1-1 1 0 0,-1 1-1 0 0,2-1 1 0 0,-1 0 0 0 0,1-1-1 0 0,4 6 8 0 0,-7-12-4 0 0,0 0 0 0 0,0 0 1 0 0,1 0-1 0 0,-1-1 0 0 0,1 1 0 0 0,-1-1 0 0 0,1 1 0 0 0,0-1 1 0 0,0 0-1 0 0,0 0 0 0 0,0 0 0 0 0,0 0 0 0 0,0-1 0 0 0,1 1 1 0 0,-1-1-1 0 0,1 0 0 0 0,-1 0 0 0 0,1 0 0 0 0,-1 0 0 0 0,1-1 1 0 0,0 1-1 0 0,-1-1 0 0 0,1 0 0 0 0,-1 0 0 0 0,1-1 0 0 0,0 1 1 0 0,-1-1-1 0 0,1 1 0 0 0,-1-1 0 0 0,1 0 0 0 0,-1 0 1 0 0,1-1-1 0 0,-1 1 0 0 0,0-1 0 0 0,3-1 4 0 0,9-9-6 0 0,-1 0 1 0 0,0 0-1 0 0,-1-1 1 0 0,0-1-1 0 0,-1 0 0 0 0,-1-1 1 0 0,0 0-1 0 0,-1-1 0 0 0,0 0 1 0 0,-2 0-1 0 0,0-1 1 0 0,0 0-1 0 0,-2-1 0 0 0,0 0 1 0 0,-1 1-1 0 0,-1-2 0 0 0,-1 1 1 0 0,0-5 5 0 0,22-66-64 0 0,-22 82 40 0 0,-1 0 1 0 0,1 0 0 0 0,-1 0 0 0 0,-1 0-1 0 0,1 0 1 0 0,-1 0 0 0 0,-1-1 0 0 0,1 1-1 0 0,-1 0 1 0 0,-1 0 0 0 0,1-1 0 0 0,-1 1-1 0 0,0 0 1 0 0,-1 0 0 0 0,0-1 0 0 0,-1-1 23 0 0,-8 16-3 0 0,5 159 270 0 0,11 16 175 0 0,-6-176-441 0 0,2-1-1 0 0,-1 0 0 0 0,0 0 1 0 0,1 1-1 0 0,0-1 0 0 0,0 0 1 0 0,1 0-1 0 0,0 0 0 0 0,-1 0 1 0 0,2-1-1 0 0,-1 1 0 0 0,0 0 1 0 0,1-1-1 0 0,0 1 0 0 0,0-1 1 0 0,0 0-1 0 0,1 0 0 0 0,-1 0 1 0 0,1-1-1 0 0,0 1 0 0 0,0-1 1 0 0,0 0-1 0 0,1 0 0 0 0,-1 0 1 0 0,1-1-1 0 0,-1 1 0 0 0,1-1 1 0 0,0 0-1 0 0,0-1 0 0 0,0 1 1 0 0,0-1-1 0 0,2 1 0 0 0,3-6-148 0 0,0-1 0 0 0,-1 0 0 0 0,0 0 0 0 0,0-1 0 0 0,0 0 0 0 0,-1-1 0 0 0,0 0 0 0 0,0 0 0 0 0,-1 0 0 0 0,1-1 0 0 0,-2 0 0 0 0,1-1 0 0 0,-1 1 0 0 0,-1-1 1 0 0,5-9 147 0 0,-4 8-297 0 0,58-95-3183 0 0,-50 73 2340 0 0</inkml:trace>
  <inkml:trace contextRef="#ctx0" brushRef="#br2" timeOffset="3.647">5577 6709 1800 0 0,'21'151'4436'0'0,"6"-19"-2505"0"0,-6 1 0 0 0,-2 45-1931 0 0,-20-160 165 0 0,-2-30-722 0 0,2-23 467 0 0,0 0-1 0 0,3 0 1 0 0,1 0-1 0 0,1 0 0 0 0,2 0 1 0 0,2 1-1 0 0,1 0 1 0 0,8-17 90 0 0,26-58 61 0 0,4 45 114 0 0,-43 61-186 0 0,0 0 1 0 0,0 0-1 0 0,0 1 0 0 0,1-1 0 0 0,-1 1 1 0 0,1 0-1 0 0,0 1 0 0 0,0-1 0 0 0,-1 1 1 0 0,1 0-1 0 0,0 0 0 0 0,0 0 0 0 0,0 1 1 0 0,0 0-1 0 0,0 0 0 0 0,0 0 1 0 0,0 1-1 0 0,0-1 0 0 0,0 1 0 0 0,0 0 1 0 0,2 1 10 0 0,53 32-2948 0 0,-51-26 2168 0 0</inkml:trace>
  <inkml:trace contextRef="#ctx0" brushRef="#br2" timeOffset="3.647">5475 6902 3505 0 0,'-41'46'5018'0'0,"12"41"-4158"0"0,26-69-1109 0 0,0 0-1 0 0,1 0 1 0 0,1 0-1 0 0,1 1 1 0 0,0-1-1 0 0,2 0 1 0 0,0 1-1 0 0,1-1 1 0 0,1 0-1 0 0,0 0 1 0 0,2-1-1 0 0,5 15 250 0 0,6 3-1216 0 0,-6-17 340 0 0</inkml:trace>
  <inkml:trace contextRef="#ctx0" brushRef="#br2" timeOffset="3.647">6637 6576 3937 0 0,'-23'8'5594'0'0,"21"37"-6122"0"0,2-38 971 0 0,17 377-1578 0 0,-17-369 1094 0 0,-2 13 112 0 0,1-1 0 0 0,1 1 1 0 0,1 0-1 0 0,2-1 0 0 0,0 0 0 0 0,2 1 1 0 0,1-1-1 0 0,2-1 0 0 0,0 1 0 0 0,1-1 0 0 0,2-1 1 0 0,13 24-72 0 0,-22-47 7 0 0,0 0 0 0 0,-1 0 0 0 0,1-1 0 0 0,0 1 1 0 0,0 0-1 0 0,0-1 0 0 0,0 0 0 0 0,0 1 1 0 0,1-1-1 0 0,-1 0 0 0 0,0 0 0 0 0,1 0 0 0 0,-1 0 1 0 0,1-1-1 0 0,-1 1 0 0 0,0-1 0 0 0,1 1 0 0 0,0-1 1 0 0,-1 0-1 0 0,1 0 0 0 0,-1 0 0 0 0,1 0 1 0 0,-1 0-1 0 0,1-1 0 0 0,-1 1 0 0 0,1-1 0 0 0,-1 0 1 0 0,0 0-1 0 0,1 1 0 0 0,-1-2 0 0 0,0 1 0 0 0,1 0 1 0 0,-1 0-1 0 0,0-1 0 0 0,0 1 0 0 0,1-2-7 0 0,71-62-2 0 0,-56 42-382 0 0,-1-1 1 0 0,-1 0-1 0 0,-1-2 1 0 0,-2 0-1 0 0,0 0 1 0 0,-2-1-1 0 0,0-2 384 0 0,19-42-1964 0 0,3 1-102 0 0,-29 74 1924 0 0,20 70 335 0 0,14 116 3325 0 0,-38-186-3400 0 0,1-1 0 0 0,0 1 0 0 0,0-1 0 0 0,0 0 1 0 0,0 1-1 0 0,1-1 0 0 0,-1 0 0 0 0,1 0 0 0 0,0 0 0 0 0,0 0 0 0 0,0 0 0 0 0,0-1 0 0 0,0 1 0 0 0,1-1 1 0 0,-1 1-1 0 0,1-1 0 0 0,0 0 0 0 0,0 0 0 0 0,-1 0 0 0 0,1 0 0 0 0,1 0 0 0 0,-1-1 0 0 0,0 1 1 0 0,0-1-1 0 0,2 0-118 0 0,-1-1 62 0 0,0-1 0 0 0,0 0-1 0 0,0 0 1 0 0,-1 0 0 0 0,1 0 0 0 0,0-1 0 0 0,-1 0 0 0 0,1 0 0 0 0,-1 0 0 0 0,1 0 0 0 0,-1 0 0 0 0,0-1 0 0 0,0 1 0 0 0,0-1 0 0 0,0 0 0 0 0,-1 0 0 0 0,1 0 0 0 0,-1 0 0 0 0,0 0-1 0 0,1 0 1 0 0,-2-1 0 0 0,1 0 0 0 0,0 1 0 0 0,-1-1 0 0 0,1 0 0 0 0,-1 1 0 0 0,0-1 0 0 0,0-4-62 0 0,19-115 242 0 0,-19 113-234 0 0,0 0-1 0 0,-1 1 1 0 0,0-1-1 0 0,-1 0 1 0 0,0 0 0 0 0,-1 1-1 0 0,0-1 1 0 0,0 1-1 0 0,-1-1 1 0 0,0 1 0 0 0,-1 0-1 0 0,0 0 1 0 0,0 0-1 0 0,-1 1 1 0 0,0-1 0 0 0,0 1-1 0 0,-1 0 1 0 0,0 1-1 0 0,-1-1 1 0 0,0 1 0 0 0,0 1-1 0 0,0-1 1 0 0,-2 0-8 0 0,3 6-21 0 0,0 1 1 0 0,0-1 0 0 0,0 1 0 0 0,0 0-1 0 0,0 1 1 0 0,0 0 0 0 0,0 0 0 0 0,0 0-1 0 0,0 0 1 0 0,0 1 0 0 0,0 0 0 0 0,1 0-1 0 0,-1 1 1 0 0,0-1 0 0 0,1 1 0 0 0,0 1-1 0 0,0-1 1 0 0,0 1 0 0 0,0-1 0 0 0,1 1-1 0 0,-1 1 1 0 0,1-1 0 0 0,0 1-1 0 0,0 0 1 0 0,1-1 0 0 0,-1 2 0 0 0,1-1-1 0 0,0 0 1 0 0,1 1 0 0 0,-1-1 0 0 0,-1 6 20 0 0,-27 139-1147 0 0,30-148 1028 0 0,1 1 1 0 0,0-1 0 0 0,1 0 0 0 0,-1 1 0 0 0,0-1-1 0 0,1 1 1 0 0,-1-1 0 0 0,1 0 0 0 0,0 0-1 0 0,0 1 1 0 0,0-1 0 0 0,0 0 0 0 0,0 0-1 0 0,0 0 1 0 0,1 0 0 0 0,-1 0 0 0 0,1 0-1 0 0,-1 0 1 0 0,1-1 0 0 0,0 1 0 0 0,0 0-1 0 0,0-1 1 0 0,-1 1 0 0 0,2-1 0 0 0,-1 0 0 0 0,0 0-1 0 0,0 0 1 0 0,0 0 0 0 0,0 0 0 0 0,1 0-1 0 0,-1-1 1 0 0,0 1 0 0 0,1-1 0 0 0,-1 1-1 0 0,0-1 1 0 0,1 0 0 0 0,-1 0 0 0 0,1 0-1 0 0,-1 0 1 0 0,0 0 0 0 0,1-1 0 0 0,-1 1-1 0 0,1-1 1 0 0,-1 0 0 0 0,0 1 0 0 0,0-1-1 0 0,1 0 1 0 0,-1 0 0 0 0,0-1 0 0 0,1 0 118 0 0,8-6-988 0 0</inkml:trace>
  <inkml:trace contextRef="#ctx0" brushRef="#br2" timeOffset="3.647">6429 6993 3617 0 0,'-1'2'70'0'0,"0"0"0"0"0,0 0 1 0 0,1 0-1 0 0,-1 0 0 0 0,1 0 1 0 0,0 0-1 0 0,-1 0 0 0 0,1 1 0 0 0,0-1 1 0 0,0 0-1 0 0,0 0 0 0 0,1 0 1 0 0,-1 0-1 0 0,0 0 0 0 0,1 0 0 0 0,-1 0 1 0 0,1 0-1 0 0,0 0 0 0 0,0 0 1 0 0,0 0-1 0 0,0 0 0 0 0,0 0 0 0 0,0 0 1 0 0,0 0-1 0 0,1-1 0 0 0,-1 1 1 0 0,1-1-1 0 0,-1 1 0 0 0,1-1 0 0 0,-1 1 1 0 0,1-1-1 0 0,0 0 0 0 0,0 0 1 0 0,0 0-1 0 0,0 0 0 0 0,0 0 0 0 0,0 0 1 0 0,0-1-1 0 0,0 1 0 0 0,0 0 1 0 0,0-1-1 0 0,0 0 0 0 0,0 1 1 0 0,0-1-1 0 0,0 0 0 0 0,0 0 0 0 0,1-1 1 0 0,-1 1-1 0 0,0 0 0 0 0,0-1 1 0 0,1 1-71 0 0,21-6-193 0 0,-1-1 0 0 0,1-1 0 0 0,-2-1 0 0 0,1-1 0 0 0,-2-1 1 0 0,1-1-1 0 0,-1-1 0 0 0,-1-1 0 0 0,14-12 193 0 0,47-28-1617 0 0,-47 33 625 0 0</inkml:trace>
  <inkml:trace contextRef="#ctx0" brushRef="#br2" timeOffset="3.647">7610 6514 3257 0 0,'-8'70'4422'0'0,"-1"2"-3232"0"0,14-10-1049 0 0,2-1 0 0 0,3 1 1 0 0,2-2-1 0 0,4 1 0 0 0,15 39-141 0 0,23 93 3 0 0,-53-184 4 0 0,1 0 0 0 0,0 0-1 0 0,1 0 1 0 0,0-1 0 0 0,0 1 0 0 0,1-1-1 0 0,0 0 1 0 0,0 0 0 0 0,1 0 0 0 0,0 0-1 0 0,0-1 1 0 0,1 0 0 0 0,0 0 0 0 0,3 2-7 0 0,33-37 406 0 0,-38 23-384 0 0,0-1-1 0 0,0 1 0 0 0,-1-1 0 0 0,0 0 0 0 0,0 0 0 0 0,0-1 0 0 0,-1 1 0 0 0,0-1 0 0 0,-1 1 0 0 0,1-1 0 0 0,-1 0 0 0 0,0 1 0 0 0,-1-1 0 0 0,1 0 0 0 0,-2 0 0 0 0,1 1 0 0 0,-1-3-21 0 0,4-43 49 0 0,11-53-248 0 0,-5 0-1 0 0,-4-98 200 0 0,2 164-342 0 0,-7 39 298 0 0,0 0 10 0 0,0 0 9 0 0,0 0 0 0 0,4 9-5 0 0,157 360 110 0 0,-160-366-20 0 0,0 0 0 0 0,0 0 0 0 0,0-1 0 0 0,0 1 0 0 0,1 0-1 0 0,-1 0 1 0 0,1-1 0 0 0,-1 1 0 0 0,1-1 0 0 0,0 1 0 0 0,0-1 0 0 0,0 1-1 0 0,1-1 1 0 0,-1 0 0 0 0,0 0 0 0 0,1 0 0 0 0,-1-1 0 0 0,1 1-1 0 0,0-1 1 0 0,0 1 0 0 0,-1-1 0 0 0,1 0 0 0 0,0 0 0 0 0,0 0 0 0 0,0 0-1 0 0,0-1 1 0 0,0 1 0 0 0,0-1 0 0 0,0 0 0 0 0,1 1 0 0 0,-1-2-1 0 0,0 1 1 0 0,0 0 0 0 0,0-1 0 0 0,0 1 0 0 0,0-1 0 0 0,0 0 0 0 0,0 0-1 0 0,0 0 1 0 0,0 0 0 0 0,-1 0 0 0 0,1-1 0 0 0,0 1 0 0 0,-1-1-1 0 0,1 0 1 0 0,-1 0 0 0 0,1 0 0 0 0,-1 0-60 0 0,10-19 37 0 0,0-1 0 0 0,-2 0 0 0 0,0-1 1 0 0,-2 0-1 0 0,0 0 0 0 0,-2-1 0 0 0,-1 1 0 0 0,0-1 0 0 0,-2-1 0 0 0,-1 1 1 0 0,0-20-38 0 0,6-33-46 0 0,0-115-803 0 0,-4 49-4353 0 0,0 127 3518 0 0,-1 11 437 0 0</inkml:trace>
  <inkml:trace contextRef="#ctx0" brushRef="#br2" timeOffset="3.647">8668 7295 5945 0 0,'8'92'3782'0'0,"-5"-93"-3750"0"0,-1-1-1 0 0,1 1 0 0 0,-1-1 0 0 0,0 0 0 0 0,1 1 0 0 0,-1-1 1 0 0,0 0-1 0 0,0-1 0 0 0,0 1 0 0 0,-1 0 0 0 0,1 0 0 0 0,0-1 1 0 0,-1 1-1 0 0,1-1 0 0 0,-1 0 0 0 0,0 1 0 0 0,0-1 1 0 0,0 0-1 0 0,0 1 0 0 0,-1-1 0 0 0,1 0 0 0 0,-1 0 0 0 0,1 0 1 0 0,-1-2-32 0 0,6-31-153 0 0,-1 1 1 0 0,-2-1 0 0 0,-1 0-1 0 0,-2 0 1 0 0,-1 0 0 0 0,-2 1 0 0 0,-2-1-1 0 0,-1 1 1 0 0,-2 0 0 0 0,-1 0 0 0 0,-8-18 152 0 0,16 49-81 0 0,0 1 0 0 0,0 0 1 0 0,0 0-1 0 0,0 0 1 0 0,0 0-1 0 0,-1 0 0 0 0,0 0 1 0 0,1 0-1 0 0,-1 0 1 0 0,0 0-1 0 0,0 1 0 0 0,-1-1 1 0 0,1 1-1 0 0,0 0 0 0 0,-1-1 1 0 0,0 1-1 0 0,1 0 1 0 0,-1 1-1 0 0,0-1 0 0 0,0 0 1 0 0,0 1-1 0 0,0 0 1 0 0,0-1-1 0 0,0 1 0 0 0,0 0 1 0 0,-1 1-1 0 0,1-1 1 0 0,0 1-1 0 0,-1-1 0 0 0,1 1 1 0 0,0 0-1 0 0,-1 0 1 0 0,1 0-1 0 0,0 1 0 0 0,-1-1 1 0 0,1 1-1 0 0,0 0 1 0 0,0 0-1 0 0,0 0 0 0 0,-1 0 1 0 0,1 1-1 0 0,0-1 1 0 0,0 1-1 0 0,1-1 0 0 0,-1 1 1 0 0,0 0-1 0 0,1 1 1 0 0,-1-1-1 0 0,1 0 0 0 0,-2 2 81 0 0,-55 116 654 0 0,58-116-636 0 0,-1 0 1 0 0,1 0-1 0 0,0 0 0 0 0,0 0 1 0 0,1 0-1 0 0,-1 0 1 0 0,1 0-1 0 0,0 0 0 0 0,0 0 1 0 0,0 0-1 0 0,1 0 1 0 0,-1 0-1 0 0,1 0 0 0 0,0 0 1 0 0,0 0-1 0 0,1-1 1 0 0,-1 1-1 0 0,1 0 0 0 0,0-1 1 0 0,-1 1-1 0 0,2-1 1 0 0,-1 1-1 0 0,0-1 0 0 0,1 0 1 0 0,-1 0-1 0 0,1 0 0 0 0,0 0 1 0 0,0 0-1 0 0,0-1 1 0 0,1 1-1 0 0,-1-1 0 0 0,0 0 1 0 0,1 0-1 0 0,0 0 1 0 0,-1-1-1 0 0,1 1 0 0 0,0-1 1 0 0,0 0-19 0 0,7 3 20 0 0,-1 0 0 0 0,1-1 1 0 0,0-1-1 0 0,0 0 0 0 0,0 0 1 0 0,0-1-1 0 0,0 0 0 0 0,0-1 1 0 0,0 0-1 0 0,0-1 0 0 0,0 0 0 0 0,0-1 1 0 0,8-2-21 0 0,1-2 172 0 0,1 0 0 0 0,-1-1 0 0 0,0-1 0 0 0,0-1 0 0 0,-1-1 1 0 0,0-1-1 0 0,-1 0 0 0 0,0-2 0 0 0,-1 0 0 0 0,0-1 0 0 0,-1 0 0 0 0,-1-1 1 0 0,5-7-173 0 0,79-130 894 0 0,-88 134-854 0 0,-1-2 0 0 0,-1 1 0 0 0,-1-1 0 0 0,0-1 0 0 0,-1 1 0 0 0,-2-1 0 0 0,0-1 0 0 0,-1 1 0 0 0,-1 0 0 0 0,-1-5-40 0 0,-20-159 34 0 0,11 156-33 0 0,6 24-9 0 0,0-1 0 0 0,0 1 0 0 0,0-1 0 0 0,-1 1 0 0 0,1-1-1 0 0,-1 1 1 0 0,-1 0 0 0 0,1 0 0 0 0,-1 0 0 0 0,0 0 0 0 0,0 1 0 0 0,0-1 0 0 0,0 1 0 0 0,-1-1 0 0 0,0 1 0 0 0,0 0 0 0 0,0 0 8 0 0,0 5-10 0 0,1-1 0 0 0,0 0 0 0 0,-1 1 0 0 0,1 0 0 0 0,0-1 0 0 0,0 1 0 0 0,0 0 0 0 0,-1 1 0 0 0,1-1 0 0 0,0 1 0 0 0,0-1-1 0 0,1 1 1 0 0,-1 0 0 0 0,0 0 0 0 0,1 0 0 0 0,-1 0 0 0 0,1 1 0 0 0,-1-1 0 0 0,1 1 0 0 0,0-1 0 0 0,0 1 0 0 0,0 0 0 0 0,1 0 0 0 0,-1 0 0 0 0,1 0 0 0 0,-1 0 0 0 0,1 0 0 0 0,0 0 0 0 0,0 1 0 0 0,0-1 0 0 0,1 0 0 0 0,-1 1 0 0 0,1 1 10 0 0,-10 35 116 0 0,1 0-1 0 0,3 0 1 0 0,1 0-1 0 0,2 1 1 0 0,1-1-1 0 0,3 1 1 0 0,1-1-1 0 0,4 22-115 0 0,-3-31 98 0 0,1 1-1 0 0,1-1 1 0 0,1 0-1 0 0,2 0 0 0 0,1-1 1 0 0,2 0-1 0 0,1-1 1 0 0,1 0-1 0 0,1-1 1 0 0,2 0-1 0 0,0-1 1 0 0,2-1-1 0 0,1-1 1 0 0,2 1-98 0 0,-18-23-1 0 0,0 0 1 0 0,0-1-1 0 0,1 1 1 0 0,-1 0 0 0 0,0-1-1 0 0,1 0 1 0 0,0 0 0 0 0,-1 0-1 0 0,1 0 1 0 0,0-1-1 0 0,0 1 1 0 0,0-1 0 0 0,0 0-1 0 0,0 0 1 0 0,0-1 0 0 0,1 1-1 0 0,-1-1 1 0 0,0 0-1 0 0,0 0 1 0 0,0 0 0 0 0,0 0-1 0 0,1-1 1 0 0,-1 0 0 0 0,0 0-1 0 0,0 0 1 0 0,0 0-1 0 0,0-1 1 0 0,0 1 0 0 0,-1-1-1 0 0,1 0 1 0 0,0 0 0 0 0,-1-1-1 0 0,0 1 1 0 0,1-1-1 0 0,-1 1 1 0 0,0-1 0 0 0,2-3 0 0 0,7-6-237 0 0,-1 0 0 0 0,0-2 0 0 0,-1 1 0 0 0,0-1 1 0 0,-1-1-1 0 0,-1 0 0 0 0,0 0 0 0 0,4-12 237 0 0,37-156-4390 0 0,-41 143 3235 0 0</inkml:trace>
  <inkml:trace contextRef="#ctx0" brushRef="#br2" timeOffset="3.647">9510 6264 6273 0 0,'-14'55'5901'0'0,"21"29"-5208"0"0,18 30-608 0 0,-4 0 0 0 0,-5 2 1 0 0,-4 17-86 0 0,-2 12 25 0 0,-10-144-18 0 0,0-1-2 0 0,-11-18-69 0 0,-35-83-189 0 0,45 99 237 0 0,1 1 0 0 0,-1-1 0 0 0,1 0 0 0 0,-1 0 0 0 0,0 0 0 0 0,0 0 0 0 0,0 0 0 0 0,0 1 0 0 0,0-1 1 0 0,0 0-1 0 0,0 1 0 0 0,-1-1 0 0 0,1 1 0 0 0,0-1 0 0 0,-1 1 0 0 0,1 0 0 0 0,-1 0 0 0 0,0 0 0 0 0,1 0 0 0 0,-1 0 0 0 0,0 0 0 0 0,0 0 1 0 0,0 0-1 0 0,0 0 0 0 0,1 1 0 0 0,-1-1 0 0 0,0 1 0 0 0,0 0 0 0 0,0-1 0 0 0,0 1 0 0 0,0 0 0 0 0,0 0 0 0 0,0 0 0 0 0,0 1 0 0 0,0-1 1 0 0,0 0-1 0 0,0 1 0 0 0,0-1 0 0 0,0 1 0 0 0,0 0 0 0 0,0-1 0 0 0,0 1 0 0 0,1 0 0 0 0,-1 0 0 0 0,0 0 0 0 0,1 0 0 0 0,-1 1 0 0 0,1-1 1 0 0,-1 0-1 0 0,0 2 16 0 0,-4 7 28 0 0,0 1 0 0 0,2 0 0 0 0,-1 1 0 0 0,1-1 0 0 0,1 1 0 0 0,0-1 0 0 0,0 1 0 0 0,1 0 0 0 0,1 0 0 0 0,0 0 0 0 0,1 0 0 0 0,0 0 0 0 0,1 0 0 0 0,0 0 0 0 0,1 0 0 0 0,0 0 0 0 0,1 0 0 0 0,0 0 0 0 0,4 7-28 0 0,-6-17-13 0 0,-1-1 0 0 0,0 1 0 0 0,1-1 0 0 0,0 0 0 0 0,-1 1 1 0 0,1-1-1 0 0,0 0 0 0 0,0 1 0 0 0,-1-1 0 0 0,1 0 0 0 0,0 0 1 0 0,0 0-1 0 0,0 0 0 0 0,1 0 0 0 0,-1 0 0 0 0,0 0 0 0 0,0 0 0 0 0,1 0 1 0 0,-1-1-1 0 0,0 1 0 0 0,1 0 0 0 0,-1-1 0 0 0,0 1 0 0 0,1-1 1 0 0,-1 1-1 0 0,1-1 0 0 0,-1 0 0 0 0,1 0 0 0 0,-1 0 0 0 0,1 0 0 0 0,-1 0 1 0 0,1 0-1 0 0,-1 0 0 0 0,1 0 0 0 0,-1 0 0 0 0,1-1 0 0 0,-1 1 1 0 0,1-1-1 0 0,-1 1 0 0 0,0-1 0 0 0,1 1 0 0 0,-1-1 0 0 0,0 0 0 0 0,1 0 1 0 0,-1 0-1 0 0,0 1 0 0 0,0-1 0 0 0,1-1 13 0 0,45-56-4052 0 0,-40 44 2914 0 0,-1 0-393 0 0</inkml:trace>
  <inkml:trace contextRef="#ctx0" brushRef="#br2" timeOffset="3.647">8722 6910 4545 0 0,'-85'72'3611'0'0,"77"-63"-3615"0"0,-1 1 1 0 0,1 0-1 0 0,1 0 1 0 0,0 1-1 0 0,0 0 1 0 0,1 1 0 0 0,0-1-1 0 0,1 1 1 0 0,1 0-1 0 0,0 0 1 0 0,-2 11 3 0 0,-1 80-439 0 0,7-101 359 0 0,0 0 0 0 0,1 0 0 0 0,0 1 0 0 0,-1-1 1 0 0,1 0-1 0 0,0 0 0 0 0,0 0 0 0 0,0 0 0 0 0,1 0 0 0 0,-1 0 0 0 0,0 0 1 0 0,1-1-1 0 0,-1 1 0 0 0,1 0 0 0 0,-1-1 0 0 0,1 1 0 0 0,0-1 0 0 0,0 1 1 0 0,0-1-1 0 0,0 0 0 0 0,0 0 0 0 0,0 0 0 0 0,0 0 0 0 0,0 0 0 0 0,0 0 1 0 0,0-1-1 0 0,1 1 0 0 0,-1-1 0 0 0,0 0 0 0 0,0 1 0 0 0,1-1 0 0 0,-1 0 1 0 0,0 0-1 0 0,1 0 0 0 0,-1-1 0 0 0,0 1 0 0 0,0-1 0 0 0,1 1 0 0 0,-1-1 0 0 0,0 0 1 0 0,0 1-1 0 0,0-1 0 0 0,1-1 80 0 0,10-2-658 0 0,1-4-208 0 0</inkml:trace>
  <inkml:trace contextRef="#ctx0" brushRef="#br2" timeOffset="3.647">8540 6893 1616 0 0,'-13'18'113'0'0,"1"0"-1"0"0,1 1 0 0 0,0 1 0 0 0,2 0 0 0 0,0 1 1 0 0,1-1-1 0 0,1 2 0 0 0,1-1 0 0 0,1 1 0 0 0,1 0 1 0 0,1 0-1 0 0,0 0 0 0 0,2 0 0 0 0,1 15-112 0 0,-1-34 24 0 0,0 0-1 0 0,0 1 0 0 0,1-1 0 0 0,-1 0 1 0 0,1 0-1 0 0,-1 1 0 0 0,1-1 0 0 0,0 0 1 0 0,0 1-1 0 0,1-1 0 0 0,-1 0 0 0 0,1 1 1 0 0,-1-1-1 0 0,1 0 0 0 0,0 0 0 0 0,0 1 0 0 0,1-1 1 0 0,-1 0-1 0 0,1 0 0 0 0,-1 0 0 0 0,1-1 1 0 0,0 1-1 0 0,0 0 0 0 0,0-1 0 0 0,0 1 1 0 0,1-1-1 0 0,-1 0 0 0 0,1 0 0 0 0,-1 1 1 0 0,1-2-1 0 0,0 1 0 0 0,0 0 0 0 0,0-1 1 0 0,0 1-1 0 0,0-1 0 0 0,0 0 0 0 0,0 0 1 0 0,1 0-1 0 0,-1 0 0 0 0,0-1 0 0 0,0 1 1 0 0,1-1-1 0 0,-1 0 0 0 0,0 0 0 0 0,1 0 1 0 0,-1 0-1 0 0,0-1 0 0 0,1 1 0 0 0,0-1-23 0 0,11-10-42 0 0,-2-1 0 0 0,1 0-1 0 0,-2-1 1 0 0,1 0 0 0 0,-2 0 0 0 0,0-2-1 0 0,-1 1 1 0 0,0-2 0 0 0,-1 1 0 0 0,0-1-1 0 0,-2 0 1 0 0,0-1 0 0 0,-1 0 0 0 0,0 0-1 0 0,-2 0 1 0 0,1-5 42 0 0,-3 17-21 0 0,34-94 121 0 0,-28 104 2322 0 0,67 203-514 0 0,-22-78-2597 0 0,-31-132-474 0 0,-13-8 605 0 0</inkml:trace>
  <inkml:trace contextRef="#ctx0" brushRef="#br2" timeOffset="3.647">508 7014 4121 0 0,'-4'96'2932'0'0,"33"122"-1945"0"0,31 88-154 0 0,-56-252 184 0 0,0-127-1037 0 0,2 1-1 0 0,4 0 1 0 0,3 0 0 0 0,16-46 20 0 0,-25 105 20 0 0,1-1 1 0 0,1 1-1 0 0,0 1 1 0 0,1-1-1 0 0,0 1 1 0 0,1 1-1 0 0,0-1 1 0 0,1 1-1 0 0,0 1 1 0 0,0-1-1 0 0,5-2-20 0 0,-6 5 52 0 0,-7 7-35 0 0,0 0 0 0 0,0 0 0 0 0,0 0 0 0 0,-1 0-1 0 0,1 0 1 0 0,0 0 0 0 0,0 0 0 0 0,0 0 0 0 0,0 0-1 0 0,1 0 1 0 0,-1 1 0 0 0,0-1 0 0 0,0 0 0 0 0,0 1 0 0 0,1-1-1 0 0,-1 1 1 0 0,0-1 0 0 0,1 1 0 0 0,-1 0 0 0 0,0-1-1 0 0,1 1 1 0 0,-1 0 0 0 0,0 0 0 0 0,1 0 0 0 0,-1 0-1 0 0,0 0 1 0 0,1 0 0 0 0,-1 1 0 0 0,0-1 0 0 0,1 0 0 0 0,-1 1-1 0 0,0-1 1 0 0,1 1 0 0 0,-1-1 0 0 0,0 1 0 0 0,0 0-1 0 0,0-1 1 0 0,0 1 0 0 0,1 0 0 0 0,-1 0 0 0 0,0 0-17 0 0,8 9 34 0 0,-1 0 0 0 0,0 0 0 0 0,0 1 0 0 0,-1 0-1 0 0,0 0 1 0 0,-1 0 0 0 0,0 1 0 0 0,-1 0 0 0 0,-1 1 0 0 0,0-1 0 0 0,1 6-34 0 0,0-3 5 0 0,91 228 53 0 0,-84-246-5 0 0,31-68-4 0 0,-33 3-29 0 0,-8 46-24 0 0,0-1 1 0 0,1 1-1 0 0,2 0 1 0 0,0 0-1 0 0,1 1 1 0 0,1-1-1 0 0,2 1 1 0 0,0 1-1 0 0,0 0 0 0 0,9-12 4 0 0,-17 31 3 0 0,0 0-1 0 0,-1 0 0 0 0,1 0 0 0 0,0 1 0 0 0,-1-1 0 0 0,1 0 1 0 0,0 0-1 0 0,0 1 0 0 0,0-1 0 0 0,0 1 0 0 0,0-1 0 0 0,0 1 1 0 0,0-1-1 0 0,-1 1 0 0 0,1-1 0 0 0,1 1 0 0 0,-1 0 0 0 0,0 0 1 0 0,0-1-1 0 0,0 1 0 0 0,0 0 0 0 0,0 0 0 0 0,0 0 0 0 0,0 0 1 0 0,0 0-1 0 0,0 1 0 0 0,0-1 0 0 0,0 0 0 0 0,0 0 0 0 0,0 1 1 0 0,0-1-1 0 0,0 0 0 0 0,0 1 0 0 0,0-1 0 0 0,0 1 0 0 0,0 0 1 0 0,0-1-1 0 0,-1 1 0 0 0,1-1 0 0 0,0 1 0 0 0,0 0 0 0 0,-1 0 1 0 0,1 0-1 0 0,0-1 0 0 0,-1 1 0 0 0,1 0 0 0 0,-1 0 0 0 0,1 0 1 0 0,-1 0-1 0 0,1 0 0 0 0,-1 1-2 0 0,28 54 137 0 0,-26-51-129 0 0,104 301 186 0 0,-105-303-240 0 0,-1 0-1 0 0,1-1 1 0 0,-1 1 0 0 0,1-1 0 0 0,0 1-1 0 0,1 0 1 0 0,-1-1 0 0 0,0 0 0 0 0,0 1-1 0 0,1-1 1 0 0,0 0 0 0 0,-1 0 0 0 0,1 1-1 0 0,0-1 1 0 0,0-1 0 0 0,0 1-1 0 0,0 0 1 0 0,1 0 0 0 0,-1-1 0 0 0,0 1-1 0 0,1-1 1 0 0,-1 0 0 0 0,1 0 0 0 0,-1 0-1 0 0,1 0 1 0 0,0 0 0 0 0,-1-1 0 0 0,1 1-1 0 0,0-1 1 0 0,-1 1 0 0 0,1-1 0 0 0,0 0-1 0 0,0 0 1 0 0,-1 0 0 0 0,1-1 0 0 0,0 1-1 0 0,0-1 1 0 0,-1 1 0 0 0,1-1 0 0 0,0 0-1 0 0,-1 0 1 0 0,1 0 0 0 0,-1 0 0 0 0,0-1-1 0 0,1 1 1 0 0,-1-1 0 0 0,0 1 0 0 0,1-1-1 0 0,-1 0 1 0 0,0 0 0 0 0,-1 0 0 0 0,1 0-1 0 0,0 0 1 0 0,1-2 46 0 0,13-37-894 0 0,-1 0 0 0 0,-2-1 0 0 0,-2-1 1 0 0,-2 0-1 0 0,-2-1 0 0 0,-1-6 894 0 0,-2 24-169 0 0,23-75 102 0 0,-7 70 770 0 0,-10 36 2843 0 0,76 222-1943 0 0,-73-199-1428 0 0,32 36 700 0 0,-37-81 180 0 0,22-89-751 0 0,-30 28-357 0 0,3-52-791 0 0,20 45-3992 0 0,-9 64 3042 0 0,-6 10 570 0 0</inkml:trace>
  <inkml:trace contextRef="#ctx0" brushRef="#br2" timeOffset="3.647">2409 6858 1440 0 0,'-30'81'6455'0'0,"17"-74"-6359"0"0,-1 0-1 0 0,0-1 1 0 0,0-1 0 0 0,-1 0-1 0 0,1 0 1 0 0,-1-2 0 0 0,0 0-1 0 0,0 0 1 0 0,0-2 0 0 0,0 0-1 0 0,-3 0-95 0 0,-93 15-69 0 0,107-14 68 0 0,0-1 0 0 0,0 1 1 0 0,0 0-1 0 0,0 0 0 0 0,0 0 1 0 0,1 0-1 0 0,-1 0 0 0 0,1 1 0 0 0,-1 0 1 0 0,1 0-1 0 0,0 0 0 0 0,0 0 1 0 0,0 0-1 0 0,0 1 0 0 0,1-1 0 0 0,-1 1 1 0 0,1 0-1 0 0,0-1 0 0 0,0 1 0 0 0,0 0 1 0 0,1 0-1 0 0,0 1 0 0 0,-1-1 1 0 0,1 0-1 0 0,1 0 0 0 0,-1 1 0 0 0,1-1 1 0 0,-1 0-1 0 0,1 1 0 0 0,0-1 1 0 0,1 0-1 0 0,-1 1 0 0 0,1-1 0 0 0,0 3 1 0 0,46 142 250 0 0,-41-136-189 0 0,0 0 0 0 0,1-1 0 0 0,1-1 0 0 0,0 1 0 0 0,0-1 1 0 0,1 0-1 0 0,0-1 0 0 0,1 0 0 0 0,0-1 0 0 0,1 0 0 0 0,0 0 0 0 0,0-1 0 0 0,11 5-61 0 0,-114-30 355 0 0,31 33-5365 0 0,58-15 3362 0 0,1-1 463 0 0</inkml:trace>
  <inkml:trace contextRef="#ctx0" brushRef="#br2" timeOffset="3.647">2479 6666 1200 0 0,'19'85'5519'0'0,"-17"-64"-5070"0"0,11 520 838 0 0,-14-529-1284 0 0,1 0-1 0 0,0 0 0 0 0,1 0 1 0 0,0 0-1 0 0,1 0 0 0 0,0 0 1 0 0,1 0-1 0 0,0 0 1 0 0,1-1-1 0 0,1 1 0 0 0,0-1 1 0 0,0 0-1 0 0,1 0 0 0 0,6 8-2 0 0,-6-17-30 0 0,1 0-1 0 0,0-1 1 0 0,0 1-1 0 0,-1-1 1 0 0,1 0-1 0 0,0-1 1 0 0,0 0-1 0 0,0 0 1 0 0,0 0-1 0 0,0-1 1 0 0,0 0-1 0 0,0-1 1 0 0,-1 1-1 0 0,1-1 1 0 0,0-1-1 0 0,-1 1 1 0 0,1-1-1 0 0,-1 0 1 0 0,0 0-1 0 0,0-1 0 0 0,0 0 1 0 0,-1 0-1 0 0,1 0 1 0 0,-1-1-1 0 0,0 0 1 0 0,0 0-1 0 0,3-4 31 0 0,89-96-4058 0 0,-85 82 2989 0 0</inkml:trace>
  <inkml:trace contextRef="#ctx0" brushRef="#br2" timeOffset="3.647">2482 7065 3953 0 0,'66'4'4500'0'0,"36"-31"-4411"0"0,-75 18 234 0 0,26-10-1071 0 0,-1-2 1 0 0,-1-3 0 0 0,0-2 0 0 0,19-15 747 0 0,-37 22-1083 0 0</inkml:trace>
  <inkml:trace contextRef="#ctx0" brushRef="#br2" timeOffset="3.647">864 8106 3009 0 0,'-39'-8'5330'0'0,"35"41"-5235"0"0,8 0-175 0 0,1-1 0 0 0,2 0 1 0 0,1 0-1 0 0,1 0 1 0 0,2-1-1 0 0,1 0 0 0 0,2-1 1 0 0,3 5 79 0 0,-11-23-81 0 0,2 6-106 0 0,-4-6-128 0 0,1 0 1 0 0,0-1-1 0 0,1 1 1 0 0,0-1-1 0 0,1 0 0 0 0,0-1 1 0 0,1 0-1 0 0,0 0 1 0 0,0 0-1 0 0,1-1 1 0 0,8 6 314 0 0,20-6-1118 0 0,-26-10 744 0 0</inkml:trace>
  <inkml:trace contextRef="#ctx0" brushRef="#br2" timeOffset="3.647">974 7765 4785 0 0,'-14'23'2088'0'0,"0"-3"-1431"0"0,1 1-521 0 0,8 0 240 0 0,0-5-416 0 0,0 0-112 0 0,5 1-120 0 0,0-1-136 0 0,7-3-505 0 0,-1-2 689 0 0,1-2-440 0 0,2-1-296 0 0</inkml:trace>
  <inkml:trace contextRef="#ctx0" brushRef="#br2" timeOffset="3.647">10071 6475 4169 0 0,'-5'39'1968'0'0,"0"0"-1272"0"0,2-7-536 0 0,2 2 121 0 0,1-2-289 0 0,0-4-232 0 0,1 2-361 0 0,5-9 465 0 0,-1 0-288 0 0,3-7-160 0 0</inkml:trace>
  <inkml:trace contextRef="#ctx0" brushRef="#br2" timeOffset="3.647">10561 6834 3113 0 0,'-72'-10'4046'0'0,"60"5"-4125"0"0,-1 0 0 0 0,0 1 0 0 0,0 1 1 0 0,-1 0-1 0 0,1 1 0 0 0,-1 0 0 0 0,0 1 0 0 0,1 0 1 0 0,-1 1-1 0 0,-10 1 79 0 0,16 1-126 0 0,0 0 1 0 0,1 1 0 0 0,-1-1-1 0 0,1 1 1 0 0,-1 1 0 0 0,1 0 0 0 0,0 0-1 0 0,1 0 1 0 0,-1 0 0 0 0,1 1-1 0 0,-1 0 1 0 0,1 1 0 0 0,1 0-1 0 0,-1 0 1 0 0,1 0 0 0 0,0 0 0 0 0,1 1-1 0 0,-1-1 1 0 0,1 1 0 0 0,-1 4 125 0 0,-2 3 118 0 0,0 0 1 0 0,1 0 0 0 0,1 1-1 0 0,0 0 1 0 0,1 0 0 0 0,1 0 0 0 0,0 1-1 0 0,1-1 1 0 0,1 1 0 0 0,0 0-119 0 0,1-10 102 0 0,-1-1-1 0 0,2 0 1 0 0,-1 1 0 0 0,1-1 0 0 0,0 0 0 0 0,0 0-1 0 0,0 1 1 0 0,1-1 0 0 0,-1 0 0 0 0,1 0 0 0 0,0-1 0 0 0,1 1-1 0 0,-1 0 1 0 0,1-1 0 0 0,0 1 0 0 0,0-1 0 0 0,1 0-1 0 0,-1 0 1 0 0,1 0 0 0 0,0 0 0 0 0,0-1 0 0 0,0 0-1 0 0,1 1 1 0 0,-1-2 0 0 0,1 1 0 0 0,-1 0 0 0 0,1-1 0 0 0,0 0-1 0 0,0 0 1 0 0,0 0 0 0 0,0-1 0 0 0,3 1-102 0 0,126 25 993 0 0,-133-27-870 0 0,-1 0 69 0 0,0 0 49 0 0,0 0 14 0 0,-11 6 584 0 0,-48 38-548 0 0,-40-15-767 0 0,34-9-2881 0 0,43-11 1503 0 0,12-9 386 0 0</inkml:trace>
  <inkml:trace contextRef="#ctx0" brushRef="#br2" timeOffset="3.647">1548 8198 3841 0 0,'-13'26'1601'0'0,"-31"99"-330"0"0,43 13-662 0 0,0-169-478 0 0,-1 0 1 0 0,-2 0-1 0 0,-1 1 0 0 0,-2-1 1 0 0,-1 1-1 0 0,-1 1 1 0 0,-1-1-1 0 0,-2 2 1 0 0,-1 0-1 0 0,-1 0 1 0 0,-1 1-1 0 0,-8-9-131 0 0,-51-78-278 0 0,74 114 257 0 0,0-1 0 0 0,-1 1 0 0 0,1 0 0 0 0,0-1 0 0 0,-1 1 0 0 0,1 0 0 0 0,0-1 0 0 0,-1 1 1 0 0,1 0-1 0 0,0-1 0 0 0,-1 1 0 0 0,1 0 0 0 0,0 0 0 0 0,-1 0 0 0 0,1-1 0 0 0,-1 1 1 0 0,1 0-1 0 0,-1 0 0 0 0,1 0 0 0 0,0 0 0 0 0,-1 0 0 0 0,1 0 0 0 0,-1 0 0 0 0,1 0 1 0 0,-1 0-1 0 0,1 0 0 0 0,-1 0 0 0 0,1 0 0 0 0,0 0 0 0 0,-1 0 0 0 0,1 0 0 0 0,-1 0 0 0 0,1 0 1 0 0,-1 1-1 0 0,1-1 0 0 0,0 0 0 0 0,-1 0 0 0 0,1 0 0 0 0,-1 1 0 0 0,1-1 0 0 0,0 0 1 0 0,-1 1-1 0 0,1-1 0 0 0,0 0 0 0 0,0 1 0 0 0,-1-1 0 0 0,1 0 0 0 0,0 1 0 0 0,0-1 0 0 0,-1 1 1 0 0,1-1-1 0 0,0 0 0 0 0,0 1 0 0 0,0-1 0 0 0,0 1 0 0 0,0-1 0 0 0,-1 1 0 0 0,1-1 1 0 0,0 1-1 0 0,0-1 0 0 0,0 0 0 0 0,0 1 0 0 0,0-1 0 0 0,1 1 0 0 0,-1-1 0 0 0,0 1 1 0 0,0-1 20 0 0,-7 61-5 0 0,3 0 0 0 0,2 0 1 0 0,3 0-1 0 0,3 0 0 0 0,2 0 1 0 0,4 3 4 0 0,23 41 656 0 0,-31-102-642 0 0,-1 0-1 0 0,1 0 1 0 0,-1-1-1 0 0,1 1 1 0 0,0-1-1 0 0,0 0 1 0 0,1 1 0 0 0,-1-1-1 0 0,0 0 1 0 0,1 0-1 0 0,-1 0 1 0 0,1-1-1 0 0,-1 1 1 0 0,1 0 0 0 0,0-1-1 0 0,0 0 1 0 0,0 0-1 0 0,0 0 1 0 0,0 0-1 0 0,0 0 1 0 0,0-1 0 0 0,0 1-1 0 0,0-1 1 0 0,0 0-1 0 0,0 0 1 0 0,0 0-1 0 0,0 0 1 0 0,0 0 0 0 0,0-1-1 0 0,0 1 1 0 0,0-1-1 0 0,0 0 1 0 0,2 0-14 0 0,2-5 14 0 0,1 1 0 0 0,-1-1 0 0 0,-1 0 1 0 0,1-1-1 0 0,-1 0 0 0 0,0 0 0 0 0,0 0 0 0 0,-1-1 1 0 0,0 1-1 0 0,-1-1 0 0 0,1 0 0 0 0,-1-1 0 0 0,-1 1 0 0 0,1-4-14 0 0,9-23-1 0 0,-2 1 0 0 0,-2-1 0 0 0,-2-1 0 0 0,0 0 0 0 0,-3 0 0 0 0,0-23 1 0 0,4-140 12 0 0,-32 44 176 0 0,-1 53 64 0 0,16 111-273 0 0,3 106-17 0 0,43 59 4 0 0,-34-165 31 0 0,3 22 1 0 0,1-1 0 0 0,2 0 0 0 0,2 0 0 0 0,0-1-1 0 0,2 0 1 0 0,1-1 0 0 0,1-1 0 0 0,1 0 0 0 0,2-1 0 0 0,11 12 2 0 0,-26-35 7 0 0,0 0 0 0 0,1 0 1 0 0,-1 0-1 0 0,1-1 0 0 0,-1 0 1 0 0,1 0-1 0 0,0 0 0 0 0,0 0 1 0 0,0 0-1 0 0,0-1 0 0 0,0 1 1 0 0,0-1-1 0 0,1 0 0 0 0,-1-1 1 0 0,0 1-1 0 0,1-1 0 0 0,-1 0 1 0 0,0 0-1 0 0,1 0 0 0 0,-1 0 1 0 0,0-1-1 0 0,1 0 0 0 0,-1 0 1 0 0,0 0-1 0 0,0 0 0 0 0,0-1 1 0 0,0 0-1 0 0,0 1 0 0 0,0-1 1 0 0,0-1-1 0 0,0 1 0 0 0,-1-1 1 0 0,1 1-1 0 0,-1-1 0 0 0,0 0 1 0 0,0 0-1 0 0,0 0 0 0 0,0-1 1 0 0,-1 1-1 0 0,1-1 0 0 0,-1 0 1 0 0,0 1-1 0 0,0-1 0 0 0,0 0 1 0 0,0 0-1 0 0,-1 0 0 0 0,1-1 1 0 0,-1 1-8 0 0,10-26 29 0 0,-2 0 1 0 0,0-1-1 0 0,-2 0 1 0 0,-2 0 0 0 0,0-1-1 0 0,-2 1 1 0 0,-2-1-1 0 0,-1 0 1 0 0,-1 0 0 0 0,-5-23-30 0 0,7 52-13 0 0,-1 1 1 0 0,0 0 0 0 0,0-1 0 0 0,0 1-1 0 0,0-1 1 0 0,0 1 0 0 0,0-1 0 0 0,-1 1-1 0 0,1 0 1 0 0,-1-1 0 0 0,0 1 0 0 0,0 0 0 0 0,0-1-1 0 0,0 1 1 0 0,0 0 0 0 0,0 0 0 0 0,0 0-1 0 0,-1 0 1 0 0,1 0 0 0 0,-1 0 0 0 0,0 0-1 0 0,1 1 1 0 0,-1-1 0 0 0,0 0 0 0 0,0 1-1 0 0,0 0 1 0 0,0-1 0 0 0,0 1 0 0 0,0 0-1 0 0,-1 0 1 0 0,1 0 0 0 0,0 0 0 0 0,-1 0 12 0 0,-1 12-16 0 0,-16 142-50 0 0,17-107 138 0 0,2-1 0 0 0,2 1-1 0 0,3-1 1 0 0,1 1 0 0 0,2-1-1 0 0,2-1 1 0 0,2 1 0 0 0,11 27-72 0 0,-21-69 4 0 0,0 0 0 0 0,0 0 0 0 0,0 1 0 0 0,0-1 0 0 0,0 0 0 0 0,1 0 0 0 0,0 0 0 0 0,-1 0 0 0 0,1 0 1 0 0,0 0-1 0 0,1-1 0 0 0,-1 1 0 0 0,0-1 0 0 0,1 1 0 0 0,-1-1 0 0 0,1 0 0 0 0,0 0 0 0 0,0 0 0 0 0,0-1 0 0 0,0 1 1 0 0,0 0-1 0 0,0-1 0 0 0,0 0 0 0 0,0 0 0 0 0,1 0 0 0 0,-1 0 0 0 0,0 0 0 0 0,1-1 0 0 0,-1 0 0 0 0,1 1 0 0 0,-1-1 0 0 0,0 0 1 0 0,1-1-1 0 0,-1 1 0 0 0,1-1 0 0 0,-1 1 0 0 0,0-1 0 0 0,1 0 0 0 0,-1 0 0 0 0,0-1 0 0 0,0 1 0 0 0,0-1 0 0 0,0 1 0 0 0,0-1 1 0 0,0 0-1 0 0,0 0 0 0 0,0-1-4 0 0,119-136 59 0 0,-38 32 8 0 0,-83 106-66 0 0,0 0-1 0 0,0 0 1 0 0,0 0-1 0 0,1 0 1 0 0,-1 0-1 0 0,0 0 1 0 0,0 1-1 0 0,1-1 1 0 0,-1 0-1 0 0,0 1 1 0 0,1-1-1 0 0,-1 1 1 0 0,1 0-1 0 0,-1-1 0 0 0,1 1 1 0 0,-1 0-1 0 0,0 0 1 0 0,1 0-1 0 0,-1 0 1 0 0,1 0-1 0 0,-1 0 1 0 0,1 0-1 0 0,-1 0 1 0 0,1 1-1 0 0,-1-1 1 0 0,1 0-1 0 0,-1 1 1 0 0,0 0-1 0 0,1-1 0 0 0,-1 1 1 0 0,0 0-1 0 0,1-1 1 0 0,-1 1-1 0 0,0 0 1 0 0,0 0-1 0 0,0 0 1 0 0,0 0-1 0 0,0 0 1 0 0,0 0-1 0 0,0 1 1 0 0,0-1-1 0 0,0 0 1 0 0,-1 0-1 0 0,1 1 0 0 0,33 61 54 0 0,-30 63 89 0 0,-3-121-143 0 0,4-5 30 0 0,4-10-20 0 0,24-23-16 0 0,3-36-20 0 0,-35 67 24 0 0,0 1 0 0 0,0-1 0 0 0,0 0 0 0 0,0 1 0 0 0,0 0 0 0 0,0-1 0 0 0,1 1 0 0 0,-1 0 0 0 0,0-1 0 0 0,1 1 0 0 0,-1 0 0 0 0,1 0 1 0 0,-1 0-1 0 0,1 0 0 0 0,-1 1 0 0 0,1-1 0 0 0,0 0 0 0 0,-1 1 0 0 0,1-1 0 0 0,0 1 0 0 0,-1-1 0 0 0,1 1 0 0 0,0 0 0 0 0,0 0 0 0 0,0-1 0 0 0,-1 1 0 0 0,1 1 0 0 0,0-1 0 0 0,0 0 0 0 0,0 0 1 0 0,-1 1-1 0 0,1-1 0 0 0,0 1 0 0 0,0-1 0 0 0,-1 1 0 0 0,1 0 0 0 0,-1 0 0 0 0,1 0 0 0 0,-1 0 0 0 0,1 0 0 0 0,-1 0 0 0 0,1 0 0 0 0,-1 0 0 0 0,0 1 0 0 0,0-1 0 0 0,1 0 0 0 0,-1 1 0 0 0,0 0 2 0 0,14 13 7 0 0,-12-10-4 0 0,1 0-1 0 0,0 0 1 0 0,1 0 0 0 0,-1 0-1 0 0,1-1 1 0 0,0 0 0 0 0,0 0-1 0 0,1 0 1 0 0,-1-1 0 0 0,1 0-1 0 0,0 0 1 0 0,-1 0 0 0 0,1-1-1 0 0,0 0 1 0 0,1 0 0 0 0,-1 0-1 0 0,4 0-2 0 0,-4-5 5 0 0,0 0-1 0 0,-1-1 0 0 0,1 0 1 0 0,-1 0-1 0 0,0 0 0 0 0,0-1 1 0 0,0 1-1 0 0,-1-1 0 0 0,0 0 1 0 0,0-1-1 0 0,0 1 0 0 0,0-1 0 0 0,-1 1 1 0 0,0-1-1 0 0,0 0 0 0 0,-1 0 1 0 0,0-1-1 0 0,0 1 0 0 0,0 0 1 0 0,0-1-1 0 0,-1 1 0 0 0,0-2-4 0 0,11-63-135 0 0,-2-1-1 0 0,-4 0 1 0 0,-3-46 135 0 0,5-52 97 0 0,14 70 215 0 0,-19 104-47 0 0,16 58-200 0 0,-3 0 0 0 0,-3 1 0 0 0,-3 0-1 0 0,-2 4-64 0 0,17 93 347 0 0,-24-151-448 0 0,0 0 0 0 0,1 1 0 0 0,0-1 0 0 0,0 0 0 0 0,1-1 0 0 0,0 1 1 0 0,1 0-1 0 0,0-1 0 0 0,1 0 0 0 0,-1 0 0 0 0,1 0 0 0 0,1 0 0 0 0,0-1 0 0 0,0 0 1 0 0,0 0-1 0 0,1-1 0 0 0,0 0 0 0 0,0 0 0 0 0,0 0 0 0 0,1-1 0 0 0,0 0 0 0 0,0 0 1 0 0,0-1-1 0 0,1 0 0 0 0,7 2 101 0 0,-12-8-210 0 0,1 0 0 0 0,-1-1 1 0 0,0 1-1 0 0,0-1 0 0 0,-1 1 1 0 0,1-1-1 0 0,-1 0 0 0 0,1-1 0 0 0,-1 1 1 0 0,0-1-1 0 0,0 1 0 0 0,0-1 1 0 0,-1 0-1 0 0,1 0 0 0 0,-1 0 0 0 0,0 0 1 0 0,0-1-1 0 0,0 1 0 0 0,-1-1 1 0 0,0 1-1 0 0,1-1 0 0 0,-2 1 0 0 0,1-1 1 0 0,0 0-1 0 0,-1 1 0 0 0,0-1 0 0 0,0 0 1 0 0,0 1-1 0 0,-1-1 0 0 0,0-2 210 0 0,1 5-58 0 0,1-18-482 0 0,-4-1-48 0 0</inkml:trace>
  <inkml:trace contextRef="#ctx0" brushRef="#br2" timeOffset="3.647">2675 7979 1832 0 0,'-3'1'231'0'0,"0"0"-1"0"0,1 0 0 0 0,-1 0 0 0 0,0 0 1 0 0,1 1-1 0 0,-1 0 0 0 0,1-1 0 0 0,-1 1 1 0 0,1 0-1 0 0,0 0 0 0 0,0 0 0 0 0,0 0 1 0 0,0 1-1 0 0,0-1 0 0 0,0 1 0 0 0,1-1 1 0 0,-1 1-1 0 0,1-1 0 0 0,0 1 0 0 0,0 0 1 0 0,0 0-1 0 0,0 0 0 0 0,-1 2-230 0 0,37 5 1156 0 0,68-5-470 0 0,98-53-374 0 0,-167 32-311 0 0,103-29-2 0 0,-132 47-3 0 0,0 1 1 0 0,0-1-1 0 0,0 1 1 0 0,-1 0-1 0 0,1 0 1 0 0,-1 1-1 0 0,0-1 1 0 0,0 1-1 0 0,0 0 1 0 0,0 0-1 0 0,0 1 1 0 0,-1-1-1 0 0,0 1 0 0 0,0-1 1 0 0,0 1-1 0 0,-1 0 1 0 0,1 0-1 0 0,-1 0 1 0 0,-1 0-1 0 0,1 1 1 0 0,0-1-1 0 0,-1 0 1 0 0,0 1-1 0 0,-1-1 1 0 0,1 1-1 0 0,-1 0 4 0 0,3 6-5 0 0,51 211-66 0 0,-54-221 57 0 0,0-1 0 0 0,0 1 0 0 0,0 0-1 0 0,0 0 1 0 0,0 0 0 0 0,1 0 0 0 0,-1-1 0 0 0,1 1 0 0 0,-1 0 0 0 0,1 0 0 0 0,0-1 0 0 0,0 1-1 0 0,0 0 1 0 0,0-1 0 0 0,0 1 0 0 0,0-1 0 0 0,0 0 0 0 0,0 1 0 0 0,1-1 0 0 0,-1 0 0 0 0,1 1-1 0 0,-1-1 1 0 0,1 0 0 0 0,-1 0 0 0 0,1 0 0 0 0,-1 0 0 0 0,1-1 0 0 0,0 1 0 0 0,-1 0 0 0 0,1-1-1 0 0,0 1 1 0 0,0-1 0 0 0,0 0 0 0 0,0 1 0 0 0,-1-1 0 0 0,1 0 0 0 0,0 0 0 0 0,0 0 0 0 0,0 0-1 0 0,0-1 1 0 0,-1 1 0 0 0,1 0 0 0 0,0-1 0 0 0,0 1 0 0 0,0-1 0 0 0,-1 0 0 0 0,1 0-1 0 0,0 0 15 0 0,4-4-271 0 0,-1-2-1 0 0,1 1 0 0 0,-1-1 0 0 0,0 0 0 0 0,-1 0 0 0 0,1 0 0 0 0,-1-1 0 0 0,-1 1 0 0 0,0-1 0 0 0,0 0 0 0 0,0 0 1 0 0,1-9 271 0 0,6-13-657 0 0,1 4-115 0 0</inkml:trace>
  <inkml:trace contextRef="#ctx0" brushRef="#br2" timeOffset="3.647">3530 7531 568 0 0,'-10'-60'3733'0'0,"-5"63"-227"0"0,9 13-3424 0 0,1 0 0 0 0,1 0 1 0 0,0 1-1 0 0,2 0 0 0 0,0-1 0 0 0,0 1 0 0 0,2 0 0 0 0,0 10-82 0 0,2 7 80 0 0,-2 36-106 0 0,3 0 0 0 0,3 0 0 0 0,4-1 0 0 0,2 0 0 0 0,3 0 0 0 0,3-2 0 0 0,3 0 0 0 0,25 52 26 0 0,-46-117-106 0 0,1 1 0 0 0,0-1 0 0 0,-1 1-1 0 0,1-1 1 0 0,0 1 0 0 0,0-1 0 0 0,0 0-1 0 0,1 1 1 0 0,-1-1 0 0 0,0 0-1 0 0,1 0 1 0 0,0 0 0 0 0,-1 0 0 0 0,1 0-1 0 0,0 0 1 0 0,0-1 0 0 0,0 1-1 0 0,0-1 1 0 0,0 1 0 0 0,0-1 0 0 0,1 0-1 0 0,-1 0 1 0 0,0 0 0 0 0,1 0 0 0 0,-1 0-1 0 0,1 0 1 0 0,-1 0 0 0 0,1-1-1 0 0,-1 0 1 0 0,1 1 0 0 0,0-1 0 0 0,-1 0-1 0 0,1 0 1 0 0,-1 0 0 0 0,1-1-1 0 0,-1 1 1 0 0,1-1 0 0 0,-1 1 0 0 0,1-1-1 0 0,-1 0 1 0 0,1 0 0 0 0,1-1 106 0 0,9-7-784 0 0</inkml:trace>
  <inkml:trace contextRef="#ctx0" brushRef="#br2" timeOffset="3.647">3444 7888 5353 0 0,'77'16'3208'0'0,"39"-61"-3288"0"0,-82 29 282 0 0,-27 13-248 0 0,1 1-1 0 0,0 0 1 0 0,0 0-1 0 0,0 1 1 0 0,0 0-1 0 0,0 1 1 0 0,0 0 0 0 0,0 0-1 0 0,0 1 1 0 0,0-1-1 0 0,0 2 1 0 0,0-1-1 0 0,0 1 1 0 0,-1 1-1 0 0,1-1 1 0 0,0 1 0 0 0,-1 0-1 0 0,7 5 47 0 0,26 7-164 0 0,-38-15 158 0 0,1 1 0 0 0,-1-1 1 0 0,1 0-1 0 0,0 0 0 0 0,-1 0 0 0 0,1 0 0 0 0,-1-1 1 0 0,1 1-1 0 0,-1 0 0 0 0,1-1 0 0 0,-1 0 0 0 0,1 0 1 0 0,-1 0-1 0 0,0 0 0 0 0,1 0 0 0 0,-1 0 0 0 0,0-1 1 0 0,0 1-1 0 0,0-1 0 0 0,0 1 0 0 0,0-1 0 0 0,0 0 1 0 0,0 0-1 0 0,-1 0 0 0 0,1 0 0 0 0,-1 0 0 0 0,1 0 1 0 0,-1 0-1 0 0,0-1 0 0 0,0 1 0 0 0,0 0 0 0 0,0-1 1 0 0,0 1-1 0 0,0-1 6 0 0,21-90 208 0 0,-22 93-195 0 0,0 1 0 0 0,0-1 0 0 0,-1 0 0 0 0,1 0 0 0 0,0 0 1 0 0,0 0-1 0 0,-1 0 0 0 0,1 1 0 0 0,0-1 0 0 0,0 0 1 0 0,0 0-1 0 0,-1 0 0 0 0,1 0 0 0 0,0 0 0 0 0,0 0 0 0 0,-1 0 1 0 0,1 0-1 0 0,0 0 0 0 0,0 0 0 0 0,-1 0 0 0 0,1 0 0 0 0,0 0 1 0 0,0 0-1 0 0,-1 0 0 0 0,1 0 0 0 0,0 0 0 0 0,0 0 0 0 0,-1-1 1 0 0,1 1-1 0 0,0 0 0 0 0,0 0 0 0 0,-1 0 0 0 0,1 0 0 0 0,0 0 1 0 0,0-1-1 0 0,0 1 0 0 0,0 0 0 0 0,-1 0 0 0 0,1 0 0 0 0,0-1 1 0 0,0 1-1 0 0,0 0 0 0 0,0 0 0 0 0,0 0 0 0 0,-1-1 0 0 0,1 1 1 0 0,0 0-1 0 0,0 0-13 0 0,20 450 1027 0 0,-19-403-773 0 0,-11 145 649 0 0,0-202-2943 0 0,13-20-1264 0 0,-2 17 2419 0 0</inkml:trace>
  <inkml:trace contextRef="#ctx0" brushRef="#br2" timeOffset="3.647">3825 7990 4569 0 0,'-27'123'4324'0'0,"25"-105"-4220"0"0,0-1-1 0 0,1 1 1 0 0,0-1-1 0 0,2 1 1 0 0,0-1-1 0 0,1 1 1 0 0,1-1-1 0 0,0 0 1 0 0,4 12-104 0 0,-6-27 2 0 0,-1 0 0 0 0,1 1-1 0 0,0-1 1 0 0,0 0 0 0 0,0 0 0 0 0,0 1 0 0 0,0-1 0 0 0,0 0 0 0 0,0 0 0 0 0,1 0-1 0 0,-1 0 1 0 0,1 0 0 0 0,-1-1 0 0 0,1 1 0 0 0,0 0 0 0 0,0-1 0 0 0,-1 1 0 0 0,1-1 0 0 0,0 0-1 0 0,1 0 1 0 0,-1 0 0 0 0,0 0 0 0 0,0 0 0 0 0,0 0 0 0 0,1 0 0 0 0,-1 0 0 0 0,0-1-1 0 0,1 0 1 0 0,-1 1 0 0 0,0-1 0 0 0,1 0 0 0 0,-1 0 0 0 0,1 0 0 0 0,-1 0 0 0 0,0-1 0 0 0,1 1-1 0 0,-1-1 1 0 0,0 1 0 0 0,1-1 0 0 0,-1 0 0 0 0,0 0 0 0 0,0 0 0 0 0,0 0 0 0 0,0 0-1 0 0,0 0 1 0 0,0-1 0 0 0,0 1 0 0 0,0-1 0 0 0,0 1 0 0 0,-1-1 0 0 0,1 0 0 0 0,0 0 0 0 0,-1 0-1 0 0,0 0 1 0 0,1 0 0 0 0,-1-1-2 0 0,88-200 312 0 0,-89 202-316 0 0,0-1 0 0 0,1 0 0 0 0,0 1 0 0 0,-1-1 0 0 0,1 1-1 0 0,0 0 1 0 0,0-1 0 0 0,0 1 0 0 0,0 0 0 0 0,0-1 0 0 0,0 1 0 0 0,0 0 0 0 0,0 0 0 0 0,0 0-1 0 0,1 0 1 0 0,-1 0 0 0 0,0 0 0 0 0,1 0 0 0 0,-1 0 0 0 0,1 1 0 0 0,-1-1 0 0 0,1 0 0 0 0,-1 1-1 0 0,1-1 1 0 0,0 1 0 0 0,-1 0 0 0 0,1-1 0 0 0,-1 1 0 0 0,1 0 0 0 0,0 0 0 0 0,-1 0 0 0 0,1 0-1 0 0,0 1 1 0 0,-1-1 0 0 0,1 0 0 0 0,-1 1 0 0 0,1-1 0 0 0,0 1 0 0 0,-1-1 0 0 0,1 1-1 0 0,-1 0 1 0 0,1 0 0 0 0,-1-1 0 0 0,0 1 0 0 0,1 0 0 0 0,-1 0 0 0 0,0 1 0 0 0,0-1 0 0 0,1 0 4 0 0,40 71-624 0 0,-39-59 631 0 0,0 0 1 0 0,-2 1 0 0 0,1-1-1 0 0,-2 1 1 0 0,0-1 0 0 0,0 1-1 0 0,-2-1 1 0 0,1 0-1 0 0,-2 1 1 0 0,0-1 0 0 0,0 0-1 0 0,-1 0 1 0 0,-1-1 0 0 0,0 1-1 0 0,-1-1 1 0 0,0 0 0 0 0,-1 0-1 0 0,0-1 1 0 0,-1 0 0 0 0,0 0-1 0 0,-1-1 1 0 0,0 0-1 0 0,0 0 1 0 0,-1-1 0 0 0,-1 0-1 0 0,-7 4-7 0 0,12-9 61 0 0,6-3-60 0 0,0-1 0 0 0,-1 1 0 0 0,1 0 0 0 0,0-1 1 0 0,-1 1-1 0 0,1 0 0 0 0,0-1 0 0 0,-1 1 0 0 0,1-1 0 0 0,-1 1 0 0 0,1-1 0 0 0,-1 1 0 0 0,0-1 0 0 0,1 1 0 0 0,-1-1 1 0 0,1 1-1 0 0,-1-1 0 0 0,0 0 0 0 0,1 1 0 0 0,-1-1 0 0 0,0 0 0 0 0,1 0 0 0 0,-1 1 0 0 0,0-1 0 0 0,0 0 1 0 0,1 0-1 0 0,-1 0 0 0 0,0 0 0 0 0,1 0 0 0 0,-1 0 0 0 0,0 0 0 0 0,0 0 0 0 0,1 0 0 0 0,-1-1 0 0 0,0 1 0 0 0,0 0 1 0 0,1 0-1 0 0,-1-1 0 0 0,0 1 0 0 0,1 0 0 0 0,-1-1 0 0 0,1 1 0 0 0,-1 0 0 0 0,0-1 0 0 0,1 1 0 0 0,-1-1 1 0 0,1 1-1 0 0,-1-1 0 0 0,1 1 0 0 0,-1-1 0 0 0,1 0 0 0 0,0 1 0 0 0,-1-1-1 0 0,8-9 32 0 0,141-144 40 0 0,28 42-3370 0 0,-158 104 2247 0 0</inkml:trace>
  <inkml:trace contextRef="#ctx0" brushRef="#br2" timeOffset="3.647">4596 7590 4313 0 0,'0'56'5781'0'0,"13"73"-4817"0"0,-2-62-940 0 0,-3 0 0 0 0,-2 0 0 0 0,-4 1 0 0 0,-6 61-24 0 0,0-99-206 0 0,4-30 156 0 0,19-14-71 0 0,131-41 114 0 0,-129 51-14 0 0,1 0 0 0 0,-1 1 0 0 0,1 1 0 0 0,-1 1-1 0 0,1 1 1 0 0,0 1 0 0 0,-1 1 0 0 0,18 4 21 0 0,-34-5 6 0 0,0 1 0 0 0,-1-1 0 0 0,0 1 0 0 0,1 0 0 0 0,-1 1 0 0 0,0-1 0 0 0,0 1 0 0 0,0 0 1 0 0,0-1-1 0 0,-1 2 0 0 0,1-1 0 0 0,-1 0 0 0 0,0 1 0 0 0,0 0 0 0 0,0-1 0 0 0,0 1 0 0 0,-1 0 0 0 0,1 1 0 0 0,-1-1 0 0 0,1 4-6 0 0,-31 35 440 0 0,-18-13-136 0 0,30-23-338 0 0,0 0-1 0 0,-1-1 0 0 0,0-1 0 0 0,-1-1 0 0 0,1 0 0 0 0,-1-1 1 0 0,0-1-1 0 0,-8-1 35 0 0,-13 1-1970 0 0,184-9-2659 0 0,-129 4 3929 0 0</inkml:trace>
  <inkml:trace contextRef="#ctx0" brushRef="#br2" timeOffset="3.647">5312 8031 2112 0 0,'-6'5'664'0'0,"-63"54"2460"0"0,68-57-3121 0 0,-1-1 1 0 0,1 1 0 0 0,0 0-1 0 0,-1-1 1 0 0,1 1-1 0 0,0 0 1 0 0,0 0-1 0 0,0 0 1 0 0,0 0 0 0 0,1 0-1 0 0,-1 0 1 0 0,0 0-1 0 0,1 0 1 0 0,0 0 0 0 0,-1 0-1 0 0,1 1 1 0 0,0-1-1 0 0,0 0 1 0 0,0 0-1 0 0,0 0 1 0 0,1 0 0 0 0,-1 0-1 0 0,0 0 1 0 0,1 1-1 0 0,0-1 1 0 0,-1 0 0 0 0,1 0-1 0 0,0 0 1 0 0,0-1-1 0 0,0 1 1 0 0,0 0-1 0 0,0 0 1 0 0,1 0 0 0 0,-1-1-1 0 0,0 1 1 0 0,1-1-1 0 0,0 1 1 0 0,0 0-4 0 0,5 1 132 0 0,-1 0-1 0 0,1 0 1 0 0,0-1 0 0 0,0 0 0 0 0,0 0-1 0 0,0-1 1 0 0,0 0 0 0 0,1 0 0 0 0,-1-1-1 0 0,0 1 1 0 0,1-2 0 0 0,-1 1-1 0 0,0-1 1 0 0,0 0 0 0 0,0-1 0 0 0,0 1-1 0 0,0-1 1 0 0,0-1 0 0 0,0 1 0 0 0,0-1-1 0 0,-1-1 1 0 0,0 1 0 0 0,1-1 0 0 0,-1 0-1 0 0,0 0 1 0 0,-1-1 0 0 0,4-3-132 0 0,6-2 149 0 0,-1-1 0 0 0,0 0 1 0 0,-1-1-1 0 0,0-1 1 0 0,0 0-1 0 0,-2 0 0 0 0,0-2 1 0 0,0 1-1 0 0,-1-1 0 0 0,-1-1 1 0 0,7-16-150 0 0,-15 29-12 0 0,-1-1 0 0 0,1 0 0 0 0,-1 0-1 0 0,0 0 1 0 0,-1 0 0 0 0,1 0 0 0 0,-1 0 0 0 0,1 0 0 0 0,-1 1 0 0 0,0-1 0 0 0,-1 0 0 0 0,1 1 0 0 0,0-1 0 0 0,-1 0 0 0 0,0 1 0 0 0,0 0 0 0 0,0-1 0 0 0,0 1 0 0 0,-1 0-1 0 0,1 0 1 0 0,-1 0 0 0 0,0 1 0 0 0,0-1 0 0 0,0 0 0 0 0,0 1 0 0 0,0 0 0 0 0,-1 0 0 0 0,1 0 0 0 0,0 0 0 0 0,-1 1 0 0 0,0-1 0 0 0,1 1 0 0 0,-1 0 0 0 0,0 0 0 0 0,0 0-1 0 0,0 0 1 0 0,1 1 0 0 0,-1 0 0 0 0,0-1 0 0 0,0 2 0 0 0,0-1 0 0 0,0 0 0 0 0,0 1 0 0 0,-2 0 12 0 0,-7 10-28 0 0,1 0-1 0 0,0 1 1 0 0,0 1 0 0 0,2 0 0 0 0,-1 0-1 0 0,2 1 1 0 0,0 1 0 0 0,0-1-1 0 0,2 1 1 0 0,0 1 0 0 0,0-1 0 0 0,2 1-1 0 0,0 0 1 0 0,0 1 0 0 0,2-1-1 0 0,0 1 1 0 0,1 0 0 0 0,0 0-1 0 0,2 8 30 0 0,-2-9 8 0 0,1 0 1 0 0,1 1 0 0 0,0-1 0 0 0,1 0 0 0 0,1 0 0 0 0,0 0 0 0 0,2 0 0 0 0,-1 0 0 0 0,2-1 0 0 0,0 0 0 0 0,1 0 0 0 0,1 0 0 0 0,0 0 0 0 0,1-1 0 0 0,1 1-10 0 0,-6-11-15 0 0,1 0 1 0 0,0 0-1 0 0,1 0 1 0 0,-1 0-1 0 0,1-1 0 0 0,-1 0 1 0 0,1 0-1 0 0,0 0 1 0 0,0-1-1 0 0,1 1 0 0 0,-1-1 1 0 0,0 0-1 0 0,1-1 1 0 0,-1 1-1 0 0,1-1 0 0 0,0 0 1 0 0,-1 0-1 0 0,1-1 1 0 0,0 0-1 0 0,-1 0 1 0 0,1 0-1 0 0,0-1 0 0 0,-1 0 1 0 0,1 0-1 0 0,-1 0 1 0 0,1-1-1 0 0,-1 0 0 0 0,1 0 1 0 0,-1 0-1 0 0,0 0 1 0 0,0-1-1 0 0,4-3 15 0 0,130-67-3922 0 0,-114 58 2643 0 0</inkml:trace>
  <inkml:trace contextRef="#ctx0" brushRef="#br2" timeOffset="3.647">6139 7827 4993 0 0,'-106'44'5787'0'0,"96"-37"-5799"0"0,0 1 0 0 0,1 0 1 0 0,0 1-1 0 0,0 0 0 0 0,1 1 0 0 0,0 0 0 0 0,1 0 1 0 0,0 0-1 0 0,0 1 0 0 0,1 0 0 0 0,1 0 0 0 0,-3 7 12 0 0,0 2-65 0 0,1 0 0 0 0,1 1 0 0 0,0 0-1 0 0,2 0 1 0 0,0 1 0 0 0,2-1-1 0 0,0 1 1 0 0,1-1 0 0 0,2 1 0 0 0,0 0-1 0 0,1-1 1 0 0,1 1 0 0 0,1-1 0 0 0,1 0-1 0 0,2 3 66 0 0,-5-18 2 0 0,1-1-1 0 0,0 0 0 0 0,0 0 0 0 0,0 0 0 0 0,1 0 0 0 0,-1 0 0 0 0,1-1 0 0 0,0 0 0 0 0,1 0 1 0 0,-1 0-1 0 0,1 0 0 0 0,0-1 0 0 0,0 1 0 0 0,0-1 0 0 0,0 0 0 0 0,0-1 0 0 0,0 1 0 0 0,1-1 1 0 0,0 0-1 0 0,-1-1 0 0 0,1 1 0 0 0,0-1 0 0 0,0 0 0 0 0,0-1 0 0 0,-1 1 0 0 0,1-1 0 0 0,0 0 1 0 0,0-1-1 0 0,0 1 0 0 0,0-1 0 0 0,0 0 0 0 0,-1-1 0 0 0,1 0 0 0 0,0 1 0 0 0,-1-2 0 0 0,1 1 1 0 0,-1-1-1 0 0,0 0 0 0 0,0 0 0 0 0,0 0 0 0 0,0 0 0 0 0,2-3-1 0 0,17-17-38 0 0,0 0-1 0 0,-1-2 0 0 0,-2-1 1 0 0,0 0-1 0 0,-2-1 1 0 0,-1-2-1 0 0,-1 0 1 0 0,-2 0-1 0 0,0-3 39 0 0,35-75-473 0 0,-45 91 380 0 0,-4 15 87 0 0,0-1 0 0 0,1 1 0 0 0,-1-1-1 0 0,0 1 1 0 0,0-1 0 0 0,0 0 0 0 0,0 1 0 0 0,0-1 0 0 0,-1 0 0 0 0,1 0 0 0 0,0 0 0 0 0,-1 0 0 0 0,1 1-1 0 0,-1-1 1 0 0,0 0 0 0 0,1 0 0 0 0,-1 0 0 0 0,0 0 0 0 0,0 0 0 0 0,-1 0 0 0 0,1 0 0 0 0,0 0 0 0 0,-1 0-1 0 0,1 0 1 0 0,-1 0 0 0 0,1 1 0 0 0,-1-1 0 0 0,0 0 0 0 0,0 0 0 0 0,0 1 0 0 0,0-1 0 0 0,0 0 0 0 0,0 1-1 0 0,0-1 1 0 0,0 1 0 0 0,-1-1 0 0 0,1 1 0 0 0,-1 0 0 0 0,1 0 0 0 0,-1-1 0 0 0,1 1 0 0 0,-1 0 0 0 0,0 0-1 0 0,0 0 7 0 0,-5 9-2 0 0,-28 52 23 0 0,-3 106 327 0 0,36-134-309 0 0,2 0-1 0 0,0 0 0 0 0,3 0 1 0 0,0 0-1 0 0,2 0 0 0 0,2-1 1 0 0,0 1-1 0 0,12 26-38 0 0,31 28 163 0 0,-48-84-151 0 0,-1 1 1 0 0,1-1-1 0 0,0 0 1 0 0,0-1 0 0 0,1 1-1 0 0,-1 0 1 0 0,0-1-1 0 0,1 1 1 0 0,-1-1 0 0 0,1 0-1 0 0,-1 0 1 0 0,1 0 0 0 0,-1 0-1 0 0,1 0 1 0 0,0 0-1 0 0,0-1 1 0 0,-1 1 0 0 0,1-1-1 0 0,0 0 1 0 0,0 0-1 0 0,-1 0 1 0 0,1 0 0 0 0,0 0-1 0 0,0-1 1 0 0,0 1-1 0 0,-1-1 1 0 0,1 0 0 0 0,0 0-1 0 0,-1 0 1 0 0,1 0 0 0 0,-1 0-1 0 0,1 0 1 0 0,1-2-13 0 0,8-9 76 0 0,0 0 0 0 0,0 0 0 0 0,-2-2 0 0 0,1 1-1 0 0,-2-1 1 0 0,0-1 0 0 0,0 0 0 0 0,-2 0 0 0 0,0 0 0 0 0,0-1 0 0 0,-1 0 0 0 0,-2-1 0 0 0,1 1 0 0 0,-2-1 0 0 0,0 0 0 0 0,-1 1 0 0 0,0-6-76 0 0,1 1 32 0 0,0-1 1 0 0,-2 1-1 0 0,0 0 1 0 0,-1-1-1 0 0,-2 1 1 0 0,0 0-1 0 0,-1 0 1 0 0,-1 0-1 0 0,-1 0 1 0 0,-1 0-1 0 0,0 1 1 0 0,-2 0-1 0 0,-9-19-32 0 0,14 35-3 0 0,1 0-1 0 0,0 0 1 0 0,-1 0-1 0 0,0 1 0 0 0,0-1 1 0 0,0 1-1 0 0,0 0 1 0 0,-1 0-1 0 0,1 0 0 0 0,-1 0 1 0 0,0 0-1 0 0,1 1 0 0 0,-1 0 1 0 0,-1 0-1 0 0,1 0 1 0 0,0 0-1 0 0,0 0 0 0 0,-1 1 1 0 0,1 0-1 0 0,-1 0 1 0 0,1 0-1 0 0,-1 1 0 0 0,1-1 1 0 0,-1 1-1 0 0,1 0 0 0 0,-1 0 1 0 0,0 1-1 0 0,1-1 1 0 0,-1 1-1 0 0,1 0 0 0 0,0 0 1 0 0,-1 1-1 0 0,1-1 1 0 0,0 1-1 0 0,-1 0 0 0 0,1 0 1 0 0,0 1-1 0 0,0-1 4 0 0,-12 16-160 0 0,9-13 106 0 0,1 1 1 0 0,0 1 0 0 0,0-1 0 0 0,0 1-1 0 0,1 0 1 0 0,0 1 0 0 0,0-1 0 0 0,0 1 0 0 0,1 0-1 0 0,1 0 1 0 0,-1 1 0 0 0,1-1 0 0 0,1 1-1 0 0,0-1 1 0 0,0 2 53 0 0,1 9-24 0 0,2 0 0 0 0,1 0-1 0 0,0 0 1 0 0,1 0 0 0 0,1 0-1 0 0,1-1 1 0 0,0 0 0 0 0,2 0-1 0 0,0 0 1 0 0,1-1-1 0 0,1 0 1 0 0,0 0 0 0 0,1-1-1 0 0,1 0 1 0 0,0-1 0 0 0,11 11 24 0 0,-18-23 11 0 0,-1 1 1 0 0,0-1 0 0 0,1 0-1 0 0,0 0 1 0 0,0 0-1 0 0,0-1 1 0 0,0 1 0 0 0,0-1-1 0 0,1 0 1 0 0,-1 0 0 0 0,1-1-1 0 0,-1 1 1 0 0,1-1-1 0 0,0 0 1 0 0,-1 0 0 0 0,1-1-1 0 0,0 1 1 0 0,0-1-1 0 0,0 0 1 0 0,-1-1 0 0 0,1 1-1 0 0,0-1 1 0 0,0 0-1 0 0,-1 0 1 0 0,1 0 0 0 0,0 0-1 0 0,-1-1 1 0 0,1 0-1 0 0,-1 0 1 0 0,0 0 0 0 0,0-1-1 0 0,0 1 1 0 0,0-1 0 0 0,0 0-1 0 0,2-2-11 0 0,5-4 8 0 0,-1-1-1 0 0,0 0 1 0 0,-1 0-1 0 0,0-1 1 0 0,-1 0-1 0 0,0-1 1 0 0,0 1 0 0 0,-1-2-1 0 0,-1 1 1 0 0,0-1-1 0 0,3-10-7 0 0,22-57 4 0 0,-2-70 80 0 0,-35 158-89 0 0,3 12 3 0 0,-3 15 146 0 0,0-1 0 0 0,3 1 0 0 0,1 0-1 0 0,1 0 1 0 0,4 32-144 0 0,-3-66 6 0 0,0 1-1 0 0,0-1 0 0 0,-1 1 1 0 0,1-1-1 0 0,0 0 0 0 0,0 1 1 0 0,0-1-1 0 0,0 1 0 0 0,1-1 1 0 0,-1 1-1 0 0,0-1 0 0 0,1 0 0 0 0,-1 1 1 0 0,1-1-1 0 0,-1 0 0 0 0,1 1 1 0 0,0-1-1 0 0,-1 0 0 0 0,1 0 1 0 0,0 1-1 0 0,0-1 0 0 0,0 0 1 0 0,0 0-1 0 0,0 0 0 0 0,0 0 1 0 0,0 0-1 0 0,0 0 0 0 0,0-1 0 0 0,1 1 1 0 0,-1 0-1 0 0,0 0 0 0 0,1-1 1 0 0,-1 1-1 0 0,0-1 0 0 0,1 1 1 0 0,-1-1-1 0 0,0 0 0 0 0,1 0 1 0 0,-1 1-1 0 0,1-1 0 0 0,-1 0 1 0 0,1 0-1 0 0,-1 0 0 0 0,1-1 0 0 0,-1 1 1 0 0,0 0-1 0 0,1 0 0 0 0,-1-1 1 0 0,1 1-1 0 0,-1-1 0 0 0,0 1 1 0 0,1-1-1 0 0,-1 0 0 0 0,0 1 1 0 0,0-1-1 0 0,0 0 0 0 0,1 0 1 0 0,-1 0-1 0 0,0 0 0 0 0,0 0-5 0 0,78-140 18 0 0,-51 77-104 0 0,-27 63 86 0 0,-1 0-1 0 0,0 0 1 0 0,0 0-1 0 0,0 0 1 0 0,0 1-1 0 0,1-1 1 0 0,-1 0 0 0 0,1 0-1 0 0,-1 0 1 0 0,0 0-1 0 0,1 0 1 0 0,0 0-1 0 0,-1 1 1 0 0,1-1 0 0 0,-1 0-1 0 0,1 1 1 0 0,0-1-1 0 0,-1 0 1 0 0,1 1-1 0 0,0-1 1 0 0,0 1-1 0 0,0-1 1 0 0,0 1 0 0 0,-1-1-1 0 0,1 1 1 0 0,0-1-1 0 0,0 1 1 0 0,0 0-1 0 0,0 0 1 0 0,0-1-1 0 0,0 1 1 0 0,0 0 0 0 0,0 0-1 0 0,0 0 1 0 0,0 0-1 0 0,0 0 1 0 0,0 0-1 0 0,0 1 1 0 0,0-1 0 0 0,0 0-1 0 0,-1 0 1 0 0,1 1-1 0 0,0-1 1 0 0,0 0-1 0 0,0 1 1 0 0,0-1-1 0 0,0 1 1 0 0,0-1 0 0 0,-1 1-1 0 0,1-1 1 0 0,0 1-1 0 0,-1 0 1 0 0,1-1-1 0 0,0 1 1 0 0,-1 0-1 0 0,1 0 1 0 0,-1 0 0 0 0,1-1-1 0 0,-1 1 1 0 0,1 0-1 0 0,-1 0 1 0 0,1 0-1 0 0,-1 0 1 0 0,0 0 0 0 0,0 0-1 0 0,1 0 1 0 0,-1 0-1 0 0,0 0 1 0 0,0 0 0 0 0,6 8-2 0 0,28 50 128 0 0,-32-52-116 0 0,1-1 1 0 0,-1 0-1 0 0,1 0 1 0 0,0 0 0 0 0,0 0-1 0 0,1 0 1 0 0,-1-1-1 0 0,1 0 1 0 0,0 1 0 0 0,1-1-1 0 0,0-1 1 0 0,-1 1-1 0 0,1-1 1 0 0,1 0 0 0 0,-1 0-1 0 0,1 0 1 0 0,-1-1-1 0 0,1 0 1 0 0,0 0 0 0 0,0 0-1 0 0,1-1 1 0 0,2 1-11 0 0,-4-5-100 0 0,0 0 0 0 0,-1 0 0 0 0,1-1-1 0 0,-1 0 1 0 0,0 0 0 0 0,0 0 0 0 0,0 0 0 0 0,0-1 0 0 0,0 1 0 0 0,0-1 0 0 0,-1 0 0 0 0,0 0 0 0 0,0 0-1 0 0,0-1 1 0 0,0 1 0 0 0,-1-1 0 0 0,0 1 0 0 0,0-1 0 0 0,0 0 0 0 0,0 0 0 0 0,-1 0 0 0 0,0 0 0 0 0,1-3 100 0 0,3-7-831 0 0,26-61-2984 0 0,-23 59 2676 0 0</inkml:trace>
  <inkml:trace contextRef="#ctx0" brushRef="#br2" timeOffset="3.647">7241 8012 968 0 0,'10'1'7404'0'0,"-2"16"-6556"0"0,-2 1-165 0 0,11 30-133 0 0,-12-29-473 0 0,1-1 1 0 0,0 0-1 0 0,1-1 0 0 0,2 0 1 0 0,-1 0-1 0 0,2-1 0 0 0,0 0 1 0 0,1 0-1 0 0,5 4-77 0 0,-15-19-55 0 0,1 0 0 0 0,-1 1 0 0 0,1-1-1 0 0,0 0 1 0 0,0 0 0 0 0,-1 0 0 0 0,1 0 0 0 0,0 0 0 0 0,0 0 0 0 0,0-1-1 0 0,0 1 1 0 0,0-1 0 0 0,0 1 0 0 0,0-1 0 0 0,1 0 0 0 0,-1 1-1 0 0,0-1 1 0 0,0 0 0 0 0,0-1 0 0 0,0 1 0 0 0,0 0 0 0 0,0-1 0 0 0,0 1-1 0 0,0-1 1 0 0,0 1 0 0 0,0-1 0 0 0,0 0 0 0 0,0 0 0 0 0,0 0 0 0 0,0 0-1 0 0,-1 0 1 0 0,1 0 0 0 0,0-1 0 0 0,-1 1 0 0 0,1-1 0 0 0,-1 1-1 0 0,1-1 1 0 0,0 0 55 0 0,46-70-2646 0 0,-37 50 1624 0 0</inkml:trace>
  <inkml:trace contextRef="#ctx0" brushRef="#br2" timeOffset="3.647">7969 7864 4001 0 0,'-5'6'2331'0'0,"-1"-5"1453"0"0,-4-5-3941 0 0,-107-31 312 0 0,109 36-142 0 0,0 0 0 0 0,0 1-1 0 0,0 0 1 0 0,0 0 0 0 0,0 0-1 0 0,1 1 1 0 0,-1 1 0 0 0,1-1-1 0 0,0 1 1 0 0,0 0 0 0 0,0 1-1 0 0,1-1 1 0 0,-1 2 0 0 0,1-1-1 0 0,0 0 1 0 0,1 1 0 0 0,-1 0-1 0 0,1 1 1 0 0,0-1 0 0 0,1 1-1 0 0,0 0 1 0 0,0 0 0 0 0,0 0-1 0 0,1 1 1 0 0,0-1 0 0 0,0 1-1 0 0,1 0 1 0 0,0-1 0 0 0,0 1-1 0 0,1 0 1 0 0,0 0 0 0 0,0 1-1 0 0,1-1 1 0 0,1 3-13 0 0,2 9 12 0 0,1-1-1 0 0,0 0 1 0 0,2-1 0 0 0,0 1 0 0 0,1-1-1 0 0,1 0 1 0 0,1-1 0 0 0,0 0 0 0 0,2 0-1 0 0,0-1 1 0 0,0 0 0 0 0,2-1-1 0 0,-1 0 1 0 0,2-1 0 0 0,9 7-12 0 0,11 2 3 0 0,-34-22 11 0 0,0-3-14 0 0,-1 1 0 0 0,0-1-1 0 0,1 1 1 0 0,-1 0-1 0 0,0-1 1 0 0,0 1 0 0 0,0 0-1 0 0,0 0 1 0 0,0 0-1 0 0,0-1 1 0 0,0 1 0 0 0,0 0-1 0 0,0 0 1 0 0,-1 1 0 0 0,1-1-1 0 0,0 0 1 0 0,0 0-1 0 0,-1 1 1 0 0,1-1 0 0 0,-1 0-1 0 0,1 1 1 0 0,-1 0 0 0 0,1-1-1 0 0,-1 1 1 0 0,1 0-1 0 0,-1 0 1 0 0,1 0 0 0 0,-1 0-1 0 0,1 0 1 0 0,-1 0-1 0 0,1 0 1 0 0,-1 0 0 0 0,1 0-1 0 0,-1 1 1 0 0,1-1 0 0 0,0 0 12 0 0,1 0 25 0 0,21 4 25 0 0,78-13 138 0 0,-86 3-109 0 0,0 0 0 0 0,0-2 0 0 0,0 1 0 0 0,-1-1 0 0 0,-1-1 0 0 0,0 0 0 0 0,0-1 0 0 0,0 0 0 0 0,-1-1 0 0 0,-1 0 0 0 0,0-1 0 0 0,0 0 0 0 0,-1 0 0 0 0,-1 0 0 0 0,0-1 0 0 0,-1 0 0 0 0,0-1 0 0 0,-1 1 0 0 0,0-1 0 0 0,-1 0 0 0 0,-1 0 0 0 0,0-1 0 0 0,-1 1 0 0 0,-1-4-91 0 0,0 17-2 0 0,-1 0-1 0 0,0-1 1 0 0,0 0-1 0 0,0 1 1 0 0,0-1-1 0 0,0 1 1 0 0,0-1-1 0 0,0 1 1 0 0,0-1-1 0 0,0 1 1 0 0,-1-1-1 0 0,1 1 1 0 0,-1 0-1 0 0,1-1 1 0 0,-1 1-1 0 0,0-1 1 0 0,1 1-1 0 0,-1 0 1 0 0,0-1-1 0 0,0 1 1 0 0,0 0-1 0 0,0 0 1 0 0,0 0-1 0 0,0 0 1 0 0,0 0-1 0 0,0 0 1 0 0,0 0-1 0 0,-1 0 1 0 0,1 0-1 0 0,0 0 1 0 0,-1 1-1 0 0,1-1 1 0 0,-1 1-1 0 0,1-1 1 0 0,0 1-1 0 0,-1-1 1 0 0,1 1-1 0 0,-1 0 1 0 0,1 0-1 0 0,-1 0 1 0 0,1-1-1 0 0,-1 2 1 0 0,0-1-1 0 0,1 0 1 0 0,-1 0-1 0 0,1 0 1 0 0,-1 1-1 0 0,1-1 1 0 0,0 1 0 0 0,-1-1-1 0 0,1 1 1 0 0,-1-1-1 0 0,1 1 1 0 0,0 0-1 0 0,-1 0 1 0 0,1 0-1 0 0,0 0 1 0 0,0 0-1 0 0,0 0 1 0 0,0 0-1 0 0,0 0 1 0 0,0 0-1 0 0,0 0 1 0 0,0 1-1 0 0,0-1 1 0 0,1 0-1 0 0,-1 1 1 0 0,0-1-1 0 0,1 1 3 0 0,-7 14-25 0 0,1 1 1 0 0,1 0-1 0 0,1 1 1 0 0,0-1-1 0 0,1 1 0 0 0,1-1 1 0 0,1 1-1 0 0,0 0 0 0 0,2 0 1 0 0,0 0-1 0 0,1-1 1 0 0,0 1-1 0 0,2-1 0 0 0,0 1 1 0 0,1-1-1 0 0,0 0 0 0 0,2 1 25 0 0,-6-15-90 0 0,0-1-1 0 0,0 1 0 0 0,0-1 0 0 0,0 1 1 0 0,0-1-1 0 0,0 0 0 0 0,1 1 0 0 0,-1-1 1 0 0,1 0-1 0 0,0 0 0 0 0,0 0 1 0 0,-1 0-1 0 0,1 0 0 0 0,1 0 0 0 0,-1-1 1 0 0,0 1-1 0 0,0-1 0 0 0,0 1 0 0 0,1-1 1 0 0,-1 0-1 0 0,1 0 0 0 0,-1 0 0 0 0,1 0 1 0 0,-1-1-1 0 0,1 1 0 0 0,0 0 0 0 0,-1-1 1 0 0,1 0-1 0 0,0 0 0 0 0,0 0 0 0 0,-1 0 1 0 0,1 0-1 0 0,0 0 0 0 0,-1-1 1 0 0,1 1-1 0 0,-1-1 0 0 0,1 0 0 0 0,0 0 1 0 0,-1 0-1 0 0,1 0 0 0 0,-1 0 0 0 0,0-1 1 0 0,1 1-1 0 0,-1-1 0 0 0,0 1 0 0 0,0-1 1 0 0,0 0-1 0 0,0 0 0 0 0,0 0 0 0 0,-1 0 1 0 0,2-1 90 0 0,26-38-1763 0 0,-12 19 437 0 0</inkml:trace>
  <inkml:trace contextRef="#ctx0" brushRef="#br2" timeOffset="3.647">7013 8014 4345 0 0,'19'35'1928'0'0,"-4"-8"-1280"0"0,-12-3-495 0 0,6-2 143 0 0,1 2-176 0 0,9-8-448 0 0,-3 0-377 0 0,-3-7 553 0 0,3-4-368 0 0,0 0-328 0 0</inkml:trace>
  <inkml:trace contextRef="#ctx0" brushRef="#br2" timeOffset="3.647">7172 7931 3817 0 0,'5'29'1480'0'0,"-6"-2"-1096"0"0,-3 0-304 0 0,4-3 16 0 0,4-1-96 0 0,0 0 0 0 0,0-9-8 0 0,2 2-120 0 0,-3-2-120 0 0,3-6-152 0 0,2-6-200 0 0,-3-2 432 0 0,-5 0-336 0 0,0-2-144 0 0</inkml:trace>
  <inkml:trace contextRef="#ctx0" brushRef="#br2" timeOffset="3.647">6984 7936 3145 0 0,'-6'58'1570'0'0,"0"-20"-1221"0"0,2 1-1 0 0,1-1 0 0 0,2 1 1 0 0,2-1-1 0 0,2 1 0 0 0,2 5-348 0 0,33 53 357 0 0,-36-95-385 0 0,-1 0-1 0 0,1 0 1 0 0,-1 0-1 0 0,1 0 1 0 0,0 0-1 0 0,0 0 1 0 0,0 0-1 0 0,0 0 1 0 0,0-1 0 0 0,0 1-1 0 0,0-1 1 0 0,0 0-1 0 0,1 0 1 0 0,-1 1-1 0 0,0-1 1 0 0,1-1-1 0 0,-1 1 1 0 0,1 0-1 0 0,0-1 1 0 0,-1 1 0 0 0,1-1-1 0 0,-1 0 1 0 0,1 0-1 0 0,0 0 1 0 0,-1 0-1 0 0,1 0 1 0 0,-1 0-1 0 0,1-1 1 0 0,0 1-1 0 0,-1-1 1 0 0,1 0 0 0 0,-1 0-1 0 0,1 0 1 0 0,-1 0-1 0 0,0 0 1 0 0,0-1-1 0 0,2 0 29 0 0,48-51-1531 0 0,-35 29 666 0 0</inkml:trace>
  <inkml:trace contextRef="#ctx0" brushRef="#br2" timeOffset="3.647">7993 7926 2449 0 0,'-34'18'4394'0'0,"-39"-15"-3082"0"0,58-3-882 0 0,-135-3 130 0 0,132 3-474 0 0,1 1 0 0 0,-1 1 0 0 0,0 0 0 0 0,1 1 0 0 0,-1 1 0 0 0,1 1 0 0 0,0 1 0 0 0,0 0 0 0 0,1 1 0 0 0,-1 1-86 0 0,15-6 6 0 0,1 1 0 0 0,-1 0 0 0 0,1-1 0 0 0,0 1 0 0 0,0 0 0 0 0,0-1 0 0 0,0 1 0 0 0,1 0 0 0 0,-1 0 0 0 0,1 0 1 0 0,0 0-1 0 0,-1 0 0 0 0,1 0 0 0 0,1-1 0 0 0,-1 1 0 0 0,0 0 0 0 0,1 0 0 0 0,-1 0 0 0 0,1 0 0 0 0,0 0 0 0 0,0-1 0 0 0,0 1 0 0 0,0 0 0 0 0,1-1 1 0 0,-1 1-1 0 0,1-1 0 0 0,-1 1 0 0 0,1-1 0 0 0,0 0 0 0 0,0 0 0 0 0,0 0 0 0 0,0 0 0 0 0,0 0 0 0 0,1 0 0 0 0,-1 0-6 0 0,10 16 33 0 0,129 193 150 0 0,-140-208-156 0 0,1 0 1 0 0,-1 0-1 0 0,0 1 0 0 0,0-1 1 0 0,0 0-1 0 0,-1 1 0 0 0,1-1 1 0 0,-1 1-1 0 0,0-1 0 0 0,0 1 0 0 0,0-1 1 0 0,0 1-1 0 0,0-1 0 0 0,-1 1 1 0 0,0-1-1 0 0,0 1 0 0 0,0-1 1 0 0,0 0-1 0 0,0 1 0 0 0,-1-1 1 0 0,1 0-1 0 0,-1 0 0 0 0,0 0 1 0 0,0 0-1 0 0,0 0 0 0 0,0-1 1 0 0,-1 1-1 0 0,1-1 0 0 0,-1 1 1 0 0,1-1-1 0 0,-1 0 0 0 0,0 0 1 0 0,0 0-1 0 0,0 0 0 0 0,0 0 1 0 0,0-1-1 0 0,0 0 0 0 0,-1 1 1 0 0,1-1-1 0 0,0 0 0 0 0,-1-1 1 0 0,1 1-1 0 0,-1-1 0 0 0,1 1 1 0 0,-1-1-1 0 0,1 0 0 0 0,-1 0 1 0 0,1 0-1 0 0,-4-1-27 0 0,-16 3 7 0 0,12 0-89 0 0,0-1 1 0 0,-1 0 0 0 0,1 0 0 0 0,-1-1-1 0 0,1-1 1 0 0,-1 1 0 0 0,1-2 0 0 0,0 0 0 0 0,-1 0-1 0 0,-9-5 82 0 0,11-2-4765 0 0,9 7 3541 0 0</inkml:trace>
  <inkml:trace contextRef="#ctx0" brushRef="#br2" timeOffset="3.647">8873 7770 4905 0 0,'-21'26'4633'0'0,"-25"55"-2749"0"0,40-37-1968 0 0,2 1 0 0 0,2 0-1 0 0,1-1 1 0 0,3 1 0 0 0,1 0-1 0 0,3-1 1 0 0,1 1 0 0 0,6 14 84 0 0,-12-57 1 0 0,-1 1 0 0 0,1-1 1 0 0,0 1-1 0 0,0-1 1 0 0,0 1-1 0 0,0-1 0 0 0,1 0 1 0 0,-1 0-1 0 0,1 1 0 0 0,-1-1 1 0 0,1 0-1 0 0,0 0 1 0 0,-1 0-1 0 0,1-1 0 0 0,0 1 1 0 0,1 0-1 0 0,-1-1 1 0 0,0 1-1 0 0,0-1 0 0 0,0 0 1 0 0,1 0-1 0 0,-1 0 0 0 0,1 0 1 0 0,-1 0-1 0 0,1 0 1 0 0,-1-1-1 0 0,1 1 0 0 0,0-1 1 0 0,-1 0-1 0 0,1 0 1 0 0,-1 1-1 0 0,1-2 0 0 0,0 1 1 0 0,-1 0-1 0 0,1-1 0 0 0,0 1 1 0 0,-1-1-1 0 0,1 0 1 0 0,-1 1-1 0 0,0-1 0 0 0,1-1 1 0 0,-1 1-1 0 0,1 0 1 0 0,-1-1-1 0 0,0 1 0 0 0,0-1 1 0 0,0 1-1 0 0,0-1 0 0 0,0 0 1 0 0,0 0-1 0 0,-1 0 1 0 0,2-1-2 0 0,13-23 11 0 0,0-1 1 0 0,-2-1 0 0 0,-1 0-1 0 0,-1-1 1 0 0,-1 0-1 0 0,-2-1 1 0 0,-1 0 0 0 0,2-20-12 0 0,-9 46 0 0 0,-1 3-1 0 0,5-16-42 0 0,-1 1-1 0 0,0-1 1 0 0,-2 1 0 0 0,0-1-1 0 0,0 0 1 0 0,-2 0-1 0 0,0 0 1 0 0,-2-12 43 0 0,1 29-16 0 0,1 1 1 0 0,0-1-1 0 0,0 0 0 0 0,0 1 0 0 0,-1-1 1 0 0,1 0-1 0 0,0 0 0 0 0,0 1 1 0 0,-1-1-1 0 0,1 0 0 0 0,0 0 0 0 0,0 0 1 0 0,-1 1-1 0 0,1-1 0 0 0,0 0 1 0 0,-1 0-1 0 0,1 0 0 0 0,0 0 1 0 0,-1 0-1 0 0,1 0 0 0 0,0 0 0 0 0,-1 0 1 0 0,1 0-1 0 0,0 0 0 0 0,-1 0 1 0 0,1 0-1 0 0,0 0 0 0 0,-1 0 1 0 0,1 0-1 0 0,0 0 0 0 0,-1 0 0 0 0,1 0 1 0 0,0 0-1 0 0,-1 0 0 0 0,1 0 1 0 0,0-1-1 0 0,-1 1 0 0 0,1 0 1 0 0,0 0-1 0 0,0 0 0 0 0,-1-1 0 0 0,1 1 1 0 0,0 0-1 0 0,0 0 0 0 0,-1-1 1 0 0,1 1-1 0 0,0 0 0 0 0,0-1 0 0 0,0 1 1 0 0,-1 0-1 0 0,1 0 0 0 0,0-1 1 0 0,0 1-1 0 0,0 0 0 0 0,0-1 1 0 0,0 1-1 0 0,0 0 0 0 0,0-1 0 0 0,0 1 1 0 0,0 0-1 0 0,0-1 0 0 0,0 1 16 0 0,6 137-174 0 0,50 52 636 0 0,-9-131 83 0 0,-34-50-415 0 0,-12-7-114 0 0,0 1 0 0 0,0-1 0 0 0,0 0 0 0 0,0 0-1 0 0,0 0 1 0 0,0 0 0 0 0,1 0 0 0 0,-1-1 0 0 0,0 1-1 0 0,1 0 1 0 0,-1 0 0 0 0,1-1 0 0 0,-1 1 0 0 0,1-1-1 0 0,-1 1 1 0 0,1-1 0 0 0,-1 0 0 0 0,1 0 0 0 0,-1 0-1 0 0,1 0 1 0 0,-1 0 0 0 0,1 0 0 0 0,0 0 0 0 0,-1 0 0 0 0,1 0-1 0 0,-1-1 1 0 0,1 1 0 0 0,-1-1 0 0 0,1 1 0 0 0,-1-1-1 0 0,0 1 1 0 0,1-1 0 0 0,-1 0 0 0 0,1 0 0 0 0,-1 0-1 0 0,0 0 1 0 0,0 0 0 0 0,0 0 0 0 0,0 0 0 0 0,0 0-1 0 0,1-1-15 0 0,16-16 9 0 0,-1-2-1 0 0,-1 0 0 0 0,-1-1 1 0 0,-1 0-1 0 0,0-1 0 0 0,-2-1 1 0 0,6-15-9 0 0,30-104-3633 0 0,-36 85 1170 0 0,-10 39 1443 0 0</inkml:trace>
  <inkml:trace contextRef="#ctx0" brushRef="#br2" timeOffset="3.647">9654 7937 5377 0 0,'5'8'1001'0'0,"-4"-4"-868"0"0,1 0 1 0 0,-1 0 0 0 0,1-1 0 0 0,-1 1 0 0 0,1-1-1 0 0,1 0 1 0 0,-1 1 0 0 0,0-1 0 0 0,1 0 0 0 0,-1 0-1 0 0,1-1 1 0 0,0 1 0 0 0,0 0 0 0 0,0-1 0 0 0,0 0-1 0 0,1 0 1 0 0,-1 0 0 0 0,1 0 0 0 0,-1 0 0 0 0,1-1-1 0 0,-1 1 1 0 0,1-1 0 0 0,0 0 0 0 0,0 0 0 0 0,0-1-1 0 0,0 1 1 0 0,-1-1 0 0 0,1 1 0 0 0,0-1 0 0 0,0-1-1 0 0,0 1 1 0 0,0 0 0 0 0,0-1 0 0 0,0 0 0 0 0,0 0-1 0 0,0 0-133 0 0,1-3 11 0 0,-1-1-1 0 0,1 0 0 0 0,-1 1 1 0 0,0-1-1 0 0,0-1 0 0 0,0 1 1 0 0,-1-1-1 0 0,1 1 0 0 0,-2-1 1 0 0,1 0-1 0 0,0 0 0 0 0,-1 0 1 0 0,0 0-1 0 0,-1-1 0 0 0,1 1 1 0 0,-1 0-1 0 0,-1-1 0 0 0,1 1 1 0 0,-1-1-1 0 0,0-4-10 0 0,1 1-10 0 0,-1 0-1 0 0,0 0 1 0 0,0 0 0 0 0,-1-1-1 0 0,0 1 1 0 0,0 0-1 0 0,-2 1 1 0 0,1-1 0 0 0,-1 0-1 0 0,0 0 1 0 0,-1 1 0 0 0,0 0-1 0 0,-1 0 1 0 0,0-1 10 0 0,3 9-22 0 0,1-1 0 0 0,-1 0 0 0 0,0 0 1 0 0,0 0-1 0 0,0 1 0 0 0,0-1 0 0 0,0 1 0 0 0,0-1 1 0 0,-1 1-1 0 0,1 0 0 0 0,0 0 0 0 0,-1 0 0 0 0,1 0 1 0 0,-1 1-1 0 0,1-1 0 0 0,-1 1 0 0 0,1-1 0 0 0,-1 1 1 0 0,1 0-1 0 0,-1 0 0 0 0,0 0 0 0 0,1 0 0 0 0,-1 0 1 0 0,1 1-1 0 0,-1-1 0 0 0,1 1 0 0 0,-1 0 0 0 0,1 0 1 0 0,-1 0-1 0 0,1 0 0 0 0,0 0 0 0 0,0 0 0 0 0,-1 0 1 0 0,1 1-1 0 0,0-1 0 0 0,0 1 0 0 0,0 0 0 0 0,0 1 22 0 0,-63 76-336 0 0,57-60 390 0 0,0 1-1 0 0,2 0 1 0 0,0 0-1 0 0,1 1 1 0 0,1 0-1 0 0,1 0 0 0 0,1 0 1 0 0,0 0-1 0 0,2 0 1 0 0,1 0-1 0 0,0 0 1 0 0,2 0-1 0 0,0 0 0 0 0,1 0 1 0 0,1-1-1 0 0,2 0 1 0 0,7 20-54 0 0,-11-34 6 0 0,-1 0-1 0 0,1 0 1 0 0,1-1 0 0 0,-1 1 0 0 0,1-1 0 0 0,0 1 0 0 0,0-1 0 0 0,0 0 0 0 0,1-1 0 0 0,0 1 0 0 0,0-1-1 0 0,0 0 1 0 0,0 0 0 0 0,1 0 0 0 0,0-1 0 0 0,-1 0 0 0 0,1 0 0 0 0,0-1 0 0 0,1 1 0 0 0,-1-1 0 0 0,0-1-1 0 0,1 1 1 0 0,-1-1 0 0 0,1 0 0 0 0,-1 0 0 0 0,1-1 0 0 0,-1 0 0 0 0,1 0 0 0 0,-1-1 0 0 0,1 1-1 0 0,-1-2 1 0 0,1 1 0 0 0,-1-1 0 0 0,0 0 0 0 0,1 0 0 0 0,-1 0 0 0 0,0-1 0 0 0,0 0 0 0 0,-1 0 0 0 0,1-1-1 0 0,-1 1 1 0 0,1-1 0 0 0,-1-1 0 0 0,0 1 0 0 0,0-1-6 0 0,74-120-5576 0 0,-69 107 4392 0 0</inkml:trace>
  <inkml:trace contextRef="#ctx0" brushRef="#br2" timeOffset="3.647">10322 7364 2809 0 0,'25'20'3962'0'0,"-6"39"-2603"0"0,-18-53-1130 0 0,15 58 268 0 0,-4 0 1 0 0,-2 1-1 0 0,-4 1 0 0 0,-2-1 0 0 0,-3 1 0 0 0,-4 24-497 0 0,-2-20 339 0 0,68-193-803 0 0,-54 104 345 0 0,1 1 0 0 0,1-1-1 0 0,0 2 1 0 0,1-1 0 0 0,1 1 0 0 0,0 1 0 0 0,2 1 0 0 0,3-4 119 0 0,-16 18-3 0 0,-1-1 1 0 0,1 1 0 0 0,-1 0 0 0 0,1 0 0 0 0,-1 0 0 0 0,1-1 0 0 0,0 1 0 0 0,-1 1 0 0 0,1-1 0 0 0,0 0 0 0 0,0 0 0 0 0,0 1 0 0 0,0-1 0 0 0,0 1 0 0 0,0-1 0 0 0,0 1 0 0 0,0 0 0 0 0,0 0 0 0 0,0 0 0 0 0,-1 0 0 0 0,1 0 0 0 0,0 1 0 0 0,0-1 0 0 0,0 0 0 0 0,0 1 0 0 0,0-1 0 0 0,0 1 0 0 0,0 0 0 0 0,0 0 0 0 0,-1 0 0 0 0,1 0 0 0 0,0 0 0 0 0,-1 0 0 0 0,1 0 0 0 0,-1 0 0 0 0,1 1-1 0 0,-1-1 1 0 0,1 1 0 0 0,0 0 2 0 0,42 72 42 0 0,-39-65-32 0 0,105 271 636 0 0,-109-276-663 0 0,0 1-1 0 0,1-1 0 0 0,-1 0 0 0 0,1 0 0 0 0,0 0 0 0 0,0 0 1 0 0,0-1-1 0 0,1 1 0 0 0,-1 0 0 0 0,1-1 0 0 0,0 0 1 0 0,0 1-1 0 0,0-1 0 0 0,0 0 0 0 0,1-1 0 0 0,-1 1 1 0 0,3 1 17 0 0,31-54-2146 0 0,22-77-3631 0 0,-51 113 4984 0 0</inkml:trace>
  <inkml:trace contextRef="#ctx0" brushRef="#br2" timeOffset="3.647">11026 7944 920 0 0,'169'175'6823'0'0,"-166"-172"-6723"0"0,0-1-1 0 0,0 1 1 0 0,0-1 0 0 0,0 0-1 0 0,0 0 1 0 0,0 0-1 0 0,0 0 1 0 0,1 0 0 0 0,-1-1-1 0 0,1 1 1 0 0,0-1 0 0 0,-1 0-1 0 0,1 0 1 0 0,0-1 0 0 0,-1 1-1 0 0,1-1 1 0 0,0 1-1 0 0,0-1 1 0 0,0-1 0 0 0,-1 1-1 0 0,1 0 1 0 0,0-1 0 0 0,0 0-1 0 0,-1 0 1 0 0,1 0-1 0 0,0 0 1 0 0,-1 0 0 0 0,1-1-1 0 0,-1 0 1 0 0,0 1 0 0 0,1-2-100 0 0,1-2 42 0 0,-1-1 0 0 0,1 1 0 0 0,-1-1 0 0 0,0 0 0 0 0,-1-1 0 0 0,1 1 0 0 0,-1-1 0 0 0,-1 1 0 0 0,1-1 0 0 0,-1 0 0 0 0,0 0 0 0 0,-1 0 0 0 0,1 0 0 0 0,-1 0 0 0 0,-1 0 0 0 0,0-1 0 0 0,0 1 0 0 0,0 0 0 0 0,-1 0 0 0 0,0 0 0 0 0,0-1 0 0 0,0 1 0 0 0,-1 0 0 0 0,-1 1 0 0 0,1-1 0 0 0,-1 0 0 0 0,0 1 0 0 0,-1-1-42 0 0,2-3-25 0 0,-1 1 0 0 0,-1 0 0 0 0,1 0-1 0 0,-1 0 1 0 0,-1 0 0 0 0,0 1 0 0 0,0 0 0 0 0,-1 0 0 0 0,0 0 0 0 0,0 0 0 0 0,-1 1 0 0 0,-6-6 25 0 0,9 11-26 0 0,0 1 0 0 0,0-1 0 0 0,-1 1 0 0 0,1-1 0 0 0,-1 1 0 0 0,1 0 1 0 0,0 1-1 0 0,-1-1 0 0 0,0 1 0 0 0,1 0 0 0 0,-1 0 0 0 0,1 0 0 0 0,-1 1 1 0 0,1 0-1 0 0,-1 0 0 0 0,1 0 0 0 0,0 0 0 0 0,-1 1 0 0 0,1-1 1 0 0,0 1-1 0 0,0 0 0 0 0,0 0 0 0 0,0 1 0 0 0,0-1 0 0 0,1 1 0 0 0,-1 0 1 0 0,1 0-1 0 0,0 0 0 0 0,0 0 0 0 0,0 1 0 0 0,0-1 0 0 0,0 1 0 0 0,1 0 1 0 0,-3 4 25 0 0,0 1-7 0 0,1 1 1 0 0,0-1-1 0 0,0 1 0 0 0,1 1 1 0 0,0-1-1 0 0,0 0 1 0 0,2 1-1 0 0,-1-1 1 0 0,1 1-1 0 0,1-1 0 0 0,0 1 1 0 0,0 0-1 0 0,1-1 1 0 0,0 1-1 0 0,1-1 1 0 0,0 1-1 0 0,1-1 0 0 0,0 0 1 0 0,1 0-1 0 0,0 0 1 0 0,0 0-1 0 0,1-1 1 0 0,0 1-1 0 0,1-1 0 0 0,0-1 1 0 0,0 1-1 0 0,6 5 7 0 0,-7-11 7 0 0,0 1 0 0 0,0-1-1 0 0,0 0 1 0 0,1 0 0 0 0,-1-1 0 0 0,1 0-1 0 0,-1 0 1 0 0,1 0 0 0 0,0 0-1 0 0,0-1 1 0 0,0 0 0 0 0,-1 0 0 0 0,1-1-1 0 0,0 0 1 0 0,0 0 0 0 0,0 0-1 0 0,0-1 1 0 0,0 0 0 0 0,0 0-1 0 0,0 0 1 0 0,0-1 0 0 0,-1 1 0 0 0,1-1-1 0 0,-1-1 1 0 0,1 1 0 0 0,-1-1-1 0 0,0 0 1 0 0,0 0 0 0 0,0-1 0 0 0,0 0-1 0 0,-1 1 1 0 0,5-6-7 0 0,8-6-1 0 0,-1-1 0 0 0,0 0 0 0 0,-1-2 0 0 0,-1 1 0 0 0,-1-2 0 0 0,0 0 0 0 0,-1-1 0 0 0,1-5 1 0 0,-10 10 74 0 0,2 18 85 0 0,5 12-175 0 0,46 90 8 0 0,-36-58-10 0 0,-19-46-12 0 0,-1-1 0 0 0,0 0 2 0 0,6-14-386 0 0,46-87-826 0 0,-50 89 665 0 0,1-1 0 0 0,0 1 0 0 0,0 0 0 0 0,1 0 0 0 0,1 0 0 0 0,0 1 0 0 0,1-1 0 0 0,0 1-1 0 0,1 0 1 0 0,2-2 575 0 0,-7 11-31 0 0,-1 1 0 0 0,1 0 0 0 0,-1 0-1 0 0,1 0 1 0 0,0 0 0 0 0,-1 1-1 0 0,1-1 1 0 0,0 0 0 0 0,0 1 0 0 0,-1-1-1 0 0,1 1 1 0 0,0-1 0 0 0,0 1 0 0 0,0 0-1 0 0,0 0 1 0 0,0 0 0 0 0,-1 0-1 0 0,1 0 1 0 0,0 0 0 0 0,0 1 0 0 0,0-1-1 0 0,0 1 1 0 0,0-1 0 0 0,-1 1-1 0 0,1 0 1 0 0,0-1 0 0 0,-1 1 0 0 0,1 0-1 0 0,0 0 1 0 0,-1 0 0 0 0,1 0 0 0 0,-1 1-1 0 0,1-1 1 0 0,-1 0 0 0 0,0 1-1 0 0,0-1 32 0 0,53 60 4102 0 0,-44-49-3066 0 0,55 53 2053 0 0,-48-103-2696 0 0,17-54-1040 0 0,9 4-981 0 0,-41 82 1677 0 0,16-6 656 0 0,-12 11-648 0 0,94-12 500 0 0,-94 9-496 0 0,0 0-1 0 0,1 0 1 0 0,-2 0 0 0 0,1-1-1 0 0,0 0 1 0 0,-1-1-1 0 0,0 1 1 0 0,0-1 0 0 0,-1 0-1 0 0,0 0 1 0 0,0 0-1 0 0,0-1 1 0 0,-1 0-1 0 0,1 1 1 0 0,-2-1 0 0 0,1 0-1 0 0,-1 0 1 0 0,0-1-1 0 0,0 1 1 0 0,-1 0 0 0 0,0-1-1 0 0,-1 1 1 0 0,1-5-61 0 0,-1 12 13 0 0,0 1-1 0 0,0-1 1 0 0,-1 0 0 0 0,1 1 0 0 0,0-1 0 0 0,0 1 0 0 0,0-1-1 0 0,0 0 1 0 0,0 1 0 0 0,0-1 0 0 0,-1 0 0 0 0,1 1-1 0 0,0-1 1 0 0,0 0 0 0 0,0 1 0 0 0,-1-1 0 0 0,1 0 0 0 0,0 0-1 0 0,0 1 1 0 0,-1-1 0 0 0,1 0 0 0 0,0 0 0 0 0,-1 1-1 0 0,1-1 1 0 0,0 0 0 0 0,-1 0 0 0 0,1 0 0 0 0,0 0 0 0 0,-1 0-1 0 0,1 1 1 0 0,0-1 0 0 0,-1 0 0 0 0,1 0 0 0 0,-1 0-1 0 0,1 0 1 0 0,0 0 0 0 0,-1 0 0 0 0,1 0 0 0 0,0 0 0 0 0,-1 0-1 0 0,1-1 1 0 0,-1 1 0 0 0,1 0 0 0 0,0 0 0 0 0,-1 0-1 0 0,1 0 1 0 0,0 0 0 0 0,-1-1 0 0 0,1 1 0 0 0,0 0 0 0 0,-1 0-1 0 0,1 0 1 0 0,0-1 0 0 0,0 1 0 0 0,-1 0 0 0 0,1-1-1 0 0,0 1 1 0 0,0 0 0 0 0,-1-1 0 0 0,1 1 0 0 0,0 0 0 0 0,0-1-1 0 0,0 1 1 0 0,0 0 0 0 0,0-1 0 0 0,-1 1 0 0 0,1 0-13 0 0,-57 168 158 0 0,55-161-158 0 0,-1 1 0 0 0,1 0 0 0 0,1 0 0 0 0,-1 0 0 0 0,1 0 0 0 0,1 0 0 0 0,0 1 0 0 0,0-1 0 0 0,0 0 0 0 0,1 0 0 0 0,0 0 0 0 0,1 0 0 0 0,0 0 0 0 0,0 0 0 0 0,1-1 0 0 0,0 1 0 0 0,0 0 0 0 0,0-1 0 0 0,1 0 0 0 0,0 0 0 0 0,1 0 0 0 0,0-1 0 0 0,0 1 0 0 0,0-1 0 0 0,1 0 0 0 0,0-1 0 0 0,0 1 0 0 0,0-1 0 0 0,0 0 0 0 0,6 3 0 0 0,-2-7-141 0 0,-1-1-1 0 0,0 0 0 0 0,1 0 0 0 0,-1-1 1 0 0,0 0-1 0 0,0 0 0 0 0,0-1 0 0 0,0-1 0 0 0,0 1 1 0 0,0-1-1 0 0,0-1 0 0 0,-1 0 0 0 0,1 0 1 0 0,-1 0-1 0 0,0-1 0 0 0,-1 0 0 0 0,1-1 1 0 0,-1 0-1 0 0,0 0 0 0 0,0-1 0 0 0,-1 1 1 0 0,0-1-1 0 0,0-1 0 0 0,-1 1 0 0 0,0-1 1 0 0,0 0-1 0 0,0 0 0 0 0,-1-1 0 0 0,-1 1 0 0 0,1-2 142 0 0,12-19-986 0 0</inkml:trace>
  <inkml:trace contextRef="#ctx0" brushRef="#br2" timeOffset="3.647">1162 8649 3761 0 0,'13'208'3066'0'0,"66"148"-2307"0"0,-78-336-702 0 0,-2 0 0 0 0,0 1 1 0 0,-1-1-1 0 0,-1 0 0 0 0,-1 0 1 0 0,0 0-1 0 0,-2-1 0 0 0,-4 11-57 0 0,9-30 13 0 0,-1 0 0 0 0,1 1 0 0 0,-1-1 0 0 0,1 0 0 0 0,0 0 0 0 0,-1 0 0 0 0,1 0 0 0 0,-1 0 0 0 0,1 0 0 0 0,-1 0 0 0 0,1-1 0 0 0,0 1-1 0 0,-1 0 1 0 0,1-1 0 0 0,0 1 0 0 0,-1-1 0 0 0,1 0 0 0 0,0 1 0 0 0,0-1 0 0 0,-1 0 0 0 0,1 0 0 0 0,0 0 0 0 0,0 1 0 0 0,0-1 0 0 0,0-1 0 0 0,0 1-1 0 0,0 0 1 0 0,0 0 0 0 0,1 0 0 0 0,-1 0 0 0 0,0-1 0 0 0,1 1 0 0 0,-1 0 0 0 0,0 0 0 0 0,1-1 0 0 0,0 1 0 0 0,-1-1 0 0 0,1 1 0 0 0,0 0 0 0 0,0-1-1 0 0,-1 1 1 0 0,1-1 0 0 0,1 0-13 0 0,-3-1 35 0 0,-80-98-223 0 0,79 99 184 0 0,1-1 0 0 0,-1 1 0 0 0,0-1 0 0 0,-1 1 1 0 0,1 0-1 0 0,0 0 0 0 0,-1 0 0 0 0,1 1 0 0 0,-1-1 0 0 0,1 1 0 0 0,-1 0 0 0 0,0 0 0 0 0,0 0 0 0 0,1 0 0 0 0,-1 1 1 0 0,0 0-1 0 0,0-1 0 0 0,0 1 0 0 0,0 1 0 0 0,1-1 0 0 0,-1 0 0 0 0,0 1 0 0 0,0 0 0 0 0,1 0 0 0 0,-1 0 0 0 0,0 1 1 0 0,1-1-1 0 0,-1 1 0 0 0,1-1 0 0 0,-1 1 0 0 0,1 0 0 0 0,0 1 0 0 0,0-1 0 0 0,0 1 0 0 0,0-1 0 0 0,1 1 0 0 0,-1 0 0 0 0,0 0 1 0 0,1 0-1 0 0,0 0 0 0 0,0 0 0 0 0,0 1 0 0 0,0-1 0 0 0,1 0 0 0 0,-2 4 4 0 0,-30 66 452 0 0,40 9-184 0 0,-3-72-267 0 0,1 0-1 0 0,-1-1 0 0 0,2 0 1 0 0,-1 0-1 0 0,1 0 0 0 0,1-1 0 0 0,-1 0 1 0 0,1 0-1 0 0,1 0 0 0 0,0-1 1 0 0,0-1-1 0 0,0 1 0 0 0,1-1 1 0 0,0 0-1 0 0,0-1 0 0 0,0 0 1 0 0,1-1-1 0 0,-1 0 0 0 0,1 0 1 0 0,0-1-1 0 0,6 1 0 0 0,-8-4 12 0 0,-1-1 0 0 0,0 0 1 0 0,1-1-1 0 0,-1 1 0 0 0,0-2 0 0 0,0 1 0 0 0,0-1 1 0 0,0 0-1 0 0,0 0 0 0 0,-1-1 0 0 0,1 0 0 0 0,-1 0 1 0 0,0 0-1 0 0,0-1 0 0 0,-1 0 0 0 0,4-3-12 0 0,23-17 4 0 0,95-67 65 0 0,-98 66 4 0 0,-29 26-58 0 0,0 0 4 0 0,0 0 10 0 0,0 0 4 0 0,0 0 6 0 0,80 166 254 0 0,-39-98-350 0 0,-23-69-1473 0 0,57-63-1928 0 0,-61 39 2471 0 0,1-3-227 0 0</inkml:trace>
  <inkml:trace contextRef="#ctx0" brushRef="#br2" timeOffset="3.647">2017 8826 840 0 0,'0'-8'265'0'0,"-1"0"0"0"0,0-1 0 0 0,-1 1 0 0 0,0 1-1 0 0,0-1 1 0 0,-1 0 0 0 0,0 0 0 0 0,0 1 0 0 0,-1-1 0 0 0,1 1 0 0 0,-2 0-1 0 0,1 1 1 0 0,-1-1 0 0 0,0 1 0 0 0,-1-1 0 0 0,1 1 0 0 0,-1 1 0 0 0,0-1-1 0 0,-1 1 1 0 0,1 0 0 0 0,-1 1 0 0 0,0 0 0 0 0,0 0 0 0 0,-1 0 0 0 0,-4-1-265 0 0,8 3 43 0 0,0 1 1 0 0,0 0-1 0 0,0 0 1 0 0,0 0 0 0 0,0 1-1 0 0,0-1 1 0 0,0 1 0 0 0,-1 0-1 0 0,1 0 1 0 0,0 0-1 0 0,0 1 1 0 0,0-1 0 0 0,-1 1-1 0 0,1 0 1 0 0,0 0-1 0 0,0 1 1 0 0,0-1 0 0 0,0 1-1 0 0,1 0 1 0 0,-1 0 0 0 0,0 0-1 0 0,1 1 1 0 0,0-1-1 0 0,-1 1 1 0 0,1 0 0 0 0,0-1-1 0 0,0 2 1 0 0,0-1-1 0 0,1 0 1 0 0,-1 0 0 0 0,1 1-1 0 0,0 0 1 0 0,0-1 0 0 0,0 1-1 0 0,0 1-43 0 0,-5 8 28 0 0,1 1 0 0 0,0 0 0 0 0,1 0 0 0 0,1 1 0 0 0,0 0 0 0 0,1 0 1 0 0,1 0-1 0 0,0 0 0 0 0,1 5-28 0 0,4 55 156 0 0,3 0 0 0 0,4-1 0 0 0,2 0 0 0 0,22 68-156 0 0,8 48 765 0 0,-13-95-1082 0 0,-28-94 65 0 0,-1-1-96 0 0,0 0-168 0 0,0-7-2902 0 0,0 6 2592 0 0</inkml:trace>
  <inkml:trace contextRef="#ctx0" brushRef="#br2" timeOffset="3.647">1688 9186 2433 0 0,'4'10'5227'0'0,"24"4"-4592"0"0,7 5-790 0 0,7 10 110 0 0,-37-26-45 0 0,1 0 0 0 0,0 0-1 0 0,0-1 1 0 0,-1 0 0 0 0,1-1 0 0 0,0 1 0 0 0,0-1 0 0 0,1 0-1 0 0,-1-1 1 0 0,0 1 0 0 0,0-1 0 0 0,0 0 0 0 0,0-1-1 0 0,0 0 1 0 0,1 0 0 0 0,-1 0 0 0 0,0 0 0 0 0,1-2 90 0 0,18-1-1154 0 0,9-9 32 0 0,-15 9 231 0 0</inkml:trace>
  <inkml:trace contextRef="#ctx0" brushRef="#br2" timeOffset="3.647">2460 8536 3505 0 0,'-5'-2'353'0'0,"0"1"0"0"0,-1 0 1 0 0,1 0-1 0 0,0 0 0 0 0,-1 0 1 0 0,1 1-1 0 0,-1 0 0 0 0,1 0 0 0 0,0 0 1 0 0,-1 1-1 0 0,1 0 0 0 0,-1 0 1 0 0,1 0-1 0 0,0 1 0 0 0,0 0 0 0 0,0 0 1 0 0,0 0-1 0 0,-3 2-353 0 0,-1 1 6 0 0,-1 1-1 0 0,1 0 1 0 0,0 0 0 0 0,0 1 0 0 0,1 0-1 0 0,0 1 1 0 0,0 0 0 0 0,1 0-1 0 0,0 1 1 0 0,0 0 0 0 0,1 0-1 0 0,0 1 1 0 0,-1 3-6 0 0,1 0-100 0 0,-6 11-45 0 0,1 0-1 0 0,1 0 1 0 0,1 1 0 0 0,2 0-1 0 0,0 1 1 0 0,2 0 0 0 0,-1 4 145 0 0,1 35-59 0 0,2 0 0 0 0,3-1 1 0 0,2 1-1 0 0,5 8 59 0 0,65 239 505 0 0,-67-290-515 0 0,-3-8-14 0 0,0 0 0 0 0,1 0 0 0 0,1 0 1 0 0,0 0-1 0 0,1-1 0 0 0,0 1 0 0 0,1-1 0 0 0,0 0 0 0 0,1-1 1 0 0,1 0-1 0 0,0 0 0 0 0,1 0 0 0 0,0-1 0 0 0,8 7 24 0 0,-16-18-68 0 0,0 1 0 0 0,-1-1 0 0 0,1 1 0 0 0,0-1 0 0 0,0 0 0 0 0,0 1 0 0 0,0-1 0 0 0,0 0 0 0 0,0 0 0 0 0,0 0 0 0 0,0 0 0 0 0,0 0 0 0 0,0 0 0 0 0,0 0 0 0 0,0 0-1 0 0,0 0 1 0 0,0 0 0 0 0,0-1 0 0 0,0 1 0 0 0,0 0 0 0 0,0-1 0 0 0,0 1 0 0 0,0-1 0 0 0,0 1 0 0 0,0-1 0 0 0,-1 1 0 0 0,1-1 0 0 0,0 1 0 0 0,0-1 0 0 0,0 0 0 0 0,-1 0 0 0 0,1 1 0 0 0,-1-1 0 0 0,1 0 0 0 0,0 0 0 0 0,-1 0 0 0 0,1 0-1 0 0,-1 0 1 0 0,0 1 0 0 0,1-1 0 0 0,-1 0 0 0 0,0 0 0 0 0,1 0 0 0 0,-1-1 68 0 0,3-10-992 0 0</inkml:trace>
  <inkml:trace contextRef="#ctx0" brushRef="#br2" timeOffset="3.647">2138 9148 3609 0 0,'32'27'2296'0'0,"62"1"-2312"0"0,82-8-599 0 0,-92-25-1865 0 0,-73 0 1814 0 0</inkml:trace>
  <inkml:trace contextRef="#ctx0" brushRef="#br2" timeOffset="3.647">2501 9275 4873 0 0,'0'19'1699'0'0,"-1"-16"-1628"0"0,0-1-1 0 0,0 1 0 0 0,0 0 1 0 0,1 0-1 0 0,-1-1 1 0 0,1 1-1 0 0,0 0 1 0 0,-1 0-1 0 0,2 0 0 0 0,-1-1 1 0 0,0 1-1 0 0,0 0 1 0 0,1 0-1 0 0,0 0 1 0 0,-1-1-1 0 0,1 1 0 0 0,0 0 1 0 0,0-1-1 0 0,1 1 1 0 0,-1-1-1 0 0,0 1 1 0 0,1-1-1 0 0,0 0 0 0 0,-1 0 1 0 0,1 1-1 0 0,0-1 1 0 0,0 0-1 0 0,0-1 1 0 0,0 1-1 0 0,1 0 0 0 0,-1-1 1 0 0,2 2-71 0 0,-1-5 22 0 0,1 0-1 0 0,0 0 1 0 0,-1 0 0 0 0,0-1 0 0 0,1 1-1 0 0,-1-1 1 0 0,0 0 0 0 0,0 0 0 0 0,0 0 0 0 0,-1 0-1 0 0,1 0 1 0 0,-1 0 0 0 0,0-1 0 0 0,0 1-1 0 0,0-1 1 0 0,0 0 0 0 0,0 0 0 0 0,-1 0-1 0 0,0 1 1 0 0,0-1 0 0 0,0 0 0 0 0,0-1-22 0 0,7-26 3 0 0,-1-1 0 0 0,-1 0 0 0 0,-2 0 0 0 0,-2 0 0 0 0,0-1 1 0 0,-2 1-1 0 0,-2-1 0 0 0,-3-14-3 0 0,5 39-6 0 0,-1-1 0 0 0,0 0 1 0 0,0 0-1 0 0,-1 0 0 0 0,0 1 0 0 0,-1-1 0 0 0,0 1 0 0 0,0-1 1 0 0,0 1-1 0 0,-1 0 0 0 0,-4-5 6 0 0,6 13-6 0 0,0 0 0 0 0,0 0 0 0 0,0 1 0 0 0,0-1 0 0 0,0 0 0 0 0,0 1 0 0 0,0 0 0 0 0,0-1 0 0 0,0 1 0 0 0,0 0 0 0 0,0 0 0 0 0,0 0 0 0 0,1 0 0 0 0,-1 0 0 0 0,0 0 0 0 0,1 1 0 0 0,-1-1 0 0 0,1 1 0 0 0,-1-1 0 0 0,1 1 0 0 0,0-1 0 0 0,-1 1 0 0 0,1 0 0 0 0,0 0 0 0 0,0-1 0 0 0,0 1 0 0 0,0 0 0 0 0,1 0 0 0 0,-1 0 0 0 0,1 0 0 0 0,-1 0 0 0 0,1 0 0 0 0,-1 0 0 0 0,1 0 0 0 0,0 1 6 0 0,-1 0-15 0 0,-4 10-14 0 0,1 1 1 0 0,0 0 0 0 0,1 0-1 0 0,0 0 1 0 0,1 0-1 0 0,1 0 1 0 0,0 1 0 0 0,1-1-1 0 0,1 6 29 0 0,-1-3-19 0 0,3 44 10 0 0,3 0 0 0 0,3 0 0 0 0,2-1 0 0 0,14 42 9 0 0,-23-94 8 0 0,-1 1 1 0 0,1 0-1 0 0,1 0 0 0 0,-1-1 1 0 0,1 0-1 0 0,1 1 0 0 0,0-1 1 0 0,0 0-1 0 0,0-1 0 0 0,1 1 1 0 0,0-1-1 0 0,1 0 0 0 0,-1 0 1 0 0,2 0-1 0 0,-1-1 0 0 0,0 0 1 0 0,1 0-1 0 0,0-1 0 0 0,1 0 1 0 0,3 2-9 0 0,-3-8 13 0 0,1-1 1 0 0,-1 0-1 0 0,0 0 1 0 0,0-1 0 0 0,0 0-1 0 0,-1-1 1 0 0,1 1 0 0 0,-1-2-1 0 0,0 1 1 0 0,0-1-1 0 0,0 0 1 0 0,-1 0 0 0 0,1 0-1 0 0,-1-1 1 0 0,-1 0 0 0 0,1-1-1 0 0,-1 1 1 0 0,0-1-1 0 0,0 0 1 0 0,-1 0 0 0 0,0-1-1 0 0,0 1 1 0 0,2-8-14 0 0,100-260 67 0 0,-86 228-66 0 0,-18 60 86 0 0,51 308-57 0 0,-5-189 26 0 0,-47-129-57 0 0,1 0 1 0 0,0 0 0 0 0,0 0 0 0 0,0 0 0 0 0,0-1 0 0 0,0 1 0 0 0,0-1 0 0 0,1 1 0 0 0,-1-1 0 0 0,1 0 0 0 0,0 0 0 0 0,0 0-1 0 0,0-1 1 0 0,-1 1 0 0 0,2-1 0 0 0,-1 1 0 0 0,0-1 0 0 0,0 0 0 0 0,0 0 0 0 0,1 0 0 0 0,-1-1 0 0 0,0 1 0 0 0,1-1 0 0 0,-1 0-1 0 0,0 0 1 0 0,1 0 0 0 0,-1 0 0 0 0,0-1 0 0 0,1 1 0 0 0,-1-1 0 0 0,0 0 0 0 0,0 0 0 0 0,1 0 0 0 0,-1 0 0 0 0,0 0 0 0 0,0-1 0 0 0,0 0-1 0 0,0 1 1 0 0,1-3 0 0 0,14-9-12 0 0,0-1 1 0 0,-2-1-1 0 0,0 0 0 0 0,0-2 0 0 0,-2 1 0 0 0,0-2 0 0 0,-1 0 0 0 0,-1 0 0 0 0,0-2 0 0 0,-2 1 0 0 0,0-1 0 0 0,-1-1 1 0 0,-1 1-1 0 0,-1-2 12 0 0,39-103 923 0 0,-55 106 621 0 0,7 33-1548 0 0,15 140-96 0 0,-7-124 76 0 0,-4-13 10 0 0,1 0 1 0 0,1 0 0 0 0,0-1-1 0 0,1 1 1 0 0,1-1 0 0 0,1 0-1 0 0,0 0 1 0 0,1-1 0 0 0,1 0-1 0 0,0 0 1 0 0,7 8 13 0 0,-15-22-3 0 0,1 0 0 0 0,-1 0 0 0 0,0 0 0 0 0,0 0 0 0 0,0 0 0 0 0,0 0 0 0 0,1 0 0 0 0,-1 0 0 0 0,0-1 0 0 0,1 1 0 0 0,-1 0 0 0 0,1-1 0 0 0,-1 0 0 0 0,1 1 0 0 0,-1-1 0 0 0,1 0 0 0 0,-1 1 0 0 0,1-1 0 0 0,-1 0 0 0 0,1 0 0 0 0,-1 0 0 0 0,1 0 0 0 0,-1-1 0 0 0,1 1 0 0 0,-1 0 0 0 0,1-1 0 0 0,-1 1 0 0 0,1-1 0 0 0,-1 1 0 0 0,1-1 0 0 0,-1 0 0 0 0,0 1 0 0 0,0-1 0 0 0,1 0 0 0 0,-1 0 0 0 0,0 0 0 0 0,0 0 0 0 0,0 0 0 0 0,0 0 0 0 0,0 0 0 0 0,1-1 3 0 0,38-62-79 0 0,-30 46 66 0 0,54-171-215 0 0,-54 151 104 0 0,28-54-304 0 0,-13 129 430 0 0,-2 38 22 0 0,17 44 17 0 0,27-196 184 0 0,-59 72-233 0 0,-5 1 8 0 0,0 1 0 0 0,0 0 0 0 0,1 1 0 0 0,-1-1-1 0 0,1 1 1 0 0,-1-1 0 0 0,1 1 0 0 0,0 0 0 0 0,0 0 0 0 0,0 1 0 0 0,0-1 0 0 0,0 1-1 0 0,0 0 1 0 0,0 0 0 0 0,1 0 0 0 0,-1 1 0 0 0,0-1 0 0 0,1 1 0 0 0,-1 0-1 0 0,0 0 1 0 0,1 1 0 0 0,-1-1 0 0 0,0 1 0 0 0,0 0 0 0 0,1 0 0 0 0,-1 0 0 0 0,0 1-1 0 0,0-1 1 0 0,1 2 0 0 0,1 1 7 0 0,-4-3-8 0 0,-1 0 0 0 0,1 0 0 0 0,-1 0 0 0 0,1 0 0 0 0,-1 0 0 0 0,1 0 1 0 0,0 0-1 0 0,-1-1 0 0 0,1 1 0 0 0,0 0 0 0 0,-1-1 0 0 0,1 0 0 0 0,0 1 0 0 0,0-1 0 0 0,0 0 0 0 0,0 0 0 0 0,-1 0 0 0 0,1 0 0 0 0,0 0 1 0 0,0 0-1 0 0,0-1 0 0 0,-1 1 0 0 0,1-1 0 0 0,0 1 0 0 0,0-1 0 0 0,-1 0 0 0 0,1 1 0 0 0,0-1 0 0 0,-1 0 0 0 0,1 0 0 0 0,-1 0 0 0 0,1 0 0 0 0,-1-1 1 0 0,0 1-1 0 0,1 0 0 0 0,-1 0 0 0 0,0-1 0 0 0,0 1 0 0 0,0-1 1 0 0,31-37-15 0 0,-14-43-61 0 0,-17 58 38 0 0,11-447-189 0 0,-18 450 1682 0 0,3 30-1384 0 0,-4 61 11 0 0,3 1 1 0 0,3 0 0 0 0,3-1 0 0 0,3 1 0 0 0,8 28-83 0 0,-10-77-20 0 0,1-1 0 0 0,1 1 0 0 0,1-1 0 0 0,1 0 0 0 0,0-1-1 0 0,2 0 1 0 0,0 0 0 0 0,2-1 0 0 0,0 0 0 0 0,10 12 20 0 0,-20-29-34 0 0,0 0 1 0 0,0-1 0 0 0,0 1-1 0 0,1-1 1 0 0,-1 1-1 0 0,0-1 1 0 0,1 1-1 0 0,-1-1 1 0 0,1 0 0 0 0,0 0-1 0 0,-1 0 1 0 0,1 0-1 0 0,0 0 1 0 0,0 0-1 0 0,0 0 1 0 0,0-1 0 0 0,0 1-1 0 0,0-1 1 0 0,0 1-1 0 0,0-1 1 0 0,0 0-1 0 0,0 1 1 0 0,0-1 0 0 0,0 0-1 0 0,0 0 1 0 0,0-1-1 0 0,0 1 1 0 0,0 0-1 0 0,0-1 1 0 0,-1 1 0 0 0,1-1-1 0 0,0 0 1 0 0,0 0-1 0 0,0 1 1 0 0,0-1-1 0 0,-1 0 1 0 0,1-1 0 0 0,0 1-1 0 0,-1 0 1 0 0,1 0-1 0 0,-1-1 1 0 0,1 1-1 0 0,-1-1 1 0 0,1 0 33 0 0,40-82-3066 0 0,-39 28 1848 0 0,0 23 350 0 0</inkml:trace>
  <inkml:trace contextRef="#ctx0" brushRef="#br2" timeOffset="3.647">4057 8925 3465 0 0,'-1'37'3103'0'0,"46"-17"-2564"0"0,-24-20-616 0 0,0-1 1 0 0,0-2-1 0 0,0 0 1 0 0,-1-1-1 0 0,1-1 1 0 0,-1-1-1 0 0,0 0 1 0 0,-1-2-1 0 0,0 0 1 0 0,0-2-1 0 0,0 0 1 0 0,-1-1-1 0 0,7-6 77 0 0,-2-5-1555 0 0,-14 14 719 0 0</inkml:trace>
  <inkml:trace contextRef="#ctx0" brushRef="#br2" timeOffset="3.647">3497 9312 2993 0 0,'5'-6'328'0'0,"0"-1"0"0"0,0 0 0 0 0,-1 0 0 0 0,0 0 0 0 0,0-1 1 0 0,0 1-1 0 0,-1-1 0 0 0,0 0 0 0 0,-1 0 0 0 0,0 0 0 0 0,0 0 1 0 0,-1-1-1 0 0,0 1 0 0 0,0 0 0 0 0,-1-7-328 0 0,11-107 884 0 0,-10 117-880 0 0,0 1 0 0 0,-1-1 0 0 0,0 1 0 0 0,0 0 0 0 0,0-1-1 0 0,-1 1 1 0 0,1-1 0 0 0,-1 1 0 0 0,0 0 0 0 0,-1-1 0 0 0,1 1 0 0 0,-1 0-1 0 0,1 0 1 0 0,-1 0 0 0 0,0 0 0 0 0,-1 0 0 0 0,1 0 0 0 0,-1 1 0 0 0,0-1 0 0 0,0 1-1 0 0,0 0 1 0 0,0 0 0 0 0,0 0 0 0 0,-1 0 0 0 0,1 0 0 0 0,-1 1 0 0 0,0 0-1 0 0,0-1 1 0 0,0 1 0 0 0,0 1 0 0 0,0-1 0 0 0,0 1 0 0 0,0-1 0 0 0,-1 1 0 0 0,1 0-1 0 0,0 1 1 0 0,-1-1 0 0 0,1 1 0 0 0,-1 0 0 0 0,1 0-4 0 0,-1 0-52 0 0,1 1 1 0 0,0 0-1 0 0,0 0 0 0 0,0 0 1 0 0,0 0-1 0 0,0 1 0 0 0,0-1 1 0 0,1 1-1 0 0,-1 0 1 0 0,0 0-1 0 0,1 1 0 0 0,0-1 1 0 0,-1 1-1 0 0,1 0 0 0 0,0-1 1 0 0,0 1-1 0 0,1 1 1 0 0,-1-1-1 0 0,0 0 0 0 0,1 1 1 0 0,0-1-1 0 0,0 1 0 0 0,0 0 1 0 0,0 0-1 0 0,1-1 1 0 0,0 1-1 0 0,-1 0 0 0 0,1 0 1 0 0,1 1-1 0 0,-1-1 0 0 0,0 0 1 0 0,1 0-1 0 0,0 0 0 0 0,0 4 52 0 0,1 6-389 0 0,1 0 0 0 0,0 0-1 0 0,1 0 1 0 0,0-1 0 0 0,1 1-1 0 0,0 0 1 0 0,1-1-1 0 0,1 0 1 0 0,5 8 389 0 0,2 4-717 0 0</inkml:trace>
  <inkml:trace contextRef="#ctx0" brushRef="#br2" timeOffset="3.647">5349 9008 7354 0 0,'-27'-5'3761'0'0,"-29"-16"-3414"0"0,51 17-275 0 0,3 1-166 0 0,0-1-1 0 0,-1 1 1 0 0,1 0-1 0 0,-1-1 0 0 0,0 1 1 0 0,0 0-1 0 0,0 1 1 0 0,-1-1-1 0 0,1 1 0 0 0,-1-1 1 0 0,1 1-1 0 0,-1 0 0 0 0,0 0 1 0 0,1 0-1 0 0,-1 1 1 0 0,0 0-1 0 0,0-1 0 0 0,0 1 1 0 0,-1 1-1 0 0,1-1 1 0 0,0 1-1 0 0,0-1 0 0 0,0 1 1 0 0,-1 0-1 0 0,1 1 0 0 0,0-1 1 0 0,0 1-1 0 0,0 0 1 0 0,0 0-1 0 0,0 0 0 0 0,0 0 1 0 0,0 1-1 0 0,0-1 0 0 0,0 1 1 0 0,0 0-1 0 0,1 0 1 0 0,-1 1-1 0 0,-2 1 95 0 0,-3 14-35 0 0,1 0 1 0 0,1 1-1 0 0,0 0 1 0 0,1 0-1 0 0,1 0 1 0 0,1 0-1 0 0,1 1 1 0 0,1 0-1 0 0,0 2 35 0 0,-4 178 993 0 0,24-49 89 0 0,-17-140-987 0 0,1 0-1 0 0,0 0 1 0 0,1-1-1 0 0,1 1 1 0 0,-1 0-1 0 0,2-1 1 0 0,-1 0-1 0 0,2 0 1 0 0,-1-1-1 0 0,1 1 1 0 0,0-1-1 0 0,8 8-94 0 0,-11-16 3 0 0,0 1 1 0 0,0-1-1 0 0,1 0 0 0 0,-1 0 1 0 0,1 0-1 0 0,-1 0 1 0 0,0-1-1 0 0,1 1 0 0 0,-1-1 1 0 0,1 0-1 0 0,-1 0 0 0 0,1 0 1 0 0,-1 0-1 0 0,1-1 0 0 0,-1 0 1 0 0,1 1-1 0 0,-1-1 1 0 0,1 0-1 0 0,-1-1 0 0 0,0 1 1 0 0,0-1-1 0 0,0 1 0 0 0,0-1 1 0 0,0 0-1 0 0,0 0 1 0 0,0 0-1 0 0,0 0 0 0 0,-1-1 1 0 0,1 1-1 0 0,-1-1 0 0 0,0 0 1 0 0,0 0-1 0 0,0 1 0 0 0,0-1 1 0 0,0 0-1 0 0,0-1 1 0 0,-1 1-1 0 0,0 0 0 0 0,0 0 1 0 0,1-2-4 0 0,21-43-43 0 0,-2-2 0 0 0,-2 0 0 0 0,-3-1 0 0 0,-2 0 0 0 0,-1-1 0 0 0,-3-3 43 0 0,4-79 28 0 0,-14 134 22 0 0,-4 16 80 0 0,2 7-115 0 0,2-1 1 0 0,1 1-1 0 0,0 0 0 0 0,2 0 0 0 0,0-1 0 0 0,2 1 0 0 0,0-1 0 0 0,1 0 0 0 0,8 15-15 0 0,-13-35 0 0 0,-1-1-1 0 0,1 1 1 0 0,0-1-1 0 0,0 1 1 0 0,0-1-1 0 0,0 1 1 0 0,0-1-1 0 0,0 0 1 0 0,0 0-1 0 0,0 1 1 0 0,0-1-1 0 0,1 0 1 0 0,-1 0-1 0 0,0 0 1 0 0,1 0-1 0 0,-1-1 1 0 0,1 1-1 0 0,-1 0 1 0 0,1 0-1 0 0,0-1 1 0 0,-1 1-1 0 0,1-1 1 0 0,-1 0-1 0 0,1 1 1 0 0,0-1-1 0 0,0 0 1 0 0,-1 0-1 0 0,1 0 1 0 0,0 0-1 0 0,-1 0 1 0 0,1-1-1 0 0,0 1 1 0 0,-1 0-1 0 0,1-1 1 0 0,-1 1-1 0 0,1-1 1 0 0,0 0-1 0 0,-1 1 1 0 0,1-1-1 0 0,-1 0 1 0 0,0 0-1 0 0,1 0 1 0 0,-1 0-1 0 0,0 0 1 0 0,1 0-1 0 0,-1 0 1 0 0,0-1-1 0 0,0 1 1 0 0,0-1 0 0 0,48-71-29 0 0,52-183 41 0 0,-101 255-14 0 0,0-1 0 0 0,0 0-1 0 0,0 1 1 0 0,0-1 0 0 0,0 0-1 0 0,1 1 1 0 0,-1-1 0 0 0,1 1 0 0 0,-1-1-1 0 0,1 1 1 0 0,0-1 0 0 0,-1 1 0 0 0,1-1-1 0 0,0 1 1 0 0,0 0 0 0 0,0-1 0 0 0,0 1-1 0 0,0 0 1 0 0,1 0 0 0 0,-1 0 0 0 0,0 0-1 0 0,0 0 1 0 0,1 0 0 0 0,-1 0 0 0 0,1 0-1 0 0,-1 0 1 0 0,1 1 0 0 0,-1-1 0 0 0,1 0-1 0 0,-1 1 1 0 0,1 0 0 0 0,-1-1 0 0 0,1 1-1 0 0,0 0 1 0 0,-1 0 0 0 0,1 0 0 0 0,0 0-1 0 0,-1 0 1 0 0,1 0 0 0 0,-1 0-1 0 0,1 0 1 0 0,0 1 0 0 0,-1-1 0 0 0,1 1-1 0 0,-1-1 1 0 0,1 1 0 0 0,-1 0 0 0 0,1 0-1 0 0,-1-1 1 0 0,1 1 0 0 0,-1 0 0 0 0,0 0 2 0 0,47 110-488 0 0,-30-75 522 0 0,-2 0 0 0 0,-2 1 0 0 0,-1 0 0 0 0,-1 2 1 0 0,-3-1-1 0 0,-1 1 0 0 0,-2 0 0 0 0,-1 1 0 0 0,-3-1 1 0 0,-1 1-1 0 0,-1 0 0 0 0,-3-1 0 0 0,-1 1 0 0 0,-9 36-34 0 0,-36-9 550 0 0,48-66-563 0 0,0 0-1 0 0,0 0 1 0 0,0 0-1 0 0,0-1 1 0 0,-1 1-1 0 0,1 0 1 0 0,0-1-1 0 0,-1 1 1 0 0,1-1 0 0 0,0 1-1 0 0,-1-1 1 0 0,1 0-1 0 0,0 1 1 0 0,-1-1-1 0 0,1 0 1 0 0,-1 0-1 0 0,1 0 1 0 0,0 0-1 0 0,-1 0 1 0 0,1-1-1 0 0,-1 1 1 0 0,1 0-1 0 0,0-1 1 0 0,-1 1-1 0 0,1 0 1 0 0,0-1-1 0 0,-1 0 1 0 0,1 1-1 0 0,0-1 1 0 0,0 0-1 0 0,0 0 1 0 0,0 1-1 0 0,-1-1 1 0 0,1 0-1 0 0,0 0 1 0 0,0 0-1 0 0,1 0 1 0 0,-1-1-1 0 0,0 1 1 0 0,0 0-1 0 0,1 0 1 0 0,-1 0-1 0 0,0-1 1 0 0,1 1-1 0 0,-1 0 1 0 0,1-1-1 0 0,0 1 1 0 0,-1 0-1 0 0,1-1 1 0 0,0 1-1 0 0,0-1 1 0 0,0 1-1 0 0,0-1 1 0 0,0 1-1 0 0,0 0 14 0 0,-2-8-51 0 0,0 0 0 0 0,1 0 1 0 0,0 0-1 0 0,0 1 0 0 0,1-1 0 0 0,0 0 0 0 0,1 0 0 0 0,0 0 0 0 0,0 0 0 0 0,1 0 0 0 0,0 1 0 0 0,1-1 0 0 0,0 1 0 0 0,0-1 0 0 0,1 1 1 0 0,0 0-1 0 0,0 1 0 0 0,1-1 0 0 0,0 1 0 0 0,0-1 0 0 0,1 1 0 0 0,0 0 51 0 0,112-146-8 0 0,5 43-4029 0 0,-111 104 2873 0 0</inkml:trace>
  <inkml:trace contextRef="#ctx0" brushRef="#br2" timeOffset="3.647">6225 9015 4105 0 0,'-16'0'5273'0'0,"-15"22"-3761"0"0,19-13-988 0 0,2 0-562 0 0,0 1 0 0 0,1 0 0 0 0,0 0 0 0 0,1 1 0 0 0,1 0 0 0 0,-1 0 0 0 0,2 1 0 0 0,-1 0 0 0 0,2 0 0 0 0,-1 0 0 0 0,2 1 0 0 0,0 0 0 0 0,0 0 0 0 0,1 0 0 0 0,1 0-1 0 0,0 1 1 0 0,1-1 0 0 0,0 1 0 0 0,1-1 0 0 0,1 0 0 0 0,0 1 0 0 0,1-1 0 0 0,0 0 0 0 0,1 1 0 0 0,1-1 0 0 0,1 4 38 0 0,-2-11 4 0 0,-1 0 0 0 0,1 0 0 0 0,0 0 0 0 0,1 0 1 0 0,0 0-1 0 0,-1-1 0 0 0,2 0 0 0 0,-1 0 0 0 0,1 0 0 0 0,-1 0 0 0 0,1-1 0 0 0,1 0 1 0 0,-1 0-1 0 0,0 0 0 0 0,1 0 0 0 0,0-1 0 0 0,0 0 0 0 0,0 0 0 0 0,0-1 1 0 0,0 0-1 0 0,1 0 0 0 0,-1 0 0 0 0,1-1 0 0 0,-1 0 0 0 0,1 0 0 0 0,0-1 0 0 0,-1 1 1 0 0,1-2-1 0 0,0 1 0 0 0,-1-1 0 0 0,1 0 0 0 0,-1 0 0 0 0,1 0 0 0 0,-1-1 0 0 0,1 0 1 0 0,-1-1-1 0 0,0 1 0 0 0,0-1 0 0 0,0 0 0 0 0,0-1 0 0 0,1-1-4 0 0,8-5 49 0 0,0-1 0 0 0,-1-1-1 0 0,0 0 1 0 0,-1-1 0 0 0,-1-1 0 0 0,0 0-1 0 0,-1 0 1 0 0,0-1 0 0 0,-1 0-1 0 0,-1-1 1 0 0,0-1 0 0 0,-1 1 0 0 0,-1-1-1 0 0,-1 0 1 0 0,2-8-49 0 0,36-122 475 0 0,-20-83-147 0 0,-47 140-207 0 0,23 88-119 0 0,-1 0 0 0 0,0 1 1 0 0,1-1-1 0 0,-1 0 0 0 0,0 1 1 0 0,0-1-1 0 0,-1 0 0 0 0,1 1 1 0 0,0-1-1 0 0,0 1 0 0 0,-1 0 1 0 0,1-1-1 0 0,-1 1 0 0 0,1 0 0 0 0,-1 0 1 0 0,1 0-1 0 0,-1 0 0 0 0,0 0 1 0 0,1 0-1 0 0,-1 0 0 0 0,0 1 1 0 0,0-1-1 0 0,0 1 0 0 0,0-1 1 0 0,1 1-1 0 0,-1 0 0 0 0,0 0 1 0 0,0 0-1 0 0,0 0 0 0 0,0 0 1 0 0,0 0-1 0 0,0 0 0 0 0,0 0 1 0 0,0 1-1 0 0,0-1 0 0 0,1 1 1 0 0,-1 0-1 0 0,0-1 0 0 0,0 1 1 0 0,1 0-1 0 0,-1 0 0 0 0,0 0 1 0 0,1 0-1 0 0,-1 0 0 0 0,0 1-2 0 0,-4 7-17 0 0,1-1-1 0 0,0 1 0 0 0,0 0 0 0 0,1 1 1 0 0,0-1-1 0 0,1 1 0 0 0,0 0 0 0 0,0-1 1 0 0,1 1-1 0 0,1 1 0 0 0,-1-1 1 0 0,2 0-1 0 0,-1 0 0 0 0,1 0 0 0 0,1 1 1 0 0,0-1-1 0 0,2 10 18 0 0,-3 10 16 0 0,1 0 0 0 0,1 0 0 0 0,2 0 0 0 0,1 0-1 0 0,1 0 1 0 0,1-1 0 0 0,2 0 0 0 0,1 0 0 0 0,2-1 0 0 0,0-1 0 0 0,2 0 0 0 0,1 0 0 0 0,9 11-16 0 0,-22-34 8 0 0,1 0 0 0 0,-1-1 1 0 0,1 1-1 0 0,0-1 1 0 0,0 0-1 0 0,0 0 0 0 0,0 0 1 0 0,1 0-1 0 0,-1 0 1 0 0,1-1-1 0 0,-1 1 0 0 0,1-1 1 0 0,0 0-1 0 0,0 0 1 0 0,0-1-1 0 0,0 1 0 0 0,1-1 1 0 0,-1 0-1 0 0,0 0 1 0 0,0 0-1 0 0,1 0 0 0 0,-1-1 1 0 0,1 0-1 0 0,-1 0 1 0 0,0 0-1 0 0,1 0 0 0 0,-1-1 1 0 0,0 0-1 0 0,1 0 1 0 0,-1 0-1 0 0,0 0 0 0 0,0-1 1 0 0,0 0-1 0 0,0 1 1 0 0,0-1-1 0 0,0-1 0 0 0,1 0-8 0 0,5-9 9 0 0,0 0-1 0 0,-1 0 1 0 0,-1-1-1 0 0,0-1 1 0 0,0 1-1 0 0,-2-1 0 0 0,0 0 1 0 0,0-1-1 0 0,-1 1 1 0 0,-1-1-1 0 0,-1 0 1 0 0,0 0-1 0 0,0 0 1 0 0,-2-1-1 0 0,0 1 0 0 0,-1 0 1 0 0,0-1-1 0 0,-3-10-8 0 0,3 17-2 0 0,0-1 0 0 0,0 1 0 0 0,-1 0 0 0 0,-1 0 0 0 0,0 0 0 0 0,0 0 0 0 0,-1 0-1 0 0,0 0 1 0 0,0 1 0 0 0,-1-1 0 0 0,0 1 0 0 0,-5-8 2 0 0,8 16 2 0 0,-1-1 0 0 0,1 1 0 0 0,0 0 0 0 0,-1-1 1 0 0,1 1-1 0 0,0 0 0 0 0,-1 0 0 0 0,1 0 0 0 0,-1 0 0 0 0,1 0 0 0 0,0 0 0 0 0,-1 0 0 0 0,1 1 0 0 0,-1-1 1 0 0,1 0-1 0 0,0 1 0 0 0,-1-1 0 0 0,1 1 0 0 0,0 0 0 0 0,0-1 0 0 0,-1 1 0 0 0,1 0 0 0 0,0 0 0 0 0,0-1 1 0 0,0 1-1 0 0,0 0 0 0 0,0 0 0 0 0,0 0 0 0 0,0 0 0 0 0,0 1 0 0 0,1-1 0 0 0,-1 0 0 0 0,0 0 0 0 0,1 0 1 0 0,-1 1-1 0 0,0-1 0 0 0,1 0 0 0 0,0 1 0 0 0,-1-1 0 0 0,1 0 0 0 0,0 2-2 0 0,-1-2-5 0 0,-6 15-21 0 0,1-1-1 0 0,1 1 1 0 0,0 1-1 0 0,1-1 1 0 0,1 0-1 0 0,0 1 1 0 0,2 0-1 0 0,-1 0 1 0 0,2-1-1 0 0,1 1 1 0 0,0 0-1 0 0,1 0 1 0 0,0-1-1 0 0,2 1 1 0 0,0-1-1 0 0,6 16 27 0 0,32 38-1011 0 0,-39-68 813 0 0,0 0 1 0 0,0 0-1 0 0,0 0 0 0 0,0 0 1 0 0,0 0-1 0 0,0-1 1 0 0,0 1-1 0 0,1-1 0 0 0,-1 0 1 0 0,1 0-1 0 0,-1 0 0 0 0,1 0 1 0 0,-1-1-1 0 0,1 1 1 0 0,-1-1-1 0 0,1 0 0 0 0,0 0 1 0 0,-1 0-1 0 0,1-1 1 0 0,-1 1-1 0 0,1-1 0 0 0,-1 0 1 0 0,1 0-1 0 0,-1 0 0 0 0,1-1 1 0 0,-1 1-1 0 0,0-1 1 0 0,0 1-1 0 0,0-1 0 0 0,0 0 1 0 0,3-2 197 0 0,12-9-995 0 0,2-2-177 0 0</inkml:trace>
  <inkml:trace contextRef="#ctx0" brushRef="#br2" timeOffset="3.647">7424 8775 1696 0 0,'-1'5'573'0'0,"1"-4"-459"0"0,0 1 0 0 0,0-1 0 0 0,0 0 0 0 0,0 0 1 0 0,0 0-1 0 0,0 0 0 0 0,0 0 0 0 0,-1 1 0 0 0,1-1 1 0 0,0 0-1 0 0,-1 0 0 0 0,1 0 0 0 0,-1 0 0 0 0,1 0 1 0 0,-1 0-1 0 0,1 0 0 0 0,-1 0 0 0 0,0 0 0 0 0,0 0 1 0 0,1 0-1 0 0,-1-1 0 0 0,0 1 0 0 0,0 0 0 0 0,0 0 1 0 0,0-1-1 0 0,0 1 0 0 0,0-1 0 0 0,0 1 0 0 0,0-1 0 0 0,0 1 1 0 0,0-1-1 0 0,0 1 0 0 0,0-1 0 0 0,-1 0 0 0 0,1 0 1 0 0,0 0-1 0 0,0 0 0 0 0,0 1-114 0 0,-85 23 117 0 0,69-18-223 0 0,0 1-1 0 0,1 0 0 0 0,-1 1 1 0 0,1 0-1 0 0,1 1 0 0 0,0 1 1 0 0,0 1-1 0 0,1 0 0 0 0,0 1 1 0 0,1 0-1 0 0,0 1 0 0 0,-6 9 107 0 0,14-15 31 0 0,1-1 1 0 0,0 1-1 0 0,0 0 0 0 0,1 0 1 0 0,0 1-1 0 0,0-1 0 0 0,1 1 1 0 0,0-1-1 0 0,0 1 0 0 0,1 0 1 0 0,-1 0-1 0 0,2-1 0 0 0,-1 1 1 0 0,1 0-1 0 0,1 0 0 0 0,-1 0 1 0 0,1 0-1 0 0,1 0 0 0 0,-1-1 1 0 0,1 1-1 0 0,1 0 0 0 0,-1-1 0 0 0,1 0 1 0 0,0 1-1 0 0,1-1 0 0 0,0 0 1 0 0,0-1-1 0 0,1 1 0 0 0,1 1-31 0 0,2 0 131 0 0,1 0 1 0 0,0-1-1 0 0,1 0 0 0 0,-1 0 0 0 0,1-1 0 0 0,1 0 0 0 0,-1-1 0 0 0,1 0 0 0 0,0 0 0 0 0,3 0-131 0 0,-13-5 324 0 0,-1 0 59 0 0,0 0 49 0 0,0 0 14 0 0,0 0-12 0 0,0 0-38 0 0,0 0-51 0 0,-37 12-15 0 0,-2 0-4607 0 0,36-12 2937 0 0</inkml:trace>
  <inkml:trace contextRef="#ctx0" brushRef="#br2" timeOffset="3.647">7948 9281 3297 0 0,'-1'4'136'0'0,"0"0"-1"0"0,1 0 1 0 0,-1 0 0 0 0,1 0 0 0 0,0 0 0 0 0,0 0-1 0 0,1 0 1 0 0,-1 0 0 0 0,1 0 0 0 0,0 0 0 0 0,0 0-1 0 0,0-1 1 0 0,0 1 0 0 0,1 0 0 0 0,-1 0 0 0 0,1-1 0 0 0,0 1-1 0 0,0-1 1 0 0,1 0 0 0 0,-1 1 0 0 0,1-1 0 0 0,-1 0-1 0 0,1 0 1 0 0,0-1 0 0 0,0 1 0 0 0,0-1 0 0 0,1 1-1 0 0,-1-1 1 0 0,0 0 0 0 0,1 0 0 0 0,0 0 0 0 0,-1-1 0 0 0,1 1-1 0 0,0-1 1 0 0,0 0 0 0 0,0 0 0 0 0,1 0-136 0 0,2-5 81 0 0,-1-1 0 0 0,0 1-1 0 0,0-1 1 0 0,0 0 0 0 0,-1-1 0 0 0,0 1 0 0 0,0-1 0 0 0,0 0 0 0 0,-1 0 0 0 0,1-1 0 0 0,-2 0-1 0 0,1 1 1 0 0,-1-1 0 0 0,0 0 0 0 0,0 0 0 0 0,-1-1 0 0 0,0 1 0 0 0,0-1 0 0 0,-1 1 0 0 0,0-1-1 0 0,0 1 1 0 0,0-1 0 0 0,-1 0 0 0 0,-1 1 0 0 0,1-1 0 0 0,-2-4-81 0 0,1-2 53 0 0,0 0 0 0 0,-1 0 0 0 0,-1 0 0 0 0,0 0 0 0 0,0 1 0 0 0,-2-1 0 0 0,0 1 0 0 0,0 0 0 0 0,-1 1 0 0 0,-1-1 0 0 0,0 1 0 0 0,-1 0 0 0 0,0 1 0 0 0,0 0 0 0 0,-1 0-1 0 0,-1 1 1 0 0,0 0 0 0 0,-7-5-53 0 0,9 11-10 0 0,-1 1-1 0 0,0 0 0 0 0,1 0 1 0 0,-1 1-1 0 0,0 0 0 0 0,-1 0 0 0 0,1 1 1 0 0,0 0-1 0 0,0 1 0 0 0,0 0 1 0 0,-1 1-1 0 0,1 0 0 0 0,0 0 1 0 0,0 1-1 0 0,0 0 0 0 0,0 0 0 0 0,0 1 1 0 0,1 0-1 0 0,-1 1 0 0 0,1 0 1 0 0,0 0-1 0 0,0 1 0 0 0,0 0 0 0 0,0 1 1 0 0,1-1-1 0 0,0 1 0 0 0,0 1 1 0 0,1-1-1 0 0,0 1 0 0 0,0 0 1 0 0,0 1-1 0 0,1-1 0 0 0,0 1 0 0 0,1 0 1 0 0,-3 6 10 0 0,24 65-2 0 0,30 45 2 0 0,-41-118-24 0 0,1 1 0 0 0,-1-1 0 0 0,1 0-1 0 0,1-1 1 0 0,-1 0 0 0 0,1 0-1 0 0,0-1 1 0 0,0 0 0 0 0,1 0 0 0 0,-1-1-1 0 0,1 0 1 0 0,-1 0 0 0 0,1-1 0 0 0,0 0-1 0 0,5 0 25 0 0,-5 0-302 0 0,0-1-1 0 0,1 0 0 0 0,-1-1 1 0 0,0 1-1 0 0,0-2 1 0 0,1 1-1 0 0,-1-1 0 0 0,0-1 1 0 0,0 0-1 0 0,0 0 1 0 0,0-1-1 0 0,0 0 0 0 0,-1 0 1 0 0,1-1-1 0 0,-1 0 1 0 0,0-1-1 0 0,0 0 0 0 0,-1 0 1 0 0,1 0-1 0 0,-1-1 1 0 0,4-5 302 0 0,9-7-1187 0 0</inkml:trace>
  <inkml:trace contextRef="#ctx0" brushRef="#br2" timeOffset="3.647">8375 8832 2256 0 0,'-5'-3'7080'0'0,"1"15"-6747"0"0,-47 483 1040 0 0,29-424-1386 0 0,37-138-611 0 0,39-107 455 0 0,-43 150 155 0 0,-9 16 16 0 0,0 1 0 0 0,1-1-1 0 0,0 1 1 0 0,0 0 0 0 0,1 0 0 0 0,0 0-1 0 0,0 0 1 0 0,1 1 0 0 0,0 0-1 0 0,0 0 1 0 0,0 0 0 0 0,1 0-1 0 0,-1 1 1 0 0,2 0 0 0 0,-1 0 0 0 0,0 1-1 0 0,1-1 1 0 0,0 2 0 0 0,0-1-1 0 0,0 1 1 0 0,3-1-2 0 0,-5 4 15 0 0,0 1-1 0 0,0 0 0 0 0,-1 0 0 0 0,1 0 1 0 0,0 1-1 0 0,0-1 0 0 0,-1 1 1 0 0,1 0-1 0 0,-1 1 0 0 0,0-1 1 0 0,0 1-1 0 0,0 0 0 0 0,0 0 1 0 0,0 0-1 0 0,0 0 0 0 0,-1 1 1 0 0,0 0-1 0 0,0-1 0 0 0,1 3-14 0 0,6 3 28 0 0,73 119 98 0 0,-41-49-682 0 0,-6-50-1888 0 0,-26-29 1433 0 0</inkml:trace>
  <inkml:trace contextRef="#ctx0" brushRef="#br2" timeOffset="3.647">9238 8647 5337 0 0,'1'0'55'0'0,"-1"1"-1"0"0,1-1 0 0 0,-1 1 1 0 0,1-1-1 0 0,-1 1 0 0 0,0-1 1 0 0,1 1-1 0 0,-1-1 1 0 0,1 1-1 0 0,-1-1 0 0 0,0 1 1 0 0,1-1-1 0 0,-1 1 1 0 0,0 0-1 0 0,0-1 0 0 0,0 1 1 0 0,1 0-1 0 0,-1-1 1 0 0,0 1-1 0 0,0 0 0 0 0,0-1 1 0 0,0 1-1 0 0,0 0 0 0 0,0-1 1 0 0,0 1-1 0 0,0 0 1 0 0,0-1-1 0 0,-1 1 0 0 0,1 0 1 0 0,0-1-1 0 0,0 1 1 0 0,-1-1-1 0 0,1 1 0 0 0,0 0 1 0 0,-1-1-1 0 0,1 1 1 0 0,0-1-1 0 0,-1 1 0 0 0,1-1 1 0 0,-1 1-1 0 0,1-1 0 0 0,-1 1 1 0 0,1-1-1 0 0,-1 0 1 0 0,1 1-1 0 0,-1-1 0 0 0,1 0 1 0 0,-1 1-1 0 0,0-1 1 0 0,1 0-1 0 0,-1 0 0 0 0,0 1 1 0 0,1-1-1 0 0,-1 0 1 0 0,1 0-1 0 0,-1 0 0 0 0,0 0 1 0 0,1 0-1 0 0,-1 0 0 0 0,0 0 1 0 0,1 0-1 0 0,-1 0 1 0 0,0 0-1 0 0,1 0 0 0 0,-1-1 1 0 0,0 1-1 0 0,1 0 1 0 0,-1 0-1 0 0,0-1-54 0 0,86 409 1167 0 0,-84-403-1127 0 0,-1 5 28 0 0,1 1-1 0 0,0-1 1 0 0,0 0-1 0 0,1 0 1 0 0,1 1-1 0 0,0-2 1 0 0,0 1-1 0 0,1 0 1 0 0,0-1-1 0 0,1 1 1 0 0,0-1-1 0 0,0 0 1 0 0,1-1-1 0 0,5 7-67 0 0,10-7 79 0 0,-12-30-47 0 0,20-78-75 0 0,-29 86-32 0 0,-1 1 0 0 0,0 0 0 0 0,-1 0-1 0 0,0 0 1 0 0,-1 0 0 0 0,0 0 0 0 0,-1 0-1 0 0,-1 1 1 0 0,0 0 0 0 0,-1 0 0 0 0,0 0-1 0 0,-1 0 1 0 0,0 1 0 0 0,-7-8 75 0 0,9 15-111 0 0,0 1 0 0 0,0 0 0 0 0,0 0 1 0 0,-1 0-1 0 0,1 1 0 0 0,-1 0 0 0 0,1 0 0 0 0,-1 0 0 0 0,0 1 1 0 0,0 0-1 0 0,0 0 0 0 0,0 0 0 0 0,0 1 0 0 0,0 0 1 0 0,0 0-1 0 0,0 0 0 0 0,0 1 0 0 0,0 0 0 0 0,0 0 0 0 0,0 1 1 0 0,0 0-1 0 0,1 0 0 0 0,-1 0 0 0 0,1 0 0 0 0,-1 1 0 0 0,1 0 1 0 0,0 0-1 0 0,0 0 0 0 0,0 1 0 0 0,0 0 111 0 0,-34 30-959 0 0,-52 68 621 0 0,48 9 1296 0 0,42-107-920 0 0,0-1 0 0 0,1 1 0 0 0,0-1 0 0 0,-1 1 0 0 0,1 0 0 0 0,1-1 1 0 0,-1 1-1 0 0,0-1 0 0 0,1 1 0 0 0,0-1 0 0 0,0 1 0 0 0,0-1 0 0 0,0 0 1 0 0,0 1-1 0 0,1-1 0 0 0,-1 0 0 0 0,1 0 0 0 0,0 0 0 0 0,0 0 0 0 0,0 0 1 0 0,0-1-1 0 0,1 1 0 0 0,-1 0 0 0 0,1-1 0 0 0,0 0 0 0 0,-1 0 0 0 0,1 1 1 0 0,0-2-1 0 0,0 1 0 0 0,0 0 0 0 0,3 0-38 0 0,6 3 90 0 0,1-2-1 0 0,0 0 1 0 0,1 0-1 0 0,-1-1 1 0 0,0 0-1 0 0,1-2 1 0 0,-1 1 0 0 0,1-2-1 0 0,-1 1 1 0 0,0-2-1 0 0,1 0 1 0 0,-1-1-1 0 0,0 0 1 0 0,0-1 0 0 0,0 0-1 0 0,-1-1 1 0 0,0 0-1 0 0,5-4-89 0 0,99-89 239 0 0,-109 85-256 0 0,0-1-1 0 0,-1 0 1 0 0,-1 0 0 0 0,0 0 0 0 0,-1-1-1 0 0,0 0 1 0 0,-1 0 0 0 0,-1 0-1 0 0,0 0 1 0 0,-1 0 0 0 0,-1-1 0 0 0,0 1-1 0 0,-2-9 18 0 0,2 13-30 0 0,-7 2 111 0 0,1 30 12 0 0,7 21-86 0 0,2 1 0 0 0,1-1 0 0 0,2-1 1 0 0,2 1-1 0 0,2-1 0 0 0,1 0 0 0 0,3 0-7 0 0,-14-39-43 0 0,0 0-1 0 0,0-1 1 0 0,0 1-1 0 0,0 0 1 0 0,0-1-1 0 0,0 1 1 0 0,0-1-1 0 0,1 1 0 0 0,-1-1 1 0 0,1 1-1 0 0,-1 0 1 0 0,1-1-1 0 0,0 1 1 0 0,-1-1-1 0 0,1 0 1 0 0,0 1-1 0 0,0-1 1 0 0,0 0-1 0 0,0 1 0 0 0,0-1 1 0 0,0 0-1 0 0,0 0 1 0 0,1 0-1 0 0,-1 0 1 0 0,0 0-1 0 0,1 0 1 0 0,-1 0-1 0 0,1-1 1 0 0,-1 1-1 0 0,1 0 1 0 0,-1-1-1 0 0,1 1 0 0 0,-1-1 1 0 0,1 1-1 0 0,-1-1 1 0 0,1 0-1 0 0,0 0 1 0 0,-1 0-1 0 0,1 0 1 0 0,-1 0-1 0 0,1 0 1 0 0,0 0-1 0 0,-1 0 0 0 0,1-1 1 0 0,-1 1-1 0 0,1-1 1 0 0,0 1-1 0 0,-1-1 1 0 0,0 0-1 0 0,1 1 1 0 0,-1-1-1 0 0,1 0 1 0 0,-1 0-1 0 0,0 0 0 0 0,1 0 1 0 0,-1 0-1 0 0,0 0 1 0 0,0 0-1 0 0,0-1 1 0 0,0 1-1 0 0,0 0 1 0 0,0-1-1 0 0,0 1 1 0 0,-1-1-1 0 0,1 1 0 0 0,0-1 44 0 0,58-171-3964 0 0,-48 134 3319 0 0</inkml:trace>
  <inkml:trace contextRef="#ctx0" brushRef="#br2" timeOffset="3.647">9810 8816 1952 0 0,'49'126'6669'0'0,"-1"128"-2783"0"0,-42-215-3633 0 0,-6-38-386 0 0,0-1-61 0 0,5-14-2886 0 0,28-73 199 0 0,-29 59 1626 0 0</inkml:trace>
  <inkml:trace contextRef="#ctx0" brushRef="#br2" timeOffset="3.647">9969 8329 1440 0 0,'-9'4'234'0'0,"0"1"-1"0"0,0 0 1 0 0,0 1-1 0 0,1 0 1 0 0,0 1-1 0 0,0 0 0 0 0,0 0 1 0 0,1 0-1 0 0,0 1 1 0 0,1 0-1 0 0,0 1 1 0 0,0-1-1 0 0,1 1 1 0 0,0 0-1 0 0,0 1 1 0 0,1-1-1 0 0,0 1 0 0 0,1 0 1 0 0,0 0-1 0 0,-1 5-233 0 0,-10 21 172 0 0,7-7-80 0 0,2 0 0 0 0,1 0 0 0 0,1 0 0 0 0,1 0 0 0 0,1 1 0 0 0,2-1-1 0 0,1 1 1 0 0,2-1 0 0 0,0 0 0 0 0,2 0 0 0 0,2 0 0 0 0,0-1 0 0 0,2 0-1 0 0,1-1 1 0 0,3 5-92 0 0,15 56-7 0 0,7 20 201 0 0,15 61 275 0 0,-67-99-1720 0 0,7-72-2412 0 0,8 0 2598 0 0</inkml:trace>
  <inkml:trace contextRef="#ctx0" brushRef="#br2" timeOffset="3.647">9904 9040 4105 0 0,'12'15'3555'0'0,"27"13"-2453"0"0,41-38-1781 0 0,-12-36-3614 0 0,-57 35 3144 0 0</inkml:trace>
  <inkml:trace contextRef="#ctx0" brushRef="#br2" timeOffset="3.647">10646 8461 4129 0 0,'-58'-10'6339'0'0,"-26"-10"-5929"0"0,75 17-505 0 0,1 0-1 0 0,-1 1 1 0 0,0 0-1 0 0,0 1 0 0 0,0 0 1 0 0,0 0-1 0 0,0 1 1 0 0,0 0-1 0 0,0 1 1 0 0,0-1-1 0 0,0 2 0 0 0,0 0 1 0 0,0 0-1 0 0,0 0 1 0 0,1 1-1 0 0,-1 0 1 0 0,1 1-1 0 0,0 0 0 0 0,0 0 1 0 0,0 1-1 0 0,0 0 1 0 0,1 0-1 0 0,0 1 1 0 0,0 0-1 0 0,0 0 0 0 0,1 1 1 0 0,0-1-1 0 0,0 1 1 0 0,1 1-1 0 0,0-1 0 0 0,0 1 1 0 0,1 0-1 0 0,-3 6 96 0 0,-1 16 16 0 0,1 0 0 0 0,1 1-1 0 0,2-1 1 0 0,1 1-1 0 0,2 0 1 0 0,0 0 0 0 0,3 0-1 0 0,0 0 1 0 0,2 0-1 0 0,1 0-15 0 0,6 41 610 0 0,2-1-1 0 0,4-1 1 0 0,3 0-1 0 0,18 40-609 0 0,-35-100-52 0 0,0-1 1 0 0,1 1-1 0 0,0 0 0 0 0,1-1 1 0 0,0 0-1 0 0,0 0 0 0 0,1 0 0 0 0,0-1 1 0 0,1 0-1 0 0,0 0 0 0 0,0-1 1 0 0,1 1-1 0 0,-1-2 0 0 0,2 1 0 0 0,-1-1 1 0 0,1 0-1 0 0,0-1 0 0 0,8 4 52 0 0,-16-9-454 0 0,-1 0-227 0 0,0 0-192 0 0,0 0-45 0 0,-2 0-1713 0 0,2 0 1162 0 0</inkml:trace>
  <inkml:trace contextRef="#ctx0" brushRef="#br2" timeOffset="3.647">10236 9032 4281 0 0,'98'46'3654'0'0,"-85"-45"-3717"0"0,0-1-1 0 0,1 0 0 0 0,-1 0 0 0 0,1-1 0 0 0,-1-1 1 0 0,1-1-1 0 0,-1 1 0 0 0,0-2 0 0 0,0 0 1 0 0,10-5 63 0 0,37-35-3624 0 0,-50 35 2623 0 0</inkml:trace>
  <inkml:trace contextRef="#ctx0" brushRef="#br2" timeOffset="3.647">10456 8985 1992 0 0,'-2'4'203'0'0,"1"1"0"0"0,-1 0 0 0 0,1 0 0 0 0,0 0 0 0 0,0 0 0 0 0,1 0 0 0 0,-1 0 0 0 0,1 0 0 0 0,0 0 0 0 0,1 0 0 0 0,-1 0 0 0 0,1 0 0 0 0,0 0 0 0 0,0 0 0 0 0,0 0 0 0 0,1 0 0 0 0,0-1 0 0 0,0 1 0 0 0,0 0 0 0 0,1-1 0 0 0,2 5-203 0 0,1-9 92 0 0,-1 0 1 0 0,1 0-1 0 0,-1-1 0 0 0,1 0 1 0 0,-1 1-1 0 0,1-2 1 0 0,-1 1-1 0 0,0-1 0 0 0,1 0 1 0 0,-1 0-1 0 0,0 0 1 0 0,0-1-1 0 0,0 1 1 0 0,0-1-1 0 0,-1-1 0 0 0,1 1 1 0 0,-1-1-1 0 0,0 1 1 0 0,0-1-1 0 0,0 0 1 0 0,-1-1-1 0 0,1 1 0 0 0,0-2-92 0 0,8-11 272 0 0,0-1 0 0 0,-1 0 0 0 0,-1-1 0 0 0,0-1 0 0 0,-2 1 0 0 0,0-2 0 0 0,-1 1 0 0 0,3-17-272 0 0,-9 32 35 0 0,1-1 0 0 0,-1 1 0 0 0,0 0 0 0 0,0-1 0 0 0,0 1 0 0 0,-1-1 0 0 0,0 1 0 0 0,0-1 0 0 0,-1 1 0 0 0,1-1 0 0 0,-1 1 0 0 0,0 0 0 0 0,-1-1 1 0 0,1 1-1 0 0,-1 0 0 0 0,0 0 0 0 0,-1 0 0 0 0,1 0 0 0 0,-1 0 0 0 0,0 0 0 0 0,0 1 0 0 0,0-1 0 0 0,-1 1 0 0 0,1 0 0 0 0,-1 0 0 0 0,0 0 0 0 0,-4-3-35 0 0,4 7-26 0 0,1-1 0 0 0,0 0 0 0 0,0 1 0 0 0,0-1 0 0 0,0 1 0 0 0,0 0 0 0 0,0 0 0 0 0,-1 1-1 0 0,1-1 1 0 0,0 0 0 0 0,0 1 0 0 0,0 0 0 0 0,0 0 0 0 0,0 0 0 0 0,0 0 0 0 0,0 0 0 0 0,0 1-1 0 0,1-1 1 0 0,-1 1 0 0 0,0 0 0 0 0,1-1 0 0 0,-1 1 0 0 0,1 1 0 0 0,0-1 0 0 0,0 0-1 0 0,-1 0 1 0 0,1 1 0 0 0,1-1 0 0 0,-1 1 0 0 0,0 0 0 0 0,1 0 0 0 0,-1-1 0 0 0,1 3 26 0 0,-39 100-1158 0 0,36-90 1181 0 0,1-1 0 0 0,0 1 0 0 0,2 0 0 0 0,-1 1-1 0 0,2-1 1 0 0,0 0 0 0 0,1 0 0 0 0,0 0 0 0 0,1 0-1 0 0,1 0 1 0 0,1 0 0 0 0,0 0 0 0 0,0-1 0 0 0,2 0 0 0 0,0 0-1 0 0,0 0 1 0 0,1 0 0 0 0,1-1 0 0 0,3 3-23 0 0,-9-14 18 0 0,0 1 0 0 0,1-1 0 0 0,-1 0 0 0 0,1 0 0 0 0,-1 0 0 0 0,1 0 0 0 0,0 0 0 0 0,0 0 0 0 0,0-1 0 0 0,0 1 0 0 0,0-1 0 0 0,0 0 0 0 0,0 0 0 0 0,1 0 0 0 0,-1-1 0 0 0,0 1 0 0 0,0-1 0 0 0,1 0 0 0 0,-1 1 0 0 0,0-2 0 0 0,1 1 0 0 0,-1 0 0 0 0,0-1 0 0 0,1 1 0 0 0,-1-1 0 0 0,0 0 0 0 0,0 0 0 0 0,0 0 0 0 0,0 0 0 0 0,0-1 0 0 0,0 1 0 0 0,0-1 0 0 0,0 0 0 0 0,0 0 0 0 0,-1 0 0 0 0,1 0 0 0 0,-1 0 0 0 0,1-2-18 0 0,85-104 133 0 0,15-100-146 0 0,-93 205-214 0 0,6 106 274 0 0,16 55 657 0 0,-32-156-698 0 0,1 0-1 0 0,0 0 1 0 0,0 0 0 0 0,-1 0-1 0 0,2 0 1 0 0,-1-1 0 0 0,0 1-1 0 0,0 0 1 0 0,0 0-1 0 0,1-1 1 0 0,-1 1 0 0 0,1-1-1 0 0,0 1 1 0 0,-1-1 0 0 0,1 0-1 0 0,0 1 1 0 0,0-1 0 0 0,0 0-1 0 0,0 0 1 0 0,0 0-1 0 0,0-1 1 0 0,0 1 0 0 0,0 0-1 0 0,0-1 1 0 0,0 1 0 0 0,0-1-1 0 0,0 0 1 0 0,0 0 0 0 0,0 0-1 0 0,1 0 1 0 0,-1 0-1 0 0,0 0 1 0 0,0 0 0 0 0,0-1-1 0 0,0 1 1 0 0,0-1 0 0 0,0 0-1 0 0,0 1 1 0 0,0-1 0 0 0,0 0-1 0 0,0 0 1 0 0,0 0-1 0 0,0-1-5 0 0,68-65 22 0 0,-57 45 8 0 0,-1 0 0 0 0,-1 0 0 0 0,0-1 0 0 0,-2 0 0 0 0,-1-1 0 0 0,-1 0-1 0 0,0-1 1 0 0,-2 1 0 0 0,-1-1 0 0 0,-1 0 0 0 0,-2 0 0 0 0,0-21-30 0 0,-1 44 8 0 0,0 0-1 0 0,0 0 1 0 0,-1 0 0 0 0,1 0-1 0 0,-1 0 1 0 0,1 0 0 0 0,-1 0-1 0 0,1 0 1 0 0,-1 1 0 0 0,0-1-1 0 0,0 0 1 0 0,0 0 0 0 0,0 0-1 0 0,0 1 1 0 0,-1-1 0 0 0,1 1-1 0 0,0-1 1 0 0,-1 1 0 0 0,1-1-1 0 0,-1 1 1 0 0,0 0 0 0 0,1 0-1 0 0,-1-1 1 0 0,0 1 0 0 0,0 1 0 0 0,1-1-1 0 0,-1 0 1 0 0,0 0 0 0 0,0 1-1 0 0,0-1 1 0 0,0 1 0 0 0,0-1-1 0 0,0 1 1 0 0,0 0 0 0 0,0 0-1 0 0,0 0 1 0 0,0 0 0 0 0,-1 0-1 0 0,1 0 1 0 0,0 1 0 0 0,0-1-1 0 0,0 1 1 0 0,1-1 0 0 0,-1 1-1 0 0,0 0 1 0 0,0 0 0 0 0,0 0-1 0 0,0 0 1 0 0,1 0 0 0 0,-1 0 0 0 0,0 0-1 0 0,1 1 1 0 0,-1-1 0 0 0,1 1-1 0 0,-1-1 1 0 0,1 1 0 0 0,0-1-1 0 0,0 1 1 0 0,0 0 0 0 0,0 0-1 0 0,0-1 1 0 0,0 2-8 0 0,-8 11 3 0 0,2 1 1 0 0,0 0-1 0 0,1 0 0 0 0,0 1 0 0 0,1 0 1 0 0,1 0-1 0 0,0 0 0 0 0,2 0 1 0 0,0 1-1 0 0,0-1 0 0 0,2 1 1 0 0,0-1-1 0 0,0 1 0 0 0,2-1 0 0 0,0 1 1 0 0,1-1-1 0 0,3 10-3 0 0,-5-24 0 0 0,-1 0 0 0 0,1 1 0 0 0,0-1 0 0 0,-1 0 0 0 0,1 1 0 0 0,0-1 0 0 0,0 0-1 0 0,1 0 1 0 0,-1 0 0 0 0,0 0 0 0 0,1 0 0 0 0,-1 0 0 0 0,1 0 0 0 0,0 0 0 0 0,-1-1 0 0 0,1 1 0 0 0,0 0 0 0 0,0-1 0 0 0,0 0 0 0 0,0 1 0 0 0,1-1 0 0 0,-1 0-1 0 0,0 0 1 0 0,0 0 0 0 0,1-1 0 0 0,-1 1 0 0 0,0 0 0 0 0,1-1 0 0 0,-1 0 0 0 0,1 1 0 0 0,-1-1 0 0 0,0 0 0 0 0,1 0 0 0 0,-1-1 0 0 0,1 1 0 0 0,-1 0 0 0 0,1-1-1 0 0,-1 1 1 0 0,0-1 0 0 0,1 0 0 0 0,0 0 0 0 0,88-53-10 0 0,4-55-72 0 0,-94 107 89 0 0,0 1-13 0 0,-1 1 0 0 0,0-1 0 0 0,1 0 1 0 0,-1 0-1 0 0,1 0 0 0 0,-1 1 0 0 0,1-1 1 0 0,-1 0-1 0 0,1 1 0 0 0,-1-1 1 0 0,1 0-1 0 0,0 1 0 0 0,-1-1 0 0 0,1 1 1 0 0,0-1-1 0 0,-1 1 0 0 0,1-1 1 0 0,0 1-1 0 0,0 0 0 0 0,0-1 0 0 0,-1 1 1 0 0,1 0-1 0 0,0-1 0 0 0,0 1 0 0 0,0 0 1 0 0,0 0-1 0 0,0 0 0 0 0,0 0 1 0 0,-1 0-1 0 0,1 0 0 0 0,0 0 0 0 0,0 0 1 0 0,0 0-1 0 0,0 1 0 0 0,0-1 1 0 0,0 0-1 0 0,-1 0 0 0 0,1 1 0 0 0,0-1 1 0 0,0 1-1 0 0,-1-1 0 0 0,1 0 0 0 0,0 1 1 0 0,0 0-1 0 0,-1-1 0 0 0,1 1 1 0 0,0 0 5 0 0,8 5-7 0 0,-8-5 3 0 0,1 0 0 0 0,-1 1 0 0 0,1-1 0 0 0,-1 0 0 0 0,1 0 0 0 0,0 0 1 0 0,0 0-1 0 0,-1 0 0 0 0,1 0 0 0 0,0-1 0 0 0,0 1 0 0 0,0 0 0 0 0,0-1 0 0 0,0 0 0 0 0,0 1 0 0 0,-1-1 0 0 0,1 0 0 0 0,0 0 0 0 0,0 0 1 0 0,0 0-1 0 0,0 0 0 0 0,0-1 0 0 0,0 1 0 0 0,0-1 0 0 0,0 1 0 0 0,0-1 0 0 0,0 0 0 0 0,-1 1 0 0 0,1-1 0 0 0,0 0 0 0 0,0 0 0 0 0,-1 0 1 0 0,2-2 3 0 0,2-1-19 0 0,0 0 1 0 0,1 0 0 0 0,0 1 0 0 0,-1 0-1 0 0,1 0 1 0 0,0 0 0 0 0,1 0 0 0 0,-1 1-1 0 0,0 0 1 0 0,1 0 0 0 0,-1 1 0 0 0,1 0-1 0 0,0 0 1 0 0,-1 1 0 0 0,1-1 0 0 0,0 2-1 0 0,-1-1 1 0 0,1 1 0 0 0,0 0 0 0 0,-1 0-1 0 0,1 0 1 0 0,-1 1 0 0 0,0 0 0 0 0,1 0-1 0 0,2 2 19 0 0,143 27-73 0 0,-147-32 68 0 0,0-1 1 0 0,1 0-1 0 0,-1 0 0 0 0,0 0 1 0 0,0-1-1 0 0,-1 0 0 0 0,1 1 1 0 0,-1-2-1 0 0,1 1 0 0 0,-1 0 1 0 0,0-1-1 0 0,0 0 0 0 0,0 0 0 0 0,-1 0 1 0 0,2-3 4 0 0,-3 5-5 0 0,10-13 6 0 0,0 0 0 0 0,-1-1 0 0 0,-1 0 0 0 0,-1-1 0 0 0,0 0 0 0 0,-1 0 0 0 0,-1-1 0 0 0,-1 0 0 0 0,0-1 0 0 0,-1 1 0 0 0,-1-1 0 0 0,-1 0 0 0 0,-1 0 0 0 0,0-2-1 0 0,-1 2 57 0 0,-1 1 1 0 0,-1-1-1 0 0,0 1 1 0 0,-2-1-1 0 0,0 1 1 0 0,-1-1-1 0 0,-1 1 1 0 0,0 0-1 0 0,-1 1 1 0 0,-3-3-58 0 0,8 17 2 0 0,1 2 2 0 0,0 0-1 0 0,0 0 1 0 0,0 0 0 0 0,0 1-1 0 0,0-1 1 0 0,-1 0 0 0 0,1 0-1 0 0,0 0 1 0 0,-1 0 0 0 0,1 0-1 0 0,0 0 1 0 0,-1 0-1 0 0,1 1 1 0 0,-1-1 0 0 0,1 0-1 0 0,-1 0 1 0 0,0 1 0 0 0,1-1-1 0 0,-1 0 1 0 0,0 1-1 0 0,0-1 1 0 0,1 0 0 0 0,-1 1-1 0 0,0-1 1 0 0,0 1 0 0 0,0 0-1 0 0,0-1 1 0 0,1 1-1 0 0,-1 0 1 0 0,0-1 0 0 0,0 1-1 0 0,0 0 1 0 0,0 0 0 0 0,0 0-1 0 0,0 0 1 0 0,0 0 0 0 0,0 0-1 0 0,0 0 1 0 0,0 0-1 0 0,0 0 1 0 0,0 0 0 0 0,0 0-1 0 0,0 1 1 0 0,1-1 0 0 0,-1 0-1 0 0,0 1 1 0 0,0-1-1 0 0,0 1 1 0 0,0-1 0 0 0,1 1-1 0 0,-1-1 1 0 0,0 1 0 0 0,0 0-1 0 0,0-1-3 0 0,-4 7 3 0 0,0-1 0 0 0,0 1 0 0 0,1-1-1 0 0,0 1 1 0 0,0 1 0 0 0,1-1 0 0 0,-1 0-1 0 0,2 1 1 0 0,-1 0 0 0 0,1-1 0 0 0,0 1 0 0 0,0 7-3 0 0,3 28 46 0 0,2 0 0 0 0,3 0 0 0 0,1 0 0 0 0,2-1 0 0 0,1 0 0 0 0,3-1 0 0 0,1 0 0 0 0,2-1 0 0 0,2-1 0 0 0,2-1 0 0 0,1 0 0 0 0,2-1 0 0 0,8 7-46 0 0,-29-39-93 0 0,0 0 1 0 0,1-1-1 0 0,0 1 0 0 0,0-1 0 0 0,0 1 0 0 0,1-1 0 0 0,-1 0 0 0 0,1 0 0 0 0,0-1 0 0 0,0 1 1 0 0,0-1-1 0 0,1 0 0 0 0,-1 0 0 0 0,1 0 0 0 0,0-1 0 0 0,0 1 0 0 0,0-1 0 0 0,0 0 0 0 0,0-1 1 0 0,0 1-1 0 0,0-1 0 0 0,1 0 0 0 0,2 0 93 0 0,-5-3-189 0 0,-1-1-1 0 0,0 0 1 0 0,0 1-1 0 0,0-1 1 0 0,0 0 0 0 0,0 0-1 0 0,-1 0 1 0 0,1-1 0 0 0,-1 1-1 0 0,0 0 1 0 0,0 0 0 0 0,0-1-1 0 0,0 1 1 0 0,-1-1 0 0 0,1 1-1 0 0,-1-1 1 0 0,0 1-1 0 0,0-1 1 0 0,0 1 0 0 0,0 0-1 0 0,-1-1 1 0 0,0 1 0 0 0,1-1-1 0 0,-1 1 1 0 0,-1-2 189 0 0,1-8-443 0 0,1-14-532 0 0</inkml:trace>
  <inkml:trace contextRef="#ctx0" brushRef="#br2" timeOffset="3.647">11706 8719 3177 0 0,'6'39'6473'0'0,"12"-35"-6358"0"0,0-1-1 0 0,0-1 1 0 0,0 0 0 0 0,0-1-1 0 0,1-1 1 0 0,-1-1 0 0 0,0-1-1 0 0,0 0 1 0 0,0-1 0 0 0,0-1-1 0 0,-1-1 1 0 0,1 0-1 0 0,-1-1 1 0 0,9-6-115 0 0,144-84-3567 0 0,-145 77 2184 0 0</inkml:trace>
  <inkml:trace contextRef="#ctx0" brushRef="#br2" timeOffset="3.647">12606 9010 3441 0 0,'0'49'2425'0'0,"6"164"161"0"0,-7-203-2644 0 0,2-12-109 0 0,4-6 100 0 0,-2-1 59 0 0,1 0-1 0 0,-1 0 1 0 0,0-1-1 0 0,-1 1 1 0 0,0-1-1 0 0,-1 1 1 0 0,0-1-1 0 0,0 0 0 0 0,-1 1 1 0 0,0-1-1 0 0,-1 0 1 0 0,0-3 8 0 0,-9-147-64 0 0,35 66-318 0 0,56 95-2019 0 0,-65 2 1472 0 0,-6-1 160 0 0</inkml:trace>
  <inkml:trace contextRef="#ctx0" brushRef="#br2" timeOffset="3.647">12996 9099 5433 0 0,'2'46'4474'0'0,"-2"-46"-4306"0"0,0 0-82 0 0,0 0-18 0 0,3-14 200 0 0,1 3-269 0 0,0-1 0 0 0,-1 0 1 0 0,-1 0-1 0 0,0 0 0 0 0,-1 0 1 0 0,0 0-1 0 0,-1 0 0 0 0,0 0 0 0 0,-1-1 1 0 0,0 1-1 0 0,-1-2 1 0 0,-1 2-25 0 0,3 5 2 0 0,0 1 1 0 0,-1-1 0 0 0,0 1 0 0 0,-1-1-1 0 0,0 1 1 0 0,0 0 0 0 0,0-1 0 0 0,0 1 0 0 0,-1 0-1 0 0,0 1 1 0 0,0-1 0 0 0,-1 0 0 0 0,0 1-1 0 0,0 0 1 0 0,0 0 0 0 0,0 0 0 0 0,-1 0-1 0 0,-3-2 23 0 0,5 7-13 0 0,1-1-1 0 0,-1 1 0 0 0,0 0 0 0 0,0 0 0 0 0,0 0 0 0 0,1 0 0 0 0,-1 1 1 0 0,0-1-1 0 0,1 1 0 0 0,-1 0 0 0 0,0-1 0 0 0,1 1 0 0 0,-1 0 0 0 0,0 1 1 0 0,1-1-1 0 0,0 0 0 0 0,-1 1 0 0 0,1-1 0 0 0,0 1 0 0 0,0 0 0 0 0,0 0 1 0 0,0 0-1 0 0,0 0 0 0 0,0 0 0 0 0,0 0 0 0 0,1 0 0 0 0,-1 1 0 0 0,1-1 1 0 0,0 1-1 0 0,-1-1 0 0 0,1 1 0 0 0,0-1 0 0 0,1 1 0 0 0,-1 0 14 0 0,-1 0-9 0 0,-5 13 81 0 0,0 1-1 0 0,1 0 1 0 0,0 0-1 0 0,1 1 1 0 0,1 0-1 0 0,1 0 0 0 0,1 0 1 0 0,0 0-1 0 0,1 0 1 0 0,1 0-1 0 0,1 1 1 0 0,1-1-1 0 0,0 0 1 0 0,5 17-72 0 0,-3-24-4 0 0,0 0 1 0 0,1 0-1 0 0,0-1 1 0 0,0 0 0 0 0,1 0-1 0 0,0 0 1 0 0,1 0-1 0 0,0-1 1 0 0,1 0 0 0 0,0-1-1 0 0,0 0 1 0 0,1 0-1 0 0,0-1 1 0 0,1 0 0 0 0,-1 0-1 0 0,1-1 1 0 0,0 0-1 0 0,1-1 1 0 0,-1 0 0 0 0,1-1-1 0 0,0 0 1 0 0,0-1 0 0 0,1 0-1 0 0,-1 0 1 0 0,0-2-1 0 0,1 1 1 0 0,0-1 0 0 0,-1-1-1 0 0,1 0 1 0 0,0-1-1 0 0,-1 0 1 0 0,1-1 0 0 0,10-3 3 0 0,-12 3-337 0 0,1-1 1 0 0,-2-1 0 0 0,1 0 0 0 0,0 0-1 0 0,-1-1 1 0 0,0 0 0 0 0,0 0 0 0 0,0-1-1 0 0,-1 0 1 0 0,0-1 0 0 0,0 0 0 0 0,-1 0-1 0 0,1-1 1 0 0,-2 0 0 0 0,2-2 336 0 0,7-8-1035 0 0</inkml:trace>
  <inkml:trace contextRef="#ctx0" brushRef="#br2" timeOffset="3.647">13484 8956 2489 0 0,'-5'-10'6739'0'0,"-7"9"-3631"0"0,-37 17-3505 0 0,40-12 743 0 0,-9 10-514 0 0,-52 75-611 0 0,64-76 720 0 0,1 1 0 0 0,1 0 0 0 0,0 0-1 0 0,0 0 1 0 0,2 1 0 0 0,0-1 0 0 0,0 1-1 0 0,1-1 1 0 0,1 6 59 0 0,22 19-93 0 0,1-51 7 0 0,70-57 72 0 0,-35 2 11 0 0,-56 66 1 0 0,-1 0 1 0 0,1 0-1 0 0,0 0 1 0 0,-1 0-1 0 0,1 0 1 0 0,0 0-1 0 0,0 0 1 0 0,-1 1-1 0 0,1-1 1 0 0,0 0-1 0 0,0 1 1 0 0,0 0-1 0 0,0-1 1 0 0,0 1-1 0 0,0 0 0 0 0,0 0 1 0 0,-1 0-1 0 0,1 0 1 0 0,0 0-1 0 0,0 1 1 0 0,0-1-1 0 0,0 1 1 0 0,0-1-1 0 0,0 1 1 0 0,0 0-1 0 0,-1-1 1 0 0,1 1-1 0 0,0 0 1 0 0,-1 0-1 0 0,1 0 1 0 0,0 1-1 0 0,-1-1 1 0 0,0 0-1 0 0,1 0 0 0 0,-1 1 1 0 0,0-1-1 0 0,1 1 2 0 0,48 66-80 0 0,-40-53 61 0 0,8 7-9 0 0,-17-21 0 0 0,-1-1-40 0 0,0 0-83 0 0,0 0-64 0 0,0 0-77 0 0,0 0-98 0 0,7-10-2884 0 0,33-32 1811 0 0,-35 24 464 0 0</inkml:trace>
  <inkml:trace contextRef="#ctx0" brushRef="#br2" timeOffset="3.647">13815 8827 4481 0 0,'-15'45'5093'0'0,"-28"20"-2714"0"0,12-28-1823 0 0,23-30-583 0 0,1 1 1 0 0,0 0-1 0 0,0 0 1 0 0,0 1-1 0 0,1-1 1 0 0,1 1-1 0 0,-1 1 1 0 0,2-1-1 0 0,-1 1 1 0 0,1 0-1 0 0,1 0 0 0 0,0 0 1 0 0,-2 8 26 0 0,4-2-45 0 0,1-1 0 0 0,0 1 0 0 0,1 0 0 0 0,1 0 1 0 0,0 0-1 0 0,1-1 0 0 0,1 1 0 0 0,0-1 0 0 0,1 1 45 0 0,-3-11-18 0 0,0 0 1 0 0,0 0 0 0 0,0 0-1 0 0,1 0 1 0 0,-1-1-1 0 0,1 1 1 0 0,0 0-1 0 0,1-1 1 0 0,-1 0-1 0 0,1 0 1 0 0,-1 0-1 0 0,1 0 1 0 0,0-1-1 0 0,1 1 1 0 0,-1-1-1 0 0,1 0 1 0 0,-1-1-1 0 0,1 1 1 0 0,0-1-1 0 0,0 0 1 0 0,0 0-1 0 0,0 0 1 0 0,1-1-1 0 0,-1 1 1 0 0,0-1-1 0 0,1-1 1 0 0,-1 1-1 0 0,1-1 18 0 0,1-1-91 0 0,0 0 1 0 0,0 0-1 0 0,0-1 0 0 0,-1 0 0 0 0,1 0 0 0 0,0-1 0 0 0,-1 0 0 0 0,0 0 0 0 0,0 0 0 0 0,0-1 0 0 0,0 0 0 0 0,0 0 0 0 0,-1 0 0 0 0,1-1 0 0 0,-1 0 0 0 0,0 0 0 0 0,-1 0 0 0 0,1-1 1 0 0,-1 0-1 0 0,0 1 0 0 0,-1-2 91 0 0,66-135-2656 0 0,-12-60-1558 0 0,-50 161 3259 0 0</inkml:trace>
  <inkml:trace contextRef="#ctx0" brushRef="#br2" timeOffset="3.647">14100 8524 1296 0 0,'0'-2'591'0'0,"-6"-24"2036"0"0,-6 23 2408 0 0,8 11-4527 0 0,-27 72 391 0 0,-6 74-511 0 0,10 108-376 0 0,45-93 9 0 0,-18-167-33 0 0,-1 0 0 0 0,1 0 0 0 0,0 0-1 0 0,0 0 1 0 0,0 0 0 0 0,1 1 0 0 0,-1-1 0 0 0,0 0 0 0 0,1 0 0 0 0,-1 0-1 0 0,1 0 1 0 0,0 0 0 0 0,0-1 0 0 0,-1 1 0 0 0,1 0 0 0 0,0 0-1 0 0,1 0 1 0 0,-1-1 0 0 0,0 1 0 0 0,0-1 0 0 0,1 1 0 0 0,-1-1 0 0 0,1 1-1 0 0,-1-1 1 0 0,1 0 0 0 0,0 0 0 0 0,0 1 0 0 0,-1-1 0 0 0,1-1-1 0 0,0 1 1 0 0,0 0 0 0 0,0 0 0 0 0,0-1 0 0 0,0 1 0 0 0,0-1 0 0 0,0 1-1 0 0,0-1 1 0 0,0 0 0 0 0,0 0 0 0 0,0 0 0 0 0,0 0 0 0 0,0 0-1 0 0,0-1 1 0 0,1 1 0 0 0,-1 0 0 0 0,0-1 0 0 0,-1 0 0 0 0,1 1 0 0 0,0-1-1 0 0,0 0 1 0 0,0 0 0 0 0,0 0 0 0 0,0-1 12 0 0,85-96-4306 0 0,-62 46 1833 0 0,-21 36 1360 0 0</inkml:trace>
  <inkml:trace contextRef="#ctx0" brushRef="#br2" timeOffset="3.647">13818 8905 5353 0 0,'83'18'4963'0'0,"39"-37"-4262"0"0,-22 0-842 0 0,-93 20-137 0 0,-1 1 1 0 0,0 0-1 0 0,0 1 1 0 0,-1 0 0 0 0,1-1-1 0 0,-1 2 1 0 0,1-1 0 0 0,-1 1-1 0 0,0 0 1 0 0,0 0-1 0 0,0 0 1 0 0,-1 1 0 0 0,1-1-1 0 0,-1 1 1 0 0,0 0-1 0 0,-1 1 1 0 0,1-1 0 0 0,-1 1-1 0 0,0-1 1 0 0,-1 1-1 0 0,1 0 1 0 0,-1 0 0 0 0,0 0-1 0 0,1 6 278 0 0,-3-11-329 0 0,0-1 62 0 0,0 0 38 0 0,0 0 62 0 0,0 0 120 0 0,0 0 83 0 0,0 0 79 0 0,0 0 61 0 0,1-21 1804 0 0,1 29-2002 0 0,2 40-532 0 0,5 28-571 0 0,-9-76 903 0 0,0 0 5 0 0,2-13-1105 0 0,10-25 1010 0 0</inkml:trace>
  <inkml:trace contextRef="#ctx0" brushRef="#br2" timeOffset="3.647">14285 8830 2609 0 0,'-8'138'4555'0'0,"-5"155"-1837"0"0,15-313-6902 0 0,1-26 3300 0 0,-2 17-113 0 0</inkml:trace>
  <inkml:trace contextRef="#ctx0" brushRef="#br2" timeOffset="3.647">14466 9045 7346 0 0,'-9'153'5245'0'0,"1"-43"-5881"0"0,22-209-1996 0 0,57-253-4439 0 0,-68 338 5968 0 0,0 5 3706 0 0,3 22-683 0 0,-4-9-1860 0 0,-1 1-1 0 0,1-1 1 0 0,0 0 0 0 0,0 0-1 0 0,1 0 1 0 0,-1 0 0 0 0,1 0 0 0 0,0 0-1 0 0,0 0 1 0 0,0-1 0 0 0,1 0-1 0 0,-1 0 1 0 0,1 1 0 0 0,-1-2 0 0 0,1 1-1 0 0,0 0 1 0 0,0-1 0 0 0,1 0-1 0 0,-1 0 1 0 0,0 0 0 0 0,1-1-1 0 0,2 2-59 0 0,5-11-1256 0 0,-5 4 1118 0 0,28-35-664 0 0,-34 26 14 0 0</inkml:trace>
  <inkml:trace contextRef="#ctx0" brushRef="#br2" timeOffset="3.647">14454 9099 4113 0 0,'2'26'2203'0'0,"-2"-20"-1981"0"0,0 0 0 0 0,0 0 0 0 0,1 0 0 0 0,-1 0 0 0 0,1 0 0 0 0,1 0 0 0 0,-1 0 1 0 0,1 0-1 0 0,0-1 0 0 0,0 1 0 0 0,1-1 0 0 0,0 0 0 0 0,0 1 0 0 0,0-1 0 0 0,2 2-222 0 0,-2-7 19 0 0,0 0-1 0 0,0 1 1 0 0,0-1-1 0 0,0-1 1 0 0,0 1 0 0 0,1 0-1 0 0,-1-1 1 0 0,0 1-1 0 0,0-1 1 0 0,0 0-1 0 0,0 0 1 0 0,0 0-1 0 0,-1 0 1 0 0,1-1-1 0 0,0 1 1 0 0,0-1-1 0 0,-1 0 1 0 0,1 0-1 0 0,-1 0 1 0 0,0 0-1 0 0,1 0 1 0 0,-1 0-1 0 0,0-1 1 0 0,0 1-1 0 0,0-1 1 0 0,-1 1-1 0 0,1-1 1 0 0,-1 0-1 0 0,1 1 1 0 0,-1-1-1 0 0,0 0 1 0 0,0 0-1 0 0,0 0 1 0 0,-1 0 0 0 0,1-2-19 0 0,96-249-745 0 0,-86 213 308 0 0,-10 22-5470 0 0,-1 17 5012 0 0</inkml:trace>
  <inkml:trace contextRef="#ctx0" brushRef="#br2" timeOffset="3.647">14782 9064 2296 0 0,'15'61'2664'0'0,"-14"-52"-2404"0"0,0 0-1 0 0,1-1 1 0 0,0 1 0 0 0,0-1-1 0 0,1 0 1 0 0,0 1 0 0 0,1-1-1 0 0,-1 0 1 0 0,1-1 0 0 0,1 1 0 0 0,0-1-1 0 0,0 0 1 0 0,0 0 0 0 0,1 0-1 0 0,2 2-259 0 0,-7-9 29 0 0,0 1 1 0 0,0 0-1 0 0,0 0 0 0 0,1-1 0 0 0,-1 1 0 0 0,0-1 1 0 0,0 1-1 0 0,0-1 0 0 0,1 1 0 0 0,-1-1 0 0 0,0 0 0 0 0,0 0 1 0 0,1 1-1 0 0,-1-1 0 0 0,0 0 0 0 0,1 0 0 0 0,-1 0 1 0 0,0-1-1 0 0,1 1 0 0 0,-1 0 0 0 0,0 0 0 0 0,0-1 1 0 0,1 1-1 0 0,-1-1 0 0 0,0 1 0 0 0,0-1 0 0 0,0 1 0 0 0,0-1 1 0 0,0 0-1 0 0,0 0 0 0 0,0 1 0 0 0,0-1 0 0 0,0 0 1 0 0,0 0-1 0 0,0 0 0 0 0,0 0 0 0 0,0 0 0 0 0,-1 0 1 0 0,1 0-1 0 0,0 0 0 0 0,-1-1 0 0 0,1 1 0 0 0,-1 0 0 0 0,1 0 1 0 0,-1 0-30 0 0,17-59 292 0 0,-14 30-416 0 0,-2 0 0 0 0,-1 0 0 0 0,-1 0 0 0 0,-2 0 0 0 0,-1 1 0 0 0,-2-1 0 0 0,0 1 0 0 0,-2 0 0 0 0,-8-19 124 0 0,16 46-66 0 0,0 1 1 0 0,-1-1-1 0 0,1 0 0 0 0,0 0 1 0 0,0 1-1 0 0,-1-1 1 0 0,1 0-1 0 0,-1 0 1 0 0,0 1-1 0 0,1-1 0 0 0,-1 1 1 0 0,0-1-1 0 0,0 1 1 0 0,0-1-1 0 0,0 1 1 0 0,0-1-1 0 0,0 1 0 0 0,0 0 1 0 0,-1 0-1 0 0,1-1 1 0 0,0 1-1 0 0,-1 0 1 0 0,1 0-1 0 0,-1 0 0 0 0,1 1 1 0 0,-1-1-1 0 0,0 0 1 0 0,1 0-1 0 0,-1 1 1 0 0,0-1-1 0 0,1 1 0 0 0,-1 0 1 0 0,0-1-1 0 0,0 1 1 0 0,1 0-1 0 0,-1 0 1 0 0,0 0-1 0 0,0 0 0 0 0,1 0 1 0 0,-1 1-1 0 0,0-1 1 0 0,0 1-1 0 0,1-1 1 0 0,-1 1-1 0 0,0-1 0 0 0,1 1 1 0 0,-1 0-1 0 0,1 0 1 0 0,-1 0-1 0 0,1 0 1 0 0,-1 0-1 0 0,1 0 0 0 0,0 0 1 0 0,-1 0-1 0 0,1 0 1 0 0,0 1-1 0 0,0-1 1 0 0,0 1-1 0 0,0-1 0 0 0,0 1 66 0 0,-6 10 150 0 0,1 1-1 0 0,0 1 0 0 0,1-1 0 0 0,1 1 1 0 0,0 0-1 0 0,1 0 0 0 0,0 0 0 0 0,1 0 0 0 0,1 1 1 0 0,0-1-1 0 0,1 0 0 0 0,0 1 0 0 0,1-1 1 0 0,1 0-1 0 0,1 1 0 0 0,0-1 0 0 0,0 0 0 0 0,3 3-149 0 0,-4-10 98 0 0,-2-3-67 0 0,1 0 0 0 0,0-1 0 0 0,0 1 0 0 0,0 0-1 0 0,0-1 1 0 0,1 1 0 0 0,-1-1 0 0 0,1 1 0 0 0,0-1 0 0 0,0 0 0 0 0,0 0-1 0 0,1 0 1 0 0,-1 0 0 0 0,1 0 0 0 0,0 0 0 0 0,-1-1 0 0 0,1 1 0 0 0,0-1 0 0 0,3 2-31 0 0,4 1 36 0 0,1 0 1 0 0,0 0 0 0 0,0-1 0 0 0,0 0-1 0 0,0 0 1 0 0,1-2 0 0 0,-1 1 0 0 0,1-2-1 0 0,-1 1 1 0 0,1-1 0 0 0,0-1 0 0 0,0 0 0 0 0,0-1-1 0 0,2-1-36 0 0,-3 0 24 0 0,0-1 0 0 0,0 0-1 0 0,-1 0 1 0 0,1-2-1 0 0,-1 1 1 0 0,0-1-1 0 0,0-1 1 0 0,0 1 0 0 0,-1-2-1 0 0,1 1 1 0 0,-2-1-1 0 0,1-1 1 0 0,-1 0 0 0 0,0 0-1 0 0,-1 0 1 0 0,0-1-1 0 0,0 0 1 0 0,-1-1 0 0 0,0 1-1 0 0,0-1 1 0 0,-1-1-1 0 0,3-9-23 0 0,8-20 22 0 0,-1-1-1 0 0,-3 0 1 0 0,-1-1 0 0 0,-2-1-1 0 0,0-15-21 0 0,2-168 131 0 0,-20 234 332 0 0,-1 49-19 0 0,2 1-1 0 0,3 0 1 0 0,3-1 0 0 0,2 1 0 0 0,7 56-444 0 0,-3-49 616 0 0,-3-28-570 0 0,2 0 0 0 0,2-1 0 0 0,2 0 0 0 0,1 0-1 0 0,1-1 1 0 0,2 0 0 0 0,12 25-46 0 0,-22-56-18 0 0,0-1 1 0 0,0 0-1 0 0,0 0 0 0 0,0 1 0 0 0,0-1 0 0 0,1 0 0 0 0,-1 0 1 0 0,1 0-1 0 0,0-1 0 0 0,0 1 0 0 0,0 0 0 0 0,0-1 1 0 0,0 1-1 0 0,1-1 0 0 0,-1 0 0 0 0,1 1 0 0 0,0-1 0 0 0,-1-1 1 0 0,1 1-1 0 0,0 0 0 0 0,0-1 0 0 0,0 1 0 0 0,1-1 0 0 0,-1 0 1 0 0,0 0-1 0 0,0 0 0 0 0,1 0 0 0 0,-1-1 0 0 0,0 1 1 0 0,1-1-1 0 0,-1 0 0 0 0,0 0 0 0 0,1 0 0 0 0,-1-1 0 0 0,0 1 1 0 0,1-1-1 0 0,-1 0 0 0 0,0 1 0 0 0,1-2 0 0 0,-1 1 0 0 0,0 0 18 0 0,22-98-1767 0 0,-25 96 1679 0 0,2-168-4141 0 0,-8 139 3357 0 0</inkml:trace>
  <inkml:trace contextRef="#ctx0" brushRef="#br2" timeOffset="3.647">15094 8883 4553 0 0,'45'16'4646'0'0,"33"-30"-3489"0"0,118-54-488 0 0,-194 67-668 0 0,0 0 0 0 0,0 1 0 0 0,0-1 0 0 0,0 1 0 0 0,0-1 0 0 0,0 1 1 0 0,0 0-1 0 0,0 0 0 0 0,0 0 0 0 0,0 0 0 0 0,0 0 0 0 0,0 0 0 0 0,0 1 0 0 0,0-1 0 0 0,-1 0 0 0 0,1 1 0 0 0,0 0 0 0 0,0-1 0 0 0,0 1 1 0 0,0 0-1 0 0,-1 0 0 0 0,1 0 0 0 0,0 0 0 0 0,-1 1 0 0 0,1-1 0 0 0,-1 0 0 0 0,1 1 0 0 0,-1-1 0 0 0,1 0 0 0 0,-1 1 0 0 0,0 0 0 0 0,0-1 0 0 0,0 1 1 0 0,0 0-1 0 0,0 0 0 0 0,0-1 0 0 0,-1 1 0 0 0,1 0 0 0 0,-1 0 0 0 0,1 1-1 0 0,16 92 93 0 0,-14-68-60 0 0,27 240 1426 0 0,-29-238-1164 0 0,11-35-296 0 0,56-121-382 0 0,-61 109 242 0 0,-6 13 90 0 0,0 0 0 0 0,0 0-1 0 0,1-1 1 0 0,0 1 0 0 0,0 1 0 0 0,0-1-1 0 0,0 0 1 0 0,1 1 0 0 0,0-1 0 0 0,0 1-1 0 0,0 0 1 0 0,1 0 0 0 0,-1 0 0 0 0,1 0-1 0 0,0 0 1 0 0,0 1 0 0 0,0 0 51 0 0,7 8-8 0 0,127 218 1693 0 0,-136-221-1648 0 0,-3-2-26 0 0,1-1 0 0 0,0 1-1 0 0,0-1 1 0 0,0 1 0 0 0,0-1 0 0 0,0 1 0 0 0,0-1 0 0 0,0 1 0 0 0,0-1 0 0 0,0 1 0 0 0,0 0 0 0 0,1-1 0 0 0,-1 1-1 0 0,0-1 1 0 0,0 1 0 0 0,0-1 0 0 0,0 1 0 0 0,1-1 0 0 0,-1 1 0 0 0,0 0 0 0 0,1-1 0 0 0,-1 1 0 0 0,0-1 0 0 0,1 1 0 0 0,-1 0-1 0 0,0 0 1 0 0,1-1 0 0 0,-1 1 0 0 0,0 0 0 0 0,1-1 0 0 0,-1 1 0 0 0,1 0 0 0 0,-1 0 0 0 0,1 0 0 0 0,-1 0 0 0 0,1-1 0 0 0,-1 1-1 0 0,1 0 1 0 0,-1 0 0 0 0,0 0 0 0 0,1 0 0 0 0,-1 0 0 0 0,1 0 0 0 0,-1 0 0 0 0,1 0 0 0 0,-1 0 0 0 0,1 0 0 0 0,-1 1-1 0 0,1-1 1 0 0,-1 0 0 0 0,1 0 0 0 0,-1 0 0 0 0,1 0 0 0 0,-1 1 0 0 0,0-1 0 0 0,1 0 0 0 0,-1 1 0 0 0,1-1 0 0 0,-1 0 0 0 0,0 1-1 0 0,1-1 1 0 0,-1 0 0 0 0,0 1 0 0 0,0-1 0 0 0,1 0 0 0 0,-1 1 0 0 0,0-1 0 0 0,0 1 0 0 0,1-1 0 0 0,-1 1-11 0 0,37-104 22 0 0,-33 86-59 0 0,-2 1-1 0 0,0-1 0 0 0,-1 0 0 0 0,-1 0 0 0 0,0 1 1 0 0,-1-1-1 0 0,-1 0 0 0 0,-1 0 0 0 0,0 1 0 0 0,-1 0 1 0 0,-1 0-1 0 0,-3-8 38 0 0,7 22-46 0 0,1 1 0 0 0,0 0 1 0 0,-1 0-1 0 0,1-1 0 0 0,-1 1 1 0 0,1 0-1 0 0,-1 0 0 0 0,1 0 0 0 0,-1 0 1 0 0,0 0-1 0 0,0 0 0 0 0,1 0 0 0 0,-1 0 1 0 0,0 0-1 0 0,0 0 0 0 0,0 0 1 0 0,0 0-1 0 0,0 1 0 0 0,0-1 0 0 0,0 0 1 0 0,-1 1-1 0 0,1-1 0 0 0,0 1 0 0 0,0-1 1 0 0,0 1-1 0 0,-1-1 0 0 0,1 1 1 0 0,0 0-1 0 0,-1 0 0 0 0,1 0 0 0 0,0 0 1 0 0,0 0-1 0 0,-1 0 0 0 0,1 0 0 0 0,0 0 1 0 0,-1 0-1 0 0,1 1 0 0 0,0-1 1 0 0,0 0-1 0 0,0 1 0 0 0,-1-1 0 0 0,1 1 1 0 0,0-1-1 0 0,0 1 0 0 0,0 0 0 0 0,0 0 1 0 0,0-1-1 0 0,0 1 0 0 0,0 0 1 0 0,0 0-1 0 0,0 0 0 0 0,0 0 0 0 0,1 0 1 0 0,-1 0-1 0 0,0 0 0 0 0,0 0 0 0 0,1 0 1 0 0,-1 1-1 0 0,1-1 46 0 0,-33 76-2731 0 0,28-57 2265 0 0,-3 103-899 0 0,68-140 1181 0 0,12-55 93 0 0,-9 27 100 0 0,-62 44 25 0 0,0 0 0 0 0,1 0 0 0 0,-1 1 0 0 0,0-1 0 0 0,1 0 0 0 0,-1 1 0 0 0,0-1 0 0 0,1 1 1 0 0,-1-1-1 0 0,1 1 0 0 0,-1 0 0 0 0,1-1 0 0 0,0 1 0 0 0,-1 0 0 0 0,1 0 0 0 0,-1 0 0 0 0,1 0 0 0 0,-1 1 0 0 0,1-1 0 0 0,-1 0 0 0 0,1 1 0 0 0,-1-1 1 0 0,1 1-1 0 0,-1-1 0 0 0,0 1 0 0 0,1-1 0 0 0,-1 1 0 0 0,0 0 0 0 0,1 0 0 0 0,-1 0 0 0 0,0 0 0 0 0,0 0 0 0 0,0 0 0 0 0,0 0 0 0 0,0 0 1 0 0,0 0-1 0 0,0 1 0 0 0,0-1 0 0 0,0 0 0 0 0,0 1 0 0 0,-1-1 0 0 0,1 1 0 0 0,-1-1 0 0 0,1 0 0 0 0,-1 1 0 0 0,1 1-34 0 0,-1 122 2773 0 0,1-123-2632 0 0,-1-2-49 0 0,0 0-29 0 0,0 0-28 0 0,0 0-17 0 0,0 0-3 0 0,11-20 34 0 0,-9 18-33 0 0,0 0 0 0 0,1 1 0 0 0,-1-1 1 0 0,1 0-1 0 0,0 1 0 0 0,-1-1 0 0 0,1 1 0 0 0,0 0 0 0 0,0 0 0 0 0,0 0 0 0 0,0 0 0 0 0,0 0 0 0 0,0 1 0 0 0,0-1 0 0 0,0 1 0 0 0,0 0 0 0 0,0 0 0 0 0,0 0 0 0 0,0 0 0 0 0,0 1 0 0 0,0-1 1 0 0,0 1-1 0 0,0 0 0 0 0,0 0 0 0 0,0 0 0 0 0,1 0-16 0 0,3 4 44 0 0,0 0 1 0 0,1 1-1 0 0,-2-1 1 0 0,1 1 0 0 0,-1 0-1 0 0,1 1 1 0 0,-2 0-1 0 0,1 0 1 0 0,-1 0-1 0 0,0 0 1 0 0,-1 1 0 0 0,3 6-45 0 0,53 102 4 0 0,-49-126-3443 0 0,18-46 2018 0 0,-26 33 419 0 0</inkml:trace>
  <inkml:trace contextRef="#ctx0" brushRef="#br2" timeOffset="3.647">15810 8682 2905 0 0,'-8'26'1752'0'0,"0"-6"-1064"0"0,5-2-1088 0 0,0-4 896 0 0,3-3-696 0 0,3-6-448 0 0</inkml:trace>
  <inkml:trace contextRef="#ctx0" brushRef="#br2" timeOffset="3.647">16780 8945 6697 0 0,'1'59'4558'0'0,"9"78"-4029"0"0,17 18-552 0 0,-18-130-7 0 0,-8-24 14 0 0,-1-1-2 0 0,5-13-114 0 0,34-78-1 0 0,-21-49-405 0 0,-2 115-183 0 0,-12 34 670 0 0,51 188 474 0 0,-31-109 1592 0 0,-22-89-1977 0 0,1 1 0 0 0,-1 0 0 0 0,0 0 0 0 0,0-1 0 0 0,1 0 0 0 0,-1 1 0 0 0,0-1 0 0 0,0 0 0 0 0,0 0 0 0 0,0 0 0 0 0,0 0 0 0 0,0-1 0 0 0,0 1 0 0 0,0 0-1 0 0,0-1 1 0 0,-1 1 0 0 0,1-1 0 0 0,-1 0 0 0 0,1 0 0 0 0,-1 1 0 0 0,1-1 0 0 0,-1 0 0 0 0,0 0 0 0 0,0 0 0 0 0,0 0 0 0 0,0-1 0 0 0,-1 1 0 0 0,1 0 0 0 0,0 0 0 0 0,-1-1-38 0 0,17-41 43 0 0,-2-1-1 0 0,-2 0 1 0 0,-1-1 0 0 0,-3 0-1 0 0,-1-9-42 0 0,-5-29-1427 0 0,-15 80-5772 0 0,10 4 5946 0 0</inkml:trace>
  <inkml:trace contextRef="#ctx0" brushRef="#br2" timeOffset="3.647">17269 9193 7034 0 0,'-1'81'3979'0'0,"-1"-3"-3073"0"0,12-277-5298 0 0,1 111 1177 0 0,-5 70 2376 0 0</inkml:trace>
  <inkml:trace contextRef="#ctx0" brushRef="#br2" timeOffset="3.647">17422 9160 1624 0 0,'6'19'865'0'0,"1"2"-425"0"0,4-1-264 0 0,-9-9 128 0 0,1 4-160 0 0,0-9-168 0 0,-3-1-120 0 0,0-7 144 0 0,0 1-120 0 0,0-1-112 0 0</inkml:trace>
  <inkml:trace contextRef="#ctx0" brushRef="#br2" timeOffset="3.647">17608 9021 5081 0 0,'0'20'1438'0'0,"1"78"3016"0"0,7 0-3435 0 0,-4-75-1169 0 0,-2-31-356 0 0,-3-33 104 0 0,0 20 168 0 0,-2 6-93 0 0,1 0 0 0 0,1 0 0 0 0,0 0 0 0 0,1 0 0 0 0,0 0 0 0 0,2 0 0 0 0,0 0 0 0 0,0 0 0 0 0,1 1 0 0 0,1-1 0 0 0,1 1 0 0 0,0-1 0 0 0,0 2 0 0 0,2-1 0 0 0,7-12 327 0 0,-14 25-15 0 0,1 0 1 0 0,0 0 0 0 0,0 0 0 0 0,0 0-1 0 0,0 0 1 0 0,0 0 0 0 0,0 0-1 0 0,0 0 1 0 0,1 1 0 0 0,-1-1 0 0 0,0 0-1 0 0,0 1 1 0 0,1-1 0 0 0,-1 1 0 0 0,0-1-1 0 0,1 1 1 0 0,-1 0 0 0 0,0 0 0 0 0,1-1-1 0 0,-1 1 1 0 0,0 0 0 0 0,1 0-1 0 0,-1 0 1 0 0,1 0 0 0 0,-1 1 0 0 0,0-1-1 0 0,1 0 1 0 0,-1 1 0 0 0,0-1 0 0 0,1 0-1 0 0,-1 1 1 0 0,0 0 0 0 0,0-1 0 0 0,1 1-1 0 0,-1 0 1 0 0,0-1 0 0 0,0 1-1 0 0,0 0 1 0 0,0 0 0 0 0,0 0 0 0 0,0 0-1 0 0,0 0 1 0 0,0 0 0 0 0,0 1 0 0 0,-1-1-1 0 0,1 0 1 0 0,0 0 0 0 0,0 2 14 0 0,34 64 1616 0 0,-34-64-1550 0 0,42 171 1685 0 0,-43-173-2212 0 0,0-4-1368 0 0,0 2 913 0 0</inkml:trace>
  <inkml:trace contextRef="#ctx0" brushRef="#br2" timeOffset="3.647">18099 8540 6217 0 0,'17'60'4326'0'0,"-8"36"-2690"0"0,-6-48-1114 0 0,25 187-139 0 0,-10-111-440 0 0,-52-221-734 0 0,33 93 779 0 0,0-1 0 0 0,-1 0 0 0 0,1 1 0 0 0,-1-1 0 0 0,0 1 0 0 0,0 0 0 0 0,-1-1 0 0 0,0 1 0 0 0,1 0 0 0 0,-1 0 0 0 0,0 1 0 0 0,-1-1 0 0 0,1 1 0 0 0,-1-1-1 0 0,1 1 1 0 0,-1 0 0 0 0,0 1 0 0 0,0-1 0 0 0,0 1 0 0 0,-1-1 0 0 0,1 1 0 0 0,-1 0 0 0 0,1 1 0 0 0,-1-1 0 0 0,1 1 0 0 0,-1 0 0 0 0,0 0 0 0 0,0 0 0 0 0,0 1 0 0 0,1 0 0 0 0,-1 0 0 0 0,0 0 0 0 0,0 0 0 0 0,0 1 0 0 0,1 0 0 0 0,-1 0 0 0 0,0 0 0 0 0,0 1 0 0 0,1-1 0 0 0,-1 1 0 0 0,1 0 0 0 0,0 0 0 0 0,0 1 0 0 0,-1-1 0 0 0,1 1-1 0 0,-1 1 13 0 0,-4 13 106 0 0,0 0-1 0 0,1 0 0 0 0,0 1 0 0 0,2 0 0 0 0,0 0 0 0 0,1 0 0 0 0,1 1 0 0 0,1 0 0 0 0,0 0 1 0 0,1 0-1 0 0,1 0 0 0 0,1 0 0 0 0,1 0 0 0 0,1 0 0 0 0,0 0 0 0 0,3 6-105 0 0,-5-21 4 0 0,0-1 1 0 0,0 1-1 0 0,0-1 0 0 0,0 1 0 0 0,1-1 1 0 0,-1 0-1 0 0,1 1 0 0 0,0-1 0 0 0,0 1 0 0 0,1-1 1 0 0,-1 0-1 0 0,0 0 0 0 0,1 0 0 0 0,0 0 1 0 0,0 0-1 0 0,0 0 0 0 0,0 0 0 0 0,0-1 1 0 0,1 1-1 0 0,-1-1 0 0 0,1 1 0 0 0,0-1 0 0 0,-1 0 1 0 0,1 0-1 0 0,0 0 0 0 0,0-1 0 0 0,1 1 1 0 0,-1-1-1 0 0,0 1 0 0 0,0-1 0 0 0,1 0 0 0 0,-1 0 1 0 0,0-1-1 0 0,1 1 0 0 0,-1-1 0 0 0,1 1 1 0 0,-1-1-1 0 0,1 0 0 0 0,-1-1 0 0 0,1 1 1 0 0,1-1-5 0 0,9-4-47 0 0,0 0 1 0 0,-1-1 0 0 0,1-1 0 0 0,-2 0 0 0 0,1-1 0 0 0,-1 0 0 0 0,0-1 0 0 0,0 0 0 0 0,-1-1-1 0 0,0 0 1 0 0,-1-1 0 0 0,-1 0 0 0 0,6-8 46 0 0,14-13-177 0 0,-25 28 171 0 0,-1 0 0 0 0,1 0 0 0 0,0 0-1 0 0,0 0 1 0 0,0 1 0 0 0,1-1 0 0 0,-1 1 0 0 0,1 1-1 0 0,0-1 1 0 0,-1 0 0 0 0,1 1 0 0 0,1 0-1 0 0,-1 0 1 0 0,0 1 0 0 0,0-1 0 0 0,1 1 0 0 0,-1 1-1 0 0,3-1 7 0 0,15 22 51 0 0,50 66 149 0 0,-72-86-195 0 0,-1 1 7 0 0,0-1 0 0 0,0 1-1 0 0,1 0 1 0 0,-1-1 0 0 0,0 1-1 0 0,1-1 1 0 0,-1 1 0 0 0,1-1-1 0 0,-1 1 1 0 0,1-1 0 0 0,0 0-1 0 0,0 1 1 0 0,0-1 0 0 0,0 0-1 0 0,0 0 1 0 0,0 1 0 0 0,0-1-1 0 0,0 0 1 0 0,0 0 0 0 0,0 0-1 0 0,1 0 1 0 0,-1 0 0 0 0,0-1-1 0 0,1 1 1 0 0,-1 0 0 0 0,1-1-1 0 0,-1 1 1 0 0,1 0 0 0 0,-1-1-1 0 0,1 0 1 0 0,-1 1 0 0 0,1-1-1 0 0,-1 0 1 0 0,1 0 0 0 0,-1 0-1 0 0,1 0 1 0 0,0 0 0 0 0,-1 0-1 0 0,1 0 1 0 0,-1-1 0 0 0,1 1-1 0 0,-1-1 1 0 0,1 1 0 0 0,-1-1 0 0 0,1 1-1 0 0,-1-1 1 0 0,0 0 0 0 0,1 0-1 0 0,-1 0 1 0 0,0 0 0 0 0,1 0-1 0 0,-1 0 1 0 0,0 0 0 0 0,0 0-1 0 0,0 0 1 0 0,0 0 0 0 0,0-1-1 0 0,0 1 1 0 0,0 0 0 0 0,0-1-12 0 0,2-10 3 0 0,0 0 0 0 0,0-1 0 0 0,-1 1 0 0 0,-1-1 1 0 0,0 1-1 0 0,-1-1 0 0 0,0 1 0 0 0,0-1 1 0 0,-2 0-1 0 0,0 1 0 0 0,0 0 0 0 0,-1-1 1 0 0,0 1-1 0 0,-1 0 0 0 0,-1 0 0 0 0,0 1 0 0 0,0-1 1 0 0,-1 1-1 0 0,-7-9-3 0 0,9 18-6 0 0,1 1-1 0 0,-1 0 1 0 0,0 0 0 0 0,0 0-1 0 0,0 0 1 0 0,1 0 0 0 0,-1 1 0 0 0,0 0-1 0 0,0 0 1 0 0,0 0 0 0 0,0 0-1 0 0,0 1 1 0 0,0-1 0 0 0,0 1-1 0 0,0 0 1 0 0,1 0 0 0 0,-1 1 0 0 0,0-1-1 0 0,1 1 1 0 0,-1-1 0 0 0,1 1-1 0 0,0 0 1 0 0,-1 1 0 0 0,1-1-1 0 0,0 0 1 0 0,0 1 0 0 0,0 0 0 0 0,1 0-1 0 0,-1 0 1 0 0,1 0 0 0 0,-1 0-1 0 0,1 0 1 0 0,0 1 0 0 0,0-1 0 0 0,1 1-1 0 0,-2 3 7 0 0,-4 6-90 0 0,1 1-1 0 0,0 0 1 0 0,1 0-1 0 0,1 0 1 0 0,0 0-1 0 0,1 1 1 0 0,1 0-1 0 0,-1 12 91 0 0,1-12-95 0 0,0-2 23 0 0,1-13 44 0 0,0 1-1 0 0,0 0 1 0 0,0 0-1 0 0,0 0 1 0 0,1 1-1 0 0,-1-1 1 0 0,0 0 0 0 0,1 0-1 0 0,-1 0 1 0 0,1 0-1 0 0,-1 1 1 0 0,1-1-1 0 0,0 0 1 0 0,-1 1-1 0 0,1-1 1 0 0,0 0-1 0 0,0 0 1 0 0,0 1-1 0 0,0-1 1 0 0,0 0-1 0 0,0 1 1 0 0,0-1 0 0 0,1 0-1 0 0,-1 0 1 0 0,0 1-1 0 0,1-1 1 0 0,-1 0-1 0 0,1 0 1 0 0,-1 1-1 0 0,1-1 1 0 0,0 0-1 0 0,-1 0 1 0 0,1 0-1 0 0,0 0 1 0 0,0 0 0 0 0,0 0-1 0 0,0 0 1 0 0,0 0-1 0 0,0 0 1 0 0,0-1-1 0 0,0 1 1 0 0,0 0-1 0 0,0-1 1 0 0,0 1-1 0 0,1-1 1 0 0,-1 1-1 0 0,0-1 1 0 0,0 1-1 0 0,1-1 1 0 0,-1 0 0 0 0,0 0-1 0 0,0 1 1 0 0,1-1-1 0 0,-1 0 1 0 0,0 0-1 0 0,1 0 1 0 0,-1-1-1 0 0,1 1 29 0 0,10-6-290 0 0,-1-1-1 0 0,0-1 0 0 0,0 0 0 0 0,-1 0 0 0 0,0-1 0 0 0,0 0 1 0 0,-1-1-1 0 0,0 0 0 0 0,-1 0 0 0 0,0-1 0 0 0,3-6 291 0 0,14-16-842 0 0,14-22-396 0 0,57-55 599 0 0,-95 109 713 0 0,0 0 1 0 0,0 0-1 0 0,0 1 0 0 0,1-1 1 0 0,-1 0-1 0 0,0 1 0 0 0,0-1 1 0 0,1 1-1 0 0,-1-1 1 0 0,0 1-1 0 0,1 0 0 0 0,-1-1 1 0 0,0 1-1 0 0,1 0 1 0 0,-1 0-1 0 0,0 0 0 0 0,1 0 1 0 0,-1 0-1 0 0,0 0 0 0 0,1 0 1 0 0,-1 1-1 0 0,1-1 1 0 0,-1 0-1 0 0,0 1 0 0 0,0-1 1 0 0,1 1-1 0 0,-1-1 1 0 0,0 1-1 0 0,0 0 0 0 0,0 0 1 0 0,0-1-1 0 0,1 1 1 0 0,-1 0-1 0 0,0 0 0 0 0,0 0 1 0 0,-1 0-1 0 0,1 0 0 0 0,0 0 1 0 0,0 1-1 0 0,0-1 1 0 0,-1 0-1 0 0,1 0 0 0 0,-1 0 1 0 0,1 1-1 0 0,-1-1 1 0 0,1 0-1 0 0,-1 1 0 0 0,0-1 1 0 0,0 0-1 0 0,1 1 1 0 0,-1 0-75 0 0,10 73 2436 0 0,-6 267-833 0 0,-1-329-1519 0 0,-3-13-93 0 0,4-11-171 0 0,25-65-87 0 0,-26 63 193 0 0,1 1 0 0 0,-1 0 0 0 0,2 0 0 0 0,0 0 0 0 0,0 0 1 0 0,1 1-1 0 0,1 0 0 0 0,0 0 0 0 0,0 1 0 0 0,1-1 0 0 0,0 2 1 0 0,1-1-1 0 0,0 1 0 0 0,0 1 0 0 0,2-1 74 0 0,-6 8 41 0 0,0 1 0 0 0,0-1 1 0 0,1 1-1 0 0,-1 0 0 0 0,0 0 0 0 0,0 1 1 0 0,0 0-1 0 0,1 0 0 0 0,-1 0 0 0 0,0 0 0 0 0,0 1 1 0 0,0 0-1 0 0,0 0 0 0 0,-1 0 0 0 0,1 1 0 0 0,-1-1 1 0 0,1 1-1 0 0,-1 0 0 0 0,0 0 0 0 0,0 1 0 0 0,0 0 1 0 0,0-1-1 0 0,-1 1 0 0 0,0 0 0 0 0,1 0 0 0 0,-1 1 1 0 0,-1-1-1 0 0,1 1 0 0 0,-1 0 0 0 0,0-1 0 0 0,0 1 1 0 0,0 0-1 0 0,0 1-41 0 0,16 21 392 0 0,-16-25-364 0 0,0 2 53 0 0,0-1 0 0 0,0 1 1 0 0,0 0-1 0 0,1-1 1 0 0,-1 1-1 0 0,1-1 1 0 0,0 0-1 0 0,0 0 0 0 0,0 0 1 0 0,0 0-1 0 0,1 0 1 0 0,-1-1-1 0 0,1 1 1 0 0,0-1-1 0 0,0 0 1 0 0,0 0-1 0 0,0-1 0 0 0,0 1 1 0 0,0-1-1 0 0,0 0 1 0 0,0 0-1 0 0,0 0 1 0 0,1 0-1 0 0,-1-1 0 0 0,0 0 1 0 0,1 0-1 0 0,0 0-81 0 0,-2-3 8 0 0,-1 0 0 0 0,1-1-1 0 0,0 1 1 0 0,-1-1 0 0 0,0 0 0 0 0,1 1-1 0 0,-1-1 1 0 0,-1 0 0 0 0,1 0-1 0 0,-1 0 1 0 0,1 0 0 0 0,-1-1 0 0 0,-1 1-1 0 0,1 0 1 0 0,0 0 0 0 0,-1-1-1 0 0,0 1 1 0 0,0 0 0 0 0,0-1-1 0 0,-1 1-7 0 0,2-7-2 0 0,1-10-502 0 0,0 1 0 0 0,-1 0 1 0 0,-2-1-1 0 0,0 1 0 0 0,-1 0 0 0 0,-1-1 0 0 0,-5-18 504 0 0,-7 2-4580 0 0,13 35 3569 0 0</inkml:trace>
  <inkml:trace contextRef="#ctx0" brushRef="#br2" timeOffset="3.647">19599 8857 2312 0 0,'0'1'115'0'0,"1"0"-1"0"0,-1-1 1 0 0,0 1-1 0 0,0 0 1 0 0,0-1-1 0 0,0 1 1 0 0,0 0-1 0 0,0 0 1 0 0,0-1-1 0 0,0 1 1 0 0,0 0-1 0 0,0 0 1 0 0,0-1-1 0 0,0 1 1 0 0,0 0-1 0 0,0-1 1 0 0,-1 1-1 0 0,1 0 1 0 0,0-1-1 0 0,-1 1 1 0 0,1 0-1 0 0,0-1 1 0 0,-1 1-1 0 0,1 0 1 0 0,-1-1-1 0 0,1 1 1 0 0,-1-1-1 0 0,1 1 1 0 0,-1-1-1 0 0,1 1 1 0 0,-1-1-1 0 0,0 0 1 0 0,1 1-1 0 0,-1-1 1 0 0,0 0-1 0 0,1 1 1 0 0,-1-1-1 0 0,0 0 1 0 0,1 0-1 0 0,-1 0 1 0 0,0 1-1 0 0,0-1 1 0 0,1 0-1 0 0,-1 0 0 0 0,0 0 1 0 0,0 0-1 0 0,1 0 1 0 0,-1 0-1 0 0,0-1-114 0 0,-16 3-70 0 0,-196 71 3444 0 0,212-73-3369 0 0,0 0-1 0 0,-1 0 0 0 0,1 1 0 0 0,0-1 0 0 0,0 1 0 0 0,-1-1 1 0 0,1 1-1 0 0,0-1 0 0 0,0 1 0 0 0,0 0 0 0 0,-1-1 0 0 0,1 1 1 0 0,0 0-1 0 0,0 0 0 0 0,0 0 0 0 0,1 0 0 0 0,-1 0 0 0 0,0 0 1 0 0,0 0-1 0 0,0 0 0 0 0,1 1 0 0 0,-1-1 0 0 0,1 0 0 0 0,-1 0 1 0 0,1 0-1 0 0,-1 1 0 0 0,1-1 0 0 0,0 0 0 0 0,-1 1 0 0 0,1-1 1 0 0,0 0-1 0 0,0 1 0 0 0,0-1 0 0 0,0 0 0 0 0,0 1 0 0 0,0-1 1 0 0,1 0-1 0 0,-1 1 0 0 0,0-1 0 0 0,1 0 0 0 0,-1 1 0 0 0,1-1 1 0 0,-1 0-1 0 0,1 0 0 0 0,0 0 0 0 0,-1 0 0 0 0,1 1 0 0 0,0-1 1 0 0,0 0-1 0 0,0 0 0 0 0,0 0 0 0 0,0-1 0 0 0,0 1 0 0 0,0 0 1 0 0,0 0-1 0 0,0 0-4 0 0,114 177 1519 0 0,-114-174-1517 0 0,0 0 0 0 0,0 1 0 0 0,0-1 0 0 0,-1 0 0 0 0,1 1 0 0 0,-1-1 0 0 0,-1 0 0 0 0,1 1 0 0 0,0-1 0 0 0,-1 0 0 0 0,0 0 0 0 0,0 1 0 0 0,0-1 0 0 0,-1 0 0 0 0,1 0 0 0 0,-1 0 0 0 0,0 0 0 0 0,0 0-1 0 0,0-1 1 0 0,-1 1 0 0 0,1-1 0 0 0,-1 1 0 0 0,0-1 0 0 0,0 0 0 0 0,0 0 0 0 0,0 0 0 0 0,-1 0 0 0 0,1-1 0 0 0,-1 1 0 0 0,1-1 0 0 0,-1 0 0 0 0,0 0 0 0 0,0 0 0 0 0,0-1 0 0 0,0 1 0 0 0,0-1 0 0 0,-1 0 0 0 0,1 0 0 0 0,0-1 0 0 0,0 1 0 0 0,-1-1 0 0 0,1 0 0 0 0,-4 0-2 0 0,-150 16-6208 0 0,138-18 4737 0 0</inkml:trace>
  <inkml:trace contextRef="#ctx0" brushRef="#br2" timeOffset="3.647">17729 8902 6633 0 0,'-3'27'1897'0'0,"0"-11"-2577"0"0,3-2 600 0 0,3-12-584 0 0,7-2-457 0 0</inkml:trace>
  <inkml:trace contextRef="#ctx0" brushRef="#br2" timeOffset="3.647">17276 8773 10570 0 0,'-5'27'3937'0'0,"-13"0"-3025"0"0,2-8-768 0 0,2 2-64 0 0,0-4-56 0 0,6-6-40 0 0,1 4-32 0 0,1-12-120 0 0,3-1-80 0 0,1-2-104 0 0,1 0-104 0 0,1 0-376 0 0,0 0-368 0 0,0-2-609 0 0,8-25 1217 0 0,-4 3-976 0 0,-1 0-473 0 0</inkml:trace>
  <inkml:trace contextRef="#ctx0" brushRef="#br2" timeOffset="3.647">20277 8762 11274 0 0,'-30'40'4383'0'0,"-66"69"-2760"0"0,84-95-1835 0 0,1 0 1 0 0,1 1-1 0 0,0 0 1 0 0,0 1 0 0 0,2 0-1 0 0,0 0 1 0 0,0 1-1 0 0,2 0 1 0 0,0 0 0 0 0,1 1-1 0 0,1-1 1 0 0,1 1-1 0 0,0 0 1 0 0,1 0 0 0 0,1 1-1 0 0,1-1 1 0 0,0 0-1 0 0,2 0 1 0 0,0 0-1 0 0,1 0 1 0 0,4 14 211 0 0,-1-2-62 0 0,2 0 0 0 0,1 0 0 0 0,1-1 0 0 0,2 0 0 0 0,1-1 0 0 0,1 0 0 0 0,1-1 0 0 0,2-1 0 0 0,0 0 0 0 0,2-1 0 0 0,1-1 0 0 0,19 17 62 0 0,-34-35-107 0 0,0-1 0 0 0,0 1-1 0 0,1-1 1 0 0,-1-1 0 0 0,1 1 0 0 0,1-1 0 0 0,-1 0-1 0 0,1 0 1 0 0,-1-1 0 0 0,1 0 0 0 0,0 0 0 0 0,0-1-1 0 0,0 1 1 0 0,0-1 0 0 0,1-1 0 0 0,-1 0 0 0 0,1 0 0 0 0,-1 0-1 0 0,1-1 1 0 0,-1 0 0 0 0,1 0 0 0 0,-1-1 0 0 0,0 0-1 0 0,1-1 1 0 0,-1 1 0 0 0,0-1 0 0 0,0-1 0 0 0,0 1-1 0 0,0-1 1 0 0,0-1 0 0 0,0 1 0 0 0,4-4 107 0 0,11-20-876 0 0,0 2-241 0 0</inkml:trace>
  <inkml:trace contextRef="#ctx0" brushRef="#br2" timeOffset="3.647">20762 8926 1584 0 0,'-53'6'5730'0'0,"-80"36"-5854"0"0,117-37 165 0 0,1 1 0 0 0,1 0 0 0 0,-1 1 1 0 0,1 1-1 0 0,1 0 0 0 0,-1 1 0 0 0,1 1 1 0 0,1 0-1 0 0,0 0 0 0 0,0 1 0 0 0,1 1 1 0 0,1 0-1 0 0,0 1 0 0 0,0 0 1 0 0,1 0-1 0 0,1 1 0 0 0,0 0 0 0 0,-5 14-41 0 0,12-24 2 0 0,0 0-1 0 0,1-1 0 0 0,0 1 1 0 0,0 0-1 0 0,0-1 0 0 0,0 1 0 0 0,1 0 1 0 0,-1-1-1 0 0,1 1 0 0 0,0-1 1 0 0,0 1-1 0 0,0-1 0 0 0,0 1 1 0 0,1-1-1 0 0,-1 0 0 0 0,1 0 0 0 0,0 1 1 0 0,0-1-1 0 0,0 0 0 0 0,0-1 1 0 0,1 1-1 0 0,-1 0 0 0 0,1-1 1 0 0,0 1-1 0 0,0-1 0 0 0,0 0 0 0 0,0 0 1 0 0,0 0-1 0 0,0 0 0 0 0,0 0 1 0 0,1-1-1 0 0,-1 0-1 0 0,115 41 193 0 0,60-6 734 0 0,-211 19 773 0 0,-95 53-1402 0 0,122-104-380 0 0,1-1 0 0 0,-1 0 1 0 0,-1 0-1 0 0,1-1 0 0 0,0 0 1 0 0,-1 0-1 0 0,1 0 1 0 0,-1-1-1 0 0,0 0 0 0 0,1 0 1 0 0,-1 0-1 0 0,0-1 0 0 0,0 0 1 0 0,1-1-1 0 0,-1 1 0 0 0,0-1 1 0 0,1 0-1 0 0,-2-1 82 0 0,7 0-64 0 0,0 1 1 0 0,0 0-1 0 0,1-1 1 0 0,-1 1-1 0 0,1 0 1 0 0,-1-1-1 0 0,1 1 0 0 0,-1-1 1 0 0,1 1-1 0 0,0-1 1 0 0,0 1-1 0 0,0-1 1 0 0,0 1-1 0 0,0-1 0 0 0,0 1 1 0 0,0 0-1 0 0,0-1 1 0 0,1 1-1 0 0,-1-1 1 0 0,0 1-1 0 0,1-1 0 0 0,-1 1 1 0 0,1 0-1 0 0,0-1 1 0 0,-1 1-1 0 0,1 0 0 0 0,0-1 1 0 0,0 1-1 0 0,0 0 1 0 0,0 0-1 0 0,0 0 1 0 0,0 0-1 0 0,0 0 0 0 0,0 0 1 0 0,0 0-1 0 0,1 0 1 0 0,-1 0-1 0 0,0 1 1 0 0,1-1-1 0 0,-1 0 0 0 0,1 1 64 0 0,-1-1 20 0 0,76-44-279 0 0,-37 32 404 0 0,12-2 400 0 0,1 3-1 0 0,0 1 0 0 0,1 3 0 0 0,40 0-544 0 0,-75 7 132 0 0,0-1 0 0 0,0-1 0 0 0,0-1-1 0 0,-1 0 1 0 0,0-2 0 0 0,1 0 0 0 0,-2-1 0 0 0,1 0 0 0 0,-1-2 0 0 0,0 0 0 0 0,-1-1-1 0 0,0-1 1 0 0,-1 0 0 0 0,0-1 0 0 0,0 0 0 0 0,-2-2 0 0 0,8-8-132 0 0,-17 18 22 0 0,-1 0 1 0 0,1 0-1 0 0,-1 0 0 0 0,0-1 1 0 0,-1 0-1 0 0,1 1 1 0 0,-1-1-1 0 0,1 0 1 0 0,-2 0-1 0 0,1-1 1 0 0,0 1-1 0 0,-1 0 0 0 0,0-1 1 0 0,0 1-1 0 0,-1 0 1 0 0,0-1-1 0 0,0 1 1 0 0,0-1-1 0 0,0 1 0 0 0,-1-1 1 0 0,0 1-1 0 0,0 0 1 0 0,0 0-1 0 0,-1-1 1 0 0,0 1-1 0 0,0 0 0 0 0,0 0 1 0 0,0 0-1 0 0,-1 1 1 0 0,0-1-1 0 0,0 0 1 0 0,0 1-1 0 0,-1 0 0 0 0,1 0 1 0 0,-1 0-1 0 0,0 0 1 0 0,0 1-1 0 0,0-1 1 0 0,-1 1-1 0 0,1 0 1 0 0,-1 0-1 0 0,0 1 0 0 0,0-1 1 0 0,0 1-1 0 0,0 0 1 0 0,0 1-1 0 0,0-1 1 0 0,-1 1-1 0 0,1 0 0 0 0,0 0 1 0 0,-1 1-1 0 0,1-1 1 0 0,-1 1-1 0 0,1 1 1 0 0,-1-1-1 0 0,1 1-22 0 0,-4 4-24 0 0,0 1 1 0 0,1 0-1 0 0,0 1 0 0 0,0 0 0 0 0,0 0 1 0 0,1 1-1 0 0,0 0 0 0 0,1 0 1 0 0,0 1-1 0 0,0-1 0 0 0,1 1 0 0 0,0 1 1 0 0,0-1-1 0 0,1 1 0 0 0,0 0 0 0 0,1-1 1 0 0,0 2-1 0 0,0-1 0 0 0,1 0 1 0 0,1 1-1 0 0,0-1 0 0 0,0 0 0 0 0,1 11 24 0 0,-4 5-15 0 0,2-19 20 0 0,0 0 1 0 0,1 1 0 0 0,0-1 0 0 0,0 0-1 0 0,1 0 1 0 0,0 1 0 0 0,0-1 0 0 0,1 0 0 0 0,0 1-1 0 0,0-1 1 0 0,1 0 0 0 0,-1 0 0 0 0,2 0-1 0 0,-1 0 1 0 0,1 0 0 0 0,0-1 0 0 0,0 1 0 0 0,1-1-1 0 0,0 1 1 0 0,0-1 0 0 0,0-1 0 0 0,1 1-1 0 0,0-1 1 0 0,0 1 0 0 0,0-1 0 0 0,1-1 0 0 0,0 1-1 0 0,0-1 1 0 0,0 0 0 0 0,0 0 0 0 0,1-1-1 0 0,-1 0 1 0 0,1 0 0 0 0,0 0 0 0 0,0-1 0 0 0,0 0-1 0 0,0 0 1 0 0,0-1 0 0 0,3 0-6 0 0,9-3 4 0 0,1-2 1 0 0,-1 0-1 0 0,0-1 1 0 0,0 0-1 0 0,-1-2 1 0 0,1 0-1 0 0,-2-2 1 0 0,1 1-1 0 0,-1-2 1 0 0,0-1-1 0 0,-1 0 1 0 0,0-1-1 0 0,-1 0 0 0 0,0-1 1 0 0,-1-1-1 0 0,-1-1 1 0 0,0 0-1 0 0,-1 0 1 0 0,-1-1-1 0 0,3-5-4 0 0,2 0 25 0 0,-1 0-1 0 0,-1-1 1 0 0,0-1-1 0 0,-2 0 1 0 0,-1-1-1 0 0,0 0 1 0 0,-2-1-1 0 0,-1 0 1 0 0,-1 0-1 0 0,-1-1 1 0 0,1-17-25 0 0,-7 42 9 0 0,1 0-4 0 0,-1 0 1 0 0,1 1 0 0 0,-1-1 0 0 0,0 0-1 0 0,1 0 1 0 0,-1 0 0 0 0,0 0 0 0 0,1 0-1 0 0,-1 0 1 0 0,0 1 0 0 0,0-1 0 0 0,0 0-1 0 0,0 0 1 0 0,0 0 0 0 0,0 0 0 0 0,0 0 0 0 0,0 0-1 0 0,0 0 1 0 0,-1 0 0 0 0,1 0 0 0 0,0 1-1 0 0,0-1 1 0 0,-1 0 0 0 0,1 0 0 0 0,-1 0-1 0 0,1 0 1 0 0,-1 1 0 0 0,1-1 0 0 0,-1 0-1 0 0,1 0 1 0 0,-1 1 0 0 0,0-1 0 0 0,1 1-1 0 0,-1-1 1 0 0,0 0 0 0 0,0 1 0 0 0,1-1-1 0 0,-1 1 1 0 0,0-1 0 0 0,0 1 0 0 0,0 0-1 0 0,0-1 1 0 0,1 1 0 0 0,-1 0 0 0 0,0 0-1 0 0,0 0 1 0 0,0 0 0 0 0,0-1 0 0 0,0 1-1 0 0,0 0 1 0 0,0 0 0 0 0,0 1 0 0 0,0-1-1 0 0,1 0 1 0 0,-1 0 0 0 0,0 0 0 0 0,0 1 0 0 0,0-1-1 0 0,0 0 1 0 0,0 1 0 0 0,0-1-6 0 0,-7 7 8 0 0,1-1 1 0 0,-1 1 0 0 0,1 0-1 0 0,1 0 1 0 0,-1 1-1 0 0,1-1 1 0 0,1 2 0 0 0,0-1-1 0 0,0 0 1 0 0,0 1 0 0 0,1 0-1 0 0,0 0 1 0 0,-1 6-9 0 0,-1 1-6 0 0,0-1 1 0 0,1 1-1 0 0,1 0 1 0 0,0 1-1 0 0,1-1 1 0 0,1 1-1 0 0,1-1 1 0 0,0 1-1 0 0,1 0 1 0 0,1-1-1 0 0,1 1 0 0 0,0-1 1 0 0,1 1-1 0 0,0-1 1 0 0,2 0-1 0 0,0 0 1 0 0,1 0-1 0 0,0-1 1 0 0,1 0-1 0 0,1 0 1 0 0,6 8 5 0 0,-7-18-218 0 0,1-1 0 0 0,0 1 1 0 0,0-2-1 0 0,0 1 0 0 0,0-1 0 0 0,1 0 1 0 0,0-1-1 0 0,-1 0 0 0 0,1-1 0 0 0,0 0 1 0 0,0 0-1 0 0,0 0 0 0 0,0-1 0 0 0,0-1 1 0 0,-1 1-1 0 0,1-2 0 0 0,0 1 0 0 0,0-1 1 0 0,-1 0-1 0 0,1-1 0 0 0,-1 0 1 0 0,1-1-1 0 0,-1 1 0 0 0,0-1 0 0 0,-1-1 1 0 0,3-1 217 0 0,9-7-1113 0 0</inkml:trace>
  <inkml:trace contextRef="#ctx0" brushRef="#br2" timeOffset="3.647">22254 8908 5289 0 0,'26'191'6665'0'0,"-27"100"-5247"0"0,0-261-1258 0 0,-26 173 80 0 0,27-203-244 0 0,0 0-1 0 0,0-1 1 0 0,0 1-1 0 0,0-1 1 0 0,0 1-1 0 0,0 0 1 0 0,0-1-1 0 0,0 1 1 0 0,-1 0 0 0 0,1-1-1 0 0,0 1 1 0 0,0-1-1 0 0,0 1 1 0 0,-1 0-1 0 0,1-1 1 0 0,0 1-1 0 0,0 0 1 0 0,-1 0-1 0 0,1-1 1 0 0,0 1-1 0 0,-1 0 1 0 0,1 0-1 0 0,0-1 1 0 0,-1 1-1 0 0,1 0 1 0 0,0 0-1 0 0,-1 0 1 0 0,1 0 0 0 0,-1-1-1 0 0,1 1 1 0 0,0 0-1 0 0,-1 0 1 0 0,1 0-1 0 0,-1 0 1 0 0,1 0-1 0 0,0 0 1 0 0,-1 0-1 0 0,1 0 1 0 0,-1 0-1 0 0,1 0 1 0 0,0 0-1 0 0,-1 0 1 0 0,1 1-1 0 0,0-1 1 0 0,-1 0-1 0 0,1 0 1 0 0,-1 0 0 0 0,1 0-1 0 0,0 1 1 0 0,-1-1-1 0 0,1 0 1 0 0,0 0-1 0 0,-1 1 1 0 0,1-1 4 0 0,-9-43-286 0 0,28-181-1701 0 0,-15 197 1419 0 0,2 0 0 0 0,0 0 0 0 0,2 1 1 0 0,1-1-1 0 0,1 2 0 0 0,2-1 0 0 0,0 2 0 0 0,1-1 0 0 0,13-15 568 0 0,-24 38 11 0 0,-1 0 1 0 0,1 0 0 0 0,0 0 0 0 0,0 0 0 0 0,0 1 0 0 0,0-1 0 0 0,0 0-1 0 0,0 1 1 0 0,0 0 0 0 0,1-1 0 0 0,-1 1 0 0 0,0 0 0 0 0,1 0 0 0 0,-1 0-1 0 0,1 1 1 0 0,-1-1 0 0 0,1 1 0 0 0,-1-1 0 0 0,1 1 0 0 0,-1 0-1 0 0,1 0 1 0 0,0 0 0 0 0,-1 0 0 0 0,1 0 0 0 0,-1 1 0 0 0,1-1 0 0 0,-1 1-1 0 0,1 0 1 0 0,-1 0 0 0 0,1-1 0 0 0,-1 2 0 0 0,0-1 0 0 0,1 0 0 0 0,-1 0-1 0 0,0 1 1 0 0,0-1 0 0 0,0 1 0 0 0,0 0 0 0 0,0-1 0 0 0,0 2-12 0 0,58 91 2449 0 0,55 272-157 0 0,-111-345-2279 0 0,37 108-84 0 0,-39-129 8 0 0,0 0 0 0 0,-1 0 0 0 0,1 0 0 0 0,0 0 0 0 0,-1 0-1 0 0,1 0 1 0 0,0 0 0 0 0,-1-1 0 0 0,1 1 0 0 0,-1-1 0 0 0,1 1 0 0 0,-1-1 0 0 0,1 0 0 0 0,-1 1 0 0 0,1-1 0 0 0,-1 0 0 0 0,1 0 0 0 0,-1 0 0 0 0,0 0 0 0 0,0 0 0 0 0,1 0 0 0 0,-1-1 0 0 0,0 1 0 0 0,0 0 0 0 0,0 0 0 0 0,0-1-1 0 0,0 1 1 0 0,-1-1 0 0 0,1 1 0 0 0,0-1 0 0 0,-1 1 0 0 0,1-1 0 0 0,-1 1 0 0 0,1-1 0 0 0,-1 0 0 0 0,0 1 0 0 0,0-1 0 0 0,0 0 0 0 0,0 1 0 0 0,0-1 63 0 0,26-85-2763 0 0,-17 51 1489 0 0</inkml:trace>
  <inkml:trace contextRef="#ctx0" brushRef="#br2" timeOffset="3.647">22813 9088 4897 0 0,'3'72'4339'0'0,"16"72"-1371"0"0,-16-141-2954 0 0,0 1 1 0 0,0-1-1 0 0,1 0 1 0 0,-1 0-1 0 0,1 0 1 0 0,0 0-1 0 0,-1-1 1 0 0,1 1-1 0 0,1-1 0 0 0,-1 0 1 0 0,0 0-1 0 0,0 0 1 0 0,1-1-1 0 0,-1 0 1 0 0,1 0-1 0 0,-1 0 1 0 0,1 0-1 0 0,-1-1 1 0 0,1 1-1 0 0,0-1 0 0 0,-1 0 1 0 0,1-1-1 0 0,0 1 1 0 0,-1-1-1 0 0,1 0 1 0 0,-1 0-1 0 0,1 0 1 0 0,-1-1-1 0 0,0 0 1 0 0,1 0-1 0 0,-1 0 0 0 0,0 0 1 0 0,0 0-1 0 0,0-1 1 0 0,-1 0-1 0 0,1 0 1 0 0,2-2-15 0 0,1 1 0 0 0,1 0 0 0 0,-2-1 0 0 0,1 0 1 0 0,0 0-1 0 0,-1 0 0 0 0,0-1 0 0 0,0 0 1 0 0,-1 0-1 0 0,1 0 0 0 0,-1-1 0 0 0,-1 0 0 0 0,1 0 1 0 0,-1 0-1 0 0,-1 0 0 0 0,1-1 0 0 0,-1 0 1 0 0,0 1-1 0 0,-1-1 0 0 0,0 0 0 0 0,0 0 0 0 0,-1 0 1 0 0,0-1-1 0 0,0 1 0 0 0,-1-7 0 0 0,-13-60-357 0 0,12 72 331 0 0,1 0 0 0 0,-1-1 1 0 0,0 1-1 0 0,0 0 1 0 0,-1 0-1 0 0,1 0 0 0 0,-1 0 1 0 0,1 0-1 0 0,-1 0 0 0 0,0 0 1 0 0,0 1-1 0 0,0-1 1 0 0,0 1-1 0 0,-1-1 0 0 0,1 1 1 0 0,-1 0-1 0 0,1 0 0 0 0,-1 0 1 0 0,0 0-1 0 0,0 0 1 0 0,0 1-1 0 0,0-1 0 0 0,0 1 1 0 0,0 0-1 0 0,0 0 0 0 0,-1 0 1 0 0,1 0-1 0 0,0 0 1 0 0,0 1-1 0 0,-1 0 0 0 0,1-1 1 0 0,-1 1-1 0 0,0 0 26 0 0,-5 2 5 0 0,0-1 1 0 0,1 1-1 0 0,-1 0 0 0 0,0 1 0 0 0,1 0 1 0 0,-1 1-1 0 0,1-1 0 0 0,0 2 1 0 0,0-1-1 0 0,1 1 0 0 0,-1 0 0 0 0,1 1 1 0 0,0-1-1 0 0,0 1 0 0 0,1 1 0 0 0,0-1 1 0 0,0 1-1 0 0,0 1 0 0 0,1-1 0 0 0,0 1 1 0 0,1-1-1 0 0,0 1 0 0 0,0 1 0 0 0,0-1 1 0 0,1 0-1 0 0,0 1 0 0 0,1 0 1 0 0,0 0-1 0 0,0 0 0 0 0,1 0 0 0 0,0 0 1 0 0,1 0-1 0 0,0 0 0 0 0,0 0 0 0 0,1 0 1 0 0,0 0-1 0 0,1 0 0 0 0,0 2-5 0 0,0-2 20 0 0,0 0-1 0 0,1-1 0 0 0,0 1 1 0 0,0-1-1 0 0,0 1 1 0 0,1-1-1 0 0,0-1 0 0 0,1 1 1 0 0,0 0-1 0 0,0-1 1 0 0,1 0-1 0 0,0 0 1 0 0,0-1-1 0 0,0 1 0 0 0,1-1 1 0 0,0-1-1 0 0,0 1 1 0 0,0-1-1 0 0,1-1 0 0 0,0 1 1 0 0,0-1-1 0 0,0-1 1 0 0,1 1-1 0 0,-1-1 0 0 0,1-1 1 0 0,-1 0-1 0 0,1 0 1 0 0,0 0-1 0 0,0-1 1 0 0,0-1-1 0 0,0 1 0 0 0,0-1 1 0 0,0-1-1 0 0,0 0 1 0 0,0 0-1 0 0,4-2-19 0 0,2-7-259 0 0,0-1 1 0 0,-1 0-1 0 0,-1-1 0 0 0,0 0 0 0 0,0-1 1 0 0,-1-1-1 0 0,-1 0 0 0 0,0 0 0 0 0,-1-1 1 0 0,-1-1-1 0 0,0 0 0 0 0,-1 0 1 0 0,-1 0-1 0 0,0-1 0 0 0,-1 0 0 0 0,-1 0 1 0 0,-1-1-1 0 0,1-9 259 0 0,9-16-1254 0 0</inkml:trace>
  <inkml:trace contextRef="#ctx0" brushRef="#br2" timeOffset="3.647">23351 8798 4705 0 0,'6'78'4317'0'0,"6"55"-629"0"0,-9-112-3510 0 0,1-1 0 0 0,1 0 0 0 0,1-1 1 0 0,0 1-1 0 0,1-1 0 0 0,2 0 0 0 0,0-1 0 0 0,10 16-178 0 0,94 132 283 0 0,-111-163-334 0 0,1 1 0 0 0,-1 0 0 0 0,1-1 0 0 0,-1 0 0 0 0,1 1 0 0 0,0-1 0 0 0,1 0 0 0 0,-1-1-1 0 0,0 1 1 0 0,1 0 0 0 0,-1-1 0 0 0,1 0 0 0 0,0 0 0 0 0,0 0 0 0 0,0 0 0 0 0,0-1 0 0 0,0 1 0 0 0,0-1 0 0 0,0 0 0 0 0,1-1 0 0 0,-1 1 0 0 0,0-1 0 0 0,0 1 0 0 0,1-1 0 0 0,-1-1 0 0 0,0 1 0 0 0,1 0 0 0 0,-1-1 0 0 0,0 0 0 0 0,0 0 0 0 0,1 0 0 0 0,-1-1 0 0 0,0 1 0 0 0,1-2 51 0 0,8-16-905 0 0,-1-2 0 0 0,-1 1 1 0 0,-1-1-1 0 0,-1-1 0 0 0,0 0 1 0 0,-2 0-1 0 0,-1 0 0 0 0,0-1 1 0 0,-2 0-1 0 0,-1 0 0 0 0,0-6 905 0 0,3-3-915 0 0</inkml:trace>
  <inkml:trace contextRef="#ctx0" brushRef="#br2" timeOffset="3.647">23802 8946 616 0 0,'-4'-49'3117'0'0,"-8"39"2741"0"0,4 17-5288 0 0,-102 128 1473 0 0,-106 191-1822 0 0,133-150-2030 0 0,133-262-2359 0 0,2-18 1714 0 0,-32 66 1397 0 0</inkml:trace>
  <inkml:trace contextRef="#ctx0" brushRef="#br2" timeOffset="3.647">24014 8574 4857 0 0,'-9'110'5228'0'0,"-24"57"-3728"0"0,14-80-1200 0 0,-39 189-198 0 0,52-232-50 0 0,4-31-9 0 0,-1 0-1 0 0,2 0 0 0 0,0 0 1 0 0,0 0-1 0 0,1 0 0 0 0,1 1 1 0 0,0-1-1 0 0,1 0 0 0 0,0-1 1 0 0,4 11-43 0 0,-3-18-4 0 0,1 0 0 0 0,0 0 0 0 0,0 0 0 0 0,1-1 0 0 0,-1 0 0 0 0,1 0 0 0 0,0 0 0 0 0,0 0 0 0 0,0-1 0 0 0,1 0 0 0 0,-1 0 0 0 0,1 0 0 0 0,0-1 0 0 0,-1 0 0 0 0,1 0 1 0 0,0 0-1 0 0,1-1 0 0 0,-1 0 0 0 0,0 0 0 0 0,0 0 0 0 0,0-1 0 0 0,1 0 0 0 0,-1 0 0 0 0,1-1 4 0 0,1-1-149 0 0,0-1 1 0 0,0 0-1 0 0,0-1 0 0 0,0 0 1 0 0,0 0-1 0 0,-1 0 0 0 0,0-1 1 0 0,0 0-1 0 0,0-1 0 0 0,-1 1 0 0 0,1-1 1 0 0,-1-1-1 0 0,-1 1 0 0 0,1-1 1 0 0,-1 0-1 0 0,0 0 0 0 0,-1-1 1 0 0,0 1-1 0 0,0-1 0 0 0,-1 0 1 0 0,1 0-1 0 0,-2 0 0 0 0,1 0 1 0 0,-1-1-1 0 0,-1 1 0 0 0,1-1 1 0 0,-1 0-1 0 0,-1 1 0 0 0,0-1 1 0 0,0 0-1 0 0,-1 1 0 0 0,0-1 1 0 0,0 1-1 0 0,-1-1 0 0 0,0 1 0 0 0,0 0 1 0 0,-2-3 148 0 0,-3-21-1106 0 0</inkml:trace>
  <inkml:trace contextRef="#ctx0" brushRef="#br2" timeOffset="3.647">23655 8943 4865 0 0,'26'73'5280'0'0,"-22"-69"-5180"0"0,1 0-1 0 0,-1 0 1 0 0,1 0-1 0 0,0-1 1 0 0,0 0-1 0 0,0 0 1 0 0,1 0-1 0 0,-1 0 1 0 0,1-1-1 0 0,-1 0 1 0 0,1 0 0 0 0,0-1-1 0 0,0 1 1 0 0,0-1-1 0 0,0-1 1 0 0,0 1-1 0 0,3-1-99 0 0,17 1-7 0 0,-1 0 0 0 0,1-2 0 0 0,0-1 0 0 0,0-2 0 0 0,-1 0 0 0 0,0-1 0 0 0,0-2 0 0 0,0-1 0 0 0,-1 0 0 0 0,21-12 7 0 0,-22 9-539 0 0,-2-1 1 0 0,0 0 0 0 0,0-2 0 0 0,-1-1-1 0 0,-1-1 1 0 0,0 0 0 0 0,2-4 538 0 0,2-5-1382 0 0</inkml:trace>
  <inkml:trace contextRef="#ctx0" brushRef="#br2" timeOffset="3.647">24727 8805 5097 0 0,'6'142'5034'0'0,"16"72"-2472"0"0,1 13-1508 0 0,-2 45-210 0 0,-8-238-1504 0 0,-7-40-2662 0 0,-10-121-2710 0 0,1 100 4416 0 0</inkml:trace>
  <inkml:trace contextRef="#ctx0" brushRef="#br2" timeOffset="3.647">24729 8879 1584 0 0,'7'40'4086'0'0,"19"64"-527"0"0,71 90-1251 0 0,-97-193-2319 0 0,1-1 0 0 0,-1 1 0 0 0,0 0 0 0 0,0 0 0 0 0,1 0 0 0 0,-1 0 0 0 0,0-1 0 0 0,0 1 1 0 0,0 0-1 0 0,0 0 0 0 0,0 0 0 0 0,0 0 0 0 0,0 0 0 0 0,0 0 0 0 0,-1-1 0 0 0,1 1 0 0 0,0 0 0 0 0,0 0 0 0 0,-1 0 0 0 0,1-1 0 0 0,0 1 0 0 0,-1 0 0 0 0,1 0 0 0 0,-1-1 0 0 0,1 1 0 0 0,-1 0 0 0 0,0-1 0 0 0,1 1 0 0 0,-1 0 0 0 0,1-1 1 0 0,-1 1-1 0 0,0-1 0 0 0,0 1 0 0 0,1-1 0 0 0,-1 1 0 0 0,0-1 0 0 0,0 0 0 0 0,0 1 0 0 0,1-1 0 0 0,-1 0 0 0 0,0 0 0 0 0,0 0 0 0 0,0 1 0 0 0,0-1 0 0 0,0 0 0 0 0,1 0 0 0 0,-1 0 0 0 0,0 0 0 0 0,0-1 0 0 0,0 1 0 0 0,0 0 0 0 0,0 0 0 0 0,1 0 1 0 0,-1-1-1 0 0,0 1 0 0 0,0 0 0 0 0,0-1 0 0 0,1 1 0 0 0,-1-1 0 0 0,0 1 0 0 0,1-1 0 0 0,-2 0 11 0 0,-17 1-112 0 0,-60 28-917 0 0,83-28-2305 0 0,33-14 1484 0 0,-23-1 718 0 0</inkml:trace>
  <inkml:trace contextRef="#ctx0" brushRef="#br2" timeOffset="3.647">25017 9106 2873 0 0,'25'152'6181'0'0,"-24"-151"-6150"0"0,0 0 0 0 0,1 0 0 0 0,-1 0 0 0 0,0 0 1 0 0,0-1-1 0 0,0 1 0 0 0,1 0 0 0 0,-1-1 0 0 0,0 1 0 0 0,1 0 0 0 0,-1-1 1 0 0,0 0-1 0 0,1 1 0 0 0,-1-1 0 0 0,1 0 0 0 0,-1 0 0 0 0,1 0 0 0 0,-1 0 1 0 0,0 0-1 0 0,1 0 0 0 0,-1 0 0 0 0,1 0 0 0 0,-1-1 0 0 0,1 1 0 0 0,-1 0 1 0 0,0-1-1 0 0,1 1 0 0 0,-1-1 0 0 0,0 0 0 0 0,1 1 0 0 0,-1-1 0 0 0,0 0 1 0 0,0 0-1 0 0,0 0 0 0 0,0 0 0 0 0,0 0 0 0 0,0 0 0 0 0,0 0 0 0 0,0 0 0 0 0,0 0 1 0 0,0 0-1 0 0,0-1 0 0 0,-1 1 0 0 0,1 0 0 0 0,-1-1 0 0 0,1 1 0 0 0,-1 0 1 0 0,1-1-32 0 0,0 0-56 0 0,24-78 169 0 0,-22 60-176 0 0,0 0-1 0 0,-2-1 0 0 0,0 1 1 0 0,-1-1-1 0 0,-1 1 0 0 0,-1-1 1 0 0,-1 1-1 0 0,-3-13 64 0 0,4 26-57 0 0,1 3 6 0 0,1-1 0 0 0,-1 0 0 0 0,0 0 0 0 0,0 1 0 0 0,-1-1 0 0 0,0 1 0 0 0,1-1 0 0 0,-1 1 0 0 0,-1-1 0 0 0,1 1 0 0 0,-1 0 0 0 0,1 0 1 0 0,-1 0-1 0 0,0 1 0 0 0,-1-1 0 0 0,1 1 0 0 0,-1 0 0 0 0,1 0 0 0 0,-1 0 0 0 0,-2-2 51 0 0,2 7 0 0 0,0-1 0 0 0,0 1 0 0 0,0 0 0 0 0,0 0 1 0 0,0 1-1 0 0,1-1 0 0 0,0 1 0 0 0,-1 0 0 0 0,1 0 0 0 0,0 0 1 0 0,0 0-1 0 0,0 0 0 0 0,1 0 0 0 0,-1 1 0 0 0,1 0 1 0 0,0-1-1 0 0,0 1 0 0 0,0 0 0 0 0,0 0 0 0 0,1 0 1 0 0,0 0-1 0 0,-1 0 0 0 0,2 1 0 0 0,-1-1 0 0 0,0 0 1 0 0,1 0-1 0 0,0 1 0 0 0,0 1 0 0 0,0 6 6 0 0,0 1 0 0 0,1-1 0 0 0,1 0 1 0 0,0 1-1 0 0,1-1 0 0 0,0 0 0 0 0,1 0 0 0 0,0-1 0 0 0,1 1 0 0 0,0-1 1 0 0,1 0-1 0 0,0 0 0 0 0,5 5-6 0 0,-6-11 22 0 0,1-1-1 0 0,1 0 1 0 0,-1 0-1 0 0,0 0 1 0 0,1 0 0 0 0,0-1-1 0 0,0 0 1 0 0,0-1-1 0 0,0 0 1 0 0,0 0 0 0 0,1 0-1 0 0,-1-1 1 0 0,1 0 0 0 0,-1 0-1 0 0,0-1 1 0 0,1 0-1 0 0,-1-1 1 0 0,1 1 0 0 0,-1-1-1 0 0,1-1 1 0 0,-1 1-1 0 0,0-1 1 0 0,0-1 0 0 0,2 0-22 0 0,106-45-44 0 0,-71 21-4 0 0,-41 25 46 0 0,-1-1 0 0 0,1 1 0 0 0,-1-1-1 0 0,1 1 1 0 0,0 0 0 0 0,0 0 0 0 0,0 1 0 0 0,0-1-1 0 0,0 0 1 0 0,0 1 0 0 0,1 0 0 0 0,-1 0-1 0 0,0 0 1 0 0,1 0 0 0 0,-1 0 0 0 0,1 1 0 0 0,-1-1-1 0 0,0 1 1 0 0,1 0 0 0 0,-1 0 0 0 0,1 1 0 0 0,-1-1-1 0 0,1 0 1 0 0,-1 1 0 0 0,1 0 0 0 0,-1 0 0 0 0,0 0-1 0 0,2 1 3 0 0,24 15 61 0 0,-23-11 45 0 0,1-1 0 0 0,0 0 1 0 0,0 0-1 0 0,0 0 0 0 0,0-1 0 0 0,0 0 0 0 0,1-1 0 0 0,0 0 0 0 0,0 0 0 0 0,0 0 1 0 0,0-1-1 0 0,0 0 0 0 0,1-1 0 0 0,-1 0 0 0 0,0 0 0 0 0,1-1 0 0 0,-1 0 0 0 0,1 0 1 0 0,-1-1-1 0 0,0 0 0 0 0,1 0 0 0 0,-1-1 0 0 0,0 0 0 0 0,0-1 0 0 0,3-1-106 0 0,-7 0 19 0 0,0 0 0 0 0,-1 0 0 0 0,0-1 0 0 0,0 1 0 0 0,0-1 0 0 0,0 0 0 0 0,-1 0-1 0 0,1 0 1 0 0,-1 0 0 0 0,-1 0 0 0 0,1 0 0 0 0,-1-1 0 0 0,0 1 0 0 0,0-1 0 0 0,0 1 0 0 0,-1-1-1 0 0,0 1 1 0 0,0-1 0 0 0,0 1 0 0 0,-1 0 0 0 0,1-1 0 0 0,-1 1 0 0 0,-1-1 0 0 0,1 1 0 0 0,-1 0 0 0 0,-1-2-19 0 0,-63-131-110 0 0,65 135 81 0 0,0 0 0 0 0,0-1 1 0 0,-1 1-1 0 0,1 0 0 0 0,-1 0 1 0 0,0 0-1 0 0,0 0 0 0 0,0 0 1 0 0,0 1-1 0 0,0-1 0 0 0,0 1 0 0 0,-1-1 1 0 0,1 1-1 0 0,-1 0 0 0 0,0 0 1 0 0,0 0-1 0 0,0 0 0 0 0,0 0 1 0 0,0 1-1 0 0,0-1 0 0 0,0 1 1 0 0,0 0-1 0 0,-1 0 0 0 0,1 0 1 0 0,0 0-1 0 0,-1 1 0 0 0,1-1 0 0 0,-1 1 1 0 0,1 0-1 0 0,-1 0 0 0 0,1 0 1 0 0,0 0-1 0 0,-1 1 0 0 0,1 0 1 0 0,-1-1-1 0 0,1 1 0 0 0,0 0 1 0 0,0 1-1 0 0,-1-1 0 0 0,1 1 1 0 0,0-1-1 0 0,0 1 0 0 0,0 0 1 0 0,1 0-1 0 0,-1 0 0 0 0,0 0 0 0 0,1 1 1 0 0,-1-1-1 0 0,1 1 0 0 0,0-1 1 0 0,-1 3 28 0 0,-5 15 46 0 0,2 1 1 0 0,1 0-1 0 0,0 1 1 0 0,2-1 0 0 0,0 1-1 0 0,1-1 1 0 0,2 1-1 0 0,0 0 1 0 0,1 0 0 0 0,1-1-1 0 0,1 1 1 0 0,1-1-1 0 0,1 1 1 0 0,1-1 0 0 0,5 10-47 0 0,76 172 801 0 0,-87-202-726 0 0,-35-2 315 0 0,34-2-396 0 0,0 1-1 0 0,0-1 0 0 0,1 0 0 0 0,-1 1 0 0 0,1-1 0 0 0,-1 1 0 0 0,1-1 0 0 0,0 0 0 0 0,0 0 0 0 0,0 1 0 0 0,0-1 1 0 0,1 0-1 0 0,-1 1 0 0 0,1-1 0 0 0,-1 0 0 0 0,1 1 0 0 0,0-1 0 0 0,0 1 0 0 0,0-1 0 0 0,1 1 0 0 0,-1 0 0 0 0,0-1 1 0 0,1 1-1 0 0,0 0 0 0 0,-1 0 0 0 0,2-1 7 0 0,0-1-14 0 0,72-60-43 0 0,-22 30 30 0 0,-43 29 29 0 0,0-1 0 0 0,-1 1 0 0 0,0-1 0 0 0,0-1 0 0 0,-1 0 0 0 0,0 0 0 0 0,0-1 0 0 0,0 0 0 0 0,-1 0 0 0 0,3-6-2 0 0,-8 11 2 0 0,-1 0-1 0 0,1 0 0 0 0,-1 0 1 0 0,0-1-1 0 0,-1 1 1 0 0,1-1-1 0 0,0 1 1 0 0,-1-1-1 0 0,0 1 0 0 0,0 0 1 0 0,0-1-1 0 0,0 1 1 0 0,0-1-1 0 0,-1 1 1 0 0,0-1-1 0 0,1 1 0 0 0,-1 0 1 0 0,0-1-1 0 0,-1 1 1 0 0,1 0-1 0 0,-1 0 1 0 0,1 0-1 0 0,-1 0 0 0 0,0 0 1 0 0,0 0-1 0 0,0 0 1 0 0,-1 1-1 0 0,1-1 1 0 0,-1 1-1 0 0,1 0 1 0 0,-1-1-1 0 0,0 1 0 0 0,0 0 1 0 0,0 1-1 0 0,0-1 1 0 0,0 0-1 0 0,0 1 1 0 0,0 0-1 0 0,-1 0 0 0 0,1 0-1 0 0,-61-7-1473 0 0,48-9-4056 0 0,10 9 4655 0 0</inkml:trace>
  <inkml:trace contextRef="#ctx0" brushRef="#br2" timeOffset="3.647">25655 8899 2184 0 0,'0'49'3585'0'0,"3"94"-275"0"0,33 139-1767 0 0,-35-249-1439 0 0,1-19-12 0 0,-1 0 1 0 0,0-1-1 0 0,-1 1 1 0 0,0 0-1 0 0,-2-1 1 0 0,1 1-1 0 0,-2 0 0 0 0,0-1 1 0 0,0 0-1 0 0,-1 0 1 0 0,-1 0-1 0 0,0 0 1 0 0,-3 4-93 0 0,5-14 26 0 0,0 0 1 0 0,1 0-1 0 0,-2 0 1 0 0,1-1-1 0 0,0 1 1 0 0,-1-1-1 0 0,1 0 1 0 0,-1 0-1 0 0,1 0 1 0 0,-1 0-1 0 0,0 0 1 0 0,0-1-1 0 0,0 0 1 0 0,0 0-1 0 0,0 0 1 0 0,0 0-1 0 0,0-1 1 0 0,0 0-1 0 0,-1 1 1 0 0,1-2-1 0 0,0 1 1 0 0,0 0-1 0 0,0-1 1 0 0,0 0-1 0 0,0 0 1 0 0,0 0-1 0 0,0 0 1 0 0,0 0-1 0 0,0-1 1 0 0,-2-1-27 0 0,2-2-5 0 0,1 1 1 0 0,0-1-1 0 0,0 0 1 0 0,0 0 0 0 0,1 0-1 0 0,-1-1 1 0 0,1 1-1 0 0,0-1 1 0 0,1 1 0 0 0,-1-1-1 0 0,1 1 1 0 0,1-1-1 0 0,-1 0 1 0 0,1 0-1 0 0,0 1 1 0 0,0-1 0 0 0,0 0-1 0 0,1 0 1 0 0,0 1-1 0 0,0-1 1 0 0,0 0 0 0 0,1 1-1 0 0,0-1 1 0 0,0 1-1 0 0,0 0 1 0 0,1 0 0 0 0,0 0-1 0 0,0 0 1 0 0,3-4 4 0 0,3-2 6 0 0,1 0 1 0 0,1 0 0 0 0,0 1 0 0 0,0 1-1 0 0,1 0 1 0 0,0 0 0 0 0,0 1 0 0 0,1 1-1 0 0,0 0 1 0 0,0 1 0 0 0,1 0 0 0 0,3 0-7 0 0,61-32 32 0 0,-2-44-8 0 0,-62 61-25 0 0,25-34 1 0 0,-37 51 8 0 0,0 0 0 0 0,-1 0-1 0 0,1-1 1 0 0,-1 1 0 0 0,0 0 0 0 0,-1-1 0 0 0,1 1 0 0 0,-1-1 0 0 0,0 1 0 0 0,0-1 0 0 0,0 1-1 0 0,0-1 1 0 0,-1 1 0 0 0,0 0 0 0 0,0-1 0 0 0,0 1 0 0 0,0 0 0 0 0,-1-1 0 0 0,0 1 0 0 0,0 0 0 0 0,0 0-1 0 0,0 0 1 0 0,0 1 0 0 0,-1-1 0 0 0,-2-2-8 0 0,5 5 13 0 0,-1 0 0 0 0,1 1 0 0 0,-1-1 1 0 0,1 0-1 0 0,-1 1 0 0 0,0-1 0 0 0,1 0 0 0 0,-1 1 0 0 0,0-1 0 0 0,1 1 0 0 0,-1-1 1 0 0,0 1-1 0 0,1 0 0 0 0,-1-1 0 0 0,0 1 0 0 0,0 0 0 0 0,0-1 0 0 0,1 1 0 0 0,-1 0 1 0 0,0 0-1 0 0,0 0 0 0 0,0 0 0 0 0,0 0 0 0 0,1 0 0 0 0,-1 0 0 0 0,0 0 0 0 0,0 0 1 0 0,0 0-1 0 0,0 0 0 0 0,1 0 0 0 0,-1 1 0 0 0,0-1 0 0 0,0 0 0 0 0,0 1 0 0 0,1-1 0 0 0,-1 0 1 0 0,0 1-1 0 0,0-1 0 0 0,1 1 0 0 0,-1-1 0 0 0,1 1 0 0 0,-1 0 0 0 0,0-1 0 0 0,1 1 1 0 0,-1 0-1 0 0,1-1 0 0 0,-1 1 0 0 0,1 0 0 0 0,0-1 0 0 0,-1 1 0 0 0,1 0 0 0 0,0 0 1 0 0,-1 0-1 0 0,1-1 0 0 0,0 1 0 0 0,0 0 0 0 0,0 0 0 0 0,0 0 0 0 0,0 0 0 0 0,0 0-13 0 0,-10 14-57 0 0,-17 26 71 0 0,20 15 39 0 0,9-33-39 0 0,0-4 4 0 0,0 0-1 0 0,1-1 1 0 0,2 1-1 0 0,-1-1 1 0 0,2 0-1 0 0,1 0 1 0 0,0-1 0 0 0,4 8-18 0 0,-7-17 7 0 0,1 2-13 0 0,0 0 0 0 0,0-1 0 0 0,1 0 0 0 0,1 0 0 0 0,-1 0 0 0 0,1 0 0 0 0,1-1 0 0 0,0 0 0 0 0,0-1 0 0 0,0 0 0 0 0,1 0 0 0 0,0-1 0 0 0,0 0 0 0 0,1-1 0 0 0,0 1 0 0 0,0-2 0 0 0,0 0 0 0 0,0 0 0 0 0,1 0 0 0 0,10 1 6 0 0,-15-7-97 0 0,0-1 0 0 0,1 1-1 0 0,-2-1 1 0 0,1 0 0 0 0,0-1 0 0 0,-1 1 0 0 0,1-1 0 0 0,-1 0 0 0 0,0-1-1 0 0,0 1 1 0 0,-1-1 0 0 0,1 0 0 0 0,-1 0 0 0 0,0 0 0 0 0,-1-1-1 0 0,1 1 1 0 0,-1-1 0 0 0,0 0 0 0 0,0 0 0 0 0,-1 0 0 0 0,0 0 0 0 0,0-1-1 0 0,0 1 1 0 0,-1-1 0 0 0,0 1 0 0 0,0-1 0 0 0,-1-3 97 0 0,22-210-4969 0 0,-22 171 3643 0 0</inkml:trace>
  <inkml:trace contextRef="#ctx0" brushRef="#br2" timeOffset="3.647">26238 8394 2168 0 0,'21'26'4962'0'0,"3"28"-2051"0"0,-13-27-1696 0 0,160 380 3571 0 0,-156-370-4601 0 0,-1 1 1 0 0,-1 0-1 0 0,-3 1 1 0 0,-1 1-1 0 0,-1 0 0 0 0,-3 0 1 0 0,-1 0-1 0 0,-2 0 0 0 0,-3 39-185 0 0,-29 42-621 0 0,-30-60-2728 0 0,22-76 394 0 0,24-2 1668 0 0</inkml:trace>
  <inkml:trace contextRef="#ctx0" brushRef="#br2" timeOffset="3.647">9521 9486 2216 0 0,'-148'-12'2889'0'0,"122"6"-2231"0"0,-24-20 1154 0 0,79 9-1564 0 0,19 11 98 0 0,0 2 0 0 0,0 2 0 0 0,0 2 1 0 0,0 2-1 0 0,0 3 0 0 0,41 8-346 0 0,50 4 175 0 0,447 35 415 0 0,6-21 613 0 0,-528-26-987 0 0,-1-2-1 0 0,1-3 1 0 0,-1-3 0 0 0,0-3 0 0 0,32-7-216 0 0,270-105 588 0 0,-318 96-572 0 0,-1-3 1 0 0,-1-1 0 0 0,-1-3-1 0 0,-2-1 1 0 0,-1-2-1 0 0,-2-2 1 0 0,-1-2-1 0 0,-1-1 1 0 0,-2-2-1 0 0,10-17-16 0 0,-7 14 15 0 0,-8 5 59 0 0,-1-2 0 0 0,-2-1 0 0 0,-2-1 0 0 0,15-34-74 0 0,-34 64 24 0 0,-3 6-17 0 0,0-1-1 0 0,0 1 1 0 0,-1 0 0 0 0,0-1 0 0 0,0 1-1 0 0,-1-1 1 0 0,0 0 0 0 0,0 0 0 0 0,0 1-1 0 0,0-1 1 0 0,-1 0 0 0 0,0 0 0 0 0,0 0-1 0 0,-1 0 1 0 0,1 1 0 0 0,-1-1-1 0 0,-1 0 1 0 0,1 0 0 0 0,-1 1 0 0 0,-1-3-7 0 0,0-5 6 0 0,-1 0-1 0 0,-1 0 1 0 0,0 0 0 0 0,-1 0 0 0 0,0 1 0 0 0,-1 0 0 0 0,-1 1 0 0 0,0-1 0 0 0,0 1 0 0 0,-1 1-1 0 0,0-1 1 0 0,-3-1-6 0 0,-12-7 19 0 0,-120-72 70 0 0,101 76-91 0 0,-1 2 0 0 0,0 2 0 0 0,-1 3 0 0 0,0 0 0 0 0,-8 3 2 0 0,-66-4-94 0 0,-1-2-11 0 0,-1 6 1 0 0,-94 9 104 0 0,142 1-112 0 0,0 3 1 0 0,1 4-1 0 0,0 3 0 0 0,-5 4 112 0 0,32-5-86 0 0,-2-2-1 0 0,1-3 0 0 0,-1-1 0 0 0,-1-3 1 0 0,-1-1 86 0 0,-352 25 90 0 0,88-8 117 0 0,-49 40 221 0 0,244-36-338 0 0,88-21-77 0 0,1 1 1 0 0,0 1 0 0 0,0 2 0 0 0,0 1-1 0 0,1 1 1 0 0,1 1 0 0 0,0 2 0 0 0,0 0-1 0 0,1 2 1 0 0,-18 14-14 0 0,31-13-19 0 0,1 1 0 0 0,0 1 0 0 0,1 0 0 0 0,1 0 0 0 0,1 1 0 0 0,1 0 0 0 0,1 1 0 0 0,0 0 0 0 0,1 0 0 0 0,1 0 0 0 0,1 1 0 0 0,1 0 0 0 0,1 0 0 0 0,1-1 1 0 0,1 1-1 0 0,0 0 0 0 0,2 0 0 0 0,1 2 19 0 0,-3 17-43 0 0,-1-12 24 0 0,2 1 0 0 0,0-1 0 0 0,2 1 0 0 0,1-1 0 0 0,2 0 1 0 0,7 23 18 0 0,-6-39-47 0 0,1 0 0 0 0,0-1 0 0 0,0 0 0 0 0,1-1 0 0 0,0 0 0 0 0,1 0 0 0 0,0-1 0 0 0,1 0 0 0 0,0-1 1 0 0,0 0-1 0 0,1 0 0 0 0,11 4 47 0 0,0 0-609 0 0,0 0 1 0 0,0-2-1 0 0,1-1 0 0 0,0-1 1 0 0,1-1-1 0 0,-1-1 0 0 0,1-1 1 0 0,8-1 608 0 0,13 0-1609 0 0</inkml:trace>
  <inkml:trace contextRef="#ctx0" brushRef="#br2" timeOffset="3.647">26218 9415 5649 0 0,'8'20'1336'0'0,"1"-2"-1384"0"0,2-13-496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6:41:34.267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163 355 7826 0 0,'-6'13'986'0'0,"-34"67"2290"0"0,-40 111-2376 0 0,73-178-821 0 0,2 0-1 0 0,0 0 1 0 0,0 1-1 0 0,1 0 1 0 0,1 0-1 0 0,0 0 0 0 0,1 0 1 0 0,1 1-1 0 0,0-1 1 0 0,1 1-1 0 0,0-1 1 0 0,1 0-1 0 0,1 1 1 0 0,0-1-1 0 0,1 0 1 0 0,1 0-1 0 0,0 0 1 0 0,1-1-1 0 0,0 1 1 0 0,5 8-79 0 0,-3-14 23 0 0,-1 1 1 0 0,2-1-1 0 0,-1-1 1 0 0,1 1-1 0 0,0-1 1 0 0,1 0-1 0 0,-1-1 1 0 0,1 0-1 0 0,1-1 1 0 0,-1 1-1 0 0,1-2 1 0 0,0 1-1 0 0,0-2 1 0 0,0 1-1 0 0,1-1 1 0 0,-1-1-1 0 0,1 0 1 0 0,-1 0-1 0 0,1-1 1 0 0,0 0-1 0 0,0-1 1 0 0,-1-1-1 0 0,1 1 1 0 0,0-2-1 0 0,0 1 0 0 0,-1-1 1 0 0,1-1-1 0 0,-1 0 1 0 0,0-1-1 0 0,0 0 1 0 0,5-3-24 0 0,28-16 99 0 0,-2-1 0 0 0,0-3 0 0 0,-2-1 0 0 0,-1-2-1 0 0,-2-2 1 0 0,20-22-99 0 0,-34 28 35 0 0,0-2 0 0 0,-2 0-1 0 0,-1-2 1 0 0,-1 0 0 0 0,-2 0-1 0 0,-1-2 1 0 0,-1 0 0 0 0,-2-1-1 0 0,1-8-34 0 0,-4 15 11 0 0,-2 0 0 0 0,-1-1 0 0 0,-1 0 0 0 0,-1 0-1 0 0,-1-1 1 0 0,-2 1 0 0 0,0-1 0 0 0,-2 1 0 0 0,-2-1-1 0 0,-4-26-10 0 0,4 45-2 0 0,1 0-1 0 0,-1 1 0 0 0,-1-1 1 0 0,0 1-1 0 0,0-1 0 0 0,-1 1 0 0 0,1 1 1 0 0,-2-1-1 0 0,1 1 0 0 0,-1-1 0 0 0,0 2 1 0 0,-1-1-1 0 0,0 1 0 0 0,0 0 0 0 0,0 0 1 0 0,0 1-1 0 0,-1 0 0 0 0,0 0 0 0 0,0 1 1 0 0,-1 0-1 0 0,1 0 0 0 0,-1 1 1 0 0,0 0-1 0 0,0 0 0 0 0,0 1 0 0 0,0 1 1 0 0,0-1-1 0 0,0 1 0 0 0,0 1 0 0 0,0 0 1 0 0,-1 0-1 0 0,1 1 0 0 0,0 0 0 0 0,0 1 1 0 0,0 0-1 0 0,0 0 0 0 0,0 1 0 0 0,-8 3 3 0 0,-8 2-196 0 0,0 2 0 0 0,1 0-1 0 0,0 2 1 0 0,0 1 0 0 0,2 0-1 0 0,-1 2 1 0 0,2 0 0 0 0,0 2-1 0 0,1 0 1 0 0,1 2 0 0 0,0 0-1 0 0,2 0 1 0 0,0 2 0 0 0,1 0-1 0 0,1 1 1 0 0,2 1 0 0 0,0 0-1 0 0,1 1 197 0 0,-5 38-2517 0 0,-13 26-5016 0 0,27-83 7354 0 0,-5 5-413 0 0,-2-8 5283 0 0,24 16-246 0 0,-14-18-4442 0 0,5 3 56 0 0,0 0 0 0 0,0 0 0 0 0,0-1 0 0 0,0 1 0 0 0,0-1 1 0 0,0-1-1 0 0,1 1 0 0 0,-1-1 0 0 0,0 0 0 0 0,1 0 0 0 0,0 0 1 0 0,-1-1-1 0 0,1 0 0 0 0,-1 0 0 0 0,1 0 0 0 0,4-1-59 0 0,363-50-664 0 0,-288 40-1763 0 0,-56 5 1051 0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6:41:31.79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301 397 7874 0 0,'-21'37'3667'0'0,"0"-3"-3724"0"0,-15 54 75 0 0,4 2 0 0 0,4 1 0 0 0,-11 69-18 0 0,-2 92 66 0 0,40-249-23 0 0,0 0 0 0 0,0 0 1 0 0,0 0-1 0 0,0-1 0 0 0,0 1 1 0 0,-1 0-1 0 0,0-1 0 0 0,1 1 1 0 0,-1-1-1 0 0,0 1 0 0 0,0-1 0 0 0,0 0 1 0 0,-1 0-1 0 0,1 0 0 0 0,0 0 1 0 0,-1 0-1 0 0,0 0 0 0 0,1-1 1 0 0,-1 1-1 0 0,0-1 0 0 0,0 0 0 0 0,1 0 1 0 0,-1 0-1 0 0,0 0 0 0 0,0 0 1 0 0,0-1-1 0 0,0 1 0 0 0,0-1 1 0 0,0 0-1 0 0,-1 0 0 0 0,1 0 1 0 0,0 0-1 0 0,0-1 0 0 0,0 1-43 0 0,8-16 48 0 0,47-97-17 0 0,-23-136 27 0 0,-29 234-40 0 0,2-1-1 0 0,0 0 1 0 0,1 1-1 0 0,0-1 0 0 0,1 1 1 0 0,1 0-1 0 0,1 0 0 0 0,0 1 1 0 0,1-1-1 0 0,0 1 0 0 0,7-9-17 0 0,102-146 39 0 0,-99 144-35 0 0,1 0 0 0 0,2 2 0 0 0,0 0 0 0 0,1 2 0 0 0,2 0 0 0 0,8-6-4 0 0,39-7 39 0 0,-63 10-1452 0 0,7 13-5392 0 0,-13 11 5798 0 0</inkml:trace>
  <inkml:trace contextRef="#ctx0" brushRef="#br0" timeOffset="853.829">336 1 3065 0 0,'-51'10'4023'0'0,"3"50"-2518"0"0,27 19-1070 0 0,4 2 1 0 0,3 0 0 0 0,4 1 0 0 0,1 52-436 0 0,-7 54 126 0 0,-2 11 558 0 0,18-196-649 0 0,-1-1 0 0 0,1 0 0 0 0,0 0 0 0 0,-1 1 0 0 0,1-1 0 0 0,-1 0 0 0 0,0 0 0 0 0,1 0 0 0 0,-1 0 0 0 0,0 0 0 0 0,0 0 0 0 0,0 0 0 0 0,-1 0 0 0 0,1 0 0 0 0,0-1 0 0 0,-1 1 0 0 0,0 0 0 0 0,1-1 0 0 0,-1 1 0 0 0,0-1 0 0 0,1 0 0 0 0,-1 0 0 0 0,0 1 0 0 0,0-1 0 0 0,0 0 0 0 0,0 0 0 0 0,-2 0-35 0 0,-5-19 102 0 0,35-88-78 0 0,136-126-38 0 0,-138 207 35 0 0,1 1 1 0 0,0 1-1 0 0,2 1 1 0 0,1 1-1 0 0,0 2 1 0 0,2 1-1 0 0,0 1 1 0 0,1 1-1 0 0,4 0-21 0 0,295-86 135 0 0,-290 92-118 0 0,-37 10-74 0 0,-1 0 0 0 0,1-1-1 0 0,-1 1 1 0 0,0-1 0 0 0,1 0 0 0 0,-1 1 0 0 0,1-1-1 0 0,-1 0 1 0 0,0 0 0 0 0,0 0 0 0 0,0-1 0 0 0,1 1-1 0 0,-1 0 1 0 0,0-1 0 0 0,-1 0 0 0 0,1 1 0 0 0,0-1-1 0 0,0 0 1 0 0,-1 0 0 0 0,1 0 0 0 0,-1 0 0 0 0,0 0-1 0 0,1 0 1 0 0,-1 0 0 0 0,0-1 0 0 0,0 1 0 0 0,0-2 57 0 0,-15-4-2047 0 0,-67 8 429 0 0,-138 80-870 0 0,199-71 2761 0 0,1 2 1 0 0,1 0-1 0 0,0 1 0 0 0,1 1 1 0 0,0 0-1 0 0,1 2 0 0 0,0-1 1 0 0,1 2-1 0 0,-9 13-273 0 0,18-20 214 0 0,1-1 0 0 0,1 1 1 0 0,-1 1-1 0 0,2-1 0 0 0,-1 0 0 0 0,1 1 0 0 0,1 0 1 0 0,-1 0-1 0 0,2 0 0 0 0,0 0 0 0 0,0 0 0 0 0,0 0 1 0 0,1 0-1 0 0,1 0 0 0 0,0 0 0 0 0,0 0 0 0 0,3 8-214 0 0,56 166 1507 0 0,-56-173-1453 0 0,9 24-2 0 0,0 0-1 0 0,3-1 0 0 0,1 0 0 0 0,1-2 0 0 0,2 0 1 0 0,1-1-1 0 0,1-1 0 0 0,2-1 0 0 0,1-2 0 0 0,10 9-51 0 0,-22-29-345 0 0,-11-7-3795 0 0,-2-2 2898 0 0</inkml:trace>
  <inkml:trace contextRef="#ctx0" brushRef="#br0" timeOffset="1151.723">1004 862 7234 0 0,'33'-15'4520'0'0,"28"9"-3058"0"0,-25 3-906 0 0,12-6-1144 0 0,-1-2 0 0 0,-1-3 0 0 0,0-1-1 0 0,26-14 589 0 0,34-11-5616 0 0,-81 31 4046 0 0</inkml:trace>
  <inkml:trace contextRef="#ctx0" brushRef="#br0" timeOffset="1614.701">1840 679 3985 0 0,'114'-150'4630'0'0,"-34"36"-4148"0"0,181-192 897 0 0,-257 301-1295 0 0,-1 0 0 0 0,1 1 0 0 0,0-1 0 0 0,0 1 0 0 0,0 0 1 0 0,1 0-1 0 0,-1 1 0 0 0,1-1 0 0 0,0 1 0 0 0,0 0 0 0 0,0 0 1 0 0,0 1-1 0 0,1 0 0 0 0,-1-1 0 0 0,1 2 0 0 0,-1-1 1 0 0,4 0-85 0 0,0 58 1104 0 0,-32 145-164 0 0,-13 222-423 0 0,25-227-262 0 0,-9-122-111 0 0,-17-67-93 0 0,-155-10-547 0 0,166 3 481 0 0,0 0 0 0 0,0 2 0 0 0,0 1 0 0 0,1 0 0 0 0,-1 2 1 0 0,1 2-1 0 0,-12 3 15 0 0,76-2 217 0 0,100-29-154 0 0,87-13-187 0 0,-81-12-6143 0 0,-127 39 4549 0 0</inkml:trace>
  <inkml:trace contextRef="#ctx0" brushRef="#br0" timeOffset="1879.158">2704 791 6065 0 0,'90'-28'4662'0'0,"57"27"-2756"0"0,-105 3-1320 0 0,26 1-330 0 0,130-3-1559 0 0,-69-32-3421 0 0,-99 19 3037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4T15:19:42.3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4T15:19:43.3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</inkml:trace>
  <inkml:trace contextRef="#ctx0" brushRef="#br0" timeOffset="264.154">0 0,'0'0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2-04T15:22:46.272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</inkml:definitions>
  <inkml:trace contextRef="#ctx0" brushRef="#br0">0 1,'0'0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3:14.37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404 87 1408 0 0,'-90'-74'3857'0'0,"87"72"-3807"0"0,0 0 0 0 0,0 1-1 0 0,0-1 1 0 0,-1 1 0 0 0,1 0 0 0 0,0 0 0 0 0,-1 0-1 0 0,1 1 1 0 0,0-1 0 0 0,-1 1 0 0 0,1 0 0 0 0,0 0-1 0 0,-1 0 1 0 0,1 0 0 0 0,-1 0 0 0 0,1 1 0 0 0,0 0-1 0 0,-1-1 1 0 0,1 1 0 0 0,0 1 0 0 0,0-1-1 0 0,-1 0 1 0 0,1 1 0 0 0,0-1 0 0 0,0 1 0 0 0,1 0-1 0 0,-1 0 1 0 0,0 0 0 0 0,1 1 0 0 0,-1-1 0 0 0,1 0-1 0 0,0 1 1 0 0,0 0 0 0 0,0-1 0 0 0,0 1 0 0 0,0 0-1 0 0,0 0 1 0 0,1 0 0 0 0,-1 0 0 0 0,1 1-1 0 0,0-1 1 0 0,0 0 0 0 0,0 1 0 0 0,1-1 0 0 0,-1 1-50 0 0,-19 42 195 0 0,-40 134 342 0 0,22 251-252 0 0,20-156-53 0 0,-15 213 359 0 0,9-272-290 0 0,29 0 159 0 0,-3-213-449 0 0,-1-1-1 0 0,1 1 0 0 0,0-1 0 0 0,-1 0 0 0 0,1 1 0 0 0,0-1 0 0 0,0 0 0 0 0,1 0 0 0 0,-1 0 0 0 0,0-1 1 0 0,1 1-1 0 0,-1 0 0 0 0,1-1 0 0 0,0 1 0 0 0,-1-1 0 0 0,1 0 0 0 0,0 0 0 0 0,0 0 0 0 0,0-1 0 0 0,-1 1 0 0 0,1 0 1 0 0,0-1-1 0 0,0 0 0 0 0,0 0 0 0 0,0 0 0 0 0,0 0 0 0 0,0 0 0 0 0,0-1 0 0 0,0 1 0 0 0,0-1 0 0 0,0 0 1 0 0,1 0-11 0 0,8 0 33 0 0,151 1-1298 0 0,-127 1 434 0 0,-20 2 129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4:04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34 9226 0 0,'-30'-8'3273'0'0,"9"-10"-2873"0"0,12 10-888 0 0,13 8 360 0 0,-2 0-304 0 0,-2 0-185 0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3:24.2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91 5985 0 0,'114'-18'3851'0'0,"7"0"-2927"0"0,135-28-958 0 0,-217 39-593 0 0,-18 5 74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3:23.10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28 365 5057 0 0,'-27'-11'2195'0'0,"27"11"-2173"0"0,0 0 2 0 0,16 104 190 0 0,-1 167 269 0 0,17-196-560 0 0,-31-71-69 0 0,-1-3-2838 0 0,0-1 2077 0 0</inkml:trace>
  <inkml:trace contextRef="#ctx0" brushRef="#br0" timeOffset="514.9">22 298 4849 0 0,'-1'-10'165'0'0,"0"1"0"0"0,1-1-1 0 0,0 1 1 0 0,1-1 0 0 0,0 0 0 0 0,1 1-1 0 0,0 0 1 0 0,0-1 0 0 0,1 1 0 0 0,0 0-1 0 0,1 0 1 0 0,0 0 0 0 0,0 1 0 0 0,1-1-1 0 0,0 1 1 0 0,0 0 0 0 0,1 1 0 0 0,0-1 0 0 0,1 1-1 0 0,-1 0 1 0 0,1 1 0 0 0,7-6-165 0 0,0 1 170 0 0,0 0 0 0 0,1 1 1 0 0,0 0-1 0 0,1 1 0 0 0,0 1 1 0 0,0 1-1 0 0,0 0 0 0 0,1 1 0 0 0,0 1 1 0 0,9-1-171 0 0,-20 4 34 0 0,1 1 1 0 0,-1 0-1 0 0,0 0 0 0 0,1 1 1 0 0,-1 0-1 0 0,1 0 1 0 0,-1 0-1 0 0,1 1 1 0 0,-1 0-1 0 0,0 1 1 0 0,1-1-1 0 0,-1 1 1 0 0,0 0-1 0 0,0 0 1 0 0,0 1-1 0 0,0 0 0 0 0,-1 0 1 0 0,1 1-1 0 0,-1-1 1 0 0,0 1-1 0 0,0 0 1 0 0,0 0-1 0 0,0 1 1 0 0,-1 0-1 0 0,0-1 1 0 0,0 1-1 0 0,0 1 0 0 0,0-1 1 0 0,-1 1-1 0 0,1 1-34 0 0,-2-3 21 0 0,0 0-1 0 0,0 1 0 0 0,-1-1 0 0 0,1 1 0 0 0,-1 0 0 0 0,0-1 1 0 0,0 1-1 0 0,-1 0 0 0 0,1 0 0 0 0,-1-1 0 0 0,0 1 0 0 0,0 0 0 0 0,-1 0 1 0 0,0 0-1 0 0,0-1 0 0 0,0 1 0 0 0,0 0 0 0 0,0-1 0 0 0,-1 1 1 0 0,0-1-1 0 0,0 0 0 0 0,0 1 0 0 0,-1-1 0 0 0,1 0 0 0 0,-1 0 1 0 0,-1 0-21 0 0,-97 93 271 0 0,53-56-237 0 0,26-20-37 0 0,-1-1 1 0 0,-1-1 0 0 0,0-1-1 0 0,-2-1 1 0 0,0-1-1 0 0,-1-1 3 0 0,72-6-351 0 0,-44-8 352 0 0,4-1-5 0 0,0 2 1 0 0,0-1-1 0 0,1 0 1 0 0,-1 1 0 0 0,-1 0-1 0 0,1 0 1 0 0,0 1-1 0 0,0-1 1 0 0,-1 1-1 0 0,1 0 1 0 0,-1 0 0 0 0,0 1-1 0 0,0-1 1 0 0,0 1-1 0 0,-1 0 1 0 0,3 2 3 0 0,114 209 153 0 0,-75-155-522 0 0,1-61-2737 0 0,-34-6 2176 0 0,0-2-269 0 0</inkml:trace>
  <inkml:trace contextRef="#ctx0" brushRef="#br0" timeOffset="768.507">659 642 1728 0 0,'15'9'4965'0'0,"-7"13"-4984"0"0,-6-16 571 0 0,3 121 1632 0 0,-8-92-1909 0 0,-27 238 1238 0 0,52-197-903 0 0,-19-74-590 0 0,0 1 1 0 0,0 0 0 0 0,0-1-1 0 0,1 0 1 0 0,-1 0-1 0 0,0 0 1 0 0,1 0-1 0 0,0-1 1 0 0,-1 1-1 0 0,1-1 1 0 0,0 0 0 0 0,0 0-1 0 0,0 0 1 0 0,0-1-1 0 0,0 1 1 0 0,0-1-1 0 0,-1 0 1 0 0,1 0-1 0 0,0-1 1 0 0,0 1 0 0 0,0-1-1 0 0,0 1 1 0 0,0-1-1 0 0,0-1 1 0 0,0 1-1 0 0,-1 0 1 0 0,1-1-1 0 0,-1 0 1 0 0,1 0 0 0 0,-1 0-1 0 0,1 0 1 0 0,0-2-21 0 0,21-4 45 0 0,-15 5-355 0 0,16-6 443 0 0,-19-3-4933 0 0,-7 10 3739 0 0</inkml:trace>
  <inkml:trace contextRef="#ctx0" brushRef="#br0" timeOffset="1014.997">455 960 7314 0 0,'-8'2'2994'0'0,"-7"-13"-2417"0"0,22 9-578 0 0,197-29 97 0 0,-73-4-222 0 0,-61 7-1938 0 0,-52 22 1124 0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3:27.78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35 39 3001 0 0,'-5'-39'4162'0'0,"24"329"-593"0"0,-36 155-2481 0 0,10-321-823 0 0,-4 23-104 0 0,3-71-76 0 0,4 0 0 0 0,2 1 1 0 0,4-1-1 0 0,4 1 0 0 0,3 3-85 0 0,-7-67 6 0 0,18 57-768 0 0,13-47-3344 0 0,-20-22 2377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3:35.49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135 1046 6609 0 0,'29'-28'3813'0'0,"34"-43"-2484"0"0,17-25-588 0 0,-24 11-462 0 0,-57 86-271 0 0,0-1 0 0 0,0 1 0 0 0,0-1 0 0 0,0 1 0 0 0,0-1 0 0 0,0 0 0 0 0,0 0 0 0 0,0 1 0 0 0,0-1 0 0 0,-1 0 0 0 0,1 0 0 0 0,0 0 1 0 0,0 0-1 0 0,0 0 0 0 0,0 0 0 0 0,0 0 0 0 0,0-1 0 0 0,0 1 0 0 0,-1 0 0 0 0,1-1 0 0 0,0 1 0 0 0,0 0 0 0 0,0-1 0 0 0,0 1 0 0 0,0-1 0 0 0,0 0 0 0 0,1 1 0 0 0,-1-1 0 0 0,0 0 1 0 0,0 0-1 0 0,0 1 0 0 0,0-1 0 0 0,1 0 0 0 0,-1 0 0 0 0,0 0 0 0 0,1 0 0 0 0,-1 0 0 0 0,1 0 0 0 0,-1 0 0 0 0,1 0 0 0 0,0 0 0 0 0,-1 0 0 0 0,1 0 0 0 0,0 0 0 0 0,0 0 1 0 0,0-1-1 0 0,-1 1 0 0 0,1 0 0 0 0,0 0 0 0 0,1 0 0 0 0,-1 0 0 0 0,0 0 0 0 0,0 0 0 0 0,0 0 0 0 0,1-1 0 0 0,-1 1 0 0 0,0 0 0 0 0,1 0 0 0 0,-1 0 0 0 0,1 0 0 0 0,0 0 0 0 0,-1 0 1 0 0,1 1-1 0 0,0-1 0 0 0,-1 0 0 0 0,1 0 0 0 0,0 0 0 0 0,0 0-8 0 0,-19 9 32 0 0,1 1-1 0 0,0 0 1 0 0,0 1 0 0 0,1 1 0 0 0,0 0 0 0 0,1 1-1 0 0,1 1 1 0 0,0 0 0 0 0,0 1 0 0 0,1 1-1 0 0,1 0 1 0 0,-1 3-32 0 0,-6 7 153 0 0,0 0-1 0 0,2 0 1 0 0,1 2 0 0 0,2 0-1 0 0,0 1 1 0 0,2 0-1 0 0,-6 19-152 0 0,17-46 3 0 0,1 0 0 0 0,-1 0 0 0 0,0-1 0 0 0,1 1 0 0 0,-1 0 0 0 0,1 0 0 0 0,-1 0 0 0 0,1 0 0 0 0,-1 0 0 0 0,1 0-1 0 0,0 0 1 0 0,-1 0 0 0 0,1 0 0 0 0,0 0 0 0 0,0 0 0 0 0,0 0 0 0 0,0 0 0 0 0,0 0 0 0 0,0 0 0 0 0,0 1-1 0 0,0-1 1 0 0,0 0 0 0 0,0 0 0 0 0,1 0 0 0 0,-1 0 0 0 0,0 0 0 0 0,1 0 0 0 0,-1 0 0 0 0,1 0 0 0 0,-1 0 0 0 0,1-1-1 0 0,0 1 1 0 0,-1 0 0 0 0,1 0 0 0 0,0 0 0 0 0,-1-1 0 0 0,1 1 0 0 0,0 0 0 0 0,0 0 0 0 0,0-1 0 0 0,0 1 0 0 0,0-1-1 0 0,-1 1 1 0 0,1-1 0 0 0,0 1 0 0 0,0-1 0 0 0,0 0 0 0 0,0 1 0 0 0,0-1 0 0 0,1 0 0 0 0,-1 0 0 0 0,0 0-1 0 0,0 0 1 0 0,0 0 0 0 0,0 0 0 0 0,0 0 0 0 0,0 0 0 0 0,0 0 0 0 0,0-1 0 0 0,0 1 0 0 0,0 0 0 0 0,0-1 0 0 0,0 1-3 0 0,66-29-53 0 0,2-21-99 0 0,-59 41 124 0 0,1 0 0 0 0,0 1 1 0 0,1 0-1 0 0,-1 1 0 0 0,1 0 0 0 0,1 1 0 0 0,-1 0 0 0 0,1 1 0 0 0,0 1 0 0 0,9-3 28 0 0,-20 7 1 0 0,-1-1-1 0 0,1 0 0 0 0,-1 0 1 0 0,1 1-1 0 0,0-1 1 0 0,-1 1-1 0 0,1 0 0 0 0,0-1 1 0 0,-1 1-1 0 0,1 0 0 0 0,0 0 1 0 0,-1 0-1 0 0,1 0 0 0 0,0 0 1 0 0,-1 1-1 0 0,1-1 0 0 0,0 0 1 0 0,-1 1-1 0 0,1-1 0 0 0,0 1 1 0 0,-1 0-1 0 0,1-1 0 0 0,-1 1 1 0 0,1 0-1 0 0,-1 0 0 0 0,0 0 1 0 0,1 0-1 0 0,-1 0 0 0 0,0 0 1 0 0,0 1-1 0 0,0-1 1 0 0,0 0-1 0 0,0 1 0 0 0,0-1 1 0 0,0 0-1 0 0,0 1 0 0 0,0-1 1 0 0,0 1-1 0 0,-1 0 0 0 0,1-1 1 0 0,-1 1-1 0 0,1-1 0 0 0,-1 1 1 0 0,0 0-1 0 0,0-1 0 0 0,0 1 1 0 0,1 0-1 0 0,-2-1 0 0 0,1 1 1 0 0,0 0-1 0 0,-1 38 76 0 0,0-36-70 0 0,0 0 0 0 0,0 1 1 0 0,0-1-1 0 0,1 0 0 0 0,-1 0 0 0 0,1 0 0 0 0,0 0 1 0 0,0 1-1 0 0,0-1 0 0 0,1 0 0 0 0,0 0 0 0 0,0 0 1 0 0,0 0-1 0 0,0 0 0 0 0,0 0 0 0 0,1 0 0 0 0,0 0 1 0 0,-1 0-1 0 0,2-1 0 0 0,-1 1 0 0 0,0-1 0 0 0,1 1 1 0 0,-1-1-1 0 0,1 0 0 0 0,0 0 0 0 0,0 0 0 0 0,0 0 1 0 0,1-1-1 0 0,-1 1 0 0 0,1-1 0 0 0,-1 0 0 0 0,1 0-6 0 0,1-1-141 0 0,1 0-1 0 0,-1 0 0 0 0,0 0 0 0 0,1-1 0 0 0,-1 0 0 0 0,0 0 0 0 0,1-1 0 0 0,-1 1 0 0 0,0-1 0 0 0,1 0 1 0 0,-1-1-1 0 0,0 1 0 0 0,0-1 0 0 0,0 0 0 0 0,0 0 0 0 0,0-1 0 0 0,-1 1 0 0 0,1-1 0 0 0,-1 0 0 0 0,1-1 142 0 0,10-4-625 0 0,0-1-326 0 0</inkml:trace>
  <inkml:trace contextRef="#ctx0" brushRef="#br0" timeOffset="339.707">1034 74 6001 0 0,'55'82'6027'0'0,"-18"73"-4200"0"0,-33-132-1340 0 0,4 46-94 0 0,-2 0 1 0 0,-3 0-1 0 0,-4 0 0 0 0,-2 0 1 0 0,-9 41-394 0 0,4-54 4 0 0,-2-1 0 0 0,-3 0 0 0 0,-3-1 0 0 0,-1 0 1 0 0,-3-2-1 0 0,-2 0 0 0 0,-3-1 0 0 0,-9 11-4 0 0,-4 3-28 0 0,-138 272-5817 0 0,163-298 4266 0 0</inkml:trace>
  <inkml:trace contextRef="#ctx0" brushRef="#br0" timeOffset="1245.379">670 283 6025 0 0,'-17'-14'1808'0'0,"7"7"-1502"0"0,1 0-1 0 0,0 0 1 0 0,1 0-1 0 0,0-1 1 0 0,0 0-1 0 0,1-1 0 0 0,0 0 1 0 0,0 0-1 0 0,1 0 1 0 0,-5-10-306 0 0,55-8-3 0 0,188-67 1422 0 0,-225 92-1372 0 0,24-9 82 0 0,1 2 1 0 0,0 1 0 0 0,1 1 0 0 0,-1 2 0 0 0,1 2 0 0 0,0 0 0 0 0,1 3 0 0 0,22 2-130 0 0,-51 0 9 0 0,-1 1 1 0 0,0-1 0 0 0,0 1 0 0 0,-1 0-1 0 0,1 0 1 0 0,-1 1 0 0 0,1-1 0 0 0,-1 1 0 0 0,0 0-1 0 0,0-1 1 0 0,0 2 0 0 0,-1-1 0 0 0,0 0-1 0 0,1 0 1 0 0,-1 1 0 0 0,-1-1 0 0 0,1 1 0 0 0,-1-1-1 0 0,0 1 1 0 0,0 0 0 0 0,0 0 0 0 0,0-1-1 0 0,-1 1 1 0 0,0 0 0 0 0,0 0 0 0 0,0 0 0 0 0,-1 0-1 0 0,0-1 1 0 0,0 1 0 0 0,-1 4-10 0 0,2 8 35 0 0,-14 202 534 0 0,-97 577 665 0 0,44-110 450 0 0,64-653-1569 0 0,3-18-66 0 0,-1 1 1 0 0,0-1-1 0 0,-1 0 1 0 0,0 0-1 0 0,-1 0 0 0 0,-1 0 1 0 0,-1-1-1 0 0,0 0 1 0 0,-1 1-1 0 0,0-2 1 0 0,-1 1-1 0 0,-1-1 0 0 0,-7 11-48 0 0,11-22 6 0 0,-1-1 1 0 0,1 1-1 0 0,0-1 1 0 0,-1 0-1 0 0,1 0 1 0 0,0-1-1 0 0,-1 1 1 0 0,1-1-1 0 0,-1 0 1 0 0,1 0-1 0 0,-1-1 1 0 0,1 1-1 0 0,-1-1 1 0 0,1 0-1 0 0,0 0 1 0 0,-1-1 0 0 0,1 1-1 0 0,0-1 1 0 0,0 0-1 0 0,0 0 1 0 0,0 0-1 0 0,0-1 1 0 0,1 1-1 0 0,-1-1 1 0 0,1 0-1 0 0,-2-1-7 0 0,-23-11-37 0 0,7 6-62 0 0,0 2 0 0 0,-1 0-1 0 0,0 1 1 0 0,0 1 0 0 0,-1 1-1 0 0,1 1 1 0 0,-1 1 0 0 0,0 1 0 0 0,1 1-1 0 0,-5 2 100 0 0,14-1-672 0 0,0 0 0 0 0,1 2-1 0 0,-1-1 1 0 0,1 2 0 0 0,-1-1-1 0 0,1 2 1 0 0,1-1 0 0 0,-1 2-1 0 0,0 0 1 0 0,1 0 0 0 0,-9 8 672 0 0,10-7-2211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3:34.84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98 7250 0 0,'24'-15'4331'0'0,"25"-1"-3466"0"0,-25 9-327 0 0,193-42 729 0 0,-70 39-3375 0 0,-112 16-982 0 0,-31-1 1407 0 0</inkml:trace>
  <inkml:trace contextRef="#ctx0" brushRef="#br0" timeOffset="250.728">110 243 7234 0 0,'-36'21'4713'0'0,"42"-17"-3491"0"0,87 9-759 0 0,84-31-1030 0 0,-59 14-3793 0 0,-98 4 2769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3:52.4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110 137 1008 0 0,'-3'-18'741'0'0,"1"14"-493"0"0,1-1 1 0 0,-1 1 0 0 0,1-1-1 0 0,0 0 1 0 0,1 1-1 0 0,-1-1 1 0 0,1 0-1 0 0,0 1 1 0 0,0-1-1 0 0,0 0 1 0 0,1 0-1 0 0,-1 1 1 0 0,1-1-1 0 0,1 1 1 0 0,-1-1-1 0 0,0 1 1 0 0,1-1-1 0 0,0 1 1 0 0,0 0 0 0 0,0 0-1 0 0,1 0 1 0 0,0 0-1 0 0,-1 0 1 0 0,3-1-249 0 0,-4 4 39 0 0,0 0 0 0 0,0 1 0 0 0,0-1-1 0 0,0 0 1 0 0,0 1 0 0 0,0-1 0 0 0,1 1 0 0 0,-1 0 0 0 0,0-1 0 0 0,0 1 0 0 0,1 0 0 0 0,-1 0 0 0 0,0 0 0 0 0,0 0 0 0 0,1 0 0 0 0,-1 0 0 0 0,0 0 0 0 0,0 0 0 0 0,1 1 0 0 0,-1-1 0 0 0,0 0 0 0 0,0 1 0 0 0,0-1-1 0 0,1 1 1 0 0,-1-1 0 0 0,0 1 0 0 0,0 0 0 0 0,0-1 0 0 0,0 1 0 0 0,0 0 0 0 0,0 0 0 0 0,0 0 0 0 0,-1 0 0 0 0,1 0 0 0 0,0 0 0 0 0,0 0 0 0 0,-1 0 0 0 0,1 0 0 0 0,0 0 0 0 0,-1 0 0 0 0,1 0 0 0 0,-1 0 0 0 0,1 1-1 0 0,-1-1-38 0 0,18 55 220 0 0,-17-31-214 0 0,-2-1-1 0 0,-1 1 0 0 0,-1-1 1 0 0,-2 1-1 0 0,0-1 0 0 0,-1 0 1 0 0,-1-1-1 0 0,-2 0 0 0 0,0 0 1 0 0,-1-1-1 0 0,-1 0 0 0 0,-2 0 1 0 0,0-1-1 0 0,-1-1 0 0 0,-1 0 1 0 0,0-1-1 0 0,-8 5-5 0 0,18-13-2 0 0,0 0 0 0 0,1 0 1 0 0,0 0-1 0 0,1 0 0 0 0,1 0 0 0 0,0 1 0 0 0,0-1 0 0 0,1 1 1 0 0,0 0-1 0 0,1 0 0 0 0,0-1 0 0 0,1 1 0 0 0,1-1 0 0 0,0 1 1 0 0,0-1-1 0 0,3 9 2 0 0,4 45 29 0 0,5 589-22 0 0,22-482-3960 0 0,-24-149 2586 0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3:25.37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1176 2545 0 0,'0'1'62'0'0,"-1"0"0"0"0,0 1 1 0 0,0-1-1 0 0,0 1 1 0 0,1-1-1 0 0,-1 1 1 0 0,1-1-1 0 0,-1 1 1 0 0,1-1-1 0 0,0 1 1 0 0,-1-1-1 0 0,1 1 1 0 0,0 0-1 0 0,0-1 1 0 0,0 1-1 0 0,0-1 0 0 0,0 1 1 0 0,1 0-1 0 0,-1-1 1 0 0,0 1-1 0 0,1-1 1 0 0,-1 1-1 0 0,1-1 1 0 0,0 1-1 0 0,-1-1 1 0 0,1 1-1 0 0,0-1 1 0 0,0 0-1 0 0,0 1 0 0 0,0-1 1 0 0,0 0-1 0 0,0 0 1 0 0,0 0-1 0 0,1 0 1 0 0,-1 0-1 0 0,0 0 1 0 0,1 0-1 0 0,-1 0 1 0 0,0 0-1 0 0,1 0 1 0 0,-1-1-1 0 0,1 1 1 0 0,-1-1-1 0 0,1 1 0 0 0,-1-1 1 0 0,1 0-1 0 0,0 1 1 0 0,-1-1-1 0 0,1 0 1 0 0,-1 0-1 0 0,1 0 1 0 0,0 0-1 0 0,-1 0 1 0 0,1-1-1 0 0,-1 1 1 0 0,1 0-1 0 0,0-1 1 0 0,-1 1-1 0 0,1-1 0 0 0,-1 0 1 0 0,1 1-1 0 0,-1-2-62 0 0,12-2 232 0 0,0-2 0 0 0,-1 1 0 0 0,0-2 0 0 0,0 0 0 0 0,-1 0 1 0 0,1-1-1 0 0,-2 0 0 0 0,1-1 0 0 0,-1-1 0 0 0,8-9-232 0 0,26-21 380 0 0,-35 34-345 0 0,0-1 0 0 0,0-1 0 0 0,-1 1 0 0 0,1-2-1 0 0,-2 1 1 0 0,1-1 0 0 0,-1 0 0 0 0,-1-1 0 0 0,0 1 0 0 0,0-1 0 0 0,0-1 0 0 0,-2 1 0 0 0,1-1 0 0 0,-1 1 0 0 0,-1-1-1 0 0,0-1 1 0 0,1-5-35 0 0,-8 6 12 0 0,0 1 0 0 0,-1 0 0 0 0,0 0 0 0 0,0 0 0 0 0,-1 1 0 0 0,-1-1 0 0 0,1 2 0 0 0,-2-1 0 0 0,1 1 0 0 0,-1 0 0 0 0,0 0 0 0 0,-1 1 0 0 0,1 0-1 0 0,-1 1 1 0 0,-1 0 0 0 0,1 0 0 0 0,-1 1 0 0 0,0 0 0 0 0,-9-3-12 0 0,15 5-2 0 0,-1 0 0 0 0,1 0 0 0 0,-1 0-1 0 0,0 1 1 0 0,0-1 0 0 0,0 1 0 0 0,0 0-1 0 0,-1 1 1 0 0,1-1 0 0 0,0 1 0 0 0,-1 0 0 0 0,1 1-1 0 0,-1-1 1 0 0,1 1 0 0 0,-1 0 0 0 0,1 0 0 0 0,-1 1-1 0 0,1-1 1 0 0,-1 1 0 0 0,1 1 0 0 0,-1-1 0 0 0,1 1-1 0 0,0 0 1 0 0,0 0 0 0 0,0 0 0 0 0,0 1 0 0 0,0 0-1 0 0,1 0 1 0 0,-1 0 2 0 0,-10 11-3 0 0,0 1-1 0 0,1 0 1 0 0,1 1-1 0 0,1 0 0 0 0,0 1 1 0 0,1 1-1 0 0,1 0 1 0 0,0 0-1 0 0,2 1 1 0 0,0 0-1 0 0,1 1 1 0 0,1-1-1 0 0,0 1 1 0 0,2 0-1 0 0,1 1 1 0 0,0-1-1 0 0,1 7 4 0 0,-4 8 69 0 0,2-1 1 0 0,1 1-1 0 0,2-1 0 0 0,1 1 0 0 0,2 0 0 0 0,1-1 1 0 0,2 1-1 0 0,2-1 0 0 0,0 0 0 0 0,3-1 1 0 0,7 18-70 0 0,3 3 88 0 0,-16-39-41 0 0,1 0 0 0 0,1 0-1 0 0,0-1 1 0 0,1 0-1 0 0,1 0 1 0 0,0-1 0 0 0,0 0-1 0 0,1-1 1 0 0,2 2-47 0 0,-9-13-382 0 0,7 8 820 0 0,-6-5-5567 0 0,-3-4 3855 0 0</inkml:trace>
  <inkml:trace contextRef="#ctx0" brushRef="#br0" timeOffset="357.754">846 448 4417 0 0,'16'-67'2114'0'0,"-57"216"-1183"0"0,8 1 0 0 0,6 1 1 0 0,0 60-932 0 0,12 91 999 0 0,15-278-927 0 0,1 0 0 0 0,1 1 1 0 0,1-1-1 0 0,1 0 1 0 0,1 0-1 0 0,1 0 1 0 0,2-1-1 0 0,0 0 1 0 0,4 7-73 0 0,-11-27-70 0 0,0-1 1 0 0,0 1 0 0 0,1-1-1 0 0,-1 0 1 0 0,0 1-1 0 0,1-1 1 0 0,0 0 0 0 0,-1 0-1 0 0,1 0 1 0 0,0 0 0 0 0,0 0-1 0 0,0 0 1 0 0,0-1-1 0 0,1 1 1 0 0,-1-1 0 0 0,0 1-1 0 0,1-1 1 0 0,-1 0-1 0 0,1 0 1 0 0,-1 0 0 0 0,1 0-1 0 0,-1-1 1 0 0,1 1 0 0 0,0-1-1 0 0,-1 1 1 0 0,1-1-1 0 0,0 0 1 0 0,0 0 0 0 0,-1 0-1 0 0,1 0 1 0 0,0-1 0 0 0,-1 1-1 0 0,1-1 1 0 0,0 1-1 0 0,-1-1 1 0 0,1 0 0 0 0,-1 0-1 0 0,1 0 1 0 0,-1-1 0 0 0,1 1-1 0 0,-1-1 1 0 0,0 1-1 0 0,0-1 1 0 0,2-1 69 0 0,9-8-840 0 0,1-1-218 0 0</inkml:trace>
  <inkml:trace contextRef="#ctx0" brushRef="#br0" timeOffset="605.72">1172 828 6521 0 0,'-11'22'3136'0'0,"-15"40"-2287"0"0,9 12-553 0 0,3 0 0 0 0,3 2 0 0 0,4-1 0 0 0,3 5-296 0 0,3-76-315 0 0,4 9 763 0 0,8-13-4527 0 0,25-18 2900 0 0,-19 4-377 0 0</inkml:trace>
  <inkml:trace contextRef="#ctx0" brushRef="#br0" timeOffset="862.008">1418 897 4569 0 0,'-13'31'2345'0'0,"-49"145"1010"0"0,36 2-2502 0 0,25-126-574 0 0,2-67-3033 0 0,17-19 1961 0 0,-9 11-236 0 0</inkml:trace>
  <inkml:trace contextRef="#ctx0" brushRef="#br0" timeOffset="1041.912">948 897 3553 0 0,'-1'-11'2213'0'0,"0"10"-2128"0"0,1 0-1 0 0,0 1 0 0 0,0-1 1 0 0,0 0-1 0 0,-1 1 0 0 0,1-1 0 0 0,0 0 1 0 0,0 0-1 0 0,0 0 0 0 0,0 1 0 0 0,0-1 1 0 0,1 0-1 0 0,-1 0 0 0 0,0 1 1 0 0,0-1-1 0 0,0 0 0 0 0,1 1 0 0 0,-1-1 1 0 0,0 0-1 0 0,1 0 0 0 0,-1 1 0 0 0,1-1 1 0 0,-1 1-1 0 0,0-1 0 0 0,1 0 1 0 0,0 1-1 0 0,-1-1 0 0 0,1 1 0 0 0,-1-1 1 0 0,1 1-1 0 0,0 0 0 0 0,-1-1 0 0 0,1 1 1 0 0,0-1-1 0 0,-1 1 0 0 0,1 0 0 0 0,0 0 1 0 0,-1-1-1 0 0,1 1 0 0 0,0 0 1 0 0,0 0-1 0 0,-1 0 0 0 0,1 0 0 0 0,0 0 1 0 0,0 0-1 0 0,-1 0 0 0 0,1 0 0 0 0,0 0-84 0 0,340-39 2012 0 0,-327 36-2412 0 0,0-1 0 0 0,0-1 0 0 0,0-1 1 0 0,-1 0-1 0 0,0 0 0 0 0,0-1 0 0 0,-1-1 1 0 0,0 0-1 0 0,0-1 0 0 0,-1 0 1 0 0,6-7 399 0 0,5-1-1289 0 0</inkml:trace>
  <inkml:trace contextRef="#ctx0" brushRef="#br0" timeOffset="1246.228">1859 585 6457 0 0,'31'63'4198'0'0,"-6"108"-1808"0"0,-25-170-2354 0 0,2 44 165 0 0,-1-1 0 0 0,-3 0-1 0 0,-1 0 1 0 0,-3 0 0 0 0,-1-1-1 0 0,-2 0 1 0 0,-2 0 0 0 0,-2-1-1 0 0,-16 36-200 0 0,-1-11-64 0 0,-4-1 0 0 0,-2-2 0 0 0,-38 51 64 0 0,-20 4-4509 0 0,88-113 3413 0 0</inkml:trace>
  <inkml:trace contextRef="#ctx0" brushRef="#br0" timeOffset="28769.536">2083 51 3417 0 0,'-24'-17'4525'0'0,"43"11"-3933"0"0,14-2-248 0 0,-21 4-287 0 0,-1 0 0 0 0,1 1 0 0 0,0 0-1 0 0,-1 1 1 0 0,1 0 0 0 0,0 1 0 0 0,0 0 0 0 0,0 1-1 0 0,0 1 1 0 0,0-1 0 0 0,0 2 0 0 0,0 0 0 0 0,0 0 0 0 0,0 1-1 0 0,-1 1 1 0 0,1 0 0 0 0,-1 0 0 0 0,9 6-57 0 0,-15-3 22 0 0,0-1-1 0 0,-1 1 1 0 0,0 0 0 0 0,0 0-1 0 0,-1 0 1 0 0,0 0 0 0 0,0 1 0 0 0,0-1-1 0 0,-1 1 1 0 0,0 0 0 0 0,-1 0 0 0 0,0 0-1 0 0,0 0 1 0 0,-1 0 0 0 0,0 0 0 0 0,0 0-1 0 0,-1 0 1 0 0,0-1 0 0 0,0 1 0 0 0,-1 2-22 0 0,-88 355 373 0 0,88-342-354 0 0,1 0 1 0 0,1-1-1 0 0,1 1 0 0 0,0-1 1 0 0,2 1-1 0 0,1-1 0 0 0,1 0 0 0 0,3 9-19 0 0,16 127 278 0 0,-28-99 109 0 0,-3 0 0 0 0,-2 0 0 0 0,-2-1 0 0 0,-19 53-387 0 0,2-1 118 0 0,-3-10-69 0 0,-7 31-168 0 0,32-44-4374 0 0,8-78 3248 0 0,4-3-433 0 0</inkml:trace>
  <inkml:trace contextRef="#ctx0" brushRef="#br0" timeOffset="38304.134">215 1193 624 0 0,'-105'-25'3235'0'0,"65"23"-1485"0"0,46 20-1743 0 0,41-1-1713 0 0,-34-15 1037 0 0</inkml:trace>
  <inkml:trace contextRef="#ctx0" brushRef="#br0" timeOffset="38833.085">126 1164 672 0 0,'57'-2'4543'0'0,"70"-46"-4179"0"0,61-96-227 0 0,-126 82-108 0 0,-78 37-2867 0 0,12 23 2235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3:15.84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100 636 4105 0 0,'-75'-3'2072'0'0,"87"5"-1190"0"0,155-18 347 0 0,216-62-480 0 0,-182 29-870 0 0,-153 35-1699 0 0,-40 13 1196 0 0,-1 0-175 0 0</inkml:trace>
  <inkml:trace contextRef="#ctx0" brushRef="#br0" timeOffset="592.43">119 615 2328 0 0,'-4'2'130'0'0,"0"0"0"0"0,0 0 0 0 0,1 1-1 0 0,-1-1 1 0 0,1 1 0 0 0,0 0-1 0 0,0 0 1 0 0,0 0 0 0 0,0 0-1 0 0,0 1 1 0 0,1-1 0 0 0,-1 1-1 0 0,1 0 1 0 0,0 0 0 0 0,0-1-1 0 0,0 1 1 0 0,1 0 0 0 0,0 1 0 0 0,-1-1-1 0 0,1 0 1 0 0,1 0 0 0 0,-1 1-1 0 0,1-1 1 0 0,-1 0 0 0 0,1 1-1 0 0,0-1 1 0 0,1 0 0 0 0,-1 1-1 0 0,1-1 1 0 0,0 0 0 0 0,0 0-1 0 0,0 0 1 0 0,1 1 0 0 0,-1-1-1 0 0,1 0 1 0 0,0-1 0 0 0,0 1-130 0 0,10 8 143 0 0,0 0 1 0 0,1-1-1 0 0,0 0 1 0 0,1-1-1 0 0,0-1 1 0 0,1 0-1 0 0,0-1 1 0 0,0 0-1 0 0,0-2 1 0 0,1 0-1 0 0,0 0 1 0 0,1-2-1 0 0,-1 0 1 0 0,1 0-1 0 0,0-2 1 0 0,4 0-144 0 0,61 18 143 0 0,21 13 40 0 0,-59 0-3 0 0,-42-32-165 0 0,-1 0 0 0 0,0 0 0 0 0,0-1 0 0 0,0 1 0 0 0,0 0 0 0 0,0 0 0 0 0,0 0 0 0 0,-1 0 0 0 0,1 0 0 0 0,0 1 0 0 0,0-1 0 0 0,-1 0 0 0 0,1 0 0 0 0,-1 0 0 0 0,1 1 0 0 0,-1-1 0 0 0,0 0 0 0 0,1 1 0 0 0,-1-1 0 0 0,0 0 0 0 0,0 1 0 0 0,0-1 0 0 0,0 0 0 0 0,0 1 0 0 0,0-1 0 0 0,0 0 0 0 0,0 1 0 0 0,0-1 0 0 0,-1 0 0 0 0,1 1 0 0 0,-1-1 0 0 0,1 0 0 0 0,-1 0 0 0 0,1 1 0 0 0,-1-1 0 0 0,0 0 0 0 0,0 0 0 0 0,1 0 0 0 0,-1 0-1 0 0,0 0 1 0 0,0 0 0 0 0,0 0 0 0 0,0 0 0 0 0,0 0 0 0 0,0-1 0 0 0,-1 2-15 0 0,-3 5-82 0 0,-89 82 154 0 0,-135 91-63 0 0,14 51 80 0 0,196-194 6 0 0,19-36-84 0 0,0-1 6 0 0,0 0 14 0 0,8 2 11 0 0,134-6 354 0 0,45-33 102 0 0,2 7-1 0 0,151-2-497 0 0,-138 26-4953 0 0,-170 6 3430 0 0</inkml:trace>
  <inkml:trace contextRef="#ctx0" brushRef="#br0" timeOffset="88525.127">643 77 4945 0 0,'-110'97'2209'0'0,"60"-43"-2067"0"0,17-25 52 0 0,0-2 0 0 0,-2 0 1 0 0,-1-3-1 0 0,-1-1 0 0 0,-1-1 0 0 0,-1-2 0 0 0,-10 2-194 0 0,46-20 11 0 0,-1 0 1 0 0,0 0-1 0 0,0 0 0 0 0,0 0 0 0 0,0 0 0 0 0,0-1 1 0 0,-1 0-1 0 0,1 0 0 0 0,0 0 0 0 0,-1 0 0 0 0,1-1 1 0 0,0 1-1 0 0,-1-1 0 0 0,1 0 0 0 0,-1-1 0 0 0,1 1 0 0 0,0-1 1 0 0,-1 0-1 0 0,1 0 0 0 0,0 0 0 0 0,0-1 0 0 0,-1 1 1 0 0,1-1-1 0 0,0 0 0 0 0,1 0 0 0 0,-1 0 0 0 0,0-1 1 0 0,1 1-1 0 0,-1-1 0 0 0,1 0 0 0 0,0 0 0 0 0,0 0 1 0 0,0-1-1 0 0,0 1 0 0 0,0-1 0 0 0,1 1 0 0 0,0-1 1 0 0,-1 0-12 0 0,1-6-3 0 0,-1 1 0 0 0,1 0 0 0 0,1-1 0 0 0,0 1 0 0 0,0-1 1 0 0,1 0-1 0 0,0 1 0 0 0,1-1 0 0 0,0 0 0 0 0,0 1 1 0 0,1-1-1 0 0,0 1 0 0 0,1 0 0 0 0,0 0 0 0 0,0 0 0 0 0,1 0 1 0 0,0 0-1 0 0,1 0 0 0 0,0 1 0 0 0,0 0 0 0 0,1 0 1 0 0,0 1-1 0 0,0 0 0 0 0,1 0 0 0 0,0 0 0 0 0,0 0 0 0 0,1 1 1 0 0,-1 1-1 0 0,1-1 0 0 0,1 1 0 0 0,-1 0 0 0 0,1 1 0 0 0,0 0 1 0 0,0 1-1 0 0,0 0 0 0 0,0 0 0 0 0,0 0 0 0 0,1 2 1 0 0,-1-1-1 0 0,1 1 0 0 0,-1 0 0 0 0,1 1 0 0 0,2 0 3 0 0,-1 3-1 0 0,-1 1 0 0 0,0 0 1 0 0,0 1-1 0 0,0 0 0 0 0,-1 0 0 0 0,0 1 0 0 0,0 0 0 0 0,0 0 0 0 0,-1 1 0 0 0,0 1 0 0 0,0-1 0 0 0,0 1 0 0 0,-1 0 0 0 0,-1 1 1 0 0,1 0-1 0 0,-1 0 0 0 0,-1 0 0 0 0,4 8 1 0 0,12 15 26 0 0,50 87 474 0 0,-68-118-456 0 0,0 0 0 0 0,-1 0 1 0 0,1-1-1 0 0,0 1 0 0 0,0-1 0 0 0,0 1 1 0 0,0-1-1 0 0,0 0 0 0 0,0 0 0 0 0,0-1 1 0 0,0 1-1 0 0,0 0 0 0 0,0-1 1 0 0,0 0-1 0 0,-1 0 0 0 0,1 1 0 0 0,0-2 1 0 0,0 1-1 0 0,-1 0 0 0 0,1-1 1 0 0,-1 1-1 0 0,1-1 0 0 0,-1 0 0 0 0,1 1 1 0 0,-1-1-1 0 0,0-1 0 0 0,0 1 0 0 0,0 0 1 0 0,0 0-1 0 0,-1-1 0 0 0,1 1 1 0 0,0-1-1 0 0,0 0-44 0 0,11-11 166 0 0,5-4-98 0 0,-1-1 1 0 0,0 0-1 0 0,-2-1 1 0 0,0-1 0 0 0,-2-1-1 0 0,0 0 1 0 0,-1-1-1 0 0,-1 0 1 0 0,-2 0-1 0 0,0-1 1 0 0,-2-1 0 0 0,4-15-69 0 0,-12 41 6 0 0,0-1 1 0 0,0 1-1 0 0,0 0 1 0 0,0 0-1 0 0,0-1 1 0 0,0 1 0 0 0,0-1-1 0 0,0 1 1 0 0,0-1-1 0 0,0 1 1 0 0,0-1 0 0 0,-1 0-1 0 0,1 1 1 0 0,0-1-1 0 0,0 0 1 0 0,0 0 0 0 0,0 0-1 0 0,-1 0 1 0 0,1 0-1 0 0,0 0 1 0 0,0 0-1 0 0,0 0 1 0 0,0-1 0 0 0,-1 1-1 0 0,1 0 1 0 0,0-1-1 0 0,0 1 1 0 0,0-1 0 0 0,0 1-1 0 0,0-1 1 0 0,0 0-1 0 0,0 1 1 0 0,0-1 0 0 0,0 0-1 0 0,0 0 1 0 0,0 1-1 0 0,1-1 1 0 0,-1 0 0 0 0,0 0-1 0 0,0 0 1 0 0,1 0-1 0 0,-1 0 1 0 0,1 0-1 0 0,-1 0 1 0 0,1 0 0 0 0,-1-1-1 0 0,1 1 1 0 0,0 0-1 0 0,-1 0 1 0 0,1 0 0 0 0,0 0-1 0 0,0 0 1 0 0,0-1-1 0 0,0 1 1 0 0,0 0 0 0 0,0 0-1 0 0,0 0 1 0 0,0-1-1 0 0,1 1 1 0 0,-1 0-1 0 0,0 0 1 0 0,1 0 0 0 0,-1 0-1 0 0,1 0 1 0 0,-1 0-1 0 0,1 0 1 0 0,0-1-7 0 0,-94 79 35 0 0,-20 33-1342 0 0,79-70-1158 0 0,29-29 1188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3:12.23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2419 255 6617 0 0,'18'-22'2944'0'0,"138"-11"-2830"0"0,76-22 374 0 0,-156 33-310 0 0,1 4-1 0 0,0 3 1 0 0,53-2-178 0 0,46-8-2445 0 0,-143 20 1433 0 0,-1-3-466 0 0</inkml:trace>
  <inkml:trace contextRef="#ctx0" brushRef="#br0" timeOffset="-609.266">2527 414 1040 0 0,'-3'-12'3260'0'0,"6"30"-334"0"0,-2 109-2033 0 0,-81 385-307 0 0,79-504-583 0 0,-9 34 34 0 0,2 1-1 0 0,2-1 0 0 0,2 1 1 0 0,1 40-37 0 0,13-48 197 0 0,-9-34-125 0 0,-1-1 8 0 0,0 0 6 0 0,0 0 2 0 0,13 0 170 0 0,352-9 1276 0 0,-160-25-1128 0 0,-142 18-202 0 0,-14 7-55 0 0,35-11-4771 0 0,-75 17 3181 0 0</inkml:trace>
  <inkml:trace contextRef="#ctx0" brushRef="#br0" timeOffset="-280.173">2395 747 4745 0 0,'0'0'44'0'0,"0"-1"-1"0"0,-1 0 1 0 0,1 1-1 0 0,0-1 1 0 0,0 1 0 0 0,0-1-1 0 0,0 0 1 0 0,-1 0-1 0 0,1 1 1 0 0,0-1 0 0 0,0 0-1 0 0,0 1 1 0 0,0-1 0 0 0,1 0-1 0 0,-1 1 1 0 0,0-1-1 0 0,0 0 1 0 0,0 1 0 0 0,0-1-1 0 0,1 1 1 0 0,-1-1-1 0 0,0 0 1 0 0,1 1 0 0 0,-1-1-1 0 0,0 1 1 0 0,1-1-1 0 0,-1 1 1 0 0,1-1 0 0 0,-1 1-1 0 0,1-1 1 0 0,-1 1 0 0 0,1-1-1 0 0,-1 1 1 0 0,1-1-1 0 0,0 1 1 0 0,-1 0 0 0 0,1 0-1 0 0,-1-1 1 0 0,1 1-1 0 0,0 0 1 0 0,-1 0 0 0 0,1 0-1 0 0,0-1 1 0 0,-1 1-1 0 0,1 0 1 0 0,0 0 0 0 0,-1 0-1 0 0,1 0 1 0 0,0 0-1 0 0,-1 0 1 0 0,1 1 0 0 0,0-1-1 0 0,-1 0 1 0 0,1 0 0 0 0,0 0-1 0 0,-1 1 1 0 0,1-1-1 0 0,0 0 1 0 0,0 1-44 0 0,5-2 217 0 0,58-11 238 0 0,-1 2-1 0 0,1 4 1 0 0,0 2 0 0 0,55 5-455 0 0,36-3 365 0 0,-65-25-2496 0 0,-77 20 500 0 0,-3 3 371 0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5:29.5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23 8442 0 0,'97'-19'4316'0'0,"58"35"-3571"0"0,-49-2-277 0 0,138-24-320 0 0,-164-12-4229 0 0,-76 21 2917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4:04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634 284 8594 0 0,'-9'29'3883'0'0,"-14"16"-2626"0"0,-2 5-879 0 0,-68 290 456 0 0,89-324-808 0 0,0 1 0 0 0,1-1 0 0 0,1 1 0 0 0,0-1 0 0 0,1 1 0 0 0,1 0 0 0 0,1-1 0 0 0,0 1 0 0 0,2 0 0 0 0,2 13-26 0 0,-4-27-276 0 0,1 0 0 0 0,-1 0 1 0 0,1 0-1 0 0,0 0 0 0 0,-1 0 1 0 0,1 0-1 0 0,0 0 0 0 0,1-1 0 0 0,-1 1 1 0 0,0-1-1 0 0,1 0 0 0 0,-1 1 0 0 0,1-1 1 0 0,0 0-1 0 0,0-1 0 0 0,0 1 1 0 0,0 0-1 0 0,0-1 0 0 0,0 0 0 0 0,1 1 276 0 0,3-1-1321 0 0</inkml:trace>
  <inkml:trace contextRef="#ctx0" brushRef="#br0" timeOffset="1">24 159 9130 0 0,'-22'-61'4545'0'0,"21"59"-4516"0"0,1-1 1 0 0,0 0-1 0 0,-1 1 0 0 0,1-1 0 0 0,0 1 0 0 0,0-1 0 0 0,1 1 0 0 0,-1-1 0 0 0,1 0 0 0 0,-1 1 0 0 0,1-1 0 0 0,0 1 0 0 0,0 0 0 0 0,0-1 0 0 0,0 1 0 0 0,0 0 1 0 0,0-1-1 0 0,1 1 0 0 0,-1 0 0 0 0,1 0 0 0 0,0 0 0 0 0,-1 0 0 0 0,1 0 0 0 0,0 1 0 0 0,0-1 0 0 0,0 1 0 0 0,0-1 0 0 0,1 1 0 0 0,-1 0 0 0 0,0-1 0 0 0,1 1 1 0 0,-1 0-1 0 0,0 1 0 0 0,1-1 0 0 0,-1 0 0 0 0,3 0-29 0 0,197-2 118 0 0,-143 6-72 0 0,154-2 957 0 0,155-21-1003 0 0,-359 19 51 0 0,12-2-462 0 0,1 1 0 0 0,0 1 0 0 0,-1 1 0 0 0,1 1 0 0 0,0 1 0 0 0,-1 1 0 0 0,1 1 0 0 0,19 6 411 0 0,-26-1-1298 0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5:29.7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46 8922 0 0,'11'6'5274'0'0,"53"-1"-5431"0"0,0-3 0 0 0,1-4-1 0 0,-1-1 1 0 0,0-4 0 0 0,0-3-1 0 0,49-14 158 0 0,-8 11-3146 0 0,-73 13 1562 0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5:29.06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307 698 2721 0 0,'-46'-169'4210'0'0,"46"167"-4194"0"0,0 0 0 0 0,0 0 1 0 0,0 0-1 0 0,-1-1 0 0 0,1 1 1 0 0,-1 0-1 0 0,0 0 0 0 0,1 0 0 0 0,-1 0 1 0 0,0 0-1 0 0,0 0 0 0 0,0 0 1 0 0,0 1-1 0 0,-1-1 0 0 0,1 0 1 0 0,0 0-1 0 0,-1 1 0 0 0,1-1 0 0 0,-1 1 1 0 0,0-1-1 0 0,1 1 0 0 0,-1 0 1 0 0,0 0-1 0 0,0 0 0 0 0,0 0 1 0 0,0 0-1 0 0,0 0 0 0 0,0 0 0 0 0,0 1 1 0 0,0-1-1 0 0,0 1 0 0 0,0-1 1 0 0,-1 1-1 0 0,1 0 0 0 0,0 0 1 0 0,0 0-1 0 0,0 0 0 0 0,0 0 0 0 0,-1 0 1 0 0,1 1-1 0 0,0-1 0 0 0,0 1 1 0 0,0 0-1 0 0,0-1 0 0 0,0 1 0 0 0,0 0 1 0 0,0 0-1 0 0,0 0 0 0 0,0 0 1 0 0,0 1-17 0 0,-12 13 155 0 0,2 1 0 0 0,0 0 0 0 0,0 1 0 0 0,2 0 0 0 0,0 1 0 0 0,1 0 0 0 0,1 0 0 0 0,0 1 1 0 0,-3 17-156 0 0,4-19 100 0 0,-5 14 70 0 0,2-8-44 0 0,1-1 0 0 0,1 1-1 0 0,1 0 1 0 0,0 1 0 0 0,2 0-1 0 0,1 0 1 0 0,1 0 0 0 0,1 0 0 0 0,1 20-126 0 0,1-43 12 0 0,0 0 1 0 0,0 0 0 0 0,0 0 0 0 0,1 0-1 0 0,-1 0 1 0 0,0 0 0 0 0,0 0 0 0 0,1 0 0 0 0,-1 0-1 0 0,0 0 1 0 0,1 0 0 0 0,-1 0 0 0 0,1-1 0 0 0,-1 1-1 0 0,1 0 1 0 0,-1 0 0 0 0,1 0 0 0 0,0 0-1 0 0,-1-1 1 0 0,1 1 0 0 0,0 0 0 0 0,0-1 0 0 0,0 1-1 0 0,-1-1 1 0 0,1 1 0 0 0,0-1 0 0 0,0 1-1 0 0,0-1 1 0 0,0 1 0 0 0,0-1 0 0 0,0 0 0 0 0,0 0-1 0 0,0 1 1 0 0,0-1 0 0 0,0 0 0 0 0,0 0-1 0 0,0 0 1 0 0,0 0 0 0 0,0 0 0 0 0,0 0 0 0 0,0-1-1 0 0,0 1 1 0 0,0 0 0 0 0,0 0 0 0 0,0-1-1 0 0,0 1 1 0 0,0 0 0 0 0,0-1 0 0 0,0 1 0 0 0,0-1-1 0 0,0 0 1 0 0,-1 1 0 0 0,1-1 0 0 0,0 0-1 0 0,0 1 1 0 0,-1-1 0 0 0,1 0-13 0 0,4-1 6 0 0,6-2 16 0 0,0-1 0 0 0,0 0 0 0 0,0 0-1 0 0,-1-1 1 0 0,0-1 0 0 0,0 0 0 0 0,0 0-1 0 0,-1-1 1 0 0,0 0 0 0 0,6-9-22 0 0,90-105 113 0 0,-104 121-68 0 0,0 0-33 0 0,-1 0 0 0 0,0 1 0 0 0,1-1 0 0 0,-1 0 0 0 0,0 1 0 0 0,1-1 0 0 0,-1 0 0 0 0,1 1 0 0 0,0-1 0 0 0,-1 1 0 0 0,1-1 0 0 0,-1 1 0 0 0,1-1 0 0 0,0 1 0 0 0,-1-1 0 0 0,1 1 0 0 0,0-1 0 0 0,0 1 0 0 0,-1 0 0 0 0,1 0 0 0 0,0-1 0 0 0,0 1 0 0 0,-1 0 0 0 0,1 0 0 0 0,0 0 0 0 0,0 0 0 0 0,0 0 0 0 0,-1 0 0 0 0,1 0 0 0 0,0 0 0 0 0,0 0 0 0 0,0 0 0 0 0,-1 0-1 0 0,1 1 1 0 0,0-1 0 0 0,0 0 0 0 0,-1 0 0 0 0,1 1 0 0 0,0-1 0 0 0,0 1 0 0 0,-1-1 0 0 0,1 1 0 0 0,0-1-12 0 0,27 108 559 0 0,3 52-16 0 0,-31-158-541 0 0,0 0 1 0 0,1 0 0 0 0,-1-1-1 0 0,1 1 1 0 0,0 0-1 0 0,-1 0 1 0 0,1-1 0 0 0,0 1-1 0 0,0 0 1 0 0,0-1-1 0 0,0 1 1 0 0,0-1 0 0 0,1 1-1 0 0,-1-1 1 0 0,0 0-1 0 0,1 1 1 0 0,-1-1 0 0 0,1 0-1 0 0,-1 0 1 0 0,1 0-1 0 0,0 0 1 0 0,-1 0 0 0 0,1 0-1 0 0,0-1 1 0 0,0 1-1 0 0,-1 0 1 0 0,1-1-1 0 0,0 0 1 0 0,0 1 0 0 0,0-1-1 0 0,0 0 1 0 0,0 0-1 0 0,0 0 1 0 0,-1 0 0 0 0,1 0-1 0 0,0-1 1 0 0,0 1-1 0 0,0 0 1 0 0,0-1 0 0 0,0 1-1 0 0,-1-1 1 0 0,1 0-1 0 0,0 0-2 0 0,71-49-1342 0 0,-67 45 1027 0 0,68-66-2625 0 0,-49 45 1549 0 0</inkml:trace>
  <inkml:trace contextRef="#ctx0" brushRef="#br0" timeOffset="249.897">844 0 6617 0 0,'88'198'6890'0'0,"25"76"-6138"0"0,-102-244-750 0 0,-2 1 0 0 0,-2 0 0 0 0,0 0 0 0 0,-2 1 0 0 0,-2 0 0 0 0,-1 0 0 0 0,-1 0 0 0 0,-1 0 0 0 0,-3 0 0 0 0,0 0 1 0 0,-2-1-1 0 0,-1 1 0 0 0,-1-1 0 0 0,-2 0 0 0 0,-12 25-2 0 0,-115 170-707 0 0,31-86-2630 0 0,78-108 1806 0 0,15-17 410 0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5:25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545 324 944 0 0,'-12'-17'421'0'0,"11"14"-371"0"0,0 0-1 0 0,-1 0 1 0 0,1 0 0 0 0,0 1-1 0 0,-1-1 1 0 0,0 0 0 0 0,0 1-1 0 0,1-1 1 0 0,-1 1 0 0 0,-1 0-1 0 0,1 0 1 0 0,0 0 0 0 0,-1 0-1 0 0,1 0 1 0 0,-1 0 0 0 0,1 0-1 0 0,-1 1 1 0 0,0 0 0 0 0,0-1-1 0 0,1 1 1 0 0,-1 0 0 0 0,0 0 0 0 0,0 1-1 0 0,0-1 1 0 0,0 0 0 0 0,-1 1-1 0 0,1 0 1 0 0,0 0 0 0 0,0 0-1 0 0,0 0 1 0 0,0 0 0 0 0,0 1-1 0 0,0 0 1 0 0,-2 0-50 0 0,-17 11 26 0 0,0 2 1 0 0,1 0-1 0 0,1 2 1 0 0,0 0-1 0 0,1 1 0 0 0,1 1 1 0 0,-1 2-27 0 0,-7 5 191 0 0,0 3 25 0 0,0 1 0 0 0,2 2 0 0 0,1 0 1 0 0,2 1-1 0 0,1 1 0 0 0,1 2 0 0 0,2-1 0 0 0,2 2 0 0 0,1 0 0 0 0,2 1 1 0 0,1 0-1 0 0,2 1 0 0 0,1 0 0 0 0,3 0 0 0 0,-1 19-216 0 0,5-47 7 0 0,1 0 0 0 0,-1 0 0 0 0,1 0 0 0 0,1-1 0 0 0,0 1 0 0 0,1 0 0 0 0,-1 0 0 0 0,2-1 0 0 0,0 1 0 0 0,0-1 0 0 0,0 0 0 0 0,1 0 0 0 0,0 0 0 0 0,1 0 0 0 0,0-1 1 0 0,1 0-1 0 0,-1 0 0 0 0,2 0 0 0 0,-1-1 0 0 0,1 0 0 0 0,0 0 0 0 0,0 0 0 0 0,1-1 0 0 0,0 0 0 0 0,0-1 0 0 0,6 3-7 0 0,2-1 29 0 0,1-1 0 0 0,1 0-1 0 0,-1-2 1 0 0,1 0 0 0 0,0-1 0 0 0,0 0 0 0 0,0-2 0 0 0,0 0 0 0 0,0-1 0 0 0,0-1 0 0 0,0-1 0 0 0,0 0-1 0 0,0-1 1 0 0,0-1 0 0 0,-1-1 0 0 0,1 0 0 0 0,-1-2 0 0 0,-1 0 0 0 0,1 0 0 0 0,-1-2 0 0 0,-1 0-1 0 0,1-1 1 0 0,-1 0 0 0 0,-1-1 0 0 0,0-1 0 0 0,-1 0 0 0 0,0-1 0 0 0,-1 0 0 0 0,0-1 0 0 0,9-15-29 0 0,160-298 1444 0 0,-101 116-1139 0 0,-77 193-259 0 0,-1 0 0 0 0,-1 0 0 0 0,-1 0 0 0 0,-1 0-1 0 0,0 0 1 0 0,-2 0 0 0 0,0 0 0 0 0,-4-14-46 0 0,3 15 44 0 0,0 3-17 0 0,-1 0 1 0 0,0 0-1 0 0,-1 1 1 0 0,-1 0-1 0 0,0 0 0 0 0,-1 0 1 0 0,0 1-1 0 0,-1 0 1 0 0,0 1-1 0 0,-1 0 0 0 0,0 0 1 0 0,-1 1-1 0 0,0 1 0 0 0,-1 0 1 0 0,0 0-1 0 0,0 1 1 0 0,-10-4-28 0 0,17 9-3 0 0,0 0 0 0 0,0 1 0 0 0,0 0-1 0 0,-1 0 1 0 0,1 0 0 0 0,-1 0 0 0 0,0 1 0 0 0,1 0 0 0 0,-1 1 0 0 0,0-1 0 0 0,0 1 0 0 0,0 0 0 0 0,1 0 0 0 0,-1 1 0 0 0,0 0 0 0 0,0 0 0 0 0,1 0 0 0 0,-1 0 0 0 0,1 1 0 0 0,-1 0 0 0 0,1 0 0 0 0,0 1 0 0 0,-1 0 0 0 0,1 0 0 0 0,1 0 0 0 0,-1 0 0 0 0,0 1 3 0 0,-29 20-83 0 0,1 1-1 0 0,1 2 1 0 0,2 0-1 0 0,1 3 1 0 0,1 0 0 0 0,2 2-1 0 0,-22 32 84 0 0,45-59-149 0 0,0-1 1 0 0,0 0-1 0 0,0 1 1 0 0,0-1-1 0 0,1 1 0 0 0,0 0 1 0 0,0-1-1 0 0,0 1 0 0 0,0 0 1 0 0,1 0-1 0 0,0 1 0 0 0,0-1 1 0 0,1 0-1 0 0,-1 0 0 0 0,1 0 1 0 0,0 1-1 0 0,0-1 1 0 0,1 0-1 0 0,0 0 0 0 0,0 1 1 0 0,0-1-1 0 0,1 2 149 0 0,6 12-795 0 0</inkml:trace>
  <inkml:trace contextRef="#ctx0" brushRef="#br0" timeOffset="218.455">538 562 5945 0 0,'-17'170'4720'0'0,"17"-123"-4637"0"0,1-1 0 0 0,3 1 1 0 0,2-1-1 0 0,1 0 0 0 0,3 0 0 0 0,2-1 1 0 0,10 26-84 0 0,-18-60-1 0 0,1-1 0 0 0,0 1 1 0 0,0-1-1 0 0,1 0 0 0 0,0 0 0 0 0,1-1 1 0 0,0 1-1 0 0,1-2 0 0 0,0 1 1 0 0,0-1-1 0 0,1 0 0 0 0,-1-1 0 0 0,2 0 1 0 0,-1 0-1 0 0,3 0 1 0 0,-6-3-204 0 0,1-2-1 0 0,-1 1 1 0 0,0-1-1 0 0,1 0 1 0 0,0 0-1 0 0,-1 0 1 0 0,1-1 0 0 0,0 0-1 0 0,0-1 1 0 0,-1 0-1 0 0,1 0 1 0 0,0 0-1 0 0,0-1 1 0 0,0 0 0 0 0,0 0-1 0 0,-1 0 1 0 0,4-2 204 0 0,9-4-1481 0 0</inkml:trace>
  <inkml:trace contextRef="#ctx0" brushRef="#br0" timeOffset="743.439">1393 0 5945 0 0,'-56'39'2665'0'0,"46"-28"-2635"0"0,1 2 0 0 0,1 0 0 0 0,0 0 0 0 0,0 0 0 0 0,1 1 0 0 0,1 0 0 0 0,1 0-1 0 0,0 1 1 0 0,0 0-30 0 0,2-7 116 0 0,-30 101 135 0 0,4 0-1 0 0,5 2 1 0 0,5 1-1 0 0,5 0 1 0 0,2 70-251 0 0,7-143 24 0 0,3-1 1 0 0,1 1-1 0 0,2 0 1 0 0,1 0-1 0 0,2 0 1 0 0,2 0-1 0 0,1-1 1 0 0,3 0-1 0 0,0 0 1 0 0,3-1-1 0 0,1-1 1 0 0,2 0-1 0 0,6 9-24 0 0,-15-36-335 0 0,1 0-1 0 0,0-1 1 0 0,0 0 0 0 0,0-1-1 0 0,1 0 1 0 0,0 0-1 0 0,0-1 1 0 0,1 0 0 0 0,0 0-1 0 0,0-1 1 0 0,0-1-1 0 0,2 1 336 0 0,2 1-929 0 0,-2 2-186 0 0</inkml:trace>
  <inkml:trace contextRef="#ctx0" brushRef="#br0" timeOffset="1036.848">1494 225 5977 0 0,'-4'-8'2599'0'0,"-2"14"-2270"0"0,-4 22-222 0 0,1 1 0 0 0,1 0 0 0 0,1 0 0 0 0,2 1 0 0 0,1-1 1 0 0,2 1-1 0 0,0 24-107 0 0,0-7 91 0 0,-25 469 204 0 0,24-408-387 0 0,3-107-200 0 0,0-1-158 0 0,0 0-87 0 0,0 0 207 0 0,0 0-192 0 0,0 0-158 0 0</inkml:trace>
  <inkml:trace contextRef="#ctx0" brushRef="#br0" timeOffset="1284.601">1530 801 5545 0 0,'108'-105'3921'0'0,"100"-50"-2233"0"0,-140 82-1764 0 0,-69 64-5081 0 0,-1 9 4149 0 0</inkml:trace>
  <inkml:trace contextRef="#ctx0" brushRef="#br0" timeOffset="1539.87">1709 639 1472 0 0,'-5'6'342'0'0,"-7"7"201"0"0,0 1 0 0 0,1 0-1 0 0,1 0 1 0 0,0 1 0 0 0,1 0-1 0 0,1 1 1 0 0,0 0-1 0 0,1 0 1 0 0,1 0 0 0 0,0 1-1 0 0,2 0 1 0 0,0 0 0 0 0,0 1-1 0 0,0 16-542 0 0,5-26 122 0 0,-1 1-1 0 0,2-1 0 0 0,-1 1 0 0 0,1 0 1 0 0,0-1-1 0 0,1 0 0 0 0,0 0 0 0 0,0 0 0 0 0,1 0 1 0 0,0 0-1 0 0,0 0 0 0 0,1-1 0 0 0,0 0 1 0 0,0 0-1 0 0,1 0 0 0 0,0-1 0 0 0,0 0 1 0 0,6 5-122 0 0,-8-7 28 0 0,66 50 211 0 0,-11-46-2959 0 0,-53-10 1971 0 0,-1-2-217 0 0</inkml:trace>
  <inkml:trace contextRef="#ctx0" brushRef="#br0" timeOffset="1757.7">2034 943 9010 0 0,'0'-2'1851'0'0,"18"-3"108"0"0,273-2-2347 0 0,-216 3-5364 0 0,-69 1 4505 0 0</inkml:trace>
  <inkml:trace contextRef="#ctx0" brushRef="#br0" timeOffset="2207.04">2567 453 5609 0 0,'-14'-54'3262'0'0,"14"53"-3082"0"0,0 1 43 0 0,0 0 13 0 0,4 8 20 0 0,2 4-104 0 0,-1 1 1 0 0,0 1-1 0 0,-1-1 0 0 0,0 1 1 0 0,-1 0-1 0 0,-1 0 0 0 0,0 0 1 0 0,-1 0-1 0 0,-1 11-152 0 0,-26 488 1664 0 0,14-392-1472 0 0,14-116-188 0 0,-2-4 6 0 0,0-1-17 0 0,0 0-22 0 0,0 0-39 0 0,0 0-31 0 0,0 0-37 0 0,0 0-53 0 0,0 0-95 0 0,0 0-59 0 0,0 0-39 0 0,0 0-27 0 0,0 0-22 0 0,0 0 17 0 0,0 0 32 0 0,0 0 59 0 0,0 0 98 0 0,-12 5-228 0 0,8-2 3050 0 0,17-5-2476 0 0,0-1 0 0 0,0 0 1 0 0,0-1-1 0 0,-1 0 0 0 0,1-1 0 0 0,-1 0 0 0 0,0-1 0 0 0,0 0 0 0 0,-1-1 0 0 0,7-6-121 0 0,34-16-1193 0 0,-41 19-3679 0 0,-11 8 3393 0 0</inkml:trace>
  <inkml:trace contextRef="#ctx0" brushRef="#br0" timeOffset="2492.283">2421 785 6921 0 0,'-10'-20'2489'0'0,"5"1"-1937"0"0,4 4-472 0 0,-3-1-64 0 0,4 4-16 0 0,12-4 0 0 0,-1 0-24 0 0,-2 1 24 0 0,7-2-8 0 0,0-1-8 0 0,0-1-168 0 0,8-3-136 0 0,-8 3-168 0 0,0-2-248 0 0,-2 4 536 0 0,7-1-440 0 0,-5 2-185 0 0</inkml:trace>
  <inkml:trace contextRef="#ctx0" brushRef="#br0" timeOffset="2744.094">3010 1112 5961 0 0,'1'77'3893'0'0,"-39"40"-2213"0"0,2-9-1470 0 0,30-71-642 0 0,2 0 1 0 0,2 0 0 0 0,1 1-1 0 0,2-1 1 0 0,2 0-1 0 0,2 11 432 0 0,-3-9-1659 0 0,-2-21 228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3:29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518 126 1480 0 0,'3'-32'6958'0'0,"-4"28"-6873"0"0,0 0 0 0 0,-1 1 1 0 0,1-1-1 0 0,-1 1 0 0 0,0-1 1 0 0,1 1-1 0 0,-2 0 1 0 0,1 0-1 0 0,0 0 0 0 0,-1 0 1 0 0,1 0-1 0 0,-1 1 0 0 0,0-1 1 0 0,0 1-1 0 0,0-1 0 0 0,0 1 1 0 0,0 0-1 0 0,-1 0 0 0 0,-2-1-85 0 0,-60-27 149 0 0,62 28-151 0 0,-1 1 1 0 0,0 1 0 0 0,0-1-1 0 0,0 1 1 0 0,0 0 0 0 0,-1 0 0 0 0,1 1-1 0 0,0-1 1 0 0,0 1 0 0 0,1 0 0 0 0,-1 0-1 0 0,0 1 1 0 0,0-1 0 0 0,0 1 0 0 0,1 0-1 0 0,-1 1 1 0 0,1-1 0 0 0,-1 1 1 0 0,-14 9-9 0 0,-1 1-1 0 0,2 1 1 0 0,0 0 0 0 0,0 2-1 0 0,2 0 1 0 0,0 1-1 0 0,0 0 1 0 0,2 1 0 0 0,0 1-1 0 0,1 0 1 0 0,1 1 0 0 0,1 1 9 0 0,11-16-4 0 0,1-1 0 0 0,-1 0 0 0 0,1 0 0 0 0,0 1 0 0 0,0-1 0 0 0,0 0 1 0 0,1 0-1 0 0,0 0 0 0 0,-1 0 0 0 0,1 0 0 0 0,1 0 0 0 0,-1-1 0 0 0,0 1 0 0 0,1-1 0 0 0,0 1 0 0 0,0-1 0 0 0,0 0 1 0 0,0 0-1 0 0,0-1 0 0 0,1 1 0 0 0,0 0 0 0 0,-1-1 0 0 0,1 0 0 0 0,0 0 0 0 0,0 0 0 0 0,0-1 0 0 0,0 1 1 0 0,0-1-1 0 0,0 0 0 0 0,0 0 0 0 0,1 0 0 0 0,-1-1 0 0 0,0 1 0 0 0,4-1 4 0 0,30 15 15 0 0,-26-8-6 0 0,-2-5 5 0 0,-1 1 0 0 0,0 1 0 0 0,-1-1 0 0 0,1 2 0 0 0,-1-1 0 0 0,1 1 0 0 0,-2 0 0 0 0,1 1 0 0 0,0 0-1 0 0,-1 0 1 0 0,0 1 0 0 0,-1 0 0 0 0,1 0 0 0 0,-1 0 0 0 0,0 1 0 0 0,-1 0 0 0 0,0 0 0 0 0,0 0 0 0 0,-1 1 0 0 0,0-1 0 0 0,-1 1 0 0 0,0 0 0 0 0,0 0 0 0 0,-1 1 0 0 0,1 2-14 0 0,-5-6 35 0 0,0-1 0 0 0,-1 1 0 0 0,0-1-1 0 0,0 0 1 0 0,0 0 0 0 0,0 0 0 0 0,-1 0 0 0 0,0-1 0 0 0,1 1 0 0 0,-2-1 0 0 0,1 0-1 0 0,-1 0 1 0 0,1 0 0 0 0,-1-1 0 0 0,0 0 0 0 0,0 0 0 0 0,-1 0 0 0 0,1 0 0 0 0,-4 0-35 0 0,-4 5 72 0 0,-1-2-31 0 0,0-1 1 0 0,0 0-1 0 0,-1-1 1 0 0,1 0 0 0 0,-1-1-1 0 0,0-1 1 0 0,0-1-1 0 0,0 0 1 0 0,-1-1-1 0 0,0 0-41 0 0,-31 2 19 0 0,-67-1-256 0 0,137-12-3698 0 0,24 3 3002 0 0</inkml:trace>
  <inkml:trace contextRef="#ctx0" brushRef="#br0" timeOffset="405.292">530 730 3617 0 0,'-3'8'567'0'0,"-16"79"2480"0"0,19-85-2998 0 0,0-1 1 0 0,0 1-1 0 0,0 0 0 0 0,1-1 1 0 0,-1 1-1 0 0,0 0 1 0 0,1-1-1 0 0,-1 1 0 0 0,1 0 1 0 0,-1-1-1 0 0,1 1 0 0 0,0-1 1 0 0,0 1-1 0 0,0-1 1 0 0,0 0-1 0 0,0 1 0 0 0,0-1 1 0 0,0 0-1 0 0,0 0 0 0 0,0 1 1 0 0,1-1-1 0 0,-1 0 0 0 0,1 0 1 0 0,-1 0-1 0 0,0-1 1 0 0,1 1-1 0 0,-1 0 0 0 0,1-1 1 0 0,0 1-1 0 0,-1 0 0 0 0,1-1 1 0 0,0 0-1 0 0,-1 1 1 0 0,1-1-1 0 0,0 0 0 0 0,-1 0 1 0 0,1 0-1 0 0,0 0 0 0 0,-1 0 1 0 0,1-1-1 0 0,0 1 1 0 0,-1 0-1 0 0,1-1 0 0 0,0 1 1 0 0,-1-1-1 0 0,1 1 0 0 0,-1-1 1 0 0,2-1-50 0 0,7-2 67 0 0,-1 0 0 0 0,0-1 1 0 0,0 0-1 0 0,0-1 0 0 0,0 0 1 0 0,-1 0-1 0 0,0-1 1 0 0,-1 0-1 0 0,1 0 0 0 0,-1-1 1 0 0,-1 0-1 0 0,1 0 0 0 0,-1-1 1 0 0,-1 0-1 0 0,0 0 0 0 0,0 0 1 0 0,-1 0-1 0 0,0-1 0 0 0,0 0 1 0 0,-1 0-1 0 0,0 0 0 0 0,-1 0 1 0 0,0 0-1 0 0,0-8-67 0 0,-2 16 1 0 0,0 0 0 0 0,0 1-1 0 0,0-1 1 0 0,0 0 0 0 0,0 1 0 0 0,0-1 0 0 0,0 0-1 0 0,0 1 1 0 0,-1-1 0 0 0,1 1 0 0 0,-1-1 0 0 0,1 1-1 0 0,-1-1 1 0 0,0 1 0 0 0,1-1 0 0 0,-1 1-1 0 0,0-1 1 0 0,0 1 0 0 0,0 0 0 0 0,0-1 0 0 0,0 1-1 0 0,0 0 1 0 0,-1 0 0 0 0,1 0 0 0 0,0 0 0 0 0,-1 0-1 0 0,1 0 1 0 0,0 0 0 0 0,-1 0 0 0 0,1 1-1 0 0,-1-1 1 0 0,1 1 0 0 0,-1-1 0 0 0,0 1 0 0 0,1-1-1 0 0,-1 1 1 0 0,1 0 0 0 0,-1 0 0 0 0,0 0 0 0 0,1 0-1 0 0,-1 0 1 0 0,0 0 0 0 0,1 0 0 0 0,-1 0-1 0 0,0 1 1 0 0,1-1 0 0 0,-2 1-1 0 0,-71 36-20 0 0,35-4 14 0 0,27-24 1 0 0,-1 1 0 0 0,2 0 1 0 0,-1 1-1 0 0,2 0 1 0 0,-1 0-1 0 0,2 1 1 0 0,-1 1-1 0 0,2 0 0 0 0,-5 8 5 0 0,9 7-1005 0 0,25-36-370 0 0,40-18 212 0 0,-43 18 265 0 0</inkml:trace>
  <inkml:trace contextRef="#ctx0" brushRef="#br0" timeOffset="127659.123">683 245 1720 0 0,'2'-16'6069'0'0,"51"6"-6403"0"0,-34 8 821 0 0,208-16-3285 0 0,-213 20 1791 0 0</inkml:trace>
  <inkml:trace contextRef="#ctx0" brushRef="#br0" timeOffset="127908.781">611 401 5129 0 0,'-3'0'1945'0'0,"3"-1"-1433"0"0,0 1-416 0 0,0-2 96 0 0,0 0-160 0 0,0 1-8 0 0,0-1-16 0 0,0 2 24 0 0,10 0-8 0 0,45 2-8 0 0,-37-4 8 0 0,1 2-40 0 0,2 0-88 0 0,0 0-152 0 0,1-3-601 0 0,5 2 697 0 0,-2-1-408 0 0,6 2-344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3:33.74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1158 896 7562 0 0,'-68'110'3776'0'0,"-63"159"-4081"0"0,126-259-181 0 0,0-2 1 0 0,0 1-1 0 0,-1 0 0 0 0,0-1 1 0 0,0 0-1 0 0,-1-1 0 0 0,0 1 1 0 0,0-1-1 0 0,-1-1 0 0 0,0 1 1 0 0,-6 3 485 0 0,9-7-954 0 0</inkml:trace>
  <inkml:trace contextRef="#ctx0" brushRef="#br0" timeOffset="452.474">1512 788 6361 0 0,'-107'29'4191'0'0,"105"-30"-4157"0"0,1 0-1 0 0,-1 0 1 0 0,1 0 0 0 0,-1 0 0 0 0,1-1 0 0 0,0 1 0 0 0,-1-1 0 0 0,1 1 0 0 0,0-1 0 0 0,0 1 0 0 0,0-1 0 0 0,0 1 0 0 0,0-1 0 0 0,0 0 0 0 0,1 0 0 0 0,-1 1 0 0 0,0-1 0 0 0,1 0 0 0 0,-1 0 0 0 0,1 0 0 0 0,0 0 0 0 0,0 0 0 0 0,0 0 0 0 0,0 0-1 0 0,0 1 1 0 0,0-1 0 0 0,0 0 0 0 0,1 0 0 0 0,-1 0 0 0 0,1 0 0 0 0,-1 0 0 0 0,1 1 0 0 0,0-1 0 0 0,-1 0 0 0 0,1 0 0 0 0,0 1 0 0 0,0-1 0 0 0,0 1 0 0 0,1-1 0 0 0,-1 1 0 0 0,0-1 0 0 0,1 0-34 0 0,0-2 27 0 0,28-71 260 0 0,4 2 1 0 0,3 2-1 0 0,28-39-287 0 0,-40 68 29 0 0,11-21-6 0 0,-14 22-7 0 0,2 1-1 0 0,1 1 0 0 0,3 1 0 0 0,21-23-15 0 0,-48 58 2 0 0,1 1 0 0 0,-1-1 0 0 0,1 0 0 0 0,-1 1-1 0 0,1 0 1 0 0,0-1 0 0 0,0 1 0 0 0,0 0 0 0 0,1 0 0 0 0,-1 0 0 0 0,0 0 0 0 0,1 0-1 0 0,-1 0 1 0 0,1 1 0 0 0,0-1 0 0 0,-1 1 0 0 0,1 0 0 0 0,0 0 0 0 0,0 0 0 0 0,0 0-1 0 0,0 0 1 0 0,0 0 0 0 0,0 1 0 0 0,0 0 0 0 0,0 0 0 0 0,0 0 0 0 0,0 0 0 0 0,0 0-1 0 0,0 0 1 0 0,0 1 0 0 0,0-1 0 0 0,0 1 0 0 0,0 0 0 0 0,0 0 0 0 0,0 0 0 0 0,0 0-1 0 0,-1 1 1 0 0,1-1 0 0 0,0 1 0 0 0,-1-1 0 0 0,1 1 0 0 0,-1 0 0 0 0,0 0 0 0 0,0 0-1 0 0,1 1 1 0 0,-1-1 0 0 0,0 0-2 0 0,5 22 36 0 0,-1 0 0 0 0,-2-1 0 0 0,0 2 0 0 0,-1-1 0 0 0,-1 0 0 0 0,-1 1 0 0 0,-3 17-36 0 0,3 9 22 0 0,1-6 90 0 0,-2 0 1 0 0,-1 0 0 0 0,-3-1 0 0 0,-1 1 0 0 0,-10 35-113 0 0,13-82-4268 0 0,2 0 3336 0 0</inkml:trace>
  <inkml:trace contextRef="#ctx0" brushRef="#br0" timeOffset="637.52">1566 474 4833 0 0,'-101'17'4440'0'0,"164"-24"-3694"0"0,128-24-584 0 0,-45 12-3132 0 0,-128 22 1872 0 0</inkml:trace>
  <inkml:trace contextRef="#ctx0" brushRef="#br0" timeOffset="915.949">1980 778 1208 0 0,'-33'143'7421'0'0,"33"-144"-7361"0"0,1 1 1 0 0,-1-1-1 0 0,0 0 1 0 0,1 1-1 0 0,-1-1 1 0 0,1 0-1 0 0,-1 1 1 0 0,1-1-1 0 0,-1 1 1 0 0,1-1-1 0 0,-1 1 1 0 0,1-1-1 0 0,0 1 1 0 0,-1-1-1 0 0,1 1 1 0 0,0-1-1 0 0,-1 1 1 0 0,1 0-1 0 0,0-1 1 0 0,-1 1-1 0 0,1 0 1 0 0,0 0-1 0 0,0 0 1 0 0,-1-1-1 0 0,1 1 1 0 0,0 0-1 0 0,0 0 1 0 0,0 0-1 0 0,-1 0 1 0 0,1 0 0 0 0,0 1-1 0 0,0-1 1 0 0,-1 0-1 0 0,1 0 1 0 0,0 0-1 0 0,0 1 1 0 0,-1-1-1 0 0,1 0 1 0 0,0 1-1 0 0,-1-1 1 0 0,1 1-1 0 0,0-1 1 0 0,-1 0-1 0 0,1 1 1 0 0,-1-1-1 0 0,1 1 1 0 0,0 0-1 0 0,-1-1 1 0 0,0 1-1 0 0,1 0 1 0 0,-1-1-1 0 0,1 1 1 0 0,-1 0-1 0 0,0-1 1 0 0,1 1-1 0 0,-1 0 1 0 0,0-1-1 0 0,0 1 1 0 0,0 0 0 0 0,1 0-1 0 0,-1 0 1 0 0,0-1-1 0 0,0 2-60 0 0,7-8-252 0 0,83-94 784 0 0,-70 77-465 0 0,-9 13-25 0 0,-2 0-1 0 0,1-1 0 0 0,-2 0 1 0 0,1-1-1 0 0,-2 0 1 0 0,1 0-1 0 0,-2-1 1 0 0,1 0-1 0 0,-2 0 1 0 0,0-1-42 0 0,-4 14 5 0 0,-1-1-1 0 0,1 0 1 0 0,-1 0 0 0 0,0 0-1 0 0,1 0 1 0 0,-1 0 0 0 0,0 0 0 0 0,0 0-1 0 0,0 0 1 0 0,0 0 0 0 0,0 1 0 0 0,0-1-1 0 0,0 0 1 0 0,0 0 0 0 0,0 0 0 0 0,0 0-1 0 0,0 0 1 0 0,-1 0 0 0 0,1 0 0 0 0,0 0-1 0 0,-1 0 1 0 0,1 1 0 0 0,-1-1-1 0 0,1 0 1 0 0,-1 0 0 0 0,1 0 0 0 0,-1 1-1 0 0,1-1 1 0 0,-1 0 0 0 0,0 1 0 0 0,1-1-1 0 0,-1 0 1 0 0,0 1 0 0 0,0-1 0 0 0,0 1-1 0 0,1-1 1 0 0,-1 1 0 0 0,0-1-1 0 0,0 1 1 0 0,0 0 0 0 0,0 0 0 0 0,0-1-1 0 0,0 1 1 0 0,0 0 0 0 0,0 0 0 0 0,0 0-1 0 0,1 0 1 0 0,-1 0 0 0 0,0 0 0 0 0,0 0-1 0 0,0 0 1 0 0,0 0 0 0 0,0 1 0 0 0,0-1-1 0 0,0 0 1 0 0,0 0 0 0 0,0 1-1 0 0,0-1 1 0 0,1 1 0 0 0,-1-1 0 0 0,0 1-1 0 0,0-1 1 0 0,0 1-5 0 0,-61 30 53 0 0,60-30-52 0 0,-30 22 2 0 0,1 1 1 0 0,1 1-1 0 0,2 2 1 0 0,0 1-1 0 0,2 1 0 0 0,1 1 1 0 0,-20 33-4 0 0,16-7-16 0 0,29-55-72 0 0,0-1-96 0 0,66-45-4202 0 0,-45 28 2659 0 0</inkml:trace>
  <inkml:trace contextRef="#ctx0" brushRef="#br0" timeOffset="123968.899">32 70 3241 0 0,'-2'2'184'0'0,"-1"0"1"0"0,1 0-1 0 0,-1 0 1 0 0,1 0-1 0 0,0 0 1 0 0,0 1-1 0 0,0-1 1 0 0,0 1-1 0 0,1-1 1 0 0,-1 1-1 0 0,1 0 1 0 0,-1 0-1 0 0,1-1 1 0 0,0 1-1 0 0,0 0 1 0 0,0 0-1 0 0,1 0 1 0 0,-1 0-1 0 0,1 0 1 0 0,-1 0-1 0 0,1 1 1 0 0,0-1-1 0 0,0 3-184 0 0,32 364 1363 0 0,-37-288-1021 0 0,-1-8-3686 0 0,6-74 2452 0 0</inkml:trace>
  <inkml:trace contextRef="#ctx0" brushRef="#br0" timeOffset="124250.182">5 529 4593 0 0,'4'-10'259'0'0,"-1"0"-1"0"0,2 0 1 0 0,-1 0-1 0 0,2 1 1 0 0,-1 0-1 0 0,1 0 1 0 0,0 0 0 0 0,1 1-1 0 0,0 0 1 0 0,0 0-1 0 0,1 0 1 0 0,0 1 0 0 0,1 1-1 0 0,-1-1 1 0 0,1 1-1 0 0,0 1 1 0 0,8-5-259 0 0,-8 5 218 0 0,10-9-159 0 0,0 1 0 0 0,1 0-1 0 0,0 2 1 0 0,1 1 0 0 0,0 0-1 0 0,1 1 1 0 0,0 2 0 0 0,0 0-1 0 0,1 1 1 0 0,9 0-59 0 0,-26 1 82 0 0,-6 4-4500 0 0,0 1 3169 0 0</inkml:trace>
  <inkml:trace contextRef="#ctx0" brushRef="#br0" timeOffset="124497.553">147 427 2393 0 0,'-1'3'281'0'0,"0"0"0"0"0,0 0 0 0 0,0 0 0 0 0,0 1 0 0 0,0-1 0 0 0,1 0 0 0 0,0 0 0 0 0,0 0 0 0 0,0 1 0 0 0,0-1 0 0 0,0 0 0 0 0,0 0 0 0 0,1 1 0 0 0,0-1 0 0 0,0 0 0 0 0,0 0 0 0 0,0 0 0 0 0,0 0 0 0 0,0 0 1 0 0,1 0-1 0 0,0 1-281 0 0,75 85 1760 0 0,-72-84-1630 0 0,12 11-372 0 0,44 35 1155 0 0,-14-37-5498 0 0,-47-14 3419 0 0</inkml:trace>
  <inkml:trace contextRef="#ctx0" brushRef="#br0" timeOffset="124699.815">435 558 5985 0 0,'19'-15'5160'0'0,"231"-37"-5728"0"0,-205 42-3650 0 0,-36 9 2628 0 0</inkml:trace>
  <inkml:trace contextRef="#ctx0" brushRef="#br0" timeOffset="125277.192">929 363 3825 0 0,'26'-126'5749'0'0,"-17"99"-5500"0"0,2 1-1 0 0,1 1 1 0 0,1 0 0 0 0,1 1 0 0 0,1 0-1 0 0,15-18-248 0 0,-26 38 1 0 0,-1 0-1 0 0,1 1 1 0 0,0-1-1 0 0,-1 1 1 0 0,2 0-1 0 0,-1 0 1 0 0,0 0-1 0 0,0 0 1 0 0,1 1-1 0 0,0 0 1 0 0,-1 0-1 0 0,1 0 1 0 0,0 0-1 0 0,0 1 1 0 0,0 0-1 0 0,3 0 0 0 0,-7 2 8 0 0,1 1-1 0 0,-1 0 0 0 0,0 0 1 0 0,0 0-1 0 0,-1 1 1 0 0,1-1-1 0 0,0 0 0 0 0,-1 0 1 0 0,1 0-1 0 0,-1 1 0 0 0,0-1 1 0 0,0 0-1 0 0,0 0 1 0 0,0 1-1 0 0,0-1 0 0 0,0 0 1 0 0,0 0-1 0 0,-1 1 0 0 0,1-1 1 0 0,-1 0-1 0 0,0 0 1 0 0,0 0-1 0 0,1 0 0 0 0,-1 0 1 0 0,-1 0-1 0 0,0 1-7 0 0,0 5 54 0 0,-14 45 308 0 0,-2-2 1 0 0,-2 0-1 0 0,-3-1 1 0 0,-17 26-363 0 0,-29 66 542 0 0,15 21-151 0 0,5-156-898 0 0,48-7 526 0 0,1 0 13 0 0,0 0-11 0 0,17 0 25 0 0,-12 0-139 0 0,157 0 252 0 0,-91-7-4012 0 0,-61 4 2288 0 0</inkml:trace>
  <inkml:trace contextRef="#ctx0" brushRef="#br0" timeOffset="127245.915">824 330 64 0 0,'-4'-19'1252'0'0,"4"20"-1198"0"0,0-1 0 0 0,0 0-1 0 0,0 0 1 0 0,-1 1-1 0 0,1-1 1 0 0,0 0 0 0 0,0 0-1 0 0,-1 1 1 0 0,1-1 0 0 0,0 0-1 0 0,0 0 1 0 0,-1 0-1 0 0,1 0 1 0 0,0 1 0 0 0,-1-1-1 0 0,1 0 1 0 0,0 0 0 0 0,-1 0-1 0 0,1 0 1 0 0,0 0-1 0 0,-1 0 1 0 0,1 0 0 0 0,0 0-1 0 0,-1 0 1 0 0,1 0-1 0 0,0 0 1 0 0,-1 0 0 0 0,1 0-1 0 0,0 0 1 0 0,-1 0 0 0 0,1 0-1 0 0,0 0 1 0 0,-1-1-1 0 0,1 1 1 0 0,0 0 0 0 0,0 0-1 0 0,-1 0 1 0 0,1-1 0 0 0,0 1-1 0 0,0 0 1 0 0,-1 0-1 0 0,1 0 1 0 0,0-1-54 0 0,-18 6 1643 0 0,136-125-1630 0 0,92-30-1457 0 0,-184 141-4 0 0,-20 6 678 0 0</inkml:trace>
  <inkml:trace contextRef="#ctx0" brushRef="#br0" timeOffset="128836.538">723 695 304 0 0,'-1'4'208'0'0,"1"-2"-72"0"0,0-2-80 0 0,0 0 56 0 0,0 0-8 0 0,0 0-16 0 0,0 0 40 0 0,0 0 8 0 0,0 0-8 0 0,11-2 16 0 0,0 1-32 0 0,43-4-8 0 0,-39 2-56 0 0,-1 0 8 0 0,3 1-48 0 0,-1-1-32 0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8:26.02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2062-759 6409 0 0,'4'8'2657'0'0,"-4"-5"-1825"0"0,0-3-608 0 0,0 0 72 0 0,0 0-64 0 0,0 0-56 0 0,0-2-64 0 0,0 1-64 0 0,39-28-16 0 0,-19 13-40 0 0,-1-5-64 0 0,3-6-200 0 0,2 0-168 0 0,0-6-232 0 0,0 1-296 0 0,-8-2 672 0 0,-2-1-528 0 0,-3 2-193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26:55.27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443 918 2697 0 0,'-2'2'96'0'0,"1"-1"0"0"0,0 0 0 0 0,0 1 0 0 0,0-1 0 0 0,0 1 0 0 0,0 0 0 0 0,0-1 0 0 0,0 1 0 0 0,0 0 0 0 0,1 0 0 0 0,-1-1 0 0 0,1 1 0 0 0,-1 0 0 0 0,1 0 0 0 0,0 0 0 0 0,0-1 0 0 0,0 1 0 0 0,0 0 0 0 0,0 0 0 0 0,0 0 0 0 0,0 0 0 0 0,0 0 0 0 0,1-1 0 0 0,-1 1 0 0 0,1 0 0 0 0,0 0 0 0 0,-1 0 0 0 0,1-1 0 0 0,0 1 0 0 0,0 0-96 0 0,1 8 330 0 0,28 206 696 0 0,-9 0 1 0 0,-9 91-1027 0 0,3-134 183 0 0,-11-162-419 0 0,-2-9-3058 0 0,-2-2 2042 0 0</inkml:trace>
  <inkml:trace contextRef="#ctx0" brushRef="#br0" timeOffset="404.224">67 909 3873 0 0,'-66'-29'2827'0'0,"73"19"-2476"0"0,7 6-236 0 0,69-23 213 0 0,2 3 0 0 0,1 4-1 0 0,0 3 1 0 0,1 5 0 0 0,1 3 0 0 0,0 4 0 0 0,7 4-328 0 0,120 4-183 0 0,-73-25-3039 0 0,-117 17 1807 0 0</inkml:trace>
  <inkml:trace contextRef="#ctx0" brushRef="#br0" timeOffset="893.085">1081 1922 5249 0 0,'0'14'962'0'0,"10"81"1440"0"0,-10-93-2374 0 0,1 1 1 0 0,0-1-1 0 0,0 0 1 0 0,1 1-1 0 0,-1-1 1 0 0,0 0-1 0 0,1 0 1 0 0,-1 0 0 0 0,1 0-1 0 0,0 0 1 0 0,0 0-1 0 0,0 0 1 0 0,0-1-1 0 0,0 1 1 0 0,0-1-1 0 0,0 1 1 0 0,0-1 0 0 0,1 0-1 0 0,-1 0 1 0 0,0 0-1 0 0,1 0 1 0 0,-1 0-1 0 0,1-1 1 0 0,-1 1-1 0 0,1-1 1 0 0,-1 0 0 0 0,1 1-1 0 0,0-1 1 0 0,-1 0-1 0 0,1-1 1 0 0,-1 1-1 0 0,1 0 1 0 0,-1-1-1 0 0,3 0-28 0 0,3-1 32 0 0,0 0 0 0 0,0-1 0 0 0,-1 0 0 0 0,0-1 0 0 0,1 0 0 0 0,-1 0 0 0 0,0 0 0 0 0,-1-1 0 0 0,1 0 0 0 0,-1 0 0 0 0,0 0 0 0 0,0-1 0 0 0,-1 0 0 0 0,1 0-1 0 0,-1-1 1 0 0,-1 1 0 0 0,1-1 0 0 0,-1 0 0 0 0,2-5-32 0 0,57-147 212 0 0,-53 125-180 0 0,-1 0 0 0 0,-1 0 0 0 0,-2-1 0 0 0,-2 0 0 0 0,-1 0 0 0 0,-1 0 0 0 0,-2-1 0 0 0,-3-7-32 0 0,-39-108 68 0 0,41 149-68 0 0,0-1 0 0 0,-1 1 0 0 0,1 0-1 0 0,-1 0 1 0 0,1-1 0 0 0,-1 1 0 0 0,0 1 0 0 0,0-1-1 0 0,0 0 1 0 0,0 0 0 0 0,0 1 0 0 0,0-1-1 0 0,0 1 1 0 0,-1-1 0 0 0,1 1 0 0 0,0 0 0 0 0,-1 0-1 0 0,1 0 1 0 0,-1 0 0 0 0,1 1 0 0 0,-1-1-1 0 0,0 1 1 0 0,1-1 0 0 0,-1 1 0 0 0,0 0 0 0 0,1 0-1 0 0,-1 0 1 0 0,0 0 0 0 0,1 1 0 0 0,-1-1-1 0 0,1 1 1 0 0,-1 0 0 0 0,0-1 0 0 0,1 1 0 0 0,0 0-1 0 0,-1 1 1 0 0,1-1 0 0 0,-1 0 0 0 0,1 1 0 0 0,-83 66-20 0 0,46-26 134 0 0,2 1 0 0 0,2 1-1 0 0,2 3 1 0 0,1 0-1 0 0,-16 38-113 0 0,43-77 9 0 0,1 1-1 0 0,0 0 0 0 0,1 0 0 0 0,0 1 0 0 0,0-1 0 0 0,1 1 0 0 0,0-1 0 0 0,1 1 1 0 0,0 0-1 0 0,0-1 0 0 0,1 1 0 0 0,1 0 0 0 0,-1 0 0 0 0,2-1 0 0 0,-1 1 0 0 0,1-1 1 0 0,1 1-1 0 0,-1-1 0 0 0,2 0 0 0 0,-1 1 0 0 0,1-2 0 0 0,1 1 0 0 0,0 0 0 0 0,0-1 1 0 0,0 0-1 0 0,1 0 0 0 0,0-1 0 0 0,1 1 0 0 0,0-1 0 0 0,0-1 0 0 0,0 1 0 0 0,6 2-8 0 0,-6-5-295 0 0,1 0 0 0 0,0-1-1 0 0,0 0 1 0 0,0-1 0 0 0,0 0-1 0 0,0 0 1 0 0,0 0 0 0 0,1-1-1 0 0,-1-1 1 0 0,0 1 0 0 0,1-1 0 0 0,-1-1-1 0 0,1 1 1 0 0,-1-2 0 0 0,0 1-1 0 0,0-1 1 0 0,0 0 0 0 0,0-1-1 0 0,0 0 1 0 0,2-1 295 0 0,13-5-1315 0 0</inkml:trace>
  <inkml:trace contextRef="#ctx0" brushRef="#br0" timeOffset="28440.818">23581 778 7722 0 0,'13'33'3628'0'0,"-18"30"-3733"0"0,1-35 408 0 0,-10 85-24 0 0,-1 128 186 0 0,14-240-462 0 0,1 0 0 0 0,0-1 0 0 0,-1 1 0 0 0,1 0 0 0 0,0 0 0 0 0,0 0 0 0 0,0 0 0 0 0,0-1 0 0 0,0 1 0 0 0,0 0 0 0 0,0 0-1 0 0,0 0 1 0 0,0 0 0 0 0,0-1 0 0 0,0 1 0 0 0,1 0 0 0 0,-1 0 0 0 0,0 0 0 0 0,0-1 0 0 0,1 1 0 0 0,-1 0 0 0 0,1 0 0 0 0,-1-1 0 0 0,1 1 0 0 0,-1 0 0 0 0,1-1 0 0 0,-1 1 0 0 0,1 0 0 0 0,-1-1 0 0 0,1 1 0 0 0,0-1 0 0 0,0 1 0 0 0,-1-1 0 0 0,1 1 0 0 0,0-1 0 0 0,-1 0-1 0 0,1 1 1 0 0,0-1 0 0 0,0 0 0 0 0,0 0 0 0 0,0 1 0 0 0,-1-1 0 0 0,1 0 0 0 0,0 0 0 0 0,0 0 0 0 0,0 0 0 0 0,0 0 0 0 0,-1 0 0 0 0,1 0 0 0 0,0-1 0 0 0,0 1 0 0 0,0 0 0 0 0,0 0 0 0 0,-1 0 0 0 0,1-1 0 0 0,0 1 0 0 0,0-1 0 0 0,-1 1 0 0 0,1 0 0 0 0,0-1 0 0 0,-1 1-1 0 0,1-1 1 0 0,0 0 0 0 0,0 0-3 0 0,40-46 113 0 0,-38 43-112 0 0,171-241 0 0 0,-49 58-42 0 0,-125 186 41 0 0,1 1 1 0 0,0 0 0 0 0,-1-1-1 0 0,1 1 1 0 0,0 0 0 0 0,-1-1-1 0 0,1 1 1 0 0,0 0 0 0 0,0 0-1 0 0,-1 0 1 0 0,1-1 0 0 0,0 1-1 0 0,-1 0 1 0 0,1 0 0 0 0,0 0-1 0 0,0 0 1 0 0,-1 1 0 0 0,1-1-1 0 0,0 0 1 0 0,0 0 0 0 0,-1 0-1 0 0,1 0 1 0 0,0 1 0 0 0,-1-1-1 0 0,1 0 1 0 0,0 1 0 0 0,-1-1-1 0 0,1 1 1 0 0,0-1 0 0 0,-1 0-1 0 0,1 1 1 0 0,-1 0 0 0 0,1-1-1 0 0,-1 1 1 0 0,1-1 0 0 0,-1 1-1 0 0,1-1 1 0 0,-1 1 0 0 0,0 0-1 0 0,1-1 1 0 0,-1 1 0 0 0,0 0-1 0 0,0 0 1 0 0,1-1 0 0 0,-1 1-1 0 0,0 0 1 0 0,0-1 0 0 0,0 1-1 0 0,0 0 1 0 0,0 0 0 0 0,0-1-1 0 0,0 1 1 0 0,0 0 0 0 0,0 0-1 0 0,0-1 1 0 0,0 1 0 0 0,-1 0-1 0 0,1 0 1 0 0,0-1 0 0 0,0 1-1 0 0,-1 0 1 0 0,1-1 0 0 0,-1 1-1 0 0,1 0 1 0 0,0-1 0 0 0,-1 1-1 0 0,1-1 1 0 0,-1 1 0 0 0,0 0-1 0 0,1 1 6 0 0,-20 264 196 0 0,19-263-198 0 0,0-1 0 0 0,0 1 0 0 0,0 0 0 0 0,1-1 0 0 0,-1 1 0 0 0,1 0 0 0 0,-1-1 0 0 0,1 1-1 0 0,0 0 1 0 0,0 0 0 0 0,0-1 0 0 0,0 1 0 0 0,1 0 0 0 0,-1-1 0 0 0,1 1 0 0 0,0 0 0 0 0,0-1-1 0 0,-1 1 1 0 0,2-1 0 0 0,-1 1 0 0 0,0-1 0 0 0,0 1 0 0 0,1-1 0 0 0,-1 0 0 0 0,1 0 0 0 0,0 0 0 0 0,0 0-1 0 0,0 0 1 0 0,0 0 0 0 0,0 0 0 0 0,0-1 0 0 0,0 1 0 0 0,1-1 0 0 0,-1 1 0 0 0,0-1 0 0 0,1 0-1 0 0,-1 0 1 0 0,1 0 0 0 0,0 0 0 0 0,-1 0 0 0 0,1-1 0 0 0,0 1 0 0 0,-1-1 0 0 0,1 0 0 0 0,0 0-1 0 0,-1 0 1 0 0,1 0 0 0 0,0 0 0 0 0,2-1-4 0 0,20-16 91 0 0,0-1 1 0 0,-2-1-1 0 0,0-2 0 0 0,-1 0 0 0 0,-1-1 1 0 0,-1-1-1 0 0,-1-1 0 0 0,-1 0 0 0 0,-1-2 1 0 0,4-10-92 0 0,7-6 161 0 0,-18 29-100 0 0,0-1 1 0 0,-1 0-1 0 0,-1 0 1 0 0,0-1 0 0 0,-1 0-1 0 0,-1-1 1 0 0,0 1-1 0 0,-1-1 1 0 0,-1 0-1 0 0,0 0 1 0 0,-1-1-1 0 0,0-13-61 0 0,-18-4 409 0 0,2 16-5708 0 0,13 16 4120 0 0,0 1-266 0 0</inkml:trace>
  <inkml:trace contextRef="#ctx0" brushRef="#br0" timeOffset="28766.96">24410 888 3593 0 0,'-1'4'178'0'0,"0"-1"0"0"0,0 1 0 0 0,1 0-1 0 0,-1 0 1 0 0,1 0 0 0 0,0-1 0 0 0,0 1 0 0 0,0 0 0 0 0,1 0 0 0 0,-1 0 0 0 0,1-1 0 0 0,0 1 0 0 0,0 0 0 0 0,0-1 0 0 0,0 1 0 0 0,1 0 0 0 0,-1-1 0 0 0,1 0-1 0 0,0 1 1 0 0,0-1 0 0 0,0 0 0 0 0,1 0 0 0 0,-1 0 0 0 0,1 0 0 0 0,0-1 0 0 0,-1 1 0 0 0,1-1 0 0 0,0 1 0 0 0,1-1 0 0 0,-1 0 0 0 0,0 0 0 0 0,1 0-1 0 0,-1-1 1 0 0,1 1 0 0 0,-1-1 0 0 0,1 0 0 0 0,0 0 0 0 0,-1 0 0 0 0,1-1 0 0 0,0 1 0 0 0,0-1 0 0 0,0 0 0 0 0,3 0-178 0 0,9-7 60 0 0,-1-1 0 0 0,0 0 0 0 0,0-1 0 0 0,-1-1 0 0 0,0-1 0 0 0,0 0 1 0 0,-1 0-1 0 0,-1-1 0 0 0,0-1 0 0 0,-1 0 0 0 0,0-1 0 0 0,-1 0 0 0 0,-1 0 0 0 0,1-2-60 0 0,-1 4 24 0 0,1 0-1 0 0,-1 0 0 0 0,0-1 0 0 0,-1 0-1 0 0,0 0 1 0 0,-1 0 0 0 0,0-1 0 0 0,-1-1 0 0 0,-1 1-1 0 0,0-1 1 0 0,-1 1 0 0 0,1-12-23 0 0,-6 25 19 0 0,0 0 0 0 0,0 0 0 0 0,0 0-1 0 0,0 1 1 0 0,0-1 0 0 0,0 0 0 0 0,0 0 0 0 0,0 1 0 0 0,0-1-1 0 0,0 0 1 0 0,-1 1 0 0 0,1-1 0 0 0,0 1 0 0 0,0 0 0 0 0,-1-1 0 0 0,1 1-1 0 0,0 0 1 0 0,-1 0 0 0 0,1 0 0 0 0,0 0 0 0 0,-1 0 0 0 0,1 0 0 0 0,0 0-1 0 0,-1 0 1 0 0,1 1 0 0 0,0-1 0 0 0,-1 0 0 0 0,1 1 0 0 0,0-1 0 0 0,0 1-1 0 0,0 0 1 0 0,-1-1 0 0 0,1 1 0 0 0,0 0 0 0 0,0-1 0 0 0,0 1-1 0 0,0 0 1 0 0,0 0 0 0 0,0 0 0 0 0,1 0 0 0 0,-1 0 0 0 0,0 0 0 0 0,0 0-1 0 0,1 1 1 0 0,-1-1 0 0 0,0 0 0 0 0,1 1-19 0 0,-1-2-26 0 0,-11 12 170 0 0,1 1 1 0 0,0-1-1 0 0,1 2 0 0 0,1-1 1 0 0,0 1-1 0 0,1 1 0 0 0,0 0 0 0 0,-4 11-144 0 0,7-15 65 0 0,-28 60 330 0 0,3 1 0 0 0,3 2-1 0 0,-7 36-394 0 0,32-105 6 0 0,0-1 0 0 0,1 0-1 0 0,-1 1 1 0 0,1-1-1 0 0,0 1 1 0 0,0-1 0 0 0,1 1-1 0 0,-1 0 1 0 0,1-1 0 0 0,0 1-1 0 0,0 0 1 0 0,0-1 0 0 0,1 1-1 0 0,0 0 1 0 0,0-1-1 0 0,0 1 1 0 0,0-1 0 0 0,1 0-1 0 0,0 1 1 0 0,-1-1 0 0 0,2 0-1 0 0,-1 0 1 0 0,0 0-1 0 0,1 0 1 0 0,0 0 0 0 0,0-1-1 0 0,0 1 1 0 0,0-1 0 0 0,1 0-1 0 0,-1 0 1 0 0,1 0 0 0 0,0 0-1 0 0,0 0 1 0 0,0-1-1 0 0,0 0 1 0 0,1 1-6 0 0,131 39-718 0 0,-122-41 111 0 0,-1 0 1 0 0,0-1-1 0 0,0 0 0 0 0,1-1 0 0 0,-1-1 0 0 0,0 0 0 0 0,0 0 0 0 0,0-2 0 0 0,11-4 607 0 0,5-3-1748 0 0</inkml:trace>
  <inkml:trace contextRef="#ctx0" brushRef="#br0" timeOffset="14575.64">21109 714 7370 0 0,'17'66'6462'0'0,"-26"38"-4102"0"0,6-81-1764 0 0,-2 10-280 0 0,-7 48 173 0 0,2 1 0 0 0,5 0 1 0 0,3-1-1 0 0,5 37-489 0 0,-8-53-146 0 0,-4-79-1508 0 0,-54-322-1965 0 0,44 230 3567 0 0,4 0 0 0 0,5-1 0 0 0,4-97 52 0 0,6 199 73 0 0,0 0 0 0 0,0-1 0 0 0,1 1 1 0 0,-1-1-1 0 0,1 1 0 0 0,0 0 0 0 0,1 0 1 0 0,-1-1-1 0 0,1 1 0 0 0,0 0 1 0 0,0 0-1 0 0,1 1 0 0 0,0-1 0 0 0,-1 0 1 0 0,1 1-1 0 0,1 0 0 0 0,-1-1 0 0 0,1 1 1 0 0,0 1-1 0 0,0-1 0 0 0,0 0 1 0 0,0 1-1 0 0,0 0 0 0 0,1 0 0 0 0,0 0 1 0 0,-1 1-1 0 0,1-1 0 0 0,0 1 0 0 0,0 0 1 0 0,0 1-1 0 0,1-1 0 0 0,-1 1 1 0 0,0 0-1 0 0,1 0 0 0 0,1 1-73 0 0,332-39 2079 0 0,-144-1-2117 0 0,-144 33-704 0 0,-2-1-3375 0 0,-47 8 2680 0 0,-3 0-548 0 0</inkml:trace>
  <inkml:trace contextRef="#ctx0" brushRef="#br0" timeOffset="14843.131">21007 767 8290 0 0,'15'12'6418'0'0,"8"-5"-3694"0"0,52-4-3029 0 0,-67-3 783 0 0,232-27-143 0 0,-90 5-1687 0 0,2 17-4268 0 0,-100 7 3246 0 0,-28-1 733 0 0</inkml:trace>
  <inkml:trace contextRef="#ctx0" brushRef="#br0" timeOffset="15121.581">22055 485 10130 0 0,'-42'118'6842'0'0,"28"77"-6129"0"0,13-156-199 0 0,0-13-432 0 0,-2 23-27 0 0,2 0 0 0 0,3 0 1 0 0,1-1-1 0 0,3 1 0 0 0,6 22-55 0 0,-9-58 29 0 0,1 1-1 0 0,0-1 0 0 0,1 1 0 0 0,1-2 1 0 0,0 1-1 0 0,0 0 0 0 0,1-1 0 0 0,1-1 1 0 0,0 1-1 0 0,6 5-28 0 0,-12-15 20 0 0,1 0 0 0 0,-1-1 0 0 0,1 1 0 0 0,-1-1 0 0 0,1 1 0 0 0,-1-1 0 0 0,1 0 0 0 0,0 0 0 0 0,0 0 0 0 0,-1 0 0 0 0,1-1 0 0 0,0 1 0 0 0,0-1 0 0 0,0 0 0 0 0,0 1 0 0 0,0-1 0 0 0,0-1 0 0 0,0 1 0 0 0,-1 0 0 0 0,1-1 0 0 0,0 1 0 0 0,0-1 0 0 0,0 0-1 0 0,0 0 1 0 0,-1 0 0 0 0,1-1 0 0 0,-1 1 0 0 0,1 0 0 0 0,-1-1 0 0 0,1 0 0 0 0,-1 1 0 0 0,0-1 0 0 0,0 0 0 0 0,1 0 0 0 0,-1-1-20 0 0,71-80 332 0 0,-72 81-328 0 0,232-396 471 0 0,-112 202-738 0 0,-105 173-8 0 0,39-47-1238 0 0,-4 40-3537 0 0,-16 20 2030 0 0,-16 10 813 0 0</inkml:trace>
  <inkml:trace contextRef="#ctx0" brushRef="#br0" timeOffset="27943.808">22999 1291 9122 0 0,'-19'82'4168'0'0,"-23"39"-3206"0"0,0-1-982 0 0,-64 273-978 0 0,70-222-5185 0 0,35-160 4908 0 0,1-6-260 0 0</inkml:trace>
  <inkml:trace contextRef="#ctx0" brushRef="#br0" timeOffset="29169.135">25691 734 7017 0 0,'21'108'4891'0'0,"-29"64"-3723"0"0,3-109-532 0 0,-53 521 1121 0 0,55-567-1648 0 0,3-25 343 0 0,19-122-363 0 0,-7 23-88 0 0,5 1 0 0 0,4 0 0 0 0,5 1 1 0 0,5 2-1 0 0,25-54-1 0 0,-54 149-7 0 0,1 0 0 0 0,-1 1 1 0 0,2-1-1 0 0,-1 1 0 0 0,1 0 0 0 0,0 0 1 0 0,1 0-1 0 0,0 1 0 0 0,0 0 0 0 0,0-1 1 0 0,0 2-1 0 0,1-1 0 0 0,0 1 0 0 0,1 0 1 0 0,-1 0-1 0 0,1 0 0 0 0,0 1 0 0 0,0 0 1 0 0,0 0-1 0 0,1 1 0 0 0,-1 0 0 0 0,1 1 1 0 0,-1-1-1 0 0,1 1 0 0 0,0 1 0 0 0,0 0 1 0 0,0 0-1 0 0,0 0 0 0 0,0 1 0 0 0,1 0 1 0 0,-1 1-1 0 0,0-1 0 0 0,5 3 7 0 0,-6 3 2 0 0,0 1-1 0 0,-1 0 1 0 0,0 0-1 0 0,0 1 1 0 0,-1 0-1 0 0,0 0 1 0 0,0 0-1 0 0,0 0 1 0 0,-1 1 0 0 0,-1 0-1 0 0,0 0 1 0 0,0 0-1 0 0,0 0 1 0 0,-1 0-1 0 0,-1 1 1 0 0,1-1-1 0 0,-2 1 1 0 0,1-1-1 0 0,-1 1 1 0 0,-1-1-1 0 0,0 1 1 0 0,0-1 0 0 0,-1 5-2 0 0,2-11 1 0 0,-2 12 6 0 0,0-1-1 0 0,-1 1 1 0 0,-1 0-1 0 0,0-1 1 0 0,-1 0-1 0 0,0 0 0 0 0,-1 0 1 0 0,-1-1-1 0 0,0 0 1 0 0,-1 0-1 0 0,0 0 1 0 0,-1-1-1 0 0,-1-1 1 0 0,0 1-1 0 0,0-2 0 0 0,-1 1 1 0 0,0-1-1 0 0,-1-1 1 0 0,0 0-1 0 0,0-1 1 0 0,-1 0-1 0 0,0-1 0 0 0,-1 0 1 0 0,1-1-1 0 0,-1-1 1 0 0,-1 0-1 0 0,1-1 1 0 0,-1-1-1 0 0,-3 1-6 0 0,17-4-152 0 0,-24 1 187 0 0,16-11-3405 0 0,15 4 2699 0 0,23-17-327 0 0,-3 9-202 0 0</inkml:trace>
  <inkml:trace contextRef="#ctx0" brushRef="#br0" timeOffset="29660.498">26221 1235 2745 0 0,'35'76'6308'0'0,"-17"-78"-3581"0"0,112-121-2351 0 0,87-124-281 0 0,-200 224-82 0 0,60-54 14 0 0,-72 85 202 0 0,-14 109-39 0 0,5-98-158 0 0,1-1 1 0 0,1 1 0 0 0,1-1-1 0 0,0 1 1 0 0,2 0 0 0 0,0 0-1 0 0,0-1 1 0 0,4 13-33 0 0,-3-26 5 0 0,-1 0 0 0 0,1 1 0 0 0,0-1 1 0 0,1 0-1 0 0,-1 0 0 0 0,1 0 0 0 0,0-1 0 0 0,0 1 1 0 0,0-1-1 0 0,1 1 0 0 0,-1-1 0 0 0,1 0 0 0 0,0 0 1 0 0,1-1-1 0 0,-1 1 0 0 0,0-1 0 0 0,1 0 0 0 0,0 0 1 0 0,0-1-1 0 0,0 1 0 0 0,0-1 0 0 0,0 0 0 0 0,0 0 1 0 0,1-1-1 0 0,-1 0 0 0 0,1 0 0 0 0,-1 0 0 0 0,1 0 0 0 0,-1-1 1 0 0,1 0-1 0 0,-1 0 0 0 0,1 0 0 0 0,-1-1 0 0 0,1 0 1 0 0,-1 0-1 0 0,1-1 0 0 0,-1 1 0 0 0,0-1 0 0 0,2-1-5 0 0,11-5 38 0 0,0-1 0 0 0,0 0 0 0 0,0-2-1 0 0,-1 0 1 0 0,-1-1 0 0 0,0 0 0 0 0,-1-2-1 0 0,0 0 1 0 0,-1 0 0 0 0,0-1 0 0 0,-2-1 0 0 0,0 0-1 0 0,7-13-37 0 0,-14 20 18 0 0,-1-1 0 0 0,0 1 0 0 0,0-1-1 0 0,-1 0 1 0 0,-1 1 0 0 0,1-1 0 0 0,-2-1-1 0 0,1 1 1 0 0,-1 0 0 0 0,-1 0 0 0 0,0-7-18 0 0,0 12 6 0 0,0 1 0 0 0,0 0 0 0 0,-1-1 1 0 0,1 1-1 0 0,-1 0 0 0 0,0-1 1 0 0,0 1-1 0 0,0 0 0 0 0,-1 0 0 0 0,0 0 1 0 0,0 0-1 0 0,0 0 0 0 0,0 0 0 0 0,0 0 1 0 0,-1 1-1 0 0,1-1 0 0 0,-1 1 0 0 0,0 0 1 0 0,0 0-1 0 0,-1 0 0 0 0,1 0 0 0 0,0 0 1 0 0,-1 1-1 0 0,0-1 0 0 0,0 1 0 0 0,0 0 1 0 0,1 0-1 0 0,-3 0-6 0 0,-5 2 12 0 0,0 1 0 0 0,0 0 0 0 0,0 1 0 0 0,0 0 0 0 0,0 0 0 0 0,0 1 0 0 0,0 1 0 0 0,1 0 0 0 0,-1 0 0 0 0,1 1 0 0 0,0 0 0 0 0,1 1 0 0 0,-1 0 0 0 0,1 0 0 0 0,0 1 0 0 0,1 1 0 0 0,-1-1 0 0 0,1 1 0 0 0,1 1 0 0 0,-5 5-12 0 0,5-7 9 0 0,-2 1 7 0 0,-11 9 1 0 0,1 2-1 0 0,1-1 1 0 0,0 2 0 0 0,2 0 0 0 0,0 1-1 0 0,-9 18-16 0 0,24-37-9 0 0,0 1-1 0 0,0-1 0 0 0,0 0 0 0 0,0 1 1 0 0,0-1-1 0 0,1 1 0 0 0,-1-1 0 0 0,1 1 1 0 0,-1-1-1 0 0,1 1 0 0 0,0-1 0 0 0,0 1 1 0 0,0-1-1 0 0,1 1 0 0 0,-1 0 0 0 0,0-1 1 0 0,1 1-1 0 0,0-1 0 0 0,0 0 0 0 0,-1 1 1 0 0,1-1-1 0 0,1 0 0 0 0,-1 1 0 0 0,0-1 0 0 0,1 0 1 0 0,-1 0-1 0 0,1 0 0 0 0,-1 0 0 0 0,1 0 1 0 0,0 0-1 0 0,0-1 0 0 0,0 1 0 0 0,0-1 1 0 0,0 1-1 0 0,0-1 0 0 0,0 0 0 0 0,1 1 1 0 0,-1-1-1 0 0,0 0 0 0 0,1-1 0 0 0,0 1 10 0 0,107 21-2632 0 0,41-64-3227 0 0,-116 31 4455 0 0</inkml:trace>
  <inkml:trace contextRef="#ctx0" brushRef="#br0" timeOffset="30743.108">27723 777 912 0 0,'6'-8'876'0'0,"-5"7"-712"0"0,0 0 0 0 0,0 1 0 0 0,0-1 0 0 0,0 0-1 0 0,0 0 1 0 0,0 0 0 0 0,0 0 0 0 0,0 0 0 0 0,0 0-1 0 0,0 0 1 0 0,-1 0 0 0 0,1 0 0 0 0,0 0 0 0 0,-1 0-1 0 0,1 0 1 0 0,-1-1 0 0 0,1 1 0 0 0,-1 0 0 0 0,0 0-1 0 0,1-1 1 0 0,-1 1 0 0 0,0 0 0 0 0,0 0 0 0 0,0-1-1 0 0,0 1 1 0 0,0 0 0 0 0,0-1 0 0 0,0 1 0 0 0,-1 0-1 0 0,1 0 1 0 0,0-1 0 0 0,-1 1 0 0 0,1 0 0 0 0,-1-1-164 0 0,-6 4 652 0 0,-21 13-206 0 0,1 0 0 0 0,1 2 0 0 0,1 2 0 0 0,0 0 0 0 0,1 1 0 0 0,2 1 1 0 0,0 2-1 0 0,1 0 0 0 0,1 1 0 0 0,1 1 0 0 0,2 1 0 0 0,-6 10-446 0 0,-3 1 404 0 0,9-17-191 0 0,2 1-1 0 0,1 1 1 0 0,0 0-1 0 0,2 1 1 0 0,1 0 0 0 0,0 1-1 0 0,-1 8-212 0 0,11-30 11 0 0,1 1-1 0 0,-1-1 1 0 0,1 0-1 0 0,-1 0 0 0 0,1 1 1 0 0,0-1-1 0 0,0 1 1 0 0,0-1-1 0 0,0 0 0 0 0,0 1 1 0 0,0-1-1 0 0,1 0 1 0 0,-1 1-1 0 0,1-1 1 0 0,0 0-1 0 0,-1 0 0 0 0,1 1 1 0 0,0-1-1 0 0,0 0 1 0 0,1 0-1 0 0,-1 0 1 0 0,0 0-1 0 0,1 0 0 0 0,-1-1 1 0 0,1 1-1 0 0,-1 0 1 0 0,1-1-1 0 0,0 1 1 0 0,0-1-1 0 0,0 1 0 0 0,0-1 1 0 0,0 0-1 0 0,0 0 1 0 0,0 0-1 0 0,0 0 0 0 0,1 0 1 0 0,-1 0-1 0 0,0-1 1 0 0,0 1-1 0 0,1-1 1 0 0,-1 0-1 0 0,0 1 0 0 0,2-1-10 0 0,108-9 203 0 0,-50-11-177 0 0,0-3-1 0 0,-2-3 1 0 0,-1-2-1 0 0,-1-3 1 0 0,-1-3-1 0 0,12-12-25 0 0,-46 32 2 0 0,0-1 0 0 0,-2-1 0 0 0,0-1 0 0 0,0-1 0 0 0,-2 0 0 0 0,0-2 0 0 0,-2 0 0 0 0,0-1 0 0 0,-1-1 0 0 0,-1-1 0 0 0,-1 0 0 0 0,10-23-2 0 0,-24 45 1 0 0,1 0 0 0 0,0 0-1 0 0,0 0 1 0 0,-1 0-1 0 0,1 0 1 0 0,-1-1-1 0 0,1 1 1 0 0,-1 0 0 0 0,1-1-1 0 0,-1 1 1 0 0,0 0-1 0 0,0-1 1 0 0,1 1-1 0 0,-1 0 1 0 0,0-1 0 0 0,0 1-1 0 0,-1 0 1 0 0,1-1-1 0 0,0 1 1 0 0,0 0-1 0 0,0-1 1 0 0,-1 1 0 0 0,1 0-1 0 0,-1 0 1 0 0,1-1-1 0 0,-1 1 1 0 0,0 0-1 0 0,1 0 1 0 0,-1 0-1 0 0,0 0 1 0 0,0 0 0 0 0,0 0-1 0 0,0 0 1 0 0,0 0-1 0 0,0 0 1 0 0,0 0-1 0 0,0 0 1 0 0,0 0 0 0 0,0 1-1 0 0,0-1 1 0 0,-1 0-1 0 0,1 1 1 0 0,0-1-1 0 0,0 1 1 0 0,-1 0 0 0 0,1-1-1 0 0,0 1 1 0 0,-1 0-1 0 0,1 0 1 0 0,0 0-1 0 0,-1 0 1 0 0,1 0 0 0 0,-1 0-1 0 0,-75 22-47 0 0,51-9 75 0 0,1 1-1 0 0,0 2 0 0 0,0 0 1 0 0,2 1-1 0 0,0 2 0 0 0,1 0 0 0 0,1 2 1 0 0,1 0-1 0 0,1 1 0 0 0,1 1 0 0 0,-11 18-27 0 0,29-41 1 0 0,-7 9 23 0 0,0 0-1 0 0,0 1 1 0 0,1 0 0 0 0,0 0-1 0 0,0 0 1 0 0,2 1-1 0 0,-1 0 1 0 0,1 0 0 0 0,1 0-1 0 0,0 0 1 0 0,0 1 0 0 0,1-1-1 0 0,1 1 1 0 0,0-1-1 0 0,0 1 1 0 0,2 0 0 0 0,-1-1-1 0 0,1 1 1 0 0,1 2-24 0 0,1-10 7 0 0,0 1-1 0 0,0-1 1 0 0,0 0 0 0 0,1 0-1 0 0,0 0 1 0 0,0 0 0 0 0,0-1 0 0 0,0 0-1 0 0,0 1 1 0 0,1-1 0 0 0,-1-1-1 0 0,1 1 1 0 0,0-1 0 0 0,0 0 0 0 0,0 0-1 0 0,0 0 1 0 0,0-1 0 0 0,0 1-1 0 0,0-1 1 0 0,1 0 0 0 0,-1-1 0 0 0,0 0-1 0 0,1 1 1 0 0,-1-2 0 0 0,1 1-7 0 0,136-21 112 0 0,-84 4-89 0 0,-1-2 0 0 0,-1-3 0 0 0,-1-3 0 0 0,18-12-23 0 0,-44 17 19 0 0,0-2-1 0 0,-2-1 1 0 0,0-2 0 0 0,-2 0-1 0 0,-1-2 1 0 0,-1-1 0 0 0,-1 0-1 0 0,15-28-18 0 0,-30 46 3 0 0,0 2 2 0 0,0-1 0 0 0,-1 0 0 0 0,-1 0 0 0 0,1-1 0 0 0,-1 0 0 0 0,-1 0 1 0 0,0 0-1 0 0,0 0 0 0 0,-1 0 0 0 0,0-1 0 0 0,-1-1-5 0 0,-3 11 0 0 0,0-1 1 0 0,-1 1-1 0 0,1 0 0 0 0,0 0 0 0 0,-1 0 1 0 0,1 0-1 0 0,-1 0 0 0 0,1 0 0 0 0,-1 0 1 0 0,0 1-1 0 0,1-1 0 0 0,-1 1 0 0 0,0-1 1 0 0,1 1-1 0 0,-1-1 0 0 0,0 1 1 0 0,0 0-1 0 0,1 0 0 0 0,-1 0 0 0 0,0 0 1 0 0,0 0-1 0 0,1 0 0 0 0,-1 0 0 0 0,0 1 1 0 0,0-1-1 0 0,1 1 0 0 0,-1-1 0 0 0,0 1 1 0 0,1 0-1 0 0,-1 0 0 0 0,1-1 0 0 0,-1 1 1 0 0,1 0-1 0 0,-1 0 0 0 0,1 1 1 0 0,0-1-1 0 0,-1 0 0 0 0,1 0 0 0 0,-1 1 0 0 0,1-1 3 0 0,-19 11-6 0 0,1 1-1 0 0,0 1 0 0 0,1 1 1 0 0,1 1-1 0 0,0 0 1 0 0,1 1-1 0 0,1 1 0 0 0,0 0 1 0 0,1 1-1 0 0,2 0 0 0 0,-7 12 4 0 0,10-18-2 0 0,1 0 0 0 0,0 1 0 0 0,1 0 0 0 0,0 0 0 0 0,1 0 0 0 0,1 1 0 0 0,0 0 0 0 0,1 0 0 0 0,0 0 0 0 0,2 0 0 0 0,-1 4 2 0 0,3-15-1 0 0,1-1 0 0 0,-1 0-1 0 0,1 0 1 0 0,0 0 0 0 0,-1 1 0 0 0,2-1 0 0 0,-1 0 0 0 0,0 0 0 0 0,1 0 0 0 0,-1-1 0 0 0,1 1 0 0 0,0 0 0 0 0,0-1 0 0 0,0 1 0 0 0,0-1-1 0 0,0 1 1 0 0,0-1 0 0 0,1 0 0 0 0,-1 0 0 0 0,1 0 0 0 0,0 0 0 0 0,0-1 0 0 0,-1 1 0 0 0,1-1 0 0 0,0 1 0 0 0,0-1 0 0 0,0 0 0 0 0,1 0-1 0 0,-1 0 1 0 0,0-1 0 0 0,0 1 0 0 0,2-1 1 0 0,106-1 11 0 0,157-81-1 0 0,-238 73-3 0 0,0-1 0 0 0,0-1 0 0 0,-1-2 0 0 0,-1-1 0 0 0,0-1-1 0 0,0-1 1 0 0,-2-1 0 0 0,0-2 0 0 0,-2 0 0 0 0,0-2 0 0 0,-1-1 0 0 0,0-1-1 0 0,-2 0 1 0 0,-1-2 0 0 0,3-6-7 0 0,-22 29-1 0 0,0 1 0 0 0,1-1-1 0 0,-1 0 1 0 0,0 0 0 0 0,0 1 0 0 0,0-1 0 0 0,0 0-1 0 0,-1 0 1 0 0,1 0 0 0 0,0 0 0 0 0,-1 0-1 0 0,0 0 1 0 0,1 0 0 0 0,-1 0 0 0 0,0 0 0 0 0,0 0-1 0 0,0 0 1 0 0,0 0 0 0 0,0 0 0 0 0,0 0-1 0 0,-1 0 1 0 0,1 0 0 0 0,-1 0 0 0 0,0 0-1 0 0,1 0 1 0 0,-1 0 0 0 0,0 0 0 0 0,0 0 0 0 0,0 1-1 0 0,0-1 1 0 0,0 0 0 0 0,-1 1 0 0 0,1-1-1 0 0,-1 1 1 0 0,1-1 0 0 0,-1 1 0 0 0,1 0 0 0 0,-1-1-1 0 0,0 1 1 0 0,1 0 0 0 0,-1 0 0 0 0,0 0-1 0 0,0 0 1 0 0,0 1 0 0 0,0-1 0 0 0,0 0 0 0 0,0 1-1 0 0,0 0 1 0 0,0-1 0 0 0,0 1 0 0 0,0 0-1 0 0,0 0 1 0 0,0 0 0 0 0,0 0 0 0 0,0 0 0 0 0,0 1-1 0 0,0-1 1 0 0,0 0 0 0 0,0 1 0 0 0,-1 0 1 0 0,-20 6-17 0 0,0 2 0 0 0,0 0 0 0 0,0 1 1 0 0,2 1-1 0 0,-1 2 0 0 0,2 0 0 0 0,-1 1 1 0 0,2 0-1 0 0,-9 10 17 0 0,-3-1-8 0 0,21-15 8 0 0,-27 18 29 0 0,1 2-1 0 0,2 1 0 0 0,1 1 0 0 0,2 2 0 0 0,-15 20-28 0 0,45-51 1 0 0,1 1-1 0 0,0-1 0 0 0,-1 1 0 0 0,1-1 0 0 0,0 1 0 0 0,0-1 0 0 0,0 1 1 0 0,0-1-1 0 0,0 1 0 0 0,0-1 0 0 0,0 1 0 0 0,1-1 0 0 0,-1 1 0 0 0,0-1 1 0 0,1 0-1 0 0,-1 1 0 0 0,1-1 0 0 0,0 1 0 0 0,-1-1 0 0 0,1 0 1 0 0,0 0-1 0 0,0 1 0 0 0,0-1 0 0 0,0 0 0 0 0,0 0 0 0 0,0 0 0 0 0,0 0 1 0 0,0 0-1 0 0,0 0 0 0 0,1 0 0 0 0,-1-1 0 0 0,0 1 0 0 0,1 0 0 0 0,-1-1 1 0 0,0 1-1 0 0,1-1 0 0 0,-1 1 0 0 0,1-1 0 0 0,-1 0 0 0 0,1 1 1 0 0,-1-1-1 0 0,1 0 0 0 0,-1 0 0 0 0,1 0 0 0 0,-1 0 0 0 0,1 0 0 0 0,-1-1 1 0 0,1 1-1 0 0,-1 0 0 0 0,0-1 0 0 0,1 1 0 0 0,-1-1 0 0 0,1 1 1 0 0,-1-1-1 0 0,0 0 0 0 0,1 1 0 0 0,-1-1 0 0 0,0 0 0 0 0,0 0 0 0 0,0 0 1 0 0,0 0-1 0 0,1-1 0 0 0,34-11 4 0 0,1-3 0 0 0,-2-1 0 0 0,0-2 0 0 0,-1-1 0 0 0,-2-1 1 0 0,0-2-1 0 0,-1-2 0 0 0,-1 0 0 0 0,-1-2 0 0 0,9-13-4 0 0,288-372 116 0 0,-310 396 160 0 0,-39 48-127 0 0,23-32-154 0 0,-159 228 316 0 0,140-189-340 0 0,1 0-1 0 0,2 1 1 0 0,2 1 0 0 0,2 0-1 0 0,2 1 1 0 0,1 0 0 0 0,3 1-1 0 0,0 4 30 0 0,6-45 4 0 0,-14 78-1570 0 0,13-76 1240 0 0,-1 0 0 0 0,1 0 0 0 0,-1-1 0 0 0,0 1 0 0 0,0 0 0 0 0,0-1 0 0 0,-1 1 0 0 0,1-1 0 0 0,-1 0 0 0 0,0 0 0 0 0,0 0 0 0 0,0 0 0 0 0,0 0 0 0 0,0-1 0 0 0,-1 0 0 0 0,1 1 0 0 0,-4 1 326 0 0,-9 3-1815 0 0</inkml:trace>
  <inkml:trace contextRef="#ctx0" brushRef="#br0" timeOffset="31189.987">26439 1165 4145 0 0,'-81'43'3801'0'0,"80"-45"-3739"0"0,0 0 0 0 0,0 1-1 0 0,0-1 1 0 0,0 0 0 0 0,0 0 0 0 0,0 1 0 0 0,0-1 0 0 0,1 0 0 0 0,-1 0 0 0 0,1 0 0 0 0,-1 0 0 0 0,1 0 0 0 0,0 0 0 0 0,-1 0 0 0 0,1 0-1 0 0,0 0 1 0 0,1 0 0 0 0,-1 0 0 0 0,0 0 0 0 0,0 0 0 0 0,1 0 0 0 0,-1 0 0 0 0,1 0 0 0 0,0 0 0 0 0,0 1 0 0 0,-1-1 0 0 0,1 0 0 0 0,0 0-1 0 0,1 1 1 0 0,-1-1 0 0 0,0 0 0 0 0,1 0-62 0 0,-1-2 40 0 0,19-43 297 0 0,1 1 0 0 0,2 0 0 0 0,3 2 0 0 0,1 1 0 0 0,11-11-337 0 0,-29 41 115 0 0,2 1 1 0 0,-1 1-1 0 0,2 0 1 0 0,-1 0-1 0 0,1 1 1 0 0,1 0-1 0 0,0 1 1 0 0,0 1-1 0 0,1 0 1 0 0,0 1-1 0 0,8-3-115 0 0,0 2-330 0 0,0 1 0 0 0,1 1-1 0 0,0 1 1 0 0,0 2 0 0 0,0 0 0 0 0,0 1-1 0 0,11 1 331 0 0,7 0-936 0 0</inkml:trace>
  <inkml:trace contextRef="#ctx0" brushRef="#br0" timeOffset="31959.98">29960 948 6113 0 0,'-31'24'4932'0'0,"38"-33"-4068"0"0,9-1-883 0 0,-1 0-1 0 0,0-2 1 0 0,-1 1 0 0 0,0-2-1 0 0,0 0 1 0 0,-2 0-1 0 0,1-2 1 0 0,-2 1 0 0 0,0-1-1 0 0,-1-1 1 0 0,0 0 0 0 0,-2-1-1 0 0,3-6 20 0 0,-11 20-3 0 0,0 0 0 0 0,0 0 0 0 0,-1 0 0 0 0,0 0 0 0 0,1 0 0 0 0,-1 1 0 0 0,0-1 0 0 0,0 0-1 0 0,-1 1 1 0 0,1-1 0 0 0,-1 0 0 0 0,1 1 0 0 0,-1 0 0 0 0,0-1 0 0 0,0 1 0 0 0,0 0 0 0 0,0 0 0 0 0,0 0 0 0 0,0 0 0 0 0,0 0 0 0 0,-1 0 0 0 0,1 1-1 0 0,-1-1 1 0 0,0 1 0 0 0,1 0 0 0 0,-1 0 0 0 0,0 0 0 0 0,1 0 0 0 0,-1 0 0 0 0,0 1 0 0 0,0-1 0 0 0,0 1 0 0 0,0-1 0 0 0,0 1 0 0 0,0 0 0 0 0,0 0-1 0 0,0 1 1 0 0,0-1 0 0 0,1 1 0 0 0,-1-1 0 0 0,0 1 0 0 0,0 0 0 0 0,0 0 0 0 0,1 0 0 0 0,-1 0 0 0 0,-2 2 3 0 0,-11 3 74 0 0,0 0 1 0 0,1 2 0 0 0,-1 0 0 0 0,1 0-1 0 0,1 2 1 0 0,0 0 0 0 0,0 0-1 0 0,1 1 1 0 0,-10 11-75 0 0,-2 3 201 0 0,1 1 1 0 0,1 1-1 0 0,1 1 0 0 0,1 1 1 0 0,2 1-1 0 0,1 1 1 0 0,2 1-1 0 0,0 1-201 0 0,0 52 286 0 0,16-83-281 0 0,0 0-1 0 0,0 0 1 0 0,1 0-1 0 0,-1 0 1 0 0,1 0-1 0 0,-1-1 1 0 0,1 1-1 0 0,0 0 1 0 0,0 0-1 0 0,0-1 1 0 0,0 1-1 0 0,0 0 0 0 0,0-1 1 0 0,0 1-1 0 0,0-1 1 0 0,1 0-1 0 0,-1 1 1 0 0,1-1-1 0 0,-1 0 1 0 0,1 0-1 0 0,-1 0 1 0 0,1 0-1 0 0,0 0 1 0 0,-1 0-1 0 0,1 0 1 0 0,0-1-1 0 0,0 1 1 0 0,0-1-1 0 0,0 1 1 0 0,-1-1-1 0 0,1 1 1 0 0,0-1-1 0 0,0 0 1 0 0,0 0-1 0 0,0 0 1 0 0,0 0-1 0 0,0-1 1 0 0,0 1-1 0 0,0 0 1 0 0,-1-1-1 0 0,1 1 1 0 0,1-2-5 0 0,143-60 136 0 0,79-57-74 0 0,-223 119-40 0 0,-1-1 0 0 0,1 1-1 0 0,0 0 1 0 0,0 0-1 0 0,0 0 1 0 0,-1 0 0 0 0,1 1-1 0 0,0-1 1 0 0,0 0-1 0 0,-1 1 1 0 0,1-1 0 0 0,0 1-1 0 0,-1-1 1 0 0,1 1-1 0 0,-1 0 1 0 0,1 0 0 0 0,-1 0-1 0 0,1 0 1 0 0,-1 0-1 0 0,1 0 1 0 0,-1 0 0 0 0,0 1-1 0 0,0-1 1 0 0,1 0-1 0 0,-1 1 1 0 0,0-1 0 0 0,0 1-1 0 0,-1-1 1 0 0,1 1-1 0 0,0-1 1 0 0,0 1 0 0 0,-1 0-1 0 0,1-1 1 0 0,-1 1-1 0 0,1 0 1 0 0,-1-1 0 0 0,0 1-1 0 0,0 0 1 0 0,0 0-1 0 0,0-1 1 0 0,0 1 0 0 0,0 0-1 0 0,0 0 1 0 0,0-1-1 0 0,-1 1 1 0 0,1 0-1 0 0,-1 0 1 0 0,1 0-22 0 0,2 14 162 0 0,-1-11-162 0 0,1 0 0 0 0,-1 0 0 0 0,1 0 0 0 0,-1 0 0 0 0,2 0 0 0 0,-1 0 0 0 0,0-1 0 0 0,1 1 0 0 0,0-1 0 0 0,0 0 0 0 0,0 0 0 0 0,1 0 0 0 0,-1 0 0 0 0,1 0 0 0 0,0-1 0 0 0,0 0 0 0 0,0 0 0 0 0,0 0 0 0 0,1 0 0 0 0,-1-1 0 0 0,1 1 0 0 0,0-1 0 0 0,0 0 0 0 0,-1-1 0 0 0,1 1 0 0 0,0-1 0 0 0,1 0 0 0 0,3 1 0 0 0,4-1-489 0 0,-1 0 1 0 0,1-1-1 0 0,0-1 0 0 0,-1 0 1 0 0,1 0-1 0 0,-1-1 0 0 0,1-1 1 0 0,-1 0-1 0 0,0 0 0 0 0,0-1 1 0 0,8-5 488 0 0,3-3-1726 0 0</inkml:trace>
  <inkml:trace contextRef="#ctx0" brushRef="#br0" timeOffset="32438.898">31003 708 3041 0 0,'-25'-29'3098'0'0,"-28"-9"281"0"0,43 38-3197 0 0,-1 0 0 0 0,1 1 0 0 0,-1-1-1 0 0,1 2 1 0 0,0 0 0 0 0,-1 0 0 0 0,1 1 0 0 0,0 0 0 0 0,1 1 0 0 0,-1 0-1 0 0,0 0 1 0 0,1 1 0 0 0,0 0 0 0 0,0 1 0 0 0,1 0 0 0 0,-1 0 0 0 0,1 1-1 0 0,1 0 1 0 0,-1 1 0 0 0,1-1 0 0 0,1 1 0 0 0,-1 1 0 0 0,1-1 0 0 0,1 1-1 0 0,0 0 1 0 0,0 0 0 0 0,0 1 0 0 0,1 0 0 0 0,1 0 0 0 0,0 0 0 0 0,0 0-1 0 0,1 0 1 0 0,0 0 0 0 0,1 1 0 0 0,0-1 0 0 0,0 11-182 0 0,-5 169 627 0 0,5-188-615 0 0,-1 1 0 0 0,1 0 0 0 0,-1-1 0 0 0,0 1 0 0 0,0-1 0 0 0,0 1 0 0 0,0-1 0 0 0,0 0 1 0 0,-1 0-1 0 0,1 0 0 0 0,-1 0 0 0 0,1-1 0 0 0,-1 1 0 0 0,0 0 0 0 0,0-1 0 0 0,1 0 1 0 0,-1 0-1 0 0,0 0 0 0 0,0 0 0 0 0,0 0 0 0 0,0-1 0 0 0,-1 1 0 0 0,1-1 0 0 0,0 0 0 0 0,0 0 1 0 0,0 0-1 0 0,0 0 0 0 0,0 0 0 0 0,0-1 0 0 0,0 0 0 0 0,-1 0-12 0 0,-12 2 25 0 0,-11 1-205 0 0,19-3-1 0 0,0 1 0 0 0,0 0 0 0 0,0 1 0 0 0,0 0 0 0 0,-1 0 0 0 0,1 1 0 0 0,1 0 0 0 0,-1 0 0 0 0,0 1-1 0 0,1 0 1 0 0,-1 0 0 0 0,1 1 0 0 0,0 0 0 0 0,0 0 0 0 0,0 0 0 0 0,-3 4 181 0 0,3 1-900 0 0</inkml:trace>
  <inkml:trace contextRef="#ctx0" brushRef="#br0" timeOffset="45958.363">31621 1091 11034 0 0,'4'-5'3865'0'0,"-8"2"-3289"0"0,-15 3-848 0 0,3 1-208 0 0,5 2-696 0 0,2-3 792 0 0,4 4-536 0 0,5-4-217 0 0</inkml:trace>
  <inkml:trace contextRef="#ctx0" brushRef="#br0" timeOffset="47831.838">31657 285 136 0 0,'-16'-36'1036'0'0,"13"28"-720"0"0,0 0 0 0 0,0 1 0 0 0,0-1 1 0 0,-1 1-1 0 0,0 0 0 0 0,-1 0 0 0 0,1 0 1 0 0,-2 0-1 0 0,1 1 0 0 0,0 0 0 0 0,-1 0 0 0 0,-4-3-316 0 0,8 9 71 0 0,0 0 0 0 0,0 0-1 0 0,0 0 1 0 0,0 0 0 0 0,1 1 0 0 0,-1-1-1 0 0,0 0 1 0 0,0 1 0 0 0,0-1-1 0 0,0 1 1 0 0,1 0 0 0 0,-1 0-1 0 0,0-1 1 0 0,1 1 0 0 0,-1 0-1 0 0,1 0 1 0 0,-1 1 0 0 0,1-1-1 0 0,-1 0 1 0 0,1 0 0 0 0,0 1 0 0 0,-1-1-1 0 0,1 1 1 0 0,0-1 0 0 0,0 1-1 0 0,0 0 1 0 0,0-1 0 0 0,0 1-1 0 0,1 0 1 0 0,-1-1 0 0 0,1 1-1 0 0,-1 0 1 0 0,1 0 0 0 0,-1 0-1 0 0,1 0 1 0 0,0 0 0 0 0,0-1 0 0 0,0 2-71 0 0,-2 2 158 0 0,-34 159 805 0 0,-65 280-379 0 0,-86 133 1678 0 0,143-422-2468 0 0,43-147-1013 0 0,1-8-548 0 0,0 0 1483 0 0,0-2-963 0 0</inkml:trace>
  <inkml:trace contextRef="#ctx0" brushRef="#br0" timeOffset="48083.242">31239 810 3601 0 0,'1'0'70'0'0,"-1"0"1"0"0,0 0 0 0 0,1 0 0 0 0,-1 0-1 0 0,1 0 1 0 0,-1 0 0 0 0,0 0-1 0 0,1 0 1 0 0,-1 0 0 0 0,1 0-1 0 0,-1 0 1 0 0,0 0 0 0 0,1-1 0 0 0,-1 1-1 0 0,0 0 1 0 0,1 0 0 0 0,-1 0-1 0 0,0-1 1 0 0,1 1 0 0 0,-1 0 0 0 0,0 0-1 0 0,1-1 1 0 0,-1 1 0 0 0,0 0-1 0 0,0-1 1 0 0,0 1 0 0 0,1 0-1 0 0,-1-1 1 0 0,0 1 0 0 0,0-1 0 0 0,0 1-1 0 0,0 0 1 0 0,0-1 0 0 0,1 1-1 0 0,-1 0 1 0 0,0-1 0 0 0,0 1-1 0 0,0-1 1 0 0,0 1 0 0 0,0 0 0 0 0,0-1-1 0 0,0 1 1 0 0,0-1 0 0 0,-1 1-1 0 0,1 0 1 0 0,0-1 0 0 0,0 1-1 0 0,0-1 1 0 0,0 1 0 0 0,0 0 0 0 0,-1-1-1 0 0,1 1 1 0 0,0 0 0 0 0,0-1-1 0 0,-1 1 1 0 0,1 0 0 0 0,0 0-1 0 0,-1-1 1 0 0,1 1 0 0 0,0 0 0 0 0,0 0-1 0 0,-1-1 1 0 0,1 1 0 0 0,-1 0-1 0 0,1 0 1 0 0,0 0-71 0 0,20-8 117 0 0,0 2 0 0 0,1 1 0 0 0,0 1 0 0 0,1 0 0 0 0,-1 2 0 0 0,1 0 0 0 0,11 1-117 0 0,88 25-61 0 0,-119-24-146 0 0,-2-6-2131 0 0,0 4 1619 0 0</inkml:trace>
  <inkml:trace contextRef="#ctx0" brushRef="#br0" timeOffset="48468.789">31545 1118 4529 0 0,'-4'20'1990'0'0,"3"-19"-1931"0"0,0 0 0 0 0,0 0 0 0 0,1 1 0 0 0,-1-1 0 0 0,0 0 1 0 0,0 0-1 0 0,1 0 0 0 0,-1 0 0 0 0,1 1 0 0 0,-1-1 0 0 0,1 0 1 0 0,-1 1-1 0 0,1-1 0 0 0,0 0 0 0 0,0 1 0 0 0,0-1 0 0 0,0 0 1 0 0,0 1-1 0 0,0-1 0 0 0,0 1 0 0 0,0-1 0 0 0,0 0 0 0 0,1 1 1 0 0,-1-1-1 0 0,0 0 0 0 0,1 0 0 0 0,-1 1 0 0 0,1-1 0 0 0,0 0 1 0 0,-1 0-1 0 0,1 0 0 0 0,0 1 0 0 0,0-1 0 0 0,0 0 0 0 0,0 0 1 0 0,0 0-1 0 0,0-1 0 0 0,0 1 0 0 0,0 0 0 0 0,0 0 0 0 0,0 0 1 0 0,0-1-1 0 0,0 1 0 0 0,1-1 0 0 0,-1 1 0 0 0,0-1 0 0 0,1 1 1 0 0,-1-1-1 0 0,0 0 0 0 0,1 1 0 0 0,-1-1 0 0 0,0 0 0 0 0,1 0 1 0 0,-1 0-1 0 0,2 0-59 0 0,15-6 124 0 0,1-1 1 0 0,-1-1 0 0 0,0 0-1 0 0,0-1 1 0 0,-1-1-1 0 0,0-1 1 0 0,-1 0 0 0 0,0-1-1 0 0,10-11-124 0 0,-12 13 4 0 0,-1-1 0 0 0,0-1 1 0 0,-1 0-1 0 0,0-1 0 0 0,-1 0 0 0 0,0 0 0 0 0,-1-1 0 0 0,0-1 0 0 0,-1 0 0 0 0,-1 0 0 0 0,-1-1 0 0 0,0 1 0 0 0,-1-2 0 0 0,0 1 0 0 0,-2-1 0 0 0,0 0 0 0 0,0 0 0 0 0,-2 0 0 0 0,0 0 0 0 0,-1 0 1 0 0,-1-1-1 0 0,-1 1 0 0 0,0-3-4 0 0,1 18 2 0 0,0 0 1 0 0,-1 1-1 0 0,1-1 0 0 0,0 1 1 0 0,-1 0-1 0 0,1-1 1 0 0,-1 1-1 0 0,1-1 0 0 0,-1 1 1 0 0,0-1-1 0 0,1 1 1 0 0,-1 0-1 0 0,0 0 0 0 0,0-1 1 0 0,0 1-1 0 0,0 0 1 0 0,0 0-1 0 0,0 0 1 0 0,0 0-1 0 0,-1 0 0 0 0,1 0 1 0 0,0 0-1 0 0,0 1 1 0 0,-1-1-1 0 0,1 0 0 0 0,-1 1 1 0 0,1-1-1 0 0,-1 1 1 0 0,1-1-1 0 0,-1 1 1 0 0,1 0-1 0 0,-1 0 0 0 0,1-1 1 0 0,-1 1-1 0 0,1 0 1 0 0,-1 0-1 0 0,1 1 0 0 0,-1-1 1 0 0,1 0-1 0 0,-1 0 1 0 0,1 1-1 0 0,-1-1 0 0 0,1 1 1 0 0,0-1-1 0 0,-1 1 1 0 0,0 0-3 0 0,-58 42 99 0 0,-230 265 393 0 0,242-209-405 0 0,73-95-2934 0 0,37-14 1575 0 0,-45 2 335 0 0</inkml:trace>
  <inkml:trace contextRef="#ctx0" brushRef="#br0" timeOffset="48718.892">32359 167 5465 0 0,'4'27'2968'0'0,"-24"19"-2707"0"0,11-30 122 0 0,-148 406 1333 0 0,-1 96-1387 0 0,156-471-4051 0 0,38-74 2475 0 0</inkml:trace>
  <inkml:trace contextRef="#ctx0" brushRef="#br0" timeOffset="48982.893">32639 177 6569 0 0,'-33'55'3467'0'0,"1"38"-2934"0"0,17-43-17 0 0,-45 140 149 0 0,22-62-458 0 0,-5-3-1 0 0,-34 62-206 0 0,-11-3-3 0 0,85-179 148 0 0,10-6-5358 0 0,28-17 3818 0 0</inkml:trace>
  <inkml:trace contextRef="#ctx0" brushRef="#br0" timeOffset="49340.959">32579 1001 5369 0 0,'-32'46'3026'0'0,"22"-34"-2663"0"0,1 1 0 0 0,0 0 0 0 0,0 0 0 0 0,2 1-1 0 0,-1 0 1 0 0,2 1 0 0 0,0-1 0 0 0,1 1 0 0 0,-2 9-363 0 0,8-23 20 0 0,0 0 0 0 0,1 0 0 0 0,-1 0 0 0 0,0 0 1 0 0,1 0-1 0 0,-1-1 0 0 0,0 1 0 0 0,1-1 0 0 0,-1 1 0 0 0,1-1 0 0 0,-1 1 0 0 0,1-1 0 0 0,0 0 0 0 0,-1 0 0 0 0,1 0 0 0 0,-1 0 0 0 0,1 0 0 0 0,-1 0 1 0 0,1 0-1 0 0,-1 0 0 0 0,1-1 0 0 0,-1 1 0 0 0,1-1 0 0 0,-1 1 0 0 0,1-1 0 0 0,-1 1 0 0 0,1-1 0 0 0,-1 0 0 0 0,0 0 0 0 0,1 0 0 0 0,-1 0 1 0 0,0 0-1 0 0,0 0 0 0 0,0 0 0 0 0,0 0 0 0 0,0 0 0 0 0,0 0 0 0 0,0-1-20 0 0,21-10 3 0 0,-1-1 0 0 0,-1-1 1 0 0,0-1-1 0 0,-1-1 0 0 0,-1 0 0 0 0,0-1 1 0 0,-2-2-1 0 0,0 1 0 0 0,0-2 0 0 0,-2 0 0 0 0,-1-1 1 0 0,4-8-4 0 0,-5 4 10 0 0,-1-1 1 0 0,-2 0-1 0 0,0-1 1 0 0,-2 0-1 0 0,-1 0 1 0 0,-1 0-1 0 0,-1-1 1 0 0,-1-14-11 0 0,-3 42 8 0 0,0 1 0 0 0,0-1-1 0 0,0 1 1 0 0,-1-1 0 0 0,1 0 0 0 0,0 0 0 0 0,0 1 0 0 0,0-1 0 0 0,-1 0 0 0 0,1 1 0 0 0,0-1 0 0 0,0 0 0 0 0,-1 0 0 0 0,1 1 0 0 0,0-1-1 0 0,-1 0 1 0 0,1 0 0 0 0,0 0 0 0 0,-1 1 0 0 0,1-1 0 0 0,0 0 0 0 0,-1 0 0 0 0,1 0 0 0 0,-1 0 0 0 0,1 0 0 0 0,0 0 0 0 0,-1 0-1 0 0,1 0 1 0 0,0 0 0 0 0,-1 0 0 0 0,1 0 0 0 0,-1 0 0 0 0,1 0 0 0 0,0 0 0 0 0,-1 0 0 0 0,1 0 0 0 0,0 0 0 0 0,-1 0 0 0 0,1-1 0 0 0,0 1-1 0 0,-1 0 1 0 0,1 0 0 0 0,0 0 0 0 0,-1-1 0 0 0,1 1 0 0 0,0 0 0 0 0,0 0 0 0 0,-1-1 0 0 0,1 1 0 0 0,0 0 0 0 0,0-1 0 0 0,-1 1 0 0 0,1 0-1 0 0,0-1 1 0 0,0 1 0 0 0,0 0 0 0 0,0-1 0 0 0,-1 1 0 0 0,1 0 0 0 0,0-1 0 0 0,0 1 0 0 0,0 0 0 0 0,0-1 0 0 0,0 1 0 0 0,0-1 0 0 0,0 1-1 0 0,0 0-7 0 0,-166 195 746 0 0,89-74-791 0 0,77-120-126 0 0,0-1-84 0 0,0 0-108 0 0,0 0-163 0 0,7 0-303 0 0,105-36-3522 0 0,-87 21 2773 0 0</inkml:trace>
  <inkml:trace contextRef="#ctx0" brushRef="#br0" timeOffset="49683.219">32975 874 3193 0 0,'-40'153'6392'0'0,"1"-18"-4295"0"0,39-135-2090 0 0,0 1 0 0 0,0 0 0 0 0,1 0 0 0 0,-1 0 0 0 0,0 0 0 0 0,0 0 0 0 0,1 0 0 0 0,-1 0 0 0 0,0 0 0 0 0,1 0 0 0 0,-1 0 0 0 0,1-1 0 0 0,-1 1-1 0 0,1 0 1 0 0,-1 0 0 0 0,1-1 0 0 0,-1 1 0 0 0,1 0 0 0 0,0-1 0 0 0,0 1 0 0 0,-1 0 0 0 0,1-1 0 0 0,0 1 0 0 0,0-1 0 0 0,0 1 0 0 0,0-1-1 0 0,-1 0 1 0 0,1 1 0 0 0,0-1 0 0 0,0 0 0 0 0,0 0 0 0 0,0 1 0 0 0,0-1 0 0 0,0 0 0 0 0,0 0 0 0 0,0 0 0 0 0,0 0 0 0 0,0 0 0 0 0,0 0 0 0 0,0-1-1 0 0,0 1 1 0 0,-1 0 0 0 0,1 0 0 0 0,0-1 0 0 0,0 1 0 0 0,0 0 0 0 0,0-1 0 0 0,0 1 0 0 0,0-1 0 0 0,-1 1 0 0 0,2-1-7 0 0,50-22 16 0 0,-51 22-12 0 0,25-15-24 0 0,-2 0 1 0 0,0-2-1 0 0,-1-1 0 0 0,-1-1 1 0 0,-1-1-1 0 0,0 0 0 0 0,-2-2 1 0 0,0-1 19 0 0,12-11-14 0 0,-61 160 1931 0 0,28-120-1886 0 0,0 1 0 0 0,1 0 1 0 0,0-1-1 0 0,0 1 1 0 0,0 0-1 0 0,1 0 0 0 0,0 0 1 0 0,0-1-1 0 0,1 1 0 0 0,-1 0 1 0 0,1 0-1 0 0,1-1 1 0 0,-1 1-1 0 0,1 0 0 0 0,1 2-31 0 0,0-7 7 0 0,1 1-1 0 0,0-1 0 0 0,0 0 1 0 0,0 0-1 0 0,-1-1 0 0 0,1 1 1 0 0,0-1-1 0 0,0 0 0 0 0,0 0 1 0 0,0 0-1 0 0,0-1 0 0 0,0 1 1 0 0,0-1-1 0 0,-1 0 1 0 0,1 0-1 0 0,0 0 0 0 0,0-1 1 0 0,-1 1-1 0 0,1-1 0 0 0,-1 0 1 0 0,1 0-1 0 0,-1 0 0 0 0,0 0 1 0 0,0-1-1 0 0,0 1 0 0 0,1-2-6 0 0,-2 2 2 0 0,12-7-12 0 0,-1-1 1 0 0,0 0-1 0 0,-1-1 0 0 0,0 0 0 0 0,-1-1 1 0 0,0-1-1 0 0,-1 0 0 0 0,0 0 0 0 0,-1-1 0 0 0,-1 0 1 0 0,0-1-1 0 0,-1 1 0 0 0,0-2 0 0 0,-2 1 1 0 0,1-1-1 0 0,-2 1 0 0 0,0-2 0 0 0,-1 1 1 0 0,-1 0-1 0 0,0 0 0 0 0,-1-1 0 0 0,-1 0 10 0 0,1 0-95 0 0,1 3-51 0 0,0 0 1 0 0,-2 0 0 0 0,0 0 0 0 0,0 0-1 0 0,-1 0 1 0 0,-1 0 0 0 0,-1 0 0 0 0,0 0-1 0 0,-3-10 146 0 0,-10 10-4231 0 0,15 14 2835 0 0</inkml:trace>
  <inkml:trace contextRef="#ctx0" brushRef="#br0" timeOffset="50102.933">33856 629 3489 0 0,'-3'-4'652'0'0,"3"1"-474"0"0,-1 1 0 0 0,0-1 0 0 0,-1 1 1 0 0,1-1-1 0 0,0 1 0 0 0,-1 0 0 0 0,1 0 0 0 0,-1 0 0 0 0,0 0 1 0 0,0 0-1 0 0,0 0 0 0 0,0 0 0 0 0,0 0 0 0 0,0 1 0 0 0,0-1 1 0 0,-1 1-1 0 0,1-1 0 0 0,0 1 0 0 0,-1 0 0 0 0,1 0 0 0 0,-1 0 0 0 0,0 0 1 0 0,1 1-1 0 0,-1-1 0 0 0,0 1 0 0 0,1 0 0 0 0,-3-1-178 0 0,-34 52 1966 0 0,-24 100-128 0 0,-26 180-261 0 0,86-325-1596 0 0,0 0-1 0 0,-1 0 0 0 0,0-1 0 0 0,0 1 0 0 0,0-1 0 0 0,-1 0 1 0 0,1-1-1 0 0,-1 1 0 0 0,0-1 0 0 0,-1 0 0 0 0,1 0 0 0 0,-1 0 1 0 0,0-1-1 0 0,1 0 0 0 0,-2 0 0 0 0,1 0 0 0 0,0-1 0 0 0,0 0 1 0 0,-1 0-1 0 0,1-1 0 0 0,-1 1 0 0 0,0-1 0 0 0,1-1 1 0 0,-1 0-1 0 0,0 0 0 0 0,1 0 0 0 0,-1 0 0 0 0,0-1 0 0 0,1 0 1 0 0,-1-1-1 0 0,1 1 0 0 0,-1-1 0 0 0,1-1 0 0 0,0 1 0 0 0,0-1 1 0 0,0 0-1 0 0,0 0 0 0 0,-3-4 20 0 0,-3-4-2659 0 0,11 9 1325 0 0</inkml:trace>
  <inkml:trace contextRef="#ctx0" brushRef="#br0" timeOffset="50351.807">34107 1178 8050 0 0,'-15'-9'2392'0'0,"0"-7"-2544"0"0,2 6-360 0 0,4-1-280 0 0,6-2-216 0 0,0-3 576 0 0,1 4-457 0 0,4-4-23 0 0</inkml:trace>
  <inkml:trace contextRef="#ctx0" brushRef="#br0" timeOffset="50352.807">34101 826 5785 0 0,'-6'-9'2233'0'0,"1"2"-1697"0"0,0-2-528 0 0,5 2-712 0 0,-1 3 624 0 0,1 2-392 0 0,0 0-337 0 0</inkml:trace>
  <inkml:trace contextRef="#ctx0" brushRef="#br0" timeOffset="75352.795">25046 2887 6641 0 0,'5'-38'3892'0'0,"-4"-79"1197"0"0,-1 116-5077 0 0,-1 1 0 0 0,1-1 1 0 0,-1 0-1 0 0,1 0 0 0 0,-1 0 0 0 0,1 1 0 0 0,-1-1 1 0 0,1 0-1 0 0,-1 1 0 0 0,0-1 0 0 0,1 0 0 0 0,-1 1 0 0 0,0-1 1 0 0,0 1-1 0 0,0-1 0 0 0,1 1 0 0 0,-1-1 0 0 0,0 1 1 0 0,0 0-1 0 0,0-1 0 0 0,0 1 0 0 0,0 0 0 0 0,0 0 0 0 0,0 0 1 0 0,1 0-1 0 0,-1-1 0 0 0,0 1 0 0 0,0 1 0 0 0,0-1 1 0 0,0 0-1 0 0,0 0 0 0 0,0 0 0 0 0,0 0 0 0 0,0 1 1 0 0,0-1-1 0 0,1 0 0 0 0,-1 1 0 0 0,0-1 0 0 0,0 1 0 0 0,0-1 1 0 0,0 1-1 0 0,1-1 0 0 0,-1 1 0 0 0,0-1 0 0 0,1 1 1 0 0,-1 0-1 0 0,0-1 0 0 0,1 1 0 0 0,-1 0 0 0 0,1 0 1 0 0,-1-1-1 0 0,1 1 0 0 0,-1 0-12 0 0,-34 42 21 0 0,-24 58 850 0 0,4 2 1 0 0,-39 109-872 0 0,83-188 179 0 0,-11 64 457 0 0,21-85-613 0 0,1 0 0 0 0,-1-1 0 0 0,1 1 0 0 0,0 0 0 0 0,-1-1 0 0 0,1 1 0 0 0,1 0 0 0 0,-1-1-1 0 0,0 1 1 0 0,1 0 0 0 0,-1-1 0 0 0,1 1 0 0 0,0 0 0 0 0,0-1 0 0 0,0 1 0 0 0,0-1 0 0 0,0 0 0 0 0,1 1 0 0 0,-1-1-1 0 0,1 0 1 0 0,-1 0 0 0 0,1 0 0 0 0,0 0 0 0 0,0 0 0 0 0,0 0 0 0 0,0 0 0 0 0,0-1 0 0 0,0 1 0 0 0,0-1 0 0 0,1 1-1 0 0,0-1-21 0 0,3-2 2 0 0,0 1 0 0 0,1-2 0 0 0,-1 1 0 0 0,1-1 0 0 0,-1 0 0 0 0,0 0 0 0 0,0-1 0 0 0,0 0 0 0 0,0 0 1 0 0,-1 0-1 0 0,1-1 0 0 0,-1 1 0 0 0,0-1 0 0 0,0-1 0 0 0,0 1 0 0 0,0-1 0 0 0,-1 0 0 0 0,0 0 0 0 0,0 0 1 0 0,0-1-4 0 0,-1 3-20 0 0,19-21-110 0 0,6-4-37 0 0,-1-2 1 0 0,-2-1-1 0 0,-1-1 0 0 0,-2 0 0 0 0,6-13 167 0 0,14-43 7 0 0,-52 158 481 0 0,3-47-347 0 0,1 1 0 0 0,1-1 1 0 0,1 2-1 0 0,2-1 1 0 0,0 0-1 0 0,1 0 0 0 0,2 1 1 0 0,0 2-142 0 0,0-22 14 0 0,0 0 0 0 0,0 0 1 0 0,0 0-1 0 0,1-1 0 0 0,-1 1 1 0 0,1 0-1 0 0,0-1 0 0 0,1 1 0 0 0,-1-1 1 0 0,1 1-1 0 0,0-1 0 0 0,0 0 1 0 0,0 0-1 0 0,1-1 0 0 0,-1 1 1 0 0,1-1-1 0 0,0 1 0 0 0,0-1 0 0 0,0 0 1 0 0,0-1-1 0 0,1 1 0 0 0,-1-1 1 0 0,1 0-1 0 0,-1 0 0 0 0,1 0 1 0 0,0 0-1 0 0,0-1 0 0 0,0 0 1 0 0,0 0-1 0 0,0 0 0 0 0,0-1 0 0 0,0 0 1 0 0,0 0-1 0 0,0 0 0 0 0,0 0 1 0 0,0-1-1 0 0,0 0 0 0 0,0 0 1 0 0,0 0-1 0 0,0-1 0 0 0,-1 0 1 0 0,1 0-1 0 0,0 0 0 0 0,1-1-14 0 0,59-43-1904 0 0,4-50-5901 0 0,-58 77 6041 0 0</inkml:trace>
  <inkml:trace contextRef="#ctx0" brushRef="#br0" timeOffset="75597.35">25818 2452 9818 0 0,'13'30'6230'0'0,"-10"23"-5159"0"0,-3-38-334 0 0,2 107 625 0 0,-6 0 1 0 0,-5-1-1 0 0,-11 39-1362 0 0,10-113-118 0 0,-2-1 0 0 0,-1 0 0 0 0,-3-1 0 0 0,-2 0 0 0 0,-2-2-1 0 0,-2 0 1 0 0,-1-1 0 0 0,-8 8 118 0 0,-147 181-6726 0 0,154-207 4801 0 0</inkml:trace>
  <inkml:trace contextRef="#ctx0" brushRef="#br0" timeOffset="72406.319">21684 2532 9482 0 0,'-154'192'6039'0'0,"119"-129"-5743"0"0,2 1 1 0 0,4 2-1 0 0,2 1 1 0 0,3 1-1 0 0,3 1 0 0 0,3 1 1 0 0,3 3-297 0 0,9-42 41 0 0,1 1 0 0 0,2-1 0 0 0,1 1 1 0 0,1 0-1 0 0,2 0 0 0 0,1 0 0 0 0,2 0 0 0 0,6 26-41 0 0,-7-46-29 0 0,0 0 0 0 0,1 0-1 0 0,0 0 1 0 0,1 0 0 0 0,0-1-1 0 0,1 1 1 0 0,0-1 0 0 0,0-1-1 0 0,1 1 1 0 0,1-1 0 0 0,0-1-1 0 0,0 1 1 0 0,1-1 0 0 0,0-1-1 0 0,1 0 1 0 0,0 0-1 0 0,0-1 1 0 0,1 0 0 0 0,-1 0-1 0 0,1-2 1 0 0,1 1 0 0 0,-1-1-1 0 0,8 2 30 0 0,-7-5-449 0 0,-1 1 0 0 0,1-1 0 0 0,-1-1-1 0 0,1 0 1 0 0,0-1 0 0 0,0 0 0 0 0,-1-1 0 0 0,1 0-1 0 0,0-1 1 0 0,-1 0 0 0 0,1-1 0 0 0,-1 0-1 0 0,9-4 450 0 0,10-6-1496 0 0</inkml:trace>
  <inkml:trace contextRef="#ctx0" brushRef="#br0" timeOffset="72648.455">22084 2589 7802 0 0,'-62'91'6895'0'0,"-9"56"-4554"0"0,50-84-2205 0 0,3 0-1 0 0,2 1 0 0 0,3 1 1 0 0,3 0-1 0 0,3 1 0 0 0,2 41-135 0 0,4-102-26 0 0,0 0 0 0 0,0 0 0 0 0,1 0 0 0 0,0 0 0 0 0,0 0 0 0 0,0-1 0 0 0,0 1 0 0 0,1 0 0 0 0,0 0 0 0 0,0 0 0 0 0,0 0 0 0 0,1-1-1 0 0,-1 1 1 0 0,1-1 0 0 0,0 1 0 0 0,1-1 0 0 0,-1 0 0 0 0,1 1 0 0 0,-1-1 0 0 0,1 0 0 0 0,1-1 0 0 0,-1 1 0 0 0,0-1 0 0 0,1 1 0 0 0,0-1-1 0 0,0 0 1 0 0,4 2 26 0 0,48-42-5950 0 0,-43 29 4304 0 0,-3-3-518 0 0</inkml:trace>
  <inkml:trace contextRef="#ctx0" brushRef="#br0" timeOffset="72899.371">22053 3140 8530 0 0,'26'-26'3693'0'0,"54"-47"-943"0"0,129-47-327 0 0,-91 76-2271 0 0,-66 37-922 0 0,-51 6 322 0 0,-1 1-123 0 0,0 0-119 0 0,0 0-165 0 0,-11 2-4597 0 0,-39 5 3263 0 0,33-4 745 0 0</inkml:trace>
  <inkml:trace contextRef="#ctx0" brushRef="#br0" timeOffset="73086.045">22214 2951 4369 0 0,'-7'1'417'0'0,"1"0"0"0"0,-1 1 0 0 0,0 0 0 0 0,1 0 0 0 0,-1 1 1 0 0,1 0-1 0 0,-1 0 0 0 0,1 0 0 0 0,0 1 0 0 0,1 0 0 0 0,-1 0 0 0 0,1 0 0 0 0,-1 1 0 0 0,1 0 0 0 0,1 0 1 0 0,-1 0-1 0 0,1 1 0 0 0,0-1 0 0 0,0 1 0 0 0,0 0 0 0 0,1 0 0 0 0,0 1 0 0 0,0-1 0 0 0,1 0 0 0 0,-1 1 1 0 0,2 0-1 0 0,-1 0 0 0 0,1-1 0 0 0,-1 6-417 0 0,4 1 114 0 0,1 0 0 0 0,0 0 0 0 0,1-1 0 0 0,1 1 0 0 0,0-1 1 0 0,0 0-1 0 0,1 0 0 0 0,0-1 0 0 0,1 0 0 0 0,1 0 0 0 0,0 0 0 0 0,0-1 0 0 0,1 0 0 0 0,0-1 1 0 0,1 0-1 0 0,0 0 0 0 0,0-1 0 0 0,1-1 0 0 0,0 0 0 0 0,0 0 0 0 0,1-1 0 0 0,0 0 0 0 0,7 2-114 0 0,96-7-5055 0 0,-100-2 3472 0 0</inkml:trace>
  <inkml:trace contextRef="#ctx0" brushRef="#br0" timeOffset="73242.465">22687 3492 9746 0 0,'6'5'2140'0'0,"26"3"2129"0"0,132-37-7897 0 0,-117 26-94 0 0,-35 3 1943 0 0</inkml:trace>
  <inkml:trace contextRef="#ctx0" brushRef="#br0" timeOffset="73987.4">22764 3148 10954 0 0,'-1'0'118'0'0,"0"0"0"0"0,1 0 0 0 0,-1-1 0 0 0,0 1 0 0 0,0 0 0 0 0,1-1 0 0 0,-1 1-1 0 0,0-1 1 0 0,1 1 0 0 0,-1-1 0 0 0,1 1 0 0 0,-1-1 0 0 0,1 1 0 0 0,-1-1 0 0 0,1 1-1 0 0,-1-1 1 0 0,1 0 0 0 0,-1 1 0 0 0,1-1 0 0 0,0 0 0 0 0,-1 1 0 0 0,1-1 0 0 0,0 0 0 0 0,-1 1-1 0 0,1-1 1 0 0,0 0 0 0 0,0 0 0 0 0,0 1 0 0 0,0-1 0 0 0,0 0 0 0 0,0 0 0 0 0,0 0 0 0 0,0 1-1 0 0,0-1 1 0 0,0 0 0 0 0,0 0 0 0 0,1 1 0 0 0,-1-1 0 0 0,0 0 0 0 0,0 1 0 0 0,1-1-1 0 0,-1 0 1 0 0,1 1 0 0 0,-1-1 0 0 0,0 0 0 0 0,1 1 0 0 0,-1-1 0 0 0,1 1 0 0 0,-1-1 0 0 0,1 0-1 0 0,0 1 1 0 0,0-1-118 0 0,45-5 98 0 0,-38 6 238 0 0,211-20 601 0 0,-139 6-1124 0 0,41-16-4953 0 0,-107 30 3630 0 0</inkml:trace>
  <inkml:trace contextRef="#ctx0" brushRef="#br0" timeOffset="74481.833">23455 3062 5241 0 0,'40'-44'5587'0'0,"-2"1"-3716"0"0,43-54-482 0 0,48-90-108 0 0,-117 189-620 0 0,-46 233 1043 0 0,13-127-1002 0 0,4-1 492 0 0,4 1 0 0 0,2 89-1194 0 0,-27-235-1177 0 0,35 32 1152 0 0,1 1 0 0 0,-1 0 1 0 0,-1 1-1 0 0,1-1 0 0 0,0 0 0 0 0,-1 1 1 0 0,0 0-1 0 0,0 0 0 0 0,-1 0 0 0 0,1 0 1 0 0,-1 1-1 0 0,1 0 0 0 0,-1 0 0 0 0,0 0 1 0 0,0 0-1 0 0,-1 1 0 0 0,1 0 0 0 0,0 0 1 0 0,-1 0-1 0 0,0 1 0 0 0,1 0 0 0 0,-1 0 1 0 0,0 0-1 0 0,1 1 0 0 0,-1 0 0 0 0,0 0 1 0 0,-4 0 24 0 0,9 1 20 0 0,0 0 0 0 0,1 0 0 0 0,-1 0 0 0 0,0 1 0 0 0,0-1 1 0 0,1 0-1 0 0,-1 0 0 0 0,1 0 0 0 0,-1 0 0 0 0,1 1 0 0 0,0-1 0 0 0,-1 0 0 0 0,1 0 1 0 0,0 1-1 0 0,0-1 0 0 0,0 0 0 0 0,0 1 0 0 0,0-1 0 0 0,0 0 0 0 0,0 0 0 0 0,0 1 1 0 0,1-1-1 0 0,-1 0 0 0 0,0 0 0 0 0,1 1 0 0 0,-1-1 0 0 0,1 0 0 0 0,0 0 1 0 0,-1 0-1 0 0,1 0 0 0 0,0 0 0 0 0,-1 0 0 0 0,1 0 0 0 0,0 0 0 0 0,0 0 0 0 0,0 0 1 0 0,0 0-1 0 0,0 0 0 0 0,0 0 0 0 0,0-1 0 0 0,0 1 0 0 0,1-1 0 0 0,-1 1 1 0 0,0-1-1 0 0,0 1 0 0 0,0-1 0 0 0,1 1 0 0 0,-1-1 0 0 0,0 0 0 0 0,0 0 0 0 0,1 0 1 0 0,-1 0-1 0 0,0 0 0 0 0,1 0 0 0 0,-1 0-20 0 0,-1 0-12 0 0,94 7 436 0 0,-74-10-368 0 0,276-48-1682 0 0,-229 55-4447 0 0,-62 2 4412 0 0</inkml:trace>
  <inkml:trace contextRef="#ctx0" brushRef="#br0" timeOffset="74759.893">24316 3438 12051 0 0,'-15'27'5081'0'0,"-5"5"-3385"0"0,1 6-1240 0 0,3-3 272 0 0,-1 5-416 0 0,-1 1-104 0 0,2-7-128 0 0,4 4-48 0 0,5-8-64 0 0,-2 4-80 0 0,-1-10-160 0 0,4 0-376 0 0,3 3-184 0 0,0-7-280 0 0,-1 3-385 0 0,3-6 953 0 0,-4 1-776 0 0,5-4-208 0 0</inkml:trace>
  <inkml:trace contextRef="#ctx0" brushRef="#br0" timeOffset="9275.676">10891 1476 4129 0 0,'-3'7'205'0'0,"1"1"0"0"0,0 1 0 0 0,0-1 0 0 0,1 0 0 0 0,0 0 0 0 0,0 1 0 0 0,1-1 0 0 0,0 0 0 0 0,0 1 1 0 0,1-1-1 0 0,0 0 0 0 0,3 8-205 0 0,-4-13 26 0 0,0-1 1 0 0,1 1 0 0 0,0-1-1 0 0,0 1 1 0 0,0-1 0 0 0,0 0-1 0 0,0 0 1 0 0,0 1 0 0 0,0-1-1 0 0,1 0 1 0 0,-1 0 0 0 0,1 0-1 0 0,0 0 1 0 0,-1-1 0 0 0,1 1-1 0 0,0 0 1 0 0,0-1 0 0 0,0 1-1 0 0,0-1 1 0 0,0 0 0 0 0,1 1-1 0 0,-1-1 1 0 0,0 0 0 0 0,1-1-1 0 0,-1 1 1 0 0,0 0 0 0 0,1 0-1 0 0,-1-1 1 0 0,1 0 0 0 0,-1 1-1 0 0,1-1 1 0 0,-1 0 0 0 0,1 0-1 0 0,-1-1 1 0 0,1 1 0 0 0,-1 0-1 0 0,1-1 1 0 0,-1 1 0 0 0,1-1-1 0 0,-1 0 1 0 0,0 0 0 0 0,1 0-1 0 0,1-1-26 0 0,16-6 40 0 0,0-1-1 0 0,0 0 1 0 0,-1-2-1 0 0,0 0 1 0 0,-1-1-1 0 0,0 0 1 0 0,-1-2-1 0 0,-1 0 1 0 0,0-1-1 0 0,-1-1 1 0 0,0 0-1 0 0,-1-1 1 0 0,-1 0-1 0 0,-1-1 1 0 0,0-1-1 0 0,-2 0 1 0 0,0 0-1 0 0,-1-1 1 0 0,-1-1-1 0 0,-1 1 1 0 0,-1-1-1 0 0,0 0 1 0 0,-2-1-1 0 0,0 1 1 0 0,-2-1-1 0 0,0-18-39 0 0,-1 32 12 0 0,-2-1 0 0 0,1 1 0 0 0,-1 0 0 0 0,-1-1 0 0 0,1 1-1 0 0,-1 0 1 0 0,-1 0 0 0 0,1 0 0 0 0,-1 0 0 0 0,-1 1 0 0 0,0-1 0 0 0,0 1-1 0 0,0 0 1 0 0,-1 0 0 0 0,0 0 0 0 0,0 1 0 0 0,0 0 0 0 0,-1 0 0 0 0,0 0 0 0 0,-1 0-1 0 0,1 1 1 0 0,-1 0 0 0 0,0 1 0 0 0,0-1 0 0 0,0 1 0 0 0,-1 1 0 0 0,0-1-1 0 0,1 1 1 0 0,-1 1 0 0 0,0-1 0 0 0,-1 2 0 0 0,1-1 0 0 0,0 1 0 0 0,0 0 0 0 0,-1 0-1 0 0,1 1 1 0 0,0 0 0 0 0,-1 1 0 0 0,1 0 0 0 0,0 0 0 0 0,0 1 0 0 0,0 0-1 0 0,0 0 1 0 0,0 1 0 0 0,0 0 0 0 0,0 1 0 0 0,1-1 0 0 0,-1 1 0 0 0,1 1-12 0 0,-12 14 59 0 0,1 1 1 0 0,0 1-1 0 0,2 1 1 0 0,1 0 0 0 0,0 1-1 0 0,2 0 1 0 0,0 1-1 0 0,2 1 1 0 0,1 0 0 0 0,1 0-1 0 0,1 1 1 0 0,1 0-1 0 0,1 1 1 0 0,1-1 0 0 0,2 1-1 0 0,0 13-59 0 0,2-31 11 0 0,0 1 0 0 0,0-1 0 0 0,1 0 0 0 0,0 0 0 0 0,0 0 0 0 0,1 1 0 0 0,1-1-1 0 0,-1 0 1 0 0,2 0 0 0 0,-1 0 0 0 0,1 0 0 0 0,0-1 0 0 0,1 1 0 0 0,0-1 0 0 0,1 0 0 0 0,-1 0 0 0 0,6 6-11 0 0,-6-13 6 0 0,0 0 0 0 0,1 0 0 0 0,-1 0 0 0 0,0-1 0 0 0,1 1 0 0 0,-1-1 0 0 0,1 0 0 0 0,-1 0 1 0 0,0-1-1 0 0,1 1 0 0 0,-1-1 0 0 0,0 0 0 0 0,1 0 0 0 0,-1-1 0 0 0,0 1 0 0 0,0-1 0 0 0,0 0 1 0 0,0 0-1 0 0,0 0 0 0 0,-1-1 0 0 0,1 1 0 0 0,0-1 0 0 0,-1 0 0 0 0,0 0 0 0 0,0 0 0 0 0,0 0 1 0 0,0 0-1 0 0,0-1 0 0 0,-1 0 0 0 0,1 1 0 0 0,0-4-6 0 0,63-75-201 0 0,-52 61 146 0 0,1 2 1 0 0,1 0-1 0 0,0 1 0 0 0,1 0 0 0 0,1 1 1 0 0,1 1-1 0 0,15-9 55 0 0,-32 23 4 0 0,-1 1 0 0 0,1 0 0 0 0,0 0 1 0 0,0 0-1 0 0,0-1 0 0 0,0 2 0 0 0,0-1 1 0 0,0 0-1 0 0,0 0 0 0 0,0 1 0 0 0,0-1 0 0 0,0 1 1 0 0,0-1-1 0 0,0 1 0 0 0,1 0 0 0 0,-1 0 0 0 0,0 0 1 0 0,0 0-1 0 0,0 0 0 0 0,0 1 0 0 0,1-1 0 0 0,-1 1 1 0 0,0-1-1 0 0,0 1 0 0 0,0 0 0 0 0,0 0 1 0 0,0 0-1 0 0,0 0 0 0 0,0 0 0 0 0,-1 0 0 0 0,1 0 1 0 0,0 1-1 0 0,-1-1 0 0 0,1 1 0 0 0,0-1 0 0 0,-1 1 1 0 0,0 0-1 0 0,1-1 0 0 0,-1 1 0 0 0,0 0 0 0 0,0 0 1 0 0,0 0-1 0 0,0 0 0 0 0,0 1-4 0 0,23 101 622 0 0,-23-91-529 0 0,7 343 1493 0 0,-12-266-1357 0 0,4-1 1 0 0,4 1-1 0 0,6 13-229 0 0,-10-94 20 0 0,1 0 0 0 0,1-1 0 0 0,0 1 0 0 0,0 0 0 0 0,1-1 0 0 0,0 0 0 0 0,0 0 0 0 0,1 0 0 0 0,0 0 0 0 0,0 0 0 0 0,1-1 0 0 0,0 1 0 0 0,1-1 0 0 0,-1-1 0 0 0,1 1 0 0 0,0-1 0 0 0,7 5-20 0 0,-9-11-132 0 0,0 0 0 0 0,1-1 0 0 0,-1 1 0 0 0,0-1 0 0 0,0 0 0 0 0,0 0 0 0 0,0-1 0 0 0,0 1 0 0 0,0-1 0 0 0,-1 0 0 0 0,1 0 0 0 0,-1 0 0 0 0,1 0 0 0 0,-1-1 0 0 0,0 0 0 0 0,1 1 0 0 0,-1-1 0 0 0,-1 0 0 0 0,1 0 0 0 0,0-1 0 0 0,-1 1 0 0 0,0-1 0 0 0,1 1 0 0 0,-1-1 0 0 0,-1 0 0 0 0,1 0 0 0 0,0 1 0 0 0,-1-1 0 0 0,0 0 0 0 0,0 0 0 0 0,0-1 0 0 0,-1 1 0 0 0,1-3 132 0 0,11-35-2072 0 0,-11 16 442 0 0</inkml:trace>
  <inkml:trace contextRef="#ctx0" brushRef="#br0" timeOffset="11452.864">11054 2038 6737 0 0,'-57'9'4321'0'0,"61"-24"-4082"0"0,370-458-143 0 0,-164 171-157 0 0,-164 258 73 0 0,-45 44 28 0 0,-1 0 28 0 0,-18 178 677 0 0,-32 173 922 0 0,50-350-1656 0 0,0 1 0 0 0,0-1-1 0 0,1 0 1 0 0,-1 1 0 0 0,0-1-1 0 0,1 0 1 0 0,-1 1-1 0 0,1-1 1 0 0,-1 0 0 0 0,1 0-1 0 0,0 1 1 0 0,-1-1 0 0 0,1 0-1 0 0,0 0 1 0 0,0 0 0 0 0,0 0-1 0 0,0 0 1 0 0,0 0 0 0 0,0 0-1 0 0,0-1 1 0 0,0 1 0 0 0,0 0-1 0 0,0 0 1 0 0,0-1-1 0 0,1 1 1 0 0,-1-1 0 0 0,0 1-1 0 0,0-1 1 0 0,1 1 0 0 0,-1-1-1 0 0,0 0 1 0 0,1 0 0 0 0,-1 0-1 0 0,0 0 1 0 0,1 0 0 0 0,-1 0-1 0 0,1 0 1 0 0,-1 0 0 0 0,0 0-1 0 0,1 0 1 0 0,-1-1 0 0 0,0 1-1 0 0,0-1 1 0 0,1 1-1 0 0,-1-1 1 0 0,0 1 0 0 0,0-1-1 0 0,0 0 1 0 0,1 0 0 0 0,-1 1-1 0 0,0-1 1 0 0,0 0 0 0 0,0 0-1 0 0,0 0 1 0 0,-1 0 0 0 0,1 0-1 0 0,0 0 1 0 0,0 0 0 0 0,-1-1-1 0 0,1 1 1 0 0,0 0-1 0 0,-1 0 1 0 0,1-1-11 0 0,122-154 175 0 0,160-163-314 0 0,-255 310 1 0 0,-32 43 79 0 0,3-28 72 0 0,-32 99-13 0 0,-15 156 292 0 0,48-258-284 0 0,0-1 0 0 0,0 1 1 0 0,0 0-1 0 0,0-1 0 0 0,1 1 0 0 0,0 0 0 0 0,-1-1 1 0 0,1 1-1 0 0,0-1 0 0 0,0 1 0 0 0,0-1 0 0 0,0 0 0 0 0,1 1 1 0 0,-1-1-1 0 0,1 0 0 0 0,-1 0 0 0 0,1 0 0 0 0,0 0 0 0 0,0 0 1 0 0,0 0-1 0 0,0-1 0 0 0,0 1 0 0 0,0 0 0 0 0,0-1 0 0 0,1 0 1 0 0,-1 1-1 0 0,0-1 0 0 0,1 0 0 0 0,-1 0 0 0 0,1-1 0 0 0,-1 1 1 0 0,1 0-1 0 0,0-1 0 0 0,-1 0 0 0 0,1 1 0 0 0,0-1 0 0 0,-1 0 1 0 0,1 0-1 0 0,0-1 0 0 0,-1 1 0 0 0,1-1 0 0 0,-1 1 1 0 0,1-1-1 0 0,0 0 0 0 0,-1 0 0 0 0,0 0 0 0 0,1 0 0 0 0,-1 0 1 0 0,1 0-1 0 0,-1-1 0 0 0,0 1 0 0 0,0-1 0 0 0,0 0 0 0 0,0 1 1 0 0,1-3-9 0 0,35-27-319 0 0,-2-2 1 0 0,-1-2 0 0 0,-2-1 0 0 0,-1-1-1 0 0,-2-2 1 0 0,-2-1 0 0 0,-2-1 0 0 0,1-4 318 0 0,1 1-666 0 0,-27 43 609 0 0,-1 1 8 0 0,0 0 5 0 0,0 0 18 0 0,-2 9 33 0 0,-13 52 93 0 0,10-48 24 0 0,1 1-1 0 0,0 0 1 0 0,1 0 0 0 0,0 1 0 0 0,2-1 0 0 0,-1 1 0 0 0,2-1 0 0 0,0 1 0 0 0,0-1 0 0 0,2 1 0 0 0,2 11-124 0 0,-4-23 24 0 0,1-1-1 0 0,0 0 1 0 0,0 0 0 0 0,0 1 0 0 0,0-1 0 0 0,1 0-1 0 0,-1 0 1 0 0,0 0 0 0 0,1 0 0 0 0,-1 0-1 0 0,1-1 1 0 0,0 1 0 0 0,0 0 0 0 0,0-1 0 0 0,0 1-1 0 0,0-1 1 0 0,0 0 0 0 0,0 1 0 0 0,0-1-1 0 0,0 0 1 0 0,1 0 0 0 0,-1 0 0 0 0,0-1 0 0 0,1 1-1 0 0,-1-1 1 0 0,0 1 0 0 0,1-1 0 0 0,-1 0 0 0 0,1 0-1 0 0,-1 0 1 0 0,1 0 0 0 0,-1 0 0 0 0,1-1-1 0 0,-1 1 1 0 0,0-1 0 0 0,1 1 0 0 0,-1-1 0 0 0,0 0-1 0 0,1 0 1 0 0,1-1-24 0 0,90-54 356 0 0,-89 52-344 0 0,30-23 34 0 0,0-2 1 0 0,-2-1 0 0 0,-1-1-1 0 0,-2-2 1 0 0,15-21-47 0 0,-39 47 7 0 0,-1 0 0 0 0,1-1 0 0 0,-1 0 0 0 0,0 0 0 0 0,-1 0 0 0 0,0 0 0 0 0,0-1 0 0 0,-1 0 0 0 0,0 0 0 0 0,-1 0 0 0 0,0 0 0 0 0,0 0 0 0 0,-1 0 0 0 0,0-1 0 0 0,0 1 0 0 0,-1 0 0 0 0,-1-1 0 0 0,1 1 0 0 0,-2 0 0 0 0,1-1 0 0 0,-1 1 0 0 0,0 0 0 0 0,-1 0 0 0 0,0 0 0 0 0,-2-3-7 0 0,-1 9-1 0 0,0-1-1 0 0,0 1 1 0 0,0 0 0 0 0,-1 1-1 0 0,1 0 1 0 0,-1 0 0 0 0,1 0 0 0 0,-1 0-1 0 0,0 1 1 0 0,1 1 0 0 0,-1-1-1 0 0,0 1 1 0 0,0 0 0 0 0,0 0 0 0 0,1 1-1 0 0,-1 0 1 0 0,0 0 0 0 0,1 1-1 0 0,-1 0 1 0 0,1 0 0 0 0,-1 0 0 0 0,1 1-1 0 0,0 0 1 0 0,0 0 0 0 0,0 0-1 0 0,0 1 1 0 0,1 0 0 0 0,-1 0-1 0 0,1 1 1 0 0,-4 4 1 0 0,-9 4 19 0 0,0 1-1 0 0,1 1 1 0 0,1 1 0 0 0,1 0-1 0 0,0 1 1 0 0,1 0-1 0 0,1 2 1 0 0,0-1 0 0 0,2 2-1 0 0,0-1 1 0 0,1 1-1 0 0,1 1 1 0 0,1 0 0 0 0,1 0-1 0 0,1 1 1 0 0,1 0-1 0 0,0 0 1 0 0,2 1-19 0 0,2-20 5 0 0,1-1-1 0 0,0 1 1 0 0,0-1 0 0 0,0 0-1 0 0,0 1 1 0 0,0-1 0 0 0,1 1-1 0 0,-1-1 1 0 0,1 1 0 0 0,-1-1-1 0 0,1 0 1 0 0,0 1 0 0 0,0-1-1 0 0,0 0 1 0 0,0 0 0 0 0,0 0-1 0 0,1 0 1 0 0,-1 0 0 0 0,1 0-1 0 0,-1 0 1 0 0,1 0 0 0 0,0 0-1 0 0,0-1 1 0 0,0 1 0 0 0,0-1-1 0 0,0 1 1 0 0,0-1 0 0 0,0 0-1 0 0,0 0 1 0 0,0 0 0 0 0,0 0-1 0 0,1 0 1 0 0,-1 0 0 0 0,1-1-1 0 0,-1 1 1 0 0,0-1 0 0 0,1 0-1 0 0,-1 1 1 0 0,1-1 0 0 0,-1 0-1 0 0,1 0 1 0 0,-1-1 0 0 0,3 0-5 0 0,100-38 159 0 0,210-137-150 0 0,-313 175-10 0 0,0 1 0 0 0,0-1 0 0 0,-1 0 0 0 0,1 1 1 0 0,0-1-1 0 0,0 1 0 0 0,0 0 0 0 0,0-1 0 0 0,-1 1 0 0 0,1 0 0 0 0,0 0 0 0 0,0 0 0 0 0,0 0 0 0 0,0 1 0 0 0,0-1 0 0 0,0 0 0 0 0,-1 1 0 0 0,1-1 0 0 0,0 1 0 0 0,0 0 0 0 0,-1 0 0 0 0,1-1 0 0 0,0 1 0 0 0,-1 0 0 0 0,1 1 0 0 0,-1-1 0 0 0,1 0 0 0 0,-1 0 0 0 0,0 1 0 0 0,1-1 0 0 0,-1 0 0 0 0,0 1 0 0 0,0-1 0 0 0,0 1 1 0 0,0 0-1 0 0,0-1 0 0 0,0 1 0 0 0,-1 0 0 0 0,1 0 0 0 0,0-1 0 0 0,-1 1 0 0 0,1 0 0 0 0,-1 0 0 0 0,0 0 0 0 0,0 1 1 0 0,7 90 35 0 0,-26 31 67 0 0,71-165-28 0 0,-15-4-77 0 0,-25 28-12 0 0,1 1-1 0 0,0 0 1 0 0,2 1-1 0 0,0 1 0 0 0,0 0 1 0 0,1 1-1 0 0,1 0 1 0 0,0 2-1 0 0,1 0 1 0 0,0 1 15 0 0,-16 9-2 0 0,-1 0 1 0 0,1 0-1 0 0,0 1 1 0 0,0-1-1 0 0,-1 1 1 0 0,1-1-1 0 0,0 1 1 0 0,0 0-1 0 0,0 0 1 0 0,-1 0 0 0 0,1 0-1 0 0,0 0 1 0 0,0 0-1 0 0,0 0 1 0 0,-1 1-1 0 0,1-1 1 0 0,0 1-1 0 0,0-1 1 0 0,-1 1-1 0 0,1-1 1 0 0,0 1-1 0 0,-1 0 1 0 0,1 0-1 0 0,-1 0 1 0 0,1 0 0 0 0,-1 0-1 0 0,1 0 1 0 0,-1 1-1 0 0,0-1 1 0 0,1 0-1 0 0,-1 1 1 0 0,0-1-1 0 0,0 1 1 0 0,0-1-1 0 0,0 1 1 0 0,-1 0-1 0 0,1-1 1 0 0,0 1-1 0 0,0 1 3 0 0,19 77-5 0 0,-17-63 7 0 0,37 79 26 0 0,-38-94-27 0 0,-1 0 1 0 0,1 0-1 0 0,0 0 1 0 0,0 0-1 0 0,0 0 1 0 0,0 0-1 0 0,1-1 0 0 0,-1 1 1 0 0,0-1-1 0 0,1 1 1 0 0,-1-1-1 0 0,1 0 1 0 0,-1 0-1 0 0,1 0 1 0 0,0 0-1 0 0,-1-1 1 0 0,1 1-1 0 0,0-1 1 0 0,0 1-1 0 0,-1-1 1 0 0,1 0-1 0 0,0 0 0 0 0,0 0 1 0 0,0-1-1 0 0,-1 1 1 0 0,1-1-1 0 0,0 1 1 0 0,-1-1-1 0 0,1 0 1 0 0,0 0-1 0 0,-1 0 1 0 0,1 0-1 0 0,-1-1 1 0 0,0 1-1 0 0,2-1-2 0 0,15-13 10 0 0,1 0-1 0 0,-2-2 1 0 0,0 0-1 0 0,-2-1 1 0 0,1 0 0 0 0,-2-1-1 0 0,10-17-9 0 0,-19 28 4 0 0,26-45 3 0 0,-1-1 1 0 0,-3-2 0 0 0,-3-1 0 0 0,-2-1 0 0 0,-2-1 0 0 0,-3-1-1 0 0,-3 0 1 0 0,3-34-8 0 0,55-179-17 0 0,-105 394-28 0 0,5 2-1 0 0,6 1 1 0 0,3 22 45 0 0,10-85 1 0 0,4-37 17 0 0,0 0 0 0 0,2 0 0 0 0,0 0-1 0 0,2 0 1 0 0,1 0 0 0 0,1 0 0 0 0,1-1-1 0 0,0 1 1 0 0,2 0 0 0 0,7 20-18 0 0,-11-42 6 0 0,0 0 1 0 0,-1 0 0 0 0,1 0-1 0 0,0 0 1 0 0,0 0-1 0 0,0 0 1 0 0,0 0 0 0 0,1 0-1 0 0,-1 0 1 0 0,1-1-1 0 0,-1 1 1 0 0,1 0 0 0 0,-1-1-1 0 0,1 1 1 0 0,0-1-1 0 0,0 0 1 0 0,-1 1 0 0 0,1-1-1 0 0,0 0 1 0 0,0 0 0 0 0,0 0-1 0 0,1-1 1 0 0,-1 1-1 0 0,0 0 1 0 0,0-1 0 0 0,0 1-1 0 0,1-1 1 0 0,-1 0-1 0 0,0 0 1 0 0,0 0 0 0 0,0 0-1 0 0,1 0 1 0 0,-1 0-1 0 0,0-1 1 0 0,0 1 0 0 0,1-1-1 0 0,-1 1 1 0 0,0-1-1 0 0,0 0 1 0 0,0 0 0 0 0,0 0-1 0 0,2-1-6 0 0,77-65 115 0 0,-74 60-118 0 0,88-97-33 0 0,-64 68-5 0 0,1 1 1 0 0,2 1-1 0 0,1 2 1 0 0,2 1-1 0 0,1 2 41 0 0,-37 29-1 0 0,0-1 0 0 0,0 1 0 0 0,0-1-1 0 0,0 1 1 0 0,0-1 0 0 0,0 1 0 0 0,0 0-1 0 0,0-1 1 0 0,0 1 0 0 0,0 0 0 0 0,0 0 0 0 0,0 0-1 0 0,1 0 1 0 0,-1 0 0 0 0,0 0 0 0 0,0 0-1 0 0,0 0 1 0 0,0 0 0 0 0,0 1 0 0 0,0-1-1 0 0,0 0 1 0 0,1 1 0 0 0,-1-1 0 0 0,0 1-1 0 0,0-1 1 0 0,0 1 0 0 0,0-1 0 0 0,-1 1-1 0 0,1 0 1 0 0,0 0 0 0 0,0-1 0 0 0,0 1-1 0 0,0 0 1 0 0,-1 0 0 0 0,1 0 0 0 0,0 0 0 0 0,-1 0-1 0 0,1 0 1 0 0,-1 0 0 0 0,1 0 0 0 0,-1 0-1 0 0,0 0 1 0 0,1 0 0 0 0,-1 0 0 0 0,0 0-1 0 0,0 0 1 0 0,1 1 0 0 0,-1-1 0 0 0,0 0-1 0 0,0 0 1 0 0,0 0 0 0 0,-1 0 0 0 0,1 0-1 0 0,0 0 1 0 0,0 1 1 0 0,0 74 3 0 0,-21 153 64 0 0,20-227-64 0 0,1 0 0 0 0,-1 0 0 0 0,1 0 0 0 0,0 1 0 0 0,-1-1 0 0 0,1 0 0 0 0,0 0 1 0 0,1 1-1 0 0,-1-1 0 0 0,0 0 0 0 0,0 0 0 0 0,1 0 0 0 0,0 0 0 0 0,-1 1 0 0 0,1-1 0 0 0,0 0 0 0 0,0 0 1 0 0,0 0-1 0 0,0 0 0 0 0,0 0 0 0 0,0-1 0 0 0,1 1 0 0 0,-1 0 0 0 0,1-1 0 0 0,-1 1 0 0 0,1-1 1 0 0,0 1-1 0 0,-1-1 0 0 0,1 1 0 0 0,0-1 0 0 0,0 0 0 0 0,0 0 0 0 0,0 0 0 0 0,0 0 0 0 0,0-1 0 0 0,0 1 1 0 0,1 0-1 0 0,-1-1 0 0 0,0 0 0 0 0,0 1 0 0 0,0-1 0 0 0,1 0 0 0 0,-1 0 0 0 0,0 0 0 0 0,0 0 0 0 0,0-1 1 0 0,1 1-1 0 0,-1-1 0 0 0,2 0-3 0 0,42-42 11 0 0,-3-2 0 0 0,-1-3 0 0 0,-2-1 0 0 0,-3-1 0 0 0,-1-3 0 0 0,-4 0 0 0 0,-1-2 0 0 0,-3-2 0 0 0,-2 0 0 0 0,5-25-11 0 0,177-382 38 0 0,-154 389-72 0 0,-54 74 16 0 0,-1 8 0 0 0,-8 71 41 0 0,-3-1 0 0 0,-3-1-1 0 0,-3 0 1 0 0,-4-2 0 0 0,-7 9-23 0 0,-37 139 132 0 0,52-168-57 0 0,6-34-42 0 0,2-1 1 0 0,0 1-1 0 0,2 0 1 0 0,0 1 0 0 0,1-1-1 0 0,1 1 1 0 0,1-1-1 0 0,1 1 1 0 0,1 0-1 0 0,0 0 1 0 0,2-1-1 0 0,0 1 1 0 0,3 3-34 0 0,-5-20 4 0 0,1 0 0 0 0,-1-1 1 0 0,1 1-1 0 0,0-1 0 0 0,0 1 1 0 0,1-1-1 0 0,-1 0 0 0 0,1 0 0 0 0,-1 0 1 0 0,1 0-1 0 0,0 0 0 0 0,0-1 1 0 0,1 1-1 0 0,-1-1 0 0 0,0 0 1 0 0,1 0-1 0 0,-1 0 0 0 0,1-1 1 0 0,0 1-1 0 0,-1-1 0 0 0,1 0 1 0 0,0 0-1 0 0,0 0 0 0 0,0 0 1 0 0,0-1-1 0 0,0 1 0 0 0,0-1 0 0 0,0 0 1 0 0,0-1-1 0 0,0 1 0 0 0,0-1 1 0 0,0 1-1 0 0,0-1 0 0 0,-1 0 1 0 0,3-1-5 0 0,129-61 141 0 0,-91 32-152 0 0,-2-2 0 0 0,-1-1 1 0 0,-2-3-1 0 0,-1-1 0 0 0,-2-1 1 0 0,11-19 10 0 0,-47 58-1 0 0,1 1 0 0 0,-1-1 1 0 0,0 0-1 0 0,1 1 1 0 0,-1-1-1 0 0,0 0 0 0 0,1 0 1 0 0,-1 1-1 0 0,0-1 0 0 0,1 0 1 0 0,-1 0-1 0 0,1 0 1 0 0,-1 0-1 0 0,0 1 0 0 0,1-1 1 0 0,-1 0-1 0 0,1 0 0 0 0,-1 0 1 0 0,0 0-1 0 0,1 0 1 0 0,-1 0-1 0 0,1 0 0 0 0,-1 0 1 0 0,1 0-1 0 0,-1 0 0 0 0,0 0 1 0 0,1-1-1 0 0,-1 1 1 0 0,1 0-1 0 0,-1 0 0 0 0,0 0 1 0 0,1 0-1 0 0,-1-1 0 0 0,0 1 1 0 0,1 0-1 0 0,-1 0 1 0 0,0-1-1 0 0,1 1 0 0 0,-1 0 1 0 0,0-1-1 0 0,1 1 1 0 0,-1 0-1 0 0,0-1 0 0 0,0 1 1 0 0,1 0-1 0 0,-1-1 0 0 0,0 1 1 0 0,0-1-1 0 0,0 1 1 0 0,0 0-1 0 0,0-1 0 0 0,0 1 1 0 0,-5 34-38 0 0,5-32 37 0 0,-63 185 170 0 0,54-77 66 0 0,9-107-227 0 0,1 0 0 0 0,-1-1 0 0 0,0 1 0 0 0,1 0 0 0 0,-1 0 0 0 0,1-1 0 0 0,0 1 0 0 0,0 0-1 0 0,0-1 1 0 0,0 1 0 0 0,1-1 0 0 0,-1 1 0 0 0,1-1 0 0 0,-1 0 0 0 0,1 0 0 0 0,0 0 0 0 0,0 0 0 0 0,0 0 0 0 0,0 0 0 0 0,0 0-1 0 0,0 0 1 0 0,0-1 0 0 0,1 1 0 0 0,-1-1 0 0 0,1 0 0 0 0,-1 1 0 0 0,1-1 0 0 0,-1 0 0 0 0,1-1 0 0 0,0 1 0 0 0,0 0 0 0 0,-1-1-1 0 0,1 0 1 0 0,0 1 0 0 0,0-1 0 0 0,-1 0 0 0 0,3-1-8 0 0,7-1 18 0 0,0-2 1 0 0,0 1-1 0 0,0-2 0 0 0,0 1 1 0 0,0-2-1 0 0,-1 0 0 0 0,0 0 1 0 0,0-1-1 0 0,-1 0 0 0 0,0-1 1 0 0,0 0-1 0 0,-1 0 0 0 0,4-6-18 0 0,22-14 24 0 0,94-121-17 0 0,-98 104-21 0 0,-30 44 14 0 0,-1 0 1 0 0,0 0 0 0 0,1 0-1 0 0,-1 1 1 0 0,1-1-1 0 0,-1 0 1 0 0,1 0-1 0 0,-1 0 1 0 0,1 0 0 0 0,0 0-1 0 0,-1 1 1 0 0,1-1-1 0 0,0 0 1 0 0,0 1-1 0 0,-1-1 1 0 0,1 0-1 0 0,0 1 1 0 0,0-1 0 0 0,0 1-1 0 0,0-1 1 0 0,0 1-1 0 0,0 0 1 0 0,0-1-1 0 0,0 1 1 0 0,0 0 0 0 0,0 0-1 0 0,0-1 1 0 0,0 1-1 0 0,0 0 1 0 0,0 0-1 0 0,0 0 1 0 0,0 1 0 0 0,0-1-1 0 0,0 0 1 0 0,0 0-1 0 0,0 0 1 0 0,0 1-1 0 0,0-1 1 0 0,0 0 0 0 0,0 1-1 0 0,0-1 1 0 0,0 1-1 0 0,0-1 1 0 0,0 1-1 0 0,0 0 1 0 0,-1-1-1 0 0,1 1 1 0 0,0 0 0 0 0,0 0-1 0 0,-1-1 1 0 0,1 1-1 0 0,0 0 1 0 0,-1 0-1 0 0,1 0 1 0 0,-1 0 0 0 0,1 0-1 0 0,-1 0 1 0 0,0 0-1 0 0,1 0 1 0 0,-1 0-1 0 0,0 0 1 0 0,0 1-1 0 0,14 68 142 0 0,-26 105 122 0 0,-8 0 0 0 0,-21 74-264 0 0,34-215 30 0 0,-2-1 0 0 0,-1 1 0 0 0,-2-2-1 0 0,-1 1 1 0 0,-1-2 0 0 0,-2 0 0 0 0,-1 0 0 0 0,-1-2-1 0 0,-20 24-29 0 0,31-45-82 0 0,-1 1 0 0 0,-1-1 0 0 0,0-1-1 0 0,0 1 1 0 0,0-2 0 0 0,-1 1 0 0 0,0-1-1 0 0,0-1 1 0 0,0 0 0 0 0,-1 0 0 0 0,0-1-1 0 0,0 0 1 0 0,0-1 0 0 0,0 0-1 0 0,-1-1 1 0 0,1 0 0 0 0,-1-1 0 0 0,1-1-1 0 0,-8 0 83 0 0,-7 0-692 0 0,0-2 0 0 0,0-2 0 0 0,0 0 0 0 0,1-1 0 0 0,0-2 0 0 0,0 0-1 0 0,0-2 1 0 0,-5-3 692 0 0,-21-12-1619 0 0</inkml:trace>
  <inkml:trace contextRef="#ctx0" brushRef="#br0" timeOffset="11746.753">12968 926 7994 0 0,'-14'8'5736'0'0,"23"-5"-3246"0"0,38-5-2408 0 0,-21 0 156 0 0,855-20 1287 0 0,-41 10-1114 0 0,-652-10-1215 0 0,-10-35-3815 0 0,-148 44 2608 0 0</inkml:trace>
  <inkml:trace contextRef="#ctx0" brushRef="#br0" timeOffset="11996.638">14320 348 11634 0 0,'-56'5'4673'0'0,"20"6"-3440"0"0,1-9-1625 0 0,9-4-40 0 0,15 4-1505 0 0,21-2 1449 0 0,23-7-1280 0 0,0 3-745 0 0</inkml:trace>
  <inkml:trace contextRef="#ctx0" brushRef="#br0" timeOffset="6852.796">8168 721 4649 0 0,'-7'130'2703'0'0,"1"-46"-2573"0"0,-12 132 70 0 0,-3 203 1141 0 0,20-405-1224 0 0,1-1 0 0 0,1 1 0 0 0,0-1 0 0 0,1 1 0 0 0,0-1 0 0 0,1 0 0 0 0,1 0 0 0 0,0 0 0 0 0,0 0 0 0 0,2 0 0 0 0,-1-1 0 0 0,2 0 0 0 0,-1 0 0 0 0,2-1 0 0 0,-1 0 0 0 0,2 0 0 0 0,-1-1 0 0 0,1 0 0 0 0,1 0 0 0 0,0-1 0 0 0,0 0 1 0 0,1-1-1 0 0,7 4-117 0 0,-12-10 7 0 0,1-2 0 0 0,-1 1 0 0 0,1 0 0 0 0,-1-1 0 0 0,1-1 0 0 0,-1 1 0 0 0,0-1 0 0 0,1 0 0 0 0,-1 0 0 0 0,0-1 0 0 0,1 1 0 0 0,-1-1 1 0 0,0-1-1 0 0,0 1 0 0 0,-1-1 0 0 0,1 0 0 0 0,-1-1 0 0 0,1 1 0 0 0,-1-1 0 0 0,0 0 0 0 0,0-1 0 0 0,3-3-7 0 0,15-8-202 0 0,78-82-3795 0 0,-88 79 2767 0 0</inkml:trace>
  <inkml:trace contextRef="#ctx0" brushRef="#br0" timeOffset="7529.226">8026 1281 7802 0 0,'-25'4'3038'0'0,"31"3"-2353"0"0,42-3-824 0 0,-21-15 161 0 0,0 0-1 0 0,-1-2 0 0 0,-1-1 0 0 0,0-2 0 0 0,-1 0 0 0 0,0-1 0 0 0,-2-1 1 0 0,2-4-22 0 0,5 0 6 0 0,123-131-78 0 0,-100 101 13 0 0,120-99-99 0 0,-169 152 163 0 0,-1 0 1 0 0,1 0-1 0 0,0 0 1 0 0,-1 0-1 0 0,0 1 0 0 0,1-1 1 0 0,-1 1-1 0 0,0 0 0 0 0,0-1 1 0 0,0 1-1 0 0,0 0 1 0 0,0 0-1 0 0,0 1 0 0 0,-1-1 1 0 0,1 0-1 0 0,0 0 0 0 0,-1 1 1 0 0,0-1-1 0 0,0 1 1 0 0,0-1-1 0 0,0 1 0 0 0,0 0 1 0 0,0-1-1 0 0,-1 1 0 0 0,1 0 1 0 0,-1 0-1 0 0,0-1 1 0 0,0 1-1 0 0,0 0 0 0 0,0 0 1 0 0,0-1-1 0 0,0 1 0 0 0,-1 0-5 0 0,9 114 218 0 0,-5 1 0 0 0,-5-1 0 0 0,-5 1-1 0 0,-8 19-217 0 0,-53 139 1441 0 0,102-332-864 0 0,-19 19-569 0 0,2 0-1 0 0,1 1 1 0 0,2 1-1 0 0,2 1 1 0 0,1 1-1 0 0,7-7-7 0 0,-29 38-2 0 0,0 0 0 0 0,1-1 0 0 0,-1 1 0 0 0,1 0 0 0 0,0 0 0 0 0,-1 0-1 0 0,1 1 1 0 0,0-1 0 0 0,0 0 0 0 0,0 1 0 0 0,0-1 0 0 0,0 1-1 0 0,1 0 1 0 0,-1-1 0 0 0,0 1 0 0 0,1 0 0 0 0,-1 0 0 0 0,0 1 0 0 0,1-1-1 0 0,-1 0 1 0 0,1 1 0 0 0,0 0 0 0 0,-1-1 0 0 0,1 1 0 0 0,-1 0 0 0 0,1 0-1 0 0,-1 1 1 0 0,1-1 0 0 0,-1 0 0 0 0,1 1 0 0 0,-1 0 0 0 0,1-1 0 0 0,-1 1-1 0 0,1 0 1 0 0,-1 0 0 0 0,2 2 2 0 0,5 13 10 0 0,-2 1-1 0 0,0 1 0 0 0,0-1 1 0 0,-2 1-1 0 0,0 0 1 0 0,-1 1-1 0 0,-1-1 1 0 0,-1 1-1 0 0,-1-1 1 0 0,0 1-1 0 0,-1 2-9 0 0,12 100 233 0 0,-12-119-228 0 0,0-1 0 0 0,0 0 0 0 0,0 0 0 0 0,0 0-1 0 0,0 0 1 0 0,0 0 0 0 0,1 0 0 0 0,-1 0 0 0 0,0 1-1 0 0,1-1 1 0 0,-1 0 0 0 0,0 0 0 0 0,1 0 0 0 0,-1 0-1 0 0,1 0 1 0 0,0-1 0 0 0,-1 1 0 0 0,1 0 0 0 0,0 0-1 0 0,-1 0 1 0 0,1 0 0 0 0,0-1 0 0 0,0 1 0 0 0,0 0-1 0 0,0-1 1 0 0,0 1 0 0 0,0 0 0 0 0,0-1-1 0 0,0 0 1 0 0,0 1 0 0 0,0-1 0 0 0,0 1 0 0 0,0-1-1 0 0,0 0 1 0 0,0 0 0 0 0,0 0 0 0 0,0 0 0 0 0,1 0-1 0 0,-1 0 1 0 0,0 0 0 0 0,0 0 0 0 0,0 0 0 0 0,0 0-1 0 0,0 0 1 0 0,0-1 0 0 0,0 1 0 0 0,0 0 0 0 0,0-1-1 0 0,0 1 1 0 0,0-1 0 0 0,0 0 0 0 0,0 1 0 0 0,0-1-1 0 0,0 1 1 0 0,0-1 0 0 0,0 0 0 0 0,-1 0 0 0 0,1 0-1 0 0,0 0 1 0 0,0 1 0 0 0,-1-1 0 0 0,1 0-1 0 0,-1 0 1 0 0,1 0 0 0 0,-1 0 0 0 0,1 0-5 0 0,49-68 103 0 0,-49 68-102 0 0,32-54 12 0 0,3 2 0 0 0,2 1 1 0 0,2 2-1 0 0,2 2 0 0 0,8-4-13 0 0,-49 52 0 0 0,-1-1-1 0 0,0 1 1 0 0,1-1 0 0 0,-1 1-1 0 0,1-1 1 0 0,-1 1-1 0 0,1 0 1 0 0,-1-1 0 0 0,1 1-1 0 0,-1 0 1 0 0,1-1-1 0 0,-1 1 1 0 0,1 0 0 0 0,-1-1-1 0 0,1 1 1 0 0,0 0-1 0 0,-1 0 1 0 0,1 0-1 0 0,-1 0 1 0 0,1 0 0 0 0,0 0-1 0 0,-1 0 1 0 0,1 0-1 0 0,-1 0 1 0 0,1 0 0 0 0,0 0-1 0 0,-1 0 1 0 0,1 0-1 0 0,0 0 1 0 0,-1 0 0 0 0,1 1-1 0 0,-1-1 1 0 0,1 0-1 0 0,-1 0 1 0 0,1 1 0 0 0,-1-1-1 0 0,1 0 1 0 0,-1 1-1 0 0,1-1 1 0 0,-1 1 0 0 0,1-1-1 0 0,-1 0 1 0 0,1 1-1 0 0,-1-1 1 0 0,0 1-1 0 0,1-1 1 0 0,-1 1 0 0 0,0 0-1 0 0,1-1 1 0 0,-1 1-1 0 0,0-1 1 0 0,0 1 0 0 0,0 0-1 0 0,1-1 1 0 0,-1 1-1 0 0,0-1 1 0 0,0 1 0 0 0,0 0-1 0 0,0-1 1 0 0,0 1-1 0 0,0 0 1 0 0,0-1 0 0 0,0 1-1 0 0,-1 0 1 0 0,3 48 12 0 0,-2-47-10 0 0,10 183 154 0 0,20-107-54 0 0,-30-77-124 0 0,1 0 1 0 0,0 1-1 0 0,0-1 0 0 0,0 0 0 0 0,0 1 0 0 0,1-1 1 0 0,-1 0-1 0 0,0 0 0 0 0,0 0 0 0 0,1 0 0 0 0,-1 0 1 0 0,0 0-1 0 0,1-1 0 0 0,-1 1 0 0 0,1 0 1 0 0,-1-1-1 0 0,1 1 0 0 0,-1-1 0 0 0,1 1 0 0 0,0-1 1 0 0,-1 0-1 0 0,1 0 0 0 0,-1 0 0 0 0,1 0 1 0 0,0 0-1 0 0,-1 0 0 0 0,1 0 0 0 0,0 0 0 0 0,-1-1 1 0 0,1 1-1 0 0,-1 0 0 0 0,1-1 0 0 0,-1 0 0 0 0,1 1 1 0 0,-1-1-1 0 0,1 0 0 0 0,-1 0 0 0 0,1 0 1 0 0,-1 0-1 0 0,0 0 0 0 0,0 0 0 0 0,0 0 0 0 0,1 0 1 0 0,-1 0-1 0 0,0-1 0 0 0,0 0 22 0 0,97-136-5546 0 0,-75 99 3927 0 0</inkml:trace>
  <inkml:trace contextRef="#ctx0" brushRef="#br0" timeOffset="7708.131">9509 1011 6609 0 0,'-22'0'2537'0'0,"-1"3"-1833"0"0,6-2-536 0 0,-4 6 32 0 0,5-1-64 0 0,5-1-88 0 0,1 3-64 0 0,6 0-120 0 0,4-2-216 0 0,8 1-952 0 0,0-1 1072 0 0,8 0-608 0 0,4 1-513 0 0</inkml:trace>
  <inkml:trace contextRef="#ctx0" brushRef="#br0" timeOffset="8121.468">10101 1210 968 0 0,'34'-83'2422'0'0,"-34"80"-2319"0"0,0 0 0 0 0,0 0 0 0 0,-1 0 0 0 0,1 0 0 0 0,-1 0 0 0 0,1 0 0 0 0,-1 0 0 0 0,0 0 0 0 0,0 0 0 0 0,0 1 0 0 0,0-1 0 0 0,-1 0 0 0 0,1 1 0 0 0,-1-1 0 0 0,1 1 0 0 0,-1-1 0 0 0,0 1 0 0 0,0 0 0 0 0,0-1 0 0 0,0 1 1 0 0,-1 0-1 0 0,1 1 0 0 0,0-1 0 0 0,-2 0-103 0 0,-43 14 1380 0 0,-27 84 1130 0 0,59-74-2066 0 0,1 0 1 0 0,0 0 0 0 0,2 1 0 0 0,1 1-1 0 0,1 0 1 0 0,1 1 0 0 0,1-1-1 0 0,1 2 1 0 0,-1 13-445 0 0,-27 237 1362 0 0,35-274-1344 0 0,-1 1 1 0 0,1 0 0 0 0,-1-1-1 0 0,1 1 1 0 0,-1-1 0 0 0,0 1-1 0 0,0-1 1 0 0,0 1 0 0 0,0-1-1 0 0,-1 0 1 0 0,1 0 0 0 0,-1 1-1 0 0,1-1 1 0 0,-1 0 0 0 0,0 0-1 0 0,1-1 1 0 0,-1 1 0 0 0,0 0 0 0 0,0 0-1 0 0,-1-1 1 0 0,1 1 0 0 0,0-1-1 0 0,0 0 1 0 0,-1 0 0 0 0,1 0-1 0 0,-1 0 1 0 0,1 0 0 0 0,-1 0-1 0 0,1-1 1 0 0,-1 1 0 0 0,0-1-1 0 0,1 0 1 0 0,-1 0 0 0 0,1 0-1 0 0,-1 0 1 0 0,0 0 0 0 0,1 0 0 0 0,-1-1-1 0 0,1 1 1 0 0,-1-1 0 0 0,0 0-1 0 0,1 0 1 0 0,0 0-19 0 0,0 1 1 0 0,-119-14 23 0 0,85 15-114 0 0,0 0-4312 0 0,36-1 3303 0 0</inkml:trace>
  <inkml:trace contextRef="#ctx0" brushRef="#br0" timeOffset="1620.732">2172 1464 1776 0 0,'28'92'3812'0'0,"-23"-86"-3693"0"0,0 1-1 0 0,1-1 1 0 0,-1 0-1 0 0,1 0 1 0 0,0 0-1 0 0,1-1 1 0 0,0 0-1 0 0,-1 0 1 0 0,1-1-1 0 0,1 0 1 0 0,-1 0-1 0 0,1-1 1 0 0,-1 0 0 0 0,1 0-1 0 0,0-1 1 0 0,0 1-1 0 0,0-2 1 0 0,1 1-1 0 0,-1-1 1 0 0,0-1-1 0 0,1 1 1 0 0,-1-2-1 0 0,0 1 1 0 0,0-1-1 0 0,8-1-118 0 0,-7-2 73 0 0,-1 1 1 0 0,0-2-1 0 0,0 1 0 0 0,0-1 0 0 0,-1 0 0 0 0,1 0 0 0 0,-1-1 1 0 0,0 0-1 0 0,-1 0 0 0 0,1-1 0 0 0,-1 0 0 0 0,-1 0 0 0 0,1-1 1 0 0,-1 1-1 0 0,1-3-73 0 0,14-17 72 0 0,-13 18-56 0 0,0 1 1 0 0,-1-1 0 0 0,0 0 0 0 0,-1-1-1 0 0,0 0 1 0 0,0 1 0 0 0,-1-2 0 0 0,0 1-1 0 0,-1 0 1 0 0,0-1 0 0 0,-1 1-1 0 0,0-1 1 0 0,-1 0 0 0 0,0 0 0 0 0,-1 0-1 0 0,0 0 1 0 0,0 1 0 0 0,-1-1-1 0 0,-1 0 1 0 0,0 0 0 0 0,0 1 0 0 0,-1-1-1 0 0,0 1 1 0 0,-1-1 0 0 0,0 1-1 0 0,-2-3-15 0 0,4 12-3 0 0,1-1 1 0 0,0 0 0 0 0,-1 0 0 0 0,1 1 0 0 0,-1-1-1 0 0,0 1 1 0 0,0-1 0 0 0,1 1 0 0 0,-1 0 0 0 0,0 0-1 0 0,0 0 1 0 0,0 0 0 0 0,0 0 0 0 0,0 0 0 0 0,-1 0 0 0 0,1 1-1 0 0,0-1 1 0 0,0 1 0 0 0,0 0 0 0 0,-1-1 0 0 0,1 1-1 0 0,0 0 1 0 0,0 0 0 0 0,0 1 0 0 0,-1-1 0 0 0,1 0-1 0 0,0 1 1 0 0,0-1 0 0 0,0 1 0 0 0,0 0 0 0 0,-1-1 0 0 0,1 1-1 0 0,0 0 1 0 0,0 0 0 0 0,1 1 0 0 0,-1-1 0 0 0,0 0-1 0 0,-1 2 2 0 0,-65 68-55 0 0,54-53 57 0 0,-12 18 187 0 0,2 1 1 0 0,1 0-1 0 0,2 2 0 0 0,1 1 1 0 0,-10 33-190 0 0,24-62 61 0 0,1 1 1 0 0,0 0 0 0 0,0 0-1 0 0,1 0 1 0 0,1 0 0 0 0,0 1-1 0 0,1-1 1 0 0,0 1 0 0 0,1 0-1 0 0,0-1 1 0 0,1 1-1 0 0,1 0 1 0 0,0 0 0 0 0,0-1-1 0 0,1 1 1 0 0,1 0 0 0 0,0-1-1 0 0,1 0 1 0 0,0 0 0 0 0,1 0-1 0 0,1 0 1 0 0,2 3-62 0 0,-2-9 11 0 0,0-1 0 0 0,1 1 0 0 0,0-1 1 0 0,0 0-1 0 0,0-1 0 0 0,1 0 0 0 0,-1 0 0 0 0,1-1 0 0 0,0 0 0 0 0,0 0 1 0 0,0 0-1 0 0,1-1 0 0 0,-1-1 0 0 0,0 1 0 0 0,1-1 0 0 0,-1-1 0 0 0,1 0 1 0 0,0 0-1 0 0,-1 0 0 0 0,6-2-11 0 0,9-1-306 0 0,-1 0 1 0 0,-1-2 0 0 0,1-1-1 0 0,-1 0 1 0 0,0-1-1 0 0,0-2 1 0 0,7-4 305 0 0,0-2-835 0 0,-3-1-397 0 0</inkml:trace>
  <inkml:trace contextRef="#ctx0" brushRef="#br0" timeOffset="3584.897">3386 1269 4769 0 0,'-9'-59'5280'0'0,"-62"16"-5143"0"0,66 42-135 0 0,-1 0 0 0 0,1 1 0 0 0,-1-1 0 0 0,0 1-1 0 0,1 1 1 0 0,-1-1 0 0 0,1 1 0 0 0,-1 0 0 0 0,1 0 0 0 0,-1 0-1 0 0,1 1 1 0 0,0 0 0 0 0,-1 0 0 0 0,1 0 0 0 0,0 1 0 0 0,0-1-1 0 0,1 1 1 0 0,-1 1 0 0 0,1-1 0 0 0,-4 4-2 0 0,3-4 2 0 0,-31 21-11 0 0,2 1 0 0 0,0 2 0 0 0,2 1-1 0 0,1 1 1 0 0,2 2 0 0 0,-25 32 9 0 0,52-61-3 0 0,0 0 1 0 0,0 0-1 0 0,0 0 0 0 0,0 0 0 0 0,0 0 1 0 0,0 0-1 0 0,0 1 0 0 0,1-1 0 0 0,0 1 1 0 0,-1-1-1 0 0,1 1 0 0 0,0 0 0 0 0,0-1 1 0 0,0 1-1 0 0,0 0 0 0 0,1 0 0 0 0,-1 0 1 0 0,1-1-1 0 0,0 1 0 0 0,0 0 0 0 0,0 0 1 0 0,0 0-1 0 0,0 0 0 0 0,0 0 0 0 0,1 0 1 0 0,0-1-1 0 0,-1 1 0 0 0,1 0 0 0 0,0 0 1 0 0,0-1-1 0 0,1 1 0 0 0,-1-1 0 0 0,0 1 1 0 0,1-1-1 0 0,0 1 0 0 0,-1-1 0 0 0,1 0 1 0 0,0 0-1 0 0,0 0 0 0 0,0 0 0 0 0,1 0 1 0 0,-1 0-1 0 0,0 0 0 0 0,1-1 0 0 0,-1 1 0 0 0,1-1 3 0 0,21 7 2 0 0,0 0-1 0 0,1-2 1 0 0,-1-1-1 0 0,1-1 1 0 0,0-1-1 0 0,1-1 1 0 0,17-2-2 0 0,85 11 36 0 0,-125-11-31 0 0,-1-1 0 0 0,1 1 0 0 0,0 0 0 0 0,0 0 0 0 0,-1 0 0 0 0,1 1 0 0 0,0-1 0 0 0,-1 1 0 0 0,1-1-1 0 0,0 1 1 0 0,-1 0 0 0 0,1 0 0 0 0,-1 0 0 0 0,1 0 0 0 0,-1 1 0 0 0,1-1 0 0 0,-1 0 0 0 0,0 1 0 0 0,0 0 0 0 0,0 0 0 0 0,0-1 0 0 0,0 1 0 0 0,0 0-1 0 0,0 1 1 0 0,-1-1 0 0 0,1 0 0 0 0,-1 0 0 0 0,1 1 0 0 0,-1-1 0 0 0,0 1 0 0 0,0-1 0 0 0,0 1 0 0 0,-1-1 0 0 0,1 1 0 0 0,0 0 0 0 0,-1-1 0 0 0,0 1-1 0 0,1 0 1 0 0,-1 0 0 0 0,0-1 0 0 0,-1 1 0 0 0,1 0 0 0 0,0 0 0 0 0,-1-1 0 0 0,1 1 0 0 0,-2 2-5 0 0,-10 11 17 0 0,-1 0-1 0 0,-1-1 1 0 0,0-1 0 0 0,-1 0 0 0 0,0-1-1 0 0,-1 0 1 0 0,-1-1 0 0 0,-11 5-17 0 0,8-3 6 0 0,-349 193 26 0 0,342-195 46 0 0,27-12-102 0 0,0-1 1 0 0,1 1 0 0 0,-1 0 0 0 0,0-1 0 0 0,0 1 0 0 0,1 0 0 0 0,-1-1-1 0 0,0 1 1 0 0,0 0 0 0 0,1-1 0 0 0,-1 1 0 0 0,0 0 0 0 0,0-1 0 0 0,0 1 0 0 0,0-1-1 0 0,0 1 1 0 0,0 0 0 0 0,0-1 0 0 0,0 1 0 0 0,0-1 0 0 0,0 1 0 0 0,0 0-1 0 0,0-1 1 0 0,0 1 0 0 0,0-1 0 0 0,0 1 0 0 0,0 0 0 0 0,0-1 0 0 0,0 1-1 0 0,-1-1 1 0 0,1 1 0 0 0,0 0 0 0 0,0-1 0 0 0,0 1 0 0 0,-1 0 0 0 0,1-1-1 0 0,0 1 1 0 0,-1 0 0 0 0,1-1 0 0 0,0 1 0 0 0,0 0 0 0 0,-1 0 0 0 0,1 0 0 0 0,0-1-1 0 0,-1 1 1 0 0,1 0 0 0 0,-1 0 0 0 0,1 0 0 0 0,0 0 0 0 0,-1-1 0 0 0,1 1-1 0 0,-1 0 1 0 0,1 0 0 0 0,0 0 0 0 0,-1 0 23 0 0,96-105-3286 0 0,-60 78 2055 0 0</inkml:trace>
  <inkml:trace contextRef="#ctx0" brushRef="#br0" timeOffset="3848.609">3892 746 6129 0 0,'-12'58'2843'0'0,"4"-15"-2900"0"0,-28 174 89 0 0,11 92 63 0 0,-5 13 328 0 0,39-148 640 0 0,-8-164-997 0 0,-2-8-60 0 0,1-1-1 0 0,-1 1 0 0 0,1 0 0 0 0,-1 0 1 0 0,1 0-1 0 0,0 0 0 0 0,0-1 1 0 0,0 1-1 0 0,0 0 0 0 0,0 0 1 0 0,0 0-1 0 0,0 0 0 0 0,1 0 1 0 0,-1 0-1 0 0,0-1 0 0 0,1 1 0 0 0,0 0 1 0 0,-1 0-1 0 0,1-1 0 0 0,0 1 1 0 0,0 0-1 0 0,0-1 0 0 0,0 1 1 0 0,0-1-1 0 0,1 1 0 0 0,-1-1 1 0 0,0 0-1 0 0,1 1 0 0 0,-1-1 1 0 0,0 0-1 0 0,1 0 0 0 0,0 0 0 0 0,-1 0 1 0 0,1 0-1 0 0,0 0 0 0 0,-1-1 1 0 0,1 1-1 0 0,0-1 0 0 0,0 1 1 0 0,0-1-1 0 0,-1 1 0 0 0,1-1 1 0 0,0 0-1 0 0,0 0 0 0 0,0 0 0 0 0,0 0 1 0 0,0 0-1 0 0,0 0 0 0 0,-1-1 1 0 0,1 1-1 0 0,0-1 0 0 0,0 1 1 0 0,0-1-6 0 0,48-55-2613 0 0,-41 39 1576 0 0</inkml:trace>
  <inkml:trace contextRef="#ctx0" brushRef="#br0" timeOffset="4129.492">3470 1187 7178 0 0,'-10'-7'2653'0'0,"-15"-14"-1600"0"0,33 14-1061 0 0,127-25 22 0 0,224-9-47 0 0,-276-7-4333 0 0,-68 37 2820 0 0</inkml:trace>
  <inkml:trace contextRef="#ctx0" brushRef="#br0" timeOffset="4396.532">4241 1242 5833 0 0,'1'257'3310'0'0,"3"17"-2827"0"0,-3-269-464 0 0,-2-3-4 0 0,1 1 0 0 0,0 0-1 0 0,0 0 1 0 0,0 0-1 0 0,0-1 1 0 0,0 1-1 0 0,1 0 1 0 0,-1 0-1 0 0,1-1 1 0 0,0 1-1 0 0,-1 0 1 0 0,1-1-1 0 0,1 1 1 0 0,-1 0 0 0 0,0-1-1 0 0,1 0 1 0 0,-1 1-1 0 0,1-1 1 0 0,0 0-1 0 0,-1 0 1 0 0,1 0-1 0 0,0 0 1 0 0,1 0-1 0 0,-1 0 1 0 0,0 0-1 0 0,1-1-14 0 0,37-36-966 0 0,-26 16 535 0 0</inkml:trace>
  <inkml:trace contextRef="#ctx0" brushRef="#br0" timeOffset="4720.004">4682 1469 6345 0 0,'-41'177'4630'0'0,"16"-67"-3476"0"0,15-75-236 0 0,19-75-915 0 0,3 0 0 0 0,1 1 0 0 0,1 0 0 0 0,3 1 0 0 0,1 0 0 0 0,1 2 0 0 0,23-31-3 0 0,-40 63-4 0 0,0 1 1 0 0,0 0-1 0 0,0 0 0 0 0,0 0 1 0 0,0 0-1 0 0,1 0 0 0 0,0 0 0 0 0,-1 0 1 0 0,1 1-1 0 0,0 0 0 0 0,0-1 1 0 0,0 1-1 0 0,1 0 0 0 0,-1 0 1 0 0,0 1-1 0 0,1-1 0 0 0,-1 1 0 0 0,1 0 1 0 0,0 0-1 0 0,-1 0 0 0 0,1 0 1 0 0,0 0-1 0 0,0 1 0 0 0,-1 0 1 0 0,1 0-1 0 0,0 0 0 0 0,0 0 0 0 0,0 0 1 0 0,-1 1-1 0 0,1 0 0 0 0,0 0 1 0 0,0 0-1 0 0,-1 0 0 0 0,1 0 0 0 0,-1 1 1 0 0,1 0-1 0 0,-1-1 0 0 0,0 1 1 0 0,0 0-1 0 0,0 1 0 0 0,0-1 1 0 0,0 1-1 0 0,0-1 0 0 0,0 1 0 0 0,0 1 4 0 0,9 16 22 0 0,0 0-1 0 0,-2 2 0 0 0,0-1 0 0 0,-1 1 0 0 0,-1 1 0 0 0,-2-1 0 0 0,0 1 0 0 0,-1 1 1 0 0,-1-1-1 0 0,-1 1 0 0 0,-2-1 0 0 0,0 1 0 0 0,-2 16-21 0 0,68-249 386 0 0,-66 201-389 0 0,1-1 0 0 0,0 1 0 0 0,0 0 1 0 0,1 0-1 0 0,0 0 0 0 0,1 0 1 0 0,0 0-1 0 0,0 0 0 0 0,1 1 0 0 0,-1 0 1 0 0,2 0-1 0 0,-1 0 0 0 0,1 1 1 0 0,0 0-1 0 0,0 0 0 0 0,0 0 0 0 0,1 1 1 0 0,0 0-1 0 0,0 0 0 0 0,1 0 1 0 0,-1 1-1 0 0,1 1 0 0 0,0-1 0 0 0,0 1 1 0 0,0 0-1 0 0,1 1 0 0 0,5-1 3 0 0,-8 6 10 0 0,0 0 0 0 0,0 0 0 0 0,-1 1 0 0 0,1 0 0 0 0,-1 0-1 0 0,0 0 1 0 0,0 0 0 0 0,-1 1 0 0 0,1 0 0 0 0,-1 0 0 0 0,0 1 0 0 0,0-1 0 0 0,-1 1-1 0 0,0-1 1 0 0,0 1 0 0 0,0 0 0 0 0,0 0 0 0 0,-1 1 0 0 0,0-1 0 0 0,0 2-10 0 0,2 3 12 0 0,51 119-26 0 0,-54-129-190 0 0,-1-1-211 0 0,0 0-179 0 0,0-5-2611 0 0,0 4 2125 0 0</inkml:trace>
  <inkml:trace contextRef="#ctx0" brushRef="#br0" timeOffset="4969.423">5156 1070 3417 0 0,'-15'-21'1664'0'0,"-1"0"-1056"0"0,6 7-464 0 0,4 1 248 0 0,6 3-712 0 0,4 1-120 0 0,8 6-200 0 0,-6-4 440 0 0,8 4-376 0 0,9 0-312 0 0</inkml:trace>
  <inkml:trace contextRef="#ctx0" brushRef="#br0" timeOffset="5297.825">5848 1460 5497 0 0,'-30'6'3894'0'0,"-13"-12"-2739"0"0,40 6-1069 0 0,2-2-78 0 0,-1 0 0 0 0,0 0 0 0 0,1 0 0 0 0,0 1 0 0 0,-1-1 1 0 0,1-1-1 0 0,0 1 0 0 0,0 0 0 0 0,0 0 0 0 0,0 0 0 0 0,0-1 1 0 0,1 1-1 0 0,-1 0 0 0 0,1-1 0 0 0,-1 1 0 0 0,1 0 0 0 0,0-1 1 0 0,0 1-1 0 0,0-1 0 0 0,0 1 0 0 0,1 0 0 0 0,-1-1 0 0 0,1 1 0 0 0,-1 0 1 0 0,1-1-9 0 0,0-4 8 0 0,0-2-12 0 0,0 0 0 0 0,-1 1-1 0 0,1-1 1 0 0,-2 0 0 0 0,1 1 0 0 0,-1-1 0 0 0,0 1 0 0 0,-1-1 0 0 0,0 1 0 0 0,-1-1 0 0 0,0 1 0 0 0,0 0 0 0 0,0 0 0 0 0,-1 0 0 0 0,0 1 0 0 0,-1-1 0 0 0,0 1 0 0 0,0 0-1 0 0,0 1 1 0 0,-1-1 0 0 0,0 1 0 0 0,-6-5 4 0 0,10 10 5 0 0,0 0-1 0 0,-1 0 1 0 0,1 0-1 0 0,0 1 0 0 0,0-1 1 0 0,-1 1-1 0 0,1-1 1 0 0,-1 1-1 0 0,1 0 0 0 0,0 0 1 0 0,-1 0-1 0 0,1 0 1 0 0,0 1-1 0 0,-1-1 1 0 0,1 0-1 0 0,0 1 0 0 0,-1 0 1 0 0,1-1-1 0 0,0 1 1 0 0,0 0-1 0 0,0 0 0 0 0,-1 1 1 0 0,1-1-1 0 0,0 0 1 0 0,1 1-1 0 0,-1-1 1 0 0,0 1-1 0 0,0-1 0 0 0,1 1 1 0 0,-1 0-1 0 0,1 0 1 0 0,-1 0-1 0 0,0 1-4 0 0,-41 72 208 0 0,27-30-45 0 0,2 0-1 0 0,2 1 1 0 0,1 0 0 0 0,3 1 0 0 0,2 0 0 0 0,2 0 0 0 0,2 0 0 0 0,3 35-163 0 0,16 22 204 0 0,-15-102-196 0 0,-1-1-1 0 0,1 0 1 0 0,0 0 0 0 0,-1 0 0 0 0,1 0 0 0 0,0 0 0 0 0,0-1-1 0 0,0 1 1 0 0,-1-1 0 0 0,1 1 0 0 0,0-1 0 0 0,0 1 0 0 0,0-1-1 0 0,0 0 1 0 0,0 0 0 0 0,0 0 0 0 0,0 0 0 0 0,0 0 0 0 0,0 0-1 0 0,0-1 1 0 0,0 1 0 0 0,0-1 0 0 0,0 1 0 0 0,0-1 0 0 0,-1 0-1 0 0,1 0 1 0 0,0 0 0 0 0,0 0 0 0 0,-1 0 0 0 0,1 0 0 0 0,-1 0-1 0 0,1 0 1 0 0,-1-1 0 0 0,1 1 0 0 0,-1-1 0 0 0,0 1 0 0 0,1-1 0 0 0,-1 1-1 0 0,0-1 1 0 0,0 0 0 0 0,0 0 0 0 0,-1 1 0 0 0,2-3-8 0 0,2 0 15 0 0,27-31 31 0 0,-1-2 1 0 0,-2-1-1 0 0,-2-1 1 0 0,-1-2-1 0 0,-1-2-46 0 0,-4 8-3 0 0,-19 36 5 0 0,-1 0 1 0 0,0-1-1 0 0,0 1 0 0 0,1-1 1 0 0,-1 1-1 0 0,1-1 0 0 0,-1 1 1 0 0,0-1-1 0 0,1 1 0 0 0,-1-1 1 0 0,1 1-1 0 0,-1-1 0 0 0,1 1 0 0 0,-1-1 1 0 0,1 0-1 0 0,0 1 0 0 0,-1-1 1 0 0,1 0-1 0 0,-1 0 0 0 0,1 1 1 0 0,0-1-1 0 0,-1 0 0 0 0,1 0 1 0 0,0 0-1 0 0,-1 0 0 0 0,1 0 1 0 0,0 0-1 0 0,-1 0 0 0 0,1 0 0 0 0,0 0 1 0 0,-1 0-1 0 0,1 0 0 0 0,0 0 1 0 0,-1 0-1 0 0,1-1 0 0 0,0 1 1 0 0,-1 0-1 0 0,1 0 0 0 0,-1-1 1 0 0,1 1-1 0 0,-1 0 0 0 0,1-1 0 0 0,-1 1 1 0 0,1-1-1 0 0,-1 1 0 0 0,1-1 1 0 0,-1 1-1 0 0,1-1 0 0 0,-1 1 1 0 0,1-1-1 0 0,-1 1 0 0 0,0-1 1 0 0,1 1-1 0 0,-1-1 0 0 0,0 0 0 0 0,0 1 1 0 0,0-1-1 0 0,1 0 0 0 0,-1 1 1 0 0,0-1-3 0 0,2 60 340 0 0,-17 106 368 0 0,16-161-715 0 0,-1-1 0 0 0,1 0 1 0 0,0 1-1 0 0,0-1 0 0 0,0 0 0 0 0,1 0 0 0 0,-1 1 1 0 0,1-1-1 0 0,0 0 0 0 0,0-1 0 0 0,0 1 0 0 0,0 0 0 0 0,0 0 1 0 0,1-1-1 0 0,-1 1 0 0 0,1-1 0 0 0,0 0 0 0 0,-1 0 1 0 0,1 0-1 0 0,0 0 0 0 0,0-1 0 0 0,1 1 0 0 0,-1-1 0 0 0,0 1 1 0 0,0-1-1 0 0,1 0 0 0 0,-1 0 0 0 0,0-1 0 0 0,1 1 1 0 0,-1-1-1 0 0,1 0 0 0 0,-1 0 0 0 0,1 0 0 0 0,-1 0 1 0 0,1 0-1 0 0,-1-1 0 0 0,1 1 0 0 0,-1-1 0 0 0,0 0 0 0 0,1 0 1 0 0,-1-1-1 0 0,0 1 0 0 0,0-1 0 0 0,0 1 0 0 0,0-1 1 0 0,0 0-1 0 0,0 0 0 0 0,0 0 0 0 0,-1-1 0 0 0,1 1 0 0 0,-1 0 1 0 0,0-1-1 0 0,1 0 0 0 0,1-2 7 0 0,27-27-1412 0 0,-2 0 0 0 0,-1-2 0 0 0,-1-1 0 0 0,-2-1 0 0 0,11-21 1412 0 0,-11 17-1402 0 0</inkml:trace>
  <inkml:trace contextRef="#ctx0" brushRef="#br0" timeOffset="5545.118">6478 627 5993 0 0,'4'5'4289'0'0,"-9"19"-4031"0"0,3-17 230 0 0,-17 72 487 0 0,-45 190 761 0 0,-16 189-1736 0 0,75-427 14 0 0,1 0 1 0 0,2 0 0 0 0,1 1-1 0 0,1-1 1 0 0,2 0-1 0 0,1 0 1 0 0,1 0-1 0 0,2 0 1 0 0,1 0-1 0 0,3 2-14 0 0,-9-28-22 0 0,0-1 0 0 0,1 0 0 0 0,-1 1 0 0 0,1-1 0 0 0,1 0 0 0 0,-1 0 0 0 0,0 0 0 0 0,1 0 0 0 0,0-1 0 0 0,0 1 0 0 0,0-1 0 0 0,0 1-1 0 0,1-1 1 0 0,-1 0 0 0 0,1-1 0 0 0,0 1 0 0 0,0 0 0 0 0,0-1 0 0 0,0 0 0 0 0,0 0 0 0 0,0 0 0 0 0,1-1 0 0 0,-1 1 0 0 0,0-1 0 0 0,1 0 0 0 0,0 0 0 0 0,-1-1 0 0 0,1 1-1 0 0,-1-1 1 0 0,1 0 0 0 0,0 0 0 0 0,-1-1 0 0 0,1 1 0 0 0,-1-1 0 0 0,1 0 0 0 0,-1 0 0 0 0,1-1 0 0 0,-1 1 0 0 0,0-1 0 0 0,1 0 0 0 0,-1 0 0 0 0,0-1 0 0 0,0 1 0 0 0,-1-1-1 0 0,1 1 1 0 0,0-2 22 0 0,61-77-4266 0 0,-50 49 2600 0 0</inkml:trace>
  <inkml:trace contextRef="#ctx0" brushRef="#br0" timeOffset="5778.617">6165 1127 7986 0 0,'-36'-1'4226'0'0,"0"6"-2182"0"0,125 21-1922 0 0,125-30-45 0 0,-130 5-1606 0 0,-1 12-3733 0 0,-67-9 3551 0 0</inkml:trace>
  <inkml:trace contextRef="#ctx0" brushRef="#br0" timeOffset="6105.581">6690 1507 2353 0 0,'5'60'7401'0'0,"-5"-58"-7339"0"0,0 0 0 0 0,0 0 0 0 0,1-1 0 0 0,-1 1 0 0 0,1 0 0 0 0,-1 0 1 0 0,1 0-1 0 0,0-1 0 0 0,-1 1 0 0 0,1 0 0 0 0,0-1 0 0 0,0 1 0 0 0,0 0 0 0 0,1-1 1 0 0,-1 1-1 0 0,0-1 0 0 0,0 0 0 0 0,1 1 0 0 0,-1-1 0 0 0,1 0 0 0 0,-1 0 0 0 0,1 0 1 0 0,0 0-1 0 0,-1 0 0 0 0,1 0 0 0 0,0-1 0 0 0,0 1 0 0 0,0-1 0 0 0,-1 1 0 0 0,1-1 1 0 0,0 1-1 0 0,0-1 0 0 0,0 0 0 0 0,0 0 0 0 0,0 0 0 0 0,0 0 0 0 0,0 0 0 0 0,-1-1 1 0 0,1 1-1 0 0,0 0 0 0 0,0-1 0 0 0,0 1 0 0 0,0-1 0 0 0,-1 0 0 0 0,2 0-62 0 0,9-6 84 0 0,0 0-1 0 0,0-1 1 0 0,0 0-1 0 0,-1 0 1 0 0,-1-2-1 0 0,0 1 1 0 0,0-1-1 0 0,0-1 1 0 0,-2 1-1 0 0,4-6-83 0 0,7-7 48 0 0,0 2-13 0 0,-6 9-19 0 0,0-1 0 0 0,-1 0 0 0 0,0 0 0 0 0,-1-2 0 0 0,-1 1 0 0 0,0-2 0 0 0,-1 1 0 0 0,-1-1 1 0 0,0 0-1 0 0,-1-1 0 0 0,-1 0 0 0 0,0 0 0 0 0,-2 0 0 0 0,0-1 0 0 0,1-9-16 0 0,-5 25-1 0 0,0 1-1 0 0,-1-1 0 0 0,1 1 1 0 0,0-1-1 0 0,-1 1 1 0 0,1-1-1 0 0,-1 1 1 0 0,0 0-1 0 0,1-1 0 0 0,-1 1 1 0 0,0 0-1 0 0,0-1 1 0 0,0 1-1 0 0,0 0 0 0 0,0 0 1 0 0,0 0-1 0 0,0 0 1 0 0,0 0-1 0 0,0 0 1 0 0,0 0-1 0 0,-1 0 0 0 0,1 1 1 0 0,0-1-1 0 0,-1 0 1 0 0,1 1-1 0 0,-1-1 0 0 0,1 1 1 0 0,0-1-1 0 0,-1 1 1 0 0,1 0-1 0 0,-1 0 0 0 0,1-1 1 0 0,-1 1-1 0 0,1 0 1 0 0,-1 1-1 0 0,1-1 1 0 0,-1 0-1 0 0,1 0 0 0 0,-1 0 1 0 0,1 1-1 0 0,-1-1 1 0 0,1 1-1 0 0,-1-1 0 0 0,1 1 1 0 0,0 0-1 0 0,-1 0 1 0 0,1-1-1 0 0,0 1 0 0 0,0 0 1 0 0,0 0-1 0 0,-1 0 1 0 0,1 0-1 0 0,0 0 1 0 0,0 1-1 0 0,0-1 0 0 0,1 0 1 0 0,-1 0-1 0 0,0 1 1 0 0,0-1-1 0 0,1 0 0 0 0,-1 1 1 0 0,1-1-1 0 0,-1 1 2 0 0,-24 27 194 0 0,1 2-1 0 0,1 0 0 0 0,2 1 1 0 0,1 1-1 0 0,1 1 0 0 0,2 1 1 0 0,2 1-1 0 0,1 0 1 0 0,-6 28-194 0 0,12-46 119 0 0,2 0 0 0 0,-1 1 0 0 0,2 0 0 0 0,1 0 0 0 0,0 0 0 0 0,2 1 0 0 0,0-1 0 0 0,1 1 1 0 0,1-1-1 0 0,0 1 0 0 0,2-1 0 0 0,0 1 0 0 0,4 12-119 0 0,-4-27 10 0 0,0 0 0 0 0,0 0-1 0 0,1-1 1 0 0,-1 1 0 0 0,1-1 0 0 0,0 0-1 0 0,0 0 1 0 0,1 0 0 0 0,-1 0 0 0 0,1 0 0 0 0,0-1-1 0 0,0 1 1 0 0,0-1 0 0 0,0 0 0 0 0,1 0 0 0 0,-1-1-1 0 0,1 1 1 0 0,0-1 0 0 0,-1 0 0 0 0,1 0 0 0 0,0-1-1 0 0,0 0 1 0 0,0 0 0 0 0,1 0 0 0 0,-1 0-1 0 0,0-1 1 0 0,0 1 0 0 0,0-1 0 0 0,2-1-10 0 0,147-40-1515 0 0,-63 6 501 0 0,-42 16 157 0 0</inkml:trace>
  <inkml:trace contextRef="#ctx0" brushRef="#br0" timeOffset="13256.454">16720 1558 7570 0 0,'-69'46'4803'0'0,"75"-55"-4288"0"0,307-266-622 0 0,-293 258 9 0 0,-1-2 0 0 0,-1 0 0 0 0,-1-1 0 0 0,-1-1 0 0 0,-1 0 0 0 0,0-1 0 0 0,-2-1 0 0 0,-1 0 0 0 0,8-20 98 0 0,-13 2 265 0 0,-18 48 116 0 0,-42 170 159 0 0,42-116-453 0 0,7-43-69 0 0,0-1 0 0 0,1 1 0 0 0,1 0 0 0 0,0 0-1 0 0,2 0 1 0 0,0 0 0 0 0,1 0 0 0 0,2 6-18 0 0,-3-22 11 0 0,0 1 1 0 0,0-1-1 0 0,1 0 1 0 0,-1 0-1 0 0,1 0 0 0 0,0 0 1 0 0,-1 0-1 0 0,1 1 1 0 0,0-1-1 0 0,0-1 0 0 0,1 1 1 0 0,-1 0-1 0 0,0 0 1 0 0,1 0-1 0 0,-1-1 1 0 0,1 1-1 0 0,-1 0 0 0 0,1-1 1 0 0,0 0-1 0 0,-1 1 1 0 0,1-1-1 0 0,0 0 0 0 0,0 0 1 0 0,0 0-1 0 0,0 0 1 0 0,0 0-1 0 0,0 0 1 0 0,0-1-1 0 0,1 1 0 0 0,-1-1 1 0 0,0 1-1 0 0,0-1 1 0 0,0 0-1 0 0,1 0 0 0 0,-1 0 1 0 0,0 0-1 0 0,0 0 1 0 0,0-1-1 0 0,1 1 1 0 0,-1-1-1 0 0,0 1 0 0 0,0-1 1 0 0,0 0-1 0 0,1 0-11 0 0,85-53 369 0 0,94-118-235 0 0,-164 152-106 0 0,-2 0 0 0 0,0-2 0 0 0,-1 1 0 0 0,-1-2-1 0 0,-2 0 1 0 0,6-13-28 0 0,-88 284 171 0 0,65-228-151 0 0,2-9 4 0 0,0 1 1 0 0,0 0-1 0 0,1-1 1 0 0,0 1-1 0 0,1 0 1 0 0,0 0 0 0 0,1 0-1 0 0,1 0 1 0 0,0 0-1 0 0,0 1-24 0 0,0-11 12 0 0,0-1 0 0 0,0 1 0 0 0,0 0 0 0 0,0-1 0 0 0,0 1 0 0 0,0-1 0 0 0,0 1 0 0 0,0-1 0 0 0,0 1 0 0 0,1-1 0 0 0,-1 0 0 0 0,0 0 0 0 0,1 0 0 0 0,-1 0 0 0 0,1 0 0 0 0,0 0 0 0 0,-1 0 0 0 0,1 0 0 0 0,0 0 0 0 0,0-1 0 0 0,-1 1 0 0 0,1-1 0 0 0,0 1 0 0 0,0-1 0 0 0,0 0 0 0 0,-1 0 0 0 0,1 0 0 0 0,0 0 0 0 0,0 0 0 0 0,0 0 0 0 0,0 0 0 0 0,0-1 0 0 0,-1 1 0 0 0,1 0 0 0 0,0-1 0 0 0,0 0 0 0 0,-1 1 0 0 0,3-2-12 0 0,67-34 228 0 0,153-142-96 0 0,-96 75-185 0 0,-126 100 49 0 0,0 0 0 0 0,0 0 0 0 0,1 1 0 0 0,0 0 0 0 0,-1-1 0 0 0,1 1 0 0 0,0 0 0 0 0,0 0 0 0 0,0 0 0 0 0,0 1 0 0 0,0-1 0 0 0,1 1 0 0 0,-1 0 0 0 0,0 0 0 0 0,1 0 0 0 0,-1 0 0 0 0,1 0 0 0 0,-1 1 0 0 0,1-1 0 0 0,-1 1 0 0 0,1 0 0 0 0,-1 0 0 0 0,1 1 0 0 0,-1-1 0 0 0,1 1 0 0 0,-1 0 0 0 0,1 0 0 0 0,-1 0 0 0 0,0 0 0 0 0,1 0 0 0 0,-1 1 0 0 0,0-1 0 0 0,0 1 0 0 0,0 0 0 0 0,0 0 0 0 0,0 0 0 0 0,-1 0 0 0 0,1 1 0 0 0,0-1 0 0 0,-1 1 0 0 0,0 0 0 0 0,0-1 0 0 0,0 1 0 0 0,0 0 0 0 0,0 0 0 0 0,0 2 4 0 0,0 8 2 0 0,-1 0 0 0 0,0 0 0 0 0,-1-1 0 0 0,0 1 0 0 0,-1 0 0 0 0,-1 0 1 0 0,0 0-1 0 0,-1 0 0 0 0,0-1 0 0 0,-1 1 0 0 0,0-1 0 0 0,-1 0 0 0 0,-1 0 0 0 0,-2 3-2 0 0,-9 28 56 0 0,18-28 23 0 0,17-30-40 0 0,-11 8-43 0 0,60-48 25 0 0,-44 34-24 0 0,1 1 0 0 0,0 1 0 0 0,1 2 0 0 0,1 0 0 0 0,1 1 0 0 0,0 2 0 0 0,1 1 0 0 0,14-4 3 0 0,-40 16-1 0 0,1 0 0 0 0,-1 0 1 0 0,0 0-1 0 0,1 1 0 0 0,-1-1 0 0 0,1 1 0 0 0,-1-1 1 0 0,1 1-1 0 0,-1 0 0 0 0,0 0 0 0 0,1 0 0 0 0,-1 0 1 0 0,1 0-1 0 0,-1 1 0 0 0,1-1 0 0 0,-1 1 0 0 0,1 0 0 0 0,-1-1 1 0 0,0 1-1 0 0,0 0 0 0 0,1 1 0 0 0,-1-1 0 0 0,0 0 1 0 0,0 0-1 0 0,0 1 0 0 0,0 0 0 0 0,0-1 0 0 0,-1 1 1 0 0,1 0-1 0 0,0 0 0 0 0,-1 0 0 0 0,1 0 0 0 0,-1 0 1 0 0,0 0-1 0 0,1 0 0 0 0,-1 0 0 0 0,0 1 0 0 0,0-1 1 0 0,5 24-20 0 0,-4-16-19 0 0,-1 0 1 0 0,1 0-1 0 0,1 1 1 0 0,0-2-1 0 0,1 1 1 0 0,-1 0-1 0 0,2-1 1 0 0,-1 1-1 0 0,2-1 1 0 0,-1 0-1 0 0,1-1 1 0 0,0 0-1 0 0,1 0 1 0 0,0 0-1 0 0,0 0 1 0 0,1-1-1 0 0,0 0 1 0 0,1 0 38 0 0,-2-6-404 0 0,-1 1 1 0 0,1-1-1 0 0,0 0 1 0 0,0-1-1 0 0,-1 0 1 0 0,1 0-1 0 0,0 0 0 0 0,0-1 1 0 0,-1 0-1 0 0,1 0 1 0 0,0-1-1 0 0,-1 0 1 0 0,1 0-1 0 0,-1 0 1 0 0,1-2 403 0 0,16-5-1787 0 0</inkml:trace>
  <inkml:trace contextRef="#ctx0" brushRef="#br0" timeOffset="14188.704">18851 1356 8098 0 0,'-7'9'3102'0'0,"-7"18"-1359"0"0,14-26-1493 0 0,15-5-175 0 0,-1 1 0 0 0,0-2-1 0 0,0 0 1 0 0,-1-1-1 0 0,1 0 1 0 0,-1-1 0 0 0,0-1-1 0 0,-1 0 1 0 0,0 0-1 0 0,0-2 1 0 0,-1 1 0 0 0,0-1-1 0 0,0-1 1 0 0,-2 0-1 0 0,1 0 1 0 0,7-12-75 0 0,-11 13 5 0 0,0 0 1 0 0,-1-1-1 0 0,0 0 0 0 0,0 0 0 0 0,-1 0 1 0 0,-1 0-1 0 0,0-1 0 0 0,0 1 0 0 0,-1-1 1 0 0,0 0-1 0 0,-1 1 0 0 0,-1-1 1 0 0,0 0-1 0 0,0 0 0 0 0,-2 0 0 0 0,1 1 1 0 0,-1-1-1 0 0,-1 0 0 0 0,0 1 0 0 0,-1-1-5 0 0,4 10 2 0 0,-1 0 0 0 0,1 0 0 0 0,-1 0 0 0 0,0 0 0 0 0,0 1 0 0 0,0-1 0 0 0,0 0 0 0 0,0 1 0 0 0,0-1 0 0 0,-1 1 0 0 0,1-1 0 0 0,0 1 0 0 0,-1-1 0 0 0,1 1 0 0 0,-1 0 0 0 0,1 0 0 0 0,-1 0 0 0 0,0 0 0 0 0,0 0 0 0 0,1 0 0 0 0,-1 0 0 0 0,0 0 0 0 0,0 1 0 0 0,0-1 0 0 0,0 1 0 0 0,0-1 0 0 0,0 1 0 0 0,0 0 0 0 0,0 0 0 0 0,0 0 0 0 0,0 0 0 0 0,0 0-1 0 0,0 0 1 0 0,0 1 0 0 0,1-1 0 0 0,-1 1 0 0 0,0-1 0 0 0,0 1 0 0 0,0 0 0 0 0,-1 0-2 0 0,-75 40 75 0 0,45-13 37 0 0,2 1 0 0 0,1 2 0 0 0,1 1 1 0 0,2 1-1 0 0,1 2 0 0 0,2 0 0 0 0,1 2 0 0 0,-13 29-112 0 0,33-62 14 0 0,0 0-1 0 0,0 0 0 0 0,1 1 0 0 0,-1-1 0 0 0,1 0 1 0 0,0 1-1 0 0,1 0 0 0 0,-1-1 0 0 0,1 1 1 0 0,-1 0-1 0 0,2 0 0 0 0,-1 0 0 0 0,0 0 1 0 0,1 0-1 0 0,0 0 0 0 0,0 0 0 0 0,0 0 0 0 0,1 0 1 0 0,0 0-1 0 0,0 0 0 0 0,0 0 0 0 0,0-1 1 0 0,1 1-1 0 0,0 0 0 0 0,1 2-13 0 0,1-6 16 0 0,1 0-1 0 0,-1 0 1 0 0,1-1-1 0 0,-1 1 1 0 0,1-1-1 0 0,-1 0 1 0 0,1 0-1 0 0,-1 0 1 0 0,1-1-1 0 0,-1 1 1 0 0,1-1-1 0 0,-1 0 1 0 0,0-1-1 0 0,1 1 1 0 0,-1-1-1 0 0,0 0 1 0 0,0 0 0 0 0,0 0-1 0 0,0 0 1 0 0,0-1-1 0 0,-1 1 1 0 0,1-1-1 0 0,-1 0 1 0 0,2-2-16 0 0,0 2 6 0 0,26-19-13 0 0,-1-1-1 0 0,0-1 1 0 0,-2-2 0 0 0,-1 0-1 0 0,-1-2 1 0 0,-1-1 0 0 0,-2-2 0 0 0,-1 0-1 0 0,-1-1 1 0 0,-2-1 0 0 0,11-26 7 0 0,133-308-178 0 0,-128 304 170 0 0,-34 63-1 0 0,-4 6-7 0 0,-179 529-4 0 0,176-524 46 0 0,2 1 0 0 0,-1 0-1 0 0,1 0 1 0 0,1 0 0 0 0,0 1 0 0 0,1-1-1 0 0,0 1 1 0 0,1 0 0 0 0,1-1 0 0 0,0 1-1 0 0,0 0 1 0 0,1-1 0 0 0,1 1 0 0 0,0-1-1 0 0,1 1 1 0 0,0-1 0 0 0,1 0 0 0 0,0 0 0 0 0,5 7-26 0 0,-6-16 20 0 0,0 0 1 0 0,0 0-1 0 0,0 0 1 0 0,1 0 0 0 0,-1-1-1 0 0,1 0 1 0 0,-1 1 0 0 0,1-1-1 0 0,0-1 1 0 0,0 1 0 0 0,0 0-1 0 0,0-1 1 0 0,1 0 0 0 0,-1 0-1 0 0,0 0 1 0 0,0-1 0 0 0,1 1-1 0 0,-1-1 1 0 0,0 0 0 0 0,1 0-1 0 0,-1-1 1 0 0,0 1-1 0 0,0-1 1 0 0,1 0 0 0 0,-1 0-1 0 0,0-1-20 0 0,105-45 274 0 0,-85 33-263 0 0,-1-1 0 0 0,-1-1-1 0 0,0-1 1 0 0,-1-1-1 0 0,-1-1 1 0 0,-1-1 0 0 0,-1 0-1 0 0,0-2 1 0 0,-2 0-1 0 0,0 0 1 0 0,-2-2 0 0 0,-1 0-1 0 0,0 0 1 0 0,-2-1-1 0 0,-1-1 1 0 0,-1 0-1 0 0,-1 0 1 0 0,3-18-11 0 0,-11 43-1 0 0,0 0 0 0 0,1 0 0 0 0,-1 0 0 0 0,0 0 0 0 0,0 1 0 0 0,0-1 0 0 0,0 0 0 0 0,0 0 0 0 0,0 0 1 0 0,0 0-1 0 0,0 0 0 0 0,0 0 0 0 0,0 0 0 0 0,0 0 0 0 0,-1 0 0 0 0,1 0 0 0 0,0 0 0 0 0,-1 0 0 0 0,1 1 0 0 0,-1-1 0 0 0,1 0 0 0 0,-1 0 0 0 0,1 0 0 0 0,-1 1 0 0 0,0-1 0 0 0,1 0 0 0 0,-1 1 0 0 0,0-1 0 0 0,1 0 0 0 0,-1 1 1 0 0,0-1-1 0 0,0 1 0 0 0,0-1 0 0 0,0 1 0 0 0,1 0 0 0 0,-1-1 0 0 0,0 1 0 0 0,0 0 0 0 0,0 0 0 0 0,0-1 0 0 0,0 1 0 0 0,0 0 0 0 0,0 0 0 0 0,0 0 0 0 0,0 0 0 0 0,0 0 0 0 0,0 0 0 0 0,0 0 0 0 0,0 1 0 0 0,0-1 0 0 0,1 0 1 0 0,-1 0-1 0 0,0 1 0 0 0,0-1 0 0 0,0 1 0 0 0,0-1 0 0 0,0 1 0 0 0,1-1 0 0 0,-2 1 1 0 0,-53 33-45 0 0,34-12 69 0 0,0 1 1 0 0,2 1-1 0 0,1 1 0 0 0,1 0 1 0 0,1 1-1 0 0,1 1 1 0 0,1 0-1 0 0,2 1 0 0 0,0 1 1 0 0,2 0-1 0 0,2 0 1 0 0,0 1-1 0 0,-2 25-24 0 0,10-52 8 0 0,-1 0-1 0 0,1 0 1 0 0,0 1 0 0 0,0-1 0 0 0,1 0-1 0 0,-1 0 1 0 0,1 0 0 0 0,-1 1-1 0 0,1-1 1 0 0,0 0 0 0 0,0 0-1 0 0,0 0 1 0 0,1 0 0 0 0,-1 0-1 0 0,1-1 1 0 0,-1 1 0 0 0,1 0-1 0 0,0-1 1 0 0,0 1 0 0 0,0-1 0 0 0,1 1-1 0 0,-1-1 1 0 0,1 0 0 0 0,-1 0-1 0 0,1 0 1 0 0,-1 0 0 0 0,1-1-1 0 0,0 1 1 0 0,0-1 0 0 0,0 0-1 0 0,0 0 1 0 0,0 0 0 0 0,0 0-1 0 0,0 0 1 0 0,0 0 0 0 0,1-1 0 0 0,-1 0-1 0 0,0 0 1 0 0,0 0 0 0 0,1 0-1 0 0,-1 0 1 0 0,0 0 0 0 0,0-1-1 0 0,0 0 1 0 0,0 1 0 0 0,1-1-1 0 0,-1 0 1 0 0,0-1 0 0 0,0 1-1 0 0,-1 0 1 0 0,2-1-8 0 0,45-19 21 0 0,-1-2-1 0 0,-1-2 1 0 0,-1-2-1 0 0,-1-1 1 0 0,10-12-21 0 0,-37 28-4 0 0,241-175-13 0 0,-258 186 17 0 0,0 0 1 0 0,-1 0 0 0 0,1 0 0 0 0,0 0 0 0 0,0 0 0 0 0,0 0 0 0 0,0 0 0 0 0,0 1-1 0 0,0-1 1 0 0,0 0 0 0 0,0 1 0 0 0,0-1 0 0 0,0 1 0 0 0,0-1 0 0 0,1 1 0 0 0,-1 0-1 0 0,0 0 1 0 0,0-1 0 0 0,0 1 0 0 0,1 0 0 0 0,-1 0 0 0 0,0 0 0 0 0,0 0 0 0 0,1 0-1 0 0,-1 0 1 0 0,0 1 0 0 0,0-1 0 0 0,0 0 0 0 0,0 0 0 0 0,1 1 0 0 0,-1-1 0 0 0,0 1-1 0 0,0-1 1 0 0,0 1 0 0 0,0 0 0 0 0,0-1 0 0 0,0 1 0 0 0,0 0 0 0 0,0 0 0 0 0,0 0-1 0 0,0 0 1 0 0,-1-1 0 0 0,1 1 0 0 0,0 0 0 0 0,0 0 0 0 0,-1 1 0 0 0,1-1 0 0 0,-1 0-1 0 0,1 0 1 0 0,-1 0 0 0 0,0 0 0 0 0,1 0 0 0 0,-1 1 0 0 0,0-1 0 0 0,0 0 0 0 0,1 0-1 0 0,-1 0 1 0 0,0 1 0 0 0,-1 0-1 0 0,-3 76 102 0 0,-13-12-21 0 0,8-37-71 0 0,2 1 1 0 0,1-1 0 0 0,2 1 0 0 0,0 0 0 0 0,1 27-11 0 0,3-55-30 0 0,0-1 0 0 0,0 0 1 0 0,0 0-1 0 0,0 1 1 0 0,0-1-1 0 0,0 0 1 0 0,0 0-1 0 0,0 1 1 0 0,0-1-1 0 0,1 0 1 0 0,-1 0-1 0 0,1 1 0 0 0,-1-1 1 0 0,1 0-1 0 0,-1 0 1 0 0,1 0-1 0 0,-1 0 1 0 0,1 0-1 0 0,0 0 1 0 0,0 0-1 0 0,-1 0 0 0 0,1 0 1 0 0,0 0-1 0 0,0 0 1 0 0,0 0-1 0 0,0-1 1 0 0,0 1-1 0 0,0 0 1 0 0,0-1-1 0 0,1 1 0 0 0,-1-1 1 0 0,0 1-1 0 0,0-1 1 0 0,0 1-1 0 0,0-1 1 0 0,1 0-1 0 0,-1 0 1 0 0,0 0-1 0 0,0 0 0 0 0,1 1 1 0 0,-1-2-1 0 0,0 1 1 0 0,1 0-1 0 0,-1 0 1 0 0,0 0-1 0 0,0 0 1 0 0,0-1-1 0 0,1 1 0 0 0,-1-1 1 0 0,0 1-1 0 0,0-1 1 0 0,1 0 29 0 0,68-40-3523 0 0,-53 30 2909 0 0,20-12-922 0 0,7-5-559 0 0</inkml:trace>
  <inkml:trace contextRef="#ctx0" brushRef="#br0" timeOffset="61482.315">2078 3167 992 0 0,'-12'10'336'0'0,"1"1"0"0"0,0 0-1 0 0,1 1 1 0 0,0 0 0 0 0,1 0-1 0 0,0 1 1 0 0,1 0 0 0 0,0 1-1 0 0,1-1 1 0 0,1 2 0 0 0,0-1-1 0 0,1 1 1 0 0,-3 14-336 0 0,-5 5 483 0 0,-28 133 1130 0 0,34-143-1416 0 0,2 0-1 0 0,1 1 1 0 0,0-1-1 0 0,2 1 0 0 0,1 0 1 0 0,1 0-1 0 0,2 4-196 0 0,-1-23 84 0 0,1 1 0 0 0,0-1 1 0 0,1 0-1 0 0,-1 0 0 0 0,1 0 0 0 0,0 0 0 0 0,1 0 0 0 0,0 0 0 0 0,0-1 0 0 0,0 1 0 0 0,0-1 0 0 0,1-1 1 0 0,0 1-1 0 0,0 0 0 0 0,0-1 0 0 0,0 0 0 0 0,1 0 0 0 0,0-1 0 0 0,-1 0 0 0 0,2 0 0 0 0,-1 0 1 0 0,0 0-1 0 0,0-1 0 0 0,1 0 0 0 0,-1-1 0 0 0,1 1 0 0 0,0-1 0 0 0,-1 0 0 0 0,1-1 0 0 0,0 0 0 0 0,-1 0 1 0 0,1 0-1 0 0,0-1 0 0 0,-1 0 0 0 0,1 0 0 0 0,0-1 0 0 0,-1 0 0 0 0,0 0 0 0 0,1 0 0 0 0,-1-1 1 0 0,0 0-1 0 0,0 0 0 0 0,0-1 0 0 0,-1 1 0 0 0,1-1 0 0 0,1-2-84 0 0,17-15 56 0 0,-1-1-1 0 0,-1 0 1 0 0,-1-2-1 0 0,-1-1 1 0 0,-1 0-1 0 0,-1-1 1 0 0,-1-1-1 0 0,-2-1 1 0 0,-1 0-1 0 0,-1-1 1 0 0,-1-1-1 0 0,-2 1 1 0 0,5-25-56 0 0,-7 28 28 0 0,-1-1 0 0 0,-2 0 0 0 0,-1 0 0 0 0,-1 0 0 0 0,-1-1 0 0 0,-1 1 0 0 0,-2-1 0 0 0,0 1 0 0 0,-2 0 0 0 0,-7-27-28 0 0,10 46 8 0 0,-1-1-1 0 0,0 0 1 0 0,-1 1 0 0 0,0-1 0 0 0,0 1 0 0 0,-1-1 0 0 0,0 1 0 0 0,0 0 0 0 0,-1 0 0 0 0,0 0 0 0 0,0 0 0 0 0,-1 1-1 0 0,0 0 1 0 0,-1 0 0 0 0,1 0 0 0 0,-1 1 0 0 0,-1 0 0 0 0,1 0 0 0 0,-1 0 0 0 0,0 1 0 0 0,0 0 0 0 0,-1 0 0 0 0,1 1 0 0 0,-1 0-1 0 0,0 0 1 0 0,0 1 0 0 0,-1 0 0 0 0,1 0 0 0 0,0 1 0 0 0,-1 0 0 0 0,-3 0-8 0 0,4 5-6 0 0,0 0 0 0 0,0 0 0 0 0,1 1 0 0 0,-1 0 0 0 0,1 0 0 0 0,0 1 1 0 0,0 0-1 0 0,1 0 0 0 0,-1 1 0 0 0,1-1 0 0 0,0 1 0 0 0,1 1 0 0 0,0-1 0 0 0,0 1 0 0 0,0 0 0 0 0,-3 6 6 0 0,-13 17-16 0 0,1 0-1 0 0,1 2 0 0 0,2 0 1 0 0,1 1-1 0 0,1 1 0 0 0,2 0 1 0 0,2 1-1 0 0,1 0 0 0 0,2 1 1 0 0,1 0 16 0 0,6-27-152 0 0,0 0 1 0 0,1 0-1 0 0,0 0 1 0 0,0 0-1 0 0,1 0 1 0 0,0 0 0 0 0,1 0-1 0 0,0 0 1 0 0,0 0-1 0 0,1-1 1 0 0,0 1-1 0 0,1-1 1 0 0,0 0 0 0 0,0 0-1 0 0,0 0 1 0 0,1 0-1 0 0,1-1 1 0 0,-1 0-1 0 0,1 0 1 0 0,2 1 151 0 0,35 0-2718 0 0,-26-10 1520 0 0</inkml:trace>
  <inkml:trace contextRef="#ctx0" brushRef="#br0" timeOffset="61846.863">2540 3430 5561 0 0,'8'11'295'0'0,"-1"0"-1"0"0,0 1 1 0 0,0-1-1 0 0,-2 1 1 0 0,1 1-1 0 0,-2-1 1 0 0,1 1-1 0 0,-2 0 1 0 0,0 0-1 0 0,0 0 1 0 0,-1 0-1 0 0,-1 1 1 0 0,0-1 0 0 0,-1 11-295 0 0,5 29 625 0 0,-4 84 929 0 0,-3-149-585 0 0,28-85-897 0 0,17-59-46 0 0,-42 153-23 0 0,-1 0-1 0 0,1 1 1 0 0,-1-1 0 0 0,1 1 0 0 0,0-1 0 0 0,0 0-1 0 0,0 1 1 0 0,0-1 0 0 0,0 1 0 0 0,1 0 0 0 0,-1-1-1 0 0,1 1 1 0 0,-1 0 0 0 0,1 0 0 0 0,0 0 0 0 0,0 0-1 0 0,0 0 1 0 0,0 1 0 0 0,0-1 0 0 0,0 0 0 0 0,1 1-1 0 0,-1 0 1 0 0,1-1 0 0 0,-1 1 0 0 0,1 0 0 0 0,-1 0-1 0 0,1 0 1 0 0,-1 1 0 0 0,1-1 0 0 0,0 1 0 0 0,-1-1-1 0 0,1 1 1 0 0,0 0 0 0 0,0 0 0 0 0,-1 0 0 0 0,1 1-1 0 0,0-1 1 0 0,-1 0 0 0 0,1 1 0 0 0,0 0 0 0 0,-1 0 0 0 0,1 0-1 0 0,-1 0 1 0 0,1 0 0 0 0,-1 0 0 0 0,0 0 0 0 0,1 1-1 0 0,-1 0 1 0 0,2 1-3 0 0,10 21-6 0 0,-1 1 0 0 0,-1 0 0 0 0,-2 1 0 0 0,0 0-1 0 0,-2 0 1 0 0,-1 1 0 0 0,-1 0 0 0 0,-1 0 0 0 0,-2 1 0 0 0,0 0 0 0 0,-2 19 6 0 0,2-11-434 0 0,0-26-316 0 0,0-8-4520 0 0,-1-4 3612 0 0</inkml:trace>
  <inkml:trace contextRef="#ctx0" brushRef="#br0" timeOffset="62139.774">3464 3198 4113 0 0,'-2'-2'95'0'0,"1"1"1"0"0,-1-1-1 0 0,0 1 1 0 0,0 0-1 0 0,1 0 1 0 0,-1 0-1 0 0,0 0 1 0 0,0 0-1 0 0,0 0 1 0 0,0 0-1 0 0,0 1 1 0 0,0-1-1 0 0,0 1 1 0 0,0 0-1 0 0,0-1 1 0 0,-1 1-1 0 0,1 0 1 0 0,0 0-1 0 0,0 0 1 0 0,0 1-1 0 0,0-1 1 0 0,0 0-1 0 0,0 1 1 0 0,0-1-1 0 0,0 1 1 0 0,0 0-1 0 0,0 0 0 0 0,0 0 1 0 0,0 0-1 0 0,0 0 1 0 0,0 0-1 0 0,1 0 1 0 0,-1 0-1 0 0,1 1 1 0 0,-2 1-96 0 0,-45 69 600 0 0,32-44-17 0 0,-84 222 1889 0 0,90-222-2235 0 0,1 0 0 0 0,1 0 1 0 0,1 0-1 0 0,2 1 0 0 0,1 0 0 0 0,1 0 0 0 0,1 0 0 0 0,2 14-237 0 0,1-38 17 0 0,-1 1 1 0 0,1-1-1 0 0,0 0 1 0 0,1 1-1 0 0,-1-1 1 0 0,1 0-1 0 0,0 0 1 0 0,1 0 0 0 0,-1 0-1 0 0,1 0 1 0 0,0-1-1 0 0,0 1 1 0 0,0-1-1 0 0,1 0 1 0 0,-1 0-1 0 0,1 0 1 0 0,0 0-1 0 0,0 0 1 0 0,1-1-1 0 0,-1 0 1 0 0,1 0-1 0 0,-1 0 1 0 0,1 0-1 0 0,0-1 1 0 0,0 0 0 0 0,0 0-1 0 0,0 0 1 0 0,1-1-18 0 0,12 0-78 0 0,-1-1 1 0 0,0-1 0 0 0,1 0 0 0 0,-1-2 0 0 0,0 0 0 0 0,0 0-1 0 0,-1-2 1 0 0,1 0 0 0 0,-1-1 0 0 0,0-1 0 0 0,0 0 0 0 0,-1-1-1 0 0,12-8 78 0 0,35-14-3335 0 0,-46 22 1968 0 0,0-2-576 0 0</inkml:trace>
  <inkml:trace contextRef="#ctx0" brushRef="#br0" timeOffset="62481.996">3687 3696 6401 0 0,'-11'16'3987'0'0,"19"-22"-3906"0"0,141-113 416 0 0,-136 107-473 0 0,0 0-1 0 0,-1-1 0 0 0,0-1 0 0 0,-1 0 1 0 0,0 0-1 0 0,-1-1 0 0 0,-1 0 0 0 0,0-1 1 0 0,-1 0-1 0 0,-1-1 0 0 0,-1 1 0 0 0,0-1 1 0 0,-1 0-1 0 0,0-3-23 0 0,-4 19 7 0 0,-1 0 1 0 0,1 0-1 0 0,-1-1 1 0 0,1 1-1 0 0,-1 0 1 0 0,1-1-1 0 0,-1 1 1 0 0,0 0-1 0 0,0-1 0 0 0,0 1 1 0 0,1 0-1 0 0,-1-1 1 0 0,0 1-1 0 0,-1 0 1 0 0,1-1-1 0 0,0 1 1 0 0,0 0-1 0 0,-1-1 1 0 0,1 1-1 0 0,0 0 1 0 0,-1 0-1 0 0,1-1 1 0 0,-1 1-1 0 0,0 0 1 0 0,1 0-1 0 0,-1 0 1 0 0,0 0-1 0 0,0 0 0 0 0,0 0 1 0 0,0 0-1 0 0,0 0 1 0 0,0 0-1 0 0,0 0 1 0 0,0 0-1 0 0,0 0 1 0 0,0 1-1 0 0,0-1 1 0 0,-1 0-1 0 0,1 1 1 0 0,0-1-1 0 0,0 1 1 0 0,-1 0-1 0 0,1-1 1 0 0,0 1-1 0 0,-1 0 1 0 0,1 0-1 0 0,0 0 0 0 0,-1 0 1 0 0,1 0-1 0 0,0 0 1 0 0,-1 0-1 0 0,1 0 1 0 0,0 0-1 0 0,-1 1 1 0 0,0-1-8 0 0,-65 41 561 0 0,51-17-247 0 0,1 0 1 0 0,0 1-1 0 0,2 1 0 0 0,1 1 0 0 0,1 0 1 0 0,1 0-1 0 0,2 1 0 0 0,1 0 1 0 0,-3 25-315 0 0,3-27 184 0 0,2 0 1 0 0,0 0-1 0 0,2 0 0 0 0,1 1 1 0 0,2-1-1 0 0,1 15-184 0 0,-1-37 14 0 0,1 0-1 0 0,0 0 1 0 0,0 0-1 0 0,1 0 0 0 0,-1 0 1 0 0,1 0-1 0 0,0 0 0 0 0,0-1 1 0 0,0 1-1 0 0,0-1 1 0 0,1 1-1 0 0,-1-1 0 0 0,1 0 1 0 0,0 0-1 0 0,0 0 1 0 0,0 0-1 0 0,0 0 0 0 0,1-1 1 0 0,-1 0-1 0 0,1 1 0 0 0,0-1 1 0 0,-1 0-1 0 0,1-1 1 0 0,0 1-1 0 0,0-1 0 0 0,0 0 1 0 0,0 0-1 0 0,0 0 0 0 0,1 0 1 0 0,-1-1-1 0 0,0 1 1 0 0,1-1-14 0 0,136-10 132 0 0,57-69-3434 0 0,-166 63 1967 0 0</inkml:trace>
  <inkml:trace contextRef="#ctx0" brushRef="#br0" timeOffset="63416.1">4774 3454 4769 0 0,'-53'-91'3703'0'0,"52"90"-3480"0"0,1 1-60 0 0,0 0-43 0 0,0 0-8 0 0,0 0 1 0 0,4 10 9 0 0,74 257 833 0 0,-75-253-928 0 0,-1-3-11 0 0,1 1 1 0 0,0-1-1 0 0,0 1 1 0 0,1-1 0 0 0,0 0-1 0 0,1 0 1 0 0,1-1-1 0 0,0 1 1 0 0,0-1-1 0 0,1 0 1 0 0,0-1 0 0 0,0 0-1 0 0,3 2-16 0 0,-8-10 8 0 0,0 0 0 0 0,0 0 0 0 0,1 0 0 0 0,-1 0 0 0 0,0 0-1 0 0,0 0 1 0 0,1-1 0 0 0,-1 0 0 0 0,0 1 0 0 0,1-1 0 0 0,-1 0 0 0 0,0 0 0 0 0,1 0-1 0 0,-1 0 1 0 0,0 0 0 0 0,1-1 0 0 0,-1 1 0 0 0,0-1 0 0 0,1 0 0 0 0,-1 1-1 0 0,0-1 1 0 0,0 0 0 0 0,0 0 0 0 0,0 0 0 0 0,0-1 0 0 0,0 1 0 0 0,0 0 0 0 0,0-1-1 0 0,0 0 1 0 0,-1 1 0 0 0,1-1 0 0 0,-1 0 0 0 0,2-1-8 0 0,51-70 164 0 0,-48 62-146 0 0,86-197-396 0 0,-55 164 28 0 0,-36 44 326 0 0,-1 0 8 0 0,0 0 9 0 0,5 8 11 0 0,39 68 23 0 0,-41-62-10 0 0,1-1 1 0 0,0 0 0 0 0,1 0-1 0 0,0-1 1 0 0,1 1 0 0 0,0-1-1 0 0,1 0 1 0 0,0-1 0 0 0,1 0-1 0 0,1 0 1 0 0,-1 0 0 0 0,8 5-18 0 0,-13-14 42 0 0,1 0 1 0 0,-1 0-1 0 0,1 0 1 0 0,0-1-1 0 0,-1 0 1 0 0,1 1 0 0 0,0-1-1 0 0,0-1 1 0 0,0 1-1 0 0,0 0 1 0 0,0-1-1 0 0,0 0 1 0 0,0 0 0 0 0,0 0-1 0 0,0 0 1 0 0,0-1-1 0 0,0 0 1 0 0,-1 0-1 0 0,1 0 1 0 0,0 0 0 0 0,0 0-1 0 0,-1-1 1 0 0,1 0-1 0 0,0 1 1 0 0,-1-1-1 0 0,0-1 1 0 0,1 1 0 0 0,-1 0-1 0 0,0-1 1 0 0,0 0-1 0 0,0 1 1 0 0,-1-1-1 0 0,1-1-42 0 0,74-111 1604 0 0,-69 94-1475 0 0,0-1 1 0 0,-1 0-1 0 0,-2 0 0 0 0,0-1 0 0 0,-1 0 0 0 0,-2 1 1 0 0,0-1-1 0 0,-1 0 0 0 0,-2-3-129 0 0,-25-118 256 0 0,17 102-1812 0 0,27 7-3405 0 0,-10 33 3380 0 0</inkml:trace>
  <inkml:trace contextRef="#ctx0" brushRef="#br0" timeOffset="63744.028">5666 3393 3121 0 0,'1'3'152'0'0,"0"0"0"0"0,-1-1 1 0 0,1 1-1 0 0,0-1 0 0 0,0 1 1 0 0,1-1-1 0 0,-1 0 0 0 0,1 0 0 0 0,-1 1 1 0 0,1-1-1 0 0,0 0 0 0 0,-1 0 1 0 0,1 0-1 0 0,0-1 0 0 0,0 1 1 0 0,0 0-1 0 0,1-1 0 0 0,-1 1 1 0 0,0-1-1 0 0,1 0 0 0 0,-1 0 1 0 0,1 0-1 0 0,-1 0 0 0 0,1 0 1 0 0,-1 0-1 0 0,1-1 0 0 0,0 1 0 0 0,-1-1 1 0 0,1 0-1 0 0,0 0 0 0 0,-1 0 1 0 0,1 0-1 0 0,0 0 0 0 0,-1 0 1 0 0,1-1-1 0 0,0 1 0 0 0,-1-1 1 0 0,1 0-1 0 0,-1 0 0 0 0,1 0 1 0 0,-1 0-1 0 0,1 0 0 0 0,-1-1 1 0 0,0 1-1 0 0,0-1 0 0 0,0 1 0 0 0,0-1 1 0 0,0 0-1 0 0,0 0 0 0 0,0 0 1 0 0,0 0-1 0 0,0-1-152 0 0,38-32 319 0 0,-1-2-1 0 0,-2-1 1 0 0,-2-3 0 0 0,-1 0 0 0 0,24-41-319 0 0,-57 81 3 0 0,1 0 1 0 0,-1-1 0 0 0,0 1-1 0 0,0 0 1 0 0,0 0-1 0 0,0 0 1 0 0,0-1 0 0 0,0 1-1 0 0,0 0 1 0 0,0-1 0 0 0,0 1-1 0 0,0-1 1 0 0,-1 1-1 0 0,1-1 1 0 0,-1 1 0 0 0,1-1-1 0 0,-1 0 1 0 0,0 1 0 0 0,0-1-1 0 0,1 1 1 0 0,-1-1-1 0 0,0 0 1 0 0,0 1 0 0 0,-1-1-1 0 0,1 0 1 0 0,0 1 0 0 0,0-1-1 0 0,-1 1 1 0 0,1-1 0 0 0,-1 0-1 0 0,0 1 1 0 0,1-1-1 0 0,-1 1 1 0 0,0 0 0 0 0,0-1-1 0 0,0 1 1 0 0,0 0 0 0 0,0-1-1 0 0,0 1 1 0 0,0 0-1 0 0,0 0 1 0 0,-1 0 0 0 0,1 0-1 0 0,0 0 1 0 0,-1 0 0 0 0,1 0-1 0 0,0 0 1 0 0,-1 1-1 0 0,1-1 1 0 0,-1 0 0 0 0,0 1-1 0 0,1 0 1 0 0,-1-1 0 0 0,1 1-1 0 0,-1 0 1 0 0,0 0-1 0 0,0-1-3 0 0,-5 6-3 0 0,0-1 0 0 0,0 1 0 0 0,1 0 0 0 0,-1 1 0 0 0,1-1 0 0 0,0 1 0 0 0,1 0 0 0 0,0 1 0 0 0,0-1 0 0 0,0 1 0 0 0,1 0 0 0 0,0 1 0 0 0,0-1 0 0 0,0 0 0 0 0,1 1 3 0 0,0-2 0 0 0,-9 21 60 0 0,1 0 1 0 0,1 0-1 0 0,2 1 0 0 0,0 1 0 0 0,2-1 1 0 0,1 1-1 0 0,2 0 0 0 0,0 0 0 0 0,2 0 1 0 0,2 0-1 0 0,0 5-60 0 0,-1-26 8 0 0,0 0 0 0 0,0 1 1 0 0,1-1-1 0 0,0 0 0 0 0,1 0 0 0 0,-1 0 1 0 0,2 0-1 0 0,-1 0 0 0 0,1 0 0 0 0,0 0 1 0 0,1-1-1 0 0,-1 1 0 0 0,2-1 0 0 0,-1 0 1 0 0,1 0-1 0 0,0-1 0 0 0,0 1 0 0 0,1-1 1 0 0,0 0-1 0 0,0-1 0 0 0,0 1 0 0 0,1-1 0 0 0,0-1 1 0 0,0 1-1 0 0,0-1 0 0 0,0 0 0 0 0,1-1 1 0 0,-1 1-1 0 0,1-2 0 0 0,0 1 0 0 0,0-1 1 0 0,0 0-1 0 0,5 0-8 0 0,4-1-480 0 0,-1-1-1 0 0,1 0 1 0 0,-1-1 0 0 0,0-1 0 0 0,1 0 0 0 0,-1-2-1 0 0,0 0 1 0 0,0 0 0 0 0,-1-2 0 0 0,2 0 480 0 0,14-9-1815 0 0</inkml:trace>
  <inkml:trace contextRef="#ctx0" brushRef="#br0" timeOffset="64148.757">6982 3769 6905 0 0,'8'18'4240'0'0,"49"-37"-3765"0"0,-40 4-408 0 0,-1 0 1 0 0,-1-1 0 0 0,0-1-1 0 0,-1-1 1 0 0,-1 0-1 0 0,-1 0 1 0 0,-1-2 0 0 0,0 1-1 0 0,-2-1 1 0 0,0-1-1 0 0,-1 1 1 0 0,-1-2 0 0 0,-1 1-1 0 0,-1-1 1 0 0,-1 0-1 0 0,-1 0 1 0 0,0 0 0 0 0,-2 0-1 0 0,-1-16-67 0 0,-1 33 17 0 0,0 1-1 0 0,0-1 1 0 0,0 1-1 0 0,0-1 0 0 0,-1 1 1 0 0,0 0-1 0 0,0-1 1 0 0,0 1-1 0 0,0 0 1 0 0,-1 0-1 0 0,1 1 1 0 0,-1-1-1 0 0,0 0 1 0 0,0 1-1 0 0,-1 0 1 0 0,1 0-1 0 0,-1 0 1 0 0,1 0-1 0 0,-1 0 0 0 0,0 1 1 0 0,0 0-1 0 0,0 0 1 0 0,0 0-1 0 0,-1 0 1 0 0,1 0-1 0 0,0 1 1 0 0,-1 0-1 0 0,1 0 1 0 0,-1 0-1 0 0,1 0 1 0 0,-1 1-1 0 0,0 0 1 0 0,1 0-1 0 0,-1 0 1 0 0,1 1-1 0 0,-1-1 0 0 0,0 1 1 0 0,1 0-1 0 0,-1 0 1 0 0,0 1-17 0 0,-8 7 63 0 0,-1 1 1 0 0,1 0-1 0 0,0 1 0 0 0,1 0 1 0 0,1 1-1 0 0,-1 0 0 0 0,2 1 0 0 0,0 0 1 0 0,1 1-1 0 0,0 0 0 0 0,1 0 1 0 0,0 1-1 0 0,1 0 0 0 0,1 1 1 0 0,0-1-1 0 0,2 1 0 0 0,0 0 1 0 0,0 1-1 0 0,1-1 0 0 0,1 0 1 0 0,1 1-1 0 0,1 0 0 0 0,0-1 1 0 0,1 1-1 0 0,1 3-63 0 0,-2-15-34 0 0,0 0 1 0 0,0 0 0 0 0,0 0-1 0 0,1-1 1 0 0,0 1-1 0 0,0 0 1 0 0,1 0-1 0 0,-1-1 1 0 0,1 1 0 0 0,0-1-1 0 0,0 1 1 0 0,0-1-1 0 0,1 0 1 0 0,-1 0-1 0 0,1 0 1 0 0,0 0 0 0 0,1 0-1 0 0,-1-1 1 0 0,0 1-1 0 0,1-1 1 0 0,0 0-1 0 0,0 0 1 0 0,0-1 0 0 0,0 1-1 0 0,0-1 1 0 0,1 1-1 0 0,-1-1 1 0 0,1-1 0 0 0,-1 1-1 0 0,1-1 1 0 0,0 0-1 0 0,-1 0 1 0 0,1 0-1 0 0,0 0 1 0 0,0-1 0 0 0,0 0-1 0 0,0 0 1 0 0,0 0-1 0 0,-1-1 1 0 0,1 1-1 0 0,0-1 1 0 0,0-1 0 0 0,-1 1-1 0 0,1 0 1 0 0,0-1-1 0 0,0 0 34 0 0,73-65-4125 0 0,-51 41 2588 0 0</inkml:trace>
  <inkml:trace contextRef="#ctx0" brushRef="#br0" timeOffset="64553.456">7676 2806 6593 0 0,'-5'8'4535'0'0,"-25"335"-2818"0"0,-9-33-912 0 0,38-309-797 0 0,1 1 1 0 0,0-1 0 0 0,0 0 0 0 0,-1 0 0 0 0,1 0 0 0 0,0 1 0 0 0,0-1 0 0 0,0 0 0 0 0,1 0-1 0 0,-1 1 1 0 0,0-1 0 0 0,0 0 0 0 0,1 0 0 0 0,-1 0 0 0 0,0 1 0 0 0,1-1 0 0 0,0 0-1 0 0,-1 0 1 0 0,1 0 0 0 0,-1 0 0 0 0,1 0 0 0 0,0 0 0 0 0,0 0 0 0 0,0 0 0 0 0,0 0 0 0 0,-1 0-1 0 0,1-1 1 0 0,0 1 0 0 0,0 0 0 0 0,1-1 0 0 0,-1 1 0 0 0,0 0 0 0 0,0-1 0 0 0,0 1 0 0 0,0-1-1 0 0,0 0 1 0 0,1 1 0 0 0,-1-1 0 0 0,0 0 0 0 0,0 0 0 0 0,1 0 0 0 0,-1 0 0 0 0,0 0-1 0 0,0 0 1 0 0,0 0 0 0 0,1 0 0 0 0,-1 0 0 0 0,0-1 0 0 0,0 1 0 0 0,0 0 0 0 0,1-1 0 0 0,-1 1-1 0 0,0-1 1 0 0,0 0 0 0 0,0 1 0 0 0,0-1 0 0 0,0 0 0 0 0,1 0-9 0 0,65-46 238 0 0,-64 45-230 0 0,3-4-1 0 0,0 0 0 0 0,0 0 0 0 0,0 1 0 0 0,1 0 0 0 0,-1 1 0 0 0,1 0 0 0 0,0 0-1 0 0,1 0 1 0 0,-1 1 0 0 0,0-1 0 0 0,1 2 0 0 0,0-1 0 0 0,0 1 0 0 0,0 1 0 0 0,0-1 0 0 0,0 1 0 0 0,0 1 0 0 0,0 0 0 0 0,0 0 0 0 0,0 0-1 0 0,7 2-6 0 0,-11-1 5 0 0,0 1-1 0 0,-1-1 1 0 0,1 1-1 0 0,-1 0 1 0 0,1 0-1 0 0,-1 1 1 0 0,0-1-1 0 0,0 1 1 0 0,0-1-1 0 0,0 1 1 0 0,0 0-1 0 0,-1 0 0 0 0,0 0 1 0 0,1 1-1 0 0,-1-1 1 0 0,0 0-1 0 0,0 1 1 0 0,-1 0-1 0 0,1-1 1 0 0,-1 1-1 0 0,0 0 1 0 0,0 0-1 0 0,0-1 1 0 0,0 1-1 0 0,-1 0 1 0 0,1 0-1 0 0,-1 0 0 0 0,0 0 1 0 0,0 0-1 0 0,-1 0 1 0 0,1 0-1 0 0,-1 0 1 0 0,0 0-1 0 0,0 0-4 0 0,-1 8 21 0 0,-1-1 1 0 0,-1 1-1 0 0,1-1 0 0 0,-2 0 0 0 0,1 0 1 0 0,-2-1-1 0 0,1 1 0 0 0,-1-1 0 0 0,-1 0 1 0 0,0-1-1 0 0,-2 2-21 0 0,-2 0 24 0 0,-1 1-1 0 0,-1-2 1 0 0,0 0 0 0 0,0 0 0 0 0,-1-1 0 0 0,0-1-1 0 0,-1 0 1 0 0,1-1 0 0 0,-2-1 0 0 0,1 0 0 0 0,-1-1-1 0 0,1-1 1 0 0,-17 3-24 0 0,32-7-14 0 0,-42-2-96 0 0,34-10-4765 0 0,10 9 3829 0 0,6-2-286 0 0</inkml:trace>
  <inkml:trace contextRef="#ctx0" brushRef="#br0" timeOffset="66298.565">8439 3180 1064 0 0,'18'-11'8787'0'0,"-17"10"-8734"0"0,-1 0 1 0 0,0 0 0 0 0,1 0-1 0 0,-1 0 1 0 0,0 0-1 0 0,1 0 1 0 0,-1 0 0 0 0,0 0-1 0 0,0 0 1 0 0,0 0-1 0 0,0 1 1 0 0,0-1 0 0 0,0 0-1 0 0,0 0 1 0 0,0 0 0 0 0,0 0-1 0 0,0 0 1 0 0,-1 0-1 0 0,1 0 1 0 0,0 0 0 0 0,-1 0-1 0 0,1 0 1 0 0,-1 0-1 0 0,1 0 1 0 0,-1 0 0 0 0,1 1-1 0 0,-1-1 1 0 0,1 0-1 0 0,-1 0 1 0 0,0 1 0 0 0,1-1-1 0 0,-1 0 1 0 0,0 1-1 0 0,0-1 1 0 0,0 1 0 0 0,0-1-1 0 0,1 1 1 0 0,-1-1 0 0 0,0 1-1 0 0,0 0 1 0 0,0-1-1 0 0,0 1 1 0 0,0 0-54 0 0,-37-24 15 0 0,35 24-2 0 0,0 0 1 0 0,0 0-1 0 0,0 0 1 0 0,0 0-1 0 0,1 1 1 0 0,-1-1-1 0 0,0 1 1 0 0,0-1 0 0 0,0 1-1 0 0,0 0 1 0 0,1 0-1 0 0,-1 1 1 0 0,0-1-1 0 0,1 0 1 0 0,-1 1-1 0 0,1 0 1 0 0,0-1 0 0 0,-1 1-1 0 0,1 0 1 0 0,0 0-1 0 0,0 0 1 0 0,0 1-1 0 0,0-1 1 0 0,1 0-1 0 0,-1 1 1 0 0,1-1 0 0 0,-1 1-1 0 0,1-1 1 0 0,0 1-1 0 0,0 0 1 0 0,0 0-1 0 0,0-1 1 0 0,1 1-1 0 0,-1 0 1 0 0,1 0-1 0 0,-1 0 1 0 0,1 0-14 0 0,-6 28 154 0 0,1 1 0 0 0,1 0 0 0 0,2 0 0 0 0,1 0 1 0 0,2 0-1 0 0,1 0 0 0 0,1-1 0 0 0,2 1 0 0 0,3 9-154 0 0,-7-36 15 0 0,2 6 8 0 0,-1-1 0 0 0,0 1 0 0 0,0-1 0 0 0,-1 1 0 0 0,-1 0 0 0 0,1 0 1 0 0,-2-1-1 0 0,0 1 0 0 0,0 0 0 0 0,-1-1 0 0 0,0 1 0 0 0,-1 0-23 0 0,1-9 3 0 0,0-1 0 0 0,0 0 0 0 0,0 0 0 0 0,0 0 0 0 0,-1 0 0 0 0,1 0 0 0 0,0 0 0 0 0,0-1 0 0 0,-1 1 0 0 0,1-1 0 0 0,-1 1 0 0 0,1-1 0 0 0,0 0 0 0 0,-1 0 0 0 0,1 0-1 0 0,-1 0 1 0 0,1-1 0 0 0,-1 1 0 0 0,1 0 0 0 0,0-1 0 0 0,-1 0 0 0 0,1 0 0 0 0,0 0 0 0 0,0 0 0 0 0,0 0 0 0 0,-1 0 0 0 0,1 0 0 0 0,0 0 0 0 0,0-1 0 0 0,1 0 0 0 0,-1 1 0 0 0,0-1 0 0 0,0 0 0 0 0,1 1 0 0 0,-2-3-3 0 0,-17-9-27 0 0,-69-16-189 0 0,95 62 160 0 0,32 19 40 0 0,-34-49 16 0 0,1 0-1 0 0,0 0 1 0 0,0 0 0 0 0,0 0-1 0 0,0-1 1 0 0,0 1-1 0 0,0-1 1 0 0,1-1-1 0 0,-1 1 1 0 0,1-1-1 0 0,-1 0 1 0 0,1 0-1 0 0,0-1 1 0 0,-1 1-1 0 0,1-1 1 0 0,0-1-1 0 0,-1 1 1 0 0,1-1 0 0 0,-1 0-1 0 0,1 0 1 0 0,0 0-1 0 0,-1-1 1 0 0,2-1 0 0 0,12-5 12 0 0,1-1 1 0 0,-1-1-1 0 0,-1 0 0 0 0,0-2 1 0 0,-1 0-1 0 0,0-1 1 0 0,0-1-1 0 0,11-13-12 0 0,2 0 7 0 0,170-150 89 0 0,-186 164-96 0 0,0-1 0 0 0,-1 0 0 0 0,-1-2-1 0 0,-1 1 1 0 0,0-1 0 0 0,0-1-1 0 0,-2 0 1 0 0,0 0 0 0 0,3-12 0 0 0,31-70 14 0 0,-58 103-27 0 0,-58 87 38 0 0,58-69 2 0 0,2-6 19 0 0,0 1 1 0 0,1 0-1 0 0,1 1 1 0 0,0 0-1 0 0,1 1 0 0 0,1 0 1 0 0,1 1-1 0 0,1 0 1 0 0,1 0-1 0 0,0 0 0 0 0,2 1 1 0 0,0-1-1 0 0,1 1 1 0 0,1 14-47 0 0,2-31 5 0 0,1 1 0 0 0,0-1 1 0 0,0 0-1 0 0,0 0 1 0 0,0 0-1 0 0,1 0 1 0 0,0 0-1 0 0,-1-1 1 0 0,2 1-1 0 0,-1 0 1 0 0,0-1-1 0 0,1 1 1 0 0,-1-1-1 0 0,1 0 1 0 0,0 0-1 0 0,0 0 1 0 0,0 0-1 0 0,1-1 0 0 0,-1 1 1 0 0,1-1-1 0 0,-1 0 1 0 0,1 0-1 0 0,0 0 1 0 0,0 0-1 0 0,0-1 1 0 0,0 0-1 0 0,0 1 1 0 0,0-1-1 0 0,0-1 1 0 0,0 1-1 0 0,1-1 1 0 0,-1 1-1 0 0,0-1 1 0 0,0-1-1 0 0,0 1 0 0 0,1 0 1 0 0,-1-1-1 0 0,0 0 1 0 0,0 0-1 0 0,0 0 1 0 0,0-1-1 0 0,0 1 1 0 0,0-1-1 0 0,0 0 1 0 0,-1 0-1 0 0,1 0 1 0 0,-1 0-1 0 0,1-1 1 0 0,0-1-6 0 0,36-24 4 0 0,-2-1 0 0 0,-2-3 1 0 0,-1 0-1 0 0,16-21-4 0 0,40-36-4 0 0,-8 34-11 0 0,-70 69 127 0 0,-31 288 388 0 0,18-301-513 0 0,1 0-1 0 0,-1 0 1 0 0,0 0-1 0 0,0 0 1 0 0,1 0-1 0 0,-1 0 1 0 0,1 0-1 0 0,-1 0 1 0 0,1 0-1 0 0,-1 0 1 0 0,1 0-1 0 0,-1 0 1 0 0,1 0-1 0 0,0 0 0 0 0,0-1 1 0 0,-1 1-1 0 0,1 0 1 0 0,0 0-1 0 0,0-1 1 0 0,0 1-1 0 0,0-1 1 0 0,0 1-1 0 0,0-1 1 0 0,0 1-1 0 0,0-1 1 0 0,0 1-1 0 0,0-1 1 0 0,0 0-1 0 0,0 0 1 0 0,0 1-1 0 0,0-1 0 0 0,0 0 1 0 0,0 0-1 0 0,1 0 1 0 0,-1 0-1 0 0,0 0 1 0 0,0-1-1 0 0,0 1 1 0 0,0 0-1 0 0,0 0 1 0 0,0-1-1 0 0,0 1 1 0 0,0-1-1 0 0,0 1 1 0 0,0-1-1 0 0,0 1 1 0 0,0-1-1 0 0,0 1 0 0 0,0-1 1 0 0,0 0-1 0 0,-1 0 1 0 0,1 1-1 0 0,0-1 1 0 0,-1 0-1 0 0,1 0 1 0 0,0 0-1 0 0,-1 0 1 0 0,1-1 13 0 0,5-1 22 0 0,77-72-2663 0 0,108-99-7525 0 0,-145 134 9658 0 0,-45 39 624 0 0,0 0-1 0 0,-1 0 1 0 0,1 0 0 0 0,0 0 0 0 0,0 0 0 0 0,-1 0 0 0 0,1 0 0 0 0,0 0 0 0 0,0 0-1 0 0,0 0 1 0 0,0 0 0 0 0,1 1 0 0 0,-1-1 0 0 0,0 0 0 0 0,0 1 0 0 0,0-1 0 0 0,0 1-1 0 0,1 0 1 0 0,-1-1 0 0 0,0 1 0 0 0,0 0 0 0 0,1-1 0 0 0,-1 1 0 0 0,0 0 0 0 0,1 0-1 0 0,-1 0 1 0 0,0 0 0 0 0,0 1 0 0 0,1-1 0 0 0,-1 0 0 0 0,0 0 0 0 0,1 1-1 0 0,-1-1 1 0 0,0 1 0 0 0,0-1 0 0 0,0 1 0 0 0,0 0 0 0 0,1-1 0 0 0,-1 1 0 0 0,0 0-1 0 0,0 0 1 0 0,0 0 0 0 0,0-1 0 0 0,-1 1 0 0 0,1 0 0 0 0,0 0 0 0 0,0 0 0 0 0,-1 1-1 0 0,1-1 1 0 0,0 0 0 0 0,-1 0 0 0 0,1 0 0 0 0,-1 0 0 0 0,1 1 0 0 0,-1-1 0 0 0,0 0-1 0 0,0 0 1 0 0,1 1 0 0 0,-1-1 0 0 0,0 0 0 0 0,0 1-116 0 0,4 78 2496 0 0,-4-56-2186 0 0,1 0 1 0 0,0 0-1 0 0,2 0 1 0 0,1 0-1 0 0,1 0 1 0 0,1 0-1 0 0,1-1 1 0 0,4 8-311 0 0,-10-29 6 0 0,-1-1 1 0 0,1 1-1 0 0,0-1 0 0 0,0 1 1 0 0,0-1-1 0 0,-1 1 1 0 0,1-1-1 0 0,0 0 1 0 0,1 0-1 0 0,-1 1 1 0 0,0-1-1 0 0,0 0 1 0 0,1 0-1 0 0,-1 0 1 0 0,0 0-1 0 0,1 0 1 0 0,-1-1-1 0 0,1 1 0 0 0,-1 0 1 0 0,1-1-1 0 0,-1 1 1 0 0,1-1-1 0 0,-1 1 1 0 0,1-1-1 0 0,0 0 1 0 0,-1 1-1 0 0,1-1 1 0 0,0 0-1 0 0,-1 0 1 0 0,1 0-1 0 0,0-1 1 0 0,-1 1-1 0 0,1 0 0 0 0,0-1 1 0 0,-1 1-1 0 0,1-1 1 0 0,-1 1-1 0 0,1-1 1 0 0,-1 0-1 0 0,1 1 1 0 0,-1-1-1 0 0,1 0 1 0 0,-1 0-1 0 0,0 0 1 0 0,1 0-1 0 0,-1-1 0 0 0,0 1 1 0 0,0 0-1 0 0,0 0 1 0 0,0-1-1 0 0,0 1 1 0 0,0-1-7 0 0,53-75-72 0 0,48-190-861 0 0,-63 208 843 0 0,-34 59 91 0 0,-4 0 8 0 0,-1 0 13 0 0,0 0 0 0 0,14 4 20 0 0,102 12 85 0 0,106-33-118 0 0,-217 17-10 0 0,1 0-1 0 0,-1 0 1 0 0,1-1 0 0 0,-1 1-1 0 0,0-1 1 0 0,0 0 0 0 0,1 0-1 0 0,-1-1 1 0 0,0 0 0 0 0,0 0-1 0 0,0 0 1 0 0,0 0 0 0 0,-1-1-1 0 0,1 0 1 0 0,0 0 0 0 0,-1 0-1 0 0,0 0 1 0 0,3-4 1 0 0,19-43-95 0 0,-48 66 318 0 0,12-3-220 0 0,4-7 38 0 0,0 0 1 0 0,0 0-1 0 0,0 1 1 0 0,1-1-1 0 0,0 1 1 0 0,0 1-1 0 0,1-1 0 0 0,-1 0 1 0 0,2 1-1 0 0,-1 0 1 0 0,1 0-1 0 0,1 0 1 0 0,-1 1-1 0 0,1-1 1 0 0,1 0-1 0 0,-1 1 1 0 0,2-1-1 0 0,-1 1 1 0 0,1 0-1 0 0,1 7-41 0 0,0-14 8 0 0,0 0 0 0 0,0-1 1 0 0,0 1-1 0 0,1 0 0 0 0,-1-1 0 0 0,0 1 0 0 0,1-1 0 0 0,-1 0 0 0 0,1 1 1 0 0,0-1-1 0 0,-1 0 0 0 0,1 0 0 0 0,0 0 0 0 0,0 0 0 0 0,0 0 0 0 0,-1-1 1 0 0,1 1-1 0 0,0-1 0 0 0,0 1 0 0 0,0-1 0 0 0,0 1 0 0 0,0-1 0 0 0,0 0 1 0 0,0 0-1 0 0,1 0 0 0 0,-1 0 0 0 0,0-1 0 0 0,0 1 0 0 0,0 0 1 0 0,0-1-1 0 0,-1 1 0 0 0,1-1 0 0 0,0 0 0 0 0,0 0 0 0 0,0 0 0 0 0,0 0 1 0 0,-1 0-1 0 0,1 0 0 0 0,0 0 0 0 0,-1 0 0 0 0,1-1-8 0 0,66-58 169 0 0,-62 54-185 0 0,-1-1 1 0 0,1 0 0 0 0,-1-1-1 0 0,-1 1 1 0 0,1-1-1 0 0,-1 0 1 0 0,-1 0-1 0 0,0 0 1 0 0,0 0 0 0 0,0-1-1 0 0,-1 0 1 0 0,0 1-1 0 0,-1-1 1 0 0,0 0 0 0 0,0 0-1 0 0,-1 1 16 0 0,0 6 1 0 0,0 1 0 0 0,0 0 0 0 0,0 0 0 0 0,0 0 0 0 0,0-1 0 0 0,0 1 0 0 0,0 0 1 0 0,-1 0-1 0 0,1 0 0 0 0,0 0 0 0 0,-1 0 0 0 0,1-1 0 0 0,-1 1 0 0 0,1 0 0 0 0,-1 0 0 0 0,1 0 0 0 0,-1 0 0 0 0,0 0 0 0 0,0 1 0 0 0,1-1 0 0 0,-1 0 0 0 0,0 0 0 0 0,0 0 0 0 0,0 1 0 0 0,0-1 1 0 0,0 0-1 0 0,0 1 0 0 0,0-1 0 0 0,0 1 0 0 0,0-1 0 0 0,0 1 0 0 0,0-1 0 0 0,0 1 0 0 0,-1 0 0 0 0,1 0 0 0 0,0-1 0 0 0,0 1 0 0 0,0 0 0 0 0,-1 0 0 0 0,1 0 0 0 0,0 0 0 0 0,0 1 1 0 0,0-1-1 0 0,0 0 0 0 0,-1 0 0 0 0,1 1 0 0 0,0-1 0 0 0,0 1 0 0 0,0-1 0 0 0,0 1 0 0 0,0-1 0 0 0,0 1 0 0 0,0 0 0 0 0,0-1 0 0 0,0 1 0 0 0,0 0-1 0 0,-57 44 708 0 0,44-28-437 0 0,0 1 1 0 0,1 1-1 0 0,2 0 1 0 0,0 1-1 0 0,0 0 0 0 0,2 1 1 0 0,1 0-1 0 0,0 0 0 0 0,2 1 1 0 0,0 0-1 0 0,2 0 1 0 0,-2 18-272 0 0,4-35 4 0 0,1 0 0 0 0,-1 0 0 0 0,1 1 0 0 0,0-1 0 0 0,0 0 0 0 0,1 1 0 0 0,-1-1 0 0 0,1 1 0 0 0,0-1 0 0 0,1 0 0 0 0,-1 1 1 0 0,1-1-1 0 0,1 0 0 0 0,-1 1 0 0 0,0-1 0 0 0,1 0 0 0 0,0 0 0 0 0,1 0 0 0 0,-1 0 0 0 0,1 0 0 0 0,0-1 0 0 0,0 1 0 0 0,0-1 1 0 0,0 0-1 0 0,1 0 0 0 0,0 0 0 0 0,0 0 0 0 0,0-1 0 0 0,0 1 0 0 0,1-1 0 0 0,-1 0 0 0 0,1-1 0 0 0,0 1 0 0 0,-1-1 0 0 0,3 1-4 0 0,7-2-486 0 0,0-1-1 0 0,0 0 1 0 0,0-1-1 0 0,0-1 1 0 0,0 0-1 0 0,-1-1 1 0 0,1 0-1 0 0,-1-1 1 0 0,1-1 0 0 0,-1 0-1 0 0,-1 0 1 0 0,9-6 486 0 0,-13 8-256 0 0,27-13-1986 0 0</inkml:trace>
  <inkml:trace contextRef="#ctx0" brushRef="#br0" timeOffset="66871.59">11680 2819 7130 0 0,'-46'91'3743'0'0,"17"67"-3529"0"0,21-103 304 0 0,-4 21-137 0 0,1-22-102 0 0,3 1 0 0 0,2 0 0 0 0,3 0 0 0 0,2 0 1 0 0,3 8-280 0 0,-2-57 45 0 0,0-1 0 0 0,1 0 1 0 0,-1 0-1 0 0,1 1 0 0 0,0-1 1 0 0,1 0-1 0 0,-1 0 0 0 0,1 0 1 0 0,0 0-1 0 0,0 0 0 0 0,1-1 1 0 0,-1 1-1 0 0,1-1 0 0 0,0 1 1 0 0,1-1-1 0 0,-1 0 0 0 0,1 0 1 0 0,-1-1-1 0 0,1 1 0 0 0,0-1 1 0 0,0 1-1 0 0,1-1 0 0 0,-1-1 1 0 0,1 1-1 0 0,-1-1 0 0 0,1 1 1 0 0,0-1-1 0 0,0-1 0 0 0,0 1 1 0 0,0-1-1 0 0,0 1 1 0 0,1-2-1 0 0,-1 1 0 0 0,0 0 1 0 0,0-1-1 0 0,1 0 0 0 0,-1 0 1 0 0,0-1-1 0 0,0 0 0 0 0,1 0 1 0 0,-1 0-46 0 0,14-7-45 0 0,-1-1 1 0 0,0 0 0 0 0,-1-2 0 0 0,0 0 0 0 0,-1-1 0 0 0,0-1 0 0 0,-1 0 0 0 0,0-1 0 0 0,4-6 44 0 0,23-19-1258 0 0,-33 26-245 0 0,-12 4-3613 0 0,2 7 3198 0 0</inkml:trace>
  <inkml:trace contextRef="#ctx0" brushRef="#br0" timeOffset="67463.519">11361 3255 7554 0 0,'-8'-22'5776'0'0,"43"5"-6297"0"0,-19 10 938 0 0,76-40-236 0 0,-1-4 1 0 0,-3-4 0 0 0,29-27-182 0 0,-98 67 5 0 0,-2 2-4 0 0,0 0 1 0 0,0 1 0 0 0,1 1 0 0 0,0 0 0 0 0,1 1-1 0 0,1 1 1 0 0,6-1-2 0 0,-23 9 7 0 0,0 1 1 0 0,0 0-1 0 0,0 0 0 0 0,0 0 0 0 0,0 0 0 0 0,0 0 0 0 0,0 1 1 0 0,-1-1-1 0 0,1 1 0 0 0,0 0 0 0 0,0 0 0 0 0,0 0 0 0 0,-1 0 0 0 0,1 0 1 0 0,0 1-1 0 0,-1-1 0 0 0,0 1 0 0 0,1 0 0 0 0,-1 0 0 0 0,0 0 0 0 0,0 0 1 0 0,1 0-1 0 0,-2 0 0 0 0,1 0 0 0 0,0 1 0 0 0,0-1 0 0 0,-1 1 1 0 0,1-1-1 0 0,-1 1 0 0 0,0-1 0 0 0,0 1-7 0 0,34 92 238 0 0,-33-91-230 0 0,5 32 55 0 0,-1 0-1 0 0,-2 1 0 0 0,-1 0 0 0 0,-2 0 0 0 0,-2 0 1 0 0,-1-1-1 0 0,-2 1 0 0 0,-2 0 0 0 0,-1-1 0 0 0,-1 0 1 0 0,-12 29-63 0 0,14-30 469 0 0,111-166-564 0 0,-102 131 100 0 0,1 0 0 0 0,-1 0 0 0 0,1 1 0 0 0,-1-1 0 0 0,1 1 1 0 0,-1 0-1 0 0,1-1 0 0 0,-1 2 0 0 0,0-1 0 0 0,1 0 0 0 0,-1 1 0 0 0,0-1 0 0 0,0 1 0 0 0,0 0 0 0 0,0 0 0 0 0,0 0 0 0 0,-1 1 0 0 0,1-1 0 0 0,0 1 0 0 0,-1-1 0 0 0,0 1 0 0 0,0 0 0 0 0,0 0 0 0 0,0 0 0 0 0,0 0 0 0 0,0 0 0 0 0,-1 0 0 0 0,0 0 0 0 0,1 1 0 0 0,-1-1 0 0 0,0 1 0 0 0,-1-1 1 0 0,1 0-1 0 0,-1 1 0 0 0,1 2-5 0 0,3 2 34 0 0,7 19 45 0 0,-11-21-47 0 0,1 0 1 0 0,0 0-1 0 0,0 0 1 0 0,1-1-1 0 0,0 1 1 0 0,0-1-1 0 0,0 1 1 0 0,1-1-1 0 0,-1 0 1 0 0,1 0-1 0 0,0 0 1 0 0,1 0-1 0 0,-1 0 1 0 0,1-1-1 0 0,0 1 0 0 0,1-1 1 0 0,-1 0-1 0 0,0-1 1 0 0,1 1-1 0 0,0-1 1 0 0,0 1-1 0 0,0-2 1 0 0,0 1-1 0 0,1 0 1 0 0,-1-1-1 0 0,1 0 1 0 0,-1 0-1 0 0,1-1 1 0 0,0 0-1 0 0,0 0 1 0 0,-1 0-1 0 0,1 0 0 0 0,0-1 1 0 0,6-1-33 0 0,7-7-2 0 0,0-1-1 0 0,-1-1 1 0 0,0-1-1 0 0,-1 0 1 0 0,0-2 0 0 0,-1 0-1 0 0,0 0 1 0 0,-1-2-1 0 0,-1 0 1 0 0,0 0 0 0 0,-1-2-1 0 0,0 1 1 0 0,-2-2 0 0 0,8-14 2 0 0,-13 22-31 0 0,-1-1 1 0 0,0 0 0 0 0,0 0 0 0 0,-1-1-1 0 0,-1 0 1 0 0,0 1 0 0 0,0-1 0 0 0,-1 0 0 0 0,-1 0-1 0 0,0 0 1 0 0,-1-1 0 0 0,0 1 0 0 0,0 0-1 0 0,-2 0 1 0 0,0-1 30 0 0,3 12 6 0 0,-1 0 0 0 0,0 0-1 0 0,0 0 1 0 0,0 0 0 0 0,0-1 0 0 0,0 1-1 0 0,0 0 1 0 0,-1 0 0 0 0,1 0 0 0 0,0 0-1 0 0,0 0 1 0 0,-1 0 0 0 0,1 0 0 0 0,-1 1-1 0 0,1-1 1 0 0,-1 0 0 0 0,1 0 0 0 0,-1 0-1 0 0,1 0 1 0 0,-1 0 0 0 0,0 1 0 0 0,1-1-1 0 0,-1 0 1 0 0,0 1 0 0 0,0-1 0 0 0,0 0-1 0 0,0 1 1 0 0,1-1 0 0 0,-1 1-1 0 0,0-1 1 0 0,0 1 0 0 0,0 0 0 0 0,0-1-1 0 0,0 1 1 0 0,0 0 0 0 0,0 0 0 0 0,0-1-1 0 0,0 1 1 0 0,0 0 0 0 0,0 0 0 0 0,0 0-1 0 0,-1 1 1 0 0,1-1 0 0 0,0 0 0 0 0,0 0-1 0 0,0 0 1 0 0,0 1 0 0 0,0-1 0 0 0,1 0-1 0 0,-1 1 1 0 0,0-1 0 0 0,0 1 0 0 0,0-1-1 0 0,0 1 1 0 0,0 0 0 0 0,0 0-6 0 0,-39 46 384 0 0,34-31-332 0 0,0 0 0 0 0,0 0 0 0 0,2 0 0 0 0,0 1 1 0 0,1-1-1 0 0,0 1 0 0 0,2 0 0 0 0,0 0 1 0 0,1 0-1 0 0,0-1 0 0 0,1 1 0 0 0,1 0 0 0 0,4 13-52 0 0,-4-22-17 0 0,0 0 0 0 0,1 0 0 0 0,0 0 0 0 0,0-1 0 0 0,1 1 0 0 0,-1-1 0 0 0,2 0-1 0 0,-1 0 1 0 0,1-1 0 0 0,0 1 0 0 0,1-1 0 0 0,-1 0 0 0 0,1 0 0 0 0,0-1 0 0 0,1 0-1 0 0,-1 0 1 0 0,1 0 0 0 0,0-1 0 0 0,0 0 0 0 0,1 0 0 0 0,-1-1 0 0 0,1 0-1 0 0,0 0 1 0 0,0-1 0 0 0,0 0 0 0 0,0 0 0 0 0,0-1 0 0 0,0 0 0 0 0,0 0 0 0 0,1-1-1 0 0,-1 0 1 0 0,7-2 17 0 0,7 0-630 0 0,0-2 0 0 0,0 0 0 0 0,-1-1 0 0 0,0-2 0 0 0,0 0 1 0 0,-1-1-1 0 0,0-1 0 0 0,11-7 630 0 0,1 0-1529 0 0</inkml:trace>
  <inkml:trace contextRef="#ctx0" brushRef="#br0" timeOffset="68055.959">13890 3084 3649 0 0,'6'-37'6298'0'0,"-6"35"-6231"0"0,1 0 1 0 0,-1-1-1 0 0,0 1 1 0 0,0 0-1 0 0,1 0 1 0 0,-2 0-1 0 0,1 0 1 0 0,0 0-1 0 0,0-1 1 0 0,-1 1 0 0 0,1 0-1 0 0,-1 0 1 0 0,1 0-1 0 0,-1 0 1 0 0,0 0-1 0 0,0 0 1 0 0,0 0-1 0 0,0 0 1 0 0,0 0-1 0 0,-1 1 1 0 0,1-1-1 0 0,0 0 1 0 0,-1 1 0 0 0,1-1-1 0 0,-1 1 1 0 0,0-1-1 0 0,1 1 1 0 0,-1 0-1 0 0,0 0 1 0 0,0 0-1 0 0,0 0 1 0 0,0 0-1 0 0,0 0 1 0 0,0 0 0 0 0,0 1-1 0 0,0-1 1 0 0,0 1-1 0 0,0-1 1 0 0,0 1-1 0 0,-1 0 1 0 0,1 0-1 0 0,0 0 1 0 0,0 0-1 0 0,0 0 1 0 0,0 1-1 0 0,-1-1-67 0 0,-1 1 60 0 0,-47 29 562 0 0,42-3-342 0 0,2 0-1 0 0,1 0 1 0 0,1 0-1 0 0,2 1 1 0 0,0 0 0 0 0,2-1-1 0 0,1 1 1 0 0,2 6-280 0 0,-2 51 214 0 0,-24 60 62 0 0,20-142-274 0 0,-1-1 0 0 0,0 1 0 0 0,0-1 1 0 0,0 0-1 0 0,0 0 0 0 0,0 0 0 0 0,0-1 0 0 0,-1 1 0 0 0,1-1 0 0 0,0-1 0 0 0,-1 1 0 0 0,1-1 0 0 0,-1 0 0 0 0,1 0 0 0 0,0 0 1 0 0,-1-1-1 0 0,1 0 0 0 0,0 0 0 0 0,-1-1 0 0 0,1 1 0 0 0,0-1 0 0 0,0 0 0 0 0,0 0 0 0 0,-3-3-2 0 0,-2 2-24 0 0,-70-23-886 0 0,81 11-2840 0 0,102-46-850 0 0,-74 45 3197 0 0</inkml:trace>
  <inkml:trace contextRef="#ctx0" brushRef="#br0" timeOffset="68319.091">14221 2527 7362 0 0,'2'15'3742'0'0,"-8"13"-3035"0"0,3-15-347 0 0,-113 669 3164 0 0,115-672-3510 0 0,-4 4 42 0 0,2 1 0 0 0,0-1 0 0 0,1 1 1 0 0,0-1-1 0 0,1 1 0 0 0,1 0 0 0 0,0 0 0 0 0,1-1 0 0 0,0 1 0 0 0,2 0 1 0 0,-1-1-1 0 0,2 1 0 0 0,0-1 0 0 0,1 0 0 0 0,0-1 0 0 0,1 1 0 0 0,1-1 0 0 0,0 0 1 0 0,5 7-57 0 0,-9-18-45 0 0,0 0 1 0 0,0 0-1 0 0,0 0 1 0 0,0 0-1 0 0,1-1 1 0 0,-1 0 0 0 0,0 1-1 0 0,1-1 1 0 0,-1-1-1 0 0,1 1 1 0 0,-1 0-1 0 0,1-1 1 0 0,0 0 0 0 0,-1 0-1 0 0,1 0 1 0 0,-1 0-1 0 0,1 0 1 0 0,0-1 0 0 0,-1 1-1 0 0,1-1 1 0 0,-1 0-1 0 0,0 0 1 0 0,1-1-1 0 0,-1 1 1 0 0,0-1 0 0 0,0 1-1 0 0,1-1 1 0 0,-1 0-1 0 0,-1 0 1 0 0,1-1-1 0 0,1 0 45 0 0,42-57-6205 0 0,-44 46 4102 0 0</inkml:trace>
  <inkml:trace contextRef="#ctx0" brushRef="#br0" timeOffset="69269.675">14051 2890 11346 0 0,'8'3'5832'0'0,"414"-61"-6514"0"0,-418 56 488 0 0,0 0 0 0 0,0 1 0 0 0,1-1 0 0 0,-1 1-1 0 0,1 0 1 0 0,-1 0 0 0 0,1 0 0 0 0,-1 1 0 0 0,1 0 0 0 0,-1 0 0 0 0,1 0 0 0 0,0 0 0 0 0,-1 1 0 0 0,1-1 0 0 0,-1 1 0 0 0,1 1 0 0 0,-1-1 0 0 0,0 0 0 0 0,1 1 0 0 0,-1 0 0 0 0,0 0 0 0 0,0 0 0 0 0,0 1 0 0 0,-1-1 0 0 0,1 1 0 0 0,0 0 0 0 0,-1 0 0 0 0,0 0 0 0 0,1 1 0 0 0,-1-1 0 0 0,-1 1 0 0 0,1-1 0 0 0,0 1 0 0 0,-1 0 0 0 0,0 0 0 0 0,0 0 0 0 0,0 1 0 0 0,1 2 194 0 0,-3 19-327 0 0,-2 0 0 0 0,0-1 0 0 0,-1 1 0 0 0,-2-1 0 0 0,0 0 0 0 0,-2 0 0 0 0,-1 2 327 0 0,-22 99 3328 0 0,29-120-3206 0 0,-1 0 0 0 0,1 0 0 0 0,0-1 0 0 0,0 1 0 0 0,1 0 0 0 0,-1 1 0 0 0,1-1 1 0 0,1 0-1 0 0,-1 0 0 0 0,1 0 0 0 0,0 0 0 0 0,0-1 0 0 0,1 1 0 0 0,0 0 0 0 0,0 0 0 0 0,0-1 0 0 0,1 1 0 0 0,0-1 0 0 0,0 0 0 0 0,0 0 0 0 0,1 0 0 0 0,-1 0 0 0 0,1 0 0 0 0,0-1 0 0 0,1 0 0 0 0,-1 0 0 0 0,1 0 0 0 0,-1 0 0 0 0,1-1 0 0 0,0 1 0 0 0,1-1 0 0 0,-1-1 1 0 0,1 1-1 0 0,-1-1 0 0 0,1 0 0 0 0,0 0 0 0 0,-1-1 0 0 0,1 1 0 0 0,0-1 0 0 0,0 0 0 0 0,0-1 0 0 0,0 0 0 0 0,3 0-122 0 0,4-3 29 0 0,0-1 1 0 0,-1 0-1 0 0,0-1 1 0 0,0-1-1 0 0,0 0 1 0 0,0 0 0 0 0,-1-1-1 0 0,0-1 1 0 0,-1 0-1 0 0,0 0 1 0 0,0-1-1 0 0,-1 0 1 0 0,0-1-1 0 0,0 0 1 0 0,-1 0-1 0 0,0-1 1 0 0,-1 0-1 0 0,0 0 1 0 0,-1-1-1 0 0,-1 0 1 0 0,1 0-1 0 0,-2 0 1 0 0,0 0-1 0 0,0-4-29 0 0,-2 11-8 0 0,0 1 1 0 0,-1-1-1 0 0,0 0 0 0 0,0 0 1 0 0,0 0-1 0 0,-1 0 0 0 0,1 0 0 0 0,-1 0 1 0 0,-1 0-1 0 0,1 0 0 0 0,-1 0 1 0 0,1 1-1 0 0,-2-1 0 0 0,1 0 0 0 0,0 0 1 0 0,-1 0-1 0 0,0 1 0 0 0,0-1 0 0 0,0 1 1 0 0,-1 0-1 0 0,1-1 0 0 0,-1 1 1 0 0,0 0-1 0 0,0 0 0 0 0,0 1 0 0 0,-1-1 1 0 0,0 1-1 0 0,1 0 0 0 0,-1 0 1 0 0,0 0-1 0 0,0 0 0 0 0,-1 0 0 0 0,1 1 1 0 0,-1 0-1 0 0,1 0 0 0 0,-1 0 1 0 0,0 1-1 0 0,1-1 0 0 0,-1 1 0 0 0,0 0 1 0 0,0 1-1 0 0,0-1 0 0 0,0 1 1 0 0,0 0-1 0 0,0 0 0 0 0,0 1 0 0 0,0-1 8 0 0,-12 7 4 0 0,-1 0 0 0 0,2 1 0 0 0,-1 1 0 0 0,1 1 0 0 0,0 0 0 0 0,1 1 0 0 0,1 1-1 0 0,-1 0 1 0 0,2 1 0 0 0,0 0 0 0 0,-4 6-4 0 0,7-7 84 0 0,0-1 0 0 0,0 1 0 0 0,1 1 0 0 0,1 0 0 0 0,0 0-1 0 0,0 1 1 0 0,2 0 0 0 0,0 0 0 0 0,0 0 0 0 0,1 1 0 0 0,-1 9-84 0 0,6-22 7 0 0,0 1 0 0 0,0 0 1 0 0,0 0-1 0 0,0 0 0 0 0,1-1 1 0 0,-1 1-1 0 0,1 0 0 0 0,-1-1 0 0 0,1 1 1 0 0,0 0-1 0 0,0-1 0 0 0,1 1 1 0 0,-1-1-1 0 0,0 1 0 0 0,1-1 0 0 0,0 0 1 0 0,-1 0-1 0 0,1 1 0 0 0,0-1 0 0 0,0 0 1 0 0,0-1-1 0 0,0 1 0 0 0,1 0 1 0 0,-1-1-1 0 0,0 1 0 0 0,1-1 0 0 0,-1 1 1 0 0,1-1-1 0 0,-1 0 0 0 0,1 0 1 0 0,0-1-1 0 0,-1 1 0 0 0,1 0 0 0 0,0-1-7 0 0,98 14-10 0 0,-78-17 13 0 0,0-1 0 0 0,0 0 0 0 0,-1-2-1 0 0,0-1 1 0 0,0 0 0 0 0,0-2 0 0 0,-1 0 0 0 0,8-6-3 0 0,-9 5 4 0 0,11-3 0 0 0,-2-3 0 0 0,0 0-1 0 0,-1-2 1 0 0,-1-1 0 0 0,-1-1 0 0 0,0-1 0 0 0,-1-1 0 0 0,-2-2-1 0 0,0 0 1 0 0,-2-2 0 0 0,-1 0 0 0 0,-1-1 0 0 0,-1-1-1 0 0,-1 0 1 0 0,1-8-4 0 0,34-78 24 0 0,-5-3 0 0 0,18-76-24 0 0,-66 193 2 0 0,1 0-1 0 0,-1 0 0 0 0,1 0 0 0 0,-1 0 1 0 0,1 0-1 0 0,0 0 0 0 0,-1 0 1 0 0,1 0-1 0 0,-1 0 0 0 0,1 0 0 0 0,-1 0 1 0 0,1-1-1 0 0,0 1 0 0 0,-1 0 1 0 0,1 0-1 0 0,-1 0 0 0 0,1-1 0 0 0,0 1 1 0 0,-1 0-1 0 0,1-1 0 0 0,0 1 1 0 0,-1 0-1 0 0,1-1 0 0 0,0 1 0 0 0,-1 0 1 0 0,1-1-1 0 0,0 1 0 0 0,0 0 1 0 0,0-1-1 0 0,-1 1 0 0 0,1-1 1 0 0,0 1-1 0 0,0-1 0 0 0,0 1 0 0 0,0 0 1 0 0,0-1-1 0 0,0 1 0 0 0,0-1 1 0 0,0 1-1 0 0,0-1 0 0 0,0 1 0 0 0,0-1 1 0 0,0 1-1 0 0,0-1 0 0 0,0 1 1 0 0,0 0-1 0 0,0-1 0 0 0,0 1 0 0 0,1-1 1 0 0,-1 1-1 0 0,0-1 0 0 0,0 1 1 0 0,1 0-1 0 0,-1-1 0 0 0,0 1 0 0 0,0 0 1 0 0,1-1-2 0 0,-32 50 68 0 0,1 2 1 0 0,3 0-1 0 0,2 2 1 0 0,3 1-1 0 0,2 0 0 0 0,2 2 1 0 0,3 0-1 0 0,2 1 1 0 0,-4 49-69 0 0,14-90 55 0 0,0 1 1 0 0,1 1-1 0 0,1-1 1 0 0,1 0 0 0 0,0 0-1 0 0,1 0 1 0 0,1 0-1 0 0,1 0 1 0 0,0 0-1 0 0,1 0 1 0 0,1-1-1 0 0,1 0 1 0 0,0 0-1 0 0,1 0 1 0 0,1-1-1 0 0,0 0 1 0 0,9 13-56 0 0,-14-25 12 0 0,0 0 0 0 0,1 0 0 0 0,-1 0 0 0 0,0 0 0 0 0,1-1 1 0 0,0 1-1 0 0,0-1 0 0 0,-1 0 0 0 0,1 0 0 0 0,0 0 0 0 0,1-1 0 0 0,-1 1 0 0 0,0-1 0 0 0,0 0 0 0 0,1 0 0 0 0,-1-1 0 0 0,0 1 1 0 0,1-1-1 0 0,-1 0 0 0 0,1 0 0 0 0,-1 0 0 0 0,0-1 0 0 0,1 0 0 0 0,-1 1 0 0 0,0-2 0 0 0,1 1 0 0 0,-1 0 0 0 0,0-1 0 0 0,0 0 1 0 0,3-1-14 0 0,112-80 121 0 0,-111 76-123 0 0,10-6-32 0 0,-1-1 1 0 0,0-1 0 0 0,-1 0-1 0 0,-1-1 1 0 0,-1-1 0 0 0,0 0-1 0 0,-1-1 1 0 0,0-1 0 0 0,-2 0-1 0 0,0-1 1 0 0,-2 0 0 0 0,6-15 34 0 0,-16 36 0 0 0,0 0-1 0 0,0 0 1 0 0,0 0 0 0 0,0 0 0 0 0,0-1 0 0 0,0 1 0 0 0,0 0 0 0 0,0-1 0 0 0,0 1-1 0 0,-1-1 1 0 0,1 1 0 0 0,0-1 0 0 0,0 1 0 0 0,0-1 0 0 0,-1 0 0 0 0,1 0 0 0 0,0 0-1 0 0,-1 0 1 0 0,1 0 0 0 0,0 0 0 0 0,-1 0 0 0 0,1 0 0 0 0,0 0 0 0 0,0 0 0 0 0,-1-1-1 0 0,1 1 1 0 0,0-1 0 0 0,0 1 0 0 0,0-1 0 0 0,-1 1 0 0 0,1-1 0 0 0,0 0 0 0 0,0 1 0 0 0,0-1-1 0 0,0 0 1 0 0,0 0 0 0 0,0 0 0 0 0,0 0 0 0 0,1 0 0 0 0,-1 0 0 0 0,0 0 0 0 0,0 0-1 0 0,1 0 1 0 0,-1 0 0 0 0,1 0 0 0 0,-1-1 0 0 0,1 1 0 0 0,-1 0 0 0 0,1 0 0 0 0,0-1-1 0 0,-1 1 1 0 0,1 0 0 0 0,0 0 0 0 0,0-1 0 0 0,0 1 0 0 0,0 0 0 0 0,0-1 0 0 0,0 1-1 0 0,1 0 1 0 0,-1 0 0 0 0,0-1 0 0 0,1 1 0 0 0,-1 0 0 0 0,1 0 0 0 0,-1-1 0 0 0,-10 12 57 0 0,-1 1 0 0 0,1 0 0 0 0,1 0 0 0 0,0 1 0 0 0,1 0 0 0 0,0 1 0 0 0,1 0 0 0 0,0 0 0 0 0,1 0 0 0 0,1 1 0 0 0,0 0 0 0 0,1 0 0 0 0,0 0-1 0 0,1 1 1 0 0,1-1 0 0 0,0 1 0 0 0,1 0 0 0 0,1-1 0 0 0,0 1 0 0 0,1 0 0 0 0,0-1 0 0 0,1 1 0 0 0,1-1 0 0 0,0 1 0 0 0,1-1 0 0 0,2 2-57 0 0,-3-10-11 0 0,0 0 0 0 0,1 0 0 0 0,0-1 0 0 0,0 1 0 0 0,0-1 0 0 0,1 0 0 0 0,-1 0 0 0 0,1-1 0 0 0,1 0 0 0 0,-1 1 0 0 0,0-2 0 0 0,1 1 0 0 0,0-1 0 0 0,0 1 0 0 0,0-2 0 0 0,0 1 0 0 0,0-1 0 0 0,1 0 0 0 0,-1 0 0 0 0,1 0 0 0 0,-1-1 0 0 0,1 0 0 0 0,0-1 0 0 0,0 0 0 0 0,-1 0 0 0 0,1 0 0 0 0,0 0 0 0 0,-1-1 0 0 0,1 0 0 0 0,-1-1 0 0 0,1 0 0 0 0,-1 0 0 0 0,1 0 0 0 0,-1 0 0 0 0,0-1 0 0 0,0 0 0 0 0,0-1 0 0 0,3-2 11 0 0,0-1-488 0 0,0-1 0 0 0,0 0 0 0 0,-1 0 0 0 0,0-1 0 0 0,0 0 0 0 0,-1-1 0 0 0,0 1 0 0 0,-1-1 0 0 0,0-1 0 0 0,0 1 0 0 0,-2-1 0 0 0,1 0 0 0 0,-1 0 0 0 0,-1-1 0 0 0,0 1 0 0 0,0-1 0 0 0,-1-2 488 0 0,-2-16-2180 0 0</inkml:trace>
  <inkml:trace contextRef="#ctx0" brushRef="#br0" timeOffset="69539.038">14967 2898 11763 0 0,'-23'11'5025'0'0,"7"-8"-3409"0"0,-1 5-1232 0 0,11-8 456 0 0,7-1-704 0 0,31-1-48 0 0,-10 1-48 0 0,23-4-56 0 0,7-6-64 0 0,4 1-104 0 0,14-7-160 0 0,0-4-280 0 0,8-3-1729 0 0,-1 2 1905 0 0,1-4-1104 0 0,11 2-872 0 0</inkml:trace>
  <inkml:trace contextRef="#ctx0" brushRef="#br0" timeOffset="70019.153">16255 3355 9930 0 0,'-17'11'4741'0'0,"33"-4"-3876"0"0,37-3-1207 0 0,206-33-155 0 0,-35 0-4838 0 0,-189 29 3703 0 0</inkml:trace>
  <inkml:trace contextRef="#ctx0" brushRef="#br0" timeOffset="70393.041">17408 3048 3297 0 0,'-5'-2'281'0'0,"0"0"0"0"0,-1 0 0 0 0,1 0 0 0 0,-1 1 0 0 0,1 0 0 0 0,-1 0 0 0 0,1 1 0 0 0,-1 0 1 0 0,1 0-1 0 0,-1 0 0 0 0,0 0 0 0 0,1 1 0 0 0,-1 0 0 0 0,1 0 0 0 0,0 1 0 0 0,-1-1 0 0 0,1 1 0 0 0,0 0 0 0 0,0 0 1 0 0,0 1-1 0 0,0 0 0 0 0,0 0 0 0 0,0 0 0 0 0,1 0 0 0 0,0 1 0 0 0,-1 0-281 0 0,-103 113 2486 0 0,102-110-2408 0 0,-8 12 62 0 0,-5 3 21 0 0,2 0 1 0 0,1 0 0 0 0,0 2 0 0 0,2 0 0 0 0,1 1 0 0 0,1 0-1 0 0,1 1 1 0 0,-2 9-162 0 0,11-32 12 0 0,2-1-1 0 0,-1 1 1 0 0,0-1-1 0 0,0 1 1 0 0,1-1-1 0 0,0 1 1 0 0,-1 0-1 0 0,1-1 1 0 0,0 1-1 0 0,0 0 1 0 0,1-1-1 0 0,-1 1 1 0 0,0-1 0 0 0,1 1-1 0 0,0 0 1 0 0,-1-1-1 0 0,1 1 1 0 0,0-1-1 0 0,0 0 1 0 0,1 1-1 0 0,-1-1 1 0 0,0 0-1 0 0,1 1 1 0 0,-1-1-1 0 0,1 0 1 0 0,0 0-1 0 0,0 0 1 0 0,0-1-1 0 0,0 1 1 0 0,0 0 0 0 0,0-1-1 0 0,0 1 1 0 0,1-1-1 0 0,-1 0 1 0 0,0 0-1 0 0,1 0 1 0 0,0 0-12 0 0,2 1 7 0 0,1-1 0 0 0,0 0 1 0 0,-1-1-1 0 0,1 1 0 0 0,0-1 1 0 0,0 0-1 0 0,-1-1 0 0 0,1 1 0 0 0,0-1 1 0 0,-1-1-1 0 0,1 1 0 0 0,-1-1 1 0 0,1 1-1 0 0,-1-2 0 0 0,1 1 1 0 0,-1 0-1 0 0,0-2-7 0 0,36-23-109 0 0,-3-3 0 0 0,0-1 0 0 0,-2-2 0 0 0,-1-1 0 0 0,-2-1 0 0 0,10-17 109 0 0,-29 36-64 0 0,8-9 475 0 0,-35 52-286 0 0,5-12-43 0 0,0 0-1 0 0,1 0 1 0 0,1 1-1 0 0,0-1 0 0 0,1 1 1 0 0,1 1-1 0 0,1-1 0 0 0,0 0 1 0 0,1 1-1 0 0,1 0 0 0 0,0 9-81 0 0,1-24-12 0 0,1-1 0 0 0,-1 0 0 0 0,0 1-1 0 0,1-1 1 0 0,-1 0 0 0 0,1 0 0 0 0,-1 1-1 0 0,1-1 1 0 0,0 0 0 0 0,0 0 0 0 0,-1 0 0 0 0,1 0-1 0 0,0 0 1 0 0,0 0 0 0 0,0 0 0 0 0,0 0-1 0 0,0 0 1 0 0,0 0 0 0 0,1-1 0 0 0,-1 1-1 0 0,0 0 1 0 0,0-1 0 0 0,1 1 0 0 0,-1-1-1 0 0,0 1 1 0 0,0-1 0 0 0,1 0 0 0 0,-1 1-1 0 0,0-1 1 0 0,1 0 0 0 0,-1 0 0 0 0,1 0 0 0 0,-1 0-1 0 0,0 0 1 0 0,1 0 0 0 0,-1-1 0 0 0,0 1-1 0 0,1 0 1 0 0,-1-1 0 0 0,0 1 0 0 0,1-1-1 0 0,-1 1 1 0 0,0-1 0 0 0,1 0 12 0 0,59-31-2139 0 0,-56 29 1774 0 0,45-31-1460 0 0,-21 17 291 0 0</inkml:trace>
  <inkml:trace contextRef="#ctx0" brushRef="#br0" timeOffset="70831.885">18024 3064 7618 0 0,'-36'13'5050'0'0,"-12"27"-3505"0"0,25-19-819 0 0,-144 142 1568 0 0,165-162-2292 0 0,0 1-1 0 0,1-1 1 0 0,-1 1-1 0 0,0 0 1 0 0,1-1-1 0 0,-1 1 1 0 0,1 0-1 0 0,0 0 1 0 0,-1 0-1 0 0,1 0 1 0 0,0 0-1 0 0,0 0 1 0 0,0 0-1 0 0,0 0 1 0 0,1 1-1 0 0,-1-1 1 0 0,1 0 0 0 0,-1 0-1 0 0,1 1 1 0 0,0-1-1 0 0,0 0 1 0 0,0 1-1 0 0,0-1 1 0 0,0 0-1 0 0,0 1 1 0 0,1-1-1 0 0,-1 0 1 0 0,1 0-1 0 0,0 1 1 0 0,-1-1-1 0 0,1 0 1 0 0,0 0-1 0 0,0 0 1 0 0,1 0-1 0 0,-1 0 1 0 0,0 0 0 0 0,1 0-1 0 0,-1 0 1 0 0,1-1-1 0 0,-1 1 1 0 0,1 0-1 0 0,0-1 1 0 0,0 0-1 0 0,0 1 1 0 0,0-1-1 0 0,0 0 1 0 0,0 0-1 0 0,1 1-1 0 0,11-1-102 0 0,0 0-1 0 0,0-1 1 0 0,1 0-1 0 0,-1-1 1 0 0,0 0-1 0 0,0-2 1 0 0,0 1-1 0 0,0-2 1 0 0,-1 0-1 0 0,1 0 1 0 0,-1-1-1 0 0,0-1 1 0 0,-1 0-1 0 0,1-1 1 0 0,-1-1 0 0 0,0 1-1 0 0,-1-2 1 0 0,1 0 102 0 0,19-10-477 0 0,0-1-8 0 0,-2-1 1 0 0,0-1 0 0 0,-1-2 0 0 0,-2 0 0 0 0,0-2 0 0 0,-2-1 0 0 0,0-1 0 0 0,3-8 484 0 0,188-331-771 0 0,-149 243 1884 0 0,-102 182 811 0 0,-20 49-853 0 0,4 3 0 0 0,6 1 0 0 0,5 3 0 0 0,-13 60-1071 0 0,49-38 520 0 0,5-132-517 0 0,1 0 0 0 0,0 1 0 0 0,0-1 0 0 0,0 0 0 0 0,0 0-1 0 0,0 1 1 0 0,1-1 0 0 0,0 0 0 0 0,0 0 0 0 0,0-1 0 0 0,0 1 0 0 0,1 0 0 0 0,0-1 0 0 0,-1 0 0 0 0,1 1 0 0 0,0-1 0 0 0,1 0 0 0 0,-1 0 0 0 0,0-1-1 0 0,1 1 1 0 0,0-1 0 0 0,0 0 0 0 0,-1 1 0 0 0,1-2 0 0 0,0 1 0 0 0,1 0 0 0 0,-1-1 0 0 0,4 1-3 0 0,2-3-299 0 0,0-1-1 0 0,0 0 1 0 0,0-1-1 0 0,0 0 1 0 0,0-1 0 0 0,0 1-1 0 0,-1-2 1 0 0,0 0 0 0 0,0 0-1 0 0,0 0 1 0 0,0-1 0 0 0,-1 0-1 0 0,0-1 1 0 0,0 0 0 0 0,-1 0-1 0 0,0-1 1 0 0,1-1 299 0 0,20-26-2431 0 0,-19 17 489 0 0</inkml:trace>
  <inkml:trace contextRef="#ctx0" brushRef="#br0" timeOffset="71438.741">18188 2916 9338 0 0,'42'-44'5182'0'0,"104"-3"-4529"0"0,-136 45-368 0 0,39-8-135 0 0,-20 3-124 0 0,1 0 0 0 0,-1 3 0 0 0,2 0 0 0 0,-1 2 1 0 0,0 1-1 0 0,17 2-26 0 0,-42 0 2 0 0,0 0 0 0 0,1 1 0 0 0,-1-1 0 0 0,0 1 0 0 0,0 0 0 0 0,0 0 0 0 0,-1 1 0 0 0,1-1 0 0 0,0 1 0 0 0,-1 0 0 0 0,0 1 0 0 0,0-1 1 0 0,0 1-1 0 0,0-1 0 0 0,0 1 0 0 0,-1 0 0 0 0,1 1 0 0 0,-1-1 0 0 0,0 0 0 0 0,-1 1 0 0 0,1 0 0 0 0,-1 0 0 0 0,0 0 0 0 0,0 0 0 0 0,0 0 0 0 0,-1 0 0 0 0,0 0 0 0 0,0 0 0 0 0,0 4-2 0 0,6 163 159 0 0,-8-162-145 0 0,-49 379 1270 0 0,59-336-990 0 0,-9-52-294 0 0,0 0 0 0 0,0 0 0 0 0,1 0 0 0 0,-1 0 0 0 0,0 0 0 0 0,1 0 0 0 0,-1-1 0 0 0,1 1 0 0 0,-1 0 0 0 0,1 0 0 0 0,-1 0 0 0 0,1-1 0 0 0,0 1 0 0 0,-1 0 0 0 0,1-1 0 0 0,0 1 0 0 0,0 0-1 0 0,0-1 1 0 0,-1 1 0 0 0,1-1 0 0 0,0 0 0 0 0,0 1 0 0 0,0-1 0 0 0,0 1 0 0 0,0-1 0 0 0,0 0 0 0 0,0 0 0 0 0,0 0 0 0 0,0 0 0 0 0,-1 1 0 0 0,1-1 0 0 0,0 0 0 0 0,0-1 0 0 0,0 1 0 0 0,0 0 0 0 0,0 0 0 0 0,0 0 0 0 0,0 0 0 0 0,0-1 0 0 0,0 1 0 0 0,0 0 0 0 0,0-1-1 0 0,0 1 1 0 0,-1-1 0 0 0,1 1 0 0 0,0-1 0 0 0,0 0 0 0 0,-1 1 0 0 0,1-1 0 0 0,0 0 0 0 0,-1 1 0 0 0,1-1 0 0 0,0 0 0 0 0,191-219-6212 0 0,-131 167 5460 0 0,-51 67 2820 0 0,-13 170 1652 0 0,4-179-3676 0 0,1 0 0 0 0,0 0 1 0 0,0-1-1 0 0,0 1 0 0 0,1 0 1 0 0,0-1-1 0 0,-1 1 0 0 0,1-1 1 0 0,1 0-1 0 0,-1 0 0 0 0,1 0 1 0 0,0-1-1 0 0,-1 1 0 0 0,1-1 1 0 0,1 0-1 0 0,-1 0 0 0 0,0 0 0 0 0,1-1 1 0 0,0 0-1 0 0,-1 1 0 0 0,1-2 1 0 0,0 1-1 0 0,0 0 0 0 0,0-1 1 0 0,0 0-1 0 0,0 0 0 0 0,1-1 1 0 0,-1 1-1 0 0,0-1 0 0 0,0 0 1 0 0,0-1-1 0 0,1 1 0 0 0,-1-1 0 0 0,0 0 1 0 0,0 0-1 0 0,0-1 0 0 0,0 1 1 0 0,0-1-1 0 0,0 0 0 0 0,-1-1 1 0 0,1 1-1 0 0,-1-1 0 0 0,1 0 1 0 0,1-1-45 0 0,7-5 26 0 0,0 0-1 0 0,-1 0 1 0 0,0-1 0 0 0,0-1 0 0 0,-1 0 0 0 0,0 0 0 0 0,-1-1 0 0 0,-1 0 0 0 0,0-1 0 0 0,0 0 0 0 0,-1-1 0 0 0,-1 0 0 0 0,0 0 0 0 0,-1 0 0 0 0,-1-1-1 0 0,0 0 1 0 0,-1 0 0 0 0,-1 0 0 0 0,0-1 0 0 0,-1 1 0 0 0,0-1 0 0 0,-2 1 0 0 0,0-1 0 0 0,0 0 0 0 0,-2 1 0 0 0,0-1 0 0 0,-1-5-26 0 0,2 17 10 0 0,-1 0 1 0 0,1 0-1 0 0,-1 0 1 0 0,0 0-1 0 0,0 0 1 0 0,0 0-1 0 0,0 1 1 0 0,-1-1-1 0 0,0 1 1 0 0,1 0-1 0 0,-1-1 1 0 0,-1 1-1 0 0,1 0 1 0 0,0 1-1 0 0,-1-1 0 0 0,1 1 1 0 0,-1-1-1 0 0,0 1 1 0 0,1 0-1 0 0,-1 0 1 0 0,0 1-1 0 0,-1-1 1 0 0,1 1-1 0 0,0 0 1 0 0,0 0-1 0 0,0 0 1 0 0,-1 1-1 0 0,1-1 1 0 0,0 1-1 0 0,-1 0 1 0 0,1 1-1 0 0,0-1 1 0 0,-1 1-1 0 0,1-1 1 0 0,0 1-1 0 0,-3 1-10 0 0,-145 66 130 0 0,139-60-129 0 0,-7 4-1 0 0,0 0-1 0 0,0 1 1 0 0,2 1-1 0 0,-1 1 1 0 0,2 0 0 0 0,0 2-1 0 0,-3 4 1 0 0,20-21-34 0 0,-1 1 0 0 0,0-1 0 0 0,1 1-1 0 0,-1 0 1 0 0,0-1 0 0 0,1 1 0 0 0,-1 0 0 0 0,1 0 0 0 0,-1 0-1 0 0,1-1 1 0 0,-1 1 0 0 0,1 0 0 0 0,0 0 0 0 0,-1 0-1 0 0,1 0 1 0 0,0 0 0 0 0,0 0 0 0 0,0 0 0 0 0,-1 0 0 0 0,1 0-1 0 0,0-1 1 0 0,0 1 0 0 0,1 0 0 0 0,-1 0 0 0 0,0 0-1 0 0,0 0 1 0 0,0 0 0 0 0,1 0 0 0 0,-1 0 0 0 0,0 0 0 0 0,1 0-1 0 0,-1-1 1 0 0,0 1 0 0 0,1 0 0 0 0,0 0 0 0 0,-1 0-1 0 0,1-1 1 0 0,-1 1 0 0 0,1 0 0 0 0,0-1 0 0 0,-1 1 0 0 0,1 0-1 0 0,0-1 1 0 0,0 1 0 0 0,0-1 0 0 0,-1 1 0 0 0,1-1 0 0 0,0 0-1 0 0,0 1 1 0 0,0-1 0 0 0,0 0 0 0 0,0 0 0 0 0,0 1-1 0 0,0-1 1 0 0,0 0 0 0 0,-1 0 0 0 0,2 0 34 0 0,61 3-3186 0 0,-56-3 2990 0 0,21-2-973 0 0,3-3-274 0 0</inkml:trace>
  <inkml:trace contextRef="#ctx0" brushRef="#br0" timeOffset="71718.107">19614 3328 6625 0 0,'4'32'5523'0'0,"-42"39"-1130"0"0,39-80-3836 0 0,20-16-472 0 0,2 1 0 0 0,0 2 0 0 0,1 0 0 0 0,2 1 0 0 0,0 2 0 0 0,1 1 0 0 0,0 0 0 0 0,2 3-1 0 0,16-7-84 0 0,-42 20 28 0 0,-1 1-1 0 0,1 1 1 0 0,-1-1-1 0 0,1 0 1 0 0,0 1-1 0 0,-1-1 1 0 0,1 1-1 0 0,0 0 1 0 0,0 0-1 0 0,-1 0 1 0 0,1 0-1 0 0,0 0 1 0 0,0 0-1 0 0,-1 1 1 0 0,1 0-1 0 0,0-1 1 0 0,-1 1-1 0 0,1 0 1 0 0,-1 0-1 0 0,1 0 1 0 0,-1 1-1 0 0,0-1 1 0 0,1 1-1 0 0,-1-1 1 0 0,0 1-1 0 0,0 0 1 0 0,0 0-1 0 0,0 0 1 0 0,0 0-1 0 0,0 0 1 0 0,-1 0-1 0 0,1 0 1 0 0,-1 1-1 0 0,1 0-27 0 0,27 94 461 0 0,-23-67-436 0 0,9 88-88 0 0,-5-92-289 0 0,-7-23-6475 0 0,-3-5 4724 0 0</inkml:trace>
  <inkml:trace contextRef="#ctx0" brushRef="#br0" timeOffset="71894.522">19235 2591 10378 0 0,'-42'-5'4321'0'0,"9"-1"-3153"0"0,4 7-1096 0 0,18-1 232 0 0,16 5-2200 0 0,0 1 1544 0 0,23-1-872 0 0,18 2-681 0 0</inkml:trace>
  <inkml:trace contextRef="#ctx0" brushRef="#br0" timeOffset="115028.332">17023 4887 7554 0 0,'-8'57'3140'0'0,"4"-44"-2928"0"0,1 0 0 0 0,1 1 0 0 0,0-1 0 0 0,1 1 1 0 0,0 0-1 0 0,1-1 0 0 0,1 1 0 0 0,0 0 0 0 0,1-1 1 0 0,0 1-1 0 0,1-1 0 0 0,1 0 0 0 0,4 13-212 0 0,-7-25 35 0 0,0 1 0 0 0,0 0 0 0 0,0-1 0 0 0,0 1 0 0 0,0 0 1 0 0,0-1-1 0 0,1 0 0 0 0,-1 1 0 0 0,1-1 0 0 0,-1 0 0 0 0,1 1 0 0 0,-1-1 0 0 0,1 0 0 0 0,-1 0 0 0 0,1 0 0 0 0,0-1 0 0 0,0 1 0 0 0,-1 0 0 0 0,1-1 0 0 0,0 1 0 0 0,0-1 0 0 0,0 1 0 0 0,0-1 0 0 0,0 0 0 0 0,0 0 1 0 0,0 0-1 0 0,-1 0 0 0 0,1 0 0 0 0,0 0 0 0 0,0-1 0 0 0,0 1 0 0 0,0-1 0 0 0,0 1 0 0 0,0-1 0 0 0,-1 1 0 0 0,1-1 0 0 0,0 0 0 0 0,-1 0 0 0 0,2-1-35 0 0,63-50 374 0 0,-58 45-366 0 0,7-6-54 0 0,0 1 0 0 0,-1-2 0 0 0,0 0 0 0 0,-1 0 0 0 0,-1-1 0 0 0,0-1 0 0 0,-1 0 0 0 0,-1-1 0 0 0,0 0 0 0 0,-2 0 0 0 0,0-1 0 0 0,0 0 0 0 0,-2-1 0 0 0,0 0 0 0 0,-2 1 0 0 0,0-2 0 0 0,0 1 0 0 0,-2 0 0 0 0,-1-1 0 0 0,0 1 0 0 0,-1-1 0 0 0,-2 1 0 0 0,-2-18 46 0 0,4 35 5 0 0,-1 0 0 0 0,1 0 1 0 0,-1 0-1 0 0,1 0 0 0 0,-1 0 0 0 0,0 0 0 0 0,0 0 0 0 0,1 0 0 0 0,-1 0 1 0 0,-1 1-1 0 0,1-1 0 0 0,0 0 0 0 0,0 1 0 0 0,-1-1 0 0 0,1 1 1 0 0,-1 0-1 0 0,1-1 0 0 0,-1 1 0 0 0,1 0 0 0 0,-1 0 0 0 0,0 0 1 0 0,0 0-1 0 0,1 0 0 0 0,-1 0 0 0 0,0 0 0 0 0,0 1 0 0 0,0-1 1 0 0,0 1-1 0 0,0-1 0 0 0,0 1 0 0 0,0 0 0 0 0,0 0 0 0 0,0 0 1 0 0,0 0-1 0 0,0 0 0 0 0,0 0 0 0 0,0 1 0 0 0,0-1 0 0 0,0 1 1 0 0,0-1-1 0 0,0 1 0 0 0,0 0 0 0 0,0 0 0 0 0,0 0 0 0 0,1 0 0 0 0,-1 0 1 0 0,-1 1-6 0 0,-76 63 352 0 0,52-29-256 0 0,1 1 0 0 0,2 0 0 0 0,2 2 0 0 0,2 1 0 0 0,1 0 0 0 0,2 2 0 0 0,2 0 0 0 0,1 0 0 0 0,2 5-96 0 0,9 0 24 0 0,3-46-29 0 0,-1 0 0 0 0,1 0 0 0 0,0 0 0 0 0,0-1 0 0 0,0 1 1 0 0,1 0-1 0 0,-1 0 0 0 0,0 0 0 0 0,0-1 0 0 0,0 1 0 0 0,0 0 1 0 0,1 0-1 0 0,-1-1 0 0 0,0 1 0 0 0,1 0 0 0 0,-1-1 0 0 0,1 1 0 0 0,-1 0 1 0 0,1-1-1 0 0,-1 1 0 0 0,1-1 0 0 0,-1 1 0 0 0,1-1 0 0 0,-1 1 0 0 0,1-1 1 0 0,0 1-1 0 0,-1-1 0 0 0,1 1 0 0 0,0-1 0 0 0,0 0 0 0 0,-1 1 0 0 0,1-1 1 0 0,0 0-1 0 0,0 0 0 0 0,-1 0 0 0 0,1 0 0 0 0,0 1 0 0 0,0-1 0 0 0,-1 0 1 0 0,1 0-1 0 0,0 0 0 0 0,0-1 0 0 0,0 1 0 0 0,-1 0 0 0 0,1 0 0 0 0,0 0 1 0 0,0 0-1 0 0,-1-1 0 0 0,1 1 0 0 0,0 0 0 0 0,-1-1 0 0 0,1 1 1 0 0,0-1-1 0 0,-1 1 0 0 0,1-1 0 0 0,0 1 5 0 0,88-95-2431 0 0,155-224-6709 0 0,-217 274 8070 0 0</inkml:trace>
  <inkml:trace contextRef="#ctx0" brushRef="#br0" timeOffset="115385.439">17565 4268 2865 0 0,'5'-12'978'0'0,"-3"7"-661"0"0,-1 0 0 0 0,1 0 0 0 0,1 0 0 0 0,-1 0 0 0 0,1 0 0 0 0,0 1 0 0 0,0 0 0 0 0,0-1-1 0 0,1 1 1 0 0,-1 0 0 0 0,1 0 0 0 0,0 1 0 0 0,0-1 0 0 0,0 1 0 0 0,1 0 0 0 0,0-1-317 0 0,-3 5 82 0 0,-1 0-1 0 0,1-1 1 0 0,-1 1 0 0 0,0 0-1 0 0,1-1 1 0 0,-1 1 0 0 0,0 0-1 0 0,1 0 1 0 0,-1 0 0 0 0,0 0-1 0 0,0 0 1 0 0,0 1 0 0 0,0-1-1 0 0,0 0 1 0 0,0 0 0 0 0,0 1-1 0 0,0-1 1 0 0,0 1 0 0 0,-1-1-1 0 0,1 1 1 0 0,-1-1 0 0 0,1 1-1 0 0,-1-1 1 0 0,1 1 0 0 0,-1-1-1 0 0,0 1 1 0 0,0 0 0 0 0,0-1-1 0 0,0 1 1 0 0,0-1 0 0 0,0 1-1 0 0,0 0 1 0 0,-1 0-82 0 0,4 59 413 0 0,-4-1 1 0 0,-1 0-1 0 0,-4 0 0 0 0,-2 0 0 0 0,-3-1 1 0 0,-2 0-1 0 0,-8 15-413 0 0,-7 41 1076 0 0,35-122-1052 0 0,10-8-20 0 0,-10 7-4 0 0,1 0-1 0 0,0 0 1 0 0,1 0 0 0 0,0 1 0 0 0,0 0 0 0 0,1 1 0 0 0,0 0 0 0 0,0 0 0 0 0,0 1-1 0 0,0 1 1 0 0,1-1 0 0 0,0 2 0 0 0,0 0 0 0 0,0 0 0 0 0,0 1 0 0 0,0 0-1 0 0,1 1 1 0 0,4 0 0 0 0,-12 3-2 0 0,1 0 0 0 0,-1 1 0 0 0,1 0 0 0 0,-1 0 0 0 0,0 0 0 0 0,0 0 0 0 0,0 1 0 0 0,-1-1 0 0 0,1 1 0 0 0,-1 0 0 0 0,0 0 0 0 0,0 1 0 0 0,0-1 0 0 0,0 0 0 0 0,-1 1 0 0 0,0 0 0 0 0,0 0 0 0 0,0-1 0 0 0,-1 1 0 0 0,1 0 0 0 0,-1 0 0 0 0,0 1 0 0 0,-1-1 0 0 0,1 0 0 0 0,-1 0 0 0 0,0 0 0 0 0,0 0 0 0 0,-1 1 0 0 0,0-1 0 0 0,1 0 0 0 0,-2 0 0 0 0,1 0 0 0 0,-1 0 0 0 0,1 0 0 0 0,-1-1 0 0 0,-1 1 0 0 0,1 0 0 0 0,-1-1 0 0 0,-1 3 2 0 0,1 0-41 0 0,-1 0-1 0 0,1 0 1 0 0,-1 0 0 0 0,0-1 0 0 0,-1 1 0 0 0,1-1 0 0 0,-1 0 0 0 0,0-1-1 0 0,-1 1 1 0 0,1-1 0 0 0,-1 0 0 0 0,0-1 0 0 0,-1 1 0 0 0,1-1 0 0 0,-1 0-1 0 0,0-1 1 0 0,0 0 0 0 0,0 0 0 0 0,0 0 0 0 0,0-1 0 0 0,-1 0 0 0 0,1 0-1 0 0,-1-1 1 0 0,1 0 0 0 0,-1 0 0 0 0,0-1 0 0 0,1 0 0 0 0,-1 0 0 0 0,0-1-1 0 0,1 0 1 0 0,-1 0 0 0 0,1-1 0 0 0,-1 0 0 0 0,1 0 0 0 0,0-1 0 0 0,0 0-1 0 0,0 0 1 0 0,0-1 0 0 0,0 0 0 0 0,-2-2 41 0 0,8 4-194 0 0,0 0-1 0 0,1 1 1 0 0,-1-1-1 0 0,1 0 1 0 0,-1 0 0 0 0,1 0-1 0 0,-1 0 1 0 0,1 0-1 0 0,0 0 1 0 0,0 0 0 0 0,0 0-1 0 0,0 0 1 0 0,1 0-1 0 0,-1 0 1 0 0,0 0 0 0 0,1 0-1 0 0,-1 0 1 0 0,1 0-1 0 0,0 1 1 0 0,0-1-1 0 0,0 0 1 0 0,0 0 0 0 0,0 0-1 0 0,0 1 1 0 0,0-1-1 0 0,0 1 1 0 0,1-1 0 0 0,-1 1-1 0 0,0-1 1 0 0,1 1-1 0 0,-1 0 1 0 0,1 0 0 0 0,0 0-1 0 0,-1 0 1 0 0,3-1 194 0 0,10-6-1474 0 0</inkml:trace>
  <inkml:trace contextRef="#ctx0" brushRef="#br0" timeOffset="117300.387">18439 4548 2897 0 0,'8'-22'5662'0'0,"-8"20"-5644"0"0,0 1 1 0 0,1-1-1 0 0,-1 1 0 0 0,0-1 0 0 0,0 1 0 0 0,0-1 1 0 0,0 1-1 0 0,0-1 0 0 0,0 1 0 0 0,-1-1 0 0 0,1 1 1 0 0,0 0-1 0 0,-1-1 0 0 0,1 1 0 0 0,-1-1 0 0 0,0 1 1 0 0,1 0-1 0 0,-1-1 0 0 0,0 1 0 0 0,0 0 1 0 0,0 0-1 0 0,0 0 0 0 0,0-1 0 0 0,0 1 0 0 0,0 0 1 0 0,0 0-1 0 0,0 0 0 0 0,0 1 0 0 0,-1-1 0 0 0,1 0 1 0 0,0 0-1 0 0,-1 1 0 0 0,1-1 0 0 0,0 1 0 0 0,-1-1 1 0 0,1 1-1 0 0,-1 0 0 0 0,1-1 0 0 0,-1 1 0 0 0,0 0-18 0 0,-2-1 30 0 0,2 0 4 0 0,-1 0 1 0 0,0 0 0 0 0,0 1-1 0 0,0-1 1 0 0,0 1 0 0 0,0 0-1 0 0,1-1 1 0 0,-1 1-1 0 0,0 1 1 0 0,0-1 0 0 0,0 0-1 0 0,0 1 1 0 0,0-1-1 0 0,0 1 1 0 0,0 0 0 0 0,1 0-1 0 0,-1 0 1 0 0,0 0-1 0 0,1 0 1 0 0,-1 1 0 0 0,1-1-1 0 0,-1 1 1 0 0,1 0 0 0 0,0 0-1 0 0,-2 2-34 0 0,-6 13 269 0 0,0 1 0 0 0,2 0 0 0 0,0 1-1 0 0,1 0 1 0 0,1 0 0 0 0,0 1 0 0 0,2 0 0 0 0,0 0 0 0 0,2 0-1 0 0,0 0 1 0 0,1 16-269 0 0,-2-10 112 0 0,-8 187 215 0 0,-3-162-326 0 0,-3-62-416 0 0,-74-58 43 0 0,90 66 372 0 0,-1 1 0 0 0,0-1 0 0 0,0 1 0 0 0,0-1-1 0 0,0 1 1 0 0,0 0 0 0 0,0 0 0 0 0,0 0 0 0 0,-1 0 0 0 0,1 1 0 0 0,-1-1 0 0 0,0 1-1 0 0,1-1 1 0 0,-1 1 0 0 0,0 0 0 0 0,0 0 0 0 0,0 0 0 0 0,0 0 0 0 0,0 0 0 0 0,0 1-1 0 0,0 0 1 0 0,3 0 28 0 0,19 39 212 0 0,19-10-198 0 0,-34-28-34 0 0,0 1 1 0 0,-1-1-1 0 0,1 0 0 0 0,0 0 1 0 0,0-1-1 0 0,0 1 1 0 0,0-1-1 0 0,0 1 1 0 0,0-1-1 0 0,0-1 0 0 0,0 1 1 0 0,-1 0-1 0 0,1-1 1 0 0,0 0-1 0 0,0 0 0 0 0,0 0 1 0 0,-1 0-1 0 0,5-3-8 0 0,-1 2 10 0 0,21-9 36 0 0,-1-1-1 0 0,-1-2 1 0 0,0 0 0 0 0,-1-2-1 0 0,0-1 1 0 0,11-11-46 0 0,24-15 68 0 0,159-136-55 0 0,-208 167-58 0 0,0 0 0 0 0,-1 0 1 0 0,0-1-1 0 0,-1 0 0 0 0,-1-1 0 0 0,0 0 0 0 0,-1 0 1 0 0,2-8 44 0 0,-8 21-7 0 0,22-97-222 0 0,-23 98 232 0 0,0 1-1 0 0,0-1 0 0 0,-1 0 1 0 0,1 1-1 0 0,0-1 0 0 0,0 0 0 0 0,0 1 1 0 0,-1-1-1 0 0,1 0 0 0 0,0 0 0 0 0,-1 1 1 0 0,1-1-1 0 0,0 0 0 0 0,0 0 0 0 0,-1 0 1 0 0,1 1-1 0 0,0-1 0 0 0,-1 0 0 0 0,1 0 1 0 0,0 0-1 0 0,-1 0 0 0 0,1 0 0 0 0,-1 0 1 0 0,1 0-1 0 0,0 0 0 0 0,-1 0 1 0 0,1 0-1 0 0,0 0 0 0 0,-1 0 0 0 0,1 0 1 0 0,-1 0-1 0 0,1 0 0 0 0,0 0 0 0 0,-1 0 1 0 0,1 0-1 0 0,0 0 0 0 0,-1-1 0 0 0,1 1 1 0 0,0 0-1 0 0,-1 0 0 0 0,1 0 0 0 0,0-1 1 0 0,0 1-1 0 0,-1 0 0 0 0,1 0 1 0 0,0-1-1 0 0,0 1 0 0 0,-1 0 0 0 0,1-1 1 0 0,0 1-1 0 0,0 0 0 0 0,0-1 0 0 0,-1 1 1 0 0,1 0-1 0 0,0-1 0 0 0,0 1 0 0 0,0 0 1 0 0,0-1-1 0 0,0 1 0 0 0,0 0 0 0 0,0-1 1 0 0,0 1-1 0 0,0 0 0 0 0,0-1 1 0 0,0 1-1 0 0,0-1-2 0 0,-19 20 99 0 0,1 1 1 0 0,0 1 0 0 0,2 0-1 0 0,1 1 1 0 0,0 1 0 0 0,2 0-1 0 0,0 1 1 0 0,2 1-1 0 0,1-1 1 0 0,1 2 0 0 0,1-1-1 0 0,1 1 1 0 0,1 1 0 0 0,1-1-1 0 0,2 1 1 0 0,0 0 0 0 0,2 16-100 0 0,1-39 13 0 0,1 1 1 0 0,0-1 0 0 0,0 0 0 0 0,0-1-1 0 0,0 1 1 0 0,0 0 0 0 0,1 0 0 0 0,-1 0 0 0 0,1-1-1 0 0,0 1 1 0 0,0-1 0 0 0,1 1 0 0 0,-1-1-1 0 0,1 0 1 0 0,0 0 0 0 0,0 0 0 0 0,0 0 0 0 0,0 0-1 0 0,0-1 1 0 0,0 0 0 0 0,1 1 0 0 0,-1-1-1 0 0,1 0 1 0 0,-1-1 0 0 0,1 1 0 0 0,0-1 0 0 0,0 1-1 0 0,0-1 1 0 0,0 0 0 0 0,0-1 0 0 0,0 1-1 0 0,0-1 1 0 0,0 1 0 0 0,0-1 0 0 0,0-1 0 0 0,0 1-1 0 0,0 0 1 0 0,0-1 0 0 0,0 0 0 0 0,0 0 0 0 0,0 0-1 0 0,0-1 1 0 0,0 1 0 0 0,0-1 0 0 0,-1 0-1 0 0,1 0 1 0 0,-1 0 0 0 0,1 0-14 0 0,180-140-412 0 0,-81 52 311 0 0,-60 75 205 0 0,-41 24-68 0 0,-8 256 142 0 0,6-264-186 0 0,0 0 1 0 0,0 0-1 0 0,0 1 0 0 0,0-1 0 0 0,0 0 0 0 0,0 0 1 0 0,0 0-1 0 0,0 0 0 0 0,1 0 0 0 0,-1 0 0 0 0,0 1 1 0 0,1-1-1 0 0,-1 0 0 0 0,1 0 0 0 0,-1 0 0 0 0,1 0 1 0 0,-1 0-1 0 0,1 0 0 0 0,0-1 0 0 0,-1 1 0 0 0,1 0 1 0 0,0 0-1 0 0,0 0 0 0 0,0-1 0 0 0,0 1 0 0 0,0 0 0 0 0,0-1 1 0 0,0 1-1 0 0,0-1 0 0 0,0 1 0 0 0,0-1 0 0 0,0 1 1 0 0,0-1-1 0 0,0 0 0 0 0,0 1 0 0 0,0-1 0 0 0,0 0 1 0 0,0 0-1 0 0,1 0 0 0 0,-1 0 0 0 0,0 0 0 0 0,0 0 1 0 0,0 0-1 0 0,0-1 0 0 0,0 1 0 0 0,0 0 0 0 0,1 0 1 0 0,-1-1-1 0 0,0 1 0 0 0,0-1 0 0 0,0 1 0 0 0,0-1 0 0 0,0 1 1 0 0,0-1-1 0 0,0 0 8 0 0,50-43-1231 0 0,-50 43 1163 0 0,172-233-6786 0 0,-172 231 6913 0 0,0 1-1 0 0,0-1 0 0 0,0 0 1 0 0,1 1-1 0 0,-1-1 0 0 0,1 1 1 0 0,0-1-1 0 0,0 1 0 0 0,0 0 1 0 0,0-1-1 0 0,0 1 0 0 0,0 0 1 0 0,1 1-1 0 0,-1-1 0 0 0,1 0 0 0 0,-1 1 1 0 0,1-1-1 0 0,-1 1 0 0 0,1 0 1 0 0,0 0-1 0 0,0 0 0 0 0,0 0 1 0 0,0 0-1 0 0,0 1 0 0 0,0-1 1 0 0,0 1-1 0 0,0 0 0 0 0,0 0 1 0 0,0 0-1 0 0,0 0 0 0 0,0 0 0 0 0,0 1 1 0 0,0-1-1 0 0,-1 1 0 0 0,1 0 1 0 0,0 0-1 0 0,0 0 0 0 0,0 0 1 0 0,-1 1-1 0 0,1-1 0 0 0,0 1 1 0 0,-1-1-1 0 0,0 1 0 0 0,1 0 1 0 0,-1 0-1 0 0,0 0 0 0 0,0 0 0 0 0,0 1 1 0 0,0-1-1 0 0,0 0 0 0 0,0 2-58 0 0,34 263 3724 0 0,-36-265-3716 0 0,-1 1-1 0 0,1-1 1 0 0,0 0 0 0 0,-1 0-1 0 0,1 1 1 0 0,0-1 0 0 0,0 0-1 0 0,0 0 1 0 0,1 1 0 0 0,-1-1-1 0 0,1 0 1 0 0,-1 0 0 0 0,1 0-1 0 0,-1 1 1 0 0,1-1 0 0 0,0 0-1 0 0,0 0 1 0 0,0 0 0 0 0,1 0-1 0 0,-1-1 1 0 0,0 1 0 0 0,1 0 0 0 0,-1 0-1 0 0,1-1 1 0 0,-1 1 0 0 0,1-1-1 0 0,0 1 1 0 0,0-1 0 0 0,0 0-1 0 0,0 0 1 0 0,0 0 0 0 0,0 0-1 0 0,0 0 1 0 0,0 0 0 0 0,0 0-1 0 0,0-1 1 0 0,0 1 0 0 0,1-1-1 0 0,-1 1 1 0 0,0-1 0 0 0,0 0-1 0 0,1 0 1 0 0,-1 0 0 0 0,0 0-1 0 0,0 0 1 0 0,1-1 0 0 0,-1 1 0 0 0,0-1-1 0 0,0 0 1 0 0,0 1 0 0 0,0-1-1 0 0,0 0 1 0 0,0 0 0 0 0,2-1-8 0 0,6-14-137 0 0,0-1 1 0 0,-1 0-1 0 0,-1 0 1 0 0,-1 0-1 0 0,-1-1 1 0 0,0 0 0 0 0,-1-1-1 0 0,-1 1 1 0 0,0-1-1 0 0,-2 0 1 0 0,1-15 136 0 0,19-90-526 0 0,-22 121 566 0 0,0 1 0 0 0,0 0 1 0 0,0-1-1 0 0,0 1 1 0 0,0-1-1 0 0,1 1 1 0 0,-1 0-1 0 0,1 0 1 0 0,0-1-1 0 0,0 1 1 0 0,0 0-1 0 0,0 0 1 0 0,0 0-1 0 0,0 0 1 0 0,0 0-1 0 0,1 0 1 0 0,-1 0-1 0 0,1 0 1 0 0,-1 0-1 0 0,1 1 1 0 0,0-1-1 0 0,0 1 1 0 0,0-1-1 0 0,-1 1 1 0 0,1 0-1 0 0,1-1 1 0 0,-1 1-1 0 0,0 0 0 0 0,0 0 1 0 0,0 1-1 0 0,1-1 1 0 0,-1 0-1 0 0,0 1 1 0 0,1 0-1 0 0,-1-1 1 0 0,0 1-1 0 0,1 0 1 0 0,-1 0-1 0 0,0 0 1 0 0,1 0-1 0 0,-1 1 1 0 0,0-1-1 0 0,1 1 1 0 0,-1-1-1 0 0,0 1 1 0 0,0 0-1 0 0,1 0 1 0 0,-1 0-41 0 0,7 5 116 0 0,-1 0 1 0 0,2 0-1 0 0,-1-1 0 0 0,0 0 1 0 0,1-1-1 0 0,0 0 1 0 0,0-1-1 0 0,0 0 1 0 0,0 0-1 0 0,1-1 1 0 0,-1 0-1 0 0,1-1 0 0 0,0 0 1 0 0,-1-1-1 0 0,1 0 1 0 0,-1-1-1 0 0,1 0 1 0 0,-1-1-1 0 0,2 0-116 0 0,2 0-27 0 0,-1 0 0 0 0,0-1 0 0 0,1-1 1 0 0,-1 0-1 0 0,-1 0 0 0 0,1-2 0 0 0,-1 1 0 0 0,0-2 0 0 0,0 1 0 0 0,0-2 1 0 0,-1 0-1 0 0,-1 0 0 0 0,1-1 0 0 0,-1 0 0 0 0,0 0 0 0 0,-1-1 0 0 0,-1-1 1 0 0,1 0-1 0 0,-1 0 0 0 0,-1 0 0 0 0,1-2 27 0 0,-8 12-10 0 0,1 0-1 0 0,-1 0 1 0 0,1 0 0 0 0,-1 0 0 0 0,0 0-1 0 0,1 0 1 0 0,-1 0 0 0 0,0 0-1 0 0,1 0 1 0 0,-1 1 0 0 0,0-1 0 0 0,0 0-1 0 0,0 0 1 0 0,0 0 0 0 0,0 0-1 0 0,0 0 1 0 0,0 0 0 0 0,0 0 0 0 0,0 0-1 0 0,-1 0 1 0 0,1 0 0 0 0,0 0 0 0 0,-1 0-1 0 0,1 0 1 0 0,-1 0 0 0 0,1 0-1 0 0,-1 0 1 0 0,1 0 0 0 0,-1 1 0 0 0,1-1-1 0 0,-1 0 1 0 0,0 0 0 0 0,1 1-1 0 0,-1-1 1 0 0,0 0 0 0 0,0 1 0 0 0,0-1-1 0 0,1 1 1 0 0,-1-1 0 0 0,0 1 0 0 0,-1-1 10 0 0,-18 13 15 0 0,1 1 0 0 0,1 0 1 0 0,0 1-1 0 0,0 1 0 0 0,2 1 1 0 0,0 0-1 0 0,1 1 0 0 0,0 1 1 0 0,2 1-1 0 0,0 0 0 0 0,1 0 1 0 0,-3 9-16 0 0,4-13 34 0 0,2 0 1 0 0,-1 1 0 0 0,2 0-1 0 0,1 0 1 0 0,0 1 0 0 0,0 0-1 0 0,2 0 1 0 0,0 1 0 0 0,2 0-1 0 0,-1-1 1 0 0,2 1 0 0 0,1 0-1 0 0,0 13-34 0 0,1-27 2 0 0,1 0 0 0 0,0 1 0 0 0,0-1 0 0 0,1 0 0 0 0,-1 0 0 0 0,1 0 0 0 0,0 0 0 0 0,0 0 0 0 0,0 0 0 0 0,0 0 0 0 0,1-1 0 0 0,0 1 0 0 0,0-1 0 0 0,0 0 0 0 0,0 0 0 0 0,0 0 0 0 0,0 0 0 0 0,1 0 0 0 0,0-1-1 0 0,-1 1 1 0 0,1-1 0 0 0,0 0 0 0 0,0 0 0 0 0,0-1 0 0 0,0 1 0 0 0,1-1 0 0 0,-1 0 0 0 0,0 0 0 0 0,0 0 0 0 0,1-1 0 0 0,-1 1 0 0 0,1-1 0 0 0,3-1-2 0 0,149-19-53 0 0,-121 10 42 0 0,32-7 23 0 0,0-3 0 0 0,-2-2 0 0 0,-1-4 0 0 0,-1-3 1 0 0,-1-2-1 0 0,3-5-12 0 0,-55 27-7 0 0,0 1-1 0 0,-1-2 1 0 0,0 1 0 0 0,0-1 0 0 0,-1-1 0 0 0,0 0-1 0 0,-1 0 1 0 0,0-1 0 0 0,-1 0 0 0 0,-1 0 0 0 0,0 0 0 0 0,0-1-1 0 0,1-6 8 0 0,-6 17-7 0 0,0-1 0 0 0,-1 0 0 0 0,1 0 0 0 0,-1 0 0 0 0,1 1 0 0 0,-1-1 0 0 0,0 0-1 0 0,0 0 1 0 0,0 0 0 0 0,-1 0 0 0 0,1 1 0 0 0,-1-1 0 0 0,1 0 0 0 0,-1 0 0 0 0,0 1 0 0 0,0-1-1 0 0,0 0 1 0 0,0 1 0 0 0,-1-1 0 0 0,1 1 0 0 0,-1 0 0 0 0,1-1 0 0 0,-1 1 0 0 0,0 0 0 0 0,0 0-1 0 0,0 0 1 0 0,0 0 0 0 0,0 0 0 0 0,-1 0 0 0 0,1 1 0 0 0,0-1 0 0 0,-1 1 0 0 0,1 0-1 0 0,-1 0 1 0 0,0 0 0 0 0,1 0 0 0 0,-1 0 0 0 0,0 0 0 0 0,0 1 0 0 0,0-1 0 0 0,1 1 0 0 0,-1 0-1 0 0,0 0 1 0 0,0 0 0 0 0,0 0 0 0 0,0 0 0 0 0,1 0 0 0 0,-1 1 0 0 0,0 0 0 0 0,0-1 0 0 0,1 1-1 0 0,-1 0 1 0 0,0 1 0 0 0,1-1 0 0 0,-1 0 0 0 0,1 1 0 0 0,-1 0 7 0 0,-15 6 39 0 0,0 1-1 0 0,1 0 1 0 0,0 2 0 0 0,0 0-1 0 0,1 1 1 0 0,1 1 0 0 0,0 0-1 0 0,1 1 1 0 0,0 0 0 0 0,1 1-1 0 0,1 1 1 0 0,0 0 0 0 0,1 1-1 0 0,1 0 1 0 0,0 0 0 0 0,2 1-1 0 0,0 1 1 0 0,1-1 0 0 0,0 1-1 0 0,2 0 1 0 0,0 1 0 0 0,1 2-39 0 0,4-22 1 0 0,0 1 0 0 0,-1 0 0 0 0,1 0-1 0 0,0 0 1 0 0,0 0 0 0 0,0 0 0 0 0,-1 0 0 0 0,1 0 0 0 0,0 0 0 0 0,0 0 0 0 0,1 0 0 0 0,-1 0 0 0 0,0 0 0 0 0,0 0 0 0 0,0 0 0 0 0,1 0 0 0 0,-1-1-1 0 0,0 1 1 0 0,1 0 0 0 0,-1 0 0 0 0,1 0 0 0 0,-1 0 0 0 0,1 0 0 0 0,-1-1 0 0 0,1 1 0 0 0,0 0 0 0 0,-1-1 0 0 0,1 1 0 0 0,0 0 0 0 0,-1-1-1 0 0,1 1 1 0 0,0-1 0 0 0,0 1 0 0 0,0-1 0 0 0,0 1 0 0 0,-1-1 0 0 0,1 1 0 0 0,0-1 0 0 0,0 0 0 0 0,0 0 0 0 0,0 0 0 0 0,0 1 0 0 0,0-1 0 0 0,0 0-1 0 0,0 0 1 0 0,0 0 0 0 0,0 0 0 0 0,0 0 0 0 0,0-1 0 0 0,0 1 0 0 0,0 0 0 0 0,0 0 0 0 0,0-1 0 0 0,-1 1 0 0 0,1 0 0 0 0,0-1 0 0 0,1 0-1 0 0,48-29-27 0 0,-15-7-5 0 0,-1-2 0 0 0,-2-2 0 0 0,-2-1-1 0 0,-2-1 1 0 0,-1-1 0 0 0,-3-2 0 0 0,-2 0-1 0 0,-1-1 1 0 0,-3-2 0 0 0,-2 0 0 0 0,6-32 32 0 0,13-51 449 0 0,-34 125-362 0 0,-1 6 149 0 0,-9 25 140 0 0,-44 149 659 0 0,34-109-594 0 0,2 0 1 0 0,3 2-1 0 0,3 0 1 0 0,3 0-1 0 0,1 39-441 0 0,8-94-50 0 0,0 1 0 0 0,1-1 0 0 0,-1 0 1 0 0,2 0-1 0 0,0 0 0 0 0,0 0 0 0 0,1-1 0 0 0,1 1 0 0 0,-1-1 1 0 0,2 0-1 0 0,-1 0 0 0 0,1-1 0 0 0,1 1 0 0 0,0-1 0 0 0,0-1 0 0 0,1 0 1 0 0,0 0-1 0 0,0 0 0 0 0,1-1 0 0 0,0 0 0 0 0,0 0 0 0 0,1-1 1 0 0,-1-1-1 0 0,2 1 50 0 0,77-9-4365 0 0,-58-2 2682 0 0</inkml:trace>
  <inkml:trace contextRef="#ctx0" brushRef="#br0" timeOffset="111789.367">11475 4927 3681 0 0,'-13'7'4551'0'0,"34"379"-2929"0"0,-34-332-976 0 0,9-69 248 0 0,10-36-728 0 0,-6 32-35 0 0,0 0-1 0 0,2 0 1 0 0,0 1-1 0 0,1-1 1 0 0,1 1-1 0 0,1-1 1 0 0,0 1-1 0 0,1 1 1 0 0,1-1-1 0 0,1 1 1 0 0,1 0-1 0 0,0 1 1 0 0,1 0-1 0 0,1 1 1 0 0,0-1-1 0 0,1 2 1 0 0,1-1-131 0 0,0 7 39 0 0,0 1-1 0 0,0 0 1 0 0,1 0-1 0 0,0 1 1 0 0,0 1-1 0 0,0 0 1 0 0,1 1-1 0 0,0 1 1 0 0,-1 0 0 0 0,1 1-1 0 0,0 1 1 0 0,0 0-1 0 0,1 1 1 0 0,4 1-39 0 0,-3-1-391 0 0,0 0 1 0 0,0-1-1 0 0,0-1 0 0 0,0 0 1 0 0,0-1-1 0 0,-1-1 1 0 0,1-1-1 0 0,-1 0 0 0 0,0-2 1 0 0,0 1-1 0 0,1-3 391 0 0,9-11-1642 0 0,-11 11 376 0 0</inkml:trace>
  <inkml:trace contextRef="#ctx0" brushRef="#br0" timeOffset="112150.495">12097 5058 4089 0 0,'-2'143'4684'0'0,"2"-142"-4657"0"0,0 0 1 0 0,0 0 0 0 0,0 0 0 0 0,1-1 0 0 0,-1 1 0 0 0,0 0 0 0 0,1 0 0 0 0,-1 0 0 0 0,0 0 0 0 0,1-1 0 0 0,-1 1-1 0 0,1 0 1 0 0,-1-1 0 0 0,1 1 0 0 0,0 0 0 0 0,-1-1 0 0 0,1 1 0 0 0,0 0 0 0 0,0-1 0 0 0,-1 1 0 0 0,1-1-1 0 0,0 1 1 0 0,0-1 0 0 0,-1 0 0 0 0,1 1 0 0 0,0-1 0 0 0,0 0 0 0 0,0 0 0 0 0,0 1 0 0 0,0-1 0 0 0,0 0 0 0 0,0 0-1 0 0,-1 0 1 0 0,1 0 0 0 0,0 0 0 0 0,0 0 0 0 0,0-1 0 0 0,0 1 0 0 0,0 0 0 0 0,0 0 0 0 0,0 0 0 0 0,-1-1 0 0 0,1 1-1 0 0,0-1 1 0 0,0 1 0 0 0,0 0 0 0 0,-1-1 0 0 0,1 0 0 0 0,0 1 0 0 0,-1-1 0 0 0,2 0-28 0 0,37-33 480 0 0,-35 31-439 0 0,115-155 318 0 0,-108 145-362 0 0,0 0 0 0 0,-1-1 0 0 0,-1 0 0 0 0,0-1 1 0 0,-1 0-1 0 0,0 0 0 0 0,-1-1 0 0 0,-1 0 0 0 0,-1 0 1 0 0,0 0-1 0 0,-1-1 0 0 0,-1 0 0 0 0,0 0 0 0 0,-1 0 0 0 0,-1 0 1 0 0,-1 0-1 0 0,0 0 0 0 0,-2-4 3 0 0,1 19 2 0 0,1 0 0 0 0,-1 0 1 0 0,0 0-1 0 0,0 0 0 0 0,0 1 0 0 0,0-1 0 0 0,0 0 1 0 0,0 0-1 0 0,0 1 0 0 0,0-1 0 0 0,-1 0 0 0 0,1 1 1 0 0,-1 0-1 0 0,0-1 0 0 0,1 1 0 0 0,-1 0 0 0 0,0 0 1 0 0,1 0-1 0 0,-1 0 0 0 0,0 0 0 0 0,0 0 0 0 0,0 0 1 0 0,0 1-1 0 0,0-1 0 0 0,0 1 0 0 0,0-1 0 0 0,0 1 1 0 0,0 0-1 0 0,0 0 0 0 0,-1 0 0 0 0,1 0 0 0 0,0 0 1 0 0,0 0-1 0 0,0 0 0 0 0,0 1 0 0 0,0-1 0 0 0,0 1 1 0 0,0 0-1 0 0,0 0 0 0 0,0-1 0 0 0,0 1 0 0 0,1 0 1 0 0,-1 1-1 0 0,0-1 0 0 0,0 0 0 0 0,1 0 0 0 0,-1 1 1 0 0,1-1-1 0 0,-1 1 0 0 0,1-1 0 0 0,0 1 0 0 0,0 0 1 0 0,-1 0-1 0 0,1-1 0 0 0,0 1 0 0 0,0 0 0 0 0,0 2-2 0 0,-22 29 237 0 0,2 2-1 0 0,1 1 1 0 0,2 0 0 0 0,1 2-1 0 0,2 0 1 0 0,2 0-1 0 0,-5 26-236 0 0,6-27 271 0 0,-1 1 22 0 0,1-2 47 0 0,0 1 0 0 0,3 0 0 0 0,1 0 0 0 0,1 0 0 0 0,1 17-340 0 0,5-52 6 0 0,1 1 0 0 0,-1-1 0 0 0,1 1 0 0 0,0-1 1 0 0,0 0-1 0 0,0 1 0 0 0,0-1 0 0 0,0 1 0 0 0,1-1 0 0 0,-1 1 0 0 0,1-1 1 0 0,-1 0-1 0 0,1 1 0 0 0,0-1 0 0 0,0 0 0 0 0,0 0 0 0 0,0 0 0 0 0,0 1 0 0 0,1-1 1 0 0,-1 0-1 0 0,1 0 0 0 0,-1-1 0 0 0,1 1 0 0 0,0 0 0 0 0,0-1 0 0 0,-1 1 1 0 0,1-1-1 0 0,0 1 0 0 0,1-1 0 0 0,-1 0 0 0 0,0 0 0 0 0,0 0 0 0 0,0 0 0 0 0,1 0 1 0 0,-1 0-1 0 0,0-1 0 0 0,1 1 0 0 0,-1-1 0 0 0,1 1 0 0 0,-1-1 0 0 0,1 0 1 0 0,-1 0-1 0 0,0 0 0 0 0,1-1 0 0 0,-1 1 0 0 0,1 0 0 0 0,-1-1 0 0 0,0 0 0 0 0,1 1 1 0 0,-1-1-1 0 0,0 0 0 0 0,0 0 0 0 0,1 0 0 0 0,-1-1 0 0 0,0 0-6 0 0,36-21-1004 0 0,-1-2-1 0 0,-1-1 1 0 0,-2-2-1 0 0,-1-2 1 0 0,18-21 1004 0 0,17-13-2365 0 0,-31 29 514 0 0</inkml:trace>
  <inkml:trace contextRef="#ctx0" brushRef="#br0" timeOffset="112601.288">12792 4906 4977 0 0,'-10'57'2239'0'0,"-31"281"3284"0"0,40-336-5504 0 0,0-1 0 0 0,1 1 0 0 0,-1-1 0 0 0,0 1 0 0 0,1 0 0 0 0,-1 0 0 0 0,1-1 1 0 0,0 1-1 0 0,-1 0 0 0 0,1 0 0 0 0,0 0 0 0 0,0-1 0 0 0,0 1 0 0 0,0 0 0 0 0,0 0 0 0 0,1-1 1 0 0,-1 1-1 0 0,1 0 0 0 0,-1 0 0 0 0,1-1 0 0 0,-1 1 0 0 0,1 0 0 0 0,0-1 0 0 0,0 1 0 0 0,0-1 1 0 0,0 1-1 0 0,0-1 0 0 0,0 1 0 0 0,0-1 0 0 0,1 0 0 0 0,-1 1 0 0 0,0-1 0 0 0,1 0 0 0 0,-1 0 1 0 0,1 0-1 0 0,-1 0 0 0 0,1 0 0 0 0,-1-1 0 0 0,1 1 0 0 0,0 0 0 0 0,-1-1 0 0 0,1 1 0 0 0,0-1 0 0 0,0 0 1 0 0,0 1-1 0 0,-1-1 0 0 0,1 0 0 0 0,0 0 0 0 0,0 0 0 0 0,-1 0 0 0 0,1 0 0 0 0,0-1 0 0 0,0 1 1 0 0,0-1-1 0 0,-1 1 0 0 0,1-1 0 0 0,0 1 0 0 0,-1-1 0 0 0,1 0 0 0 0,-1 0 0 0 0,2-1-19 0 0,12-13 4 0 0,0 0-1 0 0,-2-2 0 0 0,0 1 1 0 0,-1-2-1 0 0,-1 0 1 0 0,0 0-1 0 0,-2-1 0 0 0,1-1-3 0 0,5-8-25 0 0,12-26-37 0 0,95-139-299 0 0,-121 191 359 0 0,0 0 1 0 0,0 0-1 0 0,0 1 0 0 0,0-1 1 0 0,0 0-1 0 0,1 1 1 0 0,-1-1-1 0 0,1 1 0 0 0,-1-1 1 0 0,1 1-1 0 0,-1 0 1 0 0,1 0-1 0 0,-1-1 0 0 0,1 1 1 0 0,0 0-1 0 0,0 1 1 0 0,0-1-1 0 0,0 0 0 0 0,0 0 1 0 0,0 1-1 0 0,-1-1 1 0 0,1 1-1 0 0,0 0 0 0 0,1 0 1 0 0,-1-1-1 0 0,0 1 1 0 0,0 1-1 0 0,0-1 0 0 0,0 0 1 0 0,0 0-1 0 0,0 1 1 0 0,0-1-1 0 0,0 1 0 0 0,-1-1 1 0 0,1 1-1 0 0,0 0 0 0 0,0 0 1 0 0,0 0-1 0 0,-1 0 1 0 0,1 0-1 0 0,0 0 0 0 0,-1 1 1 0 0,1-1-1 0 0,-1 0 1 0 0,1 1-1 0 0,-1-1 0 0 0,0 1 1 0 0,0 0-1 0 0,1-1 1 0 0,-1 1-1 0 0,0 0 0 0 0,-1 0 1 0 0,1 0-1 0 0,0 0 2 0 0,42 287 240 0 0,-8-221-37 0 0,-35-67-190 0 0,1 0-1 0 0,-1 0 1 0 0,1 0 0 0 0,0 1-1 0 0,0-1 1 0 0,0 0 0 0 0,-1 0-1 0 0,1 0 1 0 0,0 0 0 0 0,0-1-1 0 0,0 1 1 0 0,0 0-1 0 0,1 0 1 0 0,-1-1 0 0 0,0 1-1 0 0,0 0 1 0 0,0-1 0 0 0,1 1-1 0 0,-1-1 1 0 0,0 0 0 0 0,0 1-1 0 0,1-1 1 0 0,-1 0 0 0 0,0 0-1 0 0,1 0 1 0 0,-1 0-1 0 0,0 0 1 0 0,1 0 0 0 0,-1 0-1 0 0,0 0 1 0 0,1 0 0 0 0,-1-1-1 0 0,0 1 1 0 0,1-1 0 0 0,-1 1-1 0 0,0-1 1 0 0,0 1 0 0 0,0-1-1 0 0,1 0 1 0 0,-1 1-1 0 0,0-1 1 0 0,0 0 0 0 0,0 0-1 0 0,0 0 1 0 0,0 0 0 0 0,0 0-1 0 0,-1 0 1 0 0,1 0 0 0 0,0 0-1 0 0,0 0 1 0 0,-1 0 0 0 0,1-1-1 0 0,-1 1 1 0 0,1 0-13 0 0,27-50 169 0 0,-1-1 1 0 0,-4-1 0 0 0,-1-1-1 0 0,-3 0 1 0 0,-2-2-1 0 0,-2-3-169 0 0,-5 14 21 0 0,-1 6-54 0 0,-1-1 1 0 0,-1 0-1 0 0,-3 0 1 0 0,-1 0-1 0 0,-2 0 1 0 0,-2-3 32 0 0,0 34 418 0 0,0 19-8646 0 0,2 71 5059 0 0,1-61 2008 0 0</inkml:trace>
  <inkml:trace contextRef="#ctx0" brushRef="#br0" timeOffset="113767.637">13539 5067 2208 0 0,'2'7'380'0'0,"-3"-4"-215"0"0,1 1 0 0 0,0-1 0 0 0,1 0 0 0 0,-1 0 0 0 0,0 1 0 0 0,1-1 1 0 0,0 0-1 0 0,0 0 0 0 0,0 0 0 0 0,0 0 0 0 0,0 0 0 0 0,0 0 0 0 0,1 0 1 0 0,0 0-1 0 0,-1 0 0 0 0,1 0 0 0 0,0-1 0 0 0,0 1 0 0 0,1-1 0 0 0,-1 0 1 0 0,0 0-1 0 0,1 1 0 0 0,0-1 0 0 0,-1-1 0 0 0,1 1 0 0 0,0 0 0 0 0,0-1 1 0 0,0 1-1 0 0,0-1 0 0 0,0 0 0 0 0,0 0 0 0 0,0 0 0 0 0,0-1 0 0 0,1 1 1 0 0,-1-1-1 0 0,0 1 0 0 0,1-1 0 0 0,-1 0 0 0 0,0-1 0 0 0,0 1 0 0 0,1 0 1 0 0,-1-1-1 0 0,2 0-165 0 0,12-10 213 0 0,-1 0 1 0 0,-1 0 0 0 0,0-2-1 0 0,-1 0 1 0 0,0 0 0 0 0,-1-1-1 0 0,0-1 1 0 0,-2-1 0 0 0,10-15-214 0 0,2 1 109 0 0,-12 15-77 0 0,0 0-1 0 0,-1-1 1 0 0,-1-1 0 0 0,-1 1-1 0 0,0-1 1 0 0,-1-1-1 0 0,-1 1 1 0 0,-1-1 0 0 0,0 0-1 0 0,-1-1 1 0 0,-1 1-1 0 0,-1-1 1 0 0,-1-9-32 0 0,0 15 10 0 0,0 11-8 0 0,0 1 0 0 0,-1-1 0 0 0,1 1 0 0 0,0-1 0 0 0,0 0 0 0 0,-1 1 0 0 0,1-1 0 0 0,-1 0 0 0 0,0 1 0 0 0,1-1 0 0 0,-1 0 0 0 0,0 0 0 0 0,0 1 0 0 0,0-1 0 0 0,0 0 0 0 0,0 0 0 0 0,-1 1 0 0 0,1-1 0 0 0,-1 0 0 0 0,1 0 0 0 0,-1 1 0 0 0,1-1 0 0 0,-1 0 0 0 0,0 1 0 0 0,0-1 0 0 0,0 1 0 0 0,0-1 0 0 0,0 1 0 0 0,0 0 0 0 0,0-1 0 0 0,0 1 0 0 0,-1 0 0 0 0,1 0 0 0 0,0-1 0 0 0,-1 1 0 0 0,1 0 0 0 0,-1 1 0 0 0,1-1 1 0 0,-1 0-1 0 0,1 0 0 0 0,-1 1 0 0 0,0-1 0 0 0,0 1 0 0 0,1-1 0 0 0,-1 1 0 0 0,0 0 0 0 0,0-1 0 0 0,1 1 0 0 0,-1 0 0 0 0,0 0 0 0 0,0 0 0 0 0,1 1 0 0 0,-1-1 0 0 0,0 0 0 0 0,0 1 0 0 0,1-1 0 0 0,-1 1 0 0 0,-1 0-2 0 0,-11 8 9 0 0,0 0 0 0 0,1 1 1 0 0,0 1-1 0 0,1 0 1 0 0,0 0-1 0 0,0 1 0 0 0,1 1 1 0 0,1 0-1 0 0,0 0 1 0 0,-1 6-10 0 0,-1-4 20 0 0,-5 6 38 0 0,1 1 0 0 0,2 0 0 0 0,0 1 0 0 0,1 0-1 0 0,1 1 1 0 0,1 0 0 0 0,1 1 0 0 0,2 1 0 0 0,0-1 0 0 0,2 1-1 0 0,-1 12-57 0 0,6-36 3 0 0,0 0-1 0 0,1 0 0 0 0,-1 1 1 0 0,1-1-1 0 0,0 0 0 0 0,-1 0 0 0 0,1 0 1 0 0,0 1-1 0 0,0-1 0 0 0,1 0 1 0 0,-1 0-1 0 0,0 0 0 0 0,1 1 0 0 0,-1-1 1 0 0,1 0-1 0 0,0 0 0 0 0,0 0 1 0 0,0 0-1 0 0,0 0 0 0 0,0 0 0 0 0,0 0 1 0 0,0 0-1 0 0,1 0 0 0 0,-1-1 1 0 0,1 1-1 0 0,-1-1 0 0 0,1 1 0 0 0,0-1 1 0 0,-1 1-1 0 0,1-1 0 0 0,0 0 1 0 0,0 0-1 0 0,0 0 0 0 0,0 0 0 0 0,0 0 1 0 0,0 0-1 0 0,0 0 0 0 0,0-1 1 0 0,1 1-1 0 0,-1-1 0 0 0,0 0 0 0 0,0 1 1 0 0,0-1-1 0 0,1 0 0 0 0,-1-1 1 0 0,0 1-1 0 0,0 0 0 0 0,1 0 0 0 0,1-1-2 0 0,155 11-29 0 0,-129-4 25 0 0,-23-3-3 0 0,0 0 0 0 0,1-1 1 0 0,-1 0-1 0 0,0 0 0 0 0,1-1 1 0 0,-1 0-1 0 0,0 0 0 0 0,1-1 1 0 0,0 0-1 0 0,-1 0 1 0 0,1 0-1 0 0,-1-1 0 0 0,0-1 1 0 0,1 1-1 0 0,-1-1 0 0 0,0 0 1 0 0,0-1-1 0 0,0 0 0 0 0,0 0 1 0 0,0 0-1 0 0,-1-1 0 0 0,1 0 1 0 0,-1 0-1 0 0,0-1 0 0 0,0 1 1 0 0,4-6 6 0 0,23-44-94 0 0,11-27 85 0 0,-44 80 9 0 0,5-8 11 0 0,0 0-1 0 0,1 0 0 0 0,0 1 1 0 0,1 0-1 0 0,0 0 0 0 0,0 0 1 0 0,1 1-1 0 0,-1 0 0 0 0,2 0 1 0 0,-1 1-1 0 0,1 0 0 0 0,0 1 1 0 0,0 0-1 0 0,0 0 0 0 0,1 1 1 0 0,0 0-1 0 0,5-1-10 0 0,-10 7 4 0 0,1 0 0 0 0,-1 0 0 0 0,1 1 0 0 0,-1 0 0 0 0,0 0 0 0 0,0 0 0 0 0,0 1 0 0 0,0-1 0 0 0,-1 1 0 0 0,1 0 0 0 0,-1 1 0 0 0,0-1 0 0 0,0 1 0 0 0,-1-1 0 0 0,1 1 0 0 0,-1 0 0 0 0,0 1 0 0 0,0-1 0 0 0,-1 0 0 0 0,0 1 0 0 0,0 0 0 0 0,0-1 0 0 0,0 1 0 0 0,-1 0 0 0 0,0 0 0 0 0,0 0 0 0 0,-1 0 0 0 0,0 5-4 0 0,24 135 77 0 0,-21-144-78 0 0,-1-1-1 0 0,1 1 1 0 0,0-1-1 0 0,0 0 0 0 0,-1 0 1 0 0,1 0-1 0 0,0 0 1 0 0,0-1-1 0 0,0 1 0 0 0,0-1 1 0 0,0 0-1 0 0,0 0 1 0 0,0 0-1 0 0,0 0 0 0 0,0 0 1 0 0,0-1-1 0 0,0 1 0 0 0,0-1 1 0 0,0 0-1 0 0,0 0 1 0 0,0 0-1 0 0,-1 0 0 0 0,1 0 1 0 0,0-1-1 0 0,-1 1 1 0 0,1-1-1 0 0,-1 0 0 0 0,1 0 1 0 0,-1 0-1 0 0,0 0 1 0 0,0 0-1 0 0,0 0 0 0 0,0 0 1 0 0,1-3 1 0 0,14-6-68 0 0,202-182-2597 0 0,-217 192 2663 0 0,0 0 0 0 0,-1 0 0 0 0,1 0-1 0 0,0 1 1 0 0,0-1 0 0 0,0 0 0 0 0,0 1-1 0 0,-1-1 1 0 0,1 1 0 0 0,0-1 0 0 0,0 1 0 0 0,0 0-1 0 0,0 0 1 0 0,0 0 0 0 0,0 0 0 0 0,0 0-1 0 0,0 0 1 0 0,0 1 0 0 0,0-1 0 0 0,0 1 0 0 0,0-1-1 0 0,0 1 1 0 0,-1 0 0 0 0,1 0 0 0 0,0 0-1 0 0,0 0 1 0 0,-1 0 0 0 0,1 0 0 0 0,0 0 0 0 0,-1 0-1 0 0,1 1 1 0 0,-1-1 0 0 0,0 0 0 0 0,1 1-1 0 0,-1 0 1 0 0,0-1 0 0 0,0 1 0 0 0,0 0 0 0 0,0-1-1 0 0,0 1 1 0 0,-1 0 0 0 0,1 0 0 0 0,0 0-1 0 0,-1 0 1 0 0,1 0 0 0 0,-1-1 0 0 0,0 1 0 0 0,0 0-1 0 0,0 0 1 0 0,0 0 0 0 0,0 0 0 0 0,0 0-1 0 0,0 0 1 0 0,-1 0 0 0 0,1 0 0 0 0,-1 0 0 0 0,1 0-1 0 0,-1 0 1 0 0,0 0 0 0 0,0 0 2 0 0,0 10 119 0 0,0-1 1 0 0,1 1-1 0 0,1 0 1 0 0,-1-1-1 0 0,2 1 1 0 0,0-1-1 0 0,0 1 1 0 0,1-1-1 0 0,0 0 1 0 0,1 0-1 0 0,0 0 1 0 0,1 0-1 0 0,0-1 1 0 0,1 0-1 0 0,6 9-119 0 0,-9-18 36 0 0,1-1-1 0 0,-1 0 0 0 0,1 1 1 0 0,-1-1-1 0 0,1-1 0 0 0,-1 1 1 0 0,0 0-1 0 0,1-1 0 0 0,-1 0 1 0 0,0 1-1 0 0,1-1 0 0 0,-1-1 1 0 0,0 1-1 0 0,0 0 0 0 0,0-1 1 0 0,0 0-1 0 0,0 1 0 0 0,0-1 1 0 0,0 0-1 0 0,0-1 0 0 0,-1 1 1 0 0,1 0-1 0 0,-1-1 0 0 0,0 1 0 0 0,0-1 1 0 0,0 0-1 0 0,0 0 0 0 0,0 0 1 0 0,0 0-36 0 0,-2 2 6 0 0,15-12 13 0 0,-1 0 0 0 0,-1-1 0 0 0,-1-1 0 0 0,0 0 0 0 0,0-1 0 0 0,-2 0 0 0 0,0 0 0 0 0,-1-1 0 0 0,0-1 0 0 0,-2 1 0 0 0,0-1 0 0 0,-1-1 0 0 0,-1 1 0 0 0,0-1 0 0 0,-2 0 0 0 0,0 0 0 0 0,-1 0 0 0 0,-1-1 0 0 0,-1 1 0 0 0,-1-8-19 0 0,1 25 1 0 0,-1-1-1 0 0,0 1 0 0 0,0-1 1 0 0,0 1-1 0 0,-1-1 1 0 0,1 1-1 0 0,-1 0 1 0 0,1 0-1 0 0,-1 0 0 0 0,1 0 1 0 0,-1 0-1 0 0,0 0 1 0 0,0 0-1 0 0,0 1 0 0 0,0-1 1 0 0,0 1-1 0 0,-1-1 1 0 0,1 1-1 0 0,0 0 0 0 0,-1 0 1 0 0,1 0-1 0 0,-1 0 1 0 0,1 0-1 0 0,-1 0 1 0 0,1 1-1 0 0,-1-1 0 0 0,0 1 1 0 0,1 0-1 0 0,-1 0 1 0 0,0 0-1 0 0,1 0 0 0 0,-1 0 1 0 0,1 1-1 0 0,-1-1 1 0 0,0 1-1 0 0,1 0 0 0 0,-1-1 1 0 0,1 1-1 0 0,-1 0 1 0 0,1 0-1 0 0,0 1 1 0 0,0-1-1 0 0,-1 1 0 0 0,1-1 1 0 0,0 1-1 0 0,0-1 1 0 0,0 1-1 0 0,0 0 0 0 0,1 0 1 0 0,-1 0-1 0 0,0 0 1 0 0,1 1-1 0 0,-1-1 0 0 0,1 0 1 0 0,-1 2-1 0 0,-23 28 162 0 0,1 0-1 0 0,2 2 1 0 0,1 1-1 0 0,1 1 1 0 0,2 0 0 0 0,-1 10-162 0 0,2-11 278 0 0,-12 52 338 0 0,28-85-610 0 0,0 0 0 0 0,1 0 0 0 0,-1 0 0 0 0,1 0 0 0 0,-1 0 0 0 0,1 0 0 0 0,0 0 0 0 0,0 0 0 0 0,0 0 0 0 0,0 0 0 0 0,0 0 0 0 0,0 0 0 0 0,1 0 1 0 0,-1 0-1 0 0,1 0 0 0 0,-1 0 0 0 0,1 0 0 0 0,0 0 0 0 0,0 0 0 0 0,0 0 0 0 0,0-1 0 0 0,0 1 0 0 0,0 0 0 0 0,0-1 0 0 0,0 1 0 0 0,1-1 0 0 0,-1 1 0 0 0,1-1 0 0 0,-1 0 0 0 0,1 1 0 0 0,0-1 0 0 0,-1 0 0 0 0,1 0 0 0 0,0 0 0 0 0,0 0 0 0 0,0 0 0 0 0,0-1 0 0 0,0 1 0 0 0,-1-1 0 0 0,1 1 0 0 0,1-1-6 0 0,2-1 4 0 0,0-1 0 0 0,0 1 0 0 0,0-1 0 0 0,-1-1 0 0 0,1 1 0 0 0,-1 0 0 0 0,1-1 0 0 0,-1 0 0 0 0,0 0 0 0 0,0-1 0 0 0,0 1 0 0 0,-1-1 0 0 0,1 1 0 0 0,-1-1 0 0 0,0 0 1 0 0,0-1-1 0 0,2-3-4 0 0,-3 6 2 0 0,42-59-20 0 0,-1-2 0 0 0,-4-1 0 0 0,-2-3 0 0 0,-4 0 0 0 0,-2-2 0 0 0,13-49 18 0 0,15-41-18 0 0,-40 145 42 0 0,-19 15-4 0 0,0 6 16 0 0,-37 220 486 0 0,8-90-165 0 0,20-88-231 0 0,4-29-71 0 0,0 0 0 0 0,2 0-1 0 0,0 0 1 0 0,1 1-1 0 0,1-1 1 0 0,1 1 0 0 0,1 0-1 0 0,1-1 1 0 0,1 1-1 0 0,0-1 1 0 0,7 19-55 0 0,-8-35-6 0 0,0 0 0 0 0,0 0 0 0 0,1-1 0 0 0,-1 1 0 0 0,1-1 0 0 0,0 0 0 0 0,-1 0 0 0 0,2 0 0 0 0,-1 0 0 0 0,0 0 0 0 0,0-1-1 0 0,1 1 1 0 0,0-1 0 0 0,-1 0 0 0 0,1 0 0 0 0,0 0 0 0 0,0-1 0 0 0,0 1 0 0 0,0-1 0 0 0,0 0 0 0 0,1 0 0 0 0,-1-1 0 0 0,0 1 0 0 0,0-1 0 0 0,1 0 0 0 0,1 0 6 0 0,67-27-2944 0 0,-23-16-2059 0 0,-38 31 3340 0 0</inkml:trace>
  <inkml:trace contextRef="#ctx0" brushRef="#br0" timeOffset="114341.995">15830 4664 912 0 0,'28'-19'8115'0'0,"-27"19"-8062"0"0,1 0-1 0 0,0 0 1 0 0,0 0 0 0 0,0-1-1 0 0,0 1 1 0 0,0 0-1 0 0,-1-1 1 0 0,1 0 0 0 0,0 1-1 0 0,0-1 1 0 0,-1 0 0 0 0,1 0-1 0 0,0 0 1 0 0,-1 0-1 0 0,1 0 1 0 0,-1 0 0 0 0,0-1-1 0 0,1 1 1 0 0,-1 0-1 0 0,0-1 1 0 0,0 1 0 0 0,1-1-1 0 0,-1 1 1 0 0,-1-1-1 0 0,1 0 1 0 0,0 1 0 0 0,0-1-1 0 0,0 0 1 0 0,-1 0-1 0 0,1 0 1 0 0,-1 1 0 0 0,0-1-1 0 0,1 0 1 0 0,-1 0-1 0 0,0 0 1 0 0,0 0 0 0 0,0 0-1 0 0,0 0 1 0 0,-1 1-1 0 0,1-1 1 0 0,0 0 0 0 0,-1 0-1 0 0,1 0 1 0 0,-1 0-1 0 0,0 0-52 0 0,1 0 2 0 0,-1 0-1 0 0,1 0 1 0 0,-1 0-1 0 0,0 1 1 0 0,1-1-1 0 0,-1 0 1 0 0,0 0-1 0 0,0 1 1 0 0,0-1-1 0 0,0 0 1 0 0,0 1-1 0 0,-1-1 1 0 0,1 1-1 0 0,0-1 1 0 0,-1 1-1 0 0,1 0 1 0 0,-1 0-1 0 0,1 0 0 0 0,-1 0 1 0 0,0 0-1 0 0,0 0 1 0 0,1 0-1 0 0,-1 0 1 0 0,0 0-1 0 0,0 1 1 0 0,0-1-1 0 0,0 1 1 0 0,0 0-1 0 0,1-1 1 0 0,-1 1-1 0 0,0 0 1 0 0,0 0-1 0 0,0 0 1 0 0,0 0-1 0 0,0 1 1 0 0,0-1-1 0 0,0 0 1 0 0,0 1-1 0 0,0-1 0 0 0,1 1 1 0 0,-1 0-1 0 0,0 0 1 0 0,0 0-1 0 0,1 0 1 0 0,-1 0-1 0 0,0 0 1 0 0,-1 1-2 0 0,-8 13 228 0 0,-1 0 1 0 0,2 0-1 0 0,0 1 1 0 0,1 0 0 0 0,0 1-1 0 0,2 0 1 0 0,0 0-1 0 0,1 1 1 0 0,0 0-1 0 0,2 0 1 0 0,0 0-1 0 0,1 0 1 0 0,0 1-1 0 0,2 0 1 0 0,0-1 0 0 0,2 1-1 0 0,0 1-228 0 0,-2-9 58 0 0,-8 248 1464 0 0,8-256-1526 0 0,1-1-1 0 0,-1 1 1 0 0,1-1-1 0 0,-1 0 1 0 0,0 1 0 0 0,0-1-1 0 0,0 0 1 0 0,0 0-1 0 0,0 0 1 0 0,0 0 0 0 0,0 0-1 0 0,-1 0 1 0 0,1 0-1 0 0,-1 0 1 0 0,0 0 0 0 0,0-1-1 0 0,1 1 1 0 0,-1-1-1 0 0,0 1 1 0 0,0-1 0 0 0,0 0-1 0 0,0 1 1 0 0,-1-1 0 0 0,1 0-1 0 0,0-1 1 0 0,0 1-1 0 0,-1 0 1 0 0,1-1 0 0 0,-1 1-1 0 0,1-1 1 0 0,0 0-1 0 0,-1 1 1 0 0,1-1 0 0 0,-1-1-1 0 0,1 1 1 0 0,0 0-1 0 0,-1 0 1 0 0,1-1 0 0 0,-1 0-1 0 0,1 1 1 0 0,0-1-1 0 0,0 0 1 0 0,-1 0 0 0 0,1 0-1 0 0,0 0 1 0 0,0 0 0 0 0,0-1-1 0 0,0 1 1 0 0,0-1-1 0 0,0 1 1 0 0,-1-3 4 0 0,1 3-209 0 0,-1 1 0 0 0,0-2 0 0 0,1 1 0 0 0,0 0 0 0 0,-1 0 0 0 0,1-1 0 0 0,-1 0 0 0 0,1 1 0 0 0,0-1 0 0 0,0 0 0 0 0,0 0 1 0 0,0 0-1 0 0,1 0 0 0 0,-1 0 0 0 0,0-1 0 0 0,1 1 0 0 0,-1 0 0 0 0,1-1 0 0 0,0 1 0 0 0,0-1 0 0 0,0 0 0 0 0,0 1 0 0 0,0-1 0 0 0,1 0 0 0 0,-1 1 0 0 0,1-1 0 0 0,0 0 0 0 0,0-2 209 0 0,8 0-1484 0 0</inkml:trace>
  <inkml:trace contextRef="#ctx0" brushRef="#br0" timeOffset="110045.876">8731 4726 7930 0 0,'12'-18'3607'0'0,"-3"55"-4165"0"0,-5-17 784 0 0,14 100-215 0 0,-4 1-1 0 0,-6 0 1 0 0,-8 117-11 0 0,0-154 15 0 0,-9 191 407 0 0,9-274-402 0 0,1 1-1 0 0,-1 0 0 0 0,1-1 0 0 0,0 1 0 0 0,0 0 1 0 0,-1-1-1 0 0,1 1 0 0 0,0-1 0 0 0,1 1 0 0 0,-1-1 1 0 0,0 1-1 0 0,0-1 0 0 0,1 0 0 0 0,-1 0 0 0 0,0 0 1 0 0,1 0-1 0 0,-1 0 0 0 0,1 0 0 0 0,0 0 0 0 0,-1 0 1 0 0,1 0-1 0 0,0-1 0 0 0,-1 1 0 0 0,1-1 0 0 0,0 1 1 0 0,0-1-1 0 0,-1 0 0 0 0,1 0 0 0 0,0 0 0 0 0,0 0 1 0 0,0 0-1 0 0,0 0 0 0 0,-1 0 0 0 0,1 0 0 0 0,0-1 1 0 0,0 1-1 0 0,-1-1 0 0 0,1 1 0 0 0,0-1 0 0 0,-1 0 1 0 0,1 0-1 0 0,0 1 0 0 0,-1-1 0 0 0,1-1-19 0 0,6 0-63 0 0,159-74 158 0 0,-119 55-273 0 0,-36 16-261 0 0,1 0 0 0 0,-1-1 1 0 0,0 0-1 0 0,0-1 0 0 0,-1 0 1 0 0,1-1-1 0 0,-2 0 0 0 0,1-1 0 0 0,5-6 439 0 0,-12 10-1086 0 0</inkml:trace>
  <inkml:trace contextRef="#ctx0" brushRef="#br0" timeOffset="110327.647">8610 5230 6649 0 0,'-17'-3'3973'0'0,"132"23"-2555"0"0,-87-22-1443 0 0,0-2 0 0 0,0-1 0 0 0,0-1 0 0 0,-1-1 0 0 0,0-2 0 0 0,0-1 0 0 0,-1 0 0 0 0,0-2 0 0 0,-1-1 0 0 0,-1-2 0 0 0,0 0 0 0 0,0-1-1 0 0,13-14 27 0 0,51-101-4510 0 0,-74 96 3288 0 0</inkml:trace>
  <inkml:trace contextRef="#ctx0" brushRef="#br0" timeOffset="110655.749">9309 4655 1496 0 0,'22'50'4825'0'0,"5"166"-685"0"0,-27 109-2492 0 0,-11-186-1137 0 0,50-244-215 0 0,-38 98-296 0 0,0-1 1 0 0,0 1-1 0 0,0-1 1 0 0,1 1-1 0 0,0 0 0 0 0,1-1 1 0 0,-1 1-1 0 0,2 0 1 0 0,-1 1-1 0 0,1-1 0 0 0,0 0 1 0 0,0 1-1 0 0,0 0 1 0 0,1 0-1 0 0,0 0 0 0 0,0 1 1 0 0,1 0-1 0 0,0 0 1 0 0,-1 0-1 0 0,2 1 0 0 0,-1-1 1 0 0,0 1-1 0 0,1 1 1 0 0,0-1-1 0 0,0 1 0 0 0,0 1 1 0 0,1-1-1 0 0,-1 6 9 0 0,0 0 1 0 0,-1 0-1 0 0,1 1 0 0 0,-1 0 1 0 0,0 0-1 0 0,0 1 1 0 0,0-1-1 0 0,-1 1 0 0 0,0 1 1 0 0,0-1-1 0 0,0 1 1 0 0,0 0-1 0 0,-1 0 0 0 0,0 0 1 0 0,0 0-1 0 0,-1 1 1 0 0,0 0-1 0 0,0 0 0 0 0,0-1 1 0 0,0 7-10 0 0,103 236 261 0 0,-105-247-281 0 0,0 0 0 0 0,0 0 0 0 0,1-1 0 0 0,-1 1 0 0 0,0 0 0 0 0,1-1 0 0 0,-1 1 0 0 0,1-1 0 0 0,-1 1 0 0 0,1-1 0 0 0,0 0 0 0 0,-1 0 0 0 0,1 0 0 0 0,0 0 0 0 0,0 0 0 0 0,0 0 0 0 0,0 0 0 0 0,0-1 0 0 0,0 1 0 0 0,0-1 0 0 0,0 1 0 0 0,0-1 0 0 0,0 0 0 0 0,0 0 0 0 0,0 0 0 0 0,0 0 0 0 0,1 0 0 0 0,-1 0 0 0 0,1-1 20 0 0,60-26-4550 0 0,-53 21 3065 0 0</inkml:trace>
  <inkml:trace contextRef="#ctx0" brushRef="#br0" timeOffset="111011.637">10035 5322 7618 0 0,'-3'11'2998'0'0,"3"-11"-2959"0"0,-1 1 1 0 0,1 0 0 0 0,-1-1 0 0 0,1 1-1 0 0,-1 0 1 0 0,1 0 0 0 0,-1-1 0 0 0,1 1-1 0 0,0 0 1 0 0,0 0 0 0 0,-1 0 0 0 0,1-1-1 0 0,0 1 1 0 0,0 0 0 0 0,0 0 0 0 0,0 0-1 0 0,0 0 1 0 0,0 0 0 0 0,0 0 0 0 0,0-1 0 0 0,0 1-1 0 0,0 0 1 0 0,1 0 0 0 0,-1 0 0 0 0,0 0-1 0 0,0-1 1 0 0,1 1 0 0 0,-1 0 0 0 0,1 0-1 0 0,-1-1 1 0 0,1 1 0 0 0,-1 0 0 0 0,1-1-1 0 0,-1 1 1 0 0,1 0 0 0 0,0-1 0 0 0,-1 1-1 0 0,1-1 1 0 0,0 1 0 0 0,-1-1 0 0 0,1 1-1 0 0,0-1 1 0 0,0 0 0 0 0,-1 1 0 0 0,1-1 0 0 0,0 0-1 0 0,0 1 1 0 0,0-1 0 0 0,0 0 0 0 0,-1 0-1 0 0,1 0 1 0 0,0 0 0 0 0,0 0 0 0 0,0 0-1 0 0,0 0 1 0 0,0 0 0 0 0,-1 0 0 0 0,1 0-1 0 0,0-1-39 0 0,8-2 50 0 0,0-1 0 0 0,-1 0-1 0 0,0 0 1 0 0,0-1 0 0 0,0 0-1 0 0,-1 0 1 0 0,1-1-1 0 0,-1 0 1 0 0,-1 0 0 0 0,1-1-1 0 0,-1 1 1 0 0,0-1-1 0 0,0-1 1 0 0,3-7-50 0 0,-1 5 26 0 0,5-3-66 0 0,0-1 1 0 0,-2 0 0 0 0,1-1-1 0 0,-2 0 1 0 0,0-1 0 0 0,-1 0-1 0 0,0-1 1 0 0,-2 0 0 0 0,0 0 0 0 0,-1 0-1 0 0,0-1 1 0 0,-1 0 0 0 0,-2 0-1 0 0,0-1 1 0 0,0 1 0 0 0,-2-1-1 0 0,0-17 40 0 0,-1 35 2 0 0,0-1-1 0 0,0 1 0 0 0,0-1 0 0 0,-1 1 0 0 0,1-1 0 0 0,0 1 0 0 0,0-1 1 0 0,-1 1-1 0 0,1 0 0 0 0,-1-1 0 0 0,0 1 0 0 0,1-1 0 0 0,-1 1 0 0 0,0 0 1 0 0,0 0-1 0 0,1-1 0 0 0,-1 1 0 0 0,0 0 0 0 0,0 0 0 0 0,-1 0 1 0 0,1 0-1 0 0,0 0 0 0 0,0 0 0 0 0,0 0 0 0 0,-1 1 0 0 0,1-1 0 0 0,0 0 1 0 0,-1 1-1 0 0,1-1 0 0 0,0 1 0 0 0,-1-1 0 0 0,1 1 0 0 0,-1 0 0 0 0,1-1 1 0 0,-1 1-1 0 0,1 0 0 0 0,-1 0 0 0 0,1 0 0 0 0,-1 0 0 0 0,1 0 0 0 0,-1 1 1 0 0,1-1-1 0 0,-1 0 0 0 0,1 1 0 0 0,-1-1 0 0 0,1 1 0 0 0,0-1 0 0 0,-1 1 1 0 0,1 0-1 0 0,0 0 0 0 0,0-1 0 0 0,-1 1 0 0 0,1 0 0 0 0,0 0 1 0 0,0 0-1 0 0,0 0 0 0 0,0 1 0 0 0,0-1 0 0 0,0 0 0 0 0,0 0 0 0 0,1 0 1 0 0,-1 1-1 0 0,0-1 0 0 0,0 2-1 0 0,-18 30 237 0 0,1 0 0 0 0,2 1 0 0 0,2 1 0 0 0,1 0 0 0 0,1 1 0 0 0,2 1 0 0 0,2-1 0 0 0,1 2 0 0 0,2-1 0 0 0,1 4-237 0 0,2-34 55 0 0,1-1 1 0 0,-1 1 0 0 0,1-1-1 0 0,1 1 1 0 0,-1 0 0 0 0,1-1 0 0 0,0 1-1 0 0,0 0 1 0 0,1-1 0 0 0,0 1-1 0 0,0-1 1 0 0,1 1 0 0 0,0-1-1 0 0,0 1 1 0 0,0-1 0 0 0,1 0 0 0 0,0 0-1 0 0,0 0 1 0 0,0 0 0 0 0,1-1-1 0 0,0 1 1 0 0,0-1 0 0 0,1 0-1 0 0,-1 0 1 0 0,1 0 0 0 0,0-1 0 0 0,0 0-1 0 0,1 0 1 0 0,-1 0 0 0 0,4 2-56 0 0,4-2-40 0 0,0 0 0 0 0,0-1 0 0 0,0 0 0 0 0,0-1 1 0 0,1 0-1 0 0,-1-1 0 0 0,1 0 0 0 0,-1-1 1 0 0,1-1-1 0 0,-1 0 0 0 0,0-1 0 0 0,0-1 0 0 0,12-3 40 0 0,166-65-6397 0 0,-187 69 6158 0 0,31-13-2165 0 0</inkml:trace>
  <inkml:trace contextRef="#ctx0" brushRef="#br0" timeOffset="119169.245">22256 4559 4497 0 0,'19'-108'4830'0'0,"-16"96"-4793"0"0,0 0-1 0 0,-1 0 0 0 0,-1 0 1 0 0,1-1-1 0 0,-2 1 0 0 0,0 0 1 0 0,0 0-1 0 0,-1-1 0 0 0,-1 1 1 0 0,0 0-1 0 0,-1 0 0 0 0,0-1-36 0 0,2 8 14 0 0,0-1 0 0 0,0 0-1 0 0,-1 1 1 0 0,0 0-1 0 0,0-1 1 0 0,0 1 0 0 0,-1 0-1 0 0,0 0 1 0 0,0 0 0 0 0,0 0-1 0 0,0 1 1 0 0,-1-1-1 0 0,0 1 1 0 0,0 0 0 0 0,0 0-1 0 0,0 1 1 0 0,-1-1-1 0 0,1 1 1 0 0,-1-1 0 0 0,0 2-1 0 0,0-1 1 0 0,0 0 0 0 0,0 1-1 0 0,-2 0-13 0 0,-2 2 27 0 0,-1 1 0 0 0,1 0-1 0 0,0 0 1 0 0,0 1 0 0 0,0 1 0 0 0,0 0-1 0 0,0 0 1 0 0,1 0 0 0 0,-1 1 0 0 0,1 0-1 0 0,0 1 1 0 0,0 0 0 0 0,1 0 0 0 0,-1 1-1 0 0,1 0 1 0 0,0 0 0 0 0,1 1 0 0 0,-1 0-1 0 0,1 0 1 0 0,1 0 0 0 0,-1 1-1 0 0,1-1 1 0 0,0 1 0 0 0,1 1 0 0 0,0-1-1 0 0,-1 4-26 0 0,-6 16 145 0 0,1-1 0 0 0,2 1-1 0 0,0 1 1 0 0,2-1-1 0 0,1 1 1 0 0,2 1-1 0 0,0 23-144 0 0,21 335 541 0 0,0-132-410 0 0,-26-130-405 0 0,-3-126-4521 0 0,10-1 3556 0 0</inkml:trace>
  <inkml:trace contextRef="#ctx0" brushRef="#br0" timeOffset="119435.698">21645 4881 4353 0 0,'-1'-1'711'0'0,"0"1"-619"0"0,0 0 1 0 0,0 0 0 0 0,0-1-1 0 0,0 1 1 0 0,0 0 0 0 0,0-1 0 0 0,0 1-1 0 0,1-1 1 0 0,-1 1 0 0 0,0-1 0 0 0,0 1-1 0 0,1-1 1 0 0,-1 1 0 0 0,0-1 0 0 0,0 0-1 0 0,1 1 1 0 0,-1-1 0 0 0,1 0-1 0 0,-1 0 1 0 0,1 1 0 0 0,-1-1 0 0 0,1 0-1 0 0,-1 0 1 0 0,1 0 0 0 0,0 0 0 0 0,0 0-1 0 0,-1 0 1 0 0,1 1 0 0 0,0-1-1 0 0,0 0 1 0 0,0 0 0 0 0,0 0 0 0 0,0 0-1 0 0,0 0 1 0 0,0 0 0 0 0,0 0 0 0 0,0 0-1 0 0,1 0 1 0 0,-1 0 0 0 0,0 0 0 0 0,1 1-1 0 0,-1-1 1 0 0,0 0 0 0 0,1 0-1 0 0,-1 0 1 0 0,1 0 0 0 0,-1 1 0 0 0,1-1-1 0 0,0 0-92 0 0,48-15 370 0 0,1 2 0 0 0,0 3 0 0 0,1 1 0 0 0,0 3 0 0 0,1 2 0 0 0,0 2 0 0 0,27 3-370 0 0,60-6-141 0 0,46-44-2472 0 0,-165 42 1948 0 0</inkml:trace>
  <inkml:trace contextRef="#ctx0" brushRef="#br0" timeOffset="119701.491">22492 4867 5377 0 0,'-4'17'1363'0'0,"1"-12"-1182"0"0,1 1 1 0 0,0 0-1 0 0,0 0 0 0 0,0 0 0 0 0,0 0 1 0 0,1 0-1 0 0,0 0 0 0 0,0 1 0 0 0,1-1 0 0 0,0 0 1 0 0,0 0-1 0 0,1 1 0 0 0,-1-1 0 0 0,1 0 1 0 0,0 0-1 0 0,1 0 0 0 0,0 1 0 0 0,0-2 0 0 0,0 1 1 0 0,1 0-1 0 0,-1 0 0 0 0,2-1 0 0 0,-1 1 0 0 0,0-1 1 0 0,1 0-1 0 0,0 0 0 0 0,1 1-181 0 0,2-6 77 0 0,-1 0 0 0 0,0 0 0 0 0,0-1 0 0 0,1 0 0 0 0,-1 0 0 0 0,0 0 0 0 0,0-1 0 0 0,0 0 0 0 0,0 0 0 0 0,0 0 1 0 0,0-1-1 0 0,0 0 0 0 0,-1 0 0 0 0,0 0 0 0 0,1-1 0 0 0,-1 0 0 0 0,-1 0 0 0 0,1 0 0 0 0,0 0 0 0 0,-1-1 0 0 0,1-2-77 0 0,15-7 28 0 0,-2-2 1 0 0,0 0-1 0 0,0-1 0 0 0,-2-1 1 0 0,0 0-1 0 0,-1-1 0 0 0,-1-1 1 0 0,-1-1-1 0 0,-1 1 0 0 0,-1-2 1 0 0,0 0-1 0 0,-2 0 1 0 0,0-1-1 0 0,-2 0 0 0 0,3-14-28 0 0,-10 32 16 0 0,0 0 0 0 0,0 0 0 0 0,-1 0 0 0 0,0 0 0 0 0,0 0 0 0 0,0 0 0 0 0,0 1 0 0 0,-1-1 1 0 0,0 0-1 0 0,1 1 0 0 0,-2-1 0 0 0,1 1 0 0 0,-1 0 0 0 0,1-1 0 0 0,-1 1 0 0 0,0 1 0 0 0,-1-1 0 0 0,1 0 0 0 0,-1 1 0 0 0,1-1 0 0 0,-1 1 0 0 0,0 0 0 0 0,0 1 0 0 0,0-1 0 0 0,-1 1 0 0 0,1-1 0 0 0,-1 1 0 0 0,1 0 0 0 0,-1 1 0 0 0,0-1 0 0 0,0 1 0 0 0,0 0 0 0 0,1 0 0 0 0,-1 1 0 0 0,0-1 0 0 0,0 1 0 0 0,0 0 0 0 0,0 1 0 0 0,0-1 0 0 0,0 1 0 0 0,0 0 1 0 0,0 0-1 0 0,0 0 0 0 0,1 1 0 0 0,-1 0 0 0 0,0 0 0 0 0,1 0 0 0 0,0 0 0 0 0,-1 1 0 0 0,-2 2-16 0 0,-18 14 78 0 0,2 2 1 0 0,0 0 0 0 0,1 2-1 0 0,1 0 1 0 0,1 1 0 0 0,1 2 0 0 0,1 0-1 0 0,1 0 1 0 0,2 2 0 0 0,1 0-1 0 0,1 0 1 0 0,1 2-79 0 0,10-28-43 0 0,0 1 1 0 0,1-1-1 0 0,-1 1 0 0 0,1-1 1 0 0,-1 1-1 0 0,1-1 0 0 0,0 1 1 0 0,0 0-1 0 0,0-1 0 0 0,0 1 1 0 0,1 0-1 0 0,-1 0 1 0 0,1 0-1 0 0,-1 0 0 0 0,1-1 1 0 0,0 1-1 0 0,0 0 0 0 0,1 0 1 0 0,-1 0-1 0 0,0 0 0 0 0,1 0 1 0 0,0-1-1 0 0,0 1 0 0 0,0 0 1 0 0,0 0-1 0 0,0-1 0 0 0,0 1 1 0 0,1-1-1 0 0,-1 1 1 0 0,1-1-1 0 0,0 0 0 0 0,0 1 1 0 0,-1-1-1 0 0,2 0 0 0 0,-1 0 1 0 0,0 0-1 0 0,0 0 0 0 0,1-1 1 0 0,-1 1-1 0 0,0-1 0 0 0,1 1 1 0 0,0-1-1 0 0,-1 0 0 0 0,1 0 1 0 0,0 0-1 0 0,0 0 1 0 0,-1-1-1 0 0,2 1 43 0 0,80-18-4440 0 0,-57 6 2827 0 0</inkml:trace>
  <inkml:trace contextRef="#ctx0" brushRef="#br0" timeOffset="119950.03">23092 4968 2152 0 0,'0'1'205'0'0,"0"-1"-1"0"0,-1 0 1 0 0,1 0 0 0 0,0 0-1 0 0,-1 0 1 0 0,1 1-1 0 0,0-1 1 0 0,-1 0-1 0 0,1 0 1 0 0,0 1-1 0 0,0-1 1 0 0,-1 0-1 0 0,1 1 1 0 0,0-1-1 0 0,0 0 1 0 0,-1 1-1 0 0,1-1 1 0 0,0 0-1 0 0,0 1 1 0 0,0-1-1 0 0,0 0 1 0 0,0 1-1 0 0,0-1 1 0 0,0 0-1 0 0,-1 1 1 0 0,1-1-1 0 0,0 0 1 0 0,0 1-1 0 0,0-1 1 0 0,0 1 0 0 0,1-1-1 0 0,-1 0 1 0 0,0 1-1 0 0,0-1 1 0 0,0 0-1 0 0,0 1 1 0 0,0-1-1 0 0,0 0 1 0 0,0 1-1 0 0,1-1 1 0 0,-1 0-1 0 0,0 1 1 0 0,0-1-1 0 0,1 0 1 0 0,-1 1-205 0 0,-2-12 226 0 0,1-5-110 0 0,1 0 0 0 0,0 1 0 0 0,1-1-1 0 0,1 0 1 0 0,1 1 0 0 0,0-1 0 0 0,1 1-1 0 0,0 0 1 0 0,5-8-116 0 0,-3 7 215 0 0,1 0 1 0 0,1 0-1 0 0,1 1 0 0 0,0 0 1 0 0,1 1-1 0 0,1 0 0 0 0,0 1 0 0 0,1 0 1 0 0,0 0-1 0 0,1 1 0 0 0,0 1 1 0 0,1 0-1 0 0,5-2-215 0 0,-8 7-97 0 0,0 0 1 0 0,1 0-1 0 0,-1 2 1 0 0,1-1-1 0 0,0 2 1 0 0,0-1-1 0 0,1 2 1 0 0,-1-1-1 0 0,1 2 0 0 0,-1 0 1 0 0,1 0-1 0 0,6 1 97 0 0,122 22-5555 0 0,-109-15 3687 0 0</inkml:trace>
  <inkml:trace contextRef="#ctx0" brushRef="#br0" timeOffset="123677.386">27457 4467 7042 0 0,'26'15'4827'0'0,"-18"51"-4076"0"0,-8-50-312 0 0,8 788 2353 0 0,7-723-2448 0 0,-14-81-404 0 0,3-13-804 0 0,1-2 586 0 0,0 1 0 0 0,-1-1 0 0 0,0 0-1 0 0,-1 0 1 0 0,-1-1 0 0 0,0 1 0 0 0,-1 0-1 0 0,-1-16 279 0 0,-22-217-4001 0 0,12 174 3668 0 0,4-1 0 0 0,2 1-1 0 0,4-1 1 0 0,5-24 333 0 0,-4 90 153 0 0,2 1-1 0 0,-1 0 1 0 0,1 0 0 0 0,0 0 0 0 0,0 0-1 0 0,1 0 1 0 0,0 0 0 0 0,1 1 0 0 0,-1 0-1 0 0,1 0 1 0 0,1 0 0 0 0,-1 1-1 0 0,1 0 1 0 0,0 0 0 0 0,1 0 0 0 0,0 1-1 0 0,0 0 1 0 0,0 0 0 0 0,0 0 0 0 0,0 1-1 0 0,1 0 1 0 0,0 1 0 0 0,0 0-1 0 0,0 0 1 0 0,0 1 0 0 0,1 0 0 0 0,-1 0-1 0 0,1 1 1 0 0,-1 0 0 0 0,1 0 0 0 0,-1 1-1 0 0,1 0 1 0 0,-1 1 0 0 0,1-1-1 0 0,-1 2 1 0 0,1-1 0 0 0,-1 1 0 0 0,0 1-1 0 0,1 0 1 0 0,-1 0 0 0 0,-1 0 0 0 0,1 1-1 0 0,0 0 1 0 0,-1 0 0 0 0,0 1-1 0 0,0 0 1 0 0,0 1 0 0 0,2 2-153 0 0,-1-3 8 0 0,-1 1 0 0 0,0 0 1 0 0,0 0-1 0 0,0 1 0 0 0,-1 0 0 0 0,0 0 1 0 0,-1 0-1 0 0,1 1 0 0 0,-1 0 0 0 0,-1 0 1 0 0,1 0-1 0 0,-1 1 0 0 0,-1-1 0 0 0,0 1 1 0 0,0 0-1 0 0,0 0 0 0 0,-2 0 0 0 0,1 0 1 0 0,-1 1-1 0 0,0-1 0 0 0,-1 0 0 0 0,0 1 1 0 0,0-1-1 0 0,-1 0 0 0 0,0 0 0 0 0,-1 1 1 0 0,0-1-1 0 0,0 0 0 0 0,-1 0 0 0 0,0-1 1 0 0,-1 1-1 0 0,0-1 0 0 0,0 1 0 0 0,-1-1 1 0 0,0 0-1 0 0,0-1 0 0 0,-1 1 0 0 0,-5 4-8 0 0,0-2 15 0 0,0-1 0 0 0,-1-1-1 0 0,-1 0 1 0 0,1 0 0 0 0,-1-1-1 0 0,0-1 1 0 0,-1 0 0 0 0,1-1-1 0 0,-1 0 1 0 0,0-1 0 0 0,0-1-1 0 0,-1 0 1 0 0,1-1 0 0 0,-1-1-1 0 0,1 0 1 0 0,-1-1 0 0 0,0 0-1 0 0,1-1 1 0 0,-1-1 0 0 0,0 0-15 0 0,13 2-31 0 0,1 0 0 0 0,-1 1 1 0 0,1-1-1 0 0,0 0 1 0 0,-1 0-1 0 0,1 0 1 0 0,-1 0-1 0 0,1 0 0 0 0,-1 0 1 0 0,1 0-1 0 0,-1 0 1 0 0,1-1-1 0 0,-1 1 0 0 0,1 0 1 0 0,0-1-1 0 0,-1 1 1 0 0,1-1-1 0 0,0 0 0 0 0,-1 0 1 0 0,1 1-1 0 0,0-1 1 0 0,0 0-1 0 0,0 0 1 0 0,0 0-1 0 0,0 0 0 0 0,0 0 1 0 0,0 0-1 0 0,0 0 1 0 0,0-1-1 0 0,0 1 0 0 0,0 0 1 0 0,1 0-1 0 0,-1-1 1 0 0,1 1-1 0 0,-1 0 0 0 0,1-1 1 0 0,-1 1-1 0 0,1-1 1 0 0,0 1-1 0 0,-1-1 0 0 0,1 1 1 0 0,0 0-1 0 0,0-1 1 0 0,0 1-1 0 0,0-1 1 0 0,1 1-1 0 0,-1-1 0 0 0,0 1 1 0 0,1-1-1 0 0,-1 1 1 0 0,1 0-1 0 0,-1-1 0 0 0,1 1 1 0 0,-1 0-1 0 0,1-1 1 0 0,0 1-1 0 0,0 0 0 0 0,0 0 1 0 0,0 0-1 0 0,0 0 1 0 0,0 0-1 0 0,0 0 1 0 0,0 0-1 0 0,1-1 31 0 0,8-3-268 0 0,0 0-1 0 0,0 1 1 0 0,1 0 0 0 0,0 1 0 0 0,-1 0 0 0 0,1 0-1 0 0,0 2 1 0 0,0-1 0 0 0,0 1 0 0 0,0 1-1 0 0,1 0 1 0 0,-1 0 268 0 0,17 4-16 0 0,0 0-1 0 0,-1 2 1 0 0,0 0 0 0 0,0 2 0 0 0,-1 2-1 0 0,23 10 17 0 0,-37-14 150 0 0,0-1-1 0 0,0 0 1 0 0,0-1-1 0 0,1 0 1 0 0,-1-1-1 0 0,1 0 1 0 0,0-1-1 0 0,0-1 1 0 0,0 0-1 0 0,0-1 1 0 0,0 0-1 0 0,0-1 1 0 0,0 0-1 0 0,0-1 1 0 0,0-1-1 0 0,0 0 1 0 0,-1 0-1 0 0,0-1 1 0 0,1-1-1 0 0,2-2-149 0 0,137-97 832 0 0,-149 101-811 0 0,1-1-1 0 0,0 0 0 0 0,-1 0 1 0 0,0 0-1 0 0,0-1 1 0 0,0 1-1 0 0,-1-1 0 0 0,1 0 1 0 0,-1 0-1 0 0,0 0 0 0 0,-1 0 1 0 0,1 0-1 0 0,-1 0 0 0 0,0 0 1 0 0,0 0-1 0 0,-1-1 0 0 0,1 1 1 0 0,-1 0-1 0 0,0 0 1 0 0,-1-1-1 0 0,1 1 0 0 0,-1 0 1 0 0,0 0-1 0 0,0-1 0 0 0,-1 1 1 0 0,1 0-1 0 0,-1 0 0 0 0,0 1 1 0 0,-1-1-1 0 0,1 0 0 0 0,-1 1 1 0 0,0-1-1 0 0,0 1 1 0 0,0 0-1 0 0,-1 0 0 0 0,0 0 1 0 0,1 0-1 0 0,-1 1 0 0 0,-1 0 1 0 0,1-1-1 0 0,0 1 0 0 0,-1 1 1 0 0,1-1-1 0 0,-1 1 0 0 0,0 0 1 0 0,0 0-1 0 0,0 0 1 0 0,0 1-1 0 0,-2-1-20 0 0,-5 4 35 0 0,1 1 0 0 0,-1 0-1 0 0,1 0 1 0 0,0 2 0 0 0,0-1 0 0 0,0 1 0 0 0,1 1 0 0 0,0 0 0 0 0,0 0-1 0 0,0 1 1 0 0,1 0 0 0 0,0 1 0 0 0,0 0 0 0 0,1 1 0 0 0,0-1 0 0 0,1 2-1 0 0,0-1 1 0 0,0 1 0 0 0,1 0 0 0 0,0 0 0 0 0,0 0 0 0 0,-1 7-35 0 0,5-14 1 0 0,1-1 1 0 0,-1 1-1 0 0,0-1 0 0 0,1 1 1 0 0,0 0-1 0 0,0 0 1 0 0,-1-1-1 0 0,2 1 0 0 0,-1 0 1 0 0,0 0-1 0 0,1 0 1 0 0,-1 0-1 0 0,1 0 0 0 0,0 0 1 0 0,0 0-1 0 0,0 0 1 0 0,0 0-1 0 0,1 0 0 0 0,-1 0 1 0 0,1 0-1 0 0,0 0 0 0 0,0 0 1 0 0,0 0-1 0 0,0 0 1 0 0,0 0-1 0 0,0-1 0 0 0,1 1 1 0 0,0 0-1 0 0,-1-1 1 0 0,1 0-1 0 0,0 1 0 0 0,0-1 1 0 0,0 0-1 0 0,1 0 1 0 0,-1 0-1 0 0,0 0 0 0 0,1 0 1 0 0,-1-1-1 0 0,1 1 1 0 0,0-1-1 0 0,0 1 0 0 0,2 0-1 0 0,36 4-3 0 0,81 28-18 0 0,-116-30 15 0 0,0 0 0 0 0,0-1-1 0 0,1 0 1 0 0,-1 0-1 0 0,0-1 1 0 0,1 1 0 0 0,0-2-1 0 0,-1 1 1 0 0,1-1-1 0 0,0 0 1 0 0,0 0-1 0 0,0-1 1 0 0,0 1 0 0 0,0-2-1 0 0,0 1 1 0 0,0-1-1 0 0,-1 0 1 0 0,1-1 0 0 0,0 1-1 0 0,0-1 1 0 0,-1-1-1 0 0,1 1 1 0 0,-1-1 0 0 0,0 0-1 0 0,0 0 1 0 0,3-3 6 0 0,238-199-171 0 0,-245 203 170 0 0,0 0 0 0 0,0 0-1 0 0,0 0 1 0 0,0 0 0 0 0,0 0 0 0 0,0 1-1 0 0,1-1 1 0 0,-1 1 0 0 0,0 0 0 0 0,1 0 0 0 0,-1 0-1 0 0,1 0 1 0 0,0 0 0 0 0,-1 0 0 0 0,1 1-1 0 0,0-1 1 0 0,-1 1 0 0 0,1 0 0 0 0,0 0 0 0 0,-1 0-1 0 0,1 0 1 0 0,0 0 0 0 0,0 0 0 0 0,-1 1-1 0 0,1-1 1 0 0,0 1 0 0 0,-1 0 0 0 0,1 0 0 0 0,-1 0-1 0 0,1 0 1 0 0,-1 0 0 0 0,0 1 0 0 0,1-1-1 0 0,-1 1 1 0 0,0 0 0 0 0,0-1 0 0 0,0 1 0 0 0,0 0-1 0 0,0 0 1 0 0,0 0 0 0 0,-1 0 0 0 0,1 1-1 0 0,-1-1 1 0 0,1 0 0 0 0,-1 1 0 0 0,0-1 0 0 0,0 1-1 0 0,0 0 2 0 0,-1 80 38 0 0,-1-73-36 0 0,0 0 0 0 0,0 0 0 0 0,1 1 0 0 0,0-1 0 0 0,1 0 0 0 0,0 0 0 0 0,1 1-1 0 0,0-1 1 0 0,0 0 0 0 0,1 0 0 0 0,1 0-2 0 0,-3-8-1 0 0,-1-1 0 0 0,1 1 0 0 0,1-1 0 0 0,-1 1 0 0 0,0-1 0 0 0,0 1 0 0 0,0-1 0 0 0,1 1 0 0 0,-1-1 0 0 0,1 0 0 0 0,-1 0 0 0 0,1 0 0 0 0,0 0 0 0 0,-1 0 0 0 0,1 0 0 0 0,0 0 0 0 0,-1-1 0 0 0,1 1 0 0 0,0-1 0 0 0,0 1 0 0 0,0-1 0 0 0,0 0 0 0 0,0 1 0 0 0,-1-1 0 0 0,1 0 0 0 0,0 0-1 0 0,0 0 1 0 0,0-1 0 0 0,0 1 0 0 0,0 0 0 0 0,0-1 0 0 0,-1 1 0 0 0,1-1 0 0 0,0 0 0 0 0,0 1 0 0 0,-1-1 0 0 0,1 0 0 0 0,0 0 0 0 0,-1 0 0 0 0,1-1 1 0 0,70-52-51 0 0,-60 44 48 0 0,24-24 16 0 0,0-1-1 0 0,-3-2 1 0 0,0-1-1 0 0,-3-1 0 0 0,-1-2 1 0 0,-2-1-1 0 0,-2-1 1 0 0,-2-1-1 0 0,-2-1 0 0 0,8-27-12 0 0,-17 38-21 0 0,-1-1-1 0 0,-2 0 1 0 0,-2-1-1 0 0,-1 0 1 0 0,-1 0-1 0 0,-2-18 22 0 0,-3 55 3 0 0,-1-1 1 0 0,1 1-1 0 0,-1-1 1 0 0,1 1-1 0 0,-1-1 1 0 0,1 0-1 0 0,-1 1 1 0 0,1-1-1 0 0,-1 0 1 0 0,0 0-1 0 0,1 1 1 0 0,-1-1-1 0 0,1 0 1 0 0,-1 0-1 0 0,0 0 1 0 0,1 0-1 0 0,-1 0 1 0 0,0 0-1 0 0,1 0 1 0 0,-1 0-1 0 0,0 0 1 0 0,1 0-1 0 0,-1 0 0 0 0,1 0 1 0 0,-1 0-1 0 0,0 0 1 0 0,1-1-1 0 0,-1 1 1 0 0,0 0-1 0 0,1 0 1 0 0,-1-1-1 0 0,1 1 1 0 0,-1 0-1 0 0,1-1 1 0 0,-1 1-1 0 0,1-1 1 0 0,-1 1-1 0 0,1-1 1 0 0,-1 1-1 0 0,1-1 1 0 0,0 1-1 0 0,-1-1 1 0 0,1 1-1 0 0,0-1 1 0 0,-1 1-1 0 0,1-1 1 0 0,0 0-1 0 0,0 1 0 0 0,0-1 1 0 0,-1 1-1 0 0,1-1 1 0 0,0 0-1 0 0,0 1 1 0 0,0-1-1 0 0,0 0 1 0 0,0 1-1 0 0,0-1 1 0 0,0 0-1 0 0,0 1 1 0 0,1-1-1 0 0,-1 0 1 0 0,0 1-1 0 0,0-1 1 0 0,0 1-1 0 0,1-1 1 0 0,-1 0-1 0 0,0 1 1 0 0,1-1-4 0 0,-32 41 274 0 0,13 7-26 0 0,1 1 0 0 0,3 0 0 0 0,2 1 0 0 0,2 0 0 0 0,3 1 0 0 0,1 0 0 0 0,2 20-248 0 0,3-62 20 0 0,-3 15-13 0 0,1-1 1 0 0,1 1-1 0 0,1 0 0 0 0,1 0 0 0 0,1 0 0 0 0,0-1 1 0 0,2 1-1 0 0,1 0 0 0 0,1-1 0 0 0,1 0 0 0 0,0 0 1 0 0,2-1-1 0 0,1 1 0 0 0,0-2 0 0 0,9 14-7 0 0,34-8-1173 0 0,-48-26 866 0 0,0 0 1 0 0,0-1-1 0 0,0 1 0 0 0,0-1 1 0 0,-1 0-1 0 0,1 1 0 0 0,0-2 1 0 0,0 1-1 0 0,0 0 0 0 0,-1-1 0 0 0,1 0 1 0 0,-1 0-1 0 0,1 0 0 0 0,-1 0 1 0 0,0 0-1 0 0,0-1 0 0 0,0 0 1 0 0,0 1-1 0 0,0-1 0 0 0,0 0 1 0 0,-1-1 306 0 0,7-7-1814 0 0</inkml:trace>
  <inkml:trace contextRef="#ctx0" brushRef="#br0" timeOffset="123927.502">28983 4467 7778 0 0,'26'-45'6697'0'0,"62"29"-6797"0"0,-56 14 532 0 0,-14-1-424 0 0,-1 0 0 0 0,1 1 0 0 0,0 1 0 0 0,0 0 0 0 0,1 2 0 0 0,-1 0 0 0 0,-1 1 0 0 0,1 1 0 0 0,0 1 0 0 0,0 0-1 0 0,-1 1 1 0 0,0 1 0 0 0,0 1 0 0 0,-1 0 0 0 0,0 1 0 0 0,0 1 0 0 0,0 0 0 0 0,-1 1 0 0 0,-1 1 0 0 0,0 0 0 0 0,6 7-8 0 0,-7-1 9 0 0,0 1 1 0 0,-1 1-1 0 0,0 0 1 0 0,-2 0-1 0 0,0 1 1 0 0,-1 0-1 0 0,-2 1 0 0 0,0 0 1 0 0,-1 0-1 0 0,-1 1 1 0 0,-1-1-1 0 0,1 11-9 0 0,-4-24-320 0 0,4 26-291 0 0,3-20-3153 0 0,-8-14 2582 0 0</inkml:trace>
  <inkml:trace contextRef="#ctx0" brushRef="#br0" timeOffset="124182.261">29695 4347 6489 0 0,'2'-28'4155'0'0,"8"40"-5698"0"0,2 7 1516 0 0,85 102-6292 0 0,-64-94 5344 0 0,-15-15 435 0 0</inkml:trace>
  <inkml:trace contextRef="#ctx0" brushRef="#br0" timeOffset="124740.954">30033 4550 856 0 0,'5'-3'338'0'0,"0"0"0"0"0,1 0 0 0 0,-1 0 0 0 0,0-1 0 0 0,0 1 0 0 0,-1-1 0 0 0,1 0 0 0 0,-1-1 0 0 0,0 1 0 0 0,0-1 0 0 0,0 0 0 0 0,0 0 0 0 0,-1 0 0 0 0,0 0 0 0 0,0 0 0 0 0,-1-1 0 0 0,1 0 0 0 0,0-3-338 0 0,-22 5 4797 0 0,9 12-4612 0 0,0 0-1 0 0,0 0 1 0 0,1 1 0 0 0,0 0-1 0 0,0 1 1 0 0,1 0 0 0 0,0 0-1 0 0,1 1 1 0 0,0 0 0 0 0,1 0-1 0 0,-2 4-184 0 0,2-1 109 0 0,0 1-1 0 0,1-1 1 0 0,0 1-1 0 0,1 0 1 0 0,1 1-1 0 0,0-1 1 0 0,1 1-1 0 0,1-1 1 0 0,0 1-1 0 0,1-1 1 0 0,1 1-1 0 0,0-1 1 0 0,1 1-1 0 0,2 4-108 0 0,-1-15 3 0 0,-1-1-1 0 0,1 0 1 0 0,0 0-1 0 0,0 0 1 0 0,0-1 0 0 0,1 1-1 0 0,-1-1 1 0 0,1 0-1 0 0,0 0 1 0 0,0 0-1 0 0,0 0 1 0 0,0-1-1 0 0,0 1 1 0 0,1-1-1 0 0,-1 0 1 0 0,1 0-1 0 0,0-1 1 0 0,-1 0 0 0 0,1 1-1 0 0,0-2 1 0 0,0 1-1 0 0,0 0 1 0 0,0-1-1 0 0,-1 0 1 0 0,1 0-1 0 0,0-1 1 0 0,0 1-1 0 0,0-1 1 0 0,0 0 0 0 0,-1 0-1 0 0,1-1 1 0 0,0 1-3 0 0,28-12-71 0 0,-2-1 0 0 0,1-1 0 0 0,-2-2 0 0 0,0-1 0 0 0,-1-1 1 0 0,-1-2-1 0 0,-1-1 0 0 0,0-1 0 0 0,12-15 71 0 0,-17 12-103 0 0,-1-1-1 0 0,-1-1 0 0 0,-2-1 1 0 0,0 0-1 0 0,-2-1 1 0 0,-1-1-1 0 0,-2-1 1 0 0,-1 0-1 0 0,-2 0 0 0 0,0-1 1 0 0,-3-1-1 0 0,1-12 104 0 0,-6 37-1 0 0,0 2 13 0 0,0 0 0 0 0,0 0 0 0 0,-1 0 0 0 0,0 0 0 0 0,0 0 0 0 0,0-1-1 0 0,-1 1 1 0 0,0 0 0 0 0,-1 0 0 0 0,0-1 0 0 0,0 1 0 0 0,0 0 0 0 0,-1 0 0 0 0,0 0 0 0 0,-1 0 0 0 0,-2-6-12 0 0,2 13 32 0 0,-1 0 0 0 0,1 0 1 0 0,0 0-1 0 0,0 0 1 0 0,-1 1-1 0 0,1-1 1 0 0,0 1-1 0 0,0 0 1 0 0,0 0-1 0 0,0 0 0 0 0,0 0 1 0 0,0 1-1 0 0,0-1 1 0 0,0 1-1 0 0,0 0 1 0 0,0-1-1 0 0,1 1 0 0 0,-1 0 1 0 0,1 1-1 0 0,0-1 1 0 0,0 0-1 0 0,-1 1 1 0 0,1 0-1 0 0,1-1 1 0 0,-1 1-1 0 0,0 0 0 0 0,1 0 1 0 0,-1 0-1 0 0,1 0 1 0 0,0 0-1 0 0,0 1-32 0 0,-51 77 526 0 0,41-60-435 0 0,1 2 0 0 0,0-1 0 0 0,1 1 0 0 0,2 0 1 0 0,0 1-1 0 0,2 0 0 0 0,1 0 0 0 0,0 0 0 0 0,2 0 1 0 0,1 1-1 0 0,0-1 0 0 0,2 1 0 0 0,1-1 0 0 0,1 0 1 0 0,1 0-1 0 0,1 0 0 0 0,2 0 0 0 0,2 7-91 0 0,-5-23 6 0 0,0-1 1 0 0,0 0-1 0 0,1 0 0 0 0,0 0 0 0 0,0 0 0 0 0,1-1 0 0 0,-1 1 0 0 0,1-1 0 0 0,1-1 1 0 0,-1 1-1 0 0,1-1 0 0 0,0 0 0 0 0,0-1 0 0 0,1 0 0 0 0,-1 0 0 0 0,1 0 1 0 0,0-1-1 0 0,0 0 0 0 0,0-1 0 0 0,0 0 0 0 0,0 0 0 0 0,1-1 0 0 0,-1 0 0 0 0,1 0 1 0 0,-1-1-1 0 0,0 0 0 0 0,1 0 0 0 0,-1-1 0 0 0,1 0 0 0 0,-1-1 0 0 0,0 0 1 0 0,1 0-1 0 0,-1 0 0 0 0,0-1 0 0 0,6-4-6 0 0,1-2-8 0 0,-1-1 1 0 0,0 0-1 0 0,0-1 1 0 0,-2 0-1 0 0,1-1 1 0 0,-1-1-1 0 0,-1 0 1 0 0,0 0-1 0 0,-1-1 1 0 0,-1 0-1 0 0,0-1 1 0 0,-1 0-1 0 0,0-1 1 0 0,-1 1-1 0 0,-1-2 1 0 0,-1 1-1 0 0,0 0 1 0 0,-1-1-1 0 0,-1 0 1 0 0,0 0-1 0 0,-1 0 1 0 0,-1-2 7 0 0,-1 18 1 0 0,0 0 0 0 0,0 0 0 0 0,0 0 0 0 0,1 0-1 0 0,-1 0 1 0 0,0 0 0 0 0,-1 0 0 0 0,1 0 0 0 0,0 0 0 0 0,0 0 0 0 0,0 0 0 0 0,-1 1 0 0 0,1-1 0 0 0,0 0 0 0 0,-1 0 0 0 0,1 0 0 0 0,0 0 0 0 0,-1 0 0 0 0,0 1 0 0 0,1-1 0 0 0,-1 0 0 0 0,1 0 0 0 0,-1 1 0 0 0,0-1 0 0 0,1 0 0 0 0,-1 1 0 0 0,0-1 0 0 0,0 1 0 0 0,0-1 0 0 0,1 1 0 0 0,-1-1 0 0 0,0 1 0 0 0,0 0 0 0 0,0-1 0 0 0,0 1 0 0 0,0 0 0 0 0,0 0 0 0 0,0 0 0 0 0,0-1 0 0 0,0 1 0 0 0,0 0 0 0 0,0 0 0 0 0,0 1 0 0 0,1-1 0 0 0,-1 0 0 0 0,0 0 0 0 0,0 0-1 0 0,0 0 1 0 0,0 1 0 0 0,0-1 0 0 0,0 1 0 0 0,0-1 0 0 0,0 0 0 0 0,1 1 0 0 0,-1-1 0 0 0,0 1 0 0 0,0 0 0 0 0,1-1 0 0 0,-1 1 0 0 0,0 0 0 0 0,1-1 0 0 0,-1 1 0 0 0,0 0 0 0 0,1 0 0 0 0,-1 0 0 0 0,1-1 0 0 0,-1 2-1 0 0,-44 52 468 0 0,38-45-405 0 0,0 1 0 0 0,1 1-1 0 0,1-1 1 0 0,0 1 0 0 0,0 0 0 0 0,1 0 0 0 0,0 1 0 0 0,1-1-1 0 0,1 1 1 0 0,0 0 0 0 0,0-1 0 0 0,1 1 0 0 0,0 0-1 0 0,1 0 1 0 0,1 0 0 0 0,0 0 0 0 0,0 0 0 0 0,1 0-1 0 0,1-1 1 0 0,0 1 0 0 0,0-1 0 0 0,1 0 0 0 0,1 0-1 0 0,0 0 1 0 0,0 0 0 0 0,1-1 0 0 0,1 0 0 0 0,-1 0 0 0 0,2 0-1 0 0,-1-1 1 0 0,6 5-63 0 0,-7-12-150 0 0,0-1 0 0 0,-1 1 0 0 0,1-1 1 0 0,0 0-1 0 0,0-1 0 0 0,0 1 0 0 0,0-1 0 0 0,0 0 0 0 0,-1-1 0 0 0,1 1 0 0 0,0-1 0 0 0,0 0 0 0 0,0-1 0 0 0,-1 1 1 0 0,1-1-1 0 0,-1 0 0 0 0,1-1 0 0 0,-1 1 0 0 0,0-1 0 0 0,0 0 0 0 0,0-1 0 0 0,0 1 0 0 0,0-1 0 0 0,-1 0 0 0 0,0 0 1 0 0,0 0-1 0 0,0-1 0 0 0,0 1 0 0 0,-1-1 0 0 0,1 0 0 0 0,-1 0 0 0 0,2-5 150 0 0,7-7-1108 0 0</inkml:trace>
  <inkml:trace contextRef="#ctx0" brushRef="#br0" timeOffset="125008.854">29798 4204 8490 0 0,'-8'13'1800'0'0,"1"-10"-2008"0"0,14-1-440 0 0,16-7-864 0 0</inkml:trace>
  <inkml:trace contextRef="#ctx0" brushRef="#br0" timeOffset="133481.832">26860 2820 5697 0 0,'-30'-59'2835'0'0,"-38"-53"-2504"0"0,66 109-307 0 0,-1 0 0 0 0,0 0 0 0 0,0 0 0 0 0,0 0 0 0 0,0 1 0 0 0,0-1 0 0 0,0 1 0 0 0,-1 0-1 0 0,1 0 1 0 0,-1 1 0 0 0,0-1 0 0 0,1 1 0 0 0,-1-1 0 0 0,0 1 0 0 0,0 0 0 0 0,0 1 0 0 0,0-1 0 0 0,0 1 0 0 0,0-1 0 0 0,0 1-1 0 0,0 0 1 0 0,0 1 0 0 0,0-1 0 0 0,0 1 0 0 0,0 0 0 0 0,0 0 0 0 0,1 0 0 0 0,-1 0 0 0 0,0 1 0 0 0,0-1 0 0 0,1 1-1 0 0,-1 0 1 0 0,1 0 0 0 0,0 0 0 0 0,-1 1 0 0 0,1-1 0 0 0,0 1 0 0 0,0 0 0 0 0,1 0 0 0 0,-1 0 0 0 0,1 0 0 0 0,-1 0 0 0 0,1 0-1 0 0,-1 2-23 0 0,-13 25 99 0 0,0 1 0 0 0,2 0 0 0 0,2 1-1 0 0,0 0 1 0 0,3 1 0 0 0,0 1-1 0 0,2-1 1 0 0,2 1 0 0 0,1 0-1 0 0,1 1 1 0 0,3 11-99 0 0,-1-45 3 0 0,-3 74 271 0 0,2 1 1 0 0,4-1 0 0 0,3 1 0 0 0,3-1-1 0 0,3-1 1 0 0,12 33-275 0 0,-22-102-291 0 0,1 10 357 0 0,0-10-5066 0 0,-2-5 3238 0 0</inkml:trace>
  <inkml:trace contextRef="#ctx0" brushRef="#br0" timeOffset="133701.197">26236 3234 6785 0 0,'-3'-22'3124'0'0,"34"-8"-1940"0"0,6 20-928 0 0,1 2-1 0 0,1 2 1 0 0,-1 1-1 0 0,1 2 1 0 0,-1 2-1 0 0,15 2-255 0 0,82-6 30 0 0,-69 3-116 0 0,78-14-4932 0 0,-135 10 3859 0 0</inkml:trace>
  <inkml:trace contextRef="#ctx0" brushRef="#br0" timeOffset="133996.773">26857 3221 3873 0 0,'-6'16'1544'0'0,"4"-13"-1402"0"0,-1 0 1 0 0,1 0 0 0 0,0 0-1 0 0,0 0 1 0 0,0 0 0 0 0,0 1 0 0 0,1-1-1 0 0,-1 0 1 0 0,1 1 0 0 0,0-1-1 0 0,0 1 1 0 0,0 0 0 0 0,1-1-1 0 0,-1 1 1 0 0,1 0 0 0 0,0-1-1 0 0,0 1 1 0 0,0 0 0 0 0,0-1-1 0 0,1 1 1 0 0,-1 0 0 0 0,1-1-1 0 0,0 1 1 0 0,0 0 0 0 0,1-1-1 0 0,-1 0 1 0 0,1 1 0 0 0,-1-1-1 0 0,1 0 1 0 0,0 0 0 0 0,0 0-1 0 0,1 0 1 0 0,-1 0 0 0 0,1 0-1 0 0,-1 0 1 0 0,1-1 0 0 0,0 0-1 0 0,0 1 1 0 0,0-1 0 0 0,0 0-1 0 0,1 0-142 0 0,11-3 110 0 0,1-1-1 0 0,-1-1 0 0 0,0 0 1 0 0,0-1-1 0 0,0-1 0 0 0,0 0 0 0 0,0-1 1 0 0,-1 0-1 0 0,0-1 0 0 0,-1-1 0 0 0,0 0 1 0 0,0-1-1 0 0,0-1 0 0 0,-1 0 1 0 0,-1 0-1 0 0,1-1 0 0 0,7-11-109 0 0,-14 18 13 0 0,1 0 0 0 0,-2 0 0 0 0,1-1 0 0 0,0 0 0 0 0,-1 0 0 0 0,0 0 0 0 0,0 0 0 0 0,0-1 0 0 0,-1 0 0 0 0,0 1 0 0 0,0-1-1 0 0,0 0 1 0 0,-1-1 0 0 0,0 1 0 0 0,0 0 0 0 0,-1-1 0 0 0,0 1 0 0 0,0-1 0 0 0,0 1 0 0 0,-1-1 0 0 0,1 1 0 0 0,-2-1 0 0 0,1 0 0 0 0,-1 1 0 0 0,0-1 0 0 0,0 1 0 0 0,-1 0 0 0 0,0-1 0 0 0,0 1-1 0 0,0 0 1 0 0,-1 0 0 0 0,0 0 0 0 0,0 0 0 0 0,-2-1-13 0 0,-2 4 33 0 0,-1 0-1 0 0,0 0 0 0 0,0 1 0 0 0,0 0 1 0 0,0 0-1 0 0,0 1 0 0 0,0 0 0 0 0,0 1 1 0 0,0-1-1 0 0,-1 2 0 0 0,1-1 1 0 0,0 1-1 0 0,0 0 0 0 0,0 1 0 0 0,0 0 1 0 0,0 0-1 0 0,0 1 0 0 0,0 0 0 0 0,1 0 1 0 0,-1 1-1 0 0,1 0 0 0 0,0 0 1 0 0,0 1-1 0 0,0-1 0 0 0,-4 6-32 0 0,-18 7 24 0 0,1 2-1 0 0,0 1 1 0 0,2 1-1 0 0,1 1 1 0 0,0 1-1 0 0,-20 25-23 0 0,45-47-26 0 0,-1 0 0 0 0,0 1 0 0 0,0-1-1 0 0,1 0 1 0 0,-1 0 0 0 0,0 0-1 0 0,1 0 1 0 0,-1 0 0 0 0,1 1 0 0 0,0-1-1 0 0,-1 0 1 0 0,1 0 0 0 0,0 1-1 0 0,0-1 1 0 0,-1 0 0 0 0,1 1 0 0 0,0-1-1 0 0,1 0 1 0 0,-1 1 0 0 0,0-1-1 0 0,0 0 1 0 0,0 0 0 0 0,1 1 0 0 0,-1-1-1 0 0,1 0 1 0 0,-1 0 0 0 0,1 1-1 0 0,-1-1 1 0 0,1 0 0 0 0,0 0 0 0 0,0 0-1 0 0,-1 0 1 0 0,1 0 0 0 0,0 0-1 0 0,0 0 1 0 0,0 0 0 0 0,0 0 0 0 0,0-1-1 0 0,0 1 1 0 0,0 0 0 0 0,0-1-1 0 0,1 1 1 0 0,-1-1 0 0 0,1 1 26 0 0,63 23-3417 0 0,-54-21 2392 0 0,62 17-2420 0 0,-48-15 2105 0 0</inkml:trace>
  <inkml:trace contextRef="#ctx0" brushRef="#br0" timeOffset="134200.726">27167 3336 1784 0 0,'7'-2'552'0'0,"0"0"-1"0"0,0 0 0 0 0,0-1 0 0 0,-1 0 1 0 0,1 0-1 0 0,-1-1 0 0 0,0 0 0 0 0,0 0 0 0 0,0 0 1 0 0,0-1-1 0 0,-1 0 0 0 0,0 0 0 0 0,0 0 1 0 0,0-1-1 0 0,-1 1 0 0 0,0-1 0 0 0,0 0 1 0 0,1-2-552 0 0,10-18 288 0 0,1 2 0 0 0,1 0 1 0 0,1 1-1 0 0,0 0 0 0 0,2 2 1 0 0,1 0-1 0 0,1 1 1 0 0,5-2-289 0 0,-21 19-84 0 0,1 0 0 0 0,-1 0 0 0 0,1 1 0 0 0,0 0 1 0 0,0 0-1 0 0,0 0 0 0 0,0 1 0 0 0,0 0 0 0 0,1 1 1 0 0,-1-1-1 0 0,0 1 0 0 0,0 1 0 0 0,0-1 0 0 0,1 1 0 0 0,-1 1 1 0 0,0-1-1 0 0,0 1 0 0 0,-1 0 0 0 0,1 1 0 0 0,0 0 1 0 0,-1 0-1 0 0,1 0 0 0 0,-1 1 0 0 0,0 0 0 0 0,0 0 1 0 0,4 4 83 0 0,41 12-4966 0 0,-33-15 3090 0 0</inkml:trace>
  <inkml:trace contextRef="#ctx0" brushRef="#br0" timeOffset="134708.457">28076 3320 5609 0 0,'93'-71'4905'0'0,"37"-45"-3338"0"0,-126 112-1527 0 0,-1 0 1 0 0,1 0-1 0 0,-1-1 0 0 0,0 1 0 0 0,0-1 0 0 0,0 0 1 0 0,-1 0-1 0 0,0 0 0 0 0,0 0 0 0 0,0-1 0 0 0,-1 1 1 0 0,1 0-1 0 0,-1-1 0 0 0,-1 1 0 0 0,1-1 0 0 0,-1 1 0 0 0,0-1 1 0 0,0 0-1 0 0,0 1 0 0 0,-1-1 0 0 0,0 1 0 0 0,-1-6-40 0 0,-1 9 32 0 0,-1 0 0 0 0,1 0-1 0 0,0 0 1 0 0,-1 0-1 0 0,1 0 1 0 0,-1 1-1 0 0,0 0 1 0 0,1 0 0 0 0,-1 0-1 0 0,0 0 1 0 0,0 0-1 0 0,0 1 1 0 0,0-1-1 0 0,0 1 1 0 0,1 0-1 0 0,-1 0 1 0 0,0 1 0 0 0,0-1-1 0 0,0 1 1 0 0,0 0-1 0 0,0 0 1 0 0,1 0-1 0 0,-1 1 1 0 0,0-1 0 0 0,1 1-1 0 0,0 0 1 0 0,-2 0-32 0 0,-10 5 49 0 0,-1 1 1 0 0,2 0-1 0 0,-1 1 1 0 0,1 0-1 0 0,1 1 0 0 0,-1 1 1 0 0,2 0-1 0 0,0 1 1 0 0,0 0-1 0 0,1 1 1 0 0,0 0-1 0 0,1 1 1 0 0,1 0-1 0 0,0 1 1 0 0,1 0-1 0 0,1 0 1 0 0,0 0-1 0 0,1 1 1 0 0,1 0-1 0 0,-2 7-49 0 0,6-20 7 0 0,1 0 0 0 0,-1 0 0 0 0,1 0-1 0 0,-1 0 1 0 0,1 0 0 0 0,0 0 0 0 0,0 0 0 0 0,0 0 0 0 0,1 0-1 0 0,-1 0 1 0 0,1 0 0 0 0,-1-1 0 0 0,1 1 0 0 0,0 0 0 0 0,0 0-1 0 0,0 0 1 0 0,1 0 0 0 0,-1-1 0 0 0,1 1 0 0 0,-1-1-1 0 0,1 1 1 0 0,0-1 0 0 0,0 0 0 0 0,0 1 0 0 0,0-1 0 0 0,1 0-1 0 0,-1-1 1 0 0,0 1 0 0 0,1 0 0 0 0,-1 0 0 0 0,1-1 0 0 0,0 0-1 0 0,0 1 1 0 0,-1-1 0 0 0,1 0 0 0 0,0 0 0 0 0,0-1-1 0 0,0 1 1 0 0,0-1 0 0 0,0 1 0 0 0,0-1 0 0 0,0 0 0 0 0,2 0-7 0 0,20-7 18 0 0,0-1 1 0 0,-1 0 0 0 0,0-2 0 0 0,0-1 0 0 0,-1-1 0 0 0,-1-1-1 0 0,0-1 1 0 0,17-14-19 0 0,56-34 11 0 0,-94 62 14 0 0,-1 0 26 0 0,0 0 33 0 0,-5 23 251 0 0,1-1-271 0 0,1-14-21 0 0,1 1 1 0 0,0-1-1 0 0,0 1 0 0 0,1 0 1 0 0,0 0-1 0 0,1 0 1 0 0,0-1-1 0 0,0 1 1 0 0,1 0-1 0 0,0 0 1 0 0,0 0-1 0 0,1-1 0 0 0,1 1 1 0 0,1 4-44 0 0,-3-11-16 0 0,0 0 0 0 0,1 1 1 0 0,-1-1-1 0 0,1 0 0 0 0,-1 0 0 0 0,1-1 0 0 0,0 1 1 0 0,0 0-1 0 0,0 0 0 0 0,0-1 0 0 0,0 0 0 0 0,0 1 1 0 0,0-1-1 0 0,1 0 0 0 0,-1 0 0 0 0,0 0 1 0 0,1 0-1 0 0,-1 0 0 0 0,1-1 0 0 0,-1 1 0 0 0,1-1 1 0 0,-1 1-1 0 0,1-1 0 0 0,-1 0 0 0 0,1 0 1 0 0,-1 0-1 0 0,1 0 0 0 0,0-1 0 0 0,-1 1 0 0 0,2-1 16 0 0,146-57-6389 0 0,-118 43 4369 0 0</inkml:trace>
  <inkml:trace contextRef="#ctx0" brushRef="#br0" timeOffset="135148.207">29226 3022 7402 0 0,'11'66'5520'0'0,"-21"38"-4393"0"0,6-74-576 0 0,-53 420 870 0 0,32-351-289 0 0,25-100-1104 0 0,0 1 0 0 0,0 0 0 0 0,0 0 0 0 0,0-1 0 0 0,0 1 0 0 0,0 0 1 0 0,0-1-1 0 0,-1 1 0 0 0,1 0 0 0 0,0 0 0 0 0,0-1 0 0 0,0 1 0 0 0,-1 0 0 0 0,1 0 0 0 0,0-1 0 0 0,0 1 0 0 0,-1 0 0 0 0,1 0 0 0 0,0 0 1 0 0,0-1-1 0 0,-1 1 0 0 0,1 0 0 0 0,0 0 0 0 0,-1 0 0 0 0,1 0 0 0 0,0 0 0 0 0,0 0 0 0 0,-1-1 0 0 0,1 1 0 0 0,0 0 0 0 0,-1 0 0 0 0,1 0 0 0 0,0 0 1 0 0,-1 0-1 0 0,1 0 0 0 0,0 1 0 0 0,-1-1 0 0 0,1 0-28 0 0,62-257 39 0 0,31-179-480 0 0,-40 338 304 0 0,-51 96 134 0 0,0 0 0 0 0,0-1 1 0 0,0 1-1 0 0,0 0 0 0 0,1 0 0 0 0,-1 0 0 0 0,0 1 1 0 0,1-1-1 0 0,0 1 0 0 0,-1-1 0 0 0,1 1 1 0 0,0 0-1 0 0,0 0 0 0 0,-1 0 0 0 0,1 0 0 0 0,0 0 1 0 0,0 1-1 0 0,0 0 0 0 0,0-1 0 0 0,0 1 1 0 0,0 0-1 0 0,0 0 0 0 0,0 1 0 0 0,0-1 0 0 0,0 0 1 0 0,0 1-1 0 0,0 0 0 0 0,0 0 0 0 0,0 0 1 0 0,0 0-1 0 0,-1 0 0 0 0,1 1 0 0 0,0-1 0 0 0,1 2 3 0 0,3 2 7 0 0,0 0-1 0 0,0 1 1 0 0,0 0-1 0 0,-1 0 1 0 0,1 1-1 0 0,-2 0 1 0 0,1 0-1 0 0,-1 0 0 0 0,0 1 1 0 0,0 0-1 0 0,-1-1 1 0 0,0 2-1 0 0,-1-1 1 0 0,1 0-1 0 0,-2 1 1 0 0,1-1-1 0 0,-1 1 0 0 0,-1 0 1 0 0,1 0-1 0 0,-1 0 1 0 0,-1 0-1 0 0,0 0 1 0 0,0 0-1 0 0,-1 0 1 0 0,0 0-1 0 0,0 0 0 0 0,-1 0 1 0 0,-1-1-1 0 0,1 1 1 0 0,-1-1-1 0 0,-1 1 1 0 0,1-1-1 0 0,-1 0 1 0 0,-1 0-1 0 0,1-1 0 0 0,-2 1 1 0 0,1-1-1 0 0,-1 0 1 0 0,0 0-1 0 0,0-1 1 0 0,-1 0-1 0 0,-2 2-6 0 0,-2 1-31 0 0,-1-1 0 0 0,0-1 0 0 0,0 0 0 0 0,-1-1 0 0 0,1 0 0 0 0,-1 0 0 0 0,-1-2 0 0 0,1 0 1 0 0,-1 0-1 0 0,0-1 0 0 0,0-1 0 0 0,0 0 0 0 0,0-1 0 0 0,-9 0 31 0 0,16-6-1366 0 0,5-3-5180 0 0,2 7 5541 0 0,0-1-613 0 0</inkml:trace>
  <inkml:trace contextRef="#ctx0" brushRef="#br0" timeOffset="135949.286">29459 3346 1752 0 0,'111'36'8082'0'0,"-103"-35"-7791"0"0,0 0-1 0 0,0-1 1 0 0,0 0-1 0 0,1 0 1 0 0,-1 0-1 0 0,0-1 1 0 0,0-1-1 0 0,0 1 1 0 0,-1-1-1 0 0,1-1 1 0 0,0 0-1 0 0,-1 0 1 0 0,4-2-291 0 0,10-4 140 0 0,-1-1 0 0 0,0-1 0 0 0,-1-1-1 0 0,0-1 1 0 0,-1-1 0 0 0,-1 0 0 0 0,0-1 0 0 0,0-1 0 0 0,-2-1 0 0 0,1-1-140 0 0,-13 15 9 0 0,-1 0 0 0 0,0 0 0 0 0,1-1 0 0 0,-1 1 0 0 0,0-1 0 0 0,-1 1 0 0 0,1-1 0 0 0,-1 0 0 0 0,1 0 0 0 0,-1 1 0 0 0,0-1 0 0 0,-1 0 0 0 0,1 0 0 0 0,-1 0 1 0 0,1 0-1 0 0,-1 0 0 0 0,0 0 0 0 0,-1 0 0 0 0,1 0 0 0 0,-1 0 0 0 0,0 0 0 0 0,1 0 0 0 0,-2 0 0 0 0,1 0 0 0 0,0 0 0 0 0,-1 1 0 0 0,0-1 0 0 0,0 1 0 0 0,0-1 0 0 0,0 1 0 0 0,-1 0 0 0 0,1 0 0 0 0,-1 0 0 0 0,0 0 0 0 0,1 0 0 0 0,-2 0 1 0 0,1 1-1 0 0,0-1 0 0 0,0 1 0 0 0,-1 0 0 0 0,1 0 0 0 0,-1 0 0 0 0,0 1 0 0 0,1-1 0 0 0,-1 1 0 0 0,0 0 0 0 0,0 0 0 0 0,0 0 0 0 0,0 1 0 0 0,0-1 0 0 0,0 1 0 0 0,0 0 0 0 0,0 0 0 0 0,0 0 0 0 0,-3 1-9 0 0,-10 8 59 0 0,1 0 0 0 0,0 2-1 0 0,0-1 1 0 0,1 2 0 0 0,0 0-1 0 0,1 1 1 0 0,0 0 0 0 0,1 1-1 0 0,-1 3-58 0 0,-64 73 381 0 0,76-88-377 0 0,0 1 1 0 0,0-1 0 0 0,0 0 0 0 0,1 1 0 0 0,-1 0-1 0 0,1-1 1 0 0,-1 1 0 0 0,1 0 0 0 0,0 0 0 0 0,0 0 0 0 0,0 0-1 0 0,0 0 1 0 0,1 0 0 0 0,-1 0 0 0 0,1 0 0 0 0,0 0-1 0 0,-1 0 1 0 0,2 0 0 0 0,-1 0 0 0 0,0 0 0 0 0,1 0 0 0 0,-1 0-1 0 0,1 0 1 0 0,0 0 0 0 0,0 0 0 0 0,0 0 0 0 0,0 0 0 0 0,0 0-1 0 0,1-1 1 0 0,-1 1 0 0 0,1-1 0 0 0,0 1 0 0 0,0-1-1 0 0,0 1 1 0 0,0-1 0 0 0,0 0 0 0 0,0 0 0 0 0,1 0 0 0 0,-1 0-5 0 0,10 0 6 0 0,1-1 0 0 0,-1 0 0 0 0,0 0 1 0 0,0-2-1 0 0,0 1 0 0 0,1-2 1 0 0,-1 1-1 0 0,0-2 0 0 0,-1 1 1 0 0,1-2-1 0 0,9-3-6 0 0,59-11 20 0 0,-15 21 8 0 0,29-10 89 0 0,1-43-64 0 0,-72 36-49 0 0,0 1 1 0 0,0 0 0 0 0,1 2 0 0 0,1 0-1 0 0,0 2 1 0 0,0 1 0 0 0,1 1 0 0 0,0 1 0 0 0,0 1-1 0 0,9 1-4 0 0,-32 4 0 0 0,0 0 0 0 0,0 0 0 0 0,0 1 0 0 0,0-1 0 0 0,-1 1 0 0 0,1 0 0 0 0,0 0 1 0 0,0 0-1 0 0,0 0 0 0 0,-1 1 0 0 0,1-1 0 0 0,-1 1 0 0 0,1-1 0 0 0,-1 1 0 0 0,0 0 0 0 0,1 0 0 0 0,-1 0 0 0 0,0 0 0 0 0,0 1 0 0 0,0-1 0 0 0,-1 0 0 0 0,1 1 0 0 0,-1-1 0 0 0,1 1 0 0 0,-1 0 0 0 0,0 0 0 0 0,0-1 0 0 0,0 1 0 0 0,0 0 0 0 0,0 0 0 0 0,-1 0 0 0 0,1 0 0 0 0,-1 0 0 0 0,0 0 0 0 0,0 0 0 0 0,0 0 0 0 0,0 0 0 0 0,-1 0 0 0 0,1 0 0 0 0,-1-1 0 0 0,1 1 1 0 0,-1 0-1 0 0,0 0 0 0 0,0 0 0 0 0,-1-1 0 0 0,0 3 0 0 0,0 3 4 0 0,0 1 1 0 0,1 0-1 0 0,-1 0 0 0 0,2 0 1 0 0,-1 0-1 0 0,1 1 1 0 0,1-1-1 0 0,0 0 1 0 0,0 0-1 0 0,1 0 1 0 0,0 0-1 0 0,0-1 0 0 0,1 1 1 0 0,0 0-1 0 0,3 4-4 0 0,-3-11 0 0 0,0 0-1 0 0,0-1 1 0 0,0 1 0 0 0,0-1-1 0 0,0 1 1 0 0,0-1-1 0 0,1 0 1 0 0,-1 0-1 0 0,1 0 1 0 0,-1 0-1 0 0,0-1 1 0 0,1 0 0 0 0,-1 1-1 0 0,1-1 1 0 0,-1-1-1 0 0,1 1 1 0 0,-1 0-1 0 0,1-1 1 0 0,-1 0 0 0 0,1 1-1 0 0,-1-1 1 0 0,0-1-1 0 0,0 1 1 0 0,1 0-1 0 0,-1-1 1 0 0,0 0-1 0 0,0 0 1 0 0,0 0 0 0 0,-1 0-1 0 0,1 0 1 0 0,0 0-1 0 0,-1-1 1 0 0,1 1-1 0 0,-1-1 1 0 0,0 0-1 0 0,0 1 1 0 0,0-1 0 0 0,0 0-1 0 0,-1-1 1 0 0,1 1 0 0 0,10-8-52 0 0,13-11-55 0 0,-1 0-1 0 0,0-1 1 0 0,-2-1 0 0 0,-1-1 0 0 0,-1-1-1 0 0,-2-1 1 0 0,0-1 0 0 0,-2 0-1 0 0,11-25 108 0 0,155-470-470 0 0,-136 441 942 0 0,-69 156 869 0 0,-7-4-1020 0 0,6-20-203 0 0,3 1-1 0 0,1 0 1 0 0,4 2 0 0 0,1 0-1 0 0,3 0 1 0 0,2 1 0 0 0,1 8-118 0 0,8-52 7 0 0,1 1 0 0 0,0-1 0 0 0,0 1-1 0 0,1 0 1 0 0,0-1 0 0 0,1 0 0 0 0,0 1 0 0 0,1-1 0 0 0,0 0 0 0 0,0 0 0 0 0,1 0 0 0 0,1 0 0 0 0,-1-1 0 0 0,2 0 0 0 0,-1 0 0 0 0,1 0 0 0 0,1-1 0 0 0,-1 0 0 0 0,1 0 0 0 0,1 0 0 0 0,0-1 0 0 0,0 0 0 0 0,0-1 0 0 0,0 1 0 0 0,1-2 0 0 0,0 1 0 0 0,1-1-7 0 0,51-5-1386 0 0,-16-40-5007 0 0,-41 31 4575 0 0</inkml:trace>
  <inkml:trace contextRef="#ctx0" brushRef="#br0" timeOffset="136240.065">30730 2838 8754 0 0,'-15'-23'7081'0'0,"24"21"-6921"0"0,364-15 174 0 0,-350 15-320 0 0,111 4-24 0 0,-131-2 12 0 0,1 1 0 0 0,-1 0 1 0 0,1 0-1 0 0,-1 0 0 0 0,0 0 0 0 0,0 0 1 0 0,1 1-1 0 0,-1-1 0 0 0,0 1 0 0 0,0 0 1 0 0,-1 0-1 0 0,1 0 0 0 0,0 1 0 0 0,-1-1 0 0 0,1 0 1 0 0,-1 1-1 0 0,1 0 0 0 0,-1 0 0 0 0,0-1 1 0 0,0 1-1 0 0,-1 0 0 0 0,1 1 0 0 0,-1-1 1 0 0,1 0-1 0 0,-1 0 0 0 0,0 1 0 0 0,0-1 0 0 0,-1 1 1 0 0,1-1-1 0 0,-1 0 0 0 0,1 1 0 0 0,-1-1 1 0 0,0 1-1 0 0,-1 2-2 0 0,-2 21 110 0 0,-2 1 1 0 0,0-1-1 0 0,-2 0 0 0 0,-2 0 1 0 0,0-1-1 0 0,-1-1 0 0 0,-2 1 1 0 0,-3 3-111 0 0,-25 61 134 0 0,38-86-175 0 0,1 0 0 0 0,-1 0 0 0 0,1 0 0 0 0,-1 0-1 0 0,1 1 1 0 0,0-1 0 0 0,1 0 0 0 0,-1 0 0 0 0,1 1 0 0 0,0-1-1 0 0,0 0 1 0 0,0 1 0 0 0,1-1 0 0 0,-1 0 0 0 0,1 1-1 0 0,0-1 1 0 0,0 0 0 0 0,1 0 0 0 0,0 1 41 0 0,51 15-4381 0 0,12-26 248 0 0,-41 3 2404 0 0</inkml:trace>
  <inkml:trace contextRef="#ctx0" brushRef="#br0" timeOffset="136902.229">31860 2971 5233 0 0,'0'0'403'0'0,"0"0"-253"0"0,-1 0 0 0 0,1 0 0 0 0,-1 0 0 0 0,1 0 0 0 0,-1 0 0 0 0,1 0 0 0 0,-1 0 0 0 0,1 0 0 0 0,-1 0 0 0 0,1 0 0 0 0,-1 0 0 0 0,1-1 0 0 0,-1 1 0 0 0,1 0 0 0 0,-1 0 0 0 0,1-1 0 0 0,-1 1 0 0 0,1 0 0 0 0,0 0 0 0 0,-1-1 0 0 0,1 1 0 0 0,-1-1 0 0 0,1 1 0 0 0,0 0 0 0 0,-1-1 0 0 0,1 1 0 0 0,0-1 0 0 0,0 1 0 0 0,-1-1 0 0 0,1 1 0 0 0,0-1 0 0 0,0 1 0 0 0,0-1 0 0 0,-1 1 0 0 0,1-1 0 0 0,0 1 0 0 0,0-1 0 0 0,0 1 0 0 0,0-1 0 0 0,0 1 0 0 0,0-1 0 0 0,0 1 0 0 0,0-1 0 0 0,0 1 0 0 0,1-1 0 0 0,-1 1 0 0 0,0-1 0 0 0,0 1 0 0 0,0-1 0 0 0,0 1 0 0 0,1-1 0 0 0,-1 1 0 0 0,0-1 0 0 0,1 1 0 0 0,-1-1 0 0 0,0 1 0 0 0,1 0 1 0 0,-1-1-1 0 0,0 1 0 0 0,1 0 0 0 0,-1-1 0 0 0,1 1 0 0 0,-1 0 0 0 0,1-1-150 0 0,-229 206 978 0 0,187-125-791 0 0,40-78-184 0 0,1 0 0 0 0,0-1 0 0 0,-1 1 0 0 0,1 0 0 0 0,0 0 0 0 0,0 0 0 0 0,0 0 1 0 0,0 0-1 0 0,0 0 0 0 0,1-1 0 0 0,-1 1 0 0 0,1 0 0 0 0,-1 0 0 0 0,1 0 0 0 0,-1-1 0 0 0,1 1 0 0 0,0 0 0 0 0,0-1 1 0 0,0 1-1 0 0,0 0 0 0 0,0-1 0 0 0,0 0 0 0 0,1 1 0 0 0,-1-1 0 0 0,0 0 0 0 0,1 1 0 0 0,-1-1 0 0 0,1 0 0 0 0,-1 0 1 0 0,1 0-1 0 0,0 0 0 0 0,-1 0 0 0 0,1-1 0 0 0,0 1 0 0 0,-1 0 0 0 0,1-1 0 0 0,0 1 0 0 0,0-1 0 0 0,0 0 0 0 0,0 0 1 0 0,0 0-1 0 0,-1 0 0 0 0,1 0 0 0 0,0 0 0 0 0,0 0-3 0 0,23-2 14 0 0,-1-2 0 0 0,0 0 0 0 0,0-2 0 0 0,-1-1 0 0 0,0 0 0 0 0,0-2 0 0 0,0-1 0 0 0,-1 0 0 0 0,-1-2 0 0 0,12-8-14 0 0,-27 17 1 0 0,20-11 8 0 0,-1-2 1 0 0,0 0-1 0 0,-1-2 0 0 0,-1 0 0 0 0,-1-2 0 0 0,0-1 1 0 0,-2 0-1 0 0,0-2 0 0 0,1-3-9 0 0,31-43 14 0 0,11-10 34 0 0,-4-3 0 0 0,-4-3 1 0 0,37-77-49 0 0,-91 161 1 0 0,0 1 1 0 0,-1-1-1 0 0,1 0 0 0 0,0 0 1 0 0,-1 1-1 0 0,1-1 1 0 0,-1 0-1 0 0,0 0 1 0 0,1 0-1 0 0,-1 0 1 0 0,0 0-1 0 0,1 0 1 0 0,-1 0-1 0 0,0 1 0 0 0,0-1 1 0 0,0 0-1 0 0,0 0 1 0 0,0 0-1 0 0,0 0 1 0 0,0 0-1 0 0,0 0 1 0 0,0 0-1 0 0,0 0 1 0 0,-1 0-1 0 0,1 0 0 0 0,0 0 1 0 0,-1 0-1 0 0,1 0 1 0 0,-1 1-1 0 0,1-1 1 0 0,-1 0-1 0 0,1 0 1 0 0,-1 0-1 0 0,1 1 1 0 0,-1-1-1 0 0,0 0 0 0 0,1 1 1 0 0,-1-1-1 0 0,0 0 1 0 0,0 1-1 0 0,0-1 1 0 0,1 1-1 0 0,-1-1 1 0 0,0 1-1 0 0,0 0 1 0 0,0-1-1 0 0,0 1 0 0 0,0 0 1 0 0,0 0-1 0 0,0-1 1 0 0,0 1-1 0 0,0 0 1 0 0,0 0-1 0 0,0 0 1 0 0,0 0-1 0 0,1 0 1 0 0,-1 0-1 0 0,0 1 0 0 0,0-1 1 0 0,0 0-1 0 0,0 0 1 0 0,0 1-1 0 0,0-1 1 0 0,0 0-1 0 0,0 1 1 0 0,0 0-2 0 0,-11 4 16 0 0,-1 1 0 0 0,1 0 1 0 0,0 1-1 0 0,1 1 0 0 0,0 0 0 0 0,0 0 1 0 0,0 1-1 0 0,1 0 0 0 0,1 1 1 0 0,0 0-1 0 0,0 1 0 0 0,1 0 0 0 0,0 0 1 0 0,-4 9-17 0 0,-15 16 81 0 0,2 2 0 0 0,2 1 0 0 0,1 1 0 0 0,2 1 1 0 0,2 0-1 0 0,1 2 0 0 0,3 0 0 0 0,1 0 1 0 0,-6 45-82 0 0,17-81 14 0 0,1 0 0 0 0,-1 0 0 0 0,2 1 0 0 0,-1-1 0 0 0,1 0 1 0 0,0 1-1 0 0,0-1 0 0 0,1 0 0 0 0,0 1 0 0 0,0-1 1 0 0,1 0-1 0 0,-1 0 0 0 0,2 0 0 0 0,-1 0 0 0 0,1 0 1 0 0,0 0-1 0 0,1-1 0 0 0,-1 1 0 0 0,1-1 0 0 0,1 0 1 0 0,-1 0-1 0 0,1-1 0 0 0,0 1 0 0 0,0-1 0 0 0,1 0 0 0 0,-1 0 1 0 0,1-1-1 0 0,0 0 0 0 0,0 0 0 0 0,1 0 0 0 0,-1-1 1 0 0,1 0-1 0 0,0 0 0 0 0,0 0 0 0 0,0-1 0 0 0,0 0 1 0 0,0-1-1 0 0,0 1 0 0 0,3-1-14 0 0,8-2 21 0 0,1-1-1 0 0,-1 0 1 0 0,0-1 0 0 0,1-1 0 0 0,-2-1-1 0 0,1 0 1 0 0,0-2 0 0 0,-1 0 0 0 0,0-1 0 0 0,-1 0-1 0 0,0-1 1 0 0,0-1 0 0 0,-1-1 0 0 0,0 0-1 0 0,-1-1 1 0 0,0-1-21 0 0,2-5-11 0 0,-1-1-1 0 0,0 0 1 0 0,-2-2-1 0 0,0 1 1 0 0,-2-2-1 0 0,0 0 1 0 0,-1 0-1 0 0,-1 0 1 0 0,-1-1-1 0 0,3-17 12 0 0,-12 40 0 0 0,1 1 0 0 0,0-1 0 0 0,-1 0-1 0 0,1 0 1 0 0,0 0 0 0 0,-1 1 0 0 0,1-1-1 0 0,-1 0 1 0 0,1 0 0 0 0,0 0 0 0 0,-1 0-1 0 0,1 0 1 0 0,-1 0 0 0 0,1 0 0 0 0,-1 0-1 0 0,1 0 1 0 0,0 0 0 0 0,-1 0 0 0 0,1 0-1 0 0,-1 0 1 0 0,1 0 0 0 0,-1 0 0 0 0,1 0-1 0 0,0 0 1 0 0,-1 0 0 0 0,1-1 0 0 0,-1 1-1 0 0,1 0 1 0 0,0 0 0 0 0,-1 0 0 0 0,1-1-1 0 0,0 1 1 0 0,-1 0 0 0 0,1-1 0 0 0,0 1-1 0 0,-1 0 1 0 0,1-1 0 0 0,0 1 0 0 0,0 0-1 0 0,-1-1 1 0 0,1 1 0 0 0,0 0 0 0 0,0-1-1 0 0,0 1 1 0 0,0-1 0 0 0,0 1 0 0 0,-1 0-1 0 0,1-1 1 0 0,0 1 0 0 0,0-1 0 0 0,0 1-1 0 0,0-1 1 0 0,0 1 0 0 0,0 0 0 0 0,0-1-1 0 0,0 1 1 0 0,1-1 0 0 0,-1 1 0 0 0,0-1 0 0 0,-106 136 496 0 0,101-128-468 0 0,0-1-1 0 0,1 1 1 0 0,0 0 0 0 0,0 0 0 0 0,0 0 0 0 0,0 0 0 0 0,1 0-1 0 0,1 1 1 0 0,-1 0 0 0 0,1 0 0 0 0,1-1 0 0 0,-1 1 0 0 0,1 0-1 0 0,1 0 1 0 0,-1 0 0 0 0,1 1 0 0 0,1-1 0 0 0,0 0 0 0 0,0 0-1 0 0,0 0 1 0 0,1-1 0 0 0,0 1 0 0 0,0 0 0 0 0,1-1 0 0 0,0 1-1 0 0,1-1 1 0 0,0 0 0 0 0,0 0 0 0 0,0 0 0 0 0,1 0 0 0 0,5 5-28 0 0,-4-9-15 0 0,1 0 1 0 0,0 0-1 0 0,0-1 1 0 0,0 0-1 0 0,0 0 1 0 0,0-1 0 0 0,0 0-1 0 0,0 0 1 0 0,1-1-1 0 0,-1 1 1 0 0,0-2-1 0 0,0 1 1 0 0,1-1-1 0 0,-1 0 1 0 0,0 0 0 0 0,0-1-1 0 0,0 0 1 0 0,0-1-1 0 0,5-1 15 0 0,76-40-4402 0 0,-65 15 650 0 0,-22 18 2169 0 0</inkml:trace>
  <inkml:trace contextRef="#ctx0" brushRef="#br0" timeOffset="137080.387">31739 2502 9834 0 0,'-27'-5'3561'0'0,"18"5"-2865"0"0,-4-2-656 0 0,18 4-136 0 0,1 4-312 0 0,16-1-264 0 0,-4 0-456 0 0,7 4 855 0 0,12 6-711 0 0,1-4-400 0 0</inkml:trace>
  <inkml:trace contextRef="#ctx0" brushRef="#br0" timeOffset="137236.842">33192 3669 12891 0 0,'-26'33'4857'0'0,"-10"-14"-3729"0"0,-4 7-936 0 0,3-2-80 0 0,-1-3-112 0 0,0 6-48 0 0,0 3-56 0 0,-2-5-392 0 0,-2 6-296 0 0,6-4-384 0 0,2 3-817 0 0,1-1 1433 0 0,1-2-1040 0 0,5 1-449 0 0</inkml:trace>
  <inkml:trace contextRef="#ctx0" brushRef="#br0" timeOffset="152923.671">3003 5164 6921 0 0,'20'87'3762'0'0,"-21"126"-1824"0"0,-5-182-1449 0 0,2-39-2 0 0,2-54-276 0 0,3 32-129 0 0,1 0 0 0 0,2 0 0 0 0,1 0 0 0 0,1 0 0 0 0,1 1 0 0 0,8-18-82 0 0,-11 37 55 0 0,0 1 1 0 0,0-1-1 0 0,1 1 0 0 0,1 0 0 0 0,-1 0 0 0 0,1 1 0 0 0,1-1 0 0 0,-1 1 0 0 0,2 1 0 0 0,-1-1 0 0 0,1 1 0 0 0,0 1 0 0 0,0-1 0 0 0,1 1 0 0 0,0 1 0 0 0,0 0 0 0 0,0 0 0 0 0,0 1 1 0 0,1 0-1 0 0,0 0 0 0 0,0 1-55 0 0,6-1-108 0 0,0 1 0 0 0,0 1 0 0 0,0 0 0 0 0,1 1 0 0 0,-1 1 1 0 0,0 1-1 0 0,0 0 0 0 0,1 1 0 0 0,-1 1 0 0 0,0 0 0 0 0,-1 1 1 0 0,1 1-1 0 0,-1 0 0 0 0,14 7 108 0 0,56 18-6472 0 0,-78-24 5286 0 0</inkml:trace>
  <inkml:trace contextRef="#ctx0" brushRef="#br0" timeOffset="153267.955">3601 5196 2561 0 0,'-1'7'579'0'0,"0"0"1"0"0,1 0-1 0 0,0-1 1 0 0,1 1 0 0 0,0 0-1 0 0,0 0 1 0 0,0 0 0 0 0,0-1-1 0 0,1 1 1 0 0,0-1 0 0 0,1 1-1 0 0,0-1 1 0 0,0 0-1 0 0,0 1-579 0 0,-1-5 63 0 0,-1 0 0 0 0,0 0-1 0 0,1 0 1 0 0,0 0-1 0 0,-1 0 1 0 0,1 0-1 0 0,0-1 1 0 0,0 1 0 0 0,0-1-1 0 0,0 1 1 0 0,0-1-1 0 0,0 1 1 0 0,1-1 0 0 0,-1 0-1 0 0,0 0 1 0 0,1 0-1 0 0,-1-1 1 0 0,0 1-1 0 0,1-1 1 0 0,-1 1 0 0 0,1-1-1 0 0,-1 0 1 0 0,1 0-1 0 0,0 0 1 0 0,-1 0-1 0 0,1 0 1 0 0,-1 0 0 0 0,1-1-1 0 0,-1 1 1 0 0,0-1-1 0 0,1 0 1 0 0,-1 0 0 0 0,1 0-1 0 0,-1 0 1 0 0,0 0-1 0 0,0 0 1 0 0,0 0-1 0 0,2-2-62 0 0,20-15 75 0 0,-2 0-1 0 0,0-1 1 0 0,-1-1-1 0 0,-1-2 0 0 0,-2 0 1 0 0,0 0-1 0 0,-1-2 1 0 0,-1 0-1 0 0,9-19-74 0 0,8-46 99 0 0,-32 86-93 0 0,-1 1 1 0 0,1-1-1 0 0,-1 1 0 0 0,1-1 1 0 0,-1 1-1 0 0,0-1 1 0 0,0 1-1 0 0,0-1 1 0 0,0 1-1 0 0,-1-1 0 0 0,1 1 1 0 0,-1-1-1 0 0,1 1 1 0 0,-1-1-1 0 0,0 1 1 0 0,0 0-1 0 0,0-1 0 0 0,0 1 1 0 0,-1 0-1 0 0,1 0 1 0 0,0 0-1 0 0,-1 0 1 0 0,0 0-1 0 0,1 0 0 0 0,-1 0 1 0 0,0 1-1 0 0,0-1 1 0 0,0 0-1 0 0,0 1 1 0 0,0 0-1 0 0,0-1 0 0 0,-1 1 1 0 0,1 0-1 0 0,-3-1-6 0 0,0 3 9 0 0,-1 0-1 0 0,0 0 0 0 0,0 0 0 0 0,0 0 1 0 0,1 1-1 0 0,-1 0 0 0 0,0 0 0 0 0,1 1 1 0 0,0-1-1 0 0,0 1 0 0 0,0 1 0 0 0,0-1 1 0 0,0 1-1 0 0,0-1 0 0 0,1 1 1 0 0,0 0-1 0 0,0 1 0 0 0,0-1 0 0 0,0 1 1 0 0,1 0-1 0 0,-1 0 0 0 0,1 0 0 0 0,-1 3-8 0 0,-3 2 34 0 0,-10 14 92 0 0,1 1 0 0 0,1 0-1 0 0,1 1 1 0 0,1 1 0 0 0,2 0-1 0 0,0 1 1 0 0,2 0 0 0 0,2 1-1 0 0,0 0 1 0 0,2 0 0 0 0,1 0-1 0 0,1 1 1 0 0,1 29-126 0 0,2-52-13 0 0,0 0 0 0 0,0 0 0 0 0,0 0 1 0 0,1 0-1 0 0,0 1 0 0 0,0-2 0 0 0,1 1 0 0 0,0 0 0 0 0,0 0 0 0 0,1 0 0 0 0,0-1 1 0 0,0 1-1 0 0,0-1 0 0 0,1 0 0 0 0,0 0 0 0 0,0 0 0 0 0,0-1 0 0 0,1 1 0 0 0,0-1 1 0 0,0 0-1 0 0,1 0 0 0 0,-1-1 0 0 0,1 0 0 0 0,0 0 0 0 0,0 0 0 0 0,0-1 0 0 0,0 1 0 0 0,1-2 1 0 0,0 1-1 0 0,-1-1 0 0 0,1 0 0 0 0,2 1 13 0 0,7-1-483 0 0,0 0 0 0 0,1 0-1 0 0,-1-2 1 0 0,0 0 0 0 0,1-1 0 0 0,-1 0 0 0 0,0-2-1 0 0,0 0 1 0 0,0 0 0 0 0,0-2 0 0 0,-1 0 0 0 0,1 0 0 0 0,-1-2-1 0 0,-1 0 1 0 0,1 0 0 0 0,10-8 483 0 0,9-6-1346 0 0</inkml:trace>
  <inkml:trace contextRef="#ctx0" brushRef="#br0" timeOffset="153859.139">4572 4913 5825 0 0,'-37'23'3132'0'0,"-63"56"-1312"0"0,78-48-1458 0 0,1 1 1 0 0,1 1-1 0 0,2 1 0 0 0,1 1 0 0 0,2 0 1 0 0,1 1-1 0 0,2 1 0 0 0,2 0 1 0 0,-2 14-363 0 0,9-44 15 0 0,1 0 0 0 0,0 0 0 0 0,0 1 0 0 0,0-1 0 0 0,1 0 0 0 0,0 1 0 0 0,0-1 0 0 0,1 0 1 0 0,0 1-1 0 0,0-1 0 0 0,1 1 0 0 0,0-1 0 0 0,0 1 0 0 0,1-1 0 0 0,0 0 0 0 0,0 0 0 0 0,1 0 1 0 0,0 0-1 0 0,0 0 0 0 0,0-1 0 0 0,1 1 0 0 0,0-1 0 0 0,1 0 0 0 0,-1 0 0 0 0,1 0 0 0 0,0-1 0 0 0,0 0 1 0 0,1 0-1 0 0,0 0 0 0 0,-1 0 0 0 0,2-1 0 0 0,-1 0 0 0 0,0 0 0 0 0,1-1 0 0 0,0 0 0 0 0,0 0 0 0 0,1 0-15 0 0,7-4-42 0 0,1-1-1 0 0,-1 0 0 0 0,0-1 0 0 0,0 0 1 0 0,0-1-1 0 0,-1-1 0 0 0,1-1 0 0 0,-1 0 1 0 0,-1-1-1 0 0,1 0 0 0 0,-1-1 0 0 0,0 0 1 0 0,-1-1-1 0 0,0-1 0 0 0,0 0 0 0 0,-1 0 1 0 0,0-1-1 0 0,-1-1 0 0 0,0 0 43 0 0,9-6-202 0 0,152-189-3249 0 0,-162 207 3664 0 0,-30 175 2023 0 0,20-171-2198 0 0,1-1 1 0 0,-1 1-1 0 0,1-1 0 0 0,-1 1 0 0 0,1-1 1 0 0,0 1-1 0 0,0 0 0 0 0,0-1 1 0 0,1 1-1 0 0,-1-1 0 0 0,1 1 0 0 0,0-1 1 0 0,0 1-1 0 0,0-1 0 0 0,1 0 1 0 0,-1 0-1 0 0,1 1 0 0 0,0-1 0 0 0,0 0 1 0 0,0 0-1 0 0,0 0 0 0 0,0-1 1 0 0,0 1-1 0 0,1-1 0 0 0,0 1 0 0 0,-1-1 1 0 0,1 0-1 0 0,0 0 0 0 0,0 0 1 0 0,0 0-1 0 0,0 0 0 0 0,1-1 0 0 0,-1 1 1 0 0,0-1-1 0 0,1 0 0 0 0,-1 0 1 0 0,0 0-1 0 0,1-1 0 0 0,0 1 0 0 0,-1-1 1 0 0,1 0-1 0 0,-1 0 0 0 0,1 0 1 0 0,-1 0-1 0 0,1-1 0 0 0,-1 1 0 0 0,1-1 1 0 0,2 0-39 0 0,15-17 42 0 0,0-1 1 0 0,0-1-1 0 0,-2-1 1 0 0,-1 0-1 0 0,0-1 1 0 0,-2-1-1 0 0,0-1 1 0 0,-2 0-1 0 0,-1-1 1 0 0,0 0-1 0 0,-2-1 1 0 0,-1-1-1 0 0,-2 1 1 0 0,3-12-43 0 0,-6 25 25 0 0,-1-1 1 0 0,0 1 0 0 0,-1-1 0 0 0,0 0 0 0 0,-1 0 0 0 0,-1 0 0 0 0,0 0-1 0 0,-1 0 1 0 0,0 0 0 0 0,-1 0 0 0 0,-1 0 0 0 0,0 0 0 0 0,-3-9-26 0 0,4 21 9 0 0,0 1 1 0 0,1 0 0 0 0,-1-1-1 0 0,0 1 1 0 0,0-1 0 0 0,0 1 0 0 0,0 0-1 0 0,0 0 1 0 0,0 0 0 0 0,-1-1-1 0 0,1 1 1 0 0,0 0 0 0 0,0 1 0 0 0,-1-1-1 0 0,1 0 1 0 0,-1 0 0 0 0,1 0-1 0 0,-1 1 1 0 0,1-1 0 0 0,-1 1-1 0 0,1-1 1 0 0,-1 1 0 0 0,0 0 0 0 0,1 0-1 0 0,-1 0 1 0 0,1-1 0 0 0,-1 1-1 0 0,0 1 1 0 0,1-1 0 0 0,-1 0 0 0 0,1 0-1 0 0,-1 1 1 0 0,0-1 0 0 0,1 1-1 0 0,-1-1 1 0 0,1 1 0 0 0,-1-1 0 0 0,1 1-1 0 0,-1 0 1 0 0,1 0 0 0 0,0 0-1 0 0,0 0 1 0 0,-1 0 0 0 0,1 0-10 0 0,-58 50 239 0 0,28-13-136 0 0,2 0-1 0 0,2 2 0 0 0,1 1 0 0 0,3 1 0 0 0,1 2 1 0 0,2 0-1 0 0,2 0 0 0 0,-2 15-102 0 0,18-56-87 0 0,0-1 0 0 0,0 1-1 0 0,1 0 1 0 0,-1 0 0 0 0,1 1 0 0 0,0-1-1 0 0,0 0 1 0 0,0 0 0 0 0,0 1 0 0 0,0-1 0 0 0,1 0-1 0 0,0 1 1 0 0,-1-1 0 0 0,1 1 0 0 0,1-1 0 0 0,-1 1-1 0 0,0-1 1 0 0,1 0 0 0 0,0 1 0 0 0,-1-1 0 0 0,1 0-1 0 0,1 0 1 0 0,-1 1 0 0 0,0-1 0 0 0,1 0 0 0 0,0 0-1 0 0,-1 0 1 0 0,1-1 0 0 0,0 1 0 0 0,1 0 0 0 0,-1-1-1 0 0,0 1 1 0 0,1-1 0 0 0,-1 0 0 0 0,1 0-1 0 0,0 0 1 0 0,0 0 0 0 0,0 0 0 0 0,0-1 0 0 0,0 1-1 0 0,0-1 1 0 0,0 0 0 0 0,0 0 0 0 0,1 0 0 0 0,-1 0-1 0 0,1 0 88 0 0,76-28-6068 0 0,-55 16 4036 0 0</inkml:trace>
  <inkml:trace contextRef="#ctx0" brushRef="#br0" timeOffset="154060.057">5338 5421 2112 0 0,'13'2'806'0'0,"83"36"6093"0"0,-95-37-6035 0 0,-1-1-72 0 0,0 0-92 0 0,0 0-96 0 0,0 0-126 0 0,0 0-86 0 0,3-9 359 0 0,132-257 214 0 0,-127 254-977 0 0,0 0 1 0 0,1 0-1 0 0,1 1 0 0 0,0 1 0 0 0,0 0 0 0 0,1 0 0 0 0,1 1 0 0 0,-1 0 1 0 0,1 1-1 0 0,1 0 0 0 0,-1 1 0 0 0,2 0 0 0 0,-1 1 0 0 0,0 1 0 0 0,1 0 1 0 0,0 1-1 0 0,0 0 0 0 0,3 1 12 0 0,134-1-5888 0 0,-120 7 4300 0 0</inkml:trace>
  <inkml:trace contextRef="#ctx0" brushRef="#br0" timeOffset="154606.249">6397 5473 7730 0 0,'14'-4'5473'0'0,"3"-9"-5208"0"0,-10 8-55 0 0,16-16-481 0 0,-1 0 0 0 0,-1-1 0 0 0,-1-1-1 0 0,0-1 1 0 0,-2 0 0 0 0,9-18 271 0 0,-12 20-462 0 0,-15 22 462 0 0,10-13-335 0 0,0 0-1 0 0,0 0 1 0 0,-2-1-1 0 0,0 0 1 0 0,0-1-1 0 0,-1 0 1 0 0,-1 0-1 0 0,-1 0 1 0 0,0-1 0 0 0,-1 0-1 0 0,-1 0 1 0 0,0 0-1 0 0,0-12 336 0 0,-4 26 23 0 0,0 0 0 0 0,-1 0-1 0 0,1 0 1 0 0,-1 0 0 0 0,0 0-1 0 0,1 1 1 0 0,-1-1 0 0 0,0 1-1 0 0,0-1 1 0 0,0 1 0 0 0,0 0-1 0 0,0-1 1 0 0,0 1 0 0 0,-1 0-1 0 0,1 1 1 0 0,0-1 0 0 0,0 0-1 0 0,-1 1 1 0 0,1-1 0 0 0,0 1-1 0 0,-1-1 1 0 0,1 1 0 0 0,-1 0-1 0 0,1 0 1 0 0,-1 0 0 0 0,1 1-1 0 0,0-1 1 0 0,-1 1 0 0 0,1-1-1 0 0,0 1 1 0 0,-1 0 0 0 0,1 0-1 0 0,0-1 1 0 0,0 2 0 0 0,0-1-1 0 0,0 0 1 0 0,-2 2-23 0 0,-21 13 376 0 0,0 1 0 0 0,1 2 0 0 0,2 0 0 0 0,-1 2 0 0 0,2 0 1 0 0,1 1-1 0 0,1 1 0 0 0,1 1 0 0 0,1 1 0 0 0,1 0 0 0 0,1 1 0 0 0,1 1 0 0 0,2 0 0 0 0,1 1 0 0 0,0 0 0 0 0,1 6-376 0 0,7-28 35 0 0,0 1 1 0 0,0 0-1 0 0,0 0 0 0 0,1 0 0 0 0,0 0 0 0 0,1 0 0 0 0,0 0 0 0 0,0 0 1 0 0,0 0-1 0 0,1 1 0 0 0,0-1 0 0 0,0 0 0 0 0,0 0 0 0 0,1 1 0 0 0,1-1 1 0 0,-1 0-1 0 0,1 0 0 0 0,0 0 0 0 0,1 0 0 0 0,0-1 0 0 0,0 1 0 0 0,0-1 1 0 0,1 1-36 0 0,-1-7 1 0 0,1 0 0 0 0,-1 0 0 0 0,0-1 0 0 0,0 1 0 0 0,1-1 1 0 0,-1 0-1 0 0,0 0 0 0 0,0 0 0 0 0,0 0 0 0 0,0-1 0 0 0,0 1 1 0 0,0-1-1 0 0,0 0 0 0 0,0 0 0 0 0,-1 0 0 0 0,1 0 1 0 0,-1 0-1 0 0,1 0 0 0 0,-1-1 0 0 0,0 1 0 0 0,0-1 0 0 0,0 0 1 0 0,0 0-1 0 0,0-1-1 0 0,3-1 2 0 0,37-47-15 0 0,-2-1 0 0 0,-3-1-1 0 0,-2-3 1 0 0,-3-1 0 0 0,-2-1-1 0 0,19-54 14 0 0,41-206 19 0 0,-76 258-15 0 0,12-16 201 0 0,-16 79 410 0 0,-64 345 1224 0 0,50-308-1640 0 0,1-21-107 0 0,-1 0 0 0 0,2 1 1 0 0,1-1-1 0 0,0 1 1 0 0,1-1-1 0 0,1 1 0 0 0,1-1 1 0 0,0 1-1 0 0,1-1 1 0 0,1 0-1 0 0,1 0 0 0 0,1 0 1 0 0,0-1-1 0 0,2 0 1 0 0,0 0-1 0 0,0 0 0 0 0,2-1 1 0 0,10 14-93 0 0,-15-24-107 0 0,1 0 0 0 0,0 0 0 0 0,0 0-1 0 0,0-1 1 0 0,0 0 0 0 0,1 0 0 0 0,0-1 0 0 0,0 0 0 0 0,0 0 0 0 0,0 0 0 0 0,1-1 0 0 0,0-1 0 0 0,-1 1 0 0 0,1-1-1 0 0,0 0 1 0 0,0-1 0 0 0,0 0 0 0 0,1 0 0 0 0,-1 0 0 0 0,6-2 107 0 0,67-12-2877 0 0,-51 4 1504 0 0</inkml:trace>
  <inkml:trace contextRef="#ctx0" brushRef="#br0" timeOffset="152207.138">1021 5042 5569 0 0,'-3'51'2776'0'0,"1"26"-2939"0"0,31 248 316 0 0,-21-196 1630 0 0,-1-135-1701 0 0,108-139 10 0 0,-48-2-108 0 0,-13 29-131 0 0,-53 117 147 0 0,0 0 0 0 0,1 0-1 0 0,-1 0 1 0 0,0 1 0 0 0,0-1 0 0 0,0 0 0 0 0,1 1 0 0 0,-1-1-1 0 0,0 1 1 0 0,1-1 0 0 0,-1 1 0 0 0,0 0 0 0 0,1-1 0 0 0,-1 1 0 0 0,1 0-1 0 0,-1 0 1 0 0,1 0 0 0 0,-1 0 0 0 0,0 0 0 0 0,1 0 0 0 0,-1 0 0 0 0,1 1-1 0 0,-1-1 1 0 0,0 1 0 0 0,1-1 0 0 0,-1 1 0 0 0,0-1 0 0 0,1 1-1 0 0,-1 0 1 0 0,0-1 0 0 0,0 1 0 0 0,0 0 0 0 0,0 0 0 0 0,0 0 0 0 0,0 0-1 0 0,0 0 1 0 0,0 0 0 0 0,0 0 0 0 0,0 0 0 0 0,0 0 0 0 0,-1 1 0 0 0,1-1-1 0 0,0 0 1 0 0,-1 1 0 0 0,1 0 0 0 0,33 62 50 0 0,-11-3-24 0 0,57 106 326 0 0,-79-166-296 0 0,-1 0-13 0 0,0 0 1 0 0,0-1-1 0 0,0 1 1 0 0,1 0-1 0 0,-1-1 0 0 0,0 1 1 0 0,0 0-1 0 0,0-1 1 0 0,1 1-1 0 0,-1-1 0 0 0,0 1 1 0 0,1-1-1 0 0,-1 1 1 0 0,1-1-1 0 0,-1 1 0 0 0,0-1 1 0 0,1 1-1 0 0,-1-1 1 0 0,1 1-1 0 0,-1-1 0 0 0,1 0 1 0 0,0 1-1 0 0,-1-1 1 0 0,1 0-1 0 0,-1 1 0 0 0,1-1 1 0 0,0 0-1 0 0,-1 0 1 0 0,1 0-1 0 0,-1 0 0 0 0,1 1 1 0 0,0-1-1 0 0,-1 0 1 0 0,1 0-1 0 0,0 0 0 0 0,-1 0 1 0 0,1 0-1 0 0,0-1 1 0 0,-1 1-1 0 0,1 0 0 0 0,0 0 1 0 0,-1 0-1 0 0,1 0 1 0 0,-1-1-1 0 0,1 1 0 0 0,-1 0 1 0 0,1-1-1 0 0,0 1 1 0 0,-1 0-1 0 0,1-1-43 0 0,52-86 304 0 0,-29-26-195 0 0,5 0 0 0 0,30-70-109 0 0,-13 96-630 0 0,11 60-5351 0 0,-50 27 4623 0 0</inkml:trace>
  <inkml:trace contextRef="#ctx0" brushRef="#br0" timeOffset="152597.22">1873 5223 4137 0 0,'57'41'4960'0'0,"-54"-40"-4890"0"0,1 1 0 0 0,0-1-1 0 0,-1 1 1 0 0,1-1 0 0 0,0 0 0 0 0,-1-1 0 0 0,1 1 0 0 0,0 0-1 0 0,0-1 1 0 0,0 0 0 0 0,0 0 0 0 0,0 0 0 0 0,-1-1-1 0 0,1 1 1 0 0,0-1 0 0 0,0 0 0 0 0,0 0 0 0 0,-1 0-1 0 0,1 0 1 0 0,-1-1 0 0 0,1 0 0 0 0,-1 1 0 0 0,1-1-1 0 0,-1-1 1 0 0,2-1-70 0 0,14-13 98 0 0,-1-1 0 0 0,-1-1 0 0 0,-1-1 0 0 0,0 0 0 0 0,-2-1 0 0 0,0-1 0 0 0,9-22-98 0 0,-22 43 2 0 0,6-9-15 0 0,0 0-1 0 0,-1 0 0 0 0,-1 0 0 0 0,1-1 0 0 0,-2 0 0 0 0,1 0 1 0 0,-2 0-1 0 0,1-1 0 0 0,-2 1 0 0 0,1-1 0 0 0,-2 1 1 0 0,1-1-1 0 0,-2 0 0 0 0,0 0 0 0 0,0 0 0 0 0,-1 1 0 0 0,0-1 1 0 0,-1 0-1 0 0,-3-9 14 0 0,5 20-4 0 0,-1-1-1 0 0,1 1 1 0 0,-1-1 0 0 0,0 1 0 0 0,0 0 0 0 0,0-1 0 0 0,0 1 0 0 0,0 0 0 0 0,0 0 0 0 0,0 0-1 0 0,0 0 1 0 0,0 0 0 0 0,0 0 0 0 0,-1 0 0 0 0,1 0 0 0 0,0 0 0 0 0,-1 1 0 0 0,1-1-1 0 0,0 0 1 0 0,-1 1 0 0 0,1-1 0 0 0,-1 1 0 0 0,1 0 0 0 0,-1-1 0 0 0,1 1 0 0 0,-1 0-1 0 0,1 0 1 0 0,-1 0 0 0 0,0 0 0 0 0,1 0 0 0 0,-1 0 0 0 0,1 1 0 0 0,-1-1 0 0 0,1 0 0 0 0,-1 1-1 0 0,1-1 1 0 0,-1 1 0 0 0,1 0 0 0 0,0-1 0 0 0,-1 1 0 0 0,1 0 0 0 0,0 0 0 0 0,0 0-1 0 0,-1 0 1 0 0,1 0 0 0 0,0 0 0 0 0,0 0 0 0 0,0 0 0 0 0,0 1 0 0 0,0-1 4 0 0,-51 67-16 0 0,50-65 16 0 0,-96 201 534 0 0,82-161-237 0 0,3 0 0 0 0,2 2-1 0 0,1-1 1 0 0,3 1 0 0 0,1 1 0 0 0,3-1 0 0 0,1 1 0 0 0,3 11-297 0 0,-2-52 10 0 0,0-1 0 0 0,1 1 1 0 0,0-1-1 0 0,0 1 0 0 0,0 0 0 0 0,1-1 0 0 0,-1 1 0 0 0,1-1 1 0 0,0 1-1 0 0,0-1 0 0 0,1 0 0 0 0,-1 1 0 0 0,1-1 1 0 0,0 0-1 0 0,0 0 0 0 0,0 0 0 0 0,1 0 0 0 0,-1-1 1 0 0,1 1-1 0 0,0 0 0 0 0,0-1 0 0 0,1 0 0 0 0,-1 0 0 0 0,0 0 1 0 0,1 0-1 0 0,0-1 0 0 0,0 1 0 0 0,0-1 0 0 0,0 0 1 0 0,0 0-1 0 0,0 0 0 0 0,0-1 0 0 0,1 1 0 0 0,-1-1 1 0 0,1 0-1 0 0,1 0-10 0 0,10-5-292 0 0,-1-1 0 0 0,1-1 0 0 0,-1 0 0 0 0,0 0 0 0 0,-1-2 0 0 0,1 0 0 0 0,-2-1 0 0 0,1 0 0 0 0,-1-1 0 0 0,0 0 0 0 0,-1-1 0 0 0,0-1 0 0 0,5-7 292 0 0,-10 13-156 0 0,20-21-828 0 0</inkml:trace>
  <inkml:trace contextRef="#ctx0" brushRef="#br0" timeOffset="160934.847">24936 4018 7690 0 0,'-4'-127'3686'0'0,"5"175"-3518"0"0,-1 0 0 0 0,-3 0 0 0 0,-1 1 1 0 0,-3-2-1 0 0,-2 1 0 0 0,-11 33-168 0 0,15-60 23 0 0,-132 440 786 0 0,96-310-228 0 0,41-144-568 0 0,1 0 0 0 0,0 0 1 0 0,0 0-1 0 0,1-1 0 0 0,0 1 1 0 0,0-1-1 0 0,0 1 0 0 0,1-1 1 0 0,0 0-1 0 0,0 0 0 0 0,1 0 1 0 0,0 0-1 0 0,0 0 0 0 0,0-1 1 0 0,0 0-1 0 0,1 0 0 0 0,0 0 1 0 0,0-1-1 0 0,1 1 0 0 0,-1-1 1 0 0,1 0-1 0 0,0-1 0 0 0,0 1 1 0 0,0-1-1 0 0,0-1 0 0 0,0 1 1 0 0,1-1-1 0 0,-1 0 0 0 0,1 0 1 0 0,0-1-1 0 0,0 0 0 0 0,-1 0 1 0 0,1-1-1 0 0,0 1 0 0 0,0-1 1 0 0,0-1-1 0 0,0 0 0 0 0,-1 0 1 0 0,1 0-1 0 0,0-1 0 0 0,2 0-13 0 0,94-39-1071 0 0,-44-6-2887 0 0,-50 38 2693 0 0</inkml:trace>
  <inkml:trace contextRef="#ctx0" brushRef="#br0" timeOffset="161153.262">24533 4467 7034 0 0,'-28'4'5696'0'0,"56"16"-5631"0"0,-19-15 52 0 0,-3-2-106 0 0,1 0-1 0 0,-1 0 0 0 0,1 0 1 0 0,0-1-1 0 0,0 0 1 0 0,0-1-1 0 0,0 0 0 0 0,0 0 1 0 0,1 0-1 0 0,-1-1 1 0 0,0 0-1 0 0,0 0 0 0 0,3-1-10 0 0,11 0 4 0 0,0 0-99 0 0,0 0 0 0 0,-1-1 1 0 0,1-2-1 0 0,0 0 0 0 0,-1-1 0 0 0,0-1 1 0 0,0-1-1 0 0,0-1 0 0 0,-1 0 1 0 0,7-5 94 0 0,3-4-919 0 0,-1-1 1 0 0,-1-2-1 0 0,0 0 1 0 0,-1-2 0 0 0,-2-1-1 0 0,2-3 919 0 0,1-3-1440 0 0</inkml:trace>
  <inkml:trace contextRef="#ctx0" brushRef="#br0" timeOffset="161450.211">25363 4064 1672 0 0,'3'0'199'0'0,"1"0"0"0"0,-1 1 0 0 0,0 0-1 0 0,1 0 1 0 0,-1 0 0 0 0,0 0-1 0 0,1 0 1 0 0,-1 0 0 0 0,0 1 0 0 0,0 0-1 0 0,0 0 1 0 0,0-1 0 0 0,-1 2-1 0 0,1-1 1 0 0,0 0 0 0 0,-1 0 0 0 0,0 1-1 0 0,1 0 1 0 0,-1-1 0 0 0,0 1-1 0 0,0 0 1 0 0,-1 0 0 0 0,1 0 0 0 0,0 0-1 0 0,-1 0 1 0 0,0 1 0 0 0,0-1 0 0 0,0 0-1 0 0,0 1 1 0 0,0 1-199 0 0,13 114 2186 0 0,-14-109-2011 0 0,-2 40 289 0 0,-2 1 0 0 0,-3-1-1 0 0,-2 0 1 0 0,-10 33-464 0 0,10-43 115 0 0,-52 170 177 0 0,-6-29 78 0 0,101-208-300 0 0,162-181-131 0 0,-187 199 63 0 0,-5 4-2 0 0,0 1 0 0 0,1-1 0 0 0,-1 1 0 0 0,1 0 0 0 0,0 0 1 0 0,0 0-1 0 0,0 0 0 0 0,0 1 0 0 0,1 0 0 0 0,-1 0 0 0 0,1 1 0 0 0,0-1 0 0 0,0 1 0 0 0,0 1 0 0 0,0-1 1 0 0,0 1-1 0 0,0 0 0 0 0,0 0 0 0 0,0 1 0 0 0,1-1 0 0 0,0 2 0 0 0,-4 1 3 0 0,-1 1 1 0 0,1 0-1 0 0,-1 0 1 0 0,0 0-1 0 0,0 0 1 0 0,0 0-1 0 0,0 1 1 0 0,-1-1-1 0 0,1 0 0 0 0,-1 1 1 0 0,0 0-1 0 0,0-1 1 0 0,0 1-1 0 0,0 0 1 0 0,-1-1-1 0 0,1 1 0 0 0,-1 0 1 0 0,0 3-4 0 0,1 0 10 0 0,5 260 313 0 0,-6-264-378 0 0,-1-1 1 0 0,1 1 0 0 0,0-1 0 0 0,1 0-1 0 0,-1 1 1 0 0,0-1 0 0 0,0 0-1 0 0,1 1 1 0 0,0-1 0 0 0,-1 0-1 0 0,1 0 1 0 0,0 1 0 0 0,0-1-1 0 0,0 0 1 0 0,0 0 0 0 0,1 0-1 0 0,-1 0 1 0 0,1 0 0 0 0,-1 0 0 0 0,1-1-1 0 0,-1 1 1 0 0,1 0 0 0 0,0-1-1 0 0,0 0 1 0 0,0 1 0 0 0,0-1-1 0 0,0 0 1 0 0,0 0 0 0 0,0 0-1 0 0,0 0 1 0 0,1 0 0 0 0,-1 0-1 0 0,0-1 1 0 0,1 1 0 0 0,-1-1 0 0 0,0 1-1 0 0,1-1 1 0 0,-1 0 0 0 0,0 0-1 0 0,1 0 1 0 0,-1-1 0 0 0,0 1-1 0 0,1 0 1 0 0,-1-1 0 0 0,0 1-1 0 0,1-1 1 0 0,-1 0 0 0 0,0 0 0 0 0,0 0-1 0 0,0 0 1 0 0,1-1 54 0 0,13-5-847 0 0</inkml:trace>
  <inkml:trace contextRef="#ctx0" brushRef="#br0" timeOffset="161746.487">25966 4873 7258 0 0,'20'-2'4833'0'0,"132"-73"-3753"0"0,-152 74-1079 0 0,16-7 12 0 0,0-2 0 0 0,-1 0 1 0 0,0 0-1 0 0,-1-2 0 0 0,0 1 0 0 0,-1-2 0 0 0,0 0 0 0 0,-1-1 1 0 0,0 0-1 0 0,-1 0 0 0 0,-1-2 0 0 0,0 1 0 0 0,-1-1 1 0 0,-1 0-1 0 0,-1-1 0 0 0,0 0 0 0 0,1-6-13 0 0,-8 20 16 0 0,1 1-1 0 0,-1 0 0 0 0,0 0 1 0 0,0 0-1 0 0,0 0 0 0 0,0 0 1 0 0,-1 0-1 0 0,1 0 0 0 0,-1 0 1 0 0,1 0-1 0 0,-1-1 0 0 0,0 2 1 0 0,1-1-1 0 0,-1 0 0 0 0,0 0 1 0 0,0 0-1 0 0,-1 0 0 0 0,1 0 1 0 0,0 1-1 0 0,-1-1 0 0 0,1 1 1 0 0,-1-1-1 0 0,1 1 1 0 0,-1-1-1 0 0,1 1 0 0 0,-1 0 1 0 0,0 0-1 0 0,0 0 0 0 0,0 0 1 0 0,0 0-1 0 0,0 0 0 0 0,0 1 1 0 0,0-1-1 0 0,0 0 0 0 0,0 1 1 0 0,0 0-1 0 0,0-1 0 0 0,0 1 1 0 0,0 0-1 0 0,0 0 0 0 0,0 0 1 0 0,-1 0-1 0 0,1 1 0 0 0,0-1 1 0 0,0 1-1 0 0,0-1 1 0 0,0 1-1 0 0,0 0 0 0 0,0-1 1 0 0,0 1-1 0 0,0 0 0 0 0,1 0 1 0 0,-1 1-1 0 0,0-1 0 0 0,0 0 1 0 0,1 1-1 0 0,-1-1 0 0 0,1 1 1 0 0,-1-1-1 0 0,1 1 0 0 0,0-1 1 0 0,0 1-1 0 0,0 0 0 0 0,0 0 1 0 0,-1 2-16 0 0,-27 32 500 0 0,2 2 0 0 0,1 0-1 0 0,2 2 1 0 0,2 1 0 0 0,2 1 0 0 0,-15 42-500 0 0,28-66 41 0 0,0 1-1 0 0,2 0 1 0 0,0 0 0 0 0,1 0 0 0 0,0 0-1 0 0,2 1 1 0 0,0 0 0 0 0,2 3-41 0 0,0-17-1 0 0,0 0 1 0 0,0 0 0 0 0,1 0-1 0 0,0-1 1 0 0,0 1-1 0 0,0 0 1 0 0,1-1 0 0 0,0 1-1 0 0,0-1 1 0 0,1 1-1 0 0,-1-1 1 0 0,1 0 0 0 0,0 0-1 0 0,0 0 1 0 0,1-1 0 0 0,0 1-1 0 0,-1-1 1 0 0,2 1-1 0 0,-1-1 1 0 0,0-1 0 0 0,1 1-1 0 0,0-1 1 0 0,-1 1-1 0 0,1-1 1 0 0,1-1 0 0 0,-1 1-1 0 0,0-1 1 0 0,6 2 0 0 0,61 13-407 0 0,-30-14-58 0 0</inkml:trace>
  <inkml:trace contextRef="#ctx0" brushRef="#br0" timeOffset="170716.497">13029 6739 9490 0 0,'-21'-9'2505'0'0,"-23"-12"259"0"0,38 18-2764 0 0,1 0-1 0 0,-1-1 1 0 0,0 0 0 0 0,1 0 0 0 0,0 0 0 0 0,0-1 0 0 0,0 0 0 0 0,1 0-1 0 0,-1 0 1 0 0,1 0 0 0 0,1-1 0 0 0,-1 1 0 0 0,1-1 0 0 0,0 0-1 0 0,-2-4 1 0 0,3 5-11 0 0,-58-105-281 0 0,58 106 290 0 0,-1 0-1 0 0,0 0 1 0 0,0 1-1 0 0,0-1 1 0 0,0 1-1 0 0,-1 0 0 0 0,1 0 1 0 0,-1 0-1 0 0,0 0 1 0 0,0 1-1 0 0,0 0 1 0 0,0-1-1 0 0,0 1 1 0 0,-1 1-1 0 0,1-1 1 0 0,0 1-1 0 0,-1 0 1 0 0,0 0-1 0 0,1 0 0 0 0,-1 0 1 0 0,1 1-1 0 0,-1 0 1 0 0,0 0-1 0 0,1 0 1 0 0,-2 0 2 0 0,-3 4 30 0 0,0 1-1 0 0,0-1 1 0 0,0 1 0 0 0,0 1 0 0 0,1 0 0 0 0,0 0 0 0 0,0 0-1 0 0,0 1 1 0 0,1 0 0 0 0,0 1 0 0 0,0 0 0 0 0,1 0 0 0 0,0 0-1 0 0,1 1 1 0 0,0 0 0 0 0,0 0 0 0 0,-2 7-30 0 0,-5 3 85 0 0,-12 21 139 0 0,1 1 0 0 0,2 1 0 0 0,2 0 0 0 0,2 2 0 0 0,1 0 0 0 0,3 1 0 0 0,2 0 0 0 0,0 6-224 0 0,10-48 11 0 0,0-1 0 0 0,-1 0 1 0 0,1 1-1 0 0,0-1 0 0 0,0 1 0 0 0,0-1 0 0 0,1 1 0 0 0,-1 0 0 0 0,0-1 0 0 0,1 1 0 0 0,0 0 0 0 0,0-1 0 0 0,0 1 1 0 0,0 0-1 0 0,0 0 0 0 0,0-1 0 0 0,1 1 0 0 0,-1 0 0 0 0,1-1 0 0 0,0 1 0 0 0,0-1 0 0 0,0 1 0 0 0,0 0 1 0 0,0-1-1 0 0,0 0 0 0 0,1 1 0 0 0,-1-1 0 0 0,1 0 0 0 0,0 0 0 0 0,-1 0 0 0 0,1 0 0 0 0,0 0 0 0 0,0 0 0 0 0,0-1 1 0 0,1 1-1 0 0,-1 0 0 0 0,0-1 0 0 0,1 0 0 0 0,-1 0 0 0 0,1 1 0 0 0,-1-2 0 0 0,1 1 0 0 0,-1 0 0 0 0,1 0 1 0 0,0-1-1 0 0,-1 1 0 0 0,1-1 0 0 0,0 0 0 0 0,0 0 0 0 0,0 0-11 0 0,13-7 14 0 0,0-1 0 0 0,-1-1 0 0 0,0 0 0 0 0,0-1 0 0 0,-1 0 0 0 0,-1-1 0 0 0,1-1 0 0 0,-2 0 0 0 0,4-6-14 0 0,27-22 11 0 0,-42 39-10 0 0,10-11 0 0 0,0 0 0 0 0,1 1-1 0 0,1 0 1 0 0,-1 0 0 0 0,2 2 0 0 0,-1 0 0 0 0,1 0 0 0 0,1 1 0 0 0,-1 1 0 0 0,1 0-1 0 0,1 1 1 0 0,-1 1 0 0 0,1 0 0 0 0,0 1 0 0 0,0 1 0 0 0,0 0 0 0 0,0 2-1 0 0,17-1 0 0 0,-28 5 6 0 0,1-1-1 0 0,-1 1 1 0 0,0 0-1 0 0,0 1 1 0 0,0-1-1 0 0,0 1 0 0 0,-1 0 1 0 0,0 1-1 0 0,0-1 1 0 0,0 1-1 0 0,0-1 0 0 0,0 1 1 0 0,-1 0-1 0 0,0 0 1 0 0,0 1-1 0 0,-1-1 1 0 0,1 1-1 0 0,-1-1-5 0 0,-1 0-14 0 0,1 0 0 0 0,0-1 0 0 0,0 1 0 0 0,0-1 0 0 0,0 0 0 0 0,1 0 0 0 0,-1 0 0 0 0,1 0 0 0 0,0 0 0 0 0,1-1 0 0 0,-1 1 1 0 0,1-1-1 0 0,-1 0 0 0 0,1 0 0 0 0,0 0 0 0 0,0 0 0 0 0,0-1 0 0 0,0 1 0 0 0,1-1 0 0 0,-1 0 0 0 0,1-1 0 0 0,-1 1 0 0 0,1-1 0 0 0,3 1 14 0 0,0-5-367 0 0,0 0-1 0 0,0-1 1 0 0,-1 1-1 0 0,1-2 1 0 0,-1 1-1 0 0,0-1 1 0 0,-1 0-1 0 0,1 0 1 0 0,-1-1-1 0 0,0 0 1 0 0,0 0-1 0 0,-1 0 1 0 0,0-1-1 0 0,0 0 1 0 0,0 0-1 0 0,-1 0 1 0 0,0 0-1 0 0,-1-1 1 0 0,1 0-1 0 0,-1 0 1 0 0,-1 0 367 0 0,-1 7-50 0 0,46-94-4070 0 0,-29 58 2403 0 0</inkml:trace>
  <inkml:trace contextRef="#ctx0" brushRef="#br0" timeOffset="170966.118">13387 6142 3361 0 0,'1'-97'9727'0'0,"-36"502"-7413"0"0,32-371-2302 0 0,-3 15 239 0 0,2 0 1 0 0,3 0-1 0 0,1 0 0 0 0,6 33-251 0 0,-5-70 50 0 0,1 0 0 0 0,0-1 0 0 0,1 1-1 0 0,0-1 1 0 0,1 1 0 0 0,0-1 0 0 0,1 0 0 0 0,0 0 0 0 0,1-1 0 0 0,0 0 0 0 0,1 0 0 0 0,0 0 0 0 0,0-1 0 0 0,1 0 0 0 0,0 0 0 0 0,1-1 0 0 0,0 0 0 0 0,0 0 0 0 0,1-1 0 0 0,0 0 0 0 0,6 2-50 0 0,-10-5 2 0 0,1-1 1 0 0,0 0-1 0 0,0 0 0 0 0,0-1 1 0 0,0 0-1 0 0,0 0 1 0 0,0-1-1 0 0,1 0 1 0 0,-1 0-1 0 0,0 0 1 0 0,1-1-1 0 0,-1 0 0 0 0,1-1 1 0 0,-1 0-1 0 0,0 0 1 0 0,1 0-1 0 0,-1-1 1 0 0,0 0-1 0 0,4-2-2 0 0,67-61-3704 0 0,-42 12-1004 0 0,-27 35 2319 0 0</inkml:trace>
  <inkml:trace contextRef="#ctx0" brushRef="#br0" timeOffset="171139.807">13186 6370 11346 0 0,'-17'12'4849'0'0,"2"0"-3256"0"0,-1-3-1185 0 0,16-4 496 0 0,7-5-688 0 0,12 2-112 0 0,0-4-32 0 0,11-3-40 0 0,5-4-8 0 0,8-3-48 0 0,3 0-64 0 0,4-6-144 0 0,6-1-224 0 0,1 3-784 0 0,0-3-857 0 0,7 5 1569 0 0,4-5-1152 0 0,-5 0-897 0 0</inkml:trace>
  <inkml:trace contextRef="#ctx0" brushRef="#br0" timeOffset="166672.21">6451 6761 4633 0 0,'1'0'78'0'0,"-1"0"0"0"0,0-1 0 0 0,0 1 0 0 0,1-1 0 0 0,-1 1-1 0 0,0-1 1 0 0,0 1 0 0 0,0-1 0 0 0,1 1 0 0 0,-1-1 0 0 0,0 1 0 0 0,0-1 0 0 0,0 1 0 0 0,0-1 0 0 0,0 1 0 0 0,0-1 0 0 0,0 1-1 0 0,0-1 1 0 0,0 1 0 0 0,0-1 0 0 0,-1 0 0 0 0,1 1 0 0 0,0 0 0 0 0,0-1 0 0 0,0 1 0 0 0,-1-1 0 0 0,1 1 0 0 0,0-1 0 0 0,0 1-1 0 0,-1-1 1 0 0,1 1 0 0 0,-1 0 0 0 0,1-1 0 0 0,0 1 0 0 0,-1-1 0 0 0,1 1 0 0 0,-1 0 0 0 0,1 0 0 0 0,0-1 0 0 0,-1 1 0 0 0,1 0-1 0 0,-1 0 1 0 0,1-1 0 0 0,-1 1 0 0 0,1 0 0 0 0,-1 0 0 0 0,1 0 0 0 0,-1 0 0 0 0,1 0 0 0 0,-1 0 0 0 0,0 0 0 0 0,1 0-1 0 0,-1 0 1 0 0,1 0 0 0 0,-1 0 0 0 0,1 0 0 0 0,-1 0 0 0 0,1 1 0 0 0,-1-1-78 0 0,1-150 269 0 0,0 146-225 0 0,0-1-1 0 0,0 1 0 0 0,-1 0 0 0 0,1 0 0 0 0,-1 0 1 0 0,0 0-1 0 0,0 0 0 0 0,0 0 0 0 0,0 0 0 0 0,-1 0 1 0 0,0 1-1 0 0,0-1 0 0 0,0 0 0 0 0,0 1 0 0 0,0-1 1 0 0,-1 1-1 0 0,1 0 0 0 0,-1 0 0 0 0,0 0 0 0 0,0 0 1 0 0,0 1-1 0 0,-1-1 0 0 0,1 1 0 0 0,0-1 0 0 0,-1 1 1 0 0,0 1-1 0 0,1-1 0 0 0,-1 0 0 0 0,0 1 0 0 0,0-1 0 0 0,0 1 1 0 0,0 1-1 0 0,0-1 0 0 0,0 0 0 0 0,0 1 0 0 0,0 0 1 0 0,-1 0-1 0 0,1 0 0 0 0,0 0 0 0 0,0 1 0 0 0,0-1 1 0 0,0 1-1 0 0,0 0 0 0 0,0 1 0 0 0,0-1 0 0 0,-3 2-43 0 0,-13 18 136 0 0,0 0-1 0 0,2 1 1 0 0,0 1-1 0 0,2 1 1 0 0,0 1-1 0 0,2 0 1 0 0,1 1-1 0 0,1 0 1 0 0,1 1-1 0 0,1 0 1 0 0,1 1-1 0 0,2 0 1 0 0,1 0-1 0 0,-2 22-135 0 0,-7 11 135 0 0,11-45-99 0 0,0 0 0 0 0,1 1 0 0 0,1 0 0 0 0,0-1 0 0 0,1 1 0 0 0,1 0 1 0 0,1 0-1 0 0,1 0 0 0 0,1 8-36 0 0,-3-23 7 0 0,0-1 0 0 0,1 1 0 0 0,-1 0 0 0 0,0-1 0 0 0,1 1 0 0 0,-1 0 0 0 0,1-1 0 0 0,-1 1 0 0 0,1-1 0 0 0,0 1 0 0 0,0-1 0 0 0,-1 1 0 0 0,1-1 0 0 0,0 0 0 0 0,1 1 0 0 0,-1-1 0 0 0,0 0 0 0 0,0 0 0 0 0,0 0 1 0 0,1 0-1 0 0,-1 0 0 0 0,0 0 0 0 0,1 0 0 0 0,-1 0 0 0 0,1 0 0 0 0,-1-1 0 0 0,1 1 0 0 0,0-1 0 0 0,-1 1 0 0 0,1-1 0 0 0,0 1 0 0 0,-1-1 0 0 0,1 0 0 0 0,0 0 0 0 0,-1 0 0 0 0,1 0 0 0 0,0 0 0 0 0,-1 0 0 0 0,1-1 0 0 0,0 1 0 0 0,-1 0 0 0 0,1-1 0 0 0,-1 1 0 0 0,1-1 0 0 0,-1 0 0 0 0,1 0 0 0 0,-1 1 0 0 0,1-1 0 0 0,-1 0 0 0 0,1 0-7 0 0,68-58 161 0 0,112-168-154 0 0,-180 225-9 0 0,-1 0 1 0 0,0 0-1 0 0,0 0 1 0 0,1 0 0 0 0,-1 0-1 0 0,1 0 1 0 0,0 0-1 0 0,0 0 1 0 0,-1 1 0 0 0,1-1-1 0 0,0 0 1 0 0,1 1-1 0 0,-1 0 1 0 0,0 0-1 0 0,0-1 1 0 0,0 1 0 0 0,1 1-1 0 0,-1-1 1 0 0,0 0-1 0 0,1 0 1 0 0,-1 1-1 0 0,1 0 1 0 0,-1-1 0 0 0,1 1-1 0 0,-1 0 1 0 0,1 0-1 0 0,-1 0 1 0 0,1 0-1 0 0,-1 1 1 0 0,1-1 0 0 0,-1 1-1 0 0,0 0 1 0 0,1-1-1 0 0,-1 1 1 0 0,0 0 0 0 0,1 0-1 0 0,-1 1 1 0 0,0-1-1 0 0,0 0 1 0 0,0 1-1 0 0,0-1 1 0 0,0 1 0 0 0,0 0-1 0 0,0-1 1 0 0,0 2 1 0 0,79 184-110 0 0,-80-185 38 0 0,0-1 1 0 0,0 1-1 0 0,0-1 0 0 0,0 1 0 0 0,0-1 0 0 0,1 0 0 0 0,-1 1 0 0 0,0-1 0 0 0,0 0 0 0 0,1 0 0 0 0,-1 0 0 0 0,1 0 0 0 0,-1 0 1 0 0,1 0-1 0 0,0-1 0 0 0,-1 1 0 0 0,1 0 0 0 0,0-1 0 0 0,-1 1 0 0 0,1-1 0 0 0,0 0 0 0 0,0 0 0 0 0,-1 1 0 0 0,1-1 0 0 0,0 0 0 0 0,0 0 1 0 0,0-1-1 0 0,-1 1 0 0 0,1 0 0 0 0,0-1 0 0 0,0 1 0 0 0,-1-1 0 0 0,1 1 0 0 0,0-1 0 0 0,-1 0 0 0 0,1 0 0 0 0,-1 1 0 0 0,1-1 1 0 0,-1 0-1 0 0,1-1 0 0 0,0 0 72 0 0,56-55-2984 0 0,-32 24 1577 0 0</inkml:trace>
  <inkml:trace contextRef="#ctx0" brushRef="#br0" timeOffset="167030.542">7010 6061 5665 0 0,'12'-1'3390'0'0,"-3"43"-2444"0"0,-10 32-622 0 0,-2-1 1 0 0,-4 0-1 0 0,-3 0 1 0 0,-15 51-325 0 0,4-15 193 0 0,19-97-154 0 0,0-3 12 0 0,-1-1 1 0 0,1 1-1 0 0,1 0 0 0 0,0-1 0 0 0,0 1 0 0 0,0 0 0 0 0,1 0 1 0 0,1 0-1 0 0,0 0 0 0 0,0 0 0 0 0,0-1 0 0 0,1 1 0 0 0,1 0 0 0 0,-1-1 1 0 0,4 7-52 0 0,-3-14 25 0 0,1 0-1 0 0,-1 0 1 0 0,1 0 0 0 0,-1 0 0 0 0,1 0 0 0 0,0-1 0 0 0,-1 1 0 0 0,1-1 0 0 0,0 0-1 0 0,-1 0 1 0 0,1-1 0 0 0,0 1 0 0 0,-1-1 0 0 0,1 0 0 0 0,0 0 0 0 0,-1 0 0 0 0,1 0 0 0 0,-1-1-1 0 0,0 1 1 0 0,1-1 0 0 0,-1 0 0 0 0,0 0 0 0 0,0 0 0 0 0,0 0 0 0 0,0 0 0 0 0,-1-1-1 0 0,3-1-24 0 0,10-6 54 0 0,-11 8-44 0 0,11-8-2 0 0,1 0 0 0 0,0 1 0 0 0,1 1 0 0 0,0 0 0 0 0,0 2 0 0 0,0 0 0 0 0,1 0 0 0 0,0 2 1 0 0,0 0-1 0 0,0 1 0 0 0,0 1 0 0 0,1 1 0 0 0,11 1-8 0 0,-25 1 3 0 0,-1 1 0 0 0,1 0 0 0 0,0 1 0 0 0,0-1 0 0 0,-1 1 0 0 0,0 0-1 0 0,1 0 1 0 0,-1 0 0 0 0,0 1 0 0 0,0-1 0 0 0,-1 1 0 0 0,1 0 0 0 0,-1 0 0 0 0,0 0 0 0 0,0 1 0 0 0,0-1 0 0 0,-1 1 0 0 0,1-1 0 0 0,-1 1 0 0 0,0 0 0 0 0,-1 0 0 0 0,1 0 0 0 0,-1 0 0 0 0,0 0 0 0 0,0 1 0 0 0,0-1 0 0 0,-1 0-1 0 0,0 0 1 0 0,0 0 0 0 0,0 1 0 0 0,-1-1 0 0 0,0 0 0 0 0,0 0 0 0 0,0 0 0 0 0,0 0 0 0 0,-1 0 0 0 0,0 0 0 0 0,0 0 0 0 0,0 0 0 0 0,-1-1 0 0 0,0 1 0 0 0,-1 1-3 0 0,-4 6 27 0 0,-1 1 0 0 0,0-2 0 0 0,-1 1 1 0 0,0-1-1 0 0,-1-1 0 0 0,0 1 0 0 0,0-2 0 0 0,-1 0 1 0 0,-1 0-1 0 0,1-1 0 0 0,-2-1 0 0 0,1 0 1 0 0,-1-1-1 0 0,0 0 0 0 0,-8 2-27 0 0,15-5-70 0 0,0 0 1 0 0,0 0-1 0 0,0-1 0 0 0,-1 1 1 0 0,1-2-1 0 0,-1 1 0 0 0,1-1 0 0 0,-1 0 1 0 0,1-1-1 0 0,-1 1 0 0 0,1-1 1 0 0,-1-1-1 0 0,0 0 0 0 0,1 0 1 0 0,-1 0-1 0 0,1-1 0 0 0,0 0 1 0 0,-1-1-1 0 0,1 1 0 0 0,0-1 1 0 0,1-1-1 0 0,-1 1 0 0 0,0-1 1 0 0,1 0-1 0 0,0-1 0 0 0,0 0 1 0 0,0 0-1 0 0,1 0 0 0 0,-1 0 0 0 0,1-1 1 0 0,1 0-1 0 0,-1 0 70 0 0,6-22-2873 0 0,6 18 1387 0 0</inkml:trace>
  <inkml:trace contextRef="#ctx0" brushRef="#br0" timeOffset="167622.449">7958 6546 1344 0 0,'7'-24'5241'0'0,"-21"-13"-3671"0"0,12 32-1445 0 0,0-1 0 0 0,-1 1 1 0 0,1 0-1 0 0,-1 0 0 0 0,0 0 0 0 0,0 0 1 0 0,-1 1-1 0 0,1-1 0 0 0,-1 1 0 0 0,0 0 0 0 0,-1 0 1 0 0,1 0-1 0 0,0 0 0 0 0,-1 1 0 0 0,0 0 0 0 0,0 0 1 0 0,0 0-1 0 0,0 1 0 0 0,0-1 0 0 0,-1 1 0 0 0,1 1 1 0 0,-1-1-1 0 0,1 1 0 0 0,-1 0 0 0 0,0 0 0 0 0,-1 0-125 0 0,4 4 85 0 0,0-1-1 0 0,-1 1 0 0 0,1 0 1 0 0,1 0-1 0 0,-1 0 0 0 0,0 0 1 0 0,1 1-1 0 0,0-1 0 0 0,-1 1 1 0 0,1-1-1 0 0,1 1 1 0 0,-1 0-1 0 0,0 0 0 0 0,1 0 1 0 0,0 0-1 0 0,0 0 0 0 0,0 0 1 0 0,1 0-1 0 0,-1 0 0 0 0,1 0 1 0 0,0 2-85 0 0,-1 0 98 0 0,-6 46 262 0 0,3-1 0 0 0,2 1 0 0 0,3 0 0 0 0,1-1 1 0 0,10 51-361 0 0,-10-97 27 0 0,0 1 1 0 0,0 0 0 0 0,-1-1 0 0 0,0 1 0 0 0,0 0-1 0 0,0 0 1 0 0,-1 0 0 0 0,1 0 0 0 0,-2 0 0 0 0,1 0 0 0 0,-1 0-1 0 0,1 0 1 0 0,-2 0 0 0 0,1 0 0 0 0,-1 0 0 0 0,0 0-1 0 0,0-1 1 0 0,0 1 0 0 0,-1-1 0 0 0,0 0 0 0 0,0 1-1 0 0,0-1 1 0 0,-1-1 0 0 0,0 1 0 0 0,1 0 0 0 0,-2-1 0 0 0,1 0-1 0 0,0 0 1 0 0,-1 0 0 0 0,0 0 0 0 0,0-1 0 0 0,0 0-1 0 0,0 0 1 0 0,-1 0 0 0 0,-1 0-28 0 0,-136-10 32 0 0,129-11-1570 0 0,20 9-1171 0 0,22-13 1344 0 0</inkml:trace>
  <inkml:trace contextRef="#ctx0" brushRef="#br0" timeOffset="168494.038">8327 6925 8298 0 0,'1'-28'6043'0'0,"9"-35"-4310"0"0,-6 51-1602 0 0,3-3-65 0 0,-1 0-1 0 0,0-1 1 0 0,-1 1-1 0 0,-1-1 1 0 0,-1 0 0 0 0,0 0-1 0 0,-1 0 1 0 0,-1-1-1 0 0,0 1 1 0 0,-1-1-1 0 0,-1 1 1 0 0,0 0-1 0 0,-1 0 1 0 0,-1-1-1 0 0,-1 1 1 0 0,0 1-1 0 0,-1-1 1 0 0,-1 1-1 0 0,0-1 1 0 0,-1 2-1 0 0,-6-10-65 0 0,12 23-1 0 0,0 0 0 0 0,0 0 0 0 0,0-1 0 0 0,-1 1 0 0 0,1 0 0 0 0,0 0 0 0 0,-1 0 0 0 0,1 0 0 0 0,0 0 0 0 0,-1 1 0 0 0,1-1 0 0 0,-1 0 0 0 0,0 1-1 0 0,1-1 1 0 0,-1 1 0 0 0,1 0 0 0 0,-1-1 0 0 0,0 1 0 0 0,1 0 0 0 0,-1 0 0 0 0,0 0 0 0 0,1 0 0 0 0,-1 0 0 0 0,0 0 0 0 0,1 1 0 0 0,-1-1 0 0 0,0 0 0 0 0,1 1 0 0 0,-1 0 0 0 0,1-1 0 0 0,-1 1 0 0 0,1 0 0 0 0,-1-1 0 0 0,1 1 0 0 0,-1 0-1 0 0,1 0 1 0 0,0 0 0 0 0,0 1 0 0 0,-1-1 0 0 0,1 0 0 0 0,0 0 0 0 0,0 1 0 0 0,0-1 1 0 0,-43 62-26 0 0,27-27 53 0 0,2 1-1 0 0,1 0 0 0 0,2 1 0 0 0,2 0 0 0 0,1 1 0 0 0,2 0 0 0 0,2 4-26 0 0,17 69 61 0 0,-11-109-86 0 0,0-1 0 0 0,0 1-1 0 0,1-1 1 0 0,-1 0 0 0 0,0 1-1 0 0,1-1 1 0 0,0 0 0 0 0,-1 0-1 0 0,1 0 1 0 0,0 0 0 0 0,0 0-1 0 0,0 0 1 0 0,0-1 0 0 0,1 1-1 0 0,-1-1 1 0 0,0 1 0 0 0,1-1-1 0 0,-1 0 1 0 0,1 0 0 0 0,-1 0-1 0 0,1 0 1 0 0,-1 0 0 0 0,1 0-1 0 0,0-1 1 0 0,-1 0 0 0 0,1 1-1 0 0,0-1 1 0 0,-1 0 0 0 0,1 0-1 0 0,0 0 1 0 0,0-1 0 0 0,-1 1-1 0 0,1-1 1 0 0,0 0 0 0 0,-1 1-1 0 0,1-1 1 0 0,-1 0 0 0 0,1 0-1 0 0,0-1 26 0 0,16-8-699 0 0,-1-1 0 0 0,0 0 0 0 0,-1-2 0 0 0,0 0 0 0 0,-1 0 0 0 0,0-2 0 0 0,-2 0 0 0 0,4-4 699 0 0,2-2-846 0 0,-16 17 687 0 0,104-84-2340 0 0,-103 86 2577 0 0,-1-1 0 0 0,1 1 0 0 0,-1 1 0 0 0,1-1 0 0 0,0 0 0 0 0,-1 1 0 0 0,1 0 0 0 0,0 0 0 0 0,0 1 0 0 0,0-1 0 0 0,0 1-1 0 0,0 0 1 0 0,0 0 0 0 0,0 1 0 0 0,0 0 0 0 0,0 0 0 0 0,0 0-78 0 0,-3 1 167 0 0,0 0 0 0 0,0 0 0 0 0,-1 1-1 0 0,1-1 1 0 0,0 1 0 0 0,-1-1 0 0 0,0 1-1 0 0,1-1 1 0 0,-1 1 0 0 0,0 0 0 0 0,0 0-1 0 0,-1 0 1 0 0,1-1 0 0 0,-1 1 0 0 0,1 0 0 0 0,-1 0-1 0 0,0 0 1 0 0,0 0 0 0 0,0 0 0 0 0,0 0-1 0 0,-1 0 1 0 0,1 0 0 0 0,-1 0 0 0 0,0-1-1 0 0,0 1 1 0 0,0 0 0 0 0,0 0 0 0 0,0-1 0 0 0,-1 1-1 0 0,1-1 1 0 0,-1 1 0 0 0,1-1 0 0 0,-1 1-1 0 0,0-1 1 0 0,0 0 0 0 0,0 0 0 0 0,0 0-1 0 0,-1 0 1 0 0,1 0 0 0 0,-1 0-167 0 0,3-3 29 0 0,1 1 1 0 0,-1 0-1 0 0,0-1 0 0 0,0 1 0 0 0,1-1 1 0 0,-1 1-1 0 0,0-1 0 0 0,0 1 1 0 0,0-1-1 0 0,1 1 0 0 0,-1-1 0 0 0,0 1 1 0 0,0-1-1 0 0,0 1 0 0 0,0-1 1 0 0,0 1-1 0 0,0-1 0 0 0,0 1 0 0 0,0-1 1 0 0,0 1-1 0 0,0-1 0 0 0,-1 1 1 0 0,1-1-1 0 0,0 1 0 0 0,0-1 0 0 0,0 1 1 0 0,-1-1-1 0 0,1 1 0 0 0,0-1 0 0 0,0 1 1 0 0,-1 0-1 0 0,1-1 0 0 0,0 1 1 0 0,-1-1-1 0 0,1 1 0 0 0,-1 0 0 0 0,1-1 1 0 0,0 1-1 0 0,-1 0 0 0 0,1 0 1 0 0,-1-1-1 0 0,1 1 0 0 0,-1 0 0 0 0,1 0 1 0 0,-1 0-1 0 0,1-1 0 0 0,-1 1 1 0 0,1 0-1 0 0,-1 0 0 0 0,1 0 0 0 0,-1 0 1 0 0,1 0-1 0 0,-1 0 0 0 0,1 0 1 0 0,-1 0-1 0 0,1 0 0 0 0,-1 0 0 0 0,1 1 1 0 0,-1-1-1 0 0,1 0 0 0 0,-1 0 1 0 0,1 0-1 0 0,-1 1 0 0 0,1-1 0 0 0,-1 0 1 0 0,1 0-1 0 0,0 1 0 0 0,-1-1 0 0 0,1 0 1 0 0,-1 1-30 0 0,5-17 57 0 0,0 0-1 0 0,1 1 1 0 0,1 0 0 0 0,1 0 0 0 0,0 0-1 0 0,0 1 1 0 0,2 0 0 0 0,-1 0 0 0 0,8-7-57 0 0,7-4 51 0 0,1 1-1 0 0,1 0 1 0 0,0 2 0 0 0,2 1 0 0 0,1 1 0 0 0,16-7-51 0 0,111-41-3854 0 0,-150 66 3665 0 0,0 1 0 0 0,0 0-1 0 0,1 0 1 0 0,-1 0 0 0 0,0 1 0 0 0,1-1 0 0 0,-1 1 0 0 0,0 1-1 0 0,0-1 1 0 0,1 1 0 0 0,-1 0 0 0 0,0 0 0 0 0,0 0 0 0 0,0 1 0 0 0,0 0-1 0 0,0 0 1 0 0,0 0 0 0 0,0 1 0 0 0,-1-1 0 0 0,1 1 0 0 0,-1 0-1 0 0,0 1 1 0 0,0-1 0 0 0,0 1 0 0 0,0-1 0 0 0,0 1 0 0 0,-1 1 0 0 0,0-1-1 0 0,0 0 1 0 0,0 1 0 0 0,0-1 0 0 0,1 4 189 0 0,6 14 164 0 0,0 0 1 0 0,-2 0-1 0 0,0 1 1 0 0,-2 0-1 0 0,0 0 0 0 0,1 19-164 0 0,3 21 1025 0 0,-4 1 0 0 0,-2 0 0 0 0,-2 0-1 0 0,-4 0 1 0 0,-2 5-1025 0 0,3-52 326 0 0,-1 0 1 0 0,0 0-1 0 0,-2 0 0 0 0,0 0 1 0 0,0 0-1 0 0,-2 0 0 0 0,0-1 0 0 0,0 0 1 0 0,-6 8-327 0 0,8-37 489 0 0,42-384-270 0 0,-37 372-219 0 0,2-1 0 0 0,0 0 0 0 0,2 1 0 0 0,1 0 0 0 0,1 0 0 0 0,1 1 0 0 0,2 0 0 0 0,0 0 0 0 0,1 1 0 0 0,1 1 0 0 0,1 0 0 0 0,11-13 0 0 0,-21 31-3 0 0,0 1 0 0 0,0-1 0 0 0,0 1 1 0 0,0 0-1 0 0,1 0 0 0 0,-1 0 0 0 0,1 0 0 0 0,0 1 0 0 0,0-1 1 0 0,0 1-1 0 0,0 0 0 0 0,0 1 0 0 0,1-1 0 0 0,-1 0 0 0 0,0 1 0 0 0,1 0 1 0 0,-1 0-1 0 0,1 1 0 0 0,0-1 0 0 0,-1 1 0 0 0,1 0 0 0 0,-1 0 1 0 0,1 0-1 0 0,0 1 0 0 0,-1 0 0 0 0,1 0 0 0 0,-1 0 0 0 0,0 0 1 0 0,1 1-1 0 0,-1-1 0 0 0,0 1 0 0 0,0 0 0 0 0,0 1 0 0 0,0-1 1 0 0,0 1-1 0 0,0-1 0 0 0,-1 1 0 0 0,1 0 0 0 0,-1 1 0 0 0,0-1 0 0 0,0 0 1 0 0,0 1-1 0 0,0 0 0 0 0,-1 0 0 0 0,1 0 0 0 0,-1 0 0 0 0,0 0 1 0 0,0 0-1 0 0,-1 0 0 0 0,1 1 0 0 0,-1-1 0 0 0,0 1 0 0 0,0-1 1 0 0,0 3 2 0 0,-3 13 3 0 0,0 0 1 0 0,-1-1-1 0 0,-1 1 1 0 0,-1-1 0 0 0,-1 0-1 0 0,0 0 1 0 0,-2-1-1 0 0,0 0 1 0 0,-1 0 0 0 0,0-1-1 0 0,-2 0 1 0 0,0-1-1 0 0,-1 0 1 0 0,0 0 0 0 0,-1-2-1 0 0,-1 1 1 0 0,-1-2-1 0 0,0 0 1 0 0,0-1 0 0 0,-10 6-4 0 0,-24 2-2190 0 0,56-36-2997 0 0,61-48 1316 0 0,-52 47 2069 0 0</inkml:trace>
  <inkml:trace contextRef="#ctx0" brushRef="#br0" timeOffset="168742.758">9834 5984 7674 0 0,'3'58'7376'0'0,"3"80"-6520"0"0,-11 155 363 0 0,6 156-333 0 0,25-318-508 0 0,-26-130-386 0 0,1 0 0 0 0,-1 0-1 0 0,1 0 1 0 0,-1-1 0 0 0,1 1 0 0 0,-1 0-1 0 0,1 0 1 0 0,0-1 0 0 0,0 1 0 0 0,-1 0-1 0 0,1-1 1 0 0,0 1 0 0 0,0-1 0 0 0,0 1-1 0 0,0-1 1 0 0,0 0 0 0 0,-1 1 0 0 0,1-1-1 0 0,0 0 1 0 0,0 1 0 0 0,0-1-1 0 0,0 0 1 0 0,0 0 0 0 0,0 0 0 0 0,0 0-1 0 0,0 0 1 0 0,0 0 0 0 0,0 0 0 0 0,0 0-1 0 0,0 0 1 0 0,0-1 0 0 0,0 1 0 0 0,0 0-1 0 0,0-1 1 0 0,0 1 0 0 0,0 0 0 0 0,-1-1-1 0 0,1 1 1 0 0,0-1 0 0 0,0 0-1 0 0,0 1 1 0 0,-1-1 0 0 0,1 1 0 0 0,0-1-1 0 0,-1 0 1 0 0,1 0 0 0 0,0 1 0 0 0,-1-1-1 0 0,1 0 1 0 0,-1 0 0 0 0,1 0 0 0 0,-1 0-1 0 0,0 0 1 0 0,1 0 0 0 0,-1 0 0 0 0,0 0-1 0 0,0 0 1 0 0,1 0 8 0 0,25-57-1349 0 0,-21 42 644 0 0,-1-1 1 0 0,0 1-1 0 0,-1-1 1 0 0,-1 0-1 0 0,-1-1 1 0 0,0 1-1 0 0,-1 0 1 0 0,-1 0-1 0 0,-1 0 1 0 0,0 0-1 0 0,-4-12 705 0 0,-3 0-1353 0 0</inkml:trace>
  <inkml:trace contextRef="#ctx0" brushRef="#br0" timeOffset="168992.714">9730 6515 3809 0 0,'-131'-15'10890'0'0,"136"6"-10048"0"0,153-69-209 0 0,-132 67-618 0 0,0 1-1 0 0,1 1 1 0 0,0 1-1 0 0,0 1 1 0 0,0 2 0 0 0,1 1-1 0 0,0 1 1 0 0,9 1-15 0 0,-26 2 2 0 0,1 0 1 0 0,-1 1 0 0 0,1 0 0 0 0,-1 1 0 0 0,1 0-1 0 0,-1 1 1 0 0,0 0 0 0 0,0 1 0 0 0,0 0-1 0 0,-1 1 1 0 0,0 0 0 0 0,1 1 0 0 0,-2 0-1 0 0,1 0 1 0 0,-1 1 0 0 0,0 0 0 0 0,0 1 0 0 0,-1 0-1 0 0,0 0 1 0 0,0 1 0 0 0,2 5-3 0 0,2 7 21 0 0,-2 1 0 0 0,0 0 1 0 0,-2 0-1 0 0,0 1 0 0 0,-2 1 1 0 0,0-1-1 0 0,-2 1 0 0 0,0 0 0 0 0,-2 0 1 0 0,0 0-1 0 0,-2 0 0 0 0,-1 0 1 0 0,-1 0-1 0 0,0 0 0 0 0,-3 3-21 0 0,0 93-369 0 0,15-123-3962 0 0,41-53 301 0 0,-34 40 2357 0 0</inkml:trace>
  <inkml:trace contextRef="#ctx0" brushRef="#br0" timeOffset="169269.607">10469 6792 3849 0 0,'25'21'5257'0'0,"4"30"-2323"0"0,-11-16-1432 0 0,70 65 1027 0 0,-85-98-2482 0 0,0 1 1 0 0,1-1 0 0 0,-1 0-1 0 0,1 0 1 0 0,0-1 0 0 0,-1 1-1 0 0,1-1 1 0 0,0 0 0 0 0,0 0-1 0 0,0 0 1 0 0,0-1 0 0 0,0 1-1 0 0,0-1 1 0 0,0 0-1 0 0,0 0 1 0 0,0 0 0 0 0,0-1-1 0 0,0 1 1 0 0,0-1 0 0 0,0 0-1 0 0,0 0 1 0 0,0-1 0 0 0,0 1-1 0 0,0-1 1 0 0,-1 1 0 0 0,1-1-1 0 0,-1-1 1 0 0,1 1-1 0 0,-1 0 1 0 0,0-1 0 0 0,2-1-48 0 0,7-5 22 0 0,0 0 0 0 0,-1-1 0 0 0,0 0 0 0 0,-1 0 0 0 0,0-1 0 0 0,0-1 0 0 0,-1 0 0 0 0,-1 0 0 0 0,0-1 0 0 0,-1 1 0 0 0,0-2 0 0 0,-1 1 0 0 0,0-1 0 0 0,-1 0 0 0 0,-1 0 0 0 0,0 0 0 0 0,-1-1 0 0 0,0 0 0 0 0,-2 1 0 0 0,1-1 0 0 0,-2 0 0 0 0,0 0 0 0 0,-1 0 0 0 0,0 1 0 0 0,-1-1 0 0 0,-1 0 0 0 0,0 1 0 0 0,-5-12-22 0 0,7 23 12 0 0,0-1 1 0 0,0 0-1 0 0,0 0 0 0 0,-1 0 0 0 0,0 1 1 0 0,0-1-1 0 0,0 1 0 0 0,0 0 1 0 0,0-1-1 0 0,-1 1 0 0 0,1 0 1 0 0,-1 0-1 0 0,0 0 0 0 0,0 1 1 0 0,0-1-1 0 0,0 1 0 0 0,0 0 1 0 0,-1-1-1 0 0,1 1 0 0 0,-1 1 1 0 0,1-1-1 0 0,-1 1 0 0 0,0-1 0 0 0,0 1 1 0 0,1 0-1 0 0,-1 0 0 0 0,0 1 1 0 0,0-1-1 0 0,0 1 0 0 0,0 0 1 0 0,0 0-1 0 0,0 0 0 0 0,0 0 1 0 0,-3 1-13 0 0,-16 9 5 0 0,0 1 1 0 0,1 0-1 0 0,0 2 1 0 0,1 1-1 0 0,0 0 1 0 0,1 1-1 0 0,1 2 1 0 0,0 0-1 0 0,1 1 1 0 0,1 0-1 0 0,1 2 1 0 0,1 0-1 0 0,0 0 1 0 0,-2 8-6 0 0,15-27-68 0 0,0 0 1 0 0,1 1 0 0 0,-1 0-1 0 0,0-1 1 0 0,1 1-1 0 0,-1 0 1 0 0,1 0-1 0 0,-1 0 1 0 0,1 0-1 0 0,0 0 1 0 0,0 0-1 0 0,0 0 1 0 0,0 1-1 0 0,0-1 1 0 0,0 0-1 0 0,1 0 1 0 0,-1 1-1 0 0,1-1 1 0 0,-1 0-1 0 0,1 1 1 0 0,0-1-1 0 0,0 1 1 0 0,0-1-1 0 0,0 0 1 0 0,1 1-1 0 0,-1-1 1 0 0,1 1-1 0 0,-1-1 1 0 0,1 0-1 0 0,0 0 1 0 0,0 1-1 0 0,0-1 1 0 0,0 0-1 0 0,0 0 1 0 0,1 0-1 0 0,-1 0 1 0 0,0 0-1 0 0,1 0 1 0 0,0-1-1 0 0,-1 1 1 0 0,3 1 67 0 0,80-7-5727 0 0,-57-2 3723 0 0</inkml:trace>
  <inkml:trace contextRef="#ctx0" brushRef="#br0" timeOffset="169723.52">11054 6808 6257 0 0,'-17'29'6222'0'0,"-18"0"-4321"0"0,37-44-1400 0 0,12-3-393 0 0,1 2 0 0 0,0-1 1 0 0,1 2-1 0 0,1 0 0 0 0,1 1 1 0 0,-1 1-1 0 0,2 1 0 0 0,19-10-108 0 0,-36 21 36 0 0,0 1 0 0 0,0-1 0 0 0,0 1 0 0 0,0-1 0 0 0,0 1 0 0 0,0 0 0 0 0,0 0 0 0 0,0 0 0 0 0,1 0 0 0 0,-1 1 0 0 0,0-1 0 0 0,0 0 0 0 0,0 1 0 0 0,0 0 0 0 0,0-1 0 0 0,-1 1 0 0 0,1 0 0 0 0,0 0 0 0 0,0 0 0 0 0,0 0 0 0 0,-1 0 0 0 0,1 1 0 0 0,0-1 0 0 0,-1 0 0 0 0,1 1 0 0 0,-1-1 0 0 0,0 1-1 0 0,0-1 1 0 0,1 1 0 0 0,-1 0 0 0 0,0 0 0 0 0,0-1 0 0 0,0 1 0 0 0,-1 0 0 0 0,1 0 0 0 0,0 0 0 0 0,-1 0 0 0 0,1 0 0 0 0,-1 0 0 0 0,0 0 0 0 0,1 0 0 0 0,-1 0 0 0 0,0 1-36 0 0,0 91 270 0 0,-58 32-301 0 0,60-141-726 0 0,17-33 651 0 0,-12 27 73 0 0,1 0 1 0 0,1 0 0 0 0,0 1 0 0 0,2 1 0 0 0,0 0 0 0 0,1 0 0 0 0,12-13 32 0 0,-23 29 9 0 0,1 1 0 0 0,0-1 0 0 0,0 1 0 0 0,0 0 0 0 0,0-1 0 0 0,1 1 1 0 0,-1 0-1 0 0,0 0 0 0 0,1 0 0 0 0,0 1 0 0 0,-1-1 0 0 0,1 1 0 0 0,0-1 0 0 0,0 1 0 0 0,0 0 1 0 0,0 0-1 0 0,0 0 0 0 0,0 0 0 0 0,0 1 0 0 0,0-1 0 0 0,0 1 0 0 0,0 0 0 0 0,0 0 0 0 0,0 0 1 0 0,1 0-1 0 0,-1 1 0 0 0,0-1 0 0 0,0 1 0 0 0,0 0 0 0 0,0 0 0 0 0,0 0 0 0 0,0 0 0 0 0,0 0 0 0 0,-1 0 1 0 0,1 1-1 0 0,0 0 0 0 0,-1-1 0 0 0,1 1 0 0 0,-1 0 0 0 0,1 0 0 0 0,0 1-9 0 0,7 21 67 0 0,-1-1 0 0 0,-1 1 0 0 0,-1 0 0 0 0,-1 1 0 0 0,-1-1 0 0 0,-1 1 1 0 0,-1 0-1 0 0,-1 0 0 0 0,-2 22-67 0 0,5 33 92 0 0,-5-80-154 0 0,1-1-1 0 0,-1 0 0 0 0,1 0 0 0 0,0 0 1 0 0,-1 1-1 0 0,1-1 0 0 0,-1 0 0 0 0,1 1 1 0 0,0-1-1 0 0,-1 0 0 0 0,1 1 0 0 0,0-1 0 0 0,0 1 1 0 0,0 0-1 0 0,-1-1 0 0 0,1 1 0 0 0,0-1 1 0 0,0 1-1 0 0,0 0 0 0 0,0 0 0 0 0,0 0 1 0 0,0-1-1 0 0,0 1 0 0 0,0 0 0 0 0,0 0 1 0 0,-1 0-1 0 0,1 0 0 0 0,0 0 0 0 0,0 1 0 0 0,0-1 1 0 0,0 0-1 0 0,0 0 0 0 0,0 1 0 0 0,0-1 1 0 0,0 0-1 0 0,-1 1 0 0 0,1-1 0 0 0,0 1 1 0 0,0-1-1 0 0,-1 1 0 0 0,1-1 0 0 0,0 1 0 0 0,0 0 1 0 0,-1-1-1 0 0,1 1 0 0 0,-1 0 0 0 0,1 0 1 0 0,-1-1-1 0 0,1 1 0 0 0,-1 0 0 0 0,1 0 1 0 0,-1 0-1 0 0,0-1 0 0 0,1 1 0 0 0,-1 0 1 0 0,0 0-1 0 0,0 0 0 0 0,0 0 0 0 0,1 0 0 0 0,-1 0 1 0 0,0 0-1 0 0,0 1 63 0 0,1-4 44 0 0,43-63-4642 0 0,-31 41 2490 0 0</inkml:trace>
  <inkml:trace contextRef="#ctx0" brushRef="#br0" timeOffset="170001.827">10670 6034 12355 0 0,'-21'1'4233'0'0,"1"1"-3985"0"0,-4-2-1033 0 0,16 6-807 0 0,8 1 1136 0 0,19-1-856 0 0,-5 0-409 0 0</inkml:trace>
  <inkml:trace contextRef="#ctx0" brushRef="#br0" timeOffset="165089.105">1400 7026 6297 0 0,'-20'35'2155'0'0,"13"-24"-1987"0"0,0 0 1 0 0,0 0-1 0 0,1 1 1 0 0,0 0 0 0 0,1 0-1 0 0,0 1 1 0 0,1-1-1 0 0,1 1 1 0 0,0 0-1 0 0,0 0 1 0 0,1 0 0 0 0,1 1-1 0 0,1-1 1 0 0,0 7-169 0 0,0-19 13 0 0,0 0 0 0 0,0 1 0 0 0,0-1 0 0 0,1 1 0 0 0,-1-1 0 0 0,1 0 0 0 0,-1 1 0 0 0,1-1 0 0 0,-1 0 0 0 0,1 1 0 0 0,0-1 0 0 0,0 0 0 0 0,-1 0 0 0 0,1 0 0 0 0,0 0 0 0 0,0 0 0 0 0,0 0 0 0 0,0 0 0 0 0,1 0 0 0 0,-1 0 0 0 0,0 0 0 0 0,0 0 0 0 0,0-1 0 0 0,1 1 0 0 0,-1-1 0 0 0,0 1 0 0 0,1-1 0 0 0,-1 1 0 0 0,1-1 0 0 0,-1 0 0 0 0,0 1 0 0 0,1-1 0 0 0,-1 0 0 0 0,1 0 0 0 0,-1 0 0 0 0,0 0 0 0 0,1 0 0 0 0,-1-1 0 0 0,1 1 0 0 0,-1 0 0 0 0,1-1 0 0 0,-1 1 0 0 0,0-1 0 0 0,1 1 0 0 0,-1-1 0 0 0,0 0 0 0 0,0 1 0 0 0,0-1 0 0 0,1 0 0 0 0,-1 0 0 0 0,0 0 0 0 0,0 0-13 0 0,62-52 291 0 0,-38 23-236 0 0,-1-2 0 0 0,-2-1 1 0 0,-1 0-1 0 0,-2-2 0 0 0,-1 0 1 0 0,-2-1-1 0 0,-1-1-55 0 0,39-80 91 0 0,43-60 28 0 0,-95 176-113 0 0,-1 1-1 0 0,0-1 1 0 0,0 0 0 0 0,0 1-1 0 0,0-1 1 0 0,1 1 0 0 0,-1-1-1 0 0,0 1 1 0 0,1 0 0 0 0,-1-1-1 0 0,0 1 1 0 0,1 0 0 0 0,-1 0-1 0 0,0 0 1 0 0,1 0 0 0 0,-1 0 0 0 0,0 0-1 0 0,1 0 1 0 0,-1 1 0 0 0,0-1-1 0 0,0 0 1 0 0,1 1 0 0 0,-1-1-1 0 0,0 1 1 0 0,0 0 0 0 0,1-1-1 0 0,-1 1 1 0 0,0 0 0 0 0,0-1-1 0 0,0 1 1 0 0,0 0 0 0 0,0 0-1 0 0,0 0 1 0 0,0 0 0 0 0,0 0-1 0 0,-1 0 1 0 0,1 0 0 0 0,0 0-1 0 0,-1 1 1 0 0,1-1 0 0 0,0 0 0 0 0,-1 0-1 0 0,0 1 1 0 0,1-1 0 0 0,-1 0-1 0 0,0 1 1 0 0,1-1 0 0 0,-1 0-1 0 0,0 1 1 0 0,0-1 0 0 0,0 0-1 0 0,0 1 1 0 0,0-1 0 0 0,-1 0-1 0 0,1 1 1 0 0,0-1 0 0 0,-1 0-1 0 0,0 2-5 0 0,17 55 180 0 0,-3 1 1 0 0,-3 0-1 0 0,-2 1 0 0 0,-2 10-180 0 0,12 91 605 0 0,3-60-138 0 0,-20-99-456 0 0,0-1 0 0 0,0 1 0 0 0,0 0 0 0 0,0 0 0 0 0,0 0 0 0 0,1 0 0 0 0,-1-1 0 0 0,1 1 0 0 0,-1-1 0 0 0,1 1 0 0 0,0-1 0 0 0,-1 0 0 0 0,1 0 0 0 0,0 1 0 0 0,0-1 0 0 0,0 0 0 0 0,0-1 0 0 0,0 1 0 0 0,0 0 0 0 0,0 0 0 0 0,0-1 0 0 0,1 0 0 0 0,-1 1 0 0 0,0-1 0 0 0,0 0 0 0 0,0 0 0 0 0,1 0 0 0 0,-1 0 0 0 0,0 0 0 0 0,0-1 0 0 0,0 1 0 0 0,0-1 0 0 0,0 1 0 0 0,0-1 0 0 0,1 0 0 0 0,-2 0 0 0 0,1 0 0 0 0,0 0 0 0 0,1 0-11 0 0,70-55 206 0 0,97-276-54 0 0,-122 221-172 0 0,-38 111-8 0 0,0 38 44 0 0,-1 1 0 0 0,-2 1 0 0 0,-2-1 1 0 0,-2 1-1 0 0,-1 0 0 0 0,-3 13-16 0 0,3 11 45 0 0,10 146 213 0 0,-12-209-252 0 0,0 0 0 0 0,1 1 1 0 0,-1-1-1 0 0,0 1 0 0 0,0-1 1 0 0,1 0-1 0 0,-1 1 0 0 0,0-1 1 0 0,1 0-1 0 0,0 1 1 0 0,-1-1-1 0 0,1 0 0 0 0,0 0 1 0 0,-1 1-1 0 0,1-1 0 0 0,0 0 1 0 0,0 0-1 0 0,0 0 0 0 0,0 0 1 0 0,0 0-1 0 0,0 0 0 0 0,0 0 1 0 0,1-1-1 0 0,-1 1 0 0 0,0 0 1 0 0,0-1-1 0 0,1 1 0 0 0,-1-1 1 0 0,0 1-1 0 0,1-1 1 0 0,-1 1-1 0 0,0-1 0 0 0,1 0 1 0 0,-1 0-1 0 0,1 0 0 0 0,-1 0 1 0 0,1 0-1 0 0,-1 0 0 0 0,0 0 1 0 0,1 0-1 0 0,-1 0 0 0 0,1-1 1 0 0,-1 1-1 0 0,0-1 0 0 0,1 1 1 0 0,-1-1-1 0 0,0 1 0 0 0,0-1 1 0 0,1 0-1 0 0,-1 0 1 0 0,0 1-1 0 0,0-1 0 0 0,0 0 1 0 0,0 0-1 0 0,0 0 0 0 0,0 0 1 0 0,0-1-1 0 0,0 1 0 0 0,0 0 1 0 0,-1 0-1 0 0,1 0 0 0 0,0-1 1 0 0,0 0-7 0 0,151-177 192 0 0,-43 42-194 0 0,-107 135 1 0 0,0 0 0 0 0,1 1 0 0 0,-1-1 0 0 0,1 0 0 0 0,-1 1 0 0 0,1 0 0 0 0,0-1 0 0 0,-1 1-1 0 0,1 0 1 0 0,0 1 0 0 0,0-1 0 0 0,0 0 0 0 0,0 1 0 0 0,0 0 0 0 0,0-1 0 0 0,0 1-1 0 0,0 0 1 0 0,0 1 0 0 0,0-1 0 0 0,-1 0 0 0 0,1 1 0 0 0,0 0 0 0 0,0-1 0 0 0,0 1-1 0 0,0 0 1 0 0,-1 1 0 0 0,1-1 0 0 0,0 0 0 0 0,-1 1 0 0 0,1 0 0 0 0,-1-1 0 0 0,0 1 0 0 0,1 0-1 0 0,-1 0 1 0 0,0 0 0 0 0,0 1 0 0 0,0-1 0 0 0,-1 0 0 0 0,1 1 0 0 0,-1-1 0 0 0,1 1-1 0 0,-1-1 1 0 0,0 1 0 0 0,0 0 0 0 0,0 0 0 0 0,0 0 0 0 0,0-1 0 0 0,0 1 0 0 0,-1 0-1 0 0,0 1 2 0 0,35 156 87 0 0,-35-159-86 0 0,1 0-1 0 0,-1 0 0 0 0,1 0 1 0 0,-1 0-1 0 0,1 0 1 0 0,-1 0-1 0 0,1 0 1 0 0,0 0-1 0 0,-1-1 0 0 0,1 1 1 0 0,0 0-1 0 0,0 0 1 0 0,-1-1-1 0 0,1 1 1 0 0,0-1-1 0 0,0 1 1 0 0,0-1-1 0 0,0 1 0 0 0,0-1 1 0 0,0 1-1 0 0,0-1 1 0 0,0 0-1 0 0,0 0 1 0 0,0 1-1 0 0,0-1 0 0 0,0 0 1 0 0,0 0-1 0 0,0 0 1 0 0,0 0-1 0 0,0 0 1 0 0,1 0-1 0 0,-1 0 0 0 0,0-1 1 0 0,0 1-1 0 0,0 0 1 0 0,0-1-1 0 0,0 1 1 0 0,0 0-1 0 0,0-1 0 0 0,-1 1 1 0 0,1-1-1 0 0,0 0 1 0 0,0 1-1 0 0,0-1 1 0 0,0 0-1 0 0,-1 1 1 0 0,1-1-1 0 0,0 0 0 0 0,0 0 1 0 0,-1 0-1 0 0,1 0 1 0 0,-1 1-1 0 0,1-1 1 0 0,-1 0-1 0 0,1 0 0 0 0,-1 0 1 0 0,0 0-1 0 0,1 0 1 0 0,-1 0-1 0 0,0 0 1 0 0,0-1-1 0 0,3 0-2 0 0,88-136 42 0 0,-84 129-40 0 0,-6 5 0 0 0,0 1 0 0 0,0 0-1 0 0,1 1 1 0 0,-1-1-1 0 0,0 0 1 0 0,1 0 0 0 0,0 0-1 0 0,0 1 1 0 0,-1-1 0 0 0,2 1-1 0 0,-1 0 1 0 0,0-1 0 0 0,0 1-1 0 0,1 0 1 0 0,-1 0-1 0 0,1 0 1 0 0,0 1 0 0 0,-1-1-1 0 0,1 1 1 0 0,0-1 0 0 0,0 1-1 0 0,0 0 1 0 0,0 0-1 0 0,0 0 1 0 0,0 1 0 0 0,0-1-1 0 0,1 1 1 0 0,-1-1 0 0 0,0 1-1 0 0,0 0 1 0 0,0 0 0 0 0,0 1-1 0 0,1-1 1 0 0,-1 1-1 0 0,0-1 1 0 0,0 1 0 0 0,0 0-1 0 0,0 0 1 0 0,0 1 0 0 0,0-1-1 0 0,0 0 1 0 0,-1 1-1 0 0,2 1 1 0 0,64 92-12 0 0,-61-82 13 0 0,1 1 0 0 0,0-2 0 0 0,0 1 0 0 0,1-1 0 0 0,1 0 1 0 0,0-1-1 0 0,1 0 0 0 0,0-1 0 0 0,12 9-1 0 0,-19-18-28 0 0,-1 1 0 0 0,0 0 0 0 0,1-1 0 0 0,-1 0 1 0 0,1 0-1 0 0,-1 0 0 0 0,1 0 0 0 0,0 0 0 0 0,-1-1 0 0 0,1 1 1 0 0,0-1-1 0 0,-1 0 0 0 0,1 0 0 0 0,0-1 0 0 0,0 1 0 0 0,-1-1 0 0 0,1 0 1 0 0,-1 0-1 0 0,1 0 0 0 0,-1 0 0 0 0,1-1 0 0 0,-1 1 0 0 0,0-1 1 0 0,1 0-1 0 0,-1 0 0 0 0,0 0 0 0 0,0 0 0 0 0,0 0 0 0 0,-1-1 1 0 0,1 0-1 0 0,2-2 28 0 0,66-97-1454 0 0,-49 53 1058 0 0,-2 0 0 0 0,-3-1 0 0 0,-1 0 0 0 0,-3-2 0 0 0,-2 0 0 0 0,-2 0 0 0 0,-3 0 0 0 0,0-47 396 0 0,-3 39-47 0 0,0-24 433 0 0,3 1 0 0 0,4 0 0 0 0,4 0 0 0 0,12-32-386 0 0,-2 74 506 0 0,-23 41-469 0 0,10 72 64 0 0,-17 739 1669 0 0,6-808-1755 0 0,0 19 89 0 0,1 0 0 0 0,1 1-1 0 0,1-1 1 0 0,1-1-1 0 0,1 1 1 0 0,0 0 0 0 0,2-1-1 0 0,9 20-103 0 0,-15-40-13 0 0,-1 0 0 0 0,1 0-1 0 0,0 0 1 0 0,0 0 0 0 0,0 0 0 0 0,-1 0-1 0 0,1 0 1 0 0,0-1 0 0 0,0 1-1 0 0,0 0 1 0 0,0-1 0 0 0,1 1 0 0 0,-1-1-1 0 0,0 1 1 0 0,0-1 0 0 0,0 1-1 0 0,0-1 1 0 0,1 0 0 0 0,-1 1-1 0 0,0-1 1 0 0,0 0 0 0 0,1 0 0 0 0,-1 0-1 0 0,0 0 1 0 0,0 0 0 0 0,0 0-1 0 0,1 0 1 0 0,-1-1 0 0 0,0 1 0 0 0,0 0-1 0 0,0-1 1 0 0,1 1 0 0 0,-1-1-1 0 0,0 1 1 0 0,0-1 0 0 0,0 1-1 0 0,0-1 1 0 0,0 0 0 0 0,0 0 0 0 0,0 0-1 0 0,0 1 1 0 0,0-1 0 0 0,-1 0-1 0 0,1 0 1 0 0,0-1 13 0 0,36-45-2301 0 0,-21 7 906 0 0,-9 21 372 0 0</inkml:trace>
  <inkml:trace contextRef="#ctx0" brushRef="#br0" timeOffset="165616.281">3504 6664 9362 0 0,'-2'-1'1154'0'0,"1"2"-1063"0"0,0-1 0 0 0,0 0 0 0 0,0-1 0 0 0,1 1 0 0 0,-1 0 0 0 0,0 0 0 0 0,0 0 0 0 0,0 0 0 0 0,1-1 0 0 0,-1 1 1 0 0,0 0-1 0 0,0-1 0 0 0,1 1 0 0 0,-1-1 0 0 0,0 1 0 0 0,1-1 0 0 0,-1 1 0 0 0,0-1 0 0 0,1 1 0 0 0,-1-1 0 0 0,1 0 0 0 0,-1 1 1 0 0,1-1-1 0 0,-1 0 0 0 0,1 1 0 0 0,-1-1 0 0 0,1 0 0 0 0,0 0 0 0 0,-1 1 0 0 0,1-1 0 0 0,0 0 0 0 0,0 0 0 0 0,0 0 0 0 0,-1 1 0 0 0,1-1 1 0 0,0 0-1 0 0,0 0 0 0 0,0 0 0 0 0,0 0 0 0 0,0 1 0 0 0,1-1 0 0 0,-1 0 0 0 0,0 0 0 0 0,0 0 0 0 0,1 1 0 0 0,-1-1 0 0 0,0 0 1 0 0,1 0-1 0 0,-1 1 0 0 0,0-1 0 0 0,1 0 0 0 0,-1 0 0 0 0,1 1 0 0 0,0-1-91 0 0,42-25-313 0 0,1 1-1 0 0,1 2 1 0 0,1 2-1 0 0,1 3 1 0 0,1 1 0 0 0,1 3-1 0 0,0 1 1 0 0,5 2 313 0 0,-49 10-63 0 0,0 1 1 0 0,1-1-1 0 0,-1 1 1 0 0,0 1 0 0 0,0-1-1 0 0,1 0 1 0 0,-1 1-1 0 0,0 0 1 0 0,0 1-1 0 0,0-1 1 0 0,0 1-1 0 0,0 0 1 0 0,0 0-1 0 0,0 0 1 0 0,-1 1 0 0 0,1 0-1 0 0,-1 0 1 0 0,1 0-1 0 0,-1 0 1 0 0,0 1-1 0 0,-1-1 1 0 0,1 1-1 0 0,0 0 1 0 0,-1 0-1 0 0,0 1 1 0 0,0-1 0 0 0,0 0-1 0 0,-1 1 1 0 0,0 0-1 0 0,1 0 1 0 0,-2 0-1 0 0,1 0 1 0 0,0 0-1 0 0,-1 0 1 0 0,0 0 62 0 0,23 130 395 0 0,-28 128 1537 0 0,3-244-1759 0 0,1 0 0 0 0,2 0 0 0 0,0-1 0 0 0,0 1 0 0 0,2-1 1 0 0,0 0-1 0 0,2 0 0 0 0,0 0 0 0 0,4 8-173 0 0,-9-23 15 0 0,1 0 1 0 0,0 0-1 0 0,0 1 0 0 0,0-2 1 0 0,0 1-1 0 0,0 0 1 0 0,1 0-1 0 0,-1-1 1 0 0,1 1-1 0 0,0-1 0 0 0,-1 0 1 0 0,1 0-1 0 0,0 0 1 0 0,1 0-1 0 0,-1 0 0 0 0,0-1 1 0 0,0 1-1 0 0,1-1 1 0 0,-1 0-1 0 0,1 0 1 0 0,-1 0-1 0 0,1-1 0 0 0,-1 1 1 0 0,1-1-1 0 0,-1 0 1 0 0,1 0-1 0 0,0 0 0 0 0,-1 0 1 0 0,1-1-1 0 0,-1 1 1 0 0,1-1-1 0 0,-1 0 1 0 0,1 0-1 0 0,-1 0 0 0 0,0-1 1 0 0,1 1-1 0 0,-1-1 1 0 0,0 0-1 0 0,0 1 0 0 0,0-2 1 0 0,0 1-16 0 0,32-29 66 0 0,-1-1 0 0 0,-2-2-1 0 0,-2-1 1 0 0,-1-1 0 0 0,-1-2 0 0 0,6-15-66 0 0,-8 17 14 0 0,3-6-21 0 0,-1-2 0 0 0,-2 0-1 0 0,-3-2 1 0 0,-1 0 0 0 0,-2-1-1 0 0,-2-2 1 0 0,-3 0 0 0 0,-1 0-1 0 0,-3-1 1 0 0,-2-1 0 0 0,-2 0-1 0 0,0-44 8 0 0,-17 23-16 0 0,-18 94 18 0 0,10 15 121 0 0,1 0 1 0 0,2 0 0 0 0,2 1-1 0 0,2 1 1 0 0,1 0-1 0 0,2 1 1 0 0,1 0 0 0 0,3 0-1 0 0,1 0 1 0 0,2 1 0 0 0,2 9-124 0 0,-2-31 64 0 0,-1 6-10 0 0,1 0-1 0 0,1 0 1 0 0,1-1-1 0 0,1 1 1 0 0,2 0-1 0 0,0 0 1 0 0,2-1 0 0 0,0 0-1 0 0,2 0 1 0 0,0-1-1 0 0,2 0 1 0 0,4 6-54 0 0,-12-25-39 0 0,1 0 0 0 0,-1 0 0 0 0,1 0 0 0 0,0 0 0 0 0,0 0-1 0 0,1 0 1 0 0,-1-1 0 0 0,1 0 0 0 0,0 0 0 0 0,0 0 0 0 0,0 0 0 0 0,0 0 0 0 0,0-1 0 0 0,1 0 0 0 0,-1 0 0 0 0,1 0 0 0 0,0 0 0 0 0,-1-1 0 0 0,1 0 0 0 0,0 0 0 0 0,0 0 0 0 0,0 0 0 0 0,0-1 0 0 0,-1 0 0 0 0,1 0 0 0 0,0 0-1 0 0,0-1 1 0 0,0 1 0 0 0,0-1 0 0 0,0 0 0 0 0,-1-1 0 0 0,1 1 0 0 0,0-1 0 0 0,-1 0 0 0 0,1 0 0 0 0,-1-1 0 0 0,0 1 0 0 0,0-1 0 0 0,0 0 0 0 0,0 0 0 0 0,0 0 0 0 0,0 0 0 0 0,1-3 39 0 0,8-7-638 0 0,-1-1 1 0 0,0-1-1 0 0,0 0 1 0 0,-2-1-1 0 0,0 0 1 0 0,-1 0-1 0 0,6-16 638 0 0,8-14-1552 0 0</inkml:trace>
  <inkml:trace contextRef="#ctx0" brushRef="#br0" timeOffset="165869.392">4290 6115 10026 0 0,'-22'13'3513'0'0,"9"-2"-3073"0"0,-3 3-936 0 0,13 0-568 0 0,13-7 792 0 0,9 1-769 0 0,1-2-487 0 0</inkml:trace>
  <inkml:trace contextRef="#ctx0" brushRef="#br0" timeOffset="174787.136">18375 7123 11618 0 0,'3'8'2657'0'0,"-6"-8"-2801"0"0,3-2-600 0 0,30-14-1033 0 0</inkml:trace>
  <inkml:trace contextRef="#ctx0" brushRef="#br0" timeOffset="173152.425">14669 6137 9242 0 0,'-34'-5'4391'0'0,"7"2"-3984"0"0,32-5-293 0 0,66-25-9 0 0,-50 22-89 0 0,1 0 0 0 0,1 1 1 0 0,0 2-1 0 0,0 0 0 0 0,0 1 1 0 0,1 1-1 0 0,0 2 0 0 0,0 0 1 0 0,2 1-17 0 0,-18 4 13 0 0,1 0 0 0 0,-1 1 0 0 0,0 0 0 0 0,1 0 0 0 0,-1 1 1 0 0,0-1-1 0 0,0 2 0 0 0,-1-1 0 0 0,1 1 0 0 0,-1 1 0 0 0,0-1 0 0 0,0 1 0 0 0,0 0 1 0 0,0 1-1 0 0,-1 0 0 0 0,0 0 0 0 0,0 0 0 0 0,-1 1 0 0 0,0-1 0 0 0,0 1 0 0 0,0 0 1 0 0,-1 1-1 0 0,0-1 0 0 0,-1 1 0 0 0,3 6-13 0 0,57 214 444 0 0,-61-218-427 0 0,0 1 5 0 0,7 22 97 0 0,-2 0 0 0 0,0 1 1 0 0,-3-1-1 0 0,-1 1 0 0 0,-1 0 1 0 0,-2 0-1 0 0,-1 0 0 0 0,-2 0 1 0 0,-1 0-1 0 0,-2 0 1 0 0,-1-1-1 0 0,-11 31-119 0 0,12-54 31 0 0,-1-1 0 0 0,0 0 0 0 0,0 0 0 0 0,-1-1 0 0 0,0 0 0 0 0,0-1 0 0 0,-1 1 1 0 0,0-1-1 0 0,0-1 0 0 0,-1 0 0 0 0,1 0 0 0 0,-2-1 0 0 0,1 0 0 0 0,0-1 0 0 0,-1 0 0 0 0,0-1 0 0 0,0 0 0 0 0,0-1 0 0 0,0 0 0 0 0,0 0 1 0 0,0-1-1 0 0,-1-1 0 0 0,-9 0-31 0 0,-20-2 45 0 0,1-2 0 0 0,-1-1 0 0 0,1-2 0 0 0,0-2 0 0 0,-18-7-45 0 0,58 16-43 0 0,-1 0 1 0 0,1 0-1 0 0,-1 0 0 0 0,0 0 1 0 0,1 0-1 0 0,-1 0 1 0 0,1 0-1 0 0,-1 0 0 0 0,0-1 1 0 0,1 1-1 0 0,-1 0 0 0 0,1 0 1 0 0,-1 0-1 0 0,1-1 0 0 0,-1 1 1 0 0,1 0-1 0 0,-1-1 0 0 0,1 1 1 0 0,-1 0-1 0 0,1-1 0 0 0,-1 1 1 0 0,1 0-1 0 0,0-1 0 0 0,-1 1 1 0 0,1-1-1 0 0,0 1 0 0 0,-1-1 1 0 0,1 1-1 0 0,0-1 0 0 0,-1 1 1 0 0,1-1-1 0 0,0 1 0 0 0,0-1 1 0 0,0 0-1 0 0,0 1 1 0 0,0-1-1 0 0,-1 1 0 0 0,1-1 1 0 0,0 1-1 0 0,0-1 0 0 0,0 0 1 0 0,0 1-1 0 0,1-1 0 0 0,-1 1 1 0 0,0-1-1 0 0,0 0 0 0 0,0 1 1 0 0,0-1-1 0 0,1 1 0 0 0,-1-1 1 0 0,0 1-1 0 0,0-1 0 0 0,1 1 1 0 0,-1-1-1 0 0,0 1 0 0 0,1-1 1 0 0,-1 1-1 0 0,1 0 0 0 0,-1-1 1 0 0,1 1-1 0 0,-1-1 0 0 0,1 1 1 0 0,-1 0-1 0 0,1 0 1 0 0,-1-1-1 0 0,1 1 0 0 0,0 0 43 0 0,32-20-2298 0 0,-32 20 2510 0 0,68-21-3763 0 0,-44 18 2083 0 0</inkml:trace>
  <inkml:trace contextRef="#ctx0" brushRef="#br0" timeOffset="173357.948">15467 6531 9282 0 0,'34'-4'5418'0'0,"25"36"-4822"0"0,-39-19-54 0 0,-1-3-480 0 0,0-1 0 0 0,1 0 1 0 0,1-2-1 0 0,-1 0 0 0 0,1-1 0 0 0,0-2 0 0 0,1 0 1 0 0,-1-1-1 0 0,0-1 0 0 0,1-1 0 0 0,16-2-62 0 0,143-33-7079 0 0,-161 26 4974 0 0</inkml:trace>
  <inkml:trace contextRef="#ctx0" brushRef="#br0" timeOffset="173885.819">16303 6591 6473 0 0,'36'-67'4610'0'0,"24"-29"-3216"0"0,-18 31-696 0 0,79-207 89 0 0,-82 221-565 0 0,-27 83 401 0 0,-27 246 1170 0 0,19-34 320 0 0,21 132-2113 0 0,-24-366 41 0 0,1-4-25 0 0,-1-1 1 0 0,-1 0-1 0 0,1 1 1 0 0,-1-1 0 0 0,0 1-1 0 0,0-1 1 0 0,-1 0-1 0 0,1 1 1 0 0,-1-1-1 0 0,0 0 1 0 0,-1 0 0 0 0,1 1-1 0 0,-1-1 1 0 0,0 0-1 0 0,-1 0 1 0 0,1 0-17 0 0,-1-4-33 0 0,0-1 0 0 0,0 1 0 0 0,0 0 0 0 0,0-1 0 0 0,-1 0 0 0 0,1 0 0 0 0,0 0 0 0 0,0 0 0 0 0,0 0 0 0 0,0 0 0 0 0,0-1 0 0 0,0 0 0 0 0,0 1 0 0 0,0-1 0 0 0,0 0 0 0 0,0-1 0 0 0,0 1 0 0 0,0 0 0 0 0,1-1 0 0 0,-1 0 0 0 0,0 1 0 0 0,1-1 0 0 0,-1 0 0 0 0,0-2 33 0 0,-7-1-164 0 0,3 0 151 0 0,-1 0 0 0 0,1 1 0 0 0,-1 0 0 0 0,0 0 1 0 0,0 1-1 0 0,-1 0 0 0 0,1 0 0 0 0,-1 1 1 0 0,1 1-1 0 0,-1-1 0 0 0,0 1 0 0 0,0 0 0 0 0,1 1 1 0 0,-1 0-1 0 0,0 1 0 0 0,0 0 0 0 0,0 0 0 0 0,1 1 1 0 0,-1 0-1 0 0,1 0 0 0 0,-1 1 0 0 0,1 0 1 0 0,0 1-1 0 0,-4 2 13 0 0,12-6 10 0 0,-1 1 1 0 0,1 0-1 0 0,-1 0 1 0 0,1 0 0 0 0,0 0-1 0 0,-1 0 1 0 0,1 0-1 0 0,0 1 1 0 0,0-1-1 0 0,0 0 1 0 0,0 0-1 0 0,0 0 1 0 0,0 0 0 0 0,0 0-1 0 0,0 0 1 0 0,0 0-1 0 0,1 0 1 0 0,-1 0-1 0 0,0 0 1 0 0,1 0-1 0 0,-1 0 1 0 0,0 0-1 0 0,1 0 1 0 0,0 0 0 0 0,-1 0-1 0 0,1 0 1 0 0,-1-1-1 0 0,1 1 1 0 0,0 0-1 0 0,0 0 1 0 0,-1-1-1 0 0,1 1 1 0 0,0 0 0 0 0,0-1-1 0 0,0 1 1 0 0,0-1-1 0 0,0 1 1 0 0,0-1-1 0 0,0 1 1 0 0,0-1-1 0 0,0 0 1 0 0,0 1-1 0 0,0-1 1 0 0,0 0 0 0 0,0 0-1 0 0,0 0 1 0 0,0 0-1 0 0,0 0 1 0 0,0 0-1 0 0,0 0 1 0 0,0 0-1 0 0,0 0 1 0 0,0-1 0 0 0,0 1-1 0 0,0 0 1 0 0,0-1-1 0 0,0 1 1 0 0,0-1-1 0 0,0 1 1 0 0,0-1-1 0 0,1 0-10 0 0,2 2-50 0 0,11-1 100 0 0,0 0 0 0 0,-1 0 0 0 0,1-2 1 0 0,-1 0-1 0 0,1 0 0 0 0,-1-2 0 0 0,0 1 0 0 0,0-2 0 0 0,13-5-50 0 0,44-12 207 0 0,107-4-70 0 0,-173 24-433 0 0,0 0 0 0 0,0-1 0 0 0,0 1-1 0 0,-1-1 1 0 0,1-1 0 0 0,-1 1 0 0 0,0 0 0 0 0,0-1 0 0 0,0 0-1 0 0,-1 0 1 0 0,1 0 0 0 0,-1-1 0 0 0,0 1 0 0 0,0-1-1 0 0,0 1 1 0 0,-1-1 0 0 0,0 0 0 0 0,0 0 0 0 0,0 0 0 0 0,0 0-1 0 0,-1-1 1 0 0,0 1 0 0 0,0 0 0 0 0,0-4 296 0 0,4-10-1306 0 0</inkml:trace>
  <inkml:trace contextRef="#ctx0" brushRef="#br0" timeOffset="195446.47">889 3330 5513 0 0,'-2'-2'60'0'0,"0"1"0"0"0,0 0 1 0 0,0 0-1 0 0,1 1 0 0 0,-1-1 0 0 0,0 0 0 0 0,0 0 0 0 0,0 1 0 0 0,0-1 0 0 0,-1 1 0 0 0,1 0 0 0 0,0 0 1 0 0,0 0-1 0 0,0 0 0 0 0,0 0 0 0 0,0 0 0 0 0,0 0 0 0 0,0 1 0 0 0,0-1 0 0 0,0 1 0 0 0,0-1 1 0 0,0 1-1 0 0,0 0 0 0 0,0 0 0 0 0,0 0 0 0 0,0 0 0 0 0,1 0 0 0 0,-1 0 0 0 0,0 0 0 0 0,1 1 1 0 0,-1-1-1 0 0,1 1 0 0 0,-1-1 0 0 0,1 1 0 0 0,0-1 0 0 0,0 1 0 0 0,-1 0 0 0 0,1 0 0 0 0,0 0 1 0 0,1-1-1 0 0,-1 1 0 0 0,0 1-60 0 0,-42 91-334 0 0,41-89 425 0 0,-24 63 465 0 0,3 1-1 0 0,4 2 1 0 0,2 0-1 0 0,3 1 1 0 0,-4 69-556 0 0,23-91 400 0 0,-2-42-323 0 0</inkml:trace>
  <inkml:trace contextRef="#ctx0" brushRef="#br0" timeOffset="196799.104">914 3403 2905 0 0,'-10'3'80'0'0,"0"0"0"0"0,0 1 0 0 0,1 0 1 0 0,-1 1-1 0 0,1 0 0 0 0,0 0 0 0 0,1 1 1 0 0,-1 0-1 0 0,1 1 0 0 0,0 0 0 0 0,1 0 1 0 0,-1 1-1 0 0,1-1 0 0 0,1 2 1 0 0,0-1-1 0 0,0 1 0 0 0,0 0 0 0 0,1 0 1 0 0,1 0-1 0 0,0 1 0 0 0,0 0 0 0 0,-1 4-80 0 0,-19 39 812 0 0,2 1-1 0 0,2 1 0 0 0,3 1 1 0 0,3 0-1 0 0,-7 50-811 0 0,18-89 165 0 0,1 0-1 0 0,0 1 1 0 0,1-1 0 0 0,1 0-1 0 0,1 0 1 0 0,1 1 0 0 0,0-1-1 0 0,1 0 1 0 0,2 7-165 0 0,-4-22 16 0 0,-1 0-1 0 0,0-1 1 0 0,1 1 0 0 0,-1 0-1 0 0,1-1 1 0 0,0 1 0 0 0,-1-1-1 0 0,1 1 1 0 0,0-1 0 0 0,0 1 0 0 0,0-1-1 0 0,0 1 1 0 0,0-1 0 0 0,0 0-1 0 0,0 0 1 0 0,1 0 0 0 0,-1 1 0 0 0,0-1-1 0 0,1 0 1 0 0,-1-1 0 0 0,1 1-1 0 0,-1 0 1 0 0,1 0 0 0 0,-1-1-1 0 0,1 1 1 0 0,-1-1 0 0 0,1 1 0 0 0,0-1-1 0 0,-1 1 1 0 0,1-1 0 0 0,0 0-1 0 0,0 0 1 0 0,-1 0 0 0 0,1 0 0 0 0,0 0-1 0 0,-1 0 1 0 0,1-1 0 0 0,0 1-1 0 0,-1-1 1 0 0,1 1 0 0 0,0-1-1 0 0,-1 1 1 0 0,1-1 0 0 0,-1 0 0 0 0,1 0-1 0 0,-1 0 1 0 0,0 0 0 0 0,1 0-1 0 0,-1 0 1 0 0,1 0-16 0 0,65-66 391 0 0,-39 29-340 0 0,-2-1-1 0 0,-1-2 1 0 0,-2 0-1 0 0,-2-1 1 0 0,-2-1-1 0 0,-1-1 1 0 0,5-25-51 0 0,0-112 88 0 0,-23 181-86 0 0,0 1 0 0 0,0-1 0 0 0,0 0 1 0 0,0 1-1 0 0,0-1 0 0 0,0 0 1 0 0,-1 1-1 0 0,1-1 0 0 0,0 0 0 0 0,0 0 1 0 0,0 1-1 0 0,0-1 0 0 0,0 0 0 0 0,0 1 1 0 0,-1-1-1 0 0,1 0 0 0 0,0 0 1 0 0,0 1-1 0 0,0-1 0 0 0,-1 0 0 0 0,1 0 1 0 0,0 0-1 0 0,0 1 0 0 0,-1-1 1 0 0,1 0-1 0 0,0 0 0 0 0,-1 0 0 0 0,1 0 1 0 0,0 1-1 0 0,-1-1 0 0 0,1 0 1 0 0,0 0-1 0 0,0 0 0 0 0,-1 0 0 0 0,1 0 1 0 0,0 0-1 0 0,-1 0 0 0 0,1 0 1 0 0,0 0-1 0 0,-1 0 0 0 0,1 0 0 0 0,0 0 1 0 0,-1 0-1 0 0,1 0 0 0 0,0-1 1 0 0,-1 1-1 0 0,1 0 0 0 0,0 0 0 0 0,0 0 1 0 0,-1 0-1 0 0,1 0 0 0 0,0-1 1 0 0,-1 1-1 0 0,1 0 0 0 0,0 0 0 0 0,0 0 1 0 0,0-1-1 0 0,-1 1 0 0 0,1 0-2 0 0,-32 190 976 0 0,32-177-903 0 0,-2 12 53 0 0,1-1-1 0 0,2 1 1 0 0,1-1-1 0 0,0 1 0 0 0,2-1 1 0 0,1 0-1 0 0,4 13-125 0 0,-4-31-1 0 0,-1 0 0 0 0,1-1 0 0 0,1 1 0 0 0,-1-1 0 0 0,1 0 0 0 0,0 0 0 0 0,0-1 0 0 0,1 0 0 0 0,-1 0 0 0 0,1 0 0 0 0,0-1 0 0 0,0 0 0 0 0,0-1 0 0 0,0 1 0 0 0,1-1 0 0 0,-1-1 0 0 0,1 1 0 0 0,-1-1 0 0 0,1 0 0 0 0,-1-1 0 0 0,1 0 0 0 0,0 0 0 0 0,-1-1 0 0 0,1 0 0 0 0,-1 0 0 0 0,1-1 0 0 0,-1 0 0 0 0,0 0 0 0 0,0 0 0 0 0,0-1 0 0 0,0 0 0 0 0,0-1 0 0 0,0 0 0 0 0,-1 0 0 0 0,0 0 0 0 0,6-5 1 0 0,-1-1-614 0 0,0 0-1 0 0,-1-1 1 0 0,0 0-1 0 0,-1-1 0 0 0,0 0 1 0 0,-1-1-1 0 0,0 0 1 0 0,-1 0-1 0 0,0 0 1 0 0,-1-1-1 0 0,-1 0 0 0 0,4-13 615 0 0,2-4-1644 0 0</inkml:trace>
  <inkml:trace contextRef="#ctx0" brushRef="#br0" timeOffset="196971.176">1333 3094 4361 0 0,'0'0'144'0'0,"1"1"0"0"0,-1-1-1 0 0,1 0 1 0 0,-1 0 0 0 0,1 0 0 0 0,-1 1 0 0 0,1-1 0 0 0,-1 0 0 0 0,1 0-1 0 0,-1 0 1 0 0,1 0 0 0 0,-1 0 0 0 0,1 0 0 0 0,-1 0 0 0 0,1 0-1 0 0,0 0 1 0 0,-1 0 0 0 0,1 0 0 0 0,-1-1 0 0 0,1 1 0 0 0,-1 0 0 0 0,1 0-1 0 0,-1 0 1 0 0,1-1 0 0 0,-1 1 0 0 0,0 0 0 0 0,1 0 0 0 0,-1-1-1 0 0,1 1 1 0 0,-1 0 0 0 0,0-1 0 0 0,1 1 0 0 0,-1-1 0 0 0,0 1 0 0 0,1 0-1 0 0,-1-1 1 0 0,0 1 0 0 0,1-1 0 0 0,-1 1 0 0 0,0-1-144 0 0,23 58 1377 0 0,1 10-971 0 0,-3 1-1 0 0,-3 1 1 0 0,-3 1 0 0 0,2 35-406 0 0,-15-26 18 0 0,-3 0 0 0 0,-4 0 1 0 0,-3 0-1 0 0,-4-1 0 0 0,-3 0 1 0 0,-3-1-1 0 0,-28 73-18 0 0,0 16-1673 0 0,35-125 1009 0 0</inkml:trace>
  <inkml:trace contextRef="#ctx0" brushRef="#br0" timeOffset="198283.505">952 8211 5009 0 0,'-2'-26'1282'0'0,"-4"-37"357"0"0,15 89-1050 0 0,5 62-87 0 0,-4 0 0 0 0,-4 1 0 0 0,-3 0 0 0 0,-4 0 0 0 0,-5 2-502 0 0,-20 72 1582 0 0,101-239-994 0 0,-62 64-580 0 0,-2-2-13 0 0,0 1 0 0 0,1 1 0 0 0,1 0 0 0 0,0 0 0 0 0,1 2 0 0 0,0-1 0 0 0,0 2 0 0 0,1 0 0 0 0,0 1 0 0 0,1 0 0 0 0,0 1 0 0 0,0 1 0 0 0,1 0 0 0 0,-1 2 0 0 0,1 0 0 0 0,15-2 5 0 0,-28 7 1 0 0,1-1 0 0 0,-1 1 0 0 0,0 0 0 0 0,1 0 0 0 0,-1 1 0 0 0,0-1 0 0 0,0 1 0 0 0,0 0 0 0 0,0 0 0 0 0,0 1 0 0 0,0-1 0 0 0,-1 1 0 0 0,1 0 0 0 0,-1 0 0 0 0,0 0 0 0 0,1 0 0 0 0,-2 0 1 0 0,1 1-1 0 0,0-1 0 0 0,-1 1 0 0 0,1 0 0 0 0,-1 0 0 0 0,0 0 0 0 0,0 0 0 0 0,-1 0 0 0 0,1 0 0 0 0,-1 0 0 0 0,1 5-1 0 0,0 1 9 0 0,0 1 1 0 0,0-1-1 0 0,-1 1 1 0 0,-1-1-1 0 0,1 1 1 0 0,-2 0-1 0 0,0-1 1 0 0,0 1-1 0 0,-1 0 1 0 0,0-1-1 0 0,-3 9-9 0 0,-4 4 27 0 0,-1 0 0 0 0,-1 0 0 0 0,-2-1 0 0 0,0 0 0 0 0,-1-1 0 0 0,-1-1-1 0 0,-1 0 1 0 0,0-1 0 0 0,-2-1 0 0 0,0-1 0 0 0,-1 0 0 0 0,-7 3-27 0 0,-261 161 220 0 0,256-164-213 0 0,-49 2-2 0 0,78-21-78 0 0,1-1-1 0 0,-1 1 1 0 0,1 0 0 0 0,-1-1 0 0 0,1 1-1 0 0,0 0 1 0 0,0-1 0 0 0,0 0-1 0 0,0 1 1 0 0,0-1 0 0 0,1 0 0 0 0,-1 1-1 0 0,1-1 1 0 0,0 0 0 0 0,0 1-1 0 0,0-1 1 0 0,0 0 0 0 0,0 0 0 0 0,1 1-1 0 0,-1-1 1 0 0,1 0 0 0 0,0 1-1 0 0,0-1 1 0 0,-1 1 0 0 0,2-1 0 0 0,-1 0 73 0 0,0-1-253 0 0,27-105-2671 0 0,-13 62 1433 0 0</inkml:trace>
  <inkml:trace contextRef="#ctx0" brushRef="#br0" timeOffset="198534.627">1519 8101 7138 0 0,'5'0'260'0'0,"0"1"1"0"0,0 0 0 0 0,1 0-1 0 0,-2 0 1 0 0,1 1 0 0 0,0 0-1 0 0,0 0 1 0 0,0 0 0 0 0,-1 0-1 0 0,1 1 1 0 0,-1 0 0 0 0,0 0-1 0 0,0 0 1 0 0,0 0 0 0 0,0 1-1 0 0,3 3-260 0 0,65 118 289 0 0,-66-111-39 0 0,19 46-12 0 0,-4 1 1 0 0,-2 1 0 0 0,-3 0-1 0 0,6 46-238 0 0,-18-60 82 0 0,-2-1-1 0 0,-1 1 0 0 0,-3-1 1 0 0,-2 0-1 0 0,-2 1 1 0 0,-2-2-1 0 0,-9 27-81 0 0,-13 41-343 0 0,-6-1 0 0 0,-4-3 0 0 0,-5-1 0 0 0,-43 73 343 0 0,77-158-735 0 0,4-5-423 0 0</inkml:trace>
  <inkml:trace contextRef="#ctx0" brushRef="#br0" timeOffset="-214009.529">2644 9384 5457 0 0,'-3'0'211'0'0,"1"1"-162"0"0,0 0 1 0 0,0-1 0 0 0,0 1 0 0 0,-1-1-1 0 0,1 1 1 0 0,0-1 0 0 0,0 0 0 0 0,-1 0-1 0 0,1 0 1 0 0,0 0 0 0 0,0-1 0 0 0,-1 1-1 0 0,1-1 1 0 0,0 1 0 0 0,0-1 0 0 0,0 0 0 0 0,0 1-1 0 0,0-1 1 0 0,0 0 0 0 0,0-1 0 0 0,0 1-1 0 0,0 0 1 0 0,0 0 0 0 0,0-1 0 0 0,1 1-1 0 0,-1-1 1 0 0,1 0 0 0 0,-1 1 0 0 0,1-1 0 0 0,-1 0-1 0 0,1 0 1 0 0,0 0 0 0 0,0 0 0 0 0,0 0-1 0 0,0 0 1 0 0,0 0 0 0 0,1 0 0 0 0,-1 0-1 0 0,1-1 1 0 0,-1 1 0 0 0,1 0 0 0 0,0 0-1 0 0,0-1 1 0 0,0 1 0 0 0,0-1-50 0 0,1-24 2 0 0,1 1-1 0 0,2 0 1 0 0,0 0-1 0 0,2 0 1 0 0,1 0-1 0 0,1 1 1 0 0,1 0-1 0 0,1-1-1 0 0,-3 6 1 0 0,53-174-17 0 0,16-44 11 0 0,3-8 2 0 0,-75 236-1 0 0,-2 3 6 0 0,1-1-1 0 0,-1 1 0 0 0,1 0 0 0 0,1 0 0 0 0,0 0 0 0 0,0 0 0 0 0,0 1 0 0 0,0 0 1 0 0,1 0-1 0 0,0 0 0 0 0,1 0 0 0 0,-1 1 0 0 0,3-3-1 0 0,-3 17 7 0 0,29 112 39 0 0,-7 254 340 0 0,75 42-57 0 0,-103-415-383 0 0,1 0 0 0 0,0 0 0 0 0,0 0 0 0 0,0 0 0 0 0,0 0 0 0 0,1 0 0 0 0,-1 0 0 0 0,1 0 0 0 0,-1 0 0 0 0,1-1 0 0 0,-1 1 0 0 0,1 0 0 0 0,0 0 0 0 0,0 0 0 0 0,0-1 0 0 0,0 1 0 0 0,0 0-1 0 0,0-1 1 0 0,1 1 0 0 0,-1-1 0 0 0,1 1 0 0 0,-1-1 0 0 0,1 0 0 0 0,-1 0 0 0 0,1 1 0 0 0,0-1 0 0 0,-1 0 0 0 0,1 0 0 0 0,0-1 0 0 0,0 1 0 0 0,0 0 0 0 0,-1-1 0 0 0,1 1 0 0 0,0-1 0 0 0,0 1 0 0 0,0-1 0 0 0,0 0 0 0 0,0 0 0 0 0,0 0 0 0 0,0 0 0 0 0,0 0 0 0 0,0 0 0 0 0,0-1-1 0 0,0 1 1 0 0,0-1 0 0 0,0 1 0 0 0,0-1 0 0 0,0 0 0 0 0,0 0 0 0 0,1-1 54 0 0,5-9-1076 0 0</inkml:trace>
  <inkml:trace contextRef="#ctx0" brushRef="#br0" timeOffset="-213779.298">2765 8836 5905 0 0,'-21'0'2705'0'0,"43"-2"-2722"0"0,-3 1 79 0 0,280-16-127 0 0,-166-12-3045 0 0,-104 23 2127 0 0</inkml:trace>
  <inkml:trace contextRef="#ctx0" brushRef="#br0" timeOffset="-213434.397">3688 8250 4217 0 0,'2'-11'137'0'0,"-1"0"1"0"0,0 0 0 0 0,-1-1-1 0 0,0 1 1 0 0,-1 0-1 0 0,-1 0 1 0 0,1 0 0 0 0,-2 0-1 0 0,1 0 1 0 0,-2 0-1 0 0,1 0 1 0 0,-2 1 0 0 0,1-1-1 0 0,-1 1 1 0 0,-1 0-1 0 0,0 1 1 0 0,0-1-1 0 0,-1 1-137 0 0,4 9 8 0 0,0-1-1 0 0,1 1 0 0 0,-1-1 1 0 0,0 1-1 0 0,0 0 1 0 0,0 1-1 0 0,1-1 0 0 0,-1 0 1 0 0,0 1-1 0 0,0-1 0 0 0,1 1 1 0 0,-1 0-1 0 0,0 0 0 0 0,1 0 1 0 0,-1 0-1 0 0,0 0 0 0 0,1 1 1 0 0,0-1-1 0 0,-1 1 0 0 0,1 0 1 0 0,0-1-1 0 0,0 1 0 0 0,0 0 1 0 0,0 0-1 0 0,0 1 1 0 0,0-1-1 0 0,1 0 0 0 0,-1 1 1 0 0,1-1-1 0 0,0 1 0 0 0,-1-1 1 0 0,1 1-8 0 0,-1 0 11 0 0,-12 20 162 0 0,1 1 0 0 0,2 1 0 0 0,0 0 0 0 0,1 1 0 0 0,2 0 0 0 0,0 1 1 0 0,2-1-1 0 0,1 1 0 0 0,1 1 0 0 0,1 10-173 0 0,2-34 27 0 0,-7 84 300 0 0,4 1 1 0 0,4-1-1 0 0,4 0 1 0 0,3 0 0 0 0,18 78-328 0 0,68 396-143 0 0,-95-560-3874 0 0,0-4 2626 0 0</inkml:trace>
  <inkml:trace contextRef="#ctx0" brushRef="#br0" timeOffset="-213211.298">3384 8848 2697 0 0,'9'-16'5004'0'0,"32"18"-5337"0"0,-35-1 751 0 0,279 10 979 0 0,-190-43-4160 0 0,-75 21 1768 0 0</inkml:trace>
  <inkml:trace contextRef="#ctx0" brushRef="#br0" timeOffset="-212952.822">4223 8107 4953 0 0,'-20'145'3017'0'0,"18"-97"-2711"0"0,-18 447 161 0 0,18-447-392 0 0,-1 5 294 0 0,2 0 0 0 0,2-1 0 0 0,2 1 0 0 0,5 11-369 0 0,-9-61 6 0 0,1-1-1 0 0,0 0 0 0 0,-1 0 1 0 0,1 0-1 0 0,0 1 1 0 0,0-1-1 0 0,0 0 0 0 0,1 0 1 0 0,-1 1-1 0 0,0-1 0 0 0,1 0 1 0 0,0 0-1 0 0,-1 0 1 0 0,1 0-1 0 0,0 0 0 0 0,0 0 1 0 0,0 0-1 0 0,0 0 0 0 0,1 0 1 0 0,-1 0-1 0 0,0 0 1 0 0,1-1-1 0 0,-1 1 0 0 0,1 0 1 0 0,0-1-1 0 0,-1 0 1 0 0,1 1-1 0 0,0-1 0 0 0,0 0 1 0 0,0 0-1 0 0,0 0 0 0 0,0 0 1 0 0,0 0-1 0 0,0 0 1 0 0,0-1-1 0 0,1 1 0 0 0,-1-1 1 0 0,0 1-1 0 0,0-1 1 0 0,0 0-1 0 0,1 0 0 0 0,-1 0 1 0 0,0 0-1 0 0,0 0 0 0 0,1-1 1 0 0,-1 1-1 0 0,0-1 1 0 0,0 1-1 0 0,0-1 0 0 0,0 0 1 0 0,0 0-1 0 0,0 0 0 0 0,0 0 1 0 0,0 0-1 0 0,1 0-5 0 0,56-107-4359 0 0,-52 85 3153 0 0</inkml:trace>
  <inkml:trace contextRef="#ctx0" brushRef="#br0" timeOffset="-212704.529">3962 8700 6601 0 0,'-60'-20'3600'0'0,"59"7"-3005"0"0,306-63 404 0 0,-103 37-871 0 0,-116 20-3645 0 0,-74 16 2462 0 0,2 2-327 0 0</inkml:trace>
  <inkml:trace contextRef="#ctx0" brushRef="#br0" timeOffset="-212019.452">4585 8816 5201 0 0,'0'38'5099'0'0,"60"-42"-4667"0"0,12-42 53 0 0,-53 28-402 0 0,-11 11-58 0 0,0-1 1 0 0,0 0 0 0 0,-1 0-1 0 0,-1 0 1 0 0,1-1 0 0 0,-1 0-1 0 0,-1-1 1 0 0,0 1 0 0 0,0-1-1 0 0,-1 0 1 0 0,0 0 0 0 0,0-1-1 0 0,-2 1 1 0 0,1-1 0 0 0,-1 0 0 0 0,0 1-1 0 0,-1-1 1 0 0,-1 0 0 0 0,0 0-1 0 0,0 0 1 0 0,-1 0 0 0 0,0 0-1 0 0,-1 1 1 0 0,-1-5-26 0 0,1 12 0 0 0,1 0 0 0 0,0 0 0 0 0,-1 0 0 0 0,0 0 1 0 0,0 1-1 0 0,0-1 0 0 0,0 1 0 0 0,0-1 0 0 0,-1 1 0 0 0,1 0 0 0 0,-1 0 1 0 0,1 0-1 0 0,-1 0 0 0 0,0 1 0 0 0,1-1 0 0 0,-1 1 0 0 0,0-1 0 0 0,0 1 1 0 0,0 0-1 0 0,-1 0 0 0 0,1 0 0 0 0,0 1 0 0 0,0-1 0 0 0,0 1 0 0 0,-1-1 1 0 0,1 1-1 0 0,0 0 0 0 0,0 1 0 0 0,-1-1 0 0 0,1 0 0 0 0,0 1 0 0 0,0 0 1 0 0,0 0-1 0 0,0 0 0 0 0,0 0 0 0 0,0 0 0 0 0,0 1 0 0 0,0-1 0 0 0,0 1 1 0 0,0 0-1 0 0,1-1 0 0 0,-1 1 0 0 0,1 1 0 0 0,-1-1 0 0 0,1 0 0 0 0,0 1 1 0 0,0 0-1 0 0,-17 19 6 0 0,2 1 0 0 0,1 1 0 0 0,1 0 0 0 0,1 1 0 0 0,1 1 0 0 0,1 0 0 0 0,2 1 0 0 0,0 0 0 0 0,2 0 0 0 0,1 1 0 0 0,1 0 0 0 0,1 1 0 0 0,2-1 0 0 0,1 1 0 0 0,1 0 0 0 0,2-1 0 0 0,0 3-6 0 0,-1-22 11 0 0,1 1-1 0 0,0-1 0 0 0,0 0 0 0 0,1 1 1 0 0,0-1-1 0 0,1 0 0 0 0,0 0 0 0 0,0 0 1 0 0,1 0-1 0 0,0-1 0 0 0,0 1 0 0 0,4 3-10 0 0,-6-9 5 0 0,0 0 0 0 0,0 0-1 0 0,0-1 1 0 0,1 1 0 0 0,-1-1-1 0 0,1 0 1 0 0,0 0-1 0 0,0 0 1 0 0,-1 0 0 0 0,1 0-1 0 0,0 0 1 0 0,1-1 0 0 0,-1 1-1 0 0,0-1 1 0 0,0 0 0 0 0,1 0-1 0 0,-1 0 1 0 0,0-1-1 0 0,1 1 1 0 0,-1-1 0 0 0,1 0-1 0 0,-1 0 1 0 0,1 0 0 0 0,-1 0-1 0 0,1-1 1 0 0,-1 1 0 0 0,0-1-1 0 0,1 0 1 0 0,-1 0-1 0 0,0 0 1 0 0,0 0 0 0 0,1-1-1 0 0,-1 1 1 0 0,0-1 0 0 0,1-1-5 0 0,14-8-193 0 0,-1-1 0 0 0,-1 0 0 0 0,0-2 0 0 0,0 0 1 0 0,-1-1-1 0 0,-1 0 0 0 0,-1-1 0 0 0,1-2 193 0 0,65-67-2301 0 0,-78 84 2290 0 0,0-1 0 0 0,0 0 0 0 0,0 1 0 0 0,0-1 0 0 0,0 1-1 0 0,1 0 1 0 0,-1-1 0 0 0,1 1 0 0 0,-1 0 0 0 0,1 0 0 0 0,-1 0 0 0 0,1 0 0 0 0,0 0 0 0 0,-1 0-1 0 0,1 0 1 0 0,0 1 0 0 0,0-1 0 0 0,0 1 0 0 0,0-1 0 0 0,-1 1 0 0 0,1 0 0 0 0,0-1 0 0 0,0 1-1 0 0,0 0 1 0 0,0 0 0 0 0,0 1 0 0 0,0-1 0 0 0,0 0 0 0 0,-1 0 0 0 0,1 1 0 0 0,0 0 0 0 0,0-1-1 0 0,0 1 1 0 0,-1 0 0 0 0,1 0 0 0 0,0 0 0 0 0,-1 0 0 0 0,1 0 0 0 0,0 0 0 0 0,-1 0-1 0 0,0 0 1 0 0,1 1 0 0 0,-1-1 0 0 0,0 1 0 0 0,1-1 0 0 0,-1 1 0 0 0,0-1 0 0 0,0 1 0 0 0,0 0-1 0 0,-1-1 1 0 0,1 2 11 0 0,6 10 159 0 0,-1 0-1 0 0,0 1 1 0 0,-1 0-1 0 0,-1 0 1 0 0,0 0-1 0 0,-1 0 1 0 0,-1 1-1 0 0,0-1 0 0 0,-1 1 1 0 0,0 0-1 0 0,-1-1 1 0 0,-1 1-1 0 0,0 0 1 0 0,-1-1-1 0 0,-1 1 1 0 0,-1 5-159 0 0,3-21 38 0 0,1 1 0 0 0,0-1 0 0 0,0 1 0 0 0,0 0 0 0 0,0-1 0 0 0,0 1 1 0 0,-1-1-1 0 0,1 1 0 0 0,0 0 0 0 0,0-1 0 0 0,0 1 0 0 0,-1-1 1 0 0,1 1-1 0 0,0 0 0 0 0,-1-1 0 0 0,1 1 0 0 0,0 0 0 0 0,-1 0 0 0 0,1-1 1 0 0,0 1-1 0 0,-1 0 0 0 0,1 0 0 0 0,-1 0 0 0 0,1-1 0 0 0,0 1 1 0 0,-1 0-1 0 0,1 0 0 0 0,-1 0 0 0 0,1 0 0 0 0,-1 0 0 0 0,1 0 0 0 0,-1 0 1 0 0,1 0-1 0 0,0 0 0 0 0,-1 0 0 0 0,1 0 0 0 0,-1 0 0 0 0,1 0 0 0 0,-1 0 1 0 0,1 0-1 0 0,-1 1 0 0 0,1-1 0 0 0,0 0 0 0 0,-1 0 0 0 0,1 0 1 0 0,0 1-1 0 0,-1-1 0 0 0,1 0 0 0 0,-1 0 0 0 0,1 1 0 0 0,0-1-38 0 0,-4-23 22 0 0,1 1 0 0 0,1-1 0 0 0,1 0 0 0 0,2 0 0 0 0,0 0 0 0 0,1 0 0 0 0,1 0-1 0 0,1 0 1 0 0,1 1 0 0 0,4-8-22 0 0,-6 17 16 0 0,2 1 0 0 0,-1-1 0 0 0,2 0-1 0 0,0 1 1 0 0,0 0 0 0 0,1 1 0 0 0,0-1-1 0 0,1 1 1 0 0,0 0 0 0 0,1 1 0 0 0,1 0-1 0 0,-1 1 1 0 0,1 0 0 0 0,1 0 0 0 0,0 1 0 0 0,0 0-1 0 0,0 1 1 0 0,12-5-16 0 0,-8 9-209 0 0,1 0 0 0 0,-1 2-1 0 0,0-1 1 0 0,1 2 0 0 0,-1 0 0 0 0,0 1-1 0 0,1 1 1 0 0,-1 0 0 0 0,0 1 0 0 0,0 0-1 0 0,0 2 1 0 0,-1 0 0 0 0,1 0 0 0 0,-1 1-1 0 0,8 5 210 0 0,-4-4-916 0 0,10 4-511 0 0</inkml:trace>
  <inkml:trace contextRef="#ctx0" brushRef="#br0" timeOffset="-207129.66">11681 8868 6705 0 0,'-45'74'3635'0'0,"23"56"-3906"0"0,18-82 510 0 0,2-33-309 0 0,-6 38-361 0 0,3-1 0 0 0,1 1-1 0 0,3 0 1 0 0,3 0 0 0 0,1-1 0 0 0,4 3 431 0 0,8-21-2603 0 0,-5-30 1284 0 0</inkml:trace>
  <inkml:trace contextRef="#ctx0" brushRef="#br0" timeOffset="-206615.244">12227 8615 6753 0 0,'-10'142'3607'0'0,"-1"-72"-3318"0"0,9-51-220 0 0,-3 8-1 0 0,2 1-1 0 0,1 0 1 0 0,2 0 0 0 0,0 0 0 0 0,2 0-1 0 0,1 0 1 0 0,1 0 0 0 0,6 20-68 0 0,-10-46 5 0 0,1 1 1 0 0,0-1 0 0 0,-1 1-1 0 0,1-1 1 0 0,0 0 0 0 0,0 1-1 0 0,0-1 1 0 0,1 0 0 0 0,-1 0-1 0 0,0 0 1 0 0,1 0 0 0 0,0 0-1 0 0,-1 0 1 0 0,1 0 0 0 0,0-1-1 0 0,0 1 1 0 0,0 0 0 0 0,0-1-1 0 0,0 0 1 0 0,0 1 0 0 0,0-1-1 0 0,1 0 1 0 0,-1 0 0 0 0,0 0-1 0 0,1-1 1 0 0,-1 1 0 0 0,1 0-1 0 0,-1-1 1 0 0,1 0 0 0 0,-1 1-1 0 0,1-1 1 0 0,-1 0 0 0 0,1 0-1 0 0,-1-1 1 0 0,1 1 0 0 0,-1 0-1 0 0,1-1 1 0 0,-1 0 0 0 0,1 1-1 0 0,-1-1 1 0 0,0 0 0 0 0,1 0-1 0 0,-1 0 1 0 0,0-1 0 0 0,0 1-1 0 0,0 0 1 0 0,0-1 0 0 0,0 0-1 0 0,0 1 1 0 0,0-1 0 0 0,-1 0-1 0 0,1 0 1 0 0,0 0 0 0 0,-1 0-1 0 0,0 0 1 0 0,1-1-6 0 0,37-48 40 0 0,-2-2 0 0 0,-2-1 0 0 0,-3-2 0 0 0,3-10-40 0 0,0 0 27 0 0,41-115 60 0 0,-64 169-83 0 0,-11 21 13 0 0,1 68 24 0 0,-3-43 5 0 0,2-1 0 0 0,1 1 0 0 0,2-1-1 0 0,1 0 1 0 0,1 0 0 0 0,2 0-1 0 0,1-1-45 0 0,-8-28 53 0 0,0-1 0 0 0,0 0 1 0 0,1 0-1 0 0,-1 0 0 0 0,1 0 0 0 0,-1 0 0 0 0,1 0 0 0 0,0 0 0 0 0,0-1 0 0 0,0 1 0 0 0,0-1 0 0 0,1 1 0 0 0,-1-1 1 0 0,1 0-1 0 0,-1 0 0 0 0,1 0 0 0 0,0 0 0 0 0,0 0 0 0 0,0-1 0 0 0,0 1 0 0 0,0-1 0 0 0,0 0 0 0 0,0 0 0 0 0,1 0 1 0 0,-1 0-1 0 0,0-1 0 0 0,0 1 0 0 0,1-1 0 0 0,-1 0 0 0 0,0 0 0 0 0,1 0 0 0 0,-1 0 0 0 0,0-1 0 0 0,1 1 0 0 0,-1-1 1 0 0,0 0-1 0 0,0 0 0 0 0,1 0 0 0 0,-1 0 0 0 0,0-1 0 0 0,0 1 0 0 0,2-2-53 0 0,9-5 64 0 0,-1 0 1 0 0,1 0-1 0 0,-1-2 0 0 0,-1 0 0 0 0,0 0 1 0 0,0-1-1 0 0,-1 0 0 0 0,0-1 0 0 0,-1 0 1 0 0,-1-1-1 0 0,0 0 0 0 0,0-1 1 0 0,-2 0-1 0 0,1 0 0 0 0,-2 0 0 0 0,4-11-64 0 0,-8 10-34 0 0,0-1 0 0 0,0 1-1 0 0,-2-1 1 0 0,0 1 0 0 0,-1-1-1 0 0,0 1 1 0 0,-1 0 0 0 0,-1-1-1 0 0,-1 1 1 0 0,-3-11 34 0 0,-5-25-1036 0 0,11 47 583 0 0,1-1-1 0 0,-1 1 0 0 0,1-1 0 0 0,0 0 1 0 0,0 1-1 0 0,0-1 0 0 0,1 0 0 0 0,0 1 0 0 0,0-1 1 0 0,0 1-1 0 0,0-1 0 0 0,1 1 0 0 0,-1-1 1 0 0,1 1-1 0 0,0 0 0 0 0,1 0 0 0 0,-1 0 1 0 0,1 0-1 0 0,0 0 0 0 0,0 0 454 0 0,7-3-1508 0 0</inkml:trace>
  <inkml:trace contextRef="#ctx0" brushRef="#br0" timeOffset="-206273.684">13154 8671 1192 0 0,'3'3'185'0'0,"-1"1"0"0"0,1-1 0 0 0,-1 0 0 0 0,1 0 0 0 0,0 0 0 0 0,0 0 0 0 0,1-1 0 0 0,-1 1 0 0 0,1-1 0 0 0,-1 0 0 0 0,1 0 0 0 0,-1 0 0 0 0,1 0 0 0 0,0-1 0 0 0,0 0 0 0 0,0 1 0 0 0,0-1 0 0 0,0-1 0 0 0,0 1 0 0 0,0-1 0 0 0,1 1 0 0 0,-1-1 0 0 0,0 0 0 0 0,0-1 0 0 0,0 1 0 0 0,0-1 0 0 0,0 0 0 0 0,0 0 0 0 0,0 0 0 0 0,0 0 0 0 0,0-1 0 0 0,0 1 0 0 0,0-1 0 0 0,-1 0 0 0 0,1 0 0 0 0,-1-1 0 0 0,1 1 0 0 0,-1-1 0 0 0,0 1 1 0 0,1-2-186 0 0,23-23 271 0 0,0-1 0 0 0,-2-2 0 0 0,-1 0 1 0 0,-1-2-1 0 0,-2 0 0 0 0,-2-1 1 0 0,2-6-272 0 0,-18 35 9 0 0,0-1 1 0 0,0 1 0 0 0,-1-1-1 0 0,1 0 1 0 0,-1 0 0 0 0,0 0-1 0 0,-1 0 1 0 0,1 0 0 0 0,-1 0-1 0 0,0-1 1 0 0,0 1-1 0 0,-1 0 1 0 0,1-1 0 0 0,-1 1-1 0 0,0 0 1 0 0,-1-1 0 0 0,1 1-1 0 0,-1 0 1 0 0,0-1 0 0 0,-1 1-1 0 0,1 0 1 0 0,-1 0 0 0 0,0 0-1 0 0,0 0 1 0 0,-1 0 0 0 0,1 0-1 0 0,-1 1 1 0 0,0-1 0 0 0,0 1-1 0 0,-1 0 1 0 0,1 0 0 0 0,-1 0-1 0 0,-2-1-9 0 0,0 6 19 0 0,0 0-1 0 0,0 1 1 0 0,0 0-1 0 0,0 0 1 0 0,0 0-1 0 0,1 1 1 0 0,-1 0-1 0 0,1 0 1 0 0,0 0-1 0 0,0 1 1 0 0,0 0-1 0 0,0 0 1 0 0,0 0-1 0 0,1 1 1 0 0,0-1-1 0 0,0 1 1 0 0,0 0-1 0 0,0 0 1 0 0,1 0-1 0 0,0 1 1 0 0,0-1 0 0 0,0 1-1 0 0,1 0 1 0 0,0 0-1 0 0,0 0-18 0 0,1-5 11 0 0,-20 43 345 0 0,2 1 0 0 0,2 0-1 0 0,3 1 1 0 0,1 1 0 0 0,2 1 0 0 0,2 0 0 0 0,2 0 0 0 0,2 11-356 0 0,4-54 13 0 0,-1 1 0 0 0,2 0 0 0 0,-1 0 1 0 0,1-1-1 0 0,0 1 0 0 0,0 0 0 0 0,0 0 0 0 0,1 0 0 0 0,0-1 0 0 0,0 1 1 0 0,1 0-1 0 0,0-1 0 0 0,0 1 0 0 0,0-1 0 0 0,0 1 0 0 0,1-1 0 0 0,0 0 0 0 0,0 0 1 0 0,0 0-1 0 0,1-1 0 0 0,-1 1 0 0 0,1-1 0 0 0,0 0 0 0 0,1 0 0 0 0,-1 0 1 0 0,1-1-1 0 0,-1 1 0 0 0,1-1 0 0 0,0 0 0 0 0,1 0 0 0 0,-1-1 0 0 0,0 0 1 0 0,1 0-1 0 0,-1 0 0 0 0,1 0 0 0 0,-1-1 0 0 0,1 0 0 0 0,0 0 0 0 0,0-1 0 0 0,2 1-13 0 0,20-3-399 0 0,1-1 0 0 0,-1-1 0 0 0,0-1 0 0 0,0-2 0 0 0,-1-1 0 0 0,0-1 0 0 0,0-1 0 0 0,-1-1 0 0 0,1-2 399 0 0,18-6-1655 0 0,-13 5-129 0 0</inkml:trace>
  <inkml:trace contextRef="#ctx0" brushRef="#br0" timeOffset="-211100.18">6314 8903 4777 0 0,'-54'-20'3830'0'0,"4"-47"-3563"0"0,48 60-266 0 0,0 1 0 0 0,-1 0 0 0 0,0 0 1 0 0,0 0-1 0 0,0 0 0 0 0,-1 0 0 0 0,0 1 0 0 0,0 0 1 0 0,0 0-1 0 0,-1 0 0 0 0,0 0 0 0 0,0 0 0 0 0,0 1 0 0 0,0 0 1 0 0,-1 0-1 0 0,0 1 0 0 0,1 0 0 0 0,-1 0 0 0 0,-1 0 1 0 0,1 0-1 0 0,0 1 0 0 0,0 0 0 0 0,-1 1 0 0 0,0-1 1 0 0,1 1-1 0 0,-1 0 0 0 0,-1 1-1 0 0,1 4 11 0 0,0 1 0 0 0,1 1-1 0 0,-1-1 1 0 0,1 1 0 0 0,0 0 0 0 0,0 0 0 0 0,1 1 0 0 0,0 0 0 0 0,0 0 0 0 0,0 0-1 0 0,1 1 1 0 0,0-1 0 0 0,1 1 0 0 0,-1 0 0 0 0,-1 8-11 0 0,0-5 38 0 0,-2 9 15 0 0,1 0 0 0 0,0 0-1 0 0,1 0 1 0 0,2 1-1 0 0,0 0 1 0 0,1 0 0 0 0,1-1-1 0 0,1 1 1 0 0,1 0 0 0 0,1 0-1 0 0,0 0 1 0 0,2 0 0 0 0,0-1-1 0 0,2 0 1 0 0,6 19-53 0 0,-11-36 7 0 0,0-1 1 0 0,-1 1 0 0 0,1 0-1 0 0,0-1 1 0 0,0 1 0 0 0,0-1-1 0 0,1 1 1 0 0,-1-1 0 0 0,1 0-1 0 0,-1 1 1 0 0,1-1 0 0 0,0 0 0 0 0,0 0-1 0 0,0 0 1 0 0,0 0 0 0 0,0-1-1 0 0,0 1 1 0 0,1 0 0 0 0,-1-1-1 0 0,0 0 1 0 0,1 1 0 0 0,-1-1-1 0 0,1 0 1 0 0,0 0 0 0 0,-1-1-1 0 0,1 1 1 0 0,0 0 0 0 0,-1-1-1 0 0,1 0 1 0 0,0 1 0 0 0,0-1-1 0 0,0 0 1 0 0,-1-1 0 0 0,1 1-1 0 0,0 0 1 0 0,0-1 0 0 0,-1 1-1 0 0,1-1 1 0 0,0 0 0 0 0,-1 0-1 0 0,1 0 1 0 0,-1 0 0 0 0,1-1-8 0 0,89-79 210 0 0,97-189-165 0 0,-189 268-45 0 0,1 1-1 0 0,-1 0 1 0 0,1 0-1 0 0,-1 0 1 0 0,1 0-1 0 0,0 0 1 0 0,0 0-1 0 0,-1 0 1 0 0,1 0-1 0 0,0 0 1 0 0,0 0 0 0 0,0 0-1 0 0,0 0 1 0 0,0 0-1 0 0,0 1 1 0 0,0-1-1 0 0,0 0 1 0 0,1 1-1 0 0,-1-1 1 0 0,0 1-1 0 0,0-1 1 0 0,1 1-1 0 0,-1 0 1 0 0,0-1-1 0 0,0 1 1 0 0,1 0-1 0 0,-1 0 1 0 0,0 0-1 0 0,1 0 1 0 0,-1 0-1 0 0,0 0 1 0 0,1 0 0 0 0,-1 1-1 0 0,0-1 1 0 0,0 0-1 0 0,1 1 1 0 0,-1-1-1 0 0,0 1 1 0 0,0-1-1 0 0,0 1 1 0 0,0 0-1 0 0,0-1 1 0 0,1 1-1 0 0,-1 0 1 0 0,0 0-1 0 0,-1 0 1 0 0,1 0-1 0 0,0 0 1 0 0,0 0-1 0 0,0 0 1 0 0,-1 0-1 0 0,1 0 1 0 0,0 0 0 0 0,-1 0-1 0 0,1 1 1 0 0,-1-1-1 0 0,1 0 1 0 0,-1 0-1 0 0,0 1 1 0 0,1-1-1 0 0,-1 0 1 0 0,0 0-1 0 0,0 1 1 0 0,0-1-1 0 0,0 0 1 0 0,0 1-1 0 0,0-1 1 0 0,0 0-1 0 0,-1 1 1 0 0,1-1 0 0 0,4 66 38 0 0,17 54 45 0 0,-20-120-109 0 0,-1-1-70 0 0,16-14-2125 0 0,51-62-358 0 0,-53 51 1412 0 0</inkml:trace>
  <inkml:trace contextRef="#ctx0" brushRef="#br0" timeOffset="-210710.69">6813 8047 1776 0 0,'7'-12'715'0'0,"-7"13"-656"0"0,0-1 0 0 0,0 1 0 0 0,0-1 0 0 0,0 0 0 0 0,1 1-1 0 0,-1-1 1 0 0,0 1 0 0 0,0-1 0 0 0,1 0 0 0 0,-1 1 0 0 0,0-1-1 0 0,1 0 1 0 0,-1 1 0 0 0,0-1 0 0 0,1 0 0 0 0,-1 1 0 0 0,1-1-1 0 0,-1 0 1 0 0,0 0 0 0 0,1 0 0 0 0,-1 1 0 0 0,1-1-1 0 0,-1 0 1 0 0,1 0 0 0 0,-1 0 0 0 0,0 0 0 0 0,1 0 0 0 0,-1 0-1 0 0,1 0 1 0 0,-1 0 0 0 0,1 0 0 0 0,-1 0 0 0 0,1 0 0 0 0,-1 0-1 0 0,1 0 1 0 0,-1 0 0 0 0,1 0 0 0 0,-1-1 0 0 0,0 1 0 0 0,1 0-1 0 0,-1 0 1 0 0,1 0 0 0 0,-1-1 0 0 0,0 1 0 0 0,1 0 0 0 0,-1-1-1 0 0,0 1 1 0 0,1 0 0 0 0,-1-1 0 0 0,0 1 0 0 0,1 0 0 0 0,-1-1-1 0 0,0 1 1 0 0,0 0 0 0 0,1-1 0 0 0,-1 1 0 0 0,0-1-1 0 0,0 1 1 0 0,0-1 0 0 0,0 1 0 0 0,0-1-59 0 0,26 194 2549 0 0,-27 114-2025 0 0,-4-81 220 0 0,15-237-405 0 0,98-16-234 0 0,-103 27-103 0 0,0 0-1 0 0,0 1 1 0 0,0-1 0 0 0,0 1 0 0 0,0 0-1 0 0,0 0 1 0 0,-1 1 0 0 0,1 0 0 0 0,-1 0-1 0 0,1 0 1 0 0,-1 0 0 0 0,1 0-1 0 0,-1 1 1 0 0,0 0 0 0 0,0 0 0 0 0,-1 0-1 0 0,1 0 1 0 0,0 1 0 0 0,-1-1 0 0 0,0 1-1 0 0,0 0 1 0 0,0 0 0 0 0,0 0 0 0 0,-1 0-1 0 0,0 1 1 0 0,1-1 0 0 0,-2 1-1 0 0,1-1 1 0 0,0 1 0 0 0,-1 0 0 0 0,0 0-1 0 0,0 0 1 0 0,-1-1 0 0 0,1 2-2 0 0,0 4 5 0 0,-1 1 1 0 0,0 0-1 0 0,0-1 1 0 0,-1 1-1 0 0,-1 0 1 0 0,0-1-1 0 0,0 1 1 0 0,-1-1-1 0 0,0 0 1 0 0,-1 0-1 0 0,0 0 1 0 0,0 0-1 0 0,-1-1 1 0 0,-1 0-1 0 0,-2 4-5 0 0,5-8 7 0 0,-1 0-1 0 0,0 0 1 0 0,0 0 0 0 0,0 0-1 0 0,0-1 1 0 0,-1 1-1 0 0,0-1 1 0 0,0 0-1 0 0,0-1 1 0 0,0 1-1 0 0,-1-1 1 0 0,1 0 0 0 0,-1 0-1 0 0,0-1 1 0 0,0 0-1 0 0,0 0 1 0 0,0 0-1 0 0,0 0 1 0 0,0-1 0 0 0,0 0-1 0 0,-1-1 1 0 0,1 1-1 0 0,0-1 1 0 0,-1-1-1 0 0,1 1 1 0 0,0-1 0 0 0,-1 0-1 0 0,1 0 1 0 0,0-1-1 0 0,0 0 1 0 0,0 0-1 0 0,0 0 1 0 0,0-1-1 0 0,1 0 1 0 0,-1 0 0 0 0,1 0-1 0 0,0-1 1 0 0,0 0-1 0 0,-1 0-6 0 0,3 1-182 0 0,0 0-1 0 0,0 0 0 0 0,0 0 1 0 0,0-1-1 0 0,0 1 0 0 0,1-1 1 0 0,0 1-1 0 0,-1-1 0 0 0,1 0 1 0 0,1 0-1 0 0,-1 0 1 0 0,1 0-1 0 0,-1 0 0 0 0,1-1 1 0 0,0 1-1 0 0,1 0 0 0 0,-1-1 1 0 0,1 1-1 0 0,0 0 0 0 0,0-1 1 0 0,0 1-1 0 0,1-3 183 0 0,12-8-1826 0 0,-4 6 429 0 0</inkml:trace>
  <inkml:trace contextRef="#ctx0" brushRef="#br0" timeOffset="-209990.825">7649 8607 776 0 0,'17'-40'5674'0'0,"-1"-17"-5117"0"0,-18 55-523 0 0,0 1 1 0 0,0 0-1 0 0,0-1 1 0 0,0 1-1 0 0,0 0 1 0 0,-1 0-1 0 0,1 0 1 0 0,0 1-1 0 0,-1-1 1 0 0,1 1 0 0 0,0-1-1 0 0,-1 1 1 0 0,1 0-1 0 0,-1 0 1 0 0,1 0-1 0 0,-1 0 1 0 0,1 0-1 0 0,0 0 1 0 0,-1 1-1 0 0,1-1 1 0 0,-1 1-1 0 0,1 0 1 0 0,0-1-1 0 0,0 1 1 0 0,-1 0-1 0 0,1 1 1 0 0,0-1-1 0 0,-1 1-34 0 0,2-2 21 0 0,-3 3 79 0 0,0 1 0 0 0,0-1 0 0 0,0 1 1 0 0,0-1-1 0 0,1 1 0 0 0,-1 0 0 0 0,1 0 1 0 0,0 0-1 0 0,1 1 0 0 0,-1-1 1 0 0,1 1-1 0 0,-1 0 0 0 0,1 0 0 0 0,1-1 1 0 0,-1 1-1 0 0,1 0 0 0 0,0 1 0 0 0,0-1 1 0 0,0 1-101 0 0,-1 2 167 0 0,-3 26 139 0 0,1 1 1 0 0,2-1-1 0 0,2 1 1 0 0,0 0-1 0 0,3-1 0 0 0,1 1 1 0 0,4 13-307 0 0,-5-20 65 0 0,13 146 494 0 0,-17-172-548 0 0,1 0 0 0 0,-1 1 0 0 0,1-1 1 0 0,-1 0-1 0 0,0 0 0 0 0,0 1 0 0 0,0-1 1 0 0,-1 0-1 0 0,1 0 0 0 0,0 0 0 0 0,-1 0 1 0 0,1 0-1 0 0,-1-1 0 0 0,0 1 0 0 0,1 0 1 0 0,-1-1-1 0 0,0 1 0 0 0,0-1 0 0 0,0 1 1 0 0,0-1-1 0 0,0 0 0 0 0,-1 0 0 0 0,1 0 1 0 0,0 0-1 0 0,0-1 0 0 0,-1 1 0 0 0,1 0 0 0 0,0-1 1 0 0,-1 0-1 0 0,1 1 0 0 0,-1-1 0 0 0,1 0 1 0 0,0 0-1 0 0,-1-1 0 0 0,1 1 0 0 0,-1 0 1 0 0,1-1-1 0 0,0 1 0 0 0,-1-1 0 0 0,1 0 1 0 0,0 0-1 0 0,-1 0-11 0 0,-16-2-50 0 0,-1-1-1 0 0,1-1 1 0 0,1-1 0 0 0,-1-1 0 0 0,1 0 0 0 0,0-1 0 0 0,0-1-1 0 0,-8-7 51 0 0,26 16-95 0 0,1 0-1 0 0,-1 0 0 0 0,1 0 1 0 0,-1 0-1 0 0,1 0 0 0 0,-1 0 1 0 0,0 0-1 0 0,1-1 0 0 0,-1 1 1 0 0,0 0-1 0 0,1 0 1 0 0,-1 0-1 0 0,1-1 0 0 0,-1 1 1 0 0,0 0-1 0 0,0-1 0 0 0,1 1 1 0 0,-1 0-1 0 0,0-1 0 0 0,1 1 1 0 0,-1 0-1 0 0,0-1 0 0 0,0 1 1 0 0,0 0-1 0 0,1-1 0 0 0,-1 1 1 0 0,0-1-1 0 0,0 1 0 0 0,0 0 1 0 0,0-1-1 0 0,0 1 0 0 0,0-1 1 0 0,0 1-1 0 0,0-1 0 0 0,0 1 1 0 0,0 0-1 0 0,0-1 0 0 0,0 1 1 0 0,0-1-1 0 0,0 1 0 0 0,0 0 1 0 0,0-1-1 0 0,-1 1 0 0 0,1-1 1 0 0,0 1-1 0 0,0 0 0 0 0,0-1 1 0 0,-1 1-1 0 0,1 0 0 0 0,0-1 1 0 0,0 1-1 0 0,-1 0 0 0 0,1-1 1 0 0,0 1-1 0 0,-1 0 0 0 0,1-1 1 0 0,0 1-1 0 0,-1 0 0 0 0,1 0 1 0 0,-1 0-1 0 0,1-1 0 0 0,0 1 1 0 0,-1 0 95 0 0,35-3-1323 0 0,-34 3 1351 0 0,24 0-1131 0 0</inkml:trace>
  <inkml:trace contextRef="#ctx0" brushRef="#br0" timeOffset="-209092.002">7791 8746 1712 0 0,'0'11'3482'0'0,"2"15"-2822"0"0,-2-14-431 0 0,0-1 1 0 0,0 1-1 0 0,1-1 1 0 0,0 1-1 0 0,1-1 1 0 0,0 0-1 0 0,1 1 1 0 0,0-1-1 0 0,1 0 1 0 0,0-1-1 0 0,1 1 1 0 0,0-1-1 0 0,1 0 1 0 0,0 0-1 0 0,0-1 1 0 0,1 1-1 0 0,7 7-229 0 0,-10-16 65 0 0,0 1 0 0 0,0 0 0 0 0,0-1 0 0 0,0 0 0 0 0,0 0 0 0 0,0 0 0 0 0,0 0 0 0 0,0 0 0 0 0,0-1 0 0 0,1 0 0 0 0,-1 0 0 0 0,0 0 0 0 0,0-1-1 0 0,0 1 1 0 0,1-1 0 0 0,-1 0 0 0 0,0 0 0 0 0,0 0 0 0 0,0-1 0 0 0,0 1 0 0 0,-1-1 0 0 0,1 0 0 0 0,0 0 0 0 0,-1-1 0 0 0,1 1 0 0 0,-1-1 0 0 0,0 1 0 0 0,1-2-65 0 0,85-89 551 0 0,-83 85-536 0 0,0 3-4 0 0,-1-1 1 0 0,0 1-1 0 0,0-1 1 0 0,0 0-1 0 0,-1 0 0 0 0,0-1 1 0 0,0 1-1 0 0,-1-1 1 0 0,1 0-1 0 0,-1 0 0 0 0,-1 0 1 0 0,0 0-1 0 0,0-1 1 0 0,0 1-1 0 0,-1 0 0 0 0,0-1 1 0 0,0 1-1 0 0,-1-1 1 0 0,0 0-1 0 0,0 1 0 0 0,-1-1 1 0 0,0 1-1 0 0,0-1 1 0 0,-1 1-1 0 0,0-1 0 0 0,0 1 1 0 0,-1 0-1 0 0,1 0 1 0 0,-3-2-12 0 0,3 4 4 0 0,0 0 0 0 0,0 1-1 0 0,0-1 1 0 0,-1 1 0 0 0,0-1 0 0 0,0 1 0 0 0,0 0 0 0 0,0 0 0 0 0,-1 1 0 0 0,1-1 0 0 0,-1 1 0 0 0,0-1 0 0 0,0 1 0 0 0,0 0-1 0 0,-1 1 1 0 0,1-1 0 0 0,-1 1 0 0 0,1 0 0 0 0,-1 0 0 0 0,0 0 0 0 0,0 0 0 0 0,0 1 0 0 0,0 0 0 0 0,0 0 0 0 0,0 1 0 0 0,0-1-1 0 0,0 1 1 0 0,0 0 0 0 0,0 0 0 0 0,0 1 0 0 0,0 0 0 0 0,0-1 0 0 0,-1 2-4 0 0,-15 11 0 0 0,1 0 0 0 0,1 2 1 0 0,0 0-1 0 0,1 2 0 0 0,1 0 0 0 0,1 0 0 0 0,0 2 1 0 0,1 0-1 0 0,1 1 0 0 0,1 0 0 0 0,1 1 0 0 0,0 0 1 0 0,2 1-1 0 0,-5 16 0 0 0,14-35-70 0 0,0 0 1 0 0,1 0-1 0 0,0 1 0 0 0,0-1 1 0 0,0 0-1 0 0,0 0 1 0 0,0 1-1 0 0,1-1 0 0 0,-1 0 1 0 0,1 0-1 0 0,0 1 1 0 0,0-1-1 0 0,0 0 1 0 0,1 0-1 0 0,-1 0 0 0 0,1 0 1 0 0,-1-1-1 0 0,1 1 1 0 0,0 0-1 0 0,0-1 0 0 0,0 1 1 0 0,1-1-1 0 0,-1 1 1 0 0,1-1-1 0 0,-1 0 0 0 0,1 0 1 0 0,-1 0-1 0 0,1-1 1 0 0,0 1-1 0 0,0-1 1 0 0,0 1-1 0 0,0-1 0 0 0,0 0 1 0 0,0 0-1 0 0,1 0 1 0 0,-1-1-1 0 0,0 1 0 0 0,0-1 1 0 0,1 0-1 0 0,-1 0 1 0 0,0 0-1 0 0,1 0 1 0 0,-1 0-1 0 0,0-1 0 0 0,2 0 70 0 0,194 24-7251 0 0,-67-27 6378 0 0,-126 4 1131 0 0,-1 0 1 0 0,0 0-1 0 0,0-1 1 0 0,0 0-1 0 0,0 0 1 0 0,0-1-1 0 0,0 1 1 0 0,0-1-1 0 0,0 0 1 0 0,0 0-1 0 0,-1-1 1 0 0,1 1-1 0 0,-1-1 1 0 0,0 0-1 0 0,0 0 1 0 0,0-1-1 0 0,0 1 1 0 0,0-1-1 0 0,-1 0 1 0 0,1 0-1 0 0,-1 0 1 0 0,0 0-1 0 0,-1-1 1 0 0,1 1-1 0 0,-1-1 1 0 0,0 0-1 0 0,0 0 1 0 0,1-1-259 0 0,78-225 3656 0 0,-76 222-3659 0 0,0 1 0 0 0,1 0 0 0 0,0 0-1 0 0,1 1 1 0 0,-1-1 0 0 0,1 2 0 0 0,1-1-1 0 0,-1 1 1 0 0,1 0 0 0 0,0 0 0 0 0,1 1-1 0 0,-1 0 1 0 0,1 1 0 0 0,0-1 0 0 0,0 2-1 0 0,9-3 4 0 0,-7 2-149 0 0,-1 0 1 0 0,1 1-1 0 0,0 0 0 0 0,0 0 0 0 0,0 2 0 0 0,0-1 1 0 0,1 1-1 0 0,-1 1 0 0 0,0 0 0 0 0,0 1 0 0 0,1 0 0 0 0,-1 0 1 0 0,0 1-1 0 0,0 1 0 0 0,0 0 0 0 0,-1 1 0 0 0,1 0 0 0 0,-1 0 1 0 0,0 1-1 0 0,0 0 0 0 0,0 1 0 0 0,0 0 0 0 0,-1 1 1 0 0,0-1-1 0 0,-1 2 0 0 0,0 0 0 0 0,4 4 149 0 0,3 7 43 0 0,-1 0 1 0 0,-2 1-1 0 0,0 0 0 0 0,-1 1 1 0 0,0 0-1 0 0,-2 1 0 0 0,-1 0 1 0 0,-1 1-1 0 0,0 0 0 0 0,-2 0 1 0 0,2 22-44 0 0,5 262 1550 0 0,-35-165-28 0 0,18-118-1119 0 0,5-21-343 0 0,-1 0 0 0 0,1 0-1 0 0,0 0 1 0 0,-1 0 0 0 0,0 0-1 0 0,1-1 1 0 0,-1 1-1 0 0,0 0 1 0 0,0 0 0 0 0,-1-1-1 0 0,1 1 1 0 0,-1-1 0 0 0,1 1-1 0 0,-1-1 1 0 0,0 1-1 0 0,0-1 1 0 0,0 0 0 0 0,0 0-1 0 0,0 0 1 0 0,0 0 0 0 0,0 0-1 0 0,-1-1 1 0 0,-2 2-60 0 0,4-4 17 0 0,-1 1 1 0 0,0-1-1 0 0,0 0 1 0 0,1-1-1 0 0,-1 1 1 0 0,1 0-1 0 0,-1 0 1 0 0,1-1-1 0 0,-1 1 1 0 0,1-1-1 0 0,0 1 1 0 0,0-1-1 0 0,0 1 1 0 0,0-1-1 0 0,0 0 1 0 0,0 0-1 0 0,0 1 1 0 0,0-1-1 0 0,1 0 1 0 0,-1 0-1 0 0,1 0 1 0 0,-1 0-1 0 0,1 0 1 0 0,0 0-1 0 0,0 0 1 0 0,0 0-1 0 0,0 0 1 0 0,0 0-1 0 0,0 0 1 0 0,0 0-1 0 0,1 0 1 0 0,-1 1-1 0 0,1-1-17 0 0,-1-1 14 0 0,0-60-25 0 0,3 0 0 0 0,2 0 1 0 0,3 1-1 0 0,3 0 0 0 0,3 0 1 0 0,2 1-1 0 0,21-50 11 0 0,-31 93-11 0 0,1 0-1 0 0,1 1 1 0 0,0-1-1 0 0,1 1 1 0 0,1 1 0 0 0,1 0-1 0 0,0 1 1 0 0,1 0-1 0 0,1 0 1 0 0,0 1 0 0 0,15-12 11 0 0,-26 25-2 0 0,0-1 1 0 0,0 1-1 0 0,0 0 1 0 0,0-1-1 0 0,0 1 1 0 0,0 0-1 0 0,0 0 1 0 0,0 0-1 0 0,1 0 1 0 0,-1 1-1 0 0,0-1 1 0 0,1 0-1 0 0,-1 1 1 0 0,0 0-1 0 0,1 0 1 0 0,-1-1-1 0 0,0 1 1 0 0,1 1-1 0 0,-1-1 1 0 0,1 0-1 0 0,-1 1 1 0 0,0-1-1 0 0,1 1 1 0 0,-1-1-1 0 0,0 1 1 0 0,0 0-1 0 0,0 0 1 0 0,1 0-1 0 0,-1 1 1 0 0,0-1-1 0 0,0 0 1 0 0,-1 1-1 0 0,1-1 1 0 0,0 1-1 0 0,0 0 1 0 0,-1-1-1 0 0,1 1 1 0 0,-1 0-1 0 0,1 0 1 0 0,-1 0-1 0 0,0 0 1 0 0,0 0-1 0 0,0 0 1 0 0,0 1-1 0 0,0-1 1 0 0,0 0-1 0 0,-1 1 1 0 0,1-1-1 0 0,-1 0 1 0 0,1 3 1 0 0,-1 14 4 0 0,0 1 0 0 0,-1 0 0 0 0,-1-1 0 0 0,-1 1 1 0 0,-1-1-1 0 0,0 0 0 0 0,-1 0 0 0 0,-2 0 0 0 0,0-1 0 0 0,0 0 0 0 0,-2 0 1 0 0,0-1-1 0 0,-1 0 0 0 0,-1 0 0 0 0,-1-1 0 0 0,0-1 0 0 0,-1 0 0 0 0,0 0 1 0 0,-1-2-1 0 0,-8 6-4 0 0,-89 83-346 0 0,111-109-2966 0 0,38-34 1834 0 0,-23 23 450 0 0</inkml:trace>
  <inkml:trace contextRef="#ctx0" brushRef="#br0" timeOffset="-208841.626">9487 8004 6305 0 0,'-18'124'4251'0'0,"1"160"-2639"0"0,16-274-1496 0 0,-8 489 764 0 0,8-493-863 0 0,1 0-1 0 0,1 1 1 0 0,-1-1 0 0 0,1 0-1 0 0,0 0 1 0 0,0-1-1 0 0,0 1 1 0 0,1 0 0 0 0,0 0-1 0 0,0-1 1 0 0,1 1-1 0 0,-1-1 1 0 0,1 1-1 0 0,1-1 1 0 0,-1 0 0 0 0,1 0-1 0 0,-1-1 1 0 0,2 1-17 0 0,-1-2-63 0 0,3-7-534 0 0,1-8-1822 0 0,17-28 1542 0 0,-15 17-316 0 0</inkml:trace>
  <inkml:trace contextRef="#ctx0" brushRef="#br0" timeOffset="-207987.958">9264 8378 6321 0 0,'1'-19'4545'0'0,"23"1"-4849"0"0,-18 15 667 0 0,157-56 439 0 0,-149 55-785 0 0,15-7-2 0 0,1 1 0 0 0,0 2 0 0 0,0 1 0 0 0,1 2 0 0 0,0 1 0 0 0,0 1 0 0 0,26 1-15 0 0,-52 3 1 0 0,-1 0 0 0 0,0 0 0 0 0,0 0 0 0 0,1 0 0 0 0,-1 1 0 0 0,0-1 0 0 0,0 1 0 0 0,0 0 0 0 0,0 0 0 0 0,-1 1 0 0 0,1-1-1 0 0,-1 1 1 0 0,1 0 0 0 0,-1 0 0 0 0,0 0 0 0 0,0 0 0 0 0,0 0 0 0 0,0 1 0 0 0,-1 0 0 0 0,0-1 0 0 0,1 1 0 0 0,-1 0 0 0 0,0 0 0 0 0,-1 0 0 0 0,1 0 0 0 0,-1 0 0 0 0,0 1 0 0 0,1 3-1 0 0,10 126 21 0 0,-44 190 22 0 0,32-322-43 0 0,0 1 1 0 0,0-1-1 0 0,0 0 0 0 0,0 1 1 0 0,0-1-1 0 0,1 1 0 0 0,-1-1 1 0 0,1 0-1 0 0,0 0 0 0 0,0 1 1 0 0,0-1-1 0 0,0 0 0 0 0,0 0 1 0 0,0 0-1 0 0,0 0 0 0 0,1 0 1 0 0,-1 0-1 0 0,1 0 0 0 0,-1 0 1 0 0,1 0-1 0 0,0-1 1 0 0,0 1-1 0 0,0-1 0 0 0,0 1 1 0 0,0-1-1 0 0,0 0 0 0 0,0 0 1 0 0,0 0-1 0 0,0 0 0 0 0,1 0 1 0 0,-1 0-1 0 0,0-1 0 0 0,1 1 1 0 0,-1-1-1 0 0,0 0 0 0 0,1 1 1 0 0,-1-1-1 0 0,1 0 0 0 0,-1-1 1 0 0,0 1-1 0 0,1 0 0 0 0,0-1 0 0 0,92-44-900 0 0,-90 41 877 0 0,-1 1 0 0 0,1 0-1 0 0,0 0 1 0 0,0 1-1 0 0,0-1 1 0 0,0 1-1 0 0,1 0 1 0 0,-1 1 0 0 0,0-1-1 0 0,1 1 1 0 0,-1 0-1 0 0,1 0 1 0 0,-1 1-1 0 0,1 0 1 0 0,-1 0 0 0 0,1 0-1 0 0,0 1 1 0 0,-1-1-1 0 0,1 1 1 0 0,-1 0 0 0 0,0 1-1 0 0,1 0 1 0 0,-1 0-1 0 0,0 0 1 0 0,0 0-1 0 0,0 1 1 0 0,0 0 0 0 0,0 0-1 0 0,-1 0 1 0 0,1 0-1 0 0,-1 1 1 0 0,3 2 23 0 0,-1 1 97 0 0,0-1 1 0 0,0 0-1 0 0,1 0 0 0 0,0-1 1 0 0,0 0-1 0 0,1 0 1 0 0,0-1-1 0 0,-1 0 0 0 0,1 0 1 0 0,1-1-1 0 0,-1 0 1 0 0,0 0-1 0 0,1-1 1 0 0,0 0-1 0 0,-1 0 0 0 0,1-1 1 0 0,0-1-1 0 0,0 1 1 0 0,0-1-1 0 0,-1-1 0 0 0,1 1 1 0 0,0-2-1 0 0,0 1 1 0 0,-1-1-1 0 0,1 0 0 0 0,-1-1 1 0 0,8-3-98 0 0,-5-2 61 0 0,0 0 1 0 0,-1-1-1 0 0,0 1 0 0 0,0-2 1 0 0,-1 0-1 0 0,0 0 1 0 0,-1 0-1 0 0,0-1 1 0 0,-1-1-1 0 0,0 1 0 0 0,0-1 1 0 0,-2 0-1 0 0,1 0 1 0 0,-2-1-1 0 0,1 0 1 0 0,-2 0-1 0 0,0 0 1 0 0,0 0-1 0 0,-1 0 0 0 0,-1-1 1 0 0,0 1-1 0 0,-1 0 1 0 0,-1-1-1 0 0,0 1 1 0 0,0 0-1 0 0,-1-1 0 0 0,-1 1 1 0 0,0 0-1 0 0,-1 0 1 0 0,-1 1-1 0 0,0-1 1 0 0,-4-6-62 0 0,8 16 2 0 0,-1 1 0 0 0,0 0 0 0 0,1 0 0 0 0,-1-1 0 0 0,0 1 0 0 0,0 0 0 0 0,0 0 0 0 0,-1 1 0 0 0,1-1 1 0 0,0 0-1 0 0,-1 1 0 0 0,1 0 0 0 0,-1-1 0 0 0,1 1 0 0 0,-1 0 0 0 0,1 0 0 0 0,-1 0 0 0 0,0 1 1 0 0,0-1-1 0 0,0 1 0 0 0,1-1 0 0 0,-1 1 0 0 0,0 0 0 0 0,0 0 0 0 0,0 0 0 0 0,1 1 0 0 0,-1-1 0 0 0,0 1 1 0 0,0-1-1 0 0,0 1 0 0 0,1 0 0 0 0,-1 0 0 0 0,1 0 0 0 0,-1 0 0 0 0,1 1 0 0 0,-1-1 0 0 0,1 1 1 0 0,-1 0-3 0 0,-82 71-40 0 0,-116 147 12 0 0,200-219 14 0 0,0 0 0 0 0,0 0 0 0 0,0 0 0 0 0,0 1 0 0 0,0-1 0 0 0,0 0 0 0 0,1 0 1 0 0,-1 0-1 0 0,0 1 0 0 0,1-1 0 0 0,-1 0 0 0 0,1 1 0 0 0,-1-1 0 0 0,1 1 1 0 0,0-1-1 0 0,0 1 0 0 0,-1-1 0 0 0,1 0 0 0 0,0 1 0 0 0,0-1 0 0 0,0 1 1 0 0,1-1-1 0 0,-1 1 0 0 0,0-1 0 0 0,1 1 0 0 0,-1-1 0 0 0,0 0 0 0 0,1 1 1 0 0,0-1-1 0 0,-1 0 0 0 0,1 1 0 0 0,0-1 0 0 0,-1 0 0 0 0,1 0 0 0 0,0 0 1 0 0,0 0-1 0 0,0 1 0 0 0,0-1 0 0 0,0-1 0 0 0,1 1 0 0 0,-1 0 0 0 0,0 0 1 0 0,0 0-1 0 0,0-1 0 0 0,1 1 0 0 0,-1 0 0 0 0,0-1 0 0 0,1 1 0 0 0,-1-1 1 0 0,1 0-1 0 0,-1 1 0 0 0,1-1 0 0 0,-1 0 0 0 0,0 0 0 0 0,1 0 0 0 0,0 0 14 0 0,15 1-253 0 0,0 0-1 0 0,0-1 0 0 0,0-1 0 0 0,0-1 0 0 0,0 0 1 0 0,0-1-1 0 0,0-1 0 0 0,0-1 0 0 0,6-3 254 0 0,96-17-831 0 0,-111 24 823 0 0,0 0 1 0 0,0 1-1 0 0,0 0 0 0 0,1 0 1 0 0,-1 1-1 0 0,0 0 0 0 0,0 0 1 0 0,0 1-1 0 0,0 0 1 0 0,0 0-1 0 0,0 1 0 0 0,-1 0 1 0 0,1 0-1 0 0,-1 1 0 0 0,0 0 1 0 0,0 0-1 0 0,0 1 0 0 0,0 0 1 0 0,0 0 7 0 0,-6-4 18 0 0,-1-1 1 0 0,1 1 0 0 0,0-1 0 0 0,0 0 0 0 0,-1 1-1 0 0,1 0 1 0 0,0-1 0 0 0,-1 1 0 0 0,1-1 0 0 0,0 1 0 0 0,-1 0-1 0 0,1-1 1 0 0,-1 1 0 0 0,0 0 0 0 0,1 0 0 0 0,-1-1-1 0 0,1 1 1 0 0,-1 0 0 0 0,0 0 0 0 0,0 0 0 0 0,1 0-1 0 0,-1-1 1 0 0,0 1 0 0 0,0 0 0 0 0,0 0 0 0 0,0 0-1 0 0,0 0 1 0 0,0 0 0 0 0,0-1 0 0 0,0 1 0 0 0,0 0-1 0 0,-1 0 1 0 0,1 0 0 0 0,0 0 0 0 0,0-1 0 0 0,-1 1-1 0 0,1 0 1 0 0,-1 0 0 0 0,1 0 0 0 0,-1-1 0 0 0,1 1 0 0 0,-1 0-1 0 0,1-1 1 0 0,-1 1 0 0 0,1 0 0 0 0,-1-1 0 0 0,0 1-1 0 0,0-1 1 0 0,1 1 0 0 0,-1-1 0 0 0,0 1 0 0 0,0-1-1 0 0,1 0 1 0 0,-1 1 0 0 0,0-1 0 0 0,0 0 0 0 0,0 0-1 0 0,0 0 1 0 0,0 1-19 0 0,5-9 128 0 0,26-30-95 0 0,-28 32 22 0 0,1 0 1 0 0,0 0-1 0 0,0 1 1 0 0,1-1 0 0 0,0 1-1 0 0,0-1 1 0 0,0 1-1 0 0,0 1 1 0 0,1-1 0 0 0,0 0-1 0 0,0 1 1 0 0,0 0 0 0 0,0 0-1 0 0,1 1 1 0 0,0 0-1 0 0,-1 0 1 0 0,1 0 0 0 0,1 0-1 0 0,-1 1 1 0 0,0 0-1 0 0,0 0 1 0 0,1 1 0 0 0,-1 0-1 0 0,1 0 1 0 0,-1 0 0 0 0,1 1-1 0 0,-1 0 1 0 0,1 0-1 0 0,0 1 1 0 0,-1 0 0 0 0,3 0-56 0 0,1 4-1 0 0,-1 0 1 0 0,0 1 0 0 0,0 0-1 0 0,0 0 1 0 0,0 1-1 0 0,-1 0 1 0 0,0 1 0 0 0,-1 0-1 0 0,0 0 1 0 0,0 0 0 0 0,-1 1-1 0 0,0 0 1 0 0,0 0-1 0 0,-1 1 1 0 0,0-1 0 0 0,-1 1-1 0 0,0 0 1 0 0,0 1 0 0 0,-1-1-1 0 0,-1 1 1 0 0,0-1-1 0 0,0 1 1 0 0,-1 0 0 0 0,0 0-1 0 0,-1 4 1 0 0,-2-14-6272 0 0,1-3 4445 0 0</inkml:trace>
  <inkml:trace contextRef="#ctx0" brushRef="#br0" timeOffset="-207714.676">9998 8048 7898 0 0,'-16'-6'3120'0'0,"8"3"-2391"0"0,5-1-1170 0 0,1 3-367 0 0,2 1 536 0 0,32 6-640 0 0,2-6-568 0 0</inkml:trace>
  <inkml:trace contextRef="#ctx0" brushRef="#br0" timeOffset="-204222.395">14928 8325 3641 0 0,'2'-6'3750'0'0,"-2"-9"-2612"0"0,2-8-1469 0 0,10-12 326 0 0,-10 32 5 0 0,0-1-1 0 0,0 1 1 0 0,0-1 0 0 0,-1 0-1 0 0,0 0 1 0 0,0 0 0 0 0,0 0-1 0 0,0 0 1 0 0,0 0-1 0 0,-1 0 1 0 0,0 0 0 0 0,0 0-1 0 0,0 0 1 0 0,0 0 0 0 0,-1 0-1 0 0,1 0 1 0 0,-1 0-1 0 0,0 0 1 0 0,0 1 0 0 0,-1-2 0 0 0,0 0 9 0 0,-1-1 0 0 0,0 1 1 0 0,0-1-1 0 0,0 1 0 0 0,-1 0 0 0 0,0 0 1 0 0,0 0-1 0 0,0 1 0 0 0,-1-1 1 0 0,1 1-1 0 0,-1 0 0 0 0,0 1 0 0 0,0-1 1 0 0,0 1-1 0 0,-1 0 0 0 0,1 0 1 0 0,-1 0-1 0 0,0 1 0 0 0,0 0 0 0 0,0 0 1 0 0,0 0-1 0 0,0 1 0 0 0,0 0 1 0 0,0 0-1 0 0,0 1 0 0 0,0 0 0 0 0,-1 0 1 0 0,1 0-1 0 0,0 1 0 0 0,0-1 0 0 0,0 2 1 0 0,0-1-1 0 0,0 1 0 0 0,0-1 1 0 0,0 2-1 0 0,0-1 0 0 0,1 1 0 0 0,-1 0 1 0 0,1 0-1 0 0,-1 0 0 0 0,1 1 1 0 0,0 0-1 0 0,1 0 0 0 0,-1 0 0 0 0,1 0 1 0 0,0 1-1 0 0,0 0 0 0 0,0 0 1 0 0,0 0-1 0 0,0 2-9 0 0,-5 15 89 0 0,1 0 0 0 0,1 1 0 0 0,1 0 0 0 0,1 0 0 0 0,0 0 0 0 0,2 1 0 0 0,1-1 1 0 0,1 1-1 0 0,1 0 0 0 0,3 19-89 0 0,12 248 78 0 0,-4-165 12 0 0,-7 1 0 0 0,-5 0 0 0 0,-9 48-90 0 0,-17-13-1991 0 0,24-161 904 0 0,1-3 229 0 0</inkml:trace>
  <inkml:trace contextRef="#ctx0" brushRef="#br0" timeOffset="-203944.643">14459 8612 3225 0 0,'9'-13'1558'0'0,"-8"11"-1474"0"0,-1 0 1 0 0,1 0 0 0 0,0 0 0 0 0,1 0-1 0 0,-1 0 1 0 0,0 0 0 0 0,1 1-1 0 0,-1-1 1 0 0,1 0 0 0 0,-1 1 0 0 0,1-1-1 0 0,0 1 1 0 0,-1-1 0 0 0,1 1-1 0 0,0 0 1 0 0,0 0 0 0 0,0 0 0 0 0,0 0-1 0 0,0 0 1 0 0,0 1 0 0 0,1-1-1 0 0,-1 0 1 0 0,0 1 0 0 0,0 0 0 0 0,0-1-1 0 0,1 1 1 0 0,-1 0 0 0 0,0 0-1 0 0,0 0 1 0 0,1 0 0 0 0,-1 1-1 0 0,0-1 1 0 0,0 1 0 0 0,0-1 0 0 0,1 1-1 0 0,0 0-84 0 0,60 23 393 0 0,-38-13-211 0 0,0-2 0 0 0,0 0 0 0 0,1-2 1 0 0,-1-1-1 0 0,2-1 0 0 0,24 2-182 0 0,-31-6 2 0 0,1-1-1 0 0,-1-1 1 0 0,0 0-1 0 0,0-2 1 0 0,0 0-1 0 0,0-1 1 0 0,-1-1-1 0 0,1-1 1 0 0,-1-1-1 0 0,-1 0 1 0 0,1-2-1 0 0,-1 0 1 0 0,-1-1-1 0 0,8-6-1 0 0,57-48-3103 0 0,-63 50 1892 0 0</inkml:trace>
  <inkml:trace contextRef="#ctx0" brushRef="#br0" timeOffset="-202730.627">15252 8524 2377 0 0,'-8'46'760'0'0,"2"-1"0"0"0,2 1 1 0 0,2 0-1 0 0,3 0 0 0 0,1 0 1 0 0,2 0-1 0 0,7 26-760 0 0,19 26 922 0 0,-29-96-882 0 0,1 0 0 0 0,-1 0 0 0 0,0 0 0 0 0,0 0 0 0 0,1 0 0 0 0,-1 0 0 0 0,1 0 0 0 0,0 0 0 0 0,-1-1 0 0 0,1 1 0 0 0,0-1 0 0 0,0 1 0 0 0,0-1 0 0 0,0 0 0 0 0,0 0 0 0 0,0 0 0 0 0,1 0 0 0 0,-1 0 0 0 0,0 0 0 0 0,0-1 0 0 0,1 1 1 0 0,-1-1-1 0 0,0 1 0 0 0,1-1 0 0 0,-1 0 0 0 0,1 0 0 0 0,-1 0 0 0 0,0 0 0 0 0,1 0 0 0 0,-1-1 0 0 0,0 1 0 0 0,1-1 0 0 0,-1 0 0 0 0,0 1 0 0 0,1-1 0 0 0,-1 0 0 0 0,0 0 0 0 0,0-1 0 0 0,0 1 0 0 0,0 0-40 0 0,23-18 129 0 0,-2 0-1 0 0,0-1 0 0 0,-1-2 0 0 0,-1 0 1 0 0,-2-1-1 0 0,0-1 0 0 0,-1-1 1 0 0,-1 0-1 0 0,3-11-128 0 0,-12 26 1 0 0,0-2 1 0 0,-2 1-1 0 0,1-1 0 0 0,-2 0 1 0 0,1 0-1 0 0,-2 0 0 0 0,0-1 1 0 0,0 0-1 0 0,-1 0 0 0 0,-1 0 1 0 0,0 0-1 0 0,0 0 0 0 0,-2 0 1 0 0,0-1-1 0 0,0 1 0 0 0,-1 0 1 0 0,-1 0-1 0 0,0 0 0 0 0,0 0 1 0 0,-2 0-1 0 0,0 0 0 0 0,0 1 1 0 0,-1-1-1 0 0,0 1 0 0 0,-7-11-1 0 0,10 20 1 0 0,0-1 0 0 0,0 1 0 0 0,-1-1-1 0 0,1 1 1 0 0,-1 0 0 0 0,0 0 0 0 0,0 0 0 0 0,0 0-1 0 0,0 1 1 0 0,0-1 0 0 0,0 1 0 0 0,-1 0-1 0 0,1 0 1 0 0,-1 0 0 0 0,0 0 0 0 0,1 0-1 0 0,-1 1 1 0 0,0 0 0 0 0,0 0 0 0 0,0 0-1 0 0,0 0 1 0 0,0 0 0 0 0,0 1 0 0 0,0 0-1 0 0,0 0 1 0 0,0 0 0 0 0,-1 0 0 0 0,1 1 0 0 0,0 0-1 0 0,0-1 1 0 0,0 1 0 0 0,1 1 0 0 0,-1-1-1 0 0,0 1 1 0 0,-2 1-1 0 0,-10 7-10 0 0,0 2 1 0 0,1 0-1 0 0,1 1 1 0 0,0 1-1 0 0,0 0 0 0 0,2 1 1 0 0,0 0-1 0 0,0 0 0 0 0,2 2 1 0 0,0-1-1 0 0,1 1 0 0 0,0 1 1 0 0,-4 14 9 0 0,12-30 0 0 0,0 1-1 0 0,0 0 1 0 0,0 0 0 0 0,0 0 0 0 0,0 0-1 0 0,0 0 1 0 0,1 0 0 0 0,0 0 0 0 0,-1 0-1 0 0,1 0 1 0 0,0 0 0 0 0,1 0 0 0 0,-1 0-1 0 0,0 0 1 0 0,1 0 0 0 0,0 0 0 0 0,0 0-1 0 0,0 0 1 0 0,0 0 0 0 0,0 0 0 0 0,0 0-1 0 0,1-1 1 0 0,-1 1 0 0 0,1 0 0 0 0,0-1-1 0 0,0 0 1 0 0,0 1 0 0 0,0-1 0 0 0,0 0-1 0 0,1 0 1 0 0,-1 0 0 0 0,0 0 0 0 0,1 0-1 0 0,0-1 1 0 0,-1 1 0 0 0,1-1 0 0 0,0 0-1 0 0,0 0 1 0 0,0 0 0 0 0,0 0 0 0 0,0 0-1 0 0,0-1 1 0 0,0 1 0 0 0,0-1 0 0 0,0 0-1 0 0,0 1 1 0 0,0-2 0 0 0,0 1 0 0 0,0 0-1 0 0,0-1 1 0 0,0 1 0 0 0,0-1 0 0 0,0 0-1 0 0,2 0 1 0 0,35-11 43 0 0,-1 0-1 0 0,0-3 0 0 0,0-1 0 0 0,-2-2 0 0 0,0-2 0 0 0,-2-1 0 0 0,3-3-42 0 0,-24 15 7 0 0,31-19 10 0 0,-1-2 1 0 0,-2-2 0 0 0,-1-2-1 0 0,-2-2 1 0 0,-1-1-1 0 0,-2-2 1 0 0,-2-1 0 0 0,-1-2-1 0 0,-2-2 1 0 0,22-41-18 0 0,-47 76 6 0 0,-1-1-1 0 0,0 0 1 0 0,0 1 0 0 0,-1-1 0 0 0,0-1-1 0 0,-1 1 1 0 0,0-1 0 0 0,-1 1 0 0 0,0-1-1 0 0,-1 0 1 0 0,0 0 0 0 0,0 0 0 0 0,-1 1-1 0 0,-1-1 1 0 0,0 0 0 0 0,-1-6-6 0 0,1 16 2 0 0,-1 0 0 0 0,0-1 0 0 0,0 1 0 0 0,1 0 0 0 0,-1 0 0 0 0,0 0 0 0 0,0 0 0 0 0,0 0 0 0 0,0 0 0 0 0,0 0 0 0 0,0 1 0 0 0,-1-1 0 0 0,1 1 0 0 0,0 0 0 0 0,0-1 0 0 0,0 1 0 0 0,0 0 0 0 0,-1 0 0 0 0,1 1 0 0 0,0-1 0 0 0,0 0 0 0 0,0 1 0 0 0,0-1 0 0 0,0 1 0 0 0,0 0 0 0 0,0-1 0 0 0,0 1 0 0 0,0 0 0 0 0,0 0 0 0 0,0 1 0 0 0,0-1 0 0 0,0 0 0 0 0,1 1 0 0 0,-1-1 0 0 0,0 1 0 0 0,1-1 0 0 0,0 1 0 0 0,-1 0 0 0 0,1-1 0 0 0,0 1 1 0 0,0 0-1 0 0,0 0 0 0 0,-1 1-2 0 0,-18 25-4 0 0,0 1 1 0 0,2 0-1 0 0,1 1 1 0 0,1 1-1 0 0,2 1 1 0 0,1 0-1 0 0,2 1 1 0 0,1 0-1 0 0,1 4 4 0 0,1-11 1 0 0,-9 26 48 0 0,3 1 1 0 0,2 1-1 0 0,3 0 0 0 0,2 0 1 0 0,2 1-1 0 0,3 0 0 0 0,4 41-49 0 0,-2-89 11 0 0,0 0 0 0 0,0 0 0 0 0,0 0-1 0 0,1 0 1 0 0,1 0 0 0 0,-1-1 0 0 0,1 1 0 0 0,0 0-1 0 0,0-1 1 0 0,1 1 0 0 0,0-1 0 0 0,0 0 0 0 0,1 0-1 0 0,-1 0 1 0 0,1 0 0 0 0,1 0 0 0 0,-1-1 0 0 0,1 0-1 0 0,0 0 1 0 0,0 0 0 0 0,0-1 0 0 0,1 0-1 0 0,-1 0 1 0 0,1 0 0 0 0,0 0 0 0 0,0-1 0 0 0,1 0-1 0 0,-1 0 1 0 0,1-1 0 0 0,-1 0 0 0 0,1 0 0 0 0,0 0-1 0 0,3-1-10 0 0,12-4 29 0 0,-1-1 0 0 0,0-1 0 0 0,0-1 0 0 0,0 0 0 0 0,-1-2 0 0 0,0-1 0 0 0,0 0 0 0 0,-1-1 0 0 0,0-1 0 0 0,-1-1-1 0 0,0-1 1 0 0,-1 0 0 0 0,13-14-29 0 0,3 2 23 0 0,-11 11-15 0 0,-1-1 0 0 0,0-1 0 0 0,-1 0 1 0 0,-1-2-1 0 0,0-1 0 0 0,-2 0 0 0 0,0-1 0 0 0,-1-1 0 0 0,-1 0 0 0 0,-1-1 0 0 0,-1-1 0 0 0,-1 0 0 0 0,-1-1 0 0 0,6-20-8 0 0,-4-13-8 0 0,-2 0 0 0 0,-4-1-1 0 0,-1 0 1 0 0,-3-16 8 0 0,-3 44-11 0 0,2-4 5 0 0,-2 1 0 0 0,-1 0 1 0 0,-2-1-1 0 0,-1 1 0 0 0,-2 0 0 0 0,-1 1 0 0 0,-11-31 6 0 0,18 61 2 0 0,-1 0 0 0 0,0-1 0 0 0,1 1-1 0 0,-1 0 1 0 0,0 0 0 0 0,0 0 0 0 0,0 0 0 0 0,-1 0-1 0 0,1 0 1 0 0,0 0 0 0 0,-1 1 0 0 0,1-1 0 0 0,-1 0 0 0 0,0 1-1 0 0,0-1 1 0 0,1 1 0 0 0,-1 0 0 0 0,0-1 0 0 0,0 1-1 0 0,0 0 1 0 0,0 0 0 0 0,0 0 0 0 0,-1 1 0 0 0,1-1 0 0 0,0 0-1 0 0,0 1 1 0 0,-1-1 0 0 0,1 1 0 0 0,0 0 0 0 0,0 0-1 0 0,-1 0 1 0 0,1 0 0 0 0,0 0 0 0 0,-1 1 0 0 0,1-1 0 0 0,0 0-1 0 0,0 1 1 0 0,0 0 0 0 0,-1 0 0 0 0,1-1 0 0 0,0 1-1 0 0,0 1 1 0 0,0-1 0 0 0,0 0 0 0 0,0 0 0 0 0,0 1-2 0 0,-79 79-16 0 0,57-40 21 0 0,3 2 0 0 0,1 1 0 0 0,2 0 0 0 0,1 1-1 0 0,3 1 1 0 0,2 1 0 0 0,2-1 0 0 0,2 2 0 0 0,2-1 0 0 0,3 1 0 0 0,1 0-1 0 0,2 0 1 0 0,3 0 0 0 0,2 8-5 0 0,-5-43 18 0 0,1 0-1 0 0,0 0 0 0 0,0 0 1 0 0,2 0-1 0 0,0 0 0 0 0,0 0 1 0 0,1-1-1 0 0,0 0 1 0 0,1 1-1 0 0,1-1 0 0 0,0-1 1 0 0,1 1-1 0 0,0-1 0 0 0,0 0 1 0 0,1-1-1 0 0,1 0 1 0 0,-1 0-1 0 0,2-1 0 0 0,-1 0 1 0 0,1-1-1 0 0,1 0 1 0 0,0 0-1 0 0,0-1 0 0 0,0 0 1 0 0,1-1-1 0 0,0-1 0 0 0,0 0 1 0 0,0 0-1 0 0,1-1 1 0 0,6 1-18 0 0,-4-8 9 0 0,1-1 0 0 0,-1 0 0 0 0,0-1 0 0 0,0-1 0 0 0,0 0 0 0 0,-1-1 0 0 0,0-1 0 0 0,0 0 0 0 0,-1-1 0 0 0,0 0 0 0 0,0-1 0 0 0,-1-1 0 0 0,-1 0 0 0 0,0 0 0 0 0,0-1 0 0 0,-1 0 1 0 0,0-1-1 0 0,-1 0 0 0 0,5-12-9 0 0,55-95-111 0 0,-76 143 109 0 0,1 0 0 0 0,1 1 0 0 0,1 0 0 0 0,2 0 0 0 0,0 0 0 0 0,2 0 0 0 0,0 0-1 0 0,2 0 1 0 0,0 0 0 0 0,2 0 0 0 0,5 17 2 0 0,-9-38 3 0 0,1 0 0 0 0,0 0 0 0 0,0 0 0 0 0,0 0 0 0 0,0 0 0 0 0,1-1 0 0 0,-1 1-1 0 0,1 0 1 0 0,0-1 0 0 0,0 1 0 0 0,0-1 0 0 0,0 0 0 0 0,0 0 0 0 0,0 0 0 0 0,0 0 0 0 0,1 0 0 0 0,-1 0-1 0 0,1 0 1 0 0,0-1 0 0 0,-1 1 0 0 0,1-1 0 0 0,0 0 0 0 0,0 0 0 0 0,0 0 0 0 0,0 0 0 0 0,0 0 0 0 0,0-1-1 0 0,0 1 1 0 0,0-1 0 0 0,0 0 0 0 0,0 0 0 0 0,0 0 0 0 0,0 0 0 0 0,0-1 0 0 0,0 1 0 0 0,0-1-1 0 0,0 0 1 0 0,0 0 0 0 0,0 0 0 0 0,0 0 0 0 0,2-1-3 0 0,115-70 134 0 0,-110 65-131 0 0,6-5 8 0 0,1-1 0 0 0,-2 0 0 0 0,0 0 0 0 0,0-2 0 0 0,-1 0 0 0 0,-1-1 0 0 0,-1 0 0 0 0,0-1 0 0 0,-1 0 0 0 0,-1 0 0 0 0,0-2 0 0 0,-2 1 0 0 0,0-1 0 0 0,-1 0 0 0 0,0-1 0 0 0,-2 1 0 0 0,-1-1 0 0 0,1-7-11 0 0,-3 16 17 0 0,0-1 1 0 0,-1 1-1 0 0,0 0 0 0 0,-1 0 1 0 0,0-1-1 0 0,-1 1 1 0 0,0 0-1 0 0,-1 0 0 0 0,0 0 1 0 0,-1 0-1 0 0,0 0 1 0 0,-1 0-1 0 0,0 1 1 0 0,0-1-1 0 0,-1 1 0 0 0,-5-6-17 0 0,5 13 5 0 0,0 0 0 0 0,-1 1-1 0 0,1 0 1 0 0,-1 0 0 0 0,0 0-1 0 0,1 1 1 0 0,-1 0 0 0 0,0 0-1 0 0,0 0 1 0 0,0 1 0 0 0,0-1-1 0 0,0 2 1 0 0,0-1 0 0 0,0 1-1 0 0,0 0 1 0 0,1 0 0 0 0,-1 0-1 0 0,0 1 1 0 0,0 0 0 0 0,1 0-1 0 0,-1 0 1 0 0,1 1 0 0 0,0 0-1 0 0,-2 1-4 0 0,-11 4-2 0 0,-1 1 0 0 0,2 1 0 0 0,-1 0 0 0 0,1 2 0 0 0,1 0 0 0 0,0 1 0 0 0,1 0 0 0 0,0 1 0 0 0,1 1 0 0 0,1 0 0 0 0,0 1 0 0 0,1 0 0 0 0,1 1 0 0 0,1 1 0 0 0,-7 13 2 0 0,8-16 4 0 0,0 1-1 0 0,0 0 1 0 0,2 0 0 0 0,0 1 0 0 0,1 0 0 0 0,0 0-1 0 0,2 1 1 0 0,0-1 0 0 0,1 1 0 0 0,1 0 0 0 0,0 0-1 0 0,1 0 1 0 0,2 11-4 0 0,0-26-8 0 0,-1 0-1 0 0,1 0 1 0 0,0 0-1 0 0,0 0 1 0 0,1-1-1 0 0,-1 1 1 0 0,0 0-1 0 0,1-1 0 0 0,0 1 1 0 0,-1-1-1 0 0,1 1 1 0 0,0-1-1 0 0,0 0 1 0 0,1 0-1 0 0,-1 0 1 0 0,0 0-1 0 0,1 0 1 0 0,-1-1-1 0 0,1 1 1 0 0,-1-1-1 0 0,1 1 1 0 0,0-1-1 0 0,0 0 1 0 0,-1 0-1 0 0,1 0 1 0 0,0-1-1 0 0,0 1 1 0 0,0-1-1 0 0,0 1 1 0 0,0-1-1 0 0,0 0 1 0 0,0 0-1 0 0,0 0 1 0 0,0-1-1 0 0,0 1 1 0 0,0-1 8 0 0,105-29-1690 0 0,93-78-4325 0 0,-161 79 4440 0 0</inkml:trace>
  <inkml:trace contextRef="#ctx0" brushRef="#br0" timeOffset="-202310.812">17535 8325 4009 0 0,'-16'95'4440'0'0,"4"-46"-3719"0"0,0 22 187 0 0,3 0 0 0 0,3 1 1 0 0,3 54-909 0 0,2-124 16 0 0,0 1 1 0 0,0 0 0 0 0,1-1 0 0 0,-1 1 0 0 0,1 0 0 0 0,0 0-1 0 0,0-1 1 0 0,0 1 0 0 0,0 0 0 0 0,0 0 0 0 0,0 0 0 0 0,1-1-1 0 0,-1 1 1 0 0,1 0 0 0 0,0-1 0 0 0,0 1 0 0 0,0 0 0 0 0,0-1 0 0 0,1 1-1 0 0,-1-1 1 0 0,1 0 0 0 0,-1 1 0 0 0,1-1 0 0 0,0 0 0 0 0,0 0-1 0 0,0 0 1 0 0,0 0 0 0 0,0 0 0 0 0,0-1 0 0 0,0 1 0 0 0,1 0-1 0 0,-1-1 1 0 0,1 0 0 0 0,-1 0 0 0 0,1 0 0 0 0,-1 0 0 0 0,1 0-1 0 0,0 0 1 0 0,0 0 0 0 0,-1-1 0 0 0,1 0 0 0 0,0 1 0 0 0,1-1-17 0 0,11-8 35 0 0,0-1 0 0 0,-1 0 0 0 0,1-1 0 0 0,-2-1 0 0 0,0 0 0 0 0,0 0-1 0 0,-1-2 1 0 0,10-11-35 0 0,20-19 18 0 0,137-141-3 0 0,-168 174-25 0 0,-10 10 2 0 0,0 92-6 0 0,-3-74 14 0 0,-2 6 11 0 0,1 1-1 0 0,1-1 1 0 0,1 0-1 0 0,2 1 1 0 0,0-1 0 0 0,5 24-11 0 0,-5-44 5 0 0,1-1 1 0 0,0 1-1 0 0,0 0 1 0 0,0-1-1 0 0,1 1 1 0 0,-1-1-1 0 0,1 0 1 0 0,0 0 0 0 0,0 0-1 0 0,0 0 1 0 0,0 0-1 0 0,1-1 1 0 0,-1 1-1 0 0,1-1 1 0 0,-1 0-1 0 0,1 0 1 0 0,0 0-1 0 0,0-1 1 0 0,0 1-1 0 0,0-1 1 0 0,0 0-1 0 0,0 0 1 0 0,0 0-1 0 0,1-1 1 0 0,-1 1 0 0 0,0-1-1 0 0,0 0 1 0 0,0 0-1 0 0,1-1 1 0 0,-1 1-1 0 0,0-1 1 0 0,0 0-1 0 0,0 0 1 0 0,0 0-1 0 0,0-1 1 0 0,0 0-1 0 0,0 1 1 0 0,0-1-1 0 0,-1 0 1 0 0,1-1-1 0 0,-1 1 1 0 0,1-1 0 0 0,-1 1-1 0 0,0-1 1 0 0,0 0-1 0 0,0 0 1 0 0,-1-1-1 0 0,3-2-5 0 0,23-19 84 0 0,-1-2-1 0 0,-2-1 1 0 0,0-1-1 0 0,-2-1 1 0 0,-1-1 0 0 0,-2-1-1 0 0,-1-1 1 0 0,-1 0-1 0 0,-2-2 1 0 0,-1 0-1 0 0,-2 0 1 0 0,7-34-84 0 0,-13-39 198 0 0,-35 76-3665 0 0,26 31 2075 0 0</inkml:trace>
  <inkml:trace contextRef="#ctx0" brushRef="#br0" timeOffset="-194127.668">19443 7749 6489 0 0,'-31'-48'2861'0'0,"24"58"-2733"0"0,-17 658 887 0 0,23-653-1010 0 0,-7 116 211 0 0,6 1 0 0 0,8 39-216 0 0,17-91 671 0 0,37-90 96 0 0,142-107-632 0 0,-120 77-2960 0 0,-81 34-180 0 0,-1 4 2117 0 0</inkml:trace>
  <inkml:trace contextRef="#ctx0" brushRef="#br0" timeOffset="-193801.862">19152 8285 6353 0 0,'-28'-8'3466'0'0,"-16"-8"-2793"0"0,43 15-552 0 0,1 1 8 0 0,0 0-10 0 0,0 0 9 0 0,97-9 1312 0 0,65 9-63 0 0,-136 2-1336 0 0,-1 0 0 0 0,1-1 1 0 0,-1-2-1 0 0,1-1 0 0 0,-1 0 1 0 0,0-2-1 0 0,6-2-41 0 0,41-36-1494 0 0,-17-21-4743 0 0,-47 52 4466 0 0</inkml:trace>
  <inkml:trace contextRef="#ctx0" brushRef="#br0" timeOffset="-193335.119">19690 7639 4249 0 0,'9'6'4075'0'0,"122"389"-294"0"0,-114-332-3694 0 0,-3 1 0 0 0,-2 1 0 0 0,-4 0 0 0 0,-2 1 0 0 0,-2 38-87 0 0,-3-92 38 0 0,0-1-1 0 0,-1 0 1 0 0,0 1 0 0 0,-1-1 0 0 0,0 1-1 0 0,0-1 1 0 0,-1 0 0 0 0,-1 0 0 0 0,0 1-1 0 0,-1-2 1 0 0,0 1 0 0 0,0 0-1 0 0,-1-1 1 0 0,-5 8-38 0 0,10-18 6 0 0,0 0 0 0 0,0-1 0 0 0,-1 1 0 0 0,1 0 0 0 0,0-1 0 0 0,0 1 0 0 0,0 0 0 0 0,0-1 0 0 0,0 1 0 0 0,-1 0 0 0 0,1 0 0 0 0,0-1 0 0 0,0 1-1 0 0,0 0 1 0 0,-1 0 0 0 0,1-1 0 0 0,0 1 0 0 0,0 0 0 0 0,-1 0 0 0 0,1-1 0 0 0,0 1 0 0 0,-1 0 0 0 0,1 0 0 0 0,0 0 0 0 0,-1 0 0 0 0,1 0 0 0 0,0-1 0 0 0,-1 1 0 0 0,1 0 0 0 0,0 0 0 0 0,-1 0 0 0 0,1 0 0 0 0,0 0 0 0 0,-1 0 0 0 0,1 0-1 0 0,0 0 1 0 0,-1 0 0 0 0,1 0 0 0 0,0 1 0 0 0,-1-1 0 0 0,1 0 0 0 0,0 0 0 0 0,-1 0 0 0 0,1 0 0 0 0,0 0 0 0 0,0 0 0 0 0,-1 1 0 0 0,1-1 0 0 0,0 0 0 0 0,-1 0 0 0 0,1 1 0 0 0,0-1 0 0 0,0 0 0 0 0,0 0 0 0 0,-1 1 0 0 0,1-1-6 0 0,89-252-135 0 0,-30 150 127 0 0,-58 100 10 0 0,0 0 0 0 0,1 0 0 0 0,-1 1 0 0 0,1-1 0 0 0,-1 0 0 0 0,1 1 0 0 0,0-1 0 0 0,0 1 0 0 0,-1 0 0 0 0,1-1 0 0 0,0 1 0 0 0,0 0 0 0 0,0 0 0 0 0,1 0 0 0 0,-1 1 0 0 0,0-1 0 0 0,0 0 0 0 0,0 1-1 0 0,1-1 1 0 0,-1 1 0 0 0,0 0 0 0 0,0 0 0 0 0,1 0 0 0 0,-1 0 0 0 0,0 0 0 0 0,1 1 0 0 0,-1-1 0 0 0,0 0 0 0 0,0 1 0 0 0,0 0 0 0 0,1 0 0 0 0,-1-1 0 0 0,0 1 0 0 0,0 1 0 0 0,0-1 0 0 0,0 0 0 0 0,0 0 0 0 0,-1 1 0 0 0,1-1 0 0 0,0 1 0 0 0,-1-1 0 0 0,2 2-2 0 0,60 79 100 0 0,-46-40-71 0 0,-1 1 1 0 0,-2 0 0 0 0,-2 1 0 0 0,-2 1-1 0 0,-2-1 1 0 0,2 33-30 0 0,-6-48 22 0 0,7 2-374 0 0,-9-29 73 0 0,1 0 0 0 0,-1 0 0 0 0,0-1 0 0 0,1 1 0 0 0,-1-1 0 0 0,1 0 0 0 0,0 0 0 0 0,-1 0 0 0 0,1 0 1 0 0,0 0-1 0 0,0-1 0 0 0,-1 1 0 0 0,1-1 0 0 0,0 1 0 0 0,0-1 0 0 0,0 0 0 0 0,0 0 0 0 0,-1-1 0 0 0,1 1 0 0 0,0 0 1 0 0,0-1-1 0 0,0 0 0 0 0,0 0 279 0 0,8 0-1130 0 0</inkml:trace>
  <inkml:trace contextRef="#ctx0" brushRef="#br0" timeOffset="-192774.182">20467 8384 3681 0 0,'-1'-1'104'0'0,"0"1"-1"0"0,0-1 1 0 0,0 1 0 0 0,0-1-1 0 0,0 1 1 0 0,0-1 0 0 0,0 1 0 0 0,0-1-1 0 0,0 1 1 0 0,0 0 0 0 0,0 0 0 0 0,0-1-1 0 0,-1 1 1 0 0,1 0 0 0 0,0 0 0 0 0,0 0-1 0 0,0 0 1 0 0,0 0 0 0 0,-1 1 0 0 0,1-1-1 0 0,0 0 1 0 0,0 1 0 0 0,0-1 0 0 0,0 0-1 0 0,0 1 1 0 0,0-1 0 0 0,0 1-1 0 0,0 0 1 0 0,0-1 0 0 0,0 1 0 0 0,0 0-1 0 0,0 0 1 0 0,0-1 0 0 0,0 1 0 0 0,1 0-1 0 0,-1 0 1 0 0,0 0 0 0 0,1 0 0 0 0,-1 0-1 0 0,0 0 1 0 0,1 0 0 0 0,0 0 0 0 0,-1 0-1 0 0,1 0 1 0 0,-1 0 0 0 0,1 1 0 0 0,0-1-1 0 0,0 0 1 0 0,0 0 0 0 0,0 0-1 0 0,0 0 1 0 0,0 1-104 0 0,16 60 1617 0 0,-4-55-1473 0 0,0-1 1 0 0,0 0 0 0 0,0-1 0 0 0,1 0 0 0 0,0-1 0 0 0,0 0 0 0 0,0-1-1 0 0,0 0 1 0 0,1-1 0 0 0,-1-1 0 0 0,1 0 0 0 0,-1-1 0 0 0,1 0 0 0 0,-1-2-1 0 0,0 1 1 0 0,1-1 0 0 0,-1-1 0 0 0,0 0 0 0 0,0-1 0 0 0,0-1 0 0 0,1 0-145 0 0,5-2 69 0 0,-1-1 1 0 0,0-1 0 0 0,0 0 0 0 0,0-1 0 0 0,-2-1-1 0 0,1-1 1 0 0,-1 0 0 0 0,-1-1 0 0 0,0-1 0 0 0,-1 0-1 0 0,-1-1 1 0 0,9-13-70 0 0,-14 19-32 0 0,-2-1 0 0 0,1 1 0 0 0,-1-1 0 0 0,-1-1 0 0 0,0 1 0 0 0,0-1 0 0 0,-1 0-1 0 0,0 0 1 0 0,-1-1 0 0 0,0 1 0 0 0,-1-1 0 0 0,0-1 32 0 0,-2 8-20 0 0,0 0 1 0 0,0 1-1 0 0,0-1 1 0 0,-1 0-1 0 0,1 1 1 0 0,-1-1-1 0 0,0 0 0 0 0,0 1 1 0 0,-1-1-1 0 0,1 1 1 0 0,-1 0-1 0 0,0-1 0 0 0,0 1 1 0 0,-1 0-1 0 0,1 0 1 0 0,-1 0-1 0 0,0 1 1 0 0,0-1-1 0 0,0 1 0 0 0,0-1 1 0 0,-1 1-1 0 0,1 0 1 0 0,-1 0-1 0 0,0 1 0 0 0,0-1 1 0 0,0 1-1 0 0,0 0 1 0 0,0 0-1 0 0,-1 0 0 0 0,1 0 1 0 0,-3 0 19 0 0,0 0 3 0 0,0 1-1 0 0,-1-1 1 0 0,1 1 0 0 0,0 1-1 0 0,0-1 1 0 0,-1 1 0 0 0,1 0-1 0 0,0 1 1 0 0,0 0 0 0 0,-1 0 0 0 0,1 1-1 0 0,0 0 1 0 0,0 0 0 0 0,0 0-1 0 0,1 1 1 0 0,-1 0 0 0 0,0 0-1 0 0,1 1 1 0 0,0 0 0 0 0,0 0 0 0 0,0 0-1 0 0,1 1 1 0 0,-4 3-3 0 0,-105 134 325 0 0,93-104-151 0 0,2 0 0 0 0,2 2 0 0 0,1 0 1 0 0,3 0-1 0 0,1 2 0 0 0,-6 36-174 0 0,16-71 30 0 0,0 0 0 0 0,0 0 0 0 0,1 0-1 0 0,0 0 1 0 0,0 1 0 0 0,1-1 0 0 0,0 0 0 0 0,0 0-1 0 0,1 1 1 0 0,-1-1 0 0 0,2 0 0 0 0,-1 0 0 0 0,1 0-1 0 0,0 0 1 0 0,1 0 0 0 0,-1 0 0 0 0,1-1 0 0 0,1 1-1 0 0,-1-1 1 0 0,1 0 0 0 0,0 0 0 0 0,1 0 0 0 0,-1 0-1 0 0,1-1 1 0 0,0 0 0 0 0,1 0 0 0 0,-1 0-1 0 0,1-1 1 0 0,0 1 0 0 0,0-1 0 0 0,0-1 0 0 0,1 1-1 0 0,-1-1 1 0 0,1 0 0 0 0,0-1 0 0 0,0 0 0 0 0,0 0-1 0 0,2 0-29 0 0,18-2-89 0 0,-1-1-1 0 0,1-2 1 0 0,-1 0-1 0 0,1-2 1 0 0,-1-1-1 0 0,0-1 0 0 0,-1-2 1 0 0,0 0-1 0 0,0-1 1 0 0,17-12 89 0 0,-33 19-154 0 0,99-47-2563 0 0,-83 40 1822 0 0</inkml:trace>
  <inkml:trace contextRef="#ctx0" brushRef="#br0" timeOffset="-177981.168">22208 8101 3361 0 0,'-6'0'105'0'0,"0"1"0"0"0,0 0 0 0 0,0 0 0 0 0,1 1 0 0 0,-1 0 1 0 0,0 0-1 0 0,1 0 0 0 0,-1 1 0 0 0,1-1 0 0 0,0 1 0 0 0,0 1 0 0 0,0-1 0 0 0,0 1 1 0 0,0 0-1 0 0,1 0 0 0 0,0 0 0 0 0,0 0 0 0 0,0 1 0 0 0,0 0 0 0 0,1 0 1 0 0,0 0-1 0 0,-1 2-105 0 0,-56 123 677 0 0,58-125-619 0 0,-11 28 150 0 0,2 1 0 0 0,2 0-1 0 0,0 0 1 0 0,3 1-1 0 0,0 1 1 0 0,2 7-208 0 0,4-40 29 0 0,0 0 0 0 0,0 0 1 0 0,0 0-1 0 0,0 0 0 0 0,1-1 0 0 0,-1 1 0 0 0,1 0 1 0 0,0 0-1 0 0,-1 0 0 0 0,1-1 0 0 0,0 1 0 0 0,1-1 1 0 0,-1 1-1 0 0,0-1 0 0 0,1 1 0 0 0,0-1 0 0 0,-1 0 1 0 0,1 1-1 0 0,0-1 0 0 0,0 0 0 0 0,0 0 0 0 0,0-1 1 0 0,1 1-1 0 0,-1 0 0 0 0,1-1 0 0 0,-1 1 1 0 0,1-1-1 0 0,-1 0 0 0 0,1 0 0 0 0,-1 0 0 0 0,1 0 1 0 0,0 0-1 0 0,0 0 0 0 0,0-1 0 0 0,-1 0 0 0 0,1 1 1 0 0,0-1-1 0 0,0 0 0 0 0,0 0 0 0 0,0-1 0 0 0,0 1-29 0 0,118-25 1282 0 0,-92 11-1088 0 0,-1-1 0 0 0,0-2 0 0 0,-1 0 0 0 0,-1-2-1 0 0,23-21-193 0 0,-9 8 121 0 0,-22 20-99 0 0,-1-1 0 0 0,-1 0 1 0 0,0-1-1 0 0,-1-1 1 0 0,-1 0-1 0 0,0-1 0 0 0,-1-1 1 0 0,-1 0-1 0 0,0-1 0 0 0,-2 0 1 0 0,0-1-1 0 0,-1 0 1 0 0,0 0-1 0 0,-2-1 0 0 0,0 0 1 0 0,-2 0-1 0 0,0-1 0 0 0,-1 1 1 0 0,-1-1-1 0 0,-1 0 0 0 0,-1 0 1 0 0,-1-14-23 0 0,-2 27 5 0 0,0 0 0 0 0,0 0 0 0 0,0 1 0 0 0,-1-1 0 0 0,-1 1-1 0 0,1-1 1 0 0,-1 1 0 0 0,0 0 0 0 0,-1 0 0 0 0,0 1 0 0 0,0-1 0 0 0,0 1 0 0 0,-1 0 0 0 0,1 0 0 0 0,-2 1 0 0 0,1 0 0 0 0,0 0 0 0 0,-1 0 0 0 0,0 1 0 0 0,0 0 0 0 0,-1 1-1 0 0,1-1 1 0 0,-1 1 0 0 0,1 1 0 0 0,-1-1 0 0 0,0 1 0 0 0,0 1 0 0 0,0-1 0 0 0,0 1 0 0 0,0 1 0 0 0,-1 0 0 0 0,1 0 0 0 0,0 0 0 0 0,0 1 0 0 0,0 0 0 0 0,0 1 0 0 0,-7 2-5 0 0,-11 8 11 0 0,1 2 1 0 0,0 0 0 0 0,1 2 0 0 0,1 1 0 0 0,0 1 0 0 0,2 0 0 0 0,0 2-1 0 0,1 1 1 0 0,-3 4-12 0 0,14-15 12 0 0,0 1 1 0 0,0 0-1 0 0,1 0 0 0 0,0 1 0 0 0,1 0 0 0 0,1 1 1 0 0,0 0-1 0 0,0 0 0 0 0,1 0 0 0 0,1 0 0 0 0,0 1 1 0 0,1-1-1 0 0,0 1 0 0 0,1 9-12 0 0,0 5 9 0 0,16 58-1 0 0,52-16-149 0 0,-60-68-58 0 0,-1 0 0 0 0,1 0 0 0 0,-1 0 0 0 0,1 0 0 0 0,0-1 0 0 0,0 0 0 0 0,0 0 0 0 0,0-1 0 0 0,-1 0 0 0 0,1 0 0 0 0,0 0 0 0 0,0-1 0 0 0,0 1 0 0 0,0-1 0 0 0,0-1 0 0 0,-1 1 0 0 0,1-1 1 0 0,-1 0-1 0 0,1 0 0 0 0,-1-1 0 0 0,1 0 0 0 0,-1 0 0 0 0,0 0 0 0 0,-1 0 0 0 0,1-1 0 0 0,0 0 199 0 0,14-10-1174 0 0</inkml:trace>
  <inkml:trace contextRef="#ctx0" brushRef="#br0" timeOffset="-177575.628">22778 8088 5129 0 0,'6'50'2474'0'0,"-20"74"-2215"0"0,-26 13 1245 0 0,39-134-1449 0 0,0 0 0 0 0,1-1 0 0 0,-1 1 0 0 0,0-1 0 0 0,0 1 0 0 0,0-1 0 0 0,-1 1 0 0 0,1-1 0 0 0,-1 0 0 0 0,1 1 0 0 0,-1-1 0 0 0,0 0 0 0 0,1 0 0 0 0,-1 0 0 0 0,0-1 0 0 0,0 1 0 0 0,-1 0 0 0 0,1-1 0 0 0,0 1 0 0 0,-1-1 0 0 0,1 0 0 0 0,0 1 0 0 0,-1-1 0 0 0,0-1 0 0 0,1 1 0 0 0,-1 0 0 0 0,1-1 0 0 0,-1 1 0 0 0,0-1 0 0 0,0 0 0 0 0,1 1 0 0 0,-1-2 0 0 0,0 1 0 0 0,1 0 0 0 0,-1 0 0 0 0,0-1 0 0 0,1 1 0 0 0,-1-1 0 0 0,0 0 0 0 0,1 0 0 0 0,-1 0 0 0 0,1 0 0 0 0,-1 0 0 0 0,1-1 0 0 0,-1 0-55 0 0,2-4 14 0 0,1 1 0 0 0,0-1 1 0 0,1 0-1 0 0,-1 1 0 0 0,1-1 0 0 0,0 1 0 0 0,0-1 0 0 0,1 1 0 0 0,0-1 0 0 0,0 1 1 0 0,0 0-1 0 0,1 0 0 0 0,-1 0 0 0 0,1 0 0 0 0,0 0 0 0 0,1 0 0 0 0,-1 1 1 0 0,1 0-1 0 0,0 0 0 0 0,0 0 0 0 0,0 0 0 0 0,2-1-14 0 0,-6 5 1 0 0,189-189 6 0 0,-174 179-6 0 0,1 0 0 0 0,0 1 1 0 0,0 1-1 0 0,1 1 0 0 0,0 0 0 0 0,0 1 0 0 0,0 1 1 0 0,1 1-1 0 0,0 0 0 0 0,0 1 0 0 0,0 1 1 0 0,0 1-1 0 0,0 0 0 0 0,1 2 0 0 0,-1 0 0 0 0,0 1 1 0 0,0 0-1 0 0,0 2 0 0 0,0 0 0 0 0,-1 1 1 0 0,0 1-1 0 0,0 0 0 0 0,0 2 0 0 0,14 7-1 0 0,26 31-940 0 0,-32-5-2789 0 0,-25-41 2870 0 0,0 0-134 0 0,0 0 22 0 0,0 0 328 0 0,0 0-212 0 0,0 0-144 0 0</inkml:trace>
  <inkml:trace contextRef="#ctx0" brushRef="#br0" timeOffset="-177388.173">23380 8172 920 0 0,'-2'-6'724'0'0,"-2"-12"1288"0"0,3 30 2892 0 0,19 145-3993 0 0,-4-67-781 0 0,-13-88-193 0 0,1 1 0 0 0,0 0 0 0 0,0 0 1 0 0,0-1-1 0 0,1 1 0 0 0,-1-1 1 0 0,1 0-1 0 0,-1 0 0 0 0,1 0 0 0 0,0 0 1 0 0,-1 0-1 0 0,1 0 0 0 0,0-1 0 0 0,0 0 1 0 0,0 1-1 0 0,1-1 0 0 0,-1 0 0 0 0,0 0 1 0 0,0-1-1 0 0,1 1 0 0 0,-1-1 0 0 0,0 1 1 0 0,1-1-1 0 0,-1 0 0 0 0,0 0 0 0 0,1-1 1 0 0,-1 1-1 0 0,0-1 0 0 0,0 0 0 0 0,1 1 1 0 0,-1-2-1 0 0,0 1 0 0 0,0 0 0 0 0,0 0 1 0 0,0-1-1 0 0,0 0 0 0 0,0 1 1 0 0,-1-1-1 0 0,1 0 0 0 0,0-1 0 0 0,-1 1 1 0 0,0 0-1 0 0,1-1 63 0 0,13-9-894 0 0</inkml:trace>
  <inkml:trace contextRef="#ctx0" brushRef="#br0" timeOffset="-177219.719">23679 7819 6369 0 0,'-11'5'2345'0'0,"-3"-4"-1809"0"0,3 2-456 0 0,1 4-64 0 0,1-1-48 0 0,2 2-24 0 0,3-5-112 0 0,2-3-320 0 0,0 0-256 0 0,1 0-313 0 0,1 0 729 0 0,0 0-720 0 0,0-1-368 0 0</inkml:trace>
  <inkml:trace contextRef="#ctx0" brushRef="#br0" timeOffset="-176161.348">24138 8397 8378 0 0,'12'-15'3850'0'0,"58"-161"-3801"0"0,-67 158-34 0 0,0 9-11 0 0,0-1 0 0 0,-1 1 0 0 0,0 0 0 0 0,-1-1-1 0 0,0 1 1 0 0,0-1 0 0 0,-1 0 0 0 0,-1 1 0 0 0,1-1 0 0 0,-1 1 0 0 0,-1-1 0 0 0,0 1 0 0 0,0-1 0 0 0,-1 1 0 0 0,0 0 0 0 0,-1 0 0 0 0,0 1 0 0 0,-1-2-4 0 0,0 8 0 0 0,-1 1 1 0 0,0-1-1 0 0,0 1 1 0 0,0 1-1 0 0,0-1 1 0 0,0 1-1 0 0,0 0 1 0 0,0 0-1 0 0,0 0 1 0 0,0 1-1 0 0,0 0 1 0 0,0 1-1 0 0,0-1 1 0 0,0 1-1 0 0,1 0 1 0 0,-1 0-1 0 0,1 1 1 0 0,-1-1-1 0 0,1 1 1 0 0,0 1-1 0 0,0-1 1 0 0,0 1-1 0 0,1 0 1 0 0,-1 0-1 0 0,1 0 0 0 0,0 0 1 0 0,-1 2-1 0 0,-2 1 1 0 0,-6 2 0 0 0,0 2 0 0 0,1-1-1 0 0,1 2 1 0 0,0-1 0 0 0,1 2 0 0 0,0-1-1 0 0,0 2 1 0 0,2-1 0 0 0,0 1-1 0 0,0 0 1 0 0,1 1 0 0 0,1 0 0 0 0,0 2-1 0 0,6-13-3 0 0,0 0 1 0 0,1 0 0 0 0,0 0 0 0 0,0 0 0 0 0,0 1-1 0 0,0-1 1 0 0,1-1 0 0 0,-1 1 0 0 0,1 0 0 0 0,0 0-1 0 0,0-1 1 0 0,1 1 0 0 0,-1-1 0 0 0,1 1 0 0 0,0-1-1 0 0,-1 0 1 0 0,2 0 0 0 0,-1 0 0 0 0,0-1 0 0 0,0 1-1 0 0,1-1 1 0 0,-1 0 0 0 0,1 0 0 0 0,0 0 0 0 0,0 0-1 0 0,2 1 3 0 0,24 17-5 0 0,86 98 44 0 0,-90-79-28 0 0,-2 1-1 0 0,-1 1 1 0 0,-2 1 0 0 0,-2 0 0 0 0,-2 2 0 0 0,-2 0 0 0 0,-2 1 0 0 0,-1 0 0 0 0,-3 1 0 0 0,-2 0 0 0 0,0 12-11 0 0,-6-49-5 0 0,0-1 1 0 0,-1 1 0 0 0,0 0-1 0 0,0 0 1 0 0,-1 0 0 0 0,0-1-1 0 0,0 1 1 0 0,-1 0 0 0 0,-1-1-1 0 0,1 1 1 0 0,-1-1 0 0 0,0 0-1 0 0,-1 0 1 0 0,0 0-1 0 0,-1-1 1 0 0,1 1 0 0 0,-1-1-1 0 0,-1 0 1 0 0,1 0 0 0 0,-1-1-1 0 0,0 1 1 0 0,-1-1 0 0 0,1-1-1 0 0,-1 1 1 0 0,-1-1 0 0 0,1 0-1 0 0,-1-1 1 0 0,1 0 0 0 0,-1 0-1 0 0,0-1 1 0 0,-8 3 4 0 0,-4-6 21 0 0,1 0 1 0 0,-1-1-1 0 0,0-1 1 0 0,1-1-1 0 0,-1-1 1 0 0,1 0-1 0 0,0-2 1 0 0,0 0-1 0 0,1-1 1 0 0,0-1-1 0 0,0 0 1 0 0,1-2-1 0 0,0 0 1 0 0,0-1-1 0 0,1 0 1 0 0,1-1-1 0 0,-13-14-21 0 0,22 20 7 0 0,1-1-1 0 0,0-1 1 0 0,1 1-1 0 0,0-1 0 0 0,0 1 1 0 0,0-1-1 0 0,1 0 1 0 0,0-1-1 0 0,1 1 0 0 0,-1 0 1 0 0,2-1-1 0 0,-1 0 1 0 0,1 1-1 0 0,1-1 0 0 0,0 0 1 0 0,0 1-1 0 0,0-1 1 0 0,1 0-1 0 0,0 1 0 0 0,1-1 1 0 0,0 1-1 0 0,0-1 1 0 0,4-6-7 0 0,2-8-6 0 0,1 0-1 0 0,1 1 1 0 0,1 0 0 0 0,2 1 0 0 0,-1 0 0 0 0,2 0 0 0 0,1 2 0 0 0,2-1 6 0 0,276-272-51 0 0,-265 262 57 0 0,1 1-1 0 0,1 1 1 0 0,1 1-1 0 0,2 2 1 0 0,1 1 0 0 0,0 2-1 0 0,13-5-5 0 0,-44 25 4 0 0,0 0 1 0 0,0 0-1 0 0,0 0 0 0 0,0 0 1 0 0,0 0-1 0 0,0 1 0 0 0,0 0 0 0 0,0-1 1 0 0,1 1-1 0 0,-1 0 0 0 0,1 1 1 0 0,-1-1-1 0 0,1 1 0 0 0,-1-1 1 0 0,1 1-1 0 0,-1 0 0 0 0,1 0 0 0 0,-1 1 1 0 0,1-1-1 0 0,-1 1 0 0 0,0-1 1 0 0,1 1-1 0 0,-1 0 0 0 0,0 0 0 0 0,1 1 1 0 0,-1-1-1 0 0,0 1 0 0 0,0 0 1 0 0,0 0-1 0 0,0 0 0 0 0,0 0 1 0 0,-1 0-1 0 0,1 0 0 0 0,-1 1 0 0 0,1-1 1 0 0,-1 1-1 0 0,0 0 0 0 0,0 0 1 0 0,0 0-1 0 0,0 0 0 0 0,0 0 1 0 0,-1 0-1 0 0,0 0 0 0 0,1 1 0 0 0,-1 1-4 0 0,34 222 905 0 0,-35-226-889 0 0,1 0 0 0 0,-1 1 0 0 0,0-1 0 0 0,0 1 0 0 0,1-1 1 0 0,-1 0-1 0 0,1 1 0 0 0,-1-1 0 0 0,1 0 0 0 0,-1 1 0 0 0,1-1 1 0 0,0 0-1 0 0,0 0 0 0 0,0 0 0 0 0,0 0 0 0 0,0 0 0 0 0,0 0 1 0 0,0 0-1 0 0,0 0 0 0 0,0 0 0 0 0,0 0 0 0 0,0 0 0 0 0,0-1 1 0 0,1 1-1 0 0,-1 0 0 0 0,0-1 0 0 0,1 1 0 0 0,-1-1 0 0 0,0 1 1 0 0,1-1-1 0 0,-1 0 0 0 0,1 0 0 0 0,-1 0-16 0 0,12-14 112 0 0,100-77-84 0 0,-88 60-26 0 0,-19 23-5 0 0,-1 0 0 0 0,1 0 1 0 0,0 1-1 0 0,1 0 0 0 0,0 0 1 0 0,0 0-1 0 0,0 1 0 0 0,1 0 0 0 0,0 0 1 0 0,0 1-1 0 0,0 0 0 0 0,1 0 1 0 0,0 1-1 0 0,0 0 0 0 0,9-2 3 0 0,-13 8 9 0 0,1 1 0 0 0,-1-1 0 0 0,1 1 0 0 0,-1 0 0 0 0,0 0 0 0 0,0 1 0 0 0,0 0 0 0 0,0 0 0 0 0,-1 0 0 0 0,0 0 0 0 0,0 1 0 0 0,0 0 0 0 0,0-1 0 0 0,-1 1 0 0 0,1 1 0 0 0,-1-1 0 0 0,-1 0 0 0 0,1 1 0 0 0,-1 0 0 0 0,0-1 0 0 0,0 1 0 0 0,0 0 0 0 0,-1 0 0 0 0,0 0 0 0 0,0 1-9 0 0,2 4 18 0 0,53 141 129 0 0,-54-151-144 0 0,1 0 0 0 0,-1 0 1 0 0,1 0-1 0 0,0-1 0 0 0,-1 1 0 0 0,1-1 1 0 0,0 1-1 0 0,-1-1 0 0 0,1 0 1 0 0,0 0-1 0 0,-1 0 0 0 0,1 0 0 0 0,0-1 1 0 0,-1 1-1 0 0,1-1 0 0 0,-1 0 0 0 0,1 1 1 0 0,0-1-1 0 0,-1 0 0 0 0,0-1 1 0 0,1 1-1 0 0,-1 0 0 0 0,0-1 0 0 0,1 1 1 0 0,-1-1-1 0 0,0 0 0 0 0,0 1 0 0 0,0-1 1 0 0,-1 0-1 0 0,1 0 0 0 0,0-1 0 0 0,-1 1 1 0 0,1 0-1 0 0,-1 0 0 0 0,0-1 1 0 0,0 1-1 0 0,0-1 0 0 0,0 1 0 0 0,0-1 1 0 0,0 1-1 0 0,-1-1 0 0 0,1-1-3 0 0,5-5 8 0 0,5-6 8 0 0,61-67-34 0 0,-70 80 21 0 0,0 0 1 0 0,1 1 0 0 0,-1-1-1 0 0,1 1 1 0 0,-1 0-1 0 0,1 0 1 0 0,0 0 0 0 0,-1 0-1 0 0,1 0 1 0 0,0 0-1 0 0,0 1 1 0 0,-1 0-1 0 0,1-1 1 0 0,0 1 0 0 0,0 0-1 0 0,0 0 1 0 0,0 1-1 0 0,0-1 1 0 0,-1 1 0 0 0,1-1-1 0 0,0 1 1 0 0,0 0-1 0 0,-1 0 1 0 0,1 0-1 0 0,0 0 1 0 0,-1 0 0 0 0,1 1-1 0 0,-1-1 1 0 0,0 1-1 0 0,1 0 1 0 0,-1 0 0 0 0,0 0-1 0 0,0 0 1 0 0,0 0-1 0 0,0 0 1 0 0,0 1-4 0 0,42 49 74 0 0,-33-37-132 0 0,0-1-1 0 0,1 0 1 0 0,1-1-1 0 0,0 0 1 0 0,1-1-1 0 0,0-1 1 0 0,0 0-1 0 0,1-1 1 0 0,5 2 58 0 0,50-22-5691 0 0,-55 1 3994 0 0</inkml:trace>
  <inkml:trace contextRef="#ctx0" brushRef="#br0" timeOffset="-175914.044">25098 7961 6601 0 0,'-54'-50'4463'0'0,"-38"-9"-3682"0"0,106 52-3859 0 0,76 13 670 0 0,-68 0 1410 0 0</inkml:trace>
  <inkml:trace contextRef="#ctx0" brushRef="#br0" timeOffset="-175336.507">25700 8274 3321 0 0,'111'121'4250'0'0,"-106"-117"-4159"0"0,0 1 0 0 0,0-1 0 0 0,0-1 0 0 0,1 1 0 0 0,-1-1 0 0 0,1 0 0 0 0,0 0 0 0 0,0-1 0 0 0,0 0 0 0 0,0 0 0 0 0,0 0 0 0 0,0-1 0 0 0,1 1 0 0 0,-1-2 0 0 0,0 1 0 0 0,1-1 0 0 0,-1 0 0 0 0,1 0 0 0 0,-1-1 0 0 0,1 1 0 0 0,-1-1 0 0 0,0-1 0 0 0,0 1 0 0 0,1-1 0 0 0,-1-1 0 0 0,0 1 0 0 0,-1-1 0 0 0,1 0 0 0 0,0 0 0 0 0,-1 0 0 0 0,0-1 0 0 0,1 0 0 0 0,-1 0 0 0 0,-1 0 0 0 0,5-5-91 0 0,-5 4 19 0 0,0 1 1 0 0,1-1 0 0 0,-2 0 0 0 0,1 0 0 0 0,-1 0 0 0 0,1-1-1 0 0,-1 1 1 0 0,-1-1 0 0 0,1 0 0 0 0,-1 1 0 0 0,0-1-1 0 0,-1 0 1 0 0,1-1 0 0 0,-1 1 0 0 0,0 0 0 0 0,-1 0 0 0 0,1 0-1 0 0,-1-1 1 0 0,0 1 0 0 0,-1 0 0 0 0,0 0 0 0 0,0-1-1 0 0,0 1 1 0 0,-1 0 0 0 0,1 0 0 0 0,-2 0 0 0 0,1 0 0 0 0,-1 1-1 0 0,1-1 1 0 0,-1 1 0 0 0,-1-1 0 0 0,1 1 0 0 0,-1 0-1 0 0,0 0 1 0 0,0 1 0 0 0,-1-1 0 0 0,1 1 0 0 0,-1 0-1 0 0,0 0 1 0 0,0 0 0 0 0,0 1 0 0 0,-1 0 0 0 0,1 0 0 0 0,-1 0-1 0 0,0 1 1 0 0,0 0 0 0 0,0 0 0 0 0,0 0 0 0 0,0 1-1 0 0,0 0 1 0 0,0 0 0 0 0,0 0 0 0 0,-1 1 0 0 0,1 0 0 0 0,0 0-1 0 0,0 0 1 0 0,-1 1 0 0 0,1 0 0 0 0,0 1 0 0 0,0-1-1 0 0,0 1 1 0 0,0 0 0 0 0,0 0 0 0 0,-4 3-20 0 0,-3 2 16 0 0,1-1 0 0 0,-1 2 0 0 0,1 0 0 0 0,1 0 1 0 0,-1 2-1 0 0,1-1 0 0 0,1 1 0 0 0,0 0 0 0 0,0 1 0 0 0,1 1 0 0 0,1-1 0 0 0,0 1 1 0 0,0 1-1 0 0,1-1 0 0 0,1 1 0 0 0,0 0 0 0 0,1 1 0 0 0,0 0 0 0 0,1-1 1 0 0,1 1-1 0 0,0 1-16 0 0,5-11 19 0 0,0 0 1 0 0,1-1-1 0 0,0 1 1 0 0,0-1-1 0 0,0 1 1 0 0,0-1-1 0 0,0 0 1 0 0,1 0-1 0 0,-1-1 1 0 0,1 1 0 0 0,0-1-1 0 0,0 1 1 0 0,0-1-1 0 0,0 0 1 0 0,0-1-1 0 0,0 1 1 0 0,0-1-1 0 0,1 0 1 0 0,-1 0-1 0 0,1 0 1 0 0,-1 0-1 0 0,1-1 1 0 0,-1 0 0 0 0,1 0-1 0 0,-1 0 1 0 0,1 0-1 0 0,-1-1 1 0 0,0 0-1 0 0,1 0 1 0 0,1-1-20 0 0,11 3 46 0 0,3-1 13 0 0,16 4 24 0 0,0-1 0 0 0,0-2-1 0 0,0-2 1 0 0,0-1 0 0 0,0-2 0 0 0,0-2 0 0 0,-1-1 0 0 0,0-1 0 0 0,0-2 0 0 0,-1-2-1 0 0,0-1 1 0 0,13-8-83 0 0,-13 4 22 0 0,0-2 0 0 0,-1-1 0 0 0,-2-2 0 0 0,0-1-1 0 0,-1-1 1 0 0,-1-2 0 0 0,-2-1 0 0 0,0-1 0 0 0,-2-1 0 0 0,-1-1-1 0 0,1-6-21 0 0,-12 13 9 0 0,-2 0 0 0 0,0-1 0 0 0,-2 0 0 0 0,0 0 0 0 0,-2-1 0 0 0,-1 0 0 0 0,-1-1 0 0 0,-1 1 0 0 0,-1-1 0 0 0,-1 0 0 0 0,-1 0-1 0 0,-2 0 1 0 0,-2-11-9 0 0,3 33 4 0 0,-1 0 0 0 0,0 0 0 0 0,0 0 0 0 0,-1 0-1 0 0,1 0 1 0 0,-1 0 0 0 0,1 1 0 0 0,-1-1-1 0 0,0 1 1 0 0,-1-1 0 0 0,1 1 0 0 0,-1 0-1 0 0,1 0 1 0 0,-1 0 0 0 0,0 0 0 0 0,0 0 0 0 0,0 1-1 0 0,0-1 1 0 0,-1 1 0 0 0,1 0 0 0 0,-1 0-1 0 0,1 0 1 0 0,-1 0 0 0 0,0 1 0 0 0,0-1 0 0 0,0 1-1 0 0,0 0 1 0 0,0 1 0 0 0,0-1 0 0 0,0 0-1 0 0,0 1 1 0 0,0 0 0 0 0,0 0 0 0 0,0 0 0 0 0,0 1-1 0 0,0-1 1 0 0,0 1 0 0 0,0 0 0 0 0,0 0-1 0 0,0 0 1 0 0,1 1 0 0 0,-1 0 0 0 0,0-1-1 0 0,1 1 1 0 0,-1 0 0 0 0,1 1 0 0 0,-1-1 0 0 0,1 0-1 0 0,0 1 1 0 0,0 0 0 0 0,0 0 0 0 0,1 0-1 0 0,-3 3-3 0 0,-9 10 57 0 0,0 2-1 0 0,1-1 1 0 0,1 1-1 0 0,1 1 1 0 0,1 0-1 0 0,0 1 1 0 0,1 0-1 0 0,1 0 1 0 0,2 1-1 0 0,-1 0 0 0 0,2 0 1 0 0,0 8-57 0 0,0-11 27 0 0,1 0 1 0 0,0 1 0 0 0,2 0-1 0 0,0-1 1 0 0,1 1-1 0 0,1 0 1 0 0,0 0-1 0 0,2-1 1 0 0,0 1 0 0 0,1 0-1 0 0,1-1 1 0 0,1 0-1 0 0,0 0 1 0 0,2 0-1 0 0,0 0 1 0 0,0-1-1 0 0,2 0 1 0 0,0-1 0 0 0,1 0-1 0 0,1-1 1 0 0,0 1-1 0 0,1-2 1 0 0,1 0-1 0 0,0-1 1 0 0,1 0 0 0 0,0 0-1 0 0,11 5-27 0 0,-13-11-122 0 0,0-1 1 0 0,1 0-1 0 0,0-1 0 0 0,0-1 0 0 0,0 0 0 0 0,1 0 1 0 0,-1-1-1 0 0,1-1 0 0 0,0-1 0 0 0,-1 0 0 0 0,8 0 122 0 0,-7-2-510 0 0,0 0-1 0 0,0-1 0 0 0,0-1 1 0 0,0 0-1 0 0,-1-1 0 0 0,1 0 0 0 0,-1-1 1 0 0,0-1-1 0 0,-1 0 0 0 0,1 0 1 0 0,3-4 510 0 0,16-11-1358 0 0,5-2-312 0 0</inkml:trace>
  <inkml:trace contextRef="#ctx0" brushRef="#br0" timeOffset="-174775.214">27600 7798 7778 0 0,'-28'86'4909'0'0,"4"-25"-4604"0"0,2 33 245 0 0,-37 223 626 0 0,52-233-1063 0 0,4 0 0 0 0,4 0 0 0 0,5 23-113 0 0,9 90 196 0 0,-10-385-2954 0 0,6-350 1565 0 0,-10 510 1249 0 0,2 0 0 0 0,1 0-1 0 0,1 0 1 0 0,1 1-1 0 0,1-1 1 0 0,4-4-56 0 0,-10 30 27 0 0,-1 0-1 0 0,1 0 1 0 0,0-1 0 0 0,0 1-1 0 0,0 0 1 0 0,0 1 0 0 0,1-1-1 0 0,-1 0 1 0 0,0 0 0 0 0,1 0 0 0 0,-1 1-1 0 0,1-1 1 0 0,0 1 0 0 0,-1-1-1 0 0,1 1 1 0 0,0 0 0 0 0,0 0-1 0 0,0-1 1 0 0,0 1 0 0 0,0 1 0 0 0,0-1-1 0 0,0 0 1 0 0,0 0 0 0 0,0 1-1 0 0,1-1 1 0 0,-1 1 0 0 0,0 0 0 0 0,0 0-1 0 0,0-1 1 0 0,1 2 0 0 0,-1-1-1 0 0,0 0 1 0 0,0 0 0 0 0,1 1-1 0 0,-1-1 1 0 0,0 1 0 0 0,0-1 0 0 0,0 1-1 0 0,0 0 1 0 0,0 0 0 0 0,0 0-1 0 0,0 0 1 0 0,0 1 0 0 0,1 0-27 0 0,71 71 1065 0 0,-68-65-1041 0 0,-1 0 0 0 0,1 1 0 0 0,-1 0 0 0 0,-1 0 0 0 0,0 0 0 0 0,0 1 0 0 0,-1 0 0 0 0,0-1 0 0 0,-1 1 0 0 0,0 0 0 0 0,-1 0 0 0 0,0 0 0 0 0,0 1 0 0 0,-1-1 0 0 0,0 0 0 0 0,-1 0 0 0 0,0 0 0 0 0,-1 0-1 0 0,0 0 1 0 0,0 0 0 0 0,-1 0 0 0 0,0-1 0 0 0,-1 1 0 0 0,0-1 0 0 0,-1 0 0 0 0,0 0 0 0 0,0 0-24 0 0,-5 3 12 0 0,0 0 0 0 0,0-1-1 0 0,-1 0 1 0 0,-1-1 0 0 0,0 0 0 0 0,0-1 0 0 0,-1 0-1 0 0,0-1 1 0 0,-1 0 0 0 0,0-1 0 0 0,0-1-1 0 0,0 0 1 0 0,-1-1 0 0 0,0 0 0 0 0,0-1 0 0 0,0-1-1 0 0,0 0 1 0 0,-15 0-12 0 0,29-3-69 0 0,0 0 0 0 0,0 0-1 0 0,0 0 1 0 0,-1 0 0 0 0,1-1 0 0 0,0 1-1 0 0,0 0 1 0 0,0 0 0 0 0,0-1 0 0 0,0 1-1 0 0,0-1 1 0 0,0 1 0 0 0,0-1 0 0 0,0 1 0 0 0,0-1-1 0 0,0 1 1 0 0,0-1 0 0 0,0 0 0 0 0,0 0-1 0 0,0 1 1 0 0,0-1 0 0 0,1 0 0 0 0,-1 0-1 0 0,0 0 1 0 0,1 0 0 0 0,-1 0 0 0 0,1 0-1 0 0,-1 0 1 0 0,1 0 0 0 0,-1 0 0 0 0,1 0-1 0 0,0 0 1 0 0,-1-1 0 0 0,1 1 0 0 0,0 0-1 0 0,0 0 1 0 0,0 0 0 0 0,0 0 0 0 0,0 0-1 0 0,0-1 1 0 0,0 1 0 0 0,0 0 0 0 0,1 0 0 0 0,-1 0-1 0 0,0 0 1 0 0,1 0 0 0 0,-1 0 0 0 0,1 0-1 0 0,-1 0 1 0 0,1-1 69 0 0,27-59-3646 0 0,-26 59 3547 0 0,14-23-1564 0 0</inkml:trace>
  <inkml:trace contextRef="#ctx0" brushRef="#br0" timeOffset="-174139.793">27718 8134 920 0 0,'11'6'531'0'0,"0"0"0"0"0,-1 0 0 0 0,0 1 0 0 0,0 0 0 0 0,0 1 0 0 0,-1 0 0 0 0,0 1 0 0 0,-1 0 0 0 0,0 0 0 0 0,0 1 0 0 0,-1 0 0 0 0,4 7-531 0 0,74 144 5241 0 0,-82-154-5022 0 0,-2-7 398 0 0,8-13 129 0 0,69-120-378 0 0,-74 121-310 0 0,0 0 1 0 0,1 1-1 0 0,1-1 0 0 0,0 1 0 0 0,0 1 1 0 0,1-1-1 0 0,1 1 0 0 0,-1 0 1 0 0,2 1-1 0 0,-1 0 0 0 0,1 0 0 0 0,1 1 1 0 0,3-3-59 0 0,-9 9 1 0 0,0 0 1 0 0,1 0-1 0 0,-1 0 1 0 0,1 0-1 0 0,0 1 1 0 0,-1 0 0 0 0,1 0-1 0 0,0 0 1 0 0,0 0-1 0 0,0 1 1 0 0,-1 0-1 0 0,1 0 1 0 0,0 0-1 0 0,0 1 1 0 0,0-1 0 0 0,0 1-1 0 0,-1 0 1 0 0,1 1-1 0 0,0-1 1 0 0,-1 1-1 0 0,1 0 1 0 0,-1 0 0 0 0,0 0-1 0 0,0 1 1 0 0,0-1-1 0 0,0 1 1 0 0,0 0-1 0 0,0 0 1 0 0,2 3-2 0 0,9 6-40 0 0,110 66-698 0 0,-119-76 424 0 0,0-1 0 0 0,0 1 0 0 0,0-1 0 0 0,1 0 0 0 0,-1-1 0 0 0,0 0 0 0 0,0 0 0 0 0,1 0 0 0 0,-1-1 0 0 0,0 1 0 0 0,0-2 0 0 0,1 1 0 0 0,-1-1-1 0 0,3-1 315 0 0,11-11-1609 0 0,-20 13 1545 0 0,0 1 26 0 0,0-1 37 0 0,0 1 33 0 0,-4 11 258 0 0,0 9-243 0 0,0-1 295 0 0,0 0 0 0 0,2 0 0 0 0,0 0 0 0 0,1 0 0 0 0,0 1 0 0 0,2-1 0 0 0,2 11-342 0 0,-3-28 22 0 0,0-1 0 0 0,1 0-1 0 0,-1 1 1 0 0,1-1-1 0 0,0 0 1 0 0,-1 0 0 0 0,1 1-1 0 0,0-1 1 0 0,0 0-1 0 0,0 0 1 0 0,0 0 0 0 0,0 0-1 0 0,0 0 1 0 0,0 0 0 0 0,0 0-1 0 0,0 0 1 0 0,0-1-1 0 0,0 1 1 0 0,1 0 0 0 0,-1-1-1 0 0,0 1 1 0 0,0-1-1 0 0,1 1 1 0 0,-1-1 0 0 0,0 1-1 0 0,1-1 1 0 0,-1 0-1 0 0,1 0 1 0 0,-1 0 0 0 0,1 0-1 0 0,-1 0 1 0 0,0 0-1 0 0,1 0 1 0 0,-1 0 0 0 0,1-1-1 0 0,-1 1 1 0 0,0 0-1 0 0,1-1 1 0 0,-1 1 0 0 0,0-1-1 0 0,0 1 1 0 0,1-1 0 0 0,-1 0-1 0 0,1 0-21 0 0,56-37 335 0 0,-56 36-322 0 0,23-15 33 0 0,-1-2 0 0 0,-1-1-1 0 0,-1-1 1 0 0,0-1 0 0 0,-2 0 0 0 0,-1-2-1 0 0,-1 0 1 0 0,0-1 0 0 0,-2-1-1 0 0,-1-1 1 0 0,3-10-46 0 0,-16-16 734 0 0,-12 58-689 0 0,-27 18-26 0 0,2 2 0 0 0,0 2 0 0 0,2 1 0 0 0,1 1 0 0 0,1 2 0 0 0,2 1 0 0 0,-2 5-19 0 0,-4 1-1064 0 0,34-37 565 0 0,1-1-201 0 0,0 0-147 0 0,0 0-122 0 0,0 0-147 0 0,3-2-2859 0 0,4-2 3385 0 0,8 0-725 0 0</inkml:trace>
  <inkml:trace contextRef="#ctx0" brushRef="#br0" timeOffset="-173826.543">29153 8085 2120 0 0,'17'-11'984'0'0,"0"0"0"0"0,-1-1 0 0 0,0-1 0 0 0,-1 0 0 0 0,0-1 0 0 0,-2-1 0 0 0,1 0 0 0 0,-2-1 0 0 0,0 0-984 0 0,-29 13 1584 0 0,2 10-1519 0 0,1 1-1 0 0,-1 0 1 0 0,2 1 0 0 0,-1 1-1 0 0,1 0 1 0 0,0 1 0 0 0,1 0-1 0 0,-4 6-64 0 0,-5 11 181 0 0,2 1 0 0 0,0 0 0 0 0,2 1-1 0 0,2 1 1 0 0,0 1 0 0 0,-8 30-181 0 0,21-56 17 0 0,1-1 1 0 0,0 0 0 0 0,0 0-1 0 0,0 1 1 0 0,1-1 0 0 0,0 1-1 0 0,0-1 1 0 0,0 1 0 0 0,1-1-1 0 0,-1 0 1 0 0,1 1 0 0 0,1-1-1 0 0,-1 0 1 0 0,1 1 0 0 0,0-1-1 0 0,0 0 1 0 0,0 0 0 0 0,1-1-1 0 0,-1 1 1 0 0,1 0-1 0 0,1-1 1 0 0,-1 0 0 0 0,1 0-1 0 0,-1 0 1 0 0,4 3-18 0 0,-2-2 3 0 0,0-1-1 0 0,0 0 1 0 0,0 0 0 0 0,0 0-1 0 0,1-1 1 0 0,-1 0-1 0 0,1 0 1 0 0,0 0 0 0 0,0-1-1 0 0,0 1 1 0 0,0-1-1 0 0,0-1 1 0 0,1 1 0 0 0,-1-1-1 0 0,1-1 1 0 0,-1 1-1 0 0,1-1 1 0 0,-1 0 0 0 0,1 0-1 0 0,-1-1 1 0 0,0 0 0 0 0,1 0-1 0 0,4-2-2 0 0,74-29-1458 0 0,34-34-5344 0 0,-98 52 5136 0 0</inkml:trace>
  <inkml:trace contextRef="#ctx0" brushRef="#br0" timeOffset="-173418.668">29537 8230 5473 0 0,'-7'22'5153'0'0,"38"-15"-3607"0"0,-25-7-1619 0 0,5-1 157 0 0,0-1 1 0 0,0 0-1 0 0,0-1 1 0 0,-1-1-1 0 0,1 0 1 0 0,-1 0-1 0 0,0-1 1 0 0,0 0-1 0 0,0 0 1 0 0,-1-1 0 0 0,0-1-1 0 0,0 0 1 0 0,0 0-1 0 0,0-2-84 0 0,0 3 32 0 0,116-125 184 0 0,-122 128-201 0 0,1-1 1 0 0,-1 0-1 0 0,-1 0 1 0 0,1 0 0 0 0,-1 0-1 0 0,1 0 1 0 0,-1-1 0 0 0,0 1-1 0 0,-1-1 1 0 0,1 1 0 0 0,-1-1-1 0 0,0 0 1 0 0,0 1-1 0 0,0-1 1 0 0,-1 0 0 0 0,0 0-1 0 0,0 0 1 0 0,0-3-16 0 0,-3 7 20 0 0,1 1-1 0 0,-1-1 1 0 0,1 1-1 0 0,-1-1 1 0 0,1 1-1 0 0,-1 0 1 0 0,0 0 0 0 0,1 0-1 0 0,-1 0 1 0 0,0 1-1 0 0,1-1 1 0 0,-1 1-1 0 0,1-1 1 0 0,-1 1 0 0 0,1 0-1 0 0,-1 0 1 0 0,1 0-1 0 0,0 0 1 0 0,-1 1-1 0 0,1-1 1 0 0,0 1 0 0 0,0-1-1 0 0,0 1 1 0 0,0 0-1 0 0,0 0 1 0 0,0-1-1 0 0,1 1 1 0 0,-1 1 0 0 0,0-1-20 0 0,0 0 23 0 0,-23 22 54 0 0,2 1 1 0 0,0 1 0 0 0,1 1 0 0 0,2 1-1 0 0,1 1 1 0 0,1 1 0 0 0,2 0 0 0 0,1 1-1 0 0,1 1 1 0 0,-2 9-78 0 0,14-38 8 0 0,0 0-1 0 0,1 0 0 0 0,-1 0 0 0 0,1 1 1 0 0,-1-1-1 0 0,1 0 0 0 0,0 0 1 0 0,0 1-1 0 0,1-1 0 0 0,-1 1 1 0 0,1-1-1 0 0,-1 1 0 0 0,1-1 1 0 0,0 0-1 0 0,1 1 0 0 0,-1-1 0 0 0,0 1 1 0 0,1-1-1 0 0,0 1 0 0 0,0-1 1 0 0,0 0-1 0 0,0 1 0 0 0,1-1 1 0 0,-1 0-1 0 0,1 0 0 0 0,-1 0 1 0 0,1 0-1 0 0,0 0 0 0 0,1-1 0 0 0,-1 1 1 0 0,0 0-1 0 0,1-1 0 0 0,-1 0 1 0 0,1 1-1 0 0,0-1 0 0 0,0 0 1 0 0,0 0-1 0 0,0-1 0 0 0,0 1 1 0 0,0-1-1 0 0,0 1 0 0 0,0-1 1 0 0,1 0-1 0 0,-1 0 0 0 0,1-1 0 0 0,-1 1 1 0 0,0-1-1 0 0,1 0 0 0 0,-1 1 1 0 0,4-2-8 0 0,145-68-3851 0 0,-58 29-2551 0 0,-73 32 4775 0 0</inkml:trace>
  <inkml:trace contextRef="#ctx0" brushRef="#br0" timeOffset="-172902.382">30634 7961 4601 0 0,'-19'-20'3133'0'0,"-62"-41"-2256"0"0,66 56-662 0 0,-1 1 0 0 0,1 1 1 0 0,-1 0-1 0 0,1 1 0 0 0,-1 1 0 0 0,0 0 0 0 0,0 1 0 0 0,0 1 0 0 0,1 1 0 0 0,-2 0-215 0 0,9-2 84 0 0,-1 1 0 0 0,0 0 0 0 0,1 1 0 0 0,0-1 0 0 0,-1 2 0 0 0,1-1 0 0 0,0 1 0 0 0,0 1-1 0 0,0-1 1 0 0,0 1 0 0 0,1 1 0 0 0,0-1 0 0 0,0 1 0 0 0,0 0 0 0 0,0 1 0 0 0,1 0 0 0 0,0 0 0 0 0,0 0-1 0 0,0 1 1 0 0,1 0 0 0 0,0 0 0 0 0,0 0 0 0 0,1 1 0 0 0,0-1 0 0 0,0 1 0 0 0,1 0 0 0 0,0 0 0 0 0,1 0 0 0 0,-1 1-1 0 0,1-1 1 0 0,1 1 0 0 0,0-1 0 0 0,0 1 0 0 0,1-1 0 0 0,0 3-84 0 0,2 9 9 0 0,2-1 0 0 0,0 0 0 0 0,1 0 1 0 0,1 0-1 0 0,0-1 0 0 0,2 0 0 0 0,0 0 0 0 0,1-1 1 0 0,1 0-1 0 0,0 0 0 0 0,1-1 0 0 0,1-1 0 0 0,1 0 1 0 0,0 0-1 0 0,6 3-9 0 0,12 20 19 0 0,-25-24-15 0 0,-23-5-57 0 0,7 0-250 0 0,0-1 1 0 0,-1 0-1 0 0,0 0 1 0 0,0-1-1 0 0,-1-1 0 0 0,1 1 1 0 0,-2-2-1 0 0,1 0 1 0 0,-1-1-1 0 0,-1 1 303 0 0,10-10-3994 0 0,4 4 2640 0 0</inkml:trace>
  <inkml:trace contextRef="#ctx0" brushRef="#br0" timeOffset="-172281.558">31067 7906 5689 0 0,'-14'-12'4134'0'0,"27"-4"-2939"0"0,-12 16-1189 0 0,-1 0 0 0 0,1 0 0 0 0,0 0 0 0 0,-1 0 0 0 0,1 0 0 0 0,0-1 0 0 0,-1 1 0 0 0,1 0 0 0 0,-1 0 0 0 0,1 0 0 0 0,-1-1 0 0 0,1 1 0 0 0,0 0 0 0 0,-1 0 0 0 0,1-1 0 0 0,-1 1 0 0 0,1-1 0 0 0,-1 1 0 0 0,0 0 0 0 0,1-1 0 0 0,-1 1 0 0 0,1-1 0 0 0,-1 1 0 0 0,0-1 0 0 0,1 1-1 0 0,-1-1 1 0 0,0 1 0 0 0,0-1 0 0 0,1 0 0 0 0,-1 1 0 0 0,0-1 0 0 0,0 1 0 0 0,0-1 0 0 0,0 0 0 0 0,0 1 0 0 0,0-1 0 0 0,0 1 0 0 0,0-1 0 0 0,0 0 0 0 0,0 1 0 0 0,0-1 0 0 0,0 1 0 0 0,0-1 0 0 0,0 0 0 0 0,0 1 0 0 0,-1-1 0 0 0,1 1 0 0 0,0-1 0 0 0,0 1 0 0 0,-1-1 0 0 0,1 1 0 0 0,0-1 0 0 0,-1 1 0 0 0,1-1 0 0 0,-1 1-1 0 0,1-1 1 0 0,-1 1-6 0 0,-18-4 89 0 0,-1 1-1 0 0,0 1 0 0 0,0 1 1 0 0,0 1-1 0 0,1 1 0 0 0,-1 0 1 0 0,0 2-1 0 0,0 0 0 0 0,-3 2-88 0 0,2-2 186 0 0,6-1-62 0 0,0 1 1 0 0,-1 1 0 0 0,1 0 0 0 0,0 0-1 0 0,1 2 1 0 0,-1 0 0 0 0,1 0 0 0 0,0 2 0 0 0,1 0-1 0 0,0 0 1 0 0,0 1 0 0 0,1 0 0 0 0,0 2-1 0 0,0-1 1 0 0,1 1 0 0 0,1 1 0 0 0,0 0-1 0 0,-5 8-124 0 0,13-17 2 0 0,1 0 0 0 0,0 0-1 0 0,0 1 1 0 0,0-1-1 0 0,1 0 1 0 0,-1 1 0 0 0,1-1-1 0 0,0 0 1 0 0,0 1-1 0 0,0-1 1 0 0,0 0 0 0 0,0 1-1 0 0,1-1 1 0 0,0 0-1 0 0,-1 1 1 0 0,1-1 0 0 0,0 0-1 0 0,1 0 1 0 0,-1 0-1 0 0,0 0 1 0 0,1 0 0 0 0,0 0-1 0 0,0 0 1 0 0,0-1-1 0 0,0 1 1 0 0,0-1 0 0 0,0 1-1 0 0,2 0-1 0 0,74 65 28 0 0,-72-64-17 0 0,217 143 234 0 0,-220-147-239 0 0,-1 0 0 0 0,0 1 0 0 0,1 0 0 0 0,-1 0 0 0 0,0 0 0 0 0,0 0 0 0 0,1 0 1 0 0,-1 0-1 0 0,0 0 0 0 0,0 1 0 0 0,0-1 0 0 0,0 1 0 0 0,-1-1 0 0 0,1 1 0 0 0,0 0 1 0 0,-1 0-1 0 0,1 0 0 0 0,-1 0 0 0 0,0 0 0 0 0,1 0 0 0 0,-1 0 0 0 0,0 0 0 0 0,0 0 1 0 0,-1 1-1 0 0,1-1 0 0 0,0 0 0 0 0,-1 1 0 0 0,1-1 0 0 0,-1 1 0 0 0,0-1 1 0 0,0 0-1 0 0,0 1 0 0 0,0-1 0 0 0,0 1 0 0 0,0-1 0 0 0,-1 0 0 0 0,1 1 0 0 0,-1-1 1 0 0,0 0-1 0 0,0 1 0 0 0,1-1 0 0 0,-3 2-6 0 0,-193 95 260 0 0,131-72-348 0 0,50-21-151 0 0,-32 12-194 0 0,18-20-2887 0 0,28-1 1335 0 0,1 1 342 0 0</inkml:trace>
  <inkml:trace contextRef="#ctx0" brushRef="#br0" timeOffset="-169891.566">2965 10270 7898 0 0,'-13'-35'3882'0'0,"-6"-49"-3714"0"0,18 76-164 0 0,-1-1 0 0 0,0 0-1 0 0,0 1 1 0 0,-1-1 0 0 0,-1 1 0 0 0,1 0 0 0 0,-1 0-1 0 0,0 0 1 0 0,-1 0 0 0 0,0 1 0 0 0,0 0 0 0 0,-1 0-1 0 0,1 0 1 0 0,-7-5-4 0 0,8 10 6 0 0,0 0 0 0 0,1 1-1 0 0,-1-1 1 0 0,0 1 0 0 0,0 0-1 0 0,-1 0 1 0 0,1 0 0 0 0,0 0 0 0 0,0 1-1 0 0,0-1 1 0 0,-1 1 0 0 0,1 0-1 0 0,0 1 1 0 0,0-1 0 0 0,0 1-1 0 0,-1-1 1 0 0,1 1 0 0 0,0 1-1 0 0,0-1 1 0 0,0 0 0 0 0,0 1 0 0 0,-2 1-6 0 0,-10 10 13 0 0,8-9-4 0 0,1 1 0 0 0,1 0 0 0 0,-1 0-1 0 0,1 1 1 0 0,0 0 0 0 0,0 0 0 0 0,0 1 0 0 0,1 0 0 0 0,0 0 0 0 0,0 0 0 0 0,1 0 0 0 0,0 1 0 0 0,-1 2-9 0 0,-38 131 503 0 0,41-96-432 0 0,2-1 0 0 0,2 0 0 0 0,2 0 1 0 0,2 0-1 0 0,10 38-71 0 0,39 193 33 0 0,-46-206 14 0 0,-3 0 0 0 0,-3 1 0 0 0,-5 43-47 0 0,2 45 69 0 0,2-140-146 0 0,-2 33-3217 0 0,-1-52 1391 0 0,1-1 396 0 0</inkml:trace>
  <inkml:trace contextRef="#ctx0" brushRef="#br0" timeOffset="-169625.845">2384 10733 8594 0 0,'-10'-43'4050'0'0,"15"39"-4005"0"0,13-4 15 0 0,1 1 0 0 0,0 1-1 0 0,0 1 1 0 0,1 0-1 0 0,0 1 1 0 0,0 1-1 0 0,0 2 1 0 0,0-1-1 0 0,0 2 1 0 0,0 1 0 0 0,0 0-1 0 0,3 2-59 0 0,66 9 254 0 0,-71-8-204 0 0,1-1 0 0 0,0-1 0 0 0,-1 0 0 0 0,1-1 0 0 0,0-1 0 0 0,0-1 0 0 0,0-1 0 0 0,0-1 0 0 0,2 0-50 0 0,-10-3-175 0 0,0 0 0 0 0,0-1-1 0 0,0-1 1 0 0,-1 1 0 0 0,0-1-1 0 0,0-1 1 0 0,-1 0 0 0 0,-1 0-1 0 0,1-1 1 0 0,-1 0 0 0 0,-1-1-1 0 0,1-1 176 0 0,22-26-2318 0 0,-15 22 986 0 0,-3-2-445 0 0</inkml:trace>
  <inkml:trace contextRef="#ctx0" brushRef="#br0" timeOffset="-169282.939">3228 10701 5017 0 0,'1'16'839'0'0,"0"-1"0"0"0,-1 0 0 0 0,0 1 1 0 0,-1-1-1 0 0,-1 0 0 0 0,-1 1 0 0 0,0-1 0 0 0,-1 0 0 0 0,-2 4-839 0 0,-4 60 1435 0 0,12-78-1415 0 0,-1-1-1 0 0,0 1 0 0 0,0-1 0 0 0,0 0 0 0 0,0 1 1 0 0,1-1-1 0 0,-1 0 0 0 0,0 0 0 0 0,0 0 1 0 0,1 0-1 0 0,-1 0 0 0 0,0 0 0 0 0,0 0 0 0 0,1 0 1 0 0,-1-1-1 0 0,0 1 0 0 0,0 0 0 0 0,0-1 1 0 0,1 1-1 0 0,-1-1 0 0 0,0 1 0 0 0,0-1 0 0 0,0 0 1 0 0,0 1-1 0 0,0-1 0 0 0,0 0 0 0 0,0 0 0 0 0,0 0 1 0 0,-1 1-1 0 0,1-1 0 0 0,0 0 0 0 0,0 0 1 0 0,-1 0-1 0 0,1-1-19 0 0,14-15 35 0 0,-2 0-1 0 0,0-1 1 0 0,-1-1 0 0 0,-1 0 0 0 0,0 0 0 0 0,-2-1 0 0 0,0-1-1 0 0,-1 1 1 0 0,1-10-35 0 0,-3 17 14 0 0,-1-1-1 0 0,0 0 0 0 0,-2 0 1 0 0,1 0-1 0 0,-1 0 1 0 0,-1-1-1 0 0,-1 1 1 0 0,0-1-1 0 0,-1 1 0 0 0,0-1 1 0 0,-1 1-1 0 0,-1-1 1 0 0,-1 1-1 0 0,0-1 1 0 0,-2-4-14 0 0,1 8 36 0 0,3 9-25 0 0,1 0 0 0 0,-1 0-1 0 0,1 0 1 0 0,-1 0 0 0 0,0 1 0 0 0,1-1 0 0 0,-1 0 0 0 0,0 0 0 0 0,0 1-1 0 0,0-1 1 0 0,-1 1 0 0 0,1-1 0 0 0,0 1 0 0 0,0-1 0 0 0,-1 1-1 0 0,1 0 1 0 0,-1 0 0 0 0,1 0 0 0 0,-1 0 0 0 0,0 0 0 0 0,1 0-1 0 0,-1 0 1 0 0,0 0 0 0 0,0 0 0 0 0,1 1 0 0 0,-1-1 0 0 0,0 1-1 0 0,0 0 1 0 0,0-1-11 0 0,-3 8 58 0 0,-123 259 406 0 0,86-162-402 0 0,39-99-106 0 0,1-1-1 0 0,0 1 1 0 0,1 0-1 0 0,-1 0 1 0 0,1 0-1 0 0,0 0 1 0 0,1 0-1 0 0,-1 0 1 0 0,1 0-1 0 0,0 0 1 0 0,0 0-1 0 0,0 0 1 0 0,1 1-1 0 0,0-1 1 0 0,0 0-1 0 0,0 0 1 0 0,0-1-1 0 0,2 3 45 0 0,-2-5-161 0 0,0 0 0 0 0,1 0 0 0 0,-1 0 0 0 0,1 0 0 0 0,0 0-1 0 0,0 0 1 0 0,0 0 0 0 0,0-1 0 0 0,0 1 0 0 0,0-1 0 0 0,0 1-1 0 0,1-1 1 0 0,-1 0 0 0 0,0 0 0 0 0,1 0 0 0 0,-1 0 0 0 0,1 0-1 0 0,-1-1 1 0 0,1 1 0 0 0,-1-1 0 0 0,1 1 0 0 0,0-1 0 0 0,-1 0-1 0 0,2 0 162 0 0,62-9-3708 0 0,-44-1 2171 0 0</inkml:trace>
  <inkml:trace contextRef="#ctx0" brushRef="#br0" timeOffset="-169018.125">3553 10822 3417 0 0,'29'2'5490'0'0,"-28"-2"-4384"0"0,-1 0-95 0 0,0 0-99 0 0,0 0-161 0 0,5-19 2240 0 0,90-152-2611 0 0,-83 155-512 0 0,1 0 1 0 0,1 1-1 0 0,0 0 0 0 0,0 1 0 0 0,2 1 1 0 0,0 0-1 0 0,0 1 0 0 0,1 1 0 0 0,1 0 1 0 0,-1 1-1 0 0,2 2 0 0 0,-1-1 0 0 0,1 2 1 0 0,1 1-1 0 0,-1 0 0 0 0,1 1 0 0 0,0 1 1 0 0,0 1-1 0 0,7 1 132 0 0,51 11-3862 0 0,-62-3 2691 0 0</inkml:trace>
  <inkml:trace contextRef="#ctx0" brushRef="#br0" timeOffset="-32821.305">5165 10370 9178 0 0,'-45'-40'4066'0'0,"-34"-11"-4017"0"0,18 13-68 0 0,52 30 15 0 0,1 1 1 0 0,-1-1 0 0 0,0 2-1 0 0,0-1 1 0 0,-1 1 0 0 0,1 1-1 0 0,-1 0 1 0 0,-1 0 0 0 0,1 1-1 0 0,-1 0 1 0 0,0 1-1 0 0,1 0 1 0 0,-1 1 0 0 0,-1 0-1 0 0,1 0 1 0 0,0 2 0 0 0,0-1-1 0 0,-1 1 1 0 0,1 1 0 0 0,0 0-1 0 0,0 1 1 0 0,0 0 0 0 0,0 0-1 0 0,0 1 1 0 0,0 1 0 0 0,-7 3 3 0 0,-8 11-4 0 0,0 2 0 0 0,1 1 1 0 0,1 1-1 0 0,1 1 0 0 0,1 1 0 0 0,1 1 0 0 0,1 0 1 0 0,1 2-1 0 0,2 0 0 0 0,0 2 0 0 0,2-1 1 0 0,1 2-1 0 0,2 0 0 0 0,1 0 0 0 0,1 1 1 0 0,1 1-1 0 0,-2 25 4 0 0,9-55 0 0 0,1 0 0 0 0,-1 0-1 0 0,1 1 1 0 0,0-1 0 0 0,0 0 0 0 0,0 1 0 0 0,0-1 0 0 0,1 1 0 0 0,-1-1-1 0 0,1 1 1 0 0,-1-1 0 0 0,1 1 0 0 0,0-1 0 0 0,0 1 0 0 0,0 0 0 0 0,0-1-1 0 0,1 1 1 0 0,-1-1 0 0 0,1 1 0 0 0,-1-1 0 0 0,1 1 0 0 0,0-1 0 0 0,0 0-1 0 0,0 1 1 0 0,0-1 0 0 0,0 0 0 0 0,1 0 0 0 0,-1 1 0 0 0,1-1 0 0 0,0 0-1 0 0,-1-1 1 0 0,1 1 0 0 0,0 0 0 0 0,0 0 0 0 0,0-1 0 0 0,0 1 0 0 0,0-1-1 0 0,0 0 1 0 0,1 1 0 0 0,-1-1 0 0 0,0 0 0 0 0,1 0 0 0 0,-1-1 0 0 0,1 1-1 0 0,-1 0 1 0 0,1-1 0 0 0,-1 0 0 0 0,1 1 0 0 0,-1-1 0 0 0,1 0 0 0 0,0 0-1 0 0,-1-1 1 0 0,1 1 0 0 0,-1 0 0 0 0,1-1 0 0 0,1 0 0 0 0,27-13-3 0 0,0-2 1 0 0,-2-1 0 0 0,0-1-1 0 0,-1-1 1 0 0,-1-2 0 0 0,-1 0-1 0 0,14-17 3 0 0,107-78 1 0 0,-142 112 0 0 0,0 1-1 0 0,0-1 1 0 0,1 1 0 0 0,0 0 0 0 0,-1 1 0 0 0,1 0 0 0 0,0-1 0 0 0,0 2-1 0 0,0-1 1 0 0,0 1 0 0 0,1 0 0 0 0,-1 0 0 0 0,0 0 0 0 0,0 1-1 0 0,1 0 1 0 0,-1 1 0 0 0,0-1 0 0 0,0 1 0 0 0,1 0 0 0 0,-1 1 0 0 0,0-1-1 0 0,0 1 1 0 0,0 1 0 0 0,-1-1 0 0 0,1 1 0 0 0,0 0 0 0 0,-1 0-1 0 0,0 0 1 0 0,0 1 0 0 0,5 4-1 0 0,188 275 69 0 0,-195-280-71 0 0,1 1-1 0 0,1-1 0 0 0,-1 0 1 0 0,0 0-1 0 0,1 0 0 0 0,-1-1 0 0 0,1 0 1 0 0,0 1-1 0 0,0-2 0 0 0,0 1 1 0 0,0-1-1 0 0,0 1 0 0 0,0-1 1 0 0,0-1-1 0 0,1 1 0 0 0,-1-1 0 0 0,0 0 1 0 0,0 0-1 0 0,1 0 0 0 0,-1-1 1 0 0,0 0-1 0 0,0 0 0 0 0,0 0 0 0 0,0-1 1 0 0,0 1-1 0 0,0-1 0 0 0,0 0 1 0 0,0-1-1 0 0,2-1 3 0 0,100-104-3389 0 0,-59 46 328 0 0,-35 39 1645 0 0</inkml:trace>
  <inkml:trace contextRef="#ctx0" brushRef="#br0" timeOffset="-32277.569">5870 10133 6297 0 0,'-23'-23'4669'0'0,"-1"3"-3904"0"0,-50-23-691 0 0,14 30-50 0 0,57 14-11 0 0,-1 0 1 0 0,1 0-1 0 0,0 0 0 0 0,0 1 0 0 0,0-1 1 0 0,0 1-1 0 0,0 0 0 0 0,0 0 0 0 0,0 0 0 0 0,1 0 1 0 0,-1 1-1 0 0,1-1 0 0 0,-1 1 0 0 0,1-1 1 0 0,0 1-1 0 0,0 0 0 0 0,0 0 0 0 0,0 0 1 0 0,1 0-1 0 0,-1 0 0 0 0,1 0 0 0 0,0 1 0 0 0,0-1 1 0 0,0 0-1 0 0,0 3-13 0 0,-5 23 90 0 0,2 1 0 0 0,1 0 0 0 0,1 0 0 0 0,2-1 0 0 0,1 1 0 0 0,1 0 0 0 0,1 0 0 0 0,2-1 0 0 0,1 1 0 0 0,1-1 0 0 0,2-1 0 0 0,2 3-90 0 0,3 7 39 0 0,2-1 1 0 0,1-1-1 0 0,2-1 0 0 0,1 0 0 0 0,24 28-39 0 0,-29-40 74 0 0,-29-2 351 0 0,2-16-469 0 0,5-1-250 0 0,-20 10 598 0 0,8-10-4442 0 0,18-4 3097 0 0</inkml:trace>
  <inkml:trace contextRef="#ctx0" brushRef="#br0" timeOffset="-30018.61">7104 10408 8666 0 0,'-39'80'4286'0'0,"27"-59"-4004"0"0,-1 0 1 0 0,0 0 0 0 0,-2-1 0 0 0,0-1 0 0 0,-1-1-1 0 0,-1 0 1 0 0,-13 10-283 0 0,28-27 17 0 0,1 0-1 0 0,0 1 0 0 0,0-1 1 0 0,0 0-1 0 0,-1 0 1 0 0,1 0-1 0 0,-1-1 1 0 0,1 1-1 0 0,-1 0 0 0 0,1 0 1 0 0,-1-1-1 0 0,1 1 1 0 0,-1-1-1 0 0,1 1 0 0 0,-1-1 1 0 0,0 0-1 0 0,1 0 1 0 0,-1 0-1 0 0,0 0 1 0 0,1 0-1 0 0,-1 0 0 0 0,0 0 1 0 0,1 0-1 0 0,-1-1 1 0 0,0 1-1 0 0,1 0 1 0 0,-1-1-1 0 0,1 0 0 0 0,-1 1 1 0 0,1-1-1 0 0,-1 0 1 0 0,1 0-1 0 0,0 0 0 0 0,-1 0 1 0 0,1 0-1 0 0,0 0 1 0 0,-1 0-1 0 0,1 0 1 0 0,0 0-1 0 0,0-1 0 0 0,0 1 1 0 0,0 0-1 0 0,0-1 1 0 0,1 1-1 0 0,-1-1 1 0 0,0 1-1 0 0,1-1 0 0 0,-1 0-16 0 0,-14-84-118 0 0,14 82 108 0 0,1-1 0 0 0,0 1 0 0 0,0-1 0 0 0,0 0 0 0 0,0 1 0 0 0,1-1 1 0 0,0 1-1 0 0,0-1 0 0 0,0 1 0 0 0,1 0 0 0 0,-1-1 0 0 0,1 1 0 0 0,0 0 0 0 0,0 0 1 0 0,0 0-1 0 0,1 0 0 0 0,0 0 0 0 0,-1 1 0 0 0,1-1 0 0 0,0 1 0 0 0,1 0 0 0 0,-1 0 1 0 0,1 0-1 0 0,-1 0 0 0 0,1 0 0 0 0,0 1 0 0 0,0 0 0 0 0,0 0 0 0 0,0 0 0 0 0,1 0 1 0 0,-1 0-1 0 0,0 1 0 0 0,1 0 0 0 0,-1 0 0 0 0,1 0 0 0 0,-1 1 0 0 0,4-1 10 0 0,39 29-2698 0 0,-66-40-1593 0 0,-55-63 3593 0 0,61 58 725 0 0,8 8 138 0 0,-1 0 0 0 0,0 0 1 0 0,-1 0-1 0 0,0 1 0 0 0,0 0 0 0 0,-1 1 1 0 0,1 0-1 0 0,-2 0 0 0 0,1 0 0 0 0,-1 1 1 0 0,0 1-1 0 0,-5-3-165 0 0,11 7 89 0 0,-1 1 0 0 0,1 0 0 0 0,0 0 0 0 0,0 0 0 0 0,0 1 0 0 0,0-1 0 0 0,0 1 1 0 0,0 0-1 0 0,0 0 0 0 0,0 0 0 0 0,0 0 0 0 0,0 0 0 0 0,0 0 0 0 0,1 1 0 0 0,-1-1 0 0 0,0 1 0 0 0,1 0 0 0 0,-1 0 0 0 0,1 0 0 0 0,0 0 0 0 0,0 0 0 0 0,0 1 1 0 0,0-1-1 0 0,0 1 0 0 0,0-1 0 0 0,0 1 0 0 0,1 0 0 0 0,0-1 0 0 0,-1 1 0 0 0,1 0 0 0 0,0 0-89 0 0,-20 26 224 0 0,21-38-32 0 0,103-125 93 0 0,-100 133-266 0 0,1 0 0 0 0,-1 0 0 0 0,0 0 0 0 0,1 0 0 0 0,-1 1 0 0 0,1-1 0 0 0,-1 1 0 0 0,1 0 0 0 0,-1 0 0 0 0,1 1 0 0 0,-1-1 0 0 0,1 1 0 0 0,-1-1 0 0 0,0 1 0 0 0,1 0 0 0 0,-1 0 0 0 0,0 1 0 0 0,0-1 0 0 0,0 1 0 0 0,1-1 0 0 0,-2 1 0 0 0,1 0 0 0 0,0 0 0 0 0,0 1 0 0 0,-1-1 0 0 0,1 0 0 0 0,-1 1 0 0 0,0-1 0 0 0,1 1 0 0 0,-1 0 0 0 0,0 0 0 0 0,-1 0 0 0 0,1 0 0 0 0,1 3-19 0 0,19 30 69 0 0,-2 1 1 0 0,-1 1-1 0 0,-2 1 1 0 0,-1 0-1 0 0,-3 1 1 0 0,0 3-70 0 0,-12-41 1 0 0,8 25 39 0 0,-1 0-1 0 0,-2 0 0 0 0,0 1 0 0 0,-2 0 0 0 0,-1 0 1 0 0,-1 1-1 0 0,-1-1 0 0 0,-2 0 0 0 0,-1 1 0 0 0,-5 24-39 0 0,7-53 4 0 0,0-1 0 0 0,-1 1 0 0 0,1 0 0 0 0,-1-1 0 0 0,1 1 0 0 0,0 0 0 0 0,-1 0 0 0 0,1-1 0 0 0,-1 1 0 0 0,1 0 0 0 0,0 0 0 0 0,-1 0 0 0 0,1 0 0 0 0,-1 0 0 0 0,1-1 0 0 0,-1 1 0 0 0,1 0 0 0 0,-1 0 0 0 0,1 0 0 0 0,-1 0 0 0 0,1 0 0 0 0,-1 0 0 0 0,1 0 0 0 0,-1 1 0 0 0,1-1 0 0 0,0 0 0 0 0,-1 0 0 0 0,1 0 0 0 0,-1 0 0 0 0,1 1 0 0 0,-1-1 0 0 0,1 0 0 0 0,0 0 0 0 0,-1 1 0 0 0,1-1 0 0 0,0 0 0 0 0,-1 1 0 0 0,1-1 0 0 0,0 0 0 0 0,-1 1 0 0 0,1-1 0 0 0,0 0 0 0 0,0 1 0 0 0,-1-1 0 0 0,1 1 0 0 0,0-1 0 0 0,0 1 0 0 0,0-1 0 0 0,-1 1 0 0 0,1-1 0 0 0,0 0 0 0 0,0 1 0 0 0,0-1 0 0 0,0 1 0 0 0,0-1 0 0 0,0 1 0 0 0,0-1 0 0 0,0 1 0 0 0,0-1 0 0 0,0 1 0 0 0,1-1 0 0 0,-1 1 0 0 0,0-1 0 0 0,0 0 0 0 0,0 1 0 0 0,0-1 0 0 0,1 1 0 0 0,-1-1 0 0 0,0 1 0 0 0,0-1-4 0 0,-11-29 69 0 0,6-2-63 0 0,1-1 1 0 0,2 0-1 0 0,2 0 1 0 0,0 0 0 0 0,2 0-1 0 0,6-27-6 0 0,-8 57 2 0 0,2-13 16 0 0,-1 0 0 0 0,2 0 0 0 0,0 0 0 0 0,1 1 0 0 0,0-1 0 0 0,2 1 0 0 0,-1 0 0 0 0,2 1 0 0 0,-1-1 1 0 0,2 1-1 0 0,0 0 0 0 0,1 1 0 0 0,0 0 0 0 0,0 1 0 0 0,1 0 0 0 0,1 0 0 0 0,0 1 0 0 0,0 0 0 0 0,1 1 0 0 0,4-2-18 0 0,5 3 7 0 0,1 0 0 0 0,-1 2-1 0 0,2 1 1 0 0,-1 0 0 0 0,1 2-1 0 0,-1 0 1 0 0,1 2 0 0 0,0 0-1 0 0,15 2-6 0 0,-29-2 2 0 0,0 0 1 0 0,0 1-1 0 0,0-1 0 0 0,1 2 0 0 0,-1-1 0 0 0,0 2 0 0 0,0-1 0 0 0,0 1 0 0 0,0 0 1 0 0,0 1-1 0 0,0 0 0 0 0,-1 0 0 0 0,1 1 0 0 0,-1 0 0 0 0,0 1 0 0 0,0 0 0 0 0,0 0 1 0 0,-1 1-1 0 0,0 0 0 0 0,0 0 0 0 0,0 0 0 0 0,-1 1 0 0 0,0 0 0 0 0,0 0 0 0 0,-1 1 1 0 0,0 0-1 0 0,0-1 0 0 0,-1 2 0 0 0,0-1 0 0 0,0 1 0 0 0,-1-1 0 0 0,1 5-2 0 0,0 6 29 0 0,-2-1 1 0 0,0 1-1 0 0,-1 0 0 0 0,-1 0 0 0 0,0 0 1 0 0,-2 0-1 0 0,0 0 0 0 0,-2 0 0 0 0,0 0 0 0 0,0-1 1 0 0,-3 2-30 0 0,-6 3 133 0 0,41-115-171 0 0,-20 61 24 0 0,1 0 0 0 0,2 1 1 0 0,0 0-1 0 0,3 0 0 0 0,0 1 0 0 0,1 1 0 0 0,10-11 14 0 0,-24 37-1 0 0,1 0 0 0 0,-1 0-1 0 0,1 1 1 0 0,0-1-1 0 0,0 0 1 0 0,0 1-1 0 0,0-1 1 0 0,0 1 0 0 0,0 0-1 0 0,0 0 1 0 0,0 0-1 0 0,0 0 1 0 0,1 0 0 0 0,-1 0-1 0 0,0 0 1 0 0,1 1-1 0 0,-1-1 1 0 0,0 1 0 0 0,1 0-1 0 0,-1 0 1 0 0,1 0-1 0 0,-1 0 1 0 0,1 0-1 0 0,-1 0 1 0 0,1 1 0 0 0,-1-1-1 0 0,0 1 1 0 0,1-1-1 0 0,-1 1 1 0 0,0 0 0 0 0,0 0-1 0 0,1 0 1 0 0,-1 0-1 0 0,0 1 1 0 0,0-1 0 0 0,0 1-1 0 0,0-1 1 0 0,0 1-1 0 0,-1-1 1 0 0,1 1-1 0 0,0 0 1 0 0,-1 0 0 0 0,1 0-1 0 0,-1 0 1 0 0,0 0-1 0 0,0 0 1 0 0,0 0 0 0 0,0 1-1 0 0,0-1 1 0 0,0 0-1 0 0,0 1 2 0 0,179 379-12 0 0,-174-375 12 0 0,0 0-1 0 0,0-1 0 0 0,1 0 0 0 0,0 0 1 0 0,0 0-1 0 0,0-1 0 0 0,1 0 1 0 0,0-1-1 0 0,0 0 0 0 0,0 0 0 0 0,1 0 1 0 0,-1-1-1 0 0,1 0 0 0 0,-1-1 1 0 0,1 0-1 0 0,0 0 0 0 0,0-1 0 0 0,0 0 1 0 0,0-1-1 0 0,0 0 0 0 0,0 0 1 0 0,0-1-1 0 0,0 0 0 0 0,0-1 0 0 0,0 0 1 0 0,0 0-1 0 0,-1-1 0 0 0,1 0 1 0 0,-1-1-1 0 0,1 1 0 0 0,-1-2 0 0 0,-1 1 1 0 0,1-1-1 0 0,0 0 0 0 0,-1-1 0 0 0,0 1 1 0 0,-1-2-1 0 0,1 1 0 0 0,2-5 1 0 0,12-11 10 0 0,0 0-1 0 0,-2-2 1 0 0,-1 0 0 0 0,-1-2-1 0 0,-2 0 1 0 0,6-12-10 0 0,-8-40 130 0 0,-73 32-94 0 0,-25-20 14 0 0,77 63-44 0 0,4 0-4 0 0,1 0 1 0 0,-1 0 0 0 0,0 0 0 0 0,-1 1 0 0 0,1-1-1 0 0,0 1 1 0 0,-1 1 0 0 0,1-1 0 0 0,-1 0 0 0 0,0 1-1 0 0,1 0 1 0 0,-1 0 0 0 0,0 0 0 0 0,0 1 0 0 0,0 0 0 0 0,0 0-1 0 0,0 0 1 0 0,1 0 0 0 0,-1 1 0 0 0,0 0 0 0 0,0 0-1 0 0,1 0 1 0 0,-1 0 0 0 0,0 1 0 0 0,1 0 0 0 0,-1 0-1 0 0,1 0 1 0 0,0 1 0 0 0,0-1 0 0 0,0 1 0 0 0,0 0-1 0 0,0 0 1 0 0,0 0 0 0 0,0 1-3 0 0,-8 26-11 0 0,0 0 0 0 0,3 0 0 0 0,0 1 0 0 0,2 0 0 0 0,1 1-1 0 0,2-1 1 0 0,-1 20 11 0 0,3-33-1 0 0,14 74-23 0 0,-11-90 24 0 0,0 0-1 0 0,0 0 0 0 0,0 0 1 0 0,0 0-1 0 0,1 0 1 0 0,-1 0-1 0 0,1 0 0 0 0,-1-1 1 0 0,1 1-1 0 0,0-1 0 0 0,-1 1 1 0 0,1-1-1 0 0,0 0 1 0 0,0 1-1 0 0,0-1 0 0 0,0 0 1 0 0,0 0-1 0 0,1-1 0 0 0,-1 1 1 0 0,0 0-1 0 0,0-1 0 0 0,0 1 1 0 0,1-1-1 0 0,-1 0 1 0 0,0 0-1 0 0,1 0 0 0 0,-1 0 1 0 0,0 0-1 0 0,1 0 0 0 0,-1-1 1 0 0,0 1-1 0 0,0-1 1 0 0,0 1-1 0 0,1-1 0 0 0,-1 0 1 0 0,0 0-1 0 0,0 0 0 0 0,0 0 1 0 0,8-5-2 0 0,-2 1 0 0 0,1-1 0 0 0,-1-1 0 0 0,1 0 0 0 0,-2 0-1 0 0,1 0 1 0 0,-1-1 0 0 0,0 0 0 0 0,-1-1 0 0 0,0 1 0 0 0,0-1-1 0 0,2-5 3 0 0,35-45-3 0 0,-42 57 4 0 0,0 0-1 0 0,1 0 1 0 0,-1 0-1 0 0,0 1 1 0 0,1-1-1 0 0,-1 0 1 0 0,1 0-1 0 0,0 1 1 0 0,-1-1-1 0 0,1 1 1 0 0,0 0-1 0 0,0-1 1 0 0,0 1-1 0 0,0 0 1 0 0,0 0-1 0 0,0 0 1 0 0,1 0-1 0 0,-1 1 1 0 0,0-1-1 0 0,0 0 1 0 0,1 1-1 0 0,-1 0 1 0 0,0 0-1 0 0,1-1 1 0 0,-1 1-1 0 0,0 0 1 0 0,1 1-1 0 0,-1-1 1 0 0,0 0-1 0 0,0 1 1 0 0,1-1-1 0 0,-1 1 1 0 0,0 0-1 0 0,0 0 1 0 0,0 0-1 0 0,0 0 1 0 0,0 0-1 0 0,0 0 1 0 0,0 1-1 0 0,0-1 1 0 0,0 0-1 0 0,0 1 1 0 0,-1 0-1 0 0,1-1 1 0 0,-1 1-1 0 0,1 0 1 0 0,-1 0-1 0 0,1 1 0 0 0,46 93-3 0 0,-44-82 4 0 0,1-1 0 0 0,0-1 0 0 0,1 1 0 0 0,1-1 0 0 0,0 0 0 0 0,0-1 0 0 0,1 1 0 0 0,1-1 0 0 0,0-1 0 0 0,10 9-1 0 0,-15-18 2 0 0,0 0 0 0 0,0 0 0 0 0,1-1 0 0 0,-1 0 1 0 0,0 0-1 0 0,0 0 0 0 0,1 0 0 0 0,-1-1 0 0 0,0 0 0 0 0,0 0 0 0 0,0 0 1 0 0,0 0-1 0 0,0-1 0 0 0,0 1 0 0 0,0-1 0 0 0,0 0 0 0 0,-1 0 1 0 0,1 0-1 0 0,-1-1 0 0 0,1 1 0 0 0,-1-1 0 0 0,0 0 0 0 0,0 0 1 0 0,0 0-1 0 0,0 0 0 0 0,-1-1 0 0 0,1 1 0 0 0,-1-1 0 0 0,2-3-2 0 0,164-222-8 0 0,-166 227 12 0 0,1 0 0 0 0,-1-1 0 0 0,0 1 0 0 0,1 0 1 0 0,-1 0-1 0 0,1 1 0 0 0,0-1 0 0 0,-1 0 0 0 0,1 1 0 0 0,0 0 0 0 0,0 0 0 0 0,0 0 0 0 0,0 0 0 0 0,0 0 0 0 0,0 0 0 0 0,0 1 0 0 0,1-1 0 0 0,-1 1 0 0 0,0 0 0 0 0,0 0 0 0 0,0 0 0 0 0,0 1 0 0 0,1-1 0 0 0,-1 1 0 0 0,0-1 0 0 0,0 1 0 0 0,0 0 0 0 0,0 0 0 0 0,0 1 0 0 0,0-1 0 0 0,-1 1 0 0 0,1-1 0 0 0,0 1 0 0 0,-1 0 0 0 0,1 0 0 0 0,-1 0 0 0 0,1 0 0 0 0,-1 0 0 0 0,0 1 0 0 0,0-1 0 0 0,0 1 0 0 0,0-1 1 0 0,-1 1-1 0 0,1 0 0 0 0,-1 0 0 0 0,0 0 0 0 0,1 0 0 0 0,-1 0 0 0 0,0 0 0 0 0,-1 0 0 0 0,1 0 0 0 0,0 2-4 0 0,76 213 150 0 0,-57-170-127 0 0,-16-59-55 0 0,74-295 19 0 0,-77 306 15 0 0,-1-1 0 0 0,0 0 0 0 0,1 0 0 0 0,-1 1 0 0 0,1-1 0 0 0,-1 0 0 0 0,1 1 1 0 0,-1-1-1 0 0,1 1 0 0 0,0-1 0 0 0,-1 1 0 0 0,1-1 0 0 0,0 1 0 0 0,-1-1 0 0 0,1 1 0 0 0,0-1 0 0 0,0 1 0 0 0,-1 0 1 0 0,1-1-1 0 0,0 1 0 0 0,0 0 0 0 0,0 0 0 0 0,-1 0 0 0 0,1 0 0 0 0,0 0 0 0 0,0 0 0 0 0,0 0 0 0 0,0 0 0 0 0,-1 0 1 0 0,1 0-1 0 0,0 0 0 0 0,0 0 0 0 0,0 0 0 0 0,-1 1 0 0 0,1-1 0 0 0,0 0 0 0 0,0 1 0 0 0,-1-1 0 0 0,1 1 0 0 0,0-1 1 0 0,0 0-1 0 0,-1 1 0 0 0,1 0 0 0 0,-1-1 0 0 0,1 1 0 0 0,0-1 0 0 0,-1 1 0 0 0,1 0 0 0 0,-1-1 0 0 0,1 1 0 0 0,-1 0 1 0 0,0 0-1 0 0,1-1 0 0 0,-1 1 0 0 0,0 0 0 0 0,0 0 0 0 0,1 0 0 0 0,-1-1 0 0 0,0 1 0 0 0,0 0 0 0 0,0 0 0 0 0,0 0 1 0 0,0 0-1 0 0,0-1 0 0 0,0 1 0 0 0,0 0 0 0 0,0 0 0 0 0,-1 0 0 0 0,1-1 0 0 0,0 2-2 0 0,2 2-12 0 0,23 73 120 0 0,-23-69-99 0 0,-1 1 0 0 0,1-1-1 0 0,0 0 1 0 0,1 0 0 0 0,0-1 0 0 0,0 1-1 0 0,1 0 1 0 0,0-1 0 0 0,0 0 0 0 0,1 0-1 0 0,0 0 1 0 0,0-1 0 0 0,4 4-9 0 0,-4-9 0 0 0,-1 0 0 0 0,0 0 0 0 0,0-1 0 0 0,0 1 0 0 0,1-1 0 0 0,-1 0 1 0 0,0 0-1 0 0,1-1 0 0 0,-1 1 0 0 0,0-1 0 0 0,0 0 0 0 0,0 0 0 0 0,0-1 0 0 0,0 1 0 0 0,0-1 0 0 0,0 0 1 0 0,0 0-1 0 0,0 0 0 0 0,-1 0 0 0 0,1-1 0 0 0,-1 0 0 0 0,0 1 0 0 0,1-1 0 0 0,-1 0 0 0 0,-1-1 0 0 0,1 1 1 0 0,0 0-1 0 0,-1-1 0 0 0,0 1 0 0 0,0-1 0 0 0,0 0 0 0 0,0 0 0 0 0,0-2 0 0 0,5-2 1 0 0,156-206 30 0 0,-163 212-28 0 0,1 0 0 0 0,0 0 1 0 0,0 0-1 0 0,0 0 0 0 0,0 0 1 0 0,0 0-1 0 0,0 0 0 0 0,0 0 1 0 0,1 1-1 0 0,-1-1 0 0 0,1 1 1 0 0,-1-1-1 0 0,1 1 0 0 0,0-1 1 0 0,0 1-1 0 0,0 0 0 0 0,-1 0 1 0 0,1 0-1 0 0,0 0 0 0 0,0 0 1 0 0,0 0-1 0 0,0 0 0 0 0,1 1 1 0 0,-1-1-1 0 0,0 1 0 0 0,0-1 1 0 0,0 1-1 0 0,0 0 0 0 0,1 0 1 0 0,-1 0-1 0 0,0 0 0 0 0,0 1 1 0 0,0-1-1 0 0,1 0 0 0 0,-1 1 1 0 0,0 0-1 0 0,0-1 0 0 0,0 1 1 0 0,0 0-1 0 0,0 0 0 0 0,0 0 1 0 0,0 0-1 0 0,0 0 0 0 0,-1 1 1 0 0,1-1-1 0 0,0 1 0 0 0,-1-1 1 0 0,2 2-4 0 0,62 111 305 0 0,-64-113-303 0 0,0 1-1 0 0,0-1 1 0 0,0 1-1 0 0,0-1 1 0 0,0 1-1 0 0,0-1 1 0 0,0 0 0 0 0,1 0-1 0 0,-1 0 1 0 0,0 1-1 0 0,1-1 1 0 0,-1 0-1 0 0,1-1 1 0 0,-1 1 0 0 0,1 0-1 0 0,-1 0 1 0 0,1-1-1 0 0,0 1 1 0 0,-1-1-1 0 0,1 1 1 0 0,0-1 0 0 0,0 0-1 0 0,-1 0 1 0 0,1 1-1 0 0,0-1 1 0 0,0 0-1 0 0,-1-1 1 0 0,1 1 0 0 0,0 0-1 0 0,-1 0 1 0 0,1-1-1 0 0,0 1 1 0 0,-1-1 0 0 0,1 0-1 0 0,0 1 1 0 0,-1-1-1 0 0,1 0 1 0 0,-1 0-1 0 0,1 0 1 0 0,-1 0 0 0 0,0 0-1 0 0,1 0 1 0 0,-1 0-1 0 0,0-1 1 0 0,0 1-1 0 0,0 0 1 0 0,1-1-2 0 0,48-80 42 0 0,-43 68-25 0 0,44-81 57 0 0,-49 95-68 0 0,0 1 0 0 0,0 0 0 0 0,-1 0 1 0 0,1-1-1 0 0,0 1 0 0 0,-1 1 1 0 0,1-1-1 0 0,-1 0 0 0 0,1 0 0 0 0,-1 0 1 0 0,0 1-1 0 0,1-1 0 0 0,-1 1 0 0 0,0-1 1 0 0,0 1-1 0 0,0-1 0 0 0,0 1 1 0 0,0 0-1 0 0,0-1 0 0 0,-1 1 0 0 0,1 0 1 0 0,-1 0-1 0 0,1 0 0 0 0,-1-1 0 0 0,1 1 1 0 0,-1 0-1 0 0,0 0 0 0 0,0 0 1 0 0,0 0-1 0 0,0 0 0 0 0,0 0 0 0 0,-1 1-6 0 0,2 1 16 0 0,41 420 310 0 0,-37-371-289 0 0,-2 0 0 0 0,-3 1 0 0 0,-2-1 0 0 0,-2 0 0 0 0,-3 0 0 0 0,-1-1 0 0 0,-4 1 0 0 0,-1-2 0 0 0,-18 45-37 0 0,30-92 9 0 0,-1 1-1 0 0,1-1 1 0 0,-1 1 0 0 0,1-1 0 0 0,-1 0 0 0 0,-1 0 0 0 0,1 0 0 0 0,0 0 0 0 0,-1 0 0 0 0,0 0 0 0 0,0-1 0 0 0,0 1 0 0 0,0-1 0 0 0,-1 0 0 0 0,1 0 0 0 0,-1 0 0 0 0,0 0 0 0 0,0-1 0 0 0,0 1 0 0 0,0-1 0 0 0,0 0 0 0 0,0 0 0 0 0,-1-1 0 0 0,1 1 0 0 0,-1-1 0 0 0,1 0 0 0 0,-1 0 0 0 0,0-1 0 0 0,1 1 0 0 0,-1-1 0 0 0,1 0-1 0 0,-1 0 1 0 0,0-1 0 0 0,1 1 0 0 0,-1-1 0 0 0,0 0 0 0 0,1 0 0 0 0,-1-1 0 0 0,1 1 0 0 0,0-1 0 0 0,0 0 0 0 0,-1 0 0 0 0,1 0 0 0 0,0-1 0 0 0,1 0 0 0 0,-1 1 0 0 0,0-2-9 0 0,-5-6-13 0 0,1-1 1 0 0,1 0-1 0 0,0 0 1 0 0,0-1-1 0 0,1 0 0 0 0,0 0 1 0 0,1-1-1 0 0,1 1 0 0 0,0-1 1 0 0,1 0-1 0 0,0 0 1 0 0,1 0-1 0 0,0-1 0 0 0,1 1 1 0 0,1 0-1 0 0,0-1 1 0 0,1 1-1 0 0,0 0 0 0 0,1-1 1 0 0,0 1-1 0 0,1 0 0 0 0,1 0 1 0 0,0 1-1 0 0,3-6 13 0 0,1-1-174 0 0,1 1-1 0 0,1 0 1 0 0,0 0-1 0 0,1 1 1 0 0,1 1-1 0 0,1 0 1 0 0,0 1 0 0 0,1 0-1 0 0,1 1 1 0 0,0 0-1 0 0,9-5 175 0 0,150-81-3774 0 0,-124 77 2488 0 0</inkml:trace>
  <inkml:trace contextRef="#ctx0" brushRef="#br0" timeOffset="-29273.569">10603 10421 8610 0 0,'1'12'6301'0'0,"44"-8"-6961"0"0,-40-4 1181 0 0,16 0-382 0 0,-1-1 0 0 0,0-1 0 0 0,1-1 0 0 0,-1-1 0 0 0,0-1 0 0 0,0 0 0 0 0,10-6-139 0 0,-24 10 8 0 0,210-85 139 0 0,-35 12-2204 0 0,-55 38-3595 0 0,-99 31 3886 0 0</inkml:trace>
  <inkml:trace contextRef="#ctx0" brushRef="#br0" timeOffset="-29024.703">11653 10290 5617 0 0,'-5'103'4168'0'0,"-33"136"-657"0"0,-10-107-2563 0 0,48-133-4592 0 0,0 0 2622 0 0</inkml:trace>
  <inkml:trace contextRef="#ctx0" brushRef="#br0" timeOffset="-28636.089">11901 10380 7970 0 0,'10'54'4387'0'0,"-14"81"-3715"0"0,3-125-430 0 0,-20 137 751 0 0,18-162-1027 0 0,5-10 24 0 0,1 0-1 0 0,1-1 1 0 0,1 2 0 0 0,1-1 0 0 0,1 1 0 0 0,2 0 0 0 0,0 0 0 0 0,2 1 0 0 0,0 0 0 0 0,1 1-1 0 0,2 0 1 0 0,13-16 10 0 0,-25 36 15 0 0,1 0-1 0 0,-1 0 0 0 0,1 0 0 0 0,0 0 0 0 0,0 1 0 0 0,0-1 1 0 0,0 1-1 0 0,0-1 0 0 0,0 1 0 0 0,0 0 0 0 0,1 0 0 0 0,-1 1 1 0 0,0-1-1 0 0,1 1 0 0 0,-1-1 0 0 0,0 1 0 0 0,1 0 1 0 0,-1 0-1 0 0,1 1 0 0 0,-1-1 0 0 0,0 1 0 0 0,0 0 0 0 0,1-1 1 0 0,-1 1-1 0 0,0 1 0 0 0,0-1 0 0 0,0 0 0 0 0,0 1 0 0 0,0 0 1 0 0,0-1-1 0 0,2 3-14 0 0,82 75 500 0 0,-78-69-474 0 0,115 127 134 0 0,-122-135-161 0 0,-1 0 0 0 0,1-1 1 0 0,-1 1-1 0 0,1-1 0 0 0,0 1 0 0 0,0-1 0 0 0,0 0 1 0 0,0 1-1 0 0,0-1 0 0 0,0 0 0 0 0,0-1 0 0 0,0 1 1 0 0,1 0-1 0 0,-1 0 0 0 0,0-1 0 0 0,1 0 1 0 0,-1 1-1 0 0,0-1 0 0 0,0 0 0 0 0,1 0 0 0 0,-1 0 1 0 0,0 0-1 0 0,1-1 0 0 0,-1 1 0 0 0,0-1 0 0 0,0 1 1 0 0,1-1-1 0 0,-1 0 0 0 0,0 0 0 0 0,0 0 0 0 0,0 0 1 0 0,0 0-1 0 0,0 0 0 0 0,0-1 0 0 0,0 1 1 0 0,-1 0-1 0 0,1-1 0 0 0,0 0 0 0 0,-1 1 0 0 0,1-1 1 0 0,-1 0-1 0 0,1 0 0 0 0,-1 0 0 0 0,0 0 0 0 0,0 0 1 0 0,0 0-1 0 0,0 0 0 0 0,0 0 0 0 0,0-2 1 0 0,96-165 124 0 0,-96 168-106 0 0,1 0-1 0 0,-1 0 1 0 0,1 0-1 0 0,0 0 1 0 0,-1 0-1 0 0,1 0 0 0 0,0 0 1 0 0,-1 0-1 0 0,1 1 1 0 0,0-1-1 0 0,0 1 1 0 0,0-1-1 0 0,0 1 1 0 0,0 0-1 0 0,0 0 0 0 0,0 0 1 0 0,-1 0-1 0 0,1 0 1 0 0,0 0-1 0 0,0 0 1 0 0,0 1-1 0 0,0-1 1 0 0,0 1-1 0 0,-1 0 0 0 0,1-1 1 0 0,0 1-1 0 0,0 0 1 0 0,-1 0-1 0 0,1 0 1 0 0,0 0-1 0 0,-1 0 1 0 0,1 0-1 0 0,-1 0 0 0 0,0 1 1 0 0,1-1-1 0 0,-1 1 1 0 0,1 0-18 0 0,48 60 415 0 0,-46-56-402 0 0,96 177-1711 0 0,-95-168-1056 0 0,-5-15 1399 0 0</inkml:trace>
  <inkml:trace contextRef="#ctx0" brushRef="#br0" timeOffset="-28465.489">11941 10211 9474 0 0,'-26'-3'3905'0'0,"-2"3"-2761"0"0,4 0-912 0 0,0 1 240 0 0,-2-1-424 0 0,9 3-56 0 0,3-1-64 0 0,7 0-48 0 0,1-2-24 0 0,4 0 0 0 0,2-2-128 0 0,0 0-336 0 0,0 1-200 0 0,2-1-296 0 0,60-7-377 0 0,-37 2 993 0 0,4 2-792 0 0,3 1-280 0 0</inkml:trace>
  <inkml:trace contextRef="#ctx0" brushRef="#br0" timeOffset="-28090.018">12858 10431 6457 0 0,'48'59'4955'0'0,"-39"-46"-4675"0"0,0 0 0 0 0,1-1 0 0 0,1 0 0 0 0,-1-1-1 0 0,2 0 1 0 0,0-1 0 0 0,0 0 0 0 0,13 7-280 0 0,-19-14 51 0 0,0-1 1 0 0,0 1-1 0 0,1-1 1 0 0,-1 0-1 0 0,1-1 1 0 0,0 0-1 0 0,-1 0 1 0 0,1 0-1 0 0,0-1 0 0 0,0 0 1 0 0,-1 0-1 0 0,1-1 1 0 0,0 1-1 0 0,0-2 1 0 0,-1 1-1 0 0,1-1 1 0 0,-1 0-1 0 0,1 0 1 0 0,-1-1-1 0 0,0 1 0 0 0,0-1 1 0 0,0-1-1 0 0,0 1 1 0 0,-1-1-1 0 0,1 0 1 0 0,-1-1-1 0 0,0 1 1 0 0,0-1-1 0 0,-1 0 1 0 0,5-5-52 0 0,-2 1 1 0 0,1 0 0 0 0,-1-1 0 0 0,-1 1 0 0 0,0-2 0 0 0,0 1 0 0 0,-1 0 0 0 0,0-1 0 0 0,-1 0 0 0 0,0 0 0 0 0,0-1 0 0 0,-2 1 0 0 0,1-1 0 0 0,-2 1 0 0 0,1-1 0 0 0,-1 0 1 0 0,-1 0-1 0 0,-1-7-1 0 0,2 16 1 0 0,-1-1 0 0 0,1 1 0 0 0,-1-1 0 0 0,0 1 0 0 0,0 0 1 0 0,-1-1-1 0 0,1 1 0 0 0,-1 0 0 0 0,1-1 0 0 0,-1 1 1 0 0,0 0-1 0 0,0 0 0 0 0,-1-1 0 0 0,1 1 0 0 0,-1 0 0 0 0,1 0 1 0 0,-1 1-1 0 0,0-1 0 0 0,0 0 0 0 0,0 0 0 0 0,0 1 1 0 0,-1-1-1 0 0,1 1 0 0 0,-1 0 0 0 0,0 0 0 0 0,1 0 1 0 0,-1 0-1 0 0,0 0 0 0 0,0 1 0 0 0,0-1 0 0 0,0 1 0 0 0,-1 0 1 0 0,1 0-1 0 0,0 0 0 0 0,0 0 0 0 0,-1 1 0 0 0,1-1 1 0 0,0 1-1 0 0,-1 0 0 0 0,1 0 0 0 0,-1 0 0 0 0,1 0 0 0 0,0 0 1 0 0,-1 1-1 0 0,1 0 0 0 0,0 0 0 0 0,0 0 0 0 0,-1 0 1 0 0,1 0-1 0 0,0 0 0 0 0,0 1 0 0 0,0 0 0 0 0,0 0-1 0 0,-12 14 75 0 0,0 1-1 0 0,2 0 1 0 0,0 1-1 0 0,1 1 1 0 0,1 0-1 0 0,1 1 1 0 0,0 0-1 0 0,2 0 1 0 0,0 1-1 0 0,1 0 1 0 0,2 0-1 0 0,0 1 1 0 0,-1 9-75 0 0,0-7 85 0 0,1 5 10 0 0,2 0-1 0 0,0 1 1 0 0,2-1 0 0 0,1 1-1 0 0,1 0 1 0 0,2 0-95 0 0,-3-24-8 0 0,0 0 1 0 0,0 0-1 0 0,0 0 1 0 0,1 0-1 0 0,0-1 1 0 0,0 1-1 0 0,0 0 1 0 0,1 0-1 0 0,0-1 1 0 0,0 1 0 0 0,0-1-1 0 0,1 1 1 0 0,-1-1-1 0 0,1 0 1 0 0,1 0-1 0 0,-1 0 1 0 0,1-1-1 0 0,0 1 1 0 0,0-1-1 0 0,0 0 1 0 0,1 0-1 0 0,-1 0 1 0 0,1-1-1 0 0,0 1 1 0 0,0-1-1 0 0,0-1 1 0 0,0 1-1 0 0,1 0 1 0 0,-1-1-1 0 0,1 0 1 0 0,-1-1-1 0 0,1 1 1 0 0,0-1-1 0 0,0 0 1 0 0,0 0-1 0 0,0-1 1 0 0,-1 0-1 0 0,1 0 1 0 0,0 0-1 0 0,0-1 1 0 0,0 0-1 0 0,5-1 8 0 0,7-8-567 0 0,0-1 0 0 0,-2 0 0 0 0,1-2 0 0 0,-1 0 1 0 0,-1 0-1 0 0,-1-1 0 0 0,0-1 0 0 0,0-1 0 0 0,-2 0 0 0 0,2-3 567 0 0,1 0-543 0 0,14-17-897 0 0</inkml:trace>
  <inkml:trace contextRef="#ctx0" brushRef="#br0" timeOffset="-27388.799">14591 10241 6281 0 0,'-26'-27'5158'0'0,"-57"-5"-5117"0"0,69 30 39 0 0,0 1 0 0 0,0 0 0 0 0,-1 1 0 0 0,1 1 0 0 0,0 0 0 0 0,0 1 0 0 0,0 0 0 0 0,0 1 0 0 0,0 1 0 0 0,1 0 0 0 0,-1 1 0 0 0,1 0 0 0 0,0 1 0 0 0,0 1 0 0 0,1 0 0 0 0,0 0 0 0 0,0 1 0 0 0,1 1 0 0 0,0 0 0 0 0,1 1 0 0 0,0 0 0 0 0,0 0 0 0 0,-3 5-80 0 0,4 2 73 0 0,1 1 0 0 0,1 0 0 0 0,0 0 0 0 0,2 1-1 0 0,0 0 1 0 0,1 0 0 0 0,0 0 0 0 0,2 0 0 0 0,0 0-1 0 0,2 1 1 0 0,0-1 0 0 0,1 1 0 0 0,0-1 0 0 0,2 0 0 0 0,1 0-1 0 0,0 0 1 0 0,1 0 0 0 0,8 17-73 0 0,30 48 165 0 0,-42-83-139 0 0,-1-1 7 0 0,0 0-9 0 0,0 0 10 0 0,0 0-8 0 0,0 0 0 0 0,-11 7-16 0 0,6 8-122 0 0,0 4-415 0 0,4-7-4158 0 0,9-11 3542 0 0,36 3-331 0 0</inkml:trace>
  <inkml:trace contextRef="#ctx0" brushRef="#br0" timeOffset="-26857.979">14537 10325 6889 0 0,'-1'-1'135'0'0,"1"0"-1"0"0,0 0 1 0 0,0-1-1 0 0,0 1 1 0 0,0 0-1 0 0,0-1 1 0 0,0 1-1 0 0,1 0 1 0 0,-1 0-1 0 0,0-1 0 0 0,0 1 1 0 0,1 0-1 0 0,-1 0 1 0 0,1 0-1 0 0,-1-1 1 0 0,1 1-1 0 0,0 0 1 0 0,0 0-1 0 0,-1 0 1 0 0,1 0-1 0 0,0 0 0 0 0,0 0 1 0 0,0 0-1 0 0,0 1 1 0 0,0-1-1 0 0,0 0 1 0 0,0 0-1 0 0,0 1 1 0 0,0-1-1 0 0,0 0 1 0 0,1 1-1 0 0,-1-1 0 0 0,0 1 1 0 0,0 0-1 0 0,0-1 1 0 0,1 1-1 0 0,-1 0 1 0 0,0 0-1 0 0,1 0 1 0 0,-1 0-1 0 0,0 0 0 0 0,0 0 1 0 0,2 0-135 0 0,67-4 787 0 0,-64 4-439 0 0,321-23 478 0 0,-111-16-4468 0 0,-181 31 2601 0 0,0 0-394 0 0</inkml:trace>
  <inkml:trace contextRef="#ctx0" brushRef="#br0" timeOffset="-26423.11">15296 10396 9634 0 0,'-11'13'3846'0'0,"11"-13"-3807"0"0,1 0 1 0 0,-1 0-1 0 0,1 0 1 0 0,-1 0 0 0 0,0 0-1 0 0,1 0 1 0 0,-1 0-1 0 0,1 0 1 0 0,-1 0 0 0 0,1 0-1 0 0,-1 0 1 0 0,0 1-1 0 0,1-1 1 0 0,-1 0 0 0 0,1 0-1 0 0,-1 0 1 0 0,0 1-1 0 0,1-1 1 0 0,-1 0-1 0 0,0 0 1 0 0,1 1 0 0 0,-1-1-1 0 0,0 0 1 0 0,1 1-1 0 0,-1-1 1 0 0,0 0 0 0 0,0 1-1 0 0,0-1 1 0 0,1 1-1 0 0,-1-1 1 0 0,0 0 0 0 0,0 1-1 0 0,0-1 1 0 0,0 1-1 0 0,0-1 1 0 0,0 1 0 0 0,0-1-1 0 0,1 0 1 0 0,-1 1-1 0 0,-1-1 1 0 0,1 1 0 0 0,0-1-1 0 0,0 1 1 0 0,0-1-1 0 0,0 1 1 0 0,0-1 0 0 0,0 0-1 0 0,0 1 1 0 0,0-1-1 0 0,-1 1-39 0 0,10-2 33 0 0,-1 1 0 0 0,1-1 0 0 0,-1 0 0 0 0,1-1 0 0 0,-1 0 0 0 0,0-1 0 0 0,0 1 0 0 0,0-1 0 0 0,0-1 0 0 0,0 0 0 0 0,-1 0 0 0 0,1-1-33 0 0,-2 1 2 0 0,17-10-125 0 0,-2-1 0 0 0,0-1 0 0 0,0-1 0 0 0,-2-1 0 0 0,0 0 0 0 0,-1-2 0 0 0,-1 0 0 0 0,-1 0 0 0 0,0-4 123 0 0,-14 22-43 0 0,0 0 0 0 0,0-1 0 0 0,0 1 0 0 0,-1-1 0 0 0,1 0-1 0 0,-1 1 1 0 0,1-1 0 0 0,-1 0 0 0 0,0 0 0 0 0,0 0 0 0 0,-1 0 0 0 0,1 0 0 0 0,-1 0 0 0 0,1 0 0 0 0,-1 0 0 0 0,0 0 0 0 0,0 0 0 0 0,0 0 0 0 0,0 0 0 0 0,-1 0 0 0 0,1 0-1 0 0,-1 0 1 0 0,0 0 0 0 0,0 0 0 0 0,0 1 0 0 0,0-1 0 0 0,-1 0 0 0 0,1 0 0 0 0,-1 1 0 0 0,1-1 0 0 0,-1 1 0 0 0,0-1 0 0 0,0 1 0 0 0,0 0 0 0 0,0 0 0 0 0,0 0 0 0 0,-1 0 0 0 0,1 0-1 0 0,-1 0 1 0 0,1 1 0 0 0,-1-1 0 0 0,0 1 0 0 0,0-1 0 0 0,1 1 0 0 0,-1 0 0 0 0,0 0 0 0 0,0 1 0 0 0,0-1 0 0 0,0 1 0 0 0,0-1 0 0 0,0 1 0 0 0,0 0 43 0 0,-8 2 44 0 0,0 0 1 0 0,0 1-1 0 0,0 0 1 0 0,1 1-1 0 0,-1 0 1 0 0,1 0-1 0 0,0 1 1 0 0,1 1-1 0 0,-1 0 1 0 0,1 0-1 0 0,0 1 1 0 0,0 0-1 0 0,-5 5-44 0 0,7-6 59 0 0,-26 19 231 0 0,2 1-1 0 0,0 2 0 0 0,2 1 1 0 0,1 1-1 0 0,2 1 1 0 0,1 1-1 0 0,1 2 0 0 0,2 0 1 0 0,2 2-1 0 0,-17 36-289 0 0,-8 65 860 0 0,45-134-856 0 0,1 0 0 0 0,-1-1-1 0 0,1 1 1 0 0,0 0-1 0 0,-1-1 1 0 0,1 1 0 0 0,0 0-1 0 0,1-1 1 0 0,-1 1 0 0 0,0-1-1 0 0,1 0 1 0 0,-1 1 0 0 0,1-1-1 0 0,0 0 1 0 0,0 0-1 0 0,0 0 1 0 0,0 0 0 0 0,0 0-1 0 0,0-1 1 0 0,0 1 0 0 0,1 0-1 0 0,-1-1 1 0 0,1 0 0 0 0,-1 0-1 0 0,1 0 1 0 0,-1 0-1 0 0,1 0 1 0 0,0 0 0 0 0,-1 0-1 0 0,1-1 1 0 0,0 0 0 0 0,0 1-1 0 0,-1-1 1 0 0,1 0-1 0 0,2 0-2 0 0,100-14-121 0 0,-70-4-393 0 0,-1-1 0 0 0,-1-1 0 0 0,0-2-1 0 0,-2-1 1 0 0,-1-2 0 0 0,18-19 513 0 0,31-23-2713 0 0,58-43-2540 0 0,-105 81 3581 0 0</inkml:trace>
  <inkml:trace contextRef="#ctx0" brushRef="#br0" timeOffset="-25969.521">15983 10098 2192 0 0,'-5'11'7667'0'0,"3"13"-7574"0"0,1-11 471 0 0,-65 400 3801 0 0,52-313-3278 0 0,-4-1 1 0 0,-30 94-1088 0 0,15-47 649 0 0,30-125-626 0 0,9-27-125 0 0,10-38-94 0 0,81-652-1489 0 0,-97 688 1686 0 0,0 0 0 0 0,0 1 1 0 0,1-1-1 0 0,0 0 0 0 0,1 1 1 0 0,-1 0-1 0 0,1-1 0 0 0,1 1 1 0 0,0 0-1 0 0,0 0 0 0 0,0 0 1 0 0,1 0-1 0 0,-1 1 0 0 0,2-1 1 0 0,-1 1-1 0 0,1 0 0 0 0,0 0 1 0 0,0 1-1 0 0,1-1 0 0 0,-1 1 1 0 0,1 0-1 0 0,0 1 0 0 0,1-1 1 0 0,-1 1-1 0 0,1 1 0 0 0,0-1 1 0 0,0 1-1 0 0,0 0 0 0 0,0 1 1 0 0,1 0-1 0 0,-1 0 0 0 0,0 0 1 0 0,5 0-2 0 0,0 5 18 0 0,0 0 1 0 0,0 0 0 0 0,0 1-1 0 0,-1 1 1 0 0,1 0 0 0 0,-1 1-1 0 0,0 0 1 0 0,-1 0 0 0 0,0 1-1 0 0,0 0 1 0 0,0 1 0 0 0,-1 0-1 0 0,0 1 1 0 0,7 9-19 0 0,-12-15 5 0 0,0 0 0 0 0,-1 1 1 0 0,1 0-1 0 0,-1-1 0 0 0,0 1 0 0 0,0 0 0 0 0,-1 1 0 0 0,1-1 1 0 0,-1 0-1 0 0,0 1 0 0 0,0-1 0 0 0,0 1 0 0 0,-1 0 0 0 0,0 0 1 0 0,1-1-1 0 0,-2 1 0 0 0,1 0 0 0 0,-1 0 0 0 0,1 0 1 0 0,-1 0-1 0 0,-1 0 0 0 0,1 0 0 0 0,-1 0 0 0 0,0 0 0 0 0,0 0 1 0 0,0-1-1 0 0,0 1 0 0 0,-1 0 0 0 0,0-1 0 0 0,0 1 0 0 0,0-1 1 0 0,-1 1-1 0 0,0-1 0 0 0,1 0 0 0 0,-1 0 0 0 0,-1 0 0 0 0,1-1 1 0 0,-1 1-1 0 0,1-1 0 0 0,-1 0 0 0 0,-4 3-5 0 0,-164 85-2514 0 0,164-87 1415 0 0,-12 3-4543 0 0,20-7 3940 0 0</inkml:trace>
  <inkml:trace contextRef="#ctx0" brushRef="#br0" timeOffset="-25379.254">17083 10134 6329 0 0,'48'-29'4458'0'0,"-16"10"-3716"0"0,-31 19-732 0 0,-1-1-1 0 0,1 1 0 0 0,-1-1 1 0 0,1 1-1 0 0,-1-1 1 0 0,1 1-1 0 0,-1-1 0 0 0,1 0 1 0 0,-1 1-1 0 0,0-1 1 0 0,1 1-1 0 0,-1-1 1 0 0,0 0-1 0 0,0 0 0 0 0,0 1 1 0 0,1-1-1 0 0,-1 0 1 0 0,0 1-1 0 0,0-1 0 0 0,0 0 1 0 0,0 0-1 0 0,0 1 1 0 0,0-1-1 0 0,0 0 1 0 0,0 0-1 0 0,-1 1 0 0 0,1-1 1 0 0,0 0-1 0 0,0 1 1 0 0,0-1-1 0 0,-1 0 0 0 0,1 1 1 0 0,0-1-1 0 0,-1 0 1 0 0,1 1-1 0 0,-1-1 1 0 0,1 1-1 0 0,-1-1 0 0 0,1 1 1 0 0,-1-1-1 0 0,1 1 1 0 0,-1-1-1 0 0,1 1 0 0 0,-1-1 1 0 0,0 1-1 0 0,1 0 1 0 0,-1-1-1 0 0,0 1 1 0 0,1 0-1 0 0,-2-1-9 0 0,0-1-2 0 0,0-1 0 0 0,0 0 0 0 0,-1 1 0 0 0,1-1 0 0 0,0 1 0 0 0,-1 0 0 0 0,0 0 0 0 0,1 0 0 0 0,-1 0 0 0 0,0 0 0 0 0,0 1 0 0 0,0-1 0 0 0,0 1 0 0 0,0 0 0 0 0,-1 0 0 0 0,1 0 0 0 0,0 0 0 0 0,0 0 0 0 0,-1 1 0 0 0,1-1 0 0 0,0 1 0 0 0,-2 0 2 0 0,-9 2 87 0 0,-1 0 0 0 0,1 1 1 0 0,1 0-1 0 0,-1 2 0 0 0,0-1 1 0 0,1 1-1 0 0,0 1 0 0 0,0 1 0 0 0,1 0 1 0 0,0 0-1 0 0,0 1 0 0 0,0 1 0 0 0,1 0 1 0 0,1 0-1 0 0,-1 1 0 0 0,1 0 1 0 0,1 1-1 0 0,0 0 0 0 0,1 1 0 0 0,0 0 1 0 0,1 0-1 0 0,0 1 0 0 0,1-1 0 0 0,0 2 1 0 0,0 0-88 0 0,1-2 38 0 0,1 1-1 0 0,0 0 1 0 0,1 0 0 0 0,1 0 0 0 0,-1 0 0 0 0,2 0-1 0 0,0 0 1 0 0,1 1 0 0 0,0-1 0 0 0,1 0 0 0 0,0 1-1 0 0,1-1 1 0 0,1 0 0 0 0,0 0 0 0 0,0-1 0 0 0,2 1-1 0 0,2 7-37 0 0,5 20 175 0 0,-12-39-143 0 0,0-1-2 0 0,-29 21-1245 0 0,-41 39-2460 0 0,43-40 1155 0 0,11-11 450 0 0</inkml:trace>
  <inkml:trace contextRef="#ctx0" brushRef="#br0" timeOffset="-22157.804">18459 10373 4529 0 0,'8'-52'4380'0'0,"-66"-79"-3768"0"0,55 123-562 0 0,-1 1 0 0 0,0-1 1 0 0,-1 1-1 0 0,0 0 1 0 0,0 1-1 0 0,0-1 0 0 0,-1 1 1 0 0,0 0-1 0 0,0 1 0 0 0,0-1 1 0 0,-1 1-1 0 0,0 1 0 0 0,0-1 1 0 0,0 1-1 0 0,0 0 1 0 0,-1 1-1 0 0,0-1 0 0 0,1 2 1 0 0,-1-1-1 0 0,0 1 0 0 0,-1 0 1 0 0,1 1-1 0 0,0 0 0 0 0,0 0 1 0 0,-1 0-1 0 0,1 1 1 0 0,0 1-1 0 0,-1 0 0 0 0,1 0 1 0 0,-4 1-51 0 0,-16 9 128 0 0,0 2 0 0 0,1 0 0 0 0,1 2 0 0 0,0 1 0 0 0,1 1 0 0 0,1 1-1 0 0,0 2 1 0 0,2 0 0 0 0,-10 11-128 0 0,-23 18 258 0 0,22-24-47 0 0,2 2 0 0 0,0 1 1 0 0,2 1-1 0 0,1 1 0 0 0,1 2 0 0 0,2 0 0 0 0,2 2 0 0 0,0 1 0 0 0,3 1 0 0 0,0 0 0 0 0,0 8-211 0 0,19-42 7 0 0,-1-1 1 0 0,1 1-1 0 0,0-1 0 0 0,0 1 1 0 0,-1-1-1 0 0,1 1 0 0 0,1 0 1 0 0,-1 0-1 0 0,0 0 0 0 0,0 0 0 0 0,1-1 1 0 0,-1 1-1 0 0,1 0 0 0 0,-1 0 1 0 0,1 0-1 0 0,0 0 0 0 0,0 0 1 0 0,0 0-1 0 0,0 0 0 0 0,0 0 1 0 0,0 0-1 0 0,1 0 0 0 0,-1 0 0 0 0,1 0 1 0 0,-1 0-1 0 0,1 0 0 0 0,0 0 1 0 0,0 0-1 0 0,-1-1 0 0 0,1 1 1 0 0,1 0-1 0 0,-1-1 0 0 0,0 1 0 0 0,0-1 1 0 0,1 1-1 0 0,-1-1 0 0 0,0 1 1 0 0,1-1-1 0 0,0 0 0 0 0,-1 0 1 0 0,1 0-1 0 0,0 0 0 0 0,-1 0 0 0 0,1 0 1 0 0,0 0-1 0 0,0 0 0 0 0,0-1 1 0 0,0 1-1 0 0,0-1 0 0 0,0 1 1 0 0,0-1-1 0 0,0 0 0 0 0,0 0 0 0 0,0 0 1 0 0,0 0-1 0 0,0 0 0 0 0,0 0 1 0 0,0-1-1 0 0,-1 1 0 0 0,1-1 1 0 0,0 1-8 0 0,24-11-2 0 0,-1-1 1 0 0,0-1 0 0 0,-1 0 0 0 0,-1-2 0 0 0,0-1 0 0 0,-1-1 0 0 0,2-4 1 0 0,-9 10-12 0 0,253-248-235 0 0,-266 256 249 0 0,0 1 0 0 0,0-1 0 0 0,1 1 0 0 0,-1-1 0 0 0,1 1 0 0 0,-1 0 0 0 0,1 0 0 0 0,0 0 0 0 0,0 1 0 0 0,0-1 0 0 0,0 1 0 0 0,0-1 0 0 0,0 1 0 0 0,0 0 0 0 0,1 0 0 0 0,-1 0 0 0 0,0 1 0 0 0,1-1 0 0 0,-1 1 0 0 0,0 0 0 0 0,1 0 0 0 0,-1 0 0 0 0,0 0 0 0 0,1 0 0 0 0,-1 1 0 0 0,0 0 0 0 0,1-1 0 0 0,-1 1 0 0 0,0 0 0 0 0,0 1 0 0 0,0-1 0 0 0,0 1 0 0 0,0-1 0 0 0,0 1 0 0 0,0 0 0 0 0,0 0 0 0 0,-1 0 0 0 0,1 0 0 0 0,-1 1 0 0 0,1-1 0 0 0,-1 1 0 0 0,2 2-2 0 0,80 215 308 0 0,-82-211-295 0 0,0-1 0 0 0,1 0 0 0 0,-1-1 0 0 0,2 1 0 0 0,-1 0 0 0 0,1-1 0 0 0,0 0 0 0 0,1 0 0 0 0,-1 0 0 0 0,1 0 0 0 0,1-1-1 0 0,-1 0 1 0 0,1 0 0 0 0,0 0 0 0 0,1-1 0 0 0,-1 0 0 0 0,1 0 0 0 0,0-1 0 0 0,0 1 0 0 0,1-2 0 0 0,-1 1 0 0 0,1-1 0 0 0,0 0 0 0 0,0 0 0 0 0,0-1 0 0 0,0 0 0 0 0,0-1 0 0 0,0 0 0 0 0,0 0 0 0 0,1-1 0 0 0,-1 0 0 0 0,5 0-13 0 0,3-5-444 0 0,-1-1 1 0 0,0 0-1 0 0,0-1 1 0 0,0-1-1 0 0,-1 0 0 0 0,0-1 1 0 0,0-1-1 0 0,-1 0 1 0 0,0 0-1 0 0,-1-2 1 0 0,-1 1-1 0 0,4-6 444 0 0,-6 9-437 0 0,9-10-774 0 0</inkml:trace>
  <inkml:trace contextRef="#ctx0" brushRef="#br0" timeOffset="-21379.681">19149 10145 2353 0 0,'24'-27'5857'0'0,"-15"23"-5445"0"0,-8 4-324 0 0,1 0 1 0 0,0 0-1 0 0,0-1 1 0 0,-1 1 0 0 0,1-1-1 0 0,0 1 1 0 0,0-1-1 0 0,-1 0 1 0 0,1 0 0 0 0,-1 0-1 0 0,1 0 1 0 0,-1 0-1 0 0,1 0 1 0 0,-1 0-1 0 0,1 0 1 0 0,-1 0 0 0 0,0-1-1 0 0,0 1 1 0 0,0 0-1 0 0,0-1 1 0 0,0 1 0 0 0,0-1-1 0 0,0 1 1 0 0,0-1-1 0 0,0 0 1 0 0,-1 1 0 0 0,1-1-1 0 0,-1 0 1 0 0,1 0-1 0 0,-1 1 1 0 0,0-1 0 0 0,0 0-1 0 0,0 0 1 0 0,0 0-1 0 0,0 1 1 0 0,0-1-1 0 0,0 0 1 0 0,0 0 0 0 0,-1 1-1 0 0,1-1 1 0 0,-1 0-1 0 0,1 0 1 0 0,-1 1 0 0 0,0-1-1 0 0,0 0 1 0 0,1 1-1 0 0,-2-1-88 0 0,1-1 9 0 0,0 1-1 0 0,-1-1 0 0 0,1 1 0 0 0,-1 0 0 0 0,0 0 0 0 0,0 0 0 0 0,0 0 0 0 0,0 0 0 0 0,0 0 1 0 0,0 0-1 0 0,0 1 0 0 0,0-1 0 0 0,-1 1 0 0 0,1-1 0 0 0,-1 1 0 0 0,1 0 0 0 0,-1 0 0 0 0,0 0 1 0 0,1 1-1 0 0,-1-1 0 0 0,0 0 0 0 0,1 1 0 0 0,-1 0 0 0 0,-2 0-8 0 0,-28 2 146 0 0,1 2-1 0 0,0 1 1 0 0,0 2-1 0 0,1 1 1 0 0,0 1-1 0 0,0 2 1 0 0,1 1-1 0 0,0 1 1 0 0,-24 16-146 0 0,47-26 39 0 0,-86 57 364 0 0,90-58-403 0 0,1 0 1 0 0,0 1 0 0 0,-1 0 0 0 0,1-1 0 0 0,0 1 0 0 0,1 0-1 0 0,-1 0 1 0 0,0 0 0 0 0,1 0 0 0 0,0 1 0 0 0,0-1 0 0 0,0 0-1 0 0,0 0 1 0 0,0 1 0 0 0,1-1 0 0 0,-1 1 0 0 0,1-1 0 0 0,0 0-1 0 0,0 1 1 0 0,0-1 0 0 0,0 1 0 0 0,1-1 0 0 0,0 0 0 0 0,-1 1-1 0 0,1-1 1 0 0,0 0 0 0 0,1 1 0 0 0,-1-1 0 0 0,1 0-1 0 0,0 1 0 0 0,11 12-7 0 0,0-1-1 0 0,1 0 1 0 0,0-1-1 0 0,2 0 1 0 0,-1-2-1 0 0,2 1 1 0 0,-1-2-1 0 0,2 0 1 0 0,0-2-1 0 0,0 1 1 0 0,0-2-1 0 0,1-1 1 0 0,0 0-1 0 0,1-1 0 0 0,0-1 1 0 0,-1-1-1 0 0,1-1 1 0 0,16 0 7 0 0,9 7-10 0 0,62 18 35 0 0,-132 10 230 0 0,-99 15-135 0 0,-81 17-2642 0 0,177-68-445 0 0,26-8 1423 0 0</inkml:trace>
  <inkml:trace contextRef="#ctx0" brushRef="#br0" timeOffset="-18060.835">20842 9784 5305 0 0,'-10'9'5417'0'0,"-10"380"-4899"0"0,9-184 359 0 0,-9-75 881 0 0,-12-138-670 0 0,67-316-1090 0 0,14-140 12 0 0,-32 380 16 0 0,-10 87 220 0 0,27 79-142 0 0,-28-51-70 0 0,-4-12 0 0 0,1 0 0 0 0,1 0-1 0 0,1 0 1 0 0,0 0 0 0 0,2-1 0 0 0,0 0 0 0 0,1 0 0 0 0,1 0 0 0 0,0-1-1 0 0,6 6-33 0 0,-11-21 12 0 0,-1 0 0 0 0,1 1 0 0 0,1-2 0 0 0,-1 1 0 0 0,0-1 0 0 0,0 1 0 0 0,0-1 0 0 0,1 0-1 0 0,-1 0 1 0 0,1-1 0 0 0,-1 0 0 0 0,0 1 0 0 0,1-2 0 0 0,-1 1 0 0 0,1 0 0 0 0,-1-1 0 0 0,1 0 0 0 0,-1 0 0 0 0,0 0-1 0 0,0 0 1 0 0,1-1 0 0 0,-1 0 0 0 0,0 1 0 0 0,0-2 0 0 0,-1 1 0 0 0,1 0 0 0 0,0-1 0 0 0,-1 0 0 0 0,1 0-1 0 0,-1 0 1 0 0,0 0 0 0 0,0 0 0 0 0,0-1 0 0 0,0 1 0 0 0,-1-1 0 0 0,0 0 0 0 0,2-3-12 0 0,17-12-2 0 0,31-23 20 0 0,-2-2-1 0 0,-3-3 1 0 0,-1-2 0 0 0,26-37-18 0 0,-63 73 2 0 0,-7 8-2 0 0,0 1 1 0 0,1 0 0 0 0,-1-1-1 0 0,1 1 1 0 0,0 0 0 0 0,0 0-1 0 0,0 1 1 0 0,1-1 0 0 0,0 0-1 0 0,-1 1 1 0 0,1 0 0 0 0,0 0-1 0 0,0 0 1 0 0,1 1 0 0 0,-1-1-1 0 0,1 1 1 0 0,-1 0 0 0 0,1 0-1 0 0,-1 1 1 0 0,1-1 0 0 0,5 0-1 0 0,-7 6 11 0 0,1-1 1 0 0,0 1-1 0 0,-1-1 1 0 0,0 1-1 0 0,0 0 1 0 0,0 0-1 0 0,-1 1 0 0 0,1-1 1 0 0,-1 0-1 0 0,0 1 1 0 0,0 0-1 0 0,0-1 1 0 0,-1 1-1 0 0,0 0 1 0 0,0 0-1 0 0,0 0 1 0 0,0 2-12 0 0,19 117 157 0 0,-5 1 0 0 0,-6 0 1 0 0,-5 30-158 0 0,0 78-834 0 0,-2-227 752 0 0,1-1-1049 0 0,-2-3-2518 0 0,-1-4 1963 0 0</inkml:trace>
  <inkml:trace contextRef="#ctx0" brushRef="#br0" timeOffset="-15059.855">22050 10004 5417 0 0,'-51'-6'3817'0'0,"51"17"-2129"0"0,22 37-1152 0 0,3-1 0 0 0,2-2 0 0 0,1 0-1 0 0,16 15-535 0 0,-27-42 106 0 0,1 0-1 0 0,1-1 1 0 0,0-1-1 0 0,1-1 0 0 0,1 0 1 0 0,22 10-106 0 0,25 19 121 0 0,-66-42-522 0 0,16 8 1222 0 0,-12-12-7106 0 0,-6 1 4796 0 0</inkml:trace>
  <inkml:trace contextRef="#ctx0" brushRef="#br0" timeOffset="-14825.169">22351 9895 6369 0 0,'-43'77'5006'0'0,"5"-13"-4741"0"0,-174 311 1450 0 0,153-300-2626 0 0,56-73-3615 0 0,3-4 3033 0 0</inkml:trace>
  <inkml:trace contextRef="#ctx0" brushRef="#br0" timeOffset="-14528.82">21893 10244 8394 0 0,'14'24'4581'0'0,"9"5"-4621"0"0,-12-26 129 0 0,0-1 1 0 0,0 0 0 0 0,1-1-1 0 0,-1 0 1 0 0,0 0 0 0 0,1-1-1 0 0,-1-1 1 0 0,1 0-1 0 0,-1 0 1 0 0,0-1 0 0 0,1-1-1 0 0,-1 0 1 0 0,0-1 0 0 0,-1 0-1 0 0,1 0 1 0 0,8-5-90 0 0,55-15 143 0 0,81 6-699 0 0,-57 49-4327 0 0,-84-22 3220 0 0</inkml:trace>
  <inkml:trace contextRef="#ctx0" brushRef="#br0" timeOffset="-13424.018">23238 9583 4305 0 0,'-63'-94'3349'0'0,"63"93"-3127"0"0,0 1-146 0 0,1 0 0 0 0,-1 0-1 0 0,0 0 1 0 0,1 0 0 0 0,-1 0 0 0 0,0 0 0 0 0,1 0 0 0 0,-1-1-1 0 0,0 1 1 0 0,1 0 0 0 0,-1 0 0 0 0,0 0 0 0 0,1 0 0 0 0,-1-1-1 0 0,0 1 1 0 0,1 0 0 0 0,-1 0 0 0 0,0-1 0 0 0,0 1 0 0 0,1 0-1 0 0,-1-1 1 0 0,0 1 0 0 0,0 0 0 0 0,0 0 0 0 0,0-1 0 0 0,1 1-1 0 0,-1 0 1 0 0,0-1 0 0 0,0 1 0 0 0,0 0 0 0 0,0-1 0 0 0,0 1-1 0 0,0-1 1 0 0,0 1 0 0 0,0 0 0 0 0,0-1 0 0 0,0 1 0 0 0,0 0-1 0 0,0-1 1 0 0,0 1 0 0 0,0-1-76 0 0,32 35 237 0 0,-3 47 366 0 0,-27-65-545 0 0,18 337 352 0 0,-39-70 6 0 0,2 81 417 0 0,25-221-493 0 0,-6-141-327 0 0,0 0-1 0 0,-1 0 1 0 0,1 0 0 0 0,0 0 0 0 0,0-1 0 0 0,0 1 0 0 0,0-1 0 0 0,1 1 0 0 0,-1-1 0 0 0,0 0 0 0 0,1 0 0 0 0,-1 0 0 0 0,1 0 0 0 0,-1 0-1 0 0,1 0 1 0 0,-1-1 0 0 0,1 1 0 0 0,-1-1 0 0 0,1 0 0 0 0,-1 0 0 0 0,1 0 0 0 0,0 0 0 0 0,-1 0 0 0 0,1 0 0 0 0,-1-1 0 0 0,1 1 0 0 0,0-1 0 0 0,-1 0-1 0 0,0 0 1 0 0,1 0 0 0 0,-1 0 0 0 0,1 0 0 0 0,1-2-13 0 0,2 2 24 0 0,93-28 296 0 0,-67 29-262 0 0,0 0 0 0 0,1 2 1 0 0,-1 2-1 0 0,-1 1 0 0 0,1 1 0 0 0,-1 2 0 0 0,0 1 0 0 0,13 6-58 0 0,98 14-718 0 0,-49-32-2568 0 0,-75 1 2031 0 0</inkml:trace>
  <inkml:trace contextRef="#ctx0" brushRef="#br0" timeOffset="-12696.891">24114 9719 5481 0 0,'-9'37'5816'0'0,"4"108"-5971"0"0,5-133 546 0 0,-4 190-298 0 0,11-106-109 0 0,-3-89 46 0 0,1 0-1 0 0,0-1 1 0 0,0 1-1 0 0,0-1 1 0 0,0 0-1 0 0,1 0 1 0 0,0-1-1 0 0,1 1 0 0 0,-1-1 1 0 0,1-1-1 0 0,0 1 1 0 0,0-1-1 0 0,0-1 1 0 0,0 1-1 0 0,1-1 0 0 0,0 0 1 0 0,-1-1-1 0 0,1 0 1 0 0,0 0-1 0 0,6 0-29 0 0,11 7 206 0 0,7-1-30 0 0,1-1 0 0 0,0-2-1 0 0,-1-1 1 0 0,1-1 0 0 0,1-2-1 0 0,4-1-175 0 0,22 1 27 0 0,136-3-452 0 0,-167-8-503 0 0,-23 2-3819 0 0,-6 6 3474 0 0</inkml:trace>
  <inkml:trace contextRef="#ctx0" brushRef="#br0" timeOffset="-12378.995">23928 9940 7682 0 0,'41'-21'4190'0'0,"41"14"-4245"0"0,-47 5 575 0 0,15-3-166 0 0,0 1 0 0 0,0 3 0 0 0,0 2-1 0 0,48 8-353 0 0,46 16 128 0 0,-129-22-215 0 0,-3 1-111 0 0,0-1 1 0 0,0 0-1 0 0,0-1 1 0 0,1-1 0 0 0,-1 0-1 0 0,1 0 1 0 0,-1-1-1 0 0,1-1 1 0 0,-1 0 0 0 0,0-1-1 0 0,13-3 198 0 0,-17-4-4302 0 0,-8 8 2760 0 0</inkml:trace>
  <inkml:trace contextRef="#ctx0" brushRef="#br0" timeOffset="-12097.978">24070 9631 6353 0 0,'-17'-6'5814'0'0,"37"9"-4758"0"0,-5-1-1078 0 0,196-19 1112 0 0,-112 3-762 0 0,-9 3-1134 0 0,189-5-4210 0 0,-260 18 3890 0 0,0 3-256 0 0</inkml:trace>
  <inkml:trace contextRef="#ctx0" brushRef="#br0" timeOffset="-11596.516">24340 9344 5993 0 0,'-14'-60'6208'0'0,"64"-30"-6572"0"0,-27 57 779 0 0,-15 18-410 0 0,0-1 0 0 0,1 1 0 0 0,1 1 0 0 0,1-1 0 0 0,0 2 0 0 0,0 0 0 0 0,1 0 0 0 0,1 1 0 0 0,0 0-1 0 0,1 1 1 0 0,0 1 0 0 0,1 0 0 0 0,0 1 0 0 0,10-5-5 0 0,-19 15 4 0 0,-1 0-1 0 0,0 0 1 0 0,0 0-1 0 0,1 1 0 0 0,-1-1 1 0 0,0 1-1 0 0,0 0 1 0 0,-1 1-1 0 0,1-1 0 0 0,0 1 1 0 0,-1 0-1 0 0,0 0 1 0 0,1 1-1 0 0,-1-1 0 0 0,0 1 1 0 0,-1 0-1 0 0,1 0 1 0 0,-1 0-1 0 0,0 0 0 0 0,0 1 1 0 0,0-1-1 0 0,0 1 1 0 0,-1 0-1 0 0,0 0 0 0 0,0 0 1 0 0,0 0-1 0 0,-1 0 1 0 0,1 0-1 0 0,-1 0 0 0 0,0 1 1 0 0,-1 3-4 0 0,6 4 22 0 0,10 32 28 0 0,55 104 111 0 0,-23-110-824 0 0,12-27-3499 0 0,-49-11 3056 0 0</inkml:trace>
  <inkml:trace contextRef="#ctx0" brushRef="#br0" timeOffset="-11301.62">25447 9091 7826 0 0,'-44'96'4238'0'0,"2"-11"-4239"0"0,3 54 371 0 0,5 3 0 0 0,7 0 0 0 0,6 2 0 0 0,6 0 1 0 0,5 81-371 0 0,7-209-91 0 0,1 0 1 0 0,1 1 0 0 0,0-1-1 0 0,1 0 1 0 0,1 1 0 0 0,0-1-1 0 0,2 0 1 0 0,0 0 0 0 0,0 0-1 0 0,1 0 1 0 0,1 0 0 0 0,1-1-1 0 0,0 0 1 0 0,1 0 0 0 0,1-1-1 0 0,0 1 1 0 0,1-2 0 0 0,0 1 0 0 0,1-1-1 0 0,1-1 1 0 0,0 0 0 0 0,6 5 90 0 0,24-1-2540 0 0,-27-10 1315 0 0</inkml:trace>
  <inkml:trace contextRef="#ctx0" brushRef="#br0" timeOffset="-11053.145">25915 9677 7586 0 0,'-4'58'4869'0'0,"-15"30"-3345"0"0,0 6-1543 0 0,-18 230 543 0 0,30-296-694 0 0,6-27-5458 0 0,1-3 4160 0 0</inkml:trace>
  <inkml:trace contextRef="#ctx0" brushRef="#br0" timeOffset="-10807.874">25538 9685 6081 0 0,'-7'-3'5329'0'0,"13"-8"-2675"0"0,235-23-933 0 0,-143 17-1659 0 0,277-31-4428 0 0,-347 48 3543 0 0,2 0-177 0 0</inkml:trace>
  <inkml:trace contextRef="#ctx0" brushRef="#br0" timeOffset="-10487.417">26177 10185 9370 0 0,'-21'1'3193'0'0,"19"0"-3138"0"0,0 0 1 0 0,-1 0-1 0 0,1-1 0 0 0,-1 1 0 0 0,1-1 0 0 0,-1 1 0 0 0,0-1 1 0 0,1 0-1 0 0,-1 0 0 0 0,1 0 0 0 0,-1 0 0 0 0,0-1 1 0 0,1 1-1 0 0,-1-1 0 0 0,1 1 0 0 0,-1-1 0 0 0,1 0 0 0 0,-1 0 1 0 0,1 0-1 0 0,0 0 0 0 0,0 0 0 0 0,-1-1 0 0 0,1 1 1 0 0,0-1-1 0 0,0 1 0 0 0,0-1 0 0 0,0 0 0 0 0,1 0 0 0 0,-1 0 1 0 0,0 0-1 0 0,1 0 0 0 0,-1 0 0 0 0,1-1 0 0 0,0 1 1 0 0,0 0-1 0 0,0-1 0 0 0,0 1 0 0 0,0-1 0 0 0,0 1 0 0 0,1-1 1 0 0,-1 1-1 0 0,1-1 0 0 0,0 1 0 0 0,0-2-55 0 0,0-3 12 0 0,0-1 0 0 0,1 0 0 0 0,0 0 0 0 0,0 1-1 0 0,1-1 1 0 0,0 0 0 0 0,1 1 0 0 0,-1 0 0 0 0,1 0-1 0 0,1-1 1 0 0,0 2 0 0 0,-1-1 0 0 0,2 0 0 0 0,-1 1 0 0 0,6-6-12 0 0,-9 12 0 0 0,0-1 1 0 0,-1 0-1 0 0,1 1 1 0 0,1-1 0 0 0,-1 1-1 0 0,0-1 1 0 0,0 1-1 0 0,0 0 1 0 0,0-1 0 0 0,0 1-1 0 0,0 0 1 0 0,0 0-1 0 0,0 0 1 0 0,1 0 0 0 0,-1 0-1 0 0,0 0 1 0 0,0 0-1 0 0,0 0 1 0 0,0 0 0 0 0,0 1-1 0 0,1-1 1 0 0,-1 0-1 0 0,0 1 1 0 0,0-1 0 0 0,0 1-1 0 0,0-1 1 0 0,0 1-1 0 0,0-1 1 0 0,0 1 0 0 0,0 0-1 0 0,0-1 1 0 0,-1 1-1 0 0,1 0 1 0 0,0 0 0 0 0,0 0-1 0 0,-1 0 1 0 0,1 0-1 0 0,0 0 1 0 0,-1 0 0 0 0,1 0-1 0 0,-1 0 1 0 0,1 0-1 0 0,-1 0 1 0 0,0 0 0 0 0,1 0-1 0 0,-1 0 1 0 0,0 0-1 0 0,0 0 1 0 0,0 1 0 0 0,0-1-1 0 0,0 0 1 0 0,0 1-1 0 0,14 65 98 0 0,-11 345-901 0 0,-1-402 512 0 0,0-5-5203 0 0,-2-6 4074 0 0</inkml:trace>
  <inkml:trace contextRef="#ctx0" brushRef="#br0" timeOffset="-10223.254">26616 10001 9346 0 0,'83'-13'4793'0'0,"2"5"-3290"0"0,78-12-944 0 0,-83 11-532 0 0,67-22-1973 0 0,-94 3-3726 0 0,-45 21 4389 0 0,-1 0-267 0 0</inkml:trace>
  <inkml:trace contextRef="#ctx0" brushRef="#br0" timeOffset="-10036.86">27081 9701 8402 0 0,'-111'138'6288'0'0,"2"104"-5469"0"0,56-110-139 0 0,26-70-1444 0 0,32-58-7334 0 0,22-28 7876 0 0,-23 20-611 0 0,13-12-662 0 0</inkml:trace>
  <inkml:trace contextRef="#ctx0" brushRef="#br0" timeOffset="-9788.725">27435 9524 6361 0 0,'2'-2'134'0'0,"1"-1"-1"0"0,0 1 0 0 0,0 0 0 0 0,0 0 0 0 0,0 0 1 0 0,0 0-1 0 0,0 0 0 0 0,0 1 0 0 0,1-1 1 0 0,-1 1-1 0 0,1 0 0 0 0,-1 0 0 0 0,1 0 1 0 0,-1 1-1 0 0,1-1 0 0 0,0 1 0 0 0,-1 0 0 0 0,1 0 1 0 0,0 0-1 0 0,-1 0 0 0 0,1 1 0 0 0,-1-1 1 0 0,1 1-1 0 0,0 0 0 0 0,-1 0 0 0 0,0 1 0 0 0,1-1 1 0 0,-1 1-1 0 0,0-1 0 0 0,1 1 0 0 0,-1 0 1 0 0,0 0-1 0 0,-1 0 0 0 0,1 1 0 0 0,0-1 0 0 0,0 1 1 0 0,-1-1-1 0 0,0 1 0 0 0,1 1-133 0 0,4 19 215 0 0,0 0 0 0 0,-2 1 0 0 0,-1 0 0 0 0,-1 0 0 0 0,-1 0 0 0 0,-1 0 0 0 0,-1 20-215 0 0,2 28 169 0 0,-2-24-136 0 0,-2-1 0 0 0,-1 0 0 0 0,-3 0 0 0 0,-2-1 0 0 0,-4 10-33 0 0,-5-18-428 0 0,6-42-5737 0 0,11 1 4392 0 0,0 1 584 0 0</inkml:trace>
  <inkml:trace contextRef="#ctx0" brushRef="#br0" timeOffset="-9551.374">27248 9483 9330 0 0,'29'-16'4972'0'0,"32"10"-4935"0"0,-37 5 436 0 0,366-47-160 0 0,-373 46-1032 0 0,1 1 1 0 0,-1 1 0 0 0,1 1-1 0 0,-1 0 1 0 0,0 1 0 0 0,0 1 0 0 0,1 1-1 0 0,-2 1 1 0 0,1 0 0 0 0,10 5 718 0 0,-8-2-1461 0 0</inkml:trace>
  <inkml:trace contextRef="#ctx0" brushRef="#br0" timeOffset="-9084.751">27831 9997 10450 0 0,'-16'11'5254'0'0,"37"-2"-4772"0"0,4-2-387 0 0,-21-4-126 0 0,-1 1 0 0 0,1-1 0 0 0,-1 0 0 0 0,0 1 0 0 0,0-1 0 0 0,-1 1 0 0 0,1 0 0 0 0,-1 0 0 0 0,1 0 0 0 0,-1 0 0 0 0,-1 1 0 0 0,1-1 0 0 0,0 0 0 0 0,-1 1 0 0 0,0-1 0 0 0,0 1 0 0 0,-1 0 0 0 0,1-1 0 0 0,-1 1 0 0 0,0-1 0 0 0,0 1 0 0 0,0 0 0 0 0,-1-1 0 0 0,0 2 31 0 0,-36 50-204 0 0,-62 91 412 0 0,99-146-194 0 0,0-1 1 0 0,0 0 0 0 0,-1 1-1 0 0,1-1 1 0 0,0 1 0 0 0,0-1-1 0 0,0 1 1 0 0,0 0 0 0 0,0-1 0 0 0,-1 1-1 0 0,1-1 1 0 0,0 1 0 0 0,0-1-1 0 0,0 1 1 0 0,1-1 0 0 0,-1 1-1 0 0,0-1 1 0 0,0 1 0 0 0,0-1-1 0 0,0 1 1 0 0,0-1 0 0 0,1 1-1 0 0,-1-1 1 0 0,0 1 0 0 0,0-1 0 0 0,1 1-1 0 0,-1-1 1 0 0,0 0 0 0 0,1 1-1 0 0,-1-1 1 0 0,0 1 0 0 0,1-1-1 0 0,-1 0 1 0 0,1 1 0 0 0,-1-1-1 0 0,1 0 1 0 0,-1 0 0 0 0,0 1-1 0 0,1-1 1 0 0,-1 0 0 0 0,1 0 0 0 0,-1 0-1 0 0,1 1 1 0 0,0-1 0 0 0,-1 0-1 0 0,1 0 1 0 0,-1 0 0 0 0,1 0-1 0 0,-1 0 1 0 0,1 0 0 0 0,-1 0-1 0 0,1 0 1 0 0,-1 0 0 0 0,1-1-1 0 0,-1 1 1 0 0,1 0 0 0 0,-1 0 0 0 0,1 0-1 0 0,-1-1 1 0 0,1 1 0 0 0,-1 0-1 0 0,1 0 1 0 0,-1-1 0 0 0,1 1-1 0 0,-1 0 1 0 0,0-1-15 0 0,23 1 54 0 0,235 13 450 0 0,-25 28-1874 0 0,-164-43-5306 0 0,-62-1 5056 0 0</inkml:trace>
  <inkml:trace contextRef="#ctx0" brushRef="#br0" timeOffset="-8806.638">28456 9321 10786 0 0,'-4'52'5719'0'0,"13"67"-4936"0"0,15-9-551 0 0,-13-74-241 0 0,0 0 1 0 0,-3 0 0 0 0,-1 1 0 0 0,-1 0-1 0 0,-2 1 1 0 0,-2-1 0 0 0,-2 0 0 0 0,-1 1-1 0 0,-1-1 1 0 0,-3 0 0 0 0,-1 0 0 0 0,-1 0-1 0 0,-2-1 1 0 0,-2 0 0 0 0,-3 5 8 0 0,-111 207-2335 0 0,95-170-1573 0 0,14-42 109 0 0,14-29 2014 0 0</inkml:trace>
  <inkml:trace contextRef="#ctx0" brushRef="#br0" timeOffset="-7839.771">29042 9142 3937 0 0,'-13'14'6667'0'0,"12"29"-7144"0"0,1-39 1040 0 0,-48 394 1895 0 0,17-161-1336 0 0,-20 225 1053 0 0,45-190-1862 0 0,-15-116 75 0 0,19-142 167 0 0,-23 10-45 0 0,-72 7-1036 0 0,-111 13-4687 0 0,172-32 3879 0 0</inkml:trace>
  <inkml:trace contextRef="#ctx0" brushRef="#br0" timeOffset="26934.225">10290 0 2120 0 0,'-11'12'364'0'0,"0"0"-1"0"0,1 1 1 0 0,1 0-1 0 0,0 0 1 0 0,1 1-1 0 0,1 0 0 0 0,0 1 1 0 0,0-1-1 0 0,2 1 1 0 0,0 1-1 0 0,-1 4-363 0 0,-23 58 561 0 0,-72 126-303 0 0,100-202-250 0 0,0 0 0 0 0,0 0-1 0 0,0 0 1 0 0,0 0 0 0 0,0 0-1 0 0,0 0 1 0 0,0 0-1 0 0,1 0 1 0 0,-1 0 0 0 0,1 0-1 0 0,0 0 1 0 0,-1 1 0 0 0,1-1-1 0 0,0 0 1 0 0,0 0-1 0 0,0 0 1 0 0,1 1 0 0 0,-1-1-1 0 0,0 0 1 0 0,1 0 0 0 0,0 0-1 0 0,-1 0 1 0 0,1 0-1 0 0,0 0 1 0 0,0 0 0 0 0,0 0-1 0 0,0 0 1 0 0,0 0 0 0 0,1 0-1 0 0,-1-1 1 0 0,1 1-1 0 0,-1-1 1 0 0,1 1 0 0 0,-1-1-1 0 0,1 1 1 0 0,0-1 0 0 0,0 0-1 0 0,-1 0 1 0 0,1 0-1 0 0,0 0 1 0 0,0 0 0 0 0,0 0-1 0 0,1 0 1 0 0,-1-1 0 0 0,0 1-1 0 0,0-1 1 0 0,0 1-1 0 0,0-1 1 0 0,0 0 0 0 0,1 0-1 0 0,-1 0 1 0 0,0 0 0 0 0,1-1-8 0 0,13 2-212 0 0,0 0 0 0 0,0-2 1 0 0,0 0-1 0 0,0-1 0 0 0,-1 0 0 0 0,1-1 1 0 0,-1-1-1 0 0,1-1 0 0 0,-1 0 1 0 0,-1-1-1 0 0,8-3 212 0 0,-11 3-644 0 0</inkml:trace>
  <inkml:trace contextRef="#ctx0" brushRef="#br0" timeOffset="27215.276">9928 335 4721 0 0,'7'-22'3026'0'0,"18"8"-3332"0"0,-17 11 556 0 0,56-25-515 0 0,1 2 1 0 0,0 3-1 0 0,54-9 265 0 0,-103 27-270 0 0,18-3-217 0 0,-1 0-244 0 0</inkml:trace>
  <inkml:trace contextRef="#ctx0" brushRef="#br0" timeOffset="27669.277">10425 338 4953 0 0,'9'-19'2878'0'0,"31"13"-3228"0"0,-32 5 584 0 0,239-49-2032 0 0,-201 43 669 0 0,-25 7 102 0 0</inkml:trace>
  <inkml:trace contextRef="#ctx0" brushRef="#br0" timeOffset="27953.711">10422 459 5281 0 0,'-6'-6'3339'0'0,"23"-5"-2757"0"0,119-25-234 0 0,182-34-3862 0 0,-288 67 2231 0 0</inkml:trace>
  <inkml:trace contextRef="#ctx0" brushRef="#br0" timeOffset="28376.165">11024 304 4105 0 0,'-6'8'322'0'0,"1"0"0"0"0,1 1 0 0 0,0-1 1 0 0,0 1-1 0 0,0 0 0 0 0,1 0 0 0 0,0 0 0 0 0,1 0 1 0 0,0 1-1 0 0,0-1 0 0 0,1 1 0 0 0,1-1 1 0 0,-1 1-1 0 0,2-1 0 0 0,0 4-322 0 0,-1-12 10 0 0,0 0 0 0 0,0 0 0 0 0,1 0 0 0 0,-1 0 1 0 0,0 0-1 0 0,1 0 0 0 0,-1 0 0 0 0,1 0 0 0 0,-1 0 0 0 0,1 0 0 0 0,0-1 0 0 0,-1 1 1 0 0,1 0-1 0 0,0 0 0 0 0,0-1 0 0 0,-1 1 0 0 0,1 0 0 0 0,0-1 0 0 0,0 1 0 0 0,0-1 1 0 0,0 1-1 0 0,0-1 0 0 0,0 0 0 0 0,0 1 0 0 0,0-1 0 0 0,0 0 0 0 0,0 0 0 0 0,0 1 1 0 0,0-1-1 0 0,0 0 0 0 0,0 0 0 0 0,0 0 0 0 0,0 0 0 0 0,0 0 0 0 0,0-1 0 0 0,0 1 1 0 0,0 0-1 0 0,0 0 0 0 0,0-1 0 0 0,0 1 0 0 0,0 0 0 0 0,-1-1 0 0 0,1 1 0 0 0,0-1 1 0 0,0 1-1 0 0,0-1 0 0 0,0 0 0 0 0,0 1 0 0 0,-1-1 0 0 0,1 0 0 0 0,0 0-10 0 0,47-34 185 0 0,-33 19-179 0 0,0-1 0 0 0,-1 0 0 0 0,-1 0 0 0 0,-1-2-1 0 0,0 0 1 0 0,-2 0 0 0 0,0-1 0 0 0,-1 0-1 0 0,-1 0 1 0 0,-1-1 0 0 0,0-1 0 0 0,-2 1 0 0 0,-1-1-1 0 0,0 1 1 0 0,0-21-6 0 0,-4 41 4 0 0,-1 0-1 0 0,1 0 0 0 0,0 0 1 0 0,-1 0-1 0 0,1 0 1 0 0,-1 0-1 0 0,1 0 1 0 0,-1 0-1 0 0,1 0 1 0 0,-1 0-1 0 0,0 1 0 0 0,0-1 1 0 0,1 0-1 0 0,-1 1 1 0 0,0-1-1 0 0,0 0 1 0 0,0 1-1 0 0,1-1 1 0 0,-1 1-1 0 0,0-1 0 0 0,0 1 1 0 0,0-1-1 0 0,0 1 1 0 0,0 0-1 0 0,0 0 1 0 0,0-1-1 0 0,0 1 1 0 0,0 0-1 0 0,0 0 1 0 0,0 0-1 0 0,0 0 0 0 0,0 0 1 0 0,0 0-1 0 0,0 0 1 0 0,0 1-1 0 0,0-1 1 0 0,0 0-1 0 0,0 0 1 0 0,0 1-1 0 0,0-1 0 0 0,0 1 1 0 0,0-1-1 0 0,0 1 1 0 0,0-1-1 0 0,0 1 1 0 0,0 0-1 0 0,1-1 1 0 0,-1 1-1 0 0,0 0 0 0 0,1 0 1 0 0,-1-1-1 0 0,0 1 1 0 0,1 0-1 0 0,-1 0 1 0 0,1 0-1 0 0,-1 0 1 0 0,1 0-1 0 0,-1 0 1 0 0,1 0-1 0 0,0 0 0 0 0,0 0 1 0 0,-1 0-1 0 0,1 0 1 0 0,0 0-1 0 0,0 0 1 0 0,0 0-1 0 0,0 0 1 0 0,0 0-1 0 0,0 0 0 0 0,0 0-3 0 0,-15 25-32 0 0,0 0-1 0 0,2 1 0 0 0,1 0 0 0 0,1 1 0 0 0,1 0 0 0 0,1 1 0 0 0,2 0 0 0 0,1 1 0 0 0,1-1 0 0 0,1 10 33 0 0,11 53-1386 0 0,1-68 712 0 0</inkml:trace>
  <inkml:trace contextRef="#ctx0" brushRef="#br0" timeOffset="29555.735">11019 406 2112 0 0,'-6'4'248'0'0,"0"-1"-1"0"0,0 2 1 0 0,0-1-1 0 0,1 0 1 0 0,-1 1-1 0 0,1 0 0 0 0,0 0 1 0 0,1 1-1 0 0,-1-1 1 0 0,1 1-1 0 0,0 0 1 0 0,1 0-1 0 0,0 1 0 0 0,-1-1 1 0 0,2 1-1 0 0,-1-1 1 0 0,0 6-248 0 0,4-10 43 0 0,0 1 0 0 0,1-1-1 0 0,0 0 1 0 0,0 0 0 0 0,-1 0 0 0 0,1 0 0 0 0,0 0 0 0 0,1 0 0 0 0,-1-1 0 0 0,0 1 0 0 0,0-1 0 0 0,1 1 0 0 0,-1-1-1 0 0,1 0 1 0 0,-1 0 0 0 0,1 0 0 0 0,-1 0 0 0 0,1-1 0 0 0,0 1 0 0 0,-1-1 0 0 0,1 1 0 0 0,0-1 0 0 0,0 0 0 0 0,-1 0 0 0 0,1 0-1 0 0,0 0 1 0 0,-1-1 0 0 0,3 0-43 0 0,13-2 34 0 0,0-1-1 0 0,-1-1 1 0 0,1-1 0 0 0,-1 0-1 0 0,0-2 1 0 0,0 1-1 0 0,-1-2 1 0 0,0-1-1 0 0,-1 0 1 0 0,0 0-1 0 0,-1-2 1 0 0,12-11-34 0 0,-14 15 16 0 0,-2-2-1 0 0,1 1 1 0 0,-2-1 0 0 0,1-1-1 0 0,-1 0 1 0 0,-1 0 0 0 0,0 0-1 0 0,0-1 1 0 0,-1-1-1 0 0,-1 1 1 0 0,0-1 0 0 0,-1 0-1 0 0,0 0 1 0 0,-1-1 0 0 0,-1 0-1 0 0,0 1 1 0 0,0-1 0 0 0,-2 0-1 0 0,0 0 1 0 0,0 0-1 0 0,-1 0 1 0 0,-1-2-16 0 0,0 13 19 0 0,1-1 0 0 0,-1 1 0 0 0,0-1 0 0 0,0 1 0 0 0,0-1 0 0 0,0 1 1 0 0,-1 0-1 0 0,1-1 0 0 0,-1 1 0 0 0,0 0 0 0 0,0 0 0 0 0,0 0 0 0 0,0 1 0 0 0,-1-1 0 0 0,1 0 0 0 0,-1 1 0 0 0,1 0 0 0 0,-1-1 0 0 0,0 1 0 0 0,0 0 0 0 0,0 0 1 0 0,0 1-1 0 0,-1-1 0 0 0,1 1 0 0 0,0-1 0 0 0,-1 1 0 0 0,1 0 0 0 0,-1 0 0 0 0,1 1 0 0 0,-1-1 0 0 0,1 1 0 0 0,-1 0 0 0 0,0-1 0 0 0,1 2 0 0 0,-1-1 0 0 0,1 0 1 0 0,-1 1-1 0 0,1 0 0 0 0,-1-1 0 0 0,1 1 0 0 0,-1 1 0 0 0,1-1 0 0 0,0 0 0 0 0,-1 1-19 0 0,-17 14-59 0 0,0 1 0 0 0,0 1 0 0 0,2 0 0 0 0,0 2 0 0 0,1 0-1 0 0,2 1 1 0 0,0 1 0 0 0,1 0 0 0 0,1 1 0 0 0,-1 5 59 0 0,-11 46-2299 0 0,21-52 972 0 0</inkml:trace>
  <inkml:trace contextRef="#ctx0" brushRef="#br0" timeOffset="35427.174">2572 11890 4361 0 0,'0'-2'58'0'0,"-1"0"-1"0"0,1 0 1 0 0,-1 1-1 0 0,1-1 1 0 0,-1 1-1 0 0,0-1 1 0 0,0 1 0 0 0,0-1-1 0 0,0 1 1 0 0,0-1-1 0 0,0 1 1 0 0,0 0-1 0 0,0-1 1 0 0,-1 1 0 0 0,1 0-1 0 0,0 0 1 0 0,-1 0-1 0 0,1 0 1 0 0,-1 0-1 0 0,1 0 1 0 0,-1 1 0 0 0,1-1-1 0 0,-1 0 1 0 0,0 1-1 0 0,1-1 1 0 0,-1 1 0 0 0,0 0-1 0 0,0-1 1 0 0,1 1-1 0 0,-1 0 1 0 0,0 0-1 0 0,0 0 1 0 0,1 0 0 0 0,-1 1-1 0 0,0-1 1 0 0,1 0-1 0 0,-1 1 1 0 0,0-1-1 0 0,1 1 1 0 0,-1-1 0 0 0,0 1-1 0 0,1 0 1 0 0,-1 0-1 0 0,1 0 1 0 0,-1 0-1 0 0,0 0-57 0 0,-29 88 243 0 0,-6 286 311 0 0,36-366-537 0 0,-4 17 331 0 0,1 0 0 0 0,1 1 0 0 0,1-1 0 0 0,2 1 0 0 0,1-1 0 0 0,1 0 1 0 0,4 24-349 0 0,-3-48 14 0 0,-1-1 0 0 0,0 1 1 0 0,1-1-1 0 0,-1 0 1 0 0,1 1-1 0 0,-1-1 1 0 0,1 0-1 0 0,0-1 0 0 0,-1 1 1 0 0,1 0-1 0 0,0-1 1 0 0,0 0-1 0 0,0 1 1 0 0,-1-1-1 0 0,1 0 1 0 0,0-1-1 0 0,0 1 0 0 0,0 0 1 0 0,-1-1-1 0 0,1 1 1 0 0,0-1-1 0 0,-1 0 1 0 0,1 0-1 0 0,0 0 1 0 0,-1 0-1 0 0,1-1 0 0 0,-1 1 1 0 0,0-1-1 0 0,1 1 1 0 0,-1-1-1 0 0,0 0 1 0 0,0 0-1 0 0,0 0 1 0 0,0 0-1 0 0,0 0-14 0 0,5-5 10 0 0,0 0-1 0 0,-1-1 1 0 0,0 1-1 0 0,0-1 1 0 0,-1-1-1 0 0,0 1 1 0 0,-1-1-1 0 0,1 1 1 0 0,-2-1-1 0 0,1 0 1 0 0,-1-1-1 0 0,-1 1 1 0 0,1 0-1 0 0,-1-5-9 0 0,3-6 30 0 0,-3 13-20 0 0,0 0 0 0 0,0-1-1 0 0,-1 1 1 0 0,-1 0 0 0 0,1 0 0 0 0,-1-1 0 0 0,0 1 0 0 0,-1 0 0 0 0,1 0 0 0 0,-1 0 0 0 0,-1-1 0 0 0,0 1 0 0 0,0 0 0 0 0,0 0 0 0 0,-1 1 0 0 0,0-1 0 0 0,0 1 0 0 0,0-1-1 0 0,-1 1 1 0 0,-1-1-10 0 0,-9 19 239 0 0,6 94-35 0 0,11-86-176 0 0,-2-12-20 0 0,-1 1-1 0 0,2-1 1 0 0,-1 0-1 0 0,1 1 1 0 0,0-1-1 0 0,1 0 0 0 0,0 0 1 0 0,0 0-1 0 0,0 0 1 0 0,1-1-1 0 0,1 0 1 0 0,-1 1-1 0 0,1-1 1 0 0,0-1-1 0 0,1 1 1 0 0,-1-1-1 0 0,1 0 1 0 0,6 4-8 0 0,-5-9 18 0 0,0 0-1 0 0,0 0 1 0 0,0-1 0 0 0,0 0 0 0 0,0-1-1 0 0,0 1 1 0 0,0-1 0 0 0,0-1 0 0 0,0 1-1 0 0,0-1 1 0 0,0-1 0 0 0,-1 1 0 0 0,1-1 0 0 0,-1 0-1 0 0,0 0 1 0 0,0-1 0 0 0,0 0 0 0 0,0 0-1 0 0,0 0 1 0 0,-1-1 0 0 0,0 0 0 0 0,0 0-1 0 0,0 0 1 0 0,-1-1 0 0 0,1-1-18 0 0,14-9 27 0 0,6-6-21 0 0,0-1 1 0 0,-1-2 0 0 0,-2 0-1 0 0,-1-1 1 0 0,0-1 0 0 0,-2-1-1 0 0,-2 0 1 0 0,0-2 0 0 0,-2 0-1 0 0,-1-1 1 0 0,-2 0 0 0 0,5-18-7 0 0,-1-17-2034 0 0,-2 0-1 0 0,-3-2 1 0 0,-4 1 0 0 0,-1-44 2034 0 0,-3-70-1545 0 0,5-87 6326 0 0,-8 268-4728 0 0,1-1 0 0 0,-1 1 0 0 0,1-1-1 0 0,0 1 1 0 0,-1 0 0 0 0,1-1 0 0 0,0 1 0 0 0,-1 0 0 0 0,1-1 0 0 0,0 1 0 0 0,-1 0 0 0 0,1 0 0 0 0,0 0 0 0 0,-1 0 0 0 0,1 0 0 0 0,0 0 0 0 0,-1 0 0 0 0,1 0 0 0 0,0 0 0 0 0,0 0 0 0 0,-1 0 0 0 0,1 0 0 0 0,0 0 0 0 0,-1 0 0 0 0,1 1 0 0 0,0-1 0 0 0,-1 0 0 0 0,1 0 0 0 0,-1 1 0 0 0,1-1 0 0 0,0 1 0 0 0,-1-1 0 0 0,1 0 0 0 0,-1 1 0 0 0,1-1 0 0 0,-1 1 0 0 0,1 0 0 0 0,-1-1 0 0 0,1 1 0 0 0,-1-1 0 0 0,0 1 0 0 0,1-1 0 0 0,-1 1-1 0 0,0 0 1 0 0,1-1 0 0 0,-1 1 0 0 0,0 0 0 0 0,0 0 0 0 0,0-1 0 0 0,0 1 0 0 0,0 0 0 0 0,0-1 0 0 0,0 1 0 0 0,0 0 0 0 0,0-1 0 0 0,0 1 0 0 0,0 0 0 0 0,0 0 0 0 0,0-1 0 0 0,0 1 0 0 0,-1 0 0 0 0,1-1 0 0 0,0 1 0 0 0,-1 0 0 0 0,1-1-53 0 0,1 3-137 0 0,16 34 395 0 0,-2 0 1 0 0,-2 1-1 0 0,-2 0 1 0 0,-1 1 0 0 0,3 30-259 0 0,-6-37 66 0 0,12 66 26 0 0,-5 2 1 0 0,-4 0 0 0 0,-4 1-1 0 0,-8 94-92 0 0,-44 25 195 0 0,43-208-174 0 0,-1-1 1 0 0,0-1-1 0 0,0 1 1 0 0,-1 0-1 0 0,0-1 1 0 0,-1 0-1 0 0,0 0 0 0 0,-1-1 1 0 0,0 0-1 0 0,0 0 1 0 0,-1 0-1 0 0,0-1 1 0 0,-1 0-1 0 0,-4 2-21 0 0,12-9 3 0 0,1-1 0 0 0,-1 1 0 0 0,0-1 0 0 0,0 1 0 0 0,0-1 0 0 0,0 0 0 0 0,1 0 0 0 0,-1 1 0 0 0,0-1 0 0 0,0 0 0 0 0,0 0 1 0 0,0 0-1 0 0,0 0 0 0 0,0 0 0 0 0,0 0 0 0 0,0 0 0 0 0,0 0 0 0 0,1 0 0 0 0,-1-1 0 0 0,0 1 0 0 0,0 0 0 0 0,0 0 0 0 0,0-1 0 0 0,0 1 0 0 0,1-1 0 0 0,-1 1 0 0 0,0-1 0 0 0,0 1 0 0 0,1-1 0 0 0,-1 1 0 0 0,0-1 0 0 0,1 0 0 0 0,-1 1 0 0 0,1-1 0 0 0,-1 0 0 0 0,1 0 0 0 0,-1 1 0 0 0,1-1 0 0 0,-1 0 0 0 0,1 0 1 0 0,0 0-1 0 0,-1 0 0 0 0,1 1 0 0 0,0-1 0 0 0,0 0 0 0 0,-1 0 0 0 0,1 0 0 0 0,0 0 0 0 0,0 0 0 0 0,0 0 0 0 0,0 0 0 0 0,0 0 0 0 0,1 1 0 0 0,-1-1 0 0 0,0 0 0 0 0,0 0 0 0 0,1-1-3 0 0,4-56 7 0 0,6 15-18 0 0,3 1-1 0 0,1 0 1 0 0,2 2-1 0 0,2 0 1 0 0,17-27 11 0 0,-33 59-4 0 0,0 0-1 0 0,1 0 1 0 0,0 1 0 0 0,1-1 0 0 0,-1 1-1 0 0,1 0 1 0 0,1 1 0 0 0,-1-1 0 0 0,1 1 0 0 0,0 0-1 0 0,1 0 1 0 0,0 1 0 0 0,-1 0 0 0 0,2 0-1 0 0,-1 1 1 0 0,0-1 0 0 0,1 2 0 0 0,0-1 0 0 0,0 1-1 0 0,0 0 1 0 0,0 1 0 0 0,0 0 0 0 0,1 0-1 0 0,4 0 5 0 0,-6 5 1 0 0,0 1 0 0 0,0 0-1 0 0,0 0 1 0 0,-1 1-1 0 0,1-1 1 0 0,-1 1 0 0 0,0 1-1 0 0,0-1 1 0 0,-1 1-1 0 0,0 0 1 0 0,0 0 0 0 0,0 1-1 0 0,-1-1 1 0 0,0 1-1 0 0,0 0 1 0 0,0 1 0 0 0,-1-1-1 0 0,0 0 1 0 0,-1 1-1 0 0,0 0 1 0 0,0-1-1 0 0,0 1 1 0 0,-1 0 0 0 0,0 0-1 0 0,-1 0 1 0 0,0 0-1 0 0,0 2 0 0 0,-8 242 27 0 0,28-216-578 0 0,-15-36 227 0 0,-1 1 0 0 0,0-1 1 0 0,0 0-1 0 0,0-1 0 0 0,0 1 1 0 0,0 0-1 0 0,0-1 0 0 0,0 0 0 0 0,0 0 1 0 0,0-1-1 0 0,0 1 0 0 0,0-1 0 0 0,0 1 1 0 0,0-1-1 0 0,-1 0 0 0 0,1-1 0 0 0,-1 1 1 0 0,0-1-1 0 0,0 1 0 0 0,0-1 1 0 0,1-1 323 0 0,13-11-1514 0 0</inkml:trace>
  <inkml:trace contextRef="#ctx0" brushRef="#br0" timeOffset="35947.189">3824 12120 3937 0 0,'-7'3'280'0'0,"0"0"0"0"0,0 0 1 0 0,1 0-1 0 0,-1 1 0 0 0,1 0 1 0 0,0 0-1 0 0,0 1 0 0 0,0 0 1 0 0,1 0-1 0 0,0 0 0 0 0,0 0 1 0 0,0 1-1 0 0,0 0 0 0 0,1 0 1 0 0,0 0-1 0 0,0 0 0 0 0,1 1 1 0 0,0 0-1 0 0,0 0 0 0 0,0 0-280 0 0,33-10 195 0 0,-12-2-165 0 0,-1 0 0 0 0,-1-1 0 0 0,1 0 0 0 0,-1-1 0 0 0,0-1 0 0 0,-1-1 0 0 0,0 0 0 0 0,0-1 0 0 0,-1-1 0 0 0,0 0 0 0 0,-1-1 0 0 0,0 0 0 0 0,-1-1 0 0 0,-1-1 0 0 0,0 0 0 0 0,1-1-30 0 0,51-74 92 0 0,-58 77-65 0 0,-3 10-15 0 0,-1 0 0 0 0,1 0 0 0 0,-1-1 0 0 0,0 1 0 0 0,1-1 0 0 0,-1 1 1 0 0,0-1-1 0 0,-1 1 0 0 0,1-1 0 0 0,0 0 0 0 0,-1 1 0 0 0,1-1 0 0 0,-1 0 1 0 0,0 1-1 0 0,0-1 0 0 0,0 0 0 0 0,0 1 0 0 0,-1-1 0 0 0,1 0 0 0 0,-1 1 1 0 0,1-1-1 0 0,-1 0 0 0 0,0 1 0 0 0,0-1 0 0 0,0 1 0 0 0,0-1 0 0 0,-1 1 1 0 0,1 0-1 0 0,-1-1 0 0 0,1 1 0 0 0,-2-1-12 0 0,-28 1 65 0 0,-93 50-55 0 0,110-42 45 0 0,0 0 1 0 0,0 0 0 0 0,1 1 0 0 0,-1 1-1 0 0,2 0 1 0 0,-1 1 0 0 0,1 1-1 0 0,0 0 1 0 0,1 0 0 0 0,1 1 0 0 0,-1 0-1 0 0,2 1 1 0 0,-1 0 0 0 0,2 1 0 0 0,0 0-1 0 0,0 0 1 0 0,1 0 0 0 0,1 1 0 0 0,-4 11-56 0 0,6-7 83 0 0,0 0 1 0 0,1 0-1 0 0,1 0 1 0 0,0 0-1 0 0,2 0 1 0 0,0 1-1 0 0,1-1 1 0 0,1 0-1 0 0,0 0 1 0 0,1 0-1 0 0,2 0 1 0 0,-1 0-1 0 0,3 1-83 0 0,-3-9 5 0 0,0-1-1 0 0,0 1 1 0 0,1-1-1 0 0,1 0 0 0 0,0 0 1 0 0,0-1-1 0 0,0 1 1 0 0,1-2-1 0 0,1 1 1 0 0,-1-1-1 0 0,1 0 1 0 0,0 0-1 0 0,1-1 1 0 0,0 0-1 0 0,-1-1 1 0 0,2 1-1 0 0,-1-2 0 0 0,1 0 1 0 0,0 0-1 0 0,-1 0 1 0 0,2-1-1 0 0,-1-1 1 0 0,3 1-5 0 0,-6-2-98 0 0,1 1 0 0 0,-1-2 1 0 0,1 1-1 0 0,-1-1 0 0 0,1 0 1 0 0,-1 0-1 0 0,1-1 0 0 0,-1 0 0 0 0,1-1 1 0 0,-1 1-1 0 0,0-1 0 0 0,0-1 1 0 0,0 1-1 0 0,0-1 0 0 0,0-1 0 0 0,0 1 1 0 0,-1-1-1 0 0,1 0 0 0 0,-1-1 1 0 0,0 1-1 0 0,-1-1 0 0 0,1 0 0 0 0,-1-1 1 0 0,0 1-1 0 0,0-1 0 0 0,1-2 98 0 0,79-112-4074 0 0,-66 82 2823 0 0</inkml:trace>
  <inkml:trace contextRef="#ctx0" brushRef="#br0" timeOffset="36293.659">4354 11888 3553 0 0,'-7'102'6170'0'0,"-49"133"-3782"0"0,51-217-2308 0 0,0-1 0 0 0,0-1 0 0 0,-2 1 0 0 0,0-1 0 0 0,-1 0 0 0 0,0 0 1 0 0,-1-1-1 0 0,-1 0 0 0 0,-1-1 0 0 0,-2 3-80 0 0,12-17 7 0 0,1 1-1 0 0,-1-1 1 0 0,1 1 0 0 0,-1-1 0 0 0,0 0-1 0 0,1 1 1 0 0,-1-1 0 0 0,0 1-1 0 0,1-1 1 0 0,-1 0 0 0 0,0 0-1 0 0,1 1 1 0 0,-1-1 0 0 0,0 0-1 0 0,0 0 1 0 0,1 0 0 0 0,-1 0 0 0 0,0 0-1 0 0,0 0 1 0 0,0 0 0 0 0,1 0-1 0 0,-1 0 1 0 0,0 0 0 0 0,0 0-1 0 0,1-1 1 0 0,-1 1 0 0 0,0 0-1 0 0,1 0 1 0 0,-1-1 0 0 0,0 1 0 0 0,1-1-1 0 0,-1 1 1 0 0,0 0 0 0 0,1-1-1 0 0,-1 1 1 0 0,1-1 0 0 0,-1 0-1 0 0,1 1 1 0 0,-1-1 0 0 0,1 1-1 0 0,-1-1 1 0 0,1 0 0 0 0,-1 1 0 0 0,1-1-1 0 0,0 0 1 0 0,-1 1 0 0 0,1-1-1 0 0,0 0 1 0 0,0 0 0 0 0,0 1-1 0 0,0-1 1 0 0,0 0 0 0 0,-1 0-1 0 0,1 1 1 0 0,0-1 0 0 0,1 0-7 0 0,-9-46 51 0 0,8 28-55 0 0,0 0 0 0 0,1 1 1 0 0,2-1-1 0 0,-1 0 1 0 0,2 1-1 0 0,1 0 1 0 0,0 0-1 0 0,1 0 1 0 0,1 0-1 0 0,1 1 1 0 0,0 0-1 0 0,1 1 0 0 0,1 0 1 0 0,1 0-1 0 0,0 1 1 0 0,1 0-1 0 0,0 1 1 0 0,1 1-1 0 0,1 0 1 0 0,0 0-1 0 0,1 2 1 0 0,0 0-1 0 0,1 0 1 0 0,0 2-1 0 0,0 0 0 0 0,1 0 1 0 0,0 2-1 0 0,1 0 1 0 0,1 1 3 0 0,12-2-206 0 0,-1 2 0 0 0,1 1 1 0 0,-1 2-1 0 0,1 1 0 0 0,0 1 0 0 0,0 2 1 0 0,0 1-1 0 0,0 1 0 0 0,0 2 0 0 0,-1 1 1 0 0,14 5 205 0 0,37-10-5512 0 0,-71-5 4245 0 0</inkml:trace>
  <inkml:trace contextRef="#ctx0" brushRef="#br0" timeOffset="36700.159">4881 11872 624 0 0,'-10'9'423'0'0,"0"0"0"0"0,1 0 1 0 0,0 1-1 0 0,0 1 0 0 0,1-1 0 0 0,0 1 0 0 0,1 1 0 0 0,0-1 0 0 0,1 1 1 0 0,0 1-1 0 0,1-1 0 0 0,1 1 0 0 0,0 0 0 0 0,0 0 0 0 0,1 0 0 0 0,1 0 0 0 0,0 0 1 0 0,1 1-1 0 0,1-1 0 0 0,0 1 0 0 0,0 2-423 0 0,2-13 54 0 0,-1 1 1 0 0,1 0-1 0 0,0-1 1 0 0,-1 0-1 0 0,2 1 1 0 0,-1-1-1 0 0,0 0 1 0 0,0 0-1 0 0,1 0 1 0 0,0-1-1 0 0,0 1 1 0 0,0 0-1 0 0,0-1 0 0 0,0 0 1 0 0,0 0-1 0 0,0 0 1 0 0,1 0-1 0 0,-1 0 1 0 0,1-1-1 0 0,-1 1 1 0 0,1-1-1 0 0,0 0 1 0 0,0 0-1 0 0,-1-1 1 0 0,1 1-1 0 0,0-1 0 0 0,0 1 1 0 0,0-1-1 0 0,0-1 1 0 0,-1 1-1 0 0,1 0 1 0 0,0-1-1 0 0,0 0 1 0 0,0 0-1 0 0,-1 0 1 0 0,1 0-1 0 0,-1-1 1 0 0,1 1-1 0 0,-1-1 0 0 0,1 0 1 0 0,-1 0-1 0 0,0 0 1 0 0,0 0-1 0 0,0-1 1 0 0,0 0-1 0 0,0 1 1 0 0,0-1-1 0 0,-1 0 1 0 0,2-2-55 0 0,17-15 57 0 0,-1 0 0 0 0,-1-1 0 0 0,-1-1 0 0 0,-1-1 1 0 0,0 0-1 0 0,-2-1 0 0 0,-1-1 0 0 0,-1-1 1 0 0,-1 0-1 0 0,4-16-57 0 0,1-40 38 0 0,-17 81-41 0 0,0-1 1 0 0,1 1-1 0 0,-1-1 1 0 0,0 1-1 0 0,0-1 0 0 0,0 0 1 0 0,0 1-1 0 0,0-1 1 0 0,0 0-1 0 0,0 1 0 0 0,-1-1 1 0 0,1 1-1 0 0,0-1 1 0 0,-1 1-1 0 0,1-1 0 0 0,-1 1 1 0 0,0-1-1 0 0,0 1 1 0 0,1-1-1 0 0,-1 1 0 0 0,0 0 1 0 0,0-1-1 0 0,0 1 1 0 0,-1 0-1 0 0,1 0 0 0 0,0 0 1 0 0,0 0-1 0 0,0 0 1 0 0,-1 0-1 0 0,1 0 0 0 0,-1 0 1 0 0,1 1-1 0 0,-1-1 1 0 0,1 0-1 0 0,-1 1 0 0 0,1-1 1 0 0,-1 1-1 0 0,1 0 1 0 0,-1-1-1 0 0,0 1 0 0 0,1 0 1 0 0,-1 0-1 0 0,1 0 0 0 0,-1 0 1 0 0,0 0-1 0 0,1 1 1 0 0,-2-1 2 0 0,-6 5 2 0 0,1 0 1 0 0,-1 0 0 0 0,1 1-1 0 0,0 0 1 0 0,1 0-1 0 0,-1 1 1 0 0,1-1 0 0 0,1 2-1 0 0,-1-1 1 0 0,1 1-1 0 0,0 0 1 0 0,1 1 0 0 0,0-1-1 0 0,0 1 1 0 0,-1 3-3 0 0,1-2 21 0 0,-17 28 191 0 0,1 2 0 0 0,2 1 1 0 0,2 0-1 0 0,2 1 0 0 0,1 1 0 0 0,3 0 1 0 0,1 1-1 0 0,2 0 0 0 0,3 0 1 0 0,1 1-1 0 0,2 16-212 0 0,1-56 4 0 0,1 0-1 0 0,0 0 1 0 0,0 0-1 0 0,0 1 1 0 0,0-1 0 0 0,1 0-1 0 0,0 0 1 0 0,0 0 0 0 0,1-1-1 0 0,-1 1 1 0 0,1 0 0 0 0,0 0-1 0 0,0-1 1 0 0,1 1-1 0 0,-1-1 1 0 0,1 0 0 0 0,0 1-1 0 0,0-1 1 0 0,1-1 0 0 0,-1 1-1 0 0,1 0 1 0 0,0-1 0 0 0,-1 0-1 0 0,2 0 1 0 0,-1 0-1 0 0,0 0 1 0 0,0-1 0 0 0,1 1-1 0 0,0-1 1 0 0,-1 0 0 0 0,1-1-1 0 0,0 1 1 0 0,0-1-4 0 0,26 0-267 0 0,-1-1 0 0 0,0-2 0 0 0,0 0-1 0 0,0-3 1 0 0,-1 0 0 0 0,1-2 0 0 0,-1-1 0 0 0,-1-1 0 0 0,1-1 0 0 0,21-13 267 0 0,10-2-845 0 0</inkml:trace>
  <inkml:trace contextRef="#ctx0" brushRef="#br0" timeOffset="40497.946">6109 11624 4489 0 0,'-22'-43'2907'0'0,"17"48"-1975"0"0,66 329-394 0 0,-6 168-310 0 0,-53-433-185 0 0,-3-57-6 0 0,0 0 0 0 0,1 0 0 0 0,1 0 0 0 0,0-1 0 0 0,0 1 0 0 0,1 0 0 0 0,1-1 0 0 0,0 1 0 0 0,0-1 0 0 0,1 0 0 0 0,1 0 0 0 0,1 2-37 0 0,-2-10 42 0 0,1-1 0 0 0,0 0 1 0 0,-1 1-1 0 0,1-2 1 0 0,0 1-1 0 0,0-1 0 0 0,0 1 1 0 0,0-1-1 0 0,0-1 1 0 0,0 1-1 0 0,1-1 0 0 0,-1 0 1 0 0,0 0-1 0 0,0 0 1 0 0,0-1-1 0 0,0 0 0 0 0,0 0 1 0 0,0 0-1 0 0,0 0 0 0 0,0-1 1 0 0,0 0-1 0 0,0 0 1 0 0,-1 0-1 0 0,4-2-42 0 0,17-4 68 0 0,-1 2-49 0 0,1-2-12 0 0,0 2-1 0 0,0 0 1 0 0,1 2 0 0 0,-1 1-1 0 0,1 1 1 0 0,0 1 0 0 0,-1 1-1 0 0,15 3-6 0 0,79 22-4149 0 0,-94-18 2609 0 0</inkml:trace>
  <inkml:trace contextRef="#ctx0" brushRef="#br0" timeOffset="43887.354">7011 12155 2569 0 0,'0'0'79'0'0,"1"0"0"0"0,-1 0 0 0 0,1-1 1 0 0,-1 1-1 0 0,0 0 0 0 0,1-1 1 0 0,-1 1-1 0 0,1 0 0 0 0,-1-1 1 0 0,0 1-1 0 0,1-1 0 0 0,-1 1 0 0 0,0-1 1 0 0,1 1-1 0 0,-1-1 0 0 0,0 1 1 0 0,0-1-1 0 0,1 1 0 0 0,-1-1 1 0 0,0 1-1 0 0,0-1 0 0 0,0 1 0 0 0,0-1 1 0 0,0 1-1 0 0,0-1 0 0 0,0 1 1 0 0,0-1-1 0 0,0 0 0 0 0,0 1 1 0 0,0-1-1 0 0,0 1 0 0 0,0-1 1 0 0,0 1-1 0 0,0-1 0 0 0,-1 1 0 0 0,1-1 1 0 0,0 1-1 0 0,0-1 0 0 0,-1 1 1 0 0,1-1-1 0 0,0 1 0 0 0,-1-1 1 0 0,1 1-1 0 0,0-1 0 0 0,-1 1 0 0 0,1 0 1 0 0,-1-1-1 0 0,1 1 0 0 0,-1 0 1 0 0,1-1-1 0 0,-1 1 0 0 0,1 0 1 0 0,-1 0-1 0 0,1-1 0 0 0,-1 1 0 0 0,1 0-79 0 0,8-8-157 0 0,6-33 389 0 0,-28 76-2042 0 0,14-32 1249 0 0</inkml:trace>
  <inkml:trace contextRef="#ctx0" brushRef="#br0" timeOffset="44594.49">7780 11633 3409 0 0,'6'7'3629'0'0,"19"89"-2909"0"0,-3 0 0 0 0,8 95-720 0 0,-28-173 104 0 0,-1 1 0 0 0,0-1 0 0 0,-1 1 0 0 0,-1-1 0 0 0,-1 0 0 0 0,0 1 0 0 0,-2-1 0 0 0,0 0 0 0 0,-1 0 0 0 0,-6 13-104 0 0,-5 11 589 0 0,1 1 0 0 0,2 0-1 0 0,2 1 1 0 0,-5 44-589 0 0,15-84-44 0 0,2-3 60 0 0,-1 0 0 0 0,1 0 1 0 0,-1 0-1 0 0,0 0 1 0 0,0 0-1 0 0,0 0 0 0 0,0 0 1 0 0,1 0-1 0 0,-1 0 0 0 0,0 0 1 0 0,-1 0-1 0 0,1 0 0 0 0,0 0 1 0 0,0 0-1 0 0,0 0 1 0 0,-1 0-1 0 0,1 0 0 0 0,0 0 1 0 0,-1 0-1 0 0,1 0 0 0 0,-1 0 1 0 0,1 0-1 0 0,-1 0 1 0 0,1 0-1 0 0,-1-1 0 0 0,0 1 1 0 0,0 0-1 0 0,1 0 0 0 0,-1-1 1 0 0,0 1-1 0 0,0 0 0 0 0,0-1 1 0 0,1 1-1 0 0,-1-1 1 0 0,0 1-1 0 0,0-1 0 0 0,0 0 1 0 0,0 1-1 0 0,0-1 0 0 0,0 0 1 0 0,0 0-1 0 0,0 1 0 0 0,0-1 1 0 0,0 0-1 0 0,0 0 1 0 0,0 0-1 0 0,0 0 0 0 0,0-1 1 0 0,0 1-1 0 0,0 0 0 0 0,0 0 1 0 0,0 0-1 0 0,0-1 1 0 0,0 1-1 0 0,0-1 0 0 0,0 1 1 0 0,0-1-1 0 0,0 1 0 0 0,0-1 1 0 0,0 0-17 0 0,-118-13 102 0 0,114 13-247 0 0,-1 2 0 0 0,1-1-1 0 0,0 1 1 0 0,-1-1 0 0 0,1 2-1 0 0,0-1 1 0 0,0 0 0 0 0,0 1-1 0 0,0 0 1 0 0,0 0-1 0 0,0 1 1 0 0,0-1 0 0 0,0 1-1 0 0,1 0 1 0 0,0 0 0 0 0,-1 1-1 0 0,1-1 1 0 0,0 1-1 0 0,1 0 1 0 0,-1 0 0 0 0,1 0-1 0 0,0 1 1 0 0,0-1 0 0 0,-2 5 145 0 0,0 3-1199 0 0</inkml:trace>
  <inkml:trace contextRef="#ctx0" brushRef="#br0" timeOffset="55321.687">14032 10805 5321 0 0,'-18'7'3570'0'0,"22"-12"-2854"0"0,-5 5-729 0 0,1 0 0 0 0,-1 0 0 0 0,1 0-1 0 0,-1 1 1 0 0,1-1 0 0 0,-1 0 0 0 0,1 0 0 0 0,-1 0-1 0 0,1 0 1 0 0,0 0 0 0 0,-1 0 0 0 0,1 0-1 0 0,-1 0 1 0 0,1 0 0 0 0,-1 0 0 0 0,1 0-1 0 0,-1-1 1 0 0,1 1 0 0 0,-1 0 0 0 0,1 0 0 0 0,0 0-1 0 0,-1 0 1 0 0,1-1 0 0 0,-1 1 0 0 0,1 0-1 0 0,0-1 1 0 0,-1 1 0 0 0,1 0 0 0 0,0 0-1 0 0,-1-1 1 0 0,1 1 0 0 0,0-1 0 0 0,-1 1 0 0 0,1 0-1 0 0,0-1 1 0 0,0 1 0 0 0,-1-1 0 0 0,1 1-1 0 0,0 0 1 0 0,0-1 0 0 0,0 1 0 0 0,0-1-1 0 0,0 1 1 0 0,0-1 0 0 0,0 1 0 0 0,0-1-1 0 0,0 1 1 0 0,0-1 0 0 0,0 1 0 0 0,0-1 0 0 0,0 1 13 0 0,-178 99 1056 0 0,134-67-59 0 0,29-30-568 0 0,25-7-376 0 0,127-16 0 0 0,-12-8-2821 0 0,-114 23 1881 0 0</inkml:trace>
  <inkml:trace contextRef="#ctx0" brushRef="#br0" timeOffset="56041.472">15117 9721 4385 0 0,'-12'12'190'0'0,"1"1"-1"0"0,1 1 1 0 0,0 0 0 0 0,1 1 0 0 0,0 0 0 0 0,1 0-1 0 0,1 0 1 0 0,1 1 0 0 0,0 0 0 0 0,1 1-1 0 0,0-1 1 0 0,2 1 0 0 0,0 0 0 0 0,0 4-190 0 0,-20 70 588 0 0,-83 382-492 0 0,103-452-442 0 0,1 1-193 0 0</inkml:trace>
  <inkml:trace contextRef="#ctx0" brushRef="#br0" timeOffset="56794.736">15034 10297 3169 0 0,'8'205'2440'0'0,"-35"-65"-2337"0"0,28-127-1541 0 0,-1-13 845 0 0</inkml:trace>
  <inkml:trace contextRef="#ctx0" brushRef="#br0" timeOffset="57252.652">14860 10471 4633 0 0,'-13'82'2809'0'0,"4"-35"-2655"0"0,-11 181 584 0 0,20-227-785 0 0,0 1 0 0 0,0 0 0 0 0,0 0 0 0 0,0 0 0 0 0,0 0 0 0 0,0 0 1 0 0,1 0-1 0 0,-1-1 0 0 0,1 1 0 0 0,0 0 0 0 0,-1 0 0 0 0,1-1 0 0 0,0 1 0 0 0,0 0 0 0 0,0-1 0 0 0,0 1 1 0 0,0-1-1 0 0,1 1 0 0 0,-1-1 0 0 0,0 0 0 0 0,1 1 0 0 0,-1-1 0 0 0,1 0 0 0 0,-1 0 0 0 0,1 0 1 0 0,-1 0-1 0 0,1 0 0 0 0,0-1 0 0 0,0 1 0 0 0,-1 0 0 0 0,1-1 0 0 0,0 1 0 0 0,0-1 0 0 0,0 0 1 0 0,-1 1-1 0 0,1-1 0 0 0,0 0 0 0 0,0 0 0 0 0,0 0 0 0 0,0 0 0 0 0,0-1 0 0 0,0 1 0 0 0,0-1 47 0 0,16-3-636 0 0</inkml:trace>
  <inkml:trace contextRef="#ctx0" brushRef="#br0" timeOffset="58132.862">11242 9856 2745 0 0,'-27'53'535'0'0,"3"1"0"0"0,2 1 1 0 0,3 1-1 0 0,2 1 0 0 0,2 0 1 0 0,3 1-1 0 0,-2 41-535 0 0,-7 19 293 0 0,11-72-291 0 0,-29 241 20 0 0,39-284-65 0 0,0 1 0 0 0,-1-1 0 0 0,1 0 0 0 0,1 1 0 0 0,-1-1 0 0 0,0 0 0 0 0,1 0 0 0 0,0 1 0 0 0,0-1 0 0 0,0 0 0 0 0,0 0 0 0 0,0 0 0 0 0,0 0 0 0 0,1 0 0 0 0,0 0 0 0 0,-1 0-1 0 0,1 0 1 0 0,0-1 0 0 0,1 1 0 0 0,-1-1 0 0 0,0 1 0 0 0,1-1 0 0 0,-1 0 0 0 0,1 0 0 0 0,0 0 0 0 0,-1 0 0 0 0,1-1 0 0 0,0 1 0 0 0,0-1 0 0 0,0 0 0 0 0,1 0 0 0 0,-1 0 0 0 0,0 0 0 0 0,0 0-1 0 0,3 0 44 0 0,8-1-461 0 0</inkml:trace>
  <inkml:trace contextRef="#ctx0" brushRef="#br0" timeOffset="59080.844">11078 10947 2649 0 0,'0'-7'4097'0'0,"23"-12"-3327"0"0,198-127 657 0 0,-37 58-4790 0 0,-166 82 2560 0 0</inkml:trace>
  <inkml:trace contextRef="#ctx0" brushRef="#br0" timeOffset="59781.592">11852 10025 6625 0 0,'-6'-2'2481'0'0,"-1"2"-2649"0"0,1 2 144 0 0,4-2-184 0 0,2 0-544 0 0</inkml:trace>
  <inkml:trace contextRef="#ctx0" brushRef="#br0" timeOffset="62259.962">8582 12140 6721 0 0,'-21'43'3320'0'0,"5"-18"-3323"0"0,-12 125 330 0 0,28-149-296 0 0,0-1-5 0 0,0 0-18 0 0,0 0-20 0 0,16 22-1085 0 0,17-7-1369 0 0,-25-12 1620 0 0</inkml:trace>
  <inkml:trace contextRef="#ctx0" brushRef="#br0" timeOffset="62511.757">8683 11687 6113 0 0,'-7'0'2321'0'0,"-1"3"-1737"0"0,-9-3-464 0 0,1 5 40 0 0,6 2-184 0 0,-1-3-40 0 0,2 8-40 0 0,2-3-80 0 0,4 1-248 0 0,2-4-176 0 0,2-1-240 0 0,-1-5 575 0 0,0 0-527 0 0,0 0-264 0 0</inkml:trace>
  <inkml:trace contextRef="#ctx0" brushRef="#br0" timeOffset="63086.592">9098 12050 2529 0 0,'6'-52'5202'0'0,"1"29"-5063"0"0,-6 18-73 0 0,-15-19 268 0 0,10 23-311 0 0,0-1 0 0 0,0 1 0 0 0,0 0 0 0 0,0 1 0 0 0,0-1 0 0 0,0 1 0 0 0,0-1 0 0 0,-1 1 0 0 0,1 1 0 0 0,0-1 0 0 0,0 0 0 0 0,0 1 0 0 0,0 0 0 0 0,0 0 0 0 0,0 0 0 0 0,0 1 0 0 0,0-1 0 0 0,1 1 0 0 0,-1 0 0 0 0,0 0 0 0 0,1 0 0 0 0,-1 0 0 0 0,1 1 0 0 0,-2 1-23 0 0,-7 6 168 0 0,7-7-91 0 0,-1 1 1 0 0,0-1-1 0 0,1 2 0 0 0,0-1 1 0 0,0 1-1 0 0,0-1 1 0 0,0 1-1 0 0,1 1 1 0 0,0-1-1 0 0,0 1 0 0 0,0-1 1 0 0,1 1-1 0 0,0 0 1 0 0,0 1-1 0 0,0-1 0 0 0,1 0 1 0 0,0 1-1 0 0,0-1 1 0 0,1 1-1 0 0,0 0 1 0 0,-1 4-78 0 0,4-1 2 0 0,1 1 1 0 0,-1-1 0 0 0,2 1 0 0 0,-1-1 0 0 0,2 0-1 0 0,-1-1 1 0 0,1 1 0 0 0,1-1 0 0 0,0 0 0 0 0,0 0-1 0 0,0-1 1 0 0,1 1 0 0 0,1-1 0 0 0,4 4-3 0 0,0 1 18 0 0,40 43 17 0 0,-51-55-29 0 0,-1-1 8 0 0,0 0 16 0 0,0 0-8 0 0,-114 35-192 0 0,97-24-3002 0 0,15-11 2319 0 0</inkml:trace>
  <inkml:trace contextRef="#ctx0" brushRef="#br0" timeOffset="63647.465">9791 11705 3801 0 0,'-7'4'2375'0'0,"-3"23"-184"0"0,24 328-1884 0 0,-14-268 316 0 0,41-68-551 0 0,36 13-2007 0 0,-53-29-562 0 0,-15-3 1169 0 0</inkml:trace>
  <inkml:trace contextRef="#ctx0" brushRef="#br0" timeOffset="63974.022">9608 12028 6313 0 0,'1'0'104'0'0,"-1"0"-1"0"0,1 0 1 0 0,-1 0-1 0 0,1 0 0 0 0,0-1 1 0 0,-1 1-1 0 0,1 0 1 0 0,-1 0-1 0 0,1-1 1 0 0,-1 1-1 0 0,1 0 0 0 0,-1-1 1 0 0,1 1-1 0 0,-1 0 1 0 0,1-1-1 0 0,-1 1 1 0 0,0-1-1 0 0,1 1 0 0 0,-1-1 1 0 0,1 1-1 0 0,-1-1 1 0 0,0 1-1 0 0,0-1 0 0 0,1 1 1 0 0,-1-1-1 0 0,0 1 1 0 0,0-1-1 0 0,1 1 1 0 0,-1-1-1 0 0,0 0 0 0 0,0 1 1 0 0,0-1-1 0 0,0 1 1 0 0,0-1-1 0 0,0 0 0 0 0,0 1 1 0 0,0-1-1 0 0,0 1 1 0 0,-1-1-1 0 0,1 0 1 0 0,0 1-1 0 0,0-1 0 0 0,0 1 1 0 0,-1-1-1 0 0,1 1 1 0 0,0-1-1 0 0,0 1 1 0 0,-1-1-1 0 0,1 1 0 0 0,-1-1 1 0 0,1 0-104 0 0,233-59 876 0 0,108-32-3267 0 0,-276 67-1917 0 0,-50 21 2936 0 0</inkml:trace>
  <inkml:trace contextRef="#ctx0" brushRef="#br0" timeOffset="64520.436">10259 11598 3961 0 0,'-10'5'1862'0'0,"9"-5"-1715"0"0,0 1 0 0 0,-1-1-1 0 0,1 1 1 0 0,0-1 0 0 0,0 1-1 0 0,0 0 1 0 0,0-1 0 0 0,0 1-1 0 0,0 0 1 0 0,0 0 0 0 0,0 0 0 0 0,0 0-1 0 0,0 0 1 0 0,0 0 0 0 0,1 0-1 0 0,-1 0 1 0 0,0 0 0 0 0,1 0-1 0 0,-1 0 1 0 0,1 0 0 0 0,-1 0-1 0 0,1 1 1 0 0,0-1 0 0 0,-1 0-1 0 0,1 0 1 0 0,0 1 0 0 0,0-1-1 0 0,0 0 1 0 0,0 1 0 0 0,0-1-1 0 0,0 0 1 0 0,0 0 0 0 0,0 1-1 0 0,1-1 1 0 0,-1 1-147 0 0,1 22 184 0 0,1 0 1 0 0,1-1-1 0 0,1 0 0 0 0,1 1 0 0 0,1-1 1 0 0,8 19-185 0 0,-5-12 31 0 0,-2 0 0 0 0,-1 1 0 0 0,-1-1 0 0 0,-1 1 0 0 0,-2 0 0 0 0,-1 0 0 0 0,-2 0 0 0 0,-1 0 0 0 0,-1 0 0 0 0,-7 23-31 0 0,10-47 33 0 0,-1 0 0 0 0,0 0 0 0 0,-1-1 0 0 0,0 1 0 0 0,0-1 0 0 0,0 1-1 0 0,-1-1 1 0 0,0 0 0 0 0,0 0 0 0 0,-1 0 0 0 0,0 0 0 0 0,0 0 0 0 0,0-1-1 0 0,0 0 1 0 0,-1 0 0 0 0,0 0 0 0 0,-1 0-33 0 0,7-20 112 0 0,84-211-153 0 0,-83 223 40 0 0,-1 0 1 0 0,1 1-1 0 0,0-1 1 0 0,0 0-1 0 0,0 1 1 0 0,0-1-1 0 0,0 1 1 0 0,0 0-1 0 0,1-1 1 0 0,-1 1-1 0 0,1 0 1 0 0,-1 1-1 0 0,1-1 1 0 0,0 0-1 0 0,0 1 0 0 0,0 0 1 0 0,0-1-1 0 0,0 1 1 0 0,0 0-1 0 0,0 1 1 0 0,0-1-1 0 0,1 0 1 0 0,-1 1-1 0 0,0 0 1 0 0,0 0-1 0 0,1 0 1 0 0,-1 0-1 0 0,0 0 1 0 0,0 1-1 0 0,0-1 1 0 0,1 1-1 0 0,-1 0 1 0 0,0 0-1 0 0,0 0 1 0 0,0 0-1 0 0,0 1 1 0 0,0-1-1 0 0,-1 1 1 0 0,1 0-1 0 0,0 0 1 0 0,-1 0-1 0 0,1 0 1 0 0,-1 0-1 0 0,0 0 0 0 0,1 1 1 0 0,-1-1-1 0 0,0 1 1 0 0,-1-1-1 0 0,2 2 1 0 0,2 6-2 0 0,1 0-1 0 0,-1 0 1 0 0,-1 0-1 0 0,0 1 0 0 0,0-1 1 0 0,-1 1-1 0 0,0 0 1 0 0,-1 0-1 0 0,-1 0 1 0 0,1 0-1 0 0,-2 1 0 0 0,0-1 1 0 0,0 0-1 0 0,-1 0 1 0 0,0 0-1 0 0,-1 0 0 0 0,-2 8 3 0 0,2-16-829 0 0,0 0-847 0 0,2 1-2673 0 0,0-4 3495 0 0</inkml:trace>
  <inkml:trace contextRef="#ctx0" brushRef="#br0" timeOffset="65112.405">10707 12036 4593 0 0,'-3'28'2594'0'0,"2"-26"-2534"0"0,0 0 0 0 0,0 0 1 0 0,1 0-1 0 0,-1 0 1 0 0,1 0-1 0 0,-1 0 1 0 0,1 0-1 0 0,-1 0 0 0 0,1 1 1 0 0,0-1-1 0 0,0 0 1 0 0,0 0-1 0 0,0 0 0 0 0,1 0 1 0 0,-1 0-1 0 0,1 0 1 0 0,-1 0-1 0 0,1 0 0 0 0,0 0 1 0 0,-1 0-1 0 0,1 0 1 0 0,0 0-1 0 0,0 0 1 0 0,1 0-1 0 0,-1 0 0 0 0,0-1 1 0 0,0 1-1 0 0,1 0 1 0 0,-1-1-1 0 0,1 0 0 0 0,0 1 1 0 0,-1-1-1 0 0,1 0 1 0 0,0 0-1 0 0,0 1 0 0 0,0-1 1 0 0,0-1-1 0 0,0 1 1 0 0,0 0-1 0 0,0 0 1 0 0,0-1-1 0 0,0 1 0 0 0,0-1 1 0 0,2 0-61 0 0,19-1 56 0 0,0-1-1 0 0,0-1 1 0 0,-1-1 0 0 0,1-1 0 0 0,-1-1-1 0 0,0-1 1 0 0,-1-1 0 0 0,1-1 0 0 0,-2-1 0 0 0,1-1-1 0 0,-1 0 1 0 0,7-8-56 0 0,-22 17 4 0 0,6-6 13 0 0,1 0 0 0 0,-1-1 0 0 0,0 0 0 0 0,-1-1 0 0 0,0 0 0 0 0,-1-1-1 0 0,0 0 1 0 0,0 0 0 0 0,-1-1 0 0 0,-1 0 0 0 0,0 0 0 0 0,1-5-17 0 0,-6 14-3 0 0,-1 0 0 0 0,0 0 1 0 0,1 0-1 0 0,-2 0 0 0 0,1 0 0 0 0,0 0 0 0 0,-1-1 1 0 0,1 1-1 0 0,-1 0 0 0 0,0 0 0 0 0,0 0 0 0 0,0 0 1 0 0,0-1-1 0 0,-1 1 0 0 0,1 0 0 0 0,-1 0 1 0 0,0 0-1 0 0,0 0 0 0 0,0 0 0 0 0,0 0 0 0 0,-1 0 1 0 0,1 0-1 0 0,-1 1 0 0 0,1-1 0 0 0,-1 0 0 0 0,0 1 1 0 0,0 0-1 0 0,0-1 0 0 0,-1 1 0 0 0,1 0 0 0 0,0 0 1 0 0,-1 0-1 0 0,0 0 0 0 0,1 0 0 0 0,-1 1 0 0 0,0-1 1 0 0,0 1-1 0 0,0 0 0 0 0,0 0 0 0 0,0 0 1 0 0,0 0-1 0 0,0 0 0 0 0,0 1 3 0 0,-13 3 48 0 0,1 1 1 0 0,0 1-1 0 0,0 1 1 0 0,1 0-1 0 0,0 0 1 0 0,0 2-1 0 0,0 0 1 0 0,1 0-1 0 0,0 1 0 0 0,1 1 1 0 0,0 0-1 0 0,0 0 1 0 0,1 2-1 0 0,0-1 1 0 0,1 1-1 0 0,1 1 1 0 0,0 0-1 0 0,-6 10-48 0 0,1 0 180 0 0,0 0-1 0 0,1 1 1 0 0,2 0-1 0 0,0 1 1 0 0,1 0-1 0 0,2 0 1 0 0,1 1 0 0 0,1 0-1 0 0,1 1 1 0 0,1 0-1 0 0,1 7-179 0 0,4-28 5 0 0,1 1 1 0 0,0-1-1 0 0,0 0 0 0 0,1 0 0 0 0,-1 0 0 0 0,1 0 0 0 0,1-1 1 0 0,-1 1-1 0 0,1-1 0 0 0,0 0 0 0 0,0 0 0 0 0,1 0 0 0 0,-1-1 1 0 0,1 1-1 0 0,0-1 0 0 0,0 0 0 0 0,1-1 0 0 0,-1 1 0 0 0,1-1 1 0 0,0 0-1 0 0,0 0 0 0 0,0-1 0 0 0,0 0 0 0 0,0 0 1 0 0,0 0-1 0 0,1-1 0 0 0,-1 0 0 0 0,1 0 0 0 0,-1 0 0 0 0,1-1 1 0 0,-1 0-1 0 0,1-1 0 0 0,3 0-5 0 0,8 0-565 0 0,0-1 0 0 0,0-1-1 0 0,0-1 1 0 0,0-1 0 0 0,0 0 0 0 0,-1-2 0 0 0,0 1-1 0 0,0-2 1 0 0,9-6 565 0 0,8-2-2313 0 0,-15 8 679 0 0</inkml:trace>
  <inkml:trace contextRef="#ctx0" brushRef="#br0" timeOffset="65686.833">11887 11944 7178 0 0,'-14'57'3539'0'0,"-1"77"-2895"0"0,15-118-611 0 0,0 0 0 0 0,1 1-1 0 0,1-1 1 0 0,0 0 0 0 0,1 0 0 0 0,1-1-1 0 0,0 1 1 0 0,1-1 0 0 0,7 14-33 0 0,-11-28-32 0 0,-1-1-19 0 0,0 0-26 0 0,0 0-26 0 0,0 0-68 0 0,0 0-138 0 0,0 0-116 0 0,0 0-116 0 0,22-3-3830 0 0,-16 0 3172 0 0</inkml:trace>
  <inkml:trace contextRef="#ctx0" brushRef="#br0" timeOffset="66061.643">12140 11985 1016 0 0,'8'-4'-228'0'0,"-8"3"359"0"0,1 0 0 0 0,0 1 0 0 0,-1-1 0 0 0,1 1 0 0 0,0-1 0 0 0,0 1 0 0 0,0-1 0 0 0,0 1 0 0 0,-1 0 0 0 0,1-1 0 0 0,0 1 0 0 0,0 0 0 0 0,0 0 0 0 0,0-1 0 0 0,0 1 0 0 0,0 0 0 0 0,0 0 1 0 0,0 0-1 0 0,0 0 0 0 0,0 0 0 0 0,-1 0 0 0 0,1 1 0 0 0,0-1 0 0 0,0 0 0 0 0,0 0 0 0 0,0 1 0 0 0,0-1 0 0 0,0 0 0 0 0,0 1 0 0 0,-1-1 0 0 0,1 1 0 0 0,0-1 0 0 0,0 1 0 0 0,-1 0 0 0 0,1-1 0 0 0,0 1 0 0 0,-1 0 0 0 0,1-1 0 0 0,-1 1 0 0 0,1 0 0 0 0,0 0 0 0 0,-1-1 0 0 0,0 1 1 0 0,1 0-1 0 0,-1 0 0 0 0,0 0 0 0 0,1 0 0 0 0,-1 0 0 0 0,0 0 0 0 0,0-1 0 0 0,0 1 0 0 0,1 0 0 0 0,-1 0 0 0 0,0 0 0 0 0,0 0 0 0 0,-1 0 0 0 0,1 0 0 0 0,0 0 0 0 0,0 0 0 0 0,0 0 0 0 0,-1 0 0 0 0,1-1 0 0 0,0 1 0 0 0,-1 0 0 0 0,1 0 0 0 0,-1 0 0 0 0,1 0-131 0 0,18 112 1231 0 0,-46-26-711 0 0,11-63-365 0 0,21-34-160 0 0,89-144-18 0 0,-86 147 27 0 0,-6 5 2 0 0,0 1 0 0 0,0-1 0 0 0,0 0 0 0 0,1 0 0 0 0,-1 1 0 0 0,0-1 0 0 0,1 0 1 0 0,-1 1-1 0 0,1 0 0 0 0,0-1 0 0 0,-1 1 0 0 0,1 0 0 0 0,0 0 0 0 0,0 0 0 0 0,0 0 0 0 0,-1 0 0 0 0,1 0 0 0 0,0 0 0 0 0,0 1 1 0 0,0-1-1 0 0,1 1 0 0 0,-1 0 0 0 0,0-1 0 0 0,0 1 0 0 0,0 0 0 0 0,0 0 0 0 0,0 0 0 0 0,0 0 0 0 0,0 1 0 0 0,0-1 0 0 0,0 1 1 0 0,0-1-1 0 0,0 1 0 0 0,0 0 0 0 0,0 0 0 0 0,0-1 0 0 0,0 1 0 0 0,0 1 0 0 0,0-1 0 0 0,-1 0 0 0 0,1 0 0 0 0,0 1 1 0 0,0-1-7 0 0,10 16 56 0 0,-1 0 0 0 0,0 1 0 0 0,-1 0 0 0 0,-1 0 0 0 0,-1 1 0 0 0,0 0 1 0 0,-2 1-1 0 0,0-1 0 0 0,-1 1 0 0 0,0 3-56 0 0,32 96-9 0 0,-1-62-1234 0 0,-35-57 561 0 0,-1-5-2711 0 0,0 4 2305 0 0</inkml:trace>
  <inkml:trace contextRef="#ctx0" brushRef="#br0" timeOffset="66311.441">11997 11675 8034 0 0,'-8'11'2840'0'0,"-3"-2"-2296"0"0,1-2-520 0 0,5 1-96 0 0,5 1-136 0 0,0-4-48 0 0,4 3-72 0 0,5-7-112 0 0,5 1-456 0 0,-1 0-312 0 0,5-4 824 0 0,2-3-601 0 0,8-6-407 0 0</inkml:trace>
  <inkml:trace contextRef="#ctx0" brushRef="#br0" timeOffset="66563.209">12725 11425 4881 0 0,'2'4'788'0'0,"29"74"4179"0"0,-12 154-3434 0 0,-9 151-1533 0 0,11-184 446 0 0,-20-195-455 0 0,-1 0 0 0 0,1 0 0 0 0,-1 0 0 0 0,1-1 0 0 0,1 1 0 0 0,-1 0 0 0 0,0 0 0 0 0,1 0 0 0 0,0-1 0 0 0,0 1 0 0 0,0-1 0 0 0,0 0 0 0 0,0 1 0 0 0,1-1 0 0 0,0 0 0 0 0,-1 0 0 0 0,1 0 0 0 0,0-1 0 0 0,1 1 0 0 0,-1-1 0 0 0,0 0 0 0 0,1 0 0 0 0,-1 0 0 0 0,1 0 0 0 0,0 0 0 0 0,-1-1 0 0 0,1 0 0 0 0,0 0 0 0 0,0 0 0 0 0,0 0 0 0 0,0 0 0 0 0,0-1 1 0 0,0 0-1 0 0,0 1 0 0 0,0-2 0 0 0,0 1 0 0 0,4-1 9 0 0,68-61-4219 0 0,-55 37 2412 0 0,-11 12 439 0 0</inkml:trace>
  <inkml:trace contextRef="#ctx0" brushRef="#br0" timeOffset="66861.776">12570 11872 7394 0 0,'-21'35'5183'0'0,"42"-24"-4883"0"0,72 22-41 0 0,127-41-152 0 0,-163 2-1560 0 0,-1-2-1 0 0,0-3 1 0 0,0-3 0 0 0,24-10 1453 0 0,-64 19-1149 0 0</inkml:trace>
  <inkml:trace contextRef="#ctx0" brushRef="#br0" timeOffset="67376.675">13126 11990 4937 0 0,'-7'8'1633'0'0,"5"-6"-1511"0"0,1 0-1 0 0,-1-1 0 0 0,0 1 1 0 0,1 0-1 0 0,-1 0 1 0 0,1 0-1 0 0,-1 0 0 0 0,1 0 1 0 0,0 0-1 0 0,0 0 0 0 0,0 1 1 0 0,0-1-1 0 0,0 0 1 0 0,1 0-1 0 0,-1 1 0 0 0,1-1 1 0 0,0 1-1 0 0,-1-1 0 0 0,1 0 1 0 0,0 1-1 0 0,0-1 1 0 0,0 1-1 0 0,1-1 0 0 0,-1 1 1 0 0,1-1-1 0 0,-1 0 0 0 0,1 1 1 0 0,0-1-1 0 0,0 0 1 0 0,0 0-1 0 0,0 1-121 0 0,1 1 28 0 0,0-1 0 0 0,0 0 0 0 0,1 0 0 0 0,-1 0 0 0 0,1 0 1 0 0,0-1-1 0 0,-1 1 0 0 0,1-1 0 0 0,0 0 0 0 0,1 0 0 0 0,-1 0 0 0 0,0 0 0 0 0,0 0 1 0 0,1-1-1 0 0,-1 1 0 0 0,1-1 0 0 0,0 0 0 0 0,-1 0 0 0 0,1 0 0 0 0,0-1 0 0 0,-1 1 1 0 0,1-1-1 0 0,0 0 0 0 0,0 0 0 0 0,0 0 0 0 0,-1 0 0 0 0,1-1 0 0 0,0 0 0 0 0,-1 0 1 0 0,1 0-1 0 0,0 0 0 0 0,-1 0 0 0 0,1-1 0 0 0,1 0-28 0 0,17-7 49 0 0,-1-1 1 0 0,0-1-1 0 0,-1 0 0 0 0,0-2 1 0 0,-1 0-1 0 0,0-1 0 0 0,-1-1 1 0 0,0-1-1 0 0,-2 0 1 0 0,0-1-1 0 0,-1-1-49 0 0,31-79 200 0 0,-45 94-194 0 0,-1 0 0 0 0,1 1 0 0 0,-1-1 1 0 0,0 0-1 0 0,0 0 0 0 0,-1 1 0 0 0,1-1 0 0 0,0 0 1 0 0,-1 0-1 0 0,0 1 0 0 0,0-1 0 0 0,1 0 0 0 0,-1 1 1 0 0,-1-1-1 0 0,1 1 0 0 0,0 0 0 0 0,-1-1 0 0 0,1 1 1 0 0,-1 0-1 0 0,0 0 0 0 0,0 0 0 0 0,1 0 0 0 0,-2 0 1 0 0,1 0-1 0 0,0 0 0 0 0,0 1 0 0 0,0-1 0 0 0,-1 1 1 0 0,1 0-1 0 0,-1-1 0 0 0,1 1 0 0 0,-1 0 0 0 0,1 0 1 0 0,-1 1-1 0 0,0-1 0 0 0,1 1 0 0 0,-2-1-6 0 0,-3 2 7 0 0,1 1 0 0 0,-1-1 0 0 0,1 1 0 0 0,0 1 0 0 0,-1-1-1 0 0,1 1 1 0 0,0 0 0 0 0,0 0 0 0 0,1 1 0 0 0,-1 0 0 0 0,1 0 0 0 0,0 0 0 0 0,0 0-1 0 0,0 1 1 0 0,0 0 0 0 0,1 0 0 0 0,0 0 0 0 0,0 1 0 0 0,0-1 0 0 0,-2 6-7 0 0,-5 2 88 0 0,0 0 0 0 0,0 1 0 0 0,1 1 0 0 0,1 0 1 0 0,0 0-1 0 0,1 1 0 0 0,1 0 0 0 0,1 0 0 0 0,0 1 0 0 0,1 0 1 0 0,0 0-1 0 0,2 0 0 0 0,0 0 0 0 0,1 1 0 0 0,1-1 1 0 0,0 1-1 0 0,1-1 0 0 0,1 1 0 0 0,1-1 0 0 0,1 1 0 0 0,0-1 1 0 0,1 0-1 0 0,1 0 0 0 0,0 0 0 0 0,3 2-88 0 0,-3-13-29 0 0,1 0 1 0 0,0-1-1 0 0,1 0 0 0 0,-1-1 0 0 0,1 1 0 0 0,0-1 1 0 0,0 0-1 0 0,0-1 0 0 0,0 0 0 0 0,1 0 0 0 0,0-1 1 0 0,-1 1-1 0 0,1-2 0 0 0,0 1 0 0 0,0-1 0 0 0,0 0 1 0 0,0-1-1 0 0,0 0 0 0 0,0 0 0 0 0,0-1 0 0 0,0 0 1 0 0,0 0-1 0 0,0-1 0 0 0,0 0 0 0 0,-1 0 0 0 0,1-1 1 0 0,-1 0-1 0 0,1 0 0 0 0,-1-1 0 0 0,0 0 0 0 0,0 0 1 0 0,1-2 28 0 0,132-78-7329 0 0,-122 72 5657 0 0</inkml:trace>
  <inkml:trace contextRef="#ctx0" brushRef="#br0" timeOffset="68917.107">13768 12092 2417 0 0,'-8'8'7265'0'0,"13"0"-4169"0"0,38 1-2294 0 0,-38-12-785 0 0,0 0 0 0 0,-1 0 0 0 0,1-1 0 0 0,-1 0 0 0 0,0 0 0 0 0,0 0 0 0 0,0 0 0 0 0,0-1 0 0 0,-1 1 0 0 0,0-1 0 0 0,1 0 0 0 0,-2 0 0 0 0,1 0 0 0 0,-1 0 0 0 0,0-1 0 0 0,0 1 0 0 0,0-1 0 0 0,-1 1 0 0 0,0-1 0 0 0,0 0 0 0 0,0 0 0 0 0,-1 1 0 0 0,1-1 0 0 0,-2 0 0 0 0,1 0 0 0 0,0 1 0 0 0,-1-1 0 0 0,0 0 0 0 0,-1 1 0 0 0,-1-6-17 0 0,1 7 4 0 0,1 0 0 0 0,-1 0 0 0 0,0-1 0 0 0,-1 1 0 0 0,1 1 1 0 0,-1-1-1 0 0,1 0 0 0 0,-1 1 0 0 0,-1-1 0 0 0,1 1 0 0 0,0 0 1 0 0,-1 0-1 0 0,1 0 0 0 0,-1 0 0 0 0,0 1 0 0 0,0-1 0 0 0,0 1 0 0 0,0 0 1 0 0,0 1-1 0 0,-1-1 0 0 0,1 1 0 0 0,-1-1 0 0 0,1 1 0 0 0,-1 1 1 0 0,1-1-1 0 0,-4 0-4 0 0,-78 23 45 0 0,77-17-41 0 0,1 1-1 0 0,0 0 1 0 0,0 0-1 0 0,0 1 1 0 0,1 0 0 0 0,0 1-1 0 0,0-1 1 0 0,1 1-1 0 0,0 0 1 0 0,0 1 0 0 0,1-1-1 0 0,0 1 1 0 0,1 0-1 0 0,0 1 1 0 0,0-1 0 0 0,1 1-1 0 0,0 0 1 0 0,1-1-1 0 0,0 1 1 0 0,-1 9-4 0 0,22 15-11 0 0,23-29-22 0 0,17 24 44 0 0,5 46 17 0 0,-50-52-15 0 0,138 253 27 0 0,-146-263-29 0 0,-1 1-1 0 0,-1 0 1 0 0,0 0-1 0 0,-1 1 1 0 0,-1-1-1 0 0,0 1 1 0 0,-1 0-1 0 0,0-1 1 0 0,-1 10-11 0 0,0-19 4 0 0,-1 0 1 0 0,1 0-1 0 0,0 0 1 0 0,-1 0-1 0 0,0 0 1 0 0,-1 0 0 0 0,1 0-1 0 0,-1-1 1 0 0,0 1-1 0 0,0 0 1 0 0,0-1-1 0 0,0 1 1 0 0,-1-1-1 0 0,0 0 1 0 0,0 0 0 0 0,0 0-1 0 0,-1 0 1 0 0,1-1-1 0 0,-1 1 1 0 0,0-1-1 0 0,0 0 1 0 0,0 0-1 0 0,0 0 1 0 0,0 0 0 0 0,-1-1-1 0 0,1 0 1 0 0,-1 0-1 0 0,0 0 1 0 0,0 0-5 0 0,1-2-2 0 0,-1 1 0 0 0,1-1 0 0 0,0 0 1 0 0,-1 0-1 0 0,1-1 0 0 0,-1 0 0 0 0,1 1 0 0 0,0-1 0 0 0,-1 0 1 0 0,1-1-1 0 0,0 1 0 0 0,0-1 0 0 0,0 0 0 0 0,0 0 1 0 0,0 0-1 0 0,1-1 0 0 0,-1 1 0 0 0,1-1 0 0 0,-1 0 1 0 0,1 0-1 0 0,0 0 0 0 0,0 0 0 0 0,0-1 0 0 0,0 1 0 0 0,1-1 1 0 0,0 0-1 0 0,-1 0 0 0 0,1 1 0 0 0,0-1 0 0 0,1-1 1 0 0,-1 1-1 0 0,1 0 0 0 0,0 0 0 0 0,0-1 0 0 0,0 1 0 0 0,1 0 1 0 0,-1-1-1 0 0,1 1 0 0 0,0-1 0 0 0,1 1 0 0 0,-1 0 1 0 0,1-1-1 0 0,-1 1 0 0 0,1 0 0 0 0,1-1 0 0 0,-1 1 1 0 0,0 0-1 0 0,1 0 0 0 0,0 0 0 0 0,2-4 2 0 0,45-146-35 0 0,-34 115 32 0 0,-10 20-1 0 0,0 0 0 0 0,1 0 0 0 0,1 0 0 0 0,1 1-1 0 0,1 0 1 0 0,0 0 0 0 0,2 1 0 0 0,0 0 0 0 0,0 1 0 0 0,2 1 0 0 0,0-1 0 0 0,0 2 0 0 0,2 0 0 0 0,0 1-1 0 0,0 0 1 0 0,1 1 0 0 0,1 1 0 0 0,6-3 4 0 0,-12 9 4 0 0,1 2-1 0 0,1-1 1 0 0,-1 1 0 0 0,0 1 0 0 0,1 0-1 0 0,-1 1 1 0 0,1 0 0 0 0,-1 1-1 0 0,1 1 1 0 0,-1 0 0 0 0,1 0-1 0 0,-1 1 1 0 0,12 4-4 0 0,-22-3 7 0 0,0-1-1 0 0,1 1 1 0 0,-1 0-1 0 0,0 0 1 0 0,-1 0-1 0 0,1 1 1 0 0,-1-1-1 0 0,1 0 1 0 0,-1 0-1 0 0,0 1 1 0 0,0-1-1 0 0,0 1 1 0 0,-1-1-1 0 0,1 1 1 0 0,-1-1-1 0 0,0 1 1 0 0,0 0-1 0 0,0-1 1 0 0,-1 1-1 0 0,1 2-6 0 0,0 6 21 0 0,-2 104 27 0 0,4-111-48 0 0,-2-5-4 0 0,53-24-34 0 0,63-82-88 0 0,-114 105 125 0 0,1-1 0 0 0,0 1 0 0 0,0 0 1 0 0,1 0-1 0 0,-1 0 0 0 0,0 0 0 0 0,0 1 0 0 0,0-1 1 0 0,1 1-1 0 0,-1 0 0 0 0,0 0 0 0 0,0 0 1 0 0,1 0-1 0 0,-1 1 0 0 0,0-1 0 0 0,0 1 0 0 0,0 0 1 0 0,0 0-1 0 0,1 0 0 0 0,-1 0 0 0 0,-1 0 1 0 0,1 1-1 0 0,0 0 0 0 0,0-1 0 0 0,0 1 0 0 0,-1 0 1 0 0,1 0-1 0 0,-1 0 0 0 0,0 1 0 0 0,1-1 0 0 0,-1 1 1 0 0,0-1-1 0 0,0 1 0 0 0,-1 0 0 0 0,1-1 1 0 0,0 1-1 0 0,-1 0 0 0 0,0 0 0 0 0,0 0 0 0 0,0 0 1 0 0,0 0-1 0 0,0 1 0 0 0,0 0 1 0 0,48 58-5 0 0,-44-59 6 0 0,0-1 1 0 0,0 0-1 0 0,-1 0 1 0 0,1 0-1 0 0,0-1 0 0 0,1 0 1 0 0,-1 0-1 0 0,0 0 0 0 0,0 0 1 0 0,0-1-1 0 0,1 0 0 0 0,-1 0 1 0 0,0-1-1 0 0,0 1 1 0 0,0-1-1 0 0,1 0 0 0 0,-1 0 1 0 0,0-1-1 0 0,0 0 0 0 0,0 1 1 0 0,-1-2-1 0 0,1 1 1 0 0,0-1-1 0 0,-1 1 0 0 0,0-1 1 0 0,1 0-1 0 0,-1-1 0 0 0,0 1 1 0 0,-1-1-1 0 0,1 0 0 0 0,-1 0 1 0 0,3-3-2 0 0,7-9 6 0 0,-1 1 1 0 0,0-2-1 0 0,-1 0 1 0 0,-1 0 0 0 0,-1-1-1 0 0,-1 0 1 0 0,0 0-1 0 0,0-4-6 0 0,-2-69 109 0 0,-7 89-107 0 0,1 0-1 0 0,-1 0 1 0 0,0 0 0 0 0,0 1 0 0 0,1-1 0 0 0,-1 0 0 0 0,-1 0 0 0 0,1 1-1 0 0,0-1 1 0 0,0 1 0 0 0,-1-1 0 0 0,1 1 0 0 0,0-1 0 0 0,-1 1-1 0 0,0 0 1 0 0,1 0 0 0 0,-1 0 0 0 0,0 0 0 0 0,1 0 0 0 0,-1 0 0 0 0,0 0-1 0 0,0 1 1 0 0,0-1 0 0 0,0 0 0 0 0,0 1 0 0 0,0 0 0 0 0,0-1-1 0 0,0 1 1 0 0,0 0 0 0 0,0 0 0 0 0,0 0 0 0 0,1 0 0 0 0,-1 1 0 0 0,0-1-1 0 0,0 0 1 0 0,0 1 0 0 0,0 0 0 0 0,0-1 0 0 0,0 1 0 0 0,0 0-1 0 0,1 0 1 0 0,-1 0 0 0 0,0 0-2 0 0,-18 7 4 0 0,1 1-1 0 0,0 0 0 0 0,0 2 1 0 0,1 0-1 0 0,1 1 1 0 0,0 1-1 0 0,0 0 0 0 0,1 2 1 0 0,1 0-1 0 0,1 0 0 0 0,-2 4-3 0 0,9-10 5 0 0,1 0 0 0 0,0 1 0 0 0,1 0 0 0 0,0 0 0 0 0,0 0-1 0 0,1 0 1 0 0,0 1 0 0 0,1 0 0 0 0,0 0 0 0 0,1 0 0 0 0,0 0-1 0 0,1 0 1 0 0,0 8-5 0 0,1-17-1 0 0,1 1 0 0 0,-1-1 0 0 0,0 0-1 0 0,1 1 1 0 0,-1-1 0 0 0,1 0 0 0 0,0 0 0 0 0,0 0 0 0 0,0 0-1 0 0,0 1 1 0 0,0-1 0 0 0,0-1 0 0 0,1 1 0 0 0,-1 0 0 0 0,1 0-1 0 0,-1 0 1 0 0,1-1 0 0 0,0 1 0 0 0,0-1 0 0 0,-1 1 0 0 0,1-1-1 0 0,0 0 1 0 0,0 0 0 0 0,0 0 0 0 0,1 0 0 0 0,-1 0-1 0 0,0 0 1 0 0,0 0 0 0 0,0-1 0 0 0,1 1 0 0 0,-1-1 0 0 0,0 0-1 0 0,1 1 1 0 0,-1-1 0 0 0,0 0 0 0 0,0-1 0 0 0,1 1 0 0 0,-1 0-1 0 0,1-1 2 0 0,93-15 93 0 0,-51 4-86 0 0,-2-2 1 0 0,1-2-1 0 0,-2-2 1 0 0,0-1-1 0 0,-1-3 1 0 0,-2-1-1 0 0,0-2 0 0 0,-1-2 1 0 0,-2-1-1 0 0,-1-2 1 0 0,-1-1-1 0 0,12-16-7 0 0,-27 26-14 0 0,-1-1-1 0 0,-1-1 1 0 0,-1 0 0 0 0,-1-2-1 0 0,-1 1 1 0 0,-1-2-1 0 0,-1 0 1 0 0,-2 0 0 0 0,0-1-1 0 0,-2 0 1 0 0,-1-1-1 0 0,-1 0 1 0 0,-2 0 0 0 0,0 0-1 0 0,-1-27 15 0 0,-2 51 5 0 0,-1 1-1 0 0,1 0 0 0 0,-1 0 1 0 0,0 0-1 0 0,0-1 0 0 0,0 1 1 0 0,0 0-1 0 0,0-1 0 0 0,-1 1 1 0 0,1 0-1 0 0,-1 0 0 0 0,0 0 1 0 0,0 0-1 0 0,0 0 1 0 0,0 0-1 0 0,-1 0 0 0 0,1 0 1 0 0,-1 0-1 0 0,0 0 0 0 0,0 1 1 0 0,0-1-1 0 0,0 1 0 0 0,0-1 1 0 0,0 1-1 0 0,-1 0 1 0 0,1 0-1 0 0,-1 0 0 0 0,0 0 1 0 0,1 0-1 0 0,-1 0 0 0 0,0 1 1 0 0,0 0-1 0 0,0-1 0 0 0,0 1 1 0 0,0 0-1 0 0,0 1 1 0 0,-1-1-1 0 0,1 0 0 0 0,0 1 1 0 0,0 0-1 0 0,-1 0 0 0 0,1 0 1 0 0,0 0-1 0 0,0 0 0 0 0,-1 1 1 0 0,1-1-1 0 0,0 1 1 0 0,-3 1-5 0 0,-6 7 36 0 0,-1 1 0 0 0,2 1 0 0 0,0 0 1 0 0,0 0-1 0 0,1 1 0 0 0,0 0 0 0 0,1 1 1 0 0,0 0-1 0 0,1 1 0 0 0,1-1 0 0 0,0 3-36 0 0,-8 11 72 0 0,1 1 0 0 0,1 0 0 0 0,2 1 0 0 0,1 0 0 0 0,1 1 0 0 0,2 0 0 0 0,-3 21-72 0 0,9-40 4 0 0,-1 1-1 0 0,2 0 1 0 0,-1-1-1 0 0,1 1 0 0 0,1 0 1 0 0,0-1-1 0 0,1 1 1 0 0,0-1-1 0 0,1 1 1 0 0,0-1-1 0 0,1 0 1 0 0,0 0-1 0 0,1 0 0 0 0,0-1 1 0 0,1 1-1 0 0,0-1 1 0 0,0-1-1 0 0,1 1 1 0 0,1-1-1 0 0,-1 0 0 0 0,7 5-3 0 0,-4-6-5 0 0,1 0-1 0 0,-1 0 0 0 0,1-1 1 0 0,1 0-1 0 0,-1-1 0 0 0,1-1 1 0 0,0 0-1 0 0,1 0 0 0 0,-1-1 1 0 0,1-1-1 0 0,0 0 0 0 0,-1-1 1 0 0,1 0-1 0 0,0-1 0 0 0,1 0 0 0 0,0-1 6 0 0,133-27-3863 0 0,-78 4 337 0 0,-45 14 1972 0 0</inkml:trace>
  <inkml:trace contextRef="#ctx0" brushRef="#br0" timeOffset="69617.261">15978 11718 5961 0 0,'-10'108'5729'0'0,"37"59"-5077"0"0,-23-148-317 0 0,115 320 228 0 0,-54-87-143 0 0,-64-250-413 0 0,-1-2-10 0 0,0 0-38 0 0,-8-9-585 0 0,-80-309-480 0 0,78 265 1108 0 0,2-1 1 0 0,2 0 0 0 0,3 1-1 0 0,3-30-2 0 0,23-17 203 0 0,-22 97-188 0 0,1 0 1 0 0,-1 1-1 0 0,0-1 0 0 0,1 1 0 0 0,-1-1 0 0 0,1 1 0 0 0,0 0 1 0 0,0 0-1 0 0,0 0 0 0 0,0 0 0 0 0,0 0 0 0 0,0 0 1 0 0,1 1-1 0 0,-1-1 0 0 0,1 1 0 0 0,-1-1 0 0 0,1 1 1 0 0,-1 0-1 0 0,1 0 0 0 0,0 0 0 0 0,-1 0 0 0 0,1 1 0 0 0,0-1 1 0 0,0 1-1 0 0,0-1 0 0 0,0 1 0 0 0,-1 0 0 0 0,1 0 1 0 0,0 1-1 0 0,0-1 0 0 0,0 0 0 0 0,0 1 0 0 0,2 0-15 0 0,10 5 47 0 0,0-1-1 0 0,0 2 1 0 0,0 0 0 0 0,-1 1-1 0 0,-1 0 1 0 0,1 1-1 0 0,-1 0 1 0 0,-1 1-1 0 0,0 1 1 0 0,8 8-47 0 0,-18-13 8 0 0,-1-1 1 0 0,0 1 0 0 0,-1 0-1 0 0,1-1 1 0 0,-1 1 0 0 0,0-1-1 0 0,-1 1 1 0 0,1-1 0 0 0,-1 1-1 0 0,0 0 1 0 0,0-1 0 0 0,-1 0-1 0 0,0 1 1 0 0,0-1 0 0 0,0 0-1 0 0,0 0 1 0 0,-1 0 0 0 0,0 0-1 0 0,0-1 1 0 0,0 1 0 0 0,-1-1 0 0 0,1 1-1 0 0,-1-1 1 0 0,0 0 0 0 0,0-1-1 0 0,-1 1 1 0 0,1-1 0 0 0,-3 2-9 0 0,-197 165 296 0 0,166-157-2166 0 0,44-22 1063 0 0,76-92-4366 0 0,-65 85 3966 0 0</inkml:trace>
  <inkml:trace contextRef="#ctx0" brushRef="#br0" timeOffset="70644.887">16539 12127 2248 0 0,'4'52'6214'0'0,"-3"-52"-5645"0"0,-1 0-51 0 0,0 0-40 0 0,0 0-36 0 0,0 0-39 0 0,0 0-54 0 0,0 0-38 0 0,5 0-14 0 0,-2 1-250 0 0,1-1 0 0 0,-1 0 0 0 0,0 0 0 0 0,0-1-1 0 0,0 1 1 0 0,0-1 0 0 0,0 1 0 0 0,0-1-1 0 0,0 0 1 0 0,0 0 0 0 0,0-1 0 0 0,0 1 0 0 0,0 0-1 0 0,0-1 1 0 0,-1 0 0 0 0,1 1 0 0 0,-1-1-1 0 0,1 0 1 0 0,-1-1 0 0 0,0 1 0 0 0,1 0 0 0 0,-1-1-1 0 0,1-1-46 0 0,51-80 51 0 0,-51 68-48 0 0,0 1 0 0 0,-1-1 0 0 0,0 1 1 0 0,-2-1-1 0 0,1 1 0 0 0,-2-1 0 0 0,0 0 0 0 0,-1 1 0 0 0,-1-1 0 0 0,0 1 0 0 0,-1 0 0 0 0,-6-13-3 0 0,10 27 3 0 0,-1-1-1 0 0,1 1 0 0 0,-1 0 0 0 0,0-1 0 0 0,1 1 0 0 0,-1 0 0 0 0,0 0 0 0 0,0 0 1 0 0,0 0-1 0 0,0 0 0 0 0,0 0 0 0 0,0 0 0 0 0,0 0 0 0 0,-1 0 0 0 0,1 0 0 0 0,0 0 0 0 0,-1 1 1 0 0,1-1-1 0 0,0 1 0 0 0,-1-1 0 0 0,1 1 0 0 0,0-1 0 0 0,-1 1 0 0 0,1 0 0 0 0,-1-1 1 0 0,1 1-1 0 0,-1 0 0 0 0,1 0 0 0 0,-1 0 0 0 0,1 0 0 0 0,0 1 0 0 0,-1-1 0 0 0,1 0 0 0 0,-1 1 1 0 0,1-1-1 0 0,-1 1 0 0 0,1-1 0 0 0,0 1 0 0 0,-1-1 0 0 0,1 1 0 0 0,0 0 0 0 0,0 0 1 0 0,0 0-1 0 0,-1 0 0 0 0,1 0 0 0 0,0 0 0 0 0,0 0 0 0 0,0 0 0 0 0,0 0-2 0 0,-51 65 78 0 0,47-58-74 0 0,-101 180 155 0 0,103-185-155 0 0,0 0 1 0 0,1 1 0 0 0,-1-1 0 0 0,1 1-1 0 0,-1-1 1 0 0,1 1 0 0 0,0 0 0 0 0,1 0-1 0 0,-1 0 1 0 0,1 0 0 0 0,-1 0 0 0 0,1 0-1 0 0,0 1 1 0 0,1-1 0 0 0,-1 0 0 0 0,1 1-1 0 0,0-1 1 0 0,0 0 0 0 0,0 0 0 0 0,1 1-1 0 0,-1-1 1 0 0,1 0 0 0 0,0 0 0 0 0,0 1-1 0 0,1-1 1 0 0,-1 0 0 0 0,1 0 0 0 0,0 0-1 0 0,0-1 1 0 0,0 1 0 0 0,1 0 0 0 0,-1-1-1 0 0,1 0 1 0 0,0 1 0 0 0,0-1 0 0 0,0 0-1 0 0,0 0 1 0 0,0-1 0 0 0,2 2-5 0 0,4-2 0 0 0,0 0 1 0 0,0-1-1 0 0,1 0 1 0 0,-1 0-1 0 0,0-1 0 0 0,0 0 1 0 0,1 0-1 0 0,-1-1 1 0 0,0 0-1 0 0,0-1 0 0 0,0 0 1 0 0,0-1-1 0 0,0 0 1 0 0,-1 0-1 0 0,1-1 0 0 0,-1 0 1 0 0,0 0-1 0 0,0-1 1 0 0,0 0-1 0 0,0 0 0 0 0,-1-1 1 0 0,0 0-1 0 0,1-1 0 0 0,125-109 54 0 0,-58 51-64 0 0,-74 64 10 0 0,1 0 1 0 0,-1-1-1 0 0,1 1 1 0 0,0 0 0 0 0,0-1-1 0 0,0 1 1 0 0,0 0-1 0 0,0 0 1 0 0,0 0 0 0 0,0 0-1 0 0,0 1 1 0 0,0-1-1 0 0,1 1 1 0 0,-1-1 0 0 0,0 1-1 0 0,0 0 1 0 0,1 0-1 0 0,-1 0 1 0 0,0 0 0 0 0,0 0-1 0 0,1 0 1 0 0,-1 0-1 0 0,0 1 1 0 0,0-1-1 0 0,0 1 1 0 0,0 0 0 0 0,1 0-1 0 0,-1 0 1 0 0,0 0-1 0 0,0 0 1 0 0,0 0 0 0 0,-1 0-1 0 0,1 1 1 0 0,0-1-1 0 0,0 1 1 0 0,-1-1 0 0 0,1 1-1 0 0,4 6 8 0 0,1 0 1 0 0,-1 0 0 0 0,-1 1 0 0 0,0-1 0 0 0,0 1 0 0 0,-1 0 0 0 0,0 1 0 0 0,0-1 0 0 0,-1 1 0 0 0,0 0 0 0 0,-1 0 0 0 0,0 0 0 0 0,-1 0-1 0 0,0 0 1 0 0,-1 0 0 0 0,0 7-9 0 0,0-14 1 0 0,1-1 0 0 0,-1 0 0 0 0,0 1 0 0 0,1-1 0 0 0,-1 0-1 0 0,1 0 1 0 0,0 0 0 0 0,-1 1 0 0 0,1-1 0 0 0,0 0 0 0 0,1 0 0 0 0,-1 0-1 0 0,0 0 1 0 0,0-1 0 0 0,1 1 0 0 0,-1 0 0 0 0,1 0 0 0 0,0-1 0 0 0,0 1 0 0 0,-1-1-1 0 0,1 1 1 0 0,0-1 0 0 0,0 0 0 0 0,0 0 0 0 0,0 0 0 0 0,0 0 0 0 0,1 0-1 0 0,-1 0 1 0 0,0-1 0 0 0,0 1 0 0 0,0-1 0 0 0,1 1 0 0 0,-1-1 0 0 0,1 0-1 0 0,6-9 0 0 0,55-35 1 0 0,27-86-17 0 0,-29 9 24 0 0,-9-60 8 0 0,-13-95 309 0 0,-40 277-259 0 0,0-1 1 0 0,-1 0-1 0 0,1 0 0 0 0,-1 0 0 0 0,1 1 0 0 0,0-1 0 0 0,-1 0 0 0 0,1 0 0 0 0,-1 0 0 0 0,1 0 0 0 0,-1 0 0 0 0,1 0 0 0 0,0 0 1 0 0,-1 0-1 0 0,1 0 0 0 0,-1 0 0 0 0,1 0 0 0 0,0 0 0 0 0,-1-1 0 0 0,1 1 0 0 0,-1 0 0 0 0,1 0 0 0 0,0 0 0 0 0,-1 0 1 0 0,1-1-1 0 0,-1 1 0 0 0,1 0-66 0 0,-17 62 256 0 0,3 1 1 0 0,2 0-1 0 0,4 1 0 0 0,2 0 1 0 0,3 1-1 0 0,3-1 1 0 0,6 53-257 0 0,-6-113-23 0 0,0 1 1 0 0,0 0-1 0 0,1 0 1 0 0,-1-1 0 0 0,1 1-1 0 0,0 0 1 0 0,0-1-1 0 0,1 1 1 0 0,-1-1-1 0 0,1 1 1 0 0,0-1-1 0 0,0 0 1 0 0,0 1 0 0 0,1-1-1 0 0,0 0 1 0 0,0-1-1 0 0,0 1 1 0 0,0 0-1 0 0,0-1 1 0 0,1 0 0 0 0,-1 0-1 0 0,1 0 1 0 0,0 0-1 0 0,0 0 1 0 0,0-1-1 0 0,0 0 1 0 0,1 0-1 0 0,-1 0 1 0 0,0 0 0 0 0,1-1-1 0 0,0 1 1 0 0,-1-1-1 0 0,1 0 1 0 0,0-1-1 0 0,-1 1 1 0 0,1-1-1 0 0,0 0 1 0 0,0 0 0 0 0,-1-1-1 0 0,1 1 1 0 0,0-1-1 0 0,0 0 1 0 0,-1 0-1 0 0,1-1 1 0 0,-1 1 0 0 0,1-1-1 0 0,-1 0 1 0 0,0 0-1 0 0,0 0 1 0 0,1-1-1 0 0,-2 0 1 0 0,2 0 22 0 0,2-6-663 0 0,0-1 0 0 0,0 1 1 0 0,-1-1-1 0 0,-1-1 0 0 0,0 1 1 0 0,0-1-1 0 0,-1 0 0 0 0,0 0 1 0 0,-1 0-1 0 0,0-1 0 0 0,0 0 663 0 0,0-10-1673 0 0</inkml:trace>
  <inkml:trace contextRef="#ctx0" brushRef="#br0" timeOffset="70847.561">16915 11741 9146 0 0,'-23'17'3909'0'0,"-17"25"-2786"0"0,41-40-1110 0 0,0 0 1 0 0,0 0-1 0 0,1-1 1 0 0,-1 1 0 0 0,0 0-1 0 0,1-1 1 0 0,-1 1-1 0 0,1-1 1 0 0,-1 0-1 0 0,1 1 1 0 0,0-1-1 0 0,0 0 1 0 0,-1 0 0 0 0,1 0-1 0 0,0 0 1 0 0,0 0-1 0 0,0-1 1 0 0,0 1-1 0 0,0 0 1 0 0,0-1 0 0 0,0 0-1 0 0,1 1 1 0 0,-1-1-1 0 0,0 0 1 0 0,0 0-1 0 0,0 0 1 0 0,0 0 0 0 0,0-1-1 0 0,0 1 1 0 0,2-1-14 0 0,4 1 45 0 0,37-1-28 0 0,1-2 1 0 0,-1-2-1 0 0,0-2 1 0 0,-1-2-1 0 0,0-2 1 0 0,0-2-1 0 0,6-4-17 0 0,121-31-2156 0 0,18 24-3090 0 0,-137 20 3313 0 0</inkml:trace>
  <inkml:trace contextRef="#ctx0" brushRef="#br0" timeOffset="71484.305">18101 11896 5553 0 0,'-20'30'2487'0'0,"15"-25"-2376"0"0,1-1-1 0 0,0 1 1 0 0,0 1 0 0 0,1-1-1 0 0,0 0 1 0 0,-1 1 0 0 0,2 0-1 0 0,-1-1 1 0 0,1 1-1 0 0,0 0 1 0 0,0 0 0 0 0,0 1-1 0 0,1-1 1 0 0,0 0 0 0 0,1 0-1 0 0,-1 1 1 0 0,1-1-1 0 0,0 2-110 0 0,3-5 61 0 0,1 0 0 0 0,-1-1 0 0 0,1 0 0 0 0,0 1-1 0 0,-1-1 1 0 0,1 0 0 0 0,0-1 0 0 0,0 1 0 0 0,0-1-1 0 0,1 0 1 0 0,-1 0 0 0 0,0 0 0 0 0,0 0 0 0 0,1-1-1 0 0,-1 0 1 0 0,0 0 0 0 0,0 0 0 0 0,1 0-1 0 0,-1-1 1 0 0,0 1 0 0 0,0-1 0 0 0,1 0 0 0 0,-1 0-1 0 0,0-1 1 0 0,0 1 0 0 0,0-1 0 0 0,0 0 0 0 0,-1 0-1 0 0,1-1 1 0 0,0 1 0 0 0,1-3-61 0 0,128-117 248 0 0,-126 116-236 0 0,0 0 1 0 0,0-1 0 0 0,-1 1-1 0 0,0-1 1 0 0,-1 0-1 0 0,0-1 1 0 0,0 0-1 0 0,0 0 1 0 0,-1 0-1 0 0,0 0 1 0 0,-1 0-1 0 0,1-1 1 0 0,-2 0 0 0 0,1 1-1 0 0,-1-1 1 0 0,-1 0-1 0 0,0 0 1 0 0,0 0-1 0 0,0 0 1 0 0,-1-1-1 0 0,-1 1 1 0 0,0 0-1 0 0,0 0 1 0 0,0 0 0 0 0,-1 0-1 0 0,-1 1 1 0 0,1-1-1 0 0,-1 0 1 0 0,-1 1-1 0 0,0 0 1 0 0,0 0-1 0 0,-3-4-12 0 0,5 10 4 0 0,0 0 0 0 0,0 0-1 0 0,-1 1 1 0 0,1 0 0 0 0,-1-1-1 0 0,1 1 1 0 0,-1 0 0 0 0,1 0-1 0 0,-1 0 1 0 0,0 0 0 0 0,1 1-1 0 0,-1-1 1 0 0,0 1 0 0 0,0-1-1 0 0,1 1 1 0 0,-1 0 0 0 0,0 0-1 0 0,0 1 1 0 0,1-1 0 0 0,-1 0-1 0 0,0 1 1 0 0,0 0 0 0 0,1-1-1 0 0,-1 1 1 0 0,1 0 0 0 0,-1 0-1 0 0,1 1 1 0 0,-1-1 0 0 0,1 0-1 0 0,-2 2-3 0 0,-67 53 118 0 0,51-32-99 0 0,1 1 0 0 0,1 1 0 0 0,2 0 0 0 0,0 1 0 0 0,2 1 0 0 0,1 0-1 0 0,-1 9-18 0 0,-1 35-1105 0 0,45-33-3599 0 0,-11-27 2937 0 0,-6-4 539 0 0</inkml:trace>
  <inkml:trace contextRef="#ctx0" brushRef="#br0" timeOffset="71888.449">19063 11342 2705 0 0,'-1'-2'152'0'0,"1"0"0"0"0,-1-1 0 0 0,0 1 0 0 0,1 0 0 0 0,-1 0 0 0 0,0 1 0 0 0,-1-1 0 0 0,1 0 1 0 0,0 0-1 0 0,0 0 0 0 0,-1 1 0 0 0,1-1 0 0 0,-1 1 0 0 0,0-1 0 0 0,1 1 0 0 0,-1 0 0 0 0,0-1 1 0 0,0 1-1 0 0,0 0 0 0 0,1 0 0 0 0,-1 0 0 0 0,0 0 0 0 0,-1 1 0 0 0,1-1 0 0 0,0 1 0 0 0,0-1 1 0 0,0 1-1 0 0,0 0 0 0 0,0-1 0 0 0,-1 1 0 0 0,1 0 0 0 0,0 0 0 0 0,0 1 0 0 0,0-1 0 0 0,-2 1-152 0 0,-12 2 270 0 0,-1 2 0 0 0,1 0-1 0 0,0 0 1 0 0,0 2 0 0 0,1 0 0 0 0,-1 1-1 0 0,2 0 1 0 0,-1 1 0 0 0,1 1-1 0 0,1 0 1 0 0,-1 1 0 0 0,2 0 0 0 0,0 1-1 0 0,0 1 1 0 0,1 0 0 0 0,1 0-1 0 0,-2 4-269 0 0,-13 17 206 0 0,1 2 0 0 0,2 0-1 0 0,1 1 1 0 0,2 1-1 0 0,2 1 1 0 0,2 1 0 0 0,1 0-1 0 0,2 1 1 0 0,2 0-1 0 0,2 1 1 0 0,1 0 0 0 0,2 1-206 0 0,32 420-314 0 0,-26-460-211 0 0,-1 23 263 0 0,-6-20-5862 0 0,4-7 4445 0 0</inkml:trace>
  <inkml:trace contextRef="#ctx0" brushRef="#br0" timeOffset="72137.303">18343 11983 6561 0 0,'28'-6'3924'0'0,"22"10"-2817"0"0,-19-1-526 0 0,13-2-283 0 0,0-2-1 0 0,1-2 1 0 0,-1-2-1 0 0,37-9-297 0 0,83-41-3182 0 0,-133 39 1747 0 0</inkml:trace>
  <inkml:trace contextRef="#ctx0" brushRef="#br0" timeOffset="73226.657">19772 11670 4713 0 0,'-21'-62'1925'0'0,"-35"-163"663"0"0,64 213-1317 0 0,4 38-948 0 0,20 144 85 0 0,-26-99-352 0 0,48 291 401 0 0,-53-355-432 0 0,1 0 0 0 0,0 0 1 0 0,1 0-1 0 0,-1 0 0 0 0,1-1 0 0 0,0 1 0 0 0,1-1 0 0 0,0 0 0 0 0,0 0 0 0 0,0 0 0 0 0,1-1 1 0 0,0 1-1 0 0,0-1 0 0 0,0 0 0 0 0,1 0 0 0 0,-1-1 0 0 0,1 0 0 0 0,0 0 0 0 0,0 0 1 0 0,1-1-1 0 0,-1 0 0 0 0,1 0 0 0 0,0 0 0 0 0,0-1 0 0 0,0 0 0 0 0,0 0 0 0 0,0-1 0 0 0,0 0 1 0 0,0 0-1 0 0,2-1-25 0 0,43 4-63 0 0,49 1-118 0 0,-36-12-2749 0 0,-54 3 2020 0 0,-1-1-323 0 0</inkml:trace>
  <inkml:trace contextRef="#ctx0" brushRef="#br0" timeOffset="73537.897">19606 11609 8650 0 0,'-22'4'3975'0'0,"-21"9"-3321"0"0,43-12-539 0 0,0-1 2 0 0,0 0 16 0 0,0 0 6 0 0,13 8 98 0 0,114 42 95 0 0,-92-44-401 0 0,0-2 1 0 0,0-2-1 0 0,0-1 0 0 0,0-2 0 0 0,1-1 0 0 0,-1-2 0 0 0,-1-1 0 0 0,1-2 0 0 0,-1-2 0 0 0,29-10 69 0 0,45-54-7308 0 0,-93 56 5594 0 0</inkml:trace>
  <inkml:trace contextRef="#ctx0" brushRef="#br0" timeOffset="73910.697">20391 11302 6729 0 0,'0'64'3786'0'0,"-9"32"-2618"0"0,0-2-711 0 0,-30 401 1059 0 0,133-625-1528 0 0,-87 120 11 0 0,1 0 1 0 0,0 1-1 0 0,0 0 0 0 0,1 1 0 0 0,0-1 0 0 0,0 2 0 0 0,1-1 0 0 0,0 1 1 0 0,0 1-1 0 0,1 0 0 0 0,0 0 0 0 0,0 1 0 0 0,0 0 0 0 0,1 1 1 0 0,-1 1-1 0 0,1-1 0 0 0,0 2 0 0 0,0 0 0 0 0,0 0 0 0 0,0 1 0 0 0,1 1 1 0 0,9 0 0 0 0,-13 5 6 0 0,0 1 1 0 0,-1 0-1 0 0,0 0 1 0 0,0 1-1 0 0,-1 0 1 0 0,1 0 0 0 0,-1 1-1 0 0,-1 0 1 0 0,0 0-1 0 0,0 0 1 0 0,-1 1-1 0 0,1 0 1 0 0,-2 0 0 0 0,2 3-7 0 0,37 151 74 0 0,-28-82-151 0 0,7-52-1373 0 0,-22-29 246 0 0,15-12-2299 0 0,22-11 2474 0 0,-17 5-195 0 0</inkml:trace>
  <inkml:trace contextRef="#ctx0" brushRef="#br0" timeOffset="74393.761">21039 11788 6041 0 0,'-21'50'3342'0'0,"17"-44"-3207"0"0,1-1 0 0 0,0 1-1 0 0,0 0 1 0 0,1 0-1 0 0,0 0 1 0 0,0 0 0 0 0,0 0-1 0 0,1 0 1 0 0,0 0-1 0 0,0 1 1 0 0,0-1 0 0 0,1 1-1 0 0,0-1 1 0 0,1 4-135 0 0,0-9 47 0 0,1 1-1 0 0,0-1 1 0 0,-1 1 0 0 0,1-1 0 0 0,0 0 0 0 0,0 0-1 0 0,0 0 1 0 0,0 0 0 0 0,0 0 0 0 0,0 0 0 0 0,1 0-1 0 0,-1-1 1 0 0,0 1 0 0 0,0-1 0 0 0,0 0 0 0 0,1 1-1 0 0,-1-1 1 0 0,0 0 0 0 0,0 0 0 0 0,1-1-1 0 0,-1 1 1 0 0,0 0 0 0 0,0-1 0 0 0,1 1 0 0 0,-1-1-1 0 0,0 0 1 0 0,0 0 0 0 0,0 0 0 0 0,0 0 0 0 0,0 0-1 0 0,0 0 1 0 0,0 0 0 0 0,1-2-47 0 0,45-18 412 0 0,92-90 55 0 0,-113 80-433 0 0,-16 21-19 0 0,-1-1 1 0 0,0-1-1 0 0,0 0 0 0 0,-1 0 0 0 0,-1-1 0 0 0,0 0 0 0 0,0 0 0 0 0,-2-1 0 0 0,1 0 0 0 0,-2 0 0 0 0,1-3-15 0 0,-6 16 6 0 0,0 0 0 0 0,1-1 0 0 0,-1 1 0 0 0,0 0 0 0 0,0 0 1 0 0,0 0-1 0 0,0 0 0 0 0,0 0 0 0 0,0 0 0 0 0,0-1 0 0 0,0 1 0 0 0,-1 0 0 0 0,1 0 0 0 0,0 0 1 0 0,-1 0-1 0 0,1 0 0 0 0,0 0 0 0 0,-1 0 0 0 0,0 0 0 0 0,1 0 0 0 0,-1 0 0 0 0,0 0 0 0 0,1 0 1 0 0,-1 0-1 0 0,0 1 0 0 0,0-1 0 0 0,1 0 0 0 0,-1 0 0 0 0,0 1 0 0 0,0-1 0 0 0,0 1 0 0 0,0-1 0 0 0,0 1 1 0 0,0-1-1 0 0,0 1 0 0 0,0-1 0 0 0,-1 1 0 0 0,1 0-6 0 0,-7 8 11 0 0,-29 42 136 0 0,3 1 0 0 0,2 2-1 0 0,2 0 1 0 0,3 3 0 0 0,2 0 0 0 0,-14 47-147 0 0,38-101 5 0 0,1 0 1 0 0,-1 1-1 0 0,1-1 0 0 0,0 0 0 0 0,0 1 1 0 0,0-1-1 0 0,0 0 0 0 0,0 1 0 0 0,0-1 0 0 0,0 0 1 0 0,1 0-1 0 0,-1 1 0 0 0,1-1 0 0 0,0 0 0 0 0,0 0 1 0 0,0 0-1 0 0,0 0 0 0 0,0 0 0 0 0,0 0 1 0 0,0 0-1 0 0,1 0 0 0 0,-1 0 0 0 0,0 0 0 0 0,1-1 1 0 0,0 1-1 0 0,-1 0 0 0 0,1-1 0 0 0,0 0 0 0 0,0 1 1 0 0,0-1-1 0 0,0 0 0 0 0,0 0 0 0 0,0 0 1 0 0,0 0-1 0 0,1 0 0 0 0,-1-1 0 0 0,0 1 0 0 0,0-1 1 0 0,1 1-1 0 0,-1-1 0 0 0,2 0-5 0 0,100-3-212 0 0,-37-22-1027 0 0,71-13-6916 0 0,-120 37 7080 0 0,-1 0-152 0 0</inkml:trace>
  <inkml:trace contextRef="#ctx0" brushRef="#br0" timeOffset="75529.896">22165 11745 1728 0 0,'-138'14'6687'0'0,"137"-13"-6637"0"0,0-1 0 0 0,-1 1 0 0 0,1-1 0 0 0,0 1 0 0 0,-1 0 0 0 0,1 0 0 0 0,0 0 0 0 0,0 0 0 0 0,0-1 1 0 0,0 2-1 0 0,0-1 0 0 0,0 0 0 0 0,0 0 0 0 0,0 0 0 0 0,0 0 0 0 0,0 1 0 0 0,1-1 0 0 0,-1 0 0 0 0,0 0 0 0 0,1 1 0 0 0,-1-1 0 0 0,1 1 0 0 0,-1-1 0 0 0,1 1 0 0 0,0-1 0 0 0,0 0 0 0 0,0 1 0 0 0,0-1 0 0 0,0 1 0 0 0,0-1 0 0 0,0 1 0 0 0,0-1 0 0 0,0 1 0 0 0,1-1 0 0 0,-1 1 0 0 0,1-1 1 0 0,-1 0-1 0 0,1 1 0 0 0,-1-1 0 0 0,1 0 0 0 0,0 1 0 0 0,0-1 0 0 0,0 0 0 0 0,-1 0 0 0 0,1 0 0 0 0,1 1-50 0 0,51 44 845 0 0,-40-43-778 0 0,-1-1 0 0 0,1 0-1 0 0,0-1 1 0 0,0 0-1 0 0,0-1 1 0 0,0 0 0 0 0,0-1-1 0 0,0 0 1 0 0,0-1-1 0 0,0-1 1 0 0,0 0-1 0 0,-1-1 1 0 0,0 0 0 0 0,0-1-1 0 0,0 0 1 0 0,0-1-1 0 0,-1 0 1 0 0,0-1 0 0 0,0 0-1 0 0,4-4-66 0 0,37-17 53 0 0,141-91 95 0 0,-191 118-147 0 0,0 1 1 0 0,0-1-1 0 0,-1 0 1 0 0,1 0-1 0 0,0 1 1 0 0,0-1-1 0 0,-1 0 1 0 0,1 0-1 0 0,-1-1 1 0 0,1 1 0 0 0,-1 0-1 0 0,1 0 1 0 0,-1-1-1 0 0,0 1 1 0 0,0-1-1 0 0,0 1 1 0 0,1-1-1 0 0,-1 0 1 0 0,-1 1-1 0 0,1-1 1 0 0,0 0-1 0 0,0 0 1 0 0,-1 0-1 0 0,1 1 1 0 0,-1-1-1 0 0,1 0 1 0 0,-1 0-1 0 0,0 0 1 0 0,0 0-1 0 0,0 0 1 0 0,0 0-1 0 0,0 0 1 0 0,0 0-1 0 0,-1 1 1 0 0,1-1 0 0 0,0 0-1 0 0,-1 0 1 0 0,0 0-1 0 0,1 0 1 0 0,-1 1-1 0 0,0-1 1 0 0,0 0-1 0 0,0 1 1 0 0,0-1-1 0 0,0 0 1 0 0,0 1-1 0 0,-1-1 1 0 0,1 1-1 0 0,0 0 1 0 0,-2-1-2 0 0,-9 0-3 0 0,-1 1 0 0 0,0 0 0 0 0,0 1 0 0 0,0 1 0 0 0,0 0 0 0 0,0 1 0 0 0,1 0 0 0 0,-1 0 0 0 0,1 2 0 0 0,-1 0 0 0 0,1 0 0 0 0,0 1 0 0 0,1 0 0 0 0,-1 1 0 0 0,1 1 1 0 0,0-1-1 0 0,0 2 0 0 0,1 0 0 0 0,0 0 0 0 0,1 0 0 0 0,0 2 0 0 0,0-1 0 0 0,-2 4 3 0 0,-3 1 81 0 0,1 1 0 0 0,0 0 1 0 0,2 1-1 0 0,0 0 0 0 0,0 0 0 0 0,2 1 1 0 0,0 1-1 0 0,1-1 0 0 0,0 1 0 0 0,2 1 1 0 0,0-1-1 0 0,1 1 0 0 0,1 0 1 0 0,1 1-1 0 0,0-1 0 0 0,1 19-81 0 0,2-35 2 0 0,1 0 1 0 0,-1 0-1 0 0,1 0 1 0 0,0-1-1 0 0,0 1 0 0 0,0 0 1 0 0,0 0-1 0 0,0 0 0 0 0,0-1 1 0 0,1 1-1 0 0,-1-1 0 0 0,1 1 1 0 0,0-1-1 0 0,0 1 1 0 0,0-1-1 0 0,0 0 0 0 0,0 0 1 0 0,0 0-1 0 0,1 0 0 0 0,-1 0 1 0 0,0-1-1 0 0,1 1 0 0 0,0-1 1 0 0,-1 1-1 0 0,1-1 1 0 0,0 0-1 0 0,0 0 0 0 0,0 0 1 0 0,0-1-1 0 0,0 1 0 0 0,0-1 1 0 0,-1 1-1 0 0,1-1 0 0 0,0 0 1 0 0,0 0-1 0 0,2-1-2 0 0,109-23-793 0 0,58-62-5680 0 0,-146 75 4884 0 0</inkml:trace>
  <inkml:trace contextRef="#ctx0" brushRef="#br0" timeOffset="76042.077">22985 11550 4561 0 0,'-1'-3'187'0'0,"-1"0"0"0"0,1 0 0 0 0,-1 0 1 0 0,0 0-1 0 0,0 1 0 0 0,-1-1 0 0 0,1 0 0 0 0,-1 1 0 0 0,1 0 0 0 0,-1 0 1 0 0,0-1-1 0 0,1 1 0 0 0,-1 1 0 0 0,0-1 0 0 0,0 0 0 0 0,-1 1 0 0 0,1 0 0 0 0,0-1 1 0 0,0 1-1 0 0,-1 1 0 0 0,1-1 0 0 0,-1 0 0 0 0,1 1 0 0 0,-2-1-187 0 0,-1 2 79 0 0,0-1 1 0 0,0 1-1 0 0,0 0 0 0 0,0 0 0 0 0,0 0 0 0 0,1 1 0 0 0,-1 0 0 0 0,0 0 0 0 0,1 0 0 0 0,-1 1 0 0 0,1 0 1 0 0,0 0-1 0 0,0 1 0 0 0,0-1 0 0 0,0 1 0 0 0,1 0 0 0 0,-1 0 0 0 0,1 0 0 0 0,0 1 0 0 0,-2 3-79 0 0,-12 21 175 0 0,1 0-1 0 0,2 1 0 0 0,1 0 0 0 0,1 1 1 0 0,2 1-1 0 0,1 0 0 0 0,2 0 1 0 0,1 1-1 0 0,1 0 0 0 0,1 9-174 0 0,5 3 173 0 0,1-39-138 0 0,-1 0-1 0 0,1 1 1 0 0,-1-1-1 0 0,0 0 1 0 0,-1 0 0 0 0,1 0-1 0 0,-1 0 1 0 0,0 0 0 0 0,-1 0-1 0 0,0 0 1 0 0,0 0 0 0 0,0 0-1 0 0,0 0 1 0 0,-1-1 0 0 0,0 1-1 0 0,0-1 1 0 0,-1 0-35 0 0,-30-1 102 0 0,1 3-56 0 0,-1-1-897 0 0,12-4-4517 0 0,38-36 1743 0 0,57-64 1509 0 0,-54 67 1725 0 0</inkml:trace>
  <inkml:trace contextRef="#ctx0" brushRef="#br0" timeOffset="76309.851">23065 11179 4329 0 0,'15'73'4257'0'0,"-25"46"-2619"0"0,9-113-1461 0 0,-49 314 2430 0 0,37-255-2379 0 0,3 1 0 0 0,3-1 0 0 0,3 2 0 0 0,3 24-228 0 0,8-64-86 0 0,-5-29-3252 0 0,5-8 2736 0 0,22-29-238 0 0,-17 15-132 0 0</inkml:trace>
  <inkml:trace contextRef="#ctx0" brushRef="#br0" timeOffset="76572.541">22853 11523 7634 0 0,'-20'23'5822'0'0,"31"-21"-5468"0"0,-2 1-299 0 0,0-1 0 0 0,0 0 0 0 0,1-1 0 0 0,-1 0 0 0 0,0 0 0 0 0,1-1 0 0 0,-1 0 1 0 0,0-1-1 0 0,0 0 0 0 0,1 0 0 0 0,-1-1 0 0 0,1-1-55 0 0,81-24 5 0 0,93-27-1381 0 0,-60 27-4787 0 0,-106 24 4387 0 0</inkml:trace>
  <inkml:trace contextRef="#ctx0" brushRef="#br0" timeOffset="77133.776">23482 11598 7514 0 0,'-42'92'4102'0'0,"-24"134"-2775"0"0,39-129-947 0 0,27-111-2389 0 0,75-175-4699 0 0,14 60 3610 0 0,-80 120 3020 0 0,-8 7 174 0 0,0 0 1 0 0,0 0-1 0 0,0 0 0 0 0,0 0 1 0 0,0 0-1 0 0,1 0 1 0 0,-1 0-1 0 0,1 1 1 0 0,-1-1-1 0 0,1 0 0 0 0,-1 1 1 0 0,1 0-1 0 0,0-1 1 0 0,0 1-1 0 0,0 0 1 0 0,-1 0-1 0 0,1 0 1 0 0,0 0-1 0 0,1 0 0 0 0,-1 0 1 0 0,0 0-1 0 0,0 1 1 0 0,0-1-1 0 0,0 1 1 0 0,1 0-1 0 0,-1 0 0 0 0,0-1 1 0 0,0 1-1 0 0,0 1 1 0 0,1-1-1 0 0,-1 0 1 0 0,0 1-1 0 0,0-1 1 0 0,0 1-1 0 0,1-1 0 0 0,-1 1 1 0 0,0 0-1 0 0,0 0 1 0 0,0 0-1 0 0,0 0 1 0 0,-1 0-1 0 0,1 1 0 0 0,0-1 1 0 0,0 0-1 0 0,-1 1 1 0 0,1 0-1 0 0,-1-1 1 0 0,1 2-97 0 0,4 11 407 0 0,0 0 1 0 0,-1 1 0 0 0,-1 0-1 0 0,0 0 1 0 0,-2 0 0 0 0,1 0-1 0 0,-2 0 1 0 0,0 1 0 0 0,-1-1-1 0 0,0 1 1 0 0,-1-1 0 0 0,-1 0-1 0 0,-2 9-407 0 0,-17 45 614 0 0,19-78-574 0 0,11-18-34 0 0,-4 6-5 0 0,0 1-1 0 0,2 0 1 0 0,1 0-1 0 0,0 1 1 0 0,1 0-1 0 0,2 0 1 0 0,-1 1 0 0 0,2 0-1 0 0,1 1 1 0 0,0 1-1 0 0,1 0 1 0 0,0 0-1 0 0,11-7 0 0 0,-23 21 23 0 0,1 1 0 0 0,0-1 0 0 0,0 1 0 0 0,0-1-1 0 0,0 1 1 0 0,0 0 0 0 0,0 0 0 0 0,0 0 0 0 0,0 1 0 0 0,0-1 0 0 0,0 1-1 0 0,0 0 1 0 0,0-1 0 0 0,1 2 0 0 0,-1-1 0 0 0,0 0 0 0 0,0 0-1 0 0,0 1 1 0 0,0 0 0 0 0,1 0 0 0 0,-1 0 0 0 0,0 0 0 0 0,-1 0 0 0 0,1 0-1 0 0,0 1 1 0 0,0-1 0 0 0,0 1 0 0 0,-1 0 0 0 0,1 0 0 0 0,-1 0-1 0 0,0 0 1 0 0,1 1 0 0 0,1 1-23 0 0,56 96 453 0 0,-54-87-473 0 0,17 55 59 0 0,-23-66-40 0 0,0 0 0 0 0,1-1 1 0 0,-1 1-1 0 0,0 0 0 0 0,1-1 0 0 0,0 1 1 0 0,-1-1-1 0 0,1 1 0 0 0,0-1 1 0 0,0 1-1 0 0,0-1 0 0 0,0 1 0 0 0,0-1 1 0 0,0 1-1 0 0,0-1 0 0 0,0 0 1 0 0,0 0-1 0 0,1 0 0 0 0,-1 0 0 0 0,0 0 1 0 0,1 0-1 0 0,-1 0 0 0 0,1 0 0 0 0,0 0 1 0 0,-1-1-1 0 0,1 1 0 0 0,-1-1 1 0 0,1 1-1 0 0,0-1 0 0 0,-1 0 0 0 0,1 1 1 0 0,0-1-1 0 0,0 0 0 0 0,-1 0 1 0 0,1 0-1 0 0,0 0 0 0 0,-1-1 0 0 0,1 1 1 0 0,0 0-1 0 0,-1-1 0 0 0,1 1 0 0 0,0-1 1 0 0,-1 1-1 0 0,1-1 0 0 0,-1 0 1 0 0,1 0-1 0 0,-1 0 0 0 0,1 0 1 0 0,118-141-45 0 0,-89 118 745 0 0,-8 123-431 0 0,-3 18-538 0 0,-10-110-561 0 0,3-18-3776 0 0,16-21 2772 0 0</inkml:trace>
  <inkml:trace contextRef="#ctx0" brushRef="#br0" timeOffset="77429.983">23637 11261 7001 0 0,'-19'12'4065'0'0,"-2"3"-2360"0"0,2-4-1289 0 0,8 1 1112 0 0,3-5-1744 0 0,0 2-72 0 0,8 3-96 0 0,1-4-144 0 0,10-2-464 0 0,1-3-353 0 0,4-3-439 0 0,3 0 1192 0 0,9 2-1081 0 0,-1-2-495 0 0</inkml:trace>
  <inkml:trace contextRef="#ctx0" brushRef="#br0" timeOffset="78289.228">24618 11800 8338 0 0,'3'2'130'0'0,"1"-1"0"0"0,-1 0 0 0 0,1 1 0 0 0,0-2 0 0 0,-1 1 0 0 0,1 0 0 0 0,0-1 1 0 0,0 0-1 0 0,0 0 0 0 0,-1 0 0 0 0,1 0 0 0 0,0 0 0 0 0,0-1 0 0 0,-1 0 0 0 0,1 0 0 0 0,0 0 0 0 0,-1 0 0 0 0,1 0 1 0 0,-1-1-1 0 0,1 0 0 0 0,-1 1 0 0 0,0-1 0 0 0,0 0 0 0 0,1-1 0 0 0,-1 1 0 0 0,-1-1 0 0 0,1 1 0 0 0,0-1 0 0 0,-1 0 1 0 0,1 0-1 0 0,-1 0 0 0 0,0 0 0 0 0,0 0 0 0 0,1-4-130 0 0,4-3-63 0 0,-1-1-1 0 0,-1 1 1 0 0,0-1 0 0 0,0-1-1 0 0,-1 1 1 0 0,-1-1 0 0 0,1 1 0 0 0,-2-1-1 0 0,0 0 1 0 0,0-7 63 0 0,-1 15-12 0 0,0 0-1 0 0,0 0 1 0 0,-1 1 0 0 0,0-1 0 0 0,0 0 0 0 0,0 0-1 0 0,0 1 1 0 0,0-1 0 0 0,-1 0 0 0 0,0 0-1 0 0,0 1 1 0 0,0-1 0 0 0,0 0 0 0 0,0 1 0 0 0,-1-1-1 0 0,1 1 1 0 0,-1 0 0 0 0,0-1 0 0 0,0 1-1 0 0,-1 0 1 0 0,1 0 0 0 0,0 0 0 0 0,-1 1 0 0 0,0-1-1 0 0,0 1 1 0 0,0-1 0 0 0,0 1 0 0 0,0 0-1 0 0,0 0 1 0 0,0 0 0 0 0,-1 0 0 0 0,1 1 0 0 0,-1 0-1 0 0,1-1 1 0 0,-1 1 0 0 0,-3 0 12 0 0,-12 3 43 0 0,1 1 1 0 0,-1 1 0 0 0,1 1-1 0 0,0 1 1 0 0,0 0-1 0 0,0 1 1 0 0,1 1 0 0 0,0 1-1 0 0,0 0 1 0 0,1 1-1 0 0,1 1 1 0 0,0 1-1 0 0,0 0 1 0 0,1 1 0 0 0,0 0-1 0 0,2 1 1 0 0,-1 0-1 0 0,2 1 1 0 0,-8 12-44 0 0,-27 70 636 0 0,46-95-623 0 0,-1-1 0 0 0,1 1 0 0 0,0 0 0 0 0,0 0 0 0 0,-1 0 0 0 0,1 0 0 0 0,0 0 0 0 0,1 0 0 0 0,-1 0 0 0 0,0 0 0 0 0,0-1 0 0 0,1 1 0 0 0,-1 0 0 0 0,1 0 0 0 0,0 0 0 0 0,-1-1 0 0 0,1 1 0 0 0,0 0 0 0 0,0 0 0 0 0,0-1 0 0 0,0 1 0 0 0,1-1 0 0 0,-1 1 0 0 0,0-1 0 0 0,1 0 0 0 0,-1 1 0 0 0,0-1 0 0 0,1 0 0 0 0,0 0 0 0 0,-1 0 0 0 0,1 0 0 0 0,0 0 0 0 0,-1 0-1 0 0,1-1 1 0 0,0 1 0 0 0,0-1 0 0 0,0 1 0 0 0,-1-1 0 0 0,1 1 0 0 0,0-1 0 0 0,0 0 0 0 0,0 0 0 0 0,0 0 0 0 0,0 0 0 0 0,0 0 0 0 0,0-1 0 0 0,0 1 0 0 0,-1-1 0 0 0,1 1 0 0 0,0-1 0 0 0,0 1 0 0 0,1-2-13 0 0,254-31 280 0 0,-229 29-303 0 0,1-2 1 0 0,-1 0-1 0 0,-1-2 1 0 0,1-1-1 0 0,-1-2 1 0 0,-1 0-1 0 0,0-2 1 0 0,-1 0-1 0 0,0-2 1 0 0,-1-1-1 0 0,0-1 0 0 0,-2-1 1 0 0,0-1-1 0 0,-1-1 1 0 0,-1 0-1 0 0,-1-2 1 0 0,-1 0-1 0 0,-1-2 1 0 0,0 1-1 0 0,-2-2 0 0 0,-1 0 1 0 0,2-8 22 0 0,-7 4 1 0 0,-2-1 0 0 0,0 0 0 0 0,-2-1 0 0 0,-2 1 0 0 0,0-1 0 0 0,-2 0-1 0 0,-2 0 1 0 0,0 0 0 0 0,-2 1 0 0 0,-3-10-1 0 0,5 41 13 0 0,1 0-1 0 0,-1 0 0 0 0,0 0 1 0 0,1 0-1 0 0,-1 0 1 0 0,0 0-1 0 0,0 0 0 0 0,0 0 1 0 0,0-1-1 0 0,0 1 0 0 0,0 0 1 0 0,0 0-1 0 0,0-1 1 0 0,0 1-1 0 0,0-1 0 0 0,0 1 1 0 0,0-1-1 0 0,0 1 0 0 0,0-1 1 0 0,-1 0-1 0 0,1 1 1 0 0,0-1-1 0 0,0 0 0 0 0,0 0 1 0 0,-1 0-1 0 0,1 0 1 0 0,0 0-1 0 0,0 0 0 0 0,0 0 1 0 0,-1-1-1 0 0,1 1 0 0 0,0 0 1 0 0,0-1-1 0 0,0 1 1 0 0,0-1-1 0 0,-1 1 0 0 0,1-1 1 0 0,0 1-1 0 0,0-1 0 0 0,0 0 1 0 0,0 1-1 0 0,0-1 1 0 0,1 0-1 0 0,-1 0 0 0 0,0 0 1 0 0,0 0-1 0 0,0 0 1 0 0,1 0-1 0 0,-1 0 0 0 0,1 0 1 0 0,-1 0-1 0 0,0 0 0 0 0,1 0 1 0 0,0 0-1 0 0,-1-1 1 0 0,1 1-1 0 0,0 0 0 0 0,0 0 1 0 0,-1 0-1 0 0,1-1 0 0 0,0 1 1 0 0,0 0-1 0 0,0 0 1 0 0,1-1-1 0 0,-1 1 0 0 0,0 0 1 0 0,0-1-13 0 0,-16 38 106 0 0,1 0 0 0 0,2 0 1 0 0,1 2-1 0 0,2-1 0 0 0,-2 17-106 0 0,3-16 32 0 0,-2 8 6 0 0,-1-6 11 0 0,3 0 0 0 0,1 0-1 0 0,1 1 1 0 0,3 0 0 0 0,1 0 0 0 0,2 0 0 0 0,2 5-49 0 0,-1-39 18 0 0,1 0 0 0 0,-1 0 0 0 0,1 0 1 0 0,0 0-1 0 0,1-1 0 0 0,0 1 0 0 0,0 0 1 0 0,0-1-1 0 0,1 1 0 0 0,0-1 0 0 0,0 0 1 0 0,0 0-1 0 0,1 0 0 0 0,0 0 0 0 0,0-1 1 0 0,1 0-1 0 0,-1 1 0 0 0,1-2 0 0 0,0 1 1 0 0,1 0-1 0 0,-1-1 0 0 0,1 0 0 0 0,0 0 1 0 0,0-1-1 0 0,0 0 0 0 0,0 0 0 0 0,0 0 1 0 0,1-1-1 0 0,0 0 0 0 0,-1 0 0 0 0,1 0 1 0 0,0-1-1 0 0,0 0 0 0 0,0-1 0 0 0,6 1-18 0 0,3-4 2 0 0,-1-1 0 0 0,1-1 0 0 0,0 0 0 0 0,-1-1 0 0 0,0 0 0 0 0,-1-2 0 0 0,1 1 0 0 0,-1-2-1 0 0,-1 0 1 0 0,0-1 0 0 0,0 0 0 0 0,0 0 0 0 0,-2-2 0 0 0,1 1 0 0 0,-2-2 0 0 0,1 1 0 0 0,-2-2 0 0 0,0 1-1 0 0,8-15-1 0 0,-10 15-7 0 0,1-1 0 0 0,-2 0-1 0 0,0-1 1 0 0,0 1 0 0 0,-2-1-1 0 0,0 0 1 0 0,0 0 0 0 0,-1-1-1 0 0,-1 1 1 0 0,0-14 7 0 0,-2 28 3 0 0,0 1-2 0 0,0-1 0 0 0,0 1 0 0 0,0-1 0 0 0,0 1 0 0 0,0-1 0 0 0,0 1 0 0 0,1-1 0 0 0,-1 1-1 0 0,0-1 1 0 0,-1 1 0 0 0,1-1 0 0 0,0 0 0 0 0,0 1 0 0 0,0-1 0 0 0,0 1 0 0 0,0-1 0 0 0,0 1 0 0 0,-1-1 0 0 0,1 1-1 0 0,0-1 1 0 0,0 1 0 0 0,-1-1 0 0 0,1 1 0 0 0,0-1 0 0 0,-1 1 0 0 0,1 0 0 0 0,-1-1 0 0 0,1 1 0 0 0,0 0-1 0 0,-1-1 1 0 0,1 1 0 0 0,-1 0 0 0 0,1-1 0 0 0,-1 1 0 0 0,1 0 0 0 0,-1 0 0 0 0,1 0 0 0 0,-1-1 0 0 0,1 1 0 0 0,-1 0-1 0 0,1 0 1 0 0,-1 0 0 0 0,0 0 0 0 0,1 0 0 0 0,-1 0 0 0 0,1 0 0 0 0,-1 0 0 0 0,1 0 0 0 0,-1 0 0 0 0,1 0 0 0 0,-1 1-1 0 0,1-1 1 0 0,-1 0 0 0 0,1 0 0 0 0,-1 0 0 0 0,1 1 0 0 0,-1-1 0 0 0,1 0 0 0 0,-1 1 0 0 0,1-1 0 0 0,-1 0 0 0 0,1 1-1 0 0,0-1 1 0 0,-1 0 0 0 0,1 1 0 0 0,0-1 0 0 0,-1 1 0 0 0,1-1 0 0 0,0 1 0 0 0,-1 0-1 0 0,-61 94 144 0 0,59-87-135 0 0,0 1-1 0 0,0 0 1 0 0,1-1 0 0 0,0 1 0 0 0,1 0-1 0 0,0 0 1 0 0,0 0 0 0 0,1 1 0 0 0,0-1-1 0 0,1 0 1 0 0,0 0 0 0 0,0 0 0 0 0,1 0-1 0 0,0-1 1 0 0,1 1 0 0 0,0 0 0 0 0,0-1-1 0 0,1 1 1 0 0,0-1 0 0 0,0 0 0 0 0,1-1-1 0 0,0 1 1 0 0,0-1 0 0 0,1 0 0 0 0,0 0-1 0 0,0 0 1 0 0,1-1 0 0 0,0 0 0 0 0,0 0 0 0 0,8 4-9 0 0,-10-8-61 0 0,1-1 0 0 0,-1 1 1 0 0,1-1-1 0 0,-1-1 1 0 0,1 1-1 0 0,0-1 1 0 0,0 0-1 0 0,-1 0 1 0 0,1 0-1 0 0,0-1 1 0 0,-1 0-1 0 0,1 0 0 0 0,0-1 1 0 0,-1 1-1 0 0,0-1 1 0 0,1 0-1 0 0,-1-1 1 0 0,0 1-1 0 0,0-1 1 0 0,0 0-1 0 0,0-1 1 0 0,-1 1-1 0 0,1-1 0 0 0,-1 0 1 0 0,0 0-1 0 0,0 0 1 0 0,0 0-1 0 0,-1-1 1 0 0,1 0 60 0 0,54-94-7456 0 0,-51 82 5417 0 0</inkml:trace>
  <inkml:trace contextRef="#ctx0" brushRef="#br0" timeOffset="78553.27">24646 11324 10458 0 0,'0'0'3965'0'0,"12"2"-2930"0"0,90 7-813 0 0,0-4 0 0 0,0-4 0 0 0,65-10-222 0 0,-20 3-25 0 0,-48 1-143 0 0,59-1-1779 0 0,-4 23-3609 0 0,-128-10 4129 0 0</inkml:trace>
  <inkml:trace contextRef="#ctx0" brushRef="#br0" timeOffset="79159.93">25801 11719 6945 0 0,'-6'21'3359'0'0,"4"-14"-3068"0"0,-1 1 0 0 0,1-1 0 0 0,0 1 0 0 0,0 0 0 0 0,1 0 0 0 0,0 0 0 0 0,1 0 0 0 0,0 0 0 0 0,0 0 0 0 0,0 0 0 0 0,1 0 0 0 0,1 5-291 0 0,1-11 28 0 0,0-1-1 0 0,-1 0 0 0 0,1 0 1 0 0,0-1-1 0 0,-1 1 0 0 0,1-1 0 0 0,0 1 1 0 0,0-1-1 0 0,0 0 0 0 0,-1 0 1 0 0,1 0-1 0 0,0 0 0 0 0,0 0 1 0 0,0-1-1 0 0,-1 1 0 0 0,1-1 1 0 0,0 0-1 0 0,0 0 0 0 0,-1 0 1 0 0,1 0-1 0 0,-1 0 0 0 0,1-1 1 0 0,-1 1-1 0 0,1-1 0 0 0,-1 0 0 0 0,0 1 1 0 0,0-1-1 0 0,0 0 0 0 0,0 0 1 0 0,0-1-1 0 0,0 1 0 0 0,-1 0-27 0 0,10-5 34 0 0,22-16-35 0 0,-1-2-1 0 0,-1-1 1 0 0,-1-1-1 0 0,-1-1 0 0 0,-2-2 1 0 0,0 0-1 0 0,-3-2 0 0 0,0-1 1 0 0,2-8 1 0 0,0-24-22 0 0,-26 64 21 0 0,0-1 1 0 0,1 1-1 0 0,-1 0 1 0 0,0 0-1 0 0,1 0 0 0 0,-1-1 1 0 0,0 1-1 0 0,0 0 1 0 0,0 0-1 0 0,0 0 0 0 0,0-1 1 0 0,0 1-1 0 0,-1 0 1 0 0,1 0-1 0 0,0-1 1 0 0,-1 1-1 0 0,1 0 0 0 0,0 0 1 0 0,-1 0-1 0 0,0 0 1 0 0,1 0-1 0 0,-1 0 0 0 0,0 0 1 0 0,1 0-1 0 0,-1 0 1 0 0,0 0-1 0 0,0 0 0 0 0,0 0 1 0 0,0 0-1 0 0,0 1 1 0 0,0-1-1 0 0,0 0 0 0 0,0 1 1 0 0,0-1-1 0 0,0 1 1 0 0,0-1-1 0 0,0 1 0 0 0,0-1 1 0 0,-1 1-1 0 0,1 0 1 0 0,0-1-1 0 0,0 1 0 0 0,0 0 1 0 0,-1 0-1 0 0,1 0 1 0 0,0 0-1 0 0,0 0 0 0 0,-1 0 1 0 0,1 1-1 0 0,0-1 1 0 0,0 0-1 0 0,0 1 0 0 0,-1-1 1 0 0,-19 7-10 0 0,1 1-1 0 0,0 1 0 0 0,0 1 0 0 0,1 0 0 0 0,1 1 1 0 0,0 1-1 0 0,0 1 0 0 0,1 1 0 0 0,-14 14 11 0 0,13-13 10 0 0,1 0-1 0 0,0 0 1 0 0,1 2 0 0 0,1 0-1 0 0,0 1 1 0 0,2 1 0 0 0,0 0-1 0 0,1 0 1 0 0,1 2 0 0 0,0-1-1 0 0,2 1 1 0 0,0 1-1 0 0,-3 14-9 0 0,12-32-13 0 0,-1-3 15 0 0,1-1 1 0 0,0 1-1 0 0,-1 0 0 0 0,1-1 0 0 0,0 1 0 0 0,0 0 0 0 0,0-1 0 0 0,-1 1 1 0 0,1 0-1 0 0,0 0 0 0 0,0-1 0 0 0,0 1 0 0 0,0 0 0 0 0,0 0 0 0 0,0-1 0 0 0,0 1 1 0 0,1 0-1 0 0,-1 0 0 0 0,0-1 0 0 0,0 1 0 0 0,0 0 0 0 0,1-1 0 0 0,-1 1 0 0 0,0 0 1 0 0,1-1-1 0 0,-1 1 0 0 0,1 0 0 0 0,-1-1 0 0 0,1 1 0 0 0,-1-1 0 0 0,1 1 1 0 0,-1-1-1 0 0,1 1 0 0 0,-1-1 0 0 0,1 1 0 0 0,0-1 0 0 0,-1 0 0 0 0,1 1 0 0 0,0-1 1 0 0,-1 0-1 0 0,1 0 0 0 0,0 1 0 0 0,0-1 0 0 0,-1 0 0 0 0,1 0 0 0 0,0 0 0 0 0,0 0 1 0 0,-1 0-1 0 0,1 0 0 0 0,0 0 0 0 0,-1 0 0 0 0,1 0 0 0 0,0 0 0 0 0,0 0 1 0 0,-1-1-1 0 0,1 1 0 0 0,0 0 0 0 0,-1 0 0 0 0,1-1 0 0 0,0 1 0 0 0,-1 0 0 0 0,1-1 1 0 0,0 1-1 0 0,-1-1 0 0 0,1 0-2 0 0,78-30 21 0 0,-49 10-14 0 0,-1-1-1 0 0,-1-1 0 0 0,-1-2 1 0 0,-1 0-1 0 0,-1-2 1 0 0,-2-1-1 0 0,0 0 1 0 0,-2-2-1 0 0,-2-1 0 0 0,0 0 1 0 0,-1-4-7 0 0,124-226 49 0 0,-142 261-43 0 0,0 0-1 0 0,0 1 0 0 0,0-1 1 0 0,1 1-1 0 0,-1-1 0 0 0,0 1 0 0 0,0-1 1 0 0,0 0-1 0 0,0 1 0 0 0,1-1 1 0 0,-1 1-1 0 0,0-1 0 0 0,1 0 1 0 0,-1 1-1 0 0,0-1 0 0 0,0 0 1 0 0,1 0-1 0 0,-1 1 0 0 0,1-1 1 0 0,-1 0-1 0 0,0 0 0 0 0,1 1 1 0 0,-1-1-1 0 0,1 0 0 0 0,-1 0 1 0 0,0 0-1 0 0,1 0 0 0 0,-1 0 1 0 0,1 1-1 0 0,-1-1 0 0 0,1 0 1 0 0,-1 0-1 0 0,0 0 0 0 0,1 0 1 0 0,-1 0-1 0 0,1 0 0 0 0,-1-1 1 0 0,1 1-1 0 0,-1 0 0 0 0,1 0 1 0 0,-1 0-1 0 0,0 0 0 0 0,1 0 1 0 0,-1-1-1 0 0,1 1 0 0 0,-1 0 1 0 0,0 0-1 0 0,1-1 0 0 0,-1 1 1 0 0,0 0-1 0 0,1-1 0 0 0,-1 1 1 0 0,0 0-1 0 0,0-1 0 0 0,1 1 1 0 0,-1 0-1 0 0,0-1 0 0 0,0 1 1 0 0,1-1-1 0 0,-1 1 0 0 0,0 0 1 0 0,0-1-1 0 0,0 1 0 0 0,0-1 1 0 0,0 1-1 0 0,0-1 0 0 0,0 1 0 0 0,0-1-5 0 0,2 37 316 0 0,-2-32-382 0 0,-30 160 343 0 0,12-105-230 0 0,-49 232 40 0 0,76-131-31 0 0,-8-155-203 0 0,0-1 1 0 0,0 1-1 0 0,1-1 1 0 0,-1 1 0 0 0,1-1-1 0 0,1 0 1 0 0,-1 0-1 0 0,0 0 1 0 0,1 0-1 0 0,0 0 1 0 0,0 0 0 0 0,0-1-1 0 0,1 1 1 0 0,-1-1-1 0 0,1 0 1 0 0,-1 0-1 0 0,1 0 1 0 0,0-1 0 0 0,0 1-1 0 0,0-1 1 0 0,1 0-1 0 0,-1 0 1 0 0,1-1-1 0 0,-1 1 1 0 0,1-1 0 0 0,-1 0-1 0 0,1 0 1 0 0,0 0-1 0 0,-1-1 1 0 0,1 0-1 0 0,4 0 147 0 0,46-3-2125 0 0,-26-4 550 0 0</inkml:trace>
  <inkml:trace contextRef="#ctx0" brushRef="#br0" timeOffset="80080.338">26980 11546 7402 0 0,'-13'4'3536'0'0,"29"10"-2366"0"0,77-7-433 0 0,-72-11-722 0 0,-1 0 0 0 0,0-2 0 0 0,0 0 0 0 0,0-1 0 0 0,-1-1 0 0 0,0-1 0 0 0,-1-1 0 0 0,0 0 0 0 0,0-2 0 0 0,-1 0 0 0 0,-1 0 0 0 0,13-13-15 0 0,-28 23-25 0 0,-1 1-1 0 0,1 0 0 0 0,0-1 0 0 0,-1 1 0 0 0,1-1 0 0 0,-1 1 0 0 0,1-1 0 0 0,-1 1 0 0 0,1-1 1 0 0,-1 1-1 0 0,0-1 0 0 0,0 1 0 0 0,0-1 0 0 0,0 1 0 0 0,0-1 0 0 0,0 1 0 0 0,0-1 0 0 0,-1 1 1 0 0,1-1-1 0 0,-1 1 0 0 0,1-1 0 0 0,-1 1 0 0 0,1-1 0 0 0,-1 1 0 0 0,0 0 0 0 0,1-1 0 0 0,-1 1 1 0 0,0 0-1 0 0,0-1 0 0 0,0 1 0 0 0,0 0 0 0 0,0 0 0 0 0,-1 0 0 0 0,1 0 0 0 0,0 0 0 0 0,0 0 0 0 0,-1 1 1 0 0,1-1-1 0 0,0 0 0 0 0,-1 0 0 0 0,1 1 0 0 0,-1-1 0 0 0,1 1 0 0 0,-1 0 0 0 0,1-1 0 0 0,-1 1 1 0 0,1 0-1 0 0,-1 0 0 0 0,1 0 0 0 0,-1 0 0 0 0,1 0 0 0 0,-1 0 0 0 0,1 0 0 0 0,-1 1 0 0 0,1-1 1 0 0,-1 0-1 0 0,1 1 0 0 0,-1-1 0 0 0,1 1 0 0 0,-1 0 0 0 0,1-1 0 0 0,-1 2 26 0 0,-2-2 86 0 0,-91 26-291 0 0,63-12 229 0 0,15-5 50 0 0,1 0 0 0 0,-1 1 0 0 0,1 1 0 0 0,1 0 0 0 0,0 1 0 0 0,1 1 1 0 0,0 0-1 0 0,1 1 0 0 0,0 0 0 0 0,1 1 0 0 0,1 1 0 0 0,1 0 0 0 0,-4 8-74 0 0,9-18 64 0 0,1 1 0 0 0,1 1 0 0 0,-1-1 0 0 0,1 0 1 0 0,0 1-1 0 0,1 0 0 0 0,0 0 0 0 0,0 0 0 0 0,0 0 0 0 0,1 0 0 0 0,1 0 1 0 0,-1 0-1 0 0,1 0 0 0 0,1 0 0 0 0,-1 0 0 0 0,1 0 0 0 0,1 0 0 0 0,0 0 1 0 0,0 0-1 0 0,0 0 0 0 0,1-1 0 0 0,3 8-64 0 0,-1-9 42 0 0,0 0 1 0 0,0 0-1 0 0,0 0 1 0 0,1-1-1 0 0,0 1 1 0 0,0-1-1 0 0,0-1 1 0 0,1 1-1 0 0,-1-1 1 0 0,1 0-1 0 0,0-1 0 0 0,0 1 1 0 0,1-2-1 0 0,-1 1 1 0 0,1-1-1 0 0,-1 0 1 0 0,1 0-1 0 0,0-1 1 0 0,0 0-1 0 0,0 0 1 0 0,-1-1-1 0 0,1 0 0 0 0,0-1 1 0 0,7-1-43 0 0,189-49-714 0 0,-63-29-4856 0 0,-124 68 4434 0 0</inkml:trace>
  <inkml:trace contextRef="#ctx0" brushRef="#br0" timeOffset="80329.897">27486 11370 8666 0 0,'0'18'4018'0'0,"-7"8"-2545"0"0,0 7-1111 0 0,7-19-257 0 0,1 0 1 0 0,0 0-1 0 0,1 0 0 0 0,0-1 0 0 0,2 1 1 0 0,-1-1-1 0 0,2 1 0 0 0,0-1 0 0 0,0-1 1 0 0,1 1-1 0 0,1-1 0 0 0,0 0 0 0 0,1 0 1 0 0,5 6-106 0 0,-7-11-31 0 0,0 0 0 0 0,1-1 0 0 0,0 1 0 0 0,0-1 0 0 0,1 0 0 0 0,-1-1 0 0 0,1 0 0 0 0,1 0 0 0 0,-1-1 0 0 0,1 0 0 0 0,-1 0 0 0 0,1-1 0 0 0,0 0 0 0 0,0 0 0 0 0,1-1 0 0 0,-1-1 0 0 0,0 1 0 0 0,1-2 0 0 0,-1 1 0 0 0,1-1 0 0 0,-1-1 0 0 0,3 0 31 0 0,-2 0-612 0 0,1 0-1 0 0,-1-1 0 0 0,0 0 1 0 0,0-1-1 0 0,0 0 0 0 0,0-1 1 0 0,0 0-1 0 0,-1 0 0 0 0,0-1 1 0 0,1 0-1 0 0,-2-1 1 0 0,1 0-1 0 0,0 0 613 0 0,7-8-1466 0 0,-1-1-366 0 0</inkml:trace>
  <inkml:trace contextRef="#ctx0" brushRef="#br0" timeOffset="80608.564">27992 11347 3433 0 0,'-1'-2'260'0'0,"0"1"0"0"0,0 0 0 0 0,-1 0 0 0 0,1 0 1 0 0,0 0-1 0 0,-1 0 0 0 0,1 0 0 0 0,-1 0 0 0 0,0 0 1 0 0,1 0-1 0 0,-1 1 0 0 0,0-1 0 0 0,1 1 0 0 0,-1-1 0 0 0,0 1 1 0 0,1 0-1 0 0,-1 0 0 0 0,0 0 0 0 0,0 0 0 0 0,1 0 1 0 0,-1 0-1 0 0,0 0 0 0 0,0 0 0 0 0,1 1 0 0 0,-1-1 1 0 0,0 1-1 0 0,1-1 0 0 0,-1 1 0 0 0,0 0-260 0 0,-76 49 1850 0 0,70-43-1404 0 0,-74 58-80 0 0,3 3 0 0 0,3 4 1 0 0,4 3-1 0 0,-23 34-366 0 0,46-41-521 0 0,42-54-728 0 0,17-17-3674 0 0,28-17 3462 0 0</inkml:trace>
  <inkml:trace contextRef="#ctx0" brushRef="#br0" timeOffset="81216.905">27726 11781 2729 0 0,'15'24'893'0'0,"-2"1"1"0"0,-1 0 0 0 0,-2 0-1 0 0,0 1 1 0 0,-1 1 0 0 0,-2-1-1 0 0,0 1 1 0 0,1 25-894 0 0,3-1 954 0 0,-7-37-490 0 0,-1 1 0 0 0,0-1 0 0 0,-1 1 1 0 0,-1 0-1 0 0,0-1 0 0 0,-1 1 0 0 0,-1 0 1 0 0,0 0-1 0 0,-3 12-464 0 0,1-38 628 0 0,52-219-685 0 0,-12 54-254 0 0,57-170 311 0 0,-40 236-15 0 0,-52 107 15 0 0,0 0 0 0 0,-1 1 1 0 0,1-1-1 0 0,0 1 0 0 0,1-1 0 0 0,-1 1 1 0 0,0 0-1 0 0,1 0 0 0 0,-1 0 1 0 0,1 0-1 0 0,0 0 0 0 0,0 1 0 0 0,-1-1 1 0 0,1 1-1 0 0,0-1 0 0 0,0 1 0 0 0,1 0 1 0 0,-1 1-1 0 0,0-1 0 0 0,0 0 1 0 0,0 1-1 0 0,1 0 0 0 0,-1-1 0 0 0,0 1 1 0 0,0 1-1 0 0,0-1 0 0 0,1 0 0 0 0,-1 1 1 0 0,0 0-1 0 0,0-1 0 0 0,0 1 1 0 0,0 0-1 0 0,0 1 0 0 0,0-1 0 0 0,0 1 1 0 0,1 0-1 0 0,2 4 3 0 0,-1 1 1 0 0,0 0-1 0 0,0-1 1 0 0,-1 2 0 0 0,0-1-1 0 0,0 1 1 0 0,-1-1-1 0 0,0 1 1 0 0,0 0 0 0 0,-1 0-1 0 0,0 0 1 0 0,0 1 0 0 0,-1-1-1 0 0,0 0 1 0 0,0 1-1 0 0,-1-1 1 0 0,-1 1-4 0 0,2 0 9 0 0,-1-1 1 0 0,0 1-1 0 0,-1-1 1 0 0,0 0-1 0 0,0 1 0 0 0,0-1 1 0 0,-1 0-1 0 0,-1 0 1 0 0,0 0-1 0 0,0 0 1 0 0,0 0-1 0 0,-1-1 0 0 0,0 1 1 0 0,0-1-1 0 0,-1 0 1 0 0,0 0-1 0 0,0-1 0 0 0,-1 1 1 0 0,0-1-1 0 0,0-1 1 0 0,0 1-1 0 0,-1-1 1 0 0,1 0-1 0 0,-1 0 0 0 0,-1-1 1 0 0,1 0-1 0 0,-1 0 1 0 0,1-1-1 0 0,-1 0 0 0 0,0 0 1 0 0,0-1-1 0 0,-6 2-9 0 0,-64-6 58 0 0,78 2-69 0 0,0 0-2 0 0,1 0 2 0 0,98 11 4 0 0,-47-25 2 0 0,-1-3 0 0 0,0-2 0 0 0,-1-1 0 0 0,-2-3 0 0 0,0-2 0 0 0,-1-3 0 0 0,-2-1 0 0 0,40-33 5 0 0,-31 11 56 0 0,-54 50-52 0 0,-1 1-1 0 0,1-1 0 0 0,-1 0 0 0 0,0 1 1 0 0,1-1-1 0 0,-1 0 0 0 0,0 1 0 0 0,1-1 0 0 0,-1 1 1 0 0,0-1-1 0 0,1 1 0 0 0,-1-1 0 0 0,0 1 1 0 0,0 0-1 0 0,0-1 0 0 0,1 1 0 0 0,-1 0 1 0 0,0 0-1 0 0,0 0 0 0 0,0-1 0 0 0,0 1 1 0 0,0 0-1 0 0,1 0 0 0 0,-1 0 0 0 0,0 0 0 0 0,0 1 1 0 0,0-1-1 0 0,0 0 0 0 0,0 0 0 0 0,1 0 1 0 0,-1 1-1 0 0,0-1 0 0 0,0 0 0 0 0,0 1 1 0 0,1-1-1 0 0,-1 1 0 0 0,0-1 0 0 0,1 1 1 0 0,-1-1-1 0 0,0 1 0 0 0,1-1 0 0 0,-1 1 0 0 0,0 0 1 0 0,1-1-1 0 0,-1 1 0 0 0,1 0 0 0 0,0 0 1 0 0,-1-1-1 0 0,1 1 0 0 0,-1 0 0 0 0,1 0 1 0 0,0 0-1 0 0,0-1 0 0 0,-1 1-3 0 0,-16 13 26 0 0,1 1 0 0 0,1 0 0 0 0,0 2 0 0 0,0-1 1 0 0,2 2-1 0 0,0 0 0 0 0,-4 9-26 0 0,10-14 5 0 0,0 0 1 0 0,1 0-1 0 0,1 0 1 0 0,0 0-1 0 0,1 1 1 0 0,1 0 0 0 0,0 0-1 0 0,1 0 1 0 0,0 0-1 0 0,1 0 1 0 0,1 0-1 0 0,0 1 1 0 0,2 9-6 0 0,-2-22-24 0 0,1 0 0 0 0,0 0 1 0 0,0-1-1 0 0,0 1 0 0 0,0 0 1 0 0,0-1-1 0 0,0 1 0 0 0,0 0 1 0 0,0-1-1 0 0,1 0 0 0 0,-1 1 0 0 0,1-1 1 0 0,-1 0-1 0 0,1 1 0 0 0,-1-1 1 0 0,1 0-1 0 0,0 0 0 0 0,-1-1 1 0 0,1 1-1 0 0,0 0 0 0 0,0 0 0 0 0,0-1 1 0 0,0 1-1 0 0,0-1 0 0 0,0 0 1 0 0,0 0-1 0 0,0 1 0 0 0,0-1 1 0 0,-1 0-1 0 0,1-1 0 0 0,0 1 0 0 0,0 0 1 0 0,0 0-1 0 0,0-1 0 0 0,0 1 1 0 0,0-1-1 0 0,0 0 24 0 0,74-26-2268 0 0,-74 26 2161 0 0,185-103-8316 0 0,-162 89 7250 0 0</inkml:trace>
  <inkml:trace contextRef="#ctx0" brushRef="#br0" timeOffset="81683.915">28985 11436 1536 0 0,'0'-1'272'0'0,"0"1"-58"0"0,-1 0 0 0 0,1 0 1 0 0,0 0-1 0 0,-1 0 0 0 0,1 0 1 0 0,-1 0-1 0 0,1 0 0 0 0,0 0 0 0 0,-1 0 1 0 0,1 0-1 0 0,0 0 0 0 0,-1 0 1 0 0,1 0-1 0 0,-1 0 0 0 0,1 0 0 0 0,0 0 1 0 0,-1 0-1 0 0,1-1 0 0 0,0 1 1 0 0,-1 0-1 0 0,1 0 0 0 0,0 0 1 0 0,-1-1-1 0 0,1 1 0 0 0,0 0 0 0 0,0 0 1 0 0,-1-1-1 0 0,1 1 0 0 0,0 0 1 0 0,0-1-1 0 0,0 1 0 0 0,-1 0 0 0 0,1-1 1 0 0,0 1-1 0 0,0 0 0 0 0,0-1 1 0 0,0 1-1 0 0,0 0 0 0 0,-1-1 1 0 0,1 1-215 0 0,-88 81 1864 0 0,79-70-1769 0 0,0-1-1 0 0,1 1 1 0 0,0 1 0 0 0,1-1-1 0 0,0 1 1 0 0,1 0 0 0 0,1 1-1 0 0,-1 0 1 0 0,2 0 0 0 0,0 0 0 0 0,1 0-1 0 0,0 0 1 0 0,0 1 0 0 0,2 0-1 0 0,0-1 1 0 0,0 3-95 0 0,3-11-7 0 0,-1-1-1 0 0,1 0 1 0 0,0 0 0 0 0,1 0 0 0 0,-1 0-1 0 0,0 0 1 0 0,1 0 0 0 0,0 0-1 0 0,0-1 1 0 0,0 0 0 0 0,1 1 0 0 0,-1-1-1 0 0,1 0 1 0 0,-1-1 0 0 0,1 1-1 0 0,0-1 1 0 0,0 1 0 0 0,0-1 0 0 0,1-1-1 0 0,-1 1 1 0 0,0 0 0 0 0,1-1-1 0 0,-1 0 1 0 0,1 0 0 0 0,-1 0 0 0 0,1-1-1 0 0,-1 0 1 0 0,1 1 0 0 0,0-2-1 0 0,-1 1 1 0 0,1 0 0 0 0,-1-1 0 0 0,1 0-1 0 0,-1 0 1 0 0,1 0 0 0 0,-1-1-1 0 0,0 1 1 0 0,1-1 0 0 0,-1 0 0 0 0,0 0-1 0 0,3-3 8 0 0,18-10-697 0 0,-1-2 0 0 0,-1 0-1 0 0,-1-1 1 0 0,0-2 0 0 0,-1 0-1 0 0,-1-1 1 0 0,-1-1 0 0 0,7-12 697 0 0,-1 1-1246 0 0,-1 0 1 0 0,-2-2-1 0 0,-1-1 1 0 0,-2 0-1 0 0,11-30 1246 0 0,-23 44 289 0 0,0 1 0 0 0,-1-1-1 0 0,-1 0 1 0 0,-2 0 0 0 0,0-1 0 0 0,-1 1-1 0 0,-1-7-288 0 0,-1 27-40 0 0,1 1 141 0 0,-1 1 1 0 0,0-1-1 0 0,1 0 0 0 0,-1 1 1 0 0,0-1-1 0 0,1 0 1 0 0,-1 0-1 0 0,0 1 1 0 0,0-1-1 0 0,0 0 1 0 0,0 0-1 0 0,0 0 0 0 0,0 1 1 0 0,0-1-1 0 0,0 0 1 0 0,0 0-1 0 0,0 0 1 0 0,0 1-1 0 0,0-1 1 0 0,-1 0-1 0 0,1 0 0 0 0,0 1 1 0 0,0-1-1 0 0,-1 0 1 0 0,1 0-1 0 0,-1 1 1 0 0,1-1-1 0 0,-1 0 1 0 0,1 1-1 0 0,-1-1 0 0 0,1 1 1 0 0,-1-1-1 0 0,1 1 1 0 0,-1-1-1 0 0,0 1 1 0 0,1-1-1 0 0,-1 1 1 0 0,0-1-1 0 0,1 1 0 0 0,-1 0 1 0 0,0-1-1 0 0,0 1 1 0 0,1 0-1 0 0,-1 0 1 0 0,0 0-1 0 0,0-1 1 0 0,1 1-1 0 0,-1 0 0 0 0,0 0 1 0 0,0 0-1 0 0,0 0 1 0 0,1 0-1 0 0,-1 1 1 0 0,0-1-1 0 0,0 0 1 0 0,0 0-1 0 0,1 0 0 0 0,-1 1 1 0 0,0-1-1 0 0,0 0 1 0 0,1 1-1 0 0,-1-1 1 0 0,0 1-1 0 0,1-1 0 0 0,-1 1 1 0 0,1-1-1 0 0,-1 1 1 0 0,0-1-1 0 0,1 1-101 0 0,-10 7 179 0 0,2 1-1 0 0,-1 0 0 0 0,1 0 0 0 0,1 1 1 0 0,0 0-1 0 0,0 0 0 0 0,1 0 1 0 0,0 1-1 0 0,0 0 0 0 0,-1 7-178 0 0,2-4 159 0 0,-3 3 5 0 0,1 1-1 0 0,0 0 0 0 0,2 0 0 0 0,0 1 0 0 0,1 0 0 0 0,1-1 0 0 0,0 1 0 0 0,2 0 1 0 0,0 1-1 0 0,1-1 0 0 0,1 0 0 0 0,1 0 0 0 0,0 0 0 0 0,2 0 0 0 0,0 0-163 0 0,-3-15-52 0 0,1 0-1 0 0,-1-1 1 0 0,1 1-1 0 0,0 0 1 0 0,0 0-1 0 0,0-1 1 0 0,1 1-1 0 0,-1-1 1 0 0,1 0-1 0 0,0 0 1 0 0,0 0-1 0 0,0 0 0 0 0,0 0 1 0 0,1-1-1 0 0,-1 1 1 0 0,1-1-1 0 0,-1 0 1 0 0,1 0-1 0 0,0 0 1 0 0,0-1-1 0 0,0 1 1 0 0,0-1-1 0 0,0 0 1 0 0,0 0-1 0 0,0 0 1 0 0,0-1-1 0 0,1 1 1 0 0,-1-1-1 0 0,0 0 1 0 0,0 0-1 0 0,0-1 1 0 0,1 1-1 0 0,-1-1 1 0 0,0 0-1 0 0,0 0 1 0 0,0-1-1 0 0,0 1 1 0 0,0-1-1 0 0,0 1 0 0 0,-1-1 1 0 0,1-1-1 0 0,0 1 1 0 0,-1 0-1 0 0,0-1 1 0 0,1 0-1 0 0,-1 1 1 0 0,0-1-1 0 0,-1-1 1 0 0,1 1-1 0 0,1-1 53 0 0,36-60-5574 0 0,-33 51 4240 0 0</inkml:trace>
  <inkml:trace contextRef="#ctx0" brushRef="#br0" timeOffset="81932.397">29037 11337 9498 0 0,'0'0'28'0'0,"0"0"1929"0"0,9 6 526 0 0,7-1-2454 0 0,0 0 0 0 0,1-1 1 0 0,-1-1-1 0 0,1 0 0 0 0,0-1 1 0 0,0-1-1 0 0,0-1 0 0 0,0 0 1 0 0,0-1-1 0 0,-1-1 0 0 0,1 0 1 0 0,0-2-1 0 0,7-2-29 0 0,193-30-445 0 0,-76 44-5389 0 0,-126-3 4570 0 0,-3-1-307 0 0</inkml:trace>
  <inkml:trace contextRef="#ctx0" brushRef="#br0" timeOffset="82972.152">29696 11402 5601 0 0,'15'2'7086'0'0,"55"-8"-6678"0"0,-56 1-363 0 0,-1-1 1 0 0,0 0 0 0 0,0-1-1 0 0,-1-1 1 0 0,1 0 0 0 0,-2 0-1 0 0,1-1 1 0 0,-1-1-1 0 0,0 0 1 0 0,-1 0 0 0 0,-1-1-1 0 0,1 0 1 0 0,-2-1 0 0 0,1 0-1 0 0,-2 0 1 0 0,0-1-1 0 0,0 0 1 0 0,-1 0 0 0 0,1-6-46 0 0,-7 19 2 0 0,0-1 0 0 0,0 1 0 0 0,0-1 1 0 0,0 1-1 0 0,1-1 0 0 0,-1 1 0 0 0,-1-1 1 0 0,1 1-1 0 0,0-1 0 0 0,0 1 0 0 0,0-1 1 0 0,0 1-1 0 0,0-1 0 0 0,0 1 0 0 0,-1 0 1 0 0,1-1-1 0 0,0 1 0 0 0,0-1 0 0 0,0 1 0 0 0,-1-1 1 0 0,1 1-1 0 0,0 0 0 0 0,-1-1 0 0 0,1 1 1 0 0,0 0-1 0 0,-1-1 0 0 0,1 1 0 0 0,-1 0 1 0 0,1 0-1 0 0,0-1 0 0 0,-1 1 0 0 0,1 0 1 0 0,-1 0-1 0 0,1 0 0 0 0,-1-1 0 0 0,1 1 1 0 0,-1 0-1 0 0,1 0 0 0 0,-1 0 0 0 0,1 0 1 0 0,-1 0-1 0 0,1 0 0 0 0,-1 0 0 0 0,1 0 1 0 0,-1 0-1 0 0,1 0 0 0 0,-1 0 0 0 0,1 0 0 0 0,0 1 1 0 0,-1-1-1 0 0,1 0 0 0 0,-1 0 0 0 0,1 0 1 0 0,-1 1-1 0 0,1-1 0 0 0,-1 0 0 0 0,1 1 1 0 0,0-1-1 0 0,-1 0 0 0 0,1 1 0 0 0,0-1 1 0 0,-1 0-1 0 0,1 1 0 0 0,0-1 0 0 0,0 1 1 0 0,-1-1-1 0 0,1 0 0 0 0,0 1 0 0 0,0-1-2 0 0,-27 18 2 0 0,8-3 68 0 0,1 1-1 0 0,1 1 1 0 0,0 0 0 0 0,1 2 0 0 0,1 0 0 0 0,-11 19-70 0 0,21-31 33 0 0,-115 217 712 0 0,119-222-740 0 0,0 0 0 0 0,0 0 0 0 0,0 0 0 0 0,0 0 0 0 0,0 0 0 0 0,1 0 0 0 0,-1 0 0 0 0,1 0 0 0 0,0 0 0 0 0,-1 0 0 0 0,1 0 0 0 0,0 1 0 0 0,0-1 0 0 0,0 0 0 0 0,1 0 0 0 0,-1 0 0 0 0,0 0 0 0 0,1 0 0 0 0,-1 0 0 0 0,1 0 0 0 0,0 0 0 0 0,0 0 0 0 0,0 0 0 0 0,0 0 0 0 0,0 0 0 0 0,0 0 0 0 0,0 0 0 0 0,1-1 0 0 0,-1 1 0 0 0,1 0 0 0 0,-1-1 0 0 0,1 0 0 0 0,-1 1 0 0 0,1-1 0 0 0,0 0 0 0 0,0 0 0 0 0,0 0 0 0 0,0 0 0 0 0,0 0 1 0 0,0 0-1 0 0,0 0 0 0 0,0-1 0 0 0,0 1 0 0 0,0-1 0 0 0,0 1 0 0 0,0-1 0 0 0,0 0 0 0 0,1 0 0 0 0,-1 0 0 0 0,0 0 0 0 0,0 0 0 0 0,0-1 0 0 0,0 1 0 0 0,0-1 0 0 0,0 1 0 0 0,1-1 0 0 0,-1 0 0 0 0,0 0 0 0 0,-1 0 0 0 0,1 0 0 0 0,0 0 0 0 0,0 0 0 0 0,0 0 0 0 0,-1-1 0 0 0,2 0-5 0 0,144-80-15 0 0,-113 60-60 0 0,1 1 0 0 0,1 2 0 0 0,0 2 0 0 0,1 1 0 0 0,10-1 75 0 0,-45 16-1 0 0,1-1 0 0 0,-1 1 0 0 0,0 0 0 0 0,1 1 0 0 0,-1-1 0 0 0,1 0 0 0 0,-1 1 0 0 0,1-1 0 0 0,0 1 1 0 0,-1 0-1 0 0,1 0 0 0 0,0 0 0 0 0,-1 0 0 0 0,1 0 0 0 0,-1 1 0 0 0,1-1 0 0 0,-1 1 0 0 0,1 0 0 0 0,-1-1 0 0 0,1 1 0 0 0,-1 0 0 0 0,1 1 0 0 0,-1-1 0 0 0,0 0 0 0 0,0 1 0 0 0,0-1 0 0 0,0 1 0 0 0,0 0 0 0 0,0-1 0 0 0,0 1 0 0 0,0 0 0 0 0,-1 0 0 0 0,1 1 0 0 0,-1-1 0 0 0,1 0 0 0 0,-1 0 0 0 0,0 1 0 0 0,0-1 0 0 0,0 0 0 0 0,0 1 0 0 0,0 0 1 0 0,4 13 19 0 0,-5-12-15 0 0,1-1 0 0 0,-1 0 0 0 0,0 1 1 0 0,1-1-1 0 0,0 1 0 0 0,0-1 0 0 0,0 0 1 0 0,0 1-1 0 0,0-1 0 0 0,1 0 0 0 0,0 0 0 0 0,-1 0 1 0 0,1 0-1 0 0,0 0 0 0 0,0-1 0 0 0,1 1 1 0 0,-1-1-1 0 0,0 1 0 0 0,1-1 0 0 0,0 0 0 0 0,-1 0 1 0 0,1 0-1 0 0,0 0 0 0 0,0 0 0 0 0,0-1 1 0 0,0 1-1 0 0,1-1 0 0 0,-1 0 0 0 0,0 0 0 0 0,1 0 1 0 0,-1 0-1 0 0,0-1 0 0 0,1 1 0 0 0,-1-1 1 0 0,1 0-1 0 0,-1 0 0 0 0,4 0-4 0 0,10-8 38 0 0,1 0 0 0 0,-1 0 0 0 0,-1-2 0 0 0,0 0 0 0 0,0-1 0 0 0,-1-1 0 0 0,0 0 0 0 0,-1-1 0 0 0,0 0 0 0 0,-1-1 0 0 0,-1-1 0 0 0,5-7-38 0 0,-10 13 17 0 0,0 1 1 0 0,0-1-1 0 0,0-1 1 0 0,-1 1-1 0 0,-1-1 1 0 0,0 0-1 0 0,0 0 0 0 0,-1 0 1 0 0,0-1-1 0 0,-1 0 1 0 0,0 0-1 0 0,-1 0 1 0 0,0 0-1 0 0,-1 0 0 0 0,0 0 1 0 0,0-3-18 0 0,-2 12 3 0 0,0 0 0 0 0,1 0 0 0 0,-1 0-1 0 0,0 0 1 0 0,0 0 0 0 0,0 0 0 0 0,-1 0 0 0 0,1 1 0 0 0,0-1 0 0 0,-1 0 0 0 0,1 1 0 0 0,-1-1 0 0 0,1 1 0 0 0,-1 0 0 0 0,0-1 0 0 0,0 1-1 0 0,0 0 1 0 0,1 0 0 0 0,-1 0 0 0 0,0 0 0 0 0,0 0 0 0 0,0 1 0 0 0,-1-1 0 0 0,1 1 0 0 0,0-1 0 0 0,0 1 0 0 0,0 0 0 0 0,0 0 0 0 0,0 0-1 0 0,-1 0 1 0 0,1 0 0 0 0,0 0 0 0 0,0 0 0 0 0,0 1 0 0 0,0-1 0 0 0,0 1 0 0 0,0 0 0 0 0,-2 0-3 0 0,-78 32 42 0 0,-170 142 793 0 0,249-173-820 0 0,-2 1 2 0 0,0 0 0 0 0,0 1 0 0 0,1 0 1 0 0,-1 0-1 0 0,1 0 0 0 0,0 0 0 0 0,0 1 0 0 0,0 0 0 0 0,0 0 0 0 0,1 0 1 0 0,0 0-1 0 0,0 0 0 0 0,0 0 0 0 0,1 1 0 0 0,-2 5-17 0 0,15-9 21 0 0,110 5 3 0 0,-95-11-26 0 0,0-2 0 0 0,0-1-1 0 0,-1-2 1 0 0,0 0 0 0 0,0-1-1 0 0,-1-2 1 0 0,-1 0-1 0 0,0-2 1 0 0,4-3 2 0 0,-12 5-11 0 0,1 0 0 0 0,-2-1 1 0 0,1 0-1 0 0,-2-2 0 0 0,0 1 0 0 0,-1-2 0 0 0,0 0 1 0 0,-1 0-1 0 0,-1-1 0 0 0,6-14 11 0 0,98-201-76 0 0,-83 163 236 0 0,-41 74 49 0 0,-12 37-101 0 0,3 2 0 0 0,1 0 0 0 0,2 1 1 0 0,2 0-1 0 0,2 2 0 0 0,2-1 0 0 0,2 1 0 0 0,2 7-108 0 0,16 70 144 0 0,-8-120-172 0 0,-1 0-1 0 0,1 0 1 0 0,0-1 0 0 0,0 1 0 0 0,0-1 0 0 0,1 1 0 0 0,-1-1 0 0 0,1 0-1 0 0,0 0 1 0 0,0 0 0 0 0,0 0 0 0 0,0-1 0 0 0,0 1 0 0 0,0-1 0 0 0,1 0-1 0 0,-1 0 1 0 0,1 0 0 0 0,0 0 0 0 0,0-1 0 0 0,-1 1 0 0 0,1-1-1 0 0,0 0 1 0 0,0 0 0 0 0,0 0 0 0 0,0-1 0 0 0,1 0 0 0 0,-1 1 0 0 0,0-1-1 0 0,0-1 29 0 0,112 0-7120 0 0,-109 1 5972 0 0</inkml:trace>
  <inkml:trace contextRef="#ctx0" brushRef="#br0" timeOffset="84267.228">23154 12385 9266 0 0,'-9'65'4498'0'0,"-1"-5"-4623"0"0,10-59 126 0 0,-1 8 14 0 0,0 0-1 0 0,1 0 0 0 0,0 0 1 0 0,0 0-1 0 0,1 0 0 0 0,0 0 1 0 0,1 0-1 0 0,0 0 1 0 0,0 0-1 0 0,1-1 0 0 0,0 1 1 0 0,0-1-1 0 0,1 1 1 0 0,3 4-15 0 0,-6-12 18 0 0,-1-1 4 0 0,0 0-6 0 0,0 0-6 0 0,6-96 114 0 0,-16 62-103 0 0,-6-76 82 0 0,18 107-82 0 0,1-1-1 0 0,0 1 0 0 0,0-1 1 0 0,1 1-1 0 0,-1 0 0 0 0,0 0 1 0 0,1 1-1 0 0,0-1 0 0 0,0 1 1 0 0,0 0-1 0 0,0 0 0 0 0,0 0 1 0 0,0 0-1 0 0,0 1 0 0 0,1-1 1 0 0,-1 1-1 0 0,0 1 0 0 0,1-1 1 0 0,-1 0-1 0 0,1 1 0 0 0,-1 0 1 0 0,1 0-1 0 0,-1 0 0 0 0,1 1 0 0 0,2 0-20 0 0,25-4 42 0 0,67-19-46 0 0,-76 14-169 0 0,0 2-1 0 0,1 1 1 0 0,0 1 0 0 0,1 1 0 0 0,-1 1-1 0 0,0 1 1 0 0,1 1 0 0 0,-1 1 0 0 0,4 1 173 0 0,-24 11-8450 0 0,-18 29 9375 0 0,-1 7 2262 0 0,15-46-3080 0 0,1 1 0 0 0,-1 0 0 0 0,1 0 1 0 0,0 0-1 0 0,0-1 0 0 0,0 1 0 0 0,1 0 1 0 0,-1-1-1 0 0,1 1 0 0 0,0-1 0 0 0,0 1 1 0 0,0-1-1 0 0,0 0 0 0 0,0 0 0 0 0,1 0 1 0 0,0 0-1 0 0,-1-1 0 0 0,1 1 0 0 0,0-1 1 0 0,0 1-1 0 0,0-1 0 0 0,1 0 0 0 0,-1 0 1 0 0,1 0-1 0 0,-1-1 0 0 0,1 1 0 0 0,-1-1 1 0 0,1 0-1 0 0,0 0 0 0 0,0 0 0 0 0,-1-1 1 0 0,1 1-1 0 0,3-1-107 0 0,47-26 508 0 0,-14-2-445 0 0,-2-1-1 0 0,0-2 1 0 0,-2-1 0 0 0,-2-2-1 0 0,-1-2 1 0 0,-1-1 0 0 0,-2-1 0 0 0,3-9-63 0 0,-28 29 161 0 0,-7 27-124 0 0,-29 77 58 0 0,-38 98 246 0 0,64-169-263 0 0,1 0 0 0 0,0 1 0 0 0,1 0 0 0 0,1 0 0 0 0,1 0 0 0 0,0 0 0 0 0,1 0 0 0 0,0 0 0 0 0,2 0 0 0 0,0 4-78 0 0,2-14 18 0 0,-1 0 0 0 0,2 1-1 0 0,-1-1 1 0 0,1-1 0 0 0,-1 1-1 0 0,2-1 1 0 0,-1 1-1 0 0,1-2 1 0 0,-1 1 0 0 0,1-1-1 0 0,0 1 1 0 0,1-2-1 0 0,-1 1 1 0 0,1-1 0 0 0,0 0-1 0 0,0 0 1 0 0,0-1-1 0 0,0 1 1 0 0,0-2 0 0 0,4 1-18 0 0,0-1-362 0 0,-1 0 0 0 0,1-1 1 0 0,0 0-1 0 0,0-1 0 0 0,0 0 1 0 0,0 0-1 0 0,-1-2 1 0 0,1 1-1 0 0,-1-1 0 0 0,1-1 1 0 0,-1 0-1 0 0,0 0 0 0 0,-1-1 1 0 0,1 0-1 0 0,-1-1 1 0 0,0 0-1 0 0,0 0 0 0 0,-1-1 1 0 0,7-6 361 0 0,5-5-1257 0 0</inkml:trace>
  <inkml:trace contextRef="#ctx0" brushRef="#br0" timeOffset="84625.203">24537 12409 1656 0 0,'24'-15'1808'0'0,"-19"13"-1521"0"0,0 0 0 0 0,-1 0 1 0 0,1 0-1 0 0,-1-1 0 0 0,0 0 0 0 0,1 1 0 0 0,-1-1 1 0 0,0-1-1 0 0,-1 1 0 0 0,1-1 0 0 0,-1 1 0 0 0,1-1 1 0 0,-1 0-1 0 0,0 0 0 0 0,0-1 0 0 0,-1 1 0 0 0,1-1 1 0 0,-1 1-1 0 0,0-1 0 0 0,0 0 0 0 0,-1 1 0 0 0,1-1 1 0 0,-1 0-1 0 0,0-1-287 0 0,-1 1 69 0 0,0 1 1 0 0,0-1-1 0 0,-1 0 0 0 0,1 1 0 0 0,-1-1 1 0 0,0 1-1 0 0,0 0 0 0 0,0-1 1 0 0,-1 1-1 0 0,0 0 0 0 0,0 0 1 0 0,0 0-1 0 0,0 0 0 0 0,0 0 1 0 0,-1 0-1 0 0,0 1 0 0 0,0-1 0 0 0,0 1 1 0 0,0-1-1 0 0,0 1 0 0 0,-1 0 1 0 0,1 1-1 0 0,-1-1 0 0 0,0 1 1 0 0,0-1-1 0 0,0 1 0 0 0,0 0 1 0 0,0 0-1 0 0,-1 1 0 0 0,1 0 1 0 0,0-1-1 0 0,-1 1 0 0 0,1 1 0 0 0,-1-1 1 0 0,-1 0-70 0 0,-2 4 60 0 0,-1 0 1 0 0,1 0 0 0 0,0 1-1 0 0,0 0 1 0 0,1 1 0 0 0,-1-1-1 0 0,1 1 1 0 0,0 1 0 0 0,0-1 0 0 0,0 1-1 0 0,1 1 1 0 0,0-1 0 0 0,0 1-1 0 0,1 0 1 0 0,0 0 0 0 0,0 0-1 0 0,1 1 1 0 0,-3 5-61 0 0,-2 2 58 0 0,1 1 0 0 0,0 0 0 0 0,1 0-1 0 0,1 0 1 0 0,1 1 0 0 0,0 0 0 0 0,1 0 0 0 0,1 0 0 0 0,0 0 0 0 0,2 1-1 0 0,0 0 1 0 0,1-1 0 0 0,1 9-58 0 0,-1-24 0 0 0,-1-1 0 0 0,1 1 0 0 0,0-1 0 0 0,1 1 0 0 0,-1-1-1 0 0,0 1 1 0 0,0-1 0 0 0,1 0 0 0 0,-1 1 0 0 0,1-1 0 0 0,-1 1 0 0 0,1-1 0 0 0,-1 0-1 0 0,1 1 1 0 0,0-1 0 0 0,0 0 0 0 0,0 0 0 0 0,0 0 0 0 0,0 0 0 0 0,0 0 0 0 0,0 0-1 0 0,0 0 1 0 0,0 0 0 0 0,0 0 0 0 0,0 0 0 0 0,1 0 0 0 0,-1-1 0 0 0,0 1 0 0 0,1 0-1 0 0,-1-1 1 0 0,1 1 0 0 0,-1-1 0 0 0,0 0 0 0 0,1 1 0 0 0,-1-1 0 0 0,1 0 0 0 0,-1 0-1 0 0,1 0 1 0 0,-1 0 0 0 0,1 0 0 0 0,-1 0 0 0 0,1 0 0 0 0,-1-1 0 0 0,1 1 0 0 0,-1-1 0 0 0,2 0 0 0 0,57-39-11 0 0,-26 4-2 0 0,-30 29 11 0 0,0 1 0 0 0,0-1 0 0 0,1 1 0 0 0,0 0 0 0 0,0 0 0 0 0,1 1 0 0 0,-1 0 0 0 0,1 0 0 0 0,0 0 0 0 0,1 1 0 0 0,-1-1 0 0 0,1 2 0 0 0,0-1 0 0 0,0 1 0 0 0,0 0 0 0 0,0 0 0 0 0,1 1 0 0 0,-1 0 0 0 0,1 0 0 0 0,-1 1 0 0 0,1 0 0 0 0,0 0 0 0 0,-1 1 0 0 0,1 0 0 0 0,6 0 2 0 0,-7 5 6 0 0,0 0 0 0 0,-1 0 0 0 0,0 0 0 0 0,0 0 0 0 0,0 1 0 0 0,-1 0 0 0 0,0 0 0 0 0,0 1 0 0 0,0-1 0 0 0,-1 1 0 0 0,0 0 0 0 0,0 0 0 0 0,-1 1 0 0 0,0-1 0 0 0,0 1 0 0 0,0 3-6 0 0,-1-8 0 0 0,52 90-101 0 0,-52-90-34 0 0,0-1 1 0 0,0 1-1 0 0,1-1 1 0 0,-1 0-1 0 0,1 0 1 0 0,-1-1 0 0 0,1 1-1 0 0,0 0 1 0 0,0-1-1 0 0,0 1 1 0 0,-1-1-1 0 0,1 0 1 0 0,1 0 0 0 0,-1 0-1 0 0,0-1 1 0 0,0 1-1 0 0,0-1 1 0 0,0 1-1 0 0,0-1 1 0 0,1 0 0 0 0,-1-1-1 0 0,0 1 1 0 0,0 0-1 0 0,0-1 1 0 0,0 0-1 0 0,0 1 1 0 0,1-1 0 0 0,-1 0-1 0 0,-1-1 1 0 0,1 1-1 0 0,0-1 1 0 0,0 1 134 0 0,36-28-1979 0 0,-17 9 518 0 0</inkml:trace>
  <inkml:trace contextRef="#ctx0" brushRef="#br0" timeOffset="85063.257">25188 12023 10266 0 0,'-11'81'4972'0'0,"-17"41"-5388"0"0,17-80 788 0 0,-29 95-333 0 0,37-129 4 0 0,7-6-412 0 0,8-6 305 0 0,3-1 54 0 0,-10 2 9 0 0,0 1 0 0 0,1-1 0 0 0,-1 1 0 0 0,1 0 1 0 0,-1 0-1 0 0,1 0 0 0 0,0 1 0 0 0,-1 0 0 0 0,1 0 0 0 0,0 0 0 0 0,0 1 0 0 0,0 0 0 0 0,0 0 0 0 0,0 1 0 0 0,0-1 0 0 0,-1 1 0 0 0,1 0 0 0 0,0 1 0 0 0,0 0 0 0 0,-1 0 0 0 0,1 0 0 0 0,-1 0 0 0 0,0 1 0 0 0,0 0 0 0 0,0 0 0 0 0,0 0 0 0 0,0 1 0 0 0,0-1 0 0 0,-1 1 0 0 0,1 1 1 0 0,-2 0 5 0 0,1 1 0 0 0,-1 0-1 0 0,1 0 1 0 0,-2 0 0 0 0,1 0 0 0 0,-1 0-1 0 0,0 1 1 0 0,0-1 0 0 0,0 0-1 0 0,-1 1 1 0 0,0 0 0 0 0,-1-1-1 0 0,1 1 1 0 0,-1 0 0 0 0,-1-1-1 0 0,1 1 1 0 0,-1 0 0 0 0,0-1-1 0 0,-1 1 1 0 0,1-1 0 0 0,-1 0-1 0 0,0 1 1 0 0,-1-1 0 0 0,0 0-1 0 0,0 0 1 0 0,-3 5-5 0 0,-1-3-18 0 0,0 0 0 0 0,0-1 0 0 0,-1 1 0 0 0,0-1 0 0 0,0-1 0 0 0,-1 0 0 0 0,1 0 0 0 0,-1-1 0 0 0,-1 0 0 0 0,1 0 0 0 0,-1-1 0 0 0,0 0-1 0 0,0-1 1 0 0,0 0 0 0 0,0-1 0 0 0,0 0 0 0 0,-1 0 0 0 0,1-1 0 0 0,-1 0 0 0 0,1-1 0 0 0,-1-1 0 0 0,1 1 0 0 0,-1-2 0 0 0,1 1 0 0 0,0-1 0 0 0,0-1 0 0 0,-2 0 18 0 0,-8-2-337 0 0,-27-10-179 0 0,26-4-2570 0 0,21 10-2532 0 0,3 6 4417 0 0</inkml:trace>
  <inkml:trace contextRef="#ctx0" brushRef="#br0" timeOffset="85808.091">25731 12327 376 0 0,'14'-17'2965'0'0,"48"-9"2448"0"0,-61 25-5387 0 0,-1 0 0 0 0,1-1 0 0 0,-1 1 0 0 0,1 0 0 0 0,-1-1 0 0 0,0 1 0 0 0,0 0 0 0 0,0-1 0 0 0,0 1 0 0 0,0-1 0 0 0,0 1 0 0 0,0-1 0 0 0,0 1 0 0 0,0 0 0 0 0,-1-1 0 0 0,1 1 0 0 0,-1 0 0 0 0,1-1 0 0 0,-1 1 0 0 0,1 0 0 0 0,-1-1 0 0 0,0 1 0 0 0,1 0 0 0 0,-1 0 0 0 0,0 0 0 0 0,0 0 0 0 0,0 0 0 0 0,0 0 0 0 0,0 0 0 0 0,0 0 0 0 0,-1 0 0 0 0,1 0 0 0 0,0 0 0 0 0,-1 0-26 0 0,-36-27 39 0 0,33 27 2 0 0,1-1 1 0 0,0 1 0 0 0,0-1 0 0 0,0 1-1 0 0,-1 1 1 0 0,1-1 0 0 0,-1 0-1 0 0,1 1 1 0 0,-1 0 0 0 0,1 0 0 0 0,0 0-1 0 0,-1 1 1 0 0,1 0 0 0 0,0 0-1 0 0,-1 0 1 0 0,1 0 0 0 0,0 0 0 0 0,0 1-1 0 0,-2 0-41 0 0,6-1 19 0 0,-9 2 66 0 0,1 1 1 0 0,0 1 0 0 0,1 0 0 0 0,-1 0 0 0 0,1 0-1 0 0,0 1 1 0 0,0 0 0 0 0,1 0 0 0 0,0 1 0 0 0,0-1-1 0 0,0 2 1 0 0,1-1 0 0 0,0 0 0 0 0,0 1 0 0 0,1 0 0 0 0,0 0-1 0 0,1 1 1 0 0,-1-1 0 0 0,2 1 0 0 0,-1-1 0 0 0,1 1-1 0 0,0 0 1 0 0,1 0 0 0 0,0 0 0 0 0,1 0 0 0 0,-1 0-1 0 0,2 0 1 0 0,-1 0 0 0 0,1 0 0 0 0,1 0 0 0 0,0 0-1 0 0,0-1 1 0 0,1 1 0 0 0,0-1 0 0 0,2 5-86 0 0,35 56 139 0 0,-39-68-122 0 0,-1-1 18 0 0,0 0-3 0 0,0 0-6 0 0,0 0 4 0 0,0 0-1 0 0,0 0 15 0 0,0 0 1 0 0,0 0-13 0 0,0 0-10 0 0,0 0 6 0 0,0 0-3 0 0,-12-1-190 0 0,10 0-7509 0 0,6 0 6119 0 0</inkml:trace>
  <inkml:trace contextRef="#ctx0" brushRef="#br0" timeOffset="86788.657">25857 12471 1944 0 0,'85'66'4015'0'0,"-81"-60"-3817"0"0,0 0 0 0 0,0-1 1 0 0,1 1-1 0 0,0-1 0 0 0,0 0 0 0 0,0 0 0 0 0,0 0 0 0 0,1-1 0 0 0,0 0 0 0 0,0 0 0 0 0,0 0 0 0 0,1-1 0 0 0,-1 0 0 0 0,1 0 1 0 0,-1-1-1 0 0,1 1 0 0 0,0-1 0 0 0,0-1 0 0 0,0 0 0 0 0,0 0 0 0 0,1 0 0 0 0,-1-1 0 0 0,0 0 0 0 0,0 0 0 0 0,0-1 0 0 0,0 1 1 0 0,1-2-1 0 0,-1 1 0 0 0,0-1 0 0 0,-1 0 0 0 0,1-1 0 0 0,0 1 0 0 0,3-3-198 0 0,0-1 100 0 0,0-1 0 0 0,0 0 0 0 0,0-1-1 0 0,-1 0 1 0 0,0-1 0 0 0,-1 1 0 0 0,0-2 0 0 0,0 1 0 0 0,-1-1 0 0 0,-1 0 0 0 0,1 0-1 0 0,-1-1 1 0 0,-1 0 0 0 0,0 0 0 0 0,-1-1 0 0 0,0 1 0 0 0,0-2-100 0 0,-4 11 12 0 0,1 0-1 0 0,-1 0 1 0 0,1 0 0 0 0,-1 0 0 0 0,0 0 0 0 0,0 0 0 0 0,0 0-1 0 0,0 0 1 0 0,0 0 0 0 0,-1 0 0 0 0,1 1 0 0 0,-1-1 0 0 0,1 0 0 0 0,-1 0-1 0 0,1 0 1 0 0,-1 0 0 0 0,0 0 0 0 0,0 1 0 0 0,0-1 0 0 0,0 0 0 0 0,0 1-1 0 0,0-1 1 0 0,-1 1 0 0 0,1-1 0 0 0,-1 1 0 0 0,1 0 0 0 0,-1 0-1 0 0,1-1 1 0 0,-1 1 0 0 0,1 0 0 0 0,-1 0 0 0 0,0 0 0 0 0,0 1 0 0 0,0-1-1 0 0,1 0 1 0 0,-1 1 0 0 0,0-1 0 0 0,0 1 0 0 0,0 0 0 0 0,0-1 0 0 0,0 1-1 0 0,0 0 1 0 0,0 0 0 0 0,0 0 0 0 0,0 1 0 0 0,0-1 0 0 0,0 0-1 0 0,0 1 1 0 0,1-1 0 0 0,-1 1 0 0 0,0 0 0 0 0,0-1 0 0 0,0 1 0 0 0,1 0-1 0 0,-1 0 1 0 0,0 0 0 0 0,1 0 0 0 0,-1 1 0 0 0,1-1 0 0 0,-1 0 0 0 0,0 2-12 0 0,-40 26 121 0 0,1 1 1 0 0,2 3 0 0 0,1 1 0 0 0,1 1 0 0 0,2 2-1 0 0,0 5-121 0 0,16-5-85 0 0,25-32-4835 0 0,72-48 1218 0 0,-64 33 3346 0 0,1 1-1 0 0,-1 0 1 0 0,1 1-1 0 0,1 0 1 0 0,0 2-1 0 0,0 0 1 0 0,0 0-1 0 0,1 2 1 0 0,6-2 356 0 0,-14 5 391 0 0,1-1 0 0 0,-1 1 0 0 0,0 0 0 0 0,1 1 0 0 0,-1 0 0 0 0,0 1 0 0 0,0 0 1 0 0,1 0-1 0 0,-1 1 0 0 0,0 0 0 0 0,0 1 0 0 0,0 0 0 0 0,-1 0 0 0 0,1 1 0 0 0,-1 0 0 0 0,1 1 1 0 0,-2-1-1 0 0,1 2-391 0 0,-7-6 508 0 0,-1 0-4 0 0,4-12 1834 0 0,23-22-1997 0 0,70-79-81 0 0,-88 106-332 0 0,-1 1 1 0 0,1 0-1 0 0,0 1 0 0 0,1 0 0 0 0,-1 1 1 0 0,1 0-1 0 0,0 0 0 0 0,0 1 0 0 0,0 0 1 0 0,0 1-1 0 0,1 0 0 0 0,-1 0 0 0 0,0 1 1 0 0,1 1-1 0 0,-1 0 0 0 0,10 1 72 0 0,49-7-2627 0 0,-55 4 2242 0 0,-4-1 315 0 0,0 1 0 0 0,0 1-1 0 0,0 0 1 0 0,0 0-1 0 0,0 1 1 0 0,0 0-1 0 0,0 0 1 0 0,0 2 0 0 0,0-1-1 0 0,0 1 1 0 0,0 1 70 0 0,27 44 457 0 0,-6 124 1076 0 0,-31 1 191 0 0,-52-12 568 0 0,0-105-1382 0 0,50-56-900 0 0,-1 0-1 0 0,1 0 1 0 0,0-1 0 0 0,0 1-1 0 0,-1-1 1 0 0,1 0 0 0 0,0 1-1 0 0,1-1 1 0 0,-1 0 0 0 0,0 0-1 0 0,0 0 1 0 0,1 0 0 0 0,-1-1-1 0 0,1 1 1 0 0,0 0 0 0 0,0-1-1 0 0,0 1 1 0 0,0-1 0 0 0,0 1-1 0 0,0-1 1 0 0,1 1 0 0 0,-1-1-1 0 0,1 0 1 0 0,-1-1-10 0 0,-2-30-26 0 0,1-1 0 0 0,2 0 0 0 0,1 0 0 0 0,2 0 0 0 0,1 1 0 0 0,2-5 26 0 0,7-68-112 0 0,-14 97 104 0 0,1 0-1 0 0,0 0 1 0 0,1 0 0 0 0,0-1 0 0 0,1 1-1 0 0,0 1 1 0 0,0-1 0 0 0,1 0-1 0 0,0 0 1 0 0,1 1 0 0 0,0 0 0 0 0,0 0-1 0 0,1 0 1 0 0,1 0 0 0 0,-1 1 0 0 0,1 0-1 0 0,0 0 1 0 0,1 0 0 0 0,0 1 0 0 0,0 0-1 0 0,1 0 1 0 0,0 1 0 0 0,0 0-1 0 0,0 0 1 0 0,1 1 0 0 0,0 0 0 0 0,0 1-1 0 0,0 0 1 0 0,1 0 0 0 0,3 0 8 0 0,5 2-7 0 0,1 2 0 0 0,-1 0 0 0 0,1 1-1 0 0,-1 0 1 0 0,1 2 0 0 0,-1 0 0 0 0,0 1 0 0 0,0 1 0 0 0,-1 1 0 0 0,1 0 0 0 0,-1 1-1 0 0,0 1 1 0 0,-1 1 0 0 0,0 0 0 0 0,-1 1 0 0 0,0 1 0 0 0,0 0 0 0 0,3 4 7 0 0,-17-14 2 0 0,0 0 0 0 0,0 0 0 0 0,1 0 0 0 0,-1 0 0 0 0,0 0 0 0 0,0 0 0 0 0,0 0 0 0 0,-1 0 0 0 0,1 0 0 0 0,0 0 0 0 0,0 1 0 0 0,-1-1 0 0 0,1 0 1 0 0,0 0-1 0 0,-1 1 0 0 0,1-1 0 0 0,-1 1 0 0 0,0-1 0 0 0,1 0 0 0 0,-1 1 0 0 0,0-1 0 0 0,0 1 0 0 0,0-1 0 0 0,0 1 0 0 0,0-1 0 0 0,0 0 0 0 0,-1 1 0 0 0,1-1 0 0 0,0 1 0 0 0,-1-1 0 0 0,1 0 0 0 0,-1 1 1 0 0,1-1-1 0 0,-1 0 0 0 0,0 1 0 0 0,0-1 0 0 0,1 0 0 0 0,-1 0 0 0 0,0 0 0 0 0,0 0 0 0 0,0 0 0 0 0,0 0 0 0 0,0 0 0 0 0,0 0 0 0 0,-1 0 0 0 0,1 0 0 0 0,-1 0-2 0 0,-70 34 1 0 0,55-28-25 0 0,-179 59-2439 0 0,195-65 2368 0 0,0-1-1 0 0,0 1 1 0 0,-1 0-1 0 0,1-1 1 0 0,0 0 0 0 0,0 1-1 0 0,0-1 1 0 0,-1 0-1 0 0,1 0 1 0 0,0 1-1 0 0,-1-1 1 0 0,1 0 0 0 0,0 0-1 0 0,0-1 1 0 0,-1 1-1 0 0,1 0 1 0 0,0 0 0 0 0,0-1-1 0 0,-1 1 1 0 0,1 0-1 0 0,0-1 1 0 0,0 1 0 0 0,0-1-1 0 0,0 0 1 0 0,-1 1-1 0 0,1-1 1 0 0,0 0 0 0 0,0 0-1 0 0,0 1 1 0 0,1-1-1 0 0,-1 0 1 0 0,0 0-1 0 0,0 0 1 0 0,0 0 0 0 0,1 0-1 0 0,-1 0 1 0 0,0-1-1 0 0,1 1 1 0 0,-1 0 0 0 0,1 0-1 0 0,-1 0 1 0 0,1-1-1 0 0,0 1 1 0 0,0 0 95 0 0,18-54-4309 0 0,18 8 2432 0 0,-21 30 1271 0 0</inkml:trace>
  <inkml:trace contextRef="#ctx0" brushRef="#br0" timeOffset="87054.81">27566 12135 4225 0 0,'8'91'4692'0'0,"-10"48"-2165"0"0,-11 82 537 0 0,13-86-2147 0 0,1-133-1090 0 0,0 0 0 0 0,0-1 0 0 0,0 1 0 0 0,0-1 0 0 0,0 1 0 0 0,0-1 0 0 0,0 1 0 0 0,0-1 0 0 0,1 0 0 0 0,-1 0 0 0 0,0 1 0 0 0,1-1 0 0 0,-1 0 0 0 0,1 0 0 0 0,-1 0 0 0 0,1-1 1 0 0,0 1-1 0 0,-1 0 0 0 0,1 0 0 0 0,0-1 0 0 0,0 1 0 0 0,-1-1 0 0 0,1 0 0 0 0,0 0 0 0 0,0 1 0 0 0,0-1 0 0 0,-1 0 0 0 0,1 0 0 0 0,0-1 0 0 0,0 1 0 0 0,0 0 0 0 0,-1-1 0 0 0,1 1 0 0 0,0-1 1 0 0,0 1-1 0 0,-1-1 0 0 0,1 0 0 0 0,0 0 0 0 0,-1 1 0 0 0,1-1 0 0 0,-1 0 0 0 0,1-1 0 0 0,-1 1 0 0 0,1-1 173 0 0,6-4-1510 0 0</inkml:trace>
  <inkml:trace contextRef="#ctx0" brushRef="#br0" timeOffset="88039.593">27438 12397 3889 0 0,'37'1'7189'0'0,"19"3"-5439"0"0,17 0-1763 0 0,210 4 449 0 0,-276-5-431 0 0,-1 0 0 0 0,1 1 0 0 0,-1 0 0 0 0,0 0 0 0 0,-1 0 0 0 0,1 1 0 0 0,-1 0 0 0 0,0 0 1 0 0,0 0-1 0 0,0 1 0 0 0,-1 0 0 0 0,1 0 0 0 0,-2 0 0 0 0,1 0 0 0 0,-1 0 0 0 0,0 1 0 0 0,0 0 0 0 0,0 0 0 0 0,-1 0 0 0 0,0 0 0 0 0,-1 0 1 0 0,0 0-1 0 0,0 0 0 0 0,0 0 0 0 0,-1 1 0 0 0,0-1 0 0 0,0 0 0 0 0,-1 0 0 0 0,0 0 0 0 0,0 1 0 0 0,-2 6-5 0 0,3 0 11 0 0,4-2-99 0 0,30-47 87 0 0,-29 32 12 0 0,1 0 0 0 0,-1 0 1 0 0,1 1-1 0 0,-1 0 1 0 0,1 0-1 0 0,0 1 1 0 0,0 0-1 0 0,0 0 1 0 0,0 0-1 0 0,0 1 0 0 0,0-1 1 0 0,0 2-1 0 0,0-1 1 0 0,0 0-1 0 0,0 1 1 0 0,0 0-1 0 0,0 1 0 0 0,0 0 1 0 0,-1-1-1 0 0,1 2 1 0 0,0-1-1 0 0,-1 1 1 0 0,0-1-1 0 0,2 3-11 0 0,29 8 54 0 0,-24-11-36 0 0,-1-1 0 0 0,0 0 0 0 0,1 0 0 0 0,-1-1 0 0 0,0-1 0 0 0,1 0 1 0 0,-1-1-1 0 0,0 0 0 0 0,0 0 0 0 0,0-1 0 0 0,0 0 0 0 0,0-1 1 0 0,-1-1-1 0 0,1 0 0 0 0,-1 0 0 0 0,-1-1 0 0 0,1 0 0 0 0,-1 0 0 0 0,0-1 1 0 0,0-1-1 0 0,-1 1 0 0 0,0-1 0 0 0,3-4-18 0 0,-9 11 13 0 0,0 0 1 0 0,0 0-1 0 0,-1 0 0 0 0,1 0 1 0 0,0 0-1 0 0,0-1 1 0 0,-1 1-1 0 0,1-1 0 0 0,0 1 1 0 0,-1-1-1 0 0,0 1 0 0 0,1-1 1 0 0,-1 0-1 0 0,0 0 0 0 0,0 0 1 0 0,0 0-1 0 0,0 0 0 0 0,0 0 1 0 0,0 0-1 0 0,-1 0 1 0 0,1 0-1 0 0,-1 0 0 0 0,1 0 1 0 0,-1-1-1 0 0,0 1 0 0 0,0 0 1 0 0,0 0-1 0 0,0 0 0 0 0,0-1 1 0 0,0 1-1 0 0,-1 0 0 0 0,1 0 1 0 0,-1 0-1 0 0,0 0 1 0 0,1 0-1 0 0,-1 0 0 0 0,0 0 1 0 0,0 0-1 0 0,0 0 0 0 0,-1 0 1 0 0,1 0-1 0 0,0 0 0 0 0,-1 1 1 0 0,1-1-1 0 0,-1 1 0 0 0,1-1 1 0 0,-1 1-1 0 0,0 0 1 0 0,0-1-1 0 0,1 1 0 0 0,-1 0 1 0 0,0 0-1 0 0,0 0 0 0 0,0 0 1 0 0,0 1-1 0 0,-1-1 0 0 0,1 0 1 0 0,0 1-1 0 0,0 0 0 0 0,0-1 1 0 0,0 1-1 0 0,-1 0 1 0 0,1 0-1 0 0,-1 0-13 0 0,-7 3 32 0 0,0 0-1 0 0,1 0 1 0 0,-1 1 0 0 0,1 0 0 0 0,-1 0 0 0 0,1 1-1 0 0,0 1 1 0 0,1 0 0 0 0,0 0 0 0 0,0 0 0 0 0,-4 5-32 0 0,-88 46-1517 0 0,85-56 67 0 0,2-17-6137 0 0,71 0 7483 0 0,171 43 2274 0 0,-178-20-412 0 0,-42-30-641 0 0,55-54 2329 0 0,-51 88-2757 0 0,15 29-575 0 0,-26 21 151 0 0,-5-49-212 0 0,-4 33 163 0 0,62-88-79 0 0,-41 28-150 0 0,71-61 135 0 0,-82 74-99 0 0,0 0-1 0 0,0 0 1 0 0,0 1 0 0 0,0-1-1 0 0,0 1 1 0 0,0 0 0 0 0,1 0-1 0 0,-1 0 1 0 0,0 1 0 0 0,1-1 0 0 0,-1 1-1 0 0,0 0 1 0 0,1 0 0 0 0,-1 0-1 0 0,1 0 1 0 0,-1 0 0 0 0,0 1-1 0 0,1-1 1 0 0,-1 1 0 0 0,0 0-1 0 0,0 0 1 0 0,1 1 0 0 0,-1-1-1 0 0,0 0 1 0 0,0 1 0 0 0,0 0 0 0 0,0 0-1 0 0,-1 0 1 0 0,1 0 0 0 0,-1 0-1 0 0,1 1-22 0 0,10 11 18 0 0,-1 0-1 0 0,0 1 1 0 0,-2 0-1 0 0,1 1 1 0 0,-2 0-1 0 0,0 1 0 0 0,-1-1 1 0 0,3 13-18 0 0,-8-23-24 0 0,17 22-473 0 0,-12-35-5456 0 0,6-29 4274 0 0</inkml:trace>
  <inkml:trace contextRef="#ctx0" brushRef="#br0" timeOffset="88321.889">28139 12156 8890 0 0,'-18'-2'3177'0'0,"6"2"-2657"0"0,2 0-616 0 0,5 0-232 0 0,5-1-104 0 0,0-1-81 0 0,0 1-103 0 0,42-10-336 0 0,-23 6-216 0 0,13-6-256 0 0,4-1 903 0 0,9 0-759 0 0,-2-1-320 0 0</inkml:trace>
  <inkml:trace contextRef="#ctx0" brushRef="#br0" timeOffset="88575.011">29516 11936 5177 0 0,'16'22'521'0'0,"-1"0"0"0"0,-1 1 0 0 0,-2 0 0 0 0,0 1 0 0 0,-1 0 0 0 0,-2 1 0 0 0,0 0 0 0 0,-2 1 0 0 0,2 10-521 0 0,19 150 1937 0 0,-27-165-1770 0 0,1-1 1 0 0,1 0 0 0 0,0 0 0 0 0,2 0 0 0 0,0 0 0 0 0,2 0 0 0 0,0-1 0 0 0,1 0 0 0 0,1 0-168 0 0,-7-18-9 0 0,-1-1 1 0 0,1 1 0 0 0,0-1 0 0 0,0 1 0 0 0,0-1 0 0 0,-1 0 0 0 0,1 1-1 0 0,0-1 1 0 0,0 0 0 0 0,0 0 0 0 0,-1-1 0 0 0,1 1 0 0 0,0 0 0 0 0,0-1-1 0 0,0 1 1 0 0,-1-1 0 0 0,1 1 0 0 0,0-1 0 0 0,-1 0 0 0 0,1 0 0 0 0,0 1-1 0 0,-1-1 1 0 0,1 0 0 0 0,-1-1 0 0 0,1 1 0 0 0,-1 0 0 0 0,0 0 0 0 0,0-1-1 0 0,1 1 1 0 0,-1-1 0 0 0,0 1 0 0 0,0-1 8 0 0,25-35-6172 0 0,-24 29 4532 0 0</inkml:trace>
  <inkml:trace contextRef="#ctx0" brushRef="#br0" timeOffset="88834.321">29372 12191 10058 0 0,'-1'0'4376'0'0,"11"4"-2743"0"0,129 5-1686 0 0,-71-21-110 0 0,126-16-358 0 0,-62 20-4746 0 0,-84 8 1643 0 0,-33-2 2130 0 0</inkml:trace>
  <inkml:trace contextRef="#ctx0" brushRef="#br0" timeOffset="89082.804">30087 12226 8586 0 0,'7'38'4496'0'0,"-10"25"-3738"0"0,0-11-576 0 0,3-41-244 0 0,0 0 0 0 0,0 0 0 0 0,1 0 0 0 0,1-1 0 0 0,0 1 0 0 0,0 0 0 0 0,1-1 0 0 0,0 1 0 0 0,1-1 0 0 0,0 0 0 0 0,1 0 0 0 0,0-1 0 0 0,0 1 1 0 0,1-1-1 0 0,0 0 0 0 0,1-1 0 0 0,0 1 0 0 0,3 2 62 0 0,-9-18-5888 0 0,-1 5 4726 0 0</inkml:trace>
  <inkml:trace contextRef="#ctx0" brushRef="#br0" timeOffset="89439.845">30507 12287 9298 0 0,'-8'33'4604'0'0,"21"26"-4931"0"0,-7-36 652 0 0,4 41-67 0 0,-29-78 42 0 0,18 3-308 0 0,0 0 0 0 0,1 0 0 0 0,0 0 1 0 0,1 1-1 0 0,0-1 0 0 0,1 0 0 0 0,0 0 1 0 0,1 1-1 0 0,0-1 0 0 0,0 1 0 0 0,1 0 0 0 0,4-8 8 0 0,-7 15 2 0 0,0 0 0 0 0,-1-1-1 0 0,2 1 1 0 0,-1 0-1 0 0,0 0 1 0 0,1 0 0 0 0,-1 0-1 0 0,1 0 1 0 0,0 1 0 0 0,0-1-1 0 0,0 0 1 0 0,0 1-1 0 0,0 0 1 0 0,1-1 0 0 0,-1 1-1 0 0,1 0 1 0 0,0 0-1 0 0,-1 0 1 0 0,1 1 0 0 0,0-1-1 0 0,0 1 1 0 0,0-1-1 0 0,0 1 1 0 0,0 0 0 0 0,1 0-1 0 0,-1 0 1 0 0,0 1 0 0 0,0-1-1 0 0,1 1 1 0 0,-1 0-1 0 0,0 0 1 0 0,1 0 0 0 0,-1 0-1 0 0,0 0 1 0 0,1 1-1 0 0,-1-1 1 0 0,0 1 0 0 0,0 0-1 0 0,0 0 1 0 0,0 1 0 0 0,0-1-1 0 0,0 0 1 0 0,2 2-2 0 0,1 2 17 0 0,0 1 1 0 0,0 0 0 0 0,-1 1-1 0 0,0-1 1 0 0,0 1 0 0 0,0 0-1 0 0,-1 0 1 0 0,0 1 0 0 0,0-1-1 0 0,-1 1 1 0 0,0 0 0 0 0,0 0-1 0 0,-1 0 1 0 0,0 0 0 0 0,-1 0-1 0 0,0 1 1 0 0,0-1 0 0 0,0 0-1 0 0,-1 1 1 0 0,-1 6-18 0 0,26-74 120 0 0,-13 50-97 0 0,58-13 220 0 0,-65 22-233 0 0,0 0 1 0 0,1 1 0 0 0,-1-1 0 0 0,0 1-1 0 0,1 1 1 0 0,-1-1 0 0 0,0 1 0 0 0,0 0 0 0 0,0 0-1 0 0,0 0 1 0 0,-1 1 0 0 0,1 0 0 0 0,0 0-1 0 0,-1 0 1 0 0,0 0 0 0 0,0 1 0 0 0,0 0 0 0 0,0 0-1 0 0,-1 0 1 0 0,1 0 0 0 0,-1 0 0 0 0,0 1 0 0 0,0-1-1 0 0,0 2-10 0 0,22 52-2464 0 0,-24-57 1085 0 0,-1-1-191 0 0,0 0 582 0 0,0 0-471 0 0,0 0-463 0 0</inkml:trace>
  <inkml:trace contextRef="#ctx0" brushRef="#br0" timeOffset="89642.875">30072 11951 10050 0 0,'-1'11'3553'0'0,"-6"-10"-3033"0"0,6 4-664 0 0,1-5-208 0 0,0 0-192 0 0,0 0-72 0 0,0 0-16 0 0,43 24-145 0 0,-24-19-143 0 0,3-2-224 0 0,8 3-344 0 0,2-1 1016 0 0,-2-2-641 0 0,7 5-223 0 0</inkml:trace>
  <inkml:trace contextRef="#ctx0" brushRef="#br0" timeOffset="90133.865">31157 12283 8322 0 0,'-19'13'5363'0'0,"57"1"-5394"0"0,65-23 179 0 0,-102 9-147 0 0,13-5 15 0 0,-1 0 0 0 0,1-1 0 0 0,-1 0 0 0 0,0-1 1 0 0,-1 0-1 0 0,1-1 0 0 0,-1-1 0 0 0,-1 0 1 0 0,0 0-1 0 0,0-1 0 0 0,-1-1 0 0 0,0 0 0 0 0,-1 0 1 0 0,3-6-17 0 0,-11 17 3 0 0,0-1 0 0 0,0 1 0 0 0,-1-1 0 0 0,1 1 0 0 0,0-1 0 0 0,-1 0 1 0 0,1 1-1 0 0,0-1 0 0 0,-1 0 0 0 0,1 0 0 0 0,-1 1 0 0 0,1-1 0 0 0,-1 0 0 0 0,1 0 1 0 0,-1 0-1 0 0,0 0 0 0 0,0 0 0 0 0,1 0 0 0 0,-1 1 0 0 0,0-1 0 0 0,0 0 1 0 0,0 0-1 0 0,0 0 0 0 0,0 0 0 0 0,0 0 0 0 0,0 0 0 0 0,0 0 0 0 0,0 0 0 0 0,0 0 1 0 0,-1 0-1 0 0,1 0 0 0 0,0 1 0 0 0,-1-1 0 0 0,1 0 0 0 0,-1 0 0 0 0,1 0 1 0 0,-1 0-1 0 0,1 1 0 0 0,-1-1 0 0 0,1 0 0 0 0,-1 0 0 0 0,0 1 0 0 0,1-1 0 0 0,-1 1 1 0 0,0-1-1 0 0,0 1 0 0 0,1-1 0 0 0,-1 1 0 0 0,0-1 0 0 0,0 1 0 0 0,0-1 0 0 0,0 1 1 0 0,0 0-1 0 0,1 0 0 0 0,-1-1 0 0 0,0 1 0 0 0,0 0 0 0 0,0 0 0 0 0,0 0-3 0 0,-48 8 30 0 0,37-3-1 0 0,0 1 0 0 0,0 0 0 0 0,0 1-1 0 0,1 0 1 0 0,0 1 0 0 0,1 0 0 0 0,-1 1-1 0 0,2 0 1 0 0,-1 1 0 0 0,1 0 0 0 0,-4 6-29 0 0,0-2 127 0 0,0 1 26 0 0,0 0-1 0 0,1 1 1 0 0,0 0-1 0 0,1 1 1 0 0,1 0-1 0 0,1 0 1 0 0,0 1-1 0 0,2 0 0 0 0,0 1 1 0 0,1 0-1 0 0,0 0 1 0 0,2 0-1 0 0,-1 8-152 0 0,5-25 11 0 0,0 1-1 0 0,0-1 1 0 0,0 1-1 0 0,0-1 1 0 0,0 0-1 0 0,0 1 1 0 0,1-1-1 0 0,-1 0 1 0 0,1 1-1 0 0,0-1 1 0 0,-1 0-1 0 0,1 0 1 0 0,0 0-1 0 0,0 0 1 0 0,1 1-1 0 0,-1-1 1 0 0,0-1-1 0 0,1 1 1 0 0,-1 0-1 0 0,1 0 1 0 0,-1 0-1 0 0,1-1 1 0 0,0 1-1 0 0,0-1 0 0 0,0 0 1 0 0,0 1-1 0 0,0-1 1 0 0,0 0-1 0 0,0 0 1 0 0,0 0-1 0 0,1 0 1 0 0,-1-1-1 0 0,0 1 1 0 0,0 0-1 0 0,1-1 1 0 0,-1 0-1 0 0,0 0 1 0 0,1 1-1 0 0,1-2-10 0 0,93-14-195 0 0,136-82-5612 0 0,-198 86 4452 0 0</inkml:trace>
  <inkml:trace contextRef="#ctx0" brushRef="#br0" timeOffset="90379.559">31904 12612 13075 0 0,'-15'12'4385'0'0,"-1"3"-4393"0"0,2-12-320 0 0,9-2-1233 0 0,5-5 961 0 0,0 2-936 0 0,15-20-233 0 0</inkml:trace>
  <inkml:trace contextRef="#ctx0" brushRef="#br0" timeOffset="91700.995">24113 12274 808 0 0,'-20'-5'1122'0'0,"18"4"-1056"0"0,0 0-1 0 0,0 0 1 0 0,0 0 0 0 0,0 0 0 0 0,-1 1 0 0 0,1-1 0 0 0,0 1 0 0 0,0 0-1 0 0,-1 0 1 0 0,1 0 0 0 0,0 0 0 0 0,0 0 0 0 0,-1 0 0 0 0,1 0 0 0 0,0 1 0 0 0,0-1-1 0 0,-1 1 1 0 0,1 0 0 0 0,0 0 0 0 0,0-1 0 0 0,0 1 0 0 0,0 1 0 0 0,0-1-1 0 0,0 0 1 0 0,0 0 0 0 0,-1 2-66 0 0,-40 22 1699 0 0,42-25-1377 0 0,1 1-256 0 0,0 1 1 0 0,0-1 0 0 0,0 0-1 0 0,0 0 1 0 0,1 1 0 0 0,-1-1 0 0 0,0 0-1 0 0,1 0 1 0 0,-1 1 0 0 0,0-1-1 0 0,1 0 1 0 0,0 0 0 0 0,-1 0 0 0 0,1 0-1 0 0,0 0 1 0 0,-1 0 0 0 0,1 0 0 0 0,0 0-1 0 0,0 0 1 0 0,0 0 0 0 0,0 0-1 0 0,0 0 1 0 0,0 0 0 0 0,0-1 0 0 0,0 1-1 0 0,0 0 1 0 0,0-1 0 0 0,0 1-1 0 0,1-1 1 0 0,-1 1 0 0 0,0-1 0 0 0,0 0-1 0 0,1 0 1 0 0,-1 1 0 0 0,0-1-1 0 0,0 0 1 0 0,1 0 0 0 0,-1 0 0 0 0,1 0-67 0 0,39 14 445 0 0,1 14-380 0 0,-37-26-55 0 0,0-1 1 0 0,-1 0-1 0 0,1 0 0 0 0,0 0 0 0 0,0-1 1 0 0,0 0-1 0 0,0 0 0 0 0,0 0 0 0 0,0 0 1 0 0,0-1-1 0 0,0 0 0 0 0,0 0 0 0 0,0 0 1 0 0,-1-1-1 0 0,1 1 0 0 0,0-1 0 0 0,-1 0 1 0 0,1-1-1 0 0,-1 1 0 0 0,0-1 0 0 0,0 0 0 0 0,0 0 1 0 0,3-3-11 0 0,-5 5 0 0 0,13-11-68 0 0,-1 0 1 0 0,0-1-1 0 0,0-1 0 0 0,-1 0 0 0 0,-1-1 0 0 0,0-1 0 0 0,-1 0 0 0 0,2-6 68 0 0,-7 14-189 0 0,-2-1 0 0 0,1 1 0 0 0,-1-1-1 0 0,0 0 1 0 0,-1 0 0 0 0,0 0 0 0 0,-1 0-1 0 0,1 0 1 0 0,-2-1 0 0 0,1 1-1 0 0,-2-1 1 0 0,1 1 0 0 0,-1-1 0 0 0,-1-5 189 0 0,1 14-4 0 0,-1-1 0 0 0,1 1 0 0 0,0 0 0 0 0,-1 0 0 0 0,1 0 0 0 0,-1 0 0 0 0,0 0 0 0 0,1 0 0 0 0,-1 0 0 0 0,0 0 0 0 0,1 0 1 0 0,-1 0-1 0 0,0 0 0 0 0,0 0 0 0 0,0 0 0 0 0,0 1 0 0 0,0-1 0 0 0,0 0 0 0 0,0 1 0 0 0,0-1 0 0 0,0 1 0 0 0,0-1 0 0 0,-1 1 1 0 0,1-1-1 0 0,0 1 0 0 0,0 0 0 0 0,0 0 0 0 0,-1 0 0 0 0,1-1 0 0 0,0 1 0 0 0,0 0 0 0 0,0 0 0 0 0,-1 1 0 0 0,1-1 0 0 0,0 0 0 0 0,0 0 1 0 0,0 1-1 0 0,-1-1 0 0 0,1 0 0 0 0,0 1 0 0 0,0-1 0 0 0,0 1 0 0 0,0 0 0 0 0,0-1 0 0 0,0 1 0 0 0,0 0 0 0 0,0 0 0 0 0,0 0 4 0 0,-51 42 431 0 0,50-41-416 0 0,-50 56-168 0 0,3 3 1 0 0,3 1-1 0 0,-38 68 153 0 0,80-124-63 0 0,-17 27-579 0 0</inkml:trace>
  <inkml:trace contextRef="#ctx0" brushRef="#br0" timeOffset="92852.886">23928 12416 1168 0 0,'22'-4'5246'0'0,"23"-3"-4719"0"0,-14-1-178 0 0,-3 4-189 0 0,-1-2-1 0 0,1-1 1 0 0,-2-1 0 0 0,1-2 0 0 0,-1 0-1 0 0,-1-2 1 0 0,0-1 0 0 0,0 0-1 0 0,7-8-159 0 0,-24 13 16 0 0,-1 1 1 0 0,0-1-1 0 0,0 0 0 0 0,-1-1 0 0 0,0 0 0 0 0,0 0 0 0 0,-1 0 0 0 0,0-1 1 0 0,-1 1-1 0 0,0-1 0 0 0,0 0 0 0 0,-1-1 0 0 0,-1 1 0 0 0,0 0 1 0 0,0-1-1 0 0,-1 1 0 0 0,0-7-16 0 0,-1 16 12 0 0,0-1 1 0 0,-1 1-1 0 0,1 0 0 0 0,0 0 1 0 0,-1-1-1 0 0,1 1 0 0 0,-1 0 1 0 0,1 0-1 0 0,-1 0 0 0 0,0 0 1 0 0,0 0-1 0 0,1 0 0 0 0,-1 0 1 0 0,0 0-1 0 0,0 0 0 0 0,0 0 1 0 0,0 0-1 0 0,0 1 0 0 0,0-1 1 0 0,0 0-1 0 0,0 1 0 0 0,0-1 1 0 0,-1 0-1 0 0,1 1 0 0 0,0 0 1 0 0,0-1-1 0 0,0 1 0 0 0,-1 0 1 0 0,1-1-1 0 0,0 1 0 0 0,0 0 1 0 0,-1 0-1 0 0,1 0 1 0 0,0 0-1 0 0,-1 0 0 0 0,1 1 1 0 0,0-1-1 0 0,0 0 0 0 0,-1 0 1 0 0,1 1-1 0 0,0-1 0 0 0,0 1 1 0 0,0-1-1 0 0,0 1 0 0 0,-2 0-12 0 0,-59 24 256 0 0,32-8-152 0 0,-1 1-1 0 0,2 2 1 0 0,1 1 0 0 0,0 1 0 0 0,2 1 0 0 0,-15 17-104 0 0,-3 14-1169 0 0,32-44 704 0 0</inkml:trace>
  <inkml:trace contextRef="#ctx0" brushRef="#br0" timeOffset="94050.584">24156 12326 2377 0 0,'-65'26'1948'0'0,"65"-26"-1909"0"0,0 0 5 0 0,0 0-4 0 0,76-43 2348 0 0,-30 22-2123 0 0,-36 18-205 0 0,-1-1-1 0 0,-1 1 1 0 0,1-1 0 0 0,-1-1-1 0 0,1 0 1 0 0,-1 0 0 0 0,0 0 0 0 0,-1-1-1 0 0,1-1 1 0 0,-1 1 0 0 0,-1-1 0 0 0,1 0-60 0 0,-5 4 4 0 0,1 0 0 0 0,-1 0 0 0 0,0 0 0 0 0,0 0 0 0 0,0 0 0 0 0,-1-1 0 0 0,1 1 0 0 0,-1 0 0 0 0,1-1 0 0 0,-1 0 1 0 0,0 1-1 0 0,-1-1 0 0 0,1 1 0 0 0,0-1 0 0 0,-1 0 0 0 0,0 0 0 0 0,0 1 0 0 0,0-1 0 0 0,-1 0 0 0 0,1 1 0 0 0,-1-1 0 0 0,0 0 0 0 0,0 1 1 0 0,0-1-1 0 0,0 1 0 0 0,-1-1 0 0 0,1 1 0 0 0,-1 0 0 0 0,0-1 0 0 0,0 1 0 0 0,0 0 0 0 0,0 0 0 0 0,-1 0 0 0 0,1 1 0 0 0,-2-2-4 0 0,-37-26 30 0 0,37 29-15 0 0,0-1 1 0 0,0 1 0 0 0,1 0-1 0 0,-1 0 1 0 0,0 0 0 0 0,0 0 0 0 0,0 1-1 0 0,-1-1 1 0 0,1 1 0 0 0,0 0-1 0 0,0 0 1 0 0,0 1 0 0 0,0-1-1 0 0,0 1 1 0 0,0 0 0 0 0,0 0 0 0 0,0 1-1 0 0,1-1 1 0 0,-1 1 0 0 0,-2 0-16 0 0,-2 1 72 0 0,-1 1-130 0 0,-1 1-1 0 0,1 0 1 0 0,0 0 0 0 0,1 1-1 0 0,0 0 1 0 0,-1 0-1 0 0,2 1 1 0 0,-1 0-1 0 0,1 1 1 0 0,0-1-1 0 0,1 1 1 0 0,0 0-1 0 0,0 1 1 0 0,1 0-1 0 0,0 0 1 0 0,0 0-1 0 0,1 0 1 0 0,0 1-1 0 0,1 0 1 0 0,0 0-1 0 0,0 1 59 0 0,-2 10-721 0 0,5 3-313 0 0</inkml:trace>
  <inkml:trace contextRef="#ctx0" brushRef="#br0" timeOffset="119342.856">2102 11492 4337 0 0,'-52'-13'3631'0'0,"48"13"-3614"0"0,0 1-1 0 0,0-1 0 0 0,0 1 0 0 0,0 0 1 0 0,0 1-1 0 0,1-1 0 0 0,-1 1 1 0 0,0 0-1 0 0,1-1 0 0 0,-1 2 1 0 0,1-1-1 0 0,0 0 0 0 0,0 1 1 0 0,-1-1-1 0 0,2 1 0 0 0,-1 0 0 0 0,0 0 1 0 0,-1 2-17 0 0,-8 11 23 0 0,2 0-1 0 0,0 0 1 0 0,0 1 0 0 0,2 0 0 0 0,0 1 0 0 0,1 0-1 0 0,1 0 1 0 0,0 0 0 0 0,2 1 0 0 0,0 0-1 0 0,1 0 1 0 0,1 0 0 0 0,0 0 0 0 0,2 5-23 0 0,0 31 75 0 0,3 0 0 0 0,1 0 1 0 0,4 0-1 0 0,6 21-75 0 0,4 18-178 0 0,-10-37-232 0 0,3 0 1 0 0,2-1-1 0 0,2 0 1 0 0,3-1-1 0 0,3 0 1 0 0,2-2-1 0 0,13 22 410 0 0,-13-41-1084 0 0</inkml:trace>
  <inkml:trace contextRef="#ctx0" brushRef="#br0" timeOffset="120637.097">31674 11121 8290 0 0,'40'-6'3466'0'0,"47"19"-3913"0"0,-40 9 498 0 0,-1 3-1 0 0,-1 2 1 0 0,-2 2-1 0 0,0 2 1 0 0,-2 1-1 0 0,-2 2 1 0 0,-1 2-1 0 0,-2 2 1 0 0,16 21-51 0 0,-36-41 16 0 0,0 1 0 0 0,-1 0 1 0 0,-2 0-1 0 0,0 1 0 0 0,-1 1 0 0 0,-1 0 1 0 0,0 1-1 0 0,-2 0 0 0 0,-1 1 0 0 0,-1 0 1 0 0,0 0-1 0 0,-2 0 0 0 0,-1 1 0 0 0,-1 0 1 0 0,-1 0-1 0 0,-1 0 0 0 0,-1 0 0 0 0,-1 0 1 0 0,-1 0-1 0 0,-1 0 0 0 0,-1-1 0 0 0,-7 22-16 0 0,-6-1-456 0 0,-2-1 0 0 0,-2 0-1 0 0,-2-2 1 0 0,-1-1-1 0 0,-3 0 1 0 0,-1-2 0 0 0,-2-1-1 0 0,-1-2 1 0 0,-2-1 0 0 0,-23 18 456 0 0,19-12-1509 0 0</inkml:trace>
  <inkml:trace contextRef="#ctx0" brushRef="#br0" timeOffset="130707.018">29336 9837 6441 0 0,'-7'2'1509'0'0,"-58"-1"262"0"0,73-5-1809 0 0,222-17 213 0 0,-82 4-241 0 0,0 6 0 0 0,1 6-1 0 0,6 8 67 0 0,67 3-3415 0 0,-197-7 2356 0 0</inkml:trace>
  <inkml:trace contextRef="#ctx0" brushRef="#br0" timeOffset="131063.348">29313 10306 9210 0 0,'36'2'4250'0'0,"20"5"-3893"0"0,10 2-927 0 0,0-4 565 0 0,1-3 1 0 0,0-3 0 0 0,-1-3-1 0 0,43-8 5 0 0,229-22-6365 0 0,-295 33 4518 0 0</inkml:trace>
  <inkml:trace contextRef="#ctx0" brushRef="#br0" timeOffset="131732.44">31260 9528 8146 0 0,'0'79'2846'0'0,"18"438"-502"0"0,-17-506-2428 0 0,0-1 0 0 0,1 0 0 0 0,1 1 0 0 0,-1-1 0 0 0,2 0 0 0 0,-1 0 0 0 0,1-1 0 0 0,1 1 0 0 0,0-1 0 0 0,0 0 0 0 0,1 0 0 0 0,5 7 84 0 0,-9-14 323 0 0,1-1-6010 0 0,-3-3 4164 0 0</inkml:trace>
  <inkml:trace contextRef="#ctx0" brushRef="#br0" timeOffset="132107.527">30658 9575 9050 0 0,'-2'-14'3721'0'0,"31"9"-4313"0"0,-22 5 905 0 0,341-54 22 0 0,189 57-34 0 0,-503-2-242 0 0,61-1-1595 0 0,-4-26-3336 0 0,-74 17 3102 0 0</inkml:trace>
  <inkml:trace contextRef="#ctx0" brushRef="#br0" timeOffset="132672.59">31025 9175 7322 0 0,'-38'-31'3305'0'0,"35"29"-3312"0"0,1 1-1 0 0,0-1 1 0 0,0 0 0 0 0,0 1 0 0 0,0-1 0 0 0,0-1 0 0 0,0 1-1 0 0,0 0 1 0 0,1 0 0 0 0,-1 0 0 0 0,1-1 0 0 0,0 1 0 0 0,0-1-1 0 0,0 1 1 0 0,0-1 0 0 0,0 0 0 0 0,0 1 0 0 0,0-1 0 0 0,1 0 0 0 0,0 0-1 0 0,-1 1 1 0 0,1-1 0 0 0,0 0 0 0 0,0 0 0 0 0,1 1 0 0 0,-1-1-1 0 0,1 0 1 0 0,-1 0 0 0 0,1 1 0 0 0,0-1 0 0 0,0 1 0 0 0,0-1-1 0 0,0 0 1 0 0,0 1 0 0 0,1 0 0 0 0,-1-1 0 0 0,1 1 0 0 0,-1 0 0 0 0,3-2 7 0 0,4-5 35 0 0,0 0 0 0 0,0 0 1 0 0,2 1-1 0 0,-1 0 0 0 0,1 1 1 0 0,0 0-1 0 0,0 1 0 0 0,1 0 1 0 0,-1 0-1 0 0,2 1 0 0 0,-1 0 1 0 0,0 1-1 0 0,1 1 0 0 0,0 0 1 0 0,0 0-1 0 0,0 1 0 0 0,0 0 1 0 0,0 1-1 0 0,0 1 0 0 0,0 0 1 0 0,1 1-1 0 0,-1 0 0 0 0,0 1 1 0 0,0 0-1 0 0,0 0 0 0 0,-1 2 1 0 0,1-1-1 0 0,8 5-35 0 0,47 38 340 0 0,-35-22-269 0 0,1-1 0 0 0,1-2 0 0 0,1-1 0 0 0,1-2 1 0 0,1-2-1 0 0,7 2-71 0 0,-37-16-17 0 0,-1 1 0 0 0,1-2 0 0 0,0 1 0 0 0,0-1 0 0 0,0 0 0 0 0,0 0 0 0 0,0-1 0 0 0,0 0 0 0 0,0 0 1 0 0,0 0-1 0 0,0-1 0 0 0,0 0 0 0 0,0-1 0 0 0,0 0 0 0 0,-1 0 0 0 0,1 0 0 0 0,0-1 0 0 0,-1 1 0 0 0,0-2 0 0 0,3-1 17 0 0,8-6-515 0 0,0 0 1 0 0,-1-2-1 0 0,0 0 0 0 0,-1 0 0 0 0,-1-2 1 0 0,0 0-1 0 0,-1 0 0 0 0,-1-1 0 0 0,4-6 515 0 0,1-7-1339 0 0</inkml:trace>
  <inkml:trace contextRef="#ctx0" brushRef="#br0" timeOffset="198266.191">18306 6437 7394 0 0,'-4'-1'3707'0'0,"-14"-18"-2824"0"0,14 10-875 0 0,1 1 0 0 0,0-1-1 0 0,1 0 1 0 0,0 0 0 0 0,0 0 0 0 0,1 0 0 0 0,0-1-1 0 0,1 1 1 0 0,0 0 0 0 0,0 0 0 0 0,1-1 0 0 0,0 1 0 0 0,1 0-1 0 0,0-2-7 0 0,2-14 12 0 0,-3 22-10 0 0,1-1-1 0 0,-1 1 0 0 0,0-1 1 0 0,0 0-1 0 0,-1 0 1 0 0,1 1-1 0 0,-1-1 0 0 0,0 0 1 0 0,0 0-1 0 0,0 0 0 0 0,0 1 1 0 0,-1-1-1 0 0,0 0 1 0 0,1 0-1 0 0,-1 1 0 0 0,-1-1 1 0 0,1 1-1 0 0,0-1 0 0 0,-1 1 1 0 0,0-1-1 0 0,0 1 1 0 0,0 0-1 0 0,0 0 0 0 0,0 0 1 0 0,-1 0-1 0 0,1 0 0 0 0,-1 0 1 0 0,0 1-1 0 0,0-1 1 0 0,0 1-1 0 0,-1-1-1 0 0,-3 8-3 0 0,-5 10-2 0 0,1 1 1 0 0,0 1-1 0 0,1 0 0 0 0,1 0 0 0 0,1 1 0 0 0,0 0 0 0 0,1 1 0 0 0,1 0 1 0 0,1 0-1 0 0,1 0 0 0 0,0 3 5 0 0,-11 33-8 0 0,11-42 9 0 0,-20 64 16 0 0,3 2 0 0 0,4 0 0 0 0,3 1 0 0 0,-1 51-17 0 0,14-128 20 0 0,0 0 0 0 0,0 0 0 0 0,1 0 0 0 0,-1 0 0 0 0,1 0 0 0 0,-1 0 0 0 0,1 0-1 0 0,0 0 1 0 0,0 0 0 0 0,0 0 0 0 0,1 0 0 0 0,-1 0 0 0 0,1 0 0 0 0,0 0 0 0 0,0 0 0 0 0,0 0 0 0 0,0 0-1 0 0,0 0 1 0 0,0 0 0 0 0,1-1 0 0 0,0 1 0 0 0,-1 0 0 0 0,1-1 0 0 0,0 0 0 0 0,0 1 0 0 0,0-1 0 0 0,1 0-1 0 0,-1 0 1 0 0,0 0 0 0 0,1 0 0 0 0,-1-1 0 0 0,1 1 0 0 0,0-1 0 0 0,0 1 0 0 0,-1-1 0 0 0,1 0 0 0 0,0 0-1 0 0,0 0 1 0 0,0 0 0 0 0,0-1 0 0 0,0 1 0 0 0,0-1 0 0 0,0 0 0 0 0,1 0 0 0 0,-1 0 0 0 0,0 0 0 0 0,0-1-1 0 0,0 1 1 0 0,0-1 0 0 0,0 0 0 0 0,2 0-20 0 0,12-11 18 0 0,1-1-1 0 0,-2-1 1 0 0,0 0-1 0 0,-1-1 0 0 0,0-1 1 0 0,-1 0-1 0 0,-1-1 1 0 0,0-1-1 0 0,-2 0 1 0 0,7-13-18 0 0,17-22 12 0 0,77-103 27 0 0,-123 267 162 0 0,10-104-193 0 0,-5 29 105 0 0,1-1 0 0 0,2 1 0 0 0,1-1 1 0 0,2 1-1 0 0,1 0 0 0 0,2 0 0 0 0,2-1 0 0 0,2 6-113 0 0,-6-37 12 0 0,1-1-1 0 0,0 1 0 0 0,0-1 1 0 0,0 0-1 0 0,0 0 0 0 0,0 0 1 0 0,0 0-1 0 0,1 0 0 0 0,0-1 1 0 0,-1 1-1 0 0,1-1 0 0 0,0 1 1 0 0,0-1-1 0 0,0 0 0 0 0,1 0 1 0 0,-1 0-1 0 0,0-1 0 0 0,1 1 1 0 0,-1-1-1 0 0,1 0 0 0 0,0 0 0 0 0,-1 0 1 0 0,1 0-1 0 0,0-1 0 0 0,0 0 1 0 0,-1 1-1 0 0,1-1 0 0 0,0-1 1 0 0,0 1-1 0 0,-1 0 0 0 0,1-1 1 0 0,0 0-1 0 0,-1 0 0 0 0,1 0 1 0 0,-1 0-1 0 0,1-1 0 0 0,-1 1 1 0 0,1-1-1 0 0,-1 0 0 0 0,0 0 1 0 0,0 0-1 0 0,0 0 0 0 0,1-2-11 0 0,17-10-297 0 0,-1 0 0 0 0,0-2 0 0 0,-1-1 0 0 0,-1 0 0 0 0,-1-1-1 0 0,11-14 298 0 0,48-70-7252 0 0,-64 84 5301 0 0</inkml:trace>
  <inkml:trace contextRef="#ctx0" brushRef="#br0" timeOffset="198545.862">19090 5885 6065 0 0,'5'-5'886'0'0,"-5"5"-786"0"0,0 1-1 0 0,1-1 1 0 0,-1 1 0 0 0,0-1-1 0 0,0 0 1 0 0,1 1-1 0 0,-1-1 1 0 0,0 0 0 0 0,1 1-1 0 0,-1-1 1 0 0,0 0-1 0 0,1 1 1 0 0,-1-1 0 0 0,0 0-1 0 0,1 0 1 0 0,-1 1 0 0 0,1-1-1 0 0,-1 0 1 0 0,1 0-1 0 0,-1 0 1 0 0,1 0 0 0 0,-1 1-1 0 0,0-1 1 0 0,1 0-1 0 0,-1 0 1 0 0,1 0 0 0 0,-1 0-1 0 0,1 0 1 0 0,-1 0 0 0 0,1 0-1 0 0,-1-1 1 0 0,1 1-1 0 0,-1 0 1 0 0,1 0 0 0 0,-1 0-1 0 0,0 0 1 0 0,1 0-1 0 0,-1-1 1 0 0,1 1 0 0 0,-1 0-1 0 0,0 0 1 0 0,1-1-1 0 0,-1 1 1 0 0,1 0 0 0 0,-1-1-1 0 0,0 1 1 0 0,0 0 0 0 0,1-1-1 0 0,-1 1 1 0 0,0-1-1 0 0,0 1 1 0 0,1 0 0 0 0,-1-1-100 0 0,-20 139 232 0 0,-5-1 0 0 0,-20 50-232 0 0,-39 218 669 0 0,81-382-561 0 0,1 1-1 0 0,0-1 1 0 0,2 0-1 0 0,1 0 1 0 0,1 1-1 0 0,4 20-107 0 0,-4-36 26 0 0,0-1 0 0 0,0 1 0 0 0,0-1-1 0 0,1 1 1 0 0,0-1 0 0 0,1 0 0 0 0,0 0 0 0 0,0-1-1 0 0,0 1 1 0 0,1-1 0 0 0,0 0 0 0 0,0 0-1 0 0,1 0 1 0 0,-1-1 0 0 0,1 1 0 0 0,1-2 0 0 0,-1 1-1 0 0,1-1 1 0 0,-1 0 0 0 0,1 0 0 0 0,0 0-1 0 0,2 0-25 0 0,1-1-230 0 0,-1-1-1 0 0,0 0 0 0 0,1 0 0 0 0,-1 0 0 0 0,1-1 0 0 0,-1-1 0 0 0,1 0 0 0 0,-1 0 0 0 0,1-1 0 0 0,-1 0 0 0 0,1 0 1 0 0,-1-1-1 0 0,1-1 0 0 0,-1 1 0 0 0,0-2 0 0 0,0 1 0 0 0,0-1 0 0 0,-1 0 0 0 0,1-1 0 0 0,-1 0 0 0 0,0-1 1 0 0,-1 1-1 0 0,1-1 0 0 0,-1-1 0 0 0,0 1 0 0 0,-1-1 0 0 0,1-1 0 0 0,2-4 231 0 0,3-7-1174 0 0</inkml:trace>
  <inkml:trace contextRef="#ctx0" brushRef="#br0" timeOffset="198794.592">18772 6277 10154 0 0,'-25'14'4531'0'0,"-1"2"-3667"0"0,34-7-791 0 0,27 21-28 0 0,46-11 105 0 0,-63-19-141 0 0,382 9-5310 0 0,-350-14 3722 0 0</inkml:trace>
  <inkml:trace contextRef="#ctx0" brushRef="#br0" timeOffset="202527.132">20603 5992 6353 0 0,'0'-1'33'0'0,"1"1"-1"0"0,-1-1 0 0 0,0 0 0 0 0,1 1 1 0 0,-1-1-1 0 0,0 1 0 0 0,0-1 0 0 0,0 0 1 0 0,0 1-1 0 0,1-1 0 0 0,-1 1 0 0 0,0-1 1 0 0,0 0-1 0 0,0 1 0 0 0,0-1 0 0 0,0 0 0 0 0,0 1 1 0 0,-1-1-1 0 0,1 0 0 0 0,0 1 0 0 0,0-1 1 0 0,0 1-1 0 0,-1-1 0 0 0,1 0 0 0 0,0 1 1 0 0,0-1-1 0 0,-1 1 0 0 0,1-1 0 0 0,-1 1 1 0 0,1-1-1 0 0,0 1 0 0 0,-1-1 0 0 0,1 1 1 0 0,-1 0-1 0 0,1-1 0 0 0,-1 1 0 0 0,1-1 1 0 0,-1 1-1 0 0,0 0 0 0 0,1 0 0 0 0,-1-1 1 0 0,1 1-1 0 0,-1 0 0 0 0,0 0 0 0 0,1 0 0 0 0,-1 0 1 0 0,1-1-1 0 0,-1 1 0 0 0,0 0 0 0 0,1 0 1 0 0,-1 0-1 0 0,0 0 0 0 0,1 1 0 0 0,-1-1 1 0 0,0 0-1 0 0,1 0 0 0 0,-1 0 0 0 0,1 0 1 0 0,-1 1-1 0 0,0-1 0 0 0,1 0 0 0 0,-1 1 1 0 0,1-1-1 0 0,-1 0 0 0 0,1 1 0 0 0,-1-1 1 0 0,1 1-1 0 0,-1-1-32 0 0,-25 40 1016 0 0,-15 57-1021 0 0,5 2-1 0 0,5 1 1 0 0,3 1 0 0 0,5 2-1 0 0,5 0 1 0 0,3 15 5 0 0,12-110 17 0 0,1 0 1 0 0,0 0-1 0 0,1 0 0 0 0,0 1 0 0 0,0-1 1 0 0,1 0-1 0 0,0 1 0 0 0,1-1 1 0 0,0 1-1 0 0,0-1 0 0 0,0 0 0 0 0,1 0 1 0 0,1 0-1 0 0,-1 0 0 0 0,1 0 1 0 0,0 0-1 0 0,1-1 0 0 0,0 1 1 0 0,0-1-1 0 0,1 0 0 0 0,0 0 0 0 0,0-1 1 0 0,0 1-1 0 0,1-1 0 0 0,0 0 1 0 0,0-1-1 0 0,5 4-17 0 0,3-3 39 0 0,0 0 0 0 0,0-2 0 0 0,0 1 1 0 0,0-2-1 0 0,1 0 0 0 0,-1-1 0 0 0,1 0 0 0 0,0-1 0 0 0,0-1 1 0 0,-1 0-1 0 0,1-1 0 0 0,0 0 0 0 0,0-2 0 0 0,-1 1 0 0 0,0-2 1 0 0,6-2-40 0 0,-11 5-370 0 0,-1-1 0 0 0,1 0 1 0 0,-1 0-1 0 0,1-1 1 0 0,-1 0-1 0 0,0 0 0 0 0,0-1 1 0 0,-1 0-1 0 0,1-1 1 0 0,-1 0-1 0 0,0 0 0 0 0,0 0 1 0 0,0-1-1 0 0,4-5 370 0 0,-1-3-1136 0 0</inkml:trace>
  <inkml:trace contextRef="#ctx0" brushRef="#br0" timeOffset="202820.928">20261 6219 5481 0 0,'-26'16'5981'0'0,"26"-16"-5897"0"0,0 0 74 0 0,0 0 41 0 0,9 6 26 0 0,108 34 832 0 0,345 7-348 0 0,-418-43-804 0 0,-27-2-549 0 0,0 0 0 0 0,1-1 1 0 0,-1-1-1 0 0,0-1 1 0 0,0 0-1 0 0,0-1 0 0 0,0-1 1 0 0,7-3 643 0 0,-2-2-1104 0 0</inkml:trace>
  <inkml:trace contextRef="#ctx0" brushRef="#br0" timeOffset="203098.55">21406 6267 8362 0 0,'-98'273'5921'0'0,"83"-220"-5860"0"0,2 1 0 0 0,2 0 0 0 0,2 0 0 0 0,3 1 0 0 0,2 43-61 0 0,4-98-36 0 0,1-1-1 0 0,-1 1 0 0 0,1 0 0 0 0,-1 0 1 0 0,1 0-1 0 0,-1-1 0 0 0,1 1 0 0 0,-1 0 0 0 0,1 0 1 0 0,0 0-1 0 0,-1 0 0 0 0,1 0 0 0 0,-1 0 1 0 0,1 0-1 0 0,0 0 0 0 0,-1 0 0 0 0,1 0 0 0 0,-1 0 1 0 0,1 1-1 0 0,-1-1 0 0 0,1 0 0 0 0,-1 0 1 0 0,1 0-1 0 0,0 1 0 0 0,-1-1 0 0 0,1 0 0 0 0,-1 1 1 0 0,0-1-1 0 0,1 0 0 0 0,-1 1 0 0 0,1-1 0 0 0,-1 1 1 0 0,1-1-1 0 0,-1 1 0 0 0,0-1 0 0 0,1 1 1 0 0,-1-1-1 0 0,0 1 0 0 0,0-1 0 0 0,1 1 0 0 0,-1-1 1 0 0,0 1-1 0 0,0-1 0 0 0,0 1 0 0 0,0 0 1 0 0,0-1-1 0 0,0 1 0 0 0,0-1 0 0 0,0 1 0 0 0,0-1 1 0 0,0 1-1 0 0,0 0 0 0 0,0-1 0 0 0,0 1 1 0 0,0-1-1 0 0,0 1 0 0 0,-1-1 0 0 0,1 1 0 0 0,0 0 1 0 0,0-1-1 0 0,-1 1 0 0 0,1-1 0 0 0,0 1 1 0 0,-1-1-1 0 0,1 0 0 0 0,-1 1 0 0 0,1-1 0 0 0,0 1 1 0 0,-1-1-1 0 0,1 0 37 0 0,29-42-3145 0 0,-22 30 3329 0 0,7-12-1283 0 0</inkml:trace>
  <inkml:trace contextRef="#ctx0" brushRef="#br0" timeOffset="203599.636">21708 6377 7034 0 0,'32'140'4476'0'0,"-27"-87"-4083"0"0,-2 0-1 0 0,-2 0 1 0 0,-3-1 0 0 0,-2 1 0 0 0,-6 22-393 0 0,-1-25 216 0 0,7-29 65 0 0,21-48-189 0 0,22-43-96 0 0,3 1 1 0 0,3 1-1 0 0,2 3 0 0 0,4 2 0 0 0,23-19 4 0 0,22 9 29 0 0,-93 71-20 0 0,0 0 1 0 0,0 1-1 0 0,0 0 0 0 0,0-1 1 0 0,0 1-1 0 0,0 1 0 0 0,1-1 0 0 0,-1 0 1 0 0,0 1-1 0 0,1-1 0 0 0,-1 1 0 0 0,0 0 1 0 0,1 0-1 0 0,-1 1 0 0 0,0-1 1 0 0,1 1-1 0 0,-1-1 0 0 0,0 1 0 0 0,0 0 1 0 0,0 0-1 0 0,0 1 0 0 0,0-1 0 0 0,0 1 1 0 0,0-1-1 0 0,0 1 0 0 0,0 0 0 0 0,0 0 1 0 0,-1 0-1 0 0,1 0 0 0 0,-1 1 1 0 0,0-1-1 0 0,0 1 0 0 0,2 2-9 0 0,7 14 36 0 0,0 1-1 0 0,-2 0 0 0 0,0 1 1 0 0,-2 0-1 0 0,0 0 1 0 0,-1 1-1 0 0,-1 0 1 0 0,-1 0-1 0 0,-1 0 1 0 0,-1 0-1 0 0,-1 0 1 0 0,-2 12-36 0 0,2-21 21 0 0,14 20 50 0 0,-9-41 2 0 0,68-87 22 0 0,-67 82-79 0 0,2 0 1 0 0,-1 0 0 0 0,2 1 0 0 0,-1 0 0 0 0,2 0-1 0 0,0 1 1 0 0,0 1 0 0 0,1 0 0 0 0,0 0 0 0 0,0 1-1 0 0,1 1 1 0 0,1 0 0 0 0,-1 1 0 0 0,1 0 0 0 0,4-1-17 0 0,-13 8 16 0 0,-1 0 0 0 0,0 0 0 0 0,0 0 0 0 0,0 0 0 0 0,0 1 0 0 0,0 0 0 0 0,0-1 0 0 0,0 1 0 0 0,0 1 1 0 0,0-1-1 0 0,0 1 0 0 0,-1-1 0 0 0,1 1 0 0 0,0 0 0 0 0,-1 1 0 0 0,0-1 0 0 0,1 0 0 0 0,-1 1 0 0 0,0 0 0 0 0,0 0 1 0 0,0 0-1 0 0,-1 0 0 0 0,1 0 0 0 0,-1 0 0 0 0,0 1 0 0 0,0-1 0 0 0,0 1 0 0 0,0 0 0 0 0,0 0 0 0 0,-1-1 0 0 0,0 1 1 0 0,1 2-17 0 0,23 132 107 0 0,-34 29-2770 0 0,11-165-1212 0 0,-2-3 2724 0 0</inkml:trace>
  <inkml:trace contextRef="#ctx0" brushRef="#br0" timeOffset="203799.843">21947 5977 9050 0 0,'-84'-7'3799'0'0,"67"6"-3767"0"0,0 0-1 0 0,-1 1 1 0 0,1 1-1 0 0,0 0 1 0 0,-1 2-1 0 0,1 0 1 0 0,0 1-1 0 0,1 0 1 0 0,-1 2-1 0 0,-8 3-31 0 0,27-2-847 0 0,208-22-4675 0 0,-169 14 3912 0 0</inkml:trace>
  <inkml:trace contextRef="#ctx0" brushRef="#br0" timeOffset="204252.604">22895 6560 6193 0 0,'-1'3'151'0'0,"1"1"-1"0"0,0-1 0 0 0,1 0 1 0 0,-1 0-1 0 0,1 0 1 0 0,-1 0-1 0 0,1 1 0 0 0,0-1 1 0 0,0 0-1 0 0,0 0 0 0 0,1 0 1 0 0,-1-1-1 0 0,1 1 0 0 0,-1 0 1 0 0,1 0-1 0 0,0-1 1 0 0,0 1-1 0 0,0-1 0 0 0,0 0 1 0 0,1 1-1 0 0,-1-1 0 0 0,1 0 1 0 0,-1 0-1 0 0,1-1 0 0 0,0 1 1 0 0,0 0-1 0 0,-1-1 1 0 0,1 0-1 0 0,0 0 0 0 0,0 0 1 0 0,1 0-1 0 0,-1 0 0 0 0,0 0 1 0 0,0-1-1 0 0,0 0 0 0 0,0 1 1 0 0,1-1-1 0 0,-1-1 1 0 0,0 1-1 0 0,0 0 0 0 0,0-1 1 0 0,1 1-1 0 0,-1-1 0 0 0,0 0 1 0 0,0 0-1 0 0,0 0 1 0 0,0-1-1 0 0,2 0-150 0 0,13-7 56 0 0,0 0 1 0 0,0-1 0 0 0,-1-1-1 0 0,0-1 1 0 0,-1 0 0 0 0,-1-1-1 0 0,0-1 1 0 0,0-1-1 0 0,-1 0 1 0 0,-1 0 0 0 0,6-11-57 0 0,-16 22 0 0 0,-1-1 0 0 0,0 1 0 0 0,0-1 0 0 0,0 0 1 0 0,0 1-1 0 0,-1-1 0 0 0,0 0 0 0 0,0 0 0 0 0,0 0 0 0 0,0 0 1 0 0,-1 0-1 0 0,0 0 0 0 0,0 0 0 0 0,0 0 0 0 0,-1 0 0 0 0,1 0 1 0 0,-1 0-1 0 0,-1 0 0 0 0,1 0 0 0 0,-1 0 0 0 0,1 0 0 0 0,-1 1 1 0 0,-1-1-1 0 0,1 1 0 0 0,-1-1 0 0 0,1 1 0 0 0,-1 0 0 0 0,-1 0 1 0 0,1 0-1 0 0,0 1 0 0 0,-1-1 0 0 0,0 1 0 0 0,0 0 0 0 0,0 0 1 0 0,0 0-1 0 0,0 0 0 0 0,-1 1 0 0 0,1-1 0 0 0,-1 1 0 0 0,0 0 1 0 0,1 1-1 0 0,-1-1 0 0 0,0 1 0 0 0,0 0 0 0 0,0 0 0 0 0,0 1 1 0 0,0-1-1 0 0,0 1 0 0 0,0 0 0 0 0,0 1 0 0 0,-1-1 1 0 0,1 1-1 0 0,0 0 0 0 0,1 0 0 0 0,-3 1 0 0 0,-6 9 34 0 0,1 1-1 0 0,1 1 1 0 0,0 0 0 0 0,0 0-1 0 0,1 1 1 0 0,1 0 0 0 0,1 1-1 0 0,0 0 1 0 0,0 1 0 0 0,2-1-1 0 0,0 1 1 0 0,0 0 0 0 0,2 1-1 0 0,0-1 1 0 0,1 1 0 0 0,1 0-1 0 0,0 0 1 0 0,1 0 0 0 0,1 0-1 0 0,1 1-33 0 0,-3-5 41 0 0,0-1-1 0 0,2 0 1 0 0,-1 0-1 0 0,2 1 1 0 0,-1-1-1 0 0,2 0 1 0 0,-1 1-1 0 0,2-1 1 0 0,0 0-1 0 0,0-1 1 0 0,1 1-1 0 0,0 0 1 0 0,1-1-1 0 0,1 0 1 0 0,0 0-1 0 0,0-1 0 0 0,1 1 1 0 0,0-1-1 0 0,1-1 1 0 0,0 1-1 0 0,0-1 1 0 0,1-1-1 0 0,1 0 1 0 0,-1 0-1 0 0,1-1 1 0 0,4 2-41 0 0,1-1-275 0 0,1-2 0 0 0,0 0 0 0 0,0 0 0 0 0,0-2 0 0 0,1 0 0 0 0,0-1 1 0 0,-1 0-1 0 0,1-2 0 0 0,0 0 0 0 0,1-1 0 0 0,-1 0 0 0 0,0-2 0 0 0,-1 0 0 0 0,1 0 1 0 0,0-2-1 0 0,-1 0 0 0 0,1-1 0 0 0,6-4 275 0 0,1-1-995 0 0</inkml:trace>
  <inkml:trace contextRef="#ctx0" brushRef="#br0" timeOffset="3.647">24342 6482 4681 0 0,'-68'-331'2557'0'0,"68"330"-2553"0"0,0-1 1 0 0,-1 0 0 0 0,1 0 0 0 0,0 0-1 0 0,-1 1 1 0 0,1-1 0 0 0,-1 0 0 0 0,0 0 0 0 0,1 1-1 0 0,-1-1 1 0 0,0 0 0 0 0,0 1 0 0 0,0-1 0 0 0,0 1-1 0 0,0-1 1 0 0,0 1 0 0 0,-1 0 0 0 0,1 0-1 0 0,0-1 1 0 0,-1 1 0 0 0,1 0 0 0 0,-1 0 0 0 0,1 0-1 0 0,-1 0 1 0 0,0 1 0 0 0,1-1 0 0 0,-1 0 0 0 0,0 1-1 0 0,0-1 1 0 0,1 1 0 0 0,-1-1 0 0 0,0 1-1 0 0,0 0 1 0 0,0 0 0 0 0,1 0 0 0 0,-1 0 0 0 0,0 0-1 0 0,0 0 1 0 0,0 0 0 0 0,0 1 0 0 0,1-1 0 0 0,-1 1-1 0 0,0-1 1 0 0,0 1 0 0 0,1 0 0 0 0,-1 0-1 0 0,1 0 1 0 0,-1-1 0 0 0,0 2 0 0 0,1-1 0 0 0,-1 0-5 0 0,-18 20-5 0 0,1 1 1 0 0,2 1 0 0 0,0 1 0 0 0,1 0 0 0 0,1 1-1 0 0,2 1 1 0 0,0 0 0 0 0,2 0 0 0 0,-2 11 4 0 0,-21 40-1 0 0,18-44 2 0 0,-2 1 28 0 0,1 1 0 0 0,2 0-1 0 0,2 1 1 0 0,1 0-1 0 0,1 1 1 0 0,3 0-1 0 0,-5 37-28 0 0,13-70 13 0 0,0-1-1 0 0,0 0 1 0 0,0 0-1 0 0,0 0 1 0 0,0 1-1 0 0,1-1 1 0 0,0 0-1 0 0,-1 0 1 0 0,1 0-1 0 0,0 0 1 0 0,0 1-1 0 0,1-2 1 0 0,-1 1-1 0 0,1 0 1 0 0,-1 0-1 0 0,1 0 1 0 0,0-1-1 0 0,0 1 1 0 0,0-1-1 0 0,1 1 1 0 0,-1-1-1 0 0,0 0 1 0 0,1 0-1 0 0,0 0 1 0 0,-1 0-1 0 0,1 0 1 0 0,0-1-1 0 0,0 1 1 0 0,0-1-1 0 0,0 0 1 0 0,0 0-1 0 0,0 0 1 0 0,0 0-1 0 0,0-1 1 0 0,1 1-1 0 0,-1-1 1 0 0,0 0-1 0 0,0 1 1 0 0,1-2-1 0 0,-1 1 0 0 0,0 0 1 0 0,0-1-1 0 0,0 1 1 0 0,1-1-1 0 0,-1 0 1 0 0,0 0-1 0 0,0 0 1 0 0,0 0-1 0 0,1-2-12 0 0,21-10 35 0 0,0-2 0 0 0,-2-1 0 0 0,0-1 0 0 0,0-1 0 0 0,-2-1 0 0 0,0-1 0 0 0,-1-1 0 0 0,-1-2-35 0 0,-1 4 14 0 0,-1-1 0 0 0,-1-1-1 0 0,-2 0 1 0 0,0-2-1 0 0,-1 1 1 0 0,-1-1 0 0 0,-1-1-1 0 0,-1 0 1 0 0,-1-1-1 0 0,-1 0 1 0 0,2-17-14 0 0,-11 50 30 0 0,-8 25 131 0 0,2 1 0 0 0,1 0 0 0 0,2 0 0 0 0,2 0 0 0 0,1 1 0 0 0,1-1 0 0 0,2 1 0 0 0,2-1 0 0 0,4 19-161 0 0,-6-49-19 0 0,0 1 0 0 0,0-1 0 0 0,0 1-1 0 0,1-1 1 0 0,0 0 0 0 0,0 0 0 0 0,0 0 0 0 0,0 0 0 0 0,1 0 0 0 0,-1-1 0 0 0,1 1 0 0 0,0-1 0 0 0,0 0-1 0 0,0-1 1 0 0,1 1 0 0 0,-1 0 0 0 0,1-1 0 0 0,-1 0 0 0 0,1 0 0 0 0,0-1 0 0 0,-1 1 0 0 0,1-1 0 0 0,0 0-1 0 0,0 0 1 0 0,0-1 0 0 0,0 1 0 0 0,0-1 0 0 0,2-1 19 0 0,12 3-492 0 0</inkml:trace>
  <inkml:trace contextRef="#ctx0" brushRef="#br0" timeOffset="3.647">24974 6347 5425 0 0,'-15'28'2105'0'0,"-1"3"-1561"0"0,1-7-432 0 0,1-1 104 0 0,6 0-216 0 0,-2 5-16 0 0,4-2 16 0 0,-2 1 8 0 0</inkml:trace>
  <inkml:trace contextRef="#ctx0" brushRef="#br0" timeOffset="3.647">25126 6536 6641 0 0,'-49'171'3772'0'0,"7"-37"-3880"0"0,-9 67 159 0 0,87-492-189 0 0,-24 202 172 0 0,3-1 0 0 0,4 2 0 0 0,22-60-34 0 0,-40 143 5 0 0,0 0 1 0 0,0-1 0 0 0,1 1 0 0 0,0 0-1 0 0,0 0 1 0 0,1 1 0 0 0,-1-1 0 0 0,1 0-1 0 0,0 1 1 0 0,0-1 0 0 0,0 1 0 0 0,1 0-1 0 0,0 0 1 0 0,-1 0 0 0 0,1 1 0 0 0,1-1-1 0 0,-1 1 1 0 0,0 0 0 0 0,1 0 0 0 0,0 1-1 0 0,-1-1 1 0 0,1 1 0 0 0,0 0 0 0 0,0 0-1 0 0,1 1 1 0 0,-1 0 0 0 0,0-1 0 0 0,0 2-1 0 0,1-1 1 0 0,-1 1 0 0 0,1-1 0 0 0,-1 2-1 0 0,0-1 1 0 0,1 0 0 0 0,-1 1 0 0 0,0 0-1 0 0,0 0 1 0 0,2 1-6 0 0,62 42 144 0 0,12 4-3715 0 0,-72-45 2445 0 0</inkml:trace>
  <inkml:trace contextRef="#ctx0" brushRef="#br0" timeOffset="3.647">25618 6874 3753 0 0,'-8'-24'3674'0'0,"24"-23"-3288"0"0,-11 35-268 0 0,17-44-55 0 0,-9 26-31 0 0,-1 0 1 0 0,-1 0-1 0 0,-2-1 1 0 0,-1 0 0 0 0,-1 0-1 0 0,-1-1 1 0 0,-3 0-1 0 0,0 0 1 0 0,-2-21-33 0 0,-1 54 14 0 0,-1 1 0 0 0,0-1 0 0 0,0 0 0 0 0,1 0 0 0 0,-1 0 0 0 0,0 0 0 0 0,0 0 0 0 0,0 0 0 0 0,0-1 0 0 0,0 1 0 0 0,0 0 0 0 0,0 0 0 0 0,0-1 0 0 0,0 1 0 0 0,-1-1 0 0 0,1 1 0 0 0,0-1 0 0 0,0 1 1 0 0,0-1-1 0 0,-1 0 0 0 0,1 1 0 0 0,0-1 0 0 0,-1 0 0 0 0,1 0 0 0 0,0 0 0 0 0,0 0 0 0 0,-1 0 0 0 0,1 0 0 0 0,0-1 0 0 0,-1 1 0 0 0,1 0 0 0 0,0-1 0 0 0,0 1 0 0 0,-1-1 0 0 0,1 1 0 0 0,0-1 0 0 0,0 1 0 0 0,0-1 0 0 0,0 0 0 0 0,0 0 0 0 0,0 1 0 0 0,0-1 0 0 0,0 0 0 0 0,0 0 0 0 0,0 0 0 0 0,0 0 0 0 0,1 0 0 0 0,-1 0 0 0 0,0 0 0 0 0,1-1 0 0 0,-1 1 0 0 0,1 0 0 0 0,-1 0 0 0 0,1 0 0 0 0,-1-1 0 0 0,1 1 0 0 0,0 0 0 0 0,0 0 0 0 0,0-1 0 0 0,0 1 0 0 0,0 0 0 0 0,0-1 0 0 0,0 1 1 0 0,0 0-1 0 0,0-1 0 0 0,0 1 0 0 0,1 0 0 0 0,-1 0 0 0 0,1-1 0 0 0,-1 1-14 0 0,-21 32 119 0 0,1 1 0 0 0,2 2 0 0 0,1 0-1 0 0,2 0 1 0 0,1 1 0 0 0,2 1 0 0 0,1 0 0 0 0,2 1 0 0 0,2 0 0 0 0,-1 17-119 0 0,18 12 87 0 0,-9-65-85 0 0,-1 0 0 0 0,1 0 0 0 0,-1 0 0 0 0,1 1-1 0 0,-1-1 1 0 0,1 0 0 0 0,0 0 0 0 0,-1 0 0 0 0,1 0 0 0 0,0 0 0 0 0,0 0-1 0 0,0 0 1 0 0,0-1 0 0 0,0 1 0 0 0,0 0 0 0 0,0 0 0 0 0,0-1 0 0 0,0 1-1 0 0,0-1 1 0 0,0 1 0 0 0,0-1 0 0 0,1 1 0 0 0,-1-1 0 0 0,0 1 0 0 0,0-1 0 0 0,0 0-1 0 0,1 0 1 0 0,-1 0 0 0 0,0 0 0 0 0,1 0 0 0 0,-1 0 0 0 0,0 0 0 0 0,0 0-1 0 0,1 0 1 0 0,-1-1 0 0 0,0 1 0 0 0,0 0 0 0 0,0-1 0 0 0,1 1 0 0 0,-1-1-1 0 0,0 1 1 0 0,0-1 0 0 0,0 0 0 0 0,0 0 0 0 0,0 1 0 0 0,0-1 0 0 0,0 0 0 0 0,0 0-1 0 0,0 0 1 0 0,0 0-2 0 0,243-215 94 0 0,-244 216-91 0 0,1-1 0 0 0,-1 1 1 0 0,0-1-1 0 0,0 1 1 0 0,1-1-1 0 0,-1 1 0 0 0,1-1 1 0 0,-1 1-1 0 0,0 0 0 0 0,1-1 1 0 0,-1 1-1 0 0,1 0 1 0 0,-1-1-1 0 0,1 1 0 0 0,-1 0 1 0 0,1-1-1 0 0,0 1 1 0 0,-1 0-1 0 0,1 0 0 0 0,-1 0 1 0 0,1 0-1 0 0,-1 0 1 0 0,1-1-1 0 0,-1 1 0 0 0,1 0 1 0 0,0 0-1 0 0,-1 0 0 0 0,1 1 1 0 0,-1-1-1 0 0,1 0 1 0 0,0 0-1 0 0,-1 0 0 0 0,1 0 1 0 0,-1 0-1 0 0,1 1 1 0 0,-1-1-1 0 0,1 0 0 0 0,-1 1 1 0 0,1-1-1 0 0,-1 0 0 0 0,1 1 1 0 0,-1-1-1 0 0,1 0 1 0 0,-1 1-1 0 0,0-1 0 0 0,1 1 1 0 0,-1-1-1 0 0,0 1 1 0 0,1-1-1 0 0,-1 1 0 0 0,0-1 1 0 0,0 1-1 0 0,1-1 1 0 0,-1 1-1 0 0,0-1 0 0 0,0 1 1 0 0,0-1-1 0 0,0 1 0 0 0,0 0 1 0 0,0-1-1 0 0,0 1 1 0 0,0-1-1 0 0,0 1-3 0 0,0 49 122 0 0,-1-35-43 0 0,1-15-61 0 0,0 0 3 0 0,24 0-4 0 0,-14-4-18 0 0,1-1-1 0 0,-1 0 0 0 0,0 0 1 0 0,0 0-1 0 0,-1-2 0 0 0,1 1 1 0 0,-1-1-1 0 0,-1 0 0 0 0,1-1 0 0 0,-1 0 1 0 0,1-2 1 0 0,98-66 26 0 0,-106 76-24 0 0,0-1-1 0 0,0 0 1 0 0,0 0-1 0 0,0 1 1 0 0,0-1-1 0 0,0 1 1 0 0,1-1-1 0 0,-1 1 0 0 0,0-1 1 0 0,0 1-1 0 0,0 0 1 0 0,1-1-1 0 0,-1 1 1 0 0,0 0-1 0 0,0 0 1 0 0,1 0-1 0 0,-1 0 1 0 0,0 0-1 0 0,0 0 0 0 0,0 0 1 0 0,1 1-1 0 0,-1-1 1 0 0,0 0-1 0 0,0 1 1 0 0,0-1-1 0 0,1 0 1 0 0,-1 1-1 0 0,0 0 1 0 0,0-1-1 0 0,0 1 0 0 0,0 0 1 0 0,0-1-1 0 0,0 1 1 0 0,0 0-1 0 0,0 0 1 0 0,-1 0-1 0 0,1 0 1 0 0,0 0-1 0 0,0 0 1 0 0,-1 0-1 0 0,1 0 0 0 0,-1 0 1 0 0,1 1-2 0 0,10 59 154 0 0,-8-33-68 0 0,21 74 100 0 0,-20-101-187 0 0,-1 0 0 0 0,1-1 0 0 0,-1 1 1 0 0,1-1-1 0 0,0 1 0 0 0,-1-1 0 0 0,1 0 1 0 0,0-1-1 0 0,-1 1 0 0 0,1-1 0 0 0,-1 1 1 0 0,1-1-1 0 0,-1 0 0 0 0,1 0 0 0 0,-1-1 1 0 0,1 1-1 0 0,-1-1 0 0 0,0 0 0 0 0,0 1 1 0 0,0-1-1 0 0,0-1 0 0 0,0 1 0 0 0,0 0 1 0 0,-1-1-1 0 0,3-2 1 0 0,112-137-347 0 0,-50 17 268 0 0,-67 142 302 0 0,-1-5-331 0 0,4 77 317 0 0,-3-87-257 0 0,1 0-1 0 0,-1 0 1 0 0,1 0 0 0 0,0 0 0 0 0,-1-1 0 0 0,1 1 0 0 0,0 0 0 0 0,0-1-1 0 0,0 1 1 0 0,0 0 0 0 0,0-1 0 0 0,1 1 0 0 0,-1-1 0 0 0,0 0 0 0 0,1 1-1 0 0,-1-1 1 0 0,1 0 0 0 0,-1 0 0 0 0,1 0 0 0 0,-1 0 0 0 0,1 0 0 0 0,0 0-1 0 0,0 0 1 0 0,0-1 0 0 0,-1 1 0 0 0,1 0 0 0 0,0-1 0 0 0,0 0 0 0 0,0 1-1 0 0,0-1 1 0 0,0 0 0 0 0,0 0 0 0 0,0 0 0 0 0,0 0 0 0 0,-1-1 0 0 0,1 1-1 0 0,0 0 1 0 0,0-1 0 0 0,0 1 0 0 0,0-1 0 0 0,0 0 0 0 0,-1 0 0 0 0,1 0-1 0 0,0 0 1 0 0,1-1 48 0 0,56-35-3820 0 0,-42 26 2574 0 0</inkml:trace>
  <inkml:trace contextRef="#ctx0" brushRef="#br0" timeOffset="3.647">26975 5836 4985 0 0,'7'10'3165'0'0,"-6"113"-2122"0"0,-11-48-751 0 0,4 0 0 0 0,2 1 0 0 0,4 0 1 0 0,3-1-1 0 0,4 1 0 0 0,14 65-292 0 0,17-57 146 0 0,-36-102-12 0 0,3-73-82 0 0,-9 75-40 0 0,-1-1 0 0 0,-1 1-1 0 0,-1 0 1 0 0,0 0 0 0 0,-1 1-1 0 0,-1 0 1 0 0,0 0-1 0 0,-1 1 1 0 0,-1 1 0 0 0,0-1-1 0 0,0 2 1 0 0,-2-1-1 0 0,1 2 1 0 0,-14-10-12 0 0,15 18 25 0 0,1 1 0 0 0,-1 0-1 0 0,1 1 1 0 0,-1 0 0 0 0,0 1-1 0 0,1 0 1 0 0,-1 1 0 0 0,0 0-1 0 0,1 0 1 0 0,-1 1 0 0 0,1 1-1 0 0,0 0 1 0 0,0 0 0 0 0,0 1 0 0 0,0 0-1 0 0,0 1 1 0 0,1 0 0 0 0,-1 0-1 0 0,2 1 1 0 0,-1 0 0 0 0,0 1-1 0 0,1 0 1 0 0,1 0 0 0 0,-1 1 0 0 0,1 0-1 0 0,0 0 1 0 0,-2 4-25 0 0,-2 3 37 0 0,1 1-1 0 0,1-1 1 0 0,0 2 0 0 0,1-1-1 0 0,1 1 1 0 0,0 0 0 0 0,1 1 0 0 0,1-1-1 0 0,1 1 1 0 0,0 0 0 0 0,2 0-1 0 0,0 1 1 0 0,1-1 0 0 0,0 0 0 0 0,2 1-1 0 0,0-1 1 0 0,2 8-37 0 0,2-16-8 0 0,-1 0 0 0 0,2-1 0 0 0,-1 0-1 0 0,1 0 1 0 0,1 0 0 0 0,-1-1 0 0 0,1 1 0 0 0,1-2 0 0 0,0 1-1 0 0,0-1 1 0 0,0 0 0 0 0,1-1 0 0 0,0 0 0 0 0,0-1 0 0 0,0 1 0 0 0,1-2-1 0 0,0 1 1 0 0,0-1 0 0 0,0-1 0 0 0,0 0 0 0 0,1 0 0 0 0,-1-1-1 0 0,1-1 1 0 0,0 1 0 0 0,-1-2 0 0 0,1 0 0 0 0,0 0 0 0 0,0 0-1 0 0,-1-2 1 0 0,1 1 0 0 0,0-1 0 0 0,-1-1 0 0 0,0 0 0 0 0,4-2 8 0 0,31-12-745 0 0,-1-2 1 0 0,-1-2-1 0 0,-1-1 1 0 0,0-3-1 0 0,-2-1 1 0 0,-2-2-1 0 0,0-2 1 0 0,-2-1 0 0 0,23-26 744 0 0,-8 23 381 0 0,-50 34-88 0 0,-5 9 969 0 0,-36 190 1764 0 0,40-197-3016 0 0,0 0 0 0 0,-1 0 0 0 0,2 0 0 0 0,-1-1 1 0 0,0 1-1 0 0,0 0 0 0 0,0 0 0 0 0,1 0 0 0 0,-1-1 0 0 0,1 1 0 0 0,-1 0 1 0 0,1-1-1 0 0,0 1 0 0 0,0 0 0 0 0,0-1 0 0 0,0 1 0 0 0,0-1 0 0 0,0 1 0 0 0,0-1 1 0 0,0 0-1 0 0,1 1 0 0 0,-1-1 0 0 0,0 0 0 0 0,1 0 0 0 0,-1 0 0 0 0,1 0 0 0 0,-1 0 1 0 0,1 0-1 0 0,0-1 0 0 0,-1 1 0 0 0,1 0 0 0 0,0-1 0 0 0,0 1 0 0 0,-1-1 1 0 0,1 0-1 0 0,0 1 0 0 0,0-1 0 0 0,0 0 0 0 0,-1 0 0 0 0,1 0 0 0 0,0 0 0 0 0,0-1 1 0 0,0 1-1 0 0,-1 0 0 0 0,1-1 0 0 0,0 0 0 0 0,0 1 0 0 0,-1-1 0 0 0,1 0 0 0 0,0 0 1 0 0,-1 1-1 0 0,1-1 0 0 0,1-2-10 0 0,86-53 136 0 0,-75 45-102 0 0,-1 0-1 0 0,0 0 1 0 0,-1-1-1 0 0,0-1 1 0 0,-1 0-1 0 0,-1-1 1 0 0,0 0-1 0 0,0 0 0 0 0,-2-1 1 0 0,0 0-1 0 0,-1-1 1 0 0,0 0-1 0 0,-1 0 1 0 0,-1 0-1 0 0,0-1 1 0 0,-2 0-1 0 0,1 0 0 0 0,-2 0 1 0 0,-1 0-1 0 0,0 0 1 0 0,-1 0-1 0 0,0 0 1 0 0,-2-1-1 0 0,0 1 1 0 0,-1 0-1 0 0,-3-10-33 0 0,5 25 30 0 0,0 0 0 0 0,1 0 1 0 0,-1 0-1 0 0,0 0 0 0 0,0 0 0 0 0,0 0 0 0 0,0 0 0 0 0,-1 0 1 0 0,1 1-1 0 0,0-1 0 0 0,-1 0 0 0 0,1 1 0 0 0,-1-1 1 0 0,0 1-1 0 0,1-1 0 0 0,-1 1 0 0 0,0 0 0 0 0,0 0 1 0 0,0 0-1 0 0,0 0 0 0 0,0 0 0 0 0,0 0 0 0 0,0 0 1 0 0,0 1-1 0 0,0-1 0 0 0,-1 1 0 0 0,1 0 0 0 0,0-1 1 0 0,0 1-1 0 0,0 0 0 0 0,-1 0 0 0 0,1 0 0 0 0,0 1 0 0 0,0-1 1 0 0,0 1-1 0 0,-1-1 0 0 0,-1 1-30 0 0,-81 42 531 0 0,60-28-451 0 0,7-3-30 0 0,0 1 0 0 0,2 1 1 0 0,0 0-1 0 0,0 2 0 0 0,1-1 0 0 0,1 2 0 0 0,1 0 0 0 0,0 1 0 0 0,1 0 0 0 0,1 1 0 0 0,0 1-50 0 0,-23 76 47 0 0,34-93-62 0 0,0 0 0 0 0,0-1-1 0 0,0 1 1 0 0,0 0 0 0 0,0-1-1 0 0,0 1 1 0 0,1 0 0 0 0,-1-1-1 0 0,1 1 1 0 0,-1 0 0 0 0,1-1-1 0 0,0 1 1 0 0,0-1 0 0 0,1 1-1 0 0,-1-1 1 0 0,0 0 0 0 0,1 0-1 0 0,-1 1 1 0 0,1-1 0 0 0,0 0-1 0 0,0 0 1 0 0,0 0 0 0 0,0-1-1 0 0,0 1 1 0 0,0 0 0 0 0,0-1-1 0 0,1 0 1 0 0,-1 1 0 0 0,0-1-1 0 0,1 0 1 0 0,-1 0 0 0 0,1 0-1 0 0,0 0 1 0 0,-1-1 0 0 0,2 1 15 0 0,11 1-587 0 0,0-1 1 0 0,0-1-1 0 0,-1 0 1 0 0,1-1 0 0 0,0 0-1 0 0,0-1 1 0 0,-1-1-1 0 0,1 0 1 0 0,-1-1 0 0 0,7-3 586 0 0,5-1-850 0 0,14-2-1109 0 0</inkml:trace>
  <inkml:trace contextRef="#ctx0" brushRef="#br0" timeOffset="3.647">27980 6560 7090 0 0,'-38'57'3275'0'0,"-24"23"-2470"0"0,24-31 193 0 0,37-50-987 0 0,1 1-1 0 0,0-1 1 0 0,0 1-1 0 0,0-1 1 0 0,0 1-1 0 0,-1-1 1 0 0,1 1 0 0 0,0-1-1 0 0,0 1 1 0 0,-1-1-1 0 0,1 1 1 0 0,-1-1-1 0 0,1 1 1 0 0,0 0 0 0 0,-1-1-1 0 0,1 1 1 0 0,-1 0-1 0 0,1-1 1 0 0,0 1-1 0 0,-1 0 1 0 0,1 0 0 0 0,-1-1-1 0 0,1 1 1 0 0,-1 0-1 0 0,1 0 1 0 0,-1 0-1 0 0,0 0 1 0 0,1-1 0 0 0,-1 1-1 0 0,1 0 1 0 0,-1 0-1 0 0,1 0 1 0 0,-1 0-1 0 0,1 0 1 0 0,-1 1 0 0 0,1-1-1 0 0,-1 0 1 0 0,1 0-1 0 0,-1 0 1 0 0,1 0-1 0 0,-1 1 1 0 0,1-1 0 0 0,-1 0-1 0 0,1 0 1 0 0,-1 1-1 0 0,1-1 1 0 0,-1 0-1 0 0,1 1 1 0 0,-1-1 0 0 0,1 0-1 0 0,0 1 1 0 0,-1-1-1 0 0,1 1 1 0 0,0-1-1 0 0,0 1 1 0 0,-1-1 0 0 0,1 1-1 0 0,0-1 1 0 0,0 1-1 0 0,-1-1 1 0 0,1 1-1 0 0,0-1 1 0 0,0 1 0 0 0,0-1-1 0 0,0 1 1 0 0,0-1-1 0 0,0 1 1 0 0,0-1-1 0 0,0 1-10 0 0,125-248-9 0 0,-124 244 10 0 0,1-1 0 0 0,0 1-1 0 0,0 0 1 0 0,0-1 0 0 0,0 1-1 0 0,0 0 1 0 0,1 0 0 0 0,0 1 0 0 0,-1-1-1 0 0,1 1 1 0 0,0-1 0 0 0,0 1-1 0 0,0 0 1 0 0,1 0 0 0 0,-1 0 0 0 0,0 0-1 0 0,1 1 1 0 0,-1-1 0 0 0,1 1 0 0 0,0 0-1 0 0,-1 0 1 0 0,1 1 0 0 0,0-1-1 0 0,0 1 1 0 0,-1-1 0 0 0,1 1 0 0 0,0 0-1 0 0,0 1 1 0 0,0-1 0 0 0,-1 1 0 0 0,1-1-1 0 0,0 1 1 0 0,-1 0 0 0 0,1 1-1 0 0,0-1 0 0 0,1 11 22 0 0,0 0 0 0 0,-1 1 0 0 0,0-1 0 0 0,-1 1-1 0 0,0 0 1 0 0,-1 0 0 0 0,0 0 0 0 0,-1 0-1 0 0,-1 0 1 0 0,0 0 0 0 0,-1 0 0 0 0,0 0 0 0 0,-1 0-1 0 0,0 0 1 0 0,-1 0 0 0 0,-1-1 0 0 0,0 1 0 0 0,-1 1-22 0 0,-30 77 158 0 0,34-90-146 0 0,1-1 2 0 0,6-8 3 0 0,97-112-16 0 0,-76 85 0 0 0,1 1 1 0 0,1 2-1 0 0,2 1 1 0 0,1 2-1 0 0,19-13-1 0 0,-50 40 6 0 0,0 1 0 0 0,0 0 0 0 0,1 0 0 0 0,-1 0 1 0 0,0 0-1 0 0,1 1 0 0 0,-1-1 0 0 0,0 0 0 0 0,1 1 0 0 0,-1-1 0 0 0,1 0 0 0 0,-1 1 0 0 0,1 0 1 0 0,-1-1-1 0 0,1 1 0 0 0,-1 0 0 0 0,1 0 0 0 0,0 0 0 0 0,-1 0 0 0 0,1 0 0 0 0,-1 0 1 0 0,1 0-1 0 0,-1 1 0 0 0,1-1 0 0 0,-1 0 0 0 0,1 1 0 0 0,-1 0 0 0 0,1-1 0 0 0,-1 1 1 0 0,1 0-1 0 0,-1-1 0 0 0,0 1 0 0 0,1 0 0 0 0,-1 0 0 0 0,0 0 0 0 0,0 0 0 0 0,0 1 1 0 0,0-1-1 0 0,0 0 0 0 0,0 0 0 0 0,0 1 0 0 0,0-1 0 0 0,0 0 0 0 0,-1 1 0 0 0,1-1 1 0 0,0 1-1 0 0,-1-1 0 0 0,1 1 0 0 0,-1-1 0 0 0,0 1 0 0 0,0-1 0 0 0,1 1 0 0 0,-1-1 1 0 0,0 1-1 0 0,0 0 0 0 0,0-1 0 0 0,-1 1 0 0 0,1-1 0 0 0,0 1 0 0 0,0-1 0 0 0,-1 1 1 0 0,1-1-1 0 0,-1 1 0 0 0,0-1 0 0 0,1 1 0 0 0,-1-1-6 0 0,-39 206 501 0 0,9-77-371 0 0,31-129-130 0 0,-1 0-1 0 0,1-1 1 0 0,0 1 0 0 0,0 0 0 0 0,-1 0 0 0 0,1-1 0 0 0,0 1 0 0 0,0 0-1 0 0,0 0 1 0 0,0 0 0 0 0,0 0 0 0 0,0-1 0 0 0,0 1 0 0 0,0 0 0 0 0,0 0-1 0 0,0 0 1 0 0,0-1 0 0 0,1 1 0 0 0,-1 0 0 0 0,0 0 0 0 0,0 0 0 0 0,1-1-1 0 0,-1 1 1 0 0,1 0 0 0 0,-1-1 0 0 0,1 1 0 0 0,-1 0 0 0 0,1-1 0 0 0,-1 1-1 0 0,1-1 1 0 0,-1 1 0 0 0,1 0 0 0 0,0-1 0 0 0,-1 0 0 0 0,1 1 0 0 0,0-1-1 0 0,0 1 1 0 0,-1-1 0 0 0,1 0 0 0 0,0 1 0 0 0,0-1 0 0 0,0 0 0 0 0,-1 0-1 0 0,1 0 1 0 0,0 0 0 0 0,0 0 0 0 0,0 0 0 0 0,-1 0 0 0 0,1 0 0 0 0,0 0-1 0 0,0 0 1 0 0,0 0 0 0 0,0 0 0 0 0,-1 0 0 0 0,1-1 0 0 0,0 1 0 0 0,0 0-1 0 0,-1-1 1 0 0,1 1 0 0 0,0-1 0 0 0,0 1 0 0 0,-1-1 0 0 0,1 1 0 0 0,-1-1-1 0 0,1 1 1 0 0,0-1 0 0 0,-1 1 0 0 0,1-1 0 0 0,-1 0 0 0 0,1 0 0 0 0,52-37-17 0 0,77-81 26 0 0,-71 47 3 0 0,-60 126 70 0 0,4 12-870 0 0,-2-65 669 0 0,0 0-1 0 0,0 1 1 0 0,0-1 0 0 0,0 0 0 0 0,0 0-1 0 0,1 0 1 0 0,-1 0 0 0 0,0 0 0 0 0,1 0-1 0 0,-1 0 1 0 0,1-1 0 0 0,-1 1 0 0 0,1 0 0 0 0,-1-1-1 0 0,1 0 1 0 0,-1 1 0 0 0,1-1 0 0 0,-1 0-1 0 0,1 1 1 0 0,0-1 0 0 0,-1 0 0 0 0,1 0-1 0 0,-1 0 1 0 0,1-1 0 0 0,0 1 0 0 0,-1 0 0 0 0,1 0-1 0 0,-1-1 1 0 0,1 1 0 0 0,-1-1 0 0 0,1 0-1 0 0,-1 1 1 0 0,1-1 0 0 0,-1 0 0 0 0,2-1 119 0 0,12-4-1090 0 0,3 0-283 0 0</inkml:trace>
  <inkml:trace contextRef="#ctx0" brushRef="#br0" timeOffset="3.647">29499 5794 4937 0 0,'1'0'90'0'0,"0"0"1"0"0,0 1-1 0 0,0-1 1 0 0,0 0-1 0 0,0 1 0 0 0,0-1 1 0 0,0 1-1 0 0,0-1 0 0 0,0 1 1 0 0,0-1-1 0 0,0 1 1 0 0,0 0-1 0 0,0-1 0 0 0,0 1 1 0 0,-1 0-1 0 0,1 0 0 0 0,0-1 1 0 0,-1 1-1 0 0,1 0 1 0 0,0 0-1 0 0,-1 0 0 0 0,1 0 1 0 0,-1 0-1 0 0,1 0 0 0 0,-1 0 1 0 0,0 0-1 0 0,1 0 1 0 0,-1 0-1 0 0,0 0 0 0 0,0 0 1 0 0,0 0-1 0 0,0 1 0 0 0,0-1 1 0 0,0 0-1 0 0,0 0 1 0 0,0 0-1 0 0,0 0 0 0 0,0 0 1 0 0,-1 0-1 0 0,1 0 0 0 0,0 0 1 0 0,-1 0-1 0 0,1 0 1 0 0,-1 0-1 0 0,0 1-90 0 0,-20 57 563 0 0,19-54-367 0 0,-25 54 176 0 0,3 1 0 0 0,2 2 0 0 0,3 0-1 0 0,3 1 1 0 0,2 1 0 0 0,4 0 0 0 0,2 1-1 0 0,2 23-371 0 0,6-71 12 0 0,2 0 0 0 0,0 0 0 0 0,0 0 0 0 0,2-1 0 0 0,0 1 0 0 0,1-1 0 0 0,1 0 0 0 0,0 0 0 0 0,1 0 0 0 0,8 10-12 0 0,-11-20-58 0 0,0 0 0 0 0,0 0-1 0 0,1-1 1 0 0,0 0-1 0 0,0 0 1 0 0,0 0-1 0 0,1 0 1 0 0,-1-1-1 0 0,1 0 1 0 0,0 0-1 0 0,0 0 1 0 0,1-1 0 0 0,-1 0-1 0 0,1-1 1 0 0,0 1-1 0 0,-1-1 1 0 0,1 0-1 0 0,0-1 1 0 0,0 0-1 0 0,0 0 1 0 0,1 0 0 0 0,-1-1-1 0 0,0 0 1 0 0,0 0-1 0 0,0-1 1 0 0,0 0-1 0 0,0 0 1 0 0,0-1-1 0 0,0 0 1 0 0,0 0-1 0 0,0 0 1 0 0,-1-1 0 0 0,1 0-1 0 0,-1-1 1 0 0,0 1 58 0 0,59-47-4879 0 0,-53 41 3643 0 0</inkml:trace>
  <inkml:trace contextRef="#ctx0" brushRef="#br0" timeOffset="3.647">29270 6194 7266 0 0,'-12'-7'4334'0'0,"-3"-8"-1795"0"0,22 13-2415 0 0,461-44 196 0 0,-374 43-2110 0 0,-84 3 1241 0 0,0 0 1 0 0,-1 1 0 0 0,1 1 0 0 0,0 0 0 0 0,-1 0 0 0 0,0 0 0 0 0,1 1 0 0 0,-1 1 0 0 0,0 0 0 0 0,-1 0 0 0 0,1 1 0 0 0,-1 0 0 0 0,4 3 548 0 0,0 4-1283 0 0</inkml:trace>
  <inkml:trace contextRef="#ctx0" brushRef="#br0" timeOffset="3.647">29991 6417 1920 0 0,'-79'324'8512'0'0,"76"-315"-8303"0"0,0-1-59 0 0,0 1 0 0 0,0 0 0 0 0,1 0 1 0 0,0 0-1 0 0,0 0 0 0 0,1 0 1 0 0,0 0-1 0 0,1 0 0 0 0,-1 1 1 0 0,2-1-1 0 0,0 0 0 0 0,0 0 1 0 0,1 2-151 0 0,0-10-92 0 0,1 0 0 0 0,-1-1 0 0 0,1 1 0 0 0,0 0 0 0 0,-1-1 0 0 0,1 1 0 0 0,0-1 0 0 0,0 0 0 0 0,-1 0 0 0 0,1 0-1 0 0,0 0 1 0 0,0-1 0 0 0,-1 1 0 0 0,1-1 0 0 0,0 1 0 0 0,-1-1 0 0 0,1 0 0 0 0,-1 0 0 0 0,1 0 0 0 0,-1 0 0 0 0,1-1 0 0 0,-1 1 0 0 0,0-1 0 0 0,1 1 0 0 0,-1-1 0 0 0,0 0 0 0 0,0 0 0 0 0,0 0 0 0 0,1-2 92 0 0,3 0-65 0 0,23-15-927 0 0,0-1-403 0 0</inkml:trace>
  <inkml:trace contextRef="#ctx0" brushRef="#br0" timeOffset="3.647">30408 6560 7570 0 0,'-48'44'3687'0'0,"-52"74"-2055"0"0,168-178-1485 0 0,52-56-246 0 0,-45 48 65 0 0,-75 67 41 0 0,1 0 0 0 0,0 0 1 0 0,0 0-1 0 0,0 0 0 0 0,0 0 1 0 0,0 0-1 0 0,0 0 0 0 0,0 0 1 0 0,0 0-1 0 0,1 1 0 0 0,-1-1 1 0 0,0 0-1 0 0,0 1 0 0 0,1-1 1 0 0,-1 1-1 0 0,0 0 0 0 0,1-1 1 0 0,-1 1-1 0 0,0 0 0 0 0,1 0 1 0 0,-1 0-1 0 0,0-1 0 0 0,1 2 1 0 0,-1-1-1 0 0,1 0 0 0 0,-1 0 1 0 0,0 0-1 0 0,1 1 0 0 0,-1-1 1 0 0,0 0-1 0 0,1 1 0 0 0,-1-1 1 0 0,0 1-1 0 0,0 0 0 0 0,0 0 1 0 0,1-1-1 0 0,-1 1 0 0 0,0 0 1 0 0,0 0-1 0 0,0 0 0 0 0,0 0 1 0 0,0 0-1 0 0,0 0 0 0 0,-1 0 1 0 0,1 0-1 0 0,0 0 0 0 0,0 1 1 0 0,-1-1-1 0 0,1 0 0 0 0,-1 0 1 0 0,1 1-1 0 0,-1-1 0 0 0,0 0 1 0 0,1 1-1 0 0,-1-1 1 0 0,0 1-1 0 0,0-1 0 0 0,0 0 1 0 0,0 1-1 0 0,0-1 0 0 0,0 0 1 0 0,0 1-1 0 0,-1-1 0 0 0,1 1-7 0 0,-2 16 116 0 0,0 1-1 0 0,-2-1 1 0 0,0 0-1 0 0,-1 1 0 0 0,-1-2 1 0 0,0 1-1 0 0,-1-1 1 0 0,-6 8-116 0 0,2 2 74 0 0,-39 105 230 0 0,48-127-288 0 0,3-6-14 0 0,-1 1 1 0 0,0 0-1 0 0,0 0 0 0 0,1 0 0 0 0,-1 0 0 0 0,0 0 1 0 0,1 0-1 0 0,-1 0 0 0 0,0 0 0 0 0,0 0 0 0 0,1 0 1 0 0,-1 0-1 0 0,0 0 0 0 0,1 0 0 0 0,-1 0 0 0 0,0 0 1 0 0,0 0-1 0 0,1 0 0 0 0,-1 0 0 0 0,0 1 0 0 0,0-1 1 0 0,1 0-1 0 0,-1 0 0 0 0,0 0 0 0 0,0 0 0 0 0,1 1 1 0 0,-1-1-1 0 0,0 0 0 0 0,0 0 0 0 0,0 0 0 0 0,1 1 1 0 0,-1-1-1 0 0,0 0 0 0 0,0 0 0 0 0,0 1 0 0 0,0-1 1 0 0,0 0-1 0 0,0 0 0 0 0,1 1 0 0 0,-1-1 0 0 0,0 0 1 0 0,0 0-1 0 0,0 1 0 0 0,0-1 0 0 0,0 0 0 0 0,0 1 1 0 0,0-1-1 0 0,0 0 0 0 0,0 0 0 0 0,0 1 0 0 0,0-1 1 0 0,0 0-1 0 0,-1 0 0 0 0,1 1 0 0 0,0-1 0 0 0,0 0 1 0 0,0 1-1 0 0,0-1-2 0 0,127-110-15 0 0,31-57 198 0 0,-157 167-171 0 0,0-1 0 0 0,1 0 1 0 0,-1 1-1 0 0,0-1 0 0 0,1 1 0 0 0,-1-1 1 0 0,1 1-1 0 0,-1-1 0 0 0,1 1 0 0 0,-1 0 0 0 0,0 0 1 0 0,1 0-1 0 0,-1 0 0 0 0,1 0 0 0 0,-1 0 1 0 0,1 0-1 0 0,-1 1 0 0 0,1-1 0 0 0,-1 0 1 0 0,1 1-1 0 0,-1-1 0 0 0,0 1 0 0 0,1 0 1 0 0,-1-1-1 0 0,0 1 0 0 0,0 0 0 0 0,1 0 1 0 0,-1 0-1 0 0,0 0 0 0 0,0 0 0 0 0,0 0 1 0 0,0 0-1 0 0,0 0 0 0 0,0 0 0 0 0,0 0 0 0 0,0 0 1 0 0,-1 1-1 0 0,1-1 0 0 0,0 0 0 0 0,-1 1 1 0 0,1-1-1 0 0,-1 1 0 0 0,0-1 0 0 0,1 0 1 0 0,-1 1-1 0 0,0-1 0 0 0,0 1 0 0 0,0-1 1 0 0,0 1-1 0 0,0-1 0 0 0,0 1 0 0 0,0-1 1 0 0,0 1-1 0 0,-1-1 0 0 0,1 1 0 0 0,-1-1 0 0 0,1 0 1 0 0,-1 1-1 0 0,1-1 0 0 0,-1 0 0 0 0,0 1 1 0 0,0-1-13 0 0,-40 253 489 0 0,41-248-851 0 0,0 42 847 0 0,3-42-5585 0 0,3-37 4072 0 0,-3 8-223 0 0</inkml:trace>
  <inkml:trace contextRef="#ctx0" brushRef="#br0" timeOffset="3.647">30353 6035 9162 0 0,'-28'-8'3409'0'0,"0"0"-2609"0"0,4 6-688 0 0,2 2 24 0 0,17 0-248 0 0,-3 5-32 0 0,8-5-48 0 0,0 0-104 0 0,0 0-624 0 0,44 22-529 0 0,-13-15 1081 0 0,-3 0-744 0 0,6 8-432 0 0</inkml:trace>
  <inkml:trace contextRef="#ctx0" brushRef="#br0" timeOffset="3.647">31069 6738 9610 0 0,'7'-33'4438'0'0,"24"-34"-4363"0"0,-25 56-63 0 0,3 1 4 0 0,-2-1 0 0 0,0-1 0 0 0,0 1-1 0 0,-1-1 1 0 0,0-1 0 0 0,-1 1 0 0 0,0-1 0 0 0,-1 0-1 0 0,-1 0 1 0 0,0 0 0 0 0,-1 0 0 0 0,0 0-1 0 0,-1-8-15 0 0,-1 20 12 0 0,0 0-1 0 0,0 1 1 0 0,0-1-1 0 0,-1 0 0 0 0,1 1 1 0 0,0-1-1 0 0,-1 0 0 0 0,1 1 1 0 0,-1-1-1 0 0,1 1 1 0 0,-1-1-1 0 0,1 1 0 0 0,-1-1 1 0 0,1 1-1 0 0,-1-1 1 0 0,1 1-1 0 0,-1-1 0 0 0,1 1 1 0 0,-1 0-1 0 0,0-1 0 0 0,1 1 1 0 0,-1 0-1 0 0,0-1 1 0 0,1 1-1 0 0,-1 0 0 0 0,0 0 1 0 0,0 0-1 0 0,1 0 0 0 0,-1 0 1 0 0,0 0-1 0 0,1 0 1 0 0,-1 0-1 0 0,0 0 0 0 0,0 0 1 0 0,1 0-1 0 0,-1 0 1 0 0,0 0-1 0 0,1 1 0 0 0,-1-1 1 0 0,0 0-1 0 0,1 0 0 0 0,-1 1 1 0 0,0-1-1 0 0,1 1 1 0 0,-1-1-1 0 0,1 0 0 0 0,-1 1 1 0 0,0-1-1 0 0,1 1 0 0 0,-1-1 1 0 0,1 1-1 0 0,0 0 1 0 0,-1-1-1 0 0,1 1 0 0 0,-1-1 1 0 0,1 1-1 0 0,0 0 1 0 0,0-1-1 0 0,-1 1-11 0 0,-37 38 626 0 0,26-24-482 0 0,0 0 0 0 0,1 1 0 0 0,1 1 0 0 0,1-1 0 0 0,0 2-1 0 0,1-1 1 0 0,1 1 0 0 0,0 1 0 0 0,2-1 0 0 0,-1 5-144 0 0,4-15 0 0 0,1 0-1 0 0,0 0 1 0 0,0 0 0 0 0,1 0-1 0 0,0 0 1 0 0,0 0-1 0 0,1 0 1 0 0,0 0 0 0 0,0 0-1 0 0,1 0 1 0 0,0 0 0 0 0,0 0-1 0 0,1 0 1 0 0,0-1-1 0 0,1 1 1 0 0,-1-1 0 0 0,1 0-1 0 0,1 0 1 0 0,-1-1 0 0 0,1 1-1 0 0,0-1 1 0 0,1 0-1 0 0,0 0 1 0 0,0-1 0 0 0,2 2 0 0 0,1-2-250 0 0,1-1 1 0 0,0 0 0 0 0,0 0 0 0 0,0-1 0 0 0,0-1 0 0 0,1 0-1 0 0,-1 0 1 0 0,1-1 0 0 0,-1 0 0 0 0,1-1 0 0 0,0 0-1 0 0,-1-1 1 0 0,1 0 0 0 0,-1 0 0 0 0,1-1 0 0 0,-1-1-1 0 0,0 0 1 0 0,0 0 0 0 0,0-1 0 0 0,8-4 249 0 0,5 0-1074 0 0</inkml:trace>
  <inkml:trace contextRef="#ctx0" brushRef="#br0" timeOffset="3.647">31819 5721 9354 0 0,'-21'-10'4040'0'0,"52"7"-3795"0"0,225 55 191 0 0,-223-45-394 0 0,1-2-1 0 0,0-1 1 0 0,0-1-1 0 0,0-2 1 0 0,0-2-1 0 0,19-2-41 0 0,-10 10 183 0 0,-298 212-119 0 0,227-188-11 0 0,2 1-1 0 0,1 2 1 0 0,2 0-1 0 0,1 1 1 0 0,2 2-1 0 0,1 0 1 0 0,2 1-1 0 0,2 0 1 0 0,1 2-1 0 0,3 0 0 0 0,1 0 1 0 0,1 1-1 0 0,3 0 1 0 0,-2 37-53 0 0,7-74 23 0 0,0-1 0 0 0,1 0 0 0 0,-1 1-1 0 0,1-1 1 0 0,0 1 0 0 0,0-1 0 0 0,0 0 0 0 0,0 1 0 0 0,0-1 0 0 0,1 1-1 0 0,0-1 1 0 0,-1 0 0 0 0,1 1 0 0 0,1-1 0 0 0,-1 0 0 0 0,0 0 0 0 0,1 0-1 0 0,-1 0 1 0 0,1 0 0 0 0,0 0 0 0 0,0 0 0 0 0,0-1 0 0 0,1 1 0 0 0,-1-1-1 0 0,1 1 1 0 0,-1-1 0 0 0,1 0 0 0 0,0 0 0 0 0,0 0 0 0 0,-1 0 0 0 0,1-1 0 0 0,1 1-1 0 0,-1-1 1 0 0,0 0 0 0 0,0 1 0 0 0,0-2 0 0 0,1 1 0 0 0,-1 0 0 0 0,1-1-1 0 0,-1 1 1 0 0,0-1 0 0 0,1 0 0 0 0,-1 0 0 0 0,1 0 0 0 0,-1-1 0 0 0,1 1-1 0 0,-1-1 1 0 0,0 0 0 0 0,2-1-23 0 0,19-9 35 0 0,-1-1 0 0 0,-1-2-1 0 0,-1 0 1 0 0,0-2 0 0 0,0 0 0 0 0,-2-1 0 0 0,0-1-1 0 0,-1-1 1 0 0,-1 0 0 0 0,0-2 0 0 0,-2 0-1 0 0,-1 0 1 0 0,0-1 0 0 0,-2-1 0 0 0,4-10-35 0 0,-14 29-3 0 0,-1 1 1 0 0,-1-1 0 0 0,1 1-1 0 0,0-1 1 0 0,-1 0-1 0 0,0 1 1 0 0,0-1 0 0 0,0 0-1 0 0,0 1 1 0 0,0-1 0 0 0,-1 0-1 0 0,0 1 1 0 0,0-1-1 0 0,0 1 1 0 0,0-1 0 0 0,0 1-1 0 0,-1 0 1 0 0,1-1 0 0 0,-1 1-1 0 0,0 0 1 0 0,0 0 0 0 0,0 0-1 0 0,-1 0 1 0 0,1 1-1 0 0,-1-1 1 0 0,1 0 0 0 0,-1 1-1 0 0,0 0 1 0 0,0 0 0 0 0,0 0-1 0 0,0 0 1 0 0,0 0 0 0 0,0 0-1 0 0,-1 1 1 0 0,1 0-1 0 0,-1-1 1 0 0,1 1 0 0 0,-1 1-1 0 0,1-1 1 0 0,-1 0 0 0 0,0 1-1 0 0,1 0 1 0 0,-1 0-1 0 0,0 0 1 0 0,1 0 0 0 0,-1 1-1 0 0,1-1 1 0 0,-1 1 0 0 0,-2 0 2 0 0,-19 2 44 0 0,14-2-1248 0 0,-1 0-4227 0 0,12-1 4040 0 0</inkml:trace>
  <inkml:trace contextRef="#ctx0" brushRef="#br0" timeOffset="3.647">32442 6944 3337 0 0,'14'-43'5837'0'0,"0"9"-4450"0"0,15-62 813 0 0,15-88-966 0 0,-44 183-1227 0 0,0 0-1 0 0,0 0 1 0 0,1 0-1 0 0,-1 0 1 0 0,0 0 0 0 0,0 0-1 0 0,0 0 1 0 0,0 0-1 0 0,0 0 1 0 0,0 0 0 0 0,0 0-1 0 0,0 0 1 0 0,-1 0 0 0 0,1 0-1 0 0,0 0 1 0 0,-1 0-1 0 0,1 0 1 0 0,-1 0 0 0 0,1 0-1 0 0,-1 0 1 0 0,1 0-1 0 0,-1 1 1 0 0,1-1 0 0 0,-1 0-1 0 0,0 0 1 0 0,1 1-1 0 0,-1-1 1 0 0,0 0 0 0 0,0 1-1 0 0,0-1 1 0 0,0 0 0 0 0,0 1-1 0 0,1-1 1 0 0,-1 1-1 0 0,0 0 1 0 0,0-1 0 0 0,0 1-1 0 0,0 0 1 0 0,0 0-1 0 0,0-1 1 0 0,0 1 0 0 0,0 0-1 0 0,0 0 1 0 0,0 0-1 0 0,-1 0 1 0 0,1 0 0 0 0,0 0-1 0 0,0 1 1 0 0,0-1 0 0 0,0 0-1 0 0,0 1 1 0 0,0-1-1 0 0,1 0 1 0 0,-1 1 0 0 0,0-1-1 0 0,0 1 1 0 0,0-1-1 0 0,0 1 1 0 0,0 0 0 0 0,0 0-7 0 0,-58 37 251 0 0,37-24-168 0 0,2 0 0 0 0,0 1 1 0 0,1 1-1 0 0,0 1 0 0 0,1 1 0 0 0,1 0 0 0 0,1 1 0 0 0,1 1 0 0 0,1 0 0 0 0,0 2 1 0 0,1-1-1 0 0,2 1 0 0 0,0 1 0 0 0,1 0 0 0 0,2 1 0 0 0,0 0 0 0 0,2 0 0 0 0,0 2-83 0 0,6-23 4 0 0,-1 0-1 0 0,1 0 1 0 0,0 0-1 0 0,1 0 1 0 0,-1 0-1 0 0,1 0 0 0 0,-1 0 1 0 0,1 0-1 0 0,0 0 1 0 0,0-1-1 0 0,0 1 1 0 0,0 0-1 0 0,1 0 0 0 0,-1-1 1 0 0,1 1-1 0 0,-1-1 1 0 0,1 1-1 0 0,0-1 1 0 0,0 0-1 0 0,0 0 0 0 0,1 1 1 0 0,-1-1-1 0 0,0-1 1 0 0,1 1-1 0 0,-1 0 1 0 0,1-1-1 0 0,-1 1 0 0 0,1-1 1 0 0,0 0-1 0 0,0 0 1 0 0,0 0-1 0 0,0 0 0 0 0,0 0 1 0 0,-1-1-1 0 0,1 1 1 0 0,0-1-1 0 0,1 0 1 0 0,-1 0-1 0 0,0 0 0 0 0,0 0 1 0 0,0-1-1 0 0,0 1 1 0 0,0-1-1 0 0,-1 1 1 0 0,1-1-1 0 0,0 0 0 0 0,0-1 1 0 0,0 1-1 0 0,-1 0 1 0 0,1-1-1 0 0,0 0-3 0 0,21-8-40 0 0,-1-1 0 0 0,0-2 0 0 0,-2 0 0 0 0,1-1 0 0 0,-1-1 1 0 0,8-10 39 0 0,40-26-69 0 0,-36 40 477 0 0,-52 103-212 0 0,36-84-955 0 0,38 1-598 0 0,5-34-2511 0 0,-47 20 2620 0 0</inkml:trace>
  <inkml:trace contextRef="#ctx0" brushRef="#br0" timeOffset="3.647">32932 6590 10634 0 0,'-6'-8'2881'0'0,"4"0"-4065"0"0,-2 0 1040 0 0,18 8-1057 0 0,-9-3-543 0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5:59:24.177"/>
    </inkml:context>
    <inkml:brush xml:id="br0">
      <inkml:brushProperty name="width" value="0.1" units="cm"/>
      <inkml:brushProperty name="height" value="0.1" units="cm"/>
      <inkml:brushProperty name="color" value="#004F8B"/>
    </inkml:brush>
    <inkml:brush xml:id="br1">
      <inkml:brushProperty name="width" value="0.05" units="cm"/>
      <inkml:brushProperty name="height" value="0.05" units="cm"/>
      <inkml:brushProperty name="color" value="#E71224"/>
    </inkml:brush>
    <inkml:brush xml:id="br2">
      <inkml:brushProperty name="width" value="0.05" units="cm"/>
      <inkml:brushProperty name="height" value="0.05" units="cm"/>
    </inkml:brush>
  </inkml:definitions>
  <inkml:trace contextRef="#ctx0" brushRef="#br0">5052 18138 5489 0 0,'-18'-7'2810'0'0,"26"6"-1550"0"0,26 3-986 0 0,8 0-139 0 0,0-2 1 0 0,0-2 0 0 0,0-1-1 0 0,0-2 1 0 0,33-10-136 0 0,89-8 43 0 0,-16 13 15 0 0,24-20-151 0 0,-48 3-3188 0 0,-107 25 2284 0 0</inkml:trace>
  <inkml:trace contextRef="#ctx0" brushRef="#br0" timeOffset="296.065">5165 18540 7186 0 0,'18'8'3739'0'0,"38"-10"-3713"0"0,-45 2 399 0 0,541-58 1467 0 0,-373 52-6514 0 0,-142 6 3178 0 0</inkml:trace>
  <inkml:trace contextRef="#ctx0" brushRef="#br0" timeOffset="-160388.521">2723 14637 3793 0 0,'3'-12'181'0'0,"0"1"1"0"0,1-1-1 0 0,0 1 0 0 0,1 1 1 0 0,0-1-1 0 0,0 0 0 0 0,1 1 1 0 0,1 0-1 0 0,0 1 0 0 0,0-1 1 0 0,0 1-1 0 0,2 1 1 0 0,-1 0-1 0 0,1 0 0 0 0,1-1-181 0 0,27-30 383 0 0,98-83 524 0 0,-126 112-862 0 0,0 1 1 0 0,0 0-1 0 0,1 1 1 0 0,0 0-1 0 0,1 0 0 0 0,0 2 1 0 0,0-1-1 0 0,0 1 1 0 0,1 1-1 0 0,0 0 1 0 0,0 0-1 0 0,0 1 0 0 0,1 1 1 0 0,-1 0-1 0 0,1 1 1 0 0,0 0-1 0 0,0 1 0 0 0,-1 0 1 0 0,1 1-1 0 0,5 1-45 0 0,-14 0 5 0 0,-1 1-1 0 0,1-1 1 0 0,-1 1 0 0 0,0 0-1 0 0,0 0 1 0 0,0 0 0 0 0,0 0-1 0 0,0 0 1 0 0,0 0-1 0 0,-1 1 1 0 0,1 0 0 0 0,-1-1-1 0 0,1 1 1 0 0,-1 0 0 0 0,0 0-1 0 0,0 0 1 0 0,-1 1 0 0 0,1-1-1 0 0,0 0 1 0 0,-1 1-1 0 0,0-1 1 0 0,0 1 0 0 0,0-1-1 0 0,0 1 1 0 0,-1-1 0 0 0,1 1-1 0 0,-1 0 1 0 0,0-1-1 0 0,0 1 1 0 0,0 0 0 0 0,-1-1-1 0 0,1 1 1 0 0,-1 0-5 0 0,-28 120 53 0 0,-7-45 2 0 0,-2-3 0 0 0,-5-1 0 0 0,-2-2 0 0 0,-3-2 0 0 0,-23 21-55 0 0,31-36 107 0 0,-67 83 707 0 0,163-128-338 0 0,196-21 409 0 0,-101 21-607 0 0,34-1-2604 0 0,-152-16-2456 0 0,-32 4 3707 0 0</inkml:trace>
  <inkml:trace contextRef="#ctx0" brushRef="#br0" timeOffset="-159812.032">3354 13950 4785 0 0,'-126'-67'2559'0'0,"107"61"-2553"0"0,0 0 0 0 0,-1 1 0 0 0,0 1 0 0 0,0 0 0 0 0,0 2 0 0 0,0 0 0 0 0,0 1 0 0 0,0 2 0 0 0,0 0 0 0 0,0 1 0 0 0,0 0 0 0 0,0 2 0 0 0,1 1 0 0 0,-1 0 0 0 0,-5 3-6 0 0,-2 3 22 0 0,1 1 0 0 0,1 1 1 0 0,0 2-1 0 0,0 0 0 0 0,2 1 1 0 0,0 2-1 0 0,1 0 1 0 0,0 1-1 0 0,2 2 0 0 0,0 0 1 0 0,2 1-1 0 0,0 0 0 0 0,1 2 1 0 0,2 0-1 0 0,0 1 1 0 0,2 0-1 0 0,1 1 0 0 0,-7 22-22 0 0,-12 40 74 0 0,4 3 1 0 0,4 0-1 0 0,4 1 0 0 0,4 1 0 0 0,4 0 0 0 0,5 1 0 0 0,3 0 1 0 0,4 0-1 0 0,5 0 0 0 0,5 12-74 0 0,-9-74 10 0 0,2 0 0 0 0,1 0 0 0 0,2 0 0 0 0,0-1 0 0 0,3 0 0 0 0,0 0 0 0 0,2-1 0 0 0,1 0 0 0 0,2-2 0 0 0,0 1 0 0 0,2-2 0 0 0,1 0 0 0 0,1-1 0 0 0,2-1 0 0 0,0 0 0 0 0,2-2 0 0 0,0-1 0 0 0,2-1 0 0 0,0 0 1 0 0,1-2-1 0 0,5 1-10 0 0,1-4 93 0 0,1 0 0 0 0,1-2 0 0 0,0-2 1 0 0,1-1-1 0 0,0-1 0 0 0,0-3 1 0 0,1 0-1 0 0,0-3 0 0 0,1 0 1 0 0,-1-3-1 0 0,0-1 0 0 0,1-1 1 0 0,-1-3-1 0 0,0 0 0 0 0,0-3 0 0 0,-1-1 1 0 0,0-1-1 0 0,0-2 0 0 0,-1-1 1 0 0,0-2-1 0 0,-1-2 0 0 0,-1 0 1 0 0,0-3-1 0 0,-2 0 0 0 0,0-2 1 0 0,-1-1-1 0 0,-1-2 0 0 0,-1 0 0 0 0,18-22-93 0 0,-14 8 59 0 0,0-1-1 0 0,-3-1 1 0 0,-1-1-1 0 0,-2-1 1 0 0,-2-2-1 0 0,-2 0 1 0 0,-2-1-1 0 0,-2-1 1 0 0,-2-1-1 0 0,-2 0 1 0 0,-2-1-1 0 0,-2 0 1 0 0,-2-1-1 0 0,-3 0 1 0 0,-1 0-1 0 0,-3 0 1 0 0,-1 0-1 0 0,-3 0 1 0 0,-2 0-1 0 0,-3 1 1 0 0,-3-8-59 0 0,-2 9 44 0 0,-2-1 1 0 0,-2 2 0 0 0,-2 1-1 0 0,-2 0 1 0 0,-2 1 0 0 0,-2 2-1 0 0,-2 1 1 0 0,-1 1 0 0 0,-3 1-1 0 0,-1 1 1 0 0,-1 3 0 0 0,-8-5-45 0 0,16 20 10 0 0,0 0 0 0 0,-2 2 1 0 0,0 1-1 0 0,-1 2 0 0 0,0 1 1 0 0,-1 1-1 0 0,-1 1 0 0 0,0 2 1 0 0,-1 1-1 0 0,0 1 0 0 0,-14 0-10 0 0,-470-66-377 0 0,429 65-2876 0 0,88 11 2365 0 0,9 2-212 0 0</inkml:trace>
  <inkml:trace contextRef="#ctx0" brushRef="#br0" timeOffset="-159439.768">4386 14517 7754 0 0,'-55'-11'3846'0'0,"62"8"-3727"0"0,326-34-139 0 0,21 48 97 0 0,-156-1-1109 0 0,-116-7-1965 0 0,-61-3 1643 0 0</inkml:trace>
  <inkml:trace contextRef="#ctx0" brushRef="#br0" timeOffset="-159205.036">4553 14882 8650 0 0,'8'9'4075'0'0,"56"1"-4025"0"0,0-3 0 0 0,1-3 0 0 0,0-3 0 0 0,0-2 0 0 0,-1-3 0 0 0,1-3 0 0 0,33-9-50 0 0,161-12-1298 0 0,-76 27-1193 0 0,-125 5 1087 0 0</inkml:trace>
  <inkml:trace contextRef="#ctx0" brushRef="#br0" timeOffset="-123960.19">23415 13337 6929 0 0,'-39'18'3430'0'0,"0"79"-3004"0"0,25 0-332 0 0,5-1 0 0 0,4 1 0 0 0,4 1 0 0 0,5 12-94 0 0,-2-33-1 0 0,9 207-770 0 0,-10-286-5721 0 0,-1 0 5284 0 0</inkml:trace>
  <inkml:trace contextRef="#ctx0" brushRef="#br0" timeOffset="-123660.19">23337 14051 1248 0 0,'1'-12'369'0'0,"0"0"0"0"0,1 0 1 0 0,0 0-1 0 0,1 0 0 0 0,0 0 0 0 0,1 1 0 0 0,1 0 0 0 0,-1 0 0 0 0,2 0 0 0 0,0 0 0 0 0,0 1 0 0 0,0 0 1 0 0,1 0-1 0 0,1 1 0 0 0,0 0 0 0 0,0 0 0 0 0,1 0 0 0 0,5-3-369 0 0,183-120 2019 0 0,-194 130-1991 0 0,194-81 1319 0 0,-52 31-2496 0 0,-140 45-1658 0 0,-7 5 1870 0 0</inkml:trace>
  <inkml:trace contextRef="#ctx0" brushRef="#br0" timeOffset="-123490.19">23762 13601 1264 0 0,'-15'6'507'0'0,"-5"-1"314"0"0,-1 1 0 0 0,1 2 0 0 0,0 0 0 0 0,1 1 1 0 0,0 1-1 0 0,0 0 0 0 0,1 2 0 0 0,1 0 0 0 0,-13 12-821 0 0,27-22 82 0 0,1 1 0 0 0,0 0 1 0 0,0 0-1 0 0,0 0 0 0 0,0 0 1 0 0,0 0-1 0 0,0 0 1 0 0,1 0-1 0 0,0 1 0 0 0,-1-1 1 0 0,1 0-1 0 0,1 1 0 0 0,-1-1 1 0 0,0 1-1 0 0,1 0 1 0 0,0-1-1 0 0,0 1 0 0 0,0-1 1 0 0,0 1-1 0 0,0-1 0 0 0,1 1 1 0 0,0 0-1 0 0,-1-1 1 0 0,1 0-1 0 0,1 1 0 0 0,-1-1 1 0 0,0 0-1 0 0,1 1 0 0 0,0-1 1 0 0,0 0-1 0 0,-1 0 1 0 0,2 0-1 0 0,-1 0 0 0 0,0-1 1 0 0,2 2-83 0 0,100 80 869 0 0,151 54-597 0 0,-135-103-944 0 0,-38-36-3511 0 0,-69-1 3167 0 0</inkml:trace>
  <inkml:trace contextRef="#ctx0" brushRef="#br0" timeOffset="-123260.19">24017 13958 7826 0 0,'3'-11'3281'0'0,"22"-2"-1421"0"0,266-23-1715 0 0,-115 12-5675 0 0,-152 21 4037 0 0</inkml:trace>
  <inkml:trace contextRef="#ctx0" brushRef="#br0" timeOffset="-122700.19">24750 13724 6833 0 0,'-18'-55'3492'0'0,"15"45"-3419"0"0,1-1 0 0 0,0 1 0 0 0,0-1 0 0 0,1 1 0 0 0,1-1 0 0 0,0 1 0 0 0,0-1 0 0 0,1 0 0 0 0,0 1 0 0 0,1-1 0 0 0,2-6-73 0 0,2-6 23 0 0,1 0 0 0 0,1 1 0 0 0,1 0 0 0 0,0 0 0 0 0,2 1 0 0 0,13-19-23 0 0,7 19 50 0 0,-30 21-17 0 0,-1 0 14 0 0,0 0 10 0 0,8 6 15 0 0,39 42 107 0 0,-18 38 4 0 0,-4 1 1 0 0,-4 2-1 0 0,-3 0 0 0 0,3 68-183 0 0,16 106 768 0 0,-45-235-725 0 0,7-28-58 0 0,-14-14-710 0 0,7 8 677 0 0,0 1 0 0 0,-1-1-1 0 0,0 1 1 0 0,0 1 0 0 0,0 0 0 0 0,-1 0-1 0 0,1 1 1 0 0,-1 0 0 0 0,0 1 0 0 0,0 0-1 0 0,0 0 1 0 0,-4 1 48 0 0,-176 24 579 0 0,307-15 333 0 0,-61-13-1197 0 0,0-2-1 0 0,-1-4 1 0 0,0-1-1 0 0,30-13 286 0 0,-39 12-1253 0 0,84-14-5663 0 0,-108 25 5456 0 0</inkml:trace>
  <inkml:trace contextRef="#ctx0" brushRef="#br0" timeOffset="-122450.19">25470 14084 1896 0 0,'4'8'517'0'0,"-1"1"0"0"0,1 0-1 0 0,-1 0 1 0 0,-1 0 0 0 0,0 0-1 0 0,0 0 1 0 0,-1 1-1 0 0,0-1 1 0 0,0 1 0 0 0,-1-1-1 0 0,0 0 1 0 0,-1 4-517 0 0,-47 177 3274 0 0,44-178-3096 0 0,-127 244 303 0 0,131-256-515 0 0,-6 12-864 0 0,4-7-3338 0 0,2-5 2728 0 0</inkml:trace>
  <inkml:trace contextRef="#ctx0" brushRef="#br0" timeOffset="-122130.19">25584 14388 4161 0 0,'20'-78'4786'0'0,"-13"38"-4155"0"0,100-343 1567 0 0,114-314-2034 0 0,-179 586 45 0 0,-35 112 298 0 0,5 373-87 0 0,26 298-341 0 0,-38-657-309 0 0,1 10 800 0 0,0-33-5203 0 0,2-37 3741 0 0</inkml:trace>
  <inkml:trace contextRef="#ctx0" brushRef="#br0" timeOffset="-121850.19">25701 13917 5001 0 0,'-17'-8'6913'0'0,"46"10"-6855"0"0,160-34 101 0 0,11 2-4819 0 0,-176 31 3654 0 0,0 1-194 0 0</inkml:trace>
  <inkml:trace contextRef="#ctx0" brushRef="#br0" timeOffset="-121580.19">26339 14145 2689 0 0,'-19'66'4566'0'0,"-7"36"-1784"0"0,28-83-266 0 0,5-28-2425 0 0,62-115 89 0 0,-60 89-161 0 0,-2 0 0 0 0,-1 0 0 0 0,-2-1 1 0 0,-1 1-1 0 0,-2-1 0 0 0,-2-11-19 0 0,1 46 3 0 0,0-1-1 0 0,0 1 1 0 0,0 0 0 0 0,0-1 0 0 0,0 1-1 0 0,0-1 1 0 0,-1 1 0 0 0,1 0-1 0 0,0-1 1 0 0,-1 1 0 0 0,0 0 0 0 0,1 0-1 0 0,-1-1 1 0 0,1 1 0 0 0,-1 0 0 0 0,0 0-1 0 0,0 0 1 0 0,0 0 0 0 0,0 0 0 0 0,0 0-1 0 0,0 0 1 0 0,0 0 0 0 0,0 0 0 0 0,0 0-1 0 0,0 0 1 0 0,0 1 0 0 0,-1-1 0 0 0,1 1-1 0 0,0-1 1 0 0,-1 1 0 0 0,1-1 0 0 0,0 1-1 0 0,-1-1 1 0 0,1 1 0 0 0,0 0 0 0 0,-1 0-1 0 0,1 0 1 0 0,-1 0 0 0 0,1 0 0 0 0,0 0-1 0 0,-1 0 1 0 0,1 1 0 0 0,0-1 0 0 0,-1 0-1 0 0,1 1 1 0 0,0-1 0 0 0,-1 1 0 0 0,1-1-1 0 0,0 1 1 0 0,0 0 0 0 0,-1 0-3 0 0,-63 40 189 0 0,-59 80 47 0 0,111-105-238 0 0,4-5-9 0 0,0-1-1 0 0,1 1 1 0 0,0 1 0 0 0,0-1 0 0 0,1 1 0 0 0,1 1 0 0 0,0-1 0 0 0,1 1 0 0 0,0 0-1 0 0,1 0 1 0 0,0 1 0 0 0,0 9 11 0 0,4-21-147 0 0,1 0-1 0 0,0 0 1 0 0,0 0-1 0 0,0 0 1 0 0,0-1-1 0 0,0 1 1 0 0,0 0-1 0 0,1 0 1 0 0,-1-1-1 0 0,1 1 1 0 0,-1-1-1 0 0,1 1 1 0 0,0-1-1 0 0,-1 0 1 0 0,1 0-1 0 0,0 0 1 0 0,0 1-1 0 0,0-2 1 0 0,0 1-1 0 0,0 0 1 0 0,0 0-1 0 0,0-1 1 0 0,0 1-1 0 0,0-1 1 0 0,0 1-1 0 0,0-1 1 0 0,0 0-1 0 0,1 0 1 0 0,-1 0-1 0 0,0 0 1 0 0,0 0-1 0 0,0-1 1 0 0,0 1-1 0 0,0-1 1 0 0,0 1-1 0 0,0-1 1 0 0,0 0-1 0 0,0 0 1 0 0,0 0-1 0 0,0 0 1 0 0,0 0-1 0 0,0 0 1 0 0,-1 0-1 0 0,1-1 1 0 0,1 0 147 0 0,11-3-1082 0 0</inkml:trace>
  <inkml:trace contextRef="#ctx0" brushRef="#br0" timeOffset="-121310.19">26610 13726 6841 0 0,'41'-20'3831'0'0,"36"16"-3433"0"0,-50 4 70 0 0,173-14-213 0 0,-72-10-3632 0 0,-114 19 2395 0 0</inkml:trace>
  <inkml:trace contextRef="#ctx0" brushRef="#br0" timeOffset="-121050.19">26670 13936 9970 0 0,'-17'11'4189'0'0,"16"-10"-4182"0"0,1-1-1 0 0,-1 1 0 0 0,1 0 1 0 0,-1-1-1 0 0,1 1 1 0 0,0 0-1 0 0,-1-1 1 0 0,1 1-1 0 0,0 0 0 0 0,-1-1 1 0 0,1 1-1 0 0,0 0 1 0 0,0 0-1 0 0,0-1 1 0 0,0 1-1 0 0,0 0 0 0 0,0-1 1 0 0,0 1-1 0 0,0 0 1 0 0,0 0-1 0 0,0-1 1 0 0,0 1-1 0 0,0 0 0 0 0,1 0 1 0 0,-1-1-1 0 0,0 1 1 0 0,1 0-1 0 0,-1-1 1 0 0,0 1-1 0 0,1 0 1 0 0,-1-1-1 0 0,1 1 0 0 0,-1-1 1 0 0,1 1-1 0 0,-1-1 1 0 0,1 1-1 0 0,-1-1 1 0 0,1 1-1 0 0,-1-1 0 0 0,1 1 1 0 0,0-1-1 0 0,-1 0 1 0 0,1 1-1 0 0,0-1 1 0 0,-1 0-1 0 0,1 0 0 0 0,0 1 1 0 0,-1-1-1 0 0,1 0 1 0 0,0 0-1 0 0,0 0 1 0 0,-1 0-1 0 0,1 0 0 0 0,0 0 1 0 0,0 0-1 0 0,-1 0 1 0 0,1 0-7 0 0,27 5-211 0 0,0-1 0 0 0,0-1 0 0 0,0-1 0 0 0,1-1 0 0 0,-1-2 1 0 0,0-1-1 0 0,0-1 0 0 0,0-2 0 0 0,0 0 0 0 0,2-3 211 0 0,123-14-3909 0 0,-118 21 2603 0 0</inkml:trace>
  <inkml:trace contextRef="#ctx0" brushRef="#br0" timeOffset="-120650.19">27696 13855 5625 0 0,'25'-51'3911'0'0,"-11"-40"-3406"0"0,-13 74-304 0 0,8-190-55 0 0,-9 205-143 0 0,0 1 0 0 0,0-1 1 0 0,0 0-1 0 0,0 0 1 0 0,0 0-1 0 0,0 0 0 0 0,0 1 1 0 0,0-1-1 0 0,-1 0 1 0 0,1 0-1 0 0,-1 1 1 0 0,1-1-1 0 0,-1 0 0 0 0,0 0 1 0 0,0 1-1 0 0,0-1 1 0 0,1 1-1 0 0,-2-1 0 0 0,1 1 1 0 0,0-1-1 0 0,0 1 1 0 0,0 0-1 0 0,-1-1 1 0 0,1 1-1 0 0,-1 0 0 0 0,1 0 1 0 0,-1 0-1 0 0,1 0 1 0 0,-1 0-1 0 0,1 1 0 0 0,-1-1 1 0 0,0 0-1 0 0,0 1 1 0 0,1-1-1 0 0,-1 1 1 0 0,0-1-1 0 0,0 1 0 0 0,0 0 1 0 0,1 0-1 0 0,-1 0 1 0 0,0 0-1 0 0,0 0 0 0 0,0 0 1 0 0,1 1-1 0 0,-1-1 1 0 0,0 1-1 0 0,0-1 1 0 0,1 1-1 0 0,-1-1 0 0 0,-1 1-3 0 0,-79 49 548 0 0,58-24-397 0 0,2 2-1 0 0,0 0 1 0 0,3 1-1 0 0,0 1 1 0 0,2 0-1 0 0,1 2 1 0 0,1 0-1 0 0,2 1 0 0 0,1 0 1 0 0,2 1-1 0 0,-4 22-150 0 0,12-48 20 0 0,-1 0-1 0 0,1 0 0 0 0,1 0 1 0 0,0 0-1 0 0,0 0 0 0 0,0 0 0 0 0,1 1 1 0 0,0-1-1 0 0,1 0 0 0 0,0 0 1 0 0,0 0-1 0 0,0 0 0 0 0,1 0 0 0 0,1 0 1 0 0,2 7-20 0 0,-1-13 4 0 0,0-1 0 0 0,0 0 1 0 0,0 1-1 0 0,1-1 0 0 0,-1 0 0 0 0,0-1 1 0 0,1 1-1 0 0,-1-1 0 0 0,0 0 1 0 0,1 0-1 0 0,-1 0 0 0 0,1-1 0 0 0,-1 0 1 0 0,0 1-1 0 0,0-2 0 0 0,1 1 0 0 0,-1 0 1 0 0,0-1-1 0 0,0 0 0 0 0,0 0 1 0 0,0 0-1 0 0,-1 0 0 0 0,1 0 0 0 0,0-1 1 0 0,-1 0-1 0 0,0 0 0 0 0,0 0 0 0 0,0 0 1 0 0,0 0-1 0 0,0-1 0 0 0,0 1 1 0 0,1-3-5 0 0,8-5-1 0 0,205-191-22 0 0,-217 201 27 0 0,1 0-1 0 0,0 0 0 0 0,0 0 1 0 0,0 0-1 0 0,-1 1 1 0 0,1-1-1 0 0,0 0 1 0 0,0 1-1 0 0,0-1 1 0 0,0 0-1 0 0,0 1 1 0 0,0-1-1 0 0,0 1 0 0 0,0 0 1 0 0,0-1-1 0 0,1 1 1 0 0,-1 0-1 0 0,0 0 1 0 0,0-1-1 0 0,0 1 1 0 0,0 0-1 0 0,0 0 0 0 0,1 0 1 0 0,-1 1-1 0 0,0-1 1 0 0,0 0-1 0 0,0 0 1 0 0,0 0-1 0 0,0 1 1 0 0,0-1-1 0 0,0 1 0 0 0,0-1 1 0 0,0 1-1 0 0,0-1 1 0 0,0 1-1 0 0,0 0 1 0 0,0-1-1 0 0,0 1 1 0 0,0 0-1 0 0,0 0 0 0 0,0 0 1 0 0,-1-1-1 0 0,1 1 1 0 0,0 0-1 0 0,-1 0 1 0 0,1 0-1 0 0,-1 0 1 0 0,1 0-1 0 0,-1 0 0 0 0,1 1 1 0 0,-1-1-1 0 0,0 0 1 0 0,0 0-4 0 0,13 75 388 0 0,-11-49-291 0 0,-2-19-94 0 0,0 0 0 0 0,0 0 0 0 0,1 0 0 0 0,0 0-1 0 0,0 0 1 0 0,1 0 0 0 0,0-1 0 0 0,1 1 0 0 0,0 0 0 0 0,0-1-1 0 0,0 0 1 0 0,1 1 0 0 0,0-1 0 0 0,0-1 0 0 0,1 1 0 0 0,0-1-1 0 0,0 1 1 0 0,1-2 0 0 0,-1 1 0 0 0,1 0 0 0 0,1-1 0 0 0,-1 0-1 0 0,1-1 1 0 0,-1 1 0 0 0,1-1 0 0 0,1-1 0 0 0,-1 1 0 0 0,0-1-1 0 0,1-1 1 0 0,0 1 0 0 0,0-1 0 0 0,-1 0 0 0 0,5-1-3 0 0,-3-1-426 0 0,1-2 1 0 0,-1 1 0 0 0,1-1 0 0 0,-1-1 0 0 0,0 0 0 0 0,0 0 0 0 0,0-1-1 0 0,0 0 1 0 0,0 0 0 0 0,-1-1 0 0 0,0 0 0 0 0,0-1 0 0 0,0 1-1 0 0,-1-2 1 0 0,5-3 425 0 0,1-2-1419 0 0</inkml:trace>
  <inkml:trace contextRef="#ctx0" brushRef="#br0" timeOffset="-120110.19">27929 12146 8194 0 0,'-8'10'4833'0'0,"29"46"-4577"0"0,-6-21 325 0 0,112 385 532 0 0,-18 5 0 0 0,-14 33-1113 0 0,-80-391-23 0 0,-3 2-1 0 0,-3-1 1 0 0,-4 1 0 0 0,-2 0-1 0 0,-3 0 1 0 0,-4 0-1 0 0,-2 0 1 0 0,-3-1 0 0 0,-3 0-1 0 0,-4 0 1 0 0,-21 57 23 0 0,-73 122-927 0 0,22-90-5056 0 0,79-133 3385 0 0,8-16 666 0 0</inkml:trace>
  <inkml:trace contextRef="#ctx0" brushRef="#br0" timeOffset="-128170.19">20334 13264 4185 0 0,'0'-1'98'0'0,"0"-1"0"0"0,0 1 0 0 0,1 0 0 0 0,-1 0 0 0 0,0 0 1 0 0,1-1-1 0 0,-1 1 0 0 0,1 0 0 0 0,0 0 0 0 0,-1 0 0 0 0,1 0 0 0 0,0 0 0 0 0,-1 0 0 0 0,1 0 0 0 0,0 0 1 0 0,0 0-1 0 0,0 0 0 0 0,0 1 0 0 0,0-1 0 0 0,0 0 0 0 0,0 0 0 0 0,0 1 0 0 0,0-1 0 0 0,0 1 1 0 0,1-1-1 0 0,-1 1 0 0 0,0 0 0 0 0,0-1 0 0 0,1 1 0 0 0,-1 0 0 0 0,0 0 0 0 0,0 0 0 0 0,1 0 0 0 0,-1 0 1 0 0,0 0-1 0 0,0 0 0 0 0,1 0 0 0 0,-1 0 0 0 0,0 1 0 0 0,0-1 0 0 0,0 0 0 0 0,1 1 0 0 0,-1-1 0 0 0,0 1 1 0 0,0 0-1 0 0,0-1 0 0 0,0 1-98 0 0,59 27 1231 0 0,-40-5-1007 0 0,0 2 0 0 0,-1-1 0 0 0,-2 2 0 0 0,-1 1 0 0 0,0 0 0 0 0,-2 0 0 0 0,-2 2 1 0 0,0 0-1 0 0,-2 0 0 0 0,-1 1 0 0 0,-1 0 0 0 0,3 31-224 0 0,2-9 128 0 0,105 457 286 0 0,-111-483-404 0 0,-1 0 1 0 0,-2 0 0 0 0,0 0-1 0 0,-2 1 1 0 0,-1 0 0 0 0,-1-1-1 0 0,-1 1 1 0 0,-1 0 0 0 0,-2-1-1 0 0,0 0 1 0 0,-2 0 0 0 0,-1 0-1 0 0,-1 0 1 0 0,-1-1 0 0 0,-1-1-1 0 0,-1 1 1 0 0,-11 15-11 0 0,-97 96-502 0 0,31-53-4653 0 0,81-77 3654 0 0</inkml:trace>
  <inkml:trace contextRef="#ctx0" brushRef="#br0" timeOffset="-126200.19">20845 13310 5825 0 0,'-70'-118'2627'0'0,"69"119"-2608"0"0,1-1-1 0 0,0 0 1 0 0,0 1-1 0 0,0-1 0 0 0,-1 0 1 0 0,1 0-1 0 0,0 1 0 0 0,0-1 1 0 0,-1 0-1 0 0,1 0 0 0 0,0 0 1 0 0,0 0-1 0 0,-1 1 0 0 0,1-1 1 0 0,0 0-1 0 0,-1 0 0 0 0,1 0 1 0 0,0 0-1 0 0,-1 0 0 0 0,1 0 1 0 0,0 0-1 0 0,-1 0 0 0 0,1 0 1 0 0,0 0-1 0 0,-1 0 0 0 0,1 0 1 0 0,0 0-1 0 0,-1 0 0 0 0,1 0 1 0 0,0 0-1 0 0,0 0 0 0 0,-1 0 1 0 0,1 0-1 0 0,0-1 0 0 0,-1 1 1 0 0,1 0-1 0 0,0 0 1 0 0,-1 0-1 0 0,1 0 0 0 0,0-1 1 0 0,0 1-1 0 0,0 0 0 0 0,-1 0 1 0 0,1-1-1 0 0,0 1 0 0 0,0 0 1 0 0,0 0-1 0 0,-1-1 0 0 0,1 1 1 0 0,0 0-1 0 0,0-1 0 0 0,0 1 1 0 0,0 0-1 0 0,0-1 0 0 0,0 1 1 0 0,0 0-1 0 0,0-1 0 0 0,-1 1 1 0 0,1 0-1 0 0,0-1 0 0 0,1 1-18 0 0,-14 799 1638 0 0,14-751-1629 0 0,32 412 73 0 0,-14-277 90 0 0,-16-59 167 0 0,-11-95-85 0 0,7-45-222 0 0,-8-696-225 0 0,-10 13-166 0 0,61 358 347 0 0,-31 207 383 0 0,-2 187-224 0 0,-3 1 1 0 0,-3-1 0 0 0,-1 1-1 0 0,-5 24-147 0 0,2-2 34 0 0,-11 871 81 0 0,12-839 40 0 0,-5-1 0 0 0,-17 94-155 0 0,8-55 146 0 0,29-232-664 0 0,3-318-6090 0 0,-19 347 5492 0 0</inkml:trace>
  <inkml:trace contextRef="#ctx0" brushRef="#br0" timeOffset="-125440.19">21813 13382 4041 0 0,'-21'-6'224'0'0,"0"2"0"0"0,-1 1 0 0 0,1 0 0 0 0,-1 1-1 0 0,0 2 1 0 0,1 0 0 0 0,-1 1 0 0 0,0 2 0 0 0,1 0 0 0 0,0 1 0 0 0,0 1 0 0 0,0 1 0 0 0,0 1 0 0 0,1 0 0 0 0,0 2-1 0 0,-16 9-223 0 0,27-15 117 0 0,-12 4 70 0 0,0 1-1 0 0,1 0 1 0 0,0 2-1 0 0,0 0 1 0 0,1 1-1 0 0,0 1 1 0 0,1 1 0 0 0,0 0-1 0 0,1 1 1 0 0,1 2-1 0 0,0-1 1 0 0,1 2-1 0 0,1 0 1 0 0,1 0-1 0 0,-6 11-186 0 0,17-24 4 0 0,0 0 0 0 0,0 1 0 0 0,1-1 0 0 0,-1 1-1 0 0,1-1 1 0 0,0 1 0 0 0,0 0 0 0 0,1 0 0 0 0,-1-1 0 0 0,1 1 0 0 0,0 0-1 0 0,1 0 1 0 0,-1-1 0 0 0,1 1 0 0 0,0 0 0 0 0,0-1 0 0 0,0 1-1 0 0,1 0 1 0 0,-1-1 0 0 0,1 0 0 0 0,0 1 0 0 0,1-1 0 0 0,-1 0-1 0 0,1 0 1 0 0,0 0 0 0 0,0 0 0 0 0,0-1 0 0 0,0 1 0 0 0,0-1 0 0 0,1 0-1 0 0,0 0 1 0 0,-1 0 0 0 0,1 0 0 0 0,1-1 0 0 0,-1 1 0 0 0,0-1-1 0 0,0 0 1 0 0,1 0 0 0 0,-1-1 0 0 0,1 0 0 0 0,0 1 0 0 0,3-1-4 0 0,351 90 96 0 0,-349-89-96 0 0,0 1 1 0 0,1 1-1 0 0,-1 0 1 0 0,-1 0-1 0 0,1 1 1 0 0,-1 0-1 0 0,0 0 1 0 0,0 1 0 0 0,0 1-1 0 0,-1 0 1 0 0,0 0-1 0 0,0 0 1 0 0,-1 1-1 0 0,0 0 1 0 0,0 0-1 0 0,-1 1 1 0 0,0 0-1 0 0,0 0 1 0 0,-1 0-1 0 0,0 1 1 0 0,-1 0 0 0 0,0 0-1 0 0,-1 0 1 0 0,0 0-1 0 0,0 1 1 0 0,-1-1-1 0 0,0 3 0 0 0,-6-3 9 0 0,0-1 0 0 0,-1 0-1 0 0,1-1 1 0 0,-2 1-1 0 0,1-1 1 0 0,-1 0-1 0 0,0 0 1 0 0,-1-1 0 0 0,0 0-1 0 0,0 0 1 0 0,-1 0-1 0 0,1-1 1 0 0,-1 0 0 0 0,-1-1-1 0 0,1 0 1 0 0,-1 0-1 0 0,0 0 1 0 0,-7 1-9 0 0,-27 11 207 0 0,-2-2 0 0 0,0-2 0 0 0,0-1 1 0 0,-1-3-1 0 0,-1-2 0 0 0,-32 0-207 0 0,-81 15 317 0 0,-20 6-489 0 0,181-29 142 0 0,-1 1 0 0 0,1-1 0 0 0,-1 0 1 0 0,1 1-1 0 0,-1-1 0 0 0,0 0 0 0 0,1 1 0 0 0,-1-1 0 0 0,1 0 0 0 0,-1 1 0 0 0,0-1 0 0 0,0 0 0 0 0,1 0 0 0 0,-1 0 0 0 0,0 1 0 0 0,0-1 0 0 0,0 0 0 0 0,0 0 0 0 0,0 0 0 0 0,0 1 0 0 0,0-1 1 0 0,0 0-1 0 0,0 0 0 0 0,0 1 0 0 0,-1-1 0 0 0,1 0 0 0 0,0 0 0 0 0,0 0 0 0 0,-1 1 0 0 0,1-1 0 0 0,-1 0 0 0 0,1 1 0 0 0,0-1 0 0 0,-1 0 0 0 0,1 1 0 0 0,-1-1 0 0 0,0 1 0 0 0,1-1 0 0 0,-1 1 1 0 0,1-1-1 0 0,-1 1 0 0 0,0-1 0 0 0,1 1 0 0 0,-1-1 0 0 0,0 1 0 0 0,0 0 0 0 0,1 0 0 0 0,-1-1 0 0 0,0 1 0 0 0,0 0 0 0 0,1 0 0 0 0,-1 0 0 0 0,0 0 0 0 0,0 0 0 0 0,0 0 0 0 0,1 0 0 0 0,-1 0 1 0 0,0 0-1 0 0,0 0 0 0 0,0 0 30 0 0,64-32-1927 0 0,-63 32 1911 0 0,101-40-3393 0 0,-76 31 2397 0 0</inkml:trace>
  <inkml:trace contextRef="#ctx0" brushRef="#br0" timeOffset="-125050.19">21979 14724 6561 0 0,'-6'-4'3418'0'0,"-9"-18"-1685"0"0,-37-242-1477 0 0,47 251-241 0 0,5 10-7 0 0,-1 1 1 0 0,1-1 0 0 0,-1 1-1 0 0,1-1 1 0 0,-1 1-1 0 0,0 0 1 0 0,0-1 0 0 0,0 1-1 0 0,-1 0 1 0 0,1-1 0 0 0,0 1-1 0 0,-1 0 1 0 0,0 0-1 0 0,1 0 1 0 0,-1 0 0 0 0,0 1-1 0 0,0-1 1 0 0,0 0-1 0 0,0 1 1 0 0,0-1 0 0 0,0 1-1 0 0,0 0 1 0 0,-1 0-1 0 0,1-1 1 0 0,-1 2 0 0 0,-1-2-9 0 0,-3 13 201 0 0,-26 161 523 0 0,36-21-522 0 0,-2-145-201 0 0,0 0 0 0 0,0-1-1 0 0,0 1 1 0 0,1-1 0 0 0,-1 1 0 0 0,1-1 0 0 0,1 0 0 0 0,-1 1 0 0 0,1-1 0 0 0,0 0 0 0 0,0-1 0 0 0,0 1 0 0 0,1 0 0 0 0,0-1 0 0 0,-1 0 0 0 0,2 0 0 0 0,-1 0 0 0 0,0 0-1 0 0,1-1 1 0 0,0 0 0 0 0,-1 0 0 0 0,1 0 0 0 0,1 0 0 0 0,4 1-1 0 0,-5-2-69 0 0,1-1-1 0 0,-1 0 1 0 0,1-1-1 0 0,-1 1 1 0 0,1-1-1 0 0,0 0 0 0 0,-1-1 1 0 0,1 1-1 0 0,-1-1 1 0 0,1 0-1 0 0,-1-1 1 0 0,1 1-1 0 0,-1-1 1 0 0,0 0-1 0 0,0 0 1 0 0,0-1-1 0 0,1 0 70 0 0,76-59-5245 0 0,-68 47 3669 0 0</inkml:trace>
  <inkml:trace contextRef="#ctx0" brushRef="#br0" timeOffset="-124800.19">22275 13965 7442 0 0,'7'-5'900'0'0,"25"-18"1742"0"0,52-5-2073 0 0,206 20 21 0 0,-112-8-3770 0 0,-161 16 2299 0 0</inkml:trace>
  <inkml:trace contextRef="#ctx0" brushRef="#br0" timeOffset="-124550.19">22367 14151 6921 0 0,'-26'8'5802'0'0,"25"-8"-5593"0"0,1 0-169 0 0,0 0-4 0 0,10 4-13 0 0,149 33-43 0 0,200-41-5056 0 0,-315 3 3654 0 0</inkml:trace>
  <inkml:trace contextRef="#ctx0" brushRef="#br0" timeOffset="-102940.19">22020 14479 3473 0 0,'-4'-8'170'0'0,"-1"0"0"0"0,0 0 0 0 0,-1 0 0 0 0,1 1 0 0 0,-1 0 0 0 0,-1 0 0 0 0,1 1 0 0 0,-1 0 1 0 0,-1 0-1 0 0,1 0 0 0 0,-1 1 0 0 0,0 0 0 0 0,-1 0-170 0 0,8 4 50 0 0,1 1 0 0 0,-1-1 0 0 0,1 1 0 0 0,-1-1-1 0 0,0 1 1 0 0,1-1 0 0 0,-1 1 0 0 0,0 0 0 0 0,1-1 0 0 0,-1 1 0 0 0,0 0 0 0 0,1 0 0 0 0,-1-1 0 0 0,0 1 0 0 0,0 0-1 0 0,1 0 1 0 0,-1 0 0 0 0,0 0 0 0 0,0 0 0 0 0,0 0 0 0 0,1 0 0 0 0,-1 0 0 0 0,0 0 0 0 0,0 0 0 0 0,1 1 0 0 0,-1-1 0 0 0,0 0-1 0 0,0 0 1 0 0,1 1 0 0 0,-1-1 0 0 0,0 0 0 0 0,1 1 0 0 0,-1-1 0 0 0,0 1 0 0 0,1-1 0 0 0,-1 1 0 0 0,1-1 0 0 0,-1 1-1 0 0,1-1 1 0 0,-1 1 0 0 0,1 0 0 0 0,-1-1 0 0 0,1 1 0 0 0,0 0 0 0 0,-1-1 0 0 0,1 1 0 0 0,0 0 0 0 0,0 0 0 0 0,-1-1 0 0 0,1 1-1 0 0,0 0 1 0 0,0 0 0 0 0,0-1 0 0 0,0 1 0 0 0,0 0 0 0 0,0 0 0 0 0,0 0-50 0 0,-3 6-161 0 0,-1 2 209 0 0,-5 7 27 0 0,1 0 1 0 0,1 1 0 0 0,0 0-1 0 0,1 1 1 0 0,1-1 0 0 0,1 1-1 0 0,0 0 1 0 0,1 0-1 0 0,1 0 1 0 0,1 0 0 0 0,1 1-1 0 0,1 9-75 0 0,2-22 40 0 0,1 0-1 0 0,0 0 1 0 0,0-1-1 0 0,1 0 1 0 0,-1 0-1 0 0,1 0 0 0 0,0 0 1 0 0,1-1-1 0 0,-1 0 1 0 0,1 0-1 0 0,0 0 1 0 0,0-1-1 0 0,0 0 0 0 0,0 0 1 0 0,0 0-1 0 0,1-1 1 0 0,-1 0-1 0 0,1 0 1 0 0,0-1-1 0 0,-1 0 1 0 0,1 0-1 0 0,0-1 0 0 0,0 1 1 0 0,0-1-1 0 0,0-1 1 0 0,-1 1-1 0 0,1-1 1 0 0,2-1-40 0 0,4 2 14 0 0,-1 0 0 0 0,0-1 0 0 0,0 0 0 0 0,0-1 0 0 0,0 0 0 0 0,0-1 0 0 0,0-1 0 0 0,-1 1 0 0 0,1-2 0 0 0,-1 0 0 0 0,0 0 0 0 0,-1-1 0 0 0,9-6-14 0 0,-15 10 7 0 0,0 0 0 0 0,0 0 0 0 0,-1 0 0 0 0,0-1 0 0 0,1 1 0 0 0,-1-1 1 0 0,0 0-1 0 0,0 0 0 0 0,0 0 0 0 0,-1 0 0 0 0,1-1 0 0 0,-1 1 0 0 0,0-1 0 0 0,0 0 0 0 0,0 1 0 0 0,0-1 0 0 0,0 0 0 0 0,-1 0 0 0 0,0 0 0 0 0,0 0 0 0 0,0 0 0 0 0,0 0 0 0 0,-1-1 0 0 0,1 1 0 0 0,-1 0 0 0 0,0 0 0 0 0,-1 0 0 0 0,1-1 0 0 0,-1-1-7 0 0,-4-9 87 0 0,-1 0-1 0 0,0 0 0 0 0,-1 1 1 0 0,-1 0-1 0 0,0 1 0 0 0,-1 0 0 0 0,0 0 1 0 0,-1 0-1 0 0,-1 2 0 0 0,0-1 1 0 0,0 1-1 0 0,-1 1 0 0 0,0 0 1 0 0,-10-5-87 0 0,16 11-13 0 0,1 1 1 0 0,-1 1 0 0 0,0-1-1 0 0,0 1 1 0 0,0 0 0 0 0,0 1-1 0 0,-1-1 1 0 0,1 1 0 0 0,0 0 0 0 0,-1 1-1 0 0,1-1 1 0 0,0 1 0 0 0,-1 1-1 0 0,1-1 1 0 0,-1 1 0 0 0,1 0 0 0 0,0 1-1 0 0,0-1 1 0 0,-1 1 0 0 0,1 0-1 0 0,0 1 1 0 0,1 0 0 0 0,-7 3 12 0 0,8-3-170 0 0,1-1 1 0 0,-1 2-1 0 0,0-1 1 0 0,1 0-1 0 0,-1 1 1 0 0,1 0-1 0 0,0-1 1 0 0,1 1-1 0 0,-1 1 1 0 0,0-1-1 0 0,1 0 1 0 0,0 0-1 0 0,0 1 1 0 0,1 0-1 0 0,-1-1 1 0 0,1 1-1 0 0,0 0 1 0 0,0-1-1 0 0,0 1 1 0 0,1 0-1 0 0,0 1 170 0 0,0 14-885 0 0,1 0-233 0 0</inkml:trace>
  <inkml:trace contextRef="#ctx0" brushRef="#br0" timeOffset="-17330.19">29354 16993 6273 0 0,'-2'-3'1857'0'0,"-1"-2"-2401"0"0,3 3 480 0 0,0 1-497 0 0,0-1-575 0 0</inkml:trace>
  <inkml:trace contextRef="#ctx0" brushRef="#br0" timeOffset="-17150.189">29758 17003 5385 0 0,'7'-5'1288'0'0,"-2"3"-1256"0"0,-7 1-232 0 0,0-1-304 0 0</inkml:trace>
  <inkml:trace contextRef="#ctx0" brushRef="#br0" timeOffset="-18130.189">28034 16294 1656 0 0,'8'-73'4880'0'0,"-9"71"-4839"0"0,-1 1 0 0 0,1 0 0 0 0,0 0-1 0 0,0-1 1 0 0,-1 1 0 0 0,1 0 0 0 0,0 0 0 0 0,-1 0-1 0 0,1 1 1 0 0,-1-1 0 0 0,1 0 0 0 0,-1 1 0 0 0,0-1 0 0 0,1 1-1 0 0,-1-1 1 0 0,0 1 0 0 0,1 0 0 0 0,-1-1 0 0 0,0 1 0 0 0,1 0-1 0 0,-1 0 1 0 0,0 0 0 0 0,0 1 0 0 0,1-1 0 0 0,-1 0 0 0 0,0 1-1 0 0,1-1 1 0 0,-1 1 0 0 0,1-1 0 0 0,-1 1 0 0 0,0 0-41 0 0,-23 4 186 0 0,1 1 0 0 0,0 0 1 0 0,0 2-1 0 0,0 1 1 0 0,1 1-1 0 0,1 1 0 0 0,0 1 1 0 0,0 1-1 0 0,1 1 1 0 0,1 0-1 0 0,0 2 0 0 0,1 0 1 0 0,-9 11-187 0 0,25-23 5 0 0,0 1 1 0 0,0-1-1 0 0,0 1 1 0 0,1 0-1 0 0,0-1 1 0 0,0 1-1 0 0,0 0 0 0 0,0 0 1 0 0,1 1-1 0 0,-1-1 1 0 0,2 0-1 0 0,-1 0 1 0 0,0 1-1 0 0,1-1 1 0 0,0 0-1 0 0,0 1 1 0 0,1-1-1 0 0,-1 0 0 0 0,1 1 1 0 0,0-1-1 0 0,1 0 1 0 0,-1 0-1 0 0,1 0 1 0 0,0 0-1 0 0,0 0 1 0 0,1 0-1 0 0,-1-1 1 0 0,1 1-1 0 0,0-1 0 0 0,1 0 1 0 0,-1 0-1 0 0,1 0 1 0 0,-1 0-1 0 0,5 3-5 0 0,256 317 78 0 0,-260-321-68 0 0,0 0 0 0 0,0 0 0 0 0,-1 0 0 0 0,1 0 0 0 0,-1 1 0 0 0,0-1 0 0 0,0 1 0 0 0,-1 0 0 0 0,1 0 0 0 0,-1 0 0 0 0,0 0 0 0 0,0 1 0 0 0,0-1 0 0 0,0 0 0 0 0,-1 1 0 0 0,1 0 0 0 0,-1-1 0 0 0,-1 1 0 0 0,1-1 0 0 0,-1 1 0 0 0,1 0 0 0 0,-1 0 0 0 0,-1-1 0 0 0,1 1 0 0 0,-1 0 0 0 0,1-1 0 0 0,-1 1 0 0 0,-1 0 0 0 0,1-1 0 0 0,-1 1 0 0 0,0-1 0 0 0,0 0 0 0 0,0 0 0 0 0,0 0 0 0 0,-1 0 0 0 0,1 0 0 0 0,-1 0 0 0 0,0 0 0 0 0,0-1 0 0 0,-1 0 0 0 0,-2 3-10 0 0,-11 3 8 0 0,-1 0 1 0 0,1-2-1 0 0,-1 0 0 0 0,-1-1 0 0 0,1 0 0 0 0,-1-2 0 0 0,0 0 0 0 0,0-2 0 0 0,-1 0 1 0 0,1 0-1 0 0,-8-2-8 0 0,27 0-57 0 0,1-1 1 0 0,-1 1 0 0 0,0 0-1 0 0,1 0 1 0 0,-1-1-1 0 0,1 1 1 0 0,-1 0 0 0 0,0 0-1 0 0,1-1 1 0 0,-1 1 0 0 0,0 0-1 0 0,1-1 1 0 0,-1 1-1 0 0,0 0 1 0 0,0-1 0 0 0,1 1-1 0 0,-1-1 1 0 0,0 1 0 0 0,0-1-1 0 0,0 1 1 0 0,0 0-1 0 0,1-1 1 0 0,-1 1 0 0 0,0-1-1 0 0,0 1 1 0 0,0-1 0 0 0,0 1-1 0 0,0-1 1 0 0,0 1-1 0 0,0 0 1 0 0,0-1 0 0 0,0 1-1 0 0,-1-1 1 0 0,1 1 0 0 0,0-1-1 0 0,0 1 1 0 0,0 0-1 0 0,0-1 1 0 0,-1 1 0 0 0,1-1-1 0 0,0 1 1 0 0,0 0 0 0 0,-1-1-1 0 0,1 1 1 0 0,0 0-1 0 0,-1-1 1 0 0,1 1 0 0 0,0 0-1 0 0,-1-1 1 0 0,1 1 0 0 0,0 0-1 0 0,-1 0 1 0 0,1-1-1 0 0,-1 1 1 0 0,1 0 0 0 0,0 0-1 0 0,-1 0 1 0 0,1 0 0 0 0,-1 0-1 0 0,1-1 1 0 0,-1 1-1 0 0,1 0 1 0 0,-1 0 0 0 0,1 0-1 0 0,0 0 1 0 0,-1 1 56 0 0,80-55-3161 0 0,-63 48 2184 0 0</inkml:trace>
  <inkml:trace contextRef="#ctx0" brushRef="#br0" timeOffset="-17740.189">28271 16867 2232 0 0,'9'-6'327'0'0,"0"0"0"0"0,0 1 0 0 0,0 0-1 0 0,1 0 1 0 0,0 1 0 0 0,0 1 0 0 0,0 0-1 0 0,0 0 1 0 0,1 0 0 0 0,-1 2 0 0 0,1-1-1 0 0,-1 1 1 0 0,1 1 0 0 0,5 0-327 0 0,-14 2 72 0 0,1-1 0 0 0,-1 1-1 0 0,0 0 1 0 0,1 0 0 0 0,-1 0 0 0 0,0 0 0 0 0,0 1 0 0 0,-1-1 0 0 0,1 1 0 0 0,0-1 0 0 0,-1 1 0 0 0,0-1-1 0 0,1 1 1 0 0,-1 0 0 0 0,0 0 0 0 0,0 0 0 0 0,-1 0 0 0 0,1 0 0 0 0,0-1 0 0 0,-1 1 0 0 0,0 0 0 0 0,0 0-1 0 0,0 0 1 0 0,0 0 0 0 0,0 0 0 0 0,-1 0 0 0 0,1 0 0 0 0,-1 0 0 0 0,0 0 0 0 0,0 2-72 0 0,0 0 134 0 0,-46 75-181 0 0,-19-14 33 0 0,-24 40 215 0 0,61-9 822 0 0,29-94-995 0 0,0 0 0 0 0,0 0 0 0 0,0-1 0 0 0,0 1 0 0 0,1 0 0 0 0,-1 0 0 0 0,1 0 0 0 0,0 0 0 0 0,0-1 0 0 0,0 1 0 0 0,0 0 0 0 0,0-1 0 0 0,1 1 0 0 0,-1-1 0 0 0,1 1 0 0 0,0-1 0 0 0,-1 1 0 0 0,1-1 0 0 0,0 0 0 0 0,0 0 0 0 0,1 0 0 0 0,-1 0 0 0 0,0-1 0 0 0,1 1 0 0 0,-1-1 0 0 0,1 1 0 0 0,-1-1 0 0 0,1 0 0 0 0,0 0 0 0 0,0 0 0 0 0,-1 0 0 0 0,1 0 0 0 0,2-1-28 0 0,221 64-113 0 0,-131-52-4615 0 0,-79-12 3521 0 0</inkml:trace>
  <inkml:trace contextRef="#ctx0" brushRef="#br0" timeOffset="-17490.189">28886 17426 6009 0 0,'-18'81'3589'0'0,"-29"36"-3150"0"0,16-46-319 0 0,-29 69-926 0 0,60-129-2438 0 0,0-12 1914 0 0</inkml:trace>
  <inkml:trace contextRef="#ctx0" brushRef="#br0" timeOffset="-34650.19">21062 16886 2152 0 0,'-58'-55'4907'0'0,"45"-6"-3760"0"0,8 23-752 0 0,-30-73 666 0 0,-42 69-399 0 0,15 20-524 0 0,55 21-102 0 0,-1 1 0 0 0,1 0 0 0 0,0 0 0 0 0,0 1 0 0 0,0 0 0 0 0,0 0 0 0 0,0 0 0 0 0,0 1 0 0 0,0 0 0 0 0,0 1 0 0 0,1 0 0 0 0,-1 0 0 0 0,1 0 0 0 0,0 0 0 0 0,0 1 0 0 0,-4 3-36 0 0,3-2 46 0 0,-14 7 82 0 0,11-8-94 0 0,0 0 0 0 0,1 1 0 0 0,0 1 0 0 0,0 0 0 0 0,0 0 0 0 0,1 0 0 0 0,-1 1 0 0 0,2 1 0 0 0,-1-1 0 0 0,1 1 0 0 0,0 1 0 0 0,1-1 0 0 0,0 1 0 0 0,0 0 0 0 0,-2 6-33 0 0,8-11-7 0 0,1 0 1 0 0,0 0 0 0 0,0 0 0 0 0,1 0-1 0 0,-1 0 1 0 0,1 0 0 0 0,0 0 0 0 0,0 0 0 0 0,0 0-1 0 0,0-1 1 0 0,1 1 0 0 0,-1-1 0 0 0,1 0-1 0 0,0 0 1 0 0,0 0 0 0 0,0 0 0 0 0,1 0 0 0 0,-1-1-1 0 0,0 1 1 0 0,1-1 0 0 0,0 0 0 0 0,0 0-1 0 0,-1 0 1 0 0,1-1 0 0 0,0 0 0 0 0,0 1 0 0 0,1-1-1 0 0,-1 0 1 0 0,0-1 0 0 0,0 1 0 0 0,0-1 0 0 0,1 0-1 0 0,-1 0 1 0 0,0 0 0 0 0,3-1 5 0 0,40 14 21 0 0,-8 4-20 0 0,-11-6 1 0 0,1 2-1 0 0,-2 0 0 0 0,0 2 0 0 0,-1 1 0 0 0,0 1 0 0 0,-1 1 0 0 0,18 18-1 0 0,-27-20 2 0 0,-1-3 4 0 0,-1 1 0 0 0,0 1 0 0 0,-1 0 0 0 0,-1 1 0 0 0,0 0 0 0 0,-1 1 0 0 0,-1 0 0 0 0,2 7-6 0 0,-10-20 10 0 0,-1 0 1 0 0,-1 1-1 0 0,1-1 0 0 0,0 0 1 0 0,-1 1-1 0 0,0-1 0 0 0,0 0 1 0 0,0 1-1 0 0,-1-1 0 0 0,0 0 1 0 0,0 1-1 0 0,0-1 0 0 0,0 0 1 0 0,0 0-1 0 0,-1 0 0 0 0,0 0 1 0 0,1 0-1 0 0,-2 0 0 0 0,1-1 1 0 0,0 1-1 0 0,-1 0 0 0 0,0-1 1 0 0,1 0-1 0 0,-2 0 1 0 0,1 0-1 0 0,0 0 0 0 0,0 0 1 0 0,-4 1-11 0 0,-110 62 387 0 0,97-61-350 0 0,0 0 0 0 0,0-2-1 0 0,-1 0 1 0 0,1-1 0 0 0,-1-1 0 0 0,1-1-1 0 0,0-1 1 0 0,-1-1 0 0 0,1-1 0 0 0,0 0-1 0 0,0-2 1 0 0,0 0 0 0 0,-11-5-37 0 0,24 7-117 0 0,-1 0 1 0 0,1 0 0 0 0,-1-1 0 0 0,1 0-1 0 0,1-1 1 0 0,-1 1 0 0 0,0-2 0 0 0,1 1-1 0 0,0 0 1 0 0,0-1 0 0 0,1 0 0 0 0,-3-4 116 0 0,-22-52-5077 0 0,28 50 3375 0 0</inkml:trace>
  <inkml:trace contextRef="#ctx0" brushRef="#br0" timeOffset="-31320.189">21324 17315 632 0 0,'-6'8'149'0'0,"1"1"1"0"0,0 0-1 0 0,0 0 0 0 0,0 0 1 0 0,1 0-1 0 0,1 1 0 0 0,0 0 1 0 0,0 0-1 0 0,1 0 0 0 0,0 0 1 0 0,0 0-1 0 0,1 0 0 0 0,1 1 1 0 0,0-1-1 0 0,0 0 0 0 0,1 0 0 0 0,0 1 1 0 0,1-1-1 0 0,0 0 0 0 0,1 0 1 0 0,0 0-1 0 0,0-1 0 0 0,1 1 1 0 0,0-1-1 0 0,1 0 0 0 0,5 9-149 0 0,-2-13 74 0 0,0-1 0 0 0,0 1 0 0 0,0-2-1 0 0,1 1 1 0 0,-1-1 0 0 0,1 0 0 0 0,0-1-1 0 0,-1 0 1 0 0,1 0 0 0 0,0-1 0 0 0,0 0 0 0 0,1 0-1 0 0,-1-1 1 0 0,0-1 0 0 0,0 0 0 0 0,0 0-1 0 0,0 0 1 0 0,0-1 0 0 0,0 0 0 0 0,-1-1 0 0 0,1 0-1 0 0,4-3-73 0 0,72-45 234 0 0,-32-18-58 0 0,-50 63-104 0 0,0 0 0 0 0,0 0 0 0 0,-1-1 0 0 0,0 1 0 0 0,0-1 0 0 0,-1 0 0 0 0,1 1 0 0 0,-2-1 0 0 0,1 0 0 0 0,-1 0 0 0 0,0 0 0 0 0,0 0 0 0 0,0 0 0 0 0,-1 1 0 0 0,0-1 0 0 0,-1 0 0 0 0,0 0 0 0 0,0-1-72 0 0,-76-77 1463 0 0,71 78-1427 0 0,1-1 1 0 0,-1 1-1 0 0,0 0 1 0 0,-1 1-1 0 0,1 0 0 0 0,-1 0 1 0 0,-1 0-1 0 0,1 1 1 0 0,-1 1-1 0 0,0-1 0 0 0,0 1 1 0 0,0 1-1 0 0,0 0 1 0 0,-1 0-1 0 0,1 1 1 0 0,-1 0-1 0 0,0 0 0 0 0,0 1 1 0 0,0 1-1 0 0,-7 0-36 0 0,-68 10 16 0 0,78-6-42 0 0,1-1-1 0 0,0 1 1 0 0,0-1 0 0 0,0 2-1 0 0,0-1 1 0 0,0 1 0 0 0,1 0-1 0 0,0 0 1 0 0,0 0-1 0 0,0 1 1 0 0,1-1 0 0 0,0 1-1 0 0,0 0 1 0 0,0 1 0 0 0,1-1-1 0 0,0 1 1 0 0,0-1-1 0 0,1 1 1 0 0,0 0 0 0 0,0 0-1 0 0,0 0 1 0 0,1 0-1 0 0,0 0 1 0 0,0 0 0 0 0,1 1-1 0 0,0-1 1 0 0,0 0 0 0 0,1 0-1 0 0,0 1 1 0 0,0-1-1 0 0,1 0 1 0 0,0 0 0 0 0,0 0-1 0 0,0-1 1 0 0,1 1 0 0 0,2 2 26 0 0,-2-5-267 0 0,0-1 1 0 0,0 0-1 0 0,1-1 1 0 0,0 1-1 0 0,0-1 1 0 0,-1 1-1 0 0,1-1 1 0 0,0 0-1 0 0,1-1 1 0 0,-1 1-1 0 0,0-1 1 0 0,1 0-1 0 0,-1 0 1 0 0,0 0-1 0 0,1 0 1 0 0,-1-1-1 0 0,1 0 1 0 0,2 0 266 0 0,9 1-951 0 0</inkml:trace>
  <inkml:trace contextRef="#ctx0" brushRef="#br0" timeOffset="-28850.19">21777 17028 4785 0 0,'-56'-16'2859'0'0,"77"3"-2439"0"0,195-9-229 0 0,8 21-3629 0 0,-207 0 2774 0 0</inkml:trace>
  <inkml:trace contextRef="#ctx0" brushRef="#br0" timeOffset="-28560.19">21808 17135 3865 0 0,'-66'36'5486'0'0,"93"-25"-4543"0"0,68 10-860 0 0,109-7-1581 0 0,-112-15-752 0 0,-69-1 1526 0 0</inkml:trace>
  <inkml:trace contextRef="#ctx0" brushRef="#br0" timeOffset="-28210.189">22466 16690 5273 0 0,'-33'-20'4194'0'0,"33"41"-4096"0"0,28 330 22 0 0,-43-183-1234 0 0,14-167 806 0 0,1-1-71 0 0,0 0-109 0 0,0 0-91 0 0,0 0-94 0 0,0 0-4 0 0,0 0 251 0 0,0 0-151 0 0,0 0-94 0 0</inkml:trace>
  <inkml:trace contextRef="#ctx0" brushRef="#br0" timeOffset="-27950.189">22369 17109 984 0 0,'4'-11'418'0'0,"1"-1"-1"0"0,0 1 0 0 0,1 1 1 0 0,0-1-1 0 0,0 1 1 0 0,1 0-1 0 0,0 0 0 0 0,1 1 1 0 0,1-1-1 0 0,-1 2 0 0 0,1 0 1 0 0,0 0-1 0 0,1 0 1 0 0,0 1-1 0 0,0 1 0 0 0,1-1 1 0 0,0 2-1 0 0,3-2-417 0 0,36-26 1173 0 0,-33 21-1043 0 0,1 1 0 0 0,0 0 0 0 0,1 2 0 0 0,0 0 0 0 0,1 1 0 0 0,0 1 0 0 0,0 0 0 0 0,0 2 0 0 0,2 0-130 0 0,75-19-662 0 0,-33 5-2965 0 0,-56 16 2781 0 0</inkml:trace>
  <inkml:trace contextRef="#ctx0" brushRef="#br0" timeOffset="-27700.19">22713 16843 2609 0 0,'-5'1'178'0'0,"1"-1"0"0"0,-1 1 1 0 0,1 0-1 0 0,0 1 0 0 0,-1-1 1 0 0,1 1-1 0 0,0 0 0 0 0,0 0 1 0 0,0 0-1 0 0,0 0 0 0 0,0 1 1 0 0,0-1-1 0 0,1 1 0 0 0,-1 0 1 0 0,1 0-1 0 0,0 1 0 0 0,0-1 1 0 0,0 1-1 0 0,0-1 0 0 0,1 1 1 0 0,-1 0-1 0 0,1 0 0 0 0,0 0 1 0 0,0 0-1 0 0,1 1 0 0 0,-1-1 1 0 0,1 0-1 0 0,0 1 0 0 0,0-1 1 0 0,0 1-1 0 0,1-1 0 0 0,-1 1 1 0 0,1-1-1 0 0,0 1 0 0 0,1 0 1 0 0,-1-1-1 0 0,1 1 0 0 0,0-1 1 0 0,0 1-1 0 0,0-1 0 0 0,1 0 1 0 0,-1 0-1 0 0,1 1-178 0 0,6 11 18 0 0,1 0 0 0 0,0 0 0 0 0,1-1 0 0 0,0 0 0 0 0,1-1 0 0 0,1 0 0 0 0,0 0 0 0 0,1-2 0 0 0,1 1 0 0 0,0-2 0 0 0,0 0 0 0 0,1-1 0 0 0,1 0 0 0 0,0-1 0 0 0,0-1 0 0 0,0 0 1 0 0,1-1-1 0 0,0-1 0 0 0,11 2-18 0 0,67-9-4032 0 0,-85-6 2949 0 0</inkml:trace>
  <inkml:trace contextRef="#ctx0" brushRef="#br0" timeOffset="-27460.19">23133 17069 5393 0 0,'-10'-3'4240'0'0,"20"-4"-3447"0"0,161-18-2821 0 0,-122 17-239 0 0,-31 7 1201 0 0</inkml:trace>
  <inkml:trace contextRef="#ctx0" brushRef="#br0" timeOffset="-26880.189">23633 16907 2721 0 0,'27'-104'2665'0'0,"61"-89"-892"0"0,-78 156 886 0 0,0 54-2442 0 0,23 25-28 0 0,3 70 540 0 0,65 201 515 0 0,-81-240-602 0 0,-20-72-606 0 0,0-1-6 0 0,0 0-4 0 0,0 0-4 0 0,0 0-2 0 0,0 0 7 0 0,0 0-10 0 0,0 0-6 0 0,0 0-2 0 0,0 0-23 0 0,0 0-24 0 0,0 0-7 0 0,0 0 2 0 0,-148 37-383 0 0,133-35 537 0 0,15-2-79 0 0,1 1 0 0 0,-1-1 0 0 0,0 0 0 0 0,0 0 0 0 0,0 1 0 0 0,0-1 0 0 0,0 0 0 0 0,0 0-1 0 0,0 1 1 0 0,0-1 0 0 0,0 0 0 0 0,0 0 0 0 0,0 1 0 0 0,0-1 0 0 0,0 0 0 0 0,0 0 0 0 0,0 1 0 0 0,0-1-1 0 0,0 0 1 0 0,0 0 0 0 0,0 0 0 0 0,0 1-32 0 0,18 0-216 0 0,1 0 1 0 0,-1-2-1 0 0,1 0 0 0 0,-1-1 0 0 0,0-1 0 0 0,1 0 0 0 0,-1-2 1 0 0,-1 0-1 0 0,1-1 0 0 0,-1 0 216 0 0,-15 5-68 0 0,45-15-2700 0 0,-31 11 1439 0 0</inkml:trace>
  <inkml:trace contextRef="#ctx0" brushRef="#br0" timeOffset="-26720.19">24395 17254 4761 0 0,'-13'124'4239'0'0,"-39"56"-3197"0"0,-49 4-2437 0 0,83-152-945 0 0,9-25 1170 0 0</inkml:trace>
  <inkml:trace contextRef="#ctx0" brushRef="#br0" timeOffset="-25800.19">24568 17264 3977 0 0,'-38'-12'4923'0'0,"28"-47"-3662"0"0,11 54-1320 0 0,31-138 434 0 0,131-303-315 0 0,-86 257 61 0 0,-76 189-101 0 0,1 0 0 0 0,0 1 0 0 0,-1-1-1 0 0,1 1 1 0 0,-1-1 0 0 0,1 1 0 0 0,0 0 0 0 0,-1 0 0 0 0,1 0-1 0 0,-1 0 1 0 0,0 0 0 0 0,1 0 0 0 0,-1 0 0 0 0,0 0-1 0 0,0 0 1 0 0,1 0 0 0 0,-1 1 0 0 0,0-1 0 0 0,0 1-1 0 0,0-1 1 0 0,-1 1 0 0 0,1-1 0 0 0,0 1 0 0 0,-1-1-1 0 0,1 1 1 0 0,-1 0 0 0 0,1-1 0 0 0,-1 1 0 0 0,1 0-20 0 0,1 3 55 0 0,16 96 84 0 0,-18-72-116 0 0,-5 343 177 0 0,-44-111-680 0 0,36-262-4775 0 0,12 0 3965 0 0</inkml:trace>
  <inkml:trace contextRef="#ctx0" brushRef="#br0" timeOffset="-25550.189">24514 17004 4513 0 0,'-27'-8'4369'0'0,"33"7"-1660"0"0,6 1-2908 0 0,147-22-505 0 0,-55-7-2790 0 0,-84 23 2492 0 0,1 2-333 0 0</inkml:trace>
  <inkml:trace contextRef="#ctx0" brushRef="#br0" timeOffset="-25260.19">24922 17222 752 0 0,'-45'262'7512'0'0,"90"-328"-5572"0"0,-41 58-1907 0 0,-1 0 1 0 0,0 0-1 0 0,-1-1 1 0 0,1 1-1 0 0,-1-1 1 0 0,-1 1-1 0 0,0-1 1 0 0,0 0-1 0 0,-1 0 1 0 0,0 1-1 0 0,0-1 1 0 0,-2-8-34 0 0,1-2 104 0 0,2 13-33 0 0,-1 0 0 0 0,0 0 0 0 0,0 0 0 0 0,0-1 0 0 0,-1 1 0 0 0,1 0 0 0 0,-2 0 0 0 0,1 0 0 0 0,-1 0 0 0 0,0 0 0 0 0,0 0 0 0 0,0 1-1 0 0,-1-1 1 0 0,0 1 0 0 0,0-1 0 0 0,-1 1 0 0 0,1 0 0 0 0,-1 0 0 0 0,0 0 0 0 0,0 1 0 0 0,-5-4-71 0 0,-13 21 633 0 0,14-4-688 0 0,1 1 0 0 0,1-1 0 0 0,0 1 0 0 0,0 0 0 0 0,1 1-1 0 0,0-1 1 0 0,1 1 0 0 0,0 0 0 0 0,1 0 0 0 0,0 1-1 0 0,0-1 1 0 0,2 1 0 0 0,-1-1 0 0 0,1 1 0 0 0,1 0 0 0 0,1 7 55 0 0,13-4-971 0 0,-8-15-2906 0 0,-6-2 2831 0 0</inkml:trace>
  <inkml:trace contextRef="#ctx0" brushRef="#br0" timeOffset="-25020.19">25130 16926 5177 0 0,'34'-11'4018'0'0,"30"13"-3220"0"0,-29 1-567 0 0,46-11-713 0 0,0 0-4140 0 0,-68 8 3071 0 0</inkml:trace>
  <inkml:trace contextRef="#ctx0" brushRef="#br0" timeOffset="-24830.19">25212 17139 7986 0 0,'-8'9'1899'0'0,"6"-8"-1842"0"0,0 0 0 0 0,1 0 0 0 0,-1 1 0 0 0,0-1 1 0 0,1 0-1 0 0,-1 1 0 0 0,1 0 0 0 0,-1-1 0 0 0,1 1 0 0 0,0 0 0 0 0,0 0 0 0 0,-1-1 1 0 0,1 1-1 0 0,0 0 0 0 0,1 0 0 0 0,-1 0 0 0 0,0 1 0 0 0,1-1 0 0 0,-1 0 1 0 0,1 0-1 0 0,0 0 0 0 0,-1 0 0 0 0,1 0 0 0 0,0 1 0 0 0,0-1 0 0 0,1 0 0 0 0,-1 0 1 0 0,0 0-1 0 0,1 0 0 0 0,-1 0 0 0 0,1 0 0 0 0,0 1 0 0 0,-1-1 0 0 0,1 0 1 0 0,0-1-1 0 0,0 1 0 0 0,1 0 0 0 0,-1 0-57 0 0,5 2-147 0 0,1 0 0 0 0,0-1 0 0 0,0 1 0 0 0,0-1 0 0 0,0-1 1 0 0,0 0-1 0 0,0 0 0 0 0,1 0 0 0 0,-1-1 0 0 0,1 0 0 0 0,-1 0 0 0 0,1-1 0 0 0,-1 0 0 0 0,1 0 1 0 0,0-1-1 0 0,-1 0 0 0 0,0 0 0 0 0,1-1 0 0 0,-1 0 0 0 0,0 0 0 0 0,1-1 0 0 0,-1 0 0 0 0,6-3 147 0 0,39-8-2117 0 0,-28 10 878 0 0</inkml:trace>
  <inkml:trace contextRef="#ctx0" brushRef="#br0" timeOffset="-24210.189">25976 16982 4345 0 0,'2'-87'4115'0'0,"-3"-76"-3806"0"0,2 161-293 0 0,0-1 0 0 0,-1 1 0 0 0,1-1 1 0 0,-1 1-1 0 0,1-1 0 0 0,-1 1 0 0 0,0-1 1 0 0,0 1-1 0 0,0-1 0 0 0,0 1 1 0 0,-1-1-1 0 0,1 1 0 0 0,-1-1 0 0 0,0 1 1 0 0,1-1-1 0 0,-1 1 0 0 0,0-1 1 0 0,0 1-1 0 0,-1 0 0 0 0,1 0 0 0 0,0 0 1 0 0,-1 0-1 0 0,1 0 0 0 0,-1 0 0 0 0,0 0 1 0 0,0 0-1 0 0,0 0 0 0 0,1 1 1 0 0,-2-1-1 0 0,1 1 0 0 0,0-1 0 0 0,0 1 1 0 0,0 0-1 0 0,-1 0 0 0 0,1 0 0 0 0,0 0 1 0 0,-1 0-1 0 0,1 1 0 0 0,-1-1 1 0 0,1 1-1 0 0,-1-1 0 0 0,1 1 0 0 0,-1 0 1 0 0,-1 0-17 0 0,-16 16 165 0 0,1 0 0 0 0,0 2 1 0 0,2 0-1 0 0,0 1 1 0 0,1 0-1 0 0,1 1 0 0 0,1 1 1 0 0,0 1-1 0 0,2 0 0 0 0,1 0 1 0 0,0 1-1 0 0,2 1 0 0 0,1 0 1 0 0,0 0-1 0 0,2 0 1 0 0,0 7-166 0 0,-1-7 74 0 0,3-15-45 0 0,1 0 0 0 0,0 0 0 0 0,0 0 0 0 0,1 1 0 0 0,0-1 0 0 0,1 0 0 0 0,0 1 0 0 0,1-1 0 0 0,0 1 0 0 0,0-1 0 0 0,1 1 0 0 0,0-1 0 0 0,0 0 0 0 0,1 1 0 0 0,1 1-29 0 0,1-9 3 0 0,-1 0-1 0 0,1 0 1 0 0,-1-1 0 0 0,1 1-1 0 0,0-1 1 0 0,0 0 0 0 0,-1 0-1 0 0,1 0 1 0 0,0-1 0 0 0,0 1-1 0 0,0-1 1 0 0,0 0 0 0 0,0 0-1 0 0,0-1 1 0 0,0 1 0 0 0,-1-1-1 0 0,1 1 1 0 0,0-1 0 0 0,0 0-1 0 0,0-1 1 0 0,-1 1 0 0 0,1-1-1 0 0,-1 0 1 0 0,1 1 0 0 0,-1-2-1 0 0,0 1 1 0 0,1 0 0 0 0,-1-1-1 0 0,0 1 1 0 0,-1-1 0 0 0,1 0-1 0 0,0 0 1 0 0,0-1-3 0 0,12-8-48 0 0,-2 0 0 0 0,1-1 1 0 0,-2 0-1 0 0,1-1 0 0 0,-2-1 0 0 0,0 0 0 0 0,-1 0 0 0 0,0-1 0 0 0,-2 0 1 0 0,1-1-1 0 0,-2 0 0 0 0,0 0 0 0 0,-2-1 0 0 0,1 0 0 0 0,-2 0 1 0 0,1-9 47 0 0,-9 20 561 0 0,-7 24-224 0 0,5-2-290 0 0,0 0-1 0 0,1 1 0 0 0,1 0 0 0 0,1 0 0 0 0,0 0 0 0 0,1 0 0 0 0,1 0 0 0 0,0 1 0 0 0,1-1 0 0 0,1 0 1 0 0,0 1-1 0 0,2-1 0 0 0,-1 0 0 0 0,4 6-46 0 0,-3-19-89 0 0,0 0 1 0 0,0 0-1 0 0,0-1 1 0 0,0 0-1 0 0,1 0 0 0 0,-1 0 1 0 0,1 0-1 0 0,-1 0 1 0 0,1-1-1 0 0,0 1 1 0 0,0-1-1 0 0,0 0 1 0 0,0 0-1 0 0,0 0 0 0 0,0-1 1 0 0,0 0-1 0 0,0 1 1 0 0,0-1-1 0 0,0-1 1 0 0,0 1-1 0 0,0-1 0 0 0,0 1 1 0 0,0-1-1 0 0,0 0 1 0 0,-1 0-1 0 0,1-1 1 0 0,0 1-1 0 0,0-1 0 0 0,-1 0 1 0 0,1 0-1 0 0,-1 0 1 0 0,0-1-1 0 0,0 1 1 0 0,1-1-1 0 0,-1 0 89 0 0,41-14-4223 0 0,-31 12 2712 0 0</inkml:trace>
  <inkml:trace contextRef="#ctx0" brushRef="#br0" timeOffset="-23680.189">26412 17192 7650 0 0,'-68'71'3678'0'0,"46"-49"-3715"0"0,0 0-1 0 0,2 1 1 0 0,0 1 0 0 0,2 1 0 0 0,1 0 0 0 0,-2 6 37 0 0,15-23-53 0 0,-1 0-248 0 0,0 0-1 0 0,0 1 1 0 0,1 0 0 0 0,0 0-1 0 0,1 0 1 0 0,0 1 0 0 0,0-1-1 0 0,1 1 1 0 0,0 0 0 0 0,1 0-1 0 0,0-1 1 0 0,1 1 0 0 0,0 6 301 0 0,2-9-910 0 0,2-1-226 0 0</inkml:trace>
  <inkml:trace contextRef="#ctx0" brushRef="#br0" timeOffset="-22870.19">26997 16394 2753 0 0,'30'-84'3451'0'0,"-1"27"-1875"0"0,-28 56-1538 0 0,0 1 0 0 0,0-1-1 0 0,0 0 1 0 0,0 0-1 0 0,0 0 1 0 0,0 0 0 0 0,0 0-1 0 0,0 0 1 0 0,0 0 0 0 0,0 0-1 0 0,0 0 1 0 0,-1 0 0 0 0,1-1-1 0 0,0 1 1 0 0,-1 0-1 0 0,1 0 1 0 0,-1-1 0 0 0,0 1-1 0 0,1 0 1 0 0,-1-1 0 0 0,0 1-1 0 0,0-1 1 0 0,0 1 0 0 0,1 0-1 0 0,-2-1 1 0 0,1 1-1 0 0,0 0 1 0 0,0-1 0 0 0,0 1-1 0 0,-1-1 1 0 0,1 1 0 0 0,0 0-1 0 0,-1 0 1 0 0,0-1-1 0 0,1 1 1 0 0,-1 0 0 0 0,0 0-1 0 0,1-1 1 0 0,-1 1 0 0 0,0 0-1 0 0,0 0 1 0 0,0 0 0 0 0,0 0-1 0 0,0 0 1 0 0,0 1-1 0 0,0-1 1 0 0,0 0 0 0 0,-1 0-1 0 0,1 1 1 0 0,0-1 0 0 0,0 0-1 0 0,-1 1 1 0 0,1-1-1 0 0,0 1 1 0 0,-1 0-38 0 0,-6-4 18 0 0,0 1 0 0 0,-1 0 0 0 0,0 0 0 0 0,1 1 0 0 0,-1 0 0 0 0,0 0 0 0 0,0 1 1 0 0,0 1-1 0 0,0-1 0 0 0,-1 1 0 0 0,1 1 0 0 0,0 0 0 0 0,-1 0-18 0 0,-7 2 127 0 0,1 0-1 0 0,-1 0 1 0 0,1 2 0 0 0,0 0-1 0 0,0 1 1 0 0,0 0 0 0 0,1 2-1 0 0,0-1 1 0 0,0 2 0 0 0,1 0-1 0 0,0 1 1 0 0,1 0 0 0 0,0 1 0 0 0,-11 12-127 0 0,14-13-3 0 0,0 1 0 0 0,0 1 0 0 0,1-1 1 0 0,1 2-1 0 0,0-1 0 0 0,0 1 0 0 0,1 0 1 0 0,1 1-1 0 0,0-1 0 0 0,1 1 0 0 0,1 0 1 0 0,0 1-1 0 0,1-1 0 0 0,0 1 0 0 0,1 0 1 0 0,1-1-1 0 0,0 1 0 0 0,1 1 3 0 0,4-6-9 0 0,0-1 0 0 0,1 1 0 0 0,0-1 0 0 0,1 0 0 0 0,0-1 0 0 0,0 1 0 0 0,1-1 0 0 0,0-1 0 0 0,0 1 0 0 0,1-1 0 0 0,0 0 0 0 0,0-1 0 0 0,1 0 0 0 0,-1 0 0 0 0,1-1 0 0 0,8 4 9 0 0,64 53 50 0 0,-76-59-40 0 0,-1 0 0 0 0,0 0 0 0 0,0 1 0 0 0,0 0 0 0 0,0-1 0 0 0,-1 1 0 0 0,1 1 0 0 0,-1-1 0 0 0,0 0 0 0 0,-1 1 0 0 0,1-1 0 0 0,-1 1 0 0 0,0 0 0 0 0,0 0 0 0 0,0 0 0 0 0,0 0 0 0 0,-1 0 0 0 0,0 1 0 0 0,0-1 0 0 0,-1 0 0 0 0,1 0 0 0 0,-1 1 0 0 0,0-1 0 0 0,-1 0 0 0 0,1 1 1 0 0,-1-1-1 0 0,0 0 0 0 0,-1 0 0 0 0,1 0 0 0 0,-1 0 0 0 0,0 0 0 0 0,0 0 0 0 0,0 0 0 0 0,-1 0 0 0 0,0-1 0 0 0,0 2-10 0 0,-10 4 19 0 0,-1 0 0 0 0,1 0 1 0 0,-2-2-1 0 0,1 1 0 0 0,-1-2 0 0 0,-1 0 0 0 0,1-1 1 0 0,-1 0-1 0 0,0-1 0 0 0,0-1 0 0 0,-1-1 0 0 0,1 0 1 0 0,-1-1-1 0 0,0-1 0 0 0,-7 0-19 0 0,-38-25-2153 0 0,38-11-3773 0 0,24 33 4754 0 0</inkml:trace>
  <inkml:trace contextRef="#ctx0" brushRef="#br0" timeOffset="-22510.19">26857 17157 6993 0 0,'-5'29'3233'0'0,"-9"-2"-2073"0"0,1 5-880 0 0,-8-4 561 0 0,2 4-897 0 0,3 5-40 0 0,3-4 0 0 0,1-1-72 0 0,1 1-48 0 0,3-2-65 0 0,3-4-95 0 0,2-3-320 0 0,-2-5-272 0 0,5-3-320 0 0,0 1 856 0 0,5-2-793 0 0,-1-1-375 0 0</inkml:trace>
  <inkml:trace contextRef="#ctx0" brushRef="#br0" timeOffset="-19160.19">27382 16917 8330 0 0,'-2'-1'154'0'0,"1"0"1"0"0,-1 1-1 0 0,0-1 0 0 0,0 1 1 0 0,0 0-1 0 0,0 0 0 0 0,0 0 1 0 0,0 0-1 0 0,0 0 0 0 0,0 0 1 0 0,0 0-1 0 0,0 1 1 0 0,1-1-1 0 0,-1 1 0 0 0,0-1 1 0 0,0 1-1 0 0,0 0 0 0 0,1-1 1 0 0,-1 1-1 0 0,0 0 0 0 0,1 0 1 0 0,-1 1-1 0 0,0-1 1 0 0,1 0-1 0 0,0 0 0 0 0,-1 1 1 0 0,1-1-1 0 0,0 1 0 0 0,-1 0-154 0 0,-44 88-537 0 0,42-79 827 0 0,-97 288-3306 0 0,95-248 927 0 0,8-39 1196 0 0</inkml:trace>
  <inkml:trace contextRef="#ctx0" brushRef="#br0" timeOffset="-16730.19">30262 16964 9322 0 0,'-11'-4'3081'0'0,"-7"2"-2961"0"0,7 2-616 0 0,3 0-753 0 0,-2-3-271 0 0,7 3 984 0 0,3-2-832 0 0,0 1-441 0 0</inkml:trace>
  <inkml:trace contextRef="#ctx0" brushRef="#br0" timeOffset="-16440.189">30489 17216 7226 0 0,'-11'25'3656'0'0,"-6"6"-2167"0"0,-2-7-1153 0 0,-5-4 808 0 0,0 7-1240 0 0,0 2-32 0 0,5 0-32 0 0,-3-1-8 0 0,6-1-16 0 0,1-4-48 0 0,3-1-136 0 0,2 0-136 0 0,4-4-153 0 0,1-4-207 0 0,0-4-712 0 0,3-1 1120 0 0,1-2-776 0 0,1 1-385 0 0</inkml:trace>
  <inkml:trace contextRef="#ctx0" brushRef="#br0" timeOffset="-15560.189">31345 16022 4689 0 0,'-22'-29'3044'0'0,"-37"30"-2803"0"0,-90 29 100 0 0,121-24-35 0 0,0 1 0 0 0,1 1 0 0 0,0 1 0 0 0,0 2 0 0 0,0 0 1 0 0,-14 10-307 0 0,14-5 478 0 0,-88 61 534 0 0,111-73-1010 0 0,0 0 0 0 0,0-1-1 0 0,1 1 1 0 0,-1 0-1 0 0,1 1 1 0 0,0-1 0 0 0,0 0-1 0 0,1 1 1 0 0,-1 0 0 0 0,1 0-1 0 0,0 0 1 0 0,0 0 0 0 0,1 0-1 0 0,-1 0 1 0 0,1 0-1 0 0,0 0 1 0 0,1 0 0 0 0,-1 1-1 0 0,1-1 1 0 0,0 0 0 0 0,0 1-1 0 0,1-1 1 0 0,0 5-2 0 0,27 35-52 0 0,124 102 29 0 0,31 82 59 0 0,-180-225-28 0 0,-1 0-1 0 0,0-1 1 0 0,0 1-1 0 0,-1 0 1 0 0,1 0 0 0 0,-1 0-1 0 0,0 0 1 0 0,0 0-1 0 0,0 0 1 0 0,0 1-1 0 0,-1-1 1 0 0,0 0-1 0 0,0 0 1 0 0,0 1 0 0 0,0-1-1 0 0,-1 0 1 0 0,1 0-1 0 0,-1 0 1 0 0,0 0-1 0 0,-1 0 1 0 0,1 0-1 0 0,0 0 1 0 0,-1 0 0 0 0,0 0-1 0 0,0 0 1 0 0,0-1-1 0 0,-1 1 1 0 0,1-1-1 0 0,-1 1 1 0 0,0-1-1 0 0,0 0 1 0 0,0 0 0 0 0,0-1-1 0 0,0 1 1 0 0,-1 0-1 0 0,1-1 1 0 0,-1 0-1 0 0,0 0 1 0 0,-3 1-8 0 0,-3 5 37 0 0,-1-1 0 0 0,-1 0 0 0 0,1 0 0 0 0,-1-2 0 0 0,0 1 1 0 0,-1-1-1 0 0,1-1 0 0 0,-1 0 0 0 0,0-1 0 0 0,0-1 0 0 0,0 0 0 0 0,-1 0 0 0 0,1-1 1 0 0,0-1-1 0 0,0 0 0 0 0,-1-1 0 0 0,1-1 0 0 0,0 0 0 0 0,0 0 0 0 0,0-1 0 0 0,0-1 1 0 0,1 0-1 0 0,-1-1 0 0 0,-4-3-37 0 0,12 4-325 0 0,2-1 0 0 0,-1 1 0 0 0,0-1 0 0 0,1 0 0 0 0,0 0 0 0 0,0 0 0 0 0,0 0 1 0 0,1 0-1 0 0,-1-1 0 0 0,1 1 0 0 0,1-1 0 0 0,-1 1 0 0 0,1-1 0 0 0,0 0 0 0 0,0 0 0 0 0,1 0 1 0 0,-1 1-1 0 0,1-1 0 0 0,1 0 0 0 0,-1 0 0 0 0,2-3 325 0 0,-2-9-1387 0 0</inkml:trace>
  <inkml:trace contextRef="#ctx0" brushRef="#br0" timeOffset="-14530.19">31421 16616 5297 0 0,'-14'9'5575'0'0,"17"31"-6252"0"0,-2-32 1140 0 0,-22 242-428 0 0,2-77 16 0 0,16-103 63 0 0,3-69-94 0 0,3 4 12 0 0,-1 4-24 0 0,0-3 1 0 0,0 0 0 0 0,0 0 0 0 0,0 0 0 0 0,1 0 0 0 0,-1 0 0 0 0,1 0 0 0 0,1-1 0 0 0,-1 1 0 0 0,1-1 0 0 0,0 0 0 0 0,0 0 0 0 0,1 0 0 0 0,-1-1 0 0 0,1 1 0 0 0,5 2-9 0 0,1 0 31 0 0,-11-6-21 0 0,0-1-15 0 0,0 0-11 0 0,0 0-9 0 0,35-6-2062 0 0,-16-2-1506 0 0,-14 4 2434 0 0</inkml:trace>
  <inkml:trace contextRef="#ctx0" brushRef="#br0" timeOffset="-14260.189">31263 16883 7858 0 0,'-22'-25'4107'0'0,"22"25"-4095"0"0,9 1-4 0 0,153 14-1092 0 0,-72-8-2447 0 0,-72-5 2498 0 0</inkml:trace>
  <inkml:trace contextRef="#ctx0" brushRef="#br0" timeOffset="-9800.19">31931 15721 4993 0 0,'-1'-2'72'0'0,"0"1"0"0"0,1 0 0 0 0,-1-1 0 0 0,1 1 0 0 0,-1 0 0 0 0,1-1 0 0 0,-1 1 0 0 0,1 0 0 0 0,0-1 0 0 0,0 1 0 0 0,0-1 0 0 0,0 1 0 0 0,0-1 0 0 0,0 1 0 0 0,0 0 0 0 0,0-1 0 0 0,1 1 0 0 0,-1-1 0 0 0,0 1 0 0 0,1 0 0 0 0,-1-1 0 0 0,1 1 0 0 0,0 0-1 0 0,-1-1 1 0 0,1 1 0 0 0,0 0 0 0 0,0 0 0 0 0,0 0 0 0 0,0 0 0 0 0,0 0 0 0 0,0 0 0 0 0,0 0 0 0 0,0 0 0 0 0,0 0-72 0 0,68 7 936 0 0,-59-1-880 0 0,0 0-1 0 0,0 1 0 0 0,0 0 0 0 0,-1 1 0 0 0,0 0 0 0 0,0 0 0 0 0,0 1 0 0 0,-1 0 0 0 0,0 0 0 0 0,-1 1 0 0 0,0 0 0 0 0,0 1 0 0 0,-1-1 0 0 0,0 1 1 0 0,-1 0-1 0 0,0 1 0 0 0,3 10-55 0 0,141 380 194 0 0,-133-365-161 0 0,-1 1 1 0 0,-1 0-1 0 0,-2 1 0 0 0,-2 1 0 0 0,-2 0 0 0 0,-1 0 0 0 0,-2 0 0 0 0,-2 1 0 0 0,-1 0 1 0 0,-3 0-1 0 0,0-1 0 0 0,-4 10-33 0 0,-15 25 302 0 0,-3-1 0 0 0,-3-1-1 0 0,-4-1 1 0 0,-2-1 0 0 0,-4-2 0 0 0,-2-1 0 0 0,-3-2 0 0 0,-23 24-302 0 0,-62 91-188 0 0,72-152-4678 0 0,52-28 3517 0 0,0-2-423 0 0</inkml:trace>
  <inkml:trace contextRef="#ctx0" brushRef="#br0" timeOffset="-8430.189">32294 15439 576 0 0,'-18'-19'1021'0'0,"0"2"1"0"0,-1 0-1 0 0,0 1 0 0 0,-2 1 1 0 0,1 1-1 0 0,-22-11-1021 0 0,41 25 37 0 0,0-1-1 0 0,1 0 1 0 0,-1 0-1 0 0,0 0 1 0 0,1 0-1 0 0,-1 0 1 0 0,1 0-1 0 0,-1 0 1 0 0,1 0-1 0 0,-1 0 1 0 0,1 0-1 0 0,0 0 1 0 0,0 0-1 0 0,-1-1 1 0 0,1 1-1 0 0,0 0 1 0 0,0 0-1 0 0,0 0 1 0 0,0 0-1 0 0,0 0 1 0 0,1 0 0 0 0,-1-1-1 0 0,0 1 1 0 0,0 0-1 0 0,1 0 1 0 0,-1 0-1 0 0,1 0 1 0 0,-1 0-1 0 0,1 0 1 0 0,-1 0-1 0 0,1 0 1 0 0,0 0-1 0 0,-1 0 1 0 0,1 1-1 0 0,0-1 1 0 0,0 0-1 0 0,-1 0 1 0 0,1 1-1 0 0,0-1 1 0 0,0 0-1 0 0,0 1 1 0 0,0-1-1 0 0,0 1 1 0 0,0-1-1 0 0,0 1 1 0 0,0-1 0 0 0,0 1-1 0 0,0 0 1 0 0,1 0-1 0 0,-1-1 1 0 0,0 1-1 0 0,0 0 1 0 0,0 0-1 0 0,0 0 1 0 0,0 0-1 0 0,0 0 1 0 0,0 1-1 0 0,1-1 1 0 0,-1 0-1 0 0,0 0 1 0 0,0 1-37 0 0,4-4 59 0 0,31-13 21 0 0,2 2-1 0 0,0 1 1 0 0,0 2-1 0 0,1 1 0 0 0,0 3 1 0 0,1 1-1 0 0,27-1-79 0 0,115 12 39 0 0,-179-5-30 0 0,0 0 1 0 0,0 0-1 0 0,0 0 1 0 0,1 1-1 0 0,-1 0 0 0 0,0 0 1 0 0,0 0-1 0 0,0 0 1 0 0,0 0-1 0 0,0 0 0 0 0,0 1 1 0 0,0-1-1 0 0,0 1 0 0 0,-1 0 1 0 0,1 0-1 0 0,-1 0 1 0 0,1 0-1 0 0,-1 1 0 0 0,0-1 1 0 0,0 0-1 0 0,0 1 1 0 0,0 0-1 0 0,0-1 0 0 0,-1 1 1 0 0,1 0-1 0 0,-1 0 0 0 0,1 2-9 0 0,-2 147 1181 0 0,-80 427-174 0 0,43-178-277 0 0,6 245 849 0 0,28-528-1388 0 0,0-12 31 0 0,4 0 0 0 0,5 0 0 0 0,6 12-222 0 0,-10-100 28 0 0,2 19 19 0 0,2 0 0 0 0,1-1 0 0 0,1 0-1 0 0,2-1 1 0 0,2 0 0 0 0,1-1 0 0 0,2 0-1 0 0,5 7-46 0 0,-10-27 34 0 0,-1 1 0 0 0,0 1 0 0 0,-1-1 0 0 0,-1 1 0 0 0,-1 0 0 0 0,0 1 0 0 0,-1-1 0 0 0,0 1 0 0 0,-2 0 0 0 0,0 1 0 0 0,-1-1 0 0 0,0 1 0 0 0,-2-1 0 0 0,0 0 0 0 0,-1 1 0 0 0,-1 5-34 0 0,-4-14 31 0 0,-1 0 0 0 0,0-1 0 0 0,0 0-1 0 0,0 0 1 0 0,-1 0 0 0 0,0-1 0 0 0,-1 0-1 0 0,0-1 1 0 0,0 0 0 0 0,0 0-1 0 0,-1-1 1 0 0,1 0 0 0 0,-1-1 0 0 0,-1 0-1 0 0,1 0 1 0 0,0-1 0 0 0,-1-1 0 0 0,0 0-1 0 0,1 0 1 0 0,-4-1-31 0 0,7 1 4 0 0,-393 119-2639 0 0,295-105-750 0 0,74-16 1633 0 0</inkml:trace>
  <inkml:trace contextRef="#ctx0" brushRef="#br0" timeOffset="-152818.766">7469 14211 6729 0 0,'65'-15'3308'0'0,"24"-1"-3490"0"0,246 10 214 0 0,177-81-32 0 0,-343 51-4927 0 0,-159 36 3752 0 0</inkml:trace>
  <inkml:trace contextRef="#ctx0" brushRef="#br0" timeOffset="-152228.493">7479 14195 4961 0 0,'-6'0'900'0'0,"-48"4"975"0"0,53-4-1863 0 0,0 0 1 0 0,1 0-1 0 0,-1 0 1 0 0,0 1-1 0 0,0-1 0 0 0,1 0 1 0 0,-1 0-1 0 0,0 0 1 0 0,0 1-1 0 0,1-1 1 0 0,-1 0-1 0 0,0 1 0 0 0,1-1 1 0 0,-1 1-1 0 0,0-1 1 0 0,1 1-1 0 0,-1-1 0 0 0,1 1 1 0 0,-1-1-1 0 0,1 1 1 0 0,-1 0-1 0 0,1-1 1 0 0,-1 1-1 0 0,1 0 0 0 0,0-1 1 0 0,-1 1-1 0 0,1 0 1 0 0,0-1-1 0 0,-1 1 0 0 0,1 0 1 0 0,0 0-1 0 0,0-1 1 0 0,0 1-1 0 0,0 0 0 0 0,0 0 1 0 0,0 0-1 0 0,0-1 1 0 0,0 1-1 0 0,0 0 1 0 0,0 0-1 0 0,0-1 0 0 0,0 1 1 0 0,1 0-1 0 0,-1 0 1 0 0,0-1-1 0 0,1 1 0 0 0,-1 0 1 0 0,0 0-1 0 0,1-1 1 0 0,-1 1-1 0 0,1-1 1 0 0,-1 1-1 0 0,1 0 0 0 0,-1-1 1 0 0,1 1-1 0 0,-1-1 1 0 0,1 1-1 0 0,0-1 0 0 0,0 1-12 0 0,22 20 93 0 0,1-1-1 0 0,0-1 1 0 0,2-1-1 0 0,0-1 1 0 0,1-2-1 0 0,1 0 0 0 0,0-2 1 0 0,16 5-93 0 0,-24-9 21 0 0,265 133 120 0 0,-274-136-121 0 0,-1 2 0 0 0,0-1 0 0 0,0 1 0 0 0,-1 1 0 0 0,-1 0 0 0 0,1 0 1 0 0,-1 0-1 0 0,-1 1 0 0 0,0 0 0 0 0,0 1 0 0 0,-1 0 0 0 0,0 0 0 0 0,-1 0 0 0 0,0 1 0 0 0,-1-1 0 0 0,0 1 0 0 0,1 10-20 0 0,-7-10 13 0 0,-1 0 0 0 0,-1 0-1 0 0,0 0 1 0 0,0-1-1 0 0,-1 0 1 0 0,-1 0-1 0 0,0 0 1 0 0,0 0 0 0 0,-1-1-1 0 0,0 0 1 0 0,-1-1-1 0 0,0 1 1 0 0,-1-2-1 0 0,0 1 1 0 0,0-1 0 0 0,-5 3-13 0 0,-10 12 8 0 0,-39 44-7 0 0,-123 110-49 0 0,-118 38 25 0 0,279-196 31 0 0,0 1 0 0 0,2 1 0 0 0,1 1 0 0 0,0 1 0 0 0,2 1 0 0 0,0 1 0 0 0,-5 11-8 0 0,25-35 2 0 0,-2 0 4 0 0,0 0-1 0 0,0 1 1 0 0,0-1 0 0 0,0 1 0 0 0,0 0 0 0 0,1 0-1 0 0,-1-1 1 0 0,1 1 0 0 0,-1 0 0 0 0,1 0 0 0 0,0 0-1 0 0,-1 0 1 0 0,1 1 0 0 0,0-1 0 0 0,1 0 0 0 0,-1 0-1 0 0,0 1 1 0 0,1-1 0 0 0,-1 1 0 0 0,1-1 0 0 0,0 0-1 0 0,-1 1 1 0 0,1-1 0 0 0,0 1 0 0 0,1-1 0 0 0,-1 1-1 0 0,0-1 1 0 0,1 0 0 0 0,-1 1 0 0 0,1-1 0 0 0,0 0-1 0 0,0 1 1 0 0,0-1 0 0 0,0 0 0 0 0,0 0 0 0 0,0 0-1 0 0,1 0 1 0 0,-1 0 0 0 0,1 0 0 0 0,-1 0 0 0 0,1-1-1 0 0,0 1 1 0 0,0 0 0 0 0,0-1 0 0 0,-1 1 0 0 0,3 0-6 0 0,245-7 1081 0 0,-168-2-925 0 0,149-9 298 0 0,158 12-454 0 0,294 53 144 0 0,-442-49-4169 0 0,-220-1 2872 0 0</inkml:trace>
  <inkml:trace contextRef="#ctx0" brushRef="#br0" timeOffset="-127894.517">11908 13500 3905 0 0,'-32'-59'1999'0'0,"18"71"-1907"0"0,-101 442 936 0 0,75-283-220 0 0,8 2 0 0 0,8 2 0 0 0,7 0 0 0 0,6 168-808 0 0,11-308 109 0 0,1 0 0 0 0,2 0 0 0 0,2 0 0 0 0,1-1 0 0 0,1 1 0 0 0,2-2 0 0 0,2 1 0 0 0,1-1 0 0 0,1-1 0 0 0,2 0 0 0 0,1-1 0 0 0,1 0 0 0 0,2-2 0 0 0,1 0 0 0 0,6 4-109 0 0,-12-13-47 0 0,1 0 0 0 0,1-2 0 0 0,0 0 1 0 0,2-1-1 0 0,0 0 0 0 0,1-1 0 0 0,0-2 0 0 0,1 0 1 0 0,1-1-1 0 0,0 0 0 0 0,1-2 0 0 0,0-1 1 0 0,1-1-1 0 0,0 0 0 0 0,0-2 0 0 0,1-1 1 0 0,5 0 46 0 0,83-14-3354 0 0,-84 0 2013 0 0</inkml:trace>
  <inkml:trace contextRef="#ctx0" brushRef="#br0" timeOffset="-78643.092">12529 16624 8010 0 0,'-37'-33'3709'0'0,"34"32"-3711"0"0,-1 0-1 0 0,1 0 1 0 0,0 0-1 0 0,-1 1 0 0 0,1-1 1 0 0,-1 1-1 0 0,1 0 1 0 0,-1 0-1 0 0,1 0 0 0 0,-1 0 1 0 0,1 1-1 0 0,-1 0 1 0 0,1-1-1 0 0,-1 1 0 0 0,1 0 1 0 0,0 1-1 0 0,0-1 0 0 0,-1 0 1 0 0,1 1-1 0 0,0 0 1 0 0,0 0-1 0 0,0 0 0 0 0,1 0 1 0 0,-1 0-1 0 0,0 1 1 0 0,1-1-1 0 0,0 1 0 0 0,-1-1 1 0 0,1 1-1 0 0,-1 2 3 0 0,-13 23-20 0 0,2 1 0 0 0,1 0 0 0 0,1 1-1 0 0,1 1 1 0 0,2 0 0 0 0,1 0 0 0 0,1 1 0 0 0,2 0-1 0 0,0 21 21 0 0,-7 19-14 0 0,-15 101 38 0 0,7 0-1 0 0,7 1 1 0 0,10 154-24 0 0,3-294-9 0 0,1 0 0 0 0,2 0 0 0 0,1-1 0 0 0,2 1 1 0 0,1-1-1 0 0,1 0 0 0 0,2-1 0 0 0,2 0 0 0 0,0-1 0 0 0,3 0 0 0 0,0-1 1 0 0,2 0-1 0 0,1-1 0 0 0,1-2 0 0 0,1 1 0 0 0,2-2 0 0 0,1-1 0 0 0,1-1 1 0 0,0-1-1 0 0,2-1 0 0 0,1-1 0 0 0,7 3 9 0 0,-27-21-268 0 0,0 1 0 0 0,0-2-1 0 0,0 1 1 0 0,0-1 0 0 0,0 0-1 0 0,0 0 1 0 0,1-1 0 0 0,-1 0-1 0 0,1-1 1 0 0,-1 1 0 0 0,1-1 0 0 0,-1-1-1 0 0,0 1 1 0 0,1-1 0 0 0,-1-1-1 0 0,0 1 1 0 0,7-4 268 0 0,7-5-1111 0 0</inkml:trace>
  <inkml:trace contextRef="#ctx0" brushRef="#br0" timeOffset="-79674.792">10610 17637 4249 0 0,'-10'-16'1141'0'0,"7"13"-1033"0"0,0-1 1 0 0,0 0-1 0 0,0 0 1 0 0,0 0-1 0 0,0 0 1 0 0,1 0-1 0 0,0-1 0 0 0,0 1 1 0 0,0-1-1 0 0,0 1 1 0 0,1-1-1 0 0,0 0 1 0 0,0 0-1 0 0,0 0 1 0 0,1 1-1 0 0,-1-1 1 0 0,1 0-1 0 0,0 0 1 0 0,0 0-1 0 0,1 0 0 0 0,0 0 1 0 0,0 1-1 0 0,0-1 1 0 0,0 0-1 0 0,1 0 1 0 0,-1 1-1 0 0,1-1 1 0 0,1 1-1 0 0,0-2-108 0 0,-3 5 5 0 0,1 0 0 0 0,0 0 1 0 0,0 0-1 0 0,-1 0 0 0 0,1 0 0 0 0,0 0 0 0 0,0 0 0 0 0,0 0 0 0 0,0 1 1 0 0,0-1-1 0 0,0 0 0 0 0,0 1 0 0 0,0-1 0 0 0,0 0 0 0 0,0 1 0 0 0,1 0 1 0 0,-1-1-1 0 0,0 1 0 0 0,0 0 0 0 0,0-1 0 0 0,1 1 0 0 0,-1 0 0 0 0,0 0 1 0 0,0 0-1 0 0,1 0 0 0 0,-1 0 0 0 0,0 0 0 0 0,0 1 0 0 0,1-1 0 0 0,-1 0 1 0 0,0 0-1 0 0,0 1 0 0 0,0-1 0 0 0,0 1 0 0 0,1-1 0 0 0,-1 1 0 0 0,0 0 0 0 0,0-1 1 0 0,0 1-1 0 0,0 0 0 0 0,0 0 0 0 0,-1 0 0 0 0,1 0 0 0 0,0 0 0 0 0,0 0 1 0 0,0 0-1 0 0,-1 0 0 0 0,1 0 0 0 0,-1 0 0 0 0,1 0 0 0 0,-1 0 0 0 0,1 0 1 0 0,-1 0-1 0 0,1 1 0 0 0,-1-1-5 0 0,7 16 14 0 0,-1 0 0 0 0,-1 1 0 0 0,-1 0 1 0 0,0 0-1 0 0,-1 0 0 0 0,-1 0 0 0 0,-1 0 0 0 0,0 1 0 0 0,-1-1 0 0 0,-3 18-14 0 0,2-8 15 0 0,1 6 5 0 0,-2 0 0 0 0,-1 1 0 0 0,-1-1 0 0 0,-3 0 0 0 0,-8 27-20 0 0,-12 49 137 0 0,36-64 46 0 0,-9-45-148 0 0,0-1 11 0 0,0 0 9 0 0,0 0 2 0 0,28 8 143 0 0,115 20 118 0 0,296-35 722 0 0,-175-21-896 0 0,-206 18-5165 0 0,-57 9 3803 0 0,-1 0-311 0 0</inkml:trace>
  <inkml:trace contextRef="#ctx0" brushRef="#br0" timeOffset="-79313.384">10578 17788 7914 0 0,'-1'0'80'0'0,"-1"1"0"0"0,1-1 1 0 0,0 0-1 0 0,-1 0 1 0 0,1 1-1 0 0,0-1 0 0 0,0 0 1 0 0,-1 0-1 0 0,1-1 1 0 0,0 1-1 0 0,-1 0 0 0 0,1 0 1 0 0,0-1-1 0 0,0 1 1 0 0,-1-1-1 0 0,1 1 0 0 0,0-1 1 0 0,0 1-1 0 0,0-1 0 0 0,0 0 1 0 0,0 1-1 0 0,-1-1 1 0 0,2 0-1 0 0,-1 0 0 0 0,0 0 1 0 0,0 0-1 0 0,0 0 1 0 0,0 0-1 0 0,0 0 0 0 0,1 0 1 0 0,-1 0-1 0 0,0 0 1 0 0,1 0-1 0 0,-1-1 0 0 0,1 1 1 0 0,0 0-1 0 0,-1 0 0 0 0,1-1 1 0 0,0 1-1 0 0,0 0 1 0 0,0-1-1 0 0,-1 1 0 0 0,2 0-80 0 0,64-26-124 0 0,22 7 128 0 0,0 3 0 0 0,0 4 0 0 0,89-1-4 0 0,81-11 95 0 0,-236 23-178 0 0,66-24-3185 0 0,-85 24 2289 0 0,-2 0-347 0 0</inkml:trace>
  <inkml:trace contextRef="#ctx0" brushRef="#br0" timeOffset="-79033.172">10551 17380 5969 0 0,'-2'-32'2970'0'0,"2"29"-2944"0"0,1 0 0 0 0,0 0 0 0 0,-1 1-1 0 0,1-1 1 0 0,0 0 0 0 0,1 1 0 0 0,-1-1 0 0 0,0 1 0 0 0,1-1-1 0 0,-1 1 1 0 0,1 0 0 0 0,0 0 0 0 0,0-1 0 0 0,0 1-1 0 0,0 0 1 0 0,0 1 0 0 0,0-1 0 0 0,1 0 0 0 0,-1 1 0 0 0,0-1-1 0 0,1 1 1 0 0,-1 0 0 0 0,1 0 0 0 0,0 0 0 0 0,0 0-26 0 0,67-21 68 0 0,1 4 0 0 0,2 2 0 0 0,-1 4 1 0 0,2 3-1 0 0,-1 3 0 0 0,1 4 0 0 0,2 2-68 0 0,178-10-3439 0 0,-237 12 2617 0 0</inkml:trace>
  <inkml:trace contextRef="#ctx0" brushRef="#br0" timeOffset="-151669.044">7366 16137 4185 0 0,'11'286'1935'0'0,"0"-16"-2023"0"0,-11-267 107 0 0,0 0 1 0 0,0 0-1 0 0,1 0 1 0 0,-1 0-1 0 0,1 0 1 0 0,-1 0-1 0 0,1 0 1 0 0,0 0-1 0 0,0 0 1 0 0,0 0-1 0 0,1-1 1 0 0,-1 1-1 0 0,1 0 1 0 0,-1-1-1 0 0,1 1 0 0 0,0-1 1 0 0,0 0-1 0 0,0 1 1 0 0,0-1-1 0 0,0 0 1 0 0,1 0-1 0 0,-1 0 1 0 0,1-1-1 0 0,-1 1 1 0 0,1-1-1 0 0,0 1 1 0 0,-1-1-1 0 0,1 0 1 0 0,0 0-1 0 0,0 0 1 0 0,0 0-1 0 0,0 0 1 0 0,0-1-1 0 0,0 0 0 0 0,0 1 1 0 0,0-1-1 0 0,0 0 1 0 0,0 0-1 0 0,0-1 1 0 0,1 1-20 0 0,227-31 300 0 0,-167 8-1815 0 0,-64 21 760 0 0,0 0 187 0 0</inkml:trace>
  <inkml:trace contextRef="#ctx0" brushRef="#br0" timeOffset="-151388.279">7133 16447 5881 0 0,'43'-1'2701'0'0,"91"-9"-2706"0"0,172 1-1218 0 0,-198 10-1211 0 0,-87-1 1563 0 0</inkml:trace>
  <inkml:trace contextRef="#ctx0" brushRef="#br0" timeOffset="-151107.551">7883 16358 7250 0 0,'47'-24'3373'0'0,"43"14"-3456"0"0,-40 7 281 0 0,301-28-1149 0 0,-336 29-2457 0 0,-15 0 2470 0 0</inkml:trace>
  <inkml:trace contextRef="#ctx0" brushRef="#br0" timeOffset="-150875.083">7955 16530 6201 0 0,'20'19'3238'0'0,"35"-8"-3458"0"0,-41-9 480 0 0,30 2-270 0 0,0-3 0 0 0,0-1 0 0 0,0-2 0 0 0,-1-2-1 0 0,1-2 1 0 0,23-7 10 0 0,-60 11-33 0 0,100-38-4496 0 0,-95 35 3298 0 0</inkml:trace>
  <inkml:trace contextRef="#ctx0" brushRef="#br0" timeOffset="-170780.189">8802 16020 1352 0 0,'-6'1'71'0'0,"-1"0"-1"0"0,1 0 1 0 0,0 0-1 0 0,0 1 1 0 0,0-1-1 0 0,0 2 1 0 0,0-1-1 0 0,0 1 1 0 0,0-1-1 0 0,1 2 1 0 0,-1-1-1 0 0,1 1 1 0 0,0-1-1 0 0,0 1 1 0 0,0 1-1 0 0,1-1 1 0 0,-1 1-1 0 0,1 0 1 0 0,0 0-1 0 0,0 0 1 0 0,1 0-1 0 0,0 1 1 0 0,0-1-1 0 0,0 1 1 0 0,-1 4-71 0 0,-4 8 252 0 0,1 0 1 0 0,1 0-1 0 0,1 1 1 0 0,1 0-1 0 0,0 0 0 0 0,2 0 1 0 0,0 0-1 0 0,1 2-252 0 0,0 5 60 0 0,2 0 0 0 0,0 1 0 0 0,2-1 0 0 0,1 0 0 0 0,1 0 1 0 0,2-1-1 0 0,0 1 0 0 0,2-1 0 0 0,0-1 0 0 0,2 0 0 0 0,1 2-60 0 0,-5-18 78 0 0,0-1 1 0 0,0 0 0 0 0,0 0 0 0 0,1 0 0 0 0,0-1 0 0 0,1 0 0 0 0,-1 0 0 0 0,1-1 0 0 0,0 0-1 0 0,0-1 1 0 0,1 0 0 0 0,-1 0 0 0 0,1-1 0 0 0,0 0 0 0 0,0-1 0 0 0,0 0 0 0 0,0-1-1 0 0,0 0 1 0 0,0 0 0 0 0,1-1 0 0 0,-1 0 0 0 0,0-1 0 0 0,5-1-79 0 0,10 2 65 0 0,-17 1-55 0 0,1-1 0 0 0,-1 0 0 0 0,0 0 0 0 0,1-1 0 0 0,-1 0 0 0 0,0-1 0 0 0,0 0 1 0 0,0 0-1 0 0,0 0 0 0 0,0-1 0 0 0,0-1 0 0 0,-1 1 0 0 0,1-1 0 0 0,-1 0 0 0 0,0-1 0 0 0,0 0 1 0 0,-1 0-1 0 0,1 0 0 0 0,-1-1 0 0 0,0 0 0 0 0,-1 0 0 0 0,1-1 0 0 0,-1 1 0 0 0,-1-1 0 0 0,1 0 0 0 0,-1-1 1 0 0,0 1-1 0 0,-1-1 0 0 0,0 0 0 0 0,0 1 0 0 0,0-3-10 0 0,4-13 36 0 0,-1 0-1 0 0,-1-1 1 0 0,-1 0-1 0 0,-1 1 1 0 0,-2-1-1 0 0,0 0 1 0 0,-1 0-1 0 0,-1-1 1 0 0,-2 2-1 0 0,0-1 1 0 0,-2 0-1 0 0,0 1 1 0 0,-2-1 0 0 0,0 2-1 0 0,-2-1 1 0 0,0 1-1 0 0,-2-1-35 0 0,9 19 34 0 0,-1-1 0 0 0,0 1-1 0 0,0 0 1 0 0,0 0 0 0 0,0 0-1 0 0,-1 1 1 0 0,1-1 0 0 0,-1 1 0 0 0,0-1-1 0 0,0 1 1 0 0,-1 1 0 0 0,1-1-1 0 0,0 0 1 0 0,-1 1 0 0 0,0 0 0 0 0,1 0-1 0 0,-1 1 1 0 0,0-1 0 0 0,0 1-1 0 0,0 0 1 0 0,0 0 0 0 0,0 0 0 0 0,0 1-1 0 0,0 0 1 0 0,-2 0-34 0 0,-8 1-42 0 0,0 0-1 0 0,1 0 1 0 0,-1 2-1 0 0,1 0 1 0 0,-1 0-1 0 0,1 2 1 0 0,0 0-1 0 0,0 0 1 0 0,1 1-1 0 0,0 1 1 0 0,0 0 0 0 0,0 1-1 0 0,1 0 1 0 0,0 1-1 0 0,1 0 1 0 0,0 1-1 0 0,0 1 1 0 0,1-1-1 0 0,0 1 1 0 0,1 1-1 0 0,0 0 1 0 0,1 0 0 0 0,1 1-1 0 0,-1 2 43 0 0,-1 35-1487 0 0,9-34 768 0 0</inkml:trace>
  <inkml:trace contextRef="#ctx0" brushRef="#br0" timeOffset="-164770.19">10302 14253 8858 0 0,'-35'53'3604'0'0,"1"-2"-3203"0"0,9-11-406 0 0,1 2-1 0 0,2 0 1 0 0,1 2 0 0 0,3 0 0 0 0,2 1 0 0 0,1 1 0 0 0,-5 35 5 0 0,18-78-5 0 0,0 1-1 0 0,-1-1 1 0 0,2 1 0 0 0,-1 0 0 0 0,0 0 0 0 0,1 0-1 0 0,0 0 1 0 0,0 0 0 0 0,0 1 0 0 0,0-1 0 0 0,0 0-1 0 0,1 0 1 0 0,0 0 0 0 0,0 1 0 0 0,0-1 0 0 0,1 0 0 0 0,-1 0-1 0 0,1 1 1 0 0,0-1 0 0 0,0 0 0 0 0,1 0 0 0 0,-1 0-1 0 0,1 0 1 0 0,0 0 0 0 0,0-1 0 0 0,0 1 0 0 0,0 0-1 0 0,1-1 1 0 0,-1 0 0 0 0,1 1 0 0 0,0-1 0 0 0,0 0-1 0 0,0 0 1 0 0,1-1 0 0 0,-1 1 0 0 0,0-1 0 0 0,2 1 5 0 0,12-2-9 0 0,0 0 0 0 0,-1-1 1 0 0,1-1-1 0 0,-1 0 0 0 0,1-2 1 0 0,-1 0-1 0 0,1 0 0 0 0,6-4 9 0 0,39-6-2 0 0,190-25-8 0 0,-4 18 37 0 0,-240 19-149 0 0,70-12-783 0 0,-40-17-4756 0 0,-36 24 4074 0 0</inkml:trace>
  <inkml:trace contextRef="#ctx0" brushRef="#br0" timeOffset="-164450.189">10178 14484 4057 0 0,'-5'-7'2848'0'0,"5"7"-2821"0"0,-1 0-1 0 0,1-1 1 0 0,-1 1 0 0 0,1 0-1 0 0,-1-1 1 0 0,1 1-1 0 0,0-1 1 0 0,-1 1-1 0 0,1 0 1 0 0,0-1 0 0 0,0 1-1 0 0,-1-1 1 0 0,1 1-1 0 0,0-1 1 0 0,0 1 0 0 0,0-1-1 0 0,-1 0 1 0 0,1 1-1 0 0,0-1 1 0 0,0 1 0 0 0,0-1-1 0 0,0 1 1 0 0,0-1-1 0 0,0 1 1 0 0,0-1 0 0 0,0 1-1 0 0,1-1 1 0 0,-1 1-1 0 0,0-1 1 0 0,0 0-1 0 0,0 1 1 0 0,0-1 0 0 0,1 1-1 0 0,-1-1 1 0 0,0 1-1 0 0,1 0 1 0 0,-1-1 0 0 0,0 1-1 0 0,1-1 1 0 0,-1 1-1 0 0,0 0 1 0 0,1-1 0 0 0,-1 1-1 0 0,1 0 1 0 0,-1-1-1 0 0,1 1 1 0 0,-1 0 0 0 0,1-1-1 0 0,-1 1 1 0 0,1 0-1 0 0,-1 0 1 0 0,1 0 0 0 0,-1 0-1 0 0,1-1 1 0 0,-1 1-1 0 0,1 0 1 0 0,-1 0-1 0 0,1 0 1 0 0,-1 0 0 0 0,1 0-1 0 0,-1 0 1 0 0,1 1-27 0 0,125-38 37 0 0,158-55 218 0 0,-54 12-3124 0 0,-197 71 1510 0 0,-17 4 270 0 0</inkml:trace>
  <inkml:trace contextRef="#ctx0" brushRef="#br0" timeOffset="-164190.189">10325 14103 7154 0 0,'32'-26'3338'0'0,"23"-8"-3332"0"0,438-56-292 0 0,-311 51-1335 0 0,-137 31 1000 0 0</inkml:trace>
  <inkml:trace contextRef="#ctx0" brushRef="#br0" timeOffset="-146830.189">14887 14066 4881 0 0,'-35'-87'3225'0'0,"31"99"-1397"0"0,11 157-641 0 0,-14 164-1187 0 0,-4-118 67 0 0,15-197-2674 0 0,-4-17 2443 0 0,1 1-1 0 0,-1-1 1 0 0,1 1-1 0 0,-1-1 1 0 0,0 1-1 0 0,1-1 1 0 0,-1 1 0 0 0,0 0-1 0 0,0-1 1 0 0,0 1-1 0 0,0-1 1 0 0,-1 1-1 0 0,1 0 1 0 0,0-1 0 0 0,-1 1-1 0 0,1-1 1 0 0,-1 1-1 0 0,1-1 1 0 0,-1 1-1 0 0,0-1 1 0 0,0 0 0 0 0,1 1-1 0 0,-1-1 1 0 0,0 0-1 0 0,0 0 1 0 0,0 1-1 0 0,-1-1 1 0 0,1 0 0 0 0,0 0-1 0 0,0 0 1 0 0,0 0-1 0 0,-1 0 1 0 0,1-1-1 0 0,-1 1 1 0 0,0 0 164 0 0,-40 32-225 0 0,-56-4-90 0 0,-240 45 4486 0 0,295-74-1361 0 0,52-4-2604 0 0,56-15 67 0 0,1 4 1 0 0,0 2 0 0 0,1 3 0 0 0,0 4-1 0 0,1 2 1 0 0,-1 3 0 0 0,32 5-274 0 0,-20-4 3 0 0,-67 1-24 0 0,-1 0 1 0 0,1-1 0 0 0,-1-1 0 0 0,1 0-1 0 0,0 0 1 0 0,-1-1 0 0 0,0-1-1 0 0,1 0 1 0 0,-1 0 0 0 0,-1-1 0 0 0,1-1-1 0 0,0 0 1 0 0,-1 0 0 0 0,7-5 20 0 0,-23-5-5451 0 0,5 14 4203 0 0</inkml:trace>
  <inkml:trace contextRef="#ctx0" brushRef="#br0" timeOffset="-146560.189">14573 13875 7874 0 0,'-2'-5'854'0'0,"-10"-23"1691"0"0,12 26-2537 0 0,-1 0 0 0 0,1 1 0 0 0,-1-1 0 0 0,1 0 0 0 0,0 1 0 0 0,0-1 0 0 0,-1 0 0 0 0,1 1 0 0 0,0-1 0 0 0,0 0 0 0 0,1 0 0 0 0,-1 1 0 0 0,0-1 0 0 0,1 0 0 0 0,-1 1 1 0 0,1-1-1 0 0,-1 1 0 0 0,1-1 0 0 0,0 0 0 0 0,0 1 0 0 0,-1-1 0 0 0,1 1 0 0 0,0 0 0 0 0,0-1 0 0 0,1 1 0 0 0,-1 0 0 0 0,0 0 0 0 0,0-1 0 0 0,1 1 0 0 0,-1 0 0 0 0,0 0 0 0 0,1 1 0 0 0,-1-1 0 0 0,1 0 0 0 0,-1 0 0 0 0,1 1 0 0 0,0-1 0 0 0,0 0-8 0 0,67-27 63 0 0,1 3-1 0 0,1 3 1 0 0,1 3-1 0 0,33-3-62 0 0,-67 16-762 0 0,0 1 1 0 0,0 3-1 0 0,0 1 1 0 0,0 2-1 0 0,19 3 762 0 0,-23 1-1355 0 0</inkml:trace>
  <inkml:trace contextRef="#ctx0" brushRef="#br0" timeOffset="-145420.189">14851 13980 4449 0 0,'-197'-4'2807'0'0,"205"-5"-2443"0"0,117-36-128 0 0,-75 24-183 0 0,2 2 0 0 0,0 3 0 0 0,0 2-1 0 0,2 2 1 0 0,19 0-53 0 0,235-27 395 0 0,-176 18-1023 0 0,-120 20-2065 0 0,-12 1 1588 0 0</inkml:trace>
  <inkml:trace contextRef="#ctx0" brushRef="#br0" timeOffset="-145150.189">14922 13850 5241 0 0,'-21'12'2745'0'0,"-4"55"-1930"0"0,24-64-686 0 0,-55 414 1991 0 0,48-324-2013 0 0,-38 414-62 0 0,45-498-375 0 0,-2 7 274 0 0,2-14-3596 0 0,8-11 2719 0 0,29-27-265 0 0</inkml:trace>
  <inkml:trace contextRef="#ctx0" brushRef="#br0" timeOffset="-144730.189">14392 14070 5289 0 0,'-10'-5'1435'0'0,"9"5"-1401"0"0,-1 0 0 0 0,0 0 0 0 0,1 0 0 0 0,-1 0 0 0 0,1 0 0 0 0,-1-1 0 0 0,0 1 0 0 0,1 0 0 0 0,-1-1 0 0 0,1 1 1 0 0,-1-1-1 0 0,1 0 0 0 0,-1 0 0 0 0,1 1 0 0 0,-1-1 0 0 0,1 0 0 0 0,0 0 0 0 0,0 0 0 0 0,-1-1 0 0 0,1 1 0 0 0,0 0 0 0 0,0 0 0 0 0,0-1 0 0 0,0 1 0 0 0,0 0 0 0 0,1-1 0 0 0,-1 1 0 0 0,0-1 0 0 0,1 1 1 0 0,-1-1-1 0 0,0 1 0 0 0,1-1 0 0 0,0 0 0 0 0,-1 1 0 0 0,1-1 0 0 0,0 1 0 0 0,0-1 0 0 0,0 0 0 0 0,0 1 0 0 0,0-1 0 0 0,1 0 0 0 0,-1 1 0 0 0,0-1 0 0 0,1 1 0 0 0,-1-1 0 0 0,1 0 0 0 0,0 1-34 0 0,27-18 196 0 0,1 1 0 0 0,1 1 0 0 0,0 2-1 0 0,1 1 1 0 0,1 2 0 0 0,12-3-196 0 0,1-2 179 0 0,29-6-66 0 0,0 3-1 0 0,2 4 1 0 0,0 2-1 0 0,0 4 1 0 0,1 3 0 0 0,1 4-1 0 0,5 3-112 0 0,198-29-3606 0 0,-247 22 2379 0 0</inkml:trace>
  <inkml:trace contextRef="#ctx0" brushRef="#br0" timeOffset="-144000.189">15922 13324 5969 0 0,'-4'-2'2557'0'0,"-14"12"-2172"0"0,9 2-316 0 0,1 1 0 0 0,1 0-1 0 0,0 1 1 0 0,0-1 0 0 0,1 1 0 0 0,1 1-1 0 0,1-1 1 0 0,0 1 0 0 0,0-1-1 0 0,2 1 1 0 0,-1 3-69 0 0,-8 36 98 0 0,4-27-81 0 0,-6 34 10 0 0,-3-1 1 0 0,-3-1-1 0 0,-2-1 1 0 0,-3 0-1 0 0,-23 40-27 0 0,-17 3 111 0 0,67-91-88 0 0,29 83 17 0 0,-21 74 637 0 0,-7 0 1 0 0,-15 146-678 0 0,6-139 347 0 0,5-171-439 0 0,0-1 1 0 0,1 1 0 0 0,-1-1 0 0 0,1 1 0 0 0,0-1 0 0 0,0 1-1 0 0,0-1 1 0 0,0 0 0 0 0,0 1 0 0 0,1-1 0 0 0,-1 0 0 0 0,0 0-1 0 0,1 0 1 0 0,0 0 0 0 0,-1 0 0 0 0,1 0 0 0 0,0-1 0 0 0,0 1 0 0 0,0 0-1 0 0,0-1 1 0 0,1 1 0 0 0,-1-1 0 0 0,0 0 0 0 0,1 0 0 0 0,-1 0-1 0 0,0 0 1 0 0,1 0 0 0 0,-1-1 0 0 0,1 1 0 0 0,-1-1 0 0 0,1 1 0 0 0,0-1-1 0 0,-1 0 1 0 0,1 0 0 0 0,-1 0 0 0 0,1-1 0 0 0,-1 1 0 0 0,1 0-1 0 0,0-1 1 0 0,-1 0 0 0 0,0 0 0 0 0,1 1 0 0 0,-1-1 0 0 0,1-1-1 0 0,-1 1 1 0 0,0 0 0 0 0,0-1 0 0 0,0 1 0 0 0,0-1 0 0 0,0 1 0 0 0,0-1 91 0 0,21-8-1361 0 0</inkml:trace>
  <inkml:trace contextRef="#ctx0" brushRef="#br0" timeOffset="-134250.189">16706 13926 792 0 0,'-3'-105'3514'0'0,"6"43"-333"0"0,-15 100-2957 0 0,-94 295 389 0 0,22-18-178 0 0,82-308-411 0 0,0-1 0 0 0,0 1 0 0 0,1-1 0 0 0,-1 1 0 0 0,1 0 0 0 0,1 0 1 0 0,-1 0-1 0 0,1-1 0 0 0,1 1 0 0 0,-1 0 0 0 0,1 0 0 0 0,0 0 0 0 0,1-1 0 0 0,-1 1 0 0 0,1 0 0 0 0,1-1 0 0 0,-1 0 0 0 0,1 1 0 0 0,0-1 0 0 0,1 0 0 0 0,-1-1 0 0 0,1 1 0 0 0,0-1 0 0 0,1 1 0 0 0,-1-1 0 0 0,1 0 0 0 0,0-1 1 0 0,0 1-1 0 0,1-1 0 0 0,-1 0 0 0 0,1 0 0 0 0,5 2-24 0 0,3-1 5 0 0,0-1 1 0 0,0 0-1 0 0,0-1 1 0 0,1-1 0 0 0,-1 0-1 0 0,0-1 1 0 0,1-1-1 0 0,-1 0 1 0 0,1-1 0 0 0,-1 0-1 0 0,1-1 1 0 0,-1-1-1 0 0,0 0 1 0 0,0-1-1 0 0,0 0 1 0 0,12-7-6 0 0,1-1-121 0 0,50-12-4967 0 0,-68 23 3736 0 0</inkml:trace>
  <inkml:trace contextRef="#ctx0" brushRef="#br0" timeOffset="-133910.189">16298 14210 6681 0 0,'-77'-9'3473'0'0,"360"-21"-3079"0"0,115-1-1367 0 0,-293 23-1124 0 0,-73 6 1199 0 0,1 2-345 0 0</inkml:trace>
  <inkml:trace contextRef="#ctx0" brushRef="#br0" timeOffset="-132270.189">17574 14071 4849 0 0,'-120'-65'3177'0'0,"81"32"-1929"0"0,82 34-723 0 0,-23 4-487 0 0,0 2-1 0 0,0 0 0 0 0,0 1 1 0 0,-1 1-1 0 0,0 0 0 0 0,-1 2 1 0 0,16 11-38 0 0,251 166 85 0 0,-296-175-5 0 0,-77 45-46 0 0,59-45-6 0 0,1 1 0 0 0,0 1 1 0 0,1 2-1 0 0,0 1 1 0 0,-17 15-29 0 0,-89 56 48 0 0,46-45-77 0 0,29-11-3349 0 0,59-33 2152 0 0</inkml:trace>
  <inkml:trace contextRef="#ctx0" brushRef="#br0" timeOffset="-132010.189">18098 14385 6961 0 0,'-8'4'318'0'0,"-122"59"2719"0"0,-161 107-2715 0 0,72-38-2652 0 0,214-130 1680 0 0</inkml:trace>
  <inkml:trace contextRef="#ctx0" brushRef="#br0" timeOffset="-130730.19">18388 13789 4097 0 0,'-48'-20'2227'0'0,"48"20"-2163"0"0,0 0-19 0 0,0 0-6 0 0,61-9 273 0 0,-4 4-151 0 0,1 2 0 0 0,0 3 0 0 0,-1 3 0 0 0,46 8-161 0 0,101-17 1731 0 0,-203 7-1710 0 0,0-1-1 0 0,0 0 0 0 0,0 0 0 0 0,0 0 1 0 0,0 0-1 0 0,0-1 0 0 0,-1 1 1 0 0,1 0-1 0 0,0 0 0 0 0,0 0 1 0 0,0-1-1 0 0,0 1 0 0 0,0 0 0 0 0,0-1 1 0 0,-1 1-1 0 0,1-1 0 0 0,0 1 1 0 0,0-1-1 0 0,-1 1 0 0 0,1-1 1 0 0,0 0-1 0 0,-1 1 0 0 0,1-1 0 0 0,0 0 1 0 0,-1 0-1 0 0,1 1 0 0 0,-1-1 1 0 0,0 0-1 0 0,1 0 0 0 0,-1 0 1 0 0,1 0-1 0 0,-1 1 0 0 0,0-1 0 0 0,0 0 1 0 0,0 0-1 0 0,1 0 0 0 0,-1 0 1 0 0,0 0-1 0 0,0 0 0 0 0,0 0 1 0 0,0 0-1 0 0,-1 0 0 0 0,1 0 0 0 0,0 1 1 0 0,0-1-1 0 0,0 0 0 0 0,-1 0 1 0 0,1 0-1 0 0,0 0 0 0 0,-1 0 1 0 0,1 1-1 0 0,-1-1 0 0 0,1 0 1 0 0,-1 0-21 0 0,-10 4 30 0 0,-134 86 13 0 0,109-67 97 0 0,1 1 1 0 0,1 1-1 0 0,2 2 1 0 0,0 1-1 0 0,2 2 0 0 0,0 1 1 0 0,3 1-1 0 0,0 2 1 0 0,2 0-1 0 0,-10 20-140 0 0,18-18 59 0 0,1 0 0 0 0,1 1 0 0 0,3 0 0 0 0,0 1 0 0 0,3 1 0 0 0,1-1 0 0 0,2 2 0 0 0,1-1 0 0 0,2 1 0 0 0,2 4-59 0 0,0-38 3 0 0,0 0 0 0 0,1 0 0 0 0,0 0 1 0 0,0 0-1 0 0,1 0 0 0 0,-1 0 0 0 0,1 0 0 0 0,0 0 1 0 0,0 0-1 0 0,1 0 0 0 0,-1-1 0 0 0,1 1 0 0 0,0 0 1 0 0,1-1-1 0 0,-1 0 0 0 0,1 1 0 0 0,-1-1 1 0 0,1 0-1 0 0,1 0 0 0 0,-1-1 0 0 0,1 1 0 0 0,-1-1 1 0 0,1 1-1 0 0,0-1 0 0 0,0 0 0 0 0,0 0 1 0 0,0-1-1 0 0,1 1 0 0 0,-1-1 0 0 0,1 0 0 0 0,0-1 1 0 0,-1 1-1 0 0,1-1 0 0 0,0 1 0 0 0,0-2 0 0 0,0 1 1 0 0,0 0-1 0 0,0-1 0 0 0,0 0 0 0 0,0 0 1 0 0,0 0-1 0 0,0-1 0 0 0,0 0 0 0 0,0 0 0 0 0,0 0 1 0 0,0-1-4 0 0,22-10 11 0 0,-2-1-1 0 0,1-1 1 0 0,-2-1 0 0 0,0-1 0 0 0,-1-1 0 0 0,-1-1 0 0 0,15-16-11 0 0,-33 31-8 0 0,0 0 0 0 0,0-1 0 0 0,0 1 0 0 0,0-1 0 0 0,-1 0 0 0 0,1 1 0 0 0,-1-1 0 0 0,0-1 0 0 0,-1 1 0 0 0,1 0 0 0 0,-1-1 0 0 0,1 0 0 0 0,-1 1 0 0 0,-1-1 0 0 0,1 0 0 0 0,-1 0 0 0 0,0 0 0 0 0,0 0 0 0 0,0 0 0 0 0,0 0 0 0 0,-1 0 0 0 0,0-1 0 0 0,0 1 0 0 0,-1 0 0 0 0,1 0 0 0 0,-1 0 0 0 0,0 0 1 0 0,-1 0-1 0 0,1 0 0 0 0,-1 0 0 0 0,0 1 0 0 0,0-1 0 0 0,0 0 0 0 0,-1 1 0 0 0,0 0 0 0 0,0-1 0 0 0,0 1 0 0 0,0 0 0 0 0,0 1 0 0 0,-1-1 0 0 0,0 0 0 0 0,0 1 0 0 0,-2-2 8 0 0,-70-19-849 0 0,41 21-4734 0 0,35 3 4536 0 0,0 0-245 0 0</inkml:trace>
  <inkml:trace contextRef="#ctx0" brushRef="#br0" timeOffset="-130140.19">19069 14586 1912 0 0,'30'-79'3461'0'0,"1"-1"-3273"0"0,-30 76-105 0 0,0 0-1 0 0,0 0 1 0 0,0 0-1 0 0,-1 0 1 0 0,1 0-1 0 0,-1 0 1 0 0,0 0-1 0 0,0-1 1 0 0,-1 1-1 0 0,1 0 1 0 0,-1 0-1 0 0,0 0 1 0 0,0 0-1 0 0,0 0 1 0 0,-1 0 0 0 0,1 0-1 0 0,-1 1 1 0 0,0-1-1 0 0,0 0 1 0 0,0 1-1 0 0,-1 0 1 0 0,1-1-1 0 0,-1 1 1 0 0,0 0-1 0 0,0 0 1 0 0,0 0-1 0 0,0 1 1 0 0,0-1-1 0 0,-1 1 1 0 0,1 0-1 0 0,-1-1 1 0 0,1 2-1 0 0,-1-1 1 0 0,0 0-1 0 0,0 1 1 0 0,0 0 0 0 0,0 0-1 0 0,0 0 1 0 0,0 0-1 0 0,0 0 1 0 0,-4 1-83 0 0,-1 5 76 0 0,-1 0 0 0 0,1 0 1 0 0,0 1-1 0 0,0 1 0 0 0,1-1 1 0 0,-1 1-1 0 0,1 1 0 0 0,1 0 1 0 0,0 0-1 0 0,0 0 0 0 0,0 1 1 0 0,1 0-1 0 0,1 0 0 0 0,-1 0 1 0 0,2 1-1 0 0,-1 0 0 0 0,-1 7-76 0 0,-57 191 887 0 0,62-205-884 0 0,1 0 0 0 0,-1 0 0 0 0,0 0 0 0 0,1-1 0 0 0,0 1 0 0 0,-1 0 0 0 0,1 0 0 0 0,0 0 0 0 0,0 0-1 0 0,1-1 1 0 0,-1 1 0 0 0,1 0 0 0 0,-1 0 0 0 0,1 0 0 0 0,0-1 0 0 0,0 1 0 0 0,0 0 0 0 0,0-1 0 0 0,1 1 0 0 0,-1-1 0 0 0,1 1 0 0 0,-1-1 0 0 0,1 0 0 0 0,0 0 0 0 0,0 0-1 0 0,0 0 1 0 0,0 0 0 0 0,0 0 0 0 0,1 0 0 0 0,-1 0 0 0 0,0-1 0 0 0,1 0 0 0 0,-1 1 0 0 0,1-1 0 0 0,0 0 0 0 0,-1 0 0 0 0,1 0 0 0 0,0 0 0 0 0,0-1 0 0 0,-1 1 0 0 0,1-1 0 0 0,0 0-1 0 0,0 0 1 0 0,0 0 0 0 0,0 0 0 0 0,0 0 0 0 0,-1-1 0 0 0,1 1 0 0 0,3-2-3 0 0,14-11-28 0 0,1-1 1 0 0,-2-1-1 0 0,0-1 0 0 0,0 0 1 0 0,-2-2-1 0 0,0 0 0 0 0,-1-1 0 0 0,-1 0 1 0 0,7-13 27 0 0,14-27-84 0 0,-35 83 933 0 0,-2-15-845 0 0,5 67 663 0 0,-3-74-653 0 0,-1 0 0 0 0,0 1 0 0 0,1-1 0 0 0,-1 0 0 0 0,1 0 0 0 0,0 0 0 0 0,-1-1 0 0 0,1 1 0 0 0,0 0 0 0 0,0 0 0 0 0,0 0 0 0 0,0-1 0 0 0,1 1 0 0 0,-1 0 0 0 0,0-1 0 0 0,1 1 0 0 0,-1-1 0 0 0,1 0 0 0 0,0 1 0 0 0,-1-1 1 0 0,1 0-1 0 0,0 0 0 0 0,0 0 0 0 0,0 0 0 0 0,0 0 0 0 0,0-1 0 0 0,-1 1 0 0 0,2 0 0 0 0,-1-1 0 0 0,0 0 0 0 0,0 1 0 0 0,0-1 0 0 0,0 0 0 0 0,0 0 0 0 0,1 0-14 0 0,217-65-4795 0 0,-195 55 3488 0 0</inkml:trace>
  <inkml:trace contextRef="#ctx0" brushRef="#br0" timeOffset="-128950.19">19722 13380 2465 0 0,'-20'-9'2234'0'0,"29"17"6"0"0,-3-6-2122 0 0,-1 1 0 0 0,0 0 1 0 0,0 1-1 0 0,0-1 0 0 0,0 1 1 0 0,-1 0-1 0 0,1 0 0 0 0,-1 1 1 0 0,0-1-1 0 0,0 1 0 0 0,0 0 1 0 0,-1 0-1 0 0,0 0 0 0 0,0 0 0 0 0,0 1 1 0 0,-1-1-1 0 0,0 1 0 0 0,0-1 1 0 0,0 1-1 0 0,0 0 0 0 0,0 6-118 0 0,39 100 236 0 0,-76 243 1459 0 0,35-351-1678 0 0,0 1-1 0 0,0-1 1 0 0,0 0-1 0 0,1 0 0 0 0,-1 0 1 0 0,1 1-1 0 0,0-1 0 0 0,0 0 1 0 0,1 0-1 0 0,-1 0 1 0 0,1-1-1 0 0,0 1 0 0 0,0 0 1 0 0,0-1-1 0 0,0 1 0 0 0,1-1 1 0 0,0 1-1 0 0,0-1-16 0 0,-2-2 24 0 0,-1-1-8 0 0,0 0-6 0 0,38-14 3 0 0,-9 0 38 0 0,-23 23-27 0 0,0-1-12 0 0,14 58 78 0 0,-97 486 324 0 0,77-545-400 0 0,-1 0 1 0 0,0 1-1 0 0,-1-1 1 0 0,0 0-1 0 0,0 0 1 0 0,-1 0-1 0 0,1 0 1 0 0,-2-1-1 0 0,1 1 1 0 0,-1-1 0 0 0,0 0-1 0 0,0 0 1 0 0,0 0-1 0 0,-1 0 1 0 0,0-1-1 0 0,0 1 1 0 0,-1-1-1 0 0,1-1 1 0 0,-1 1-1 0 0,0-1 1 0 0,0 0 0 0 0,-1 0-1 0 0,1-1 1 0 0,-1 0-1 0 0,0 0 1 0 0,0 0-1 0 0,0-1 1 0 0,0 0-1 0 0,0-1 1 0 0,0 1-1 0 0,-7-1-14 0 0,-15-14-615 0 0,27 0-4998 0 0,5 8 4505 0 0</inkml:trace>
  <inkml:trace contextRef="#ctx0" brushRef="#br0" timeOffset="-47060.19">9143 16998 5545 0 0,'-53'-22'3608'0'0,"51"21"-3603"0"0,0 1 0 0 0,0 0 0 0 0,0 0 0 0 0,0 0 1 0 0,0 1-1 0 0,0-1 0 0 0,0 0 0 0 0,1 1 0 0 0,-1-1 1 0 0,0 1-1 0 0,0-1 0 0 0,0 1 0 0 0,0 0 1 0 0,1 0-1 0 0,-1 0 0 0 0,0 0 0 0 0,1 0 0 0 0,-1 0 1 0 0,1 0-1 0 0,-1 1 0 0 0,1-1 0 0 0,0 1 0 0 0,-1-1 1 0 0,1 1-1 0 0,0-1 0 0 0,0 1 0 0 0,0 0 0 0 0,0-1 1 0 0,0 1-1 0 0,1 0 0 0 0,-1 0 0 0 0,0 0 0 0 0,1-1 1 0 0,-1 1-1 0 0,1 0 0 0 0,0 0 0 0 0,0 0 0 0 0,0 0 1 0 0,0 0-1 0 0,0 0 0 0 0,0 0-5 0 0,-5 85 115 0 0,3 0-1 0 0,4 0 1 0 0,13 80-115 0 0,1 30 108 0 0,2 301 85 0 0,-20-418 278 0 0,-3-1 0 0 0,-4 1 0 0 0,-19 74-471 0 0,25-142 109 0 0,3-11-100 0 0,-1 0-1 0 0,1 1 1 0 0,-1-1 0 0 0,1 0-1 0 0,0 0 1 0 0,-1 0-1 0 0,1 1 1 0 0,0-1 0 0 0,0 0-1 0 0,0 1 1 0 0,0-1 0 0 0,0 0-1 0 0,0 0 1 0 0,0 1-1 0 0,0-1 1 0 0,1 0 0 0 0,-1 1-1 0 0,0-1 1 0 0,1 0-1 0 0,-1 0 1 0 0,1 0 0 0 0,-1 0-1 0 0,1 1 1 0 0,0-1 0 0 0,-1 0-1 0 0,1 0 1 0 0,0 0-1 0 0,0 0 1 0 0,0 0 0 0 0,0-1-1 0 0,0 1 1 0 0,0 0-1 0 0,0 0 1 0 0,0 0 0 0 0,0-1-1 0 0,0 1 1 0 0,0-1 0 0 0,1 1-1 0 0,-1-1 1 0 0,0 1-1 0 0,0-1 1 0 0,1 0 0 0 0,-1 1-1 0 0,0-1 1 0 0,0 0-1 0 0,1 0 1 0 0,-1 0 0 0 0,0 0-1 0 0,1 0 1 0 0,-1 0-1 0 0,0-1 1 0 0,0 1 0 0 0,2-1-9 0 0,76-26 252 0 0,-62 19-213 0 0,35-10-42 0 0,1 3 0 0 0,0 1 0 0 0,1 3 0 0 0,0 3 0 0 0,1 1 0 0 0,0 4 0 0 0,9 1 3 0 0,58-23-1582 0 0,-93-15-3423 0 0,-27 32 3733 0 0</inkml:trace>
  <inkml:trace contextRef="#ctx0" brushRef="#br0" timeOffset="-46740.189">9121 17896 5633 0 0,'-53'-1'3249'0'0,"53"1"-3194"0"0,0 0 26 0 0,0 0 11 0 0,28 5 345 0 0,84-3 369 0 0,132-61 377 0 0,-90-6-4521 0 0,-146 59 2694 0 0,-5 1-133 0 0</inkml:trace>
  <inkml:trace contextRef="#ctx0" brushRef="#br0" timeOffset="-46500.19">9038 17446 5649 0 0,'-5'-10'943'0'0,"3"8"-852"0"0,0-1 1 0 0,1 0-1 0 0,-1 1 1 0 0,0-1-1 0 0,1 0 1 0 0,0 0-1 0 0,0 0 0 0 0,-1 0 1 0 0,2 0-1 0 0,-1 0 1 0 0,0-1-1 0 0,1 1 1 0 0,-1 0-1 0 0,1 0 1 0 0,0-1-1 0 0,0 1 1 0 0,0 0-1 0 0,1 0 1 0 0,-1 0-1 0 0,1-1 1 0 0,0 1-1 0 0,-1 0 0 0 0,2 0 1 0 0,-1 0-1 0 0,0 0 1 0 0,0 0-1 0 0,1 0 1 0 0,0 1-1 0 0,-1-1 1 0 0,1 0-1 0 0,0 1 1 0 0,1-1-1 0 0,0 0-91 0 0,23-20 175 0 0,2 2-1 0 0,-1 1 1 0 0,2 1 0 0 0,1 1-1 0 0,0 2 1 0 0,1 1 0 0 0,1 2-1 0 0,9-2-174 0 0,-31 10 18 0 0,33-9-129 0 0,1 3-1 0 0,0 1 1 0 0,0 2 0 0 0,1 2-1 0 0,0 2 1 0 0,0 1-1 0 0,39 5 112 0 0,68-7-4725 0 0,-128 4 3150 0 0</inkml:trace>
  <inkml:trace contextRef="#ctx0" brushRef="#br0" timeOffset="-45890.189">10368 15925 4433 0 0,'-70'-52'4149'0'0,"-45"-1"-2530"0"0,113 52-1618 0 0,0 0 1 0 0,-1 0-1 0 0,1 1 1 0 0,0-1-1 0 0,-1 1 1 0 0,1-1-1 0 0,-1 1 1 0 0,1 0 0 0 0,0 0-1 0 0,-1 0 1 0 0,1 1-1 0 0,-1-1 1 0 0,1 1-1 0 0,-1-1 1 0 0,1 1-1 0 0,0 0 1 0 0,0-1-1 0 0,-1 1 1 0 0,1 1-1 0 0,0-1 1 0 0,0 0-1 0 0,0 0 1 0 0,0 1-1 0 0,0-1 1 0 0,0 1-1 0 0,0 0 1 0 0,1-1-1 0 0,-1 1 1 0 0,0 0-1 0 0,1 0 1 0 0,0 0 0 0 0,-1 0-1 0 0,1 0 1 0 0,0 0-1 0 0,0 1 1 0 0,0-1-1 0 0,0 0 1 0 0,1 1-1 0 0,-1 0-1 0 0,-12 100 10 0 0,13-97-7 0 0,-25 798 598 0 0,-78 534 1168 0 0,82-1145-1568 0 0,-11 231 374 0 0,32-382-552 0 0,3-1 1 0 0,1 0-1 0 0,2 0 0 0 0,2 0 1 0 0,2-1-1 0 0,1 0 0 0 0,2-1 1 0 0,3 2-24 0 0,-13-33-29 0 0,2 1-1 0 0,-1-1 1 0 0,1-1 0 0 0,0 1 0 0 0,1-1 0 0 0,0 0 0 0 0,0 0 0 0 0,0 0 0 0 0,1-1 0 0 0,0 0 0 0 0,0 0 0 0 0,1-1 0 0 0,-1 0 0 0 0,1 0-1 0 0,1-1 1 0 0,-1 0 0 0 0,0 0 0 0 0,1-1 0 0 0,0 0 0 0 0,0-1 0 0 0,0 1 0 0 0,0-2 0 0 0,0 1 0 0 0,0-2 0 0 0,0 1 0 0 0,0-1 0 0 0,1 0 0 0 0,-1-1-1 0 0,0 0 1 0 0,2-1 29 0 0,35-3-1333 0 0,0-1-1 0 0,-1-3 1 0 0,0-1-1 0 0,35-14 1334 0 0,-29 6-1590 0 0</inkml:trace>
  <inkml:trace contextRef="#ctx0" brushRef="#br0" timeOffset="-44390.189">15019 16901 6305 0 0,'-36'11'2947'0'0,"-7"79"-2841"0"0,42-87-13 0 0,-11 54-31 0 0,4-1-1 0 0,1 2 1 0 0,3-1-1 0 0,3 1 0 0 0,4 28-61 0 0,-3-81 3 0 0,8 125 76 0 0,6-1 0 0 0,16 57-79 0 0,-24-147 16 0 0,4 41-1467 0 0,-16-79-2395 0 0,4-1 2793 0 0</inkml:trace>
  <inkml:trace contextRef="#ctx0" brushRef="#br0" timeOffset="-44130.189">14696 18039 1216 0 0,'-201'25'6523'0'0,"202"-18"-4421"0"0,166-9-439 0 0,374 10-164 0 0,-393-26-2007 0 0,-142 16 256 0 0,-1 1 0 0 0,0-2-1 0 0,0 1 1 0 0,0-1 0 0 0,0 1 0 0 0,0-1-1 0 0,-1-1 1 0 0,1 1 0 0 0,-1-1 0 0 0,0 0-1 0 0,0 0 1 0 0,0 0 0 0 0,0 0 0 0 0,-1-1-1 0 0,0 1 1 0 0,1-2 252 0 0,2-7-1153 0 0</inkml:trace>
  <inkml:trace contextRef="#ctx0" brushRef="#br0" timeOffset="-43860.189">14589 17160 7922 0 0,'-12'-18'2266'0'0,"9"15"-2190"0"0,0 0 1 0 0,0-1-1 0 0,0 1 0 0 0,0-1 1 0 0,0 0-1 0 0,1 0 1 0 0,-1 0-1 0 0,1 0 0 0 0,0 0 1 0 0,0-1-1 0 0,1 1 1 0 0,-1-1-1 0 0,1 1 0 0 0,0-1 1 0 0,0 1-1 0 0,1-1 1 0 0,-1 0-1 0 0,1 1 0 0 0,0-1 1 0 0,0 0-1 0 0,1 1 1 0 0,-1-1-1 0 0,1 0 0 0 0,0 1 1 0 0,1-1-1 0 0,-1 1 1 0 0,2-4-77 0 0,14-7 52 0 0,1 2-1 0 0,0 0 1 0 0,0 1 0 0 0,1 1 0 0 0,1 1 0 0 0,0 0 0 0 0,1 2 0 0 0,-1 0 0 0 0,1 1 0 0 0,1 2 0 0 0,-1 0-1 0 0,1 1 1 0 0,0 1 0 0 0,0 1 0 0 0,0 1 0 0 0,0 1 0 0 0,6 1-52 0 0,2-3-29 0 0,84-4-287 0 0,136-20-5372 0 0,-224 20 4405 0 0</inkml:trace>
  <inkml:trace contextRef="#ctx0" brushRef="#br0" timeOffset="-43530.19">15699 16764 7050 0 0,'-6'22'1569'0'0,"-38"122"468"0"0,-93 291-1435 0 0,95-265-475 0 0,42-169-128 0 0,0-1-1 0 0,0 1 1 0 0,-1 0 0 0 0,1 0 0 0 0,0 0-1 0 0,0-1 1 0 0,0 1 0 0 0,0 0-1 0 0,0 0 1 0 0,0 0 0 0 0,0 0-1 0 0,0-1 1 0 0,0 1 0 0 0,0 0-1 0 0,1 0 1 0 0,-1-1 0 0 0,0 1-1 0 0,1 0 1 0 0,-1 0 0 0 0,0-1-1 0 0,1 1 1 0 0,-1 0 0 0 0,1-1-1 0 0,-1 1 1 0 0,1 0 0 0 0,-1-1-1 0 0,1 1 1 0 0,-1-1 0 0 0,1 1 0 0 0,0-1-1 0 0,-1 1 1 0 0,1-1 0 0 0,0 1-1 0 0,0-1 1 0 0,-1 0 0 0 0,1 1-1 0 0,0-1 1 0 0,0 0 0 0 0,-1 0-1 0 0,1 1 1 0 0,0-1 0 0 0,0 0-1 0 0,0 0 1 0 0,-1 0 0 0 0,1 0-1 0 0,0 0 1 0 0,0 0 0 0 0,0 0-1 0 0,0 0 1 0 0,-1-1 0 0 0,1 1-1 0 0,0 0 1 0 0,0 0 0 0 0,-1-1 0 0 0,1 1-1 0 0,0 0 1 0 0,0-1 0 0 0,-1 1-1 0 0,1-1 1 0 0,0 1 0 0 0,0-1 1 0 0,46 2 239 0 0,-43 1-225 0 0,0 0-1 0 0,-1 1 1 0 0,0-1 0 0 0,1 1 0 0 0,-1 0 0 0 0,0 0-1 0 0,0 0 1 0 0,-1 1 0 0 0,1-1 0 0 0,-1 0 0 0 0,1 1-1 0 0,-1 0 1 0 0,0-1 0 0 0,-1 1 0 0 0,1 0 0 0 0,0 0-1 0 0,-1 0 1 0 0,0 0 0 0 0,0 1 0 0 0,-1-1-14 0 0,27 229 353 0 0,-21-153-467 0 0,3-1 0 0 0,3 0 0 0 0,19 56 114 0 0,-28-124-36 0 0,-4-9-92 0 0,1 0 0 0 0,0 1 0 0 0,0-1 0 0 0,0 0 0 0 0,1 0 1 0 0,-1 0-1 0 0,0 0 0 0 0,1 0 0 0 0,-1 0 0 0 0,1 0 0 0 0,0 0 0 0 0,-1-1 0 0 0,1 1 0 0 0,0 0 0 0 0,0 0 0 0 0,0 0 0 0 0,1-1 0 0 0,-1 1 0 0 0,0-1 1 0 0,1 1-1 0 0,-1-1 0 0 0,1 1 0 0 0,-1-1 0 0 0,1 0 0 0 0,0 0 0 0 0,-1 1 0 0 0,1-1 0 0 0,0 0 0 0 0,0-1 0 0 0,0 1 0 0 0,0 0 0 0 0,0-1 0 0 0,0 1 1 0 0,0-1-1 0 0,1 1 128 0 0,2-4-1381 0 0</inkml:trace>
  <inkml:trace contextRef="#ctx0" brushRef="#br0" timeOffset="-43240.189">16230 16864 7090 0 0,'-51'117'3292'0'0,"-7"178"-3259"0"0,56-282 81 0 0,-5 33-93 0 0,3 0 1 0 0,1 0-1 0 0,3 0 0 0 0,1 0 1 0 0,3 0-1 0 0,1 0 0 0 0,3-1 1 0 0,1 0-1 0 0,11 28-21 0 0,-17-64 28 0 0,1 0 0 0 0,0-1-1 0 0,1 1 1 0 0,0-1 0 0 0,0-1 0 0 0,1 1 0 0 0,0-1-1 0 0,0 1 1 0 0,1-2 0 0 0,0 1 0 0 0,0-1 0 0 0,1 0 0 0 0,-1-1-1 0 0,6 4-27 0 0,60-16-439 0 0,-8-34-3545 0 0,-56 30 2530 0 0</inkml:trace>
  <inkml:trace contextRef="#ctx0" brushRef="#br0" timeOffset="-42960.19">16007 17377 8458 0 0,'-1'0'103'0'0,"1"0"0"0"0,-1 0 0 0 0,1-1 1 0 0,-1 1-1 0 0,1 0 0 0 0,-1 0 0 0 0,1 0 0 0 0,-1-1 1 0 0,1 1-1 0 0,-1 0 0 0 0,1 0 0 0 0,-1-1 0 0 0,1 1 1 0 0,-1 0-1 0 0,1-1 0 0 0,-1 1 0 0 0,1-1 0 0 0,0 1 1 0 0,-1 0-1 0 0,1-1 0 0 0,0 1 0 0 0,0-1 1 0 0,-1 1-1 0 0,1-1 0 0 0,0 1 0 0 0,0-1 0 0 0,-1 1 1 0 0,1-1-1 0 0,0 1 0 0 0,0-1 0 0 0,0 1 0 0 0,0-1 1 0 0,0 0-1 0 0,0 1 0 0 0,0-1 0 0 0,0 1 0 0 0,0-1 1 0 0,0 1-1 0 0,0-1 0 0 0,0 1 0 0 0,1-1 0 0 0,-1 1 1 0 0,0-1-1 0 0,0 1 0 0 0,1-1 0 0 0,-1 1 0 0 0,0-1 1 0 0,0 1-1 0 0,1-1 0 0 0,-1 1 0 0 0,0-1 0 0 0,1 1 1 0 0,-1 0-1 0 0,1-1 0 0 0,-1 1 0 0 0,1 0 0 0 0,-1-1 1 0 0,1 1-1 0 0,-1 0 0 0 0,0 0 0 0 0,1-1-103 0 0,42 2-798 0 0,-22 0 1174 0 0,151-36-1001 0 0,93-1-5667 0 0,-240 31 5095 0 0</inkml:trace>
  <inkml:trace contextRef="#ctx0" brushRef="#br0" timeOffset="-42660.19">16704 17096 6481 0 0,'126'17'4341'0'0,"-35"-2"-4211"0"0,4-10-38 0 0,113 22 117 0 0,-207-27-204 0 0,0 0 0 0 0,0 0 0 0 0,0 0 0 0 0,-1 0 1 0 0,1 0-1 0 0,0 0 0 0 0,0 0 0 0 0,0 0 0 0 0,-1 0 0 0 0,1 1 0 0 0,0-1 0 0 0,0 0 0 0 0,0 0 0 0 0,-1 1 0 0 0,1-1 0 0 0,0 1 1 0 0,-1-1-1 0 0,1 1 0 0 0,0-1 0 0 0,-1 1 0 0 0,1-1 0 0 0,0 1 0 0 0,-1-1 0 0 0,1 1 0 0 0,-1 0 0 0 0,1-1 0 0 0,-1 1 0 0 0,0 0 1 0 0,1 0-1 0 0,-1-1 0 0 0,1 1 0 0 0,-1 0 0 0 0,0 0 0 0 0,0-1 0 0 0,0 1 0 0 0,1 0 0 0 0,-1 0 0 0 0,0 0 0 0 0,0-1 0 0 0,0 1 1 0 0,0 0-1 0 0,0 0 0 0 0,-1 0 0 0 0,1 0 0 0 0,0-1 0 0 0,0 1 0 0 0,0 0 0 0 0,-1 0 0 0 0,1 0 0 0 0,0-1 0 0 0,-1 1 0 0 0,1 0 1 0 0,-1-1-1 0 0,1 1 0 0 0,-1 0 0 0 0,1-1 0 0 0,-1 2-5 0 0,-44 30 277 0 0,32-24-221 0 0,-151 88 447 0 0,-26 18-361 0 0,108-66-208 0 0,-2 2-923 0 0,31-16-3042 0 0,52-33 2940 0 0,1-1-316 0 0</inkml:trace>
  <inkml:trace contextRef="#ctx0" brushRef="#br0" timeOffset="-42410.189">17435 17329 7017 0 0,'-19'25'3652'0'0,"-26"6"-3067"0"0,33-24-214 0 0,-123 86 318 0 0,4 7 0 0 0,-99 97-689 0 0,197-168 20 0 0,-73 70-1066 0 0,103-96 607 0 0,-13 13-60 0 0,11-19-4357 0 0,10-3 3926 0 0,23-18-170 0 0</inkml:trace>
  <inkml:trace contextRef="#ctx0" brushRef="#br0" timeOffset="-41790.189">17752 16802 6977 0 0,'-9'-37'4179'0'0,"17"38"-3750"0"0,131 71-298 0 0,-103-64-110 0 0,0-1-1 0 0,0-2 1 0 0,1-2 0 0 0,-1-1 0 0 0,31-3-21 0 0,-58 1 8 0 0,0-1 1 0 0,-1 0-1 0 0,1-1 1 0 0,-1 0-1 0 0,1 0 1 0 0,-1 0-1 0 0,1-1 0 0 0,-1-1 1 0 0,0 1-1 0 0,-1-2 1 0 0,1 1-1 0 0,0-1-8 0 0,-22-14 162 0 0,8 16-161 0 0,-1 1 0 0 0,1-1 0 0 0,0 1 0 0 0,-1 0 0 0 0,1 0 0 0 0,-1 1 0 0 0,1 0 0 0 0,-1 0 0 0 0,0 1 0 0 0,1-1 0 0 0,-1 2 0 0 0,0-1 0 0 0,1 1 0 0 0,-4 0-1 0 0,-8 4 37 0 0,1 0-1 0 0,0 2 0 0 0,1 0 0 0 0,-1 1 1 0 0,1 0-1 0 0,0 1 0 0 0,1 1 0 0 0,0 0 1 0 0,1 2-1 0 0,0-1 0 0 0,1 2 0 0 0,0-1 1 0 0,1 2-1 0 0,-7 10-36 0 0,-7 10 111 0 0,2 1-1 0 0,2 2 1 0 0,1 0 0 0 0,2 1 0 0 0,-9 27-111 0 0,7-18 57 0 0,2 1 1 0 0,3 0 0 0 0,1 2-1 0 0,3-1 1 0 0,2 2 0 0 0,2-1-1 0 0,2 1 1 0 0,3 0 0 0 0,2 27-58 0 0,0-74 14 0 0,0 0 1 0 0,1 0-1 0 0,0 0 1 0 0,0 0 0 0 0,0 0-1 0 0,0 0 1 0 0,1 0-1 0 0,-1-1 1 0 0,1 1 0 0 0,0 0-1 0 0,0 0 1 0 0,1 0 0 0 0,-1-1-1 0 0,1 1 1 0 0,0 0-1 0 0,0-1 1 0 0,0 0 0 0 0,0 1-1 0 0,0-1 1 0 0,1 0-1 0 0,0 0 1 0 0,-1 0 0 0 0,1-1-1 0 0,0 1 1 0 0,0-1-1 0 0,1 1 1 0 0,-1-1 0 0 0,0 0-1 0 0,1 0 1 0 0,0-1 0 0 0,-1 1-1 0 0,1-1 1 0 0,0 0-1 0 0,-1 0 1 0 0,1 0 0 0 0,0 0-1 0 0,0 0 1 0 0,0-1-1 0 0,0 0 1 0 0,0 0 0 0 0,0 0-1 0 0,0 0 1 0 0,0-1-1 0 0,0 0 1 0 0,0 0-15 0 0,19-11 20 0 0,0-1 0 0 0,-1-2-1 0 0,-1 0 1 0 0,0-1 0 0 0,-1-1-1 0 0,-1-1 1 0 0,-1-1 0 0 0,-1 0 0 0 0,0-2-1 0 0,-1 0 1 0 0,-2 0 0 0 0,0-2-1 0 0,-1 1 1 0 0,6-18-20 0 0,20-62-153 0 0,-42 100-9 0 0,0 0 0 0 0,0 0 1 0 0,0 1-1 0 0,0 0 0 0 0,0-1 0 0 0,0 1 1 0 0,-1 0-1 0 0,1 1 0 0 0,0-1 1 0 0,0 0-1 0 0,-1 1 0 0 0,1 0 0 0 0,0 0 1 0 0,-1 0-1 0 0,1 0 0 0 0,0 1 1 0 0,-1-1-1 0 0,1 1 0 0 0,0 0 0 0 0,0 0 1 0 0,-1 0-1 0 0,1 0 0 0 0,0 0 1 0 0,0 1-1 0 0,0-1 0 0 0,0 1 0 0 0,1 0 1 0 0,-1 0-1 0 0,0 0 0 0 0,0 1 162 0 0,2-2-80 0 0,-32 19-3093 0 0,25-9 1637 0 0</inkml:trace>
  <inkml:trace contextRef="#ctx0" brushRef="#br0" timeOffset="-41320.189">18123 17824 3009 0 0,'16'16'2389'0'0,"-15"-14"-2246"0"0,0 0-1 0 0,1 1 1 0 0,0-1-1 0 0,-1 0 1 0 0,1 0-1 0 0,0 0 1 0 0,0 0-1 0 0,0 0 0 0 0,0-1 1 0 0,0 1-1 0 0,0-1 1 0 0,0 1-1 0 0,1-1 1 0 0,-1 0-1 0 0,1 0 1 0 0,-1 0-1 0 0,1 0 1 0 0,-1 0-1 0 0,1 0 0 0 0,-1-1 1 0 0,1 1-1 0 0,0-1 1 0 0,0 0-1 0 0,-1 0 1 0 0,1 0-1 0 0,0 0 1 0 0,-1 0-1 0 0,1-1 1 0 0,0 1-1 0 0,-1-1 1 0 0,1 1-1 0 0,-1-1 0 0 0,1 0-142 0 0,10-11 37 0 0,0 1 0 0 0,-2-2 0 0 0,1 1-1 0 0,-2-2 1 0 0,0 1 0 0 0,0-2-1 0 0,-1 1 1 0 0,-1-1 0 0 0,-1 0-1 0 0,0-1 1 0 0,-1 0 0 0 0,0 0-1 0 0,-1 0 1 0 0,-1-1 0 0 0,-1 1-1 0 0,0-1 1 0 0,-1 0 0 0 0,-1 0-1 0 0,-1 0 1 0 0,0 0 0 0 0,-1 0-1 0 0,-1 0 1 0 0,-1 0 0 0 0,-4-15-37 0 0,7 30 5 0 0,0 0 0 0 0,0 1-1 0 0,-1-1 1 0 0,1 0 0 0 0,0 0 0 0 0,-1 1 0 0 0,1-1 0 0 0,-1 0 0 0 0,0 1 0 0 0,0-1 0 0 0,1 1 0 0 0,-1-1 0 0 0,0 1 0 0 0,0-1 0 0 0,0 1-1 0 0,-1 0 1 0 0,1-1 0 0 0,0 1 0 0 0,0 0 0 0 0,-1 0 0 0 0,1 0 0 0 0,-1 0 0 0 0,1 0 0 0 0,-1 0 0 0 0,1 0 0 0 0,-1 1 0 0 0,0-1 0 0 0,1 0-1 0 0,-1 1 1 0 0,0 0 0 0 0,1-1 0 0 0,-1 1 0 0 0,0 0 0 0 0,0 0 0 0 0,1 0 0 0 0,-1 0 0 0 0,0 0 0 0 0,0 0 0 0 0,1 0 0 0 0,-1 1 0 0 0,0-1 0 0 0,0 1-1 0 0,1-1 1 0 0,-1 1 0 0 0,0-1 0 0 0,1 1 0 0 0,-1 0 0 0 0,1 0 0 0 0,-1 0 0 0 0,1 0 0 0 0,0 0 0 0 0,-1 0 0 0 0,1 1 0 0 0,-1-1-5 0 0,-70 74 559 0 0,59-58-467 0 0,2 0 0 0 0,0 1 0 0 0,1 0 0 0 0,1 1 0 0 0,0 0 0 0 0,2 1 0 0 0,0 0 0 0 0,0 4-92 0 0,-5 22 103 0 0,9-38-90 0 0,0 0 1 0 0,0 0 0 0 0,1 0 0 0 0,1 0-1 0 0,-1 1 1 0 0,1-1 0 0 0,1 0 0 0 0,-1 1-1 0 0,1-1 1 0 0,1 1 0 0 0,0-1 0 0 0,0 0-1 0 0,0 1 1 0 0,2 1-14 0 0,-1-8 1 0 0,0-1-1 0 0,1 0 1 0 0,-1 0-1 0 0,1 0 1 0 0,-1-1 0 0 0,0 1-1 0 0,1-1 1 0 0,0 1-1 0 0,-1-1 1 0 0,1 0 0 0 0,-1 0-1 0 0,1 0 1 0 0,-1 0-1 0 0,1 0 1 0 0,-1-1-1 0 0,1 1 1 0 0,-1-1 0 0 0,1 1-1 0 0,-1-1 1 0 0,0 0-1 0 0,1 0 1 0 0,-1 0 0 0 0,0 0-1 0 0,1-1 1 0 0,-1 1-1 0 0,0-1 1 0 0,0 1-1 0 0,0-1 1 0 0,-1 0 0 0 0,1 0-1 0 0,0 1 1 0 0,0-2-1 0 0,-1 2 0 0 0,120-105-31 0 0,-117 106 46 0 0,0-1 0 0 0,-1 1 0 0 0,1-1 0 0 0,0 1 1 0 0,-1 0-1 0 0,1 1 0 0 0,0-1 0 0 0,-1 1 0 0 0,1-1 0 0 0,0 1 0 0 0,-1 0 0 0 0,1 0 0 0 0,-1 1 0 0 0,1-1 0 0 0,-1 1 1 0 0,0 0-1 0 0,0 0 0 0 0,0 0 0 0 0,0 0 0 0 0,0 0 0 0 0,0 1 0 0 0,0-1 0 0 0,-1 1 0 0 0,1 0 0 0 0,-1-1 0 0 0,0 1 1 0 0,0 1-1 0 0,0-1 0 0 0,0 0 0 0 0,-1 0 0 0 0,1 1 0 0 0,-1-1 0 0 0,1 4-15 0 0,33 36-22 0 0,-32-40-86 0 0,-1-1-1 0 0,0 0 0 0 0,1 0 1 0 0,0-1-1 0 0,-1 1 0 0 0,1 0 1 0 0,0-1-1 0 0,0 0 0 0 0,0 0 1 0 0,0 1-1 0 0,0-2 0 0 0,0 1 1 0 0,0 0-1 0 0,0-1 0 0 0,0 1 1 0 0,0-1-1 0 0,0 0 0 0 0,1 0 1 0 0,-1 0-1 0 0,0 0 0 0 0,0-1 1 0 0,0 0-1 0 0,0 1 1 0 0,0-1-1 0 0,0 0 0 0 0,0 0 1 0 0,0-1-1 0 0,0 1 0 0 0,0 0 1 0 0,0-1-1 0 0,-1 0 0 0 0,1 0 1 0 0,-1 0-1 0 0,1 0 0 0 0,-1 0 1 0 0,2-2 108 0 0,8-10-851 0 0</inkml:trace>
  <inkml:trace contextRef="#ctx0" brushRef="#br0" timeOffset="-40840.189">18902 16496 6857 0 0,'-14'-2'4267'0'0,"25"13"-3843"0"0,-3-1-443 0 0,0-1-1 0 0,0 1 1 0 0,-1 0 0 0 0,-1 0-1 0 0,0 1 1 0 0,0 0 0 0 0,-1 0 0 0 0,-1 1-1 0 0,1-1 1 0 0,-2 1 0 0 0,0 0-1 0 0,0 0 1 0 0,0 8 19 0 0,-3 18 6 0 0,-2-1 1 0 0,-1 1-1 0 0,-2-1 1 0 0,-1 0-1 0 0,-2-1 0 0 0,-2 0 1 0 0,-1 0-1 0 0,-5 6-6 0 0,-27 107 632 0 0,41-142-595 0 0,-4 16 97 0 0,0 0-1 0 0,1 0 1 0 0,2 0-1 0 0,0 1 1 0 0,1-1-1 0 0,2 1 1 0 0,0 0-1 0 0,2-1 1 0 0,0 1-1 0 0,2-1-133 0 0,26 115 424 0 0,-24-115-392 0 0,0 0 0 0 0,-1 1-1 0 0,-1 0 1 0 0,-1 0 0 0 0,-1 0 0 0 0,-2 0-1 0 0,0 0 1 0 0,-1 0 0 0 0,-4 15-32 0 0,-71 107-96 0 0,19-62-1146 0 0,57-83 829 0 0,-2 5 642 0 0,14-3-5455 0 0,32-2 3935 0 0,-15-5-371 0 0</inkml:trace>
  <inkml:trace contextRef="#ctx0" brushRef="#br0" timeOffset="-38090.189">19923 16573 2248 0 0,'-8'-53'1286'0'0,"-1"0"0"0"0,-3 2 0 0 0,-3-1 0 0 0,-1 2 0 0 0,-18-37-1286 0 0,20 64 3359 0 0,9 382-2009 0 0,16 6-1350 0 0,30 579 383 0 0,-41-923-443 0 0,-1-13-61 0 0,0 0 0 0 0,1-1-1 0 0,0 1 1 0 0,0 0 0 0 0,1-1-1 0 0,0 1 1 0 0,1 0 0 0 0,-1-1-1 0 0,1 1 1 0 0,1-1 0 0 0,0 0 0 0 0,0 0-1 0 0,1 3 122 0 0,22-4-1916 0 0,-16-6 1037 0 0</inkml:trace>
  <inkml:trace contextRef="#ctx0" brushRef="#br0" timeOffset="17239.808">14714 16359 5137 0 0,'-4'0'44'0'0,"0"0"1"0"0,1 0-1 0 0,-1 0 1 0 0,0-1-1 0 0,1 0 0 0 0,-1 0 1 0 0,1 0-1 0 0,-1 0 0 0 0,1 0 1 0 0,-1-1-1 0 0,1 1 0 0 0,0-1 1 0 0,0 0-1 0 0,0 0 0 0 0,0 0 1 0 0,0 0-1 0 0,0-1 1 0 0,0 1-1 0 0,1-1 0 0 0,-1 0 1 0 0,1 0-1 0 0,0 1 0 0 0,0-2 1 0 0,0 1-1 0 0,0 0 0 0 0,1 0 1 0 0,-1-1-1 0 0,1 1 0 0 0,0 0 1 0 0,0-1-1 0 0,0 0 1 0 0,0 1-1 0 0,0-1 0 0 0,1 1 1 0 0,0-1-1 0 0,0 0 0 0 0,0 1 1 0 0,0-1-1 0 0,0 0 0 0 0,1 1 1 0 0,0-1-1 0 0,-1 0 0 0 0,1 1 1 0 0,1-1-1 0 0,-1 1 1 0 0,1-2-45 0 0,12-28-5 0 0,1 0 1 0 0,1 2 0 0 0,2-1-1 0 0,1 2 1 0 0,1 1 0 0 0,2 0-1 0 0,1 2 1 0 0,1 0 0 0 0,22-17 4 0 0,-32 29 0 0 0,1 1-1 0 0,0 1 1 0 0,1 0 0 0 0,0 1 0 0 0,1 1-1 0 0,0 0 1 0 0,1 1 0 0 0,1 1-1 0 0,-1 1 1 0 0,19-5 0 0 0,-10 7 8 0 0,0 2 0 0 0,0 0 1 0 0,0 2-1 0 0,0 1 0 0 0,1 2 0 0 0,-1 0 0 0 0,0 2 0 0 0,0 1 0 0 0,0 1 0 0 0,0 1 0 0 0,-1 1 0 0 0,0 2 1 0 0,8 3-9 0 0,-34-11 0 0 0,44 13 83 0 0,-1 3 1 0 0,-1 1 0 0 0,-1 3 0 0 0,-1 1-1 0 0,14 11-83 0 0,-9-5 126 0 0,0-3-1 0 0,2-2 1 0 0,1-1-1 0 0,0-3 1 0 0,2-2-1 0 0,3-1-125 0 0,122 47 529 0 0,-162-58-484 0 0,33 16 112 0 0,0-2-1 0 0,2-1 0 0 0,-1-3 1 0 0,2-2-1 0 0,0-3 1 0 0,1-1-1 0 0,13-1-156 0 0,-29-6 28 0 0,-1-2 0 0 0,0-1 0 0 0,0-2 0 0 0,0-1 0 0 0,0-1 0 0 0,-1-2-1 0 0,0-1 1 0 0,0-2 0 0 0,-1-1 0 0 0,0-1 0 0 0,-1-2 0 0 0,24-15-28 0 0,237-147 48 0 0,-280 170-45 0 0,0 0-1 0 0,0-1 1 0 0,-1-1 0 0 0,-1 1 0 0 0,1-2 0 0 0,-1 1-1 0 0,0-1 1 0 0,-1-1 0 0 0,0 1 0 0 0,-1-1 0 0 0,1-2-3 0 0,-2-2 86 0 0,-5 14 91 0 0,0 22-63 0 0,30 87 78 0 0,-28-103-191 0 0,0 0 1 0 0,1 0-1 0 0,-1 0 1 0 0,1-1-1 0 0,0 1 1 0 0,1-1-1 0 0,-1 0 1 0 0,1 0-1 0 0,0-1 1 0 0,0 1-1 0 0,0-1 0 0 0,1 0 1 0 0,0-1-1 0 0,0 1 1 0 0,0-1-1 0 0,0 0 1 0 0,0-1-1 0 0,0 1 1 0 0,1-1-1 0 0,-1-1 1 0 0,1 1-1 0 0,-1-1 0 0 0,1 0 1 0 0,0 0-1 0 0,0-1 1 0 0,-1 0-1 0 0,1 0 1 0 0,0-1-1 0 0,0 0 1 0 0,-1 0-1 0 0,1 0 0 0 0,-1-1 1 0 0,1 0-1 0 0,0-1-1 0 0,497-117 8 0 0,-277 96-8 0 0,-185 27 13 0 0,0 1 1 0 0,-1 2-1 0 0,1 2 0 0 0,-2 1 0 0 0,1 3 0 0 0,6 4-13 0 0,-28-10 9 0 0,-2 1 1 0 0,1 1-1 0 0,-1 0 1 0 0,0 2-1 0 0,0 0 0 0 0,-1 1 1 0 0,-1 0-1 0 0,0 1 1 0 0,0 1-1 0 0,-1 0 0 0 0,-1 1 1 0 0,0 1-1 0 0,-1 0 0 0 0,-1 1 1 0 0,0 0-1 0 0,-1 0 1 0 0,-1 1-1 0 0,-1 0 0 0 0,0 1 1 0 0,-1 0-1 0 0,-1 0 1 0 0,-1 1-1 0 0,0 0 0 0 0,-1 0 1 0 0,-2 0-10 0 0,10 113-2330 0 0,-5-119 896 0 0,-7-13 259 0 0</inkml:trace>
  <inkml:trace contextRef="#ctx0" brushRef="#br0" timeOffset="22829.808">19445 15201 5545 0 0,'2'4'227'0'0,"-1"1"-1"0"0,0-1 0 0 0,0 0 1 0 0,0 0-1 0 0,0 1 0 0 0,-1-1 1 0 0,0 0-1 0 0,0 1 1 0 0,0-1-1 0 0,0 0 0 0 0,-1 1 1 0 0,1-1-1 0 0,-1 0 0 0 0,0 0 1 0 0,0 1-1 0 0,-1-1 0 0 0,-1 2-226 0 0,-6 45-14 0 0,12-13 32 0 0,2 1-1 0 0,2-1 0 0 0,1 0 1 0 0,2-1-1 0 0,4 6-17 0 0,39 81 39 0 0,-31-97-11 0 0,-21-26-15 0 0,-1-1 2 0 0,0 0-6 0 0,0 0 3 0 0,0 0 17 0 0,-9-18 131 0 0,-68-67-126 0 0,67 80 5 0 0,0 0 0 0 0,0 1 0 0 0,0 1 0 0 0,0 0-1 0 0,-1 0 1 0 0,1 1 0 0 0,-1 0 0 0 0,1 1 0 0 0,-1 1 0 0 0,0-1 0 0 0,0 1 0 0 0,1 1 0 0 0,-1 0 0 0 0,0 1 0 0 0,1 0 0 0 0,-1 0 0 0 0,1 1 0 0 0,0 1 0 0 0,0 0-1 0 0,0 0 1 0 0,0 1 0 0 0,1 0 0 0 0,0 0 0 0 0,0 1 0 0 0,0 0 0 0 0,1 1 0 0 0,0 0 0 0 0,0 1 0 0 0,0-1 0 0 0,1 1 0 0 0,0 1 0 0 0,1-1 0 0 0,0 1 0 0 0,0 0 0 0 0,1 1-1 0 0,0-1 1 0 0,1 1 0 0 0,0 0 0 0 0,1 0 0 0 0,0 1 0 0 0,0 1-39 0 0,3-7 1 0 0,0 0-1 0 0,0 1 0 0 0,0-1 1 0 0,1 0-1 0 0,0 1 1 0 0,0-1-1 0 0,1 0 0 0 0,0 0 1 0 0,-1 0-1 0 0,2 0 1 0 0,-1 0-1 0 0,0 0 0 0 0,1-1 1 0 0,0 1-1 0 0,0-1 1 0 0,1 1-1 0 0,-1-1 0 0 0,1 0 1 0 0,0-1-1 0 0,0 1 1 0 0,0-1-1 0 0,0 1 0 0 0,1-1 1 0 0,-1-1-1 0 0,1 1 1 0 0,0 0-1 0 0,0-1 0 0 0,0 0 1 0 0,0 0-1 0 0,0-1 1 0 0,0 0-1 0 0,0 1 0 0 0,4-1 0 0 0,21 2 1 0 0,1-1 0 0 0,-1-2 0 0 0,0-1-1 0 0,0-1 1 0 0,0-2 0 0 0,0 0-1 0 0,0-2 1 0 0,-1-2 0 0 0,0-1 0 0 0,0-1-1 0 0,-1-1 1 0 0,-1-1 0 0 0,26-16-1 0 0,-32 16 8 0 0,0-2 1 0 0,0 0-1 0 0,-1-1 0 0 0,-1-2 1 0 0,-1 1-1 0 0,0-2 0 0 0,-1-1 1 0 0,-1 0-1 0 0,-1-1 0 0 0,-1 0 1 0 0,4-9-9 0 0,-13 21 2 0 0,-1-1 0 0 0,0 0 0 0 0,0 0 0 0 0,-1 0 0 0 0,-1 0 0 0 0,1-1 1 0 0,-1 1-1 0 0,-1-1 0 0 0,0 1 0 0 0,0-1 0 0 0,-1 0 0 0 0,0 1 0 0 0,-1-1 0 0 0,0 0 0 0 0,-1 1 0 0 0,1-1 1 0 0,-2 1-1 0 0,1 0 0 0 0,-3-5-2 0 0,4 13 6 0 0,0-1 0 0 0,0 1 0 0 0,0 0 0 0 0,0-1 0 0 0,-1 1 0 0 0,1 0 1 0 0,0-1-1 0 0,-1 1 0 0 0,1 0 0 0 0,-1 0 0 0 0,1 0 0 0 0,-1 0 0 0 0,1 0 0 0 0,-1 1 0 0 0,0-1 0 0 0,1 0 1 0 0,-1 1-1 0 0,0-1 0 0 0,0 1 0 0 0,1 0 0 0 0,-1 0 0 0 0,0-1 0 0 0,0 1 0 0 0,0 0 0 0 0,0 1 0 0 0,1-1 1 0 0,-1 0-1 0 0,0 0 0 0 0,0 1 0 0 0,1-1 0 0 0,-1 1 0 0 0,0-1 0 0 0,0 1 0 0 0,1 0 0 0 0,-1 0 1 0 0,1 0-1 0 0,-1 0 0 0 0,1 0 0 0 0,-1 0 0 0 0,1 0 0 0 0,0 0 0 0 0,-1 1 0 0 0,1-1 0 0 0,0 0 0 0 0,0 1 1 0 0,0-1-1 0 0,0 1-6 0 0,-52 72 269 0 0,44-57-238 0 0,1 1-1 0 0,1 0 1 0 0,0 1 0 0 0,2 0 0 0 0,0 0 0 0 0,1 0-1 0 0,1 0 1 0 0,1 0 0 0 0,1 1 0 0 0,0 0 0 0 0,1-1-1 0 0,2 9-30 0 0,-2-26-1 0 0,0 0 1 0 0,0 0-1 0 0,1 0 0 0 0,-1 0 0 0 0,0 0 0 0 0,1 0 0 0 0,-1 1 1 0 0,1-1-1 0 0,0 0 0 0 0,0-1 0 0 0,-1 1 0 0 0,1 0 0 0 0,1 0 1 0 0,-1 0-1 0 0,0 0 0 0 0,0-1 0 0 0,1 1 0 0 0,-1-1 0 0 0,1 1 0 0 0,-1-1 1 0 0,1 1-1 0 0,0-1 0 0 0,-1 0 0 0 0,1 0 0 0 0,0 0 0 0 0,0 0 1 0 0,0 0-1 0 0,0 0 0 0 0,0 0 0 0 0,0-1 0 0 0,0 1 0 0 0,0-1 0 0 0,0 1 1 0 0,0-1-1 0 0,0 0 0 0 0,1 0 1 0 0,78-26-19 0 0,-20 3 58 0 0,-53 24-24 0 0,0 1 0 0 0,0-1 1 0 0,-1 1-1 0 0,1 1 0 0 0,-1 0 1 0 0,1 0-1 0 0,-1 0 0 0 0,0 1 1 0 0,0-1-1 0 0,-1 2 0 0 0,1-1 1 0 0,-1 1-1 0 0,0 0 0 0 0,0 0 1 0 0,0 1-1 0 0,-1 0 0 0 0,0 0 1 0 0,0 1-16 0 0,4 1 12 0 0,-1 1 0 0 0,-1 0 0 0 0,1 0 0 0 0,-2 1 0 0 0,1 0 0 0 0,-1 0 0 0 0,-1 1 0 0 0,0 0 0 0 0,0 0 0 0 0,-1 0 0 0 0,0 0 0 0 0,-1 1 0 0 0,-1-1 0 0 0,0 1 0 0 0,0 0 0 0 0,-1 0 0 0 0,0 0 0 0 0,-2 5-12 0 0,1-14 8 0 0,-1 0 1 0 0,0 1-1 0 0,0-1 1 0 0,-1 0-1 0 0,1 0 0 0 0,0 0 1 0 0,-1 0-1 0 0,0 0 1 0 0,0-1-1 0 0,0 1 1 0 0,0 0-1 0 0,0-1 0 0 0,-1 1 1 0 0,1-1-1 0 0,-1 0 1 0 0,1 0-1 0 0,-1 0 1 0 0,0 0-1 0 0,0 0 0 0 0,0-1 1 0 0,0 1-1 0 0,0-1 1 0 0,0 0-1 0 0,0 0 1 0 0,0 0-1 0 0,0 0 1 0 0,-1-1-1 0 0,1 1 0 0 0,0-1 1 0 0,-1 0-1 0 0,1 0 1 0 0,0 0-1 0 0,-1 0 1 0 0,1-1-1 0 0,0 1 0 0 0,-1-1 1 0 0,1 0-1 0 0,0 0 1 0 0,0 0-1 0 0,-3-1-8 0 0,-2-6 6 0 0,-1-1 1 0 0,1 1-1 0 0,1-1 0 0 0,0-1 0 0 0,0 0 0 0 0,1 0 0 0 0,0 0 1 0 0,1 0-1 0 0,0-1 0 0 0,0 0 0 0 0,1 0 0 0 0,1 0 1 0 0,0-1-1 0 0,0 1 0 0 0,1-1 0 0 0,1 0 0 0 0,0 0 0 0 0,0 1 1 0 0,2-1-1 0 0,-1 0 0 0 0,1 0 0 0 0,1-2-6 0 0,-2 7 6 0 0,-1 0 1 0 0,1 0-1 0 0,0 0 0 0 0,0 0 0 0 0,1 1 0 0 0,0-1 1 0 0,1 0-1 0 0,-1 0 0 0 0,1 1 0 0 0,0-1 0 0 0,1 1 1 0 0,-1-1-1 0 0,1 1 0 0 0,1 0 0 0 0,-1 0 1 0 0,1 1-1 0 0,0-1 0 0 0,0 1 0 0 0,1 0 0 0 0,0 0 1 0 0,0 0-1 0 0,0 0 0 0 0,0 1 0 0 0,1 0 0 0 0,-1 0 1 0 0,1 0-1 0 0,0 1 0 0 0,1 0 0 0 0,4-2-6 0 0,-2 3 6 0 0,0 0 0 0 0,-1 0 0 0 0,1 1 0 0 0,0 1-1 0 0,0-1 1 0 0,0 1 0 0 0,0 1 0 0 0,-1 0 0 0 0,1 0 0 0 0,0 1 0 0 0,0 0-1 0 0,-1 0 1 0 0,0 1 0 0 0,1 0 0 0 0,-1 0 0 0 0,0 1 0 0 0,0 0-1 0 0,-1 1 1 0 0,1 0 0 0 0,-1 0 0 0 0,1 1-6 0 0,-8-6-1 0 0,4 1 5 0 0,-1 0-1 0 0,0 0 1 0 0,1 1-1 0 0,-1-1 1 0 0,0 1-1 0 0,0 0 1 0 0,0 0-1 0 0,0 0 1 0 0,-1 0-1 0 0,1 0 0 0 0,0 0 1 0 0,-1 1-1 0 0,0-1 1 0 0,1 1-1 0 0,-1 0 1 0 0,0 0-1 0 0,0 0 1 0 0,-1 0-1 0 0,1 0 1 0 0,-1 0-1 0 0,1 0 1 0 0,-1 0-1 0 0,0 1 0 0 0,0-1 1 0 0,0 0-1 0 0,-1 1 1 0 0,1-1-1 0 0,-1 1 1 0 0,0-1-1 0 0,0 1 1 0 0,0-1-1 0 0,0 1 1 0 0,-1-1-1 0 0,1 1 1 0 0,-1-1-1 0 0,0 0 0 0 0,0 1 1 0 0,0-1-1 0 0,-1 0 1 0 0,1 0-1 0 0,-1 0 1 0 0,0 0-1 0 0,1 0 1 0 0,-1 0-1 0 0,-1 0 1 0 0,0 1-4 0 0,-29 28 72 0 0,16-31-39 0 0,28 0-41 0 0,1-1 0 0 0,0 0 1 0 0,-1-1-1 0 0,1-1 0 0 0,-1 0 0 0 0,1 0 1 0 0,-1-1-1 0 0,0-1 0 0 0,0 0 0 0 0,0-1 1 0 0,9-5 7 0 0,3-2 2 0 0,0-1 0 0 0,0-1 0 0 0,-2-2 0 0 0,1 0 1 0 0,-2-2-1 0 0,0 0 0 0 0,-2-1 0 0 0,0-1 0 0 0,-1-1 1 0 0,-1 0-1 0 0,0-1 0 0 0,-2-1 0 0 0,-1-1 0 0 0,-1 0 1 0 0,-1-1-1 0 0,-1 0 0 0 0,-1-1-2 0 0,-30 37 189 0 0,10 7-187 0 0,2 0 0 0 0,0 0 0 0 0,1 1-1 0 0,1 0 1 0 0,0 0 0 0 0,2 0-1 0 0,0 1 1 0 0,1-1 0 0 0,1 1 0 0 0,1 16-2 0 0,1-34-7 0 0,0-2-1 0 0,0 0-3 0 0,0 0-7 0 0,0 0 7 0 0,31 3 3 0 0,157-24 0 0 0,171 14 72 0 0,-150 32 127 0 0,-199-23-271 0 0,0 0 0 0 0,0 0 0 0 0,0-1 0 0 0,0 0 0 0 0,0 0 0 0 0,0-1 0 0 0,0-1 0 0 0,0 0 0 0 0,0 0 0 0 0,0-1 0 0 0,0 0 0 0 0,0-1 0 0 0,0 0-1 0 0,-1 0 1 0 0,1-1 0 0 0,-1 0 0 0 0,0-1 0 0 0,6-4 80 0 0,4-8-1067 0 0,1 0-1 0 0,-2-2 1 0 0,-1 0-1 0 0,0-1 0 0 0,-2 0 1 0 0,0-1-1 0 0,-1-1 0 0 0,-1-1 1 0 0,4-9 1067 0 0,-3 3-993 0 0</inkml:trace>
  <inkml:trace contextRef="#ctx0" brushRef="#br0" timeOffset="23009.808">21816 15286 792 0 0,'1'-3'185'0'0,"23"-112"4200"0"0,-20 66 1581 0 0,-4 49-5511 0 0,0 0-47 0 0,0 0-56 0 0,10 139 705 0 0,-4-68-983 0 0,2-1-1 0 0,4-1 0 0 0,3 0 1 0 0,10 24-74 0 0,-9-63 37 0 0,-10-56-4 0 0,-4 22-32 0 0,-1 0-1 0 0,1 1 0 0 0,-1-1 1 0 0,0 1-1 0 0,0-1 0 0 0,0 0 1 0 0,0 0-1 0 0,-1 1 0 0 0,0-1 1 0 0,0 0-1 0 0,0 0 0 0 0,0 0 1 0 0,0 0-1 0 0,-1 1 0 0 0,1-1 1 0 0,-1 0-1 0 0,0 1 0 0 0,0-1 1 0 0,-1 0-1 0 0,0 0 0 0 0,1-2 6 0 0,-1-1-1 0 0,0 1 1 0 0,0 1 0 0 0,-1-1 0 0 0,1 0-1 0 0,-1 1 1 0 0,-1-1 0 0 0,1 1 0 0 0,-1 0-1 0 0,0 0 1 0 0,0 0 0 0 0,0 0 0 0 0,-1 1-1 0 0,0 0 1 0 0,1 0 0 0 0,-2 0 0 0 0,1 1-1 0 0,0-1 1 0 0,-1 1 0 0 0,1 0 0 0 0,-1 1 0 0 0,0 0-1 0 0,0 0 1 0 0,0 0 0 0 0,0 0 0 0 0,0 1-1 0 0,-1 0 1 0 0,1 0 0 0 0,0 1 0 0 0,-1 0-1 0 0,1 0 1 0 0,-2 0-6 0 0,-4 5 34 0 0,1 1 0 0 0,1 0 1 0 0,-1 1-1 0 0,1 0 0 0 0,0 0 0 0 0,1 1 1 0 0,0 0-1 0 0,0 1 0 0 0,0 0 0 0 0,2 0 1 0 0,-1 1-1 0 0,1 0 0 0 0,0 1 0 0 0,1-1 0 0 0,0 1 1 0 0,1 0-1 0 0,0 1 0 0 0,1-1 0 0 0,0 1 1 0 0,1 0-1 0 0,0 1-34 0 0,1-8 9 0 0,0 0 0 0 0,0-1 0 0 0,1 1 0 0 0,0 0 0 0 0,0 1 0 0 0,0-1 0 0 0,1 0 0 0 0,0 0 0 0 0,0 0 0 0 0,0 0 0 0 0,0 0 0 0 0,1 1 0 0 0,0-1 0 0 0,0 0 0 0 0,0 0 0 0 0,1 0 0 0 0,-1-1 0 0 0,1 1 1 0 0,1 0-1 0 0,-1-1 0 0 0,1 1 0 0 0,-1-1 0 0 0,1 1 0 0 0,0-1 0 0 0,1 0 0 0 0,-1-1 0 0 0,1 1 0 0 0,0 0 0 0 0,0-1 0 0 0,0 0 0 0 0,0 0 0 0 0,0 0 0 0 0,1-1 0 0 0,-1 1 0 0 0,1-1 0 0 0,0 0 0 0 0,-1 0 0 0 0,1-1 0 0 0,0 1 0 0 0,5 0-9 0 0,17 3-252 0 0,0-2-1 0 0,1 0 1 0 0,-1-2-1 0 0,0-1 1 0 0,1-1-1 0 0,23-4 253 0 0,85-33-7849 0 0,-114 28 6307 0 0</inkml:trace>
  <inkml:trace contextRef="#ctx0" brushRef="#br0" timeOffset="23009.808">22433 15429 240 0 0,'17'-23'262'0'0,"-12"17"13"0"0,1 0-1 0 0,-1 0 0 0 0,-1 0 1 0 0,1-1-1 0 0,-1 0 1 0 0,-1 0-1 0 0,1 0 1 0 0,-1 0-1 0 0,0 0 1 0 0,-1-1-1 0 0,0 0 1 0 0,0 1-1 0 0,1-8-274 0 0,-19-2 3575 0 0,-34 18-2463 0 0,43 0-994 0 0,-1 0 0 0 0,1 1 0 0 0,0 0 0 0 0,0 0 0 0 0,0 1 0 0 0,0-1 1 0 0,0 2-1 0 0,0-1 0 0 0,1 1 0 0 0,0 0 0 0 0,0 0 0 0 0,0 1 1 0 0,0 0-1 0 0,1 0 0 0 0,-2 2-118 0 0,0 2 150 0 0,0 0 1 0 0,1 1-1 0 0,1 0 1 0 0,-1 1-1 0 0,2-1 1 0 0,-1 1-1 0 0,2 0 1 0 0,-1 0-1 0 0,1 0 1 0 0,1 0 0 0 0,0 0-1 0 0,1 1 1 0 0,0-1-1 0 0,1 2-150 0 0,33 104 671 0 0,-36-2 289 0 0,4-108-983 0 0,-1-1 0 0 0,-1 1 1 0 0,0 0-1 0 0,0 0 0 0 0,0 0 0 0 0,0-1 0 0 0,-1 1 1 0 0,0-1-1 0 0,-1 1 0 0 0,0-1 0 0 0,0 0 0 0 0,0 0 0 0 0,0 0 1 0 0,-1 0-1 0 0,0-1 0 0 0,0 1 0 0 0,-1-1 0 0 0,0 0 1 0 0,1 0-1 0 0,-2-1 0 0 0,1 1 0 0 0,0-1 0 0 0,-1 0 0 0 0,0-1 1 0 0,0 0-1 0 0,0 1 0 0 0,0-2 0 0 0,-4 2 23 0 0,10-4 0 0 0,0 0-17 0 0,-26 2-1674 0 0,31-14-4376 0 0,25-17 4863 0 0</inkml:trace>
  <inkml:trace contextRef="#ctx0" brushRef="#br0" timeOffset="23009.808">23235 15636 7706 0 0,'-9'25'3867'0'0,"-13"9"-3055"0"0,25-48-430 0 0,9-7-376 0 0,0-1 0 0 0,-2 0 1 0 0,0-1-1 0 0,-2 0 0 0 0,-1 0 0 0 0,0-1 1 0 0,-2-1-7 0 0,-14-83 70 0 0,8 105-60 0 0,0 1 0 0 0,0-1 0 0 0,-1 1 1 0 0,1-1-1 0 0,-1 1 0 0 0,1 0 1 0 0,-1 0-1 0 0,0-1 0 0 0,0 1 1 0 0,0 0-1 0 0,0 1 0 0 0,0-1 1 0 0,0 0-1 0 0,-1 1 0 0 0,1-1 1 0 0,0 1-1 0 0,-1-1 0 0 0,1 1 1 0 0,-1 0-1 0 0,0 0 0 0 0,1 0 1 0 0,-1 1-1 0 0,0-1 0 0 0,0 1 1 0 0,1-1-1 0 0,-1 1 0 0 0,0 0 1 0 0,0 0-1 0 0,0 0 0 0 0,1 0 1 0 0,-1 1-1 0 0,0-1 0 0 0,0 1 1 0 0,1 0-1 0 0,-1 0 0 0 0,-1 0-10 0 0,-5 3 33 0 0,0 0 1 0 0,0 1-1 0 0,1 0 0 0 0,0 0 0 0 0,0 1 1 0 0,0 0-1 0 0,1 0 0 0 0,-1 1 0 0 0,2 0 0 0 0,-1 0 1 0 0,1 1-1 0 0,0-1 0 0 0,1 1 0 0 0,-1 1 1 0 0,2-1-1 0 0,-1 1 0 0 0,1 0 0 0 0,0 0 1 0 0,1 0-1 0 0,0 0 0 0 0,1 1 0 0 0,0-1 1 0 0,0 1-1 0 0,1 0 0 0 0,0 4-33 0 0,-2 15-20 0 0,9 77-256 0 0,-5-104 178 0 0,0-1 1 0 0,0 1 0 0 0,0-1-1 0 0,0 1 1 0 0,0-1-1 0 0,1 0 1 0 0,-1 1-1 0 0,0-1 1 0 0,1 0-1 0 0,-1 0 1 0 0,1 0-1 0 0,-1 0 1 0 0,1 0 0 0 0,0 0-1 0 0,-1-1 1 0 0,1 1-1 0 0,0 0 1 0 0,0-1-1 0 0,-1 0 1 0 0,1 1-1 0 0,0-1 1 0 0,0 0-1 0 0,0 0 1 0 0,0 0-1 0 0,-1 0 1 0 0,1 0 0 0 0,0 0-1 0 0,0 0 1 0 0,0-1-1 0 0,-1 1 1 0 0,1-1-1 0 0,0 1 1 0 0,0-1-1 0 0,-1 0 1 0 0,1 0-1 0 0,0 0 1 0 0,0 0 97 0 0,60-40-4720 0 0,-44 26 2932 0 0</inkml:trace>
  <inkml:trace contextRef="#ctx0" brushRef="#br0" timeOffset="23009.808">23433 15555 5281 0 0,'10'49'3979'0'0,"-13"-40"-3705"0"0,0 0 0 0 0,-1-1 1 0 0,0 0-1 0 0,-1 0 0 0 0,0 0 0 0 0,0 0 0 0 0,0-1 0 0 0,-1 0 0 0 0,0 0 0 0 0,-1-1 0 0 0,0 1 0 0 0,-1 0-274 0 0,2-1 399 0 0,8-18-338 0 0,77-107-305 0 0,-76 115 240 0 0,1-1 0 0 0,0 1 0 0 0,0 1 0 0 0,0-1 0 0 0,0 0 0 0 0,1 1 0 0 0,-1 0 0 0 0,1 0 0 0 0,0 0 0 0 0,0 1 0 0 0,0 0 0 0 0,0-1 0 0 0,1 2 0 0 0,-1-1 0 0 0,0 1 0 0 0,1 0 0 0 0,-1 0 0 0 0,1 0 0 0 0,0 1 0 0 0,-1 0 0 0 0,1 0 0 0 0,-1 0 0 0 0,1 1 0 0 0,-1 0 0 0 0,4 0 4 0 0,-5 2 1 0 0,1-1 0 0 0,-1 1 0 0 0,0-1 0 0 0,0 1 0 0 0,0 1 0 0 0,0-1-1 0 0,0 0 1 0 0,-1 1 0 0 0,0 0 0 0 0,0 0 0 0 0,0 0 0 0 0,0 0 0 0 0,0 0-1 0 0,-1 1 1 0 0,0-1 0 0 0,0 1 0 0 0,0 0 0 0 0,0 0 0 0 0,-1-1 0 0 0,0 1-1 0 0,0 0 1 0 0,0 3-1 0 0,30 59 7 0 0,25 42-62 0 0,-55-108 52 0 0,-1-1 0 0 0,1 1 1 0 0,0 0-1 0 0,0-1 0 0 0,0 1 0 0 0,0-1 0 0 0,0 1 0 0 0,0-1 1 0 0,0 0-1 0 0,0 1 0 0 0,0-1 0 0 0,0 0 0 0 0,0 0 0 0 0,0 1 1 0 0,0-1-1 0 0,0 0 0 0 0,0 0 0 0 0,0 0 0 0 0,0 0 0 0 0,0 0 1 0 0,0-1-1 0 0,0 1 0 0 0,0 0 0 0 0,0 0 0 0 0,0-1 0 0 0,0 1 1 0 0,0-1-1 0 0,0 1 0 0 0,0-1 0 0 0,0 1 0 0 0,-1-1 0 0 0,1 1 1 0 0,0-1-1 0 0,0 0 0 0 0,0 1 0 0 0,-1-1 0 0 0,1 0 0 0 0,0 0 1 0 0,-1 0-1 0 0,1 1 0 0 0,-1-1 0 0 0,1 0 0 0 0,-1 0 0 0 0,1 0 1 0 0,-1 0-1 0 0,0 0 3 0 0,6-4-3 0 0,65-76-271 0 0,-47 34 130 0 0,-2 0 0 0 0,-2-2 0 0 0,-2 0 0 0 0,-3-2-1 0 0,-1 1 1 0 0,-3-2 0 0 0,-2 0 0 0 0,-2 0 0 0 0,-3 0 0 0 0,-2-24 144 0 0,-1 72 23 0 0,-1-1 1 0 0,0 1-1 0 0,0-1 1 0 0,-1 1-1 0 0,1-1 1 0 0,-1 1-1 0 0,0-1 1 0 0,0 1-1 0 0,0 0 1 0 0,-1 0 0 0 0,0-1-1 0 0,0 1 1 0 0,0 0-1 0 0,0 0 1 0 0,0 1-1 0 0,-1-1 1 0 0,0 0-1 0 0,1 1 1 0 0,-1 0-1 0 0,-1-1-23 0 0,-15 15 675 0 0,-32 99-373 0 0,41-43-232 0 0,4 1 1 0 0,2 0 0 0 0,3 0-1 0 0,8 53-70 0 0,-8-112 5 0 0,1 0 0 0 0,0 1-1 0 0,0-1 1 0 0,1 0-1 0 0,1 0 1 0 0,-1 0 0 0 0,1 0-1 0 0,1 0 1 0 0,0 0-1 0 0,0-1 1 0 0,1 1 0 0 0,0-1-1 0 0,0 0 1 0 0,1 0-1 0 0,0-1 1 0 0,0 1 0 0 0,1-1-1 0 0,0 0 1 0 0,0 0-1 0 0,1 0-4 0 0,-1-7 4 0 0,0-1 0 0 0,0 0 1 0 0,0 0-1 0 0,0 0 0 0 0,0 0 0 0 0,-1-1 0 0 0,1 0 0 0 0,-1 0 0 0 0,1-1 0 0 0,-1 0 0 0 0,0 1 0 0 0,0-2 0 0 0,0 1 0 0 0,0-1 0 0 0,0 1 0 0 0,-1-1 1 0 0,0-1-1 0 0,0 1 0 0 0,0 0 0 0 0,1-2-4 0 0,125-178 14 0 0,-71 114 29 0 0,-55 65-46 0 0,5 15 147 0 0,6 75-88 0 0,5 74-30 0 0,-20-157-27 0 0,0-1 1 0 0,0 0-1 0 0,0 1 1 0 0,0-1-1 0 0,0 1 0 0 0,0-1 1 0 0,1 0-1 0 0,-1 1 1 0 0,0-1-1 0 0,1 0 1 0 0,-1 1-1 0 0,1-1 0 0 0,0 0 1 0 0,-1 0-1 0 0,1 0 1 0 0,0 1-1 0 0,0-1 1 0 0,0 0-1 0 0,0 0 1 0 0,0 0-1 0 0,0 0 0 0 0,0 0 1 0 0,0-1-1 0 0,0 1 1 0 0,0 0-1 0 0,0 0 1 0 0,0-1-1 0 0,1 1 0 0 0,-1-1 1 0 0,0 1-1 0 0,1-1 1 0 0,-1 1-1 0 0,0-1 1 0 0,1 0-1 0 0,-1 0 1 0 0,0 1-1 0 0,1-1 0 0 0,-1 0 1 0 0,1 0-1 0 0,-1-1 1 0 0,0 1-1 0 0,1 0 1 0 0,-1 0-1 0 0,0-1 1 0 0,1 1-1 0 0,-1 0 0 0 0,0-1 1 0 0,1 0-1 0 0,-1 1 1 0 0,0-1-1 0 0,0 0 1 0 0,0 1-1 0 0,0-1 0 0 0,0 0 1 0 0,0 0-1 0 0,0 0 1 0 0,0 0-1 0 0,0 0 1 0 0,0 0-1 0 0,0-1 1 0 0,51-70-40 0 0,42-92 32 0 0,-52 96 59 0 0,-28 72 553 0 0,-8 40-503 0 0,-1 0 0 0 0,-2 0 0 0 0,-2 1 0 0 0,-2 0-1 0 0,-2-1 1 0 0,-4 12-101 0 0,1 25 39 0 0,6-52-20 0 0,-1 0 0 0 0,-1 0 0 0 0,-2 0-1 0 0,0 0 1 0 0,-2-1 0 0 0,-2 0 0 0 0,0 0-1 0 0,-2-1 1 0 0,-1 0 0 0 0,-1 0 0 0 0,-1-1 0 0 0,-1-1-1 0 0,-1 0 1 0 0,-8 6-19 0 0,22-29 3 0 0,0 0-1 0 0,0-1 1 0 0,-1 1-1 0 0,1-1 1 0 0,-1 1-1 0 0,1-1 1 0 0,-1 1-1 0 0,1-1 1 0 0,-1 0-1 0 0,0 0 1 0 0,0 0-1 0 0,0 0 1 0 0,1 0 0 0 0,-1 0-1 0 0,0-1 1 0 0,0 1-1 0 0,0-1 1 0 0,0 1-1 0 0,0-1 1 0 0,-1 0-1 0 0,1 0 1 0 0,0 0-1 0 0,0 0 1 0 0,0 0-1 0 0,0 0 1 0 0,0 0-1 0 0,0-1 1 0 0,0 1-1 0 0,0-1 1 0 0,0 0 0 0 0,0 1-1 0 0,0-1 1 0 0,0 0-1 0 0,1 0 1 0 0,-1 0-1 0 0,0 0 1 0 0,0-1-1 0 0,1 1 1 0 0,-1 0-1 0 0,1-1 1 0 0,-1 1-1 0 0,1-1 1 0 0,0 1-1 0 0,-1-1 1 0 0,1 0 0 0 0,0 0-1 0 0,0 1 1 0 0,0-1-1 0 0,0-1-2 0 0,-5-10-10 0 0,1 0 1 0 0,0 0-1 0 0,1 0 1 0 0,1-1-1 0 0,0 1 0 0 0,0-1 1 0 0,2 0-1 0 0,0 0 0 0 0,0 0 1 0 0,1 0-1 0 0,1 0 0 0 0,0 0 1 0 0,3-7 9 0 0,-2 17-44 0 0,0 1 1 0 0,0 0-1 0 0,1-1 0 0 0,-1 1 1 0 0,1 0-1 0 0,0 0 1 0 0,0 0-1 0 0,0 1 1 0 0,0-1-1 0 0,1 1 0 0 0,-1 0 1 0 0,1-1-1 0 0,0 2 1 0 0,-1-1-1 0 0,1 0 1 0 0,0 1-1 0 0,0 0 0 0 0,0-1 1 0 0,0 2-1 0 0,0-1 1 0 0,0 0-1 0 0,0 1 1 0 0,0 0-1 0 0,0 0 0 0 0,1 0 1 0 0,-1 0-1 0 0,0 1 44 0 0,42-8-1457 0 0,55-31-3008 0 0,-79 24 3347 0 0</inkml:trace>
  <inkml:trace contextRef="#ctx0" brushRef="#br0" timeOffset="23019.808">25212 15588 8026 0 0,'-12'22'3578'0'0,"6"41"-2757"0"0,36-70-642 0 0,-21 4-178 0 0,0-1 1 0 0,0 0-1 0 0,-1-1 1 0 0,1 0-1 0 0,-1 0 1 0 0,0-1-1 0 0,0 0 1 0 0,-1-1-1 0 0,0 1 1 0 0,0-2-1 0 0,3-3-1 0 0,0-1 4 0 0,0-1 0 0 0,-1 0 0 0 0,-1-1 0 0 0,0 0 0 0 0,0 0 0 0 0,-2-1 0 0 0,0 1 0 0 0,0-1 0 0 0,-2-1 0 0 0,1 1 0 0 0,-2-1 0 0 0,0 0 0 0 0,-1 0 0 0 0,-1 0 0 0 0,-1 0 0 0 0,0-7-4 0 0,0 21 7 0 0,0 0 0 0 0,0 1-1 0 0,0-1 1 0 0,0 0 0 0 0,0 1 0 0 0,0-1-1 0 0,0 0 1 0 0,-1 1 0 0 0,1-1 0 0 0,-1 0-1 0 0,1 1 1 0 0,-1-1 0 0 0,0 1 0 0 0,0-1-1 0 0,0 1 1 0 0,1 0 0 0 0,-1-1 0 0 0,0 1-1 0 0,-1 0 1 0 0,1-1 0 0 0,0 1 0 0 0,0 0-1 0 0,0 0 1 0 0,-1 0 0 0 0,1 0 0 0 0,-1 0-1 0 0,1 0 1 0 0,-1 1 0 0 0,1-1 0 0 0,-1 0-1 0 0,1 1 1 0 0,-1-1 0 0 0,0 1 0 0 0,1 0-1 0 0,-1-1 1 0 0,1 1 0 0 0,-1 0 0 0 0,0 0 0 0 0,1 0-1 0 0,-1 0 1 0 0,0 0 0 0 0,1 1 0 0 0,-1-1-1 0 0,0 0 1 0 0,0 1-7 0 0,-65 36 249 0 0,58-24-248 0 0,0-1 0 0 0,1 2 0 0 0,1-1 0 0 0,0 1 0 0 0,1 0 0 0 0,1 0 0 0 0,0 1 0 0 0,1-1 0 0 0,0 1 0 0 0,1 0 0 0 0,1 0 0 0 0,0 0 0 0 0,1 1 0 0 0,1-1 0 0 0,1 0 0 0 0,0 0-1 0 0,1 8 0 0 0,-1-21-140 0 0,-1-1 0 0 0,1 1 0 0 0,0 0 0 0 0,0-1 0 0 0,-1 1 0 0 0,1 0 0 0 0,0-1 0 0 0,0 1 0 0 0,1-1 0 0 0,-1 0 0 0 0,0 1 0 0 0,0-1 0 0 0,1 0 0 0 0,-1 0 0 0 0,1 0 0 0 0,-1 0 0 0 0,1 0-1 0 0,-1 0 1 0 0,1 0 0 0 0,0 0 0 0 0,-1 0 0 0 0,1-1 0 0 0,0 1 0 0 0,0-1 0 0 0,-1 0 0 0 0,1 1 0 0 0,0-1 0 0 0,0 0 0 0 0,0 0 0 0 0,-1 0 0 0 0,1 0 0 0 0,0 0 0 0 0,0 0 0 0 0,0-1 0 0 0,-1 1-1 0 0,1-1 1 0 0,0 1 0 0 0,0-1 0 0 0,-1 0 0 0 0,1 1 0 0 0,0-1 0 0 0,-1 0 0 0 0,1 0 0 0 0,-1 0 0 0 0,1 0 0 0 0,-1-1 0 0 0,0 1 0 0 0,1 0 0 0 0,-1-1 0 0 0,0 1 0 0 0,0 0 0 0 0,0-1 0 0 0,0 1-1 0 0,0-1 1 0 0,0 0 0 0 0,0-1 140 0 0,4 0-386 0 0,8-6-1277 0 0</inkml:trace>
  <inkml:trace contextRef="#ctx0" brushRef="#br0" timeOffset="23019.808">25572 15405 4977 0 0,'31'33'4222'0'0,"-13"32"-2277"0"0,-12-33-938 0 0,-6-31-903 0 0,0-1-28 0 0,0 0-39 0 0,0 0-24 0 0,0 0-22 0 0,0 0-2 0 0,9-17-122 0 0,56-63 78 0 0,-8 41 298 0 0,-48 60-98 0 0,30 97-39 0 0,-38-110-147 0 0,0 0 1 0 0,0-1-1 0 0,1 1 1 0 0,0 0 0 0 0,0-1-1 0 0,1 1 1 0 0,0-1-1 0 0,0 0 1 0 0,1 0 0 0 0,0 0-1 0 0,0 0 1 0 0,1-1-1 0 0,1 2 41 0 0,-4-6-158 0 0,0-1-1 0 0,0 1 0 0 0,0-1 1 0 0,0 0-1 0 0,1 1 1 0 0,-1-1-1 0 0,0 0 0 0 0,1 0 1 0 0,-1 0-1 0 0,1-1 1 0 0,-1 1-1 0 0,1-1 0 0 0,-1 1 1 0 0,1-1-1 0 0,-1 0 1 0 0,1 0-1 0 0,0 0 0 0 0,-1 0 1 0 0,1-1-1 0 0,-1 1 1 0 0,1-1-1 0 0,-1 1 0 0 0,1-1 1 0 0,-1 0-1 0 0,0 0 1 0 0,1 0-1 0 0,-1 0 0 0 0,1-1 159 0 0,7-3-987 0 0</inkml:trace>
  <inkml:trace contextRef="#ctx0" brushRef="#br0" timeOffset="23669.808">26973 14961 2945 0 0,'1'-1'125'0'0,"-1"0"0"0"0,1 0 1 0 0,0 0-1 0 0,-1 1 1 0 0,1-1-1 0 0,-1 0 0 0 0,0 0 1 0 0,1 0-1 0 0,-1 0 0 0 0,0 0 1 0 0,1 0-1 0 0,-1 0 1 0 0,0-1-1 0 0,0 1 0 0 0,0 0 1 0 0,0 0-1 0 0,0 0 0 0 0,0 0 1 0 0,0 0-1 0 0,0 0 1 0 0,-1 0-1 0 0,1 0 0 0 0,0 0 1 0 0,-1 0-1 0 0,1 0 0 0 0,0 0 1 0 0,-1 0-1 0 0,1 0 1 0 0,-1 0-1 0 0,0 0 0 0 0,1 0 1 0 0,-1 1-1 0 0,0-1 0 0 0,0 0 1 0 0,1 0-1 0 0,-1 1 1 0 0,0-1-1 0 0,0 0 0 0 0,0 1 1 0 0,0-1-1 0 0,0 1 1 0 0,0-1-1 0 0,0 1-125 0 0,-44-31 1129 0 0,17 18-1039 0 0,23 9 2 0 0,-1 0-1 0 0,1 1 0 0 0,-1 0 1 0 0,0 0-1 0 0,0 0 0 0 0,-1 1 1 0 0,1 0-1 0 0,0 0 1 0 0,-1 0-1 0 0,1 1 0 0 0,-1 0 1 0 0,1 0-1 0 0,-1 1 1 0 0,0-1-1 0 0,1 2 0 0 0,-1-1 1 0 0,0 1-1 0 0,1 0 1 0 0,-1 0-1 0 0,1 1 0 0 0,-1 0 1 0 0,1 0-1 0 0,0 0 0 0 0,0 1 1 0 0,-1 0-92 0 0,-44 86 139 0 0,50-84-143 0 0,1 0 0 0 0,-1 0 1 0 0,1 0-1 0 0,0 0 0 0 0,0 0 1 0 0,1 0-1 0 0,-1 0 0 0 0,1 0 1 0 0,0 0-1 0 0,1 0 0 0 0,-1 0 1 0 0,1 0-1 0 0,0-1 1 0 0,0 1-1 0 0,0 0 0 0 0,1-1 1 0 0,-1 0-1 0 0,1 0 0 0 0,0 0 1 0 0,1 0-1 0 0,-1 0 0 0 0,1 0 1 0 0,-1-1-1 0 0,1 0 0 0 0,0 0 1 0 0,0 0-1 0 0,1 0 0 0 0,-1 0 1 0 0,1-1-1 0 0,-1 0 1 0 0,1 0-1 0 0,3 1 4 0 0,0 2-1 0 0,65 61 5 0 0,-69-64 7 0 0,-1 0 0 0 0,1 1 1 0 0,0-1-1 0 0,-1 1 0 0 0,1 0 0 0 0,-1 0 0 0 0,0 0 0 0 0,0 1 0 0 0,0-1 0 0 0,0 1 0 0 0,0-1 0 0 0,-1 1 1 0 0,0 0-1 0 0,0 0 0 0 0,0 0 0 0 0,0 0 0 0 0,0 0 0 0 0,-1 1 0 0 0,0-1 0 0 0,0 0 0 0 0,0 1 0 0 0,-1-1 1 0 0,1 1-1 0 0,-1-1 0 0 0,0 1 0 0 0,0-1 0 0 0,-1 1 0 0 0,1-1 0 0 0,-1 1 0 0 0,0-1 0 0 0,0 0 0 0 0,0 1 1 0 0,-1-1-1 0 0,0 0 0 0 0,1 0 0 0 0,-2 0 0 0 0,0 1-11 0 0,-17 11 156 0 0,0-1 0 0 0,-1 0 0 0 0,-1-2 0 0 0,-1-1-1 0 0,0-1 1 0 0,0 0 0 0 0,-1-2 0 0 0,0-1 0 0 0,0-1 0 0 0,-14 2-156 0 0,22-5-42 0 0,-69 0-1311 0 0,82-21-3955 0 0,21-22 4177 0 0</inkml:trace>
  <inkml:trace contextRef="#ctx0" brushRef="#br0" timeOffset="23919.808">27164 15364 6753 0 0,'-25'120'5020'0'0,"-1"-19"-4568"0"0,23-76-411 0 0,2-23-121 0 0,0 1 0 0 0,0-1-1 0 0,0 0 1 0 0,0 0 0 0 0,0 1-1 0 0,1-1 1 0 0,-1 1 0 0 0,1-1-1 0 0,0 1 1 0 0,-1-1 0 0 0,1 1-1 0 0,0-1 1 0 0,1 1 0 0 0,-1-1-1 0 0,0 1 1 0 0,1-1 0 0 0,-1 0-1 0 0,1 1 1 0 0,0-1 0 0 0,0 1-1 0 0,0-1 1 0 0,0 0 0 0 0,0 0-1 0 0,0 0 1 0 0,0 1 0 0 0,1-1-1 0 0,-1 0 1 0 0,1-1 0 0 0,0 1-1 0 0,0 0 1 0 0,-1 0 0 0 0,1-1 0 0 0,0 1-1 0 0,0-1 1 0 0,1 0 0 0 0,-1 1-1 0 0,0-1 1 0 0,0 0 0 0 0,1 0-1 0 0,-1-1 1 0 0,0 1 0 0 0,1 0 80 0 0,21-2-1449 0 0,-12-4 430 0 0</inkml:trace>
  <inkml:trace contextRef="#ctx0" brushRef="#br0" timeOffset="24099.808">27430 15544 6577 0 0,'-17'115'4407'0'0,"-1"0"-5537"0"0,13-63-3539 0 0,4-51 3645 0 0</inkml:trace>
  <inkml:trace contextRef="#ctx0" brushRef="#br0" timeOffset="25179.808">28239 14827 5153 0 0,'-2'-6'3629'0'0,"-49"-1"-3160"0"0,-154 5 417 0 0,192 4-800 0 0,0 0 1 0 0,0 1-1 0 0,0 0 1 0 0,1 1-1 0 0,-1 0 1 0 0,1 1-1 0 0,0 1 1 0 0,1 0-1 0 0,-1 1 1 0 0,1 0-1 0 0,0 0 1 0 0,1 1-1 0 0,-1 1 1 0 0,2-1-1 0 0,-9 11-86 0 0,14-13 10 0 0,0 0-1 0 0,1 0 0 0 0,0 1 1 0 0,0 0-1 0 0,1-1 0 0 0,0 1 0 0 0,0 0 1 0 0,0 0-1 0 0,1 0 0 0 0,0 0 1 0 0,0 0-1 0 0,1 1 0 0 0,0-1 0 0 0,0 0 1 0 0,1 0-1 0 0,0 0 0 0 0,0 0 0 0 0,1 0 1 0 0,0 0-1 0 0,0 0 0 0 0,0 0 1 0 0,1-1-1 0 0,0 1 0 0 0,3 4-9 0 0,128 187 356 0 0,-133-196-327 0 0,0 0 0 0 0,0 0-1 0 0,0 1 1 0 0,0-1 0 0 0,-1 0-1 0 0,1 1 1 0 0,-1-1 0 0 0,1 1 0 0 0,-1-1-1 0 0,0 1 1 0 0,0-1 0 0 0,0 1-1 0 0,0-1 1 0 0,0 1 0 0 0,0-1 0 0 0,-1 1-1 0 0,0-1 1 0 0,1 0 0 0 0,-1 1-1 0 0,0-1 1 0 0,0 0 0 0 0,0 1-1 0 0,0-1 1 0 0,0 0 0 0 0,-1 0 0 0 0,1 0-1 0 0,-1 0 1 0 0,1 0 0 0 0,-1 0-1 0 0,0-1 1 0 0,0 1 0 0 0,0 0 0 0 0,0-1-1 0 0,0 1-28 0 0,-76 49 188 0 0,66-44-442 0 0,-1-1-1 0 0,1 0 0 0 0,-1-1 1 0 0,0-1-1 0 0,0 0 0 0 0,-1-1 0 0 0,1 0 1 0 0,-1-1-1 0 0,0 0 0 0 0,1-1 1 0 0,-9-1 254 0 0,21 0-74 0 0,1 0 1 0 0,-1-1 0 0 0,0 1 0 0 0,0 0 0 0 0,1 0 0 0 0,-1-1-1 0 0,0 1 1 0 0,1-1 0 0 0,-1 1 0 0 0,1 0 0 0 0,-1-1 0 0 0,0 1 0 0 0,1-1-1 0 0,-1 0 1 0 0,1 1 0 0 0,0-1 0 0 0,-1 1 0 0 0,1-1 0 0 0,-1 0 0 0 0,1 1-1 0 0,0-1 1 0 0,-1 0 0 0 0,1 1 0 0 0,0-1 0 0 0,0 0 0 0 0,-1 0-1 0 0,1 1 1 0 0,0-1 0 0 0,0 0 0 0 0,0 0 0 0 0,0 1 0 0 0,0-1 0 0 0,0 0-1 0 0,0 0 1 0 0,0 1 0 0 0,1-1 0 0 0,-1 0 0 0 0,0 1 0 0 0,0-1-1 0 0,1 0 1 0 0,-1 0 0 0 0,0 1 0 0 0,1-1 0 0 0,-1 1 0 0 0,0-1 0 0 0,1 0-1 0 0,-1 1 1 0 0,1-1 0 0 0,-1 1 0 0 0,1-1 0 0 0,0 1 0 0 0,-1-1-1 0 0,1 1 1 0 0,-1-1 0 0 0,1 1 0 0 0,0 0 0 0 0,-1-1 0 0 0,1 1 0 0 0,0 0-1 0 0,-1 0 1 0 0,2-1 73 0 0,61-62-719 0 0,-46 49 313 0 0,-5 4 236 0 0,1-1-1 0 0,0 2 1 0 0,1-1-1 0 0,0 2 1 0 0,0 0 0 0 0,1 1-1 0 0,0 0 1 0 0,0 1-1 0 0,10-2 171 0 0,82-27 2236 0 0,-90 27-1946 0 0,1 0 0 0 0,0 1 1 0 0,1 1-1 0 0,-1 1 1 0 0,1 0-1 0 0,0 2 1 0 0,1 0-1 0 0,-1 1 0 0 0,0 1 1 0 0,1 0-1 0 0,-1 2 1 0 0,1 0-1 0 0,-1 2 1 0 0,0 0-1 0 0,2 1-290 0 0,-19-4 5 0 0,-1 1 0 0 0,1 0 1 0 0,0-1-1 0 0,0 1 0 0 0,0 0 0 0 0,0 0 0 0 0,-1 0 0 0 0,1 0 1 0 0,0 0-1 0 0,-1 1 0 0 0,1-1 0 0 0,-1 0 0 0 0,1 1 0 0 0,-1-1 1 0 0,0 1-1 0 0,1 0 0 0 0,-1-1 0 0 0,0 1 0 0 0,0 0 0 0 0,0 0 1 0 0,-1-1-1 0 0,1 1 0 0 0,0 0 0 0 0,-1 0 0 0 0,1 0 0 0 0,-1 0 1 0 0,1 0-1 0 0,-1 0 0 0 0,0 0 0 0 0,0 0 0 0 0,0 0 0 0 0,0 0 1 0 0,0 0-1 0 0,-1 0 0 0 0,1 0 0 0 0,0 0 0 0 0,-1 0 0 0 0,0 0 1 0 0,1 0-1 0 0,-1 0 0 0 0,0 0 0 0 0,0-1 0 0 0,0 1 0 0 0,0 0 1 0 0,0-1-1 0 0,-1 1 0 0 0,1 0 0 0 0,-1 0-5 0 0,-173 208 1002 0 0,138-167-704 0 0,107-28 391 0 0,-49-7-708 0 0,19 19-53 0 0,-36-26-20 0 0,0 1 0 0 0,0-1 0 0 0,0 0-1 0 0,0 0 1 0 0,0 0 0 0 0,0 0 0 0 0,1-1 0 0 0,-1 1 0 0 0,0-1 0 0 0,0 0 0 0 0,0-1-1 0 0,1 1 1 0 0,-1-1 0 0 0,0 0 0 0 0,0 0 0 0 0,0 0 0 0 0,0 0 0 0 0,1-1 92 0 0,9-2-777 0 0,47-7-2803 0 0,-47 7 2468 0 0</inkml:trace>
  <inkml:trace contextRef="#ctx0" brushRef="#br0" timeOffset="25429.808">28527 15569 1104 0 0,'2'6'289'0'0,"0"1"0"0"0,-1-1 0 0 0,1 0 1 0 0,-2 1-1 0 0,1-1 0 0 0,-1 1 0 0 0,0-1 0 0 0,0 1 0 0 0,-1-1 0 0 0,1 1 0 0 0,-2-1 0 0 0,1 0 0 0 0,-1 1 0 0 0,0-1 0 0 0,0 0 0 0 0,-1 2-289 0 0,-4 17 548 0 0,2-7-450 0 0,-1-1 0 0 0,0-1 0 0 0,-1 1 0 0 0,0-1-1 0 0,-2 0 1 0 0,0-1 0 0 0,0 0 0 0 0,-1 0 0 0 0,-10 9-98 0 0,12-20-2040 0 0,8-4 1291 0 0</inkml:trace>
  <inkml:trace contextRef="#ctx0" brushRef="#br0" timeOffset="25599.808">28898 15405 6689 0 0,'4'5'2473'0'0,"-4"0"-1985"0"0,-2-5-576 0 0,2 0-368 0 0,0 0-120 0 0,0 0-128 0 0,0 0-88 0 0,0 0-225 0 0,0-2-175 0 0,43-9 632 0 0,-27 2-408 0 0,1-4 32 0 0</inkml:trace>
  <inkml:trace contextRef="#ctx0" brushRef="#br0" timeOffset="25769.808">29191 15370 2425 0 0,'4'2'1248'0'0,"-4"3"-680"0"0,0-5-392 0 0,0 0 160 0 0,0 0-136 0 0,0 0-80 0 0,0 0-64 0 0,0 0-56 0 0,0 0-56 0 0,0 0-80 0 0,0 0-96 0 0,6 0-168 0 0,4 0 304 0 0,2-2-216 0 0,-2 0-112 0 0</inkml:trace>
  <inkml:trace contextRef="#ctx0" brushRef="#br0" timeOffset="25969.808">29459 15350 784 0 0,'64'78'4049'0'0,"-63"-77"-4278"0"0,-1-1-111 0 0,0 0-113 0 0,0 0 176 0 0,0 0-156 0 0,0 0-131 0 0</inkml:trace>
  <inkml:trace contextRef="#ctx0" brushRef="#br0" timeOffset="25979.808">29628 15564 1264 0 0,'-37'87'5037'0'0,"9"-35"-3795"0"0,23-36-3347 0 0,5-16 1516 0 0</inkml:trace>
  <inkml:trace contextRef="#ctx0" brushRef="#br0" timeOffset="26599.808">30653 14498 4697 0 0,'-40'14'5357'0'0,"11"-6"-4874"0"0,-298 89-12 0 0,230-52-517 0 0,36-13 46 0 0,36 7-24 0 0,25-37 14 0 0,0-2-9 0 0,6 21-24 0 0,75 100 26 0 0,-63-99 16 0 0,-10-13 12 0 0,-1-1 1 0 0,0 2-1 0 0,0-1 1 0 0,0 1-1 0 0,-1 0 0 0 0,-1 0 1 0 0,0 1-1 0 0,0-1 0 0 0,-1 1 1 0 0,-1 0-1 0 0,1 3-11 0 0,-5-10 72 0 0,-1 1 1 0 0,0 0-1 0 0,0-1 0 0 0,0 1 1 0 0,0-1-1 0 0,-1 0 0 0 0,0 0 1 0 0,0 0-1 0 0,0 0 0 0 0,0 0 1 0 0,-1 0-1 0 0,1-1 0 0 0,-1 0 1 0 0,0 0-1 0 0,0 0 0 0 0,0 0 1 0 0,0 0-1 0 0,-1-1 0 0 0,1 0 1 0 0,-3 1-73 0 0,-5 5 204 0 0,-188 124 804 0 0,74-54-2012 0 0,85-68-1244 0 0,41-10 2159 0 0,-1 0 1 0 0,0-1 0 0 0,0 1-1 0 0,1 0 1 0 0,-1 0-1 0 0,0-1 1 0 0,1 1 0 0 0,-1-1-1 0 0,0 1 1 0 0,1 0-1 0 0,-1-1 1 0 0,1 0 0 0 0,-1 1-1 0 0,1-1 1 0 0,-1 1-1 0 0,1-1 1 0 0,-1 1 0 0 0,1-1-1 0 0,-1 0 1 0 0,1 1-1 0 0,0-1 1 0 0,-1 0 0 0 0,1 0-1 0 0,0 1 1 0 0,0-1-1 0 0,0 0 1 0 0,-1 0 0 0 0,1 1-1 0 0,0-1 1 0 0,0 0-1 0 0,0 0 1 0 0,0 1 0 0 0,0-1-1 0 0,1 0 1 0 0,-1 0-1 0 0,0 1 1 0 0,0-1 0 0 0,0 0-1 0 0,1 0 1 0 0,-1 1-1 0 0,0-1 1 0 0,1 0 0 0 0,-1 1-1 0 0,0-1 1 0 0,1 0 0 0 0,-1 1-1 0 0,1-1 1 0 0,-1 1-1 0 0,1-1 1 0 0,0 0 88 0 0,5-13-1123 0 0,5-3-249 0 0</inkml:trace>
  <inkml:trace contextRef="#ctx0" brushRef="#br0" timeOffset="26879.808">30472 14924 5257 0 0,'4'3'119'0'0,"1"0"1"0"0,-1-1-1 0 0,0 2 0 0 0,1-1 1 0 0,-2 0-1 0 0,1 1 0 0 0,0 0 1 0 0,-1 0-1 0 0,1 0 0 0 0,-1 0 1 0 0,0 0-1 0 0,-1 1 0 0 0,1-1 1 0 0,-1 1-1 0 0,0 0 0 0 0,0 0 1 0 0,0 0-1 0 0,-1 0 0 0 0,0 0 1 0 0,0 0-1 0 0,0 0 0 0 0,0 0 1 0 0,-1 1-1 0 0,0-1 0 0 0,0 0 1 0 0,0 0-1 0 0,-1 1 0 0 0,0-1 1 0 0,0 0-1 0 0,0 0 0 0 0,-1 0 1 0 0,1 0-1 0 0,-1 0 0 0 0,-1 1-119 0 0,0 94 1196 0 0,26 25-600 0 0,39 6-472 0 0,-61-130-141 0 0,-1-1 2 0 0,0 0-26 0 0,0 0-60 0 0,0 0-35 0 0,0 0-56 0 0,24-13-5407 0 0,-21 10 4479 0 0</inkml:trace>
  <inkml:trace contextRef="#ctx0" brushRef="#br0" timeOffset="27159.808">30322 15227 7322 0 0,'-7'6'3056'0'0,"14"-4"-2248"0"0,167-7-1472 0 0,-52-13-2723 0 0,-100 14 2467 0 0,3 1-270 0 0</inkml:trace>
  <inkml:trace contextRef="#ctx0" brushRef="#br0" timeOffset="45149.811">30685 15002 384 0 0,'-38'-35'5703'0'0,"31"47"-5641"0"0,-53 181 306 0 0,0 145 147 0 0,25-140-456 0 0,37-193-62 0 0,0 1-1 0 0,0 0 1 0 0,1-1 0 0 0,0 0 0 0 0,0 1-1 0 0,1-1 1 0 0,-1 0 0 0 0,1-1 0 0 0,0 1-1 0 0,0-1 1 0 0,0 0 0 0 0,1 1 0 0 0,0-2-1 0 0,0 1 1 0 0,0-1 0 0 0,0 0 0 0 0,0 0-1 0 0,1 0 1 0 0,-1 0 0 0 0,1-1 0 0 0,0 0-1 0 0,-1 0 1 0 0,1-1 0 0 0,0 0 0 0 0,0 0-1 0 0,0 0 1 0 0,0-1 0 0 0,1 0 0 0 0,-1 0-1 0 0,1 0 4 0 0,58-31-2261 0 0,-57 27 1714 0 0</inkml:trace>
  <inkml:trace contextRef="#ctx0" brushRef="#br0" timeOffset="45429.81">30395 15334 3649 0 0,'-104'-58'4631'0'0,"102"57"-4607"0"0,2 1-15 0 0,1-1 0 0 0,-1 1-1 0 0,0 0 1 0 0,0 0 0 0 0,0-1-1 0 0,0 1 1 0 0,1 0 0 0 0,-1 0 0 0 0,0-1-1 0 0,0 1 1 0 0,0 0 0 0 0,0-1-1 0 0,0 1 1 0 0,0 0 0 0 0,0-1-1 0 0,0 1 1 0 0,0 0 0 0 0,0 0 0 0 0,0-1-1 0 0,0 1 1 0 0,0 0 0 0 0,0-1-1 0 0,0 1 1 0 0,0 0 0 0 0,0-1 0 0 0,0 1-1 0 0,0 0 1 0 0,-1 0 0 0 0,1-1-1 0 0,0 1 1 0 0,0 0 0 0 0,0 0-1 0 0,0-1 1 0 0,-1 1 0 0 0,1 0 0 0 0,0 0-1 0 0,0-1 1 0 0,0 1 0 0 0,-1 0-1 0 0,1 0 1 0 0,0 0 0 0 0,0 0-1 0 0,-1-1 1 0 0,1 1-9 0 0,335-22 472 0 0,-146 16-2611 0 0,-163 6 1464 0 0</inkml:trace>
  <inkml:trace contextRef="#ctx0" brushRef="#br1" timeOffset="3.647">12037 13881 3737 0 0,'-3'-2'105'0'0,"0"0"0"0"0,0 0 0 0 0,0 0-1 0 0,0 0 1 0 0,-1 1 0 0 0,1 0 0 0 0,0-1 0 0 0,0 1 0 0 0,-1 1 0 0 0,1-1 0 0 0,-1 0 0 0 0,1 1 0 0 0,-1 0 0 0 0,1-1-1 0 0,-1 1 1 0 0,1 1 0 0 0,-1-1 0 0 0,1 0 0 0 0,-1 1 0 0 0,1 0 0 0 0,-1 0 0 0 0,1 0 0 0 0,0 0 0 0 0,-3 2-105 0 0,-63 75 745 0 0,49-23-583 0 0,-1 117-50 0 0,34 156-24 0 0,-12-309-85 0 0,0-1 1 0 0,2 1-1 0 0,0-1 1 0 0,1 0 0 0 0,1 0-1 0 0,1 0 1 0 0,0 0 0 0 0,1-1-1 0 0,1 0 1 0 0,1-1 0 0 0,4 7-4 0 0,-2-7 20 0 0,-5-6-251 0 0,1 0-1 0 0,0 0 0 0 0,0-1 1 0 0,1 0-1 0 0,0 0 1 0 0,0-1-1 0 0,1 0 1 0 0,0 0-1 0 0,1-1 1 0 0,0-1-1 0 0,0 1 1 0 0,5 1 231 0 0,-4-3-723 0 0</inkml:trace>
  <inkml:trace contextRef="#ctx0" brushRef="#br1" timeOffset="3.647">12271 14166 1880 0 0,'0'-11'726'0'0,"2"-5"28"0"0,2 27 1312 0 0,-1 181-1380 0 0,-46 253 86 0 0,43-413-2762 0 0,0-34 1273 0 0</inkml:trace>
  <inkml:trace contextRef="#ctx0" brushRef="#br1" timeOffset="3.647">12298 14276 3057 0 0,'3'-12'196'0'0,"0"0"1"0"0,1 1-1 0 0,1-1 1 0 0,0 1-1 0 0,0 0 1 0 0,1 1-1 0 0,1-1 1 0 0,-1 1-1 0 0,2 0 1 0 0,-1 1 0 0 0,2 0-1 0 0,-1 0 1 0 0,1 1-1 0 0,0 0 1 0 0,1 0-1 0 0,0 1 1 0 0,0 0-1 0 0,0 1 1 0 0,1 0-1 0 0,0 1 1 0 0,0 0-1 0 0,1 1 1 0 0,-1 0 0 0 0,1 1-1 0 0,0 0 1 0 0,0 1-1 0 0,0 0-196 0 0,-10 2 5 0 0,0 1 0 0 0,0-1 0 0 0,0 1 0 0 0,0-1 0 0 0,0 1 0 0 0,-1 0 0 0 0,1 0 0 0 0,0 0 0 0 0,0 0 0 0 0,-1 0 0 0 0,1 0 0 0 0,0 0 0 0 0,-1 1 0 0 0,1-1 0 0 0,-1 1 0 0 0,0-1 0 0 0,1 1 0 0 0,-1-1 0 0 0,0 1 0 0 0,0 0 0 0 0,0-1 0 0 0,0 1 0 0 0,0 0 0 0 0,-1 0 0 0 0,1 0 0 0 0,0 0 0 0 0,-1 0 0 0 0,0 0 0 0 0,1 0 0 0 0,-1 0 0 0 0,0 0 0 0 0,0 0 0 0 0,0 0 0 0 0,0 0 0 0 0,0 0 0 0 0,-1 1-5 0 0,-12 75 62 0 0,9-66-54 0 0,-1 1 0 0 0,-1-1 0 0 0,0-1 0 0 0,-1 1 0 0 0,0-1 0 0 0,0 0 0 0 0,-1-1 0 0 0,-1 0 0 0 0,0 0 0 0 0,0 0 0 0 0,-1-2 0 0 0,0 1 0 0 0,-1-1 0 0 0,1 0 0 0 0,-2-1 0 0 0,1-1 0 0 0,-1 0 1 0 0,0 0-1 0 0,0-1 0 0 0,0 0 0 0 0,-1-1 0 0 0,0-1 0 0 0,0 0 0 0 0,0-1 0 0 0,-3 0-8 0 0,2-5 144 0 0,14 4-126 0 0,0-1-1 0 0,0 0 1 0 0,0 1 0 0 0,0-1 0 0 0,0 1-1 0 0,0-1 1 0 0,0 0 0 0 0,0 1-1 0 0,0-1 1 0 0,0 1 0 0 0,0-1-1 0 0,0 0 1 0 0,0 1 0 0 0,0-1 0 0 0,0 1-1 0 0,-1-1 1 0 0,1 0 0 0 0,0 1-1 0 0,0-1 1 0 0,0 0 0 0 0,-1 1-1 0 0,1-1 1 0 0,0 0 0 0 0,0 1 0 0 0,-1-1-1 0 0,1 0 1 0 0,0 0 0 0 0,-1 1-1 0 0,1-1 1 0 0,0 0 0 0 0,-1 0-1 0 0,1 1 1 0 0,0-1 0 0 0,-1 0 0 0 0,1 0-1 0 0,0 0 1 0 0,-1 0 0 0 0,1 0-1 0 0,-1 0 1 0 0,1 1 0 0 0,0-1-1 0 0,-1 0 1 0 0,1 0 0 0 0,-1 0 0 0 0,1 0-1 0 0,0 0 1 0 0,-1-1 0 0 0,1 1-1 0 0,0 0 1 0 0,-1 0 0 0 0,1 0-1 0 0,-1 0 1 0 0,1 0 0 0 0,0 0 0 0 0,-1-1-1 0 0,1 1 1 0 0,0 0 0 0 0,-1 0-1 0 0,1-1 1 0 0,0 1 0 0 0,-1 0-1 0 0,1-1-17 0 0,104 148 11 0 0,6 12-679 0 0,-89-139-3306 0 0,-21-22 3095 0 0</inkml:trace>
  <inkml:trace contextRef="#ctx0" brushRef="#br1" timeOffset="3.647">12589 14476 2737 0 0,'-67'149'5140'0'0,"48"-90"-4797"0"0,2 0 0 0 0,3 1 0 0 0,2 1 0 0 0,4 0-1 0 0,0 15-342 0 0,8-73 5 0 0,0 1-1 0 0,0 0 1 0 0,1-1-1 0 0,-1 1 1 0 0,1-1-1 0 0,0 1 1 0 0,0 0-1 0 0,0-1 0 0 0,0 0 1 0 0,1 1-1 0 0,-1-1 1 0 0,1 0-1 0 0,0 0 1 0 0,0 0-1 0 0,0 0 1 0 0,1 0-1 0 0,-1 0 1 0 0,0-1-1 0 0,1 1 0 0 0,0-1 1 0 0,0 1-1 0 0,0-1 1 0 0,0 0-1 0 0,0 0 1 0 0,0-1-1 0 0,0 1 1 0 0,0 0-1 0 0,1-1 1 0 0,-1 0-1 0 0,1 0 0 0 0,-1 0 1 0 0,1 0-1 0 0,-1-1 1 0 0,1 1-1 0 0,0-1 1 0 0,-1 0-1 0 0,1 0 1 0 0,0 0-1 0 0,-1-1 1 0 0,1 1-1 0 0,-1-1 0 0 0,1 0 1 0 0,-1 0-1 0 0,1 0 1 0 0,-1 0-1 0 0,1-1 1 0 0,-1 1-1 0 0,0-1 1 0 0,0 0-1 0 0,0 0 1 0 0,0 0-1 0 0,0 0 0 0 0,2-3-4 0 0,86-38-970 0 0,-90 42 696 0 0,-1 0-2757 0 0,0 1 2040 0 0</inkml:trace>
  <inkml:trace contextRef="#ctx0" brushRef="#br1" timeOffset="3.647">12336 14828 3929 0 0,'-18'-27'5978'0'0,"349"3"-7074"0"0,-264 18-906 0 0,-49 4 1066 0 0</inkml:trace>
  <inkml:trace contextRef="#ctx0" brushRef="#br1" timeOffset="3.647">12925 14510 5569 0 0,'-11'3'4260'0'0,"35"2"-4034"0"0,148 13-364 0 0,-75-21-3076 0 0,-79 2 2008 0 0</inkml:trace>
  <inkml:trace contextRef="#ctx0" brushRef="#br1" timeOffset="3.647">13381 14540 2825 0 0,'-18'65'5905'0'0,"42"-68"-5306"0"0,48-27-337 0 0,119-164 133 0 0,-187 190-391 0 0,-1 0-1 0 0,1-1 1 0 0,-1 1-1 0 0,1-1 0 0 0,-1 0 1 0 0,0 0-1 0 0,-1 0 1 0 0,1 0-1 0 0,-1-1 1 0 0,0 1-1 0 0,-1-1 1 0 0,1 1-1 0 0,-1-1 1 0 0,0 1-1 0 0,-1-1 0 0 0,1 0 1 0 0,-1 1-1 0 0,0-1 1 0 0,0 0-1 0 0,-1 0 1 0 0,0 1-1 0 0,0-1 1 0 0,0 0-1 0 0,0 1 1 0 0,-1 0-1 0 0,0-1 1 0 0,-1 1-1 0 0,1 0 0 0 0,-1 0 1 0 0,0 0-1 0 0,0 0 1 0 0,0 0-1 0 0,-1 1 1 0 0,1-1-1 0 0,-1 1 1 0 0,0 0-1 0 0,-4-2-3 0 0,-1 4 0 0 0,-1 1 0 0 0,0 1 0 0 0,0-1 0 0 0,1 2 0 0 0,-1-1 1 0 0,0 1-1 0 0,1 1 0 0 0,-1 0 0 0 0,1 0 0 0 0,-1 1 0 0 0,1 0 0 0 0,0 1 0 0 0,0 0 0 0 0,0 0 0 0 0,1 1 0 0 0,-1 0 0 0 0,1 0 0 0 0,1 1 0 0 0,-1 0 0 0 0,1 0 0 0 0,0 1 0 0 0,-5 6 0 0 0,-4 4 24 0 0,0 2 0 0 0,1 0 0 0 0,1 1 0 0 0,1 0 0 0 0,1 1 0 0 0,1 0 0 0 0,1 1 0 0 0,0 1 0 0 0,2-1 0 0 0,1 1 0 0 0,0 1 0 0 0,2-1 0 0 0,1 1 0 0 0,1 0 0 0 0,0 0-1 0 0,2 0 1 0 0,1 0 0 0 0,1 0 0 0 0,2 7-24 0 0,-1-17 18 0 0,1 0-1 0 0,1 1 1 0 0,1-2 0 0 0,0 1-1 0 0,0-1 1 0 0,1 1 0 0 0,1-1-1 0 0,0-1 1 0 0,1 0-1 0 0,0 0 1 0 0,1 0 0 0 0,0-1-1 0 0,1 0 1 0 0,0-1 0 0 0,1 0-1 0 0,0-1 1 0 0,1 0-1 0 0,0 0 1 0 0,6 2-18 0 0,-14-8-276 0 0,1-1 0 0 0,-1 0 1 0 0,0 0-1 0 0,1-1 0 0 0,-1 1 0 0 0,1-1 0 0 0,-1 0 0 0 0,1-1 1 0 0,0 1-1 0 0,0-1 0 0 0,-1 1 0 0 0,1-1 0 0 0,0-1 1 0 0,-1 1-1 0 0,1-1 0 0 0,0 0 0 0 0,-1 0 0 0 0,1 0 0 0 0,-1 0 1 0 0,1-1-1 0 0,-1 0 0 0 0,4-2 276 0 0,3-1-1476 0 0</inkml:trace>
  <inkml:trace contextRef="#ctx0" brushRef="#br1" timeOffset="3.647">13960 13917 6513 0 0,'4'93'5848'0'0,"-12"46"-5722"0"0,3-81 446 0 0,1 6-347 0 0,0 16-108 0 0,-4 1 0 0 0,-3-1 0 0 0,-4-1 0 0 0,-4 5-117 0 0,-1-27-178 0 0,-2-1 0 0 0,-2-1 0 0 0,-3-1 0 0 0,-14 17 178 0 0,-74 111-5169 0 0,98-158 3531 0 0</inkml:trace>
  <inkml:trace contextRef="#ctx0" brushRef="#br1" timeOffset="3.647">12731 16863 6097 0 0,'-85'44'2951'0'0,"66"-24"-2895"0"0,1 0 0 0 0,1 1 0 0 0,1 1 0 0 0,1 1-1 0 0,1 0 1 0 0,1 1 0 0 0,-5 13-56 0 0,14-31 99 0 0,-13 35 39 0 0,1 0-1 0 0,2 1 1 0 0,2 1-1 0 0,2 0 1 0 0,2 1 0 0 0,0 7-138 0 0,-1 23 26 0 0,3 1 1 0 0,4 0 0 0 0,2 1-1 0 0,4-1 1 0 0,6 23-27 0 0,-7-83-52 0 0,1-1 0 0 0,1 1 0 0 0,0 0 0 0 0,1-1 0 0 0,0 0 0 0 0,2 0 0 0 0,-1-1 0 0 0,1 0 0 0 0,1 0 0 0 0,4 3 52 0 0,63 36-4390 0 0,-64-51 3100 0 0</inkml:trace>
  <inkml:trace contextRef="#ctx0" brushRef="#br1" timeOffset="3.647">12739 17099 5505 0 0,'-12'17'3817'0'0,"11"27"-3596"0"0,1-31-11 0 0,29 458 887 0 0,-21-365-950 0 0,-8-106-130 0 0,-2 0-15 0 0,2-14-244 0 0,-1-65 90 0 0,3 1 1 0 0,4-1-1 0 0,3 0 0 0 0,3 1 0 0 0,4 1 0 0 0,23-67 152 0 0,14 68 37 0 0,-52 74-35 0 0,0 1-1 0 0,1-1 1 0 0,-1 1 0 0 0,1-1 0 0 0,0 1-1 0 0,-1 0 1 0 0,1-1 0 0 0,0 1 0 0 0,0 0-1 0 0,0 0 1 0 0,0 1 0 0 0,0-1 0 0 0,0 0-1 0 0,0 1 1 0 0,0-1 0 0 0,0 1 0 0 0,0-1-1 0 0,0 1 1 0 0,0 0 0 0 0,0 0 0 0 0,1 0-1 0 0,-1 0 1 0 0,0 0 0 0 0,0 1 0 0 0,0-1-1 0 0,0 1 1 0 0,0-1 0 0 0,0 1 0 0 0,0 0-1 0 0,0 0 1 0 0,0 0 0 0 0,0 0 0 0 0,0 0-1 0 0,-1 0 1 0 0,1 0 0 0 0,0 1-1 0 0,-1-1 1 0 0,1 0 0 0 0,-1 1 0 0 0,1 0-1 0 0,-1 0-1 0 0,4 7-2 0 0,0 1 0 0 0,-1 0 0 0 0,-1-1 0 0 0,0 2 0 0 0,0-1-1 0 0,-1 0 1 0 0,0 0 0 0 0,-1 1 0 0 0,0-1 0 0 0,0 1-1 0 0,-2-1 1 0 0,1 1 0 0 0,-1-1 0 0 0,0 1 0 0 0,-1-1 0 0 0,-1 0-1 0 0,1 1 1 0 0,-2-1 0 0 0,1 0 0 0 0,-1-1 0 0 0,-1 1-1 0 0,0 0 3 0 0,-77 161 530 0 0,82-165-492 0 0,1 1 0 0 0,0-1 0 0 0,1 0-1 0 0,-1 0 1 0 0,1 0 0 0 0,0 0 0 0 0,1 0 0 0 0,-1 0 0 0 0,1 0 0 0 0,1-1-1 0 0,-1 0 1 0 0,1 1 0 0 0,-1-1 0 0 0,2 0 0 0 0,-1-1 0 0 0,0 1 0 0 0,1-1 0 0 0,4 3-38 0 0,4 7 5 0 0,3 4-183 0 0,33 32 351 0 0,-10-26-2966 0 0,-38-24 2182 0 0,-1 0-377 0 0,0-1-410 0 0</inkml:trace>
  <inkml:trace contextRef="#ctx0" brushRef="#br1" timeOffset="3.647">13096 17481 5969 0 0,'-30'69'3812'0'0,"-28"86"-2473"0"0,55-145-1239 0 0,-36 208 1056 0 0,39-208-1152 0 0,0-1 0 0 0,0 0 1 0 0,1 0-1 0 0,0 0 0 0 0,1 0 1 0 0,0 0-1 0 0,0-1 0 0 0,1 1 0 0 0,0 0 1 0 0,1-1-1 0 0,0 0 0 0 0,0 0 1 0 0,0 0-1 0 0,1 0 0 0 0,0-1 1 0 0,1 0-1 0 0,0 0 0 0 0,0 0 0 0 0,0-1 1 0 0,1 1-1 0 0,0-2 0 0 0,0 1 1 0 0,1-1-5 0 0,0 1-14 0 0,1-1-1 0 0,0 0 1 0 0,0 0 0 0 0,0-1 0 0 0,0-1 0 0 0,1 1 0 0 0,-1-2 0 0 0,1 1-1 0 0,0-1 1 0 0,0 0 0 0 0,0-1 0 0 0,0-1 0 0 0,9 1 14 0 0,-14-2-300 0 0,0 0 1 0 0,0 0-1 0 0,0 0 1 0 0,-1 0-1 0 0,1-1 1 0 0,0 0-1 0 0,-1 0 1 0 0,1 0-1 0 0,-1-1 1 0 0,0 1-1 0 0,1-1 1 0 0,-1 0-1 0 0,-1 0 1 0 0,1 0-1 0 0,0-1 1 0 0,-1 1-1 0 0,0-1 1 0 0,1 0-1 0 0,-1 0 300 0 0,3-4-1239 0 0</inkml:trace>
  <inkml:trace contextRef="#ctx0" brushRef="#br1" timeOffset="3.647">12860 17782 6345 0 0,'-17'3'2816'0'0,"18"-2"-2773"0"0,-1-1 0 0 0,0 0-1 0 0,1 1 1 0 0,-1-1 0 0 0,0 1 0 0 0,0-1-1 0 0,1 1 1 0 0,-1-1 0 0 0,0 1 0 0 0,0-1-1 0 0,0 1 1 0 0,0-1 0 0 0,1 1 0 0 0,-1-1-1 0 0,0 1 1 0 0,0-1 0 0 0,0 1 0 0 0,0-1-1 0 0,0 1 1 0 0,0-1 0 0 0,-1 1 0 0 0,1-1-1 0 0,0 1 1 0 0,0-1 0 0 0,0 1 0 0 0,0-1-1 0 0,-1 1 1 0 0,1-1 0 0 0,0 1 0 0 0,0-1 0 0 0,-1 1-1 0 0,1-1 1 0 0,0 0 0 0 0,-1 1 0 0 0,1-1-1 0 0,0 1 1 0 0,-1-1 0 0 0,1 0 0 0 0,-1 1-1 0 0,1-1 1 0 0,0 0 0 0 0,-1 0 0 0 0,1 1-1 0 0,-1-1-42 0 0,90 25 32 0 0,-56-25-805 0 0,-1-2-1 0 0,0-1 1 0 0,0-2-1 0 0,0-1 1 0 0,0-2-1 0 0,26-10 774 0 0,-30 9-1576 0 0</inkml:trace>
  <inkml:trace contextRef="#ctx0" brushRef="#br1" timeOffset="3.647">13479 17555 7826 0 0,'-8'-7'2741'0'0,"4"0"-1099"0"0,25 4-1511 0 0,150-20-2030 0 0,-102 12-1182 0 0,-48 7 1778 0 0</inkml:trace>
  <inkml:trace contextRef="#ctx0" brushRef="#br1" timeOffset="3.647">13914 17518 4833 0 0,'12'16'4352'0'0,"56"-7"-3876"0"0,-64-9-473 0 0,1 1 5 0 0,0-1-1 0 0,0 0 1 0 0,0 0-1 0 0,0-1 1 0 0,0 1-1 0 0,-1-1 0 0 0,1 0 1 0 0,0-1-1 0 0,0 1 1 0 0,-1-1-1 0 0,1 0 1 0 0,-1 0-1 0 0,1 0 1 0 0,-1-1-1 0 0,0 0 0 0 0,3-2-7 0 0,130-121 227 0 0,-131 116-214 0 0,0-1 1 0 0,-1 1-1 0 0,-1-1 0 0 0,1 0 1 0 0,-2-1-1 0 0,1 1 0 0 0,-1 0 1 0 0,-1-1-1 0 0,0 0 1 0 0,-1 1-1 0 0,0-1 0 0 0,-1 0 1 0 0,-1 0-1 0 0,1 0 0 0 0,-3-8-13 0 0,3 15 3 0 0,0 1-1 0 0,0 0 1 0 0,0-1-1 0 0,-1 1 0 0 0,0 0 1 0 0,1 0-1 0 0,-2-1 1 0 0,1 1-1 0 0,0 0 1 0 0,-1 0-1 0 0,0 0 1 0 0,0 1-1 0 0,0-1 1 0 0,0 0-1 0 0,0 1 1 0 0,-1-1-1 0 0,0 1 0 0 0,0 0 1 0 0,0 0-1 0 0,0 0 1 0 0,0 0-1 0 0,-1 0 1 0 0,1 1-1 0 0,-1-1 1 0 0,1 1-1 0 0,-1 0 1 0 0,0 0-1 0 0,0 1 1 0 0,0-1-1 0 0,0 1 0 0 0,-1 0 1 0 0,1 0-1 0 0,0 0 1 0 0,0 0-1 0 0,-1 1 1 0 0,1 0-1 0 0,0 0 1 0 0,0 0-1 0 0,-1 0 1 0 0,1 1-1 0 0,0-1 1 0 0,-1 1-1 0 0,1 0 1 0 0,0 1-1 0 0,0-1 0 0 0,0 1 1 0 0,0-1-1 0 0,0 1 1 0 0,1 1-1 0 0,-1-1 1 0 0,0 0-1 0 0,0 2-2 0 0,-9 8 50 0 0,1 0 0 0 0,0 2-1 0 0,0-1 1 0 0,2 2 0 0 0,-1-1-1 0 0,2 1 1 0 0,0 1 0 0 0,1 0 0 0 0,1 0-1 0 0,0 1 1 0 0,1-1 0 0 0,1 1-1 0 0,0 1 1 0 0,2-1 0 0 0,0 1 0 0 0,1-1-1 0 0,0 1 1 0 0,1 5-50 0 0,4 46 214 0 0,2 0 1 0 0,3-1-1 0 0,12 46-214 0 0,-11-66 23 0 0,36 251 41 0 0,-40-212-2398 0 0,1-81-129 0 0,-6-7 1354 0 0</inkml:trace>
  <inkml:trace contextRef="#ctx0" brushRef="#br1" timeOffset="3.647">14273 16739 5585 0 0,'0'-1'84'0'0,"0"0"-1"0"0,0 0 0 0 0,1 0 0 0 0,-1 0 1 0 0,1 0-1 0 0,-1 1 0 0 0,1-1 1 0 0,-1 0-1 0 0,1 0 0 0 0,0 0 1 0 0,-1 0-1 0 0,1 1 0 0 0,0-1 1 0 0,0 0-1 0 0,0 1 0 0 0,-1-1 0 0 0,1 1 1 0 0,0-1-1 0 0,0 1 0 0 0,0-1 1 0 0,0 1-1 0 0,0-1 0 0 0,0 1 1 0 0,0 0-1 0 0,0 0 0 0 0,0-1 1 0 0,0 1-1 0 0,0 0 0 0 0,0 0 1 0 0,0 0-1 0 0,0 0 0 0 0,0 0 0 0 0,0 0 1 0 0,0 1-1 0 0,0-1 0 0 0,0 0 1 0 0,0 0-1 0 0,0 1 0 0 0,0-1 1 0 0,0 1-1 0 0,0-1 0 0 0,0 1 1 0 0,0-1-1 0 0,0 1 0 0 0,0-1 1 0 0,-1 1-1 0 0,1 0 0 0 0,0-1 0 0 0,0 1 1 0 0,-1 0-1 0 0,1 0 0 0 0,-1 0 1 0 0,1 0-1 0 0,0-1 0 0 0,-1 1 1 0 0,0 0-1 0 0,1 0 0 0 0,-1 0 1 0 0,1 0-1 0 0,-1 0 0 0 0,0 0 0 0 0,0 0 1 0 0,0 0-1 0 0,0 1-83 0 0,28 71 1016 0 0,-9-8-867 0 0,-3 0 0 0 0,-3 2-1 0 0,-3 0 1 0 0,-3 0 0 0 0,-3 0 0 0 0,-3 1-1 0 0,-2 0 1 0 0,-4-1 0 0 0,-2 0 0 0 0,-4 0-1 0 0,-2-1 1 0 0,-4 0 0 0 0,-9 20-149 0 0,-185 404-3942 0 0,189-447 3115 0 0</inkml:trace>
  <inkml:trace contextRef="#ctx0" brushRef="#br1" timeOffset="3.647">7839 13763 3961 0 0,'-20'11'353'0'0,"-1"-1"0"0"0,0-2 0 0 0,0 0 0 0 0,0-1 0 0 0,-1-1 0 0 0,0-1 0 0 0,0-1 0 0 0,-8 0-353 0 0,22-5 8 0 0,0 1 0 0 0,0-2 0 0 0,0 1-1 0 0,0-1 1 0 0,0 0 0 0 0,0-1 0 0 0,1 0-1 0 0,-1 0 1 0 0,1 0 0 0 0,0-1-1 0 0,0 0 1 0 0,0-1 0 0 0,0 0 0 0 0,1 0-1 0 0,0 0 1 0 0,0-1 0 0 0,0 1 0 0 0,0-1-1 0 0,1-1 1 0 0,0 1 0 0 0,1-1-1 0 0,-1 0 1 0 0,1 0 0 0 0,1 0 0 0 0,-1-1-1 0 0,1 1 1 0 0,1-1 0 0 0,-1 0 0 0 0,1-3-9 0 0,-2 3 57 0 0,0 0 0 0 0,1 0-1 0 0,1 0 1 0 0,-1 0-1 0 0,1 0 1 0 0,1-1 0 0 0,0 1-1 0 0,0-1 1 0 0,0 1-1 0 0,1-1 1 0 0,0 1 0 0 0,1-1-1 0 0,0 1 1 0 0,0-1-1 0 0,1 1 1 0 0,0-1 0 0 0,1 1-1 0 0,0 0 1 0 0,0 0-1 0 0,0 1 1 0 0,1-1 0 0 0,0 0-1 0 0,1 1 1 0 0,0 0-1 0 0,0 0 1 0 0,0 1 0 0 0,1-1-1 0 0,0 1 1 0 0,0 0-1 0 0,0 1 1 0 0,1-1 0 0 0,5-2-56 0 0,-3 5 51 0 0,0-1 0 0 0,1 2 0 0 0,-1 0 0 0 0,0 0 1 0 0,1 0-1 0 0,-1 1 0 0 0,1 1 0 0 0,0 0 0 0 0,-1 0 1 0 0,1 1-1 0 0,-1 0 0 0 0,1 0 0 0 0,-1 1 0 0 0,1 0 1 0 0,-1 1-1 0 0,0 0 0 0 0,0 1 0 0 0,0 0 0 0 0,-1 0 0 0 0,1 1 1 0 0,-1 0-1 0 0,2 2-51 0 0,13 9 3 0 0,0 2-1 0 0,-2 0 1 0 0,0 2 0 0 0,-1 0 0 0 0,0 1-1 0 0,14 23-2 0 0,95 100 294 0 0,-123-141-247 0 0,1-1 0 0 0,-1 1 0 0 0,1-2 0 0 0,0 1 0 0 0,-1-1 1 0 0,1 0-1 0 0,0 0 0 0 0,0-1 0 0 0,0 1 0 0 0,0-2 0 0 0,0 1 0 0 0,0-1 0 0 0,-1 0 1 0 0,1-1-1 0 0,0 1 0 0 0,0-1 0 0 0,-1 0 0 0 0,0-1 0 0 0,1 0 0 0 0,-1 0 0 0 0,0 0 1 0 0,0-1-1 0 0,0 0 0 0 0,-1 0 0 0 0,1 0 0 0 0,-1-1 0 0 0,0 0 0 0 0,-1 0 0 0 0,1 0 0 0 0,-1-1 1 0 0,0 1-1 0 0,0-1 0 0 0,0 0-47 0 0,59-93 485 0 0,-58 89-459 0 0,0-1 1 0 0,0 0-1 0 0,-1 0 0 0 0,-1-1 0 0 0,0 1 0 0 0,0-1 0 0 0,-1 0 1 0 0,-1 1-1 0 0,0-1 0 0 0,0 0 0 0 0,-1 0 0 0 0,-1 0 1 0 0,0 0-1 0 0,-1 0 0 0 0,0 1 0 0 0,-2-5-26 0 0,3 12 5 0 0,-1 0 0 0 0,0 0 0 0 0,0 0 0 0 0,0 0 0 0 0,0 0 0 0 0,-1 1 0 0 0,0 0 0 0 0,1-1 0 0 0,-1 1 0 0 0,0 0 0 0 0,-1 0 0 0 0,1 0 0 0 0,0 1 0 0 0,-1-1 0 0 0,0 1 0 0 0,0 0 0 0 0,1 0 0 0 0,-1 0 0 0 0,0 0 0 0 0,0 1 0 0 0,-1 0 0 0 0,1 0 0 0 0,0 0 0 0 0,0 0 0 0 0,-1 0 0 0 0,1 1 0 0 0,0 0 0 0 0,-1 0 0 0 0,1 0 0 0 0,0 1 0 0 0,-1-1 0 0 0,1 1 0 0 0,0 0 0 0 0,-1 0-5 0 0,-7 2-39 0 0,0 1 0 0 0,0 0 0 0 0,0 0 0 0 0,0 1 0 0 0,1 1 0 0 0,0 0 0 0 0,0 0 0 0 0,0 1 0 0 0,1 1 0 0 0,0 0 0 0 0,-3 3 39 0 0,-71 80-2888 0 0,77-78 1825 0 0</inkml:trace>
  <inkml:trace contextRef="#ctx0" brushRef="#br0" timeOffset="-74629.812">1400 954 1824 0 0,'24'-56'2957'0'0,"3"-39"-1758"0"0,-26 89-1160 0 0,0-1 1 0 0,-1 1-1 0 0,0-1 1 0 0,0 0 0 0 0,-1 1-1 0 0,0-1 1 0 0,0 1-1 0 0,0 0 1 0 0,-1-1-1 0 0,0 1 1 0 0,0 0-1 0 0,-1 0 1 0 0,1 0-1 0 0,-1 0 1 0 0,-1 1-1 0 0,1-1 1 0 0,-1 1-1 0 0,0 0 1 0 0,-1-2-40 0 0,1 2 3 0 0,-1 0 0 0 0,1 0 0 0 0,-1 1 0 0 0,0-1 0 0 0,0 1 1 0 0,-1 0-1 0 0,1 0 0 0 0,-1 1 0 0 0,0 0 0 0 0,0 0 0 0 0,0 0 0 0 0,0 1 0 0 0,-1-1 1 0 0,1 2-1 0 0,-1-1 0 0 0,1 1 0 0 0,-1 0 0 0 0,0 0 0 0 0,1 0 0 0 0,-1 1 0 0 0,0 0 0 0 0,0 1 1 0 0,1 0-1 0 0,-1 0 0 0 0,1 0 0 0 0,-1 1 0 0 0,1 0 0 0 0,-1 0 0 0 0,1 0 0 0 0,0 1 1 0 0,0 0-1 0 0,0 0 0 0 0,0 1 0 0 0,1-1 0 0 0,-1 1 0 0 0,1 0 0 0 0,0 1 0 0 0,-1 1-3 0 0,-7 9 53 0 0,0 0 0 0 0,1 1 0 0 0,1 1 1 0 0,0 0-1 0 0,2 0 0 0 0,-1 1 0 0 0,2 0 0 0 0,1 1 0 0 0,0 0 0 0 0,1 0 0 0 0,2 1 0 0 0,-1-1 0 0 0,2 1 0 0 0,1 0 0 0 0,0 0 0 0 0,2 15-53 0 0,1-26 96 0 0,1 1 1 0 0,0-1-1 0 0,1 1 1 0 0,0-1-1 0 0,0 0 1 0 0,1 0-1 0 0,0-1 1 0 0,1 1-1 0 0,0-1 1 0 0,0 0-1 0 0,1 0 1 0 0,-1 0-1 0 0,2-1 1 0 0,-1 0-1 0 0,1 0 1 0 0,0-1-1 0 0,1 1 1 0 0,0-2-1 0 0,0 1 1 0 0,0-1-1 0 0,8 4-96 0 0,4 0 185 0 0,-1 0 0 0 0,2-1 0 0 0,-1-2-1 0 0,1 0 1 0 0,0-1 0 0 0,0 0 0 0 0,0-2 0 0 0,1-1 0 0 0,7 0-185 0 0,92-1 472 0 0,-55-26-277 0 0,-30-22-3509 0 0,-28 33 2039 0 0</inkml:trace>
  <inkml:trace contextRef="#ctx0" brushRef="#br0" timeOffset="-74399.812">1946 207 6273 0 0,'73'34'3834'0'0,"-6"63"-3308"0"0,-53-60-389 0 0,-2 0 0 0 0,-1 1 0 0 0,-2 1-1 0 0,-2 0 1 0 0,-1 0 0 0 0,-2 0 0 0 0,-2 0 0 0 0,-2 12-137 0 0,-2 4 96 0 0,-2-1 0 0 0,-2 0 0 0 0,-3 0 0 0 0,-2 0 0 0 0,-18 51-96 0 0,-2-12 104 0 0,-3-2 1 0 0,-5 0-1 0 0,-16 20-104 0 0,-13 62-3534 0 0,67-152 2413 0 0</inkml:trace>
  <inkml:trace contextRef="#ctx0" brushRef="#br0" timeOffset="-73209.812">2970 419 4369 0 0,'0'0'32'0'0,"1"1"0"0"0,-1-1 0 0 0,0 1 0 0 0,0-1 0 0 0,0 0 1 0 0,0 1-1 0 0,0-1 0 0 0,0 1 0 0 0,0-1 0 0 0,0 1 0 0 0,0-1 0 0 0,0 0 0 0 0,0 1 0 0 0,0-1 0 0 0,0 1 1 0 0,-1-1-1 0 0,1 0 0 0 0,0 1 0 0 0,0-1 0 0 0,0 1 0 0 0,0-1 0 0 0,-1 0 0 0 0,1 1 0 0 0,0-1 0 0 0,0 0 1 0 0,-1 1-1 0 0,1-1 0 0 0,0 0 0 0 0,-1 0 0 0 0,1 1 0 0 0,0-1 0 0 0,-1 0 0 0 0,1 0 0 0 0,0 1 1 0 0,-1-1-1 0 0,1 0 0 0 0,-1 0 0 0 0,1 0 0 0 0,0 0 0 0 0,-1 0 0 0 0,1 1 0 0 0,-1-1 0 0 0,1 0 0 0 0,-1 0 1 0 0,1 0-1 0 0,0 0 0 0 0,-1 0 0 0 0,1 0 0 0 0,-1-1 0 0 0,1 1 0 0 0,0 0 0 0 0,-1 0 0 0 0,1 0 0 0 0,-1 0 1 0 0,1 0-1 0 0,0-1 0 0 0,-1 1 0 0 0,1 0 0 0 0,-1 0 0 0 0,1-1 0 0 0,0 1 0 0 0,0 0 0 0 0,-1 0 0 0 0,1-1 1 0 0,0 1-1 0 0,-1 0 0 0 0,1-1 0 0 0,0 1 0 0 0,0 0 0 0 0,-1-1-32 0 0,2 49-506 0 0,0-34 667 0 0,46 546-156 0 0,-13-369 1051 0 0,-34-190-1027 0 0,0 0-1 0 0,0 0 0 0 0,0 0 1 0 0,0 0-1 0 0,0 0 0 0 0,0 0 0 0 0,0-1 1 0 0,1 1-1 0 0,-1 0 0 0 0,0 0 1 0 0,1 0-1 0 0,-1 0 0 0 0,0 0 1 0 0,1 0-1 0 0,-1 0 0 0 0,1 0 1 0 0,-1-1-1 0 0,1 1 0 0 0,0 0 1 0 0,-1 0-1 0 0,1-1 0 0 0,0 1 1 0 0,0 0-1 0 0,-1-1 0 0 0,1 1 1 0 0,0-1-1 0 0,0 1 0 0 0,0-1 0 0 0,0 1 1 0 0,0-1-1 0 0,0 0 0 0 0,-1 1 1 0 0,1-1-1 0 0,0 0 0 0 0,0 0 1 0 0,0 0-1 0 0,0 0 0 0 0,0 1 1 0 0,0-1-1 0 0,0-1 0 0 0,0 1 1 0 0,0 0-1 0 0,0 0 0 0 0,0 0 1 0 0,0 0-1 0 0,0-1 0 0 0,0 1 1 0 0,0 0-1 0 0,0-1 0 0 0,0 1 0 0 0,0-1 1 0 0,-1 1-1 0 0,1-1 0 0 0,0 0 1 0 0,0 1-1 0 0,-1-1 0 0 0,1 0 1 0 0,0 1-1 0 0,-1-1 0 0 0,1 0 1 0 0,0 0-1 0 0,-1 0 0 0 0,1 1 1 0 0,-1-1-1 0 0,0 0 0 0 0,1-1-28 0 0,29-63 501 0 0,-14 2-408 0 0,-4-2 0 0 0,-1 1-1 0 0,-4-2 1 0 0,-3 1 0 0 0,-2-13-93 0 0,-1 63 2 0 0,5-44-57 0 0,23 88-189 0 0,31 132 102 0 0,-53-133 146 0 0,1 0 0 0 0,1-1 0 0 0,2-1 0 0 0,1 1 0 0 0,0-2-1 0 0,2 0 1 0 0,1 0 0 0 0,1-1 0 0 0,1-1 0 0 0,1-1 0 0 0,14 13-4 0 0,-29-31 31 0 0,1-1 0 0 0,-1 1 0 0 0,1-1 0 0 0,-1 0 0 0 0,1 0 0 0 0,0-1 0 0 0,0 1 0 0 0,1-1 1 0 0,-1 0-1 0 0,0 0 0 0 0,1 0 0 0 0,-1-1 0 0 0,1 1 0 0 0,0-1 0 0 0,-1 0 0 0 0,1-1 0 0 0,0 1 0 0 0,0-1 0 0 0,-1 0 0 0 0,1 0 0 0 0,0 0 0 0 0,0-1 0 0 0,-1 1 0 0 0,1-1 0 0 0,0-1 0 0 0,-1 1 0 0 0,1 0 0 0 0,-1-1 1 0 0,1 0-1 0 0,-1 0 0 0 0,0-1 0 0 0,0 1 0 0 0,0-1 0 0 0,0 0 0 0 0,0 0 0 0 0,-1 0 0 0 0,1 0 0 0 0,-1-1 0 0 0,3-3-31 0 0,12-29 255 0 0,-2 0 1 0 0,-1-2-1 0 0,-2 0 0 0 0,-1 0 0 0 0,-3-1 1 0 0,-1-1-1 0 0,2-31-255 0 0,-7 31 62 0 0,-2 1-1 0 0,-2-1 1 0 0,-2 1-1 0 0,-1-1 1 0 0,-2 1 0 0 0,-3-8-62 0 0,-9-62 33 0 0,17 100-117 0 0,-1 5 3 0 0,1-1 1 0 0,0 1-1 0 0,0 0 0 0 0,0-1 0 0 0,0 1 1 0 0,1-1-1 0 0,-1 0 0 0 0,1 1 0 0 0,0-1 1 0 0,1 1-1 0 0,-1-1 0 0 0,1 1 0 0 0,0-1 0 0 0,0 1 1 0 0,0-1-1 0 0,1 1 0 0 0,-1 0 0 0 0,1-1 1 0 0,0 1-1 0 0,1 0 0 0 0,-1 0 0 0 0,1 1 1 0 0,-1-1-1 0 0,1 0 0 0 0,0 1 0 0 0,0 0 1 0 0,1-1-1 0 0,-1 1 0 0 0,2 0 81 0 0,31-2-3970 0 0,-26 5 2604 0 0</inkml:trace>
  <inkml:trace contextRef="#ctx0" brushRef="#br0" timeOffset="-72799.812">3918 925 3873 0 0,'5'25'1086'0'0,"-5"-20"-1012"0"0,-1-1-1 0 0,1 1 1 0 0,0-1-1 0 0,0 1 1 0 0,1-1-1 0 0,-1 1 1 0 0,1-1-1 0 0,0 0 1 0 0,0 1-1 0 0,1-1 1 0 0,-1 0-1 0 0,1 1 1 0 0,0-1-1 0 0,0 0 1 0 0,0-1-1 0 0,1 1 1 0 0,-1 0-1 0 0,1 0 1 0 0,0-1-1 0 0,0 0 1 0 0,0 0-1 0 0,0 1 1 0 0,1-2-1 0 0,-1 1 1 0 0,1 0-1 0 0,0-1 1 0 0,0 0-1 0 0,0 1 1 0 0,0-2-1 0 0,0 1 1 0 0,0 0-1 0 0,1-1 0 0 0,-1 0 1 0 0,0 0-1 0 0,1 0 1 0 0,-1 0-1 0 0,1-1 1 0 0,-1 0-1 0 0,1 0 1 0 0,-1 0-1 0 0,4-1-73 0 0,5-4 114 0 0,0-1-1 0 0,0 0 1 0 0,-1-1 0 0 0,1-1-1 0 0,-1 0 1 0 0,-1 0-1 0 0,0-1 1 0 0,0-1-1 0 0,0 1 1 0 0,-2-2-1 0 0,1 0 1 0 0,-1 0-1 0 0,-1 0 1 0 0,0-1-1 0 0,0-1 1 0 0,-1 1-1 0 0,-1-1 1 0 0,0 0 0 0 0,-1-1-1 0 0,-1 1 1 0 0,0-1-1 0 0,0 0 1 0 0,-1 0-1 0 0,-1 0 1 0 0,-1 0-1 0 0,0-1 1 0 0,-1 1-1 0 0,0 0 1 0 0,-1-1-1 0 0,-1 0-113 0 0,1-1 8 0 0,-17-67 15 0 0,18 81-25 0 0,0 1 0 0 0,-1-1 0 0 0,1 1 0 0 0,-1 0 0 0 0,0-1 0 0 0,1 1-1 0 0,-1 0 1 0 0,0 0 0 0 0,0-1 0 0 0,0 1 0 0 0,0 0 0 0 0,0 0 0 0 0,0 0 0 0 0,0 0 0 0 0,0 0-1 0 0,0 0 1 0 0,-1 0 0 0 0,1 1 0 0 0,0-1 0 0 0,0 0 0 0 0,-1 1 0 0 0,1-1 0 0 0,-1 1 0 0 0,1-1-1 0 0,0 1 1 0 0,-1 0 0 0 0,1 0 0 0 0,-1-1 0 0 0,1 1 0 0 0,-1 0 0 0 0,1 0 0 0 0,-1 0 0 0 0,1 1-1 0 0,-1-1 1 0 0,1 0 0 0 0,-1 1 0 0 0,1-1 0 0 0,0 0 0 0 0,-1 1 0 0 0,1 0 0 0 0,0-1 0 0 0,-1 1 0 0 0,1 0-1 0 0,0 0 1 0 0,0-1 0 0 0,0 1 0 0 0,-1 0 0 0 0,1 0 0 0 0,0 0 0 0 0,0 1 2 0 0,-15 15-6 0 0,1 0 0 0 0,1 1 1 0 0,0 1-1 0 0,1 0 0 0 0,1 1 0 0 0,1 0 1 0 0,1 0-1 0 0,1 2 0 0 0,0-1 0 0 0,2 1 1 0 0,0 0-1 0 0,2 1 0 0 0,-3 18 6 0 0,5-20 97 0 0,0 1 0 0 0,1-1-1 0 0,1 0 1 0 0,0 0 0 0 0,2 1 0 0 0,1-1 0 0 0,1 7-97 0 0,-1-21 33 0 0,-1-1 0 0 0,1 0 0 0 0,0 1 1 0 0,0-1-1 0 0,1 0 0 0 0,0 0 0 0 0,0-1 1 0 0,0 1-1 0 0,0-1 0 0 0,1 1 0 0 0,0-1 1 0 0,0 0-1 0 0,1 0 0 0 0,0-1 0 0 0,-1 1 1 0 0,1-1-1 0 0,1 0 0 0 0,-1-1 0 0 0,1 1 1 0 0,-1-1-1 0 0,1 0 0 0 0,0 0 0 0 0,0-1 1 0 0,0 0-1 0 0,0 0 0 0 0,1 0 0 0 0,4 0-33 0 0,6 1-151 0 0,1-2-1 0 0,0 1 0 0 0,0-2 0 0 0,0-1 0 0 0,0 0 1 0 0,0-1-1 0 0,-1-1 0 0 0,1 0 0 0 0,9-4 152 0 0,61-20-3004 0 0,-62 16 1283 0 0</inkml:trace>
  <inkml:trace contextRef="#ctx0" brushRef="#br0" timeOffset="-52909.813">7705 2785 6265 0 0,'-1'-1'114'0'0,"0"-1"0"0"0,-1 0 0 0 0,1 1 0 0 0,0-1 0 0 0,-1 1-1 0 0,1-1 1 0 0,-1 1 0 0 0,1 0 0 0 0,-1 0 0 0 0,0 0 0 0 0,1 0-1 0 0,-1 0 1 0 0,0 0 0 0 0,0 0 0 0 0,0 0 0 0 0,0 1 0 0 0,0-1-1 0 0,0 1 1 0 0,0-1 0 0 0,0 1 0 0 0,0 0 0 0 0,0 0 0 0 0,0 0-1 0 0,0 0 1 0 0,0 0 0 0 0,0 0 0 0 0,0 1 0 0 0,0-1 0 0 0,0 0-1 0 0,0 1 1 0 0,0 0 0 0 0,0 0 0 0 0,0-1 0 0 0,1 1 0 0 0,-1 0-1 0 0,-1 1-113 0 0,-70 42 414 0 0,73-44-393 0 0,-35 32 377 0 0,2 2-1 0 0,1 0 1 0 0,2 3-1 0 0,2 0 1 0 0,1 2 0 0 0,2 0-1 0 0,1 2 1 0 0,3 1-1 0 0,1 1 1 0 0,2 0-1 0 0,-5 24-397 0 0,17-53 126 0 0,1-5-65 0 0,1 0 0 0 0,-1 0 0 0 0,2 0 0 0 0,-1 0 0 0 0,1 1-1 0 0,1 0 1 0 0,-1 0 0 0 0,2-1 0 0 0,-1 1 0 0 0,2 0 0 0 0,-1 0-1 0 0,1 1 1 0 0,1-1 0 0 0,-1 0 0 0 0,2 0 0 0 0,0-1-1 0 0,1 6-60 0 0,-2-13 5 0 0,1 0 0 0 0,-1 0 0 0 0,1-1 0 0 0,0 1 0 0 0,-1-1 0 0 0,1 1 0 0 0,0-1 0 0 0,0 0 0 0 0,0 1 0 0 0,0-1 0 0 0,0 0 0 0 0,0 0 0 0 0,1-1 0 0 0,-1 1 0 0 0,0 0-1 0 0,0-1 1 0 0,1 1 0 0 0,-1-1 0 0 0,0 0 0 0 0,0 0 0 0 0,1 1 0 0 0,-1-2 0 0 0,0 1 0 0 0,1 0 0 0 0,-1 0 0 0 0,0-1 0 0 0,0 1 0 0 0,1-1 0 0 0,-1 0 0 0 0,0 0 0 0 0,0 0-1 0 0,0 0 1 0 0,0 0 0 0 0,0 0 0 0 0,2-2-5 0 0,68-51-18 0 0,10-36-295 0 0,-4-3 0 0 0,32-54 313 0 0,-71 93-33 0 0,-15 28 114 0 0,-24 25-79 0 0,1 1 0 0 0,-1 0 0 0 0,0 0 0 0 0,1 0 0 0 0,-1-1-1 0 0,1 1 1 0 0,-1 0 0 0 0,1 0 0 0 0,-1 0 0 0 0,1 0 0 0 0,-1 0 0 0 0,0 0 0 0 0,1 0 0 0 0,-1 0-1 0 0,1 0 1 0 0,-1 0 0 0 0,1 0 0 0 0,-1 0 0 0 0,1 0 0 0 0,-1 0 0 0 0,0 0 0 0 0,1 0 0 0 0,-1 1-1 0 0,1-1 1 0 0,-1 0 0 0 0,0 0 0 0 0,1 0 0 0 0,-1 1 0 0 0,1-1 0 0 0,-1 0 0 0 0,0 1 0 0 0,1-1-1 0 0,-1 0 1 0 0,0 1 0 0 0,0-1 0 0 0,1 0 0 0 0,-1 1 0 0 0,0-1 0 0 0,0 1 0 0 0,1-1 0 0 0,-1 0-1 0 0,0 1 1 0 0,0-1 0 0 0,0 1 0 0 0,0-1 0 0 0,0 1 0 0 0,0-1 0 0 0,0 0 0 0 0,0 1 0 0 0,0-1-1 0 0,0 1 1 0 0,0-1 0 0 0,0 1 0 0 0,0-1 0 0 0,0 1 0 0 0,0-1 0 0 0,0 0 0 0 0,0 1 0 0 0,0-1-1 0 0,-1 1 1 0 0,1-1 0 0 0,0 0 0 0 0,0 1 0 0 0,-1-1 0 0 0,1 1 0 0 0,0-1-2 0 0,-52 315 1795 0 0,51-310-1767 0 0,0-1-1 0 0,0 1 1 0 0,1-1 0 0 0,-1 1 0 0 0,1-1 0 0 0,0 1-1 0 0,1 0 1 0 0,-1-1 0 0 0,1 1 0 0 0,-1-1-1 0 0,1 1 1 0 0,1-1 0 0 0,-1 1 0 0 0,1-1 0 0 0,-1 0-1 0 0,1 0 1 0 0,1 0 0 0 0,-1 0 0 0 0,0 0-1 0 0,1 0 1 0 0,0 0 0 0 0,0-1 0 0 0,0 1 0 0 0,2 1-28 0 0,1-6-27 0 0,-1 1 1 0 0,1-1-1 0 0,-1 0 1 0 0,1 0-1 0 0,-1-1 1 0 0,0 0 0 0 0,0 1-1 0 0,0-2 1 0 0,0 1-1 0 0,0-1 1 0 0,0 1-1 0 0,-1-2 1 0 0,1 1 0 0 0,3-4 26 0 0,-7 7-22 0 0,17-16-691 0 0,-1-1 1 0 0,0 0 0 0 0,-1-2-1 0 0,-1 0 1 0 0,-1 0 0 0 0,-1-1 0 0 0,0-1-1 0 0,-2 0 1 0 0,0-1 0 0 0,-2 0 0 0 0,0-1-1 0 0,3-13 713 0 0,-7 22-213 0 0,13-33-1175 0 0</inkml:trace>
  <inkml:trace contextRef="#ctx0" brushRef="#br0" timeOffset="-52639.813">8259 2445 4905 0 0,'1'-1'143'0'0,"1"0"0"0"0,-1 0 0 0 0,1 0 0 0 0,-1 1 0 0 0,1-1 0 0 0,-1 1 0 0 0,1-1 0 0 0,-1 1 0 0 0,1 0 0 0 0,-1-1 0 0 0,1 1 0 0 0,0 0 0 0 0,-1 0 0 0 0,1 0 0 0 0,-1 0 0 0 0,1 1 0 0 0,0-1 0 0 0,-1 0 0 0 0,1 1 0 0 0,-1-1 0 0 0,1 1 0 0 0,-1-1 0 0 0,1 1 0 0 0,-1 0 0 0 0,0-1 0 0 0,1 1 0 0 0,-1 0 0 0 0,0 0 0 0 0,1 0 0 0 0,-1 0 0 0 0,0 0 0 0 0,0 0 0 0 0,0 1 0 0 0,0-1 0 0 0,0 0 0 0 0,0 0 0 0 0,0 1 0 0 0,0-1 0 0 0,-1 1 0 0 0,1-1 0 0 0,-1 1-1 0 0,1-1 1 0 0,-1 1 0 0 0,1-1 0 0 0,-1 1 0 0 0,0 1-143 0 0,7 19 667 0 0,-2 0 0 0 0,0 0 0 0 0,-2 1 0 0 0,-1 0 0 0 0,0-1 0 0 0,-2 1-1 0 0,-1 6-666 0 0,4 56 1175 0 0,3-10-945 0 0,-3 1 1 0 0,-4-1-1 0 0,-3 1 0 0 0,-3-1 1 0 0,-3 0-1 0 0,-4 0 0 0 0,-3-2 1 0 0,-3 0-1 0 0,-4-1 0 0 0,-13 26-230 0 0,-261 485-3267 0 0,279-526 1885 0 0,18-41 350 0 0</inkml:trace>
  <inkml:trace contextRef="#ctx0" brushRef="#br0" timeOffset="-54809.813">4440 2293 3761 0 0,'-79'144'3496'0'0,"9"97"-2444"0"0,64-215-854 0 0,-74 431 1465 0 0,72-400-1494 0 0,2-1 0 0 0,3 1 0 0 0,2 0 0 0 0,3 0 0 0 0,2 0 1 0 0,2-1-1 0 0,4 0 0 0 0,1 0 0 0 0,3-1 0 0 0,2 0 0 0 0,3-2 0 0 0,2 0 0 0 0,3-1 0 0 0,1-1 0 0 0,3-2 0 0 0,2 0 0 0 0,18 21-169 0 0,-46-67-114 0 0,-1 1 0 0 0,1-1-1 0 0,0 0 1 0 0,0 1 0 0 0,0-1 0 0 0,1 0-1 0 0,-1 0 1 0 0,1 0 0 0 0,0 0 0 0 0,0-1 0 0 0,0 1-1 0 0,0-1 1 0 0,0 0 0 0 0,0 0 0 0 0,1 0-1 0 0,-1 0 1 0 0,1 0 0 0 0,-1-1 0 0 0,1 0-1 0 0,0 1 1 0 0,-1-1 0 0 0,1-1 0 0 0,0 1 0 0 0,0 0-1 0 0,0-1 1 0 0,0 0 0 0 0,0 0 0 0 0,-1 0-1 0 0,1-1 1 0 0,0 1 0 0 0,0-1 0 0 0,0 0-1 0 0,0 0 1 0 0,-1 0 0 0 0,2-1 114 0 0,8-12-876 0 0</inkml:trace>
  <inkml:trace contextRef="#ctx0" brushRef="#br0" timeOffset="-54539.813">4770 2779 5529 0 0,'12'7'5985'0'0,"-14"60"-5747"0"0,-41 739 1818 0 0,35-663-2114 0 0,11-134-590 0 0,0-11-4352 0 0,-3 1 3579 0 0</inkml:trace>
  <inkml:trace contextRef="#ctx0" brushRef="#br0" timeOffset="-54129.813">4862 3322 6049 0 0,'62'-60'4845'0'0,"45"-6"-3006"0"0,-68 48-1403 0 0,-1-1 1 0 0,-1-2-1 0 0,-1-2 0 0 0,-1-1 0 0 0,-1-2 0 0 0,24-24-436 0 0,-57 48-78 0 0,-1 0 0 0 0,1 0 1 0 0,0 0-1 0 0,-1 0 0 0 0,0 0 1 0 0,1 0-1 0 0,-1 0 0 0 0,0 0 0 0 0,0 0 1 0 0,0 0-1 0 0,0 0 0 0 0,0 0 0 0 0,-1 0 1 0 0,1 0-1 0 0,-1 0 0 0 0,1 1 1 0 0,-1-1-1 0 0,0 0 0 0 0,1 0 0 0 0,-1 0 1 0 0,0 0-1 0 0,0 1 0 0 0,0-1 0 0 0,-1 0 1 0 0,1 1-1 0 0,0-1 0 0 0,-1 1 1 0 0,1 0-1 0 0,0-1 0 0 0,-1 1 0 0 0,0 0 1 0 0,1 0-1 0 0,-1 0 0 0 0,0 0 0 0 0,0 0 1 0 0,1 0-1 0 0,-1 0 0 0 0,0 1 1 0 0,0-1-1 0 0,0 1 0 0 0,0-1 0 0 0,0 1 1 0 0,0 0-1 0 0,0 0 0 0 0,0 0 0 0 0,0 0 1 0 0,0 0-1 0 0,0 0 0 0 0,0 0 1 0 0,0 1-1 0 0,0-1 0 0 0,0 1 0 0 0,0 0 78 0 0,-4-1-2 0 0,-1 1-1 0 0,1 0 1 0 0,-1 1-1 0 0,1 0 0 0 0,-1 0 1 0 0,1 0-1 0 0,0 0 1 0 0,0 1-1 0 0,0 0 0 0 0,1 1 1 0 0,-1-1-1 0 0,1 1 0 0 0,0 0 1 0 0,-1 0-1 0 0,2 1 1 0 0,-1 0-1 0 0,1 0 0 0 0,-1 0 1 0 0,1 0-1 0 0,1 0 1 0 0,-1 1-1 0 0,0 1 3 0 0,-53 138 994 0 0,51-123-792 0 0,1 1 1 0 0,1-1-1 0 0,1 1 1 0 0,1 0-1 0 0,1 0 1 0 0,2 0 0 0 0,0 0-1 0 0,1-1 1 0 0,1 1-1 0 0,1 0 1 0 0,1-1-1 0 0,1 0 1 0 0,1 0-1 0 0,1 0 1 0 0,1-1 0 0 0,1-1-1 0 0,0 1 1 0 0,6 5-203 0 0,-10-18 42 0 0,-3-2-34 0 0,1 1 0 0 0,-1-1-1 0 0,1-1 1 0 0,1 1 0 0 0,-1 0 0 0 0,1-1 0 0 0,0 0-1 0 0,0 0 1 0 0,1-1 0 0 0,-1 1 0 0 0,1-1 0 0 0,0-1-1 0 0,0 1 1 0 0,1-1 0 0 0,-1 0 0 0 0,1 0 0 0 0,-1 0-1 0 0,3-1-7 0 0,-1-13-5159 0 0,-4 4 3941 0 0</inkml:trace>
  <inkml:trace contextRef="#ctx0" brushRef="#br0" timeOffset="-53949.813">5435 3496 8050 0 0,'48'-1'4544'0'0,"57"-11"-3211"0"0,-93 10-1312 0 0,104-19-127 0 0,-38 19-3547 0 0,-67 3 2666 0 0</inkml:trace>
  <inkml:trace contextRef="#ctx0" brushRef="#br0" timeOffset="-53379.813">6058 3308 2929 0 0,'57'-165'3099'0'0,"-48"130"-2475"0"0,1 1-1 0 0,2 0 1 0 0,1 1 0 0 0,2 0 0 0 0,1 1 0 0 0,1 1 0 0 0,2 0-1 0 0,16-20-623 0 0,-34 50 28 0 0,-1 0 1 0 0,0 0-1 0 0,0 1 0 0 0,0-1 0 0 0,0 0 0 0 0,1 0 0 0 0,-1 0 0 0 0,0 0 0 0 0,1 1 0 0 0,-1-1 0 0 0,0 0 0 0 0,1 0 0 0 0,-1 1 0 0 0,1-1 1 0 0,-1 0-1 0 0,1 1 0 0 0,0-1 0 0 0,-1 1 0 0 0,1-1 0 0 0,0 1 0 0 0,-1-1 0 0 0,1 1 0 0 0,0-1 0 0 0,0 1 0 0 0,-1-1 0 0 0,1 1 0 0 0,0 0 1 0 0,0 0-1 0 0,0-1 0 0 0,-1 1 0 0 0,1 0 0 0 0,0 0 0 0 0,0 0 0 0 0,0 0 0 0 0,0 0 0 0 0,0 0 0 0 0,-1 0 0 0 0,1 0 0 0 0,0 0 0 0 0,0 1 1 0 0,0-1-1 0 0,0 0 0 0 0,-1 0 0 0 0,1 1 0 0 0,0-1 0 0 0,0 0 0 0 0,-1 1 0 0 0,1-1 0 0 0,0 1 0 0 0,-1-1 0 0 0,1 1 0 0 0,0-1 1 0 0,-1 1-1 0 0,1 0 0 0 0,-1-1 0 0 0,1 1 0 0 0,-1 0 0 0 0,1-1 0 0 0,-1 1 0 0 0,1 0 0 0 0,-1 0 0 0 0,1 0-28 0 0,2 59 1233 0 0,-3-55-1237 0 0,-16 395 2337 0 0,16-371-2173 0 0,19 150 744 0 0,-8-134-796 0 0,-54-32-4958 0 0,-56 10 2680 0 0,92-22 2212 0 0,0 0 0 0 0,0 0 0 0 0,0 1 0 0 0,1 0 1 0 0,-1 0-1 0 0,0 0 0 0 0,1 1 0 0 0,-1 0 0 0 0,1 1 0 0 0,0-1 0 0 0,0 1 0 0 0,0 0 1 0 0,0 1-1 0 0,1-1 0 0 0,0 1 0 0 0,0 0 0 0 0,-2 3-42 0 0,6-7 371 0 0,1-1 37 0 0,0 0 28 0 0,0 0 11 0 0,0 0-2 0 0,17 4 403 0 0,85 4 155 0 0,-58-15-822 0 0,-1-2-1 0 0,0-1 0 0 0,-1-2 0 0 0,0-2 1 0 0,8-6-181 0 0,64-7-308 0 0,-111 27 299 0 0,0 0-1 0 0,1 0 0 0 0,-1 0 0 0 0,1 0 1 0 0,-1 1-1 0 0,0 0 0 0 0,1 0 1 0 0,-1 0-1 0 0,0 0 0 0 0,0 0 0 0 0,0 1 1 0 0,0-1-1 0 0,0 1 0 0 0,0 0 0 0 0,0 0 1 0 0,-1 0-1 0 0,1 0 0 0 0,0 0 0 0 0,-1 1 1 0 0,0-1-1 0 0,0 1 0 0 0,0-1 1 0 0,0 1-1 0 0,0 0 0 0 0,0 0 0 0 0,-1 0 1 0 0,1 0-1 0 0,-1 0 0 0 0,0 0 0 0 0,0 1 1 0 0,0-1-1 0 0,0 3 10 0 0,3 24 46 0 0,-1 0 1 0 0,-2 0-1 0 0,-1 1 1 0 0,-2-1-1 0 0,0 0 1 0 0,-2 0-1 0 0,-6 18-46 0 0,-25 100-708 0 0,38-155-3139 0 0,17-23 2257 0 0</inkml:trace>
  <inkml:trace contextRef="#ctx0" brushRef="#br0" timeOffset="-56929.813">3163 2859 3513 0 0,'-2'-6'113'0'0,"-1"0"0"0"0,0 1 0 0 0,0 0 1 0 0,0-1-1 0 0,0 1 0 0 0,-1 0 0 0 0,0 1 0 0 0,0-1 1 0 0,0 1-1 0 0,-1 0 0 0 0,0 0 0 0 0,1 0 0 0 0,-1 0 1 0 0,-1 1-1 0 0,1 0 0 0 0,0 0 0 0 0,-1 0 0 0 0,1 1 1 0 0,-1 0-1 0 0,0 0 0 0 0,0 0 0 0 0,0 1 0 0 0,0 0 0 0 0,0 0 1 0 0,-5 0-114 0 0,2 3 26 0 0,1 1 1 0 0,-1-1 0 0 0,1 2 0 0 0,0-1-1 0 0,0 1 1 0 0,0 0 0 0 0,1 1 0 0 0,-1 0 0 0 0,1 0-1 0 0,0 0 1 0 0,1 1 0 0 0,-4 4-27 0 0,-10 6 169 0 0,-51 69 698 0 0,50-55-567 0 0,1 0-1 0 0,2 0 0 0 0,1 2 0 0 0,2 0 1 0 0,1 1-1 0 0,-5 18-299 0 0,-7 15 282 0 0,12-33-179 0 0,1 1 1 0 0,1 1-1 0 0,2 0 1 0 0,2 0-1 0 0,1 1 0 0 0,1 0 1 0 0,3 0-1 0 0,0 1 0 0 0,3-1 1 0 0,2 19-104 0 0,2-40 74 0 0,0 0 1 0 0,1 0 0 0 0,1-1 0 0 0,0 0 0 0 0,1 0 0 0 0,1 0-1 0 0,0-1 1 0 0,1 0 0 0 0,0 0 0 0 0,1-1 0 0 0,1-1-1 0 0,-1 1 1 0 0,2-2 0 0 0,0 0 0 0 0,0 0 0 0 0,1-1 0 0 0,0 0-1 0 0,0-1 1 0 0,1-1 0 0 0,0 0 0 0 0,0-1 0 0 0,1 0-1 0 0,0-1 1 0 0,0-1 0 0 0,0 0 0 0 0,0-2 0 0 0,1 1-1 0 0,-1-2 1 0 0,1 0 0 0 0,6-1-75 0 0,2-7 52 0 0,-1-1 1 0 0,1-1-1 0 0,-1-1 0 0 0,-1-1 1 0 0,0-1-1 0 0,0-1 0 0 0,-1-1 1 0 0,-1-1-1 0 0,0 0 0 0 0,-1-2 1 0 0,-1 0-1 0 0,-1-1 0 0 0,0-1 1 0 0,-2-1-1 0 0,0 0 0 0 0,-1-1 1 0 0,5-10-53 0 0,-4 9 27 0 0,0 0 0 0 0,-1-2 0 0 0,-1 1 0 0 0,-1-1-1 0 0,-2-1 1 0 0,0 0 0 0 0,-2-1 0 0 0,0 0 0 0 0,-2-3-27 0 0,9-284 192 0 0,-15 300-182 0 0,0-1 0 0 0,-2 1 0 0 0,1 0-1 0 0,-2 0 1 0 0,0 0 0 0 0,0 0 0 0 0,-1 0-1 0 0,-1 1 1 0 0,0 0 0 0 0,-1 0 0 0 0,0 0-1 0 0,0 0 1 0 0,-2 1 0 0 0,1 0 0 0 0,-1 1-1 0 0,-6-6-9 0 0,5 6-1 0 0,-1 1 0 0 0,1 1 0 0 0,-2 0 0 0 0,1 0-1 0 0,-1 1 1 0 0,0 0 0 0 0,0 1 0 0 0,-1 0 0 0 0,0 1-1 0 0,0 0 1 0 0,0 1 0 0 0,0 0 0 0 0,-1 1 0 0 0,0 1-1 0 0,1 0 1 0 0,-1 1 0 0 0,0 0 0 0 0,0 0 0 0 0,0 2-1 0 0,0 0 1 0 0,-7 1 1 0 0,-39 23-189 0 0,13 5-363 0 0,11-6-3456 0 0,33-23 2887 0 0,1-1-414 0 0</inkml:trace>
  <inkml:trace contextRef="#ctx0" brushRef="#br0" timeOffset="-56709.813">3074 3244 5553 0 0,'2'51'789'0'0,"2"0"-1"0"0,3 0 0 0 0,2 0 1 0 0,2-1-1 0 0,3 0 1 0 0,7 17-789 0 0,-6-31 334 0 0,2 0 1 0 0,1-2 0 0 0,1 0 0 0 0,2-1 0 0 0,2-1 0 0 0,0 0-1 0 0,2-2 1 0 0,2-2 0 0 0,0 0 0 0 0,2-1 0 0 0,1-2 0 0 0,22 14-335 0 0,-46-35-211 0 0,-1-1-1 0 0,0 1 1 0 0,1-1 0 0 0,0 0 0 0 0,0-1 0 0 0,0 1 0 0 0,0-1 0 0 0,0 0 0 0 0,0-1-1 0 0,0 0 1 0 0,1 0 0 0 0,-1 0 0 0 0,1 0 0 0 0,-1-1 0 0 0,0 0 0 0 0,5-1 211 0 0,12-3-1026 0 0</inkml:trace>
  <inkml:trace contextRef="#ctx0" brushRef="#br0" timeOffset="-11659.813">9466 3316 6833 0 0,'-73'4'3196'0'0,"88"4"-2953"0"0,27 9 0 0 0,0-2-1 0 0,2-1 1 0 0,0-3 0 0 0,0-1 0 0 0,27 1-243 0 0,46 11 156 0 0,2-6 13 0 0,-84-12-129 0 0,16 5-1519 0 0,-18 7-2486 0 0,-24-9 2479 0 0</inkml:trace>
  <inkml:trace contextRef="#ctx0" brushRef="#br0" timeOffset="-11409.812">9414 3744 6673 0 0,'18'2'3859'0'0,"106"-3"-2674"0"0,69 0 918 0 0,153 20-2103 0 0,-226 9-1991 0 0,-93-18 1260 0 0</inkml:trace>
  <inkml:trace contextRef="#ctx0" brushRef="#br0" timeOffset="24960.188">21694 2561 1296 0 0,'-93'-33'5309'0'0,"95"31"-1808"0"0,49 24-3159 0 0,-17 9-310 0 0,-31-27-29 0 0,0 1 1 0 0,1 0-1 0 0,-2 1 1 0 0,1-1 0 0 0,-1 0-1 0 0,1 1 1 0 0,-1 0-1 0 0,-1-1 1 0 0,1 1 0 0 0,-1 0-1 0 0,0 0 1 0 0,-1 0 0 0 0,1 0-1 0 0,-1 0 1 0 0,0 0-1 0 0,-1 0 1 0 0,1-1 0 0 0,-1 3-4 0 0,0 13 12 0 0,-3 27 12 0 0,-1 0 0 0 0,-3-1 0 0 0,-1 0 1 0 0,-3-1-1 0 0,-2 0 0 0 0,-9 19-24 0 0,-10 36 14 0 0,29-91-14 0 0,0 1 1 0 0,0 0 0 0 0,1 0 0 0 0,0 0 0 0 0,1 0 0 0 0,0 1 0 0 0,1-1-1 0 0,0 1 1 0 0,1-1 0 0 0,0 1 0 0 0,1-1 0 0 0,0 0 0 0 0,1 1-1 0 0,1-1 1 0 0,-1 0 0 0 0,2 0 0 0 0,-1 0 0 0 0,1 0 0 0 0,4 5-1 0 0,2 0 6 0 0,0 1 0 0 0,-2 0 0 0 0,1 0 1 0 0,-2 1-1 0 0,-1 0 0 0 0,0 1 0 0 0,-1-1 1 0 0,-1 1-1 0 0,-1 0 0 0 0,0 0 0 0 0,-2 0 1 0 0,0 1-1 0 0,-1-1 0 0 0,-1 0 0 0 0,-1 0 1 0 0,0 0-1 0 0,-2 0 0 0 0,0 0 0 0 0,-5 14-6 0 0,-65 178 64 0 0,30-146-142 0 0,-2-55-3002 0 0,43-12 2188 0 0,3 1-299 0 0</inkml:trace>
  <inkml:trace contextRef="#ctx0" brushRef="#br0" timeOffset="25260.188">22516 2335 7066 0 0,'-20'122'5555'0'0,"-16"120"-4580"0"0,-10 635-464 0 0,50-700-428 0 0,8 0 1 0 0,7-1-84 0 0,-15-141 64 0 0,-4-19-487 0 0,1-1 0 0 0,1 1 0 0 0,0-1 0 0 0,1 1 0 0 0,1-1 0 0 0,0 0 0 0 0,2 0 0 0 0,-1 0 0 0 0,2-1-1 0 0,5 11 424 0 0,-3-16-1241 0 0</inkml:trace>
  <inkml:trace contextRef="#ctx0" brushRef="#br0" timeOffset="27330.188">24841 2521 7050 0 0,'-5'39'4844'0'0,"-11"18"-2960"0"0,1-7-1260 0 0,-73 421 739 0 0,87-423-1236 0 0,1-25-7463 0 0,0-25 5902 0 0</inkml:trace>
  <inkml:trace contextRef="#ctx0" brushRef="#br0" timeOffset="27700.188">24713 3015 4337 0 0,'61'-60'5400'0'0,"67"5"-2813"0"0,-92 42-1943 0 0,177-72 870 0 0,-161 61-1550 0 0,-52 24-5 0 0,0-1 0 0 0,1 1 0 0 0,-1-1-1 0 0,0 1 1 0 0,0-1 0 0 0,0 1 0 0 0,0-1 0 0 0,0 0 0 0 0,0 1 0 0 0,0-1 0 0 0,0 1 0 0 0,0-1 0 0 0,0 0 0 0 0,0 1 0 0 0,0-1 0 0 0,0 1 0 0 0,0-1 0 0 0,0 0-1 0 0,-1 1 1 0 0,1-1 0 0 0,0 1 0 0 0,0-1 0 0 0,-1 1 0 0 0,1-1 0 0 0,0 1 0 0 0,-1-1 0 0 0,1 1 0 0 0,-1-1 0 0 0,1 1 0 0 0,0 0 0 0 0,-1-1 0 0 0,1 1 0 0 0,-1 0-1 0 0,1-1 1 0 0,-1 1 0 0 0,1 0 0 0 0,-1-1 0 0 0,0 1 0 0 0,1 0 0 0 0,-1 0 0 0 0,1 0 0 0 0,-1 0 0 0 0,1 0 0 0 0,-1-1 0 0 0,0 1 0 0 0,1 0 0 0 0,-1 0 0 0 0,1 0-1 0 0,-1 1 1 0 0,0-1 0 0 0,1 0 0 0 0,-1 0 0 0 0,1 0 0 0 0,-1 0 0 0 0,0 0 0 0 0,1 1 0 0 0,-1-1 0 0 0,1 0 0 0 0,-1 1 0 0 0,1-1 0 0 0,-1 0 0 0 0,1 1 0 0 0,-1-1 41 0 0,-9 0 104 0 0,0 1 1 0 0,0 0 0 0 0,0 0 0 0 0,0 1 0 0 0,1 1-1 0 0,-1-1 1 0 0,0 2 0 0 0,1-1 0 0 0,0 1 0 0 0,0 0-1 0 0,0 1 1 0 0,0 0 0 0 0,1 1 0 0 0,0 0 0 0 0,0 0-1 0 0,0 0 1 0 0,1 1-105 0 0,-1 4 208 0 0,1-1 0 0 0,0 1 0 0 0,1 1-1 0 0,0-1 1 0 0,0 1 0 0 0,2 0 0 0 0,-1 0-1 0 0,1 1 1 0 0,1-1 0 0 0,1 1 0 0 0,-1 0 0 0 0,2 0-1 0 0,0 0 1 0 0,0-1 0 0 0,2 11-208 0 0,-1-18 27 0 0,0 0 1 0 0,0 1-1 0 0,1-1 1 0 0,-1 0 0 0 0,1 1-1 0 0,0-1 1 0 0,1 0-1 0 0,-1 0 1 0 0,1 0-1 0 0,0 0 1 0 0,1 0-1 0 0,-1 0 1 0 0,1-1-1 0 0,0 1 1 0 0,0-1-1 0 0,0 0 1 0 0,1 0-1 0 0,-1 0 1 0 0,1 0-1 0 0,0 0 1 0 0,3 1-28 0 0,48-1-2731 0 0,-26-13-863 0 0,-15 4 1778 0 0</inkml:trace>
  <inkml:trace contextRef="#ctx0" brushRef="#br0" timeOffset="27890.188">25288 3055 8490 0 0,'3'0'6638'0'0,"14"0"-6381"0"0,178-4 227 0 0,-81-34-6464 0 0,-102 35 4621 0 0</inkml:trace>
  <inkml:trace contextRef="#ctx0" brushRef="#br0" timeOffset="28490.188">25804 2975 3777 0 0,'79'-93'3971'0'0,"13"-18"-3241"0"0,33-110 2993 0 0,-125 221-3684 0 0,1 0-1 0 0,-1-1 1 0 0,1 1 0 0 0,0 0-1 0 0,-1 0 1 0 0,1 0-1 0 0,-1 0 1 0 0,1 0 0 0 0,-1-1-1 0 0,1 1 1 0 0,0 0-1 0 0,-1 0 1 0 0,1 1 0 0 0,-1-1-1 0 0,1 0 1 0 0,0 0-1 0 0,-1 0 1 0 0,1 0 0 0 0,-1 0-1 0 0,1 1 1 0 0,-1-1-1 0 0,1 0 1 0 0,-1 0 0 0 0,1 1-1 0 0,-1-1 1 0 0,1 0-1 0 0,-1 1 1 0 0,1-1 0 0 0,-1 0-1 0 0,1 1 1 0 0,-1-1-1 0 0,0 1 1 0 0,1-1 0 0 0,-1 1-1 0 0,0-1 1 0 0,1 1-1 0 0,-1-1 1 0 0,0 1 0 0 0,0-1-1 0 0,0 1 1 0 0,1 0-1 0 0,-1-1 1 0 0,0 1 0 0 0,0-1-1 0 0,0 1 1 0 0,0-1-1 0 0,0 1 1 0 0,0 0 0 0 0,0-1-1 0 0,0 1 1 0 0,0-1-1 0 0,0 1 1 0 0,0 0 0 0 0,-1-1-1 0 0,1 1 1 0 0,0-1-1 0 0,0 1 1 0 0,-1-1 0 0 0,1 1-1 0 0,0-1 1 0 0,0 1-1 0 0,-1-1 1 0 0,1 1 0 0 0,-1-1-1 0 0,1 1 1 0 0,0-1-1 0 0,-1 0 1 0 0,1 1-1 0 0,-1-1 1 0 0,0 1-39 0 0,1 1-116 0 0,-32 204 1889 0 0,22-146-1381 0 0,2 0 0 0 0,2 0 1 0 0,4 1-1 0 0,2-1 0 0 0,6 40-392 0 0,-1-83 168 0 0,-7-17-1261 0 0,-17-10-1197 0 0,12 6 2220 0 0,-1 1 1 0 0,0 0-1 0 0,0 0 1 0 0,0 0-1 0 0,-1 1 0 0 0,1 1 1 0 0,-1-1-1 0 0,1 1 1 0 0,-1 1-1 0 0,1 0 0 0 0,-1 0 1 0 0,1 0-1 0 0,-1 1 1 0 0,1 0-1 0 0,-1 1 0 0 0,0 0 70 0 0,-70 35 659 0 0,88-33 257 0 0,78 9-832 0 0,23-42-369 0 0,-87 21-861 0 0,0 1 0 0 0,1 1 0 0 0,-1 1 0 0 0,1 1 0 0 0,1 2 0 0 0,-1 0-1 0 0,0 1 1 0 0,19 2 1146 0 0,-36 1 232 0 0,0 1 0 0 0,0 0 0 0 0,0 0 0 0 0,-1 0 0 0 0,1 1-1 0 0,-1 0 1 0 0,0 0 0 0 0,0 1 0 0 0,0 0 0 0 0,0 0 0 0 0,-1 0-1 0 0,0 0 1 0 0,0 1 0 0 0,0 0 0 0 0,-1 0 0 0 0,0 0 0 0 0,0 1-1 0 0,-1 0 1 0 0,0-1 0 0 0,0 1 0 0 0,0 0 0 0 0,-1 0 0 0 0,0 1-1 0 0,0-1 1 0 0,-1 0 0 0 0,0 1 0 0 0,0-1 0 0 0,-1 1 0 0 0,0-1-1 0 0,0 1 1 0 0,-1-1 0 0 0,0 0 0 0 0,0 1 0 0 0,0-1 0 0 0,-1 0-1 0 0,0 1 1 0 0,-1-1 0 0 0,0 0 0 0 0,0-1 0 0 0,0 1 0 0 0,-1 0-1 0 0,0-1 1 0 0,-1 1-232 0 0,-93 122-2131 0 0,81-94-2963 0 0,17-25 3307 0 0</inkml:trace>
  <inkml:trace contextRef="#ctx0" brushRef="#br0" timeOffset="26900.188">23965 2997 7562 0 0,'54'-26'5624'0'0,"44"11"-5557"0"0,-66 12 492 0 0,140-13-523 0 0,-98 14-4261 0 0,-73 2 2868 0 0</inkml:trace>
  <inkml:trace contextRef="#ctx0" brushRef="#br0" timeOffset="27100.188">24067 3098 5161 0 0,'-13'28'6784'0'0,"110"-9"-6638"0"0,120-71-3779 0 0,-201 47 2705 0 0</inkml:trace>
  <inkml:trace contextRef="#ctx0" brushRef="#br0" timeOffset="26160.188">23455 2790 5081 0 0,'-7'-29'5283'0'0,"0"12"-4859"0"0,4 13-385 0 0,1-1 1 0 0,-1 1 0 0 0,0 0 0 0 0,-1 0-1 0 0,1 0 1 0 0,-1 0 0 0 0,1 1 0 0 0,-1 0-1 0 0,0-1 1 0 0,0 2 0 0 0,-1-1 0 0 0,1 0-1 0 0,0 1 1 0 0,-1-1 0 0 0,0 1 0 0 0,0 1-1 0 0,1-1 1 0 0,-1 1 0 0 0,0 0 0 0 0,0 0-1 0 0,0 0 1 0 0,0 0 0 0 0,-4 1-40 0 0,8 0 7 0 0,-75 23 69 0 0,55-12-25 0 0,-125 81 826 0 0,134-85-785 0 0,1 0 0 0 0,0 0-1 0 0,1 1 1 0 0,0 0 0 0 0,0 1-1 0 0,1 0 1 0 0,0 0 0 0 0,0 1-1 0 0,1 1 1 0 0,0-1 0 0 0,-2 5-92 0 0,9-11 3 0 0,0 0 0 0 0,-1 0 0 0 0,1 0 0 0 0,0 0 0 0 0,1 0 0 0 0,-1 0 0 0 0,1 0 0 0 0,0 0 0 0 0,0 0 0 0 0,0 0 0 0 0,1 0 0 0 0,-1 0 0 0 0,1 0 0 0 0,0 0 0 0 0,0 0 0 0 0,0-1 0 0 0,1 1 0 0 0,-1 0 0 0 0,1 0 0 0 0,0-1 0 0 0,0 1 0 0 0,0-1 0 0 0,0 0 0 0 0,1 0 0 0 0,0 1 0 0 0,-1-2 0 0 0,1 1 0 0 0,0 0 0 0 0,0 0 0 0 0,1-1 0 0 0,-1 0 0 0 0,0 0 0 0 0,1 0 0 0 0,-1 0 0 0 0,3 0-3 0 0,135 39 26 0 0,-121-38-17 0 0,-1 0-1 0 0,-1 2 1 0 0,1 0-1 0 0,-1 1 1 0 0,0 1-1 0 0,0 0 1 0 0,-1 2-1 0 0,0 0 1 0 0,1 2-9 0 0,-15-10 6 0 0,-1 1 0 0 0,0 0 0 0 0,0-1 1 0 0,0 1-1 0 0,0 0 0 0 0,0 0 1 0 0,0 1-1 0 0,-1-1 0 0 0,1 0 0 0 0,-1 1 1 0 0,1-1-1 0 0,-1 1 0 0 0,0-1 1 0 0,0 1-1 0 0,0-1 0 0 0,0 1 0 0 0,-1 0 1 0 0,1 0-1 0 0,-1-1 0 0 0,1 1 1 0 0,-1 0-1 0 0,0 0 0 0 0,0-1 0 0 0,0 1 1 0 0,-1 0-1 0 0,1 0 0 0 0,-1-1 1 0 0,1 1-1 0 0,-1 0 0 0 0,0 0 0 0 0,0-1 1 0 0,0 1-1 0 0,-1-1 0 0 0,1 1 1 0 0,0-1-1 0 0,-1 0 0 0 0,0 1 0 0 0,1-1 1 0 0,-1 0-1 0 0,0 0 0 0 0,0 0 1 0 0,0 0-1 0 0,0-1 0 0 0,-1 1 0 0 0,-1 1-6 0 0,-30 26 39 0 0,-1-2-1 0 0,-1-1 1 0 0,-1-1-1 0 0,-1-3 1 0 0,-1-1-1 0 0,-6 1-38 0 0,-69 21-235 0 0,112-43-93 0 0,10-14-6074 0 0,31-12 4869 0 0</inkml:trace>
  <inkml:trace contextRef="#ctx0" brushRef="#br0" timeOffset="26650.188">23444 3649 3313 0 0,'0'8'1556'0'0,"0"-7"-1480"0"0,0-1 1 0 0,0 1 0 0 0,-1 0 0 0 0,1-1-1 0 0,0 1 1 0 0,0 0 0 0 0,0 0 0 0 0,0-1-1 0 0,0 1 1 0 0,0 0 0 0 0,0 0 0 0 0,0-1 0 0 0,0 1-1 0 0,0 0 1 0 0,0 0 0 0 0,0-1 0 0 0,1 1-1 0 0,-1 0 1 0 0,0 0 0 0 0,1-1 0 0 0,-1 1-1 0 0,0 0 1 0 0,1-1 0 0 0,-1 1 0 0 0,1-1-1 0 0,-1 1 1 0 0,1 0 0 0 0,-1-1 0 0 0,1 1-1 0 0,-1-1 1 0 0,1 1 0 0 0,0-1 0 0 0,-1 0-1 0 0,1 1 1 0 0,0-1 0 0 0,-1 0 0 0 0,1 1-1 0 0,0-1 1 0 0,-1 0 0 0 0,1 0 0 0 0,0 0-1 0 0,0 1 1 0 0,-1-1 0 0 0,1 0 0 0 0,0 0-1 0 0,0 0 1 0 0,-1 0 0 0 0,1 0 0 0 0,0 0-1 0 0,0-1 1 0 0,-1 1 0 0 0,1 0 0 0 0,0 0-77 0 0,8-3 33 0 0,-1 0 0 0 0,1 0 0 0 0,-1 0 0 0 0,0-1 0 0 0,0 0 0 0 0,0-1 0 0 0,-1 0 1 0 0,1 0-1 0 0,-1 0 0 0 0,0-1 0 0 0,-1 0 0 0 0,5-5-33 0 0,75-127 92 0 0,-75 106-82 0 0,1-54 571 0 0,-13 84-530 0 0,0 0 0 0 0,0 0 0 0 0,0 0 0 0 0,0 1 0 0 0,0-1 1 0 0,0 0-1 0 0,0 1 0 0 0,-1-1 0 0 0,1 0 0 0 0,-1 1 0 0 0,1-1 0 0 0,-1 1 0 0 0,1 0 1 0 0,-1 0-1 0 0,0 0 0 0 0,0 0 0 0 0,0 0 0 0 0,1 0 0 0 0,-1 0 0 0 0,0 0 0 0 0,0 1 1 0 0,0-1-1 0 0,0 1 0 0 0,-1-1 0 0 0,1 1 0 0 0,0 0 0 0 0,0 0 0 0 0,0 0 0 0 0,0 0 1 0 0,0 0-1 0 0,0 0 0 0 0,0 1 0 0 0,0-1 0 0 0,0 1 0 0 0,0-1 0 0 0,-1 1-51 0 0,-70 29 903 0 0,56-19-823 0 0,1 0 0 0 0,0 0-1 0 0,1 2 1 0 0,0 0 0 0 0,1 0 0 0 0,0 2 0 0 0,1-1 0 0 0,1 2-1 0 0,0 0 1 0 0,1 0 0 0 0,1 1 0 0 0,1 0 0 0 0,-1 3-80 0 0,9-18 4 0 0,0 1 0 0 0,0 0 0 0 0,0 0 0 0 0,1-1 1 0 0,-1 1-1 0 0,1 0 0 0 0,-1 0 0 0 0,1 0 0 0 0,0 0 0 0 0,0-1 1 0 0,1 1-1 0 0,-1 0 0 0 0,0 0 0 0 0,1 0 0 0 0,0 0 0 0 0,-1-1 1 0 0,1 1-1 0 0,0 0 0 0 0,1-1 0 0 0,-1 1 0 0 0,0-1 1 0 0,1 1-1 0 0,-1-1 0 0 0,1 1 0 0 0,0-1 0 0 0,0 0 0 0 0,0 0 1 0 0,0 0-1 0 0,0 0 0 0 0,0 0 0 0 0,1-1 0 0 0,-1 1 0 0 0,0-1 1 0 0,1 1-1 0 0,0-1 0 0 0,-1 0 0 0 0,1 0-4 0 0,4 2-241 0 0,0 0 0 0 0,0-1-1 0 0,-1 0 1 0 0,1 0 0 0 0,1-1 0 0 0,-1 0-1 0 0,0 0 1 0 0,0-1 0 0 0,0 1-1 0 0,1-2 1 0 0,-1 1 0 0 0,0-1 0 0 0,0 0-1 0 0,4-2 242 0 0,38-13-3715 0 0,-29 11 1809 0 0</inkml:trace>
  <inkml:trace contextRef="#ctx0" brushRef="#br0" timeOffset="29130.188">27010 3207 6369 0 0,'-14'5'2158'0'0,"10"-2"-1910"0"0,1-1 0 0 0,-1 0 0 0 0,1 0 0 0 0,-1-1 0 0 0,0 1 0 0 0,0-1 0 0 0,0 0 0 0 0,0 0-1 0 0,0 0 1 0 0,0 0 0 0 0,0-1 0 0 0,0 0 0 0 0,0 1 0 0 0,0-1 0 0 0,0-1 0 0 0,0 1 0 0 0,0-1 0 0 0,0 0 0 0 0,0 1 0 0 0,0-2 0 0 0,0 1 0 0 0,0 0 0 0 0,0-1 0 0 0,0 0 0 0 0,1 0 0 0 0,-1 0 0 0 0,1 0 0 0 0,-3-3-248 0 0,5 0 30 0 0,0 0 1 0 0,1 0-1 0 0,0 0 1 0 0,0 0-1 0 0,0 0 1 0 0,0 0-1 0 0,1 0 1 0 0,0 0-1 0 0,0 0 1 0 0,0 0-1 0 0,1 0 1 0 0,0 1-1 0 0,0-1 1 0 0,0 0-1 0 0,2-3-30 0 0,-2 3 11 0 0,35-75 234 0 0,2 1 0 0 0,5 2 0 0 0,2 1 1 0 0,4 3-1 0 0,20-19-245 0 0,-63 84 26 0 0,-2-1-2 0 0,2 1 0 0 0,-1 0-1 0 0,1 0 1 0 0,0 0 0 0 0,1 1-1 0 0,0 0 1 0 0,0 0 0 0 0,0 1-1 0 0,1 0 1 0 0,0 0 0 0 0,0 1-1 0 0,10-3-23 0 0,-17 8 9 0 0,0 1-1 0 0,1 0 0 0 0,-1 1 0 0 0,0-1 1 0 0,0 0-1 0 0,0 1 0 0 0,0-1 0 0 0,0 1 1 0 0,-1-1-1 0 0,1 1 0 0 0,0 0 1 0 0,-1 0-1 0 0,1 0 0 0 0,-1 0 0 0 0,0 0 1 0 0,0 0-1 0 0,1 0 0 0 0,-1 0 0 0 0,-1 1 1 0 0,1-1-1 0 0,0 0 0 0 0,0 1 0 0 0,-1-1 1 0 0,0 0-1 0 0,1 1 0 0 0,-1-1 0 0 0,0 1 1 0 0,0-1-1 0 0,0 1 0 0 0,0-1 1 0 0,-1 0-1 0 0,1 1 0 0 0,-1-1 0 0 0,0 0 1 0 0,0 3-9 0 0,1-1 20 0 0,-25 280 199 0 0,-13 9 18 0 0,40-297-4920 0 0,15-69-1608 0 0,-19 54 4026 0 0</inkml:trace>
  <inkml:trace contextRef="#ctx0" brushRef="#br0" timeOffset="29590.188">27075 2976 6017 0 0,'-54'23'7545'0'0,"67"-22"-7185"0"0,122-23-331 0 0,-115 14-873 0 0,1 1 1 0 0,-1 0-1 0 0,1 2 0 0 0,0 0 1 0 0,1 1-1 0 0,-1 2 0 0 0,1 0 1 0 0,12 1 843 0 0,-32 1-134 0 0,0 0 1 0 0,0 0 0 0 0,0 0 0 0 0,0 1-1 0 0,0-1 1 0 0,1 1 0 0 0,-1 0 0 0 0,0-1-1 0 0,0 1 1 0 0,0 0 0 0 0,0 0 0 0 0,-1 0 0 0 0,1 0-1 0 0,0 0 1 0 0,0 1 0 0 0,-1-1 0 0 0,1 1-1 0 0,-1-1 1 0 0,1 1 0 0 0,-1-1 0 0 0,1 1-1 0 0,-1 0 1 0 0,0 0 0 0 0,0-1 0 0 0,0 1 0 0 0,0 0-1 0 0,0 0 1 0 0,0 0 0 0 0,-1 0 0 0 0,1 1-1 0 0,-1-1 1 0 0,1 0 0 0 0,-1 0 0 0 0,0 0-1 0 0,0 2 135 0 0,-9 84 1225 0 0,5-69-539 0 0,-13 65 2138 0 0,9-50-1527 0 0,1 0 1 0 0,1 1-1 0 0,3 0 0 0 0,0 0 0 0 0,3 22-1298 0 0,-1-54 38 0 0,1-1-1 0 0,0 1 1 0 0,0 0 0 0 0,0-1-1 0 0,1 1 1 0 0,-1-1-1 0 0,0 1 1 0 0,1 0 0 0 0,0-1-1 0 0,0 1 1 0 0,0-1-1 0 0,0 0 1 0 0,0 1-1 0 0,0-1 1 0 0,0 0 0 0 0,1 0-1 0 0,-1 1 1 0 0,1-1-1 0 0,-1 0 1 0 0,1-1-1 0 0,0 1 1 0 0,0 0 0 0 0,0 0-1 0 0,0-1 1 0 0,0 1-1 0 0,1-1 1 0 0,-1 0 0 0 0,0 1-1 0 0,1-1 1 0 0,-1 0-1 0 0,0-1 1 0 0,1 1-1 0 0,-1 0 1 0 0,1-1 0 0 0,0 1-1 0 0,-1-1 1 0 0,1 0-1 0 0,-1 0 1 0 0,1 0 0 0 0,0 0-1 0 0,-1 0 1 0 0,1 0-1 0 0,-1-1 1 0 0,1 0-1 0 0,-1 1 1 0 0,1-1 0 0 0,-1 0-1 0 0,1 0 1 0 0,-1 0-1 0 0,1-1-37 0 0,11-3 19 0 0,-1-2 0 0 0,0 0 0 0 0,0 0 0 0 0,0-1 0 0 0,-1-1 0 0 0,0 0 0 0 0,-1 0 0 0 0,0-1 0 0 0,0-1 0 0 0,-1 0 0 0 0,-1 0 0 0 0,0-1 0 0 0,0 0 0 0 0,-1-1 0 0 0,-1 0 0 0 0,0 0-1 0 0,-1 0 1 0 0,0-1 0 0 0,-1 0 0 0 0,-1 0 0 0 0,0-1 0 0 0,0 1 0 0 0,-2-1 0 0 0,1-10-19 0 0,-3 23 11 0 0,1 0 0 0 0,-1 0 1 0 0,0 0-1 0 0,1 0 0 0 0,-1 0 0 0 0,0 0 0 0 0,-1 0 0 0 0,1 0 0 0 0,0 0 1 0 0,0 1-1 0 0,-1-1 0 0 0,1 0 0 0 0,-1 0 0 0 0,0 0 0 0 0,1 0 0 0 0,-1 1 1 0 0,0-1-1 0 0,0 0 0 0 0,0 1 0 0 0,0-1 0 0 0,-1 1 0 0 0,1-1 0 0 0,0 1 1 0 0,-1-1-1 0 0,1 1 0 0 0,-1 0 0 0 0,1 0 0 0 0,-1 0 0 0 0,1 0 0 0 0,-1 0 1 0 0,0 0-1 0 0,0 0 0 0 0,1 0 0 0 0,-1 1 0 0 0,0-1 0 0 0,0 1 0 0 0,0-1 1 0 0,0 1-1 0 0,0 0 0 0 0,0 0 0 0 0,1 0 0 0 0,-1 0 0 0 0,0 0 0 0 0,0 0 1 0 0,-1 0-12 0 0,-15 3 58 0 0,1 1 1 0 0,-1 0 0 0 0,1 1 0 0 0,0 1 0 0 0,0 1 0 0 0,1 0-1 0 0,0 1 1 0 0,0 1 0 0 0,1 0 0 0 0,0 1 0 0 0,1 1 0 0 0,0 0-1 0 0,-12 13-58 0 0,-27 17 21 0 0,19-7-257 0 0,34-34-59 0 0,0 0-121 0 0,0 0-115 0 0,0 0-197 0 0,11-6-3238 0 0,46-26 1507 0 0,-42 18 614 0 0</inkml:trace>
  <inkml:trace contextRef="#ctx0" brushRef="#br0" timeOffset="29740.188">27787 2929 7946 0 0,'106'-17'5614'0'0,"53"20"-3079"0"0,0 1-1821 0 0,-18-19-823 0 0,-49-3-4415 0 0,-81 16 3081 0 0,-1 2-600 0 0</inkml:trace>
  <inkml:trace contextRef="#ctx0" brushRef="#br0" timeOffset="29930.188">28089 3021 7986 0 0,'-12'10'4313'0'0,"5"-2"-2729"0"0,-2 0-1136 0 0,9-2 560 0 0,1 3-776 0 0,4-1-96 0 0,8-1-64 0 0,4-6-40 0 0,4-1-64 0 0,1 2-120 0 0,5-2-112 0 0,4-2-136 0 0,4-4-448 0 0,-3 0-344 0 0,4-1-489 0 0,6 4 1105 0 0,-3 0-1040 0 0,3-2-433 0 0</inkml:trace>
  <inkml:trace contextRef="#ctx0" brushRef="#br0" timeOffset="30490.188">29064 2918 5569 0 0,'7'-24'1786'0'0,"-2"15"-1665"0"0,-2-1 0 0 0,1 1 0 0 0,-1-1 0 0 0,-1 1 0 0 0,0-1 1 0 0,0 0-1 0 0,-1 0 0 0 0,0 0 0 0 0,-1 0 0 0 0,0 0 0 0 0,0 0 0 0 0,-1 0 0 0 0,-1 0 0 0 0,0 0 1 0 0,0 1-1 0 0,-3-8-121 0 0,3 15 118 0 0,-1 0 1 0 0,0 0-1 0 0,0 1 1 0 0,0-1-1 0 0,-1 1 1 0 0,1-1-1 0 0,0 1 1 0 0,-1 0-1 0 0,1 0 1 0 0,0 1-1 0 0,-1-1 1 0 0,1 1-1 0 0,-1-1 1 0 0,1 1-1 0 0,-1 0 1 0 0,1 0-1 0 0,-1 1 1 0 0,1-1-1 0 0,-1 1 1 0 0,1 0-1 0 0,0 0 1 0 0,-1 0-1 0 0,1 0 1 0 0,0 0-1 0 0,0 1 1 0 0,-1 0-1 0 0,1-1 1 0 0,-1 2-119 0 0,0-1 85 0 0,-15 9 179 0 0,0 0-1 0 0,1 1 1 0 0,0 2 0 0 0,1-1-1 0 0,0 2 1 0 0,1 0 0 0 0,1 1-1 0 0,1 1 1 0 0,0 0 0 0 0,-1 5-264 0 0,8-14 70 0 0,-8 8 14 0 0,1 0 0 0 0,0 1 1 0 0,1 1-1 0 0,1 0 0 0 0,1 0 0 0 0,0 1 1 0 0,2 1-1 0 0,0-1 0 0 0,1 2 0 0 0,1-1 1 0 0,1 1-1 0 0,1 0 0 0 0,-1 10-84 0 0,6-30 2 0 0,0 1 0 0 0,0-1-1 0 0,0 1 1 0 0,0-1 0 0 0,0 0 0 0 0,0 1-1 0 0,1-1 1 0 0,-1 1 0 0 0,0-1 0 0 0,1 0-1 0 0,-1 1 1 0 0,1-1 0 0 0,-1 0-1 0 0,1 1 1 0 0,0-1 0 0 0,0 0 0 0 0,-1 0-1 0 0,1 0 1 0 0,0 0 0 0 0,0 1 0 0 0,0-1-1 0 0,0-1 1 0 0,0 1 0 0 0,1 0 0 0 0,-1 0-1 0 0,0 0 1 0 0,0 0 0 0 0,1-1-1 0 0,-1 1 1 0 0,0-1 0 0 0,1 1 0 0 0,-1-1-1 0 0,0 1 1 0 0,1-1 0 0 0,-1 0 0 0 0,1 0-1 0 0,-1 0 1 0 0,0 0 0 0 0,1 0-1 0 0,-1 0 1 0 0,1 0 0 0 0,-1 0 0 0 0,1 0-1 0 0,-1-1 1 0 0,0 1 0 0 0,1 0 0 0 0,-1-1-1 0 0,0 0 1 0 0,1 1 0 0 0,-1-1 0 0 0,0 0-1 0 0,1 1-1 0 0,71-38-54 0 0,-73 38 52 0 0,241-205-596 0 0,-194 182 1337 0 0,-46 23-412 0 0,-1 0 34 0 0,0 0 27 0 0,-4 138 1355 0 0,4-134-1755 0 0,0 1 0 0 0,0-1 0 0 0,0 1 0 0 0,1-1 0 0 0,0 1 0 0 0,0-1 0 0 0,0 0 0 0 0,0 0 0 0 0,1 1 0 0 0,0-1 0 0 0,-1 0 0 0 0,2 0 0 0 0,-1 0 0 0 0,0-1 0 0 0,1 1 0 0 0,0-1 0 0 0,0 1 0 0 0,0-1 0 0 0,0 0 0 0 0,0 0 0 0 0,0 0 0 0 0,1 0 0 0 0,0-1 0 0 0,0 1 0 0 0,-1-1 0 0 0,1 0 0 0 0,0 0 0 0 0,1-1 0 0 0,-1 1 0 0 0,0-1 0 0 0,0 0 0 0 0,1 0 0 0 0,-1 0 0 0 0,1 0 0 0 0,-1-1 0 0 0,0 0 0 0 0,1 0 0 0 0,-1 0 0 0 0,1-1 0 0 0,-1 1 0 0 0,1-1 0 0 0,-1 0 0 0 0,0 0 12 0 0,115-35-3959 0 0,-84 22 2329 0 0</inkml:trace>
  <inkml:trace contextRef="#ctx0" brushRef="#br0" timeOffset="31600.188">29566 2188 8114 0 0,'-27'-53'4474'0'0,"28"53"-4446"0"0,0-1 1 0 0,0 0-1 0 0,-1 0 0 0 0,1 1 0 0 0,0-1 1 0 0,0 0-1 0 0,0 1 0 0 0,0-1 0 0 0,0 1 1 0 0,0-1-1 0 0,0 1 0 0 0,0-1 1 0 0,0 1-1 0 0,1 0 0 0 0,-1 0 0 0 0,0-1 1 0 0,0 1-1 0 0,0 0 0 0 0,0 0 0 0 0,0 0 1 0 0,0 0-1 0 0,1 0 0 0 0,-1 1 1 0 0,0-1-1 0 0,0 0 0 0 0,0 0 0 0 0,0 1 1 0 0,0-1-1 0 0,0 1 0 0 0,0-1 0 0 0,0 1 1 0 0,0-1-1 0 0,0 1 0 0 0,0 0 1 0 0,0-1-1 0 0,0 1 0 0 0,-1 0 0 0 0,1 0 1 0 0,0 0-1 0 0,0 0-28 0 0,13 8 136 0 0,0 0 0 0 0,0 2 1 0 0,-1-1-1 0 0,0 2 0 0 0,-1 0 0 0 0,-1 0 1 0 0,0 1-1 0 0,0 0 0 0 0,-1 1 0 0 0,-1 0 1 0 0,0 1-1 0 0,5 12-136 0 0,55 176 325 0 0,-66-186-312 0 0,9 42 32 0 0,-3 0-1 0 0,-2 0 1 0 0,-3 1-1 0 0,-3 31-44 0 0,-4-29 12 0 0,-2 0 1 0 0,-3-1-1 0 0,-3 0 1 0 0,-2 0-1 0 0,-3-1 0 0 0,-3-1 1 0 0,-11 24-13 0 0,8-40 32 0 0,-1-1 1 0 0,-3-1-1 0 0,-1-1 1 0 0,-1-1-1 0 0,-3-1 0 0 0,-1-2 1 0 0,-1-1-1 0 0,-2-2 1 0 0,-30 22-33 0 0,-145 113-2667 0 0,200-157 1874 0 0,5-4-241 0 0</inkml:trace>
  <inkml:trace contextRef="#ctx0" brushRef="#br0" timeOffset="71070.188">30077 2937 6729 0 0,'46'28'6964'0'0,"119"19"-7101"0"0,-28-39 168 0 0,0-6 0 0 0,0-6-1 0 0,125-20-30 0 0,151-26-1928 0 0,-342 37-1905 0 0,-60 11 2467 0 0</inkml:trace>
  <inkml:trace contextRef="#ctx0" brushRef="#br0" timeOffset="71320.188">30956 2437 7346 0 0,'-78'73'6222'0'0,"16"82"-6523"0"0,54-130 689 0 0,-39 154 627 0 0,-23 172-1015 0 0,27-117 243 0 0,19-59-798 0 0,40-112-746 0 0,-4-52 639 0 0</inkml:trace>
  <inkml:trace contextRef="#ctx0" brushRef="#br0" timeOffset="123240.187">23122 6464 2769 0 0,'-3'-64'2501'0'0,"24"146"-1100"0"0,17 427 159 0 0,-22 44-1560 0 0,-15-503 51 0 0,17 388-185 0 0,0-380-2592 0 0,-12-58 1697 0 0</inkml:trace>
  <inkml:trace contextRef="#ctx0" brushRef="#br0" timeOffset="126840.188">26541 7023 2521 0 0,'28'-105'2963'0'0,"35"-51"-715"0"0,-52 125-2048 0 0,74-155 1026 0 0,-68 180-390 0 0,-22 237-57 0 0,0-188-575 0 0,2 0-1 0 0,1 1 1 0 0,3-1 0 0 0,1 0-1 0 0,3 0 1 0 0,1 0 0 0 0,2-1 0 0 0,13 39-204 0 0,37 34 642 0 0,-55-112-611 0 0,-3-3 5 0 0,0 0-8 0 0,0 0 4 0 0,0 0 1 0 0,0 0-17 0 0,0 0 4 0 0,-19 3-722 0 0,-119 17-423 0 0,27-5 1107 0 0,110-15 40 0 0,1 0 8 0 0,0 0 19 0 0,0 0 4 0 0,0 0 15 0 0,34 0 394 0 0,140-40 221 0 0,-131 19-6802 0 0,-37 17 4548 0 0</inkml:trace>
  <inkml:trace contextRef="#ctx0" brushRef="#br0" timeOffset="127110.188">27037 7297 2449 0 0,'47'145'3820'0'0,"-44"-125"-3488"0"0,-2 1 0 0 0,0-1-1 0 0,-1 1 1 0 0,-1 0 0 0 0,0-1-1 0 0,-2 1 1 0 0,-4 15-332 0 0,-1-3 93 0 0,6-23-199 0 0,0 1 0 0 0,-1-1-1 0 0,1 0 1 0 0,-2-1-1 0 0,0 1 1 0 0,0 0-1 0 0,-1-1 1 0 0,0 0-1 0 0,0 0 1 0 0,-1-1-1 0 0,0 1 1 0 0,-3 2 106 0 0,2-4-523 0 0,5 0-248 0 0</inkml:trace>
  <inkml:trace contextRef="#ctx0" brushRef="#br0" timeOffset="125550.188">25293 6598 4033 0 0,'14'242'3970'0'0,"-25"151"-2202"0"0,9-364-1743 0 0,0-11-10 0 0,0 0 0 0 0,2 1 0 0 0,0 0 0 0 0,1-1 0 0 0,0 0 0 0 0,2 1 0 0 0,0-1 0 0 0,1 0 0 0 0,1 0 0 0 0,3 6-15 0 0,-8-23-11 0 0,0-1-14 0 0,0 0-22 0 0,0 0-18 0 0,0 0-26 0 0,0-12-4895 0 0,0 10 3866 0 0</inkml:trace>
  <inkml:trace contextRef="#ctx0" brushRef="#br0" timeOffset="125990.188">25322 7181 584 0 0,'5'-12'476'0'0,"0"1"0"0"0,1 1-1 0 0,1-1 1 0 0,0 1 0 0 0,0 0 0 0 0,1 1-1 0 0,0-1 1 0 0,1 1 0 0 0,0 1 0 0 0,0 0 0 0 0,1 0-1 0 0,0 1 1 0 0,0 0 0 0 0,1 1 0 0 0,0 0-1 0 0,0 1 1 0 0,6-2-476 0 0,7-6 354 0 0,116-63 772 0 0,-137 75-1124 0 0,-1 0 1 0 0,1 0-1 0 0,0 0 1 0 0,0 0 0 0 0,0-1-1 0 0,-1 1 1 0 0,1-1-1 0 0,-1 0 1 0 0,1 0 0 0 0,-1 0-1 0 0,0 0 1 0 0,0 0-1 0 0,0 0 1 0 0,0-1 0 0 0,0 1-1 0 0,0-1 1 0 0,-1 1-1 0 0,1-1 1 0 0,-1 0 0 0 0,0 1-1 0 0,1-3-2 0 0,-4 4-45 0 0,0-1-1 0 0,0 0 1 0 0,0 0-1 0 0,0 1 1 0 0,0-1-1 0 0,0 1 1 0 0,-1-1-1 0 0,1 1 1 0 0,0 0 0 0 0,-1 0-1 0 0,1 0 1 0 0,-1 0-1 0 0,1 1 1 0 0,-1-1-1 0 0,1 1 1 0 0,-1-1-1 0 0,0 1 1 0 0,1 0-1 0 0,-1 0 1 0 0,0 0-1 0 0,1 0 1 0 0,-1 1-1 0 0,1-1 1 0 0,-1 1-1 0 0,0 0 1 0 0,1-1 45 0 0,-1 1-75 0 0,-5-1 93 0 0,0 0 0 0 0,0 1 0 0 0,0 0 0 0 0,0 0 0 0 0,1 1 0 0 0,-1 0 0 0 0,0 0 0 0 0,1 1 0 0 0,-1 0 0 0 0,1 0 0 0 0,0 1 0 0 0,0 0 0 0 0,0 0 0 0 0,1 0 0 0 0,-1 1 0 0 0,1 0 0 0 0,0 1 0 0 0,1-1 0 0 0,-1 1 0 0 0,1 0 0 0 0,0 0 0 0 0,0 1 0 0 0,1 0 0 0 0,0-1 0 0 0,0 1 0 0 0,1 1 0 0 0,0-1 0 0 0,0 1 0 0 0,1-1 0 0 0,-1 1 0 0 0,2 0 0 0 0,-1-1 0 0 0,1 1 0 0 0,0 0 0 0 0,1 4-18 0 0,1 5 107 0 0,2 0-1 0 0,-1 0 1 0 0,2-1 0 0 0,1 1-1 0 0,0-1 1 0 0,1 0-1 0 0,0 0 1 0 0,1-1-1 0 0,1 0 1 0 0,1 0-1 0 0,0-1 1 0 0,0 0-1 0 0,2 0 1 0 0,0-1 0 0 0,0-1-1 0 0,1 0 1 0 0,1 0-1 0 0,1 0-106 0 0,-7-7-46 0 0,0-1 0 0 0,0 0 0 0 0,0 0 0 0 0,0 0 0 0 0,1-1 0 0 0,0 0 1 0 0,-1 0-1 0 0,1-1 0 0 0,0 0 0 0 0,0 0 0 0 0,0-1 0 0 0,1 0 0 0 0,-1 0 0 0 0,0-1 0 0 0,0 0 0 0 0,0-1 0 0 0,1 0 0 0 0,-1 0 0 0 0,0 0 0 0 0,3-2 46 0 0,20-26-3262 0 0,-25 18 2011 0 0</inkml:trace>
  <inkml:trace contextRef="#ctx0" brushRef="#br0" timeOffset="126260.188">25893 7177 4289 0 0,'21'0'2194'0'0,"73"-1"1580"0"0,48-19-7246 0 0,-125 16 2638 0 0,1 1-236 0 0</inkml:trace>
  <inkml:trace contextRef="#ctx0" brushRef="#br0" timeOffset="124400.188">24134 6661 1112 0 0,'-10'-17'3220'0'0,"5"12"-3163"0"0,-1 0 0 0 0,1 0 1 0 0,-1 1-1 0 0,0 0 1 0 0,0 0-1 0 0,0 0 1 0 0,-1 1-1 0 0,0 0 1 0 0,1 0-1 0 0,-1 1 1 0 0,0 0-1 0 0,0 0 0 0 0,0 0 1 0 0,0 1-1 0 0,-1 0 1 0 0,1 1-1 0 0,0 0 1 0 0,0 0-1 0 0,-1 0 1 0 0,1 1-1 0 0,0 0 0 0 0,0 0 1 0 0,0 1-1 0 0,0 0 1 0 0,0 0-1 0 0,0 0-57 0 0,-13 8 106 0 0,1 1-1 0 0,0 1 1 0 0,1 0-1 0 0,0 2 1 0 0,1 0-1 0 0,0 1 1 0 0,2 0-1 0 0,-1 1 1 0 0,2 1-1 0 0,0 0 0 0 0,-5 11-105 0 0,-14 33 393 0 0,33-60-379 0 0,16 8 12 0 0,149 79 104 0 0,-153-82-115 0 0,-1 1 0 0 0,-1 0 1 0 0,0 0-1 0 0,0 1 0 0 0,0 0 0 0 0,-1 1 0 0 0,0 0 0 0 0,0 1 0 0 0,-1 0 0 0 0,-1 0 0 0 0,1 0 0 0 0,-2 1 1 0 0,0 0-1 0 0,0 1 0 0 0,-1-1 0 0 0,0 1 0 0 0,-1 0 0 0 0,0 1 0 0 0,-1-1 0 0 0,0 0 0 0 0,-1 1 0 0 0,-1 0 1 0 0,0-1-1 0 0,-1 1 0 0 0,0 0 0 0 0,-1 0 0 0 0,0-1 0 0 0,-1 4-15 0 0,-3-1 41 0 0,1 0 1 0 0,-2 0-1 0 0,0 0 0 0 0,-1-1 1 0 0,0 0-1 0 0,-1 0 0 0 0,-1-1 1 0 0,0 0-1 0 0,-1-1 0 0 0,0 0 1 0 0,0 0-1 0 0,-2-1 0 0 0,1-1 1 0 0,-2 1-1 0 0,1-2 1 0 0,-1 0-1 0 0,0-1 0 0 0,-1 0 1 0 0,0-1-1 0 0,-2 1-41 0 0,7-6 14 0 0,0 1 0 0 0,1-2 0 0 0,-1 1 0 0 0,0-1 0 0 0,0-1 0 0 0,0 1 0 0 0,0-1 0 0 0,0-1 0 0 0,0 0 0 0 0,0 0 0 0 0,0-1 1 0 0,0 0-1 0 0,-6-3-14 0 0,13 2-131 0 0,0 0 1 0 0,0 0 0 0 0,0-1 0 0 0,0 1 0 0 0,0-1 0 0 0,1 0-1 0 0,0 1 1 0 0,0-1 0 0 0,0 0 0 0 0,0 0 0 0 0,0 0 0 0 0,1 1-1 0 0,0-1 1 0 0,0 0 0 0 0,0 0 0 0 0,0 0 0 0 0,0 0 0 0 0,1 0-1 0 0,0 0 1 0 0,0 1 0 0 0,0-1 0 0 0,0 0 0 0 0,1 0-1 0 0,-1 1 1 0 0,1-1 0 0 0,0 1 0 0 0,0 0 0 0 0,2-3 130 0 0,4-11-890 0 0,-1-1-235 0 0</inkml:trace>
  <inkml:trace contextRef="#ctx0" brushRef="#br0" timeOffset="124760.188">24075 7470 472 0 0,'55'85'2561'0'0,"-53"-83"-2450"0"0,0-1 0 0 0,0 1 0 0 0,0 0 0 0 0,0-1-1 0 0,0 1 1 0 0,0-1 0 0 0,0 0 0 0 0,1 0 0 0 0,-1 0 0 0 0,0 0 0 0 0,1 0-1 0 0,-1 0 1 0 0,1-1 0 0 0,-1 1 0 0 0,1-1 0 0 0,-1 0 0 0 0,1 0 0 0 0,-1 0 0 0 0,1 0-1 0 0,0 0 1 0 0,-1 0 0 0 0,1-1 0 0 0,-1 1 0 0 0,1-1 0 0 0,-1 1 0 0 0,1-1-1 0 0,-1 0 1 0 0,0 0 0 0 0,1 0 0 0 0,-1-1 0 0 0,0 1 0 0 0,0-1 0 0 0,0 1-1 0 0,0-1 1 0 0,0 1 0 0 0,1-3-111 0 0,3 0 62 0 0,0 0 1 0 0,0-1-1 0 0,-1 0 0 0 0,1 0 0 0 0,-1 0 1 0 0,-1-1-1 0 0,1 1 0 0 0,-1-1 0 0 0,0 0 1 0 0,0-1-1 0 0,-1 1 0 0 0,1-1 0 0 0,-1 1 0 0 0,-1-1 1 0 0,0 0-1 0 0,0 0 0 0 0,0 0 0 0 0,0-5-62 0 0,0 3 9 0 0,-1 1 0 0 0,0-1 0 0 0,-1 1 0 0 0,0-1 0 0 0,0 1 0 0 0,-1-1 0 0 0,0 1 0 0 0,0 0 0 0 0,-1-1 0 0 0,0 1-1 0 0,0 0 1 0 0,-1 0 0 0 0,0 0 0 0 0,-1 0 0 0 0,0 1 0 0 0,0-1 0 0 0,-1 1 0 0 0,1 0 0 0 0,-2 0 0 0 0,1 1 0 0 0,-1-1-1 0 0,-5-4-8 0 0,7 8 7 0 0,1 0-1 0 0,0 1 0 0 0,-1 0 0 0 0,0 0 0 0 0,1 0 0 0 0,-1 0 1 0 0,0 0-1 0 0,0 1 0 0 0,0-1 0 0 0,0 1 0 0 0,0 0 0 0 0,0 1 1 0 0,-1-1-1 0 0,1 1 0 0 0,0-1 0 0 0,0 1 0 0 0,0 1 0 0 0,-1-1 1 0 0,1 1-1 0 0,0-1 0 0 0,0 1 0 0 0,0 0 0 0 0,0 0 0 0 0,0 1 1 0 0,0-1-1 0 0,0 1 0 0 0,0 0 0 0 0,1 0 0 0 0,-1 1 0 0 0,1-1 1 0 0,-1 1-1 0 0,1-1 0 0 0,0 1 0 0 0,0 0 0 0 0,0 0 0 0 0,0 0 1 0 0,1 1-1 0 0,-1 0-6 0 0,-9 11 23 0 0,0 1 0 0 0,1 0 0 0 0,1 0-1 0 0,1 1 1 0 0,0 1 0 0 0,2 0 0 0 0,-6 16-23 0 0,13-34 0 0 0,-7 17-4 0 0,1 1 0 0 0,1 0-1 0 0,1-1 1 0 0,1 2 0 0 0,0-1-1 0 0,1 0 1 0 0,1 1 0 0 0,0 1 4 0 0,2-19-66 0 0,-1 1 0 0 0,1-1 1 0 0,0 1-1 0 0,-1-1 0 0 0,1 1 1 0 0,0-1-1 0 0,0 0 0 0 0,0 0 1 0 0,0 1-1 0 0,0-1 1 0 0,0 0-1 0 0,0 0 0 0 0,0 0 1 0 0,0 0-1 0 0,1 0 0 0 0,-1 0 1 0 0,0 0-1 0 0,1-1 0 0 0,-1 1 1 0 0,1 0-1 0 0,-1-1 1 0 0,1 1-1 0 0,-1-1 0 0 0,1 1 1 0 0,-1-1-1 0 0,1 0 0 0 0,-1 0 1 0 0,1 0-1 0 0,0 0 0 0 0,-1 0 1 0 0,1 0-1 0 0,-1 0 1 0 0,1 0-1 0 0,-1 0 0 0 0,1-1 1 0 0,-1 1-1 0 0,1-1 0 0 0,-1 1 1 0 0,1-1-1 0 0,-1 0 0 0 0,1 1 1 0 0,-1-1-1 0 0,0 0 1 0 0,1 0-1 0 0,-1 0 0 0 0,0 0 1 0 0,0 0-1 0 0,0 0 0 0 0,0-1 1 0 0,0 1-1 0 0,0-1 66 0 0,11-9-1192 0 0</inkml:trace>
  <inkml:trace contextRef="#ctx0" brushRef="#br0" timeOffset="124980.188">24511 7085 4121 0 0,'4'-2'152'0'0,"-1"1"1"0"0,1 0-1 0 0,0 0 0 0 0,0 0 0 0 0,0 0 1 0 0,0 1-1 0 0,0-1 0 0 0,0 1 1 0 0,0 0-1 0 0,0 0 0 0 0,0 0 1 0 0,0 1-1 0 0,0-1 0 0 0,-1 1 1 0 0,1 0-1 0 0,0 0 0 0 0,0 1 1 0 0,0-1-1 0 0,-1 1 0 0 0,1 0 1 0 0,2 2-153 0 0,24 5 1055 0 0,-14-7-1046 0 0,0-1 0 0 0,0 0 0 0 0,1-2 0 0 0,-1 0 0 0 0,0 0 0 0 0,0-2 0 0 0,0 0 0 0 0,0-1 0 0 0,-1 0 0 0 0,1-1 0 0 0,-1-1 0 0 0,12-7-9 0 0,-2-1-1587 0 0,-17 9 796 0 0</inkml:trace>
  <inkml:trace contextRef="#ctx0" brushRef="#br0" timeOffset="125240.187">24527 7238 4049 0 0,'-2'3'114'0'0,"1"0"0"0"0,-1 0 0 0 0,1 0 0 0 0,0 0 0 0 0,0 0 1 0 0,0 0-1 0 0,1 0 0 0 0,-1 0 0 0 0,1 1 0 0 0,-1-1 0 0 0,1 0 0 0 0,0 0 0 0 0,0 1 1 0 0,1-1-1 0 0,-1 0 0 0 0,1 0 0 0 0,-1 0 0 0 0,1 1 0 0 0,0-1 0 0 0,0 0 0 0 0,1 0 1 0 0,-1 0-1 0 0,0 0 0 0 0,1-1 0 0 0,0 1 0 0 0,0 0 0 0 0,0-1 0 0 0,0 1 0 0 0,0-1 1 0 0,0 0-1 0 0,1 1 0 0 0,-1-1 0 0 0,1 0 0 0 0,0 0 0 0 0,-1-1 0 0 0,1 1 0 0 0,0-1 1 0 0,0 1-1 0 0,0-1 0 0 0,1 1-114 0 0,22 2 85 0 0,0-1-1 0 0,1-1 1 0 0,-1-2 0 0 0,0 0-1 0 0,1-2 1 0 0,-1 0 0 0 0,18-5-85 0 0,17-1-776 0 0,-20 1 151 0 0,-24 5 117 0 0</inkml:trace>
  <inkml:trace contextRef="#ctx0" brushRef="#br0" timeOffset="127530.188">27467 7327 3433 0 0,'-32'48'3391'0'0,"29"-63"-1528"0"0,52-398-250 0 0,-49 390-1570 0 0,1 0 0 0 0,1 0 1 0 0,1 0-1 0 0,1 1 1 0 0,1-1-1 0 0,1 1 0 0 0,1 0 1 0 0,1 1-1 0 0,1 0 1 0 0,1 0-1 0 0,0 0 1 0 0,2 1-1 0 0,0 1 0 0 0,1 0 1 0 0,1 1-1 0 0,1 1 1 0 0,1 0-1 0 0,11-10-43 0 0,-21 24 27 0 0,1 0 0 0 0,0 0 0 0 0,0 0 0 0 0,-1 1 0 0 0,1 0 0 0 0,1 1 0 0 0,-1-1 0 0 0,0 1 0 0 0,0 1 0 0 0,0-1 0 0 0,1 1-1 0 0,-1 0 1 0 0,0 1 0 0 0,1 0 0 0 0,-1 0 0 0 0,0 1 0 0 0,0 0 0 0 0,0 0 0 0 0,2 1-27 0 0,-4 3 8 0 0,0 1-1 0 0,0 0 1 0 0,-1-1 0 0 0,0 1-1 0 0,0 1 1 0 0,-1-1-1 0 0,1 0 1 0 0,-2 1 0 0 0,1 0-1 0 0,-1 0 1 0 0,-1 0-1 0 0,1 0 1 0 0,-1 0 0 0 0,0 0-1 0 0,-1 0 1 0 0,0 0 0 0 0,-1 5-8 0 0,5 284 248 0 0,-10-145 21 0 0,-5-52-106 0 0,11-101-4782 0 0,0-1 3412 0 0</inkml:trace>
  <inkml:trace contextRef="#ctx0" brushRef="#br0" timeOffset="127780.187">27510 7096 3569 0 0,'3'0'5486'0'0,"28"0"-4899"0"0,170 6 1092 0 0,-108-9-1955 0 0,-36-17-3015 0 0,-28 10 1286 0 0,-16 5 377 0 0</inkml:trace>
  <inkml:trace contextRef="#ctx0" brushRef="#br0" timeOffset="128150.187">28115 7292 3097 0 0,'-2'24'1264'0'0,"8"87"2706"0"0,-5-111-3456 0 0,-1 0-101 0 0,0 0-58 0 0,11-12 678 0 0,52-59-665 0 0,19-91-73 0 0,-78 153-287 0 0,-1 0 0 0 0,0 0-1 0 0,-1-1 1 0 0,0 1 0 0 0,0-1-1 0 0,-1 1 1 0 0,0-1 0 0 0,0 0 0 0 0,-1 0-1 0 0,-1 1 1 0 0,1-1 0 0 0,-2 0 0 0 0,1 1-1 0 0,-1-1 1 0 0,-4-8-8 0 0,4 17 4 0 0,0 0-1 0 0,0 0 1 0 0,-1 0 0 0 0,1 1 0 0 0,0-1-1 0 0,-1 1 1 0 0,1 0 0 0 0,0-1-1 0 0,-1 1 1 0 0,1 0 0 0 0,-1 0-1 0 0,1 1 1 0 0,0-1 0 0 0,-1 0 0 0 0,1 1-1 0 0,0 0 1 0 0,0-1 0 0 0,-1 1-1 0 0,1 0 1 0 0,0 0 0 0 0,0 0-1 0 0,0 1 1 0 0,0-1 0 0 0,0 0-1 0 0,0 1 1 0 0,0-1 0 0 0,1 1 0 0 0,-1 0-1 0 0,0-1 1 0 0,1 1 0 0 0,-1 0-1 0 0,1 0 1 0 0,0 0 0 0 0,0 0-1 0 0,0 0 1 0 0,0 0 0 0 0,0 1-1 0 0,0-1 1 0 0,0 1-4 0 0,-108 163 331 0 0,85-92-156 0 0,24-73-182 0 0,0 0 0 0 0,0 1 1 0 0,-1-1-1 0 0,1 0 0 0 0,0 1 1 0 0,0-1-1 0 0,0 0 0 0 0,0 1 1 0 0,1-1-1 0 0,-1 1 0 0 0,0-1 1 0 0,1 0-1 0 0,-1 0 0 0 0,0 1 1 0 0,1-1-1 0 0,0 0 0 0 0,-1 0 1 0 0,1 1-1 0 0,0-1 0 0 0,-1 0 1 0 0,1 0-1 0 0,0 0 0 0 0,0 0 1 0 0,0 0-1 0 0,0 0 0 0 0,0 0 1 0 0,0-1-1 0 0,0 1 0 0 0,1 0 1 0 0,-1 0-1 0 0,0-1 0 0 0,0 1 1 0 0,0-1-1 0 0,1 1 0 0 0,-1-1 1 0 0,0 1-1 0 0,1-1 0 0 0,-1 0 1 0 0,0 0-1 0 0,1 0 0 0 0,-1 0 1 0 0,0 0-1 0 0,1 0 0 0 0,-1 0 0 0 0,0 0 1 0 0,1 0-1 0 0,-1-1 0 0 0,0 1 1 0 0,1 0-1 0 0,-1-1 0 0 0,0 1 1 0 0,2-2 6 0 0,97-67-5943 0 0,-79 56 4551 0 0</inkml:trace>
  <inkml:trace contextRef="#ctx0" brushRef="#br0" timeOffset="128360.188">28481 6924 4913 0 0,'76'11'5017'0'0,"22"-2"-2736"0"0,36-22-1567 0 0,-2-17-5648 0 0,-123 25 3680 0 0</inkml:trace>
  <inkml:trace contextRef="#ctx0" brushRef="#br0" timeOffset="128620.188">28601 7198 5721 0 0,'-37'18'3110'0'0,"61"-14"-603"0"0,342-4-3659 0 0,-271-5-2867 0 0,-67 4 2669 0 0</inkml:trace>
  <inkml:trace contextRef="#ctx0" brushRef="#br0" timeOffset="129180.188">29496 7076 2625 0 0,'40'-151'3043'0'0,"-37"132"-2894"0"0,0 1 0 0 0,-2-1 1 0 0,0 0-1 0 0,-1 1 0 0 0,0-1 0 0 0,-2 0 1 0 0,0 1-1 0 0,-2-1 0 0 0,0 1 0 0 0,-1-2-149 0 0,4 17 29 0 0,0 1 0 0 0,0-1 0 0 0,0 0 0 0 0,0 1 0 0 0,0-1 0 0 0,-1 1 0 0 0,1 0 0 0 0,-1-1 0 0 0,0 1 0 0 0,0 0 0 0 0,0 0 0 0 0,0 0 0 0 0,0 0 0 0 0,0 0 0 0 0,0 1 0 0 0,0-1 0 0 0,-1 1 0 0 0,1-1 0 0 0,-1 1 0 0 0,1 0 0 0 0,-1 0 0 0 0,0 0 0 0 0,1 0 0 0 0,-1 0 0 0 0,0 1 0 0 0,0-1 0 0 0,0 1 0 0 0,1 0 0 0 0,-1 0 0 0 0,0 0 0 0 0,0 0 0 0 0,0 0 1 0 0,1 1-1 0 0,-1-1 0 0 0,0 1 0 0 0,0 0 0 0 0,1-1 0 0 0,-1 1 0 0 0,0 1 0 0 0,-1 0-29 0 0,-5 2 33 0 0,1 1 0 0 0,0-1 0 0 0,0 2 0 0 0,0-1 0 0 0,1 1 0 0 0,0 0 0 0 0,0 1 0 0 0,0 0 0 0 0,1 0 0 0 0,0 0 1 0 0,-4 7-34 0 0,-92 195 1053 0 0,50-35 431 0 0,49-156-1336 0 0,2-17-127 0 0,-1 1 0 0 0,1-1-1 0 0,0 1 1 0 0,1 0 0 0 0,-1 0-1 0 0,0-1 1 0 0,0 1 0 0 0,1 0-1 0 0,-1 0 1 0 0,1 0 0 0 0,0 0-1 0 0,-1 0 1 0 0,1 0 0 0 0,0 0-1 0 0,0 0 1 0 0,0 0 0 0 0,0 0-1 0 0,1 0 1 0 0,-1 0 0 0 0,1-1-1 0 0,-1 1 1 0 0,1 0 0 0 0,-1 0-1 0 0,1 0 1 0 0,0 0 0 0 0,0-1 0 0 0,0 1-1 0 0,0 0 1 0 0,0-1 0 0 0,0 1-1 0 0,1-1 1 0 0,-1 1 0 0 0,0-1-1 0 0,1 0 1 0 0,-1 1 0 0 0,1-1-1 0 0,0 0 1 0 0,-1 0 0 0 0,1 0-1 0 0,0 0 1 0 0,0 0 0 0 0,-1-1-1 0 0,1 1 1 0 0,0 0 0 0 0,0-1-1 0 0,0 0 1 0 0,0 1 0 0 0,0-1-21 0 0,8 1 28 0 0,1-1 0 0 0,-1-1 0 0 0,1 1 0 0 0,-1-2 0 0 0,0 1 0 0 0,1-1 0 0 0,-1-1 0 0 0,0 0 0 0 0,0 0 0 0 0,-1-1 0 0 0,1-1 0 0 0,-1 1 0 0 0,0-1 0 0 0,0-1 0 0 0,0 0 0 0 0,-1 0 0 0 0,0-1 0 0 0,4-3-28 0 0,-1-1 11 0 0,-1-1-1 0 0,-1 0 1 0 0,0 0 0 0 0,0 0 0 0 0,-1-1-1 0 0,-1-1 1 0 0,0 1 0 0 0,-1-1 0 0 0,0 0 0 0 0,-1 0-1 0 0,0-4-10 0 0,-5 8 104 0 0,-6 35-56 0 0,-8 142 331 0 0,51-130-116 0 0,-36-36-255 0 0,-1-1 0 0 0,0 0 0 0 0,33-2-19 0 0,-19 1-263 0 0,0 0 0 0 0,0 0 0 0 0,1-2 0 0 0,-2 0 0 0 0,1 0 0 0 0,0-2 0 0 0,-1 1 0 0 0,1-2 0 0 0,-1 0 0 0 0,-1 0 0 0 0,7-5 274 0 0,49-38-3103 0 0,-47 29 1637 0 0</inkml:trace>
  <inkml:trace contextRef="#ctx0" brushRef="#br0" timeOffset="129460.188">29921 6144 5649 0 0,'19'207'5237'0'0,"52"-4"-2061"0"0,-42-149-2694 0 0,-12-30-404 0 0,-1 2 0 0 0,-1 0 0 0 0,-2 0 0 0 0,0 1 0 0 0,-2 1 0 0 0,-1 0 0 0 0,-1 0 0 0 0,-2 1 0 0 0,0 0 0 0 0,-2 1 0 0 0,-1-1 0 0 0,-2 1 0 0 0,-1 0 0 0 0,-1 0-1 0 0,-1 0 1 0 0,-4 16-78 0 0,-14 10-470 0 0,-2-1 0 0 0,-3-1-1 0 0,-2-1 1 0 0,-2-1-1 0 0,-3-1 1 0 0,-2-2-1 0 0,-8 7 471 0 0,-8 16-3095 0 0,36-55 1654 0 0</inkml:trace>
  <inkml:trace contextRef="#ctx0" brushRef="#br0" timeOffset="135180.188">29394 5701 3945 0 0,'-18'-14'1788'0'0,"28"20"-1436"0"0,367 157 770 0 0,-355-149-1116 0 0,0 0 0 0 0,-1 2 0 0 0,-1 1 0 0 0,0 0 0 0 0,-2 1 0 0 0,0 2 1 0 0,11 14-7 0 0,240 337 96 0 0,-252-336-67 0 0,-2 0 1 0 0,-1 1-1 0 0,-2 1 1 0 0,-2 0-1 0 0,-1 0 1 0 0,-2 1 0 0 0,-2 0-1 0 0,-1 0 1 0 0,-2 1-1 0 0,-2-1 1 0 0,-1 0-1 0 0,-2 1 1 0 0,-2-1 0 0 0,-1 0-1 0 0,-2-1 1 0 0,-2 1-1 0 0,-9 23-29 0 0,-28 69 609 0 0,-6-1-1 0 0,-5-3 1 0 0,-53 81-609 0 0,90-173-393 0 0,-1 0 1 0 0,-2-1-1 0 0,-1-2 1 0 0,-2 0-1 0 0,0-2 1 0 0,-3-1-1 0 0,0-1 0 0 0,-25 16 393 0 0,27-22-932 0 0</inkml:trace>
  <inkml:trace contextRef="#ctx0" brushRef="#br0" timeOffset="212830.188">32141 5881 10618 0 0,'26'-33'3545'0'0,"38"31"-2526"0"0,34 55-1334 0 0,-92-47 305 0 0,1 0-1 0 0,-1 1 1 0 0,1 0 0 0 0,-2 0-1 0 0,1 0 1 0 0,-1 1 0 0 0,0 0-1 0 0,-1 0 1 0 0,0 0 0 0 0,0 0-1 0 0,-1 1 1 0 0,0 0 0 0 0,0-1-1 0 0,-1 1 1 0 0,0 0-1 0 0,-1 1 1 0 0,1 2 10 0 0,-2 0-47 0 0,1 0 0 0 0,-2 0 1 0 0,0 0-1 0 0,0 0 0 0 0,-1 1 0 0 0,-1-2 0 0 0,0 1 0 0 0,0 0 0 0 0,-1-1 1 0 0,-1 1-1 0 0,0-1 0 0 0,0 0 0 0 0,-1-1 0 0 0,0 1 0 0 0,-8 8 47 0 0,-12 12 30 0 0,-2-1 0 0 0,-1-1 0 0 0,-1-1 0 0 0,-2-2-1 0 0,-8 5-29 0 0,-26 22 434 0 0,31-22 20 0 0,35-31-396 0 0,0 0-4 0 0,0 0-13 0 0,0 0-8 0 0,0 0-1 0 0,9 2-4 0 0,142-5 43 0 0,-92-5-100 0 0,0 2 1 0 0,0 3-1 0 0,0 2 1 0 0,0 3-1 0 0,33 6 29 0 0,21 23-482 0 0,21 2-4881 0 0,-99-32 942 0 0,-28-4 3177 0 0</inkml:trace>
  <inkml:trace contextRef="#ctx0" brushRef="#br0" timeOffset="213320.188">32721 5633 3801 0 0,'-19'-18'187'0'0,"0"1"0"0"0,-2 1 0 0 0,1 1 0 0 0,-2 1 0 0 0,0 0 0 0 0,0 2 0 0 0,-2 1 0 0 0,1 1 0 0 0,-1 0 0 0 0,-1 2 0 0 0,1 1 0 0 0,-1 1 0 0 0,-1 1 0 0 0,1 1 0 0 0,-1 2 0 0 0,1 0 0 0 0,-1 1 1 0 0,0 2-1 0 0,1 1 0 0 0,-24 4-187 0 0,16 1 160 0 0,1 1 0 0 0,0 2 0 0 0,0 1 0 0 0,1 1 0 0 0,0 2 0 0 0,1 1 1 0 0,1 2-1 0 0,1 0 0 0 0,0 2 0 0 0,1 1 0 0 0,1 1 0 0 0,1 2 0 0 0,-20 22-160 0 0,22-16 122 0 0,1 1 0 0 0,1 1 0 0 0,2 0 0 0 0,1 2 0 0 0,2 0-1 0 0,1 1 1 0 0,1 1 0 0 0,2 0 0 0 0,2 1 0 0 0,1 0 0 0 0,2 0-1 0 0,1 1 1 0 0,2 0 0 0 0,1 0 0 0 0,3 0 0 0 0,0 0 0 0 0,6 32-123 0 0,-1-46 50 0 0,1 1 0 0 0,2-1 0 0 0,0-1 0 0 0,1 1-1 0 0,1-1 1 0 0,1-1 0 0 0,1 0 0 0 0,1 0-1 0 0,1-1 1 0 0,1-1 0 0 0,0-1 0 0 0,1 0 0 0 0,1-1-1 0 0,1 0 1 0 0,1-2 0 0 0,0 0 0 0 0,1-1-1 0 0,0-1 1 0 0,1-1 0 0 0,0 0 0 0 0,1-2 0 0 0,0-1-1 0 0,1 0 1 0 0,0-2 0 0 0,1-1 0 0 0,-1 0-1 0 0,1-2 1 0 0,0-1 0 0 0,0-1 0 0 0,0 0-1 0 0,0-2 1 0 0,1-1 0 0 0,-1-1 0 0 0,0-1 0 0 0,2-2-49 0 0,20-7 17 0 0,-1-2 0 0 0,0-2 1 0 0,-1-2-1 0 0,-1-2 0 0 0,0-2 1 0 0,-2-1-1 0 0,7-8-17 0 0,-18 8 13 0 0,-1-1-1 0 0,-1-1 1 0 0,-1-2 0 0 0,-2 0 0 0 0,0-2 0 0 0,-2-1-1 0 0,-2 0 1 0 0,0-2 0 0 0,-2 0 0 0 0,-2-2 0 0 0,-1 0-1 0 0,-1 0 1 0 0,-2-2 0 0 0,-1 1 0 0 0,-3-2 0 0 0,0 1-1 0 0,-2-1 1 0 0,-2-1 0 0 0,-2 1 0 0 0,-1-1-1 0 0,-2 1 1 0 0,-4-36-13 0 0,3 58 20 0 0,-1 0-1 0 0,0 1 0 0 0,-1-1 1 0 0,-1 1-1 0 0,0 0 1 0 0,-1 0-1 0 0,0 0 0 0 0,-1 1 1 0 0,-1 0-1 0 0,0 0 1 0 0,-1 0-1 0 0,0 1 1 0 0,-1 1-1 0 0,0-1 0 0 0,-1 1 1 0 0,0 1-1 0 0,-1-1 1 0 0,0 2-1 0 0,-1 0 0 0 0,0 0 1 0 0,0 1-1 0 0,0 0 1 0 0,-1 2-1 0 0,-1-1 0 0 0,1 1 1 0 0,-1 1-1 0 0,0 0 1 0 0,0 1-1 0 0,0 1 0 0 0,-1 0 1 0 0,-2 1-20 0 0,-215-12-651 0 0,2 45-3441 0 0,191-19 2487 0 0</inkml:trace>
  <inkml:trace contextRef="#ctx0" brushRef="#br0" timeOffset="211450.188">32370 2776 848 0 0,'-25'18'4338'0'0,"52"-25"-2366"0"0,-15-1-1962 0 0,1 0 0 0 0,-2 0 0 0 0,1-1 0 0 0,-1 0 1 0 0,-1-1-1 0 0,0-1 0 0 0,0 1 0 0 0,-1-2 1 0 0,3-4-11 0 0,37-57 62 0 0,-14 0 2476 0 0,-56 285-756 0 0,4 0-408 0 0,17-120-1065 0 0,9 9-46 0 0,-9-100-253 0 0,0-1 4 0 0,0 0-5 0 0,0 0-1 0 0,0 0 0 0 0,0 0-3 0 0,0 0-13 0 0,0 0-21 0 0,0 0-38 0 0,-10-16-2741 0 0,-5 12 2763 0 0,0 1 1 0 0,0 1-1 0 0,-1 0 1 0 0,1 1-1 0 0,0 0 1 0 0,0 1-1 0 0,-1 1 1 0 0,1 1 0 0 0,0 0-1 0 0,0 1 1 0 0,0 0-1 0 0,-8 4 45 0 0,10-1 1660 0 0,37-1-684 0 0,-20-4-1145 0 0,153-3 628 0 0,94-39-1358 0 0,-180 10-5554 0 0,-61 24 4806 0 0</inkml:trace>
  <inkml:trace contextRef="#ctx0" brushRef="#br0" timeOffset="211990.188">32867 2354 3825 0 0,'-46'-73'3217'0'0,"42"68"-3196"0"0,-1-1 0 0 0,1 1 0 0 0,-1 0 0 0 0,0 0 0 0 0,-1 1 0 0 0,1-1 0 0 0,-1 1 0 0 0,0 1 0 0 0,0-1 0 0 0,-1 1 1 0 0,1 0-1 0 0,0 0 0 0 0,-1 1 0 0 0,0 0 0 0 0,0 0 0 0 0,-5-1-21 0 0,-7 2 35 0 0,0 1 0 0 0,1 1 0 0 0,-1 1-1 0 0,0 0 1 0 0,1 2 0 0 0,0 0 0 0 0,0 1 0 0 0,0 0 0 0 0,0 2 0 0 0,1 0 0 0 0,0 1-1 0 0,1 0 1 0 0,-1 2 0 0 0,2 0 0 0 0,-1 1 0 0 0,2 0 0 0 0,-1 1 0 0 0,2 1 0 0 0,-1 0-1 0 0,2 1 1 0 0,0 0 0 0 0,0 1 0 0 0,2 0 0 0 0,0 1 0 0 0,0 0 0 0 0,-5 15-35 0 0,-32 61 186 0 0,3 2-1 0 0,5 2 1 0 0,-19 75-186 0 0,49-139 176 0 0,1-1 0 0 0,2 2-1 0 0,1-1 1 0 0,1 0-1 0 0,2 1 1 0 0,2 0 0 0 0,1-1-1 0 0,3 17-175 0 0,-3-34 84 0 0,1 0-1 0 0,1 0 1 0 0,1-1-1 0 0,0 1 1 0 0,0-1-1 0 0,2 0 1 0 0,0 0-1 0 0,0 0 1 0 0,2-1-1 0 0,-1 0 1 0 0,2 0-1 0 0,-1-1 1 0 0,2 0-1 0 0,0-1 1 0 0,0 0-1 0 0,1 0 1 0 0,0-1-1 0 0,1-1 1 0 0,3 3-84 0 0,2-6 39 0 0,1 0 1 0 0,-1 0 0 0 0,1-2 0 0 0,-1 0-1 0 0,1-1 1 0 0,1-1 0 0 0,-1-1 0 0 0,0 0-1 0 0,0-2 1 0 0,0 0 0 0 0,0 0 0 0 0,0-2-1 0 0,0 0 1 0 0,0-2 0 0 0,0 0 0 0 0,-1 0-1 0 0,0-2 1 0 0,0 0 0 0 0,-1-1 0 0 0,5-4-40 0 0,-6 7 10 0 0,33-18 11 0 0,0-2-1 0 0,-2-2 1 0 0,-1-2-1 0 0,-1-1 1 0 0,-2-3-1 0 0,-1-2 1 0 0,-2-1-1 0 0,-1-2 1 0 0,-2-1-1 0 0,-2-3 1 0 0,-1 0-1 0 0,-3-2 1 0 0,15-28-21 0 0,-31 47 24 0 0,0 1 0 0 0,-2-2 0 0 0,0 0-1 0 0,-2 0 1 0 0,-1-1 0 0 0,-1-1 0 0 0,-1 1 0 0 0,1-18-24 0 0,-6 33 14 0 0,-1 0-1 0 0,0-1 1 0 0,-1 1-1 0 0,0 0 1 0 0,-1 0-1 0 0,0 0 1 0 0,-1 0 0 0 0,0 0-1 0 0,-1 0 1 0 0,-1 0-1 0 0,0 0 1 0 0,0 1-1 0 0,-1 0 1 0 0,0 0 0 0 0,-1 0-1 0 0,0 0 1 0 0,-1 1-1 0 0,0 0 1 0 0,-1 1-1 0 0,0 0 1 0 0,-1-1-14 0 0,-10-5 4 0 0,-1 1 1 0 0,0 1 0 0 0,-1 1-1 0 0,0 1 1 0 0,-1 0 0 0 0,0 2-1 0 0,-1 0 1 0 0,0 2 0 0 0,0 0-1 0 0,-1 2 1 0 0,0 0-1 0 0,0 2 1 0 0,0 1 0 0 0,0 1-1 0 0,0 0 1 0 0,0 2 0 0 0,0 1-1 0 0,0 1 1 0 0,-10 3-5 0 0,-316 27-3678 0 0,330-30 2692 0 0,5 2-371 0 0</inkml:trace>
  <inkml:trace contextRef="#ctx0" brushRef="#br0" timeOffset="3.647">23248 10046 9770 0 0,'-3'133'4886'0'0,"-1"-80"-4638"0"0,3-1 1 0 0,2 1 0 0 0,2-1-1 0 0,3 0 1 0 0,2 0-1 0 0,9 29-248 0 0,-14-67 6 0 0,1-1-1 0 0,1 0 0 0 0,1 0 0 0 0,-1 0 0 0 0,2 0 1 0 0,0-1-1 0 0,0 0 0 0 0,1-1 0 0 0,4 4-5 0 0,0-1-49 0 0,0 0-1 0 0,1 0 1 0 0,1-1-1 0 0,0-1 1 0 0,0 0-1 0 0,1-1 1 0 0,1-1-1 0 0,12 6 50 0 0,-24-14-131 0 0,-1-1 0 0 0,1 0 0 0 0,-1 0 0 0 0,1 0 0 0 0,0 0 0 0 0,-1-1 0 0 0,1 1 0 0 0,-1-1 0 0 0,1 0 1 0 0,0 0-1 0 0,0-1 0 0 0,-1 1 0 0 0,1-1 0 0 0,-1 0 0 0 0,1 0 0 0 0,-1 0 0 0 0,1 0 0 0 0,-1 0 0 0 0,1-1 0 0 0,-1 0 0 0 0,0 1 0 0 0,0-1 0 0 0,0 0 0 0 0,0-1 0 0 0,0 1 0 0 0,0-1 0 0 0,-1 1 0 0 0,1-1 0 0 0,-1 0 0 0 0,0 0 0 0 0,2-1 132 0 0,33-70-4681 0 0,-30 49 3254 0 0</inkml:trace>
  <inkml:trace contextRef="#ctx0" brushRef="#br0" timeOffset="3.647">23270 10361 8442 0 0,'-7'-4'4259'0'0,"9"-30"-3670"0"0,8 14-570 0 0,1 1 0 0 0,1 1 0 0 0,1 0 0 0 0,0 1 0 0 0,1 0 0 0 0,1 1 0 0 0,1 1 0 0 0,9-7-19 0 0,-5 2 9 0 0,6-4-23 0 0,1 1 0 0 0,1 1-1 0 0,1 2 1 0 0,1 1 0 0 0,25-12 14 0 0,-53 29 2 0 0,1 1 0 0 0,0-1 0 0 0,0 1 0 0 0,0 0 0 0 0,0 0 0 0 0,0 0 0 0 0,0 0 0 0 0,0 1 0 0 0,0-1 1 0 0,0 1-1 0 0,0 0 0 0 0,0 0 0 0 0,0 0 0 0 0,1 0 0 0 0,-1 0 0 0 0,0 1 0 0 0,0-1 0 0 0,0 1 0 0 0,0 0 0 0 0,0 0 0 0 0,0 0 0 0 0,0 0 0 0 0,0 1 0 0 0,-1-1 0 0 0,1 1 0 0 0,0 0 0 0 0,-1-1 0 0 0,1 1 0 0 0,-1 1 0 0 0,0-1 0 0 0,0 0 0 0 0,0 0 0 0 0,0 1 0 0 0,0-1 0 0 0,0 1 0 0 0,0 0 0 0 0,-1-1 0 0 0,1 1 0 0 0,-1 1-2 0 0,38 122 287 0 0,-12 150 197 0 0,13 70-274 0 0,-40-345-208 0 0,0 0-1 0 0,0-1 0 0 0,0 1 0 0 0,0 0 0 0 0,0-1 0 0 0,0 1 0 0 0,0 0 0 0 0,0-1 0 0 0,0 1 1 0 0,1-1-1 0 0,-1 1 0 0 0,0 0 0 0 0,0-1 0 0 0,1 1 0 0 0,-1 0 0 0 0,0-1 0 0 0,1 1 0 0 0,-1-1 0 0 0,0 1 1 0 0,1-1-1 0 0,-1 1 0 0 0,1-1 0 0 0,-1 1 0 0 0,1-1 0 0 0,-1 1 0 0 0,1-1 0 0 0,-1 0 0 0 0,1 1 1 0 0,-1-1-1 0 0,1 0 0 0 0,0 0 0 0 0,-1 1 0 0 0,1-1 0 0 0,0 0 0 0 0,-1 0 0 0 0,1 0 0 0 0,0 0 1 0 0,-1 0-1 0 0,1 1 0 0 0,0-1 0 0 0,-1 0 0 0 0,1-1 0 0 0,0 1 0 0 0,-1 0 0 0 0,1 0 0 0 0,0 0 1 0 0,-1 0-1 0 0,1 0 0 0 0,-1-1 0 0 0,1 1 0 0 0,0 0 0 0 0,-1-1 0 0 0,1 1 0 0 0,-1 0 0 0 0,1-1 0 0 0,-1 1 1 0 0,1-1-1 0 0,-1 1 0 0 0,1-1 0 0 0,-1 1 0 0 0,1-1 0 0 0,-1 1 0 0 0,0-1 0 0 0,1 1 0 0 0,-1-1 1 0 0,0 0-1 0 0,1 1 0 0 0,-1-1 0 0 0,0 1 0 0 0,0-1-1 0 0,35-47-56 0 0,-32 44 45 0 0,18-31-57 0 0,-19 28 68 0 0,1 0 1 0 0,0 1-1 0 0,0-1 1 0 0,0 1-1 0 0,1 0 1 0 0,0 0-1 0 0,0 0 1 0 0,1 1-1 0 0,0-1 1 0 0,0 1-1 0 0,0 0 1 0 0,0 1 0 0 0,1-1-1 0 0,0 1 1 0 0,0 0-1 0 0,0 0 1 0 0,0 1-1 0 0,0 0 1 0 0,1 0-1 0 0,0 0 1 0 0,3 0-1 0 0,70 62 341 0 0,-72-54-341 0 0,1-1 0 0 0,0 1-1 0 0,-1-1 1 0 0,1-1 0 0 0,1 0-1 0 0,-1 0 1 0 0,0-1 0 0 0,1 0-1 0 0,-1 0 1 0 0,1-1 0 0 0,0 0-1 0 0,-1-1 1 0 0,1 0 0 0 0,0-1-1 0 0,-1 0 1 0 0,1-1 0 0 0,-1 1-1 0 0,1-2 1 0 0,-1 1 0 0 0,0-1-1 0 0,0-1 1 0 0,0 0 0 0 0,0 0-1 0 0,-1-1 1 0 0,1 0 0 0 0,-1 0-1 0 0,0-1 1 0 0,-1 0 0 0 0,7-6 0 0 0,63-80-186 0 0,-75 87 256 0 0,-1 4-30 0 0,0 0 0 0 0,0 0 0 0 0,0-1 1 0 0,0 1-1 0 0,-1 0 0 0 0,1-1 1 0 0,0 1-1 0 0,0-1 0 0 0,-1 1 1 0 0,1-1-1 0 0,-1 1 0 0 0,1-1 1 0 0,-1 1-1 0 0,0-1 0 0 0,1 1 0 0 0,-1-1 1 0 0,0 0-1 0 0,0 1 0 0 0,0-1 1 0 0,-1 1-1 0 0,1-1 0 0 0,0 0 1 0 0,0 1-1 0 0,-1-1 0 0 0,1 1 1 0 0,-1-1-1 0 0,1 1 0 0 0,-1-1 0 0 0,0 1 1 0 0,0 0-1 0 0,0-1 0 0 0,0 1-40 0 0,-3 9 290 0 0,-48 164 792 0 0,51-164-1275 0 0,1-1 1 0 0,0 1-1 0 0,0-1 1 0 0,0 1-1 0 0,1-1 1 0 0,0 1-1 0 0,0-1 1 0 0,1 1-1 0 0,0-1 1 0 0,0 0-1 0 0,1 0 1 0 0,0 0-1 0 0,0 0 1 0 0,1 0-1 0 0,0-1 1 0 0,0 0-1 0 0,0 1 1 0 0,1-1-1 0 0,0-1 1 0 0,0 1-1 0 0,0-1 1 0 0,1 0-1 0 0,0 0 1 0 0,1 0 192 0 0,41 12-2481 0 0,-22-15 313 0 0</inkml:trace>
  <inkml:trace contextRef="#ctx0" brushRef="#br0" timeOffset="3.647">25239 10451 8482 0 0,'-50'111'2414'0'0,"39"-91"-2131"0"0,0 0 1 0 0,2 1-1 0 0,1 0 1 0 0,0 0-1 0 0,1 1 1 0 0,2 0-1 0 0,-2 11-283 0 0,4-10-11 0 0,1-16 1 0 0,1 1 0 0 0,-1-1-1 0 0,1 1 1 0 0,0-1-1 0 0,1 1 1 0 0,0-1-1 0 0,0 1 1 0 0,1-1-1 0 0,0 1 1 0 0,0-1 0 0 0,0 1-1 0 0,1-1 1 0 0,0 0-1 0 0,1 1 1 0 0,0-1-1 0 0,0 0 1 0 0,0-1-1 0 0,1 1 11 0 0,-1-6-18 0 0,0 0 0 0 0,0-1-1 0 0,0 0 1 0 0,0 0 0 0 0,-1 0-1 0 0,1 0 1 0 0,0 0 0 0 0,0 0-1 0 0,0-1 1 0 0,0 0 0 0 0,0 1-1 0 0,0-1 1 0 0,-1 0 0 0 0,1 0-1 0 0,0-1 1 0 0,-1 1 0 0 0,1 0-1 0 0,-1-1 1 0 0,1 0 0 0 0,-1 1-1 0 0,0-1 1 0 0,0 0 0 0 0,0 0-1 0 0,0 0 1 0 0,0-1 0 0 0,0 1-1 0 0,0 0 1 0 0,-1-1 18 0 0,154-208-1456 0 0,-145 247 2733 0 0,-13 23-726 0 0,1-54-524 0 0,1 1 1 0 0,-1 0 0 0 0,1 0 0 0 0,0-1 0 0 0,1 1 0 0 0,-1 0 0 0 0,1 0 0 0 0,0 0 0 0 0,1 0 0 0 0,-1 0 0 0 0,1-1 0 0 0,0 1 0 0 0,1 0-1 0 0,0-1 1 0 0,-1 1 0 0 0,2-1 0 0 0,-1 1 0 0 0,1-1 0 0 0,-1 0 0 0 0,2 0 0 0 0,-1 0 0 0 0,0 0 0 0 0,1-1 0 0 0,0 1 0 0 0,0-1-1 0 0,3 2-26 0 0,-1-5 5 0 0,1 0 0 0 0,-1-1 0 0 0,1 0 0 0 0,-1 0 0 0 0,0-1 0 0 0,1 0 1 0 0,-1 0-1 0 0,1 0 0 0 0,-1-1 0 0 0,0 0 0 0 0,0 0 0 0 0,0-1 1 0 0,0 1-1 0 0,0-1 0 0 0,-1 0 0 0 0,1-1 0 0 0,-1 0 0 0 0,0 0 1 0 0,0 0-1 0 0,0 0 0 0 0,-1-1 0 0 0,1 1 0 0 0,-1-2-6 0 0,8-3 1 0 0,132-122-7 0 0,-136 144 734 0 0,21 110-122 0 0,-22-111-607 0 0,-6-10-9 0 0,-1 0 1 0 0,1 0-1 0 0,0 0 1 0 0,-1 0-1 0 0,1-1 1 0 0,0 1-1 0 0,0 0 1 0 0,0 0 0 0 0,0-1-1 0 0,0 1 1 0 0,1-1-1 0 0,-1 1 1 0 0,0-1-1 0 0,1 1 1 0 0,-1-1-1 0 0,1 0 1 0 0,-1 0-1 0 0,1 0 1 0 0,0 0-1 0 0,-1 0 1 0 0,1 0-1 0 0,0 0 1 0 0,0 0-1 0 0,0-1 1 0 0,0 1-1 0 0,0-1 1 0 0,0 1-1 0 0,-1-1 1 0 0,1 0-1 0 0,0 0 1 0 0,0 0-1 0 0,0 0 1 0 0,0 0 0 0 0,0 0-1 0 0,0 0 1 0 0,0-1-1 0 0,0 1 1 0 0,0-1-1 0 0,0 1 1 0 0,0-1-1 0 0,0 0 1 0 0,-1 0-1 0 0,1 0 1 0 0,0 0 9 0 0,141-153-7212 0 0,-121 128 5523 0 0</inkml:trace>
  <inkml:trace contextRef="#ctx0" brushRef="#br0" timeOffset="3.647">26283 10073 6121 0 0,'18'41'5586'0'0,"-34"41"-3903"0"0,7-50-943 0 0,-2 22-382 0 0,3 0 1 0 0,2 1 0 0 0,2 0 0 0 0,2 0-1 0 0,5 31-358 0 0,-3-79 15 0 0,1 1 0 0 0,0 0 0 0 0,0-1 0 0 0,0 1 0 0 0,1-1-1 0 0,0 0 1 0 0,1 0 0 0 0,0 1 0 0 0,0-1 0 0 0,0-1 0 0 0,1 1-1 0 0,0 0 1 0 0,0-1 0 0 0,1 0 0 0 0,-1 0 0 0 0,6 5-15 0 0,-8-23-387 0 0,-3-4 328 0 0,-1 0 1 0 0,-1 0-1 0 0,0 0 0 0 0,-1 1 1 0 0,-1-1-1 0 0,0 1 0 0 0,-1 0 1 0 0,-1 1-1 0 0,0-1 0 0 0,-1 1 1 0 0,0 1-1 0 0,-1-1 0 0 0,-1 1 1 0 0,0 1-1 0 0,-6-5 59 0 0,14 15 12 0 0,-1 0-1 0 0,1 0 1 0 0,-1 1 0 0 0,0-1-1 0 0,0 1 1 0 0,0-1 0 0 0,0 1 0 0 0,0 0-1 0 0,0 0 1 0 0,0 0 0 0 0,0 1 0 0 0,0-1-1 0 0,0 1 1 0 0,0 0 0 0 0,0 0-1 0 0,0 0 1 0 0,-1 0 0 0 0,1 0 0 0 0,0 1-1 0 0,0-1 1 0 0,0 1 0 0 0,0 0 0 0 0,0 0-1 0 0,0 0 1 0 0,0 0 0 0 0,0 1-1 0 0,0-1 1 0 0,1 1 0 0 0,-1-1 0 0 0,0 1-1 0 0,1 0 1 0 0,0 0 0 0 0,-1 1-1 0 0,1-1 1 0 0,-1 1-12 0 0,-68 95 435 0 0,70-96-428 0 0,-12 19 89 0 0,8-15-64 0 0,1 0 0 0 0,0 1 0 0 0,0 0 0 0 0,0 0 0 0 0,0 0 0 0 0,1 1 0 0 0,1-1 0 0 0,-1 1 0 0 0,1-1 0 0 0,0 1 0 0 0,1 0 0 0 0,0 0 0 0 0,0 4-32 0 0,1-10 4 0 0,0 0-1 0 0,1-1 1 0 0,-1 1-1 0 0,1-1 1 0 0,0 0-1 0 0,-1 1 1 0 0,1-1-1 0 0,0 1 1 0 0,0-1 0 0 0,0 0-1 0 0,0 0 1 0 0,0 1-1 0 0,0-1 1 0 0,0 0-1 0 0,0 0 1 0 0,0 0-1 0 0,1 0 1 0 0,-1 0-1 0 0,0-1 1 0 0,1 1 0 0 0,-1 0-1 0 0,1 0 1 0 0,-1-1-1 0 0,1 1 1 0 0,-1-1-1 0 0,1 0 1 0 0,-1 1-1 0 0,1-1 1 0 0,-1 0-1 0 0,1 0 1 0 0,0 0 0 0 0,-1 0-1 0 0,1 0 1 0 0,-1 0-1 0 0,1 0 1 0 0,-1-1-1 0 0,1 1 1 0 0,0 0-1 0 0,-1-1 1 0 0,1 0-1 0 0,-1 1-3 0 0,66-25-8 0 0,-65 24 6 0 0,299-163-234 0 0,-297 162 236 0 0,0-1 0 0 0,0 1 0 0 0,1 0 1 0 0,-1 0-1 0 0,0 0 0 0 0,1 1 0 0 0,-1 0 0 0 0,1-1 0 0 0,0 2 1 0 0,-1-1-1 0 0,1 0 0 0 0,0 1 0 0 0,-1 0 0 0 0,1 0 1 0 0,0 1-1 0 0,0-1 0 0 0,-1 1 0 0 0,1 0 0 0 0,-1 0 0 0 0,1 0 1 0 0,-1 1-1 0 0,1 0 0 0 0,-1-1 0 0 0,0 2 0 0 0,0-1 1 0 0,0 0-1 0 0,0 1 0 0 0,0 0 0 0 0,2 2 0 0 0,17 32-118 0 0,36 46 80 0 0,-57-81-90 0 0,0-1 0 0 0,0 1 1 0 0,0 0-1 0 0,1-1 1 0 0,-1 1-1 0 0,1-1 0 0 0,-1 0 1 0 0,1 0-1 0 0,-1 0 1 0 0,1 0-1 0 0,0 0 0 0 0,0-1 1 0 0,-1 1-1 0 0,1-1 1 0 0,0 0-1 0 0,0 1 0 0 0,0-1 1 0 0,-1-1-1 0 0,1 1 0 0 0,0 0 1 0 0,0-1-1 0 0,0 1 1 0 0,-1-1-1 0 0,1 0 0 0 0,0 0 1 0 0,-1 0-1 0 0,1 0 1 0 0,-1 0-1 0 0,1-1 0 0 0,-1 1 1 0 0,0-1-1 0 0,1 0 1 0 0,-1 0 127 0 0,29-22-2060 0 0,-16 15 503 0 0</inkml:trace>
  <inkml:trace contextRef="#ctx0" brushRef="#br0" timeOffset="3.647">26870 10242 7026 0 0,'-29'11'4601'0'0,"-5"19"-4227"0"0,35-28-432 0 0,0 0-1 0 0,1 0 0 0 0,-1 0 1 0 0,1-1-1 0 0,0 1 1 0 0,-1-1-1 0 0,1 1 1 0 0,0-1-1 0 0,0 0 0 0 0,0 0 1 0 0,0 0-1 0 0,0 0 1 0 0,0 0-1 0 0,0 0 0 0 0,0 0 1 0 0,0 0-1 0 0,1-1 1 0 0,-1 0-1 0 0,0 1 1 0 0,1-1-1 0 0,-1 0 0 0 0,0 0 1 0 0,0 0-1 0 0,1 0 1 0 0,-1 0-1 0 0,1-1 59 0 0,2 2-212 0 0,108-9-3217 0 0,-113 26 4092 0 0,-17 73 887 0 0,6-64-1053 0 0,1 1 0 0 0,1 0 1 0 0,2 1-1 0 0,1 0 0 0 0,1 0 1 0 0,1 0-1 0 0,2 1 0 0 0,1 20-497 0 0,2-46 9 0 0,0 0 1 0 0,0 0-1 0 0,1 1 0 0 0,-1-1 1 0 0,1 0-1 0 0,0 0 0 0 0,1-1 1 0 0,-1 1-1 0 0,1 0 0 0 0,-1-1 0 0 0,1 0 1 0 0,0 1-1 0 0,0-1 0 0 0,1 0 1 0 0,-1-1-1 0 0,0 1 0 0 0,1 0 1 0 0,0-1-1 0 0,0 0 0 0 0,-1 0 1 0 0,1 0-1 0 0,1 0 0 0 0,-1-1 0 0 0,0 0 1 0 0,0 0-1 0 0,0 0 0 0 0,1 0 1 0 0,-1 0-1 0 0,1-1 0 0 0,-1 0 1 0 0,0 0-1 0 0,1 0 0 0 0,-1-1 1 0 0,0 1-1 0 0,1-1 0 0 0,-1 0 0 0 0,0 0 1 0 0,0 0-1 0 0,1-1 0 0 0,-1 0 1 0 0,0 0-1 0 0,0 0 0 0 0,-1 0 1 0 0,1 0-1 0 0,0-1 0 0 0,-1 1 1 0 0,0-1-1 0 0,2-2-9 0 0,9-5-60 0 0,0 1 1 0 0,1 1-1 0 0,0 0 1 0 0,0 1-1 0 0,1 0 1 0 0,0 2-1 0 0,0-1 1 0 0,0 2-1 0 0,0 0 1 0 0,1 1-1 0 0,15 0 60 0 0,100 58 544 0 0,-125-55-534 0 0,0 0 0 0 0,1 0 0 0 0,-1-1 0 0 0,0 0 0 0 0,0-1 0 0 0,0 1 1 0 0,0-2-1 0 0,0 1 0 0 0,0 0 0 0 0,-1-1 0 0 0,1-1 0 0 0,-1 1 0 0 0,0-1 0 0 0,0 0 0 0 0,0 0 0 0 0,0-1 0 0 0,-1 1 0 0 0,0-1 0 0 0,0-1 0 0 0,0 1 0 0 0,-1-1 0 0 0,1 0 0 0 0,-1 0 0 0 0,-1 0 0 0 0,1 0 0 0 0,-1-1 0 0 0,0 1 0 0 0,-1-1 0 0 0,1 0 1 0 0,-1 0-1 0 0,-1 0 0 0 0,1 0 0 0 0,-1 0 0 0 0,0 0 0 0 0,-1 0 0 0 0,0-1 0 0 0,0 1 0 0 0,0 0 0 0 0,-1 0 0 0 0,0 0 0 0 0,-1 0 0 0 0,1 0 0 0 0,-1 0 0 0 0,-1 0 0 0 0,1 0 0 0 0,-1 0 0 0 0,-4-5-10 0 0,3 10 4 0 0,0 0 0 0 0,0 0 0 0 0,0 1 0 0 0,0 0 0 0 0,-1-1 1 0 0,1 2-1 0 0,0-1 0 0 0,-1 0 0 0 0,1 1 0 0 0,0 0 0 0 0,-1 0 0 0 0,1 0 0 0 0,-1 1 0 0 0,1-1 0 0 0,0 1 0 0 0,0 0 0 0 0,-1 0 0 0 0,1 1 0 0 0,0-1 0 0 0,0 1 0 0 0,0 0 0 0 0,0 0 0 0 0,0 0 0 0 0,1 0 0 0 0,-1 1 0 0 0,1 0 0 0 0,-1 0 0 0 0,1 0 0 0 0,0 0 1 0 0,0 0-1 0 0,0 0 0 0 0,1 1 0 0 0,-1 1-4 0 0,-5 1 27 0 0,2 0 1 0 0,-1 0 0 0 0,1 1-1 0 0,0 0 1 0 0,0 0 0 0 0,1 0-1 0 0,0 1 1 0 0,1 0 0 0 0,-1 0-1 0 0,1 0 1 0 0,1 0 0 0 0,0 1-1 0 0,0 0 1 0 0,0-1 0 0 0,1 1-1 0 0,1 0 1 0 0,-1 0 0 0 0,2 0-1 0 0,-1 0 1 0 0,1 4-28 0 0,5-8 8 0 0,1 0 1 0 0,0-1-1 0 0,-1 0 1 0 0,1 0-1 0 0,1 0 0 0 0,-1-1 1 0 0,1 1-1 0 0,-1-2 0 0 0,1 1 1 0 0,0-1-1 0 0,0 0 0 0 0,0 0 1 0 0,0-1-1 0 0,0 0 0 0 0,0 0 1 0 0,1 0-1 0 0,-1-1 0 0 0,0 0 1 0 0,0-1-1 0 0,0 0 0 0 0,1 0 1 0 0,-1 0-1 0 0,2-2-8 0 0,62-6 8 0 0,0-4-1 0 0,-1-3 1 0 0,39-14-8 0 0,-94 24-5 0 0,0 1 1 0 0,0-2-1 0 0,0 0 1 0 0,-1-1-1 0 0,0 0 1 0 0,-1-1-1 0 0,0-1 1 0 0,0 0-1 0 0,-1 0 1 0 0,0-2-1 0 0,-1 1 1 0 0,0-1-1 0 0,-1-1 1 0 0,0 0-1 0 0,-1-1 1 0 0,-1 1-1 0 0,0-2 1 0 0,-1 1-1 0 0,0-1 1 0 0,-2 0-1 0 0,5-13 5 0 0,11-37-60 0 0,-3-1-1 0 0,-2 0 1 0 0,-4-1 0 0 0,3-51 60 0 0,-14 35 210 0 0,0 82-204 0 0,-1 1 0 0 0,0-1 0 0 0,0 1 0 0 0,0-1 0 0 0,0 1 0 0 0,0-1 0 0 0,-1 0-1 0 0,1 1 1 0 0,0-1 0 0 0,0 1 0 0 0,0-1 0 0 0,0 1 0 0 0,-1-1 0 0 0,1 1-1 0 0,0-1 1 0 0,0 1 0 0 0,-1-1 0 0 0,1 1 0 0 0,-1-1 0 0 0,1 1 0 0 0,0 0-1 0 0,-1-1 1 0 0,1 1 0 0 0,-1-1 0 0 0,1 1 0 0 0,-1 0 0 0 0,1 0 0 0 0,-1-1 0 0 0,1 1-1 0 0,-1 0 1 0 0,1 0 0 0 0,-1-1 0 0 0,1 1 0 0 0,-1 0 0 0 0,1 0 0 0 0,-1 0-1 0 0,1 0 1 0 0,-1 0 0 0 0,0 0 0 0 0,1 0 0 0 0,-1 0 0 0 0,1 0 0 0 0,-1 0-1 0 0,1 0 1 0 0,-1 0 0 0 0,1 1 0 0 0,-1-1 0 0 0,0 0 0 0 0,1 0 0 0 0,-1 0 0 0 0,1 1-1 0 0,-1-1 1 0 0,1 0 0 0 0,0 1 0 0 0,-1-1 0 0 0,1 0 0 0 0,-1 1 0 0 0,1-1-1 0 0,0 1 1 0 0,-1-1 0 0 0,1 1 0 0 0,0-1 0 0 0,-1 1 0 0 0,1-1 0 0 0,0 1-1 0 0,0-1 1 0 0,-1 1 0 0 0,1-1 0 0 0,0 1-6 0 0,-20 35 345 0 0,8-2-168 0 0,2 0-1 0 0,2 1 1 0 0,1 0-1 0 0,1 1 1 0 0,2-1-1 0 0,2 1 1 0 0,1 0 0 0 0,2 0-1 0 0,1-1 1 0 0,6 29-177 0 0,-7-53-12 0 0,0 0 1 0 0,1-1 0 0 0,0 0 0 0 0,0 1 0 0 0,1-1 0 0 0,1 0-1 0 0,0 0 1 0 0,0 0 0 0 0,1-1 0 0 0,0 0 0 0 0,0 0-1 0 0,1 0 1 0 0,1 0 0 0 0,-1-1 0 0 0,1 0 0 0 0,1 0-1 0 0,-1-1 1 0 0,1 0 0 0 0,1 0 0 0 0,-1-1 0 0 0,1 0-1 0 0,0-1 1 0 0,0 0 0 0 0,1 0 0 0 0,0-1 0 0 0,0 0-1 0 0,0-1 1 0 0,3 1 11 0 0,-7-3-283 0 0,0-1-1 0 0,-1 1 1 0 0,1-1-1 0 0,0-1 1 0 0,0 1-1 0 0,-1-1 1 0 0,1 0-1 0 0,0 0 1 0 0,-1-1-1 0 0,1 0 1 0 0,-1 0-1 0 0,0 0 1 0 0,1 0-1 0 0,-1-1 0 0 0,0 0 1 0 0,0 0-1 0 0,-1-1 1 0 0,1 1-1 0 0,-1-1 1 0 0,0 0-1 0 0,1 0 1 0 0,-2 0-1 0 0,1-1 1 0 0,0 1-1 0 0,-1-1 1 0 0,0 0-1 0 0,0 0 284 0 0,3-10-1677 0 0</inkml:trace>
  <inkml:trace contextRef="#ctx0" brushRef="#br0" timeOffset="3.647">28053 10132 7930 0 0,'-17'-22'5279'0'0,"45"-1"-4624"0"0,-2 20-660 0 0,-17 0-2 0 0,0 1 0 0 0,0 0 1 0 0,1 1-1 0 0,-1 0 0 0 0,1 0 0 0 0,-1 1 0 0 0,1 0 0 0 0,-1 1 0 0 0,1 0 0 0 0,-1 0 0 0 0,0 1 0 0 0,1 0 1 0 0,-1 1-1 0 0,0 0 0 0 0,0 0 0 0 0,-1 1 0 0 0,1 0 0 0 0,-1 1 0 0 0,0 0 0 0 0,0 0 0 0 0,0 0 0 0 0,-1 1 0 0 0,1 1 1 0 0,3 4 6 0 0,131 248 141 0 0,-135-246-79 0 0,-1-1 1 0 0,2-1-1 0 0,0 1 1 0 0,0-1-1 0 0,1 0 1 0 0,0-1-1 0 0,1 0 0 0 0,0-1 1 0 0,1 0-1 0 0,0 0 1 0 0,4 1-63 0 0,-8-5 50 0 0,1 0 0 0 0,0 0 0 0 0,0-1 0 0 0,0-1 0 0 0,0 1 1 0 0,1-1-1 0 0,0 0 0 0 0,-1-1 0 0 0,1 0 0 0 0,0-1 0 0 0,0 0 0 0 0,0 0 1 0 0,0 0-1 0 0,0-1 0 0 0,0-1 0 0 0,0 0 0 0 0,0 0 0 0 0,0-1 0 0 0,0 0 0 0 0,0 0 1 0 0,-1-1-1 0 0,1 0 0 0 0,-1 0 0 0 0,0-1 0 0 0,0 0 0 0 0,0-1 0 0 0,5-3-50 0 0,-6 2 38 0 0,1 0-1 0 0,-1 0 1 0 0,0-1-1 0 0,0 1 1 0 0,-1-2-1 0 0,0 1 0 0 0,0-1 1 0 0,-1 0-1 0 0,0 0 1 0 0,0 0-1 0 0,-1 0 1 0 0,0-1-1 0 0,0 0 1 0 0,-1 0-1 0 0,-1 0 0 0 0,1 0 1 0 0,-1-1-1 0 0,-1 1 1 0 0,0-1-1 0 0,0 1 1 0 0,-1-1-1 0 0,0 1 0 0 0,0-1 1 0 0,-1 1-1 0 0,-1-1 1 0 0,1 1-1 0 0,-2 0 1 0 0,0-3-38 0 0,-2 8 11 0 0,0 0 1 0 0,-1 0-1 0 0,1 1 1 0 0,-1-1-1 0 0,0 1 1 0 0,0 0-1 0 0,-1 1 1 0 0,1 0-1 0 0,0 0 1 0 0,-1 0-1 0 0,1 0 1 0 0,-1 1-1 0 0,0 1 1 0 0,1-1-1 0 0,-1 1 1 0 0,0 0 0 0 0,0 0-1 0 0,1 1 1 0 0,-1 0-1 0 0,0 0 1 0 0,1 0-1 0 0,-1 1 1 0 0,1 0-1 0 0,0 1 1 0 0,0-1-1 0 0,-1 1 1 0 0,2 0-1 0 0,-1 1-11 0 0,-3-2-8 0 0,-15 5-187 0 0,0 1 0 0 0,1 1 0 0 0,0 0-1 0 0,0 2 1 0 0,1 1 0 0 0,0 1-1 0 0,-16 13 196 0 0,36-25-197 0 0,0 1-1 0 0,0 0 0 0 0,1 1 0 0 0,-1-1 0 0 0,0 0 0 0 0,1 0 0 0 0,0 1 0 0 0,-1-1 1 0 0,1 1-1 0 0,0-1 0 0 0,0 1 0 0 0,0-1 0 0 0,1 1 0 0 0,-1 0 0 0 0,1-1 0 0 0,-1 1 1 0 0,1 0-1 0 0,0 0 0 0 0,0-1 0 0 0,0 1 0 0 0,0 0 0 0 0,1 0 0 0 0,-1-1 0 0 0,1 1 0 0 0,0 0 1 0 0,0-1-1 0 0,0 1 0 0 0,0-1 0 0 0,0 1 0 0 0,0-1 0 0 0,0 1 0 0 0,1-1 198 0 0,9 13-1769 0 0</inkml:trace>
  <inkml:trace contextRef="#ctx0" brushRef="#br0" timeOffset="3.647">28983 10554 8706 0 0,'37'-55'6229'0'0,"16"-18"-5395"0"0,-44 64-883 0 0,-1 1 1 0 0,2 0-1 0 0,-1 0 1 0 0,1 0-1 0 0,0 2 1 0 0,1-1-1 0 0,0 1 1 0 0,0 1-1 0 0,0 0 0 0 0,0 0 1 0 0,1 1-1 0 0,0 1 1 0 0,6-2 48 0 0,51 23-4582 0 0,-56-12 3244 0 0</inkml:trace>
  <inkml:trace contextRef="#ctx0" brushRef="#br0" timeOffset="3.647">5499 630 5257 0 0,'-14'67'2511'0'0,"12"-49"-2510"0"0,2-1-1 0 0,0 0 1 0 0,2 1-1 0 0,-1-1 1 0 0,2 0 0 0 0,1 1-1 0 0,0-2 1 0 0,1 1-1 0 0,0 0 1 0 0,2-1-1 0 0,0 0 1 0 0,0 0-1 0 0,2-1 1 0 0,0 0-1 0 0,0-1 1 0 0,2 0-1 0 0,0 0 1 0 0,0-1-1 0 0,1 0 1 0 0,11 8-1 0 0,-18-16 4 0 0,-1 0-1 0 0,1-1 1 0 0,0 0 0 0 0,0 0-1 0 0,1 0 1 0 0,-1-1-1 0 0,1 0 1 0 0,0 0 0 0 0,0 0-1 0 0,0 0 1 0 0,0-1 0 0 0,0 0-1 0 0,0-1 1 0 0,1 1-1 0 0,-1-1 1 0 0,1 0 0 0 0,-1-1-1 0 0,1 1 1 0 0,-1-1 0 0 0,1-1-1 0 0,-1 1 1 0 0,1-1 0 0 0,-1 0-1 0 0,1-1 1 0 0,-1 0-1 0 0,0 0 1 0 0,0 0 0 0 0,0 0-1 0 0,2-2-3 0 0,9-8 3 0 0,0 0 0 0 0,0-1 0 0 0,-1-1 0 0 0,-1 0 0 0 0,0-2 0 0 0,-1 1 0 0 0,0-2 0 0 0,-2 0 0 0 0,0 0 0 0 0,-1-1 0 0 0,0-1 0 0 0,-2 0 0 0 0,0 0 0 0 0,-1-1 0 0 0,-1 0 0 0 0,2-12-3 0 0,3-51 46 0 0,-11 95-16 0 0,0 0 0 0 0,0 0-1 0 0,1-1 1 0 0,1 1 0 0 0,0-1 0 0 0,0 1 0 0 0,1-1 0 0 0,0 0 0 0 0,1-1 0 0 0,1 1 0 0 0,0-1 0 0 0,0 0-1 0 0,0 0 1 0 0,2-1 0 0 0,-1 0 0 0 0,1 0 0 0 0,0 0 0 0 0,1-1 0 0 0,7 5-30 0 0,-10-8 56 0 0,1 0 0 0 0,-1 0 0 0 0,1-1 0 0 0,-1 0 0 0 0,1 0 0 0 0,1-1 0 0 0,-1 0 0 0 0,0 0 0 0 0,1 0 0 0 0,-1-1 0 0 0,1 0 1 0 0,0-1-1 0 0,0 0 0 0 0,-1 0 0 0 0,1-1 0 0 0,0 1 0 0 0,0-2 0 0 0,0 1 0 0 0,0-1 0 0 0,0-1 0 0 0,-1 1 0 0 0,1-1 0 0 0,0 0 0 0 0,-1-1 0 0 0,0 0 0 0 0,1 0 0 0 0,-1-1 0 0 0,0 0 0 0 0,-1 0 1 0 0,6-5-57 0 0,-3 2 24 0 0,-2-1 0 0 0,1 0 0 0 0,-1-1 0 0 0,-1 0 1 0 0,1 0-1 0 0,-2 0 0 0 0,1-1 0 0 0,-1 0 1 0 0,-1 0-1 0 0,1 0 0 0 0,-2-1 0 0 0,0 1 0 0 0,0-1 1 0 0,-1 0-1 0 0,0 0 0 0 0,0 0 0 0 0,-2 0 1 0 0,1-2-25 0 0,-2-131 26 0 0,3 54-74 0 0,-4 67 26 0 0,1 19-3 0 0,0 0-1 0 0,1 0 1 0 0,-1 1 0 0 0,1-1 0 0 0,0 0 0 0 0,0 0 0 0 0,0 0 0 0 0,0 1 0 0 0,1-1 0 0 0,-1 0 0 0 0,1 0 0 0 0,0 1 0 0 0,0-1 0 0 0,1 0 0 0 0,-1 1 0 0 0,1-1 0 0 0,0 1 0 0 0,0 0-1 0 0,1-2 26 0 0,11-10-4044 0 0,3 15 2886 0 0,-9 0 386 0 0</inkml:trace>
  <inkml:trace contextRef="#ctx0" brushRef="#br0" timeOffset="3.647">6710 593 2977 0 0,'1'103'3437'0'0,"5"50"-3377"0"0,-6-137 99 0 0,-9 98-156 0 0,11-187 189 0 0,56-120-13 0 0,-53 180-158 0 0,0 0 0 0 0,0 0 0 0 0,1 0 0 0 0,1 1 0 0 0,0 0 0 0 0,1 0 0 0 0,0 1 0 0 0,1 0 0 0 0,0 0 0 0 0,0 1 0 0 0,1 0 0 0 0,1 1 0 0 0,9-7-21 0 0,-15 14-7 0 0,0-1 1 0 0,0 1-1 0 0,1 0 0 0 0,-1 0 0 0 0,1 1 0 0 0,0-1 0 0 0,-1 1 1 0 0,1 1-1 0 0,0-1 0 0 0,0 1 0 0 0,-1 0 0 0 0,1 0 0 0 0,0 0 1 0 0,0 1-1 0 0,-1 0 0 0 0,1 0 0 0 0,-1 1 0 0 0,1 0 0 0 0,-1 0 1 0 0,1 0-1 0 0,-1 0 0 0 0,0 1 0 0 0,0 0 0 0 0,5 3 7 0 0,55 43-3429 0 0,-56-45 2511 0 0</inkml:trace>
  <inkml:trace contextRef="#ctx0" brushRef="#br0" timeOffset="3.647">7141 635 1120 0 0,'16'111'3249'0'0,"-8"-30"-2877"0"0,-9-71-480 0 0,0 0 0 0 0,1 1 0 0 0,1-1 0 0 0,-1 1 0 0 0,2-1 0 0 0,-1 0 0 0 0,1 0 0 0 0,1 1 0 0 0,0-1 0 0 0,0-1 0 0 0,1 1 0 0 0,1 0 1 0 0,-1-1-1 0 0,1 0 0 0 0,1 0 0 0 0,0-1 0 0 0,0 1 0 0 0,1-1 0 0 0,0 0 0 0 0,0-1 108 0 0,3-1-270 0 0,-1-4-58 0 0</inkml:trace>
  <inkml:trace contextRef="#ctx0" brushRef="#br0" timeOffset="3.647">7912 1 3697 0 0,'-53'119'4036'0'0,"11"77"-3937"0"0,33-142 152 0 0,-20 235-247 0 0,16-121-16 0 0,8 14 20 0 0,28-30-351 0 0,-15-141-230 0 0,-6-15-3071 0 0,-2 2 2706 0 0</inkml:trace>
  <inkml:trace contextRef="#ctx0" brushRef="#br0" timeOffset="3.647">7453 429 6401 0 0,'30'-23'3683'0'0,"21"-6"-3310"0"0,-9 26-471 0 0,1 1-1 0 0,-1 3 1 0 0,0 1 0 0 0,0 2 0 0 0,0 2-1 0 0,0 2 1 0 0,-1 2 0 0 0,0 1 0 0 0,30 14 98 0 0,144 64-5404 0 0,-185-72 4444 0 0</inkml:trace>
  <inkml:trace contextRef="#ctx0" brushRef="#br0" timeOffset="3.647">8251 615 3681 0 0,'0'6'104'0'0,"-1"0"1"0"0,1-1 0 0 0,0 1 0 0 0,1-1-1 0 0,-1 1 1 0 0,1-1 0 0 0,0 1-1 0 0,1-1 1 0 0,-1 0 0 0 0,1 1-1 0 0,0-1 1 0 0,1 0 0 0 0,-1 0-1 0 0,1 0 1 0 0,0-1 0 0 0,0 1 0 0 0,0 0-1 0 0,1-1 1 0 0,-1 0 0 0 0,3 2-105 0 0,9 9 36 0 0,0-1 0 0 0,1-1 0 0 0,1 0 0 0 0,0-1 1 0 0,0-1-1 0 0,1-1 0 0 0,1 0 0 0 0,-1-2 0 0 0,1 0 1 0 0,1-1-1 0 0,0 0 0 0 0,0-2 0 0 0,0 0 0 0 0,14 0-36 0 0,-25-3 78 0 0,0-1 0 0 0,0 0 0 0 0,-1 0 0 0 0,1-1 0 0 0,0 0-1 0 0,0 0 1 0 0,0-1 0 0 0,-1-1 0 0 0,1 1 0 0 0,0-1 0 0 0,-1-1-1 0 0,1 1 1 0 0,-1-2 0 0 0,0 1 0 0 0,0-1 0 0 0,0 0 0 0 0,-1-1-1 0 0,1 1 1 0 0,-1-2 0 0 0,0 1 0 0 0,0-1 0 0 0,4-5-78 0 0,-10 6 1 0 0,1 0 1 0 0,-1 0-1 0 0,0 0 1 0 0,-1-1-1 0 0,1 1 1 0 0,-1 0 0 0 0,0-1-1 0 0,0 1 1 0 0,-1 0-1 0 0,1 0 1 0 0,-1-1-1 0 0,-1 1 1 0 0,1 0-1 0 0,-1 0 1 0 0,0 0 0 0 0,0 0-1 0 0,0 0 1 0 0,0 1-1 0 0,-1-1 1 0 0,0 1-1 0 0,0-1 1 0 0,0 1-1 0 0,-1 0 1 0 0,1 0-1 0 0,-1 0 1 0 0,0 1 0 0 0,0 0-1 0 0,0-1 1 0 0,-1 1-1 0 0,1 0 1 0 0,-1 1-1 0 0,0-1 1 0 0,1 1-1 0 0,-1 0 1 0 0,0 0-1 0 0,0 1 1 0 0,-4-1-2 0 0,-21 2 90 0 0,1 1 0 0 0,-1 2 0 0 0,1 1 0 0 0,0 1 0 0 0,0 2 0 0 0,0 0 0 0 0,1 2 0 0 0,0 2 0 0 0,1 0 0 0 0,0 2 0 0 0,-7 4-90 0 0,25-12 56 0 0,-1 0 0 0 0,1 1 0 0 0,1 0 0 0 0,-1 0 0 0 0,1 1 0 0 0,0 0 1 0 0,0 1-1 0 0,1-1 0 0 0,0 1 0 0 0,1 1 0 0 0,0-1 0 0 0,0 1 1 0 0,-3 6-57 0 0,7-11 26 0 0,0 0 0 0 0,0 0 1 0 0,0 1-1 0 0,1-1 0 0 0,0 1 1 0 0,0-1-1 0 0,0 1 0 0 0,0-1 1 0 0,0 1-1 0 0,1 0 0 0 0,0-1 1 0 0,0 1-1 0 0,0 0 1 0 0,1-1-1 0 0,0 1 0 0 0,-1-1 1 0 0,2 1-1 0 0,-1-1 0 0 0,0 1 1 0 0,1-1-1 0 0,0 1 0 0 0,0-1 1 0 0,0 0-1 0 0,1 0 0 0 0,-1 0 1 0 0,1-1-1 0 0,0 1 1 0 0,0 0-1 0 0,0-1 0 0 0,1 0 1 0 0,1 2-27 0 0,22 14 39 0 0,0-2 0 0 0,1-1 0 0 0,1-2 0 0 0,0 0 0 0 0,1-2 0 0 0,0-1 0 0 0,1-2 0 0 0,0-1 0 0 0,1-1 0 0 0,-1-2 1 0 0,1-1-1 0 0,0-1 0 0 0,30-2-39 0 0,81-16-4060 0 0,-123 7 2617 0 0</inkml:trace>
  <inkml:trace contextRef="#ctx0" brushRef="#br0" timeOffset="3.647">7133 346 11242 0 0,'-16'-3'3009'0'0,"-3"-2"-4305"0"0,16 4 1136 0 0,9 6-1225 0 0,13-2-671 0 0</inkml:trace>
  <inkml:trace contextRef="#ctx0" brushRef="#br0" timeOffset="-62949.813">19910 1124 11610 0 0,'-6'10'4321'0'0,"-12"-10"-3368"0"0,7-2-865 0 0,0-4-224 0 0,1 3-168 0 0,10 0-153 0 0,7-5-223 0 0,5-2-936 0 0,1-1 1208 0 0,10-5-760 0 0,-1 2-433 0 0</inkml:trace>
  <inkml:trace contextRef="#ctx0" brushRef="#br0" timeOffset="-62789.813">19950 717 9050 0 0,'-14'-5'3225'0'0,"-1"-1"-2697"0"0,3 1-792 0 0,5 2-496 0 0,10 1 559 0 0,-3 2-423 0 0,0 0-240 0 0</inkml:trace>
  <inkml:trace contextRef="#ctx0" brushRef="#br0" timeOffset="-63809.813">18346 980 5641 0 0,'0'-20'317'0'0,"0"1"0"0"0,2 0 0 0 0,0 1 0 0 0,0-1 0 0 0,2 0 0 0 0,1 1-1 0 0,0-1 1 0 0,1 1-317 0 0,17-73 538 0 0,-19 69-515 0 0,-1 13 9 0 0,-1 0 1 0 0,0 0-1 0 0,-1 0 0 0 0,0-1 0 0 0,0 1 1 0 0,-1 0-1 0 0,-1 0 0 0 0,1-1 1 0 0,-1 1-1 0 0,-1 0 0 0 0,0 0 0 0 0,0 0 1 0 0,0-1-33 0 0,0 9 21 0 0,-1 0 1 0 0,1 0 0 0 0,0 1 0 0 0,0-1-1 0 0,0 0 1 0 0,0 1 0 0 0,-1-1 0 0 0,1 1-1 0 0,0 0 1 0 0,0-1 0 0 0,-1 1 0 0 0,1 0-1 0 0,0 0 1 0 0,0 1 0 0 0,-1-1 0 0 0,1 0 0 0 0,0 1-1 0 0,0 0 1 0 0,-1-1 0 0 0,1 1 0 0 0,0 0-1 0 0,0 0 1 0 0,0 0 0 0 0,0 0 0 0 0,0 1-1 0 0,0-1 1 0 0,1 0 0 0 0,-1 1 0 0 0,0-1-1 0 0,1 1 1 0 0,-1 0 0 0 0,1-1 0 0 0,-1 1-1 0 0,1 0 1 0 0,0 0 0 0 0,0 0 0 0 0,0 0-1 0 0,-1 1-21 0 0,-37 48 126 0 0,3 2 0 0 0,1 1-1 0 0,3 2 1 0 0,3 1-1 0 0,2 1 1 0 0,0 7-126 0 0,-14 76 353 0 0,41-140-344 0 0,-1 0 1 0 0,1 0-1 0 0,0 0 0 0 0,0 0 0 0 0,-1 0 0 0 0,1 0 0 0 0,0 0 0 0 0,0 1 0 0 0,0-1 0 0 0,0 0 0 0 0,1 0 1 0 0,-1 0-1 0 0,0 0 0 0 0,0 0 0 0 0,1 0 0 0 0,-1 0 0 0 0,1 0 0 0 0,-1 0 0 0 0,1 0 0 0 0,-1 0 0 0 0,1 0 1 0 0,-1 0-1 0 0,1 0 0 0 0,0 0 0 0 0,0 0 0 0 0,-1-1 0 0 0,1 1 0 0 0,0 0 0 0 0,0-1 0 0 0,0 1 1 0 0,0 0-1 0 0,0-1 0 0 0,0 1 0 0 0,0-1 0 0 0,0 1 0 0 0,0-1 0 0 0,0 0 0 0 0,0 1 0 0 0,0-1 0 0 0,0 0 1 0 0,0 0-1 0 0,0 0 0 0 0,1 0 0 0 0,-1 0 0 0 0,0 0 0 0 0,0 0 0 0 0,0 0 0 0 0,0 0 0 0 0,0-1 0 0 0,0 1 1 0 0,0 0-1 0 0,0-1 0 0 0,0 1 0 0 0,1-1-9 0 0,50-34 258 0 0,109-123-135 0 0,-157 155-123 0 0,-4 1 1 0 0,1 0 1 0 0,0 0-1 0 0,0 1 1 0 0,0-1-1 0 0,0 1 1 0 0,0-1-1 0 0,0 1 1 0 0,0-1-1 0 0,0 1 1 0 0,1 0-1 0 0,-1-1 1 0 0,1 1-1 0 0,-1 0 0 0 0,1 0 1 0 0,-1 0-1 0 0,1 0 1 0 0,0 0-1 0 0,-1 0 1 0 0,1 1-1 0 0,0-1 1 0 0,0 1-1 0 0,-1-1 1 0 0,1 1-1 0 0,0-1 0 0 0,0 1 1 0 0,0 0-1 0 0,0 0 1 0 0,-1 0-1 0 0,1 0 1 0 0,0 0-1 0 0,0 1 1 0 0,0-1-1 0 0,0 0 1 0 0,-1 1-1 0 0,1-1 1 0 0,0 1-1 0 0,0 0 0 0 0,-1 0 1 0 0,1 0-1 0 0,0 0 1 0 0,-1 0-1 0 0,1 0 1 0 0,-1 0-1 0 0,1 0 1 0 0,-1 0-1 0 0,0 1 1 0 0,1-1-1 0 0,-1 0 0 0 0,0 1 1 0 0,0 0-2 0 0,2 60 233 0 0,-4-55-195 0 0,1 1-1 0 0,-1-1 1 0 0,1 1 0 0 0,1-1-1 0 0,0 1 1 0 0,0-1-1 0 0,0 1 1 0 0,1-1 0 0 0,0 0-1 0 0,0 0 1 0 0,0 1 0 0 0,1-2-1 0 0,1 1 1 0 0,-1 0-1 0 0,3 3-37 0 0,0-8-83 0 0,-1 0-1 0 0,1 0 0 0 0,0 0 0 0 0,0-1 0 0 0,0 0 1 0 0,0 0-1 0 0,0-1 0 0 0,0 1 0 0 0,0-1 0 0 0,0-1 1 0 0,0 1-1 0 0,0-1 0 0 0,0 0 0 0 0,0 0 0 0 0,0-1 0 0 0,-1 1 1 0 0,1-2-1 0 0,0 1 0 0 0,-1 0 0 0 0,0-1 0 0 0,1 0 1 0 0,-1 0-1 0 0,0-1 0 0 0,0 0 84 0 0,-3 4-132 0 0,38-21-1117 0 0,-17 12 274 0 0</inkml:trace>
  <inkml:trace contextRef="#ctx0" brushRef="#br0" timeOffset="-63159.813">19283 601 2192 0 0,'-16'-17'8425'0'0,"-6"-4"-6133"0"0,16 14-2279 0 0,-1 1-1 0 0,0 0 1 0 0,-1 0-1 0 0,1 0 1 0 0,-1 1-1 0 0,0 0 1 0 0,-1 1-1 0 0,1 0 0 0 0,-1 0 1 0 0,0 1-1 0 0,0 0 1 0 0,0 0-13 0 0,4 3 1 0 0,-1-1 0 0 0,1 1 0 0 0,0 1 0 0 0,0-1 0 0 0,-1 1 0 0 0,1 0 0 0 0,0 0 0 0 0,0 0 0 0 0,0 1 0 0 0,0 0 0 0 0,0 0 0 0 0,0 0 0 0 0,1 1 0 0 0,-1-1 0 0 0,1 1 0 0 0,-4 3-1 0 0,3-3 0 0 0,-10 7 18 0 0,1 1 0 0 0,0 0 0 0 0,0 1 0 0 0,1 1 0 0 0,1 0 0 0 0,0 1 0 0 0,1 0 0 0 0,0 1 0 0 0,1 0 0 0 0,1 1 1 0 0,-2 4-19 0 0,10-12 5 0 0,-1 0 1 0 0,1-1-1 0 0,1 1 1 0 0,-1 0 0 0 0,1 0-1 0 0,1-1 1 0 0,-1 1-1 0 0,1 0 1 0 0,1-1 0 0 0,-1 1-1 0 0,1-1 1 0 0,1 1-1 0 0,-1-1 1 0 0,1 0 0 0 0,1 0-1 0 0,-1 0 1 0 0,1 0-1 0 0,0-1 1 0 0,1 1 0 0 0,0-1-1 0 0,0 0 1 0 0,0 0-1 0 0,0-1 1 0 0,1 0 0 0 0,0 0-1 0 0,4 3-5 0 0,24 33 89 0 0,-30-37-74 0 0,-1 1 1 0 0,-1-1-1 0 0,1 1 0 0 0,-1-1 0 0 0,0 1 0 0 0,0 0 0 0 0,0 0 1 0 0,0 0-1 0 0,-1 0 0 0 0,0 0 0 0 0,0 1 0 0 0,-1-1 0 0 0,1 0 0 0 0,-1 0 1 0 0,0 1-1 0 0,0-1 0 0 0,-1 0 0 0 0,0 0 0 0 0,0 0 0 0 0,0 1 1 0 0,0-1-1 0 0,-1 0 0 0 0,0 0 0 0 0,0-1 0 0 0,0 1 0 0 0,-1 0 1 0 0,0-1-1 0 0,1 1 0 0 0,-2-1 0 0 0,1 0 0 0 0,0 0 0 0 0,-4 3-15 0 0,-138 109 176 0 0,129-106-181 0 0,0-1-2 0 0,0 0 0 0 0,0-2-1 0 0,-1 0 1 0 0,0 0-1 0 0,-1-2 1 0 0,1 0-1 0 0,-1-1 1 0 0,0 0 0 0 0,-10-1 7 0 0,29-14-3125 0 0,55-32 1445 0 0,-29 29 373 0 0</inkml:trace>
  <inkml:trace contextRef="#ctx0" brushRef="#br0" timeOffset="-64889.813">16470 413 7162 0 0,'-39'-11'3377'0'0,"34"10"-3358"0"0,1 1-1 0 0,0 0 0 0 0,0 1 1 0 0,0-1-1 0 0,0 0 0 0 0,0 1 0 0 0,0 0 1 0 0,0 0-1 0 0,0 0 0 0 0,0 1 1 0 0,1-1-1 0 0,-1 1 0 0 0,0 0 1 0 0,1 0-1 0 0,-1 0 0 0 0,1 1 0 0 0,0-1 1 0 0,0 1-1 0 0,0 0 0 0 0,0-1 1 0 0,-1 2-19 0 0,-140 200 632 0 0,105-140-61 0 0,-46 111 1444 0 0,70-81-1099 0 0,15-93-905 0 0,1 0 0 0 0,-1 0 0 0 0,0 0 0 0 0,1 1 0 0 0,-1-1 1 0 0,1 0-1 0 0,-1 0 0 0 0,1 0 0 0 0,-1 0 0 0 0,1 0 0 0 0,0 0 0 0 0,-1 0 0 0 0,1 0 0 0 0,0 0 0 0 0,0 0 1 0 0,0 0-1 0 0,0-1 0 0 0,0 1 0 0 0,0 0 0 0 0,0-1 0 0 0,0 1 0 0 0,0-1 0 0 0,0 1 0 0 0,0-1 0 0 0,0 1 1 0 0,1-1-1 0 0,-1 0 0 0 0,0 1 0 0 0,0-1 0 0 0,0 0 0 0 0,1 0 0 0 0,-1 0 0 0 0,0 0 0 0 0,0 0 1 0 0,0 0-1 0 0,1 0 0 0 0,-1-1 0 0 0,0 1 0 0 0,0 0 0 0 0,0-1 0 0 0,0 1 0 0 0,1 0 0 0 0,-1-1 0 0 0,0 0 1 0 0,0 1-1 0 0,0-1 0 0 0,0 0 0 0 0,0 0-11 0 0,53-32 138 0 0,185-198-376 0 0,-239 230 238 0 0,0 1 0 0 0,1-1 0 0 0,-1 1-1 0 0,0-1 1 0 0,0 1 0 0 0,1-1-1 0 0,-1 1 1 0 0,0-1 0 0 0,1 1 0 0 0,-1-1-1 0 0,1 1 1 0 0,-1 0 0 0 0,1-1 0 0 0,-1 1-1 0 0,0 0 1 0 0,1-1 0 0 0,-1 1 0 0 0,1 0-1 0 0,0 0 1 0 0,-1-1 0 0 0,1 1-1 0 0,-1 0 1 0 0,1 0 0 0 0,-1 0 0 0 0,1 0-1 0 0,-1 0 1 0 0,1 0 0 0 0,0 0 0 0 0,-1 0-1 0 0,1 0 1 0 0,-1 0 0 0 0,1 0 0 0 0,-1 0-1 0 0,1 0 1 0 0,-1 0 0 0 0,1 1 0 0 0,0-1-1 0 0,-1 0 1 0 0,1 0 0 0 0,-1 1-1 0 0,1-1 1 0 0,-1 0 0 0 0,0 1 0 0 0,1-1-1 0 0,-1 0 1 0 0,1 1 0 0 0,-1-1 0 0 0,0 1-1 0 0,1-1 1 0 0,-1 1 0 0 0,0-1 0 0 0,1 0-1 0 0,-1 1 1 0 0,0-1 0 0 0,0 1-1 0 0,1 0 1 0 0,-1-1 0 0 0,0 42 49 0 0,-20 58 169 0 0,-4 83 400 0 0,24-181-618 0 0,0-1 0 0 0,0 0 0 0 0,0 1 0 0 0,0-1 1 0 0,1 0-1 0 0,-1 0 0 0 0,0 1 0 0 0,1-1 0 0 0,-1 0 0 0 0,0 0 0 0 0,1 1 0 0 0,0-1 1 0 0,-1 0-1 0 0,1 0 0 0 0,0 0 0 0 0,-1 0 0 0 0,1 0 0 0 0,0 0 0 0 0,0 0 1 0 0,0 0-1 0 0,0 0 0 0 0,0 0 0 0 0,0 0 0 0 0,0-1 0 0 0,0 1 0 0 0,0 0 0 0 0,0-1 1 0 0,1 1-1 0 0,-1-1 0 0 0,0 1 0 0 0,0-1 0 0 0,1 0 0 0 0,-1 1 0 0 0,0-1 1 0 0,0 0-1 0 0,1 0 0 0 0,-1 0 0 0 0,0 0 0 0 0,1 0 0 0 0,-1 0 0 0 0,0 0 1 0 0,1-1-1 0 0,-1 1 0 0 0,0 0 0 0 0,0-1 0 0 0,1 1 0 0 0,-1-1 0 0 0,0 1 0 0 0,0-1 1 0 0,0 0-1 0 0,1 0 0 0 0,68-43-984 0 0,-58 35 630 0 0,123-104-3986 0 0,-98 79 2700 0 0</inkml:trace>
  <inkml:trace contextRef="#ctx0" brushRef="#br0" timeOffset="-64649.813">17047 225 6473 0 0,'7'55'5947'0'0,"-15"33"-4008"0"0,4-51-995 0 0,-2 40-479 0 0,-3 0 0 0 0,-3-1-1 0 0,-4 0 1 0 0,-3-1 0 0 0,-4-1-1 0 0,-2-1 1 0 0,-4 0-465 0 0,11-32-262 0 0,-2-2 0 0 0,-1 0 0 0 0,-2-2 0 0 0,-2 0 0 0 0,-1-2 0 0 0,-2-1 0 0 0,-1-1 0 0 0,-2-1-1 0 0,-1-2 1 0 0,-27 20 262 0 0,-3 0-3076 0 0,57-37 1499 0 0</inkml:trace>
  <inkml:trace contextRef="#ctx0" brushRef="#br0" timeOffset="-67059.812">13344 161 4057 0 0,'-18'5'221'0'0,"1"1"1"0"0,0 0-1 0 0,0 1 1 0 0,1 1-1 0 0,0 1 1 0 0,0 0-1 0 0,1 1 0 0 0,0 1 1 0 0,1 0-1 0 0,0 1 1 0 0,1 0-1 0 0,0 1 1 0 0,1 1-1 0 0,0 0 1 0 0,1 1-1 0 0,1 0 0 0 0,0 0 1 0 0,1 1-1 0 0,1 0 1 0 0,-2 7-222 0 0,-19 31 217 0 0,2 2 0 0 0,3 0 0 0 0,2 2 0 0 0,3 0-1 0 0,2 1 1 0 0,1 13-217 0 0,8-46 72 0 0,1 0-1 0 0,1 0 0 0 0,1 1 1 0 0,1 0-1 0 0,2-1 0 0 0,0 1 0 0 0,2 0 1 0 0,1 0-1 0 0,2 0 0 0 0,0 0 0 0 0,2 0 1 0 0,0-1-1 0 0,2 0 0 0 0,1 0 1 0 0,1 0-1 0 0,2-1 0 0 0,0-1 0 0 0,2 2-71 0 0,-3-14 12 0 0,1 0 0 0 0,0-2-1 0 0,1 1 1 0 0,0-1-1 0 0,0-1 1 0 0,1 0 0 0 0,0-1-1 0 0,1 0 1 0 0,-1-1 0 0 0,2-1-1 0 0,-1 0 1 0 0,1-1-1 0 0,-1 0 1 0 0,14 2-12 0 0,135 16-4226 0 0,-138-23 3012 0 0</inkml:trace>
  <inkml:trace contextRef="#ctx0" brushRef="#br0" timeOffset="-66729.812">13505 411 6153 0 0,'-38'98'3436'0'0,"1"60"-3270"0"0,23-88 161 0 0,-7 22-88 0 0,3 1-1 0 0,5 1 0 0 0,4 0 1 0 0,4 8-239 0 0,12-77 10 0 0,-6-25-130 0 0,-1 0-124 0 0,0 0-240 0 0,0 0-465 0 0,9-3-2033 0 0,1 2 1372 0 0</inkml:trace>
  <inkml:trace contextRef="#ctx0" brushRef="#br0" timeOffset="-66249.812">13465 882 5913 0 0,'2'-6'189'0'0,"-1"1"-1"0"0,1-1 0 0 0,0 0 1 0 0,1 1-1 0 0,-1-1 0 0 0,1 1 1 0 0,1 0-1 0 0,-1 0 0 0 0,0 0 1 0 0,1 0-1 0 0,0 1 0 0 0,0-1 1 0 0,1 1-1 0 0,-1 0 0 0 0,1 0 1 0 0,0 1-1 0 0,0-1 0 0 0,0 1 1 0 0,0 0-1 0 0,1 1 0 0 0,-1-1 1 0 0,1 1-1 0 0,0 0 0 0 0,0 0 1 0 0,0 1-189 0 0,38-21 836 0 0,246-149 1993 0 0,-216 127-2889 0 0,-74 44-56 0 0,-29 2-3752 0 0,0 8 3458 0 0,-8 4-36 0 0,12-5 389 0 0,-1 2 0 0 0,2 1-1 0 0,0 0 1 0 0,0 2 0 0 0,1 1-1 0 0,1 1 1 0 0,-8 8 57 0 0,24-19 121 0 0,0 0-1 0 0,1 1 1 0 0,-1 0 0 0 0,1 0 0 0 0,1 0-1 0 0,-1 0 1 0 0,1 1 0 0 0,0 0 0 0 0,1 0-1 0 0,0 0 1 0 0,0 0 0 0 0,0 0 0 0 0,1 1-1 0 0,0-1 1 0 0,0 1 0 0 0,1 0-1 0 0,0-1 1 0 0,0 1 0 0 0,1 0 0 0 0,0 0-1 0 0,1 0 1 0 0,-1-1 0 0 0,1 1 0 0 0,1 0-1 0 0,0-1 1 0 0,0 1 0 0 0,1 3-121 0 0,4 10 314 0 0,1 0 1 0 0,1-1-1 0 0,1 0 1 0 0,0-1-1 0 0,2 0 1 0 0,0 0 0 0 0,1-1-1 0 0,1-1 1 0 0,2 2-315 0 0,52 66 300 0 0,-58-75-318 0 0,-9-9-50 0 0,0 1 1 0 0,0-1 0 0 0,0 1-1 0 0,0-1 1 0 0,0 0 0 0 0,1 0-1 0 0,-1 1 1 0 0,0-1 0 0 0,1 0-1 0 0,-1 0 1 0 0,0 0 0 0 0,1 0-1 0 0,-1-1 1 0 0,1 1 0 0 0,0 0-1 0 0,-1-1 1 0 0,1 1 0 0 0,-1-1-1 0 0,1 1 1 0 0,0-1 0 0 0,-1 0-1 0 0,1 0 1 0 0,0 1 0 0 0,0-1-1 0 0,-1 0 1 0 0,1-1 0 0 0,0 1-1 0 0,-1 0 1 0 0,1 0 0 0 0,0-1-1 0 0,-1 1 1 0 0,1-1 0 0 0,0 0-1 0 0,-1 1 1 0 0,1-1 0 0 0,-1 0-1 0 0,1 0 1 0 0,-1 0 0 0 0,1 0-1 0 0,-1 0 1 0 0,0 0 0 0 0,1-1 67 0 0,16-18-1429 0 0,-4 9 337 0 0</inkml:trace>
  <inkml:trace contextRef="#ctx0" brushRef="#br0" timeOffset="-65969.812">14073 967 8290 0 0,'0'0'3388'0'0,"2"2"-1648"0"0,141 13-848 0 0,-124-17-826 0 0,91-11-1514 0 0,-36 8-3141 0 0,-57 5 3235 0 0</inkml:trace>
  <inkml:trace contextRef="#ctx0" brushRef="#br0" timeOffset="-65459.813">14862 809 5417 0 0,'81'-187'3849'0'0,"-44"111"-3258"0"0,40-69 1281 0 0,-66 143-234 0 0,-50 247-480 0 0,26-198-712 0 0,3 2-1 0 0,2-1 1 0 0,2 1-1 0 0,3 0 1 0 0,1 0-1 0 0,3 1 1 0 0,2 8-446 0 0,17 7 551 0 0,-20-64-534 0 0,1-3-91 0 0,-1 0 0 0 0,0 0 0 0 0,0 0 1 0 0,-1 0-1 0 0,1 0 0 0 0,0 0 0 0 0,-1 0 0 0 0,1 0 1 0 0,-1 0-1 0 0,1 1 0 0 0,-1-1 0 0 0,0 0 0 0 0,0 0 0 0 0,0 1 1 0 0,0-1-1 0 0,0 1 0 0 0,0-1 0 0 0,-1 1 0 0 0,1-1 1 0 0,0 1-1 0 0,-1-1 0 0 0,1 1 0 0 0,-1 0 0 0 0,1 0 0 0 0,-1 0 1 0 0,0 0-1 0 0,1 0 0 0 0,-1 0 0 0 0,0 1 0 0 0,0-1 1 0 0,0 0-1 0 0,1 1 0 0 0,-1-1 0 0 0,0 1 0 0 0,0 0 0 0 0,0 0 1 0 0,0 0 73 0 0,-3-2-1 0 0,-1 1 0 0 0,1 0 0 0 0,-1 0 0 0 0,1 0 0 0 0,-1 1 0 0 0,1 0 0 0 0,-1 0 0 0 0,1 0 0 0 0,-1 1 0 0 0,1 0 0 0 0,-1 0 1 0 0,1 0-1 0 0,-1 1 0 0 0,1 0 0 0 0,0 0 0 0 0,0 0 0 0 0,0 1 0 0 0,0-1 0 0 0,0 1 0 0 0,1 0 0 0 0,-1 1 0 0 0,1-1 0 0 0,0 1 0 0 0,0 0 1 0 0,0 0-1 0 0,-2 2 1 0 0,6-5 36 0 0,0 0 0 0 0,0 0 1 0 0,0 0-1 0 0,0-1 0 0 0,0 1 1 0 0,0 0-1 0 0,0 0 1 0 0,0 0-1 0 0,0-1 0 0 0,0 1 1 0 0,0 0-1 0 0,1 0 0 0 0,-1-1 1 0 0,0 1-1 0 0,1 0 0 0 0,-1 0 1 0 0,0-1-1 0 0,1 1 1 0 0,-1 0-1 0 0,1-1 0 0 0,-1 1 1 0 0,1 0-1 0 0,-1-1 0 0 0,1 1 1 0 0,0-1-1 0 0,-1 1 0 0 0,1-1 1 0 0,-1 1-1 0 0,1-1 1 0 0,0 0-1 0 0,0 1 0 0 0,-1-1 1 0 0,1 0-1 0 0,0 1 0 0 0,0-1 1 0 0,-1 0-1 0 0,1 0 0 0 0,0 0 1 0 0,0 0-1 0 0,0 0 1 0 0,-1 0-1 0 0,1 0 0 0 0,0 0 1 0 0,0 0-1 0 0,0 0 0 0 0,-1 0 1 0 0,1 0-1 0 0,0-1 1 0 0,0 1-1 0 0,-1 0 0 0 0,2-1-36 0 0,11 4-135 0 0,126 10 967 0 0,7-53-1413 0 0,-6 1-4542 0 0,-63 56 2338 0 0,-72-12 2812 0 0,1 0 0 0 0,-1 0 1 0 0,0 1-1 0 0,0 0 0 0 0,-1 0 0 0 0,1 0 0 0 0,-2 1 0 0 0,1-1 1 0 0,0 1-1 0 0,-1 0 0 0 0,-1 0 0 0 0,1 0 0 0 0,-1 0 0 0 0,1 7-27 0 0,1 2 335 0 0,-1-1-1 0 0,0 1 1 0 0,-1 1-1 0 0,-1-1 1 0 0,-1 0-1 0 0,0 0 1 0 0,-1 0-1 0 0,-1 0 1 0 0,0 0-1 0 0,-1 0 0 0 0,-1 0 1 0 0,-1 0-1 0 0,0-1 1 0 0,-3 6-335 0 0,-31 88-1410 0 0,49-81-1740 0 0,-3-21 1634 0 0</inkml:trace>
  <inkml:trace contextRef="#ctx0" brushRef="#br0" timeOffset="-68049.812">11931 666 3065 0 0,'-6'-4'115'0'0,"-2"1"0"0"0,1 0-1 0 0,0 1 1 0 0,0 0 0 0 0,-1 0 0 0 0,1 0 0 0 0,-1 1 0 0 0,0 0 0 0 0,1 1 0 0 0,-1-1 0 0 0,0 2 0 0 0,0-1 0 0 0,1 1 0 0 0,-1 0 0 0 0,0 0-1 0 0,1 1 1 0 0,-1 0 0 0 0,1 1 0 0 0,0 0 0 0 0,0 0 0 0 0,0 0 0 0 0,0 1 0 0 0,0 0 0 0 0,-3 3-115 0 0,-5 3 106 0 0,2 0 0 0 0,-1 2 1 0 0,1-1-1 0 0,1 2 0 0 0,0-1 0 0 0,1 2 1 0 0,0-1-1 0 0,1 2 0 0 0,0-1 0 0 0,-3 9-106 0 0,3-6 99 0 0,1 1-1 0 0,1 0 0 0 0,0 0 1 0 0,2 1-1 0 0,0 0 0 0 0,1 0 0 0 0,0 0 1 0 0,2 1-1 0 0,1-1 0 0 0,0 1 1 0 0,1 0-1 0 0,1 0 0 0 0,1 0 0 0 0,1-1 1 0 0,0 1-1 0 0,2-1 0 0 0,0 1 1 0 0,1-1-1 0 0,1 0 0 0 0,1-1 0 0 0,1 1 1 0 0,0-1-1 0 0,2 0-98 0 0,3-7 121 0 0,0-1 0 0 0,0 0 0 0 0,1-1 0 0 0,0-1 0 0 0,1 0 0 0 0,0-1 0 0 0,0 0 0 0 0,0-1 0 0 0,1-1 0 0 0,0-1 0 0 0,0 0 0 0 0,1-1 0 0 0,-1-1 0 0 0,0 0 0 0 0,1-1 0 0 0,-1-1 0 0 0,1 0 0 0 0,0-2 0 0 0,11-2-121 0 0,-14 2 60 0 0,0-1 0 0 0,0-1 0 0 0,0 0-1 0 0,0-1 1 0 0,0 0 0 0 0,-1-1 0 0 0,0-1 0 0 0,-1 0-1 0 0,1-1 1 0 0,-1 0 0 0 0,-1-1 0 0 0,1 0 0 0 0,-2-1 0 0 0,1 0-1 0 0,-1-1 1 0 0,-1 0 0 0 0,7-10-60 0 0,3-7 77 0 0,-1 0 0 0 0,-1-2 0 0 0,-2 1 0 0 0,-1-2 0 0 0,-1 0 0 0 0,-2 0 0 0 0,1-8-77 0 0,-7 12 20 0 0,-1 0 0 0 0,-1-1 0 0 0,-1 1 0 0 0,-2-1 0 0 0,0 1-1 0 0,-2-1 1 0 0,-1 1 0 0 0,-2-1 0 0 0,0 1 0 0 0,-2 0 0 0 0,-1 1-1 0 0,-1 0 1 0 0,-1 0 0 0 0,-1 1 0 0 0,-2-1-20 0 0,12 21-11 0 0,-1 0-1 0 0,-1 0 1 0 0,1 0 0 0 0,-1 0-1 0 0,0 0 1 0 0,0 0 0 0 0,0 0-1 0 0,0 1 1 0 0,-1 0 0 0 0,0-1 0 0 0,0 2-1 0 0,0-1 1 0 0,0 0 0 0 0,-1 1-1 0 0,1 0 1 0 0,-1 0 0 0 0,0 0-1 0 0,0 0 1 0 0,0 1 0 0 0,0 0 0 0 0,-1 0-1 0 0,1 0 1 0 0,-1 1 0 0 0,1 0-1 0 0,-1 0 1 0 0,1 0 0 0 0,-1 0-1 0 0,1 1 1 0 0,-1 0 0 0 0,0 1 0 0 0,1-1-1 0 0,-1 1 1 0 0,1 0 0 0 0,-1 0-1 0 0,1 1 1 0 0,-1-1 0 0 0,1 1-1 0 0,-1 1 12 0 0,-2 2-13 0 0,-1 0 1 0 0,1 0-1 0 0,1 1 0 0 0,-1 0 0 0 0,1 1 0 0 0,0 0 0 0 0,0 0 0 0 0,1 0 0 0 0,0 1 0 0 0,0 0 0 0 0,1 0 0 0 0,0 0 0 0 0,0 1 0 0 0,1 0 0 0 0,0 0 0 0 0,1 0 0 0 0,0 0 0 0 0,0 1 0 0 0,1-1 1 0 0,0 1-1 0 0,1-1 0 0 0,0 1 0 0 0,1 0 0 0 0,-1 0 0 0 0,2-1 0 0 0,0 1 0 0 0,0 0 0 0 0,0-1 0 0 0,1 1 0 0 0,1-1 0 0 0,0 1 0 0 0,0-1 0 0 0,1 0 0 0 0,4 8 13 0 0,87 119 132 0 0,-71-106-28 0 0,-1 1 0 0 0,-2 1-1 0 0,-1 0 1 0 0,-2 2 0 0 0,14 33-104 0 0,-16-20 124 0 0,-11-28-80 0 0,1 0 1 0 0,0-1-1 0 0,2 0 0 0 0,0-1 0 0 0,1 0 0 0 0,0 0 0 0 0,2-1 0 0 0,0 0 1 0 0,4 4-45 0 0,-11-16-88 0 0,0-1 0 0 0,0 0 0 0 0,0 0 0 0 0,0 0-1 0 0,1 0 1 0 0,-1-1 0 0 0,1 1 0 0 0,-1-1 0 0 0,1 0 0 0 0,0-1 0 0 0,0 1 0 0 0,0-1 0 0 0,0 0 0 0 0,0 0 0 0 0,0-1 0 0 0,0 1 0 0 0,1-1 0 0 0,-1 0 0 0 0,0-1 0 0 0,0 1 0 0 0,0-1 0 0 0,0 0 0 0 0,0 0 0 0 0,0-1 0 0 0,0 1 0 0 0,0-1 0 0 0,-1 0 0 0 0,1-1 0 0 0,0 1 0 0 0,1-2 88 0 0,7-8-671 0 0,0 2-169 0 0</inkml:trace>
  <inkml:trace contextRef="#ctx0" brushRef="#br0" timeOffset="-10139.812">11455 3123 5985 0 0,'0'-15'710'0'0,"-1"9"-569"0"0,0 1 0 0 0,1-1 0 0 0,0 0 0 0 0,0 1 0 0 0,0-1 0 0 0,1 1 0 0 0,-1-1 0 0 0,1 1 0 0 0,1-1 0 0 0,-1 1 0 0 0,1-1 0 0 0,0 1 0 0 0,0 0 0 0 0,1 0 0 0 0,1-4-141 0 0,-3 9 6 0 0,0-1 0 0 0,-1 1-1 0 0,1-1 1 0 0,0 1 0 0 0,0-1 0 0 0,-1 1 0 0 0,1-1 0 0 0,0 1-1 0 0,0 0 1 0 0,-1 0 0 0 0,1-1 0 0 0,0 1 0 0 0,0 0 0 0 0,0 0-1 0 0,0 0 1 0 0,-1 0 0 0 0,1 0 0 0 0,0 0 0 0 0,0 0 0 0 0,0 0-1 0 0,0 0 1 0 0,-1 1 0 0 0,1-1 0 0 0,0 0 0 0 0,0 0 0 0 0,0 1-1 0 0,-1-1 1 0 0,1 1 0 0 0,0-1 0 0 0,-1 0 0 0 0,1 1 0 0 0,0-1-1 0 0,-1 1 1 0 0,1 0 0 0 0,0-1 0 0 0,-1 1 0 0 0,1-1 0 0 0,-1 1-1 0 0,1 0 1 0 0,-1 0 0 0 0,1-1 0 0 0,-1 1 0 0 0,0 0 0 0 0,1 0-1 0 0,-1-1 1 0 0,0 1 0 0 0,0 0 0 0 0,0 0 0 0 0,1 0 0 0 0,-1 0 0 0 0,0-1-1 0 0,0 1 1 0 0,0 0 0 0 0,0 0-6 0 0,7 52 444 0 0,-7-49-416 0 0,-19 342 770 0 0,14-302-761 0 0,-36 246 372 0 0,41-283-387 0 0,0-1-1 0 0,1 0 1 0 0,0 1-1 0 0,1-1 1 0 0,-1 0 0 0 0,1 0-1 0 0,0 1 1 0 0,1-1-1 0 0,0-1 1 0 0,0 1 0 0 0,0 0-1 0 0,0-1 1 0 0,1 1 0 0 0,0-1-1 0 0,0 0 1 0 0,0-1-1 0 0,1 1 1 0 0,-1-1 0 0 0,1 1-1 0 0,0-1 1 0 0,1-1-1 0 0,-1 1 1 0 0,1-1 0 0 0,-1 0-1 0 0,1 0 1 0 0,0-1 0 0 0,0 1-1 0 0,0-1 1 0 0,1-1-1 0 0,-1 1 1 0 0,0-1 0 0 0,1 0-1 0 0,-1-1 1 0 0,7 1-22 0 0,364 33 1156 0 0,-50-36-823 0 0,-290 0-379 0 0,1-1 0 0 0,-1-1 0 0 0,0-2 0 0 0,-1-2-1 0 0,0-1 1 0 0,19-9 46 0 0,-47 3-4300 0 0,-9 13 3318 0 0</inkml:trace>
  <inkml:trace contextRef="#ctx0" brushRef="#br0" timeOffset="-9819.812">11683 3457 5665 0 0,'-18'-12'1799'0'0,"14"11"-1697"0"0,1-1 1 0 0,0 0-1 0 0,0 0 0 0 0,0 0 0 0 0,0 0 0 0 0,0 0 0 0 0,0-1 0 0 0,0 1 1 0 0,1-1-1 0 0,-1 0 0 0 0,1 1 0 0 0,0-1 0 0 0,0-1 0 0 0,0 1 1 0 0,0 0-1 0 0,0 0 0 0 0,1-1 0 0 0,-1 1 0 0 0,1-1 0 0 0,0-1-102 0 0,9 3 286 0 0,82-9 417 0 0,1 4 0 0 0,-1 4 0 0 0,7 4-703 0 0,-47-1 21 0 0,117-30-1 0 0,-144 19-1100 0 0,-14 3-3499 0 0,-9 6 3248 0 0</inkml:trace>
  <inkml:trace contextRef="#ctx0" brushRef="#br0" timeOffset="-9519.812">11501 2992 6921 0 0,'-5'-5'1732'0'0,"5"5"-1698"0"0,1 0 0 0 0,0 0 1 0 0,-1 1-1 0 0,1-1 0 0 0,0 0 1 0 0,-1 0-1 0 0,1-1 0 0 0,0 1 1 0 0,-1 0-1 0 0,1 0 0 0 0,0 0 0 0 0,-1 0 1 0 0,1 0-1 0 0,-1-1 0 0 0,1 1 1 0 0,0 0-1 0 0,-1-1 0 0 0,1 1 1 0 0,-1 0-1 0 0,1-1 0 0 0,-1 1 1 0 0,1-1-1 0 0,-1 1 0 0 0,1 0 0 0 0,-1-1 1 0 0,0 1-1 0 0,1-1 0 0 0,-1 0 1 0 0,1 1-1 0 0,-1-1 0 0 0,0 1 1 0 0,0-1-1 0 0,1 0 0 0 0,-1 1 1 0 0,0-1-1 0 0,0 1 0 0 0,0-1 0 0 0,0 0 1 0 0,0 1-1 0 0,0-1 0 0 0,0 0 1 0 0,0 1-1 0 0,0-1 0 0 0,0 0 1 0 0,0 1-1 0 0,0-1 0 0 0,0 0 0 0 0,0 1 1 0 0,0-1-1 0 0,-1 1 0 0 0,1-1 1 0 0,0 0-1 0 0,-1 1 0 0 0,1-1 1 0 0,0 1-1 0 0,-1-1 0 0 0,1 1 1 0 0,-1-1-1 0 0,1 1 0 0 0,-1-1 0 0 0,1 1 1 0 0,-1-1-1 0 0,1 1 0 0 0,-1 0 1 0 0,1-1-1 0 0,-1 1-34 0 0,192-11 549 0 0,-154 12-476 0 0,3 1 5 0 0,0-1 0 0 0,-1-2 0 0 0,1-2 0 0 0,-1-1 0 0 0,19-6-78 0 0,-10-4 135 0 0,5-1-1149 0 0,-19 9-3127 0 0,-27 5 2489 0 0</inkml:trace>
  <inkml:trace contextRef="#ctx0" brushRef="#br0" timeOffset="-8499.812">13822 2461 3665 0 0,'-9'-4'235'0'0,"0"2"0"0"0,0-1 0 0 0,0 2 0 0 0,-1-1 0 0 0,1 1 0 0 0,0 0 0 0 0,-1 1 0 0 0,1 0-1 0 0,0 1 1 0 0,-1 0 0 0 0,1 0 0 0 0,0 1 0 0 0,0 0 0 0 0,0 1 0 0 0,0 0 0 0 0,-1 0-235 0 0,-12 17 271 0 0,1 1-1 0 0,0 1 1 0 0,2 1-1 0 0,0 0 1 0 0,2 2 0 0 0,1 0-1 0 0,0 0 1 0 0,2 2-1 0 0,1 0 1 0 0,2 0-1 0 0,0 1 1 0 0,2 1-1 0 0,1 0 1 0 0,1 0-1 0 0,1 4-270 0 0,-17 50 118 0 0,3 1 0 0 0,3 0 0 0 0,5 2 0 0 0,3 0 0 0 0,4 0 0 0 0,4 0-1 0 0,4 0 1 0 0,3 0 0 0 0,4 0 0 0 0,4-1 0 0 0,23 78-118 0 0,-29-136-80 0 0,2-1 1 0 0,1-1 0 0 0,0 0 0 0 0,2 0 0 0 0,1-1-1 0 0,1-1 1 0 0,1 0 0 0 0,1-1 0 0 0,1-1-1 0 0,1-1 1 0 0,1 0 0 0 0,0-2 0 0 0,1 0-1 0 0,1-1 1 0 0,1-1 0 0 0,1-2 0 0 0,0 0-1 0 0,0-1 1 0 0,19 6 79 0 0,125 33-3079 0 0,-112-40 1374 0 0</inkml:trace>
  <inkml:trace contextRef="#ctx0" brushRef="#br0" timeOffset="20000.188">19455 3500 5433 0 0,'-3'3'522'0'0,"3"-3"-457"0"0,1-1 1 0 0,0 1-1 0 0,0 0 0 0 0,-1 0 1 0 0,1 0-1 0 0,0 0 0 0 0,-1 0 1 0 0,1 0-1 0 0,0 1 0 0 0,0-1 1 0 0,-1 0-1 0 0,1 0 0 0 0,0 0 1 0 0,-1 1-1 0 0,1-1 0 0 0,0 0 1 0 0,-1 1-1 0 0,1-1 0 0 0,-1 0 1 0 0,1 1-1 0 0,0-1 0 0 0,-1 1 1 0 0,1-1-1 0 0,-1 1 0 0 0,0-1 1 0 0,1 1-1 0 0,-1 0 0 0 0,1-1 1 0 0,-1 1-1 0 0,0-1 1 0 0,1 1-1 0 0,-1 0 0 0 0,0-1 1 0 0,0 1-1 0 0,1 0 0 0 0,-1 0 1 0 0,0-1-1 0 0,0 1 0 0 0,0 0 1 0 0,0-1-1 0 0,0 1 0 0 0,0 0 1 0 0,0 0-1 0 0,0-1 0 0 0,0 1 1 0 0,0 0-1 0 0,-1-1 0 0 0,1 1 1 0 0,0 0-1 0 0,0-1 0 0 0,-1 1 1 0 0,1 0-1 0 0,0-1 0 0 0,-1 1 1 0 0,1 0-1 0 0,0-1 0 0 0,-1 1 1 0 0,1-1-1 0 0,-1 1 0 0 0,1-1 1 0 0,-1 1-1 0 0,0-1 1 0 0,1 0-1 0 0,-1 1 0 0 0,1-1 1 0 0,-1 1-1 0 0,0-1 0 0 0,0 0-65 0 0,49 22 234 0 0,49-27 1231 0 0,-80 5-1329 0 0,0-1-1 0 0,0-1 1 0 0,0 0 0 0 0,0-1-1 0 0,-1-1 1 0 0,1-1-1 0 0,-1 0 1 0 0,0-1 0 0 0,0-1-1 0 0,-1-1 1 0 0,0 0-1 0 0,0 0 1 0 0,-1-2-1 0 0,0 0 1 0 0,2-2-136 0 0,-7 1 16 0 0,-1 0 1 0 0,0 0-1 0 0,0-1 1 0 0,-1 0-1 0 0,-1 0 0 0 0,0-1 1 0 0,0 0-1 0 0,-2 0 1 0 0,1 0-1 0 0,-2 0 1 0 0,0-1-1 0 0,0 1 0 0 0,-1-1 1 0 0,-1 0-1 0 0,0 0 1 0 0,-1 0-1 0 0,-1 1 0 0 0,0-1 1 0 0,0 0-1 0 0,-2 0 1 0 0,0 1-1 0 0,0-1 0 0 0,-4-8-16 0 0,5 17 1 0 0,0 0 0 0 0,0 0 0 0 0,0 0 0 0 0,0 1 0 0 0,-1-1 0 0 0,0 0 0 0 0,0 1 0 0 0,0 0-1 0 0,0 0 1 0 0,-1 0 0 0 0,1 0 0 0 0,-1 1 0 0 0,0-1 0 0 0,0 1 0 0 0,0 0 0 0 0,-1 0 0 0 0,1 0-1 0 0,-1 1 1 0 0,0 0 0 0 0,0-1 0 0 0,1 2 0 0 0,-1-1 0 0 0,-1 1 0 0 0,-2-1-1 0 0,-4 0-2 0 0,1 0 0 0 0,-1 1-1 0 0,1 0 1 0 0,-1 1 0 0 0,0 1 0 0 0,1 0 0 0 0,-1 0 0 0 0,1 1 0 0 0,-1 1 0 0 0,1 0 0 0 0,0 0-1 0 0,0 1 1 0 0,0 0 0 0 0,1 1 0 0 0,0 0 0 0 0,-1 1 0 0 0,2 0 0 0 0,-1 1 0 0 0,1 0 0 0 0,0 0-1 0 0,0 1 1 0 0,1 0 0 0 0,0 1 0 0 0,1 0 0 0 0,-1 0 0 0 0,2 0 0 0 0,-1 1 0 0 0,2 0 0 0 0,-1 1 0 0 0,1-1-1 0 0,-2 8 3 0 0,-5 43 247 0 0,3-1-1 0 0,3 1 0 0 0,2 1 0 0 0,3-1 1 0 0,3 1-1 0 0,2-1 0 0 0,3 0 0 0 0,14 53-246 0 0,33 236 410 0 0,-59-239-358 0 0,-15-41-3437 0 0,19-70 2477 0 0</inkml:trace>
  <inkml:trace contextRef="#ctx0" brushRef="#br0" timeOffset="21760.188">20297 2964 3345 0 0,'1'-17'493'0'0,"1"0"0"0"0,1 1 0 0 0,0-1 0 0 0,1 1 0 0 0,1 0 0 0 0,1 0 0 0 0,0 0 0 0 0,1 1 0 0 0,0 0 0 0 0,1 1 0 0 0,1-1 0 0 0,1 1 0 0 0,2-2-493 0 0,-13 16 8 0 0,1 0 0 0 0,0 0 0 0 0,0 0 0 0 0,-1 0 0 0 0,1 0 0 0 0,0 0 0 0 0,-1 0 0 0 0,1 0 0 0 0,0 0 0 0 0,0 0 0 0 0,-1 0 0 0 0,1-1 0 0 0,0 1-1 0 0,0 0 1 0 0,0 0 0 0 0,-1 0 0 0 0,1 0 0 0 0,0 0 0 0 0,0-1 0 0 0,0 1 0 0 0,-1 0 0 0 0,1 0 0 0 0,0-1 0 0 0,0 1 0 0 0,0 0 0 0 0,0 0 0 0 0,-1 0 0 0 0,1-1 0 0 0,0 1-8 0 0,-31 49 266 0 0,3 2 1 0 0,1 1-1 0 0,3 1 1 0 0,2 0-1 0 0,2 2 1 0 0,3 1-1 0 0,3 0 0 0 0,1 1 1 0 0,4 0-1 0 0,-2 43-266 0 0,5 109 627 0 0,6-196-579 0 0,1 1-1 0 0,1 0 1 0 0,0-1-1 0 0,0 1 1 0 0,2-1-1 0 0,-1 0 1 0 0,2 0-1 0 0,0 0 1 0 0,0-1-1 0 0,1 1 1 0 0,1-1-1 0 0,0-1 1 0 0,1 1-1 0 0,0-1 1 0 0,0 0-1 0 0,2-1 1 0 0,-1 0-1 0 0,1-1 1 0 0,0 0-1 0 0,1 0 1 0 0,7 4-48 0 0,-15-11-44 0 0,0-1 0 0 0,1 1 0 0 0,-1-1 1 0 0,0 1-1 0 0,0-1 0 0 0,1 0 0 0 0,-1 0 1 0 0,1-1-1 0 0,-1 1 0 0 0,1-1 0 0 0,-1 0 1 0 0,1 1-1 0 0,-1-2 0 0 0,1 1 0 0 0,-1 0 1 0 0,1-1-1 0 0,-1 1 0 0 0,0-1 0 0 0,1 0 1 0 0,-1 0-1 0 0,0-1 0 0 0,1 1 0 0 0,-1-1 1 0 0,0 1-1 0 0,0-1 0 0 0,0 0 0 0 0,0 0 44 0 0,52-80-6948 0 0,-47 64 5445 0 0</inkml:trace>
  <inkml:trace contextRef="#ctx0" brushRef="#br0" timeOffset="21980.188">20582 3148 6977 0 0,'-11'55'4787'0'0,"-2"14"-4140"0"0,6 195 333 0 0,6-264-1024 0 0,1 1 1 0 0,0 0-1 0 0,-1-1 1 0 0,1 1-1 0 0,0 0 0 0 0,0-1 1 0 0,0 1-1 0 0,-1 0 1 0 0,1 0-1 0 0,0-1 0 0 0,0 1 1 0 0,0 0-1 0 0,0-1 1 0 0,0 1-1 0 0,1 0 1 0 0,-1 0-1 0 0,0-1 0 0 0,0 1 1 0 0,0 0-1 0 0,1-1 1 0 0,-1 1-1 0 0,0 0 1 0 0,1-1-1 0 0,-1 1 0 0 0,0-1 1 0 0,1 1-1 0 0,-1 0 1 0 0,1-1-1 0 0,-1 1 0 0 0,1-1 1 0 0,-1 1-1 0 0,1-1 1 0 0,-1 0-1 0 0,1 1 1 0 0,0-1-1 0 0,-1 1 0 0 0,1-1 1 0 0,-1 0-1 0 0,1 0 1 0 0,0 1-1 0 0,0-1 1 0 0,-1 0-1 0 0,1 0 0 0 0,0 0 1 0 0,-1 0-1 0 0,1 0 1 0 0,0 0-1 0 0,-1 0 0 0 0,1 0 1 0 0,0 0-1 0 0,0 0 1 0 0,-1 0-1 0 0,2 0 44 0 0,28-27-3222 0 0,-23 20 3670 0 0,29-44-2619 0 0,-17 24 628 0 0</inkml:trace>
  <inkml:trace contextRef="#ctx0" brushRef="#br0" timeOffset="22180.188">20845 3147 5209 0 0,'-40'121'5538'0'0,"12"-46"-4252"0"0,9-29-537 0 0,15-37-638 0 0,-1-1 0 0 0,2 1 1 0 0,-1-1-1 0 0,1 1 0 0 0,0 0 1 0 0,1 1-1 0 0,0-1 0 0 0,1 0 1 0 0,0 1-1 0 0,0-1 0 0 0,1 0 1 0 0,0 1-112 0 0,2-10-78 0 0,0 1 1 0 0,1-1 0 0 0,-1 1 0 0 0,0-1-1 0 0,0 0 1 0 0,0 0 0 0 0,0 0 0 0 0,0 0-1 0 0,1-1 1 0 0,-1 1 0 0 0,0 0-1 0 0,0-1 1 0 0,0 0 0 0 0,0 1 0 0 0,0-1-1 0 0,0 0 1 0 0,0 0 0 0 0,0 0 0 0 0,0 0-1 0 0,-1-1 1 0 0,1 1 0 0 0,0 0 0 0 0,-1-1-1 0 0,1 1 1 0 0,-1-1 0 0 0,1 1-1 0 0,-1-1 1 0 0,0 0 0 0 0,1 0 0 0 0,-1 0-1 0 0,0 1 1 0 0,0-3 77 0 0,13-30-5620 0 0,-13 28 3996 0 0</inkml:trace>
  <inkml:trace contextRef="#ctx0" brushRef="#br0" timeOffset="22460.188">20399 3098 6097 0 0,'-13'0'5093'0'0,"25"2"-2419"0"0,159-16-828 0 0,55-13-1064 0 0,-219 26-915 0 0,0 0 0 0 0,-1-1 1 0 0,1 0-1 0 0,0 0 0 0 0,-1-1 1 0 0,0 1-1 0 0,0-1 0 0 0,0-1 1 0 0,0 1-1 0 0,0-1 1 0 0,-1 0-1 0 0,1 0 0 0 0,-1-1 1 0 0,0 0-1 0 0,-1 0 0 0 0,1 0 1 0 0,2-4 132 0 0,15-13-2935 0 0,-3-3 816 0 0,-9 10 546 0 0</inkml:trace>
  <inkml:trace contextRef="#ctx0" brushRef="#br0" timeOffset="22660.188">21130 2779 6361 0 0,'37'164'8126'0'0,"-32"89"-6131"0"0,-7-216-1921 0 0,-1 0 0 0 0,-3 0 1 0 0,0-1-1 0 0,-3 1 0 0 0,-1-2 0 0 0,-1 1 0 0 0,-2-1 0 0 0,-2-1 0 0 0,-1-1 0 0 0,-1 0 1 0 0,-2-1-1 0 0,-21 27-74 0 0,-55 35-932 0 0,79-88-507 0 0,13-7-2770 0 0,3-1 2323 0 0</inkml:trace>
  <inkml:trace contextRef="#ctx0" brushRef="#br0" timeOffset="-7049.813">15102 2859 5769 0 0,'-101'-4'2785'0'0,"153"7"-2194"0"0,401 10 1152 0 0,-397-6-1952 0 0,0-2 1 0 0,0-3-1 0 0,0-2 0 0 0,0-3 1 0 0,31-6 208 0 0,9 0-3418 0 0,-77 8 2088 0 0</inkml:trace>
  <inkml:trace contextRef="#ctx0" brushRef="#br0" timeOffset="-6339.813">15048 2913 6785 0 0,'-70'-12'3277'0'0,"67"12"-3269"0"0,-1-1 0 0 0,0 1-1 0 0,0 0 1 0 0,0 0 0 0 0,1 1 0 0 0,-1-1 0 0 0,0 1 0 0 0,0-1 0 0 0,1 1-1 0 0,-1 1 1 0 0,1-1 0 0 0,-1 0 0 0 0,1 1 0 0 0,-1 0 0 0 0,1-1-1 0 0,0 1 1 0 0,0 1 0 0 0,0-1 0 0 0,0 0 0 0 0,0 1 0 0 0,0-1 0 0 0,1 1-1 0 0,-1 0 1 0 0,1 0 0 0 0,0 0 0 0 0,-1 0 0 0 0,2 1 0 0 0,-1-1-1 0 0,0 0 1 0 0,1 1 0 0 0,-1 0 0 0 0,1-1 0 0 0,0 1 0 0 0,0-1 0 0 0,1 1-1 0 0,-1 0 1 0 0,1 0 0 0 0,-1 0 0 0 0,1-1 0 0 0,1 1 0 0 0,-1 0 0 0 0,0 0-8 0 0,5 7 80 0 0,1 0 0 0 0,0-1 1 0 0,0 1-1 0 0,1-1 0 0 0,0-1 1 0 0,1 0-1 0 0,0 0 0 0 0,0 0 1 0 0,1-1-1 0 0,0 0 0 0 0,0-1 1 0 0,1 0-1 0 0,0 0 0 0 0,1-1 1 0 0,-1 0-1 0 0,1-1 0 0 0,6 2-80 0 0,272 129 446 0 0,-158-76-318 0 0,-129-58-122 0 0,0-1 1 0 0,0 0 0 0 0,0 0 0 0 0,0 1 0 0 0,-1-1-1 0 0,1 1 1 0 0,0-1 0 0 0,-1 1 0 0 0,1 0 0 0 0,-1 0-1 0 0,0-1 1 0 0,1 1 0 0 0,-1 0 0 0 0,0 0 0 0 0,0 1 0 0 0,0-1-1 0 0,-1 0 1 0 0,1 0 0 0 0,0 0 0 0 0,-1 0 0 0 0,0 1-1 0 0,1-1 1 0 0,-1 0 0 0 0,0 1 0 0 0,0-1 0 0 0,0 0-1 0 0,0 0 1 0 0,-1 1 0 0 0,1-1 0 0 0,0 0 0 0 0,-1 0-1 0 0,0 1 1 0 0,0-1 0 0 0,1 0 0 0 0,-1 0 0 0 0,-1 0-1 0 0,1 0 1 0 0,0 0 0 0 0,0 0 0 0 0,-1 0 0 0 0,0 0-7 0 0,-69 73 153 0 0,65-70-148 0 0,-241 157 102 0 0,214-142-107 0 0,1 2 0 0 0,0 1 0 0 0,2 1 0 0 0,1 2 0 0 0,1 1 0 0 0,1 1 0 0 0,1 2 0 0 0,-3 7 0 0 0,27-36-3 0 0,0 1 1 0 0,0 0-1 0 0,0 0 0 0 0,1 0 1 0 0,-1 0-1 0 0,1 0 1 0 0,-1 0-1 0 0,1 0 1 0 0,0 1-1 0 0,0-1 0 0 0,-1 0 1 0 0,2 1-1 0 0,-1-1 1 0 0,0 1-1 0 0,0-1 0 0 0,1 1 1 0 0,0-1-1 0 0,-1 1 1 0 0,1 0-1 0 0,0-1 1 0 0,0 1-1 0 0,0-1 0 0 0,1 1 1 0 0,-1 0-1 0 0,1-1 1 0 0,-1 1-1 0 0,1-1 1 0 0,0 1-1 0 0,0-1 0 0 0,0 0 1 0 0,0 1-1 0 0,1-1 1 0 0,-1 0-1 0 0,0 0 0 0 0,1 0 1 0 0,0 1-1 0 0,-1-2 1 0 0,1 1-1 0 0,0 0 1 0 0,0 0-1 0 0,0-1 0 0 0,0 1 1 0 0,0-1-1 0 0,1 1 1 0 0,-1-1-1 0 0,2 1 3 0 0,26 6 50 0 0,1-2 0 0 0,0-1 1 0 0,0-1-1 0 0,0-2 0 0 0,0-1 0 0 0,0-1 0 0 0,14-3-50 0 0,5 2 93 0 0,184-14 323 0 0,-146 7-280 0 0,1 3-1 0 0,0 5 1 0 0,26 4-136 0 0,192 32-497 0 0,-230-30-2954 0 0,-66-8 2402 0 0</inkml:trace>
  <inkml:trace contextRef="#ctx0" brushRef="#br0" timeOffset="-5299.813">14921 4379 7026 0 0,'-1'-1'55'0'0,"1"1"1"0"0,-1-1 0 0 0,1 0 0 0 0,-1 0 0 0 0,1 0-1 0 0,-1 0 1 0 0,0 0 0 0 0,1 1 0 0 0,-1-1 0 0 0,0 0-1 0 0,0 1 1 0 0,0-1 0 0 0,1 0 0 0 0,-1 1 0 0 0,0-1 0 0 0,0 1-1 0 0,0-1 1 0 0,0 1 0 0 0,0 0 0 0 0,0-1 0 0 0,0 1-1 0 0,0 0 1 0 0,0 0 0 0 0,0 0 0 0 0,0-1 0 0 0,0 1-1 0 0,0 0 1 0 0,0 0 0 0 0,0 1 0 0 0,0-1 0 0 0,0 0 0 0 0,0 0-1 0 0,0 0 1 0 0,0 1 0 0 0,0-1 0 0 0,0 0 0 0 0,0 1-1 0 0,0-1 1 0 0,0 1 0 0 0,0-1 0 0 0,0 1 0 0 0,0 0-1 0 0,1-1 1 0 0,-1 1 0 0 0,0 0 0 0 0,0 0 0 0 0,1-1 0 0 0,-1 1-1 0 0,1 0 1 0 0,-1 0 0 0 0,1 0 0 0 0,-1 0 0 0 0,1 0-1 0 0,-1 0 1 0 0,1 0 0 0 0,0 0 0 0 0,-1 0 0 0 0,1 0 0 0 0,0 0-1 0 0,0 0 1 0 0,0 0 0 0 0,0 0 0 0 0,0 0 0 0 0,0 0-56 0 0,-13 73-284 0 0,-6 369 386 0 0,18-431-105 0 0,-1-5 44 0 0,0 1 0 0 0,1-1 0 0 0,0 0 0 0 0,1 1 0 0 0,-1-1 0 0 0,1 1-1 0 0,1-1 1 0 0,-1 0 0 0 0,1 1 0 0 0,1-1 0 0 0,-1 0 0 0 0,1 0 0 0 0,0 1 0 0 0,1-1-1 0 0,0-1 1 0 0,0 1 0 0 0,0 0 0 0 0,1-1 0 0 0,0 0 0 0 0,0 0 0 0 0,1 0 0 0 0,0 0 0 0 0,0-1-1 0 0,0 1-40 0 0,2-1 30 0 0,0-1-1 0 0,0 0 1 0 0,0 0-1 0 0,1-1 1 0 0,0 0 0 0 0,-1 0-1 0 0,1-1 1 0 0,0 0-1 0 0,0 0 1 0 0,0-1-1 0 0,0 0 1 0 0,0 0-1 0 0,1-1 1 0 0,-1 0-1 0 0,0-1 1 0 0,0 1-1 0 0,0-2 1 0 0,0 1-1 0 0,0-1 1 0 0,0 0-1 0 0,0-1 1 0 0,-1 0-1 0 0,1 0-29 0 0,125-36-664 0 0,-132 29-3994 0 0,-1 9 3468 0 0</inkml:trace>
  <inkml:trace contextRef="#ctx0" brushRef="#br0" timeOffset="-5029.813">14714 4688 6913 0 0,'-13'8'3606'0'0,"24"-2"-2914"0"0,-1-4-565 0 0,78 2-77 0 0,37-21-142 0 0,-41 16-2896 0 0,-68 3 1802 0 0</inkml:trace>
  <inkml:trace contextRef="#ctx0" brushRef="#br0" timeOffset="-3649.818">15446 4735 7058 0 0,'-44'-1'3034'0'0,"3"-3"-2684"0"0,206 15-359 0 0,-156-8-45 0 0,1-1 1 0 0,0 0-1 0 0,-1 0 1 0 0,1-1 0 0 0,0 0-1 0 0,0-1 1 0 0,0 0-1 0 0,0-1 1 0 0,0 0-1 0 0,-1 0 1 0 0,5-2 53 0 0,21-5-4344 0 0,-29 8 2996 0 0</inkml:trace>
  <inkml:trace contextRef="#ctx0" brushRef="#br0" timeOffset="-3379.818">15424 4894 4313 0 0,'-28'1'4276'0'0,"43"4"-2172"0"0,83 0-1811 0 0,7-13-469 0 0,-55 2-4690 0 0,-43 7 3427 0 0</inkml:trace>
  <inkml:trace contextRef="#ctx0" brushRef="#br0" timeOffset="-2799.818">16115 4577 3881 0 0,'-8'7'242'0'0,"1"1"0"0"0,0 1 0 0 0,0-1 0 0 0,1 1 0 0 0,0 0 0 0 0,1 0 0 0 0,0 1 1 0 0,0-1-1 0 0,1 1 0 0 0,0 0 0 0 0,1 0 0 0 0,0 1 0 0 0,1-1 0 0 0,0 1 0 0 0,0 0 0 0 0,1-1 0 0 0,1 1 0 0 0,-1 0 0 0 0,2 0-242 0 0,-3 8 328 0 0,1 0 0 0 0,1 0 0 0 0,0 0 0 0 0,2 0 0 0 0,0 0-1 0 0,1 0 1 0 0,1-1 0 0 0,3 9-328 0 0,-6-23 59 0 0,1 1 0 0 0,-1 0 0 0 0,1-1 1 0 0,1 1-1 0 0,-1-1 0 0 0,0 0 0 0 0,1 0 0 0 0,0 0 0 0 0,0 0 1 0 0,0 0-1 0 0,1 0 0 0 0,-1-1 0 0 0,1 0 0 0 0,0 0 1 0 0,0 0-1 0 0,0 0 0 0 0,0 0 0 0 0,0-1 0 0 0,1 0 0 0 0,-1 1 1 0 0,1-2-1 0 0,0 1 0 0 0,-1-1 0 0 0,1 1 0 0 0,0-1 0 0 0,0-1 1 0 0,0 1-1 0 0,0-1 0 0 0,0 1 0 0 0,-1-2 0 0 0,1 1 0 0 0,0 0 1 0 0,0-1-1 0 0,3 0-59 0 0,6-4 65 0 0,1-1 1 0 0,-1 0-1 0 0,0-1 1 0 0,-1-1-1 0 0,1 0 0 0 0,-1 0 1 0 0,-1-1-1 0 0,0-1 1 0 0,0 0-1 0 0,-1-1 1 0 0,0 0-1 0 0,-1-1 0 0 0,0 0 1 0 0,-1 0-1 0 0,4-8-65 0 0,-2 3 28 0 0,-1 0 0 0 0,-1-1 0 0 0,0 0 0 0 0,-1-1 0 0 0,-1 0 0 0 0,-1 0 0 0 0,-1-1 0 0 0,0 0 0 0 0,-1 1 0 0 0,-2-2-1 0 0,0 1 1 0 0,-1 0 0 0 0,-1 0 0 0 0,0 0 0 0 0,-3-10-28 0 0,3 26 3 0 0,0-1 1 0 0,0 1-1 0 0,0 0 0 0 0,-1 0 1 0 0,0 0-1 0 0,0 0 0 0 0,0-1 1 0 0,0 1-1 0 0,-1 0 0 0 0,1 1 1 0 0,-1-1-1 0 0,0 0 0 0 0,0 0 1 0 0,0 1-1 0 0,-1-1 0 0 0,1 1 1 0 0,-1 0-1 0 0,0 0 0 0 0,0 0 0 0 0,0 0 1 0 0,0 0-1 0 0,-1 1 0 0 0,1-1 1 0 0,-1 1-1 0 0,1 0 0 0 0,-1 0 1 0 0,0 0-1 0 0,0 1 0 0 0,0-1 1 0 0,0 1-1 0 0,0 0 0 0 0,0 0 1 0 0,0 0-1 0 0,-1 1 0 0 0,1-1 1 0 0,0 1-1 0 0,0 0 0 0 0,0 0 1 0 0,-1 1-1 0 0,1-1 0 0 0,-3 2-3 0 0,-9 4 3 0 0,0 2 1 0 0,1-1-1 0 0,0 2 0 0 0,0 0 0 0 0,1 1 0 0 0,0 0 1 0 0,1 1-1 0 0,0 1 0 0 0,1 0 0 0 0,0 1 1 0 0,1 0-1 0 0,1 0 0 0 0,0 1 0 0 0,0 1 0 0 0,2 0 1 0 0,-1 0-1 0 0,-2 11-3 0 0,-30 68-47 0 0,42-90-65 0 0,0-1 1 0 0,0 0-1 0 0,1 1 0 0 0,-1-1 0 0 0,1 0 1 0 0,-1 0-1 0 0,1 0 0 0 0,0 0 0 0 0,1-1 1 0 0,-1 1-1 0 0,0-1 0 0 0,1 1 0 0 0,-1-1 1 0 0,1 0-1 0 0,0 1 0 0 0,0-1 0 0 0,0-1 1 0 0,0 1-1 0 0,0 0 0 0 0,0-1 0 0 0,0 0 1 0 0,0 1-1 0 0,1-1 0 0 0,-1-1 0 0 0,1 1 1 0 0,-1 0-1 0 0,0-1 0 0 0,1 0 1 0 0,-1 0-1 0 0,1 0 0 0 0,-1 0 0 0 0,4 0 112 0 0,-3 0-206 0 0,19 5-1157 0 0</inkml:trace>
  <inkml:trace contextRef="#ctx0" brushRef="#br0" timeOffset="18040.188">17203 3008 7178 0 0,'1'7'3270'0'0,"-5"16"-3051"0"0,1-9-128 0 0,17 399 643 0 0,-14-382-646 0 0,0 0-1 0 0,-2 0 1 0 0,-2 0 0 0 0,-1-1 0 0 0,-1 1 0 0 0,-1-1 0 0 0,-9 19-88 0 0,-1-8-144 0 0,16-41-48 0 0,1 0-126 0 0,0 0-229 0 0,0 0-163 0 0,0 0-95 0 0,0-4-1846 0 0,0 3 1552 0 0</inkml:trace>
  <inkml:trace contextRef="#ctx0" brushRef="#br0" timeOffset="18430.188">17115 2986 5249 0 0,'5'-6'327'0'0,"0"-1"0"0"0,1 1-1 0 0,0 1 1 0 0,0-1 0 0 0,0 1 0 0 0,0 0-1 0 0,1 0 1 0 0,0 1 0 0 0,0 0-1 0 0,0 0 1 0 0,1 1 0 0 0,-1-1 0 0 0,1 2-1 0 0,0-1 1 0 0,0 1 0 0 0,1 0-327 0 0,7-1 149 0 0,0 1 0 0 0,0 1 1 0 0,0 1-1 0 0,0 0 0 0 0,0 0 0 0 0,0 2 1 0 0,-1 0-1 0 0,1 1 0 0 0,0 1 0 0 0,-1 0 1 0 0,0 1-1 0 0,6 3-149 0 0,-14-5 14 0 0,0 1 1 0 0,-1 0 0 0 0,0 0-1 0 0,0 0 1 0 0,0 1-1 0 0,0 0 1 0 0,-1 0-1 0 0,1 1 1 0 0,-1-1-1 0 0,-1 1 1 0 0,1 0-1 0 0,-1 0 1 0 0,0 1-1 0 0,-1-1 1 0 0,1 1-1 0 0,-1 0 1 0 0,-1 0-1 0 0,1 0 1 0 0,-1 0-1 0 0,0 1 1 0 0,-1-1 0 0 0,0 0-1 0 0,0 1 1 0 0,0-1-1 0 0,-1 1 1 0 0,0-1-1 0 0,-1 1 1 0 0,0 1-15 0 0,0 1 7 0 0,0 1 1 0 0,0-1 0 0 0,-1 0 0 0 0,-1 1-1 0 0,0-1 1 0 0,0 0 0 0 0,-1-1 0 0 0,0 1-1 0 0,0-1 1 0 0,-1 1 0 0 0,-1-1 0 0 0,1-1-1 0 0,-2 1 1 0 0,1-1 0 0 0,-1 0-1 0 0,0-1 1 0 0,-1 1 0 0 0,0-1 0 0 0,0-1-1 0 0,-2 2-7 0 0,-140 62 31 0 0,131-64-30 0 0,15-4-3 0 0,0 0 1 0 0,0 0 0 0 0,-1-1-1 0 0,1 0 1 0 0,0 1 0 0 0,-1-1 0 0 0,1-1-1 0 0,-1 1 1 0 0,1-1 0 0 0,-1 1-1 0 0,1-1 1 0 0,-1-1 0 0 0,0 1-1 0 0,1-1 1 0 0,-1 1 0 0 0,1-1 0 0 0,0-1-1 0 0,-1 1 1 0 0,1-1 0 0 0,0 1-1 0 0,-2-2 2 0 0,26-13 2 0 0,24 7 39 0 0,-37 10-20 0 0,-1-1 0 0 0,1 2 0 0 0,-1-1-1 0 0,1 1 1 0 0,-1 0 0 0 0,0 0 0 0 0,0 1 0 0 0,0 0 0 0 0,0 0-1 0 0,0 0 1 0 0,0 1 0 0 0,-1-1 0 0 0,0 1 0 0 0,0 1 0 0 0,0-1 0 0 0,4 5-21 0 0,-7-7 9 0 0,26 25 69 0 0,-2 2 1 0 0,-1 0-1 0 0,-2 2 1 0 0,0 0-1 0 0,-3 2 1 0 0,3 7-79 0 0,-11-16 13 0 0,-12-22-69 0 0,0 0 0 0 0,0 0-1 0 0,0 0 1 0 0,0 0 0 0 0,0 0-1 0 0,1 0 1 0 0,-1 0 0 0 0,1 0-1 0 0,-1 0 1 0 0,1-1 0 0 0,0 1 0 0 0,-1 0-1 0 0,1 0 1 0 0,0-1 0 0 0,0 1-1 0 0,0 0 1 0 0,1-1 0 0 0,-1 1-1 0 0,0-1 1 0 0,1 0 0 0 0,-1 1 0 0 0,0-1-1 0 0,1 0 1 0 0,0 0 0 0 0,-1 0-1 0 0,1 0 1 0 0,0 0 0 0 0,-1 0-1 0 0,1 0 1 0 0,0-1 0 0 0,0 1 0 0 0,0-1-1 0 0,0 1 1 0 0,-1-1 0 0 0,1 0-1 0 0,0 0 1 0 0,0 1 0 0 0,0-1 0 0 0,0-1-1 0 0,0 1 1 0 0,0 0 0 0 0,0 0-1 0 0,0-1 1 0 0,0 1 0 0 0,0-1-1 0 0,-1 1 1 0 0,1-1 0 0 0,0 0 0 0 0,0 0-1 0 0,-1 0 1 0 0,1 0 0 0 0,0-1 56 0 0,47-54-5236 0 0,-36 38 3497 0 0</inkml:trace>
  <inkml:trace contextRef="#ctx0" brushRef="#br0" timeOffset="18680.188">17735 3507 1880 0 0,'8'16'4025'0'0,"-7"20"-2515"0"0,-1-29-871 0 0,-6 111 1991 0 0,8 99-625 0 0,-3-215-1977 0 0,1 1 0 0 0,0-1 0 0 0,0 1 1 0 0,0-1-1 0 0,1 1 0 0 0,-1-1 0 0 0,1 1 0 0 0,-1-1 0 0 0,1 1 0 0 0,0-1 0 0 0,0 0 0 0 0,0 1 0 0 0,0-1 0 0 0,0 0 0 0 0,0 0 0 0 0,1 0 0 0 0,-1 0 0 0 0,1 0 0 0 0,-1 0 0 0 0,1 0 0 0 0,0 0 0 0 0,0-1 0 0 0,0 1 0 0 0,0-1 0 0 0,0 1 0 0 0,0-1 0 0 0,0 0 0 0 0,0 0 0 0 0,1 0 0 0 0,-1 0 0 0 0,0 0 0 0 0,1 0 1 0 0,-1-1-1 0 0,1 1 0 0 0,-1-1 0 0 0,1 0 0 0 0,-1 1 0 0 0,1-1 0 0 0,-1 0 0 0 0,1-1 0 0 0,-1 1 0 0 0,0 0 0 0 0,1-1 0 0 0,-1 1 0 0 0,1-1 0 0 0,-1 0 0 0 0,0 0 0 0 0,1 0-28 0 0,60-20 14 0 0,-38 12-241 0 0,1 0 1 0 0,-1 2-1 0 0,1 1 1 0 0,1 1-1 0 0,-1 1 0 0 0,12 0 227 0 0,-37 4-525 0 0,3 0 605 0 0,-3-2-5005 0 0,-1 1 3423 0 0</inkml:trace>
  <inkml:trace contextRef="#ctx0" brushRef="#br0" timeOffset="18870.188">17569 3755 7746 0 0,'22'-8'5474'0'0,"127"-21"-5179"0"0,-37 20-1437 0 0,-36 7-3189 0 0,-59 2 2794 0 0</inkml:trace>
  <inkml:trace contextRef="#ctx0" brushRef="#br0" timeOffset="19070.188">18372 3535 8642 0 0,'74'-22'4588'0'0,"40"10"-4037"0"0,2 0-637 0 0,12-6-1134 0 0,-43 11-3161 0 0,-70 7 3008 0 0</inkml:trace>
  <inkml:trace contextRef="#ctx0" brushRef="#br0" timeOffset="24000.188">16797 2739 376 0 0,'1'18'3415'0'0,"14"112"-955"0"0,-20-92-2350 0 0,-2 0 1 0 0,-1-1-1 0 0,-2 1 1 0 0,-2-2-1 0 0,-1 1 0 0 0,-16 28-110 0 0,21-49 137 0 0,-2-1-1 0 0,0 1 0 0 0,-1-2 0 0 0,0 1 0 0 0,-1-2 0 0 0,0 0 0 0 0,-2 0 0 0 0,1-1 0 0 0,-11 7-136 0 0,22-18 22 0 0,1 1-1 0 0,0-1 1 0 0,0 0 0 0 0,-1 1 0 0 0,1-1-1 0 0,0 1 1 0 0,0-1 0 0 0,1 1 0 0 0,-1 0-1 0 0,0-1 1 0 0,0 1 0 0 0,1 0 0 0 0,-1-1 0 0 0,1 1-1 0 0,-1 0 1 0 0,1 0 0 0 0,0 0 0 0 0,0-1-1 0 0,0 1 1 0 0,0 0 0 0 0,0 0 0 0 0,0 0-1 0 0,1 0 1 0 0,-1-1 0 0 0,0 1 0 0 0,1 0 0 0 0,-1 0-1 0 0,1-1 1 0 0,0 1 0 0 0,0 0 0 0 0,0-1-1 0 0,0 1 1 0 0,0-1 0 0 0,0 1 0 0 0,0-1 0 0 0,0 1-1 0 0,0-1 1 0 0,1 0 0 0 0,-1 0-22 0 0,13 25 131 0 0,1 11 37 0 0,-2 0-1 0 0,-2 1 1 0 0,-1 1 0 0 0,-2 0-1 0 0,-2 0 1 0 0,-1 0 0 0 0,-2 0 0 0 0,-2 14-168 0 0,-1-11 40 0 0,19 258 58 0 0,16-234-2413 0 0,-19-56 1346 0 0</inkml:trace>
  <inkml:trace contextRef="#ctx0" brushRef="#br0" timeOffset="172776.539">14949 1803 6057 0 0,'-63'-7'3364'0'0,"63"7"-3384"0"0,14 2-11 0 0,282 70 82 0 0,-57-32 753 0 0,-194-25-473 0 0,-44-15-287 0 0,-1 0-11 0 0,0 0-8 0 0,0 0-1 0 0,0 0 0 0 0,0 0 0 0 0,0 0 2 0 0,0 0 6 0 0,0 0 8 0 0,0 0 8 0 0,0 0 4 0 0,0 0-10 0 0,0 0 1 0 0,0 0 9 0 0,0 0-4 0 0,0 0-9 0 0,-29-8 98 0 0,-110 25-70 0 0,119-11-1 0 0,0 1 0 0 0,0 1 0 0 0,1 1 0 0 0,0 0 0 0 0,1 2 0 0 0,0 0 0 0 0,1 1 0 0 0,0 0 0 0 0,1 2 0 0 0,0 0 0 0 0,1 1 0 0 0,1 0 0 0 0,0 1 1 0 0,1 1-1 0 0,1 0 0 0 0,0 1 0 0 0,-1 4-66 0 0,4-4 28 0 0,0 1 1 0 0,1 0 0 0 0,1 0 0 0 0,0 1 0 0 0,2 0 0 0 0,0 0-1 0 0,1 0 1 0 0,2 0 0 0 0,0 1 0 0 0,1 0 0 0 0,0-1 0 0 0,2 1-1 0 0,2 11-28 0 0,-2-29 11 0 0,-1-1-1 0 0,1 1 1 0 0,0 0-1 0 0,0 0 1 0 0,0-1-1 0 0,0 1 1 0 0,1 0-1 0 0,-1-1 1 0 0,1 0-1 0 0,-1 1 1 0 0,1-1-1 0 0,0 0 1 0 0,0 0-1 0 0,0 0 1 0 0,0 0-1 0 0,0 0 1 0 0,1 0-1 0 0,-1 0 0 0 0,1-1 1 0 0,-1 1-1 0 0,1-1 1 0 0,-1 0-1 0 0,1 0 1 0 0,0 0-1 0 0,-1 0 1 0 0,1 0-1 0 0,0-1 1 0 0,0 1-1 0 0,0-1 1 0 0,0 0-1 0 0,0 1 1 0 0,-1-1-1 0 0,1-1 1 0 0,0 1-1 0 0,0 0 1 0 0,0-1-1 0 0,0 0-10 0 0,103-35 162 0 0,19-47-235 0 0,-110 74-179 0 0,0-1-108 0 0,-11-5-5637 0 0,-4 13 4429 0 0</inkml:trace>
  <inkml:trace contextRef="#ctx0" brushRef="#br0" timeOffset="173906.539">15513 2410 4273 0 0,'-29'53'2726'0'0,"29"-49"-2707"0"0,-1-1-1 0 0,1 0 1 0 0,0 0 0 0 0,-1 0-1 0 0,1 0 1 0 0,1 0 0 0 0,-1 0 0 0 0,0 0-1 0 0,1 0 1 0 0,0 0 0 0 0,-1 0 0 0 0,1 0-1 0 0,0 0 1 0 0,1 0 0 0 0,-1 0 0 0 0,0-1-1 0 0,1 1 1 0 0,0 0 0 0 0,-1-1-1 0 0,1 1 1 0 0,0-1 0 0 0,1 0 0 0 0,-1 1-1 0 0,0-1 1 0 0,0 0 0 0 0,1-1 0 0 0,-1 1-1 0 0,1 0 1 0 0,0-1 0 0 0,0 1 0 0 0,-1-1-1 0 0,1 0 1 0 0,0 0 0 0 0,0 0-1 0 0,0 0 1 0 0,0 0 0 0 0,0-1 0 0 0,0 0-1 0 0,0 1 1 0 0,0-1 0 0 0,1 0 0 0 0,-1 0-1 0 0,0-1 1 0 0,1 1-19 0 0,8-2 39 0 0,1 0 1 0 0,-1-1-1 0 0,-1 0 1 0 0,1-1-1 0 0,0 0 1 0 0,-1-1-1 0 0,0 0 1 0 0,0-1-1 0 0,0-1 1 0 0,-1 1-1 0 0,0-1 1 0 0,0-1-1 0 0,-1 0 0 0 0,1 0 1 0 0,-2-1-1 0 0,0 0 1 0 0,3-4-40 0 0,-10 9 37 0 0,0 0 0 0 0,0 0 0 0 0,-1-1 1 0 0,1 1-1 0 0,-1 0 0 0 0,0 0 0 0 0,0 0 0 0 0,-1 0 0 0 0,1 0 1 0 0,-1 0-1 0 0,0 0 0 0 0,0 0 0 0 0,0 0 0 0 0,0 0 1 0 0,-1 0-1 0 0,0 0 0 0 0,1 1 0 0 0,-1-1 0 0 0,-1 1 0 0 0,1-1 1 0 0,0 1-1 0 0,-1 0 0 0 0,0 0 0 0 0,0 0 0 0 0,0 0 0 0 0,0 0 1 0 0,0 1-1 0 0,-1-1 0 0 0,1 1 0 0 0,-1 0 0 0 0,1 0 1 0 0,-1 0-1 0 0,-1 0-37 0 0,0 0 32 0 0,0 0 0 0 0,-1 1 0 0 0,1-1 0 0 0,-1 1 0 0 0,0 0 0 0 0,1 0 0 0 0,-1 1 0 0 0,0 0 0 0 0,0 0 0 0 0,1 0 0 0 0,-1 0 0 0 0,0 1 0 0 0,1 0 0 0 0,-1 0 0 0 0,-1 1-32 0 0,-28 50 423 0 0,33-48-401 0 0,0 0 0 0 0,1 0 1 0 0,-1 1-1 0 0,1-1 1 0 0,0 0-1 0 0,0 1 0 0 0,0-1 1 0 0,1 1-1 0 0,-1-1 1 0 0,1 1-1 0 0,0-1 0 0 0,0 1 1 0 0,1-1-1 0 0,-1 1 0 0 0,1-1 1 0 0,0 1-1 0 0,1-1 1 0 0,-1 0-1 0 0,2 4-22 0 0,4-4 3 0 0,0-1 0 0 0,0 0-1 0 0,0-1 1 0 0,0 1 0 0 0,0-2 0 0 0,0 1-1 0 0,1-1 1 0 0,-1 0 0 0 0,0 0 0 0 0,1-1 0 0 0,-1 0-1 0 0,1 0 1 0 0,-1-1 0 0 0,1 0 0 0 0,-1 0-1 0 0,0-1 1 0 0,1 0 0 0 0,-1 0 0 0 0,0-1 0 0 0,0 0-1 0 0,-1 0 1 0 0,1 0 0 0 0,-1-1 0 0 0,1 0-1 0 0,4-5-2 0 0,6 21 771 0 0,27 70-165 0 0,-44-78-611 0 0,0 1 1 0 0,0-1-1 0 0,1 0 1 0 0,-1 0-1 0 0,1 0 0 0 0,0 1 1 0 0,0-1-1 0 0,1 0 1 0 0,-1 0-1 0 0,1 0 1 0 0,0-1-1 0 0,0 1 1 0 0,0 0-1 0 0,0-1 1 0 0,1 1-1 0 0,-1-1 1 0 0,1 0-1 0 0,0 1 1 0 0,0-2-1 0 0,0 1 0 0 0,0 0 1 0 0,1 0-1 0 0,-1-1 1 0 0,1 0-1 0 0,0 0 1 0 0,-1 0-1 0 0,1 0 1 0 0,0 0-1 0 0,0-1 1 0 0,0 0-1 0 0,1 0 1 0 0,-1 0-1 0 0,0 0 1 0 0,0-1-1 0 0,0 1 0 0 0,1-1 1 0 0,-1 0-1 0 0,0-1 1 0 0,0 1-1 0 0,0-1 1 0 0,1 1-1 0 0,-1-1 1 0 0,0 0-1 0 0,0-1 1 0 0,1 0 4 0 0,89-60-4583 0 0,-67 40 2628 0 0</inkml:trace>
  <inkml:trace contextRef="#ctx0" brushRef="#br0" timeOffset="3.647">16254 2063 6521 0 0,'-3'40'2931'0'0,"2"-38"-2933"0"0,1 0 1 0 0,0-1-1 0 0,1 1 0 0 0,-1 0 1 0 0,0 0-1 0 0,0 0 1 0 0,1 0-1 0 0,-1 0 1 0 0,1 0-1 0 0,0 0 1 0 0,-1 0-1 0 0,1 0 1 0 0,0-1-1 0 0,0 1 1 0 0,0 0-1 0 0,0-1 1 0 0,1 1-1 0 0,-1-1 1 0 0,0 1-1 0 0,1-1 1 0 0,-1 1-1 0 0,1-1 0 0 0,-1 0 1 0 0,1 0-1 0 0,0 0 1 0 0,-1 0-1 0 0,1 0 1 0 0,0 0-1 0 0,0 0 1 0 0,0-1-1 0 0,0 1 1 0 0,0-1-1 0 0,0 1 1 0 0,0-1-1 0 0,0 0 1 0 0,0 1-1 0 0,-1-1 1 0 0,1 0-1 0 0,0-1 1 0 0,0 1-1 0 0,0 0 1 0 0,0 0-1 0 0,1-1 2 0 0,86-21-271 0 0,3-15-3316 0 0,-74 31 2628 0 0</inkml:trace>
  <inkml:trace contextRef="#ctx0" brushRef="#br0" timeOffset="3.647">16841 2079 600 0 0,'12'-14'6694'0'0,"29"-45"-6765"0"0,68-256 326 0 0,-90 282-246 0 0,-18 32 20 0 0,-1 1 22 0 0,0 0 28 0 0,0 0 29 0 0,4 8 41 0 0,24 79 438 0 0,28 492 2563 0 0,-23-322-2277 0 0,-62-256-669 0 0,13-1-200 0 0,-1 0-1 0 0,0 1 1 0 0,1 1-1 0 0,-1 0 1 0 0,1 2-1 0 0,-1 0 1 0 0,1 0-1 0 0,0 2 1 0 0,1 0-1 0 0,-1 0 1 0 0,1 2-1 0 0,1 0 1 0 0,-10 7-4 0 0,7 4 30 0 0,26-14 17 0 0,45-17 9 0 0,356-149-308 0 0,-343 127-891 0 0,-50 24 556 0 0</inkml:trace>
  <inkml:trace contextRef="#ctx0" brushRef="#br0" timeOffset="3.647">30413 9726 9642 0 0,'-34'-71'4854'0'0,"30"66"-4846"0"0,0 2 0 0 0,-1-1 0 0 0,0 0 0 0 0,1 1 0 0 0,-1 0 1 0 0,0 0-1 0 0,0 1 0 0 0,-1-1 0 0 0,1 1 0 0 0,0 0 0 0 0,-1 0 0 0 0,1 1 0 0 0,-1 0 0 0 0,0 0 1 0 0,0 0-1 0 0,1 0 0 0 0,-1 1 0 0 0,0 0 0 0 0,0 1 0 0 0,1-1 0 0 0,-1 1 0 0 0,0 0 0 0 0,1 0 1 0 0,-1 1-1 0 0,0-1 0 0 0,1 1 0 0 0,0 1 0 0 0,-1-1 0 0 0,1 1 0 0 0,-4 2-8 0 0,-19 16 22 0 0,1 1 0 0 0,1 1-1 0 0,1 2 1 0 0,1 0 0 0 0,1 1 0 0 0,1 2-1 0 0,1 0 1 0 0,2 1 0 0 0,1 1 0 0 0,-13 31-22 0 0,9-6 152 0 0,3 2 0 0 0,2 0 0 0 0,2 1 1 0 0,4 0-1 0 0,1 1 0 0 0,0 50-152 0 0,7-81 33 0 0,1-1 0 0 0,2 1 0 0 0,1 0 0 0 0,1-1 0 0 0,1 1 0 0 0,1-1 0 0 0,1 0-1 0 0,2 0 1 0 0,1 0 0 0 0,1-1 0 0 0,1 0 0 0 0,1-1 0 0 0,8 11-33 0 0,-15-27-22 0 0,-1-2-37 0 0,0 1 1 0 0,1-1-1 0 0,0 0 0 0 0,0 0 0 0 0,0 0 0 0 0,1-1 1 0 0,0 0-1 0 0,1 1 0 0 0,-1-2 0 0 0,1 1 0 0 0,0-1 1 0 0,0 1-1 0 0,1-2 0 0 0,-1 1 0 0 0,1-1 0 0 0,0 0 1 0 0,3 1 58 0 0,-6-20-3505 0 0,-6 5 2930 0 0,0 0 1 0 0,0 0 0 0 0,-1 0-1 0 0,0 0 1 0 0,-1 1-1 0 0,0-1 1 0 0,0 1-1 0 0,-1 0 1 0 0,-1 0 0 0 0,1 1-1 0 0,-5-5 575 0 0,-9-8-1652 0 0</inkml:trace>
  <inkml:trace contextRef="#ctx0" brushRef="#br0" timeOffset="3.647">29844 10645 1088 0 0,'-103'-79'2860'0'0,"29"31"1909"0"0,73 45-4704 0 0,1 0 1 0 0,0 0 0 0 0,0 0-1 0 0,0 0 1 0 0,1 0 0 0 0,-1 0-1 0 0,1 0 1 0 0,0 0 0 0 0,0 1 0 0 0,0-1-1 0 0,0 0 1 0 0,0 0 0 0 0,0 1-1 0 0,1-1 1 0 0,-1 1 0 0 0,1-1-1 0 0,0 1 1 0 0,0-1 0 0 0,0 1 0 0 0,0 0-1 0 0,0 0 1 0 0,0 0 0 0 0,1 0-1 0 0,-1 1 1 0 0,0-1 0 0 0,1 0-1 0 0,0 1 1 0 0,-1 0 0 0 0,1 0 0 0 0,0-1-1 0 0,0 2 1 0 0,0-1 0 0 0,-1 0-1 0 0,3 0-65 0 0,278-148 929 0 0,-282 147-905 0 0,1 1 0 0 0,-1 0 0 0 0,1 0 0 0 0,-1-1 0 0 0,1 1 0 0 0,-1 0 0 0 0,1 0 0 0 0,0 0 1 0 0,0 1-1 0 0,0-1 0 0 0,-1 0 0 0 0,1 1 0 0 0,0-1 0 0 0,0 1 0 0 0,0-1 0 0 0,0 1 0 0 0,0 0 0 0 0,0 0 1 0 0,0 0-1 0 0,0 0 0 0 0,0 0 0 0 0,0 1 0 0 0,0-1 0 0 0,0 0 0 0 0,-1 1 0 0 0,1-1 0 0 0,0 1 1 0 0,0 0-1 0 0,0 0 0 0 0,-1 0 0 0 0,1 0 0 0 0,0 0 0 0 0,-1 0 0 0 0,1 0 0 0 0,-1 0 0 0 0,1 1 1 0 0,-1-1-1 0 0,0 1 0 0 0,1-1 0 0 0,-1 1 0 0 0,0-1 0 0 0,0 1 0 0 0,0 0 0 0 0,0-1 0 0 0,0 1 0 0 0,-1 0 1 0 0,1 0-1 0 0,0 0 0 0 0,-1 0 0 0 0,1-1 0 0 0,-1 1 0 0 0,0 1-24 0 0,-33 187 1763 0 0,22-115-1245 0 0,11-75-473 0 0,0 0-4 0 0,0 0-2 0 0,2-2 10 0 0,104-61-43 0 0,-92 49-24 0 0,-8 7 13 0 0,1-1-1 0 0,0 1 1 0 0,0 0 0 0 0,1 0-1 0 0,0 1 1 0 0,0 0 0 0 0,0 1-1 0 0,1 0 1 0 0,0 0 0 0 0,0 0 0 0 0,0 1-1 0 0,0 1 1 0 0,1 0 0 0 0,-1 0-1 0 0,1 0 1 0 0,0 2 5 0 0,-8 2 1 0 0,0 1 1 0 0,0 0-1 0 0,0 0 1 0 0,0 0-1 0 0,0 0 0 0 0,0 1 1 0 0,0-1-1 0 0,-1 0 0 0 0,1 1 1 0 0,-1-1-1 0 0,0 1 1 0 0,0 0-1 0 0,0-1 0 0 0,0 1 1 0 0,0 0-1 0 0,-1-1 1 0 0,1 1-1 0 0,-1 0 0 0 0,1 0 1 0 0,-1 0-1 0 0,0 0 1 0 0,0 0-1 0 0,-1-1 0 0 0,1 1 1 0 0,-1 0-1 0 0,1 0 0 0 0,-1 0 1 0 0,0-1-1 0 0,0 1 1 0 0,0 0-1 0 0,0-1 0 0 0,0 1 1 0 0,-2 1-2 0 0,1 5 2 0 0,-5 82 95 0 0,31-104-82 0 0,90-70-36 0 0,-94 76 73 0 0,-12 41 96 0 0,-4-28-197 0 0,-1-2 1 0 0,2 1 0 0 0,-1 0 0 0 0,0-1-1 0 0,1 0 1 0 0,0 0 0 0 0,0 0-1 0 0,0-1 1 0 0,0 1 0 0 0,1-1 0 0 0,0-1-1 0 0,-1 1 1 0 0,1-1 0 0 0,0 0-1 0 0,0 0 1 0 0,0 0 0 0 0,0-1 0 0 0,0 0-1 0 0,1 0 1 0 0,-1-1 0 0 0,0 0-1 0 0,0 0 1 0 0,1 0 0 0 0,-1-1 0 0 0,0 0-1 0 0,0 0 1 0 0,0-1 0 0 0,0 1-1 0 0,1-1 49 0 0,54-10-5187 0 0,-47 11 3716 0 0</inkml:trace>
  <inkml:trace contextRef="#ctx0" brushRef="#br0" timeOffset="3.647">30981 10384 10234 0 0,'-55'71'5881'0'0,"49"-66"-5906"0"0,0 1 0 0 0,-1 1 0 0 0,2-1 0 0 0,-1 1 0 0 0,1 0 0 0 0,0 0-1 0 0,0 1 1 0 0,1 0 0 0 0,0-1 0 0 0,1 1 0 0 0,0 1 0 0 0,0-1 0 0 0,0 0 0 0 0,1 1 0 0 0,0-1 0 0 0,1 1-1 0 0,0 0 1 0 0,0 2 25 0 0,1-9-32 0 0,0 1-1 0 0,0-1 1 0 0,1 1-1 0 0,-1-1 0 0 0,1 1 1 0 0,-1-1-1 0 0,1 1 1 0 0,0-1-1 0 0,-1 0 0 0 0,1 1 1 0 0,0-1-1 0 0,1 0 1 0 0,-1 0-1 0 0,0 0 0 0 0,1 0 1 0 0,-1 0-1 0 0,1 0 1 0 0,0 0-1 0 0,-1 0 1 0 0,1-1-1 0 0,0 1 0 0 0,0-1 1 0 0,0 1-1 0 0,0-1 1 0 0,1 0-1 0 0,-1 0 0 0 0,0 0 1 0 0,0 0-1 0 0,1 0 1 0 0,-1 0-1 0 0,1-1 0 0 0,-1 1 1 0 0,0-1-1 0 0,1 1 1 0 0,-1-1-1 0 0,1 0 0 0 0,-1 0 1 0 0,1 0-1 0 0,-1-1 1 0 0,1 1-1 0 0,-1 0 1 0 0,3-2 32 0 0,109-33-777 0 0,-102 31 510 0 0,6-2 160 0 0,0 0 0 0 0,-1-1 0 0 0,1 0 0 0 0,-1-2 0 0 0,-1 0 0 0 0,0-1 0 0 0,0 0 0 0 0,-1-2 0 0 0,0 0 0 0 0,-1 0 0 0 0,0-1 0 0 0,-1-1 0 0 0,-1 0 0 0 0,0-1 0 0 0,-1 0 1 0 0,0-1-1 0 0,-2 0 0 0 0,0-1 0 0 0,0 0 0 0 0,3-13 107 0 0,51-173 390 0 0,-26 90 689 0 0,-37 114-1054 0 0,0-1 0 0 0,-1 1 0 0 0,1-1 0 0 0,0 1 0 0 0,0-1 0 0 0,0 1-1 0 0,-1-1 1 0 0,1 1 0 0 0,0-1 0 0 0,-1 1 0 0 0,1-1 0 0 0,0 1 0 0 0,-1-1 0 0 0,1 1-1 0 0,0-1 1 0 0,-1 0 0 0 0,1 1 0 0 0,-1-1 0 0 0,1 0 0 0 0,-1 0 0 0 0,1 1 0 0 0,-1-1-1 0 0,1 0 1 0 0,-1 0 0 0 0,1 1 0 0 0,-1-1 0 0 0,1 0 0 0 0,-1 0 0 0 0,1 0 0 0 0,-1 0-1 0 0,1 0 1 0 0,-1 0 0 0 0,1 0 0 0 0,-1 0 0 0 0,0 0 0 0 0,1 0 0 0 0,-1 0 0 0 0,1 0-1 0 0,-1-1 1 0 0,1 1 0 0 0,-1 0 0 0 0,1 0 0 0 0,-1 0 0 0 0,1-1 0 0 0,-1 1 0 0 0,1 0-1 0 0,0-1 1 0 0,-1 1 0 0 0,1 0 0 0 0,-1-1 0 0 0,1 1 0 0 0,0-1 0 0 0,-1 1 0 0 0,1 0-1 0 0,0-1 1 0 0,-1 1 0 0 0,1-1 0 0 0,0 1 0 0 0,0-1 0 0 0,-1 1 0 0 0,1-1 0 0 0,0 1-1 0 0,0-1 1 0 0,0 1 0 0 0,0-1 0 0 0,0 0 0 0 0,0 1 0 0 0,0-1 0 0 0,0 1-25 0 0,-10 8 79 0 0,0 0 0 0 0,1 1 1 0 0,0 0-1 0 0,1 1 0 0 0,0-1 0 0 0,0 2 1 0 0,1-1-1 0 0,0 1 0 0 0,-3 8-79 0 0,2 0 102 0 0,0 1-1 0 0,1 1 0 0 0,1-1 1 0 0,1 1-1 0 0,0 0 0 0 0,2 0 1 0 0,1 0-1 0 0,0 0 0 0 0,2 1 1 0 0,0-1-1 0 0,1 0 0 0 0,1 0 1 0 0,2 1-1 0 0,0-1 1 0 0,1-1-1 0 0,1 3-101 0 0,-2-16-16 0 0,-1 0 0 0 0,1 0 0 0 0,0 0 1 0 0,1-1-1 0 0,-1 0 0 0 0,1 0 0 0 0,1 0 1 0 0,-1-1-1 0 0,1 1 0 0 0,0-1 0 0 0,0 0 0 0 0,0-1 1 0 0,1 0-1 0 0,0 0 0 0 0,0 0 0 0 0,0-1 0 0 0,0 0 1 0 0,0 0-1 0 0,1-1 0 0 0,-1 0 0 0 0,1 0 0 0 0,-1-1 1 0 0,1 0-1 0 0,0 0 0 0 0,0-1 0 0 0,1 0 16 0 0,-6 0-160 0 0,-1 0-1 0 0,1 0 1 0 0,-1 0-1 0 0,1 0 1 0 0,0-1 0 0 0,-1 1-1 0 0,1-1 1 0 0,-1 0-1 0 0,1 1 1 0 0,-1-1-1 0 0,1-1 1 0 0,-1 1 0 0 0,0 0-1 0 0,1 0 1 0 0,-1-1-1 0 0,0 1 1 0 0,0-1-1 0 0,0 0 1 0 0,0 0 0 0 0,0 0-1 0 0,-1 0 1 0 0,1 0-1 0 0,0 0 1 0 0,-1 0-1 0 0,0 0 1 0 0,1-1 0 0 0,-1 1-1 0 0,0 0 1 0 0,0-1-1 0 0,0 1 1 0 0,-1-1-1 0 0,1 1 1 0 0,-1-1 0 0 0,1 0-1 0 0,-1 1 1 0 0,0-1-1 0 0,0 1 1 0 0,0-1-1 0 0,0 0 1 0 0,0 1 0 0 0,-1-1-1 0 0,1 0 1 0 0,-1 1-1 0 0,0-1 161 0 0,-2-9-1337 0 0</inkml:trace>
  <inkml:trace contextRef="#ctx0" brushRef="#br0" timeOffset="3.647">31087 10248 5705 0 0,'4'-3'5594'0'0,"6"-9"-2639"0"0,30 1-2952 0 0,0 2 1 0 0,0 1-1 0 0,0 3 1 0 0,1 1-1 0 0,0 2 1 0 0,16 2-4 0 0,-51 0 3 0 0,1 1-1 0 0,0-1 1 0 0,0 1-1 0 0,-1 1 1 0 0,1-1-1 0 0,0 1 1 0 0,-1 0-1 0 0,1 1 1 0 0,-1-1-1 0 0,0 1 1 0 0,0 1-1 0 0,0-1 1 0 0,0 1-1 0 0,-1 0 1 0 0,0 0-1 0 0,1 1 1 0 0,-1-1-1 0 0,-1 1 1 0 0,1 0-1 0 0,-1 1 1 0 0,0-1-1 0 0,0 1 1 0 0,1 2-3 0 0,59 150 87 0 0,-53-121-57 0 0,30 74 341 0 0,-40-110-330 0 0,-1-1 7 0 0,0 0-17 0 0,19-14-33 0 0,89-58-146 0 0,-105 70 152 0 0,0 1 1 0 0,0 0-1 0 0,0 0 0 0 0,0 0 1 0 0,1 0-1 0 0,-1 0 0 0 0,0 1 1 0 0,0-1-1 0 0,0 1 0 0 0,1 0 1 0 0,-1 0-1 0 0,0 0 0 0 0,0 0 1 0 0,1 1-1 0 0,-1-1 0 0 0,0 1 1 0 0,0 0-1 0 0,0 0 0 0 0,0 0 1 0 0,0 0-1 0 0,0 1 0 0 0,0-1 1 0 0,0 1-1 0 0,0 0 0 0 0,-1 0 1 0 0,1 0-1 0 0,-1 0 0 0 0,1 0 1 0 0,-1 0-1 0 0,0 1 0 0 0,0-1 0 0 0,2 3-4 0 0,10 7 117 0 0,-8-7-49 0 0,0-2 1 0 0,1 1-1 0 0,-1 0 1 0 0,1-1-1 0 0,0 0 1 0 0,0-1-1 0 0,0 0 0 0 0,0 0 1 0 0,0 0-1 0 0,0-1 1 0 0,1 0-1 0 0,-1 0 1 0 0,0-1-1 0 0,1 0 1 0 0,-1 0-1 0 0,1-1 0 0 0,-1 0 1 0 0,0 0-1 0 0,0-1 1 0 0,1 1-1 0 0,-1-2 1 0 0,0 1-1 0 0,-1-1 1 0 0,1 0-1 0 0,0 0 0 0 0,-1-1 1 0 0,0 0-1 0 0,5-4-68 0 0,-7 5 10 0 0,-1 0 0 0 0,1 0 0 0 0,-1 0 0 0 0,0-1 0 0 0,0 1 0 0 0,-1-1 0 0 0,1 0 0 0 0,-1 0 0 0 0,1 0 0 0 0,-1 0 0 0 0,0 0 0 0 0,-1 0 0 0 0,1-1 0 0 0,-1 1 0 0 0,0 0 0 0 0,0-1 0 0 0,0 1 0 0 0,-1-1 0 0 0,1 0 0 0 0,-1 1 0 0 0,0-1 0 0 0,0 1 0 0 0,-1-1 0 0 0,0 1 0 0 0,1-1 0 0 0,-1 1 0 0 0,-1-1 0 0 0,1 1-1 0 0,-1 0 1 0 0,0-1 0 0 0,0 1 0 0 0,0 0 0 0 0,0 0 0 0 0,-1 0 0 0 0,1 1 0 0 0,-1-1 0 0 0,0 1 0 0 0,0-1 0 0 0,-1 1 0 0 0,1 0 0 0 0,-1 0 0 0 0,1 0 0 0 0,-1 1 0 0 0,0-1 0 0 0,0 1 0 0 0,-4-2-10 0 0,-7 0-110 0 0,0 1-1 0 0,0 0 1 0 0,0 1 0 0 0,0 0-1 0 0,0 1 1 0 0,-1 1-1 0 0,1 1 1 0 0,0 0 0 0 0,0 1-1 0 0,0 0 1 0 0,0 1 0 0 0,0 1-1 0 0,0 1 1 0 0,1 0-1 0 0,-1 0 1 0 0,2 2 0 0 0,-2 0 110 0 0,-5 9-1311 0 0,16-13-3645 0 0,4-3 4935 0 0,0 0-1018 0 0</inkml:trace>
  <inkml:trace contextRef="#ctx0" brushRef="#br0" timeOffset="3.647">32308 10478 8818 0 0,'-7'8'5838'0'0,"12"-24"-5497"0"0,58-51-343 0 0,-62 66 9 0 0,1-1-1 0 0,-1 1 1 0 0,1 0-1 0 0,-1 0 1 0 0,1 0-1 0 0,0 1 1 0 0,0-1-1 0 0,-1 0 1 0 0,1 1-1 0 0,0-1 1 0 0,0 1-1 0 0,0-1 0 0 0,0 1 1 0 0,0 0-1 0 0,0 0 1 0 0,0 0-1 0 0,-1 0 1 0 0,1 0-1 0 0,0 0 1 0 0,0 0-1 0 0,0 1 1 0 0,0-1-1 0 0,0 1 1 0 0,0 0-1 0 0,-1-1 1 0 0,1 1-1 0 0,0 0 1 0 0,-1 0-1 0 0,1 0 1 0 0,0 0-1 0 0,-1 0 1 0 0,1 0-1 0 0,-1 1 1 0 0,1-1-1 0 0,-1 0 1 0 0,0 1-1 0 0,0-1 1 0 0,0 1-1 0 0,0 0 1 0 0,0-1-1 0 0,0 1 1 0 0,0 0-1 0 0,0-1 1 0 0,0 1-1 0 0,-1 0 0 0 0,1 0 1 0 0,-1 0-1 0 0,0 0 1 0 0,1 0-1 0 0,-1 0 1 0 0,0-1-1 0 0,0 1 1 0 0,0 0-1 0 0,0 0 1 0 0,0 0-1 0 0,-1 0 1 0 0,1 0-1 0 0,-1 0-6 0 0,16 212 911 0 0,-14-211-912 0 0,0-1 0 0 0,0 1-1 0 0,1 0 1 0 0,-1-1 0 0 0,1 1 0 0 0,-1-1-1 0 0,1 1 1 0 0,0-1 0 0 0,0 0 0 0 0,0 0-1 0 0,0 0 1 0 0,1 0 0 0 0,-1 0-1 0 0,0 0 1 0 0,1-1 0 0 0,-1 1 0 0 0,1-1-1 0 0,0 0 1 0 0,-1 1 0 0 0,1-1 0 0 0,0-1-1 0 0,0 1 1 0 0,0 0 0 0 0,0-1 0 0 0,0 1-1 0 0,0-1 1 0 0,-1 0 0 0 0,1 0 0 0 0,0 0-1 0 0,0 0 1 0 0,0-1 0 0 0,0 1-1 0 0,0-1 1 0 0,0 1 0 0 0,0-1 0 0 0,0 0-1 0 0,-1 0 1 0 0,1-1 0 0 0,0 1 0 0 0,-1 0-1 0 0,1-1 1 0 0,-1 0 0 0 0,1 0 0 0 0,-1 1-1 0 0,0-1 1 0 0,0 0 0 0 0,0-1-1 0 0,0 1 1 0 0,0 0 0 0 0,0-1 0 0 0,-1 1-1 0 0,1-1 1 0 0,-1 1 0 0 0,0-1 0 0 0,0 0-1 0 0,1 0 1 0 0,-1-2 1 0 0,73-175-345 0 0,-49 143 246 0 0,-25 36 119 0 0,0 1 29 0 0,0 0 7 0 0,0 0 3 0 0,0 0 8 0 0,3 10-7 0 0,10 101 161 0 0,-6-32-34 0 0,-2-68-8136 0 0,20-43 6528 0 0,-16 11-261 0 0</inkml:trace>
  <inkml:trace contextRef="#ctx0" brushRef="#br0" timeOffset="3.647">32896 9986 7306 0 0,'0'0'97'0'0,"0"1"0"0"0,1-1 0 0 0,-1 1 0 0 0,0 0 0 0 0,1-1-1 0 0,-1 1 1 0 0,0-1 0 0 0,1 1 0 0 0,-1-1 0 0 0,1 1 0 0 0,-1-1 0 0 0,1 1 0 0 0,-1-1 0 0 0,1 1 0 0 0,0-1 0 0 0,-1 0 0 0 0,1 1 0 0 0,-1-1 0 0 0,1 0 0 0 0,0 0 0 0 0,-1 1 0 0 0,1-1 0 0 0,0 0 0 0 0,-1 0 0 0 0,1 0 0 0 0,0 0 0 0 0,-1 0 0 0 0,1 0 0 0 0,0 0 0 0 0,-1 0 0 0 0,1 0 0 0 0,0 0 0 0 0,-1 0 0 0 0,1 0 0 0 0,0-1 0 0 0,-1 1 0 0 0,1 0 0 0 0,0 0 0 0 0,-1-1 0 0 0,1 1 0 0 0,-1 0 0 0 0,1-1 0 0 0,0 1 0 0 0,-1-1 0 0 0,1 1 0 0 0,-1-1 0 0 0,1 1 0 0 0,-1-1 0 0 0,0 1 0 0 0,1-1 0 0 0,-1 1 0 0 0,1-1 0 0 0,-1 0 0 0 0,0 1 0 0 0,0-1 0 0 0,1 0 0 0 0,-1 1 0 0 0,0-1 0 0 0,0 0 0 0 0,0 1 0 0 0,0-1 0 0 0,0 0 0 0 0,0 1 0 0 0,0-1 0 0 0,0 0 0 0 0,0 1 0 0 0,0-1 0 0 0,0 0 0 0 0,0 0-97 0 0,21 58 1172 0 0,-18-49-907 0 0,17 62 119 0 0,-3 0 0 0 0,-3 1 1 0 0,-2 1-1 0 0,-5 0 0 0 0,-2 1 0 0 0,-4 43-384 0 0,-3-97-165 0 0,0 1 1 0 0,-1 0-1 0 0,-2-1 1 0 0,0 1 0 0 0,-1-1-1 0 0,0-1 1 0 0,-2 1-1 0 0,0-1 1 0 0,-1 0-1 0 0,-1-1 1 0 0,-1 0-1 0 0,0-1 1 0 0,-1 0-1 0 0,-1-1 1 0 0,0 0 0 0 0,-11 9 164 0 0,-51 23-2404 0 0,47-35 1365 0 0</inkml:trace>
  <inkml:trace contextRef="#ctx0" brushRef="#br0" timeOffset="3.647">31548 10043 8074 0 0,'4'0'1592'0'0,"7"6"-1968"0"0,5-1-600 0 0</inkml:trace>
  <inkml:trace contextRef="#ctx0" brushRef="#br0" timeOffset="3.647">33256 10658 14683 0 0,'4'-7'5345'0'0,"-18"-10"-4256"0"0,6 9-1049 0 0,-6-2-329 0 0,-4 1-175 0 0,13 9-152 0 0,-1 0-136 0 0,6 0-176 0 0,0 0-640 0 0,0 0-577 0 0,0-2 1393 0 0,3 2-888 0 0,12-2-593 0 0</inkml:trace>
  <inkml:trace contextRef="#ctx0" brushRef="#br0" timeOffset="3.647">33063 10286 7290 0 0,'-2'5'3224'0'0,"-1"1"-2184"0"0,2-7-799 0 0,-1 1 423 0 0,2 0-712 0 0,0 0-56 0 0,0 0-88 0 0,0 0-104 0 0,0 0-401 0 0,10 1-367 0 0,44 10 768 0 0,-40-11-584 0 0,-1 2-424 0 0</inkml:trace>
  <inkml:trace contextRef="#ctx0" brushRef="#br0" timeOffset="3.647">1726 10780 7802 0 0,'-14'1'3350'0'0,"1"29"-3392"0"0,12-27 220 0 0,12 162-268 0 0,-6-132 88 0 0,0 4 2 0 0,2-1 0 0 0,0 1 1 0 0,3-1-1 0 0,1 0 0 0 0,2-1 0 0 0,1-1 1 0 0,1 0-1 0 0,2-1 0 0 0,2 0 1 0 0,1-2-1 0 0,1 0 0 0 0,2-2 0 0 0,0 0 1 0 0,12 9-1 0 0,-31-34 0 0 0,9 9 4 0 0,0 0 0 0 0,1-1 0 0 0,1 0-1 0 0,0-1 1 0 0,0-1 0 0 0,1 0 0 0 0,0-2 0 0 0,0 1-1 0 0,7 1-3 0 0,-19-10 9 0 0,-1 1 0 0 0,0-1-1 0 0,0 0 1 0 0,0 0 0 0 0,0 0-1 0 0,0 0 1 0 0,0-1 0 0 0,0 1-1 0 0,1-1 1 0 0,-1 0 0 0 0,0 0-1 0 0,-1 0 1 0 0,1 0 0 0 0,0 0-1 0 0,0-1 1 0 0,0 1 0 0 0,-1-1-1 0 0,1 0 1 0 0,-1 0 0 0 0,1 0 0 0 0,-1 0-1 0 0,0 0 1 0 0,0 0 0 0 0,0-1-1 0 0,0 1 1 0 0,0-1 0 0 0,0 0-1 0 0,-1 1 1 0 0,1-1 0 0 0,0-1-9 0 0,37-93 211 0 0,-38 95-206 0 0,98-512 304 0 0,-74 444-256 0 0,-5 94-15 0 0,49 177 91 0 0,-59-159-114 0 0,2-2 0 0 0,1 1-1 0 0,3-2 1 0 0,1 0-1 0 0,1-1 1 0 0,2 0 0 0 0,2-2-1 0 0,2-1 1 0 0,26 32-15 0 0,-46-62 27 0 0,0-1 0 0 0,1 1 0 0 0,-1 0 0 0 0,1-1 0 0 0,-1 0 0 0 0,1 0 0 0 0,1-1 0 0 0,-1 1 0 0 0,0-1 1 0 0,1-1-1 0 0,0 1 0 0 0,0 0 0 0 0,-1-1 0 0 0,1-1 0 0 0,1 1 0 0 0,-1-1 0 0 0,0 0 0 0 0,0 0 0 0 0,0 0 0 0 0,1-1 0 0 0,-1 0 0 0 0,0 0 0 0 0,0-1 0 0 0,1 0 0 0 0,-1 0 0 0 0,0 0 0 0 0,0-1 0 0 0,0 0 1 0 0,0 0-1 0 0,0 0 0 0 0,-1-1 0 0 0,1 0 0 0 0,-1 0 0 0 0,1-1 0 0 0,-1 1 0 0 0,0-1 0 0 0,0 0 0 0 0,-1 0 0 0 0,1-1 0 0 0,-1 1 0 0 0,0-1 0 0 0,2-4-27 0 0,21-40 126 0 0,-3-1 0 0 0,-2-2 0 0 0,-3 0-1 0 0,-1-1 1 0 0,-3 0 0 0 0,-2-1 0 0 0,-3-1 0 0 0,-2 0-1 0 0,0-38-125 0 0,25-383-913 0 0,-33 475 768 0 0,0 0 0 0 0,0 0 0 0 0,0 0 0 0 0,0 0 0 0 0,1 0 0 0 0,-1 0 0 0 0,0 0 0 0 0,1 0 0 0 0,-1 0 0 0 0,1-1 0 0 0,-1 2-1 0 0,1-1 1 0 0,0 0 0 0 0,-1 0 0 0 0,1 0 0 0 0,0 0 0 0 0,0 0 0 0 0,0 0 0 0 0,-1 1 0 0 0,1-1 0 0 0,0 0 0 0 0,0 1 0 0 0,0-1 0 0 0,0 1 0 0 0,0-1 0 0 0,0 1 0 0 0,0-1 0 0 0,0 1 0 0 0,1 0 0 0 0,-1-1 0 0 0,0 1 0 0 0,0 0 0 0 0,0 0 0 0 0,0 0 0 0 0,0 0 0 0 0,0 0 0 0 0,1 0-1 0 0,-1 0 1 0 0,0 0 0 0 0,0 1 0 0 0,0-1 0 0 0,0 0 0 0 0,0 1 0 0 0,0-1 0 0 0,0 1 0 0 0,0-1 0 0 0,0 1 0 0 0,0-1 0 0 0,0 1 0 0 0,0 0 0 0 0,0-1 0 0 0,0 1 0 0 0,0 0 0 0 0,-1 0 0 0 0,1 0 0 0 0,0 0 0 0 0,-1 0 0 0 0,1-1 0 0 0,0 1 0 0 0,-1 0 0 0 0,1 1 0 0 0,-1-1 145 0 0,7 4 1057 0 0,9 6-1880 0 0,-7 2-105 0 0</inkml:trace>
  <inkml:trace contextRef="#ctx0" brushRef="#br0" timeOffset="3.647">3594 10858 968 0 0,'6'10'291'0'0,"-1"0"1"0"0,0 0-1 0 0,-1 0 0 0 0,0 1 0 0 0,-1 0 0 0 0,0-1 1 0 0,-1 1-1 0 0,0 0 0 0 0,0 0 0 0 0,-1 0 0 0 0,-1 7-291 0 0,2 4 526 0 0,-2-12-292 0 0,0 0 0 0 0,1 0 1 0 0,0 0-1 0 0,0-1 0 0 0,1 1 0 0 0,0 0 1 0 0,1-1-1 0 0,0 1 0 0 0,0-1 0 0 0,1 0 1 0 0,0 0-1 0 0,1 0 0 0 0,0-1 0 0 0,0 0 0 0 0,1 0 1 0 0,0 0-1 0 0,1 0 0 0 0,0-1 0 0 0,0 0 1 0 0,0-1-1 0 0,1 1 0 0 0,2 0-234 0 0,-5-7 64 0 0,0-1 0 0 0,0 0 0 0 0,0 0 0 0 0,0 0 0 0 0,-1-1 0 0 0,1 1 0 0 0,0-1 0 0 0,-1 0 0 0 0,1-1 0 0 0,-1 1 0 0 0,0-1 0 0 0,1 0 0 0 0,-1 0 0 0 0,-1 0 0 0 0,1-1 0 0 0,0 1 0 0 0,-1-1 0 0 0,0 0 0 0 0,0 0 0 0 0,0 0 0 0 0,0 0 0 0 0,1-4-64 0 0,7-11 23 0 0,-1 0-1 0 0,0-1 0 0 0,-2 0 1 0 0,-1 0-1 0 0,0-1 0 0 0,-1 0 1 0 0,-1-1-1 0 0,-2 1 0 0 0,0-1 1 0 0,-1 1-1 0 0,-1-1 0 0 0,-1 0 1 0 0,-1 0-1 0 0,0 0 0 0 0,-2 1 1 0 0,-1-1-1 0 0,-1 1 0 0 0,0 0 1 0 0,-2 0-1 0 0,-6-15-22 0 0,12 34-1 0 0,1-1 1 0 0,-1 0-1 0 0,0 0 0 0 0,0 0 1 0 0,0 0-1 0 0,0 1 0 0 0,0-1 1 0 0,-1 0-1 0 0,1 1 0 0 0,-1-1 1 0 0,0 1-1 0 0,0 0 0 0 0,0 0 0 0 0,0-1 1 0 0,0 1-1 0 0,0 1 0 0 0,-1-1 1 0 0,1 0-1 0 0,0 0 0 0 0,-1 1 1 0 0,0-1-1 0 0,1 1 0 0 0,-1 0 0 0 0,0 0 1 0 0,0 0-1 0 0,1 0 0 0 0,-1 1 1 0 0,0-1-1 0 0,0 1 0 0 0,0-1 1 0 0,0 1-1 0 0,0 0 0 0 0,0 0 1 0 0,0 0-1 0 0,0 1 0 0 0,0-1 0 0 0,0 1 1 0 0,0 0-1 0 0,1-1 0 0 0,-1 1 1 0 0,0 0-1 0 0,0 1 0 0 0,1-1 1 0 0,-1 0-1 0 0,1 1 0 0 0,-3 1 1 0 0,-11 15 7 0 0,1 1-1 0 0,1 1 0 0 0,0 0 1 0 0,2 1-1 0 0,0 1 0 0 0,1-1 1 0 0,1 2-1 0 0,2-1 0 0 0,0 1 1 0 0,1 1-1 0 0,-1 9-6 0 0,4-19 4 0 0,-11 36 72 0 0,3 0 1 0 0,2 0-1 0 0,1 1 1 0 0,4 0-1 0 0,1 0 1 0 0,3 0 0 0 0,3 34-77 0 0,0-75 30 0 0,0 0 0 0 0,1 1 1 0 0,0-1-1 0 0,1 0 0 0 0,0 0 0 0 0,1-1 1 0 0,0 1-1 0 0,0-1 0 0 0,1 0 1 0 0,0-1-1 0 0,1 1 0 0 0,0-1 1 0 0,0 0-1 0 0,0-1 0 0 0,1 0 0 0 0,1 0 1 0 0,-1 0-1 0 0,9 4-30 0 0,-6-7-71 0 0,-1-1 0 0 0,1-1 0 0 0,0 0 0 0 0,0 0 1 0 0,0-1-1 0 0,0 0 0 0 0,0-1 0 0 0,0 0 0 0 0,0-1 0 0 0,1 0 0 0 0,-2-1 0 0 0,1 0 0 0 0,0 0 0 0 0,0-1 1 0 0,-1-1-1 0 0,1 0 0 0 0,-1-1 0 0 0,0 1 0 0 0,0-2 0 0 0,-1 0 0 0 0,0 0 0 0 0,0 0 0 0 0,5-5 71 0 0,46-22-1888 0 0,38-14-702 0 0,-62 32 1504 0 0</inkml:trace>
  <inkml:trace contextRef="#ctx0" brushRef="#br0" timeOffset="74190.188">11694 6991 5801 0 0,'-4'-110'2844'0'0,"7"82"-2675"0"0,11 41 135 0 0,22 199 137 0 0,22 453-238 0 0,-44-385-84 0 0,-14-275-83 0 0,-1 0 0 0 0,1-1 0 0 0,0 1 1 0 0,0 0-1 0 0,0-1 0 0 0,1 1 0 0 0,0 0 1 0 0,-1-1-1 0 0,2 1 0 0 0,-1-1 0 0 0,1 1 0 0 0,-1-1 1 0 0,1 0-1 0 0,0 0 0 0 0,1 0 0 0 0,-1 0 0 0 0,1 0 1 0 0,0 0-1 0 0,-1 0 0 0 0,2-1 0 0 0,-1 1 1 0 0,0-1-1 0 0,1 0 0 0 0,0 0 0 0 0,-1-1 0 0 0,1 1 1 0 0,0-1-1 0 0,0 1 0 0 0,1-1 0 0 0,-1-1 0 0 0,0 1 1 0 0,1 0-37 0 0,325-26 913 0 0,-123 2-837 0 0,-80-6-2302 0 0,-124 18-2215 0 0,-4 8 3232 0 0</inkml:trace>
  <inkml:trace contextRef="#ctx0" brushRef="#br0" timeOffset="74500.188">11616 7474 4825 0 0,'-37'-15'3000'0'0,"45"27"-1873"0"0,68 27-557 0 0,9-23-301 0 0,1-3 0 0 0,0-4 0 0 0,0-4-1 0 0,1-4 1 0 0,3-3-269 0 0,153 6-1736 0 0,-229-5 718 0 0,-13-1 228 0 0</inkml:trace>
  <inkml:trace contextRef="#ctx0" brushRef="#br0" timeOffset="74780.188">11619 7050 6361 0 0,'-3'-35'3306'0'0,"50"30"-3320"0"0,-26 8 267 0 0,228-15 745 0 0,255-25-1130 0 0,-370 37-3537 0 0,-114 0 2367 0 0</inkml:trace>
  <inkml:trace contextRef="#ctx0" brushRef="#br0" timeOffset="73010.188">9638 7466 7842 0 0,'21'15'3437'0'0,"20"6"-3587"0"0,-13-8 223 0 0,-6-2-76 0 0,0-1 0 0 0,1-1 0 0 0,0-1 0 0 0,1-2-1 0 0,0 0 1 0 0,0-1 0 0 0,0-1 0 0 0,0-2 0 0 0,1 0 0 0 0,-1-2-1 0 0,1 0 1 0 0,-1-2 0 0 0,18-3 3 0 0,395-52 24 0 0,-348 64-1069 0 0,-31 7-2720 0 0,-51-10 2511 0 0</inkml:trace>
  <inkml:trace contextRef="#ctx0" brushRef="#br0" timeOffset="73280.188">10079 7098 9178 0 0,'-27'87'4280'0'0,"23"55"-4816"0"0,6-110 890 0 0,-2 25-512 0 0,3-1 1 0 0,2 0-1 0 0,3 0 0 0 0,2-1 1 0 0,2 0-1 0 0,3 0 0 0 0,2-2 1 0 0,10 18 157 0 0,15-3-827 0 0,-19-40 137 0 0</inkml:trace>
  <inkml:trace contextRef="#ctx0" brushRef="#br0" timeOffset="114750.188">19764 7351 5457 0 0,'-39'-4'2609'0'0,"-38"12"-2147"0"0,176-16 9 0 0,126-8-1796 0 0,-167 20-939 0 0,-38-4 983 0 0</inkml:trace>
  <inkml:trace contextRef="#ctx0" brushRef="#br0" timeOffset="116300.188">20491 7356 1968 0 0,'-14'9'1744'0'0,"22"-4"1503"0"0,90-26-2459 0 0,38-43 331 0 0,-34 1-351 0 0,-98 61-758 0 0,-1 1 0 0 0,0-1 0 0 0,0 0 0 0 0,0 0-1 0 0,0 0 1 0 0,-1 0 0 0 0,1 0 0 0 0,-1-1 0 0 0,1 1 0 0 0,-1-1 0 0 0,0 0-1 0 0,1 0 1 0 0,-2 0 0 0 0,1 0 0 0 0,0 0 0 0 0,0 0 0 0 0,-1 0 0 0 0,0 0-1 0 0,0-1 1 0 0,0 1 0 0 0,0-1 0 0 0,0 1 0 0 0,-1 0 0 0 0,1-1 0 0 0,-1 0-1 0 0,0 1 1 0 0,0-1 0 0 0,0 1 0 0 0,-1-1 0 0 0,1 1 0 0 0,-1-1 0 0 0,0 1-1 0 0,-1-3-9 0 0,-3-5 12 0 0,-1 0 0 0 0,0 1 0 0 0,-1 0 0 0 0,0 1-1 0 0,0-1 1 0 0,-1 1 0 0 0,0 1 0 0 0,-1-1-1 0 0,0 2 1 0 0,0-1 0 0 0,-6-2-12 0 0,-110-53-22 0 0,115 60 18 0 0,0-1 0 0 0,0 2 0 0 0,-1-1 0 0 0,1 1 0 0 0,0 1 0 0 0,-1 0 0 0 0,1 0-1 0 0,-1 1 1 0 0,1 0 0 0 0,-1 1 0 0 0,1 1 0 0 0,-1-1 0 0 0,1 1 0 0 0,0 1-1 0 0,0 0 1 0 0,0 1 0 0 0,0-1 0 0 0,0 2 0 0 0,1 0 0 0 0,-3 2 4 0 0,3-3 2 0 0,0 2 1 0 0,0 0-1 0 0,0 0 1 0 0,1 0 0 0 0,0 1-1 0 0,1 0 1 0 0,-1 1-1 0 0,1-1 1 0 0,1 2-1 0 0,-1-1 1 0 0,2 1-1 0 0,-1 0 1 0 0,1 0-1 0 0,0 0 1 0 0,1 1 0 0 0,0-1-1 0 0,1 1 1 0 0,-1 0-1 0 0,2 0 1 0 0,0 1-1 0 0,0-1 1 0 0,0 6-3 0 0,-1 29 32 0 0,1-1 0 0 0,2 1 0 0 0,2-1 1 0 0,6 32-33 0 0,-6-63 0 0 0,6 56 34 0 0,4-2-1 0 0,2 0 0 0 0,3 0 1 0 0,3-2-1 0 0,23 50-33 0 0,-5-41-151 0 0,-37-74-126 0 0,-1 0-309 0 0,0 0-407 0 0,0 0 431 0 0,0 0-327 0 0,0 0-405 0 0</inkml:trace>
  <inkml:trace contextRef="#ctx0" brushRef="#br0" timeOffset="117320.188">20405 7322 1192 0 0,'-59'16'2145'0'0,"44"-16"776"0"0,23-5-2746 0 0,68-14-1230 0 0,-65 16 726 0 0</inkml:trace>
  <inkml:trace contextRef="#ctx0" brushRef="#br0" timeOffset="118110.187">20354 7345 1416 0 0,'-42'40'2784'0'0,"129"-56"-2958"0"0,-76 12-186 0 0,0 1-169 0 0</inkml:trace>
  <inkml:trace contextRef="#ctx0" brushRef="#br0" timeOffset="118940.188">21224 6636 784 0 0,'0'-2'63'0'0,"0"0"-1"0"0,-1-1 1 0 0,1 1 0 0 0,-1 0-1 0 0,1 0 1 0 0,-1 0-1 0 0,0 0 1 0 0,0 0-1 0 0,0 0 1 0 0,0 0 0 0 0,0 0-1 0 0,0 1 1 0 0,-1-1-1 0 0,1 0 1 0 0,-1 0-1 0 0,1 1 1 0 0,-1-1 0 0 0,1 1-1 0 0,-1 0 1 0 0,0-1-1 0 0,0 1 1 0 0,0 0 0 0 0,0 0-1 0 0,1 0 1 0 0,-2 0-1 0 0,1 0 1 0 0,0 1-1 0 0,0-1 1 0 0,0 1 0 0 0,0-1-1 0 0,0 1 1 0 0,0 0-1 0 0,-1 0 1 0 0,1 0 0 0 0,0 0-1 0 0,0 0 1 0 0,0 0-1 0 0,0 1 1 0 0,-1-1-1 0 0,1 1 1 0 0,0-1 0 0 0,0 1-1 0 0,0 0 1 0 0,0 0-1 0 0,0 0 1 0 0,0 0 0 0 0,0 0-1 0 0,1 0 1 0 0,-1 0-1 0 0,0 1 1 0 0,1-1-1 0 0,-1 1 1 0 0,0-1 0 0 0,1 1-1 0 0,-1 0-62 0 0,-7 9 220 0 0,1 0-1 0 0,0 1 0 0 0,0 0 1 0 0,1 0-1 0 0,0 0 1 0 0,1 1-1 0 0,1 0 0 0 0,0 0 1 0 0,1 1-1 0 0,0 0 0 0 0,1-1 1 0 0,0 1-1 0 0,1 0 1 0 0,1 8-220 0 0,-12 56 153 0 0,4 1 1 0 0,3 0 0 0 0,3 1-1 0 0,5 25-153 0 0,1-77 1 0 0,2-1-1 0 0,0 1 0 0 0,2-1 0 0 0,0-1 1 0 0,2 0-1 0 0,2 0 0 0 0,0 0 0 0 0,1-1 1 0 0,1-1-1 0 0,2 0 0 0 0,11 13 0 0 0,-19-28-28 0 0,-4-2 15 0 0,0-1 1 0 0,1 0-1 0 0,0 0 0 0 0,1 0 1 0 0,-1-1-1 0 0,1 1 0 0 0,0-1 0 0 0,1 0 1 0 0,-1-1-1 0 0,1 1 0 0 0,0-1 1 0 0,0 0-1 0 0,0-1 0 0 0,0 1 1 0 0,1-1-1 0 0,-1 0 0 0 0,1-1 0 0 0,0 0 1 0 0,0 0-1 0 0,0 0 0 0 0,3 0 13 0 0,30-37-3390 0 0,-34 26 2337 0 0</inkml:trace>
  <inkml:trace contextRef="#ctx0" brushRef="#br0" timeOffset="119210.188">21452 6913 1360 0 0,'2'2'171'0'0,"0"1"-1"0"0,0-1 1 0 0,0 1-1 0 0,0-1 0 0 0,-1 1 1 0 0,1 0-1 0 0,-1 0 1 0 0,1-1-1 0 0,-1 1 0 0 0,0 0 1 0 0,0 0-1 0 0,0 1 1 0 0,-1-1-1 0 0,1 0 0 0 0,-1 0 1 0 0,1 0-1 0 0,-1 0 1 0 0,0 0-1 0 0,0 1 0 0 0,-1-1 1 0 0,1 0-1 0 0,-1 0 1 0 0,1 0-1 0 0,-1 0 0 0 0,0 0-170 0 0,0 18 567 0 0,3 354 1445 0 0,7-326-2456 0 0,-9-49 12 0 0,6-10-2323 0 0,18-16 1838 0 0,-11 3-253 0 0</inkml:trace>
  <inkml:trace contextRef="#ctx0" brushRef="#br0" timeOffset="119470.188">21705 6894 704 0 0,'1'0'607'0'0,"4"1"-147"0"0,-2 8 2733 0 0,20 341 836 0 0,-3-241-3737 0 0,-20-108-272 0 0,0-1-11 0 0,0 0-50 0 0,3-17-1981 0 0,12-30 1412 0 0</inkml:trace>
  <inkml:trace contextRef="#ctx0" brushRef="#br0" timeOffset="119730.188">21382 6790 3561 0 0,'12'-6'3701'0'0,"160"-22"-1601"0"0,-33 48-1517 0 0,-121-14-513 0 0,-16-5-154 0 0,0 0 1 0 0,0 0-1 0 0,-1-1 1 0 0,1 1-1 0 0,0-1 1 0 0,0 1-1 0 0,-1-1 1 0 0,1 0-1 0 0,0 1 1 0 0,0-1-1 0 0,0 0 1 0 0,0 0-1 0 0,0 0 1 0 0,-1-1-1 0 0,1 1 1 0 0,0 0-1 0 0,0-1 1 0 0,0 1-1 0 0,0-1 1 0 0,-1 1-1 0 0,1-1 1 0 0,0 0-1 0 0,-1 0 1 0 0,1 0-1 0 0,-1 0 1 0 0,1 0-1 0 0,-1 0 1 0 0,1 0-1 0 0,-1-1 1 0 0,0 1-1 0 0,1-1 1 0 0,0 0 83 0 0,30-31-730 0 0,-20 12-194 0 0</inkml:trace>
  <inkml:trace contextRef="#ctx0" brushRef="#br0" timeOffset="119980.187">21976 6510 1984 0 0,'4'5'337'0'0,"1"-1"1"0"0,-1 1-1 0 0,1 0 0 0 0,-1 0 0 0 0,-1 1 0 0 0,1-1 0 0 0,-1 1 0 0 0,0 0 0 0 0,0 0 0 0 0,-1 0 0 0 0,0 0 0 0 0,0 0 0 0 0,0 0 0 0 0,-1 1 0 0 0,1 5-337 0 0,3 5 480 0 0,13 65 178 0 0,-2 0 1 0 0,-5 2-1 0 0,-3 0 0 0 0,-3 25-658 0 0,-6-59 0 0 0,-2 0 0 0 0,-3 0 0 0 0,-2 0 0 0 0,-2 0 0 0 0,-2-1 1 0 0,-2-1-1 0 0,-3 0 0 0 0,-1-1 0 0 0,-2-1 0 0 0,-3-1 0 0 0,-24 37 0 0 0,14-25-3662 0 0,31-52 2379 0 0</inkml:trace>
  <inkml:trace contextRef="#ctx0" brushRef="#br0" timeOffset="122550.188">22348 6232 1904 0 0,'-22'-24'2860'0'0,"22"24"-2595"0"0,0 0-28 0 0,0 0-36 0 0,0 0-35 0 0,0 0-7 0 0,68 25 802 0 0,-28 31-839 0 0,-27 38 183 0 0,-15-69-198 0 0,-39 284 804 0 0,-11 145-419 0 0,51-447-489 0 0,0 0 1 0 0,0 0 0 0 0,1 0-1 0 0,-1 0 1 0 0,2 0 0 0 0,-1 0-1 0 0,1 0 1 0 0,0-1 0 0 0,0 1-1 0 0,1 0 1 0 0,0 0-1 0 0,0-1 1 0 0,1 1 0 0 0,0-1-1 0 0,0 0 1 0 0,0 0 0 0 0,1 0-1 0 0,2 3-3 0 0,10 16 5 0 0,-1 1 0 0 0,-1 0 0 0 0,-1 1 0 0 0,-1 1 0 0 0,-2-1-1 0 0,0 2 1 0 0,-3 0 0 0 0,0 0 0 0 0,-1 0 0 0 0,-2 0 0 0 0,0 29-5 0 0,-2-46 2 0 0,-2-11-2 0 0,8 40 34 0 0,-1 1 1 0 0,-2-1-1 0 0,-2 1 0 0 0,-1 0 1 0 0,-3 0-1 0 0,-1 0 0 0 0,-2-1 1 0 0,-2 1-1 0 0,-2-1 1 0 0,-2 0-1 0 0,-1-1 0 0 0,-3 2-34 0 0,-30 0-3781 0 0,42-42 2508 0 0</inkml:trace>
  <inkml:trace contextRef="#ctx0" brushRef="#br0" timeOffset="3.647">5300 10766 2593 0 0,'4'-15'265'0'0,"0"0"1"0"0,-1 0 0 0 0,0 0 0 0 0,-2-1-1 0 0,0 1 1 0 0,0-1 0 0 0,-2 1 0 0 0,0-1-1 0 0,0 1 1 0 0,-2 0 0 0 0,0-1 0 0 0,0 1-1 0 0,-2 1 1 0 0,1-1 0 0 0,-3-1-266 0 0,7 15 28 0 0,-1 0 0 0 0,1 0 1 0 0,-1 0-1 0 0,1 1 0 0 0,-1-1 1 0 0,0 0-1 0 0,1 0 0 0 0,-1 1 1 0 0,0-1-1 0 0,1 1 0 0 0,-1-1 1 0 0,0 0-1 0 0,0 1 0 0 0,0-1 1 0 0,1 1-1 0 0,-1 0 0 0 0,0-1 1 0 0,0 1-1 0 0,0 0 0 0 0,0 0 1 0 0,0-1-1 0 0,0 1 0 0 0,0 0 1 0 0,0 0-1 0 0,0 0 0 0 0,0 0 1 0 0,0 0-1 0 0,0 0 0 0 0,0 0 1 0 0,0 1-1 0 0,1-1 0 0 0,-1 0 1 0 0,0 0-1 0 0,0 1 0 0 0,0-1 1 0 0,0 0-1 0 0,0 1 0 0 0,0-1 1 0 0,1 1-1 0 0,-1 0 0 0 0,0-1 1 0 0,0 1-1 0 0,1-1 1 0 0,-1 1-1 0 0,0 0 0 0 0,1 0 1 0 0,-1-1-1 0 0,1 1 0 0 0,-1 0 1 0 0,1 0-1 0 0,-1 0 0 0 0,1 0-28 0 0,-30 51 580 0 0,28-47-521 0 0,-18 46 269 0 0,2 2 1 0 0,3 0-1 0 0,2 1 0 0 0,-5 50-328 0 0,7-45 185 0 0,-1 2 0 0 0,-1-5 124 0 0,3 2 0 0 0,2-1 0 0 0,3 1 1 0 0,2 0-1 0 0,4 40-309 0 0,31-11 506 0 0,-31-85-495 0 0,1 0-1 0 0,-1 0 1 0 0,0 0-1 0 0,1 0 1 0 0,0-1-1 0 0,-1 1 1 0 0,1-1-1 0 0,0 1 1 0 0,0-1 0 0 0,0 0-1 0 0,0 0 1 0 0,0 1-1 0 0,0-1 1 0 0,0-1-1 0 0,0 1 1 0 0,1 0-1 0 0,-1 0 1 0 0,0-1-1 0 0,0 1 1 0 0,1-1-1 0 0,-1 0 1 0 0,0 0 0 0 0,1 0-1 0 0,-1 0 1 0 0,0 0-1 0 0,1 0 1 0 0,-1-1-1 0 0,0 1 1 0 0,0-1-1 0 0,1 0 1 0 0,-1 1-1 0 0,0-1 1 0 0,0 0-1 0 0,0 0 1 0 0,0 0 0 0 0,0-1-1 0 0,1 0-10 0 0,22-18 12 0 0,-1-1 0 0 0,-2-1-1 0 0,0-1 1 0 0,-1-1 0 0 0,-2-1 0 0 0,0-1-1 0 0,-2 0 1 0 0,0-1 0 0 0,-2-1 0 0 0,6-18-12 0 0,2 3-11 0 0,-21 37 10 0 0,1 0 0 0 0,0 1 0 0 0,1-1 0 0 0,-1 1 0 0 0,1 0 0 0 0,0-1 0 0 0,0 2 0 0 0,0-1 1 0 0,1 0-1 0 0,0 1 0 0 0,0 0 0 0 0,0 0 0 0 0,0 0 0 0 0,1 1 0 0 0,-1 0 0 0 0,1 0 0 0 0,0 0 0 0 0,0 1 0 0 0,4-2 1 0 0,-6 6 8 0 0,1 1 0 0 0,-1-1-1 0 0,0 1 1 0 0,0 0-1 0 0,-1 0 1 0 0,1 0-1 0 0,-1 0 1 0 0,1 1-1 0 0,-1-1 1 0 0,0 1-1 0 0,0 0 1 0 0,0 0 0 0 0,-1 0-1 0 0,0 0 1 0 0,1 0-1 0 0,-1 1 1 0 0,-1-1-1 0 0,1 1 1 0 0,-1-1-1 0 0,0 1 1 0 0,0 0-1 0 0,0 0-7 0 0,5 10 34 0 0,3 9 10 0 0,-2-2-15 0 0,1 0 0 0 0,1-1 0 0 0,1 0 1 0 0,0-1-1 0 0,2 0 0 0 0,0-1 0 0 0,1 0 0 0 0,1-1 0 0 0,1-1 0 0 0,2 2-29 0 0,-13-16 10 0 0,-1-1-1 0 0,1 1 1 0 0,0-1-1 0 0,-1 0 1 0 0,1 0-1 0 0,0 0 1 0 0,0-1-1 0 0,0 1 1 0 0,0-1-1 0 0,1 0 1 0 0,-1 0-1 0 0,0-1 1 0 0,0 1-1 0 0,1-1 1 0 0,-1 0-1 0 0,0 0 1 0 0,1 0-1 0 0,-1-1 1 0 0,0 1-1 0 0,0-1 1 0 0,1 0 0 0 0,-1 0-1 0 0,0-1 1 0 0,0 1-1 0 0,0-1 1 0 0,0 0-1 0 0,-1 0 1 0 0,1 0-1 0 0,2-3-9 0 0,91-87 214 0 0,-79 61-217 0 0,-1 0 0 0 0,-1-1 1 0 0,-2-1-1 0 0,-1 0 0 0 0,-2-1 1 0 0,-1 0-1 0 0,-2-1 0 0 0,-1 0 1 0 0,-2 0-1 0 0,-1-1 0 0 0,-2 1 1 0 0,-1-1-1 0 0,-2 0 0 0 0,-4-15 3 0 0,5 39-5 0 0,0 5 4 0 0,1 1 0 0 0,-1 0 0 0 0,-1 0 0 0 0,1 0 0 0 0,-1-1 0 0 0,0 1 0 0 0,0 0 0 0 0,-1 0 0 0 0,0 0 0 0 0,0 0 0 0 0,0 0-1 0 0,-1 1 1 0 0,1-1 0 0 0,-2 1 0 0 0,1-1 0 0 0,0 1 0 0 0,-1 0 0 0 0,0 1 0 0 0,-2-3 1 0 0,2 7-2 0 0,1 0 1 0 0,-1 0-1 0 0,0 0 0 0 0,1 0 1 0 0,-1 1-1 0 0,0-1 0 0 0,1 1 1 0 0,-1 0-1 0 0,1 0 0 0 0,-1 1 1 0 0,1-1-1 0 0,0 1 0 0 0,-1-1 1 0 0,1 1-1 0 0,0 0 0 0 0,0 0 1 0 0,0 1-1 0 0,1-1 0 0 0,-1 1 1 0 0,0-1-1 0 0,1 1 0 0 0,0 0 1 0 0,-1 0-1 0 0,0 1 2 0 0,-36 48 30 0 0,3 2 0 0 0,2 1 0 0 0,2 1 0 0 0,2 2 0 0 0,3 1 0 0 0,3 2 0 0 0,3 0 0 0 0,-7 32-30 0 0,26-90 5 0 0,0 0 1 0 0,1 0-1 0 0,-1 0 0 0 0,1 1 0 0 0,-1-1 1 0 0,1 0-1 0 0,0 1 0 0 0,0-1 0 0 0,0 1 1 0 0,1-1-1 0 0,-1 1 0 0 0,1-1 1 0 0,0 1-1 0 0,0-1 0 0 0,0 1 0 0 0,0-1 1 0 0,0 1-1 0 0,1-1 0 0 0,0 1 1 0 0,0-1-1 0 0,0 1 0 0 0,0-1 0 0 0,0 0 1 0 0,1 1-1 0 0,0-1 0 0 0,-1 0 0 0 0,1 0 1 0 0,0 0-1 0 0,0 0 0 0 0,1-1 1 0 0,-1 1-1 0 0,1 0 0 0 0,-1-1 0 0 0,1 0 1 0 0,0 0-1 0 0,0 1 0 0 0,0-2 1 0 0,0 1-1 0 0,0 0 0 0 0,0-1 0 0 0,1 1 1 0 0,-1-1-1 0 0,0 0 0 0 0,1 0 0 0 0,-1 0 1 0 0,1-1-6 0 0,3-1 5 0 0,1-2 0 0 0,-1 1 0 0 0,1-1 0 0 0,-1 0 0 0 0,0-1 0 0 0,0 1 1 0 0,-1-1-1 0 0,1-1 0 0 0,-1 1 0 0 0,0-1 0 0 0,0 0 0 0 0,4-5-5 0 0,13-9 8 0 0,-8 8-8 0 0,0 2 0 0 0,1-1 0 0 0,1 2 0 0 0,-1 0-1 0 0,1 1 1 0 0,0 1 0 0 0,1 0 0 0 0,0 1 0 0 0,0 1 0 0 0,1 1 0 0 0,0-1 4 0 0,0 0 1 0 0,0-1-1 0 0,0-1 1 0 0,-1-1-1 0 0,0-1 0 0 0,-1 0 1 0 0,1-1-1 0 0,-2-1 1 0 0,1-1-1 0 0,-1 0 1 0 0,-1-1-1 0 0,0-1 1 0 0,-1 0-1 0 0,0-1 0 0 0,8-12-4 0 0,82-114 7 0 0,-35 43-39 0 0,-67 97 33 0 0,0 0 1 0 0,-1 0-1 0 0,1 0 0 0 0,0 0 0 0 0,0 1 1 0 0,-1-1-1 0 0,1 0 0 0 0,0 1 0 0 0,-1 0 1 0 0,1-1-1 0 0,-1 1 0 0 0,1 0 0 0 0,-1-1 1 0 0,1 1-1 0 0,-1 0 0 0 0,1 0 0 0 0,-1 0 1 0 0,0 1-1 0 0,1-1 0 0 0,-1 0 0 0 0,0 0 1 0 0,0 1-1 0 0,0-1 0 0 0,0 1 1 0 0,0-1-1 0 0,0 1 0 0 0,-1-1 0 0 0,1 1 1 0 0,0-1-1 0 0,-1 1 0 0 0,1 0 0 0 0,-1-1 1 0 0,1 1-1 0 0,-1 0 0 0 0,0-1 0 0 0,0 1 1 0 0,0 0-1 0 0,0 0 0 0 0,0-1 0 0 0,0 1 1 0 0,-1 0-1 0 0,1-1 0 0 0,0 1 0 0 0,-1 0 1 0 0,0 0-2 0 0,2 6 4 0 0,0 325 207 0 0,-1-334-210 0 0,1 1 0 0 0,-1-1 0 0 0,1 1 0 0 0,-1-1 0 0 0,1 1 0 0 0,0-1 0 0 0,-1 1 0 0 0,1 0 0 0 0,-1 0 0 0 0,1-1 0 0 0,0 1 0 0 0,0 0 0 0 0,-1 0 0 0 0,1 0 0 0 0,0-1 0 0 0,-1 1 0 0 0,1 0 0 0 0,0 0 0 0 0,-1 0 0 0 0,1 0 0 0 0,0 1 0 0 0,0-1 1 0 0,-1 0-1 0 0,1 0 0 0 0,0 0 0 0 0,-1 0 0 0 0,1 1 0 0 0,0-1 0 0 0,-1 0 0 0 0,1 1 0 0 0,0-1 0 0 0,-1 0 0 0 0,1 1 0 0 0,-1-1 0 0 0,1 1 0 0 0,-1-1 0 0 0,1 1 0 0 0,-1-1 0 0 0,1 1 0 0 0,-1-1 0 0 0,1 1 0 0 0,-1 0 0 0 0,0-1 0 0 0,1 1 0 0 0,-1 0 0 0 0,0-1 0 0 0,0 1 0 0 0,1 0 0 0 0,-1-1 0 0 0,0 1 0 0 0,0 0 0 0 0,0 0 0 0 0,0-1 0 0 0,0 1 0 0 0,0 0 0 0 0,0-1 0 0 0,0 1 0 0 0,0 0 0 0 0,0 0 0 0 0,0-1 0 0 0,-1 1 0 0 0,1 0 0 0 0,0 0-1 0 0,38-53 22 0 0,-36 50-21 0 0,51-89-5 0 0,-42 68 0 0 0,1 1 1 0 0,0 0 0 0 0,2 1-1 0 0,0 1 1 0 0,1 0-1 0 0,1 1 1 0 0,1 0 0 0 0,1 1-1 0 0,1 2 1 0 0,0 0-1 0 0,8-5 4 0 0,-25 19 2 0 0,0 1-1 0 0,1 0 0 0 0,-1 0 0 0 0,0 0 0 0 0,0 0 1 0 0,1 0-1 0 0,-1 0 0 0 0,0 1 0 0 0,1-1 0 0 0,-1 1 1 0 0,1-1-1 0 0,-1 1 0 0 0,1 0 0 0 0,-1 0 0 0 0,1 0 1 0 0,-1 1-1 0 0,0-1 0 0 0,1 0 0 0 0,-1 1 0 0 0,1 0 1 0 0,-1-1-1 0 0,0 1 0 0 0,0 0 0 0 0,1 0 0 0 0,-1 0 1 0 0,0 1-1 0 0,0-1 0 0 0,0 0 0 0 0,0 1 0 0 0,0 0 1 0 0,0-1-1 0 0,-1 1 0 0 0,1 0 0 0 0,0 0 0 0 0,-1 0 0 0 0,0 0 1 0 0,1 0-1 0 0,-1 0 0 0 0,0 0 0 0 0,0 0 0 0 0,0 1 1 0 0,0-1-1 0 0,0 0 0 0 0,-1 1-1 0 0,28 115 103 0 0,-27-111-97 0 0,31 230 26 0 0,-31-234-69 0 0,0 0 0 0 0,0-1 0 0 0,0 1-1 0 0,0-1 1 0 0,0 0 0 0 0,0 1 0 0 0,1-1 0 0 0,0 0 0 0 0,-1 0 0 0 0,1 0 0 0 0,0 0 0 0 0,0 0 0 0 0,0 0-1 0 0,0-1 1 0 0,0 1 0 0 0,0-1 0 0 0,0 1 0 0 0,1-1 0 0 0,-1 0 0 0 0,1 0 0 0 0,-1 0 0 0 0,1 0 0 0 0,-1 0-1 0 0,1 0 1 0 0,0-1 0 0 0,-1 1 0 0 0,1-1 0 0 0,-1 0 0 0 0,1 0 0 0 0,0 0 0 0 0,0 0 0 0 0,-1 0-1 0 0,1-1 1 0 0,-1 1 0 0 0,1-1 0 0 0,0 0 0 0 0,-1 1 0 0 0,1-1 0 0 0,1-2 37 0 0,108-100-5727 0 0,-88 75 4590 0 0,0-1-233 0 0</inkml:trace>
  <inkml:trace contextRef="#ctx0" brushRef="#br0" timeOffset="3.647">16365 10688 3289 0 0,'6'-29'380'0'0,"-2"1"0"0"0,-1-1 1 0 0,-2 0-1 0 0,0 0 0 0 0,-2-1 1 0 0,-1 1-1 0 0,-2 1 0 0 0,0-1 1 0 0,-2 0-1 0 0,-1 1 0 0 0,-6-11-380 0 0,12 35 99 0 0,-1-1-1 0 0,-1 1 0 0 0,1 0 0 0 0,0 0 0 0 0,-1 0 1 0 0,0 0-1 0 0,0 0 0 0 0,0 1 0 0 0,0 0 1 0 0,-1-1-1 0 0,1 1 0 0 0,-1 0 0 0 0,0 0 1 0 0,0 1-1 0 0,0-1 0 0 0,0 1 0 0 0,0 0 1 0 0,-1 0-1 0 0,1 1 0 0 0,-1-1 0 0 0,1 1 1 0 0,-1 0-1 0 0,0 0 0 0 0,1 0 0 0 0,-1 1 1 0 0,0-1-1 0 0,0 1 0 0 0,1 1 0 0 0,-1-1 1 0 0,0 1-1 0 0,1-1 0 0 0,-1 1 0 0 0,0 0 1 0 0,1 1-1 0 0,-1-1 0 0 0,1 1 0 0 0,0 0 1 0 0,-1 0-1 0 0,1 1 0 0 0,0-1 0 0 0,0 1 0 0 0,-2 1-98 0 0,-7 9 131 0 0,0 1-1 0 0,1 1 1 0 0,1-1 0 0 0,0 2-1 0 0,1-1 1 0 0,0 2-1 0 0,2-1 1 0 0,0 1-1 0 0,0 0 1 0 0,2 1-1 0 0,0 0 1 0 0,1 0-1 0 0,1 0 1 0 0,1 1-1 0 0,0-1 1 0 0,2 1-1 0 0,0 13-130 0 0,-13 48 233 0 0,4-19-142 0 0,3 0 1 0 0,2 1-1 0 0,3-1 1 0 0,3 1-1 0 0,4 10-91 0 0,41 180 695 0 0,30 86-195 0 0,-68-235-2602 0 0,-18-109-2629 0 0,-13-19 3512 0 0</inkml:trace>
  <inkml:trace contextRef="#ctx0" brushRef="#br0" timeOffset="3.647">15795 11231 2985 0 0,'-1'-10'673'0'0,"0"5"-431"0"0,0 1 0 0 0,0-1 0 0 0,0 0 0 0 0,0 0 0 0 0,1 0 0 0 0,0 0 0 0 0,0 0 0 0 0,0 1 0 0 0,1-1 0 0 0,-1 0 0 0 0,1 0 0 0 0,1 0 0 0 0,-1 1 0 0 0,0-1 0 0 0,1 0 0 0 0,0 1 0 0 0,0-1 0 0 0,1 1 0 0 0,-1 0 0 0 0,1 0 0 0 0,0 0 0 0 0,0 0 0 0 0,0 0 0 0 0,0 1 0 0 0,1-1 0 0 0,-1 1 0 0 0,1 0 0 0 0,0 0 0 0 0,2-1-242 0 0,25-9 110 0 0,-1 2 1 0 0,1 1 0 0 0,1 2-1 0 0,-1 1 1 0 0,1 1 0 0 0,1 2-1 0 0,-1 1 1 0 0,1 1 0 0 0,-1 2 0 0 0,1 2-1 0 0,-1 0 1 0 0,0 3 0 0 0,4 1-111 0 0,-20-3 46 0 0,-1 2-1 0 0,1 0 1 0 0,-1 0 0 0 0,0 1 0 0 0,0 1 0 0 0,-1 1 0 0 0,1 0 0 0 0,-2 1 0 0 0,1 0 0 0 0,-1 1 0 0 0,-1 1 0 0 0,0 0 0 0 0,0 0 0 0 0,-1 1 0 0 0,-1 1 0 0 0,0 0 0 0 0,-1 0-1 0 0,4 7-45 0 0,-10-14 43 0 0,0 1-1 0 0,0-1 0 0 0,1 0 1 0 0,0 0-1 0 0,0-1 0 0 0,1 1 1 0 0,0-1-1 0 0,0 0 0 0 0,0 0 1 0 0,0 0-1 0 0,1-1 0 0 0,0 0 0 0 0,0 0 1 0 0,0-1-1 0 0,0 1 0 0 0,1-1 1 0 0,-1 0-1 0 0,1-1 0 0 0,0 0 1 0 0,0 0-1 0 0,-1 0 0 0 0,1-1 1 0 0,0 0-1 0 0,1 0 0 0 0,-1-1 0 0 0,0 0 1 0 0,0 0-1 0 0,0-1 0 0 0,0 0 1 0 0,0 0-1 0 0,0-1 0 0 0,0 1 1 0 0,0-1-1 0 0,-1-1 0 0 0,1 0 1 0 0,-1 1-1 0 0,1-2 0 0 0,-1 1 0 0 0,0-1 1 0 0,0-1-43 0 0,6-7 20 0 0,-2-1 1 0 0,1 0-1 0 0,-2-1 1 0 0,0 0 0 0 0,0 0-1 0 0,-1-1 1 0 0,-1 0-1 0 0,-1 0 1 0 0,0-1-1 0 0,-1 0 1 0 0,-1 0 0 0 0,0 0-1 0 0,-1-1 1 0 0,-1 1-1 0 0,0-1 1 0 0,-2 0-1 0 0,0 0 1 0 0,0 1 0 0 0,-3-14-21 0 0,3 27 7 0 0,0 1 1 0 0,0-1-1 0 0,0 1 1 0 0,-1-1-1 0 0,1 1 1 0 0,-1 0-1 0 0,1-1 1 0 0,-1 1-1 0 0,0 0 1 0 0,1-1 0 0 0,-1 1-1 0 0,-1 0 1 0 0,1 0-1 0 0,0 0 1 0 0,0 0-1 0 0,-1 0 1 0 0,1 0-1 0 0,-1 0 1 0 0,0 0 0 0 0,1 1-1 0 0,-1-1 1 0 0,0 1-1 0 0,0-1 1 0 0,0 1-1 0 0,0 0 1 0 0,0-1-1 0 0,-1 1 1 0 0,1 0 0 0 0,0 1-1 0 0,0-1 1 0 0,-1 0-1 0 0,1 0 1 0 0,0 1-1 0 0,-1 0 1 0 0,1-1-1 0 0,-1 1 1 0 0,1 0-1 0 0,-1 0 1 0 0,1 0 0 0 0,0 1-1 0 0,-1-1 1 0 0,1 1-1 0 0,-1-1-7 0 0,-98 42 230 0 0,-112 125-60 0 0,172-104-271 0 0,40-62 69 0 0,0 0 1 0 0,0 0-1 0 0,1 0 1 0 0,-1 0-1 0 0,1 0 1 0 0,-1 0-1 0 0,0 0 1 0 0,1 0-1 0 0,0 0 1 0 0,-1 0-1 0 0,1 0 1 0 0,0 1-1 0 0,0-1 1 0 0,-1 0-1 0 0,1 0 1 0 0,0 0-1 0 0,0 0 1 0 0,0 1-1 0 0,1-1 1 0 0,-1 0-1 0 0,0 0 1 0 0,0 0-1 0 0,0 0 1 0 0,1 1 0 0 0,-1-1-1 0 0,1 0 1 0 0,-1 0-1 0 0,1 0 1 0 0,-1 0-1 0 0,1 0 1 0 0,0 0-1 0 0,-1 0 1 0 0,1 0-1 0 0,0 0 1 0 0,0-1-1 0 0,0 1 1 0 0,0 0-1 0 0,0 0 1 0 0,0-1-1 0 0,0 1 1 0 0,0 0-1 0 0,0-1 1 0 0,0 1-1 0 0,0-1 1 0 0,0 0-1 0 0,0 1 1 0 0,0-1-1 0 0,1 0 1 0 0,-1 1-1 0 0,0-1 1 0 0,0 0 0 0 0,0 0-1 0 0,0 0 1 0 0,1 0-1 0 0,-1 0 1 0 0,0-1-1 0 0,0 1 1 0 0,1 0 31 0 0,100-54-5119 0 0,-67 30 3547 0 0,-7 7 162 0 0</inkml:trace>
  <inkml:trace contextRef="#ctx0" brushRef="#br0" timeOffset="3.647">17082 10381 4025 0 0,'7'23'4525'0'0,"-10"23"-2848"0"0,2-31-1028 0 0,-11 124 1462 0 0,-1-11-1474 0 0,6 1 0 0 0,6 0 0 0 0,7 31-637 0 0,-6-147-15 0 0,1 0 1 0 0,1-1-1 0 0,0 1 1 0 0,1-1 0 0 0,0 0-1 0 0,1 0 1 0 0,0 0-1 0 0,1 0 1 0 0,0-1-1 0 0,1 0 1 0 0,0 0-1 0 0,1 0 1 0 0,4 5 14 0 0,-7-15-104 0 0,-1 0 0 0 0,1 0 0 0 0,-1 0 0 0 0,1 0 1 0 0,0 0-1 0 0,0-1 0 0 0,-1 1 0 0 0,1-1 0 0 0,0 0 0 0 0,0 0 0 0 0,-1-1 0 0 0,1 1 1 0 0,0-1-1 0 0,0 0 0 0 0,-1 0 0 0 0,1 0 0 0 0,-1 0 0 0 0,1-1 0 0 0,-1 1 1 0 0,1-1-1 0 0,-1 0 0 0 0,0 0 0 0 0,0 0 0 0 0,0 0 0 0 0,0-1 0 0 0,0 1 1 0 0,0-1-1 0 0,-1 0 0 0 0,1 0 0 0 0,-1 0 0 0 0,0 0 0 0 0,0 0 0 0 0,0 0 1 0 0,0-1-1 0 0,-1 1 0 0 0,1-1 0 0 0,-1 1 0 0 0,0-2 104 0 0,9-7-844 0 0,45-77-2638 0 0,-34 53 1982 0 0</inkml:trace>
  <inkml:trace contextRef="#ctx0" brushRef="#br0" timeOffset="3.647">17556 10216 5281 0 0,'-21'32'4389'0'0,"-11"49"-2103"0"0,14 19-1178 0 0,5 0 0 0 0,5 1 1 0 0,3 98-1109 0 0,6-161 78 0 0,2 0 0 0 0,1-1 0 0 0,2 1 0 0 0,1-1 1 0 0,2-1-1 0 0,2 1 0 0 0,1-2 0 0 0,5 9-78 0 0,-16-40-51 0 0,0-1 0 0 0,0 1 1 0 0,1 0-1 0 0,-1-1 0 0 0,1 1 0 0 0,0-1 0 0 0,0 0 0 0 0,0 0 1 0 0,0 1-1 0 0,0-1 0 0 0,1-1 0 0 0,-1 1 0 0 0,1 0 0 0 0,0-1 1 0 0,0 1-1 0 0,0-1 0 0 0,0 0 0 0 0,0 0 0 0 0,1 0 0 0 0,-1 0 1 0 0,0-1-1 0 0,1 1 0 0 0,0-1 0 0 0,-1 0 0 0 0,1 0 0 0 0,0 0 1 0 0,-1 0-1 0 0,1-1 0 0 0,0 0 0 0 0,0 0 0 0 0,0 0 0 0 0,-1 0 1 0 0,1 0-1 0 0,0-1 0 0 0,0 1 0 0 0,-1-1 0 0 0,1 0 0 0 0,0 0 1 0 0,-1-1-1 0 0,1 1 0 0 0,-1-1 0 0 0,1 0 0 0 0,1-1 51 0 0,12-14-919 0 0,-1 0-1 0 0,-1-1 1 0 0,0-1 0 0 0,-2 0-1 0 0,0-1 1 0 0,-1-1-1 0 0,-1 1 1 0 0,3-11 919 0 0,21-33-2289 0 0,17-18 1590 0 0,-52 81 1406 0 0,0 1 82 0 0,0 0 107 0 0,0 8 24 0 0,-5 64 969 0 0,1-52-1515 0 0,2 0 0 0 0,0 0 0 0 0,2 0-1 0 0,0 0 1 0 0,1 0 0 0 0,1 0-1 0 0,1 0 1 0 0,0 0 0 0 0,2-1 0 0 0,0 1-1 0 0,7 16-373 0 0,-10-33 38 0 0,-1-1 0 0 0,1 0 0 0 0,0 1 0 0 0,-1-1 0 0 0,1 0 0 0 0,0 0 0 0 0,0 0 1 0 0,0 0-1 0 0,1-1 0 0 0,-1 1 0 0 0,0 0 0 0 0,1-1 0 0 0,-1 0 0 0 0,1 1 0 0 0,-1-1 0 0 0,1 0 0 0 0,0 0 0 0 0,-1-1 0 0 0,1 1 0 0 0,0 0 0 0 0,0-1 0 0 0,-1 0 0 0 0,1 0 0 0 0,0 0 0 0 0,0 0 0 0 0,0 0 0 0 0,-1 0 0 0 0,1-1 0 0 0,0 1 0 0 0,0-1 0 0 0,-1 0 0 0 0,1 0 0 0 0,0 0 0 0 0,-1 0 0 0 0,3-1-38 0 0,76-63 422 0 0,-61 31-367 0 0,-1 1 0 0 0,-1-2 0 0 0,-2-1 0 0 0,-2 0-1 0 0,5-18-54 0 0,5-24 116 0 0,-15 51-44 0 0,0 0-1 0 0,-2 0 0 0 0,-1-1 0 0 0,-1 0 0 0 0,-1-1 0 0 0,-1-3-71 0 0,-3 31 6 0 0,0 0 0 0 0,0 0 0 0 0,0 0-1 0 0,0 0 1 0 0,0 0 0 0 0,0 0 0 0 0,0 0 0 0 0,-1 0-1 0 0,1 0 1 0 0,0 0 0 0 0,-1 0 0 0 0,1 1 0 0 0,0-1-1 0 0,-1 0 1 0 0,1 0 0 0 0,-1 0 0 0 0,1 0 0 0 0,-1 1 0 0 0,0-1-1 0 0,1 0 1 0 0,-1 1 0 0 0,0-1 0 0 0,1 1 0 0 0,-1-1-1 0 0,0 0 1 0 0,0 1 0 0 0,0-1 0 0 0,0 1 0 0 0,1 0-1 0 0,-1-1 1 0 0,0 1 0 0 0,0 0 0 0 0,0 0 0 0 0,0-1-1 0 0,0 1 1 0 0,0 0 0 0 0,0 0 0 0 0,0 0 0 0 0,0 0-1 0 0,0 0 1 0 0,0 0 0 0 0,0 0 0 0 0,1 1 0 0 0,-1-1-1 0 0,0 0 1 0 0,0 0 0 0 0,0 1 0 0 0,0-1 0 0 0,0 1-1 0 0,0-1 1 0 0,1 1 0 0 0,-1-1 0 0 0,0 1 0 0 0,0-1-1 0 0,1 1 1 0 0,-1 0 0 0 0,0 0-6 0 0,-54 36 91 0 0,14-5 20 0 0,0 2 0 0 0,3 2 0 0 0,1 1 0 0 0,1 2 0 0 0,2 2 0 0 0,2 1 1 0 0,2 1-1 0 0,2 1 0 0 0,1 4-111 0 0,11 22-112 0 0,16-68 92 0 0,0-1-1 0 0,0 1 1 0 0,0-1 0 0 0,0 0-1 0 0,0 1 1 0 0,0-1 0 0 0,1 1-1 0 0,-1-1 1 0 0,1 0-1 0 0,-1 0 1 0 0,1 1 0 0 0,-1-1-1 0 0,1 0 1 0 0,0 0 0 0 0,-1 1-1 0 0,1-1 1 0 0,0 0-1 0 0,0 0 1 0 0,0 0 0 0 0,0 0-1 0 0,0 0 1 0 0,0 0-1 0 0,0 0 1 0 0,0-1 0 0 0,0 1-1 0 0,1 0 1 0 0,-1-1 0 0 0,0 1-1 0 0,1 0 1 0 0,-1-1-1 0 0,0 0 1 0 0,1 1 0 0 0,-1-1-1 0 0,0 0 1 0 0,1 0 0 0 0,-1 1-1 0 0,0-1 1 0 0,1 0-1 0 0,-1 0 1 0 0,1-1 0 0 0,-1 1-1 0 0,0 0 1 0 0,1 0-1 0 0,-1-1 1 0 0,0 1 0 0 0,1-1-1 0 0,0 0 21 0 0,29-10-385 0 0,-2-1 0 0 0,1-2 0 0 0,-2-1 0 0 0,0-1 0 0 0,0-1 0 0 0,-2-1 0 0 0,0-2 0 0 0,-2-1-1 0 0,0 0 1 0 0,-1-2 0 0 0,16-21 385 0 0,-17 22-205 0 0,3-6 61 0 0,-21 22 145 0 0,1 0-1 0 0,-1 1 0 0 0,1-1 0 0 0,0 1 0 0 0,0 0 0 0 0,1 1 1 0 0,-1-1-1 0 0,1 1 0 0 0,0 0 0 0 0,0 1 0 0 0,1-1 0 0 0,-1 1 1 0 0,1 0-1 0 0,-1 1 0 0 0,2 0 0 0 0,-6 3 22 0 0,1 1 1 0 0,0 0-1 0 0,-1 0 0 0 0,1 0 1 0 0,-1 0-1 0 0,0 1 1 0 0,0-1-1 0 0,0 1 0 0 0,0-1 1 0 0,0 1-1 0 0,0 0 0 0 0,-1-1 1 0 0,1 1-1 0 0,-1 0 1 0 0,0 0-1 0 0,0 0 0 0 0,0 0 1 0 0,0 1-1 0 0,0-1 0 0 0,-1 0 1 0 0,1 0-1 0 0,-1 0 0 0 0,0 1 1 0 0,0-1-1 0 0,0 0 1 0 0,-1 0-1 0 0,1 0 0 0 0,-1 1 1 0 0,0-1-23 0 0,2 5 43 0 0,-9 267 1075 0 0,8-273-1106 0 0,-1-1 0 0 0,1 0 0 0 0,-1 1 0 0 0,1-1 0 0 0,0 1 0 0 0,0 0 0 0 0,-1-1 1 0 0,1 1-1 0 0,0-1 0 0 0,0 1 0 0 0,1-1 0 0 0,-1 1 0 0 0,0-1 0 0 0,0 1 0 0 0,1-1 0 0 0,-1 1 1 0 0,1-1-1 0 0,0 1 0 0 0,-1-1 0 0 0,1 0 0 0 0,0 1 0 0 0,0-1 0 0 0,-1 0 0 0 0,1 0 0 0 0,0 1 1 0 0,0-1-1 0 0,1 0 0 0 0,-1 0 0 0 0,0 0 0 0 0,0 0 0 0 0,0 0 0 0 0,1-1 0 0 0,-1 1 0 0 0,0 0 0 0 0,1-1 1 0 0,-1 1-1 0 0,1 0 0 0 0,-1-1 0 0 0,1 0 0 0 0,-1 1 0 0 0,1-1 0 0 0,-1 0 0 0 0,1 0 0 0 0,-1 0 1 0 0,1 0-1 0 0,-1 0 0 0 0,1 0 0 0 0,0 0 0 0 0,-1 0 0 0 0,1-1 0 0 0,-1 1-12 0 0,180-305-281 0 0,-179 304 285 0 0,1-1-1 0 0,-1 0 1 0 0,1 1 0 0 0,-1 0-1 0 0,1-1 1 0 0,0 1 0 0 0,0 0 0 0 0,-1 0-1 0 0,1 1 1 0 0,0-1 0 0 0,0 1 0 0 0,0-1-1 0 0,0 1 1 0 0,0 0 0 0 0,-1 0-1 0 0,1 0 1 0 0,0 0 0 0 0,0 1 0 0 0,0-1-1 0 0,0 1 1 0 0,0-1 0 0 0,-1 1-1 0 0,1 0 1 0 0,0 0 0 0 0,-1 1 0 0 0,1-1-1 0 0,0 0 1 0 0,-1 1 0 0 0,0 0 0 0 0,1-1-1 0 0,-1 1 1 0 0,0 0 0 0 0,0 0-1 0 0,0 1 1 0 0,0-1 0 0 0,0 0 0 0 0,-1 0-1 0 0,1 1 1 0 0,0-1 0 0 0,-1 1 0 0 0,0 0-1 0 0,0-1 1 0 0,0 1 0 0 0,0 0-1 0 0,0 0 1 0 0,-1-1 0 0 0,1 1 0 0 0,-1 0-1 0 0,1 0 1 0 0,-1 0 0 0 0,0 0-1 0 0,0 0 1 0 0,-1 1-4 0 0,4 7 20 0 0,53 136 255 0 0,-53-143-247 0 0,-1-1 1 0 0,1 1-1 0 0,-1-1 0 0 0,1 0 1 0 0,0 0-1 0 0,0 0 0 0 0,1 0 0 0 0,-1 0 1 0 0,0-1-1 0 0,1 0 0 0 0,0 1 1 0 0,-1-1-1 0 0,1-1 0 0 0,0 1 1 0 0,0 0-1 0 0,0-1 0 0 0,0 0 1 0 0,1 0-1 0 0,-1 0 0 0 0,0 0 1 0 0,0-1-1 0 0,1 0 0 0 0,-1 0 1 0 0,0 0-1 0 0,0 0 0 0 0,1-1 1 0 0,-1 1-1 0 0,0-1 0 0 0,0 0 1 0 0,0 0-1 0 0,0-1 0 0 0,0 1 1 0 0,0-1-1 0 0,0 0 0 0 0,0 0 0 0 0,0 0 1 0 0,-1-1-1 0 0,4-2-28 0 0,7-15 54 0 0,-1-1 0 0 0,0 0 0 0 0,-2-1-1 0 0,0 0 1 0 0,-2 0 0 0 0,0-1 0 0 0,-2-1 0 0 0,0 1 0 0 0,-2-1-1 0 0,0 0 1 0 0,-1-13-54 0 0,-1 21-58 0 0,0-1 0 0 0,-2 0-1 0 0,0 0 1 0 0,-1 0 0 0 0,-1 0-1 0 0,0 0 1 0 0,-1 0 0 0 0,-1 1-1 0 0,-1-1 1 0 0,0 1 0 0 0,-2-3 58 0 0,-34-26-1423 0 0,20 42-7390 0 0,20 3 7556 0 0</inkml:trace>
  <inkml:trace contextRef="#ctx0" brushRef="#br0" timeOffset="3.647">19682 10565 4201 0 0,'-26'-32'6227'0'0,"-54"-7"-6221"0"0,72 38 114 0 0,-1 1 0 0 0,1-1-1 0 0,-1 1 1 0 0,1 0 0 0 0,-1 1 0 0 0,1 0-1 0 0,0 1 1 0 0,-1 0 0 0 0,1 0 0 0 0,0 0-1 0 0,0 1 1 0 0,0 0 0 0 0,1 1-1 0 0,-1 0 1 0 0,1 0 0 0 0,0 1 0 0 0,0 0-1 0 0,-6 5-119 0 0,5-5 89 0 0,0 1-1 0 0,1 1 0 0 0,-1-1 0 0 0,2 1 0 0 0,-1 0 1 0 0,1 1-1 0 0,0-1 0 0 0,0 1 0 0 0,1 1 0 0 0,0-1 1 0 0,1 1-1 0 0,-1-1 0 0 0,2 1 0 0 0,-1 1 0 0 0,1-1 1 0 0,1 0-1 0 0,0 1 0 0 0,0-1 0 0 0,1 1 1 0 0,0 0-1 0 0,1 3-88 0 0,2 6 55 0 0,1-1 0 0 0,1 0 0 0 0,0 0 1 0 0,2 0-1 0 0,0 0 0 0 0,1-1 0 0 0,0 0 0 0 0,2-1 1 0 0,0 1-1 0 0,3 2-55 0 0,11 23 185 0 0,-15-28-108 0 0,-6-12-59 0 0,0-1 0 0 0,-1 0 0 0 0,1 0 0 0 0,-1 1 0 0 0,1-1 1 0 0,-1 1-1 0 0,0-1 0 0 0,0 1 0 0 0,1-1 0 0 0,-1 1 0 0 0,0 0 0 0 0,0 0 0 0 0,-1 0 0 0 0,1-1 0 0 0,0 1 1 0 0,-1 0-1 0 0,1 0 0 0 0,-1 0 0 0 0,1 0 0 0 0,-1 0 0 0 0,0 0 0 0 0,0 0 0 0 0,0 0 0 0 0,0 0 1 0 0,0 0-1 0 0,0 0 0 0 0,-1 0 0 0 0,1 0 0 0 0,-1 0 0 0 0,1 0 0 0 0,-1 0 0 0 0,0 0 0 0 0,0 0 1 0 0,0 0-1 0 0,0-1 0 0 0,0 1 0 0 0,0 0 0 0 0,0-1 0 0 0,-1 1 0 0 0,1-1 0 0 0,-1 1 0 0 0,1-1 0 0 0,-1 0 1 0 0,1 1-1 0 0,-1-1 0 0 0,-1 0-18 0 0,-140 27-465 0 0,48-32-4233 0 0,88 1 3347 0 0,2 0-494 0 0</inkml:trace>
  <inkml:trace contextRef="#ctx0" brushRef="#br0" timeOffset="3.647">20300 9787 9666 0 0,'-78'19'3863'0'0,"67"-15"-3830"0"0,0 0 1 0 0,0 1 0 0 0,1 0-1 0 0,-1 0 1 0 0,1 1-1 0 0,1 1 1 0 0,-1 0 0 0 0,1 0-1 0 0,0 0 1 0 0,1 1-1 0 0,0 1 1 0 0,0 0-1 0 0,0 0 1 0 0,0 3-34 0 0,-15 25 42 0 0,3 1-1 0 0,1 1 1 0 0,2 0 0 0 0,1 1 0 0 0,3 1-1 0 0,1 1 1 0 0,2 0 0 0 0,2 0-1 0 0,1 1 1 0 0,3-1 0 0 0,1 16-42 0 0,-1-14-30 0 0,1-1 1 0 0,3 1-1 0 0,1 0 1 0 0,3-1-1 0 0,1 1 1 0 0,2-1-1 0 0,2-1 1 0 0,2 1-1 0 0,2-2 0 0 0,1 1 1 0 0,3-2-1 0 0,1 0 1 0 0,1-1-1 0 0,3-1 1 0 0,1-1-1 0 0,2-1 1 0 0,1-1-1 0 0,2-2 1 0 0,1 0-1 0 0,1-2 1 0 0,9 5 29 0 0,-19-20-466 0 0,0-1 1 0 0,1 0 0 0 0,1-2 0 0 0,0 0 0 0 0,1-2 0 0 0,1 0 0 0 0,-1-1 0 0 0,2-2 0 0 0,-1 0-1 0 0,1-2 1 0 0,0-1 0 0 0,0-1 0 0 0,8 0 465 0 0,0-3-1302 0 0</inkml:trace>
  <inkml:trace contextRef="#ctx0" brushRef="#br0" timeOffset="3.647">20627 10930 7034 0 0,'-12'-65'3641'0'0,"7"45"-3522"0"0,1-1 0 0 0,0 0 0 0 0,2 0 0 0 0,0 0 0 0 0,2 0 1 0 0,0-1-1 0 0,1 1 0 0 0,1 0 0 0 0,1 0 0 0 0,1 0 0 0 0,2-3-119 0 0,-3 10-8 0 0,1 1-1 0 0,0 0 1 0 0,1 0-1 0 0,1 1 1 0 0,0 0-1 0 0,1 0 1 0 0,0 0-1 0 0,0 0 1 0 0,2 1-1 0 0,-1 1 1 0 0,1-1-1 0 0,1 1 1 0 0,0 1-1 0 0,0 0 1 0 0,1 0-1 0 0,2 0 9 0 0,-10 8-1 0 0,0 1 0 0 0,-1 0 0 0 0,1 0 0 0 0,0 0 0 0 0,0 0 0 0 0,0 0 0 0 0,-1 1 0 0 0,1-1 0 0 0,0 1 0 0 0,-1 0 0 0 0,1 0-1 0 0,0 0 1 0 0,-1 0 0 0 0,1 0 0 0 0,-1 0 0 0 0,1 1 0 0 0,-1 0 0 0 0,0-1 0 0 0,0 1 0 0 0,0 0 0 0 0,0 0 0 0 0,0 0 0 0 0,0 0 0 0 0,0 0 0 0 0,0 0 0 0 0,-1 1 0 0 0,1-1 0 0 0,-1 0-1 0 0,0 1 1 0 0,0 0 0 0 0,0-1 0 0 0,0 1 0 0 0,0 0 0 0 0,0-1 0 0 0,-1 1 0 0 0,0 0 0 0 0,1 0 0 0 0,-1-1 0 0 0,0 1 0 0 0,0 0 0 0 0,0 0 0 0 0,-1-1 0 0 0,1 1 0 0 0,-1 0-1 0 0,1 0 2 0 0,2 10 12 0 0,2 26 48 0 0,-1 0-1 0 0,-2-1 1 0 0,-2 1 0 0 0,-1 0-1 0 0,-2-1 1 0 0,-2 1 0 0 0,-5 18-60 0 0,10-54 6 0 0,-6 91 360 0 0,8-93-357 0 0,-1 0 0 0 0,1 0 1 0 0,-1 0-1 0 0,1 0 0 0 0,0 0 1 0 0,0 0-1 0 0,0 0 1 0 0,-1-1-1 0 0,1 1 0 0 0,0 0 1 0 0,0 0-1 0 0,0-1 0 0 0,0 1 1 0 0,0 0-1 0 0,1-1 0 0 0,-1 1 1 0 0,0-1-1 0 0,0 0 1 0 0,0 1-1 0 0,0-1 0 0 0,0 0 1 0 0,1 0-1 0 0,-1 0 0 0 0,0 1 1 0 0,0-1-1 0 0,0-1 0 0 0,1 1 1 0 0,-1 0-1 0 0,0 0 0 0 0,0 0 1 0 0,0 0-1 0 0,1-1 1 0 0,-1 1-1 0 0,0-1 0 0 0,0 1 1 0 0,0-1-1 0 0,0 1 0 0 0,0-1 1 0 0,0 0-1 0 0,0 1 0 0 0,0-1 1 0 0,0 0-1 0 0,0 0 1 0 0,0 0-1 0 0,-1 0 0 0 0,1 0 1 0 0,0 0-1 0 0,-1 0 0 0 0,1 0 1 0 0,0 0-1 0 0,-1 0 0 0 0,1 0 1 0 0,-1 0-1 0 0,0 0-9 0 0,162-219 101 0 0,-73 54-154 0 0,-88 166 60 0 0,0 0 0 0 0,-1 0 0 0 0,1 0 0 0 0,0 0 0 0 0,-1 0 0 0 0,1 0 0 0 0,0 0 0 0 0,-1 0 0 0 0,1 0 0 0 0,0 0 0 0 0,-1 1 0 0 0,1-1 0 0 0,0 0 0 0 0,-1 0 0 0 0,1 1 0 0 0,-1-1 0 0 0,1 0 0 0 0,0 1 0 0 0,-1-1 0 0 0,1 0 0 0 0,-1 1 0 0 0,1-1 0 0 0,-1 1 0 0 0,1-1 0 0 0,-1 1 0 0 0,1-1 0 0 0,-1 1 0 0 0,0-1 0 0 0,1 1 0 0 0,-1-1 0 0 0,0 1 0 0 0,0 0 0 0 0,1-1 0 0 0,-1 1 0 0 0,0 0 0 0 0,0-1 0 0 0,0 1 0 0 0,0 0 0 0 0,1-1 0 0 0,-1 1 0 0 0,0 0 0 0 0,0-1 0 0 0,0 1 0 0 0,-1 0 0 0 0,1-1 0 0 0,0 1 0 0 0,0 0 0 0 0,0-1 0 0 0,0 1 0 0 0,-1 0 0 0 0,1-1 0 0 0,0 1 0 0 0,-1-1 0 0 0,1 1 0 0 0,0-1 0 0 0,-1 1 0 0 0,1 0 0 0 0,-1-1 0 0 0,1 1 0 0 0,-1-1 0 0 0,1 0 0 0 0,-1 1 0 0 0,1-1-7 0 0,0 2-30 0 0,-8 95 627 0 0,5-74-493 0 0,1 0-1 0 0,0-1 1 0 0,2 1-1 0 0,1 0 1 0 0,0 0-1 0 0,2-1 1 0 0,4 19-104 0 0,-6-38 3 0 0,-1-1 1 0 0,1 0 0 0 0,-1 0 0 0 0,1 0 0 0 0,-1 0 0 0 0,1-1-1 0 0,0 1 1 0 0,0 0 0 0 0,0 0 0 0 0,0 0 0 0 0,1-1 0 0 0,-1 1 0 0 0,0 0-1 0 0,1-1 1 0 0,-1 1 0 0 0,1-1 0 0 0,-1 0 0 0 0,1 1 0 0 0,0-1-1 0 0,-1 0 1 0 0,1 0 0 0 0,0 0 0 0 0,0 0 0 0 0,0-1 0 0 0,0 1-1 0 0,0 0 1 0 0,0-1 0 0 0,0 1 0 0 0,0-1 0 0 0,0 0 0 0 0,0 0 0 0 0,0 0-1 0 0,0 0 1 0 0,0 0 0 0 0,1 0 0 0 0,-1 0 0 0 0,0-1 0 0 0,0 1-1 0 0,0-1 1 0 0,0 1 0 0 0,0-1 0 0 0,0 0 0 0 0,1-1-4 0 0,77-53 36 0 0,142-212-241 0 0,-203 236 181 0 0,35-33-33 0 0,-33 109 76 0 0,-21-40-19 0 0,1 12 3 0 0,-1 0 0 0 0,-1 0 0 0 0,-1 0 0 0 0,0 0 0 0 0,-2 0 0 0 0,1-1 0 0 0,-2 1 0 0 0,0-1 0 0 0,-1 0 0 0 0,-1 0-1 0 0,0-1 1 0 0,-1 0 0 0 0,-1 0 0 0 0,-1-1 0 0 0,1 0 0 0 0,-2-1 0 0 0,0 0 0 0 0,-1 0 0 0 0,0-1 0 0 0,-2 0-3 0 0,-41 16 49 0 0,54-28-49 0 0,0 0 1 0 0,0 0-1 0 0,-1 0 0 0 0,1 0 0 0 0,0 0 0 0 0,0 0 1 0 0,0 0-1 0 0,0 0 0 0 0,-1-1 0 0 0,1 1 0 0 0,0 0 1 0 0,0-1-1 0 0,0 1 0 0 0,0-1 0 0 0,0 1 0 0 0,0-1 0 0 0,0 0 1 0 0,0 1-1 0 0,0-1 0 0 0,0 0 0 0 0,0 0 0 0 0,0 1 1 0 0,1-1-1 0 0,-1 0 0 0 0,0 0 0 0 0,0 0 0 0 0,1 0 1 0 0,-1 0-1 0 0,1 0 0 0 0,-1 0 0 0 0,1 0 0 0 0,-1 0 0 0 0,1-1 1 0 0,0 1-1 0 0,0 0 0 0 0,-1 0 0 0 0,1 0 0 0 0,0 0 1 0 0,0-1-1 0 0,0 1 0 0 0,0 0 0 0 0,0 0 0 0 0,1 0 1 0 0,-1 0-1 0 0,0-1 0 0 0,0 1 0 0 0,1 0 0 0 0,-1 0 1 0 0,1 0-1 0 0,1-5-3 0 0,1 1 1 0 0,0 0 0 0 0,0-1 0 0 0,0 1 0 0 0,1 1 0 0 0,0-1 0 0 0,0 0 0 0 0,0 1 0 0 0,0 0 0 0 0,1 0-1 0 0,0 0 1 0 0,-1 1 0 0 0,1-1 0 0 0,1 1 0 0 0,-1 0 0 0 0,0 0 0 0 0,1 1 0 0 0,0 0 0 0 0,-1 0 0 0 0,1 0-1 0 0,0 1 1 0 0,4-1 2 0 0,4-3-1 0 0,188-69 6 0 0,-179 65-7 0 0,-13 5 1 0 0,0 0 0 0 0,0 1-1 0 0,0 0 1 0 0,1 0 0 0 0,-1 1 0 0 0,1 0 0 0 0,-1 1 0 0 0,1 0-1 0 0,0 1 1 0 0,-1 0 0 0 0,5 1 1 0 0,-12 1 3 0 0,0-1 0 0 0,0 0 0 0 0,0 1-1 0 0,0 0 1 0 0,0 0 0 0 0,0 0 0 0 0,0 0 0 0 0,-1 0-1 0 0,1 1 1 0 0,-1-1 0 0 0,1 1 0 0 0,-1-1 0 0 0,0 1-1 0 0,0 0 1 0 0,0 0 0 0 0,-1 0 0 0 0,1 0 0 0 0,-1 0-1 0 0,1 0 1 0 0,-1 1 0 0 0,0-1 0 0 0,-1 0 0 0 0,1 1 0 0 0,0 0-3 0 0,35 53 59 0 0,-30-56-54 0 0,-1 0 1 0 0,1-1-1 0 0,0 0 0 0 0,0 0 1 0 0,-1 0-1 0 0,1 0 0 0 0,0-1 1 0 0,0 0-1 0 0,-1 0 0 0 0,1-1 1 0 0,-1 0-1 0 0,1 0 0 0 0,-1 0 1 0 0,0 0-1 0 0,0-1 0 0 0,0 0 1 0 0,0 0-1 0 0,0 0 0 0 0,3-4-5 0 0,26-11 11 0 0,-14 11 2 0 0,0 1 1 0 0,0 1-1 0 0,1 1 0 0 0,-1 1 1 0 0,1 0-1 0 0,0 2 0 0 0,0 0 1 0 0,0 2-1 0 0,0 0 0 0 0,0 1 1 0 0,16 4-14 0 0,-26-5 14 0 0,1 0 0 0 0,-1-1 1 0 0,1-1-1 0 0,-1 0 0 0 0,1 0 1 0 0,-1-1-1 0 0,1 0 0 0 0,-1-1 1 0 0,0-1-1 0 0,0 0 0 0 0,0 0 1 0 0,-1-1-1 0 0,0 0 0 0 0,0-1 1 0 0,0 0-1 0 0,1-2-14 0 0,-6 3-1 0 0,-1 0 1 0 0,0-1-1 0 0,0 0 0 0 0,-1 0 1 0 0,0 0-1 0 0,0 0 1 0 0,0-1-1 0 0,0 1 0 0 0,-1-1 1 0 0,0 0-1 0 0,-1 0 0 0 0,0 1 1 0 0,0-1-1 0 0,0 0 0 0 0,-1 0 1 0 0,0 0-1 0 0,0 0 1 0 0,-1 0-1 0 0,1 0 0 0 0,-2 0 1 0 0,1 0 0 0 0,1 8 3 0 0,0-1 0 0 0,0 0 0 0 0,0 1 0 0 0,-1-1 0 0 0,1 0 0 0 0,0 1 0 0 0,0-1 0 0 0,0 0 1 0 0,-1 1-1 0 0,1-1 0 0 0,0 0 0 0 0,0 0 0 0 0,-1 1 0 0 0,1-1 0 0 0,0 0 0 0 0,0 0 0 0 0,-1 1 0 0 0,1-1 1 0 0,0 0-1 0 0,-1 0 0 0 0,1 0 0 0 0,0 0 0 0 0,-1 1 0 0 0,1-1 0 0 0,0 0 0 0 0,-1 0 0 0 0,1 0 1 0 0,0 0-1 0 0,-1 0 0 0 0,1 0 0 0 0,-1 0 0 0 0,1 0 0 0 0,0 0 0 0 0,-1 0 0 0 0,1 0 0 0 0,0 0 0 0 0,-1 0 1 0 0,1-1-1 0 0,0 1 0 0 0,-1 0 0 0 0,1 0 0 0 0,0 0 0 0 0,-1 0 0 0 0,1-1 0 0 0,0 1 0 0 0,-1 0 0 0 0,1 0 1 0 0,0 0-1 0 0,0-1 0 0 0,-1 1 0 0 0,1 0 0 0 0,0-1 0 0 0,0 1 0 0 0,0 0 0 0 0,-1-1 0 0 0,1 1 0 0 0,0 0 1 0 0,0-1-1 0 0,0 1 0 0 0,0 0 0 0 0,0-1 0 0 0,0 1 0 0 0,0 0-3 0 0,-15 29 92 0 0,14-28-89 0 0,-13 34 136 0 0,1 0 0 0 0,2 1 0 0 0,1 1 0 0 0,2 0 0 0 0,2 0 0 0 0,-1 22-139 0 0,0-11 68 0 0,-18 259 182 0 0,22-216-220 0 0,-4 0 0 0 0,-4 0-1 0 0,-4-1 1 0 0,-11 30-30 0 0,-21-4 92 0 0,45-113-86 0 0,0 0 1 0 0,1-1-1 0 0,-1 1 1 0 0,-1 0-1 0 0,1-1 0 0 0,0 1 1 0 0,0-1-1 0 0,-1 0 1 0 0,0 0-1 0 0,1 0 0 0 0,-1 0 1 0 0,0 0-1 0 0,0 0 1 0 0,0-1-1 0 0,0 1 0 0 0,0-1 1 0 0,0 0-1 0 0,-1 0 1 0 0,1 0-1 0 0,0-1 1 0 0,-1 1-1 0 0,1-1 0 0 0,0 1 1 0 0,-1-1-1 0 0,1 0 1 0 0,0-1-1 0 0,-1 1 0 0 0,1 0 1 0 0,0-1-1 0 0,-1 0 1 0 0,1 0-1 0 0,0 0 1 0 0,0 0-1 0 0,0 0 0 0 0,-1-1-6 0 0,-18-12-35 0 0,1 0 0 0 0,0-2 0 0 0,1 0 0 0 0,0-1 0 0 0,2-1 0 0 0,0-1 0 0 0,1 0 0 0 0,1-2 0 0 0,0 0 0 0 0,-1-6 35 0 0,-2 2-312 0 0,10 11-547 0 0,0-1 0 0 0,1-1 1 0 0,0 1-1 0 0,2-1 1 0 0,0-1-1 0 0,0 1 0 0 0,2-1 1 0 0,0 0-1 0 0,1 0 0 0 0,0 0 1 0 0,1-14 858 0 0,0 3-1542 0 0</inkml:trace>
  <inkml:trace contextRef="#ctx0" brushRef="#br0" timeOffset="3.647">21945 9958 8634 0 0,'-12'-7'3273'0'0,"-9"0"-2473"0"0,2-1-648 0 0,1 7-64 0 0,-1-1-88 0 0,6 4-72 0 0,-1-1-120 0 0,9 4-168 0 0,2 0-497 0 0,2-5-367 0 0,1 0 864 0 0,0 0-680 0 0,0 0-464 0 0</inkml:trace>
  <inkml:trace contextRef="#ctx0" brushRef="#br0" timeOffset="3.647">14159 10873 9098 0 0,'-65'-99'5201'0'0,"62"96"-5187"0"0,0 1-1 0 0,0 0 1 0 0,1-1-1 0 0,-2 1 1 0 0,1 0-1 0 0,0 1 1 0 0,0-1-1 0 0,0 0 1 0 0,-1 1 0 0 0,1 0-1 0 0,-1 0 1 0 0,1 0-1 0 0,-1 0 1 0 0,1 0-1 0 0,-1 1 1 0 0,0 0-1 0 0,1 0 1 0 0,-1 0 0 0 0,0 0-1 0 0,1 0 1 0 0,-1 1-1 0 0,1-1 1 0 0,-1 1-1 0 0,0 0 1 0 0,1 0-1 0 0,0 0 1 0 0,-1 1 0 0 0,1-1-1 0 0,0 1 1 0 0,-1 0-1 0 0,1 0-13 0 0,-13 12-11 0 0,1 0-1 0 0,0 1 1 0 0,1 0-1 0 0,1 1 1 0 0,0 1-1 0 0,1 0 0 0 0,1 1 1 0 0,1 0-1 0 0,0 1 1 0 0,1 0-1 0 0,2 0 1 0 0,-5 15 11 0 0,2-11-9 0 0,-6 12 14 0 0,1 2 0 0 0,2 0-1 0 0,2 0 1 0 0,1 1 0 0 0,2 0-1 0 0,1 0 1 0 0,2 1 0 0 0,2 0-1 0 0,2 0 1 0 0,1 3-5 0 0,0-40 2 0 0,0 0 1 0 0,0 1-1 0 0,0-1 0 0 0,0 1 0 0 0,0-1 0 0 0,0 0 1 0 0,1 1-1 0 0,-1-1 0 0 0,1 0 0 0 0,-1 1 0 0 0,1-1 1 0 0,0 0-1 0 0,0 0 0 0 0,0 1 0 0 0,0-1 0 0 0,1 0 1 0 0,-1 0-1 0 0,1 0 0 0 0,-1-1 0 0 0,1 1 0 0 0,-1 0 1 0 0,1 0-1 0 0,0-1 0 0 0,0 1 0 0 0,0-1 0 0 0,0 0 1 0 0,0 1-1 0 0,0-1 0 0 0,0 0 0 0 0,1 0 0 0 0,-1-1 1 0 0,0 1-1 0 0,0 0 0 0 0,1-1 0 0 0,-1 1 1 0 0,1-1-1 0 0,-1 0 0 0 0,0 0 0 0 0,1 0 0 0 0,-1 0 1 0 0,1 0-1 0 0,-1 0 0 0 0,0-1 0 0 0,1 1 0 0 0,-1-1 1 0 0,0 1-1 0 0,1-1 0 0 0,-1 0 0 0 0,1 0-2 0 0,11-10 3 0 0,0 0 0 0 0,0 0 0 0 0,-1-1 0 0 0,0-1 0 0 0,-1 0-1 0 0,-1-1 1 0 0,0 0 0 0 0,-1-1 0 0 0,6-10-3 0 0,9-11 2 0 0,127-153-26 0 0,-151 188 26 0 0,0 0 1 0 0,0 0-1 0 0,0 0 0 0 0,0 0 0 0 0,1 0 0 0 0,-1 1 1 0 0,1-1-1 0 0,-1 0 0 0 0,0 1 0 0 0,1-1 1 0 0,-1 1-1 0 0,1-1 0 0 0,-1 1 0 0 0,1 0 0 0 0,-1 0 1 0 0,1-1-1 0 0,-1 1 0 0 0,1 0 0 0 0,0 0 1 0 0,-1 1-1 0 0,1-1 0 0 0,-1 0 0 0 0,1 0 0 0 0,-1 1 1 0 0,1-1-1 0 0,-1 1 0 0 0,1-1 0 0 0,-1 1 1 0 0,0 0-1 0 0,1 0 0 0 0,-1-1 0 0 0,0 1 0 0 0,0 0 1 0 0,1 0-1 0 0,-1 0 0 0 0,0 0 0 0 0,0 0 1 0 0,0 1-1 0 0,0-1 0 0 0,0 0 0 0 0,0 0 0 0 0,-1 1 1 0 0,1-1-1 0 0,0 1 0 0 0,-1-1 0 0 0,1 0 1 0 0,-1 1-1 0 0,1 0-2 0 0,26 78 225 0 0,-26-74-207 0 0,7 32 45 0 0,-7-25-77 0 0,1 1-1 0 0,0-1 1 0 0,1 0-1 0 0,0 0 1 0 0,1 0-1 0 0,0 0 1 0 0,1-1-1 0 0,1 0 1 0 0,0 0-1 0 0,0 0 1 0 0,1-1-1 0 0,1 0 1 0 0,0 0-1 0 0,1 0 1 0 0,-1-1-1 0 0,2-1 1 0 0,0 1-1 0 0,0-2 1 0 0,6 5 14 0 0,-9-12-326 0 0,0 0 0 0 0,1 0 0 0 0,-1 0 0 0 0,0-1 0 0 0,1 0 0 0 0,-1 0 0 0 0,1-1 0 0 0,-1 0 0 0 0,0 0 0 0 0,1-1 0 0 0,-1 0 0 0 0,0 0 0 0 0,0-1 0 0 0,0 1 0 0 0,-1-2 0 0 0,1 1 0 0 0,-1-1 0 0 0,1 0 0 0 0,4-4 326 0 0,-7 6-113 0 0,28-18-2016 0 0</inkml:trace>
  <inkml:trace contextRef="#ctx0" brushRef="#br0" timeOffset="3.647">14997 10686 2152 0 0,'0'-1'117'0'0,"-1"-1"0"0"0,0 0-1 0 0,1 1 1 0 0,-1-1-1 0 0,0 1 1 0 0,0-1-1 0 0,0 1 1 0 0,0-1 0 0 0,0 1-1 0 0,-1 0 1 0 0,1 0-1 0 0,0-1 1 0 0,0 1-1 0 0,-1 0 1 0 0,1 0-1 0 0,-1 0 1 0 0,1 1 0 0 0,-1-1-1 0 0,1 0 1 0 0,-1 0-1 0 0,0 1 1 0 0,1-1-1 0 0,-1 1 1 0 0,0-1 0 0 0,1 1-1 0 0,-1 0 1 0 0,0 0-1 0 0,0 0 1 0 0,1 0-1 0 0,-1 0 1 0 0,0 0-1 0 0,0 0 1 0 0,1 1 0 0 0,-1-1-1 0 0,0 0 1 0 0,1 1-1 0 0,-1 0 1 0 0,0-1-1 0 0,1 1 1 0 0,-1 0 0 0 0,1 0-1 0 0,-1 0 1 0 0,1 0-1 0 0,0 0 1 0 0,-1 0-1 0 0,1 0 1 0 0,0 0-1 0 0,0 1 1 0 0,-1-1 0 0 0,1 0-1 0 0,0 1 1 0 0,0-1-1 0 0,1 1 1 0 0,-1-1-1 0 0,0 1 1 0 0,0 0 0 0 0,1 0-117 0 0,-14 33 470 0 0,3 0 1 0 0,0 2 0 0 0,3-1 0 0 0,1 1 0 0 0,2 0 0 0 0,1 0 0 0 0,2 2-471 0 0,-2-2 284 0 0,-16 242 1329 0 0,18-274-1599 0 0,1-1 0 0 0,-1 1 0 0 0,1 0 0 0 0,-1-1 0 0 0,0 1 1 0 0,-1-1-1 0 0,1 0 0 0 0,-1 0 0 0 0,0 0 0 0 0,0 0 0 0 0,0 0 1 0 0,-1-1-1 0 0,1 1 0 0 0,-1-1 0 0 0,0 0 0 0 0,0 0 0 0 0,0 0 1 0 0,0-1-1 0 0,-1 0 0 0 0,1 1 0 0 0,-1-1 0 0 0,1-1 0 0 0,-1 1 1 0 0,0-1-1 0 0,1 0 0 0 0,-1 0 0 0 0,0 0 0 0 0,0 0 0 0 0,0-1 1 0 0,0 0-1 0 0,0 0 0 0 0,0 0 0 0 0,0-1 0 0 0,1 0 0 0 0,-2 0-14 0 0,-6 2-67 0 0,-44 14-1346 0 0,32 16-2486 0 0,21-25 2901 0 0,1-4-221 0 0</inkml:trace>
  <inkml:trace contextRef="#ctx0" brushRef="#br0" timeOffset="3.647">12226 10732 8978 0 0,'55'-37'5792'0'0,"52"22"-5687"0"0,-92 14 191 0 0,87 7-388 0 0,-99-6 78 0 0,-1 1 1 0 0,1-1-1 0 0,-1 1 0 0 0,0 0 1 0 0,1-1-1 0 0,-1 1 1 0 0,0 0-1 0 0,0 1 0 0 0,0-1 1 0 0,1 0-1 0 0,-1 1 0 0 0,-1-1 1 0 0,1 1-1 0 0,0-1 1 0 0,0 1-1 0 0,0 0 0 0 0,-1 0 1 0 0,1 0-1 0 0,-1 0 0 0 0,0 0 1 0 0,1 0-1 0 0,-1 0 0 0 0,0 0 1 0 0,0 1-1 0 0,0-1 1 0 0,-1 0-1 0 0,1 1 0 0 0,0-1 1 0 0,-1 1-1 0 0,0-1 0 0 0,1 1 1 0 0,-1-1-1 0 0,0 0 1 0 0,0 1-1 0 0,-1-1 0 0 0,1 1 1 0 0,0-1-1 0 0,-1 1 0 0 0,0-1 1 0 0,0 2 13 0 0,-5 9-14 0 0,0 1 1 0 0,-2-1 0 0 0,0 0-1 0 0,0 0 1 0 0,-1-1 0 0 0,0 0-1 0 0,-1-1 1 0 0,-1 0-1 0 0,-6 5 14 0 0,-7 10 67 0 0,-4 1 118 0 0,1 2 0 0 0,2 1 0 0 0,1 1 0 0 0,1 1-1 0 0,2 1 1 0 0,1 1 0 0 0,2 1 0 0 0,1 0-1 0 0,-6 22-184 0 0,22-55 6 0 0,1 0-1 0 0,-1-1 1 0 0,1 1-1 0 0,-1 0 1 0 0,1 0-1 0 0,-1 0 1 0 0,1 0-1 0 0,0 0 0 0 0,0 0 1 0 0,0 0-1 0 0,0 0 1 0 0,1 0-1 0 0,-1 0 1 0 0,0-1-1 0 0,1 1 1 0 0,-1 0-1 0 0,1 0 1 0 0,0 0-1 0 0,0 0 0 0 0,-1-1 1 0 0,1 1-1 0 0,0 0 1 0 0,0-1-1 0 0,1 1 1 0 0,-1-1-1 0 0,0 1 1 0 0,1-1-1 0 0,-1 1 0 0 0,0-1 1 0 0,1 0-1 0 0,0 0 1 0 0,-1 0-1 0 0,1 0 1 0 0,0 0-1 0 0,-1 0 1 0 0,1 0-1 0 0,0-1 1 0 0,0 1-1 0 0,0 0 0 0 0,-1-1 1 0 0,1 0-1 0 0,0 1 1 0 0,0-1-1 0 0,0 0 1 0 0,0 0-1 0 0,0 0 1 0 0,0 0-1 0 0,0 0 0 0 0,0-1 1 0 0,0 1-1 0 0,0-1 1 0 0,0 1-1 0 0,-1-1 1 0 0,1 0-1 0 0,0 1 1 0 0,0-1-1 0 0,-1 0 0 0 0,1 0-4 0 0,229-57 109 0 0,14-26-3432 0 0,-196 47-2076 0 0,-45 26 3917 0 0</inkml:trace>
  <inkml:trace contextRef="#ctx0" brushRef="#br0" timeOffset="3.647">12177 10584 5905 0 0,'-101'74'3470'0'0,"75"-43"-3322"0"0,0 1-1 0 0,3 2 1 0 0,0 0 0 0 0,2 1-1 0 0,2 1 1 0 0,1 1-1 0 0,2 1 1 0 0,2 0-1 0 0,1 1 1 0 0,2 1-1 0 0,-2 21-147 0 0,6-30 53 0 0,2 0 0 0 0,1 1 0 0 0,2 0 0 0 0,0 0 0 0 0,3 0 0 0 0,1 0 0 0 0,1 0 0 0 0,1-1-1 0 0,2 1 1 0 0,1-1 0 0 0,2 0 0 0 0,9 22-53 0 0,-10-36 70 0 0,1 1-1 0 0,1-1 1 0 0,0-1-1 0 0,1 0 1 0 0,1 0-1 0 0,1-1 1 0 0,0-1-1 0 0,0 0 1 0 0,2-1-1 0 0,0 0 1 0 0,0-1-1 0 0,1-1 1 0 0,0 0-1 0 0,1-1 1 0 0,0-1-1 0 0,1-1 1 0 0,0 0-1 0 0,0-1 1 0 0,1-1-1 0 0,0-1 1 0 0,0-1-1 0 0,0 0 1 0 0,0-2-1 0 0,1 0 1 0 0,-1-1-1 0 0,1-1 1 0 0,-1 0-1 0 0,1-2 1 0 0,-1 0-1 0 0,0-2 1 0 0,0 0-1 0 0,0-1 1 0 0,0 0-1 0 0,-1-2 1 0 0,0 0-1 0 0,15-9-69 0 0,0-8 53 0 0,-1-1-1 0 0,-1-1 1 0 0,-2-1 0 0 0,0-2 0 0 0,-2-1-1 0 0,-2-1 1 0 0,0-1 0 0 0,-2-2-1 0 0,-2 0 1 0 0,-1-1 0 0 0,-2-1 0 0 0,-1-1-1 0 0,-2 0 1 0 0,-1-1 0 0 0,-2-1-1 0 0,-2 0 1 0 0,-2 0 0 0 0,-1-1-1 0 0,-2 0 1 0 0,-2 0 0 0 0,-1-8-53 0 0,2 15 23 0 0,-1 0 0 0 0,-2 0 0 0 0,-1 0-1 0 0,-2-1 1 0 0,-1 1 0 0 0,-1 1 0 0 0,-2-1 0 0 0,-2 1 0 0 0,-1 0 0 0 0,-1 0 0 0 0,-1 1-1 0 0,-2 1 1 0 0,-3-4-23 0 0,9 24 1 0 0,0 0-1 0 0,-1 1 1 0 0,0 0 0 0 0,-1 0-1 0 0,0 1 1 0 0,0 0-1 0 0,-1 1 1 0 0,0 0-1 0 0,0 0 1 0 0,-1 1-1 0 0,0 1 1 0 0,0-1-1 0 0,0 2 1 0 0,-1 0 0 0 0,1 0-1 0 0,-1 1 1 0 0,0 0-1 0 0,-3 1 0 0 0,-13-3-11 0 0,0 3-1 0 0,0 0 1 0 0,0 2-1 0 0,0 0 1 0 0,0 2-1 0 0,0 2 1 0 0,-8 2 11 0 0,-4 4 4 0 0,1 1 0 0 0,0 3 0 0 0,1 1 1 0 0,1 2-1 0 0,-22 13-4 0 0,18-6-10 0 0,2 2 0 0 0,0 1 0 0 0,2 3 1 0 0,1 0-1 0 0,2 3 0 0 0,1 0 0 0 0,1 2 0 0 0,3 2 0 0 0,0 1 0 0 0,0 4 10 0 0,-61 132-867 0 0,87-167 625 0 0,1 1-1 0 0,0 0 1 0 0,1 0 0 0 0,0 0 0 0 0,0 1-1 0 0,0-1 1 0 0,1 0 0 0 0,1 0-1 0 0,-1 0 1 0 0,1 0 0 0 0,1 0 0 0 0,-1 0-1 0 0,2 0 1 0 0,-1 0 0 0 0,1 0 0 0 0,0-1-1 0 0,0 1 1 0 0,1-1 0 0 0,0 0 0 0 0,0 0-1 0 0,1 0 1 0 0,2 2 242 0 0,53 50-2265 0 0,-25-31 641 0 0</inkml:trace>
  <inkml:trace contextRef="#ctx0" brushRef="#br0" timeOffset="3.647">7627 10771 1872 0 0,'6'-4'252'0'0,"1"1"-1"0"0,0 0 0 0 0,-1 0 0 0 0,1 0 0 0 0,1 1 0 0 0,-1 0 0 0 0,0 1 0 0 0,0 0 0 0 0,1 0 1 0 0,-1 0-1 0 0,0 1 0 0 0,1 0 0 0 0,-1 0 0 0 0,1 1 0 0 0,-1 0 0 0 0,0 0 0 0 0,0 1 0 0 0,1 0 1 0 0,-1 0-1 0 0,0 1 0 0 0,-1 0 0 0 0,1 0 0 0 0,0 0 0 0 0,-1 1 0 0 0,0 0 0 0 0,0 1 1 0 0,5 3-252 0 0,6 19 371 0 0,-1 0 1 0 0,-1 0-1 0 0,-1 2 1 0 0,-1 0 0 0 0,-2 0-1 0 0,-1 1 1 0 0,-1 1 0 0 0,-1 6-372 0 0,57 150 522 0 0,-64-184-501 0 0,0 0 0 0 0,0 0-1 0 0,0 0 1 0 0,0 1 0 0 0,1-1 0 0 0,-1 0 0 0 0,1 0 0 0 0,0-1-1 0 0,0 1 1 0 0,0 0 0 0 0,0-1 0 0 0,1 1 0 0 0,-1-1-1 0 0,1 1 1 0 0,-1-1 0 0 0,1 0 0 0 0,0 0 0 0 0,0-1 0 0 0,0 1-1 0 0,0 0 1 0 0,0-1 0 0 0,0 0 0 0 0,0 0 0 0 0,0 0 0 0 0,1 0-1 0 0,-1 0 1 0 0,0-1 0 0 0,1 1 0 0 0,-1-1 0 0 0,1 0-1 0 0,-1 0 1 0 0,0 0 0 0 0,1 0 0 0 0,-1-1 0 0 0,1 0 0 0 0,-1 1-1 0 0,0-1 1 0 0,0 0 0 0 0,1-1-21 0 0,8-9 31 0 0,0-1 0 0 0,0-1 1 0 0,-1 1-1 0 0,-1-2 0 0 0,0 0 0 0 0,-1 0 0 0 0,0-1 0 0 0,-2 0 1 0 0,1 0-1 0 0,-2-1 0 0 0,0 1 0 0 0,-1-2 0 0 0,0 1 1 0 0,0-11-32 0 0,39-95 21 0 0,-43 123-19 0 0,-1 1 0 0 0,0-1 0 0 0,1 0 0 0 0,-1 0 0 0 0,1 1 0 0 0,-1-1 0 0 0,1 0 1 0 0,-1 0-1 0 0,1 0 0 0 0,0 0 0 0 0,0 0 0 0 0,0 0 0 0 0,-1 0 0 0 0,1 0 1 0 0,0 0-1 0 0,0 0 0 0 0,0 0 0 0 0,0 0 0 0 0,1-1 0 0 0,-1 1 0 0 0,0 0 1 0 0,0-1-1 0 0,0 1 0 0 0,1-1 0 0 0,-1 1 0 0 0,0-1 0 0 0,0 0 0 0 0,1 1 1 0 0,-1-1-1 0 0,0 0 0 0 0,1 0 0 0 0,-1 0 0 0 0,0 0 0 0 0,1 0 0 0 0,-1 0 0 0 0,0-1 1 0 0,1 1-1 0 0,-1 0 0 0 0,0-1 0 0 0,0 1 0 0 0,1-1 0 0 0,-1 1 0 0 0,0-1 1 0 0,0 1-1 0 0,0-1 0 0 0,0 0 0 0 0,0 0 0 0 0,0 0 0 0 0,0 1 0 0 0,0-1 1 0 0,0 0-1 0 0,0 0 0 0 0,0 0 0 0 0,0-1 0 0 0,-1 1 0 0 0,1 0 0 0 0,0 0 1 0 0,-1 0-1 0 0,1 0 0 0 0,-1-1 0 0 0,1 1 0 0 0,-1 0 0 0 0,0-1 0 0 0,1 1 0 0 0,-1 0 1 0 0,0 0-1 0 0,0-1 0 0 0,0 0-2 0 0,11 199 344 0 0,-11-180-321 0 0,1 0-1 0 0,0 0 1 0 0,1 0-1 0 0,1 0 1 0 0,0 0-1 0 0,2 0 1 0 0,0-1-1 0 0,1 0 1 0 0,0 0 0 0 0,1 0-1 0 0,1-1 1 0 0,7 11-23 0 0,-13-23 12 0 0,0-1 1 0 0,0 0-1 0 0,0 0 0 0 0,0 0 1 0 0,1 0-1 0 0,-1 0 1 0 0,1 0-1 0 0,-1-1 1 0 0,1 1-1 0 0,0-1 1 0 0,-1 1-1 0 0,1-1 0 0 0,0 0 1 0 0,0 0-1 0 0,0 0 1 0 0,0-1-1 0 0,0 1 1 0 0,0-1-1 0 0,0 0 0 0 0,0 0 1 0 0,0 0-1 0 0,0 0 1 0 0,0 0-1 0 0,0 0 1 0 0,0-1-1 0 0,0 0 1 0 0,0 1-1 0 0,0-1 0 0 0,0 0 1 0 0,0-1-1 0 0,-1 1 1 0 0,1 0-1 0 0,0-1 1 0 0,-1 1-1 0 0,1-1 0 0 0,-1 0 1 0 0,1 0-1 0 0,-1 0 1 0 0,0 0-1 0 0,1-1-12 0 0,77-97 274 0 0,-59 51-274 0 0,-3-1 0 0 0,-1-1 1 0 0,-3-1-1 0 0,-2 0 0 0 0,-2 0 1 0 0,-3-1-1 0 0,-2-1 0 0 0,-2-8 0 0 0,-13-72-2647 0 0,10 132 2413 0 0,0-1 0 0 0,0 0 0 0 0,0 0 0 0 0,0 1 0 0 0,1-1 0 0 0,-1 0 0 0 0,1 0 0 0 0,0 1 0 0 0,0-1 0 0 0,0 1 0 0 0,0-1 0 0 0,0 1 0 0 0,1-1 0 0 0,-1 1 0 0 0,1-1 0 0 0,-1 1 0 0 0,1 0 0 0 0,0 0 0 0 0,0 0 0 0 0,0 0 0 0 0,0 0 0 0 0,0 1 0 0 0,0-1 0 0 0,1 0 0 0 0,-1 1 0 0 0,0 0 0 0 0,1-1 0 0 0,-1 1 0 0 0,1 0 0 0 0,0 0 0 0 0,-1 1 0 0 0,1-1 0 0 0,0 0 0 0 0,0 1 234 0 0,12-2-1251 0 0</inkml:trace>
  <inkml:trace contextRef="#ctx0" brushRef="#br0" timeOffset="3.647">9066 11076 1936 0 0,'-17'115'6576'0'0,"16"-111"-6355"0"0,0-1-1 0 0,-1 1 1 0 0,1-1-1 0 0,-1 1 0 0 0,0-1 1 0 0,0 0-1 0 0,0 0 1 0 0,-1 0-1 0 0,1 0 0 0 0,-1 0 1 0 0,0 0-1 0 0,1-1 0 0 0,-1 1 1 0 0,0-1-1 0 0,0 0 1 0 0,-1 0-1 0 0,1 0 0 0 0,0 0 1 0 0,-1 0-1 0 0,1-1 0 0 0,-1 0 1 0 0,0 1-1 0 0,1-1 1 0 0,-4 0-221 0 0,4-15 581 0 0,66-134-537 0 0,-48 122-63 0 0,1 0-1 0 0,1 1 1 0 0,2 1-1 0 0,0 0 1 0 0,2 2-1 0 0,0 0 1 0 0,13-9 19 0 0,-32 30-1 0 0,-1-1 0 0 0,1 1-1 0 0,-1 0 1 0 0,1-1 0 0 0,-1 1-1 0 0,1 0 1 0 0,0 0 0 0 0,0 0 0 0 0,-1 1-1 0 0,1-1 1 0 0,0 0 0 0 0,0 1 0 0 0,0-1-1 0 0,0 1 1 0 0,0-1 0 0 0,0 1 0 0 0,0 0-1 0 0,0 0 1 0 0,0 0 0 0 0,0 0-1 0 0,0 0 1 0 0,0 0 0 0 0,0 1 0 0 0,0-1-1 0 0,0 1 1 0 0,0-1 0 0 0,0 1 0 0 0,-1 0-1 0 0,1 0 1 0 0,0 0 0 0 0,0 0 0 0 0,-1 0-1 0 0,1 0 1 0 0,0 0 0 0 0,-1 0 0 0 0,1 1-1 0 0,-1-1 1 0 0,0 1 0 0 0,1-1-1 0 0,-1 1 1 0 0,0 0 0 0 0,0-1 0 0 0,0 1-1 0 0,0 0 1 0 0,0 0 0 0 0,0-1 0 0 0,-1 1-1 0 0,1 2 2 0 0,25 101 52 0 0,-25-97-51 0 0,5 51-12 0 0,-6-44 6 0 0,0-1-1 0 0,0 0 1 0 0,1 1-1 0 0,1-1 1 0 0,1 0-1 0 0,0 0 1 0 0,0 0-1 0 0,2 0 1 0 0,0 0-1 0 0,0-1 0 0 0,1 0 1 0 0,1 0-1 0 0,0-1 1 0 0,0 0-1 0 0,2 0 1 0 0,-1 0-1 0 0,2-1 1 0 0,-1-1-1 0 0,11 10 6 0 0,-16-18-89 0 0,0 0-1 0 0,0 0 1 0 0,0 0 0 0 0,0-1 0 0 0,0 0-1 0 0,0 0 1 0 0,0 0 0 0 0,0 0 0 0 0,0 0-1 0 0,0-1 1 0 0,0 0 0 0 0,1 0-1 0 0,-1 0 1 0 0,0 0 0 0 0,0-1 0 0 0,0 0-1 0 0,1 1 1 0 0,-1-2 0 0 0,0 1 0 0 0,0 0-1 0 0,0-1 1 0 0,-1 0 0 0 0,1 1-1 0 0,0-2 1 0 0,-1 1 0 0 0,1 0 0 0 0,-1-1-1 0 0,0 1 1 0 0,1-1 0 0 0,-1 0 0 0 0,-1 0-1 0 0,2-1 90 0 0,76-115-4937 0 0,-80 118 4905 0 0,38-76-1941 0 0,-20 34 502 0 0</inkml:trace>
  <inkml:trace contextRef="#ctx0" brushRef="#br0" timeOffset="3.647">9891 10527 5937 0 0,'-7'4'2900'0'0,"6"-4"-2793"0"0,1 0 0 0 0,-1 0 0 0 0,0 0-1 0 0,1 1 1 0 0,-1-1 0 0 0,1 0-1 0 0,-1 0 1 0 0,1 1 0 0 0,-1-1 0 0 0,1 0-1 0 0,0 1 1 0 0,-1-1 0 0 0,1 0 0 0 0,-1 1-1 0 0,1-1 1 0 0,-1 1 0 0 0,1-1-1 0 0,0 0 1 0 0,0 1 0 0 0,-1-1 0 0 0,1 1-1 0 0,0-1 1 0 0,-1 1 0 0 0,1-1-1 0 0,0 1 1 0 0,0 0 0 0 0,0-1 0 0 0,0 1-1 0 0,0-1 1 0 0,0 1 0 0 0,0-1 0 0 0,0 1-1 0 0,0-1 1 0 0,0 1 0 0 0,0 0-1 0 0,0-1 1 0 0,0 1 0 0 0,0-1 0 0 0,0 1-1 0 0,0-1 1 0 0,1 1 0 0 0,-1-1-1 0 0,0 1 1 0 0,0-1 0 0 0,1 1 0 0 0,-1-1-1 0 0,0 1 1 0 0,1-1 0 0 0,-1 1 0 0 0,0-1-1 0 0,1 0 1 0 0,-1 1 0 0 0,1-1-1 0 0,-1 1-106 0 0,3 3 25 0 0,0 1-1 0 0,0 0 0 0 0,0-1 0 0 0,0 1 0 0 0,0-1 0 0 0,1 0 0 0 0,0 0 0 0 0,0 0 0 0 0,0-1 0 0 0,1 1 0 0 0,-1-1 0 0 0,1 0 0 0 0,-1-1 1 0 0,1 1-1 0 0,0-1 0 0 0,0 0 0 0 0,0 0 0 0 0,2 0-24 0 0,24 3-57 0 0,0-3 1 0 0,1 0-1 0 0,-1-2 1 0 0,0-2-1 0 0,0 0 1 0 0,0-2-1 0 0,0-2 0 0 0,16-5 57 0 0,116-13-3701 0 0,-90 21-814 0 0,-62 6 3215 0 0</inkml:trace>
  <inkml:trace contextRef="#ctx0" brushRef="#br0" timeOffset="3.647">10447 10881 3529 0 0,'0'8'1164'0'0,"-1"-2"-808"0"0,0 0-1 0 0,1 1 1 0 0,0-1-1 0 0,0 0 1 0 0,0 1 0 0 0,1-1-1 0 0,0 0 1 0 0,0 1-1 0 0,0-1 1 0 0,1 0 0 0 0,0 0-1 0 0,0 0 1 0 0,1 0 0 0 0,-1-1-1 0 0,1 1 1 0 0,1-1-1 0 0,-1 1 1 0 0,1-1 0 0 0,0 0-1 0 0,2 2-355 0 0,1-6 75 0 0,-1 0-1 0 0,1-1 1 0 0,-1 1-1 0 0,1-1 1 0 0,-1-1-1 0 0,1 1 1 0 0,-1-1-1 0 0,1-1 1 0 0,-1 1-1 0 0,0-1 1 0 0,1 0-1 0 0,-1 0 0 0 0,0-1 1 0 0,0 0-1 0 0,0 0 1 0 0,-1 0-1 0 0,1-1 1 0 0,-1 0-1 0 0,0 0 1 0 0,4-3-75 0 0,8-5 9 0 0,0-1 0 0 0,0-1 1 0 0,-2 0-1 0 0,1-1 0 0 0,-2-1 0 0 0,0 0 1 0 0,-1-1-1 0 0,-1 0 0 0 0,0-1 1 0 0,-2-1-1 0 0,0 0 0 0 0,-1 0 0 0 0,0-1 1 0 0,-2 0-1 0 0,0 0 0 0 0,-2-1 0 0 0,0 1 1 0 0,-1-1-1 0 0,-2 0 0 0 0,1-9-9 0 0,-3 29 2 0 0,1-1-1 0 0,-1 1 1 0 0,1 0-1 0 0,-1-1 1 0 0,0 1-1 0 0,1 0 1 0 0,-1-1-1 0 0,0 1 1 0 0,0-1-1 0 0,0 1 1 0 0,0 0-1 0 0,-1-1 1 0 0,1 1-1 0 0,0 0 1 0 0,0-1-1 0 0,-1 1 1 0 0,1 0-1 0 0,-1-1 1 0 0,1 1 0 0 0,-1 0-1 0 0,0-1 1 0 0,1 1-1 0 0,-1 0 1 0 0,0 0-1 0 0,0 0 1 0 0,0 0-1 0 0,0 0 1 0 0,0 0-1 0 0,0 0 1 0 0,0 0-1 0 0,0 0 1 0 0,0 1-1 0 0,0-1 1 0 0,-1 0-1 0 0,1 1 1 0 0,0-1-1 0 0,0 1 1 0 0,-1-1-1 0 0,1 1 1 0 0,0 0-1 0 0,-1-1 1 0 0,1 1-1 0 0,-1 0 1 0 0,1 0-1 0 0,0 0 1 0 0,-1 0-1 0 0,1 0 1 0 0,-1 0-1 0 0,1 0 1 0 0,0 1 0 0 0,-1-1-1 0 0,1 0 1 0 0,0 1-1 0 0,-1-1 1 0 0,1 1-1 0 0,0 0 1 0 0,0-1-1 0 0,0 1 1 0 0,-1 0-1 0 0,1 0 1 0 0,0-1-1 0 0,0 1 1 0 0,0 0-1 0 0,0 0 1 0 0,0 0-1 0 0,0 1-1 0 0,-14 14 55 0 0,1 2 1 0 0,0-1-1 0 0,1 2 0 0 0,1 0 0 0 0,1 0 1 0 0,1 1-1 0 0,0 1 0 0 0,2-1 0 0 0,0 2 0 0 0,1 1-55 0 0,1-7 40 0 0,-19 43 145 0 0,3 1-1 0 0,2 2 0 0 0,3 0 1 0 0,3 1-1 0 0,2 0 1 0 0,4 1-1 0 0,2 0 0 0 0,2 25-184 0 0,5-83-35 0 0,-1 0 0 0 0,2 0 0 0 0,-1 0 0 0 0,1 0 0 0 0,-1 0 0 0 0,1 0 0 0 0,1-1 0 0 0,-1 1-1 0 0,1-1 1 0 0,0 1 0 0 0,1-1 0 0 0,-1 0 0 0 0,1 0 0 0 0,0-1 0 0 0,0 1 0 0 0,0-1 0 0 0,1 0 0 0 0,0 0 0 0 0,0 0-1 0 0,0-1 1 0 0,0 1 0 0 0,0-1 0 0 0,1 0 0 0 0,-1-1 0 0 0,1 0 0 0 0,0 1 0 0 0,-1-2 0 0 0,1 1 0 0 0,0-1-1 0 0,0 0 1 0 0,0 0 0 0 0,1 0 0 0 0,-1-1 0 0 0,0 0 0 0 0,0 0 0 0 0,0-1 0 0 0,0 0 0 0 0,0 0 0 0 0,0 0-1 0 0,0-1 1 0 0,5-2 35 0 0,215-102-5756 0 0,-174 84 4281 0 0</inkml:trace>
  <inkml:trace contextRef="#ctx0" brushRef="#br0" timeOffset="75930.188">14088 6147 7282 0 0,'-15'0'376'0'0,"1"1"1"0"0,-1 1-1 0 0,1 0 1 0 0,-1 0-1 0 0,1 2 1 0 0,0 0 0 0 0,0 0-1 0 0,1 1 1 0 0,0 1-1 0 0,-1 0 1 0 0,-1 3-377 0 0,-1 1 104 0 0,0 1-1 0 0,1 0 1 0 0,1 1 0 0 0,0 1-1 0 0,0 0 1 0 0,1 1-1 0 0,1 1 1 0 0,0 1-104 0 0,-13 21-15 0 0,1 2 0 0 0,3 0 1 0 0,1 2-1 0 0,1 0 0 0 0,3 1 0 0 0,-9 35 15 0 0,-6 45 27 0 0,6 0-1 0 0,5 1 1 0 0,5 2 0 0 0,6 0-1 0 0,5 0 1 0 0,9 76-27 0 0,-2-141 3 0 0,2-1 0 0 0,2 1 0 0 0,3-1 0 0 0,3-1 1 0 0,2 0-1 0 0,8 15-3 0 0,-12-44-15 0 0,1-1 0 0 0,1 0 1 0 0,1-2-1 0 0,2 1 0 0 0,0-2 1 0 0,2 0-1 0 0,0-1 0 0 0,2-1 1 0 0,1-1-1 0 0,1 0 0 0 0,0-2 1 0 0,2 0-1 0 0,6 2 15 0 0,12 5-720 0 0,1-1 1 0 0,2-3-1 0 0,0-1 1 0 0,1-2-1 0 0,1-3 1 0 0,1-1-1 0 0,0-3 0 0 0,1-1 1 0 0,2-3 719 0 0,4-2-1579 0 0</inkml:trace>
  <inkml:trace contextRef="#ctx0" brushRef="#br0" timeOffset="78170.188">15395 8564 7818 0 0,'-41'10'4489'0'0,"8"43"-4299"0"0,22 166-309 0 0,13-135 96 0 0,-2-60 1 0 0,0 1 1 0 0,1-1 0 0 0,1 1 0 0 0,2-1 0 0 0,0 0 0 0 0,1 0 0 0 0,7 16 21 0 0,-9-32-6 0 0,-1 0 0 0 0,1 0 0 0 0,0-1 0 0 0,1 1 1 0 0,0-1-1 0 0,0 0 0 0 0,1 0 0 0 0,-1 0 0 0 0,1-1 1 0 0,1 1-1 0 0,-1-1 0 0 0,1-1 0 0 0,1 1 0 0 0,-1-1 1 0 0,1 0-1 0 0,-1 0 0 0 0,1-1 0 0 0,1 0 0 0 0,-1 0 1 0 0,5 1 5 0 0,5 2-408 0 0,0-2 1 0 0,0 0 0 0 0,0 0 0 0 0,1-2-1 0 0,0 0 1 0 0,-1-1 0 0 0,1-1-1 0 0,0 0 1 0 0,0-2 0 0 0,0 0 0 0 0,0-1-1 0 0,-1-1 1 0 0,4-1 407 0 0,-14 1-1249 0 0,0-1-353 0 0</inkml:trace>
  <inkml:trace contextRef="#ctx0" brushRef="#br0" timeOffset="78430.188">14991 8881 6225 0 0,'-37'7'5770'0'0,"37"-7"-5765"0"0,0 0-12 0 0,12 2-11 0 0,173 31 119 0 0,52-24-262 0 0,-82-35-3715 0 0,-105 13 1984 0 0,-26 6 378 0 0</inkml:trace>
  <inkml:trace contextRef="#ctx0" brushRef="#br0" timeOffset="78700.188">15884 8800 3729 0 0,'3'1'316'0'0,"74"20"5592"0"0,106 7-4511 0 0,9-21-4584 0 0,-180-7 2282 0 0</inkml:trace>
  <inkml:trace contextRef="#ctx0" brushRef="#br0" timeOffset="78910.188">15935 9036 7714 0 0,'9'13'4097'0'0,"82"28"-3987"0"0,127-29-434 0 0,-74-27-3133 0 0,-117 10 2166 0 0</inkml:trace>
  <inkml:trace contextRef="#ctx0" brushRef="#br0" timeOffset="80230.188">17561 9194 5745 0 0,'-3'-8'2984'0'0,"-1"-6"115"0"0,10-20-2692 0 0,13-55-258 0 0,-15 60-120 0 0,-2 19-16 0 0,0 0 0 0 0,0 0-1 0 0,-1 1 1 0 0,-1-1-1 0 0,1 0 1 0 0,-2 0 0 0 0,1 0-1 0 0,-1 0 1 0 0,-1 0 0 0 0,0 1-1 0 0,0-1 1 0 0,-1 0-1 0 0,-2-3-12 0 0,4 11 4 0 0,0 1 1 0 0,0-1-1 0 0,0 1 0 0 0,0-1 0 0 0,0 1 0 0 0,0-1 0 0 0,0 1 0 0 0,-1 0 0 0 0,1 0 0 0 0,-1 0 1 0 0,1-1-1 0 0,-1 1 0 0 0,1 1 0 0 0,-1-1 0 0 0,1 0 0 0 0,-1 0 0 0 0,0 1 0 0 0,0-1 1 0 0,1 1-1 0 0,-1-1 0 0 0,0 1 0 0 0,0 0 0 0 0,1-1 0 0 0,-1 1 0 0 0,0 0 0 0 0,0 0 0 0 0,0 1 1 0 0,0-1-1 0 0,1 0 0 0 0,-1 1 0 0 0,0-1 0 0 0,0 1 0 0 0,1-1 0 0 0,-1 1 0 0 0,0 0 0 0 0,1-1 1 0 0,-1 1-1 0 0,0 1-4 0 0,-62 48 89 0 0,50-37-44 0 0,-1 1 4 0 0,0 1 0 0 0,1 1 0 0 0,0 0 0 0 0,1 1 0 0 0,1 1 1 0 0,1 0-1 0 0,1 0 0 0 0,0 1 0 0 0,1 0 0 0 0,-5 19-49 0 0,1 95 65 0 0,14-129-63 0 0,-1 0 0 0 0,0 0-1 0 0,1 0 1 0 0,0 0 0 0 0,0 0-1 0 0,0 0 1 0 0,0 0 0 0 0,1-1-1 0 0,-1 1 1 0 0,1 0 0 0 0,0-1 0 0 0,0 1-1 0 0,0-1 1 0 0,1 0 0 0 0,-1 0-1 0 0,1 0 1 0 0,0 0 0 0 0,0 0-1 0 0,0 0 1 0 0,0-1 0 0 0,0 0-1 0 0,1 1 1 0 0,-1-1 0 0 0,1 0 0 0 0,-1-1-1 0 0,1 1 1 0 0,0-1 0 0 0,0 1-1 0 0,0-1 1 0 0,-1 0 0 0 0,1-1-1 0 0,0 1 1 0 0,0-1 0 0 0,0 1 0 0 0,0-1-1 0 0,0 0 1 0 0,1-1 0 0 0,-1 1-1 0 0,-1-1 1 0 0,1 0 0 0 0,0 0-1 0 0,0 0 1 0 0,0 0 0 0 0,0-1-1 0 0,-1 1 1 0 0,1-1 0 0 0,0 0 0 0 0,1-2-2 0 0,9-5 0 0 0,-1-2 0 0 0,-1 1 1 0 0,0-2-1 0 0,0 0 0 0 0,-1 0 1 0 0,-1-1-1 0 0,0 0 1 0 0,-1-1-1 0 0,0 0 0 0 0,-1-1 1 0 0,0 1-1 0 0,-2-1 0 0 0,4-10 0 0 0,51-88-20 0 0,-55 122 96 0 0,-7 66-27 0 0,-1-55-4 0 0,2 0 1 0 0,0 1-1 0 0,0-1 1 0 0,2 0-1 0 0,1 0 1 0 0,0 0-1 0 0,2 0 1 0 0,2 5-46 0 0,-6-23 0 0 0,0 0 0 0 0,0 0-1 0 0,0 0 1 0 0,0 0 0 0 0,1-1 0 0 0,-1 1-1 0 0,0 0 1 0 0,1-1 0 0 0,0 0 0 0 0,-1 1-1 0 0,1-1 1 0 0,0 0 0 0 0,0 1 0 0 0,-1-1-1 0 0,1 0 1 0 0,0 0 0 0 0,0-1 0 0 0,0 1-1 0 0,0 0 1 0 0,0-1 0 0 0,1 1 0 0 0,-1-1-1 0 0,0 0 1 0 0,0 0 0 0 0,0 1 0 0 0,0-1-1 0 0,0-1 1 0 0,1 1 0 0 0,-1 0 0 0 0,0 0 0 0 0,0-1-1 0 0,0 1 1 0 0,0-1 0 0 0,0 0 0 0 0,0 0-1 0 0,0 0 1 0 0,74-37-1095 0 0,-70 34 825 0 0,90-55-3757 0 0,-69 43 2587 0 0</inkml:trace>
  <inkml:trace contextRef="#ctx0" brushRef="#br0" timeOffset="76580.188">15035 6658 6417 0 0,'-6'7'4467'0'0,"43"12"-4721"0"0,-34-18 542 0 0,22 7-281 0 0,0-1 0 0 0,1-2-1 0 0,0 0 1 0 0,0-2 0 0 0,0-1-1 0 0,1-1 1 0 0,-1-1 0 0 0,1-2-7 0 0,10 2 13 0 0,413-38 20 0 0,22 41-218 0 0,-270 16-3034 0 0,-173-14 2182 0 0</inkml:trace>
  <inkml:trace contextRef="#ctx0" brushRef="#br0" timeOffset="77270.188">15363 6679 7682 0 0,'-25'0'2297'0'0,"-84"9"-730"0"0,107-8-1568 0 0,-1 0 0 0 0,1 0-1 0 0,0 0 1 0 0,0 1-1 0 0,0-1 1 0 0,0 1-1 0 0,0-1 1 0 0,0 1-1 0 0,0 0 1 0 0,0 0-1 0 0,1-1 1 0 0,-1 1-1 0 0,1 0 1 0 0,0 1-1 0 0,-1-1 1 0 0,1 0-1 0 0,0 0 1 0 0,0 1-1 0 0,0-1 1 0 0,0 0-1 0 0,1 1 1 0 0,-1-1 0 0 0,1 1-1 0 0,-1-1 1 0 0,1 1-1 0 0,0-1 1 0 0,0 1-1 0 0,0-1 1 0 0,0 1-1 0 0,1-1 1 0 0,-1 0-1 0 0,1 1 1 0 0,-1-1-1 0 0,1 1 1 0 0,0-1-1 0 0,0 0 1 0 0,0 1-1 0 0,0-1 1 0 0,0 0-1 0 0,1 0 1 0 0,-1 0-1 0 0,1 0 1 0 0,-1 0 0 0 0,1 0-1 0 0,0 0 1 0 0,-1-1-1 0 0,2 2 2 0 0,220 197-56 0 0,-188-172 53 0 0,1 2 24 0 0,2-1 0 0 0,1-3 0 0 0,1-1 0 0 0,1-1 0 0 0,1-3-1 0 0,0-1 1 0 0,2-2 0 0 0,6-1-21 0 0,23 22 140 0 0,-72-38-112 0 0,-1-1-1 0 0,0 0 2 0 0,0 0-3 0 0,-14 12 86 0 0,-58 53-99 0 0,20-28-54 0 0,2 3 0 0 0,1 1 0 0 0,2 3 0 0 0,3 1 0 0 0,-11 17 41 0 0,-13 10-20 0 0,-187 206 132 0 0,247-270-108 0 0,0 1 0 0 0,1 0 0 0 0,1 0 0 0 0,-1 1 0 0 0,1 0 0 0 0,1 0 0 0 0,0 0 1 0 0,0 1-1 0 0,1 0 0 0 0,-2 10-4 0 0,6-19 1 0 0,0 0 0 0 0,0 0-1 0 0,0 0 1 0 0,0 1 0 0 0,0-1 0 0 0,1 0 0 0 0,-1 0-1 0 0,1 0 1 0 0,-1 0 0 0 0,1 0 0 0 0,0 0 0 0 0,0 0 0 0 0,0 0-1 0 0,0 0 1 0 0,0 0 0 0 0,0-1 0 0 0,0 1 0 0 0,1 0-1 0 0,-1-1 1 0 0,1 1 0 0 0,-1-1 0 0 0,1 1 0 0 0,0-1 0 0 0,-1 0-1 0 0,1 0 1 0 0,0 0 0 0 0,0 0 0 0 0,0 0 0 0 0,0 0-1 0 0,0 0 1 0 0,0 0 0 0 0,0-1 0 0 0,0 1 0 0 0,0-1 0 0 0,2 0-1 0 0,79 8 46 0 0,360-68 488 0 0,43 28-163 0 0,-185 32-1025 0 0,-90 4-2601 0 0,-165-5 1842 0 0</inkml:trace>
  <inkml:trace contextRef="#ctx0" brushRef="#br0" timeOffset="110670.188">18298 6927 1984 0 0,'-1'0'4501'0'0,"-2"24"-3783"0"0,-3 250 1002 0 0,-14 213-1652 0 0,15-445-577 0 0,5-40 259 0 0,0-2-127 0 0,0 0-251 0 0,0 0-211 0 0,0-4-1628 0 0,0 3 1211 0 0</inkml:trace>
  <inkml:trace contextRef="#ctx0" brushRef="#br0" timeOffset="111150.188">18204 6953 3849 0 0,'0'-11'194'0'0,"0"0"1"0"0,1-1-1 0 0,0 1 1 0 0,1 0-1 0 0,0 0 1 0 0,1 0-1 0 0,0 1 1 0 0,0-1-1 0 0,1 1 1 0 0,1-1 0 0 0,0 1-1 0 0,0 0 1 0 0,1 1-1 0 0,0-1 1 0 0,1 1-1 0 0,0 1 1 0 0,0-1-1 0 0,1 1 1 0 0,0 0-1 0 0,0 1 1 0 0,1 0-1 0 0,0 0 1 0 0,0 1-1 0 0,1 0 1 0 0,0 1-1 0 0,0 0 1 0 0,0 0-1 0 0,4 0-194 0 0,-6 4 56 0 0,1 0 0 0 0,0 1 0 0 0,-1 0 0 0 0,1 0-1 0 0,-1 1 1 0 0,1 0 0 0 0,-1 0 0 0 0,1 1 0 0 0,-1 0 0 0 0,0 1-1 0 0,1 0 1 0 0,-1 0 0 0 0,-1 1 0 0 0,1 0 0 0 0,-1 0 0 0 0,1 0-1 0 0,-1 1 1 0 0,0 1 0 0 0,-1-1 0 0 0,1 1 0 0 0,-1 0 0 0 0,0 0-1 0 0,-1 1 1 0 0,0 0 0 0 0,0 0 0 0 0,0 0 0 0 0,-1 0 0 0 0,0 1-1 0 0,1 2-55 0 0,-3 6 2 0 0,-1 0-1 0 0,0 0 1 0 0,-2-1-1 0 0,1 1 1 0 0,-2 0-1 0 0,0 0 1 0 0,-1-1-1 0 0,-1 1 0 0 0,0-1 1 0 0,-1 0-1 0 0,0 0 1 0 0,-2 0-1 0 0,0-1 1 0 0,0 0-1 0 0,-1 0 1 0 0,-1-1-1 0 0,0 0 1 0 0,-1-1-1 0 0,0 0 1 0 0,-1 0-1 0 0,-7 5-1 0 0,-5 10-3 0 0,-1-1 0 0 0,-2-2 1 0 0,-1 0-1 0 0,0-1 0 0 0,-2-2 0 0 0,0-1 0 0 0,-2-1 0 0 0,-3-1 3 0 0,33-17 1 0 0,0 0-1 0 0,0 0 0 0 0,0 0 1 0 0,0-1-1 0 0,0 1 1 0 0,0 0-1 0 0,0-1 0 0 0,0 1 1 0 0,0-1-1 0 0,0 1 1 0 0,0-1-1 0 0,-1 0 0 0 0,1 1 1 0 0,0-1-1 0 0,0 0 0 0 0,-1 0 1 0 0,1 0-1 0 0,0 0 1 0 0,0 0-1 0 0,-1 0 0 0 0,1 0 1 0 0,0 0-1 0 0,0 0 0 0 0,0-1 1 0 0,-1 1-1 0 0,1-1 1 0 0,0 1-1 0 0,0-1 0 0 0,0 1 1 0 0,0-1-1 0 0,0 1 1 0 0,0-1-1 0 0,0 0 0 0 0,0 0 1 0 0,0 0-1 0 0,0 1 0 0 0,0-1 1 0 0,0 0-1 0 0,1 0 1 0 0,-1 0-1 0 0,0 0 0 0 0,0-1 0 0 0,22-10 14 0 0,20-2-10 0 0,-37 14-3 0 0,0 0 1 0 0,0 0 0 0 0,0 0-1 0 0,0 1 1 0 0,0 0 0 0 0,0 0-1 0 0,0 0 1 0 0,-1 0 0 0 0,1 0-1 0 0,0 1 1 0 0,-1-1 0 0 0,1 1-1 0 0,-1 0 1 0 0,1 1-1 0 0,-1-1 1 0 0,0 0 0 0 0,0 1-1 0 0,0 0 1 0 0,0 0 0 0 0,-1-1-1 0 0,3 4-1 0 0,0 0 6 0 0,20 21 29 0 0,-2 1 1 0 0,-1 0-1 0 0,-1 2 1 0 0,-2 1 0 0 0,15 31-36 0 0,20 31 52 0 0,-14-31-752 0 0,-40-61 124 0 0,0-1-219 0 0,0 0-105 0 0,0 0 328 0 0,0 0-294 0 0,0-1-222 0 0</inkml:trace>
  <inkml:trace contextRef="#ctx0" brushRef="#br0" timeOffset="111460.188">18883 7289 4265 0 0,'0'69'2418'0'0,"13"257"-255"0"0,32 15-962 0 0,-44-333-1169 0 0,0-1 0 0 0,0 1-1 0 0,1-1 1 0 0,0 0 0 0 0,0 1-1 0 0,1-1 1 0 0,0 0 0 0 0,0 0-1 0 0,1-1 1 0 0,0 1 0 0 0,0-1-1 0 0,0 1 1 0 0,1-2 0 0 0,0 1-1 0 0,0 0 1 0 0,1-1 0 0 0,-1 0-1 0 0,1 0 1 0 0,2 1-32 0 0,-3-6 5 0 0,-1 0 0 0 0,0 0 0 0 0,1-1 1 0 0,-1 0-1 0 0,1 1 0 0 0,-1-1 0 0 0,0-1 0 0 0,0 1 1 0 0,0-1-1 0 0,0 0 0 0 0,0 0 0 0 0,0 0 0 0 0,0 0 0 0 0,0 0 1 0 0,-1-1-1 0 0,1 0 0 0 0,0-1-5 0 0,29-15 8 0 0,20 6-843 0 0,-52 6-2736 0 0,-1 6 2801 0 0</inkml:trace>
  <inkml:trace contextRef="#ctx0" brushRef="#br0" timeOffset="111710.187">18799 7730 5881 0 0,'11'-17'2867'0'0,"34"15"-3209"0"0,-40 2 582 0 0,285-43-193 0 0,-218 43-1685 0 0,-51 0 760 0 0</inkml:trace>
  <inkml:trace contextRef="#ctx0" brushRef="#br0" timeOffset="121570.188">17853 6297 2745 0 0,'-1'0'41'0'0,"1"1"1"0"0,0-1 0 0 0,0 1 0 0 0,0-1-1 0 0,-1 0 1 0 0,1 1 0 0 0,0-1 0 0 0,0 1-1 0 0,-1-1 1 0 0,1 0 0 0 0,0 1 0 0 0,-1-1-1 0 0,1 0 1 0 0,-1 0 0 0 0,1 1 0 0 0,0-1-1 0 0,-1 0 1 0 0,1 0 0 0 0,-1 1 0 0 0,1-1-1 0 0,-1 0 1 0 0,1 0 0 0 0,0 0-1 0 0,-1 0 1 0 0,1 0 0 0 0,-1 0 0 0 0,1 0-1 0 0,-1 0 1 0 0,1 0 0 0 0,-1 0 0 0 0,1 0-1 0 0,-1 0 1 0 0,1 0 0 0 0,-1 0 0 0 0,1 0-1 0 0,-1 0 1 0 0,1 0 0 0 0,0-1 0 0 0,-1 1-1 0 0,1 0 1 0 0,-1 0 0 0 0,1 0 0 0 0,0-1-1 0 0,-1 1 1 0 0,1 0 0 0 0,-1-1 0 0 0,1 1-1 0 0,0 0 1 0 0,0-1 0 0 0,-1 1 0 0 0,1-1-1 0 0,0 1 1 0 0,0 0 0 0 0,-1-1 0 0 0,1 1-1 0 0,0-1 1 0 0,0 1 0 0 0,0-1 0 0 0,0 1-1 0 0,-1-1 1 0 0,1 1 0 0 0,0 0 0 0 0,0-1-1 0 0,0 1 1 0 0,0-1 0 0 0,0 1-42 0 0,9 66 562 0 0,5 192 172 0 0,-14-258-734 0 0,-3 58 35 0 0,-3 0 1 0 0,-2-1-1 0 0,-3 0 0 0 0,-2 0 0 0 0,-3-2 1 0 0,-2 1-1 0 0,-18 36-35 0 0,-2-30 101 0 0,29-51-17 0 0,-18 849 330 0 0,27-847-416 0 0,0 0 1 0 0,0 0 0 0 0,2 1 0 0 0,-1-1-1 0 0,2 0 1 0 0,0-1 0 0 0,0 1 0 0 0,1 0 0 0 0,1-1-1 0 0,0 0 1 0 0,0 0 0 0 0,1 0 0 0 0,2 1 1 0 0,-5-9-162 0 0,0-1 0 0 0,1 0 0 0 0,-1-1 0 0 0,1 1 0 0 0,-1 0 0 0 0,1-1 0 0 0,0 0 1 0 0,0 0-1 0 0,0 0 0 0 0,0 0 0 0 0,0-1 0 0 0,0 1 0 0 0,0-1 0 0 0,1 0 0 0 0,-1-1 0 0 0,0 1 1 0 0,1-1-1 0 0,-1 0 0 0 0,1 0 0 0 0,-1 0 0 0 0,0 0 0 0 0,1-1 0 0 0,1 0 162 0 0,20-5-1237 0 0</inkml:trace>
  <inkml:trace contextRef="#ctx0" brushRef="#br0" timeOffset="195086.54">16622 8638 4505 0 0,'-8'3'3445'0'0,"7"-3"-2440"0"0,30 1-1364 0 0,310-5 307 0 0,-278-4 138 0 0,-70-29 295 0 0,-58 49-427 0 0,50-6 117 0 0,0 1 1 0 0,1 1 0 0 0,0 1 0 0 0,0 0 0 0 0,1 1 0 0 0,0 0 0 0 0,1 2-1 0 0,0 0 1 0 0,1 0 0 0 0,0 1 0 0 0,1 1 0 0 0,1 0 0 0 0,0 0 0 0 0,1 1-1 0 0,0 1 1 0 0,1-1 0 0 0,-1 6-72 0 0,1-9 38 0 0,0 1-1 0 0,1-1 1 0 0,1 1-1 0 0,0 1 1 0 0,0-1-1 0 0,2 1 1 0 0,0 0 0 0 0,0 0-1 0 0,1 1 1 0 0,1-1-1 0 0,1 1 1 0 0,0 0-1 0 0,0 0 1 0 0,2 0-1 0 0,0 0 1 0 0,1 0-1 0 0,0-1 1 0 0,1 1 0 0 0,1 0-1 0 0,0 0 1 0 0,1-1-1 0 0,0 0 1 0 0,1 0-1 0 0,1 0 1 0 0,1 0-1 0 0,2 3-37 0 0,-6-14 6 0 0,0 0-1 0 0,0 1 0 0 0,0-2 0 0 0,0 1 1 0 0,1 0-1 0 0,-1-1 0 0 0,1 1 0 0 0,-1-1 1 0 0,1 0-1 0 0,0 0 0 0 0,0-1 0 0 0,0 1 1 0 0,0-1-1 0 0,0 0 0 0 0,1 0 0 0 0,-1 0 1 0 0,0 0-1 0 0,0-1 0 0 0,1 0 0 0 0,-1 0 0 0 0,0 0 1 0 0,1 0-1 0 0,-1-1 0 0 0,0 0 0 0 0,0 0 1 0 0,1 0-1 0 0,-1 0 0 0 0,0 0 0 0 0,0-1 1 0 0,0 0-1 0 0,0 0 0 0 0,-1 0 0 0 0,1 0 1 0 0,0-1-1 0 0,1-1-5 0 0,113-109-86 0 0,-41 14-2420 0 0,-73 92 1303 0 0,-4 5 189 0 0</inkml:trace>
  <inkml:trace contextRef="#ctx0" brushRef="#br0" timeOffset="3.647">15935 6254 6161 0 0,'-211'90'2970'0'0,"193"-81"-2960"0"0,-1-1 0 0 0,0-1-1 0 0,-1 0 1 0 0,0-2 0 0 0,0 0-1 0 0,0-1 1 0 0,0-1-1 0 0,-1-1 1 0 0,1-1 0 0 0,-1 0-1 0 0,1-2 1 0 0,-1 0 0 0 0,0-2-10 0 0,11-2-10 0 0,-1-1 1 0 0,1 0-1 0 0,0 0 0 0 0,1-1 1 0 0,0 0-1 0 0,0-1 1 0 0,0 0-1 0 0,1-1 1 0 0,0 1-1 0 0,1-1 1 0 0,0-1-1 0 0,0 0 0 0 0,1 0 1 0 0,0 0-1 0 0,1 0 1 0 0,0-1-1 0 0,1 0 1 0 0,0 0-1 0 0,1 0 1 0 0,0-1-1 0 0,-1-6 10 0 0,-2-1 3 0 0,2 9 28 0 0,2 0-1 0 0,-1 0 0 0 0,1 0 0 0 0,1 0 1 0 0,0 0-1 0 0,0 0 0 0 0,1 0 0 0 0,1 0 1 0 0,-1 0-1 0 0,1 0 0 0 0,1 0 0 0 0,0 0 1 0 0,2-6-31 0 0,-3 12 23 0 0,1 0 1 0 0,-1-1 0 0 0,1 1-1 0 0,-1 0 1 0 0,1 0 0 0 0,0 0-1 0 0,1 0 1 0 0,-1 0 0 0 0,1 0-1 0 0,0 0 1 0 0,0 1 0 0 0,0 0-1 0 0,0-1 1 0 0,0 1 0 0 0,1 0-1 0 0,0 1 1 0 0,-1-1 0 0 0,1 1-1 0 0,0-1 1 0 0,0 1 0 0 0,0 0-1 0 0,1 1 1 0 0,-1-1 0 0 0,2 0-24 0 0,7-1 2 0 0,-1 1 1 0 0,1 1 0 0 0,-1 0-1 0 0,1 1 1 0 0,-1 0-1 0 0,1 0 1 0 0,-1 2 0 0 0,1-1-1 0 0,-1 2 1 0 0,0 0-1 0 0,0 0 1 0 0,0 1 0 0 0,0 0-1 0 0,-1 1 1 0 0,1 1-1 0 0,-1 0 1 0 0,0 0 0 0 0,-1 1-1 0 0,0 0 1 0 0,0 1-1 0 0,4 4-2 0 0,103 121-8 0 0,-106-116 116 0 0,0 0 1 0 0,2-1-1 0 0,-1 0 1 0 0,2-1-1 0 0,0 0 1 0 0,1-1-1 0 0,0-1 1 0 0,1 0-1 0 0,1-1 0 0 0,0-1 1 0 0,0-1-1 0 0,1 0 1 0 0,0-1-1 0 0,1-1 1 0 0,0-1-1 0 0,0 0 1 0 0,12 1-109 0 0,-24-8 74 0 0,0 0 0 0 0,0 0 0 0 0,0 0 0 0 0,0-1 0 0 0,0 0 0 0 0,0-1 0 0 0,0 0 0 0 0,0 0 0 0 0,-1 0 1 0 0,1-1-1 0 0,-1 0 0 0 0,1 0 0 0 0,-1 0 0 0 0,0-1 0 0 0,-1 0 0 0 0,1 0 0 0 0,-1-1 0 0 0,1 1 0 0 0,-1-1 0 0 0,0-1 1 0 0,1-2-75 0 0,82-124 337 0 0,-79 119-323 0 0,-2-1-1 0 0,1 1 1 0 0,-2-2-1 0 0,0 1 0 0 0,-1-1 1 0 0,0 1-1 0 0,-1-1 1 0 0,-1-1-1 0 0,0 1 1 0 0,-1 0-1 0 0,-1-1 0 0 0,0 1 1 0 0,-2-1-1 0 0,1-2-13 0 0,-4 13-2 0 0,0 1 0 0 0,0-1 0 0 0,0 1 0 0 0,-1 0 0 0 0,0 0 0 0 0,1 0 0 0 0,-1 0 1 0 0,-1 1-1 0 0,1 0 0 0 0,0 0 0 0 0,-1 1 0 0 0,1-1 0 0 0,-1 1 0 0 0,0 0 0 0 0,0 1 0 0 0,0-1 0 0 0,0 1 0 0 0,0 0 0 0 0,0 1 0 0 0,0-1 0 0 0,0 1 0 0 0,0 1 0 0 0,0-1 0 0 0,0 1 0 0 0,0 0 0 0 0,0 0 0 0 0,-6 3 2 0 0,-19 4 1 0 0,0 2 0 0 0,1 1 0 0 0,0 1 0 0 0,0 2 0 0 0,2 1 0 0 0,-24 16-1 0 0,47-28-1 0 0,-1 0-29 0 0,-211 140-181 0 0,104-14-2898 0 0,103-69-269 0 0,16-43 1715 0 0</inkml:trace>
  <inkml:trace contextRef="#ctx0" brushRef="#br2" timeOffset="3.647">1284 8686 720 0 0,'11'5'3732'0'0,"50"14"-2073"0"0,144-6-1578 0 0,-8-9-73 0 0,248 21 767 0 0,-109-34-216 0 0,150 20-3 0 0,9-25-287 0 0,-367 3-263 0 0,1 6 0 0 0,69 8-6 0 0,415 23 79 0 0,142-23 661 0 0,615-67-501 0 0,-899 55-123 0 0,-159-4 93 0 0,385 5 509 0 0,-312 33-258 0 0,-89-28-226 0 0,114-11 20 0 0,-226 39-272 0 0,-17 34-1367 0 0,-139-54-201 0 0,-18-4 837 0 0</inkml:trace>
  <inkml:trace contextRef="#ctx0" brushRef="#br2" timeOffset="3.647">244 8625 400 0 0,'-3'-27'3018'0'0,"-13"24"-1861"0"0,15 35-880 0 0,4 11-5 0 0,2-7 132 0 0,-2 0-1 0 0,-1 1 0 0 0,-1-1 1 0 0,-3 1-1 0 0,-1-1 0 0 0,-1 0 1 0 0,-2 0-1 0 0,-2 0 0 0 0,-1 0 0 0 0,-1-2 1 0 0,-8 14-404 0 0,17-43 35 0 0,-1-1 0 0 0,0 1-1 0 0,0-1 1 0 0,-1 0 0 0 0,1 1 0 0 0,-1-1 0 0 0,0 0 0 0 0,0-1 0 0 0,0 1 0 0 0,0 0 0 0 0,-1-1 0 0 0,0 0 0 0 0,0 0 0 0 0,1 0 0 0 0,-2 0 0 0 0,1 0-1 0 0,0-1 1 0 0,0 0 0 0 0,-1 0 0 0 0,0 0 0 0 0,-4 1-35 0 0,-25-25-5200 0 0,30 15 4283 0 0</inkml:trace>
  <inkml:trace contextRef="#ctx0" brushRef="#br2" timeOffset="3.647">22 8600 3393 0 0,'-22'-11'4835'0'0,"51"9"-4549"0"0,97-18-1880 0 0,-80 10 435 0 0,-26 3 103 0 0</inkml:trace>
  <inkml:trace contextRef="#ctx0" brushRef="#br2" timeOffset="3.647">457 8829 5561 0 0,'-33'3'3239'0'0,"21"-2"-2932"0"0,31 4-340 0 0,-2-2-466 0 0,-1-1-1 0 0,1-1 1 0 0,0-1 0 0 0,-1 0 0 0 0,1-1 0 0 0,-1-1-1 0 0,1 0 1 0 0,-1-1 0 0 0,6-3 499 0 0,2 0-1268 0 0</inkml:trace>
  <inkml:trace contextRef="#ctx0" brushRef="#br2" timeOffset="3.647">892 8915 3457 0 0,'1'0'59'0'0,"-1"-1"1"0"0,1 1-1 0 0,-1-1 1 0 0,1 1-1 0 0,-1-1 1 0 0,1 1-1 0 0,-1-1 1 0 0,0 0-1 0 0,1 1 1 0 0,-1-1-1 0 0,1 1 1 0 0,-1-1-1 0 0,0 0 1 0 0,0 1 0 0 0,1-1-1 0 0,-1 0 1 0 0,0 1-1 0 0,0-1 1 0 0,0 0-1 0 0,0 1 1 0 0,0-1-1 0 0,0 0 1 0 0,0 0-1 0 0,0 1 1 0 0,0-1-1 0 0,0 0 1 0 0,0 1-1 0 0,0-1 1 0 0,-1 0-1 0 0,1 1 1 0 0,0-1-1 0 0,0 0 1 0 0,-1 1-1 0 0,1-1 1 0 0,0 0-1 0 0,-1 1 1 0 0,1-1-1 0 0,-1 1 1 0 0,1-1-1 0 0,-1 1 1 0 0,1-1 0 0 0,-1 1-1 0 0,1-1 1 0 0,-1 1-1 0 0,1-1 1 0 0,-1 1-1 0 0,0 0 1 0 0,1-1-1 0 0,-1 1 1 0 0,0 0-1 0 0,1 0 1 0 0,-1 0-1 0 0,0-1 1 0 0,1 1-1 0 0,-1 0 1 0 0,0 0-1 0 0,0 0 1 0 0,1 0-1 0 0,-1 0 1 0 0,0 0-1 0 0,1 0 1 0 0,-2 0-60 0 0,40-126 333 0 0,21-175 261 0 0,-71 299-604 0 0,12 291 276 0 0,-10 81 198 0 0,-11-208-433 0 0,9-164-3914 0 0,10 0 2790 0 0</inkml:trace>
  <inkml:trace contextRef="#ctx0" brushRef="#br2" timeOffset="3.647">809 9248 1392 0 0,'14'9'6491'0'0,"-6"-7"-7011"0"0,153 9 1523 0 0,-11-43-2568 0 0,-125 26 1037 0 0</inkml:trace>
  <inkml:trace contextRef="#ctx0" brushRef="#br2" timeOffset="3.647">2075 5677 1144 0 0,'11'0'424'0'0,"-1"2"-320"0"0,1-2-88 0 0,2 2-8 0 0,1 2 0 0 0,-1 0-8 0 0,0-4-32 0 0,-1 3 32 0 0,1-2-8 0 0,-2 3-16 0 0</inkml:trace>
  <inkml:trace contextRef="#ctx0" brushRef="#br2" timeOffset="3.647">2601 5615 4129 0 0,'8'5'1784'0'0,"1"0"-1176"0"0,-1-2-480 0 0,-1 2 160 0 0,1-2-248 0 0,3-3-48 0 0,3 2-176 0 0,-1 2-64 0 0,3-2-128 0 0,6 0-120 0 0,-1-2-240 0 0,-2-2 480 0 0,3 2-384 0 0,-1-2-120 0 0</inkml:trace>
  <inkml:trace contextRef="#ctx0" brushRef="#br2" timeOffset="3.647">1873 8254 3609 0 0,'-19'91'2432'0'0,"-21"357"-3300"0"0,38-396 149 0 0,2-27 154 0 0</inkml:trace>
  <inkml:trace contextRef="#ctx0" brushRef="#br2" timeOffset="3.647">1699 9375 2385 0 0,'-12'2'237'0'0,"0"1"0"0"0,0 0 0 0 0,0 1 0 0 0,0 0 1 0 0,0 1-1 0 0,1 0 0 0 0,0 1 0 0 0,0 0 0 0 0,0 1 1 0 0,1 0-1 0 0,0 0 0 0 0,0 1 0 0 0,1 1 0 0 0,0 0 1 0 0,1 0-1 0 0,0 0 0 0 0,0 1 0 0 0,1 1 0 0 0,0-1 1 0 0,1 1-1 0 0,0 0 0 0 0,0 1-237 0 0,4-6 10 0 0,1 0-1 0 0,0-1 1 0 0,0 1-1 0 0,1 0 1 0 0,-1 0-1 0 0,1 0 1 0 0,0 0 0 0 0,1 0-1 0 0,0-1 1 0 0,0 1-1 0 0,0 0 1 0 0,0 0-1 0 0,1-1 1 0 0,0 1 0 0 0,0-1-1 0 0,1 1 1 0 0,-1-1-1 0 0,1 0 1 0 0,0 0 0 0 0,1 0-1 0 0,-1 0 1 0 0,1-1-1 0 0,0 1 1 0 0,0-1-1 0 0,0 0 1 0 0,1 0 0 0 0,-1-1-1 0 0,1 1 1 0 0,0-1-1 0 0,0 0 1 0 0,0 0-1 0 0,1-1 1 0 0,1 1-10 0 0,-1-1 5 0 0,-1 0 0 0 0,1-1 0 0 0,0 1 0 0 0,0-1 1 0 0,0-1-1 0 0,0 1 0 0 0,0-1 0 0 0,0-1 0 0 0,0 1 0 0 0,0-1 0 0 0,0 0 0 0 0,0 0 0 0 0,0 0 1 0 0,-1-1-1 0 0,1 0 0 0 0,0 0 0 0 0,-1-1 0 0 0,5-2-5 0 0,12-9 19 0 0,-2-1 0 0 0,0-1 0 0 0,0-1 0 0 0,-2-1 0 0 0,0-1 1 0 0,-1 0-1 0 0,-1-1 0 0 0,-1 0 0 0 0,-1-2 0 0 0,0 0 0 0 0,-2 0 0 0 0,-1-1 0 0 0,3-9-19 0 0,-7 13 6 0 0,-1 1 0 0 0,-1-2 0 0 0,-1 1 0 0 0,-1 0-1 0 0,-1-1 1 0 0,0 0 0 0 0,-1 1 0 0 0,-1-1 0 0 0,-1 0 0 0 0,-1 1 0 0 0,-1-1 0 0 0,-1 1-1 0 0,0 0 1 0 0,-1 0 0 0 0,-1 0 0 0 0,-1 0 0 0 0,-1 1 0 0 0,0 0 0 0 0,-1 1-1 0 0,-3-3-5 0 0,9 16-6 0 0,-1 1 0 0 0,1 0 0 0 0,0 0-1 0 0,-1 0 1 0 0,1 1 0 0 0,-1-1 0 0 0,0 1-1 0 0,0 0 1 0 0,0 0 0 0 0,0 0-1 0 0,0 1 1 0 0,-1 0 0 0 0,1-1 0 0 0,0 1-1 0 0,-1 1 1 0 0,1-1 0 0 0,-1 0 0 0 0,1 1-1 0 0,0 0 1 0 0,-1 0 0 0 0,1 1-1 0 0,-1-1 1 0 0,1 1 0 0 0,-1 0 0 0 0,1 0-1 0 0,0 0 1 0 0,0 1 0 0 0,-1 0 0 0 0,1 0-1 0 0,0 0 1 0 0,1 0 0 0 0,-1 0 0 0 0,0 1-1 0 0,0-1 1 0 0,1 1 0 0 0,0 0-1 0 0,0 0 1 0 0,0 1 0 0 0,0-1 0 0 0,0 1-1 0 0,0-1 1 0 0,1 1 0 0 0,0 0 0 0 0,0 0-1 0 0,0 0 1 0 0,0 0 0 0 0,-1 4 6 0 0,-14 26-33 0 0,0 0-1 0 0,3 1 1 0 0,1 1 0 0 0,2 1 0 0 0,1-1 0 0 0,1 2-1 0 0,3-1 1 0 0,1 1 0 0 0,1 3 33 0 0,3-35-88 0 0,0-1 1 0 0,0 1-1 0 0,0-1 1 0 0,1 1-1 0 0,-1 0 1 0 0,1-1-1 0 0,1 1 1 0 0,-1 0-1 0 0,1-1 1 0 0,0 1-1 0 0,0-1 1 0 0,1 1-1 0 0,-1-1 1 0 0,1 0-1 0 0,1 1 1 0 0,-1-1-1 0 0,1 0 1 0 0,0 0-1 0 0,0 0 1 0 0,0-1-1 0 0,0 1 1 0 0,1-1-1 0 0,0 0 1 0 0,0 0-1 0 0,0 0 1 0 0,0 0-1 0 0,1-1 1 0 0,0 0-1 0 0,2 2 88 0 0,15-1-668 0 0</inkml:trace>
  <inkml:trace contextRef="#ctx0" brushRef="#br2" timeOffset="3.647">1782 8060 128 0 0,'61'-72'1432'0'0,"2"-116"-1082"0"0,-24 51-125 0 0,-36 129-168 0 0,1-1 0 0 0,1 1 1 0 0,-1-1-1 0 0,1 1 0 0 0,1 1 0 0 0,0-1 0 0 0,0 1 1 0 0,0 0-1 0 0,1 0 0 0 0,0 1 0 0 0,0-1 0 0 0,0 2 0 0 0,1-1 1 0 0,0 1-1 0 0,0 0 0 0 0,5-1-57 0 0,6-19 360 0 0,-8 21-171 0 0,0 0-1 0 0,1 0 1 0 0,0 2 0 0 0,0-1-1 0 0,0 1 1 0 0,0 1 0 0 0,0 0-1 0 0,0 1 1 0 0,0 0 0 0 0,0 1-1 0 0,4 1-188 0 0,11 7 93 0 0,-24-7-56 0 0,0-1-1 0 0,0 0 1 0 0,0 0 0 0 0,1 0-1 0 0,-1 0 1 0 0,0 0-1 0 0,0-1 1 0 0,1 1 0 0 0,-1-1-1 0 0,0 0 1 0 0,1 0-1 0 0,-1 0 1 0 0,0-1 0 0 0,1 1-1 0 0,-1-1 1 0 0,0 0 0 0 0,0 0-1 0 0,1 0 1 0 0,-1 0-1 0 0,0 0 1 0 0,0-1 0 0 0,0 1-1 0 0,0-1 1 0 0,-1 0-1 0 0,1 0 1 0 0,0 0 0 0 0,0-1-37 0 0,68-63 310 0 0,42-123-145 0 0,-75 51-275 0 0,-36 85 91 0 0,34 28-30 0 0,-2-48-104 0 0,-21 50 148 0 0,24-82-12 0 0,21-138-592 0 0,-31 181 297 0 0,-27 62 310 0 0,15-6-137 0 0,-8 10 160 0 0,96 27 100 0 0,-96-30-109 0 0,-1-1 0 0 0,0 1-1 0 0,0-1 1 0 0,1 0 0 0 0,-1-1-1 0 0,0 1 1 0 0,1-1 0 0 0,-1-1-1 0 0,0 1 1 0 0,0-1-1 0 0,0 0 1 0 0,0 0 0 0 0,0-1-1 0 0,-1 0 1 0 0,1 0 0 0 0,-1 0-1 0 0,0-1 1 0 0,1 1 0 0 0,-2-1-1 0 0,1 0 1 0 0,0-1 0 0 0,-1 1-1 0 0,0-1 1 0 0,0 0 0 0 0,0 0-1 0 0,0 0 1 0 0,-1-1 0 0 0,0 1-1 0 0,0-1 1 0 0,-1 0 0 0 0,0 0-1 0 0,0 0 1 0 0,0 0 0 0 0,0 0-1 0 0,0-6-11 0 0,5-39-159 0 0,-2 0 0 0 0,-2-1 0 0 0,-3 0 0 0 0,-2 1 0 0 0,-2-1 0 0 0,-8-34 159 0 0,12 79-31 0 0,-9-48 41 0 0,6 41 42 0 0,0 0 1 0 0,1-1-1 0 0,1 1 1 0 0,0 0-1 0 0,1-1 1 0 0,0 1 0 0 0,1 0-1 0 0,1-1 1 0 0,0 1-1 0 0,1 0 1 0 0,1-2-53 0 0,7-21 29 0 0,34-60 67 0 0,73 51-41 0 0,-114 44-43 0 0,-2 1-3 0 0,1-1 0 0 0,0 1 0 0 0,0-1 0 0 0,0 1 0 0 0,0 0-1 0 0,0 0 1 0 0,0 0 0 0 0,0 1 0 0 0,0-1 0 0 0,0 1 0 0 0,0-1 0 0 0,0 1-1 0 0,1 0 1 0 0,-1 1 0 0 0,0-1 0 0 0,0 0 0 0 0,0 1 0 0 0,0 0 0 0 0,0-1-1 0 0,0 1 1 0 0,0 0 0 0 0,0 1 0 0 0,2 0-9 0 0,61 33 544 0 0,-65-35-429 0 0,-4-27 364 0 0,2 26-481 0 0,1 0 0 0 0,-1 1 1 0 0,1-1-1 0 0,-1 0 0 0 0,1 0 1 0 0,-1 0-1 0 0,1 1 0 0 0,-1-1 1 0 0,1 0-1 0 0,-1 1 0 0 0,0-1 1 0 0,0 0-1 0 0,1 1 0 0 0,-1-1 1 0 0,0 1-1 0 0,0-1 0 0 0,0 1 1 0 0,1 0-1 0 0,-1-1 0 0 0,0 1 1 0 0,0 0-1 0 0,0 0 0 0 0,0-1 1 0 0,0 1-1 0 0,0 0 1 0 0,0 0-1 0 0,0 0 0 0 0,1 0 1 0 0,-1 0-1 0 0,0 0 0 0 0,0 0 1 0 0,0 1-1 0 0,0-1 0 0 0,0 0 1 0 0,0 0-1 0 0,0 1 0 0 0,0-1 1 0 0,1 1-1 0 0,-1-1 0 0 0,0 0 1 0 0,0 1-1 0 0,0 0 0 0 0,1-1 1 0 0,-1 1-1 0 0,0-1 0 0 0,1 1 1 0 0,-1 0-1 0 0,1-1 0 0 0,-1 1 1 0 0,0 0-1 0 0,1 0 0 0 0,0 0 1 0 0,-1-1-1 0 0,1 1 0 0 0,-1 0 1 0 0,1 0-1 0 0,0 0 1 0 0,0 0-1 0 0,-1 0 0 0 0,1 0 1 0 0,0 0-1 0 0,0 0 2 0 0,-39 74 24 0 0,38-73-17 0 0,0 1 0 0 0,0 0 0 0 0,0-1 0 0 0,0 1 0 0 0,1 0 0 0 0,-1 0 0 0 0,1-1 0 0 0,0 1 0 0 0,0 0 0 0 0,0 0 0 0 0,0-1 0 0 0,1 1 0 0 0,-1 0 0 0 0,1 0 0 0 0,-1-1 0 0 0,1 1 0 0 0,0 0 0 0 0,0-1 0 0 0,0 1 0 0 0,0-1 0 0 0,1 1 0 0 0,-1-1 0 0 0,1 1 0 0 0,-1-1 0 0 0,1 0 0 0 0,0 0 0 0 0,0 0 0 0 0,0 0 0 0 0,0 0 0 0 0,0-1 0 0 0,1 1 0 0 0,-1 0 0 0 0,0-1 0 0 0,1 0 0 0 0,-1 1 0 0 0,1-1 0 0 0,0 0 0 0 0,-1 0 1 0 0,1-1-1 0 0,0 1 0 0 0,-1-1 0 0 0,1 1 0 0 0,0-1 0 0 0,0 0 0 0 0,-1 0 0 0 0,3 0-7 0 0,3 1 31 0 0,0 0 1 0 0,0-1 0 0 0,0 0 0 0 0,0-1 0 0 0,0 0 0 0 0,0 0 0 0 0,0 0 0 0 0,0-1-1 0 0,-1 0 1 0 0,1-1 0 0 0,-1 0 0 0 0,1 0 0 0 0,-1 0 0 0 0,0-1 0 0 0,0 0 0 0 0,-1-1-1 0 0,1 1 1 0 0,-1-1 0 0 0,0 0 0 0 0,0-1 0 0 0,-1 0 0 0 0,1 0 0 0 0,-1 0-1 0 0,-1 0 1 0 0,1-1 0 0 0,-1 0 0 0 0,0 0 0 0 0,0 0 0 0 0,1-4-32 0 0,-4 5-11 0 0,1-1 0 0 0,-1 1 0 0 0,0 0 0 0 0,0 0 0 0 0,-1-1 0 0 0,0 1 0 0 0,0 0 0 0 0,0 0 0 0 0,-1-1 0 0 0,0 1 0 0 0,0 0 0 0 0,0 0 1 0 0,-1 0-1 0 0,0 0 0 0 0,0 0 0 0 0,-1 0 0 0 0,0 0 0 0 0,0 1 0 0 0,0-1 0 0 0,0 1 0 0 0,-1 0 0 0 0,0 0 0 0 0,0 0 0 0 0,-5-3 11 0 0,7 7-11 0 0,1 0 0 0 0,-1 0 0 0 0,0 0-1 0 0,1 0 1 0 0,-1 1 0 0 0,0-1 0 0 0,0 1 0 0 0,0-1 0 0 0,0 1 0 0 0,0 0-1 0 0,0 0 1 0 0,1 0 0 0 0,-1 0 0 0 0,0 0 0 0 0,0 0 0 0 0,0 0-1 0 0,0 1 1 0 0,0-1 0 0 0,0 1 0 0 0,1-1 0 0 0,-1 1 0 0 0,0 0 0 0 0,0 0-1 0 0,1 0 1 0 0,-1 0 0 0 0,0 0 0 0 0,1 0 0 0 0,-1 0 0 0 0,1 0-1 0 0,-1 1 1 0 0,1-1 0 0 0,0 0 0 0 0,-1 2 11 0 0,1-2 0 0 0,-5 4-3 0 0,0 0 1 0 0,0 1-1 0 0,0 1 1 0 0,1-1 0 0 0,0 1-1 0 0,0-1 1 0 0,0 1-1 0 0,1 1 1 0 0,0-1-1 0 0,1 1 1 0 0,-1-1-1 0 0,2 1 1 0 0,-2 2 2 0 0,1 40 220 0 0,4-48-184 0 0,-1-2 4 0 0,0 0 0 0 0,0 0-23 0 0,9 0 11 0 0,-5 1-18 0 0,0-1 1 0 0,1 1-1 0 0,-1-1 1 0 0,1 0-1 0 0,-1 0 1 0 0,0 0-1 0 0,1 0 1 0 0,-1-1-1 0 0,1 0 1 0 0,-1 0-1 0 0,0 0 1 0 0,0 0-1 0 0,1-1 1 0 0,-1 0-1 0 0,0 0 1 0 0,0 0-1 0 0,0 0 1 0 0,-1 0-1 0 0,1-1 1 0 0,-1 0-1 0 0,1 0 1 0 0,-1 0-1 0 0,0 0 1 0 0,0 0-1 0 0,0 0 1 0 0,0-1-1 0 0,0-2-10 0 0,-1 2 20 0 0,16-61-68 0 0,-18 64 41 0 0,0-1 1 0 0,0 1-1 0 0,-1-1 0 0 0,1 1 1 0 0,0-1-1 0 0,-1 1 0 0 0,1-1 1 0 0,-1 1-1 0 0,1-1 0 0 0,-1 1 1 0 0,0 0-1 0 0,0-1 0 0 0,0 1 1 0 0,0 0-1 0 0,0 0 0 0 0,0 0 1 0 0,0-1-1 0 0,0 1 0 0 0,0 0 1 0 0,0 0-1 0 0,0 1 0 0 0,-1-1 1 0 0,1 0-1 0 0,0 0 0 0 0,-1 1 1 0 0,1-1-1 0 0,-1 0 0 0 0,1 1 1 0 0,-1-1-1 0 0,1 1 0 0 0,-1 0 1 0 0,1 0-1 0 0,-1-1 0 0 0,1 1 1 0 0,-1 0-1 0 0,1 0 0 0 0,-1 1 1 0 0,0-1-1 0 0,1 0 0 0 0,-1 0 1 0 0,1 1-1 0 0,-1-1 0 0 0,1 1 1 0 0,0-1-1 0 0,-1 1 0 0 0,1 0 7 0 0,-3-1-3 0 0,0 0-1 0 0,0 1 0 0 0,0 0 0 0 0,1 0 0 0 0,-1 0 0 0 0,0 0 0 0 0,1 1 0 0 0,-1-1 1 0 0,1 1-1 0 0,0 0 0 0 0,-1 0 0 0 0,1 0 0 0 0,0 0 0 0 0,0 1 0 0 0,0-1 0 0 0,1 1 1 0 0,-1 0-1 0 0,0 0 0 0 0,1 0 0 0 0,0 0 0 0 0,-2 3 4 0 0,-1 2 6 0 0,0 0 0 0 0,0 0 0 0 0,1 1-1 0 0,0-1 1 0 0,1 1 0 0 0,0 0 0 0 0,0 0 0 0 0,1 0 0 0 0,0 0 0 0 0,1 1-1 0 0,0-1 1 0 0,0 0 0 0 0,1 1 0 0 0,0-1 0 0 0,1 0 0 0 0,0 1 0 0 0,0-1-1 0 0,1 1-5 0 0,-1-8 10 0 0,1 0 0 0 0,-1-1 0 0 0,0 0 0 0 0,1 1 0 0 0,-1-1 0 0 0,1 0 0 0 0,0 1 0 0 0,-1-1 0 0 0,1 0 0 0 0,0 0 0 0 0,0-1 0 0 0,0 1 0 0 0,-1 0 0 0 0,1-1 0 0 0,0 1 0 0 0,0-1 0 0 0,0 1 0 0 0,0-1-1 0 0,0 0 1 0 0,0 0 0 0 0,0 0 0 0 0,0 0 0 0 0,0 0 0 0 0,0 0 0 0 0,0-1 0 0 0,0 1 0 0 0,0 0 0 0 0,0-1 0 0 0,0 0 0 0 0,0 0 0 0 0,0 1 0 0 0,-1-1 0 0 0,1 0 0 0 0,0 0 0 0 0,0-1 0 0 0,-1 1 0 0 0,1 0 0 0 0,-1 0-1 0 0,1-1 1 0 0,-1 1 0 0 0,0-1 0 0 0,1 1 0 0 0,-1-1 0 0 0,0 0 0 0 0,0 0 0 0 0,0 1 0 0 0,0-1 0 0 0,-1 0 0 0 0,1 0 0 0 0,0 0 0 0 0,-1 0 0 0 0,1 0-10 0 0,3-10-8 0 0,-2 8-9 0 0,1-1 0 0 0,-1 1 0 0 0,-1-1 0 0 0,1 0 0 0 0,-1 0-1 0 0,1 0 1 0 0,-1 0 0 0 0,-1 0 0 0 0,1 0 0 0 0,-1 0-1 0 0,0 0 1 0 0,0 0 0 0 0,0-1 0 0 0,-1 1 0 0 0,0 0 0 0 0,0 0-1 0 0,0 0 1 0 0,0 0 0 0 0,-1 0 0 0 0,0 1 0 0 0,0-1-1 0 0,-1 0 18 0 0,1 1-6 0 0,-1 0-1 0 0,0 0 1 0 0,1 1-1 0 0,-2 0 1 0 0,1-1-1 0 0,0 1 1 0 0,-1 0-1 0 0,1 1 1 0 0,-1-1-1 0 0,0 1 1 0 0,0-1-1 0 0,0 1 0 0 0,0 0 1 0 0,0 1-1 0 0,0-1 1 0 0,0 1-1 0 0,-1 0 1 0 0,1 0-1 0 0,-1 0 1 0 0,-3 0 6 0 0,-3 47 116 0 0,62 67 228 0 0,-51-113-336 0 0,12 4 4 0 0,12-16-487 0 0,3-26 216 0 0,-31-21-895 0 0,-1 45 693 0 0,3 1 144 0 0,-1 0 0 0 0,0 0-1 0 0,-1 1 1 0 0,-1-1-1 0 0,0 1 1 0 0,-1 0 0 0 0,0 1-1 0 0,0-1 1 0 0,-7-7 317 0 0,14 20 48 0 0,-1 0 0 0 0,1 0 0 0 0,-1 0 0 0 0,0 0 0 0 0,1 0 0 0 0,-1 0-1 0 0,0 0 1 0 0,0 0 0 0 0,1 0 0 0 0,-1 0 0 0 0,0 0 0 0 0,0 0 0 0 0,0 0 0 0 0,0 0 0 0 0,-1 0 0 0 0,1 0 0 0 0,0 0 0 0 0,0 0 0 0 0,0 0 0 0 0,-1 0 0 0 0,1 0 0 0 0,-1 0 0 0 0,1 0 0 0 0,-1 0 0 0 0,1 0 0 0 0,-1 0 0 0 0,1 0 0 0 0,-1 0 0 0 0,0 0 0 0 0,0-1 0 0 0,1 1 0 0 0,-1 0-1 0 0,0-1 1 0 0,0 1 0 0 0,0 0 0 0 0,0-1 0 0 0,0 1 0 0 0,0-1 0 0 0,0 0 0 0 0,0 1 0 0 0,0-1 0 0 0,0 0 0 0 0,0 1 0 0 0,0-1 0 0 0,0 0 0 0 0,0 0 0 0 0,0 0 0 0 0,0 0 0 0 0,0 0 0 0 0,0 0 0 0 0,0 0 0 0 0,0 0 0 0 0,0 0 0 0 0,0-1 0 0 0,0 1 0 0 0,0 0 0 0 0,0-1 0 0 0,0 1 0 0 0,0-1-1 0 0,0 1 1 0 0,0-1 0 0 0,0 1 0 0 0,0-1 0 0 0,0 0 0 0 0,1 1 0 0 0,-1-1 0 0 0,0 0 0 0 0,0 0 0 0 0,0 0-48 0 0,5 77 1256 0 0,1-52-888 0 0,0 0 0 0 0,2-1 0 0 0,0 0 0 0 0,1 0 0 0 0,2-1 0 0 0,0 0 0 0 0,3 2-368 0 0,54 65 442 0 0,-66-88-462 0 0,-1-1-35 0 0,0 0-34 0 0,0 0-49 0 0,8-12-2564 0 0,35-37 1447 0 0,-38 29 355 0 0</inkml:trace>
  <inkml:trace contextRef="#ctx0" brushRef="#br2" timeOffset="3.647">3604 5461 4009 0 0,'-98'119'3172'0'0,"-33"75"-2894"0"0,91-132-74 0 0,30-49-329 0 0,-48 81 100 0 0,29-28-3183 0 0,29-65 2272 0 0</inkml:trace>
  <inkml:trace contextRef="#ctx0" brushRef="#br2" timeOffset="3.647">3278 5419 3857 0 0,'-2'1'105'0'0,"1"0"1"0"0,0 0-1 0 0,-1 0 0 0 0,1-1 1 0 0,0 1-1 0 0,0 0 1 0 0,0 0-1 0 0,0 1 0 0 0,0-1 1 0 0,0 0-1 0 0,0 0 1 0 0,0 0-1 0 0,1 1 0 0 0,-1-1 1 0 0,0 0-1 0 0,1 1 1 0 0,-1-1-1 0 0,1 1 0 0 0,-1-1 1 0 0,1 0-1 0 0,0 1 1 0 0,-1-1-1 0 0,1 1 0 0 0,0-1 1 0 0,0 1-1 0 0,0-1 0 0 0,0 1 1 0 0,1-1-1 0 0,-1 1 1 0 0,0-1-1 0 0,1 1 0 0 0,-1-1 1 0 0,0 1-1 0 0,2 0-105 0 0,1 9 199 0 0,0-1 0 0 0,2 1 0 0 0,-1-1 0 0 0,1 0-1 0 0,1 0 1 0 0,-1-1 0 0 0,2 0 0 0 0,-1 0 0 0 0,1 0 0 0 0,1-1-1 0 0,6 7-198 0 0,89 34 508 0 0,-85-42-507 0 0,-10-5-6 0 0,-1 0 0 0 0,0 0 1 0 0,-1 1-1 0 0,1 0 0 0 0,0 0 0 0 0,-1 1 0 0 0,1 0 1 0 0,-1 0-1 0 0,0 0 0 0 0,-1 1 0 0 0,1 0 0 0 0,-1 0 1 0 0,0 0-1 0 0,0 0 0 0 0,0 1 0 0 0,-1 0 0 0 0,0 0 1 0 0,0 1-1 0 0,1 3 5 0 0,-4-7-253 0 0,0 1 1 0 0,0 0 0 0 0,0 0-1 0 0,0 0 1 0 0,1-1 0 0 0,-1 1-1 0 0,1-1 1 0 0,0 1-1 0 0,0-1 1 0 0,0 1 0 0 0,1-1-1 0 0,-1 0 1 0 0,1 0 0 0 0,-1 0-1 0 0,1-1 1 0 0,0 1-1 0 0,0-1 1 0 0,1 1 0 0 0,-1-1-1 0 0,0 0 1 0 0,1 0 0 0 0,-1-1-1 0 0,1 1 1 0 0,0-1-1 0 0,0 1 253 0 0,8-1-1166 0 0</inkml:trace>
  <inkml:trace contextRef="#ctx0" brushRef="#br2" timeOffset="3.647">3725 5513 2913 0 0,'-69'65'3456'0'0,"-123"203"-2387"0"0,95-121-1664 0 0,97-113-2291 0 0,1-33 2210 0 0,-1-1-132 0 0</inkml:trace>
  <inkml:trace contextRef="#ctx0" brushRef="#br2" timeOffset="3.647">3523 5767 2521 0 0,'13'3'1048'0'0,"-2"2"-632"0"0,-5 1-224 0 0,5 0 104 0 0,7 1-48 0 0,-7 1-24 0 0,10 1-16 0 0,-4 1 0 0 0,2 1-40 0 0,-3-2-72 0 0,6-1-56 0 0,-6-1-72 0 0,-1-1-72 0 0,1-3-432 0 0,0 2 448 0 0,-2-5-264 0 0,-1 2-208 0 0</inkml:trace>
  <inkml:trace contextRef="#ctx0" brushRef="#br2" timeOffset="3.647">2166 4496 4585 0 0,'-6'-1'139'0'0,"1"0"0"0"0,-1 0 0 0 0,0 0 0 0 0,0 1 0 0 0,1 0 0 0 0,-1 1-1 0 0,0-1 1 0 0,0 1 0 0 0,1 0 0 0 0,-1 0 0 0 0,0 1 0 0 0,1 0 0 0 0,0 0 0 0 0,-1 0 0 0 0,1 0 0 0 0,0 1 0 0 0,0 0 0 0 0,0 0 0 0 0,0 0 0 0 0,1 1-1 0 0,-1 0 1 0 0,1 0 0 0 0,0 0 0 0 0,0 0 0 0 0,1 1 0 0 0,-1-1 0 0 0,1 1 0 0 0,0 0 0 0 0,0 0-139 0 0,-6 138 811 0 0,69 247-445 0 0,-64-224-206 0 0,3-161-150 0 0,1-6-7 0 0,0 1 1 0 0,-1 0-1 0 0,1 0 0 0 0,-1-1 0 0 0,1 1 0 0 0,0 0 0 0 0,-1 0 1 0 0,1 0-1 0 0,-1 0 0 0 0,1 0 0 0 0,0 0 0 0 0,-1-1 1 0 0,1 1-1 0 0,-1 0 0 0 0,1 0 0 0 0,-1 0 0 0 0,1 1 1 0 0,-1-1-1 0 0,1 0 0 0 0,0 0 0 0 0,-1 0 0 0 0,1 0 1 0 0,-1 0-1 0 0,1 0 0 0 0,0 1 0 0 0,-1-1 0 0 0,1 0 1 0 0,-1 0-1 0 0,1 0 0 0 0,0 1 0 0 0,-1-1 0 0 0,1 0 1 0 0,0 1-1 0 0,-1-1 0 0 0,1 0 0 0 0,0 1 0 0 0,0-1 1 0 0,-1 0-1 0 0,1 1 0 0 0,0-1 0 0 0,0 0 0 0 0,0 1 1 0 0,0-1-1 0 0,-1 1 0 0 0,1-1 0 0 0,0 1 0 0 0,0-1 0 0 0,0 0 1 0 0,0 1-1 0 0,0-1 0 0 0,0 1 0 0 0,0-1 0 0 0,0 1 1 0 0,0-1-1 0 0,0 0 0 0 0,0 1 0 0 0,0-1 0 0 0,1 1 1 0 0,-1-1-1 0 0,0 1-3 0 0,-3-62 65 0 0,3 54-67 0 0,2 0-1 0 0,-1 0 1 0 0,1 0 0 0 0,0 1-1 0 0,0-1 1 0 0,1 0 0 0 0,0 1-1 0 0,0 0 1 0 0,1-1 0 0 0,-1 1-1 0 0,1 1 1 0 0,1-1-1 0 0,3-4 3 0 0,-1 1-3 0 0,45-69-41 0 0,8 18 44 0 0,-47 46 6 0 0,-1 0 1 0 0,-1 0-1 0 0,0-1 1 0 0,-1-1-1 0 0,0 1 1 0 0,-2-2-1 0 0,0 1 1 0 0,0-1-1 0 0,0-4-6 0 0,7-28 76 0 0,-73 71-228 0 0,50-16 155 0 0,1 0 0 0 0,-1 1 0 0 0,1 0 0 0 0,0 0 0 0 0,1 1-1 0 0,-1-1 1 0 0,1 1 0 0 0,1 1 0 0 0,0-1 0 0 0,0 1 0 0 0,1 0 0 0 0,0 0 0 0 0,-1 3-3 0 0,3-2 25 0 0,1 0 0 0 0,0 1 1 0 0,1-1-1 0 0,0 1 1 0 0,1-1-1 0 0,0 0 1 0 0,0 1-1 0 0,1-1 1 0 0,0 0-1 0 0,1 0 1 0 0,0 0-1 0 0,1 0 1 0 0,0-1-1 0 0,1 1 1 0 0,0-1-1 0 0,0 0 1 0 0,1 0-1 0 0,0-1 1 0 0,0 0-1 0 0,1 0 1 0 0,0 0-1 0 0,1-1 1 0 0,-1 0-1 0 0,1 0 1 0 0,1-1-1 0 0,-1 0 1 0 0,1-1-1 0 0,7 4-25 0 0,58 13 20 0 0,-73-38-4613 0 0,1 15 3798 0 0</inkml:trace>
  <inkml:trace contextRef="#ctx0" brushRef="#br2" timeOffset="3.647">2564 5074 4425 0 0,'0'0'123'0'0,"0"-1"-1"0"0,0 1 1 0 0,0 0 0 0 0,0-1-1 0 0,0 1 1 0 0,0 0 0 0 0,0-1-1 0 0,-1 1 1 0 0,1 0-1 0 0,0 0 1 0 0,0-1 0 0 0,0 1-1 0 0,0 0 1 0 0,0 0 0 0 0,-1-1-1 0 0,1 1 1 0 0,0 0 0 0 0,0 0-1 0 0,-1-1 1 0 0,1 1 0 0 0,0 0-1 0 0,0 0 1 0 0,-1 0 0 0 0,1 0-1 0 0,0 0 1 0 0,0-1 0 0 0,-1 1-1 0 0,1 0 1 0 0,0 0-1 0 0,-1 0 1 0 0,1 0 0 0 0,-1 0-123 0 0,141-97 180 0 0,-23 29-1460 0 0,-88 59-1178 0 0,-21 8 1667 0 0</inkml:trace>
  <inkml:trace contextRef="#ctx0" brushRef="#br2" timeOffset="3.647">3086 4792 4793 0 0,'0'0'264'0'0,"0"0"0"0"0,-1-1 0 0 0,1 1-1 0 0,0 0 1 0 0,-1 0 0 0 0,1 0 0 0 0,-1 0 0 0 0,1-1 0 0 0,0 1 0 0 0,-1 0 0 0 0,1 0-1 0 0,-1 0 1 0 0,1 0 0 0 0,-1 0-264 0 0,45-261 132 0 0,-15 427-126 0 0,-12-74 523 0 0,-4 1 1 0 0,-4 0 0 0 0,-4 1 0 0 0,-6 47-530 0 0,1-142-21 0 0,-1 1-1 0 0,1-1 1 0 0,-1 0 0 0 0,0 1 0 0 0,1-1 0 0 0,-1 1 0 0 0,0-1 0 0 0,1 1 0 0 0,-1-1 0 0 0,0 1 0 0 0,0-1 0 0 0,1 1 0 0 0,-1-1 0 0 0,0 1-1 0 0,0 0 1 0 0,0 0 0 0 0,0-1 0 0 0,1 1 0 0 0,-1 0 0 0 0,0 0 0 0 0,0 0 0 0 0,0 0 0 0 0,0 0 0 0 0,0 0 0 0 0,0 0 0 0 0,1 0-1 0 0,-1 0 1 0 0,0 1 0 0 0,0-1 0 0 0,0 0 0 0 0,0 1 0 0 0,1-1 0 0 0,-1 0 0 0 0,0 1 0 0 0,0-1 0 0 0,1 1 0 0 0,-1-1 0 0 0,0 1 0 0 0,0-1-1 0 0,1 1 1 0 0,-1 0 0 0 0,1-1 0 0 0,-1 1 0 0 0,1 0 0 0 0,-1-1 0 0 0,1 1 0 0 0,-1 0 0 0 0,1 0 0 0 0,0 0 0 0 0,-1-1 0 0 0,1 1-1 0 0,0 0 1 0 0,0 0 0 0 0,-1 0 0 0 0,1 0 0 0 0,0-1 0 0 0,0 1 0 0 0,0 0 0 0 0,0 0 0 0 0,0 0 0 0 0,0 0 0 0 0,0 0 21 0 0,-51-67-4530 0 0,15 56 6324 0 0,36 10-1526 0 0,0 0-21 0 0,0 0 16 0 0,0 0-8 0 0,21 11 569 0 0,52 3-72 0 0,-41-13-4446 0 0,-30-1 2775 0 0</inkml:trace>
  <inkml:trace contextRef="#ctx0" brushRef="#br2" timeOffset="3.647">3349 5130 1576 0 0,'6'5'285'0'0,"0"0"1"0"0,0 0-1 0 0,0 1 0 0 0,-1 0 0 0 0,0 0 0 0 0,0 1 0 0 0,-1-1 0 0 0,0 1 0 0 0,0 0 0 0 0,0 0 0 0 0,-1 0 1 0 0,0 1-1 0 0,-1-1 0 0 0,1 1 0 0 0,-1 0 0 0 0,-1 0 0 0 0,1 6-285 0 0,0-7 142 0 0,6 221 1095 0 0,-4-142-3415 0 0,-3-85 1643 0 0,-1-1-121 0 0</inkml:trace>
  <inkml:trace contextRef="#ctx0" brushRef="#br2" timeOffset="3.647">3956 4830 3769 0 0,'-2'8'2233'0'0,"-2"-27"-2127"0"0,6 4-79 0 0,-1 1 0 0 0,0-1-1 0 0,-1 1 1 0 0,0 0 0 0 0,-2-1 0 0 0,1 1 0 0 0,-2 0-1 0 0,0 0 1 0 0,0 0 0 0 0,-2-1-27 0 0,4 13-3 0 0,0 1 0 0 0,-1 0 0 0 0,1-1-1 0 0,-1 1 1 0 0,1 0 0 0 0,-1 0 0 0 0,0 0 0 0 0,1 0 0 0 0,-1 0 0 0 0,0 1-1 0 0,0-1 1 0 0,1 0 0 0 0,-1 1 0 0 0,0-1 0 0 0,0 1 0 0 0,0 0 0 0 0,0-1-1 0 0,0 1 1 0 0,0 0 0 0 0,0 0 0 0 0,1 1 0 0 0,-1-1 0 0 0,0 0 0 0 0,0 0-1 0 0,0 1 1 0 0,0-1 0 0 0,0 1 0 0 0,1 0 0 0 0,-1 0 0 0 0,0-1 0 0 0,0 1-1 0 0,1 0 1 0 0,-1 0 0 0 0,1 1 0 0 0,-1-1 0 0 0,1 0 0 0 0,-1 0 0 0 0,1 1-1 0 0,0-1 1 0 0,0 1 0 0 0,-1-1 0 0 0,1 1 0 0 0,0 0 3 0 0,0 0-6 0 0,-3 2 8 0 0,1 1 0 0 0,-1 0 0 0 0,1 0 0 0 0,1 0 0 0 0,-1 0 0 0 0,1 0 0 0 0,0 0 0 0 0,0 1 0 0 0,0-1 0 0 0,1 1 0 0 0,0 0 0 0 0,0-1 0 0 0,0 1 1 0 0,1 5-3 0 0,-3 8 23 0 0,-14 86 744 0 0,3 0 1 0 0,6 2 0 0 0,4 11-768 0 0,19-51 691 0 0,-14-66-651 0 0,-1-1-7 0 0,0 0-1 0 0,7-15 25 0 0,40-88-41 0 0,-42 70-2 0 0,-4 15-13 0 0,1 0 0 0 0,0 0-1 0 0,2 1 1 0 0,0-1 0 0 0,1 1 0 0 0,0 0-1 0 0,2 0 1 0 0,0 0 0 0 0,1 1 0 0 0,0 0-1 0 0,1 0 1 0 0,2 0-1 0 0,-10 15 0 0 0,0 0 1 0 0,1 0-1 0 0,-1 0 0 0 0,0 0 1 0 0,0 0-1 0 0,0 0 0 0 0,1 1 1 0 0,-1-1-1 0 0,0 0 0 0 0,1 1 1 0 0,-1-1-1 0 0,1 1 0 0 0,-1 0 1 0 0,0-1-1 0 0,1 1 0 0 0,-1 0 1 0 0,1 0-1 0 0,-1 0 0 0 0,1 0 1 0 0,-1 0-1 0 0,1 0 0 0 0,-1 1 1 0 0,1-1-1 0 0,-1 0 0 0 0,1 1 0 0 0,-1-1 1 0 0,0 1-1 0 0,1-1 0 0 0,-1 1 1 0 0,0 0-1 0 0,0-1 0 0 0,1 1 1 0 0,-1 0-1 0 0,0 0 0 0 0,0 0 1 0 0,0 0-1 0 0,0 0 0 0 0,0 0 1 0 0,0 0-1 0 0,0 1 0 0 0,0 0 0 0 0,44 60 77 0 0,-38-50-64 0 0,121 167 489 0 0,-97-160-480 0 0,-26-42-1376 0 0,-2 10 903 0 0,0-1 0 0 0,-1 0 0 0 0,-1 1 1 0 0,-1-1-1 0 0,0 0 0 0 0,0 0 0 0 0,-1 0 0 0 0,-1 1 0 0 0,-2-10 451 0 0,-2-5-927 0 0,-2 4-114 0 0</inkml:trace>
  <inkml:trace contextRef="#ctx0" brushRef="#br2" timeOffset="3.647">4246 4445 2497 0 0,'4'-1'320'0'0,"1"1"0"0"0,-1 0 1 0 0,1 0-1 0 0,-1 1 1 0 0,1-1-1 0 0,-1 1 1 0 0,0 0-1 0 0,1 0 1 0 0,-1 1-1 0 0,0-1 1 0 0,0 1-1 0 0,0 0 1 0 0,0 0-1 0 0,0 0 0 0 0,0 1 1 0 0,0-1-1 0 0,-1 1 1 0 0,1 0-1 0 0,2 3-320 0 0,76 116 1476 0 0,-75-93-1507 0 0,-1 1 1 0 0,-1-1-1 0 0,-2 1 1 0 0,0 0-1 0 0,-3 0 1 0 0,0 0-1 0 0,-2 0 1 0 0,-1 0-1 0 0,-1 0 1 0 0,-2-1-1 0 0,-1 0 1 0 0,-1 0-1 0 0,-1 0 1 0 0,-2-1-1 0 0,-4 7 31 0 0,0 8-734 0 0,-2-2-1 0 0,-1 0 1 0 0,-3-1-1 0 0,-1-1 1 0 0,-19 26 734 0 0,20-37-810 0 0</inkml:trace>
  <inkml:trace contextRef="#ctx0" brushRef="#br2" timeOffset="3.647">3577 4997 1264 0 0,'2'-15'1717'0'0,"1"17"3079"0"0,6 10-4293 0 0,20 30-181 0 0,-27 36 279 0 0,-5-65-549 0 0,-44 155-156 0 0,43-158-97 0 0,0 1 0 0 0,0-2-1 0 0,-1 1 1 0 0,-1 0-1 0 0,0-1 1 0 0,0 0 0 0 0,-1 0-1 0 0,0-1 1 0 0,0 0 0 0 0,-1 0-1 0 0,0-1 1 0 0,-1 0-1 0 0,-3 3 202 0 0,-8 0-900 0 0</inkml:trace>
  <inkml:trace contextRef="#ctx0" brushRef="#br2" timeOffset="3.647">1863 4096 4697 0 0,'-42'57'2002'0'0,"24"-36"-1778"0"0,1 2 0 0 0,1 0 0 0 0,1 1 0 0 0,1 0 0 0 0,2 1 0 0 0,-9 23-224 0 0,10 1 45 0 0,1 0 0 0 0,3 1 0 0 0,2 0 1 0 0,2 0-1 0 0,2 0 0 0 0,2 0 0 0 0,3 0 0 0 0,2 0 0 0 0,2-1 0 0 0,2 1 0 0 0,2-2 1 0 0,3 0-1 0 0,1 0 0 0 0,3-2 0 0 0,1 0 0 0 0,3-1 0 0 0,1-1 0 0 0,29 37-45 0 0,-39-58-269 0 0,2-2 0 0 0,0 0 0 0 0,2-1 0 0 0,0 0 0 0 0,1-2 0 0 0,1 0 0 0 0,22 14 269 0 0,1-10-707 0 0</inkml:trace>
  <inkml:trace contextRef="#ctx0" brushRef="#br2" timeOffset="3.647">3618 5740 152 0 0,'-47'-24'2879'0'0,"45"23"-2831"0"0,1 1 1 0 0,0-1-1 0 0,0 1 0 0 0,-1-1 0 0 0,1 1 0 0 0,0-1 0 0 0,0 1 0 0 0,0-1 0 0 0,0 0 0 0 0,0 0 1 0 0,0 0-1 0 0,0 0 0 0 0,0 0 0 0 0,0 0 0 0 0,1 0 0 0 0,-1 0 0 0 0,0 0 0 0 0,0 0 0 0 0,1 0 0 0 0,-1 0 1 0 0,1 0-1 0 0,-1-1 0 0 0,1 1 0 0 0,0 0 0 0 0,-1 0 0 0 0,1-1 0 0 0,0 1 0 0 0,0 0 0 0 0,0 0 1 0 0,0-1-1 0 0,0 1 0 0 0,0 0 0 0 0,0-1 0 0 0,0 1 0 0 0,0 0 0 0 0,1 0 0 0 0,-1-1 0 0 0,1 1 1 0 0,-1 0-1 0 0,1 0 0 0 0,-1-1 0 0 0,1 1 0 0 0,-1 0 0 0 0,1 0 0 0 0,0 0 0 0 0,0 0 0 0 0,0 0 1 0 0,0 0-1 0 0,0 0 0 0 0,0 1 0 0 0,0-1 0 0 0,0 0 0 0 0,0 0 0 0 0,0 1 0 0 0,0-1 0 0 0,0 0 0 0 0,0 1 1 0 0,1-1-1 0 0,-1 1 0 0 0,0 0 0 0 0,0-1 0 0 0,1 1 0 0 0,-1 0 0 0 0,0 0 0 0 0,1 0 0 0 0,-1 0 1 0 0,0 0-1 0 0,1 0-48 0 0,6-3 37 0 0,0 1 0 0 0,1 0 0 0 0,0 0 0 0 0,-1 1 0 0 0,1 0 0 0 0,0 1 1 0 0,0 0-1 0 0,-1 0 0 0 0,1 1 0 0 0,0 0 0 0 0,0 0 0 0 0,-1 1 0 0 0,7 2-37 0 0,58 5 729 0 0,-66-10-715 0 0,-1 1 1 0 0,0-1-1 0 0,1 2 1 0 0,-1-1 0 0 0,0 1-1 0 0,0 0 1 0 0,1 0-1 0 0,-1 0 1 0 0,0 1 0 0 0,0 0-1 0 0,0 0 1 0 0,-1 1-1 0 0,1 0 1 0 0,0 0-1 0 0,-1 0 1 0 0,3 2-15 0 0,27 50 33 0 0,21 15 261 0 0,2-47-301 0 0,-52-21 11 0 0,0-1 0 0 0,-1 1 0 0 0,1 0 0 0 0,0 0 0 0 0,-1 1 0 0 0,1-1-1 0 0,-1 1 1 0 0,0 1 0 0 0,0-1 0 0 0,0 1 0 0 0,-1-1 0 0 0,1 1 0 0 0,-1 1 0 0 0,0-1 0 0 0,0 1 0 0 0,3 4-4 0 0,20 36 46 0 0,32-24-67 0 0,-44 4 5 0 0,55 138 0 0 0,-69-158 17 0 0,1-1 0 0 0,-1 0 0 0 0,1 0 0 0 0,1 0 1 0 0,-1 0-1 0 0,0 0 0 0 0,1-1 0 0 0,0 1 0 0 0,0-1 0 0 0,0 0 0 0 0,0 1 0 0 0,0-1 0 0 0,1-1 1 0 0,0 1-1 0 0,-1 0 0 0 0,1-1 0 0 0,0 0 0 0 0,0 0 0 0 0,0 0 0 0 0,0 0 0 0 0,1-1 0 0 0,-1 0 0 0 0,0 1 1 0 0,1-2-1 0 0,-1 1 0 0 0,1 0 0 0 0,-1-1 0 0 0,1 0 0 0 0,-1 0 0 0 0,1 0 0 0 0,-1-1 0 0 0,1 1 1 0 0,-1-1-1 0 0,0 0 0 0 0,4-1-1 0 0,3 0 0 0 0,-7 0 0 0 0,1 1 0 0 0,-1-1 0 0 0,1 1 0 0 0,0 0 1 0 0,-1 0-1 0 0,1 1 0 0 0,0-1 0 0 0,0 1 0 0 0,0 0 0 0 0,-1 1 1 0 0,1-1-1 0 0,0 1 0 0 0,0 0 0 0 0,-1 0 0 0 0,1 0 0 0 0,0 1 1 0 0,-1-1-1 0 0,1 1 0 0 0,-1 0 0 0 0,0 1 0 0 0,0-1 0 0 0,0 1 1 0 0,0 0-1 0 0,0-1 0 0 0,0 2 0 0 0,-1-1 0 0 0,0 0 0 0 0,1 1 1 0 0,-1 0-1 0 0,0 0 0 0 0,-1-1 0 0 0,2 3 0 0 0,34 111 11 0 0,-27-97-10 0 0,20 21 6 0 0,-3 55 53 0 0,55 97 616 0 0,-6-73-647 0 0,-76-119-41 0 0,-1-1 3 0 0,0 0 1 0 0,186 19 7 0 0,-116-46 12 0 0,-63 23-9 0 0,0 0 1 0 0,0 0-1 0 0,1 1 1 0 0,-1 0-1 0 0,1 0 1 0 0,0 1-1 0 0,0 0 1 0 0,0 0 0 0 0,0 1-1 0 0,1 0 1 0 0,-1 1-1 0 0,0 0 1 0 0,0 0-1 0 0,6 1-2 0 0,24 58 26 0 0,-5 37-1 0 0,-6-32-4 0 0,-6 205 5 0 0,-21-72 126 0 0,-3-181-126 0 0,2 1 0 0 0,0-1 1 0 0,0 1-1 0 0,2-1 1 0 0,0 1-1 0 0,1-1 0 0 0,1 1 1 0 0,0-1-1 0 0,1 0 1 0 0,1 0-1 0 0,0 0 1 0 0,1-1-1 0 0,1 0 0 0 0,0 0 1 0 0,6 7-27 0 0,22 30 121 0 0,53 107 1465 0 0,-50-64-1489 0 0,-38-93-94 0 0,0-2 2 0 0,40 70-12 0 0,-13-41 63 0 0,-16 18-28 0 0,19-42-17 0 0,-30-5-18 0 0,0 0-1 0 0,0 0 3 0 0,0 0 10 0 0,0 0 3 0 0,1 0-1 0 0,1 0-4 0 0,-2 0 1 0 0,0 0-7 0 0,0 0 8 0 0,0 0 3 0 0,0 0 0 0 0,0 0 0 0 0,27 7-34 0 0,50 161 110 0 0,-29-17 11 0 0,-36-122-85 0 0,13-11 166 0 0,-13 9-130 0 0,-11-26-46 0 0,33 12 4 0 0,-34-13 0 0 0,0 0 4 0 0,0 0 0 0 0,14 25-23 0 0,6-19 27 0 0,11 16-9 0 0,-22 1 41 0 0,-8-18-9197 0 0,-1-6 8091 0 0</inkml:trace>
  <inkml:trace contextRef="#ctx0" brushRef="#br2" timeOffset="3.647">6006 8370 288 0 0,'-7'-9'1271'0'0,"7"8"-1190"0"0,0 0-1 0 0,-1-1 1 0 0,1 1 0 0 0,0 0 0 0 0,-1 0 0 0 0,1 0 0 0 0,-1 0-1 0 0,0 0 1 0 0,1 0 0 0 0,-1-1 0 0 0,0 1 0 0 0,1 1 0 0 0,-1-1-1 0 0,0 0 1 0 0,0 0 0 0 0,0 0 0 0 0,0 0 0 0 0,0 1-1 0 0,0-1 1 0 0,0 0 0 0 0,0 1 0 0 0,0-1 0 0 0,0 1 0 0 0,0-1-1 0 0,-1 1 1 0 0,1-1 0 0 0,0 1 0 0 0,0 0 0 0 0,-1 0-1 0 0,1 0 1 0 0,0 0 0 0 0,0 0 0 0 0,0 0 0 0 0,-1 0 0 0 0,1 0-1 0 0,0 0 1 0 0,0 0 0 0 0,-1 1 0 0 0,1-1 0 0 0,0 0-81 0 0,-99 47 879 0 0,96-41-719 0 0,0 1 0 0 0,1 0 0 0 0,0 0 0 0 0,1 0 0 0 0,-1 0 1 0 0,1 0-1 0 0,0 0 0 0 0,1 1 0 0 0,0-1 0 0 0,0 0 1 0 0,1 1-1 0 0,0-1 0 0 0,0 1 0 0 0,1-1 0 0 0,0 1 0 0 0,0-1 1 0 0,0 0-1 0 0,2 2-160 0 0,3 8 194 0 0,0 0 0 0 0,2 0 0 0 0,0-1 0 0 0,1 0 0 0 0,0-1 0 0 0,2 1-1 0 0,-1-2 1 0 0,2 0 0 0 0,0 0 0 0 0,13 11-194 0 0,78 112 331 0 0,-93-104-310 0 0,-36-39-4030 0 0,22 2 3791 0 0,-1 1 0 0 0,1-1 0 0 0,0 0 0 0 0,0 0 0 0 0,0 0 0 0 0,1-1 0 0 0,0 1 0 0 0,-1-1 0 0 0,2 0 0 0 0,-1 0 0 0 0,0 0 0 0 0,1 0 0 0 0,0-1 1 0 0,0 1-1 0 0,1 0 0 0 0,0-1 0 0 0,0 0 0 0 0,-1-4 218 0 0,-4-29-918 0 0,4 19 403 0 0</inkml:trace>
  <inkml:trace contextRef="#ctx0" brushRef="#br2" timeOffset="3.647">5988 8477 624 0 0,'4'-8'943'0'0,"7"-15"784"0"0,-8 6 3263 0 0,-3 17-4580 0 0,0 0-35 0 0,0 0-62 0 0,0 0-33 0 0,11 34 640 0 0,-5 66-378 0 0,-25-21-543 0 0,-3-1 0 0 0,-4-1 0 0 0,-3-2 0 0 0,-12 17 1 0 0,31-80-917 0 0,6-14-4365 0 0,4 0 3730 0 0</inkml:trace>
  <inkml:trace contextRef="#ctx0" brushRef="#br2" timeOffset="3.647">6020 8751 392 0 0,'4'20'4114'0'0,"3"8"-3987"0"0,12 6 1577 0 0,39 67-494 0 0,13 29-1141 0 0,-33-44 59 0 0,30-49-109 0 0,-26-7-40 0 0,40-3 42 0 0,-80-25-18 0 0,0-1 0 0 0,1 0 0 0 0,-1 1 1 0 0,0 0-1 0 0,0-1 0 0 0,0 1 0 0 0,0 0 0 0 0,0 0 0 0 0,0 0 0 0 0,-1 0 1 0 0,1 0-1 0 0,-1 1 0 0 0,1-1 0 0 0,-1 1 0 0 0,0-1 0 0 0,0 1 0 0 0,0-1 1 0 0,0 1-1 0 0,0-1 0 0 0,-1 1 0 0 0,1 0 0 0 0,-1-1 0 0 0,0 1 1 0 0,1 0-1 0 0,-1 1-3 0 0,0-4 0 0 0,35 91 64 0 0,8 6 8 0 0,9-68-79 0 0,17 4 11 0 0,-65-29-1 0 0,1 0 1 0 0,0 0-1 0 0,-1 0 1 0 0,2-1-1 0 0,-1 0 1 0 0,0 0-1 0 0,1 0 1 0 0,-1-1-1 0 0,1 1 1 0 0,0-2-1 0 0,0 1 1 0 0,0 0-1 0 0,0-1 1 0 0,0 0-1 0 0,0-1 1 0 0,0 1-1 0 0,0-1 1 0 0,0 0-1 0 0,0-1 1 0 0,0 0-1 0 0,0 0 1 0 0,0 0 0 0 0,0 0-1 0 0,0-1 1 0 0,0 0-1 0 0,0 0 1 0 0,-1-1-1 0 0,1 0 1 0 0,-1 0-1 0 0,0 0 1 0 0,0 0-1 0 0,2-2-3 0 0,98-67 16 0 0,-99 70-16 0 0,-1-1-1 0 0,0 0 1 0 0,0 0 0 0 0,0-1 0 0 0,0 1-1 0 0,0-1 1 0 0,-1 0 0 0 0,1 0-1 0 0,-1-1 1 0 0,0 1 0 0 0,0-1-1 0 0,-1 0 1 0 0,1 0 0 0 0,-1 0 0 0 0,0 0-1 0 0,-1-1 1 0 0,2-2 0 0 0,24-39 0 0 0,17 7-47 0 0,6-56-28 0 0,-37 76 69 0 0,-1-1-1 0 0,-1-1 0 0 0,-1 0 0 0 0,-1 0 0 0 0,-2-1 0 0 0,0 0 1 0 0,-1-1-1 0 0,1-11 7 0 0,24-20 22 0 0,-17 5 37 0 0,24-75-108 0 0,-30 105 47 0 0,19-22-3 0 0,-17-36 20 0 0,-4 43 100 0 0,1 0 0 0 0,2 0 0 0 0,1 1 1 0 0,2 1-1 0 0,15-30-115 0 0,-26 60 19 0 0,0-1 1 0 0,0 1 0 0 0,1 0 0 0 0,-1 0-1 0 0,1 0 1 0 0,0 1 0 0 0,-1-1-1 0 0,1 1 1 0 0,0-1 0 0 0,1 1-1 0 0,-1 0 1 0 0,0 0 0 0 0,1 0-1 0 0,-1 1 1 0 0,1-1 0 0 0,-1 1-1 0 0,1 0 1 0 0,0 0 0 0 0,-1 0-1 0 0,2 0-19 0 0,2-2 9 0 0,0 1 0 0 0,-1-1 0 0 0,1 0 0 0 0,-1-1 0 0 0,0 0 0 0 0,0 0 0 0 0,0 0 0 0 0,-1-1 0 0 0,1 0 0 0 0,-1 0 0 0 0,0 0 0 0 0,0-1 0 0 0,-1 1 0 0 0,0-1 0 0 0,0 0 0 0 0,0 0 0 0 0,0-2-9 0 0,11-15 51 0 0,41-34 400 0 0,-35 35-199 0 0,-17 21-196 0 0,0 0 0 0 0,0 0 1 0 0,0 0-1 0 0,0 1 0 0 0,0-1 0 0 0,0 1 0 0 0,1 0 0 0 0,-1 0 0 0 0,0 1 1 0 0,0-1-1 0 0,0 1 0 0 0,0 0 0 0 0,0 0 0 0 0,0 0 0 0 0,0 1 0 0 0,0-1 1 0 0,-1 1-1 0 0,1 0 0 0 0,-1 0 0 0 0,3 1-56 0 0,49 59 491 0 0,16-16-451 0 0,-9-11 113 0 0,-22 17 205 0 0,50 55-134 0 0,-47-32-166 0 0,-2-13-59 0 0,50 0 32 0 0,-57-17-2 0 0,30 66-60 0 0,-17-31 41 0 0,41 99 7 0 0,-10 10-28 0 0,-78-188 5 0 0,0-1 0 0 0,0 0 12 0 0,42 42-12 0 0,53 22-4 0 0,-59-49 0 0 0,-32-13 7 0 0,-1 1 1 0 0,1-1-1 0 0,0 0 0 0 0,0-1 1 0 0,0 1-1 0 0,0 0 1 0 0,0-1-1 0 0,0 0 0 0 0,0 0 1 0 0,1 0-1 0 0,-1-1 1 0 0,0 0-1 0 0,0 1 0 0 0,1-1 1 0 0,-1-1-1 0 0,0 1 1 0 0,1-1-1 0 0,-1 1 0 0 0,0-1 1 0 0,0 0-1 0 0,0-1 1 0 0,0 1-1 0 0,0-1 0 0 0,0 0 1 0 0,0 0-1 0 0,1-1 3 0 0,164-97 11 0 0,-142 55-103 0 0,-1 2 68 0 0,-17-20-40 0 0,56-211 16 0 0,-59 164 69 0 0,17-7-43 0 0,3 33 22 0 0,-8 20 13 0 0,30 2-4 0 0,28 1-12 0 0,-55 49-2 0 0,44-65-4 0 0,-63 73 10 0 0,0 1 1 0 0,0 0 0 0 0,0 0-1 0 0,0 0 1 0 0,0 0-1 0 0,1 0 1 0 0,-1 0-1 0 0,1 0 1 0 0,0 1-1 0 0,0-1 1 0 0,0 1-1 0 0,0 0 1 0 0,0 0-1 0 0,1 0 1 0 0,-1 1-1 0 0,0-1 1 0 0,1 1 0 0 0,0-1-1 0 0,-1 1 1 0 0,1 0-1 0 0,0 1 1 0 0,-1-1-1 0 0,1 0 1 0 0,0 1-1 0 0,0 0 1 0 0,-1 0-1 0 0,1 0 1 0 0,0 1-1 0 0,0-1 1 0 0,-1 1 0 0 0,1 0-1 0 0,0 0 1 0 0,1 1-2 0 0,141 73-3 0 0,90-7 4 0 0,-109-3 13 0 0,-80-34-20 0 0,-34-22-48 0 0,2 0-1 0 0,-1-1 1 0 0,1 0 0 0 0,0-1-1 0 0,0-1 1 0 0,1 0-1 0 0,0-1 1 0 0,0-1-1 0 0,0 0 1 0 0,1-2 0 0 0,-1 0-1 0 0,1 0 1 0 0,-1-2-1 0 0,1 0 1 0 0,0-1-1 0 0,14-2 55 0 0,-28 2-147 0 0,1-1-1 0 0,-1 1 1 0 0,0-1-1 0 0,0 0 0 0 0,0 0 1 0 0,0 0-1 0 0,0 0 0 0 0,-1 0 1 0 0,1-1-1 0 0,-1 1 1 0 0,1-1-1 0 0,-1 0 0 0 0,0 0 1 0 0,0 1-1 0 0,0-1 0 0 0,0-1 1 0 0,-1 1-1 0 0,1 0 1 0 0,-1 0-1 0 0,0-1 0 0 0,0 1 1 0 0,0 0-1 0 0,0-1 0 0 0,0 1 1 0 0,-1-1-1 0 0,0-2 148 0 0,3-19-1235 0 0</inkml:trace>
  <inkml:trace contextRef="#ctx0" brushRef="#br2" timeOffset="3.647">9466 8724 4681 0 0,'2'3'123'0'0,"0"0"0"0"0,0-1 0 0 0,1 1 0 0 0,-1-1 0 0 0,0 1 0 0 0,1-1 0 0 0,0 0-1 0 0,-1 0 1 0 0,1 0 0 0 0,0 0 0 0 0,0 0 0 0 0,0-1 0 0 0,0 1 0 0 0,1-1 0 0 0,-1 0 0 0 0,0 0 0 0 0,1 0 0 0 0,-1 0 0 0 0,0-1 0 0 0,1 1 0 0 0,-1-1 0 0 0,1 0-123 0 0,443-44 280 0 0,-419 44-189 0 0,80 2 283 0 0,1-6 0 0 0,-1-5 0 0 0,32-8-374 0 0,-91 7-86 0 0,0 3-1 0 0,1 2 0 0 0,-1 2 0 0 0,1 2 1 0 0,0 2-1 0 0,5 3 87 0 0,-19 1-299 0 0,-24-2-62 0 0,1-1 0 0 0,-1 0 0 0 0,1-1 0 0 0,-1 0 0 0 0,1-1 0 0 0,-1-1 0 0 0,1 0 0 0 0,0 0 0 0 0,-1-1 0 0 0,0-1 0 0 0,10-3 361 0 0,-7-2-736 0 0</inkml:trace>
  <inkml:trace contextRef="#ctx0" brushRef="#br2" timeOffset="3.647">5985 8181 288 0 0,'-13'-1'280'0'0,"12"0"-196"0"0,0 1-1 0 0,1 0 1 0 0,-1 0-1 0 0,0-1 1 0 0,0 1 0 0 0,1 0-1 0 0,-1 0 1 0 0,0 0-1 0 0,0 0 1 0 0,0 0 0 0 0,1 0-1 0 0,-1 0 1 0 0,0 0 0 0 0,0 0-1 0 0,1 1 1 0 0,-1-1-1 0 0,0 0 1 0 0,0 0 0 0 0,1 1-1 0 0,-1-1 1 0 0,0 0-1 0 0,1 1 1 0 0,-1-1 0 0 0,0 1-1 0 0,1-1 1 0 0,-1 1-1 0 0,1-1 1 0 0,-1 1 0 0 0,0-1-1 0 0,1 1 1 0 0,0-1-1 0 0,-1 1 1 0 0,1 0 0 0 0,-1-1-1 0 0,1 1 1 0 0,0 0-1 0 0,-1 0 1 0 0,1-1 0 0 0,0 1-1 0 0,0 0 1 0 0,0 0-1 0 0,-1-1 1 0 0,1 1 0 0 0,0 0-1 0 0,0 0 1 0 0,0-1-1 0 0,0 1 1 0 0,0 0 0 0 0,0 0-1 0 0,1 0 1 0 0,-1-1 0 0 0,0 1-1 0 0,0 0 1 0 0,1 0-1 0 0,-1-1 1 0 0,0 1 0 0 0,1 0-1 0 0,-1-1-83 0 0,83 695 446 0 0,-81-492-245 0 0,-9 0-1 0 0,-9 0 1 0 0,-11 16-201 0 0,21-181 58 0 0,-11 67 119 0 0,5-1 1 0 0,4 2-1 0 0,6 63-177 0 0,21-100-1849 0 0,-10-62 1076 0 0</inkml:trace>
  <inkml:trace contextRef="#ctx0" brushRef="#br2" timeOffset="3.647">8401 7770 160 0 0,'-58'-37'3690'0'0,"60"83"-2780"0"0,34 82-648 0 0,-22 74-298 0 0,-28 69-2712 0 0,13-252 2366 0 0</inkml:trace>
  <inkml:trace contextRef="#ctx0" brushRef="#br2" timeOffset="3.647">8364 8762 784 0 0,'-3'123'2839'0'0,"-2"-1"-1133"0"0,5-52-1224 0 0,12 68-432 0 0,5-92-2344 0 0,-18-45 1393 0 0,0-1 291 0 0</inkml:trace>
  <inkml:trace contextRef="#ctx0" brushRef="#br2" timeOffset="3.647">8407 9388 64 0 0,'38'236'2313'0'0,"-20"-138"-2452"0"0,-18-83-11 0 0</inkml:trace>
  <inkml:trace contextRef="#ctx0" brushRef="#br2" timeOffset="3.647">6694 9961 2008 0 0,'-3'3'231'0'0,"1"-1"0"0"0,0 1 0 0 0,-1 0 0 0 0,1 0-1 0 0,1 0 1 0 0,-1 0 0 0 0,0 0 0 0 0,1 0-1 0 0,0 0 1 0 0,-1 1 0 0 0,1-1 0 0 0,0 0 0 0 0,1 1-1 0 0,-1-1 1 0 0,1 1 0 0 0,-1-1 0 0 0,1 1-1 0 0,0-1 1 0 0,1 1 0 0 0,-1-1 0 0 0,1 3-231 0 0,55 112 606 0 0,-32-78-492 0 0,1 16-1324 0 0,-25-55 782 0 0,0-1-53 0 0,0 0-47 0 0,0 0-19 0 0,0 0-23 0 0,0 0 38 0 0,0 0 211 0 0,0 0-75 0 0,0 0-30 0 0</inkml:trace>
  <inkml:trace contextRef="#ctx0" brushRef="#br2" timeOffset="3.647">6561 9928 3873 0 0,'17'-6'3733'0'0,"22"8"-3883"0"0,-31-2 456 0 0,72 9-640 0 0,-30 5-4317 0 0,-46-13 3882 0 0</inkml:trace>
  <inkml:trace contextRef="#ctx0" brushRef="#br2" timeOffset="3.647">6913 10155 760 0 0,'-28'77'2887'0'0,"28"-76"-2787"0"0,0 0-1 0 0,0-1 0 0 0,0 1 0 0 0,0 0 0 0 0,0 0 0 0 0,0 0 0 0 0,-1 0 0 0 0,1-1 0 0 0,0 1 1 0 0,0 0-1 0 0,-1 0 0 0 0,1 0 0 0 0,-1-1 0 0 0,1 1 0 0 0,0 0 0 0 0,-1 0 0 0 0,1-1 0 0 0,-1 1 1 0 0,0-1-1 0 0,1 1 0 0 0,-1 0 0 0 0,1-1 0 0 0,-1 1 0 0 0,0-1 0 0 0,0 1 0 0 0,1-1 0 0 0,-1 0 1 0 0,0 1-1 0 0,0-1 0 0 0,1 0 0 0 0,-1 1 0 0 0,0-1 0 0 0,0 0 0 0 0,0 0 0 0 0,0 0 0 0 0,1 0 1 0 0,-1 0-1 0 0,0 0 0 0 0,0 0 0 0 0,0 0 0 0 0,0 0 0 0 0,0 0 0 0 0,1 0 0 0 0,-2-1-99 0 0,6-15 416 0 0,72-173-417 0 0,-34 127-196 0 0,-35 73 119 0 0,20 103 60 0 0,5 321 475 0 0,-27-398-382 0 0,-4-43-3317 0 0,-1 4 2455 0 0</inkml:trace>
  <inkml:trace contextRef="#ctx0" brushRef="#br2" timeOffset="3.647">7211 10108 3001 0 0,'0'0'1309'0'0,"0"0"-607"0"0,0 0-361 0 0,0 0-87 0 0,0 0-16 0 0,0 0 62 0 0,0 0 171 0 0,0 0-55 0 0,0 0-33 0 0,25 3 740 0 0,233 14 509 0 0,-240-15-1632 0 0,92-8-296 0 0,-115-29-5157 0 0,2 23 4497 0 0</inkml:trace>
  <inkml:trace contextRef="#ctx0" brushRef="#br2" timeOffset="3.647">7442 9939 3601 0 0,'53'142'3555'0'0,"36"74"-4834"0"0,-84-195 202 0 0,-5-13 166 0 0</inkml:trace>
  <inkml:trace contextRef="#ctx0" brushRef="#br2" timeOffset="3.647">7928 10011 2953 0 0,'-7'251'3256'0'0,"7"-194"-3688"0"0,-5-58-2163 0 0,4-1 1806 0 0</inkml:trace>
  <inkml:trace contextRef="#ctx0" brushRef="#br2" timeOffset="3.647">7870 9832 2985 0 0,'8'-3'1416'0'0,"2"3"-872"0"0,1 0-376 0 0,0 0 104 0 0,2 3-96 0 0,-2 2-112 0 0,4 5-32 0 0,-3-9-16 0 0,3 4-16 0 0,-1-2 16 0 0,-3 2-56 0 0,0 0-192 0 0,0-5-120 0 0,0 0-144 0 0,-3 0 352 0 0,-3 1-360 0 0,-5-1-200 0 0</inkml:trace>
  <inkml:trace contextRef="#ctx0" brushRef="#br2" timeOffset="3.647">7867 9848 4313 0 0,'-86'32'3618'0'0,"64"-19"-3150"0"0,18-11-533 0 0,4-1 96 0 0,1-1 0 0 0,-1 0 0 0 0,0 1 0 0 0,0-1-1 0 0,1 0 1 0 0,-1 1 0 0 0,0-1 0 0 0,0 0 0 0 0,0 1 0 0 0,1-1 0 0 0,-1 0-1 0 0,0 1 1 0 0,0-1 0 0 0,0 1 0 0 0,0-1 0 0 0,0 1 0 0 0,0-1 0 0 0,0 0-1 0 0,0 1 1 0 0,0-1 0 0 0,0 1 0 0 0,0-1 0 0 0,0 0 0 0 0,0 1-1 0 0,0-1 1 0 0,0 1 0 0 0,-1-1 0 0 0,1 0 0 0 0,0 1 0 0 0,0-1 0 0 0,0 0-1 0 0,-1 1 1 0 0,1-1 0 0 0,0 0 0 0 0,0 1 0 0 0,-1-1 0 0 0,1 0 0 0 0,0 1-1 0 0,-1-1 1 0 0,1 0 0 0 0,0 0 0 0 0,-1 1 0 0 0,1-1 0 0 0,0 0 0 0 0,-1 0-1 0 0,1 0 1 0 0,-1 0 0 0 0,1 1 0 0 0,0-1 0 0 0,-1 0-31 0 0,115 0 237 0 0,29-30-195 0 0,-49 36-4286 0 0,-84-9 3157 0 0</inkml:trace>
  <inkml:trace contextRef="#ctx0" brushRef="#br2" timeOffset="3.647">8085 10146 2633 0 0,'-23'29'5682'0'0,"35"-45"-5148"0"0,102-56-260 0 0,-112 70-272 0 0,1 1 0 0 0,-1 0 0 0 0,1 0-1 0 0,0 0 1 0 0,-1 0 0 0 0,1 0 0 0 0,0 0 0 0 0,0 1-1 0 0,0-1 1 0 0,-1 1 0 0 0,1 0 0 0 0,0-1 0 0 0,0 2-1 0 0,0-1 1 0 0,0 0 0 0 0,0 0 0 0 0,-1 1-1 0 0,1 0 1 0 0,0-1 0 0 0,0 1 0 0 0,0 0 0 0 0,-1 1-1 0 0,1-1 1 0 0,-1 0 0 0 0,1 1 0 0 0,-1-1 0 0 0,1 1-1 0 0,-1 0 1 0 0,0 0 0 0 0,0 0 0 0 0,0 0 0 0 0,0 0-1 0 0,0 0 1 0 0,-1 1 0 0 0,1-1 0 0 0,0 0-1 0 0,-1 1 1 0 0,0-1 0 0 0,0 1 0 0 0,1 0 0 0 0,-2 0-1 0 0,1-1 1 0 0,0 1 0 0 0,0 0 0 0 0,-1 0 0 0 0,0 0-1 0 0,1 2-1 0 0,-3 8-39 0 0,0-1-1 0 0,0 1 1 0 0,-1-1-1 0 0,-1 1 1 0 0,0-1-1 0 0,0 0 1 0 0,-2 0-1 0 0,1-1 1 0 0,-1 0-1 0 0,-1 0 1 0 0,0 0-1 0 0,-1 0 1 0 0,-4 4 39 0 0,-22 36-13 0 0,-72 126 201 0 0,104-174-162 0 0,15 10 198 0 0,92-8-48 0 0,-64-10-171 0 0,-21 3-197 0 0,-1 1 0 0 0,0-2 0 0 0,0-1 0 0 0,0 0 0 0 0,-1-1 1 0 0,1-1-1 0 0,-1-1 0 0 0,-1-1 0 0 0,1 0 0 0 0,-1-1 1 0 0,7-5 191 0 0,-9 3-593 0 0,1 2-147 0 0</inkml:trace>
  <inkml:trace contextRef="#ctx0" brushRef="#br2" timeOffset="3.647">6776 9948 2793 0 0,'-42'222'3526'0'0,"51"-137"-3468"0"0,-9-84-274 0 0,0-1-56 0 0,0 0-46 0 0,0 0-45 0 0,0 0-44 0 0,0 0-9 0 0,0 0-1 0 0,0 0-6 0 0,0 0-1 0 0,0 0-6 0 0,0 0 23 0 0,0 0 145 0 0,0 0-72 0 0,0 0-58 0 0</inkml:trace>
  <inkml:trace contextRef="#ctx0" brushRef="#br2" timeOffset="3.647">6552 9882 2881 0 0,'-3'3'257'0'0,"-1"0"1"0"0,1 1-1 0 0,0 0 0 0 0,1 0 1 0 0,-1-1-1 0 0,1 2 1 0 0,0-1-1 0 0,0 0 1 0 0,0 0-1 0 0,0 1 1 0 0,1-1-1 0 0,0 1 1 0 0,-1-1-1 0 0,2 1 1 0 0,-1 0-1 0 0,1-1 1 0 0,-1 1-258 0 0,1-4 269 0 0,0-1-46 0 0,0 0-30 0 0,0 0-14 0 0,28-8 609 0 0,251-91 260 0 0,-111 71-2093 0 0,-149 34-3444 0 0,-14-4 3730 0 0</inkml:trace>
  <inkml:trace contextRef="#ctx0" brushRef="#br2" timeOffset="3.647">1814 8146 3841 0 0,'0'0'76'0'0,"-1"1"0"0"0,1-1 1 0 0,-1 0-1 0 0,1 1 0 0 0,-1-1 1 0 0,1 0-1 0 0,-1 1 0 0 0,1-1 1 0 0,-1 0-1 0 0,1 1 0 0 0,-1-1 1 0 0,1 0-1 0 0,-1 0 0 0 0,1 0 1 0 0,-1 0-1 0 0,0 0 0 0 0,1 0 1 0 0,-1 1-1 0 0,1-1 0 0 0,-1 0 1 0 0,0-1-1 0 0,1 1 0 0 0,-1 0 1 0 0,1 0-1 0 0,-1 0 0 0 0,1 0 1 0 0,-1 0-1 0 0,0-1 0 0 0,1 1 1 0 0,-1 0-1 0 0,1 0 0 0 0,-1-1 1 0 0,1 1-1 0 0,-1 0 0 0 0,1-1 0 0 0,-1 1 1 0 0,1 0-1 0 0,0-1 0 0 0,-1 1 1 0 0,1-1-1 0 0,-1 1 0 0 0,1-1 1 0 0,0 1-1 0 0,0-1 0 0 0,-1 1 1 0 0,1-1-1 0 0,0 1 0 0 0,0-1 1 0 0,0 0-1 0 0,-1 1 0 0 0,1-1 1 0 0,0 0-77 0 0,27-197-327 0 0,-27 195 339 0 0,0 2-35 0 0,0-1 1 0 0,0 1-1 0 0,0 0 1 0 0,0 0 0 0 0,0-1-1 0 0,0 1 1 0 0,0 0-1 0 0,-1 0 1 0 0,1 0 0 0 0,0-1-1 0 0,-1 1 1 0 0,1 0-1 0 0,0 0 1 0 0,-1 0 0 0 0,0 0-1 0 0,1 0 1 0 0,-1 0-1 0 0,0 0 1 0 0,1 0 0 0 0,-1 0-1 0 0,0 0 1 0 0,0 0-1 0 0,0 0 1 0 0,0 0 0 0 0,0 1-1 0 0,0-1 1 0 0,0 0-1 0 0,0 1 1 0 0,0-1 0 0 0,0 1-1 0 0,0-1 1 0 0,-1 1-1 0 0,1 0 1 0 0,0-1 0 0 0,0 1-1 0 0,-1 0 23 0 0,-13 41 237 0 0,-26 120 784 0 0,36-170-845 0 0,11 18-40 0 0,-1 55-126 0 0,-5-55-6 0 0,0-23-2 0 0,16 12-2 0 0,-16 2 8 0 0,0 0 0 0 0,0 0 0 0 0,7-28 46 0 0,-7 27-51 0 0,1 0-1 0 0,-1 1 0 0 0,1-1 1 0 0,-1 1-1 0 0,0-1 0 0 0,1 0 0 0 0,-1 1 1 0 0,0-1-1 0 0,0 0 0 0 0,1 1 0 0 0,-1-1 1 0 0,0 0-1 0 0,0 1 0 0 0,0-1 0 0 0,0 0 1 0 0,0 0-1 0 0,0 1 0 0 0,0-1 0 0 0,0 0 1 0 0,0 1-1 0 0,0-1 0 0 0,0 0 0 0 0,-1 0 1 0 0,1 1-1 0 0,0-1 0 0 0,-1 0 1 0 0,1 1-1 0 0,0-1 0 0 0,-1 1 0 0 0,1-1 1 0 0,0 0-1 0 0,-1 1 0 0 0,1-1 0 0 0,-1 1 1 0 0,1-1-1 0 0,-1 1 0 0 0,1-1 0 0 0,-1 1 1 0 0,0 0-1 0 0,1-1 0 0 0,-1 1 0 0 0,0 0 1 0 0,1-1-1 0 0,-1 1 0 0 0,0 0 1 0 0,1 0-1 0 0,-1-1 0 0 0,0 1 0 0 0,1 0 1 0 0,-1 0-1 0 0,0 0 0 0 0,0 0 0 0 0,1 0 1 0 0,-1 0-1 0 0,0 0 0 0 0,0 1-2 0 0,1-1-12 0 0,0 0 3 0 0,0-5 146 0 0,0-43-137 0 0,0 48 14 0 0,1 0-6 0 0,1 0-4 0 0,-2 0 8 0 0,22-13 180 0 0,-17-17-238 0 0,-5 30 53 0 0,16 35 17 0 0,-5 1-15 0 0,-11-35-2 0 0,0-1 1 0 0,17-35 48 0 0,-1-7 15 0 0,-12 52-155 0 0,-1 4-165 0 0,-2-6-3158 0 0,-1-8 2107 0 0</inkml:trace>
  <inkml:trace contextRef="#ctx0" brushRef="#br2" timeOffset="3.647">1104 8136 1592 0 0,'-1'0'34'0'0,"0"0"-1"0"0,1 0 1 0 0,-1 1-1 0 0,0-1 0 0 0,1 0 1 0 0,-1-1-1 0 0,0 1 1 0 0,0 0-1 0 0,1 0 0 0 0,-1 0 1 0 0,0 0-1 0 0,1 0 1 0 0,-1-1-1 0 0,1 1 0 0 0,-1 0 1 0 0,0-1-1 0 0,1 1 1 0 0,-1 0-1 0 0,1-1 0 0 0,-1 1 1 0 0,0-1-1 0 0,1 1 1 0 0,-1-1-1 0 0,1 1 0 0 0,0-1 1 0 0,-1 1-1 0 0,1-1 1 0 0,-1 0-1 0 0,1 1 1 0 0,0-1-1 0 0,0 1 0 0 0,-1-1 1 0 0,1 0-1 0 0,0 1 1 0 0,0-1-1 0 0,0 0 0 0 0,-1 0 1 0 0,1 1-1 0 0,0-1 1 0 0,0 0-1 0 0,0 1 0 0 0,0-1 1 0 0,1 0-1 0 0,-1 1 1 0 0,0-1-1 0 0,0 0 0 0 0,0 1 1 0 0,0-1-1 0 0,1 0 1 0 0,-1 1-1 0 0,0-1 0 0 0,1 0 1 0 0,-1 1-1 0 0,0-1 1 0 0,1 1-1 0 0,-1-1 0 0 0,1 1 1 0 0,-1-1-1 0 0,1 1 1 0 0,-1-1-1 0 0,1 1-33 0 0,0-5 0 0 0,1 0 1 0 0,-1 1-1 0 0,1-1 0 0 0,0 1 1 0 0,0-1-1 0 0,1 1 0 0 0,-1 0 1 0 0,1 0-1 0 0,0 0 0 0 0,0 0 1 0 0,0 1-1 0 0,1-1 0 0 0,-1 1 1 0 0,1 0-1 0 0,0 0 0 0 0,0 0 1 0 0,0 0-1 0 0,0 1 0 0 0,0-1 1 0 0,1 1-1 0 0,-1 0 0 0 0,1 1 1 0 0,-1-1-1 0 0,1 1 0 0 0,0 0 0 0 0,-1 0 1 0 0,1 0-1 0 0,0 1 0 0 0,3 0 0 0 0,81 14-1965 0 0,-82-13 1635 0 0</inkml:trace>
  <inkml:trace contextRef="#ctx0" brushRef="#br2" timeOffset="3.647">1429 8092 1944 0 0,'7'2'3837'0'0,"23"0"-3609"0"0,-3-1-172 0 0,68-14-1505 0 0,-63 0 488 0 0,-15 7 171 0 0</inkml:trace>
  <inkml:trace contextRef="#ctx0" brushRef="#br2" timeOffset="3.647">519 7555 1768 0 0,'-117'22'4607'0'0,"111"-28"-3011"0"0,204 31-1524 0 0,-95-56-81 0 0,-82 21 79 0 0,-21 10-72 0 0,5 24 14 0 0,21 84-12 0 0,18 125 6 0 0,-19-63 17 0 0,-24-167-19 0 0,-1-1-1 0 0,0 1 1 0 0,1 0-1 0 0,-1-1 1 0 0,0 1-1 0 0,0 0 1 0 0,0-1-1 0 0,0 1 1 0 0,-1-1 0 0 0,1 1-1 0 0,-1 0 1 0 0,0-1-1 0 0,1 1 1 0 0,-1-1-1 0 0,0 1 1 0 0,-1-1-1 0 0,1 0 1 0 0,0 0-1 0 0,-1 1 1 0 0,1-1 0 0 0,-1 0-1 0 0,0 0 1 0 0,1 0-1 0 0,-1 0 1 0 0,0-1-1 0 0,0 1 1 0 0,0 0-1 0 0,-1-1 1 0 0,1 1-1 0 0,0-1 1 0 0,-1 0 0 0 0,1 0-1 0 0,0 0 1 0 0,-1 0-1 0 0,1 0 1 0 0,-1-1-1 0 0,0 1 1 0 0,1-1-1 0 0,-1 1 1 0 0,1-1 0 0 0,-1 0-1 0 0,0 0 1 0 0,1 0-1 0 0,-1-1 1 0 0,0 1-1 0 0,1-1 1 0 0,-1 1-1 0 0,1-1 1 0 0,-1 0-1 0 0,-1-1-3 0 0,-129-122-3964 0 0,127 120 3089 0 0</inkml:trace>
  <inkml:trace contextRef="#ctx0" brushRef="#br2" timeOffset="3.647">16 5466 136 0 0,'-6'-12'2384'0'0,"23"22"-659"0"0,59 126-78 0 0,-75-135-1636 0 0,3 10 64 0 0,0 1-1 0 0,0-1 0 0 0,-1 0 1 0 0,0 1-1 0 0,-1 0 1 0 0,0 0-1 0 0,-1 0 0 0 0,0 0 1 0 0,-1 0-1 0 0,0 0 1 0 0,-1 0-1 0 0,-1 4-74 0 0,-9 73 1008 0 0,4 61 49 0 0,7-151-1058 0 0,0 1 0 0 0,0-1 1 0 0,0 1-1 0 0,0-1 1 0 0,0 1-1 0 0,0-1 1 0 0,0 1-1 0 0,-1-1 1 0 0,1 1-1 0 0,0-1 1 0 0,0 1-1 0 0,0 0 0 0 0,0-1 1 0 0,-1 1-1 0 0,1-1 1 0 0,0 1-1 0 0,0-1 1 0 0,-1 1-1 0 0,1 0 1 0 0,0-1-1 0 0,-1 1 1 0 0,1 0-1 0 0,-1-1 0 0 0,1 1 1 0 0,0 0-1 0 0,-1 0 1 0 0,1-1-1 0 0,-1 1 1 0 0,1 0-1 0 0,-1 0 1 0 0,1 0-1 0 0,0-1 1 0 0,-1 1-1 0 0,1 0 0 0 0,-1 0 1 0 0,1 0-1 0 0,-1 0 1 0 0,1 0-1 0 0,-1 0 1 0 0,1 0-1 0 0,-1 0 1 0 0,1 0-1 0 0,-1 0 0 0 0,1 1 1 0 0,-1-1-1 0 0,1 0 1 0 0,-1 0-1 0 0,1 0 1 0 0,-1 0-1 0 0,1 1 1 0 0,0-1-1 0 0,-1 0 1 0 0,1 0-1 0 0,-1 1 0 0 0,1-1 1 0 0,0 0-1 0 0,-1 1 1 0 0,1-1-1 0 0,0 1 1 0 0,-1-1-1 0 0,1 1 1 0 0,40-77-49 0 0,22-54 28 0 0,4-64-30 0 0,0 67 83 0 0,-20 103-18 0 0,-20 18-5 0 0,-21 4-16 0 0,-4 2 2 0 0,-1 0 11 0 0,0 0 8 0 0,0 0-4 0 0,0 0 4 0 0,0 0-5 0 0,0 0-1 0 0,0 0 1 0 0,-32 25-145 0 0,-19 19 40 0 0,-27 46 71 0 0,75-87 30 0 0,0 1 0 0 0,0-1 0 0 0,0 1 0 0 0,0 0 0 0 0,1 0 0 0 0,0 0 0 0 0,0 0 0 0 0,0 0 0 0 0,0 1 0 0 0,0-1 0 0 0,1 1 0 0 0,0-1 0 0 0,0 1 0 0 0,0 0 0 0 0,0-1 0 0 0,1 1 0 0 0,0 0 0 0 0,0-1 0 0 0,0 1 0 0 0,1 0 0 0 0,-1-1 0 0 0,1 1 0 0 0,0 0 0 0 0,0-1 0 0 0,1 1 0 0 0,-1-1 0 0 0,1 0 0 0 0,0 0 0 0 0,1 1 0 0 0,-1-1 0 0 0,0 0 0 0 0,1-1 0 0 0,0 1 0 0 0,0 0 0 0 0,0-1 0 0 0,1 0 1 0 0,-1 1-1 0 0,4 1-5 0 0,53 57 126 0 0,26 16-186 0 0,-81-81-2926 0 0,-5 1 2154 0 0</inkml:trace>
  <inkml:trace contextRef="#ctx0" brushRef="#br2" timeOffset="3.647">534 5682 2345 0 0,'-2'33'2467'0'0,"2"-32"-2123"0"0,0-1-31 0 0,0 0-58 0 0,0 0-38 0 0,0 0-25 0 0,115 16 348 0 0,-102-18-500 0 0,-11 2-41 0 0,-1 1 0 0 0,0-1-1 0 0,1 0 1 0 0,-1 0-1 0 0,0 0 1 0 0,1-1-1 0 0,-1 1 1 0 0,0 0-1 0 0,1 0 1 0 0,-1-1-1 0 0,0 1 1 0 0,0 0 0 0 0,1-1-1 0 0,-1 0 1 0 0,0 1-1 0 0,0-1 1 0 0,0 0-1 0 0,1 1 1 0 0,-1-1-1 0 0,0 0 1 0 0,0 0-1 0 0,0 0 1 0 0,-1 0 0 0 0,1 0-1 0 0,0 0 1 0 0,0 0-1 0 0,0 0 1 0 0,-1 0-1 0 0,1-1 1 0 0,-1 1-1 0 0,1 0 1 0 0,-1 0-1 0 0,1-1 2 0 0,34-19-2611 0 0,-29 16 1686 0 0</inkml:trace>
  <inkml:trace contextRef="#ctx0" brushRef="#br2" timeOffset="3.647">948 5822 2537 0 0,'-5'-15'1841'0'0,"88"-347"-1251"0"0,-36 218-1598 0 0,-47 143 770 0 0,0 1 6 0 0,0 0 12 0 0,0 0 28 0 0,0 0 31 0 0,0 0 30 0 0,0 0 47 0 0,0 0 36 0 0,12 15 16 0 0,61 107 196 0 0,-45-16 1155 0 0,-6 0 1 0 0,-4 2-1 0 0,3 88-1319 0 0,-11 21 1566 0 0,-27-220-3177 0 0,-49-56 129 0 0,62 57 1280 0 0,1-1 0 0 0,-1 2-1 0 0,0-1 1 0 0,0 0 0 0 0,0 1 0 0 0,0-1-1 0 0,0 1 1 0 0,0 0 0 0 0,0 0 0 0 0,0 1-1 0 0,-1 0 1 0 0,1-1 0 0 0,0 1 0 0 0,0 0-1 0 0,0 1 1 0 0,-1-1 0 0 0,1 1 0 0 0,0 0-1 0 0,0 0 1 0 0,-2 1 202 0 0,16 1 3930 0 0,35 7-3607 0 0,99-16 1117 0 0,-37-8-2849 0 0,-97 6 409 0 0,-10 6 145 0 0</inkml:trace>
  <inkml:trace contextRef="#ctx0" brushRef="#br2" timeOffset="3.647">1597 5681 2817 0 0,'0'12'1208'0'0,"-1"-2"-792"0"0,1 1-304 0 0,3-3 128 0 0,2 2-184 0 0,3-9-8 0 0,0 2-16 0 0,0-3-16 0 0,3 0-16 0 0,2-1-64 0 0,-4-2-56 0 0,4-4-64 0 0,0 4-104 0 0,-2-3 208 0 0,2 2-168 0 0,-2 1-64 0 0</inkml:trace>
  <inkml:trace contextRef="#ctx0" brushRef="#br0" timeOffset="3.647">3622 5764 976 0 0,'-27'44'2590'0'0,"6"79"-1835"0"0,8-13-3342 0 0,11-105 2133 0 0</inkml:trace>
  <inkml:trace contextRef="#ctx0" brushRef="#br0" timeOffset="3.647">3548 6304 2080 0 0,'-3'14'359'0'0,"-1"0"-1"0"0,2 0 0 0 0,0 1 1 0 0,1-1-1 0 0,0 1 0 0 0,1-1 1 0 0,1 1-1 0 0,0-1 0 0 0,2 8-358 0 0,-1-9-28 0 0,0 1 0 0 0,-1 0-1 0 0,0-1 1 0 0,-2 1-1 0 0,1 0 1 0 0,-2-1-1 0 0,0 1 1 0 0,0-1 0 0 0,-1 1-1 0 0,-2 3 29 0 0,-22 8-2870 0 0,27-25 2343 0 0</inkml:trace>
  <inkml:trace contextRef="#ctx0" brushRef="#br0" timeOffset="3.647">3497 6875 2377 0 0,'-4'15'193'0'0,"-1"-1"1"0"0,2 1 0 0 0,0-1 0 0 0,1 1 0 0 0,0 0 0 0 0,1 0 0 0 0,1 0 0 0 0,0 0 0 0 0,1 0 0 0 0,1 0 0 0 0,0 0 0 0 0,3 6-194 0 0,-23 86-1587 0 0,17-102 1237 0 0,0-3-72 0 0</inkml:trace>
  <inkml:trace contextRef="#ctx0" brushRef="#br0" timeOffset="3.647">3521 7506 3481 0 0,'-5'27'1400'0'0,"2"2"-1008"0"0,-2-2-304 0 0,4 3 72 0 0,1-1-128 0 0,1-1-32 0 0,-1 1-8 0 0,-3-3 0 0 0,3-3-24 0 0,0-2-40 0 0,-1-3-64 0 0,1-4-72 0 0,0-4-328 0 0,0 4 408 0 0,1-8-272 0 0,2 1-176 0 0</inkml:trace>
  <inkml:trace contextRef="#ctx0" brushRef="#br0" timeOffset="3.647">3751 7103 1784 0 0,'-72'153'2774'0'0,"48"-86"-2568"0"0,-6 7 8 0 0,16-32-170 0 0,-3 0-1 0 0,-1-2 1 0 0,-2 0-1 0 0,-1-1 1 0 0,-3-1-1 0 0,-1-1 0 0 0,-11 11-43 0 0,-31 5-852 0 0,54-49 519 0 0</inkml:trace>
  <inkml:trace contextRef="#ctx0" brushRef="#br0" timeOffset="3.647">3544 7482 3385 0 0,'67'21'2198'0'0,"28"-47"-2497"0"0,-70 13-3 0 0,52-25-2564 0 0,-66 30 2350 0 0</inkml:trace>
  <inkml:trace contextRef="#ctx0" brushRef="#br0" timeOffset="3.647">4036 7369 1856 0 0,'34'73'2484'0'0,"-5"-42"-4062"0"0,-29-35 767 0 0,0 3 500 0 0</inkml:trace>
  <inkml:trace contextRef="#ctx0" brushRef="#br0" timeOffset="3.647">3558 7563 1496 0 0,'-12'6'1232'0'0,"24"-12"-690"0"0,0 5-526 0 0,1 0 0 0 0,-1-2 0 0 0,1 0 1 0 0,-1 0-1 0 0,0-1 0 0 0,0 0 0 0 0,0-1 0 0 0,-1-1 0 0 0,1 1 0 0 0,-1-2 0 0 0,7-5-16 0 0,1 2 30 0 0,2 0-1 0 0,-1 1 0 0 0,1 1 0 0 0,1 2 0 0 0,-1 0 0 0 0,1 1 0 0 0,0 0 0 0 0,1 2 0 0 0,-1 1 1 0 0,1 1-1 0 0,-1 1 0 0 0,0 1 0 0 0,5 1-29 0 0,6-2 31 0 0,179-7 106 0 0,-114 18 476 0 0,0-4-1 0 0,0-5 1 0 0,55-7-613 0 0,-55-2-6 0 0,-67 3 4 0 0,1 1 0 0 0,-1 2 1 0 0,1 1-1 0 0,0 2 1 0 0,-1 1-1 0 0,6 2 2 0 0,192 49 193 0 0,-206-50-190 0 0,0-1-1 0 0,0-2 0 0 0,1 0 1 0 0,-1-1-1 0 0,0-2 0 0 0,0 0 1 0 0,0-2-1 0 0,12-3-2 0 0,246-61-5 0 0,-251 69-2123 0 0,-30-2 1514 0 0</inkml:trace>
  <inkml:trace contextRef="#ctx0" brushRef="#br0" timeOffset="3.647">6042 8649 2825 0 0,'4'-28'1416'0'0,"19"-84"-2782"0"0,-30 43 135 0 0,6 51 907 0 0</inkml:trace>
  <inkml:trace contextRef="#ctx0" brushRef="#br0" timeOffset="3.647">6033 8020 3681 0 0,'1'0'1304'0'0,"-1"-1"-1104"0"0,-1-1-256 0 0,1 1-72 0 0,-2-1-88 0 0,2 0-40 0 0,0 1-72 0 0,0-1-192 0 0,0 1 368 0 0,0-3-216 0 0,0-7-88 0 0</inkml:trace>
  <inkml:trace contextRef="#ctx0" brushRef="#br0" timeOffset="3.647">6006 7692 4489 0 0,'-2'0'1744'0'0,"-1"0"-1280"0"0,1 0-392 0 0,1-1 80 0 0,-1 1-136 0 0,0-2-136 0 0,1 1-96 0 0,-1 1-104 0 0,2-2-104 0 0,0 0-384 0 0,0 1 592 0 0,0-1-424 0 0,0 1-192 0 0</inkml:trace>
  <inkml:trace contextRef="#ctx0" brushRef="#br0" timeOffset="3.647">6066 7444 1536 0 0,'0'14'849'0'0,"-1"4"-369"0"0,1-1-240 0 0,-4 2 104 0 0,1 1-72 0 0,2 0-32 0 0,-3-1-8 0 0,3-1-128 0 0,-1 4-40 0 0,1-3-40 0 0,-1-6-64 0 0,0 0-144 0 0,1-2-104 0 0,1-3-152 0 0,0 1 296 0 0,0-7-264 0 0,0-2-153 0 0</inkml:trace>
  <inkml:trace contextRef="#ctx0" brushRef="#br0" timeOffset="3.647">5975 8154 4377 0 0,'-4'30'1944'0'0,"-6"1"-1280"0"0,4-4-495 0 0,-2 0 223 0 0,1 0-376 0 0,3-3-48 0 0,2-3-72 0 0,2-4-329 0 0,0 1-167 0 0,0-3-232 0 0,2 1 568 0 0,-1-9-568 0 0,2-1-288 0 0</inkml:trace>
  <inkml:trace contextRef="#ctx0" brushRef="#br0" timeOffset="3.647">5614 7509 264 0 0,'-10'8'1390'0'0,"28"-8"-473"0"0,-5-2-1087 0 0,88-33 59 0 0,-46-4-711 0 0,-41 29 458 0 0</inkml:trace>
  <inkml:trace contextRef="#ctx0" brushRef="#br0" timeOffset="3.647">6267 6992 2777 0 0,'-20'72'4449'0'0,"-78"149"-3205"0"0,-89 139-1215 0 0,168-319-162 0 0,9-19-414 0 0,0 1-1 0 0,-2-2 1 0 0,0 1 0 0 0,-1-2 0 0 0,-2 1-1 0 0,-12 13 548 0 0,21-30-676 0 0,2-1-145 0 0</inkml:trace>
  <inkml:trace contextRef="#ctx0" brushRef="#br0" timeOffset="3.647">5775 7409 2096 0 0,'-1'0'54'0'0,"1"0"0"0"0,0 1-1 0 0,-1-1 1 0 0,1 0 0 0 0,0 0-1 0 0,0 1 1 0 0,-1-1 0 0 0,1 0-1 0 0,0 1 1 0 0,0-1 0 0 0,-1 0-1 0 0,1 1 1 0 0,0-1 0 0 0,0 0-1 0 0,0 1 1 0 0,0-1 0 0 0,0 0-1 0 0,0 1 1 0 0,-1-1-1 0 0,1 1 1 0 0,0-1 0 0 0,0 0-1 0 0,0 1 1 0 0,0-1 0 0 0,0 1-1 0 0,1-1 1 0 0,-1 0 0 0 0,0 1-1 0 0,0-1 1 0 0,0 1 0 0 0,0-1-1 0 0,0 0 1 0 0,0 1 0 0 0,1-1-1 0 0,-1 0 1 0 0,0 1 0 0 0,0-1-1 0 0,0 0 1 0 0,1 1-1 0 0,-1-1 1 0 0,0 0 0 0 0,1 0-1 0 0,-1 1 1 0 0,0-1 0 0 0,0 0-1 0 0,1 0 1 0 0,-1 1 0 0 0,0-1-1 0 0,1 0 1 0 0,-1 0 0 0 0,1 0-1 0 0,-1 0 1 0 0,0 0 0 0 0,1 0-1 0 0,-1 0 1 0 0,0 1 0 0 0,1-1-1 0 0,-1 0 1 0 0,1 0-1 0 0,-1 0 1 0 0,0 0 0 0 0,1-1-1 0 0,-1 1 1 0 0,1 0 0 0 0,-1 0-1 0 0,0 0 1 0 0,1 0 0 0 0,-1 0-1 0 0,0 0 1 0 0,1-1-54 0 0,9 2-272 0 0,9-1 286 0 0,0 0 0 0 0,0-1-1 0 0,0-1 1 0 0,0 0 0 0 0,-1-2 0 0 0,1 0 0 0 0,-1-1 0 0 0,0-1 0 0 0,0-1 0 0 0,9-5-14 0 0,33-21-2036 0 0,-53 28 1466 0 0</inkml:trace>
  <inkml:trace contextRef="#ctx0" brushRef="#br0" timeOffset="3.647">4833 6081 3929 0 0,'-100'-15'2159'0'0,"68"3"-1017"0"0,117 31-652 0 0,82-51-216 0 0,-33 2-90 0 0,-165 50-128 0 0,-53 14-487 0 0,-62 104 144 0 0,136-124 303 0 0,1 1 0 0 0,0-1 0 0 0,1 1 1 0 0,1 1-1 0 0,0-1 0 0 0,1 1 0 0 0,1 1 0 0 0,0-1 0 0 0,1 1 0 0 0,1-1 0 0 0,1 1 0 0 0,0 0 0 0 0,1 0 0 0 0,1 0 0 0 0,0 0 0 0 0,2 0 0 0 0,0 0 0 0 0,1 0 0 0 0,0 0 1 0 0,1-1-1 0 0,1 1 0 0 0,7 14-16 0 0,-9-27 29 0 0,-1 0 0 0 0,1-1 0 0 0,-1 1 1 0 0,1-1-1 0 0,0 0 0 0 0,0 0 0 0 0,1 0 1 0 0,-1 0-1 0 0,0-1 0 0 0,1 1 0 0 0,0-1 0 0 0,0 0 1 0 0,-1 0-1 0 0,1 0 0 0 0,0-1 0 0 0,1 1 1 0 0,-1-1-1 0 0,0 0 0 0 0,0 0 0 0 0,1 0 0 0 0,-1-1 1 0 0,0 1-1 0 0,1-1 0 0 0,-1 0 0 0 0,0-1 1 0 0,1 1-1 0 0,-1-1 0 0 0,0 0 0 0 0,1 0 1 0 0,-1 0-1 0 0,0 0 0 0 0,0-1 0 0 0,0 1 0 0 0,0-1 1 0 0,0 0-1 0 0,1-2-29 0 0,11-9 21 0 0,-1 0 0 0 0,-1-1 0 0 0,0-1 1 0 0,-1 0-1 0 0,0-1 0 0 0,-1 0 0 0 0,-1-1 0 0 0,-1 0 1 0 0,7-17-22 0 0,2-37-311 0 0,-17 40-3386 0 0,-2 29 2777 0 0</inkml:trace>
  <inkml:trace contextRef="#ctx0" brushRef="#br0" timeOffset="3.647">5267 6689 1848 0 0,'18'7'2518'0'0,"36"-40"-2251"0"0,2-62 192 0 0,-37-23 16 0 0,-20 116-412 0 0,0 0 0 0 0,0 0 0 0 0,0 0 0 0 0,-1 0 0 0 0,1 1 0 0 0,-1-1 0 0 0,1 0 1 0 0,-1 1-1 0 0,0-1 0 0 0,1 1 0 0 0,-1 0 0 0 0,0 0 0 0 0,0-1 0 0 0,0 1 1 0 0,0 0-1 0 0,0 1 0 0 0,0-1 0 0 0,0 0 0 0 0,-1 1 0 0 0,1-1 0 0 0,0 1 1 0 0,0 0-1 0 0,0-1 0 0 0,-1 1 0 0 0,1 0 0 0 0,0 0 0 0 0,0 1 0 0 0,-1-1 1 0 0,1 0-1 0 0,0 1 0 0 0,0-1 0 0 0,-2 2-63 0 0,-58 67 71 0 0,56-60-62 0 0,1 0 1 0 0,1 0 0 0 0,0 0-1 0 0,0 0 1 0 0,0 1-1 0 0,1-1 1 0 0,1 1 0 0 0,-1 0-1 0 0,2 0 1 0 0,-1 0-1 0 0,2 0 1 0 0,-1 0 0 0 0,1 1-1 0 0,1-1 1 0 0,0 0-10 0 0,-1 7 24 0 0,0-14-18 0 0,0-1 0 0 0,0 1 0 0 0,0-1 0 0 0,0 1 0 0 0,1 0 0 0 0,-1-1 0 0 0,1 1 0 0 0,0-1 0 0 0,0 1 0 0 0,0-1 0 0 0,0 0 1 0 0,0 1-1 0 0,0-1 0 0 0,1 0 0 0 0,-1 0 0 0 0,1 0 0 0 0,0 0 0 0 0,-1 0 0 0 0,1 0 0 0 0,0 0 0 0 0,0-1 0 0 0,0 1 0 0 0,0 0 0 0 0,1-1 0 0 0,-1 0 0 0 0,0 0 1 0 0,0 0-1 0 0,1 0 0 0 0,-1 0 0 0 0,1 0 0 0 0,-1 0 0 0 0,1-1 0 0 0,-1 1 0 0 0,1-1 0 0 0,0 0 0 0 0,-1 0 0 0 0,1 0 0 0 0,-1 0 0 0 0,1 0 0 0 0,0 0 1 0 0,-1-1-1 0 0,1 1 0 0 0,-1-1 0 0 0,1 0 0 0 0,-1 0 0 0 0,1 0 0 0 0,-1 0 0 0 0,0 0 0 0 0,0 0 0 0 0,1-1 0 0 0,-1 1 0 0 0,0-1 0 0 0,0 1 0 0 0,0-1 1 0 0,0 0-1 0 0,-1 0 0 0 0,1 0 0 0 0,0 0-6 0 0,34-33 34 0 0,51-30-10 0 0,-86 65-4 0 0,-1 0-2 0 0,0 0 2 0 0,0 0 18 0 0,0 0 20 0 0,0 0 19 0 0,0 0 7 0 0,0 0-5 0 0,0 0 10 0 0,26 14 221 0 0,41 2-1033 0 0,-1-48-1318 0 0,-52 19 1235 0 0,0 1-340 0 0</inkml:trace>
  <inkml:trace contextRef="#ctx0" brushRef="#br0" timeOffset="3.647">10111 9970 816 0 0,'-83'-56'4154'0'0,"60"63"-1302"0"0,9 34-3112 0 0,13-32 498 0 0,-18 165 10 0 0,-40 560-173 0 0,45-623-44 0 0,-14 113 1540 0 0,3 137-1571 0 0,22-339 75 0 0,2-1 0 0 0,0 0 0 0 0,1 1 0 0 0,1-1 0 0 0,1 0 0 0 0,1 0 0 0 0,1 0 0 0 0,0 0 0 0 0,2 0 0 0 0,1-1 0 0 0,0 0-1 0 0,1 0 1 0 0,1-1 0 0 0,1 0 0 0 0,1-1 0 0 0,1 0 0 0 0,0 0 0 0 0,2-1-75 0 0,-6-12-157 0 0,0-1 0 0 0,1 0 0 0 0,0 0 0 0 0,0 0 0 0 0,0-1-1 0 0,0-1 1 0 0,0 0 0 0 0,0 0 0 0 0,1-1 0 0 0,-1 0 0 0 0,1 0 0 0 0,0-1-1 0 0,-1 0 1 0 0,1-1 0 0 0,-1 0 0 0 0,1-1 0 0 0,-1 0 0 0 0,0 0 0 0 0,0-1-1 0 0,0 0 1 0 0,0 0 0 0 0,0-1 0 0 0,-1-1 0 0 0,1 1 0 0 0,-1-1 0 0 0,0-1-1 0 0,-1 0 1 0 0,1 0 0 0 0,-1 0 0 0 0,4-5 157 0 0,10-8-927 0 0</inkml:trace>
  <inkml:trace contextRef="#ctx0" brushRef="#br0" timeOffset="3.647">9667 10619 4697 0 0,'-147'0'3265'0'0,"146"-1"-3249"0"0,1 0 0 0 0,0 0 0 0 0,-1 1 0 0 0,1-1 0 0 0,0 0 0 0 0,0 0 0 0 0,-1 0 0 0 0,1 0 0 0 0,0 0 0 0 0,0 0 0 0 0,0 1 0 0 0,0-1 0 0 0,0 0 0 0 0,0 0 0 0 0,1 0 0 0 0,-1 0 0 0 0,0 0 0 0 0,0 0 0 0 0,1 0 0 0 0,-1 1 0 0 0,0-1 0 0 0,1 0 0 0 0,-1 0 1 0 0,1 1-1 0 0,-1-1 0 0 0,1 0 0 0 0,-1 0 0 0 0,1 1 0 0 0,-1-1 0 0 0,1 0 0 0 0,0 1 0 0 0,-1-1 0 0 0,1 1 0 0 0,0-1 0 0 0,0 1 0 0 0,-1-1 0 0 0,1 1 0 0 0,0 0 0 0 0,0-1 0 0 0,0 1 0 0 0,0 0 0 0 0,-1 0 0 0 0,1-1 0 0 0,1 1-16 0 0,40-27 22 0 0,1 2 0 0 0,1 1-1 0 0,1 3 1 0 0,1 1 0 0 0,1 3 0 0 0,1 2-1 0 0,8-1-21 0 0,-34 12-418 0 0,2 0 0 0 0,-1 2 0 0 0,0 0 0 0 0,1 2 0 0 0,-1 1 0 0 0,22 2 418 0 0,-4 2-1174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6:25:13.661"/>
    </inkml:context>
    <inkml:brush xml:id="br0">
      <inkml:brushProperty name="width" value="0.1" units="cm"/>
      <inkml:brushProperty name="height" value="0.1" units="cm"/>
      <inkml:brushProperty name="color" value="#004F8B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8540 1745 2681 0 0,'1'1'51'0'0,"1"0"0"0"0,0-1 1 0 0,-1 1-1 0 0,1 0 1 0 0,-1 0-1 0 0,1 0 0 0 0,-1 0 1 0 0,1 1-1 0 0,-1-1 1 0 0,0 0-1 0 0,0 0 0 0 0,0 1 1 0 0,1-1-1 0 0,-1 1 1 0 0,0-1-1 0 0,-1 1 1 0 0,1 0-1 0 0,0-1 0 0 0,0 1 1 0 0,-1 0-1 0 0,1-1 1 0 0,-1 1-1 0 0,0 0 0 0 0,1 0 1 0 0,-1-1-1 0 0,0 1 1 0 0,0 0-1 0 0,0 0 0 0 0,0 0 1 0 0,0-1-1 0 0,-1 1 1 0 0,1 0-1 0 0,0 0 0 0 0,-1 1-51 0 0,2 10 194 0 0,51 568 1744 0 0,-41-515-1750 0 0,2-1 1 0 0,3 0-1 0 0,3-1 0 0 0,17 36-188 0 0,-18-50 135 0 0,30 32 24 0 0,-47-81-267 0 0,-1-1-145 0 0,0 0-232 0 0,0 0 224 0 0,0 0-163 0 0,-1 0-203 0 0</inkml:trace>
  <inkml:trace contextRef="#ctx0" brushRef="#br0" timeOffset="296.394">8143 3081 2649 0 0,'-15'3'1584'0'0,"25"2"-326"0"0,22 3-581 0 0,-4-5-226 0 0,0-2 0 0 0,0-1 0 0 0,0 0 0 0 0,0-3 0 0 0,0 0 0 0 0,0-2 0 0 0,-1 0 0 0 0,14-6-451 0 0,28-4 398 0 0,418-63 472 0 0,-159 3-2285 0 0,-310 61-1626 0 0,-20 12 2006 0 0</inkml:trace>
  <inkml:trace contextRef="#ctx0" brushRef="#br0" timeOffset="545.535">8237 1785 5417 0 0,'-2'-3'65'0'0,"-1"1"-1"0"0,1-1 0 0 0,0 0 1 0 0,0 0-1 0 0,0 0 1 0 0,1 0-1 0 0,-1 0 0 0 0,1 0 1 0 0,-1-1-1 0 0,1 1 0 0 0,0 0 1 0 0,0-1-1 0 0,1 1 1 0 0,-1-1-1 0 0,1 1 0 0 0,0-1 1 0 0,0 1-1 0 0,0-1 1 0 0,0 1-1 0 0,0-1 0 0 0,1 1 1 0 0,-1-1-1 0 0,1 1 1 0 0,0-1-1 0 0,0 1 0 0 0,1 0 1 0 0,-1 0-1 0 0,1-1 1 0 0,-1 1-1 0 0,1 0 0 0 0,0 0 1 0 0,0 1-1 0 0,1-1 1 0 0,-1 0-1 0 0,0 1 0 0 0,1-1 1 0 0,-1 1-1 0 0,1 0 1 0 0,0 0-1 0 0,0 0 0 0 0,0 0 1 0 0,3-1-65 0 0,13-13 132 0 0,1 2 0 0 0,1 0 0 0 0,0 2 0 0 0,1 0 0 0 0,0 1 1 0 0,1 1-1 0 0,0 1 0 0 0,1 2 0 0 0,0 0 0 0 0,0 1 0 0 0,0 2 0 0 0,17-2-132 0 0,316 12-257 0 0,-221-23-2621 0 0,-109 6 1883 0 0</inkml:trace>
  <inkml:trace contextRef="#ctx0" brushRef="#br0" timeOffset="888.478">9543 1255 2104 0 0,'5'1'270'0'0,"0"1"-1"0"0,0 0 1 0 0,0 0-1 0 0,0 0 0 0 0,-1 1 1 0 0,1-1-1 0 0,-1 1 1 0 0,0 0-1 0 0,1 1 0 0 0,-1-1 1 0 0,-1 1-1 0 0,1 0 1 0 0,0 0-1 0 0,-1 0 0 0 0,0 0 1 0 0,0 0-1 0 0,0 1 1 0 0,1 4-270 0 0,4 8 246 0 0,-1-1 0 0 0,-1 2 1 0 0,-1-1-1 0 0,0 1 0 0 0,-2 0 1 0 0,0 0-1 0 0,0 0 1 0 0,-2 0-247 0 0,0 25 134 0 0,-3 0 0 0 0,-1 0 0 0 0,-2 0 0 0 0,-2 0 1 0 0,-11 36-135 0 0,8-39 30 0 0,1 0 1 0 0,3 1-1 0 0,1 0 1 0 0,2 1 0 0 0,2-1-1 0 0,2 14-30 0 0,-1-50 6 0 0,1-1 0 0 0,0 0 0 0 0,0 0 0 0 0,0 0 0 0 0,0 0 0 0 0,1 0 0 0 0,0 0 0 0 0,0 0 0 0 0,0-1 0 0 0,0 1 0 0 0,0-1 0 0 0,1 1 0 0 0,-1-1 0 0 0,1 0 0 0 0,0 0 0 0 0,0 0 0 0 0,0 0 0 0 0,1 0 0 0 0,-1-1-1 0 0,0 0 1 0 0,1 1 0 0 0,0-1 0 0 0,0-1 0 0 0,-1 1 0 0 0,1 0 0 0 0,0-1 0 0 0,0 0 0 0 0,1 0-6 0 0,3 6 16 0 0,0 0 0 0 0,0 0 0 0 0,-1 1 0 0 0,0 0 0 0 0,0 0 0 0 0,-1 1 0 0 0,0 0 0 0 0,-1 0 0 0 0,1 0 0 0 0,-2 1 0 0 0,1-1-1 0 0,-2 1 1 0 0,1 0 0 0 0,-1 1 0 0 0,-1-1 0 0 0,0 0 0 0 0,0 1 0 0 0,-1-1 0 0 0,0 1 0 0 0,-1 0 0 0 0,0-1 0 0 0,-1 1 0 0 0,-1 8-16 0 0,-29 766 768 0 0,31-765-835 0 0,2 0 0 0 0,1 0-1 0 0,0-1 1 0 0,2 1 0 0 0,0-1-1 0 0,1 0 1 0 0,1 0 0 0 0,1-1 0 0 0,2 3 67 0 0,-4-10-311 0 0,0 0 0 0 0,0-1 0 0 0,1 0 0 0 0,1 0 0 0 0,0-1 0 0 0,0 0 0 0 0,1 0 0 0 0,0-1 0 0 0,0 0 0 0 0,1-1 0 0 0,0 0 0 0 0,1 0 0 0 0,-1-1 0 0 0,1-1 0 0 0,3 2 311 0 0,23 6-1666 0 0</inkml:trace>
  <inkml:trace contextRef="#ctx0" brushRef="#br0" timeOffset="6723.432">14905 1001 3065 0 0,'0'-16'1293'0'0,"-1"14"-1216"0"0,0 0 0 0 0,1 0 0 0 0,-1 0 0 0 0,1 0 0 0 0,0 0 0 0 0,-1 0 0 0 0,1 0 0 0 0,0 0 0 0 0,0 0-1 0 0,0 0 1 0 0,1 0 0 0 0,-1 0 0 0 0,0 0 0 0 0,1 1 0 0 0,0-1 0 0 0,-1 0 0 0 0,1 0 0 0 0,0 0 0 0 0,0 0 0 0 0,0 1 0 0 0,0-1-1 0 0,0 0 1 0 0,0 1 0 0 0,0-1 0 0 0,1 1 0 0 0,-1-1 0 0 0,0 1 0 0 0,1-1 0 0 0,0 1 0 0 0,-1 0 0 0 0,1 0 0 0 0,0 0 0 0 0,-1 0-1 0 0,1 0 1 0 0,0 0 0 0 0,0 1 0 0 0,0-1 0 0 0,0 0 0 0 0,0 1 0 0 0,1-1-77 0 0,7 1 86 0 0,1 0 0 0 0,-1 0 0 0 0,1 1 0 0 0,-1 1 0 0 0,0-1 1 0 0,0 2-1 0 0,1-1 0 0 0,-1 1 0 0 0,-1 1 0 0 0,1 0 0 0 0,-1 0 0 0 0,1 1 0 0 0,-1 0 0 0 0,0 1 0 0 0,-1 0 0 0 0,0 0 1 0 0,0 1-1 0 0,0 0 0 0 0,-1 0 0 0 0,0 1 0 0 0,0 0 0 0 0,0 0 0 0 0,-1 1 0 0 0,-1 0 0 0 0,0 0 0 0 0,0 0 1 0 0,0 0-1 0 0,-1 1 0 0 0,-1 0 0 0 0,0 0 0 0 0,0 0 0 0 0,-1 0 0 0 0,0 0 0 0 0,0 3-86 0 0,0 39 65 0 0,-2 0 0 0 0,-2 0 0 0 0,-2 0 0 0 0,-3 0 0 0 0,-2 0 0 0 0,-2-1 0 0 0,-2 0-1 0 0,-4 1-64 0 0,7-12 96 0 0,7-26-64 0 0,0 0-1 0 0,1 0 1 0 0,1 0 0 0 0,0 0 0 0 0,1 1-1 0 0,1-1 1 0 0,0 0 0 0 0,1 1-1 0 0,0-1 1 0 0,1 0 0 0 0,1 0 0 0 0,0-1-1 0 0,1 1 1 0 0,0-1 0 0 0,1 0-1 0 0,1 0 1 0 0,0-1 0 0 0,7 9-32 0 0,5 20 15 0 0,-2 0 0 0 0,-2 1 1 0 0,-2 0-1 0 0,-2 1 0 0 0,-1 1 1 0 0,-3-1-1 0 0,-1 2 0 0 0,-3-1 1 0 0,-1 0-1 0 0,-2 1 0 0 0,-2 2-15 0 0,2-24 16 0 0,-1 34 124 0 0,-2 0 1 0 0,-3-1-1 0 0,-3 1 0 0 0,-1-1 1 0 0,-4-1-1 0 0,-1 0 0 0 0,-3-1 1 0 0,-22 44-141 0 0,-19 22-1747 0 0,56-117-1418 0 0,3-3 1583 0 0</inkml:trace>
  <inkml:trace contextRef="#ctx0" brushRef="#br0" timeOffset="5869.797">13878 1537 5225 0 0,'6'-23'4450'0'0,"-6"25"-4354"0"0,2 4 0 0 0,7 65 59 0 0,-2 0 0 0 0,-4 0-1 0 0,-3 1 1 0 0,-3 6-155 0 0,-1-8 50 0 0,4-1 0 0 0,3 1 0 0 0,2-1 0 0 0,12 47-50 0 0,-14-99 120 0 0,1 0 1 0 0,1-1-1 0 0,0 1 0 0 0,1-1 0 0 0,1 0 0 0 0,0-1 1 0 0,1 0-1 0 0,1 0 0 0 0,0 0 0 0 0,1-1 0 0 0,1-1 1 0 0,0 0-1 0 0,1 0 0 0 0,0-1 0 0 0,1-1 0 0 0,12 9-120 0 0,-10-15-44 0 0,-1-1-1 0 0,1 0 0 0 0,-1-1 0 0 0,1-1 0 0 0,0 0 1 0 0,0-1-1 0 0,0-1 0 0 0,1 0 0 0 0,-1-1 0 0 0,0-1 0 0 0,0 0 1 0 0,-1-1-1 0 0,1-1 0 0 0,-1 0 0 0 0,1-1 0 0 0,-1-1 1 0 0,0 0-1 0 0,-1 0 0 0 0,0-2 0 0 0,3-2 45 0 0,27-22-3469 0 0,-34 25 2186 0 0</inkml:trace>
  <inkml:trace contextRef="#ctx0" brushRef="#br0" timeOffset="6118.856">13738 2040 8618 0 0,'-51'8'4123'0'0,"239"-51"-3913"0"0,-119 31-1897 0 0,1 3 0 0 0,0 3 1 0 0,65 3 1686 0 0,-90 3-935 0 0,-3-1-244 0 0</inkml:trace>
  <inkml:trace contextRef="#ctx0" brushRef="#br0" timeOffset="5291.613">13034 1580 5745 0 0,'4'-29'2888'0'0,"-4"29"-2810"0"0,-11 28 93 0 0,5-16-155 0 0,-1 0 0 0 0,1 0 0 0 0,-2 0 0 0 0,0-1 1 0 0,0 0-1 0 0,-1-1 0 0 0,0 0 0 0 0,-1 0 0 0 0,0-1 0 0 0,-8 5-16 0 0,-309 193 260 0 0,318-203-251 0 0,0 1 0 0 0,0 1 0 0 0,0 0 0 0 0,1 0 0 0 0,0 1 0 0 0,0 0 0 0 0,1 0 0 0 0,0 0 0 0 0,0 1 0 0 0,1 1 0 0 0,-1-1-9 0 0,7-7 8 0 0,0-1 1 0 0,0 0 5 0 0,0 0-4 0 0,0 0 6 0 0,0 0 4 0 0,10 8-9 0 0,90 58 54 0 0,145 35 85 0 0,-53-19-2943 0 0,-161-65 1211 0 0,-17-7 229 0 0</inkml:trace>
  <inkml:trace contextRef="#ctx0" brushRef="#br0" timeOffset="5542.492">12523 2462 6409 0 0,'5'10'3126'0'0,"104"26"-2894"0"0,362-17-960 0 0,-367-19-1576 0 0,-80-3 1490 0 0</inkml:trace>
  <inkml:trace contextRef="#ctx0" brushRef="#br0" timeOffset="4155.336">10687 1650 112 0 0,'-51'-45'3912'0'0,"64"34"-2803"0"0,162-11-62 0 0,174 33-568 0 0,-207-21-71 0 0,-142 10-381 0 0,-1 1 0 0 0,1-1 0 0 0,-1 0 0 0 0,1 0 0 0 0,-1 0 0 0 0,0 1 1 0 0,1-1-1 0 0,-1 0 0 0 0,1 0 0 0 0,-1 0 0 0 0,1 0 0 0 0,-1 0 0 0 0,0 0 0 0 0,1 0 0 0 0,-1 0 0 0 0,1-1 1 0 0,-1 1-1 0 0,0 0 0 0 0,1 0 0 0 0,-1 0 0 0 0,1-1 0 0 0,-1 1 0 0 0,1 0 0 0 0,-1 0 0 0 0,1-1 0 0 0,-1 1 1 0 0,1-1-1 0 0,0 1 0 0 0,-1 0 0 0 0,1-1 0 0 0,-1 1 0 0 0,1-1 0 0 0,0 1 0 0 0,-1-1 0 0 0,1 1 1 0 0,0-1-1 0 0,0 1 0 0 0,-1-1 0 0 0,1 1 0 0 0,0-1 0 0 0,0 1 0 0 0,0-1 0 0 0,0 0 0 0 0,-1 1 0 0 0,1-1 1 0 0,0 1-1 0 0,0-1 0 0 0,0 0 0 0 0,0 1 0 0 0,1-1 0 0 0,-1 1 0 0 0,0-1 0 0 0,0 1 0 0 0,0-1 0 0 0,0 0 1 0 0,1 1-1 0 0,-1-1 0 0 0,0 1 0 0 0,1-1-27 0 0,-92 26-96 0 0,-1 38-102 0 0,46-14 188 0 0,2 1 0 0 0,2 2-1 0 0,3 2 1 0 0,1 2-1 0 0,4 1 1 0 0,2 2 0 0 0,2 1-1 0 0,3 1 1 0 0,3 1-1 0 0,-14 59 11 0 0,29-98 23 0 0,1 1-1 0 0,0-1 0 0 0,2 1 0 0 0,1 0 0 0 0,1 1 1 0 0,1-1-1 0 0,1 1 0 0 0,1 0 0 0 0,1-1 0 0 0,2 1 1 0 0,0 0-1 0 0,1-1 0 0 0,2 1 0 0 0,0-1 0 0 0,2-1 1 0 0,1 1-1 0 0,10 21-22 0 0,-15-40 51 0 0,1-1 1 0 0,-1 0-1 0 0,1 0 1 0 0,0-1-1 0 0,1 1 1 0 0,-1-1-1 0 0,1 0 1 0 0,-1 0-1 0 0,1 0 1 0 0,0 0-1 0 0,0-1 1 0 0,0 0-1 0 0,0 0 0 0 0,1 0 1 0 0,-1-1-1 0 0,0 0 1 0 0,1 0-1 0 0,-1 0 1 0 0,1-1-1 0 0,-1 0 1 0 0,1 0-1 0 0,-1 0 1 0 0,1 0-1 0 0,-1-1 1 0 0,1 0-1 0 0,-1 0 1 0 0,1-1-1 0 0,-1 0 1 0 0,0 1-1 0 0,0-2 0 0 0,0 1 1 0 0,0-1-1 0 0,0 1 1 0 0,-1-1-1 0 0,1-1 1 0 0,-1 1-1 0 0,1-1 1 0 0,-1 1-1 0 0,0-1 1 0 0,-1 0-1 0 0,1-1 1 0 0,1-1-52 0 0,13-11 44 0 0,0 0 0 0 0,-1-1 0 0 0,-1 0 0 0 0,0-2 0 0 0,-2 0 0 0 0,0 0 0 0 0,-1-2 0 0 0,-2 1 1 0 0,0-2-1 0 0,-1 1 0 0 0,-1-1 0 0 0,-1-1 0 0 0,-1 0 0 0 0,-1-4-44 0 0,-5 23-34 0 0,0 0-1 0 0,0-1 0 0 0,-1 1 1 0 0,0 0-1 0 0,0 0 1 0 0,0 0-1 0 0,-1 0 1 0 0,0 0-1 0 0,0 0 1 0 0,0 0-1 0 0,0 0 1 0 0,-1 0-1 0 0,0 1 1 0 0,0-1-1 0 0,0 0 0 0 0,-1 1 1 0 0,1 0-1 0 0,-1-1 1 0 0,0 1-1 0 0,-1 0 1 0 0,1 0-1 0 0,0 1 1 0 0,-1-1-1 0 0,0 1 1 0 0,0 0-1 0 0,0 0 1 0 0,0 0-1 0 0,-1 0 0 0 0,1 1 1 0 0,-2-1 34 0 0,-18 2-4206 0 0,22 1 3264 0 0</inkml:trace>
  <inkml:trace contextRef="#ctx0" brushRef="#br0" timeOffset="4685.858">11591 2688 3385 0 0,'12'-5'201'0'0,"-1"-1"0"0"0,1 0 0 0 0,-1 0 1 0 0,0-1-1 0 0,-1-1 0 0 0,0 0 0 0 0,0 0 0 0 0,-1-1 1 0 0,0 0-1 0 0,0 0 0 0 0,-1-1 0 0 0,0 0 1 0 0,-1-1-1 0 0,0 0 0 0 0,-1 0 0 0 0,0-1-201 0 0,-2 6 44 0 0,-1 1 1 0 0,-1-1-1 0 0,1 0 0 0 0,-1-1 0 0 0,0 1 1 0 0,0 0-1 0 0,-1-1 0 0 0,1 1 1 0 0,-1-1-1 0 0,-1 1 0 0 0,0-1 0 0 0,1 1 1 0 0,-2-1-1 0 0,1 1 0 0 0,-1-1 0 0 0,0 1 1 0 0,-1-1-1 0 0,1 1 0 0 0,-1 0 0 0 0,0-1 1 0 0,-1 1-1 0 0,0 0 0 0 0,0 0 1 0 0,0 1-1 0 0,0-1 0 0 0,-1 1 0 0 0,0 0 1 0 0,0-1-1 0 0,-1 2 0 0 0,1-1 0 0 0,-5-3-44 0 0,6 6 15 0 0,0 0-1 0 0,0 0 1 0 0,-1 0-1 0 0,1 0 1 0 0,-1 1-1 0 0,0-1 0 0 0,1 1 1 0 0,-1 0-1 0 0,0 0 1 0 0,0 1-1 0 0,1-1 1 0 0,-1 1-1 0 0,0-1 1 0 0,0 1-1 0 0,0 0 0 0 0,0 1 1 0 0,0-1-1 0 0,0 1 1 0 0,1-1-1 0 0,-1 1 1 0 0,0 1-1 0 0,0-1 1 0 0,1 0-1 0 0,-1 1 0 0 0,1 0 1 0 0,-3 1-15 0 0,-89 66 30 0 0,77-54-18 0 0,-6 6 17 0 0,1 1 1 0 0,0 0 0 0 0,2 2-1 0 0,0 1 1 0 0,2 0-1 0 0,1 2 1 0 0,1 0 0 0 0,1 1-1 0 0,2 0 1 0 0,0 1-1 0 0,2 1 1 0 0,2 0-1 0 0,0 1 1 0 0,2 0 0 0 0,2 0-1 0 0,-3 22-29 0 0,9-50 22 0 0,-1-1 1 0 0,0 1-1 0 0,1 0 0 0 0,-1 0 0 0 0,1 0 1 0 0,0-1-1 0 0,0 1 0 0 0,0 0 0 0 0,0 0 1 0 0,0 0-1 0 0,1 0 0 0 0,-1 0 0 0 0,1-1 1 0 0,0 1-1 0 0,0 0 0 0 0,0-1 0 0 0,0 1 1 0 0,0 0-1 0 0,1-1 0 0 0,-1 1 0 0 0,1-1 0 0 0,-1 0 1 0 0,1 1-1 0 0,0-1 0 0 0,0 0 0 0 0,0 0 1 0 0,0 0-1 0 0,1-1 0 0 0,-1 1 0 0 0,0 0 1 0 0,1-1-1 0 0,-1 0 0 0 0,1 1 0 0 0,0-1 1 0 0,-1 0-1 0 0,1 0 0 0 0,0 0 0 0 0,-1-1 0 0 0,1 1 1 0 0,0-1-1 0 0,0 1 0 0 0,0-1 0 0 0,2 0-22 0 0,15-9 55 0 0,-1 0-1 0 0,-1-1 0 0 0,0-1 0 0 0,0-1 0 0 0,-1 0 0 0 0,0-1 0 0 0,-1-1 0 0 0,-1-1 0 0 0,0 0 0 0 0,-1-1 0 0 0,-1 0 1 0 0,0-1-1 0 0,-2-1 0 0 0,2-2-54 0 0,-9 15 9 0 0,97-118 29 0 0,-99 123-32 0 0,0 1 0 0 0,0-1 1 0 0,0 1-1 0 0,-1 0 1 0 0,1-1-1 0 0,0 1 1 0 0,0 0-1 0 0,-1 0 1 0 0,1 0-1 0 0,0 0 0 0 0,-1 1 1 0 0,1-1-1 0 0,-1 0 1 0 0,0 1-1 0 0,1-1 1 0 0,-1 1-1 0 0,0-1 0 0 0,0 1 1 0 0,0 0-1 0 0,0-1 1 0 0,0 1-1 0 0,0 0 1 0 0,-1 0-1 0 0,1 0 1 0 0,-1 0-1 0 0,1-1 0 0 0,-1 1 1 0 0,0 0-1 0 0,1 0 1 0 0,-1 0-1 0 0,0 0 1 0 0,0 0-1 0 0,0 0 0 0 0,-1 0 1 0 0,1 0-1 0 0,-1 1-6 0 0,2 1 15 0 0,7 57 150 0 0,-8-43-133 0 0,2 1 0 0 0,-1-1-1 0 0,2 0 1 0 0,1 0 0 0 0,0 0-1 0 0,1 0 1 0 0,1-1 0 0 0,1 0-1 0 0,0 0 1 0 0,1-1 0 0 0,1 0-1 0 0,0 0 1 0 0,1-1 0 0 0,1 0-1 0 0,3 2-31 0 0,-7-12-158 0 0,0-1 0 0 0,0 0 0 0 0,1 0 0 0 0,-1 0 0 0 0,1-1 0 0 0,0 0 0 0 0,0-1 0 0 0,0 0 0 0 0,0 0 0 0 0,0-1 0 0 0,0 0 0 0 0,0 0 0 0 0,1-1 0 0 0,-1 0 0 0 0,0-1 0 0 0,1 1 0 0 0,-1-2 0 0 0,0 1 0 0 0,0-1 0 0 0,0 0 0 0 0,0-1 0 0 0,0 0 0 0 0,1-1 158 0 0,20-3-1327 0 0</inkml:trace>
  <inkml:trace contextRef="#ctx0" brushRef="#br0" timeOffset="111848.954">10401 478 6449 0 0,'-29'26'4674'0'0,"14"82"-4355"0"0,14-101-327 0 0,1 0 0 0 0,0 1 0 0 0,0-1-1 0 0,0 0 1 0 0,1 0 0 0 0,0 0 0 0 0,1 0-1 0 0,0 0 1 0 0,0 0 0 0 0,0 0 0 0 0,1 0-1 0 0,-1-1 1 0 0,2 1 0 0 0,-1-1 0 0 0,1 0-1 0 0,0 0 1 0 0,0 0 0 0 0,1-1 0 0 0,-1 1-1 0 0,1-1 1 0 0,3 1 8 0 0,-3-5-18 0 0,0-1-1 0 0,0 0 1 0 0,0-1-1 0 0,0 1 1 0 0,0-1-1 0 0,0 0 1 0 0,0 0-1 0 0,0-1 1 0 0,0 1 0 0 0,0-1-1 0 0,-1 0 1 0 0,1 0-1 0 0,-1-1 1 0 0,1 0-1 0 0,-1 1 1 0 0,0-1-1 0 0,0-1 1 0 0,0 1-1 0 0,0-1 1 0 0,-1 1 0 0 0,2-3 18 0 0,21-14-61 0 0,-25 19 60 0 0,2-2 6 0 0,-1 0-1 0 0,1 0 1 0 0,0 0 0 0 0,0 0-1 0 0,1 0 1 0 0,-1 1 0 0 0,1 0-1 0 0,-1-1 1 0 0,1 1 0 0 0,0 1-1 0 0,0-1 1 0 0,0 0 0 0 0,-1 1-1 0 0,2 0 1 0 0,-1 0 0 0 0,0 0-1 0 0,0 1 1 0 0,0-1 0 0 0,0 1-1 0 0,0 0 1 0 0,1 0-1 0 0,-1 0 1 0 0,0 1 0 0 0,0-1-1 0 0,0 1 1 0 0,0 0 0 0 0,0 0-1 0 0,0 1 1 0 0,0-1 0 0 0,0 1-1 0 0,0 0 1 0 0,-1 0 0 0 0,1 0-1 0 0,-1 1 1 0 0,1-1 0 0 0,1 3-5 0 0,32 31 67 0 0,-33-29-64 0 0,0-1 1 0 0,1 1-1 0 0,0-1 0 0 0,0-1 0 0 0,1 1 0 0 0,-1-1 1 0 0,1 0-1 0 0,1 0 0 0 0,-1 0 0 0 0,1-1 0 0 0,-1 0 1 0 0,1-1-1 0 0,0 1 0 0 0,1-1 0 0 0,-1 0 1 0 0,0-1-1 0 0,1 0 0 0 0,0 0 0 0 0,-1-1 0 0 0,1 0 1 0 0,0 0-1 0 0,0-1 0 0 0,0 0 0 0 0,-1 0 0 0 0,1-1 1 0 0,0 0-1 0 0,0 0 0 0 0,2-1-3 0 0,247-131 15 0 0,-241 129 1 0 0,1 0 0 0 0,0 1 0 0 0,-1 1 0 0 0,1 1 1 0 0,0 0-1 0 0,0 2 0 0 0,0 0 0 0 0,0 0 0 0 0,0 2 0 0 0,0 0 1 0 0,-1 1-1 0 0,1 0 0 0 0,14 7-16 0 0,-10-5 71 0 0,-8-3-27 0 0,1 0 0 0 0,0 0 0 0 0,0-2 0 0 0,0 0 0 0 0,0 0 0 0 0,0-1 0 0 0,0-1 0 0 0,-1 0 0 0 0,1-1 0 0 0,0-1-1 0 0,0 0 1 0 0,-1 0 0 0 0,0-2 0 0 0,0 0 0 0 0,0 0 0 0 0,0-1 0 0 0,-1-1 0 0 0,0 0 0 0 0,0 0 0 0 0,3-4-44 0 0,-9 7 7 0 0,6-3 2 0 0,-1 0 0 0 0,1-1 0 0 0,-1 0 0 0 0,-1-1 0 0 0,0 0 0 0 0,0 0 1 0 0,0-1-1 0 0,-1-1 0 0 0,-1 0 0 0 0,0 0 0 0 0,-1 0 0 0 0,0-1 0 0 0,0 0 0 0 0,-1 0 0 0 0,-1-1 0 0 0,0 0 0 0 0,1-4-9 0 0,-7 13 6 0 0,1 0 0 0 0,-1 0 0 0 0,0-1-1 0 0,0 1 1 0 0,0 0 0 0 0,-1 0 0 0 0,1 0 0 0 0,-1 0-1 0 0,0 1 1 0 0,0-1 0 0 0,0 0 0 0 0,-1 1 0 0 0,1-1-1 0 0,-1 1 1 0 0,0 0 0 0 0,0 0 0 0 0,0 0-1 0 0,0 0 1 0 0,-1 0 0 0 0,1 1 0 0 0,-1 0 0 0 0,1-1-1 0 0,-1 1 1 0 0,0 1 0 0 0,0-1 0 0 0,0 0 0 0 0,0 1-1 0 0,0 0 1 0 0,0 0 0 0 0,0 0 0 0 0,-1 1 0 0 0,1-1-1 0 0,0 1 1 0 0,0 0 0 0 0,-1 0 0 0 0,1 0-1 0 0,0 1 1 0 0,0 0 0 0 0,-1 0 0 0 0,1 0 0 0 0,0 0-1 0 0,0 0 1 0 0,0 1 0 0 0,0 0 0 0 0,0 0 0 0 0,1 0-1 0 0,-1 0 1 0 0,1 0 0 0 0,-1 1 0 0 0,1 0-1 0 0,0 0 1 0 0,0 0 0 0 0,-1 1-6 0 0,-15 11 58 0 0,1 1 0 0 0,1 0 0 0 0,1 2 0 0 0,0 0 0 0 0,1 0 0 0 0,1 2 1 0 0,1 0-1 0 0,0 0 0 0 0,2 1 0 0 0,0 1 0 0 0,2 0 0 0 0,0 0 0 0 0,1 5-58 0 0,6-24 1 0 0,1 0 0 0 0,0 1 0 0 0,-1-1 0 0 0,2 0-1 0 0,-1 1 1 0 0,0-1 0 0 0,1 1 0 0 0,-1 0 0 0 0,1-1 0 0 0,0 1 0 0 0,1-1 0 0 0,-1 1 0 0 0,0-1 0 0 0,1 1 0 0 0,0-1-1 0 0,0 1 1 0 0,0-1 0 0 0,0 0 0 0 0,0 1 0 0 0,1-1 0 0 0,0 0 0 0 0,0 1-1 0 0,-2-4-5 0 0,0 0 10 0 0,25 0 35 0 0,37-11-31 0 0,-1-41 34 0 0,-44 31-27 0 0,3-5-2 0 0,-1-1 0 0 0,-1 0 1 0 0,-2-1-1 0 0,0-1 0 0 0,-2-1 0 0 0,-1 0 1 0 0,-2-1-1 0 0,0-3-14 0 0,5-7 18 0 0,28-122 114 0 0,-55 166 200 0 0,-1 54-220 0 0,2 1 0 0 0,3 0 0 0 0,3 0 0 0 0,1 0 0 0 0,6 51-112 0 0,-3-101 5 0 0,-1 0 0 0 0,1 0 1 0 0,1 0-1 0 0,0 0 0 0 0,0 0 0 0 0,0 0 0 0 0,1 0 0 0 0,0 0 1 0 0,0 0-1 0 0,1 0 0 0 0,0-1 0 0 0,1 1 0 0 0,0-1 0 0 0,0 0 0 0 0,0 0 1 0 0,1-1-1 0 0,0 1 0 0 0,0-1 0 0 0,1 0 0 0 0,0 0 0 0 0,0-1 1 0 0,3 3-6 0 0,1-9 4 0 0,0 0 1 0 0,-1-1 0 0 0,1 0 0 0 0,-1-1-1 0 0,0 0 1 0 0,0-1 0 0 0,0 0 0 0 0,0 0-1 0 0,0-1 1 0 0,-1 0 0 0 0,0 0 0 0 0,0-1 0 0 0,-1 0-1 0 0,1-1 1 0 0,-1 1 0 0 0,-1-1 0 0 0,1-1-1 0 0,-1 1 1 0 0,3-7-5 0 0,3 3-2 0 0,83-102 16 0 0,-80 113 49 0 0,8 67-47 0 0,-22 35-159 0 0,-2-100 41 0 0,1 0 0 0 0,-1 0 0 0 0,0-1 0 0 0,1 1 0 0 0,0 0 0 0 0,-1 0 0 0 0,1 0 0 0 0,0 0 0 0 0,0 0 0 0 0,0 0 0 0 0,0 0 0 0 0,0 0-1 0 0,1 0 1 0 0,-1 0 0 0 0,0-1 0 0 0,1 1 0 0 0,0 0 0 0 0,-1 0 0 0 0,1 0 0 0 0,0-1 0 0 0,0 1 0 0 0,0 0 0 0 0,0-1 0 0 0,0 1 0 0 0,0-1 0 0 0,1 1 0 0 0,-1-1 0 0 0,0 1 0 0 0,1-1 0 0 0,-1 0-1 0 0,1 0 1 0 0,-1 0 0 0 0,1 0 0 0 0,0 0 0 0 0,0 0 0 0 0,-1 0 0 0 0,1 0 0 0 0,0-1 0 0 0,0 1 0 0 0,0-1 0 0 0,0 0 0 0 0,0 1 0 0 0,-1-1 0 0 0,1 0 0 0 0,0 0 0 0 0,0 0 0 0 0,0 0 0 0 0,0 0-1 0 0,0-1 1 0 0,0 1 0 0 0,0 0 0 0 0,0-1 0 0 0,-1 0 0 0 0,1 1 0 0 0,0-1 0 0 0,0 0 0 0 0,-1 0 0 0 0,1 0 0 0 0,1-1 102 0 0,29-29-1762 0 0,-15 12 607 0 0</inkml:trace>
  <inkml:trace contextRef="#ctx0" brushRef="#br0" timeOffset="112332.268">12671 368 808 0 0,'55'-55'4848'0'0,"-71"71"-1441"0"0,-12 21-2554 0 0,-7 9-289 0 0,24-34-419 0 0,1 1 1 0 0,0 0 0 0 0,1 0 0 0 0,1 1-1 0 0,0 0 1 0 0,0 0 0 0 0,2 1 0 0 0,-1 0-1 0 0,2 0 1 0 0,0 0 0 0 0,1 1 0 0 0,1 0-1 0 0,0 0 1 0 0,0 9-146 0 0,3-22 2 0 0,0-1 0 0 0,0 1 1 0 0,1 0-1 0 0,-1-1 0 0 0,1 1 0 0 0,-1 0 0 0 0,1-1 0 0 0,0 1 1 0 0,0-1-1 0 0,0 1 0 0 0,0-1 0 0 0,0 0 0 0 0,0 1 0 0 0,1-1 1 0 0,-1 0-1 0 0,1 0 0 0 0,0 0 0 0 0,-1 0 0 0 0,1 0 1 0 0,0 0-1 0 0,0-1 0 0 0,1 1 0 0 0,-1 0 0 0 0,0-1 0 0 0,0 0 1 0 0,1 0-1 0 0,-1 1 0 0 0,0-1 0 0 0,1-1 0 0 0,0 1 0 0 0,-1 0 1 0 0,1-1-1 0 0,-1 1 0 0 0,1-1 0 0 0,0 0 0 0 0,-1 1 0 0 0,1-1 1 0 0,0-1-1 0 0,-1 1 0 0 0,1 0 0 0 0,-1-1 0 0 0,3 0-2 0 0,106-40 72 0 0,-92 30-55 0 0,0-1 1 0 0,-2 0 0 0 0,1-1-1 0 0,-2-1 1 0 0,1-1 0 0 0,-2 0-1 0 0,0-1 1 0 0,-1-1 0 0 0,-1 0-1 0 0,-1-1 1 0 0,0-1 0 0 0,6-12-18 0 0,27-71 76 0 0,32-88 208 0 0,-74 179 513 0 0,-5 21-739 0 0,7 303 258 0 0,-5-300-298 0 0,-1 8 6 0 0,1 0-1 0 0,1 0 0 0 0,0 0 0 0 0,2 0 0 0 0,1 0 0 0 0,0 0 0 0 0,2-1 0 0 0,0 0 0 0 0,1 0 0 0 0,10 19-23 0 0,-17-38-14 0 0,1 0 0 0 0,0 1 0 0 0,0-1 0 0 0,0 0-1 0 0,0 0 1 0 0,0 0 0 0 0,0 0 0 0 0,0 0 0 0 0,0 0 0 0 0,0 0 0 0 0,1 0-1 0 0,-1 0 1 0 0,0 0 0 0 0,1 0 0 0 0,-1-1 0 0 0,0 1 0 0 0,1-1 0 0 0,-1 1-1 0 0,1-1 1 0 0,-1 1 0 0 0,1-1 0 0 0,-1 0 0 0 0,1 0 0 0 0,-1 0 0 0 0,1 0-1 0 0,-1 0 1 0 0,1 0 0 0 0,-1 0 0 0 0,1 0 0 0 0,-1-1 0 0 0,1 1 0 0 0,-1 0 0 0 0,1-1-1 0 0,-1 1 1 0 0,1-1 0 0 0,-1 0 0 0 0,0 0 0 0 0,1 1 0 0 0,-1-1 0 0 0,0 0-1 0 0,0 0 1 0 0,0 0 0 0 0,0 0 0 0 0,0 0 0 0 0,0-1 0 0 0,0 1 0 0 0,0 0-1 0 0,0 0 1 0 0,0-1 14 0 0,48-68-2565 0 0,-47 67 2368 0 0,38-67-2301 0 0,-26 46 1466 0 0</inkml:trace>
  <inkml:trace contextRef="#ctx0" brushRef="#br0" timeOffset="113488.011">12981 339 5713 0 0,'-1'-1'401'0'0,"-8"-6"4090"0"0,33 8-4055 0 0,-5 0-431 0 0,104 24-665 0 0,-120-21 658 0 0,0 0-1 0 0,-1 0 0 0 0,1 1 0 0 0,-1-1 1 0 0,0 0-1 0 0,0 1 0 0 0,-1 0 1 0 0,0-1-1 0 0,1 1 0 0 0,-1 0 1 0 0,-1-1-1 0 0,1 1 0 0 0,-1 0 1 0 0,0 0-1 0 0,0 0 0 0 0,0 0 1 0 0,-1 4 2 0 0,2 24 295 0 0,22 70 949 0 0,-22-99-1210 0 0,0-1 0 0 0,0 1 0 0 0,1-1 0 0 0,-1 0 1 0 0,1 1-1 0 0,0-1 0 0 0,0 0 0 0 0,0 0 0 0 0,0 0 0 0 0,0-1 1 0 0,1 1-1 0 0,-1 0 0 0 0,1-1 0 0 0,0 1 0 0 0,-1-1 1 0 0,1 0-1 0 0,1 0 0 0 0,-1 0 0 0 0,0-1 0 0 0,0 1 1 0 0,1-1-1 0 0,-1 1 0 0 0,0-1 0 0 0,1 0 0 0 0,-1-1 1 0 0,1 1-1 0 0,2 0-34 0 0,2-4 7 0 0,1 0 0 0 0,-1-1 0 0 0,0 1 0 0 0,0-2 1 0 0,0 1-1 0 0,-1-1 0 0 0,0 0 0 0 0,1-1 0 0 0,-2 0 0 0 0,1 0 1 0 0,-1 0-1 0 0,0-1 0 0 0,0 0 0 0 0,-1 0 0 0 0,0 0 1 0 0,0-1-1 0 0,-1 0 0 0 0,1 1 0 0 0,-2-2 0 0 0,1 1 0 0 0,1-9-7 0 0,-1 8 5 0 0,0-1 0 0 0,-1 0 0 0 0,0 0 0 0 0,-1-1 0 0 0,0 1 0 0 0,0-1 0 0 0,-1 1 0 0 0,-1-1 0 0 0,0 1 0 0 0,0-1 0 0 0,-1 1 0 0 0,0-1 0 0 0,-1 1 0 0 0,0 0 0 0 0,-1-1 0 0 0,0 1 0 0 0,0 0-1 0 0,-1 1 1 0 0,-1-1 0 0 0,0 1 0 0 0,0-1 0 0 0,0 1 0 0 0,-1 1 0 0 0,-6-7-5 0 0,7 13 8 0 0,-1 0-1 0 0,1 1 1 0 0,0-1-1 0 0,0 1 1 0 0,-1 1 0 0 0,1-1-1 0 0,-1 1 1 0 0,1 0-1 0 0,-1 0 1 0 0,1 0 0 0 0,-1 1-1 0 0,1 0 1 0 0,0 0-1 0 0,-1 0 1 0 0,1 1-1 0 0,0 0 1 0 0,0 0 0 0 0,0 0-1 0 0,0 0 1 0 0,0 1-1 0 0,1 0 1 0 0,-1 0 0 0 0,1 0-1 0 0,-1 1 1 0 0,-2 2-8 0 0,-10 4-2 0 0,0 1 28 0 0,0 0 0 0 0,1 0 0 0 0,0 2 0 0 0,1 0 0 0 0,0 0 0 0 0,1 2 0 0 0,1 0 0 0 0,0 0 0 0 0,1 1 0 0 0,-7 13-26 0 0,18-26 0 0 0,-1 0-1 0 0,1-1 0 0 0,0 1 0 0 0,0 0 1 0 0,0 0-1 0 0,1-1 0 0 0,-1 1 1 0 0,1 0-1 0 0,-1 0 0 0 0,1 0 1 0 0,0 0-1 0 0,0 0 0 0 0,0 0 1 0 0,0 0-1 0 0,1 0 0 0 0,-1 0 1 0 0,1 0-1 0 0,0-1 0 0 0,0 1 1 0 0,0 0-1 0 0,0 0 0 0 0,0-1 1 0 0,1 1-1 0 0,-1-1 0 0 0,1 1 0 0 0,-1-1 1 0 0,1 1-1 0 0,0-1 0 0 0,0 0 1 0 0,0 0-1 0 0,1 0 0 0 0,-1 0 1 0 0,0 0-1 0 0,1-1 0 0 0,-1 1 1 0 0,1-1-1 0 0,2 2 1 0 0,106 36-61 0 0,-83-33 69 0 0,1-1 1 0 0,0-1 0 0 0,0-2-1 0 0,0-1 1 0 0,0-1 0 0 0,0-1-1 0 0,1-2 1 0 0,-2-1 0 0 0,1-1-1 0 0,0-2 1 0 0,-1 0 0 0 0,0-2-1 0 0,-1-1 1 0 0,0-2 0 0 0,-1 0-1 0 0,6-5-8 0 0,-15 2 12 0 0,-1 0 0 0 0,-1-1 0 0 0,0 0 0 0 0,-1-2 0 0 0,0 1 0 0 0,-2-2 0 0 0,0 0 0 0 0,-1 0 0 0 0,-1-1 0 0 0,-1 0 0 0 0,-1-1-1 0 0,-1 0 1 0 0,0 0 0 0 0,-2-1 0 0 0,0 1 0 0 0,-2-1 0 0 0,0-1 0 0 0,-1 1 0 0 0,-2 0 0 0 0,0-5-12 0 0,1-27 367 0 0,-9 66-31 0 0,4 50-309 0 0,3 2 1 0 0,2-1-1 0 0,3 0 1 0 0,3-1 0 0 0,2 1-1 0 0,4 0-27 0 0,-11-55 2 0 0,-1 0-1 0 0,1-1 1 0 0,1 1-1 0 0,0-1 1 0 0,0 0 0 0 0,0 1-1 0 0,1-2 1 0 0,0 1-1 0 0,0 0 1 0 0,1-1 0 0 0,0 0-1 0 0,0 0 1 0 0,0 0-1 0 0,1 0 1 0 0,0-1 0 0 0,0 0-1 0 0,0-1 1 0 0,1 1-1 0 0,-1-1 1 0 0,1 0-1 0 0,0-1 1 0 0,0 1 0 0 0,1-1-1 0 0,-1-1 1 0 0,1 0-1 0 0,-1 0 1 0 0,1 0 0 0 0,0-1-1 0 0,-1 0 1 0 0,1 0-1 0 0,0-1 1 0 0,0 0 0 0 0,0-1-1 0 0,0 1 1 0 0,-1-1-1 0 0,1-1 1 0 0,0 0-1 0 0,-1 0 1 0 0,1 0 0 0 0,-1-1-1 0 0,0 0 1 0 0,7-4-2 0 0,147-91-60 0 0,-157 99 60 0 0,1-1 0 0 0,-1 1 1 0 0,0 0-1 0 0,0 0 0 0 0,0 0 0 0 0,0 1 1 0 0,0-1-1 0 0,0 1 0 0 0,0 0 0 0 0,-1 0 1 0 0,1 0-1 0 0,-1 1 0 0 0,1-1 0 0 0,-1 1 1 0 0,0 0-1 0 0,0 0 0 0 0,0 0 0 0 0,0 0 1 0 0,0 0-1 0 0,-1 1 0 0 0,0-1 0 0 0,0 1 1 0 0,0 0-1 0 0,0 0 0 0 0,0-1 0 0 0,1 5 0 0 0,16 22-1 0 0,-15-28 5 0 0,-1 1 0 0 0,1-1 0 0 0,-1 0 0 0 0,1 0 0 0 0,0-1 0 0 0,0 1 0 0 0,0-1 0 0 0,0 1 0 0 0,0-1-1 0 0,0 0 1 0 0,0-1 0 0 0,0 1 0 0 0,0-1 0 0 0,1 0 0 0 0,-1 0 0 0 0,0 0 0 0 0,0 0 0 0 0,0-1 0 0 0,0 0 0 0 0,1 0 0 0 0,-1 0 0 0 0,0 0 0 0 0,0-1 0 0 0,-1 1-1 0 0,1-1 1 0 0,0 0 0 0 0,0 0 0 0 0,-1 0 0 0 0,0-1 0 0 0,1 1 0 0 0,-1-1 0 0 0,0 0 0 0 0,0 0 0 0 0,0 0 0 0 0,-1 0 0 0 0,1-1 0 0 0,-1 1 0 0 0,1-1 0 0 0,0-1-4 0 0,3-2 9 0 0,-1-1 1 0 0,0 1 0 0 0,0 0 0 0 0,-1-1 0 0 0,0 0 0 0 0,0 0 0 0 0,-1-1 0 0 0,0 1 0 0 0,0-1-1 0 0,-1 1 1 0 0,0-1 0 0 0,0 0 0 0 0,-1 0 0 0 0,0 0 0 0 0,-1 0 0 0 0,0 0 0 0 0,0 0 0 0 0,-1 1 0 0 0,-1-4-10 0 0,1 10 2 0 0,0 0 1 0 0,0 0-1 0 0,0 0 0 0 0,0 0 1 0 0,0 0-1 0 0,0 0 1 0 0,-1 0-1 0 0,1 1 1 0 0,-1-1-1 0 0,1 0 1 0 0,-1 1-1 0 0,0 0 1 0 0,1-1-1 0 0,-1 1 1 0 0,0 0-1 0 0,0 0 1 0 0,0 0-1 0 0,0 0 1 0 0,0 0-1 0 0,0 0 1 0 0,-1 1-1 0 0,1-1 1 0 0,0 1-1 0 0,0-1 1 0 0,0 1-1 0 0,-1 0 1 0 0,1 0-1 0 0,0 0 1 0 0,0 0-1 0 0,-1 0 1 0 0,1 0-1 0 0,0 1 1 0 0,0-1-1 0 0,0 1 0 0 0,0 0 1 0 0,-1-1-1 0 0,1 1 1 0 0,0 0-1 0 0,0 0 1 0 0,0 1-3 0 0,-79 53-107 0 0,75-51 91 0 0,-121 102-2014 0 0,53-112-3074 0 0,56 0 3574 0 0</inkml:trace>
  <inkml:trace contextRef="#ctx0" brushRef="#br0" timeOffset="113767.591">13615 283 6489 0 0,'-43'-29'5310'0'0,"50"28"-4633"0"0,49 4-659 0 0,1-2-1 0 0,-1-2 1 0 0,1-4-1 0 0,-1-1 1 0 0,11-5-18 0 0,70-7-633 0 0,-106 15-36 0 0,0 1 1 0 0,0 2 0 0 0,0 1-1 0 0,0 1 1 0 0,-1 2 0 0 0,1 1-1 0 0,-1 2 1 0 0,3 1 668 0 0,11 7-1303 0 0</inkml:trace>
  <inkml:trace contextRef="#ctx0" brushRef="#br0" timeOffset="114031.565">14717 518 2521 0 0,'3'5'512'0'0,"0"1"1"0"0,-1-1 0 0 0,0 0 0 0 0,0 0-1 0 0,0 1 1 0 0,-1-1 0 0 0,0 1 0 0 0,0 0 0 0 0,0-1-1 0 0,0 1 1 0 0,-1 0 0 0 0,0-1 0 0 0,0 1-1 0 0,-1 0 1 0 0,0 0 0 0 0,0-1 0 0 0,0 1 0 0 0,-1-1-1 0 0,1 1 1 0 0,-3 3-513 0 0,-1-35 2366 0 0,8 19-2362 0 0,-1 0 0 0 0,1 0-1 0 0,0 0 1 0 0,0 1 0 0 0,1-1 0 0 0,0 1 0 0 0,0 0-1 0 0,0 0 1 0 0,1 0 0 0 0,0 1 0 0 0,0 0 0 0 0,1 0-1 0 0,-1 0 1 0 0,5-3-4 0 0,13-2-209 0 0,0 0 0 0 0,0 2 0 0 0,0 1 0 0 0,1 1 0 0 0,1 0 0 0 0,-1 2 0 0 0,0 1 0 0 0,1 1 0 0 0,0 1 0 0 0,0 1 0 0 0,-1 1 0 0 0,4 2 209 0 0,54-2-2498 0 0,-5 0 624 0 0,-35-1 440 0 0</inkml:trace>
  <inkml:trace contextRef="#ctx0" brushRef="#br0" timeOffset="109841.863">8048 172 6609 0 0,'51'18'3496'0'0,"-42"-9"-3364"0"0,-1 0 1 0 0,0 1 0 0 0,0 0-1 0 0,-1 0 1 0 0,0 1 0 0 0,-1 0-1 0 0,0 0 1 0 0,0 0 0 0 0,1 9-133 0 0,-6-18 59 0 0,76 288 748 0 0,-71-260-791 0 0,2 0-1 0 0,1 0 1 0 0,2-1-1 0 0,1-1 0 0 0,1 0 1 0 0,1 0-1 0 0,6 7-15 0 0,-15-31-16 0 0,0 1-1 0 0,0 0 1 0 0,1-1-1 0 0,-1 0 0 0 0,1-1 1 0 0,0 1-1 0 0,0-1 1 0 0,0 0-1 0 0,0 0 0 0 0,1-1 1 0 0,-1 0-1 0 0,1 0 1 0 0,0-1-1 0 0,-1 1 0 0 0,1-1 1 0 0,0-1-1 0 0,0 1 1 0 0,0-1-1 0 0,-1-1 1 0 0,1 1-1 0 0,0-1 0 0 0,0 0 1 0 0,-1-1-1 0 0,1 1 1 0 0,0-1-1 0 0,-1-1 0 0 0,0 1 1 0 0,1-1-1 0 0,-1 0 1 0 0,0-1-1 0 0,-1 1 0 0 0,2-2 18 0 0,34-60-6566 0 0,-39 59 6096 0 0,0-4-719 0 0</inkml:trace>
  <inkml:trace contextRef="#ctx0" brushRef="#br0" timeOffset="110448.031">8146 541 8002 0 0,'0'0'434'0'0,"0"1"-356"0"0,0-1-1 0 0,1 0 0 0 0,-1 0 1 0 0,0 1-1 0 0,0-1 0 0 0,1 0 1 0 0,-1 1-1 0 0,0-1 0 0 0,0 0 1 0 0,0 1-1 0 0,0-1 0 0 0,0 0 1 0 0,1 1-1 0 0,-1-1 0 0 0,0 0 1 0 0,0 1-1 0 0,0-1 0 0 0,0 0 1 0 0,0 1-1 0 0,0-1 0 0 0,0 0 1 0 0,0 1-1 0 0,0-1 0 0 0,0 0 0 0 0,0 1 1 0 0,-1-1-1 0 0,1 1 0 0 0,0-1 1 0 0,0 0-1 0 0,0 0 0 0 0,0 1 1 0 0,-1-1-1 0 0,1 0 0 0 0,0 1 1 0 0,0-1-1 0 0,0 0 0 0 0,-1 0 1 0 0,1 1-1 0 0,0-1 0 0 0,0 0 1 0 0,-1 0-1 0 0,1 1 0 0 0,0-1 1 0 0,-1 0-1 0 0,1 0 0 0 0,-1 0-77 0 0,75-15 99 0 0,145-142-28 0 0,-214 152-68 0 0,0 2 1 0 0,1-1 0 0 0,-1 0 0 0 0,1 1 0 0 0,0 0-1 0 0,-1 1 1 0 0,1-1 0 0 0,1 1 0 0 0,-1 0 0 0 0,0 1 0 0 0,0-1-1 0 0,1 1 1 0 0,-1 1 0 0 0,1-1 0 0 0,-1 1 0 0 0,0 0-1 0 0,1 0 1 0 0,-1 1 0 0 0,1 0 0 0 0,-1 0 0 0 0,0 0-1 0 0,1 1 1 0 0,-1 0 0 0 0,0 1 0 0 0,0-1 0 0 0,0 1-1 0 0,-1 0 1 0 0,1 0 0 0 0,-1 1 0 0 0,0-1 0 0 0,1 1 0 0 0,-2 1-1 0 0,1-1 1 0 0,0 1 0 0 0,-1 0 0 0 0,0 0 0 0 0,0 0-1 0 0,0 0 1 0 0,-1 1 0 0 0,0-1 0 0 0,0 1 0 0 0,0 0-4 0 0,102 258 424 0 0,-86-182-239 0 0,-18-81-180 0 0,1-1-1 0 0,0 1 1 0 0,-1-1-1 0 0,1 0 1 0 0,0 0-1 0 0,-1 1 1 0 0,1-1-1 0 0,0 0 1 0 0,0 0-1 0 0,-1-1 1 0 0,1 1-1 0 0,0 0 1 0 0,-1-1-1 0 0,1 1 1 0 0,0-1-1 0 0,-1 1 1 0 0,1-1-1 0 0,0 0 1 0 0,-1 1-1 0 0,1-1 1 0 0,-1 0-1 0 0,0 0 1 0 0,1 0 0 0 0,-1 0-1 0 0,0 0 1 0 0,1-1-1 0 0,-1 1 1 0 0,0 0-1 0 0,0-1 1 0 0,0 1-1 0 0,1-2-4 0 0,58-72 19 0 0,36-28-3 0 0,-94 102-14 0 0,-1 0 0 0 0,1 0-1 0 0,0 0 1 0 0,0 0 0 0 0,-1 0 0 0 0,1 1 0 0 0,0-1 0 0 0,0 1-1 0 0,0-1 1 0 0,0 1 0 0 0,0 0 0 0 0,0 0 0 0 0,0 0 0 0 0,0 0 0 0 0,0 0-1 0 0,0 0 1 0 0,0 1 0 0 0,0-1 0 0 0,-1 0 0 0 0,1 1 0 0 0,0 0-1 0 0,0-1 1 0 0,0 1 0 0 0,0 0 0 0 0,-1 0 0 0 0,1 0 0 0 0,0 0 0 0 0,-1 0-1 0 0,1 1 1 0 0,-1-1 0 0 0,0 0 0 0 0,1 1 0 0 0,-1-1 0 0 0,0 1 0 0 0,0-1-1 0 0,1 1 1 0 0,-1 0-2 0 0,34 78 109 0 0,-23-46-85 0 0,-10-29-20 0 0,-1 0 1 0 0,1 0-1 0 0,0 0 0 0 0,1 0 0 0 0,-1 0 0 0 0,1-1 1 0 0,0 1-1 0 0,0-1 0 0 0,0 0 0 0 0,1 0 0 0 0,-1 0 1 0 0,1 0-1 0 0,0 0 0 0 0,0-1 0 0 0,0 0 0 0 0,1 0 1 0 0,-1 0-1 0 0,1 0 0 0 0,0-1 0 0 0,-1 1 0 0 0,1-1 1 0 0,0-1-1 0 0,1 1 0 0 0,-1-1 0 0 0,0 0 0 0 0,0 0 0 0 0,1 0 1 0 0,-1-1-1 0 0,0 1 0 0 0,1-1 0 0 0,-1-1 0 0 0,0 1 1 0 0,0-1-1 0 0,1 0-4 0 0,8-6 9 0 0,0-1 1 0 0,-1-1-1 0 0,0 0 1 0 0,0-1-1 0 0,-1 0 1 0 0,0-1-1 0 0,-1-1 1 0 0,0 1-1 0 0,-1-2 1 0 0,0 1-1 0 0,-1-2 0 0 0,-1 1 1 0 0,0-1-1 0 0,-1 0 1 0 0,0-1-1 0 0,-1 1 1 0 0,-1-1-1 0 0,0-1 1 0 0,-1 1-1 0 0,-1-1 1 0 0,2-14-10 0 0,0 15 152 0 0,-7 37 18 0 0,1-10-187 0 0,-3 159 152 0 0,6-159-141 0 0,-3-5-22 0 0,2-1 0 0 0,-1 1 0 0 0,1 0 1 0 0,0-1-1 0 0,0 1 0 0 0,1-1 0 0 0,0 1 0 0 0,0-1 1 0 0,0 0-1 0 0,1 0 0 0 0,0 0 0 0 0,0 0 1 0 0,0 0-1 0 0,1-1 0 0 0,0 1 0 0 0,0-1 1 0 0,1 0-1 0 0,-1 0 0 0 0,1-1 0 0 0,0 1 28 0 0,3 0-341 0 0,0 0 0 0 0,0 0 0 0 0,1 0 0 0 0,-1-1 0 0 0,1-1 0 0 0,0 1 0 0 0,0-2 1 0 0,0 1-1 0 0,0-1 0 0 0,1 0 0 0 0,-1-1 0 0 0,9 0 341 0 0,15 0-1499 0 0</inkml:trace>
  <inkml:trace contextRef="#ctx0" brushRef="#br0" timeOffset="-2955.066">4702 1927 7746 0 0,'-9'-35'3046'0'0,"15"-18"-2826"0"0,6 68-364 0 0,0 248-48 0 0,-11-93 164 0 0,33 371 94 0 0,-33-527-65 0 0,0 4 5 0 0,0 0 0 0 0,1 0 0 0 0,1 0 0 0 0,0 0 0 0 0,1 0 0 0 0,2-1 0 0 0,-1 1 1 0 0,2-1-1 0 0,0-1 0 0 0,8 14-6 0 0,-6-24 2 0 0,0 0 0 0 0,1-1 0 0 0,-1 0 0 0 0,1 0 0 0 0,0-1 0 0 0,0 0 0 0 0,0-1 0 0 0,1 0 0 0 0,-1-1 0 0 0,1 0 0 0 0,0 0 0 0 0,0-1 0 0 0,-1-1 0 0 0,1 0 0 0 0,0 0 0 0 0,0-1 1 0 0,-1 0-1 0 0,1-1 0 0 0,0 0 0 0 0,0-2-2 0 0,8 2 27 0 0,417-45 529 0 0,-227-4-516 0 0,-64 25-3389 0 0,-124 23 2428 0 0</inkml:trace>
  <inkml:trace contextRef="#ctx0" brushRef="#br0" timeOffset="-2644.078">4775 2467 5049 0 0,'-1'-2'54'0'0,"-1"1"0"0"0,1 0 0 0 0,0 0 0 0 0,0 0 0 0 0,0-1 0 0 0,0 1 0 0 0,0-1 0 0 0,0 1 0 0 0,1-1 0 0 0,-1 1 0 0 0,0-1 0 0 0,1 1 0 0 0,-1-1 0 0 0,1 1 0 0 0,-1-1 0 0 0,1 0 0 0 0,0 1 1 0 0,0-1-1 0 0,0 0 0 0 0,0 1 0 0 0,0-1 0 0 0,0 0 0 0 0,0 1 0 0 0,0-1 0 0 0,1 0 0 0 0,-1 1 0 0 0,1-1 0 0 0,-1 0 0 0 0,1 1 0 0 0,0-1 0 0 0,0 1 0 0 0,-1-1 0 0 0,1 1 0 0 0,0 0 0 0 0,0-1 0 0 0,0 1 0 0 0,1 0 0 0 0,-1 0 0 0 0,0-1 0 0 0,0 1 0 0 0,1 0 0 0 0,-1 0 0 0 0,0 1 0 0 0,1-1 0 0 0,-1 0 0 0 0,1 0 0 0 0,-1 1 0 0 0,1-1 0 0 0,0 1 0 0 0,-1-1 0 0 0,1 1 0 0 0,0-1 0 0 0,-1 1 0 0 0,1 0 0 0 0,1 0-54 0 0,264-17 1205 0 0,-171 9-1149 0 0,192-1-539 0 0,-278 9-795 0 0,-10-1 655 0 0</inkml:trace>
  <inkml:trace contextRef="#ctx0" brushRef="#br0" timeOffset="-2392.424">4687 1933 3265 0 0,'-12'-17'1345'0'0,"10"16"-1282"0"0,0-1 0 0 0,1 0 0 0 0,-1 0 0 0 0,0 1 0 0 0,1-1 0 0 0,-1 0 0 0 0,1 0 0 0 0,0-1 0 0 0,0 1 0 0 0,-1 0 0 0 0,2 0-1 0 0,-1-1 1 0 0,0 1 0 0 0,0 0 0 0 0,1-1 0 0 0,-1 1 0 0 0,1-1 0 0 0,0 1 0 0 0,-1 0 0 0 0,1-1 0 0 0,0 1 0 0 0,1-1 0 0 0,-1 1 0 0 0,0-1-1 0 0,1 1 1 0 0,-1-1 0 0 0,1 1 0 0 0,0 0 0 0 0,0-1 0 0 0,0 1 0 0 0,0 0 0 0 0,0 0 0 0 0,1-2-63 0 0,14-11 145 0 0,1 1 0 0 0,0 0 1 0 0,0 1-1 0 0,2 0 1 0 0,-1 2-1 0 0,1 0 0 0 0,1 2 1 0 0,0 0-1 0 0,1 1 0 0 0,-1 0 1 0 0,1 2-1 0 0,1 1 1 0 0,-1 0-1 0 0,1 2 0 0 0,0 1 1 0 0,0 0-1 0 0,6 1-145 0 0,59-9-365 0 0,-1 3 1 0 0,2 5-1 0 0,-1 3 1 0 0,0 3-1 0 0,22 8 365 0 0,-65-6-830 0 0</inkml:trace>
  <inkml:trace contextRef="#ctx0" brushRef="#br0" timeOffset="-1338.223">7049 1040 4185 0 0,'1'-1'25'0'0,"-1"0"0"0"0,0 0 0 0 0,1 0 0 0 0,-1 0 0 0 0,0 0 0 0 0,0 0 0 0 0,0 0 0 0 0,0 1 0 0 0,0-1 0 0 0,0 0 0 0 0,0 0 0 0 0,0 0 0 0 0,0 0 0 0 0,0 0 0 0 0,0 0 0 0 0,0 0 0 0 0,-1 0 0 0 0,1 0 0 0 0,0 0 0 0 0,-1 1 0 0 0,1-1 0 0 0,-1 0 0 0 0,1 0 0 0 0,-1 0 0 0 0,1 1 0 0 0,-1-1 0 0 0,0 0 0 0 0,1 1 0 0 0,-1-1 0 0 0,0 0 0 0 0,1 1 0 0 0,-1-1 0 0 0,0 1 0 0 0,0-1 0 0 0,0 1 0 0 0,1-1 0 0 0,-1 1 0 0 0,0 0 0 0 0,0-1 0 0 0,0 1 0 0 0,0 0 0 0 0,0 0 0 0 0,0 0 0 0 0,0 0 0 0 0,0 0 0 0 0,0 0 0 0 0,1 0 0 0 0,-1 0 0 0 0,0 0 0 0 0,0 0 0 0 0,0 0 0 0 0,0 0 0 0 0,0 1 0 0 0,0-1 0 0 0,0 0 0 0 0,0 1 0 0 0,1-1 0 0 0,-1 1 0 0 0,0-1 0 0 0,0 1 0 0 0,0-1 0 0 0,1 1 0 0 0,-1-1 0 0 0,0 1 0 0 0,1 0 0 0 0,-1-1 0 0 0,1 1 0 0 0,-1 0-25 0 0,-15 27 67 0 0,1 0 0 0 0,2 1-1 0 0,1 1 1 0 0,1 0 0 0 0,1 0-1 0 0,2 1 1 0 0,-1 15-67 0 0,-10 28 140 0 0,-32 131 177 0 0,9 2 0 0 0,9 2-1 0 0,10 1 1 0 0,3 175-317 0 0,16-297 7 0 0,4 0 1 0 0,4 0-1 0 0,3 0 1 0 0,5-1-1 0 0,3 0 0 0 0,4-1 1 0 0,4-1-1 0 0,3 0 1 0 0,4-3-1 0 0,4 0 0 0 0,35 61-7 0 0,-29-90-266 0 0,3-1 0 0 0,1-2 0 0 0,3-3 0 0 0,2-1 0 0 0,1-3 0 0 0,3-1 0 0 0,28 14 266 0 0,11 14-824 0 0,-28-20-129 0 0</inkml:trace>
  <inkml:trace contextRef="#ctx0" brushRef="#br0" timeOffset="107691.281">3112 691 2328 0 0,'5'-3'155'0'0,"-1"1"0"0"0,1-1 0 0 0,-1 0 0 0 0,0-1 0 0 0,0 1 0 0 0,0-1 0 0 0,-1 1 0 0 0,1-1 0 0 0,-1 0 0 0 0,0-1 0 0 0,0 1-1 0 0,0 0 1 0 0,-1-1 0 0 0,0 0 0 0 0,1 1 0 0 0,-2-1 0 0 0,1 0 0 0 0,0 0 0 0 0,-1 0 0 0 0,0 0 0 0 0,0 0 0 0 0,-1-1 0 0 0,1 1-1 0 0,-1 0 1 0 0,-1-3-155 0 0,3-58 1682 0 0,-2 65-1640 0 0,0 2-21 0 0,-1-1 0 0 0,1 0 1 0 0,0 0-1 0 0,-1 0 0 0 0,1 1 0 0 0,-1-1 0 0 0,1 0 0 0 0,0 0 1 0 0,-1 0-1 0 0,1 0 0 0 0,-1 0 0 0 0,1 0 0 0 0,0 0 0 0 0,-1 0 1 0 0,1 0-1 0 0,-1 0 0 0 0,1 0 0 0 0,0 0 0 0 0,-1 0 0 0 0,1 0 0 0 0,-1 0 1 0 0,1 0-1 0 0,0-1 0 0 0,-1 1 0 0 0,1 0 0 0 0,0 0 0 0 0,-1 0 1 0 0,1-1-1 0 0,0 1 0 0 0,-1 0 0 0 0,1 0 0 0 0,0-1 0 0 0,-1 1 0 0 0,1 0 1 0 0,0-1-1 0 0,0 1 0 0 0,-1 0 0 0 0,1-1 0 0 0,0 1 0 0 0,0 0 1 0 0,0-1-22 0 0,-61 188 140 0 0,53-132-89 0 0,2 1 0 0 0,3 1 0 0 0,1-1 0 0 0,5 26-51 0 0,-3-75 7 0 0,0 0 1 0 0,0 0-1 0 0,0-1 1 0 0,1 1-1 0 0,0 0 1 0 0,0 0-1 0 0,1-1 1 0 0,0 1-1 0 0,0-1 1 0 0,0 0-1 0 0,1 1 0 0 0,0-1 1 0 0,0 0-1 0 0,0 0 1 0 0,1-1-1 0 0,0 1 1 0 0,0-1-1 0 0,1 0 1 0 0,-1 0-1 0 0,1 0 1 0 0,0-1-1 0 0,0 1 1 0 0,1-1-1 0 0,0 0 1 0 0,-1-1-1 0 0,3 1-7 0 0,-2-4 8 0 0,-1-2-1 0 0,1 1 1 0 0,-1-1-1 0 0,1 0 0 0 0,-1 0 1 0 0,1 0-1 0 0,-1-1 1 0 0,0 0-1 0 0,0 0 0 0 0,-1 0 1 0 0,1 0-1 0 0,0-1 1 0 0,-1 0-1 0 0,0 0 0 0 0,0 0 1 0 0,0 0-1 0 0,-1-1 1 0 0,1 0-1 0 0,-1 1 0 0 0,0-1 1 0 0,0 0-1 0 0,0-3-7 0 0,16-17 9 0 0,163-239 11 0 0,-181 263-19 0 0,0 0-1 0 0,-1-1 1 0 0,1 1-1 0 0,0 0 0 0 0,-1 0 1 0 0,1 0-1 0 0,0 0 1 0 0,0 0-1 0 0,0 0 0 0 0,0 1 1 0 0,0-1-1 0 0,0 0 1 0 0,0 0-1 0 0,0 1 0 0 0,0-1 1 0 0,0 0-1 0 0,1 1 1 0 0,-1-1-1 0 0,0 1 0 0 0,0 0 1 0 0,0-1-1 0 0,1 1 0 0 0,-1 0 1 0 0,0 0-1 0 0,1 0 1 0 0,-1 0-1 0 0,0 0 0 0 0,0 0 1 0 0,1 0-1 0 0,-1 0 1 0 0,0 0-1 0 0,0 1 0 0 0,1-1 1 0 0,-1 0-1 0 0,0 1 1 0 0,0-1-1 0 0,0 1 0 0 0,1 0 1 0 0,-1-1-1 0 0,0 1 1 0 0,0 0-1 0 0,0 0 0 0 0,0-1 1 0 0,0 1-1 0 0,0 0 1 0 0,-1 0-1 0 0,1 0 0 0 0,0 0 1 0 0,0 0-1 0 0,-1 0 1 0 0,1 1-1 0 0,0-1 0 0 0,0 1 0 0 0,23 70 81 0 0,-22-64-68 0 0,-1-4-9 0 0,42 120 193 0 0,-41-120-175 0 0,1 0 0 0 0,0 0-1 0 0,0 0 1 0 0,0 0 0 0 0,0-1-1 0 0,0 1 1 0 0,1-1 0 0 0,0 0-1 0 0,-1 0 1 0 0,1 0 0 0 0,1-1-1 0 0,-1 1 1 0 0,0-1 0 0 0,0 0-1 0 0,1 0 1 0 0,-1-1 0 0 0,1 1-1 0 0,0-1 1 0 0,-1 0 0 0 0,1 0-1 0 0,0-1 1 0 0,0 1 0 0 0,0-1-1 0 0,-1 0 1 0 0,4 0-22 0 0,-1-1 46 0 0,1 1 0 0 0,-1-1 0 0 0,0-1 0 0 0,0 1 0 0 0,1-1 1 0 0,-1 0-1 0 0,0-1 0 0 0,0 0 0 0 0,-1 0 0 0 0,1 0 0 0 0,-1-1 0 0 0,1 0 0 0 0,-1 0 0 0 0,0-1 1 0 0,-1 1-1 0 0,1-1 0 0 0,-1-1 0 0 0,0 1 0 0 0,3-5-46 0 0,47-62 240 0 0,-30-22-108 0 0,-23 88-122 0 0,-1-1-1 0 0,0 0 1 0 0,0 0-1 0 0,-1 0 1 0 0,1 0-1 0 0,-1 1 1 0 0,-1-1-1 0 0,0 0 1 0 0,0 0-1 0 0,0 0 1 0 0,0 1-1 0 0,-1-1 1 0 0,-1 0-1 0 0,1 1 1 0 0,-1 0-1 0 0,0-1 1 0 0,0 1-1 0 0,-1 0 1 0 0,1 1-1 0 0,-1-1 1 0 0,-1 1-1 0 0,1 0 1 0 0,-1 0 0 0 0,0 0-1 0 0,0 0 1 0 0,0 1-1 0 0,-1 0 1 0 0,0 0-1 0 0,1 0 1 0 0,-1 1-1 0 0,-1 0 1 0 0,1 0-1 0 0,0 1 1 0 0,-1-1-1 0 0,1 1 1 0 0,-1 1-1 0 0,-6-2-9 0 0,6 4 5 0 0,1 0-1 0 0,-1 0 0 0 0,1 0 1 0 0,0 1-1 0 0,-1 0 1 0 0,1 1-1 0 0,0-1 0 0 0,0 1 1 0 0,0 0-1 0 0,0 0 0 0 0,1 1 1 0 0,-1 0-1 0 0,1 0 1 0 0,0 0-1 0 0,0 1 0 0 0,1 0 1 0 0,-1-1-1 0 0,1 2 1 0 0,0-1-1 0 0,0 0 0 0 0,1 1 1 0 0,0 0-1 0 0,-2 3-4 0 0,-47 147 79 0 0,49-141-76 0 0,0 0-1 0 0,1 0 0 0 0,0 0 1 0 0,2 0-1 0 0,-1 0 0 0 0,2 0 1 0 0,0 1-1 0 0,1-1 1 0 0,1-1-1 0 0,0 1 0 0 0,0 0 1 0 0,2-1-1 0 0,3 10-2 0 0,-3-22 0 0 0,-1 1-1 0 0,1-1 1 0 0,0 1-1 0 0,-1-1 1 0 0,1-1 0 0 0,0 1-1 0 0,0-1 1 0 0,0 0-1 0 0,0 0 1 0 0,1 0 0 0 0,-1-1-1 0 0,0 1 1 0 0,0-1 0 0 0,0-1-1 0 0,1 1 1 0 0,-1-1-1 0 0,0 0 1 0 0,0 0 0 0 0,0 0-1 0 0,0-1 1 0 0,0 0-1 0 0,-1 0 1 0 0,1 0 0 0 0,0 0-1 0 0,-1-1 1 0 0,1 0 0 0 0,-1 0-1 0 0,0 0 1 0 0,0 0-1 0 0,0-1 1 0 0,-1 1 0 0 0,2-2 0 0 0,6-2 0 0 0,138-120 39 0 0,-130 107-29 0 0,-12 11-4 0 0,1 0 0 0 0,0 0-1 0 0,0 1 1 0 0,0 1-1 0 0,1-1 1 0 0,1 1 0 0 0,-1 1-1 0 0,1 0 1 0 0,0 0-1 0 0,0 1 1 0 0,1 0 0 0 0,-1 1-1 0 0,1 0 1 0 0,7-2-6 0 0,-13 8 2 0 0,-1 0 1 0 0,1 1 0 0 0,-1-1-1 0 0,1 1 1 0 0,-1-1-1 0 0,0 1 1 0 0,0 1-1 0 0,0-1 1 0 0,-1 0-1 0 0,1 1 1 0 0,-1 0-1 0 0,0 0 1 0 0,0 0-1 0 0,0 0 1 0 0,0 0-1 0 0,-1 1 1 0 0,0-1-1 0 0,0 1 1 0 0,0 0-1 0 0,0-1 1 0 0,-1 1-1 0 0,0 0 1 0 0,0 0 0 0 0,0 0-1 0 0,0 0 1 0 0,-1 0-1 0 0,0 0 1 0 0,0 5-3 0 0,4 10 16 0 0,9 19 128 0 0,63-109-74 0 0,-75 70-70 0 0,0-4 6 0 0,0 1-1 0 0,0 0 0 0 0,0 0 0 0 0,1 0 0 0 0,-1 0 1 0 0,1 0-1 0 0,0 0 0 0 0,0 0 0 0 0,0 0 0 0 0,0 1 1 0 0,1-1-1 0 0,-1 1 0 0 0,1 0 0 0 0,-1 0 0 0 0,1 0 1 0 0,0 0-1 0 0,0 0 0 0 0,0 0 0 0 0,0 1 0 0 0,0-1 0 0 0,0 1 1 0 0,0 0-1 0 0,1 0 0 0 0,-1 0 0 0 0,0 0 0 0 0,1 1 1 0 0,-1-1-1 0 0,1 1 0 0 0,-1 0 0 0 0,0 0 0 0 0,1 0 1 0 0,-1 1-1 0 0,1-1 0 0 0,-1 1 0 0 0,0 0 0 0 0,1-1 1 0 0,-1 2-1 0 0,1-1-5 0 0,45 56 124 0 0,-44-50-161 0 0,-1 0 1 0 0,1 0-1 0 0,1 0 1 0 0,-1-1 0 0 0,1 0-1 0 0,0 0 1 0 0,0 0-1 0 0,1-1 1 0 0,0 0 0 0 0,0 0-1 0 0,0-1 1 0 0,1 0-1 0 0,6 3 37 0 0,-5-8-366 0 0,-1 0 0 0 0,1 0 0 0 0,-1-1 0 0 0,1 0 0 0 0,-1-1 0 0 0,0 0 0 0 0,0 0 0 0 0,0-1-1 0 0,-1 0 1 0 0,1 0 0 0 0,-1-1 0 0 0,0 1 0 0 0,0-2 0 0 0,-1 1 0 0 0,1-1 0 0 0,-1 0 0 0 0,0 0 0 0 0,-1-1-1 0 0,0 0 1 0 0,0 0 0 0 0,0 0 0 0 0,0-2 366 0 0,2 0-281 0 0,17-20-1024 0 0</inkml:trace>
  <inkml:trace contextRef="#ctx0" brushRef="#br0" timeOffset="107970.261">5108 353 1840 0 0,'133'-71'4758'0'0,"-130"70"-4666"0"0,1-1 1 0 0,0 1-1 0 0,0 0 0 0 0,0 0 0 0 0,0 1 0 0 0,1-1 1 0 0,-1 1-1 0 0,0 0 0 0 0,0 0 0 0 0,0 0 0 0 0,0 0 1 0 0,0 1-1 0 0,0 0 0 0 0,0 0 0 0 0,0 0 0 0 0,0 0 1 0 0,0 1-1 0 0,0-1 0 0 0,0 1 0 0 0,-1 0 0 0 0,1 0 0 0 0,-1 0 1 0 0,1 1-1 0 0,-1-1 0 0 0,0 1 0 0 0,0 0 0 0 0,0 0 1 0 0,0 0-1 0 0,-1 0 0 0 0,1 0 0 0 0,-1 1 0 0 0,0-1 1 0 0,0 1-1 0 0,1 1-92 0 0,8 24 200 0 0,-1-1-1 0 0,-2 2 1 0 0,-1-1 0 0 0,-1 1 0 0 0,-1 0 0 0 0,-2 0 0 0 0,-1 7-200 0 0,5 28 114 0 0,24 254 505 0 0,-31-316-616 0 0,-1 0-1 0 0,2 0 1 0 0,-1 0-1 0 0,0 0 1 0 0,1 0-1 0 0,-1 0 1 0 0,1 0-1 0 0,0 0 1 0 0,0 0-1 0 0,0-1 1 0 0,0 1-1 0 0,1 0 1 0 0,-1-1-1 0 0,1 1 1 0 0,0-1-1 0 0,-1 1 1 0 0,1-1-1 0 0,0 0 1 0 0,0 1-1 0 0,1-1 1 0 0,-1 0-1 0 0,0-1 1 0 0,1 1-1 0 0,-1 0 1 0 0,1-1-1 0 0,0 1 1 0 0,-1-1-1 0 0,1 0 1 0 0,0 0-1 0 0,0 0 1 0 0,0 0-1 0 0,0 0 1 0 0,0-1-1 0 0,0 1 1 0 0,0-1-1 0 0,0 0 1 0 0,0 0-1 0 0,0 0 1 0 0,0 0-1 0 0,0-1 1 0 0,0 1-1 0 0,0-1 1 0 0,0 1-1 0 0,0-1 1 0 0,-1 0-1 0 0,1-1 1 0 0,0 1-1 0 0,0 0 1 0 0,-1-1-3 0 0,9-10-599 0 0,0-1-1 0 0,-2-1 1 0 0,1 0-1 0 0,-2 0 1 0 0,0-1 0 0 0,0 0-1 0 0,-2 0 1 0 0,0-1-1 0 0,3-13 600 0 0,-2 7-1360 0 0</inkml:trace>
  <inkml:trace contextRef="#ctx0" brushRef="#br0" timeOffset="108234.155">5444 557 5633 0 0,'-5'3'5213'0'0,"29"2"-4419"0"0,75-23-833 0 0,-87 13 64 0 0,6-5-799 0 0,1 1-1 0 0,1 1 0 0 0,-1 1 1 0 0,1 0-1 0 0,1 2 0 0 0,-1 0 1 0 0,1 1-1 0 0,7 1 775 0 0,-8 3-1468 0 0</inkml:trace>
  <inkml:trace contextRef="#ctx0" brushRef="#br0" timeOffset="109214.989">5867 702 2080 0 0,'-2'93'4924'0'0,"2"-92"-4908"0"0,0 3 118 0 0,0 1 0 0 0,1-1 0 0 0,-1 0 0 0 0,1 1-1 0 0,0-1 1 0 0,0 0 0 0 0,0 1 0 0 0,1-1 0 0 0,0 0 0 0 0,-1 0-1 0 0,1 0 1 0 0,1 0 0 0 0,-1-1 0 0 0,1 1 0 0 0,-1 0 0 0 0,1-1-1 0 0,0 0 1 0 0,0 0 0 0 0,0 0 0 0 0,1 0 0 0 0,-1 0 0 0 0,1 0-1 0 0,0-1 1 0 0,-1 0 0 0 0,1 0 0 0 0,0 0 0 0 0,0 0 0 0 0,2 0-134 0 0,-2-2 20 0 0,-1 0 0 0 0,1 0 1 0 0,0 0-1 0 0,-1-1 0 0 0,1 1 1 0 0,0-1-1 0 0,-1 0 1 0 0,1 0-1 0 0,0 0 0 0 0,-1 0 1 0 0,0-1-1 0 0,1 0 0 0 0,-1 1 1 0 0,0-1-1 0 0,0 0 1 0 0,0-1-1 0 0,0 1 0 0 0,0 0 1 0 0,0-1-1 0 0,-1 0 0 0 0,1 1 1 0 0,0-2-21 0 0,39-66 122 0 0,-36 57-104 0 0,-1 0-1 0 0,0-1 1 0 0,-1 0-1 0 0,-1 0 1 0 0,0 0-1 0 0,-1 0 1 0 0,0-1-1 0 0,-1 1 0 0 0,-1 0 1 0 0,0-1-1 0 0,-1 1 1 0 0,-1 0-1 0 0,-2-11-17 0 0,2 22 8 0 0,0 0 0 0 0,1 1 0 0 0,-2-1 0 0 0,1 1 0 0 0,0-1 0 0 0,0 1 0 0 0,-1 0 0 0 0,1 0 0 0 0,-1 0 0 0 0,1 0 0 0 0,-1 0 0 0 0,0 1-1 0 0,0-1 1 0 0,0 1 0 0 0,0 0 0 0 0,0 0 0 0 0,0 0 0 0 0,0 0 0 0 0,0 0 0 0 0,-1 1 0 0 0,1-1 0 0 0,0 1 0 0 0,0 0 0 0 0,-1 0 0 0 0,1 0 0 0 0,0 1 0 0 0,0-1 0 0 0,-1 1 0 0 0,1 0 0 0 0,0 0-1 0 0,0 0 1 0 0,0 0 0 0 0,0 0 0 0 0,0 0 0 0 0,0 1 0 0 0,1 0 0 0 0,-1-1 0 0 0,0 1 0 0 0,1 0 0 0 0,-1 1 0 0 0,1-1 0 0 0,0 0 0 0 0,-1 1 0 0 0,1-1 0 0 0,0 1 0 0 0,1-1 0 0 0,-1 1 0 0 0,0 0 0 0 0,0 2-8 0 0,-11 10 60 0 0,5-8-12 0 0,0 0-1 0 0,1 0 0 0 0,0 1 0 0 0,0 1 0 0 0,1-1 0 0 0,0 1 0 0 0,0 0 0 0 0,1 0 0 0 0,1 1 0 0 0,-1-1 0 0 0,1 1 1 0 0,1 0-1 0 0,0 0 0 0 0,0 1 0 0 0,1-1 0 0 0,1 1 0 0 0,-1 6-47 0 0,2-5 14 0 0,0-8-3 0 0,0-1 1 0 0,0 1-1 0 0,0-1 1 0 0,0 0-1 0 0,0 1 1 0 0,1-1-1 0 0,-1 0 1 0 0,1 1-1 0 0,0-1 1 0 0,0 0-1 0 0,0 1 1 0 0,0-1-1 0 0,1 0 1 0 0,-1 0-1 0 0,1 0 0 0 0,0 0 1 0 0,0-1-1 0 0,0 1 1 0 0,0 0-1 0 0,0-1 1 0 0,1 1-1 0 0,-1-1 1 0 0,1 0-1 0 0,0 0 1 0 0,0 0-1 0 0,0 0-11 0 0,7 3 23 0 0,1-1 1 0 0,0 0-1 0 0,0-1 0 0 0,1-1 1 0 0,-1 1-1 0 0,0-2 0 0 0,1 1 1 0 0,-1-2-1 0 0,1 0 0 0 0,-1 0 0 0 0,1-1 1 0 0,0 0-1 0 0,-1-1 0 0 0,0 0 1 0 0,0-1-1 0 0,1 0 0 0 0,-2-1 1 0 0,1 0-1 0 0,9-5-23 0 0,-10 2-57 0 0,1 0-1 0 0,-1-1 1 0 0,-1 0 0 0 0,0-1 0 0 0,0 1 0 0 0,0-2-1 0 0,-1 1 1 0 0,-1-1 0 0 0,1-1 0 0 0,-2 1 57 0 0,12-14-352 0 0,22-37-1469 0 0,-3-1 0 0 0,-3-1 0 0 0,-3-2 0 0 0,-2-1 0 0 0,4-22 1821 0 0,2-2 439 0 0,-8 37 2008 0 0,-39 202 2305 0 0,9-45-4312 0 0,-4-39-262 0 0,-3 0 1 0 0,-3 0-1 0 0,-2-1 0 0 0,-21 53-178 0 0,-21 33 772 0 0,72-177-767 0 0,1 0 0 0 0,2 1 0 0 0,1 1 0 0 0,0 1 0 0 0,2 1-1 0 0,1 0 1 0 0,0 2 0 0 0,3 0-5 0 0,198-181-252 0 0,-217 194 251 0 0,5-1-20 0 0,-14 35 34 0 0,-22 49 47 0 0,16-48-25 0 0,2 0 0 0 0,1 1-1 0 0,1 0 1 0 0,2 0 0 0 0,1 0 0 0 0,0 25-35 0 0,3-49 2 0 0,0 1-1 0 0,0-1 0 0 0,0 0 1 0 0,1 0-1 0 0,-1 0 1 0 0,1 0-1 0 0,0 0 1 0 0,0 0-1 0 0,1-1 1 0 0,-1 1-1 0 0,1-1 1 0 0,-1 1-1 0 0,1-1 0 0 0,0 0 1 0 0,1 0-1 0 0,-1 0 1 0 0,0 0-1 0 0,1-1 1 0 0,-1 1-1 0 0,1-1 1 0 0,0 0-1 0 0,0 0 0 0 0,0-1 1 0 0,0 1-1 0 0,0-1 1 0 0,0 1-1 0 0,1-2 1 0 0,-1 1-1 0 0,0 0 1 0 0,0-1-1 0 0,1 1 0 0 0,-1-1 1 0 0,1-1-1 0 0,-1 1 1 0 0,0 0-1 0 0,0-1 1 0 0,1 0-1 0 0,-1 0 1 0 0,0 0-1 0 0,0-1 0 0 0,0 1 1 0 0,0-1-1 0 0,0 0 1 0 0,0 0-1 0 0,0-1 1 0 0,-1 1-1 0 0,1-1-1 0 0,18-14 5 0 0,-1-1-1 0 0,-1-1 0 0 0,-1-1 1 0 0,-1-1-1 0 0,0 0 1 0 0,-2-1-1 0 0,0-1 0 0 0,4-11-4 0 0,8-7-19 0 0,74-133 2 0 0,-103 145 180 0 0,-5 38-111 0 0,-5 12-17 0 0,0 0 1 0 0,1 1-1 0 0,1 0 1 0 0,1 0-1 0 0,0 1 1 0 0,2 0-1 0 0,1 0 1 0 0,1 0-1 0 0,1 1 1 0 0,1 0-1 0 0,1 0 1 0 0,2-1-1 0 0,0 1 1 0 0,1 0-1 0 0,1 0 1 0 0,5 15-36 0 0,-7-35-17 0 0,1 0 1 0 0,-1 0 0 0 0,1 0-1 0 0,0-1 1 0 0,0 1 0 0 0,0-1 0 0 0,1 1-1 0 0,-1-1 1 0 0,1 0 0 0 0,0 0-1 0 0,0 0 1 0 0,0 0 0 0 0,0-1 0 0 0,1 1-1 0 0,-1-1 1 0 0,0 0 0 0 0,1 0-1 0 0,0 0 1 0 0,0 0 0 0 0,-1-1-1 0 0,1 1 1 0 0,0-1 0 0 0,0 0 0 0 0,0 0-1 0 0,0-1 1 0 0,1 1 0 0 0,-1-1-1 0 0,0 0 1 0 0,0 0 0 0 0,0 0-1 0 0,0 0 1 0 0,0-1 0 0 0,0 0 0 0 0,0 0-1 0 0,0 0 1 0 0,0 0 0 0 0,0-1-1 0 0,0 1 1 0 0,0-1 0 0 0,-1 0 0 0 0,2-1 16 0 0,4-1-454 0 0,0-2 0 0 0,0 1 0 0 0,-1-1 0 0 0,0-1 1 0 0,0 1-1 0 0,0-1 0 0 0,-1-1 0 0 0,0 0 1 0 0,0 0-1 0 0,-1 0 0 0 0,0 0 0 0 0,0-1 1 0 0,-1 0-1 0 0,0 0 0 0 0,-1-1 0 0 0,2-6 454 0 0,-1-1-1232 0 0</inkml:trace>
  <inkml:trace contextRef="#ctx0" brushRef="#br0" timeOffset="109464.415">4977 632 11018 0 0,'-27'20'3466'0'0,"-36"37"-2301"0"0,63-56-1177 0 0,1 1 1 0 0,-1-1 0 0 0,0 1-1 0 0,1-1 1 0 0,-1 1 0 0 0,1-1-1 0 0,-1 0 1 0 0,1 1 0 0 0,0-1-1 0 0,-1 0 1 0 0,1 0 0 0 0,0 1-1 0 0,0-1 1 0 0,0 0 0 0 0,0 0-1 0 0,0 0 1 0 0,0 0 0 0 0,0 0-1 0 0,0 0 1 0 0,1 0 0 0 0,-1-1-1 0 0,0 1 1 0 0,0 0 0 0 0,1-1-1 0 0,-1 1 1 0 0,1-1 0 0 0,-1 1-1 0 0,0-1 1 0 0,1 0 0 0 0,-1 1-1 0 0,1-1 1 0 0,-1 0 0 0 0,1 0-1 0 0,-1 0 1 0 0,1 0 0 0 0,0-1 11 0 0,39 1-619 0 0,0-2 0 0 0,-1-2 0 0 0,1-2 0 0 0,-1-2 0 0 0,0-1 1 0 0,-1-2-1 0 0,0-2 0 0 0,23-12 619 0 0,18-2-1541 0 0,-15 5 52 0 0,-3-3-402 0 0</inkml:trace>
  <inkml:trace contextRef="#ctx0" brushRef="#br0" timeOffset="106292.408">1013 715 7666 0 0,'-6'-4'1128'0'0,"-30"-14"1311"0"0,35 16-2439 0 0,-1 1 1 0 0,0 0-1 0 0,1 0 1 0 0,-1-1-1 0 0,0 1 0 0 0,0 1 1 0 0,0-1-1 0 0,0 0 1 0 0,0 0-1 0 0,0 1 0 0 0,0-1 1 0 0,0 1-1 0 0,0 0 1 0 0,0-1-1 0 0,0 1 0 0 0,0 0 1 0 0,0 0-1 0 0,-1 0 1 0 0,1 1-1 0 0,0-1 0 0 0,0 0 1 0 0,0 1-1 0 0,0 0 1 0 0,0-1-1 0 0,0 1 0 0 0,0 0 1 0 0,0 0-1 0 0,1 0 1 0 0,-1 0-1 0 0,0 0 0 0 0,0 0 1 0 0,1 1-1 0 0,-1-1 1 0 0,1 1-1 0 0,-1-1 0 0 0,1 1 1 0 0,0-1-1 0 0,-1 1 1 0 0,1 0-1 0 0,0 0 0 0 0,-3 19-4 0 0,2 0 1 0 0,0 0-1 0 0,2 0 1 0 0,0 0-1 0 0,1 1 1 0 0,1-1-1 0 0,2 0 0 0 0,-1-1 1 0 0,2 1-1 0 0,1-1 1 0 0,1 0-1 0 0,0 0 1 0 0,10 17 3 0 0,-14-30-2 0 0,84 179-29 0 0,-85-182 34 0 0,0 1-1 0 0,1-2 1 0 0,0 1-1 0 0,-1 0 1 0 0,1 0 0 0 0,1-1-1 0 0,-1 0 1 0 0,0 1-1 0 0,1-1 1 0 0,0-1-1 0 0,0 1 1 0 0,-1 0-1 0 0,2-1 1 0 0,-1 0-1 0 0,0 0 1 0 0,0 0-1 0 0,1 0 1 0 0,-1-1-1 0 0,3 1-2 0 0,28-49 24 0 0,20-145 16 0 0,-44 140-21 0 0,36-83-14 0 0,-46 134-4 0 0,-1 0 0 0 0,1 1-1 0 0,-1-1 1 0 0,1 0-1 0 0,-1 1 1 0 0,1-1-1 0 0,0 1 1 0 0,-1-1-1 0 0,1 1 1 0 0,0-1 0 0 0,0 1-1 0 0,-1 0 1 0 0,1-1-1 0 0,0 1 1 0 0,0 0-1 0 0,-1 0 1 0 0,1-1-1 0 0,0 1 1 0 0,0 0 0 0 0,0 0-1 0 0,-1 0 1 0 0,1 0-1 0 0,0 0 1 0 0,0 0-1 0 0,0 0 1 0 0,0 0-1 0 0,-1 0 1 0 0,1 1 0 0 0,0-1-1 0 0,0 0 1 0 0,0 0-1 0 0,-1 1 1 0 0,1-1-1 0 0,0 0 1 0 0,-1 1 0 0 0,1-1-1 0 0,0 1 1 0 0,-1-1-1 0 0,1 1 1 0 0,0-1-1 0 0,-1 1 1 0 0,1 0-1 0 0,-1-1 1 0 0,1 1 0 0 0,-1 0-1 0 0,1-1 1 0 0,-1 1-1 0 0,0 0 1 0 0,1 0-1 0 0,-1-1 1 0 0,1 2-1 0 0,22 44 43 0 0,-22-43-40 0 0,42 113 84 0 0,-30-76-70 0 0,1-1 0 0 0,2-1 0 0 0,2 0 0 0 0,20 32-17 0 0,-37-69 6 0 0,0 1 1 0 0,0-1-1 0 0,0 1 0 0 0,1-1 1 0 0,-1 1-1 0 0,0-1 0 0 0,1 0 1 0 0,-1 1-1 0 0,1-1 0 0 0,-1 0 1 0 0,1 0-1 0 0,0 0 1 0 0,-1 0-1 0 0,1-1 0 0 0,0 1 1 0 0,0 0-1 0 0,0-1 0 0 0,-1 1 1 0 0,1-1-1 0 0,0 1 0 0 0,0-1 1 0 0,0 0-1 0 0,0 0 1 0 0,0 0-1 0 0,0 0 0 0 0,0 0 1 0 0,0-1-1 0 0,0 1 0 0 0,-1 0 1 0 0,1-1-1 0 0,0 0 0 0 0,0 1 1 0 0,0-1-1 0 0,-1 0 1 0 0,1 0-1 0 0,0 0 0 0 0,-1 0 1 0 0,1 0-1 0 0,-1 0 0 0 0,1 0 1 0 0,-1-1-1 0 0,1 1 0 0 0,-1-1 1 0 0,0 1-1 0 0,0-1 1 0 0,0 1-1 0 0,0-1 0 0 0,0 1 1 0 0,0-1-1 0 0,0 0 0 0 0,0 0 1 0 0,-1 0-1 0 0,1 1 0 0 0,-1-1 1 0 0,1 0-1 0 0,-1 0 1 0 0,0-2-7 0 0,11-26 67 0 0,-1 0 0 0 0,-2-1 1 0 0,-1 0-1 0 0,-1 0 1 0 0,-2-1-1 0 0,-1 0 0 0 0,-2 0 1 0 0,-1 0-1 0 0,-4-30-67 0 0,-14-126-109 0 0,19 184-116 0 0,0 0 0 0 0,0 1 0 0 0,0-1 0 0 0,0 0 0 0 0,1 1 0 0 0,0-1-1 0 0,0 1 1 0 0,0 0 0 0 0,0-1 0 0 0,0 1 0 0 0,1 0 0 0 0,-1 0 0 0 0,1 0 0 0 0,0 1 0 0 0,0-1 0 0 0,0 1 0 0 0,0 0 0 0 0,0-1 0 0 0,1 1-1 0 0,-1 0 1 0 0,1 1 0 0 0,-1-1 0 0 0,1 1 0 0 0,-1 0 0 0 0,1 0 0 0 0,0 0 0 0 0,0 0 0 0 0,0 0 0 0 0,0 1 0 0 0,-1 0 0 0 0,4 0 225 0 0,24-9-1451 0 0,-10 4 172 0 0</inkml:trace>
  <inkml:trace contextRef="#ctx0" brushRef="#br0" timeOffset="106710.278">1999 853 2593 0 0,'-30'185'6336'0'0,"41"-196"-6028"0"0,52-55-14 0 0,-47 40-267 0 0,-1-1-1 0 0,-1 0 0 0 0,-2-1 1 0 0,0 0-1 0 0,-3-1 0 0 0,0 0 1 0 0,-1 0-1 0 0,-2-1 0 0 0,-1 0 1 0 0,-2 0-1 0 0,-1-1 0 0 0,-1-18-26 0 0,-1 50 1 0 0,-1-1-1 0 0,1 0 1 0 0,0 1-1 0 0,-1-1 0 0 0,1 1 1 0 0,0-1-1 0 0,-1 0 0 0 0,1 0 1 0 0,0 1-1 0 0,-1-1 1 0 0,1 0-1 0 0,-1 0 0 0 0,1 1 1 0 0,-1-1-1 0 0,1 0 0 0 0,-1 0 1 0 0,1 0-1 0 0,-1 0 0 0 0,1 0 1 0 0,0 0-1 0 0,-1 0 1 0 0,1 0-1 0 0,-1 0 0 0 0,1 0 1 0 0,-1 0-1 0 0,1 0 0 0 0,-1 0 1 0 0,1 0-1 0 0,-1 0 1 0 0,1 0-1 0 0,-1 0 0 0 0,1-1 1 0 0,-1 1-1 0 0,1 0 0 0 0,0 0 1 0 0,-1-1-1 0 0,1 1 1 0 0,-1 0-1 0 0,1-1 0 0 0,0 1 1 0 0,-1 0-1 0 0,1-1 0 0 0,0 1 1 0 0,-1 0-1 0 0,1-1 1 0 0,0 1-1 0 0,0-1 0 0 0,-1 1 1 0 0,1 0-1 0 0,0-1 0 0 0,0 1 1 0 0,0-1-1 0 0,0 1 0 0 0,0-1 1 0 0,-1 1-1 0 0,1-1 1 0 0,0 1-1 0 0,0-1 0 0 0,0 1 1 0 0,0-1-1 0 0,0 1 0 0 0,1-1 1 0 0,-1 1-1 0 0,0-1 1 0 0,0 1-1 0 0,0-1 0 0 0,0 1 1 0 0,0-1-1 0 0,-22 31 25 0 0,22-29-25 0 0,-14 24 45 0 0,2 0-1 0 0,1 1 0 0 0,2 0 1 0 0,0 0-1 0 0,1 1 1 0 0,2 1-1 0 0,1-1 1 0 0,1 1-1 0 0,0 20-44 0 0,1-32 35 0 0,1 0 0 0 0,0 0 0 0 0,2 0 0 0 0,-1 0 1 0 0,2 1-1 0 0,0-1 0 0 0,1 0 0 0 0,1 0 0 0 0,0-1 0 0 0,1 1 0 0 0,1-1 0 0 0,0 1 0 0 0,1-1 0 0 0,1-1 0 0 0,0 1 0 0 0,1-1 0 0 0,7 10-35 0 0,-6-18-153 0 0,-1 0-1 0 0,1 0 0 0 0,1 0 0 0 0,-1-1 1 0 0,1-1-1 0 0,0 0 0 0 0,0 0 0 0 0,0-1 1 0 0,0 0-1 0 0,1-1 0 0 0,-1 0 0 0 0,1-1 1 0 0,0 0-1 0 0,-1 0 0 0 0,1-1 0 0 0,0-1 1 0 0,-1 0-1 0 0,1 0 0 0 0,-1-1 1 0 0,1 0-1 0 0,-1-1 0 0 0,0 0 0 0 0,1-1 1 0 0,-2 0-1 0 0,9-4 154 0 0,18-3-1058 0 0</inkml:trace>
  <inkml:trace contextRef="#ctx0" brushRef="#br0" timeOffset="136156.103">34605 919 7098 0 0,'-5'-9'3728'0'0,"-1"-3"-2727"0"0,6 6-1113 0 0,6 3 1000 0 0,-3-3-2561 0 0,5 1 1073 0 0,-1-3-704 0 0,-1 0-160 0 0</inkml:trace>
  <inkml:trace contextRef="#ctx0" brushRef="#br0" timeOffset="136378.813">34567 661 3161 0 0,'-18'-9'1104'0'0,"5"-1"-1288"0"0,-4 5 160 0 0,-1-1-136 0 0,9 3-320 0 0</inkml:trace>
  <inkml:trace contextRef="#ctx0" brushRef="#br0" timeOffset="200284.701">30380 5612 7074 0 0,'-31'36'4373'0'0,"-25"8"-3443"0"0,92-71-4233 0 0,-19 14 2980 0 0,1-3-434 0 0</inkml:trace>
  <inkml:trace contextRef="#ctx0" brushRef="#br0" timeOffset="200534.81">30753 4862 6729 0 0,'18'6'3221'0'0,"-16"23"-3111"0"0,-2-22 55 0 0,-15 211 346 0 0,-19 317-294 0 0,33-532-234 0 0,-1 0 1 0 0,1 0-1 0 0,0 1 0 0 0,0-1 1 0 0,1 1-1 0 0,-1-1 0 0 0,1 1 1 0 0,0-1-1 0 0,-1 1 0 0 0,1-1 0 0 0,1 1 1 0 0,-1-1-1 0 0,1 1 0 0 0,-1-1 1 0 0,1 1-1 0 0,0-1 0 0 0,0 0 1 0 0,0 1-1 0 0,1-1 0 0 0,-1 0 1 0 0,1 0-1 0 0,0 0 0 0 0,0 0 1 0 0,0 0-1 0 0,0 0 0 0 0,0-1 1 0 0,1 1-1 0 0,-1-1 0 0 0,1 1 0 0 0,0-1 1 0 0,0 0-1 0 0,0 0 0 0 0,0 0 1 0 0,0 0-1 0 0,0-1 0 0 0,0 1 1 0 0,0-1-1 0 0,1 0 0 0 0,-1 0 1 0 0,0 0-1 0 0,1 0 0 0 0,-1-1 1 0 0,1 1-1 0 0,-1-1 0 0 0,3 0 17 0 0,76-36-1940 0 0,-51 17 904 0 0</inkml:trace>
  <inkml:trace contextRef="#ctx0" brushRef="#br0" timeOffset="200705.599">31186 4385 8986 0 0,'-32'-17'3177'0'0,"6"6"-2489"0"0,1 3-600 0 0,1-6-64 0 0,7 7-32 0 0,5 4-24 0 0,6 5-104 0 0,1 2-64 0 0,5 3-104 0 0,3 2-104 0 0,10-1-385 0 0,0 3-255 0 0,3 2-288 0 0,3 5 816 0 0,5 1-745 0 0,0 1-319 0 0</inkml:trace>
  <inkml:trace contextRef="#ctx0" brushRef="#br0" timeOffset="201777.387">33227 5819 7178 0 0,'5'-8'3288'0'0,"5"3"-2096"0"0,-2-3-1176 0 0,4 3 233 0 0,6-1-1426 0 0,-5 1 921 0 0,4 5-608 0 0,4-3-560 0 0</inkml:trace>
  <inkml:trace contextRef="#ctx0" brushRef="#br0" timeOffset="200877.508">31628 5718 8554 0 0,'4'0'3008'0'0,"-1"0"-2351"0"0,-3-1-569 0 0,0-1-104 0 0,0 1-64 0 0,0-1-64 0 0,0 0-233 0 0,0 1-127 0 0,38-23-184 0 0,-24 3-248 0 0,6 5 600 0 0,0-3-488 0 0,-1-6-136 0 0</inkml:trace>
  <inkml:trace contextRef="#ctx0" brushRef="#br0" timeOffset="201526.367">31950 5694 5921 0 0,'9'2'3769'0'0,"145"-68"-3067"0"0,-119 44-645 0 0,-2-1 1 0 0,0-2-1 0 0,-2-1 1 0 0,-1-2-1 0 0,-1-1 1 0 0,12-17-58 0 0,-23 26 9 0 0,0-1 1 0 0,-2 0-1 0 0,0-2 0 0 0,-2 0 1 0 0,-1 0-1 0 0,0-2 0 0 0,-2 1 1 0 0,-1-1-1 0 0,-1-1 0 0 0,-1 0 1 0 0,-1 0-1 0 0,1-11-9 0 0,-8 32 1 0 0,0 1-1 0 0,0-1 1 0 0,-1 0-1 0 0,1 1 1 0 0,-1-1-1 0 0,0 1 1 0 0,-1-1-1 0 0,1 1 1 0 0,-1-1-1 0 0,0 1 1 0 0,0 0 0 0 0,0 0-1 0 0,0-1 1 0 0,-1 2-1 0 0,0-1 1 0 0,0 0-1 0 0,0 1 1 0 0,0-1-1 0 0,0 1 1 0 0,-1 0-1 0 0,1 0 1 0 0,-1 0 0 0 0,0 0-1 0 0,0 1 1 0 0,0 0-1 0 0,0-1 1 0 0,-1 2-1 0 0,1-1 1 0 0,-4-1-1 0 0,-4-1 5 0 0,0 1 0 0 0,0 0 0 0 0,-1 0 1 0 0,1 1-1 0 0,0 1 0 0 0,-1 0 0 0 0,0 1 1 0 0,1 0-1 0 0,-1 1 0 0 0,-10 1-5 0 0,-8 5 40 0 0,1 0 1 0 0,0 2-1 0 0,0 1 1 0 0,1 1-1 0 0,0 2 1 0 0,1 1-1 0 0,1 1 0 0 0,0 1 1 0 0,1 2-1 0 0,1 0 1 0 0,0 2-1 0 0,2 0 0 0 0,-10 13-40 0 0,28-28 2 0 0,-12 11 1 0 0,2 1 1 0 0,0 0 0 0 0,1 1 0 0 0,1 1 0 0 0,1 0 0 0 0,1 0 0 0 0,0 1-1 0 0,-2 8-3 0 0,10-24 5 0 0,1 0 0 0 0,-1 1 0 0 0,1-1 0 0 0,0 1-1 0 0,0 0 1 0 0,0 0 0 0 0,0 0 0 0 0,1-1 0 0 0,0 1-1 0 0,0 1 1 0 0,0-1 0 0 0,1 0 0 0 0,0 0-1 0 0,0 0 1 0 0,0 0 0 0 0,0 0 0 0 0,1 0 0 0 0,0 0-1 0 0,0 0 1 0 0,1 0 0 0 0,-1 0 0 0 0,1 0 0 0 0,0 0-1 0 0,0-1 1 0 0,0 1 0 0 0,1-1 0 0 0,0 1 0 0 0,0-1-1 0 0,0 0 1 0 0,0 0 0 0 0,1 0 0 0 0,-1-1-1 0 0,1 1 1 0 0,0-1 0 0 0,0 0 0 0 0,0 0 0 0 0,1 0-1 0 0,-1-1 1 0 0,1 1 0 0 0,-1-1 0 0 0,1 0 0 0 0,0 0-1 0 0,0-1 1 0 0,0 0-5 0 0,12 0 15 0 0,0-1 1 0 0,0-1-1 0 0,-1-1 0 0 0,1 0 0 0 0,0-1 1 0 0,-1-1-1 0 0,0-1 0 0 0,0 0 0 0 0,0-1 0 0 0,0-1 1 0 0,-1 0-1 0 0,5-4-15 0 0,43-23 27 0 0,-2-2 1 0 0,-2-3 0 0 0,-1-2-1 0 0,-2-3 1 0 0,-2-2-1 0 0,43-48-27 0 0,-60 51 3 0 0,-3-2-1 0 0,-1-1 1 0 0,-2-2-1 0 0,-2-1 1 0 0,-3-1-1 0 0,-1-1 1 0 0,-3-1 0 0 0,-2-1-1 0 0,-3-1 1 0 0,-1-4-3 0 0,-13 51 1 0 0,0 0 1 0 0,0 0 0 0 0,-1 0 0 0 0,0-1 0 0 0,0 1 0 0 0,-1 0 0 0 0,0-1-1 0 0,0 1 1 0 0,-1-1 0 0 0,0 1 0 0 0,0-1 0 0 0,0 1 0 0 0,-1-1 0 0 0,-1 1-1 0 0,1 0 1 0 0,-1-1 0 0 0,0 1 0 0 0,-1 0 0 0 0,0 0 0 0 0,0 0 0 0 0,0 1-1 0 0,-1-1 1 0 0,-1-1-2 0 0,2 8 8 0 0,0 0 1 0 0,-1 1-1 0 0,1-1 0 0 0,0 0 0 0 0,0 1 0 0 0,-1 0 1 0 0,1 0-1 0 0,0 0 0 0 0,0 0 0 0 0,0 0 0 0 0,0 1 0 0 0,0 0 1 0 0,1-1-1 0 0,-1 1 0 0 0,0 0 0 0 0,1 0 0 0 0,-1 0 0 0 0,1 1 1 0 0,0-1-1 0 0,-1 0 0 0 0,1 1 0 0 0,0 0 0 0 0,1-1 1 0 0,-1 1-1 0 0,0 0 0 0 0,1 0 0 0 0,0 0 0 0 0,0 0 0 0 0,-1 0 1 0 0,1 2-9 0 0,-94 287 348 0 0,79-232-328 0 0,-108 410 720 0 0,119-438-698 0 0,0 1-1 0 0,3-1 1 0 0,0 1 0 0 0,3 0-1 0 0,0-1 1 0 0,2 1 0 0 0,1-1-1 0 0,7 22-41 0 0,-8-45-152 0 0,0-1 0 0 0,0 1 0 0 0,1-1 0 0 0,0 0 0 0 0,1 0 0 0 0,0-1 0 0 0,0 1 0 0 0,0-1 1 0 0,1 0-1 0 0,0-1 0 0 0,1 1 0 0 0,-1-1 0 0 0,1-1 0 0 0,0 1 0 0 0,1-1 0 0 0,-1 0 0 0 0,1-1 0 0 0,0 0 0 0 0,0 0 0 0 0,1 0 0 0 0,-1-1 0 0 0,1-1 0 0 0,8 2 152 0 0,11 3-1107 0 0</inkml:trace>
  <inkml:trace contextRef="#ctx0" brushRef="#br0" timeOffset="8423.117">18036 1016 3033 0 0,'1'-1'73'0'0,"-1"0"-1"0"0,1 1 1 0 0,-1-1 0 0 0,1 1 0 0 0,0-1 0 0 0,-1 1 0 0 0,1-1 0 0 0,0 1 0 0 0,0-1 0 0 0,-1 1 0 0 0,1 0 0 0 0,0-1 0 0 0,0 1 0 0 0,0 0-1 0 0,-1 0 1 0 0,1-1 0 0 0,0 1 0 0 0,0 0 0 0 0,0 0 0 0 0,0 0 0 0 0,0 0 0 0 0,-1 0 0 0 0,1 0 0 0 0,0 0 0 0 0,0 1 0 0 0,0-1 0 0 0,0 0-1 0 0,-1 0 1 0 0,1 1 0 0 0,0-1 0 0 0,0 0 0 0 0,0 1 0 0 0,-1-1 0 0 0,1 1 0 0 0,0-1 0 0 0,-1 1 0 0 0,1-1 0 0 0,0 1 0 0 0,-1-1 0 0 0,1 1-1 0 0,-1 0 1 0 0,1 0 0 0 0,-1-1 0 0 0,1 1 0 0 0,-1 0 0 0 0,1-1 0 0 0,-1 1 0 0 0,0 0 0 0 0,1 0 0 0 0,-1 0 0 0 0,0 0 0 0 0,0-1 0 0 0,0 1-1 0 0,0 0 1 0 0,0 0 0 0 0,0 0 0 0 0,0 0-73 0 0,-2 54 662 0 0,1-50-586 0 0,-125 647 1476 0 0,106-530-1403 0 0,6 1-1 0 0,5 1 1 0 0,6 104-149 0 0,5-163 193 0 0,4 0 1 0 0,2 0-1 0 0,3 0 0 0 0,3-2 1 0 0,3 1-1 0 0,3-2 0 0 0,17 36-193 0 0,-37-95-54 0 0,1 1 0 0 0,0-1-1 0 0,0 0 1 0 0,0 0 0 0 0,0 0-1 0 0,0 0 1 0 0,1-1 0 0 0,-1 1-1 0 0,1 0 1 0 0,0 0 0 0 0,0-1-1 0 0,0 1 1 0 0,0-1 0 0 0,0 0-1 0 0,0 0 1 0 0,1 0 0 0 0,-1 0-1 0 0,1 0 1 0 0,0 0 0 0 0,-1 0-1 0 0,1-1 1 0 0,0 0 0 0 0,0 1-1 0 0,0-1 1 0 0,0 0 0 0 0,0 0-1 0 0,0-1 1 0 0,0 1 0 0 0,1-1-1 0 0,-1 1 1 0 0,0-1 0 0 0,0 0 0 0 0,0 0-1 0 0,0-1 1 0 0,1 1 0 0 0,-1-1-1 0 0,0 1 1 0 0,0-1 0 0 0,0 0-1 0 0,0 0 1 0 0,0 0 0 0 0,0-1-1 0 0,0 1 1 0 0,-1-1 0 0 0,1 1-1 0 0,1-2 55 0 0,20-24-1520 0 0,-11 10 302 0 0</inkml:trace>
  <inkml:trace contextRef="#ctx0" brushRef="#br0" timeOffset="8690.283">18479 1565 7418 0 0,'-1'8'4211'0'0,"-6"49"-3756"0"0,2 0-1 0 0,3 1 1 0 0,2-1 0 0 0,8 54-455 0 0,-1 23 182 0 0,24 145-33 0 0,-2-153-224 0 0,-31-6-546 0 0,9-106-126 0 0,-7-16-4183 0 0,-1 1 3757 0 0</inkml:trace>
  <inkml:trace contextRef="#ctx0" brushRef="#br0" timeOffset="9116.354">18464 1460 5809 0 0,'41'-49'4001'0'0,"37"-4"-2551"0"0,-55 44-1256 0 0,0 0 0 0 0,1 2 0 0 0,0 1 0 0 0,0 1 0 0 0,0 1 1 0 0,1 0-1 0 0,2 2-194 0 0,4 2 32 0 0,0 0 0 0 0,1 2 0 0 0,-1 2 0 0 0,-1 1 0 0 0,1 1 0 0 0,-1 1 0 0 0,0 2 0 0 0,0 1 1 0 0,-1 1-1 0 0,-1 2 0 0 0,0 1 0 0 0,-1 1 0 0 0,0 1 0 0 0,-1 1 0 0 0,12 12-32 0 0,-35-27 1 0 0,0 1 0 0 0,0 0-1 0 0,0 0 1 0 0,0 0 0 0 0,0 0 0 0 0,-1 1 0 0 0,1-1-1 0 0,-1 0 1 0 0,0 1 0 0 0,0 0 0 0 0,0 0 0 0 0,-1-1-1 0 0,1 1 1 0 0,-1 0 0 0 0,0 0 0 0 0,0 1-1 0 0,0-1 1 0 0,-1 0 0 0 0,0 0 0 0 0,1 0 0 0 0,-1 0-1 0 0,-1 0 1 0 0,1 1 0 0 0,0-1 0 0 0,-1 0 0 0 0,0 0-1 0 0,0 0 1 0 0,0 0 0 0 0,-1 0 0 0 0,0 0 0 0 0,1 0-1 0 0,-1-1 1 0 0,0 1 0 0 0,-1-1 0 0 0,1 1-1 0 0,-1-1 1 0 0,1 0 0 0 0,-1 0 0 0 0,-2 2-1 0 0,-19 12 3 0 0,-2 0 1 0 0,0-2-1 0 0,-1-1 1 0 0,-1-1-1 0 0,0-1 0 0 0,-1-1 1 0 0,0-2-1 0 0,0-1 1 0 0,-18 2-4 0 0,15-1 13 0 0,-350 93 536 0 0,321-88-311 0 0,61-14-202 0 0,0 0 6 0 0,0 0-7 0 0,0 0 1 0 0,9 5 17 0 0,41 18 168 0 0,0 3 0 0 0,-2 3 1 0 0,-1 1-1 0 0,30 26-221 0 0,9 15 146 0 0,4-5 1 0 0,2-3 0 0 0,22 7-147 0 0,-99-62 21 0 0,83 40-1724 0 0,-92-47 1377 0 0,-1 1 0 0 0,0-1 0 0 0,1 0 0 0 0,-1-1 0 0 0,1 0 0 0 0,0 0 0 0 0,-1 0 0 0 0,1 0 0 0 0,-1-1 0 0 0,1 0 0 0 0,-1 0 0 0 0,0 0 0 0 0,1-1 0 0 0,-1 0 0 0 0,0 0 0 0 0,0 0 0 0 0,0 0 0 0 0,3-3 326 0 0,12-9-1447 0 0,-1 1-420 0 0</inkml:trace>
  <inkml:trace contextRef="#ctx0" brushRef="#br0" timeOffset="9378.412">19546 2051 2016 0 0,'6'-35'5038'0'0,"-12"42"-2449"0"0,-8 44-1960 0 0,2 0-1 0 0,3 1 0 0 0,2 0 0 0 0,2 1 1 0 0,2-1-1 0 0,3 13-628 0 0,0-49 66 0 0,1 1 0 0 0,1-1 0 0 0,0 0 0 0 0,1 0 0 0 0,1 0 0 0 0,0 0 0 0 0,1-1 0 0 0,1 1 0 0 0,1-1 0 0 0,0 0 0 0 0,0-1 0 0 0,2 0 0 0 0,0 0 0 0 0,0-1 0 0 0,2 0 0 0 0,-1-1 0 0 0,1 0 0 0 0,1 0 0 0 0,0-2 0 0 0,1 1 0 0 0,0-1 0 0 0,8 3-66 0 0,-10-7 23 0 0,-1 0 0 0 0,1-2 1 0 0,0 1-1 0 0,1-1 0 0 0,-1-1 1 0 0,1 0-1 0 0,-1-1 0 0 0,1 0 1 0 0,0 0-1 0 0,0-1 0 0 0,0-1 1 0 0,0 0-1 0 0,0-1 0 0 0,0 0 1 0 0,0-1-1 0 0,0 0 0 0 0,-1-1 1 0 0,6-2-24 0 0,8-1-171 0 0,57-20-349 0 0,-43-5-2586 0 0,-34 3-326 0 0,-6 20 1777 0 0</inkml:trace>
  <inkml:trace contextRef="#ctx0" brushRef="#br0" timeOffset="9534.552">19294 2392 8218 0 0,'-9'-25'5401'0'0,"44"13"-3551"0"0,318-9-1308 0 0,-97-6-4152 0 0,-208 26 2235 0 0</inkml:trace>
  <inkml:trace contextRef="#ctx0" brushRef="#br0" timeOffset="7596.162">16724 1619 3153 0 0,'-2'0'67'0'0,"0"-1"0"0"0,1 1 0 0 0,-1-1 0 0 0,0 1 0 0 0,0 0 0 0 0,0 0 0 0 0,0 0 0 0 0,1 0 0 0 0,-1 0 0 0 0,0 0 0 0 0,0 1 0 0 0,0-1 0 0 0,0 0 0 0 0,1 1 0 0 0,-1-1 0 0 0,0 1 0 0 0,1 0 0 0 0,-1 0 0 0 0,0 0 0 0 0,1 0 0 0 0,-1 0 1 0 0,1 0-1 0 0,-1 0 0 0 0,1 0 0 0 0,0 0 0 0 0,-1 1 0 0 0,1-1 0 0 0,0 1 0 0 0,0-1 0 0 0,0 1 0 0 0,0-1 0 0 0,0 1 0 0 0,0-1 0 0 0,1 1 0 0 0,-1 0 0 0 0,0 0 0 0 0,1-1 0 0 0,-1 1 0 0 0,1 0 0 0 0,0 1-67 0 0,-27 79 182 0 0,27-81-166 0 0,-18 74 86 0 0,4 1 0 0 0,3 1 1 0 0,3 0-1 0 0,3 0 0 0 0,4 1 0 0 0,4 7-102 0 0,-2-71 129 0 0,1 0-1 0 0,1-1 1 0 0,0 1-1 0 0,1 0 0 0 0,0-1 1 0 0,1 0-1 0 0,1 0 0 0 0,0 0 1 0 0,0-1-1 0 0,2 0 1 0 0,-1 0-1 0 0,1-1 0 0 0,1 0 1 0 0,0 0-1 0 0,1-1 0 0 0,0 0 1 0 0,0 0-1 0 0,1-2 1 0 0,1 1-1 0 0,-1-1 0 0 0,1-1 1 0 0,0 0-1 0 0,1-1 0 0 0,0 0 1 0 0,0 0-1 0 0,0-2 0 0 0,1 0-128 0 0,29 4 176 0 0,1-2 0 0 0,0-2 0 0 0,-1-2 0 0 0,1-2 0 0 0,0-2 0 0 0,0-2 0 0 0,0-1 0 0 0,-1-3 0 0 0,0-1 0 0 0,26-11-176 0 0,38-4-2982 0 0,-101 22 2207 0 0</inkml:trace>
  <inkml:trace contextRef="#ctx0" brushRef="#br0" timeOffset="7896.64">16526 1992 5337 0 0,'0'0'87'0'0,"-1"0"0"0"0,1 0-1 0 0,-1 0 1 0 0,1 0 0 0 0,-1 0-1 0 0,1 0 1 0 0,-1 0 0 0 0,1-1-1 0 0,-1 1 1 0 0,1 0 0 0 0,0 0-1 0 0,-1 0 1 0 0,1-1 0 0 0,-1 1-1 0 0,1 0 1 0 0,-1-1 0 0 0,1 1-1 0 0,0 0 1 0 0,-1-1 0 0 0,1 1 0 0 0,0 0-1 0 0,-1-1 1 0 0,1 1 0 0 0,0-1-1 0 0,0 1 1 0 0,-1 0 0 0 0,1-1-1 0 0,0 1 1 0 0,0-1 0 0 0,0 1-1 0 0,-1-1 1 0 0,1 1 0 0 0,0-1-1 0 0,0 1 1 0 0,0-1 0 0 0,0 1-1 0 0,0-1 1 0 0,0 1 0 0 0,0-1 0 0 0,0 1-1 0 0,0-1 1 0 0,0 1 0 0 0,1-1-1 0 0,-1 1 1 0 0,0-1 0 0 0,0 1-1 0 0,0-1 1 0 0,1 1 0 0 0,-1 0-1 0 0,0-1 1 0 0,0 1 0 0 0,1-1-1 0 0,-1 1 1 0 0,0 0 0 0 0,1-1 0 0 0,-1 1-1 0 0,0 0 1 0 0,1-1 0 0 0,-1 1-1 0 0,1 0 1 0 0,-1-1 0 0 0,1 1-87 0 0,47-15 147 0 0,0 2 1 0 0,2 2 0 0 0,0 2-1 0 0,0 2 1 0 0,0 2 0 0 0,0 3-1 0 0,6 2-147 0 0,-49 0 3 0 0,73-2-58 0 0,151-20-1823 0 0,-226 17 222 0 0,-5 3 931 0 0</inkml:trace>
  <inkml:trace contextRef="#ctx0" brushRef="#br0" timeOffset="8162.177">16544 1521 6073 0 0,'-1'-1'113'0'0,"0"0"0"0"0,0 0-1 0 0,1-1 1 0 0,-1 1 0 0 0,0 0-1 0 0,1 0 1 0 0,-1 0 0 0 0,1 0 0 0 0,-1-1-1 0 0,1 1 1 0 0,0 0 0 0 0,-1-1-1 0 0,1 1 1 0 0,0 0 0 0 0,0 0-1 0 0,0-1 1 0 0,0 1 0 0 0,0 0 0 0 0,0-1-1 0 0,0 1 1 0 0,0 0 0 0 0,1-1-1 0 0,-1 1 1 0 0,1 0 0 0 0,-1 0-1 0 0,1-1 1 0 0,-1 1 0 0 0,1 0 0 0 0,-1 0-1 0 0,1 0 1 0 0,0 0 0 0 0,0 0-1 0 0,0 0 1 0 0,0-1-113 0 0,74-35 553 0 0,-53 29-133 0 0,70-24-225 0 0,1 4 0 0 0,1 4 0 0 0,2 4 0 0 0,5 4-195 0 0,110-25-1512 0 0,-61 16-3038 0 0,-123 23 3403 0 0</inkml:trace>
  <inkml:trace contextRef="#ctx0" brushRef="#br0" timeOffset="18481.796">28582 591 7034 0 0,'-41'-59'3085'0'0,"71"76"-2886"0"0,109 98 386 0 0,-6 6 0 0 0,4 15-585 0 0,-92-81 29 0 0,-2 1 0 0 0,-3 2 0 0 0,-2 3 1 0 0,-3 0-1 0 0,-3 2 0 0 0,-3 2 0 0 0,-2 0 1 0 0,-3 2-1 0 0,-3 1 0 0 0,-4 0 0 0 0,6 47-29 0 0,-9-60-39 0 0,-3 1-1 0 0,-3-1 1 0 0,-2 1-1 0 0,-2 1 1 0 0,-3-1-1 0 0,-2 0 1 0 0,-3 1-1 0 0,-2-1 1 0 0,-3 0-1 0 0,-2-1 1 0 0,-3 0-1 0 0,-1-1 1 0 0,-17 34 39 0 0,-127 201-3717 0 0,126-237 2379 0 0</inkml:trace>
  <inkml:trace contextRef="#ctx0" brushRef="#br0" timeOffset="42718.164">16475 3342 1184 0 0,'-10'-3'329'0'0,"11"3"-315"0"0,-1 1 0 0 0,1-1 0 0 0,-1 1 0 0 0,1-1 0 0 0,-1 1 0 0 0,0-1 0 0 0,1 1 0 0 0,-1-1 0 0 0,1 1 0 0 0,-1 0 0 0 0,0-1 0 0 0,0 1 0 0 0,1 0 0 0 0,-1-1 0 0 0,0 1 0 0 0,0 0 0 0 0,0-1 0 0 0,0 1 0 0 0,1 0 0 0 0,-1-1 0 0 0,0 1 0 0 0,0 0 0 0 0,0-1 0 0 0,-1 1 0 0 0,1 0 0 0 0,0-1 0 0 0,0 1 0 0 0,0 0 0 0 0,0-1 0 0 0,-1 1 0 0 0,1 0 0 0 0,0-1 0 0 0,-1 1 0 0 0,1-1-1 0 0,0 1 1 0 0,-1 0 0 0 0,1-1 0 0 0,-1 1 0 0 0,1-1 0 0 0,-1 1 0 0 0,1-1 0 0 0,-1 0 0 0 0,1 1 0 0 0,-1-1 0 0 0,0 1 0 0 0,1-1 0 0 0,-1 0 0 0 0,1 0 0 0 0,-1 1 0 0 0,0-1 0 0 0,1 0 0 0 0,-1 0 0 0 0,0 0 0 0 0,0 0 0 0 0,1 1 0 0 0,-1-1 0 0 0,0 0 0 0 0,1 0 0 0 0,-1-1 0 0 0,0 1 0 0 0,1 0 0 0 0,-1 0 0 0 0,0 0 0 0 0,1 0 0 0 0,-1 0 0 0 0,0-1 0 0 0,0 1-14 0 0,18 121 647 0 0,-10-82-513 0 0,1 0 1 0 0,2-1 0 0 0,1 0-1 0 0,3 0 1 0 0,2 2-135 0 0,-1-15 82 0 0,1 0 0 0 0,1-2 0 0 0,2 0 0 0 0,0 0 0 0 0,1-2 0 0 0,1-1 0 0 0,1 0 0 0 0,1-2 0 0 0,1 0 0 0 0,0-2 0 0 0,1 0 0 0 0,1-2 0 0 0,0-1 0 0 0,1-1 0 0 0,0-1 0 0 0,1-1 0 0 0,12 1-82 0 0,-6 1 29 0 0,1-1 0 0 0,1-2 0 0 0,-1-2 1 0 0,1-1-1 0 0,1-2 0 0 0,-1-1 0 0 0,0-2 0 0 0,1-1 0 0 0,28-5-29 0 0,-53 4 6 0 0,93-9 54 0 0,-1-5 1 0 0,-1-4-1 0 0,6-6-60 0 0,341-123 323 0 0,-197 95 238 0 0,198-14-561 0 0,199 38 190 0 0,-169 21-2 0 0,64 24-188 0 0,7 47 20 0 0,-526-60-24 0 0,-1 1 1 0 0,0 1-1 0 0,0 1 1 0 0,-1 1-1 0 0,1 1 1 0 0,-2 2-1 0 0,1 0 1 0 0,-1 1-1 0 0,-1 2 1 0 0,0 0-1 0 0,-1 1 1 0 0,0 1-1 0 0,4 6 4 0 0,-19-15 3 0 0,0 0 0 0 0,-1 1-1 0 0,1-1 1 0 0,-2 1-1 0 0,1 1 1 0 0,-1-1-1 0 0,0 1 1 0 0,0-1-1 0 0,-1 1 1 0 0,0 0-1 0 0,-1 1 1 0 0,1-1-1 0 0,-2 0 1 0 0,1 1 0 0 0,-1-1-1 0 0,0 1 1 0 0,-1-1-1 0 0,0 1 1 0 0,0-1-1 0 0,-1 1 1 0 0,0-1-1 0 0,-1 1 1 0 0,0-1-1 0 0,0 0 1 0 0,-1 0-1 0 0,1 0 1 0 0,-2 0 0 0 0,1 0-1 0 0,-1-1 1 0 0,-1 1-1 0 0,1-1 1 0 0,-1 0-1 0 0,0 0 1 0 0,-1-1-1 0 0,0 1 1 0 0,0-1-1 0 0,0-1 1 0 0,-1 1-1 0 0,1-1 1 0 0,-1 0-1 0 0,-7 3-2 0 0,7-3 16 0 0,-1-1 0 0 0,-1 0 0 0 0,1 0 0 0 0,0 0-1 0 0,-1-1 1 0 0,0-1 0 0 0,1 1 0 0 0,-1-1 0 0 0,0-1-1 0 0,0 0 1 0 0,-1 0 0 0 0,1-1 0 0 0,0 0-1 0 0,0 0 1 0 0,0-1 0 0 0,0 0 0 0 0,0-1 0 0 0,-3-1-16 0 0,11 1 4 0 0,-1 0 0 0 0,1 0 1 0 0,-1 0-1 0 0,1-1 0 0 0,0 1 1 0 0,0-1-1 0 0,0 1 0 0 0,0-1 1 0 0,0 1-1 0 0,1-1 0 0 0,-1 1 1 0 0,1-1-1 0 0,0 0 0 0 0,0 1 1 0 0,0-1-1 0 0,0 0 0 0 0,0 1 1 0 0,0-1-1 0 0,1 1 1 0 0,-1-1-1 0 0,1 0 0 0 0,0 1 1 0 0,0-1-1 0 0,0 1 0 0 0,0-1 1 0 0,0 1-1 0 0,0 0 0 0 0,1-1 1 0 0,-1 1-1 0 0,1 0 0 0 0,-1 0 1 0 0,1 0-1 0 0,0 0-4 0 0,2-6 6 0 0,11-14-8 0 0,1 1 0 0 0,0 0 0 0 0,2 2 0 0 0,0-1 0 0 0,2 2 0 0 0,0 1 0 0 0,0 0 0 0 0,2 2 0 0 0,0 0-1 0 0,1 2 1 0 0,0 0 0 0 0,1 1 0 0 0,0 2 0 0 0,1 0 0 0 0,7 0 2 0 0,109-31 23 0 0,3 6-1 0 0,1 7 0 0 0,1 5 1 0 0,0 8-1 0 0,46 4-22 0 0,463-10 42 0 0,-397 26-31 0 0,207 31-11 0 0,-239-15 1 0 0,308 8 304 0 0,-163-1-105 0 0,-208-11 60 0 0,0-7-1 0 0,142-11-259 0 0,2-33 2247 0 0,144-42-2247 0 0,-379 63 255 0 0,144-30 442 0 0,-1-9-1 0 0,70-33-696 0 0,-233 70 60 0 0,-1-3-1 0 0,-1-1 1 0 0,-1-3-1 0 0,0-1 1 0 0,-2-3-1 0 0,-1-2 1 0 0,-1-2-1 0 0,-2-2 1 0 0,-1-1-1 0 0,-1-3 1 0 0,-2-1-1 0 0,-2-2 1 0 0,-2-1 0 0 0,-1-2-1 0 0,-2-2 1 0 0,0-4-60 0 0,-25 34-9 0 0,-1 1 0 0 0,0-1 0 0 0,-1 0 0 0 0,-1-1 0 0 0,0 1 0 0 0,-1-1 0 0 0,0 0 0 0 0,-2 1 0 0 0,1-1 0 0 0,-2 0 0 0 0,0-3 9 0 0,0 12-192 0 0,-1-1-1 0 0,1 1 0 0 0,-1-1 1 0 0,-1 1-1 0 0,1-1 0 0 0,-1 1 1 0 0,0-1-1 0 0,0 1 1 0 0,-1 0-1 0 0,0 0 0 0 0,0 0 1 0 0,-1 1-1 0 0,1-1 1 0 0,-1 1-1 0 0,0-1 0 0 0,-1 1 1 0 0,1 1-1 0 0,-1-1 0 0 0,0 1 1 0 0,0-1-1 0 0,0 2 1 0 0,-1-1-1 0 0,0 0 0 0 0,1 1 1 0 0,-1 0-1 0 0,-2 0 193 0 0,-10-5-1221 0 0</inkml:trace>
  <inkml:trace contextRef="#ctx0" brushRef="#br0" timeOffset="43729.947">17772 6035 5561 0 0,'30'-2'2475'0'0,"33"15"-2412"0"0,-40-8-68 0 0,1 0 0 0 0,0-1 0 0 0,1-1 0 0 0,-1-2 0 0 0,0 0 0 0 0,1-1 0 0 0,-1-2 0 0 0,0-1 0 0 0,0 0 0 0 0,4-3 5 0 0,56-4-46 0 0,198-17-3741 0 0,-259 26 2708 0 0</inkml:trace>
  <inkml:trace contextRef="#ctx0" brushRef="#br0" timeOffset="43995.636">17738 6371 5545 0 0,'-8'2'1972'0'0,"8"-2"-1921"0"0,0 0 0 0 0,0 0 0 0 0,0 1 0 0 0,0-1 1 0 0,0 0-1 0 0,0 1 0 0 0,0-1 0 0 0,0 0 0 0 0,0 0 1 0 0,0 1-1 0 0,0-1 0 0 0,-1 0 0 0 0,1 1 1 0 0,0-1-1 0 0,0 0 0 0 0,0 0 0 0 0,0 1 0 0 0,0-1 1 0 0,-1 0-1 0 0,1 0 0 0 0,0 0 0 0 0,0 1 0 0 0,0-1 1 0 0,-1 0-1 0 0,1 0 0 0 0,0 0 0 0 0,0 0 0 0 0,-1 1 1 0 0,1-1-1 0 0,0 0 0 0 0,0 0 0 0 0,-1 0-51 0 0,259 21 1004 0 0,-126-18-938 0 0,220 22-2343 0 0,-279-16 1064 0 0,-45-6 255 0 0</inkml:trace>
  <inkml:trace contextRef="#ctx0" brushRef="#br0" timeOffset="167154.949">19262 5312 5889 0 0,'-16'-46'5277'0'0,"14"52"-5295"0"0,-26 119 0 0 0,6 2 1 0 0,5 0-1 0 0,5 1 0 0 0,7 0 1 0 0,5 32 17 0 0,1-124 11 0 0,1-1-1 0 0,2 0 1 0 0,1-1 0 0 0,2 1 0 0 0,1-1 0 0 0,12 32-11 0 0,-13-55 43 0 0,-1 0 1 0 0,1-1-1 0 0,1 0 0 0 0,0 0 1 0 0,0 0-1 0 0,1-1 0 0 0,0-1 0 0 0,1 0 1 0 0,0 0-1 0 0,0 0 0 0 0,1-2 1 0 0,0 1-1 0 0,0-1 0 0 0,0-1 1 0 0,1 0-1 0 0,0 0 0 0 0,0-1 0 0 0,0-1 1 0 0,0 0-1 0 0,1-1 0 0 0,-1 0 1 0 0,1-1-1 0 0,-1 0 0 0 0,1-1 1 0 0,-1 0-1 0 0,1-1 0 0 0,0-1 0 0 0,-1 0 1 0 0,0 0-1 0 0,1-1 0 0 0,-1-1 1 0 0,5-2-44 0 0,249-45-234 0 0,-203 41-1361 0 0,-63 2-3863 0 0,0 7 4187 0 0</inkml:trace>
  <inkml:trace contextRef="#ctx0" brushRef="#br0" timeOffset="167456.672">19035 5860 5289 0 0,'-1'0'61'0'0,"0"-1"0"0"0,0 0 1 0 0,0 1-1 0 0,0-1 0 0 0,0 0 0 0 0,0 1 0 0 0,1-1 0 0 0,-1 0 0 0 0,0 0 1 0 0,0 0-1 0 0,1 1 0 0 0,-1-1 0 0 0,1 0 0 0 0,-1 0 0 0 0,1 0 0 0 0,-1 0 1 0 0,1 0-1 0 0,-1 0 0 0 0,1 0 0 0 0,0-1 0 0 0,0 1 0 0 0,0 0 1 0 0,-1 0-1 0 0,1 0 0 0 0,0 0 0 0 0,0 0 0 0 0,0 0 0 0 0,1 0 0 0 0,-1 0 1 0 0,0 0-1 0 0,0-1 0 0 0,1 1 0 0 0,-1 0 0 0 0,0 0 0 0 0,1 0 0 0 0,-1 0 1 0 0,1 0-1 0 0,-1 0 0 0 0,1 1 0 0 0,0-1 0 0 0,-1 0 0 0 0,1 0 0 0 0,0 0 1 0 0,0 0-1 0 0,0 1 0 0 0,0-1 0 0 0,-1 0 0 0 0,1 1 0 0 0,0-1 0 0 0,0 1 1 0 0,0-1-1 0 0,0 1 0 0 0,0-1 0 0 0,0 1 0 0 0,0 0 0 0 0,0 0 0 0 0,1-1 1 0 0,-1 1-1 0 0,0 0 0 0 0,1 0-61 0 0,75-14 263 0 0,0 4 0 0 0,1 2-1 0 0,0 5 1 0 0,38 3-263 0 0,19-1 40 0 0,108 10-882 0 0,-200-22-2956 0 0,-41 12 2646 0 0</inkml:trace>
  <inkml:trace contextRef="#ctx0" brushRef="#br0" timeOffset="167735.141">19044 5288 7106 0 0,'35'-26'4046'0'0,"29"-11"-3762"0"0,481-9 341 0 0,-339 44-1332 0 0,-68 11-2716 0 0,-78-5-124 0 0,-46-4 2468 0 0</inkml:trace>
  <inkml:trace contextRef="#ctx0" brushRef="#br0" timeOffset="168059.211">20457 4747 2689 0 0,'41'-35'4231'0'0,"-41"35"-3924"0"0,-2 8 412 0 0,-15 118 782 0 0,-13 90 771 0 0,3 124-2272 0 0,24-223 107 0 0,5 0 0 0 0,5 0 0 0 0,12 52-107 0 0,4-47 84 0 0,4-1 1 0 0,6-1-1 0 0,5-2 0 0 0,21 36-84 0 0,-1-11 160 0 0,-57-140-254 0 0,1-1 0 0 0,0 1 0 0 0,-1-1 0 0 0,1 0 0 0 0,0 1 0 0 0,0-1 0 0 0,0 0-1 0 0,0 0 1 0 0,1-1 0 0 0,-1 1 0 0 0,0 0 0 0 0,1-1 0 0 0,-1 1 0 0 0,1-1 0 0 0,0 0-1 0 0,-1 0 1 0 0,1 0 0 0 0,0 0 0 0 0,0-1 0 0 0,-1 1 0 0 0,1-1 0 0 0,0 1 0 0 0,0-1-1 0 0,0 0 1 0 0,0 0 0 0 0,0 0 0 0 0,0-1 0 0 0,0 1 0 0 0,-1-1 0 0 0,1 1 0 0 0,0-1 0 0 0,0 0-1 0 0,-1 0 1 0 0,1 0 0 0 0,0-1 0 0 0,-1 1 0 0 0,1 0 0 0 0,-1-1 0 0 0,0 0 0 0 0,1 0-1 0 0,-1 1 1 0 0,0-2 0 0 0,0 1 0 0 0,0 0 0 0 0,0 0 0 0 0,-1 0 0 0 0,1-2 94 0 0,12-10-1313 0 0</inkml:trace>
  <inkml:trace contextRef="#ctx0" brushRef="#br0" timeOffset="168345.11">21250 5214 7546 0 0,'-7'-1'4218'0'0,"-39"242"-3383"0"0,37-180-774 0 0,3-1-1 0 0,2 2 1 0 0,4-1 0 0 0,1 0 0 0 0,6 19-61 0 0,15 170 26 0 0,-20-113-298 0 0,-9-97-360 0 0,8-38 318 0 0,-14-15-5097 0 0,-3-19 4120 0 0</inkml:trace>
  <inkml:trace contextRef="#ctx0" brushRef="#br0" timeOffset="168831.993">21009 5607 3249 0 0,'-2'-38'1104'0'0,"-2"-2"-311"0"0,2 0 0 0 0,1-1-1 0 0,3 1 1 0 0,1 0-1 0 0,5-20-792 0 0,-5 49 144 0 0,0 1 0 0 0,1-1 0 0 0,1 0 0 0 0,0 1 0 0 0,0 0-1 0 0,1 0 1 0 0,0 1 0 0 0,1 0 0 0 0,0 0 0 0 0,0 0 0 0 0,1 1-1 0 0,0 0 1 0 0,0 0 0 0 0,1 1 0 0 0,0 0 0 0 0,1 1-1 0 0,-1 0 1 0 0,10-4-144 0 0,11-5 179 0 0,0 2 1 0 0,0 1-1 0 0,2 2 0 0 0,-1 0 0 0 0,29-3-179 0 0,-25 6 86 0 0,1 1 0 0 0,-1 1 1 0 0,1 3-1 0 0,0 1 0 0 0,0 1 0 0 0,0 2 0 0 0,0 2 0 0 0,-1 1 1 0 0,1 1-1 0 0,17 7-86 0 0,-44-10 6 0 0,0-1 0 0 0,1 1 0 0 0,-1 1 0 0 0,0 0 0 0 0,-1 0 0 0 0,1 0 0 0 0,-1 1 0 0 0,0 1 0 0 0,0-1 0 0 0,-1 1 0 0 0,1 1 0 0 0,-1-1 0 0 0,-1 1 0 0 0,1 1 0 0 0,-1-1 0 0 0,0 1 0 0 0,-1 0 0 0 0,0 0 0 0 0,0 1 0 0 0,-1-1 1 0 0,0 1-1 0 0,0 0 0 0 0,-1 0 0 0 0,0 0 0 0 0,-1 1 0 0 0,0-1 0 0 0,-1 1 0 0 0,0-1 0 0 0,0 1 0 0 0,-1 0 0 0 0,0-1 0 0 0,0 1 0 0 0,-1 0 0 0 0,-1-1 0 0 0,0 1 0 0 0,-2 7-6 0 0,-6-2 7 0 0,-1 1 0 0 0,0-1 0 0 0,-1-1 0 0 0,0 0 0 0 0,-2 0 0 0 0,1-1 0 0 0,-2-1-1 0 0,1-1 1 0 0,-2 0 0 0 0,1 0 0 0 0,-2-2 0 0 0,1 0 0 0 0,-1-1 0 0 0,-10 3-7 0 0,10-2 3 0 0,-14 8 25 0 0,0-1 0 0 0,0-2-1 0 0,-2-1 1 0 0,1-2 0 0 0,-2-1 0 0 0,1-1 0 0 0,-1-2-1 0 0,0-1 1 0 0,-1-2 0 0 0,0-2 0 0 0,1 0 0 0 0,-18-4-28 0 0,-5-23 50 0 0,84 16 218 0 0,35 34-169 0 0,44 67 116 0 0,-89-74-190 0 0,26 31 36 0 0,-18-17-41 0 0,2-1 0 0 0,1-1 1 0 0,1-1-1 0 0,1-2 1 0 0,2-1-1 0 0,1-2 0 0 0,0-1 1 0 0,2-1-1 0 0,25 10-20 0 0,-52-28-316 0 0,0 0-1 0 0,0-1 1 0 0,1 0-1 0 0,-1-1 1 0 0,1 1-1 0 0,0-2 1 0 0,-1 1-1 0 0,1-1 1 0 0,0-1-1 0 0,0 1 1 0 0,0-1-1 0 0,0-1 1 0 0,0 0-1 0 0,0 0 1 0 0,-1-1-1 0 0,7-2 317 0 0,4-1-1205 0 0</inkml:trace>
  <inkml:trace contextRef="#ctx0" brushRef="#br0" timeOffset="171785.667">23419 4513 3641 0 0,'-5'-90'3026'0'0,"11"135"-735"0"0,-23 306-885 0 0,8-176-1232 0 0,-3 6-118 0 0,7-1 0 0 0,9 0 0 0 0,14 67-56 0 0,52 388 90 0 0,-64-590-189 0 0,5 28-36 0 0,6-32-2887 0 0,-17-40 2363 0 0,0-1-463 0 0,0 0-404 0 0</inkml:trace>
  <inkml:trace contextRef="#ctx0" brushRef="#br0" timeOffset="172690.741">24935 4954 6457 0 0,'12'-62'3183'0'0,"1"-37"-2339"0"0,-41 105-790 0 0,-312 152 200 0 0,323-152-221 0 0,-36 9 148 0 0,1 3 1 0 0,1 2-1 0 0,0 2 0 0 0,-44 29-181 0 0,11 28 196 0 0,83-77-195 0 0,-1 1 1 0 0,1-1 0 0 0,0 0 0 0 0,-1 1 0 0 0,1-1 0 0 0,0 1-1 0 0,1-1 1 0 0,-1 1 0 0 0,0 0 0 0 0,1-1 0 0 0,0 1-1 0 0,-1 0 1 0 0,1-1 0 0 0,0 1 0 0 0,1 0 0 0 0,-1 0 0 0 0,0-1-1 0 0,1 1 1 0 0,-1 0 0 0 0,1-1 0 0 0,0 1 0 0 0,0-1 0 0 0,0 1-1 0 0,0-1 1 0 0,0 1 0 0 0,1-1 0 0 0,-1 0 0 0 0,1 0-1 0 0,-1 1 1 0 0,1-1 0 0 0,0 0 0 0 0,0-1 0 0 0,0 1 0 0 0,0 0-1 0 0,0 0 1 0 0,0-1 0 0 0,1 1 0 0 0,-1-1 0 0 0,1 0 0 0 0,-1 0-2 0 0,155 51 73 0 0,-103-40-42 0 0,41 12-21 0 0,288 87 60 0 0,-376-110-68 0 0,-1 1 0 0 0,1 0 0 0 0,-1 0 0 0 0,1 1 0 0 0,-1-1 0 0 0,0 2 0 0 0,0-1 0 0 0,-1 1 1 0 0,1-1-1 0 0,0 2 0 0 0,-1-1 0 0 0,0 0 0 0 0,0 1 0 0 0,-1 0 0 0 0,1 0 0 0 0,-1 1 0 0 0,0-1 1 0 0,0 1-1 0 0,-1 0 0 0 0,0 0 0 0 0,0 0 0 0 0,0 1 0 0 0,-1-1 0 0 0,0 0 0 0 0,0 1 0 0 0,0 0 1 0 0,-1-1-1 0 0,0 1 0 0 0,-1 0 0 0 0,1 0 0 0 0,-1 0 0 0 0,0-1 0 0 0,-1 1 0 0 0,0 0 0 0 0,0 0 0 0 0,0-1 1 0 0,-1 1-1 0 0,0-1 0 0 0,0 1 0 0 0,-1-1 0 0 0,0 0 0 0 0,0 1 0 0 0,-3 3-2 0 0,-12 5 38 0 0,-1 0-1 0 0,0-1 0 0 0,-1 0 0 0 0,0-2 1 0 0,-2-1-1 0 0,1 0 0 0 0,-1-2 0 0 0,0 0 1 0 0,-1-1-1 0 0,0-2 0 0 0,0 0 1 0 0,-1-2-1 0 0,0 0 0 0 0,1-1 0 0 0,-1-2 1 0 0,-6-1-38 0 0,-57 12 187 0 0,35-3-88 0 0,22-2-72 0 0,-1-2-1 0 0,1-1 0 0 0,-1-1 1 0 0,0-2-1 0 0,0-1 1 0 0,-2-2-27 0 0,-23-18-2357 0 0,56 16-1741 0 0,0 4 2651 0 0</inkml:trace>
  <inkml:trace contextRef="#ctx0" brushRef="#br0" timeOffset="173842.905">26155 4586 5297 0 0,'-17'-36'3164'0'0,"-12"-60"1094"0"0,40 100-3748 0 0,28 31-227 0 0,-2 2 0 0 0,-2 1-1 0 0,-2 2 1 0 0,-1 1-1 0 0,-2 2 1 0 0,-2 1-1 0 0,-2 1 1 0 0,5 15-283 0 0,-22-45 23 0 0,43 80-96 0 0,-3 1 1 0 0,-5 3-1 0 0,-4 2 1 0 0,-5 2 0 0 0,-4 1-1 0 0,-5 1 1 0 0,12 96 72 0 0,-33-159-133 0 0,-1 0 0 0 0,-3 1-1 0 0,-1-1 1 0 0,-2 0 0 0 0,-2 1 0 0 0,-1-1 0 0 0,-3-1 0 0 0,-1 0 0 0 0,-2 0-1 0 0,-2 0 1 0 0,-2-2 0 0 0,-1 0 0 0 0,-2 0 0 0 0,-2-2 0 0 0,-1 0 0 0 0,-2-1 0 0 0,-1-2-1 0 0,-15 16 134 0 0,-104 102-4158 0 0,123-131 3109 0 0</inkml:trace>
  <inkml:trace contextRef="#ctx0" brushRef="#br0" timeOffset="199912.525">29348 5093 7922 0 0,'-42'56'3745'0'0,"19"-31"-3676"0"0,9-4-76 0 0,2 2 0 0 0,1-1 1 0 0,0 2-1 0 0,2-1 0 0 0,0 1 0 0 0,2 1 1 0 0,1 0-1 0 0,0 0 0 0 0,2 0 0 0 0,1 0 1 0 0,1 0-1 0 0,2 1 0 0 0,0-1 0 0 0,1 1 0 0 0,2 0 7 0 0,-3-15 3 0 0,1-1-1 0 0,1 1 0 0 0,0 0 0 0 0,0 0 0 0 0,1-1 0 0 0,0 1 1 0 0,1-1-1 0 0,0 0 0 0 0,1 0 0 0 0,0-1 0 0 0,0 1 0 0 0,1-1 1 0 0,0 0-1 0 0,1 0 0 0 0,0-1 0 0 0,0 0 0 0 0,1 0 0 0 0,0-1 1 0 0,1 0-1 0 0,-1 0 0 0 0,1-1 0 0 0,0 0 0 0 0,1-1 0 0 0,-1 0 1 0 0,1 0-1 0 0,0-1 0 0 0,1 0 0 0 0,-1-1 0 0 0,8 2-2 0 0,-1-2-252 0 0,0 0 0 0 0,0-1-1 0 0,0-1 1 0 0,1 0 0 0 0,-1-1-1 0 0,0-1 1 0 0,0-1 0 0 0,0 0 0 0 0,0-1-1 0 0,0-1 1 0 0,0-1 0 0 0,-1 0-1 0 0,0-1 1 0 0,0-1 0 0 0,0 0 0 0 0,-1-1-1 0 0,3-3 253 0 0,10-11-1167 0 0</inkml:trace>
  <inkml:trace contextRef="#ctx0" brushRef="#br0" timeOffset="200079.807">29592 4492 6545 0 0,'-23'-8'2497'0'0,"4"3"-1865"0"0,5-3-512 0 0,7 4 80 0 0,1 2-312 0 0,6 2-344 0 0,0 0-264 0 0,0 0-304 0 0,0 0 720 0 0,49 18-697 0 0,-31-7-391 0 0</inkml:trace>
  <inkml:trace contextRef="#ctx0" brushRef="#br0" timeOffset="115657.219">15983 543 5721 0 0,'-40'81'5001'0'0,"39"-79"-4973"0"0,0 0-1 0 0,1 1 1 0 0,-1-1 0 0 0,1 1-1 0 0,0-1 1 0 0,-1 0-1 0 0,1 1 1 0 0,0-1 0 0 0,1 1-1 0 0,-1-1 1 0 0,0 1-1 0 0,1-1 1 0 0,-1 1 0 0 0,1-1-1 0 0,0 0 1 0 0,0 1-1 0 0,0-1 1 0 0,0 0-1 0 0,0 0 1 0 0,0 0 0 0 0,1 0-1 0 0,-1 0 1 0 0,1 0-1 0 0,-1 0 1 0 0,1 0 0 0 0,0 0-1 0 0,0-1 1 0 0,0 1-1 0 0,0-1 1 0 0,0 1-1 0 0,0-1 1 0 0,0 0 0 0 0,0 0-1 0 0,1 0 1 0 0,-1 0-28 0 0,4-1 9 0 0,-1-1 0 0 0,1 1 0 0 0,-1-1 0 0 0,1 0 0 0 0,-1-1 0 0 0,0 0 0 0 0,1 0 0 0 0,-1 0 0 0 0,0 0 0 0 0,0-1 0 0 0,0 1 1 0 0,-1-1-1 0 0,1-1 0 0 0,-1 1 0 0 0,0-1 0 0 0,1 1 0 0 0,-2-1 0 0 0,1 0 0 0 0,0-1 0 0 0,-1 1 0 0 0,0-1 0 0 0,0 1 0 0 0,0-1 0 0 0,1-3-9 0 0,0 1-9 0 0,0-1 0 0 0,0 0 0 0 0,-1 0 1 0 0,0 0-1 0 0,0 0 0 0 0,-1-1 0 0 0,0 1 0 0 0,-1-1 0 0 0,0 1 0 0 0,0-1 0 0 0,-1 1 0 0 0,0-1 0 0 0,0 0 0 0 0,-1 1 0 0 0,0-1 0 0 0,-2-4 9 0 0,3 9 4 0 0,-1-1-1 0 0,1 1 1 0 0,-1 0-1 0 0,0 0 0 0 0,-1 0 1 0 0,1 1-1 0 0,-1-1 0 0 0,0 0 1 0 0,0 0-1 0 0,0 1 0 0 0,0-1 1 0 0,0 1-1 0 0,-1 0 0 0 0,0 0 1 0 0,1 0-1 0 0,-1 0 0 0 0,0 0 1 0 0,-1 1-1 0 0,1-1 1 0 0,0 1-1 0 0,-1 0 0 0 0,1 0 1 0 0,-1 0-1 0 0,0 0 0 0 0,0 0 1 0 0,0 1-1 0 0,0 0 0 0 0,0 0 1 0 0,0 0-1 0 0,0 0 0 0 0,0 1 1 0 0,0 0-1 0 0,0-1 1 0 0,0 1-1 0 0,-2 1-3 0 0,-6 2 11 0 0,1 1 1 0 0,-1 0-1 0 0,1 1 1 0 0,0 0-1 0 0,0 1 1 0 0,0 0-1 0 0,1 0 0 0 0,0 1 1 0 0,0 1-1 0 0,1 0 1 0 0,-2 1-12 0 0,-11 9 13 0 0,-34 58 56 0 0,55-74-59 0 0,1 0 0 0 0,-1 1-1 0 0,0-1 1 0 0,1 0 0 0 0,0 0 0 0 0,-1 0-1 0 0,1 1 1 0 0,0-1 0 0 0,0 0 0 0 0,0 1 0 0 0,1-1-1 0 0,-1 0 1 0 0,0 0 0 0 0,1 0 0 0 0,0 1-1 0 0,-1-1 1 0 0,1 0 0 0 0,0 0 0 0 0,0 0 0 0 0,0 0-1 0 0,0 0 1 0 0,1 0 0 0 0,-1 0 0 0 0,0-1-1 0 0,1 1 1 0 0,-1 0 0 0 0,1-1 0 0 0,0 1 0 0 0,-1-1-1 0 0,1 0 1 0 0,0 1 0 0 0,0-1 0 0 0,0 0-1 0 0,0 0 1 0 0,0 0 0 0 0,0 0 0 0 0,0-1 0 0 0,1 1-1 0 0,1 0-9 0 0,4 0 8 0 0,1 0 0 0 0,0 0 0 0 0,0-1-1 0 0,0 0 1 0 0,0 0 0 0 0,-1-1 0 0 0,1-1-1 0 0,0 1 1 0 0,0-1 0 0 0,-1-1 0 0 0,1 0-1 0 0,-1 0 1 0 0,0 0 0 0 0,0-1 0 0 0,0 0-1 0 0,2-2-7 0 0,-5-24-4441 0 0,-7-38 1573 0 0,1 64 2924 0 0,-1 1 0 0 0,0 0 1 0 0,0 0-1 0 0,-1 0 1 0 0,1 1-1 0 0,-1-1 1 0 0,1 1-1 0 0,-1-1 0 0 0,0 1 1 0 0,0 0-1 0 0,0 0 1 0 0,0 0-1 0 0,0 0 1 0 0,0 0-1 0 0,-1 1 1 0 0,1 0-1 0 0,0 0 0 0 0,-1 0 1 0 0,1 0-1 0 0,-1 0 1 0 0,0 0-1 0 0,1 1 1 0 0,-1 0-1 0 0,1 0 0 0 0,-1 0 1 0 0,0 0-1 0 0,1 0 1 0 0,-1 1-1 0 0,-3 0-56 0 0,3 0 70 0 0,-1 0-1 0 0,1 0 1 0 0,-1 0 0 0 0,1 1-1 0 0,0-1 1 0 0,-1 1 0 0 0,1 0-1 0 0,0 0 1 0 0,0 1 0 0 0,1-1-1 0 0,-1 1 1 0 0,0 0 0 0 0,1 0-1 0 0,0 0 1 0 0,-1 0 0 0 0,1 0-1 0 0,0 1 1 0 0,1 0 0 0 0,-1-1-1 0 0,1 1 1 0 0,-1 0-1 0 0,0 4-69 0 0,-1-2 84 0 0,1 1-1 0 0,0-1 0 0 0,0 1 0 0 0,0 0 1 0 0,1 0-1 0 0,0 0 0 0 0,0 1 1 0 0,1-1-1 0 0,0 0 0 0 0,0 1 0 0 0,1-1 1 0 0,0 1-1 0 0,0-1 0 0 0,1 1 0 0 0,0-1 1 0 0,0 0-1 0 0,0 1 0 0 0,1-1 0 0 0,1 0 1 0 0,-1 0-1 0 0,2 2-83 0 0,-1-8 34 0 0,1 0 0 0 0,0 0 1 0 0,0-1-1 0 0,-1 1 0 0 0,1-1 0 0 0,0 0 1 0 0,0 0-1 0 0,-1 0 0 0 0,1-1 0 0 0,0 1 1 0 0,-1-1-1 0 0,1 0 0 0 0,0 0 0 0 0,-1 0 1 0 0,1-1-1 0 0,-1 1 0 0 0,0-1 0 0 0,1 0 1 0 0,-1 0-1 0 0,0 0 0 0 0,0 0 0 0 0,0 0 1 0 0,0-1-1 0 0,0 1 0 0 0,-1-1 0 0 0,1 0 1 0 0,-1 0-1 0 0,2-2-34 0 0,1 1 16 0 0,5-5-14 0 0,0 1-1 0 0,0-1 1 0 0,-1-1 0 0 0,0 0 0 0 0,0 0-1 0 0,-1 0 1 0 0,-1-1 0 0 0,0 0 0 0 0,0-1 0 0 0,-1 0-1 0 0,-1 0 1 0 0,0 0 0 0 0,0-1 0 0 0,-1 1-1 0 0,-1-1 1 0 0,0 0 0 0 0,-1 0 0 0 0,0 0 0 0 0,-1-1-1 0 0,-1 1 1 0 0,0-1-2 0 0,0 14 0 0 0,0 1-1 0 0,0 0 0 0 0,-1-1 1 0 0,1 1-1 0 0,0-1 1 0 0,-1 1-1 0 0,1-1 1 0 0,0 1-1 0 0,-1-1 1 0 0,1 1-1 0 0,0-1 1 0 0,-1 0-1 0 0,1 1 1 0 0,-1-1-1 0 0,1 0 1 0 0,-1 1-1 0 0,1-1 1 0 0,-1 0-1 0 0,1 1 0 0 0,-1-1 1 0 0,0 0-1 0 0,1 0 1 0 0,-1 0-1 0 0,1 1 1 0 0,-1-1-1 0 0,0 0 1 0 0,1 0-1 0 0,-1 0 1 0 0,1 0-1 0 0,-1 0 1 0 0,0 0-1 0 0,1 0 1 0 0,-1 0-1 0 0,1-1 1 0 0,-1 1-1 0 0,0 0 0 0 0,1 0 1 0 0,-1 0-1 0 0,1-1 1 0 0,-1 1-1 0 0,1 0 1 0 0,-1 0-1 0 0,1-1 1 0 0,-1 1-1 0 0,1-1 1 0 0,-1 1-1 0 0,1 0 1 0 0,-1-1-1 0 0,1 1 1 0 0,0-1-1 0 0,-1 1 1 0 0,1-1-1 0 0,0 1 0 0 0,-1-1 1 0 0,1 1-1 0 0,0-1 1 0 0,0 0-1 0 0,-1 1 1 0 0,1 0 0 0 0,-1 2 25 0 0,0 0 1 0 0,0 0 0 0 0,0 1 0 0 0,1-1-1 0 0,-1 0 1 0 0,0 0 0 0 0,1 0 0 0 0,-1 1-1 0 0,1-1 1 0 0,0 0 0 0 0,0 1-1 0 0,0-1 1 0 0,0 0 0 0 0,0 1 0 0 0,1-1-1 0 0,-1 0 1 0 0,1 0 0 0 0,-1 1 0 0 0,1-1-1 0 0,0 0 1 0 0,0 0 0 0 0,0 0 0 0 0,0 0-1 0 0,0 0 1 0 0,0 0 0 0 0,1 0 0 0 0,-1 0-1 0 0,1-1 1 0 0,-1 1 0 0 0,1 0-1 0 0,0-1 1 0 0,-1 1-26 0 0,74 31 148 0 0,9-51-41 0 0,134-70-31 0 0,-217 88-74 0 0,0-1 0 0 0,-1 1 0 0 0,1-1 1 0 0,0 1-1 0 0,0-1 0 0 0,0 1 0 0 0,0-1 0 0 0,0 1 0 0 0,0 0 0 0 0,0 0 0 0 0,0 0 1 0 0,0-1-1 0 0,0 1 0 0 0,0 0 0 0 0,1 0 0 0 0,-1 0 0 0 0,0 1 0 0 0,0-1 1 0 0,0 0-1 0 0,0 0 0 0 0,0 1 0 0 0,0-1 0 0 0,0 0 0 0 0,0 1 0 0 0,0-1 1 0 0,0 1-1 0 0,-1-1 0 0 0,1 1 0 0 0,0-1 0 0 0,0 1 0 0 0,0 0 0 0 0,0-1 1 0 0,-1 1-1 0 0,1 0 0 0 0,0 0 0 0 0,-1 0 0 0 0,1 0 0 0 0,-1-1 0 0 0,1 1 0 0 0,-1 0 1 0 0,1 0-1 0 0,-1 0 0 0 0,0 0 0 0 0,1 0 0 0 0,-1 0 0 0 0,0 0 0 0 0,0 0 1 0 0,0 0-1 0 0,1 0 0 0 0,-1 1 0 0 0,-1-1-2 0 0,-5 62 166 0 0,4-51-142 0 0,-6 32 136 0 0,5-34-78 0 0,0 1 0 0 0,1-1 0 0 0,0 0 0 0 0,1 1 0 0 0,0-1 0 0 0,1 1 0 0 0,0-1 0 0 0,1 1 0 0 0,0-1 0 0 0,0 1 0 0 0,1-1 0 0 0,1 3-82 0 0,-1-11 18 0 0,0-1-1 0 0,0 0 1 0 0,0-1-1 0 0,0 1 1 0 0,0 0-1 0 0,0 0 1 0 0,0-1 0 0 0,0 0-1 0 0,0 1 1 0 0,0-1-1 0 0,0 0 1 0 0,0 0-1 0 0,0 0 1 0 0,0 0 0 0 0,0 0-1 0 0,0 0 1 0 0,0-1-1 0 0,0 1 1 0 0,0-1 0 0 0,0 1-1 0 0,0-1 1 0 0,0 0-1 0 0,0 0 1 0 0,0 0-1 0 0,0 0 1 0 0,0 0 0 0 0,-1 0-1 0 0,1 0 1 0 0,0-1-1 0 0,-1 1 1 0 0,1-1-1 0 0,-1 1 1 0 0,1-1-18 0 0,84-82 39 0 0,-75 71-36 0 0,0-1 1 0 0,1 2-1 0 0,1 0 0 0 0,0 0 0 0 0,1 1 0 0 0,0 1 0 0 0,1 0 0 0 0,5-2-3 0 0,-19 12-1 0 0,1-1 1 0 0,-1 0-1 0 0,1 0 0 0 0,-1 1 1 0 0,1-1-1 0 0,0 1 0 0 0,-1-1 0 0 0,1 1 1 0 0,0 0-1 0 0,-1 0 0 0 0,1 0 0 0 0,0-1 1 0 0,-1 2-1 0 0,1-1 0 0 0,0 0 1 0 0,0 0-1 0 0,-1 1 0 0 0,1-1 0 0 0,-1 0 1 0 0,1 1-1 0 0,0 0 0 0 0,-1-1 1 0 0,1 1-1 0 0,-1 0 0 0 0,1 0 0 0 0,-1 0 1 0 0,0 0-1 0 0,1 0 0 0 0,-1 0 1 0 0,0 0-1 0 0,0 0 0 0 0,0 1 0 0 0,1-1 1 0 0,-1 0-1 0 0,-1 1 0 0 0,1-1 1 0 0,0 1-1 0 0,0-1 0 0 0,0 1 0 0 0,0 1 1 0 0,19 79 38 0 0,-13-46-35 0 0,-7-33-2 0 0,0-1-1 0 0,0 1 1 0 0,0 0 0 0 0,0 0-1 0 0,0-1 1 0 0,1 1 0 0 0,-1 0-1 0 0,1-1 1 0 0,0 1 0 0 0,0-1-1 0 0,0 1 1 0 0,0-1 0 0 0,0 1-1 0 0,0-1 1 0 0,1 1 0 0 0,-1-1-1 0 0,1 0 1 0 0,0 0 0 0 0,0 0-1 0 0,0 0 1 0 0,0 0-1 0 0,0 0 1 0 0,0-1 0 0 0,0 1-1 0 0,0-1 1 0 0,1 1 0 0 0,-1-1-1 0 0,1 0 1 0 0,-1 0 0 0 0,1 0-1 0 0,-1 0 1 0 0,1 0 0 0 0,0-1-1 0 0,-1 1 1 0 0,1-1 0 0 0,0 0-1 0 0,-1 1 1 0 0,1-1 0 0 0,0 0-1 0 0,0-1 1 0 0,-1 1 0 0 0,1-1-1 0 0,0 1 1 0 0,-1-1-1 0 0,1 0 1 0 0,-1 0 0 0 0,1 0-1 0 0,-1 0 1 0 0,3-1-1 0 0,123-119-145 0 0,-110 98 113 0 0,-1-1 0 0 0,-2 0 0 0 0,0-1 1 0 0,-1-1-1 0 0,-2 0 0 0 0,-1-1 0 0 0,0-1 0 0 0,-2 1 1 0 0,-2-1-1 0 0,0-1 0 0 0,-2 0 0 0 0,0-14 32 0 0,14-123 151 0 0,-24 156 340 0 0,1 19-394 0 0,-12 69 90 0 0,4 1 0 0 0,2 0 0 0 0,4 0 0 0 0,5 73-187 0 0,1-147-2 0 0,0-1 0 0 0,0 1-1 0 0,0-1 1 0 0,1 0 0 0 0,-1 1-1 0 0,1-1 1 0 0,0 1 0 0 0,1-1-1 0 0,-1 0 1 0 0,1 0 0 0 0,0 0-1 0 0,0 0 1 0 0,0 0 0 0 0,0 0-1 0 0,1 0 1 0 0,-1-1 0 0 0,1 1 0 0 0,0-1-1 0 0,0 0 1 0 0,1 0 0 0 0,-1 0-1 0 0,1 0 1 0 0,-1 0 0 0 0,1-1-1 0 0,0 0 1 0 0,0 0 0 0 0,4 2 2 0 0,-5-6-126 0 0,0 0 0 0 0,0 0 0 0 0,0 0 0 0 0,0 0 0 0 0,-1-1 0 0 0,1 1 0 0 0,-1-1 0 0 0,1 0 0 0 0,-1 0 0 0 0,0 0 0 0 0,0 0 1 0 0,0 0-1 0 0,-1 0 0 0 0,1-1 0 0 0,-1 1 0 0 0,1 0 0 0 0,-1-1 0 0 0,0 1 0 0 0,0-4 126 0 0,28-107-6365 0 0,-26 90 4543 0 0</inkml:trace>
  <inkml:trace contextRef="#ctx0" brushRef="#br0" timeOffset="115907.939">17012 256 4833 0 0,'-75'5'5445'0'0,"74"3"-4349"0"0,214-35-1630 0 0,-184 24-178 0 0,-1 1 0 0 0,1 1 0 0 0,-1 2 0 0 0,1 1 0 0 0,-1 1 1 0 0,17 5 711 0 0,45 4-2956 0 0,-73-10 2192 0 0</inkml:trace>
  <inkml:trace contextRef="#ctx0" brushRef="#br0" timeOffset="116388.871">17738 259 480 0 0,'63'-23'1428'0'0,"-62"22"-1266"0"0,-1 0 0 0 0,1 1 0 0 0,-1-1 0 0 0,1 0-1 0 0,-1 0 1 0 0,1 1 0 0 0,-1-1 0 0 0,0 0 0 0 0,1 0-1 0 0,-1 0 1 0 0,0 0 0 0 0,0 1 0 0 0,0-1-1 0 0,1 0 1 0 0,-1 0 0 0 0,0 0 0 0 0,0 0 0 0 0,0 0-1 0 0,-1 1 1 0 0,1-1 0 0 0,0 0 0 0 0,0 0 0 0 0,0 0-1 0 0,-1 0 1 0 0,1 1 0 0 0,0-1 0 0 0,-1 0 0 0 0,1 0-1 0 0,0 0 1 0 0,-1 1 0 0 0,1-1 0 0 0,-1 0 0 0 0,1 1-1 0 0,-1-1 1 0 0,0 0 0 0 0,1 1 0 0 0,-1-1-1 0 0,0 1 1 0 0,1-1 0 0 0,-1 1 0 0 0,0-1 0 0 0,0 1-1 0 0,1 0 1 0 0,-1-1 0 0 0,0 1 0 0 0,0 0 0 0 0,0 0-1 0 0,0-1 1 0 0,1 1 0 0 0,-1 0 0 0 0,0 0 0 0 0,0 0-162 0 0,-24-3 346 0 0,20 4-293 0 0,-1 0 0 0 0,1 0 0 0 0,0 0 1 0 0,0 1-1 0 0,0 0 0 0 0,0 0 1 0 0,0 0-1 0 0,0 1 0 0 0,1-1 0 0 0,-1 1 1 0 0,1 0-1 0 0,0 1 0 0 0,0-1 0 0 0,0 1 1 0 0,0 0-1 0 0,0 0 0 0 0,1 0 1 0 0,0 0-1 0 0,-3 5-53 0 0,-50 111 1045 0 0,-23 31 596 0 0,72-144-1535 0 0,-1-1 1 0 0,0 0-1 0 0,0 0 1 0 0,0 0-1 0 0,0-1 1 0 0,-1 0-1 0 0,0-1 1 0 0,0 0-1 0 0,0 0 1 0 0,-1-1-1 0 0,-2 0-106 0 0,2 0 93 0 0,0 0-1 0 0,1 1 1 0 0,-1 0-1 0 0,1 0 0 0 0,0 1 1 0 0,1 0-1 0 0,-1 1 1 0 0,1 0-1 0 0,0 0 1 0 0,0 1-1 0 0,-1 1-92 0 0,-9 27-152 0 0,80-66-136 0 0,202-173-731 0 0,-161 170 983 0 0,-100 34 37 0 0,0-1 0 0 0,-1 1 0 0 0,1 0 0 0 0,0 0 1 0 0,0 0-1 0 0,-1 0 0 0 0,1 1 0 0 0,0-1 0 0 0,-1 1 0 0 0,1 0 0 0 0,0-1 0 0 0,-1 1 0 0 0,1 0 0 0 0,-1 1 0 0 0,1-1 0 0 0,-1 0 0 0 0,0 1 0 0 0,0-1 0 0 0,1 1 0 0 0,-1 0 0 0 0,0 0 0 0 0,0 0 0 0 0,-1 0 0 0 0,1 0 0 0 0,0 0 0 0 0,-1 0 0 0 0,1 1 1 0 0,-1-1-1 0 0,0 0 0 0 0,0 1 0 0 0,0-1 0 0 0,0 1 0 0 0,0 0 0 0 0,0-1 0 0 0,-1 1 0 0 0,1-1 0 0 0,-1 2-1 0 0,19 109 35 0 0,0-51-49 0 0,-18-62-15 0 0,-1 1-1 0 0,1 0 0 0 0,0-1 0 0 0,-1 1 1 0 0,1-1-1 0 0,0 1 0 0 0,0 0 1 0 0,-1-1-1 0 0,1 0 0 0 0,0 1 1 0 0,0-1-1 0 0,0 1 0 0 0,0-1 0 0 0,0 0 1 0 0,0 0-1 0 0,0 1 0 0 0,-1-1 1 0 0,1 0-1 0 0,0 0 0 0 0,0 0 1 0 0,0 0-1 0 0,0 0 0 0 0,0 0 0 0 0,0 0 1 0 0,0-1-1 0 0,0 1 0 0 0,0 0 1 0 0,0 0-1 0 0,0-1 0 0 0,-1 1 1 0 0,1-1-1 0 0,0 1 0 0 0,0-1 0 0 0,0 1 1 0 0,-1-1-1 0 0,1 1 0 0 0,0-1 1 0 0,0 1-1 0 0,-1-1 0 0 0,1 0 1 0 0,-1 0-1 0 0,1 1 0 0 0,0-1 1 0 0,-1 0-1 0 0,0 0 0 0 0,1 0 0 0 0,-1 0 1 0 0,1 1-1 0 0,-1-1 0 0 0,0 0 1 0 0,0 0-1 0 0,1 0 0 0 0,-1 0 1 0 0,0 0-1 0 0,0 0 0 0 0,0 0 0 0 0,0 0 1 0 0,0 0 29 0 0,3-4 133 0 0,77-134-4368 0 0,14-6-1281 0 0,-75 115 4338 0 0</inkml:trace>
  <inkml:trace contextRef="#ctx0" brushRef="#br0" timeOffset="116962.473">18259 53 1048 0 0,'72'-48'4169'0'0,"-70"47"-4051"0"0,0 0 0 0 0,0 0 0 0 0,0 1 0 0 0,0-1 1 0 0,0 1-1 0 0,0 0 0 0 0,0-1 0 0 0,0 1 0 0 0,0 0 0 0 0,0 0 0 0 0,0 0 0 0 0,0 1 0 0 0,-1-1 0 0 0,1 0 0 0 0,0 1 0 0 0,0-1 0 0 0,0 1 0 0 0,0 0 1 0 0,0-1-1 0 0,0 1 0 0 0,-1 0 0 0 0,1 0 0 0 0,0 0 0 0 0,-1 1 0 0 0,1-1 0 0 0,-1 0 0 0 0,1 1 0 0 0,-1-1 0 0 0,0 0 0 0 0,1 1 0 0 0,-1 0 0 0 0,0-1 1 0 0,0 1-1 0 0,0 0 0 0 0,0-1 0 0 0,0 1 0 0 0,-1 0 0 0 0,1 0 0 0 0,0 0 0 0 0,-1 0 0 0 0,1 1-118 0 0,3 137 1943 0 0,-15-68-1578 0 0,6-55-243 0 0,2 1 0 0 0,0 0 0 0 0,1 0 0 0 0,1 0 0 0 0,0 0 0 0 0,1 0 0 0 0,2 0 0 0 0,-1 0 0 0 0,2 0 0 0 0,1-1 0 0 0,0 2-122 0 0,16 32 542 0 0,-19-50-462 0 0,-1-1-11 0 0,0 0-20 0 0,-11-63 129 0 0,10 59-180 0 0,0 0 1 0 0,0 0 0 0 0,0 0 0 0 0,0 0-1 0 0,-1 1 1 0 0,1-1 0 0 0,-1 0-1 0 0,0 1 1 0 0,0-1 0 0 0,-1 1-1 0 0,1-1 1 0 0,-1 1 0 0 0,1 0 0 0 0,-1 0-1 0 0,0 0 1 0 0,0 1 0 0 0,-1-1-1 0 0,1 1 1 0 0,0 0 0 0 0,-1 0-1 0 0,0 0 1 0 0,1 0 0 0 0,-1 0 0 0 0,0 1-1 0 0,0-1 1 0 0,0 1 0 0 0,0 0-1 0 0,0 1 1 0 0,0-1 0 0 0,0 1-1 0 0,0-1 1 0 0,0 1 0 0 0,0 1 0 0 0,-1-1 1 0 0,-4 1 0 0 0,1-1 1 0 0,0 2-1 0 0,0-1 1 0 0,0 1 0 0 0,0 1-1 0 0,0-1 1 0 0,0 1 0 0 0,0 1-1 0 0,1-1 1 0 0,-1 2 0 0 0,1-1-1 0 0,0 1 1 0 0,1-1-1 0 0,-1 2 1 0 0,-3 3-1 0 0,5-5 7 0 0,0 0-1 0 0,0 1 1 0 0,1 0-1 0 0,0 0 1 0 0,0 0 0 0 0,0 0-1 0 0,1 1 1 0 0,-1-1-1 0 0,1 1 1 0 0,1 0 0 0 0,-1 0-1 0 0,1 0 1 0 0,0 0-1 0 0,0 0 1 0 0,1 1-1 0 0,-1-1 1 0 0,2 0 0 0 0,-1 1-1 0 0,1-1 1 0 0,0 1-1 0 0,0-1 1 0 0,0 1 0 0 0,1-1-1 0 0,0 1 1 0 0,1-1-1 0 0,-1 0 1 0 0,1 0-1 0 0,0 0 1 0 0,1 0 0 0 0,0 0-1 0 0,-1 0 1 0 0,2 1-7 0 0,4-3 5 0 0,-1-1 1 0 0,0 0-1 0 0,1 0 1 0 0,0-1-1 0 0,-1 0 1 0 0,1 0-1 0 0,0 0 1 0 0,0-1-1 0 0,0-1 1 0 0,0 1-1 0 0,0-1 1 0 0,1-1-1 0 0,-1 1 1 0 0,0-1-1 0 0,0-1 0 0 0,5-1-5 0 0,8 0 4 0 0,10-3 2 0 0,0-2 0 0 0,-1-1 1 0 0,0-1-1 0 0,-1-2 0 0 0,0-1 1 0 0,-1-1-1 0 0,0-1 1 0 0,10-9-7 0 0,-16 11 9 0 0,-12 8-13 0 0,0 0 1 0 0,0-1 0 0 0,-1 0 0 0 0,0-1-1 0 0,0 0 1 0 0,-1 0 0 0 0,0-1 0 0 0,0 0 0 0 0,-1-1-1 0 0,0 1 1 0 0,0-1 0 0 0,2-6 3 0 0,-25 25 561 0 0,9 3-542 0 0,0 0 36 0 0,-1 1 1 0 0,2 0-1 0 0,0 0 1 0 0,0 1 0 0 0,2 0-1 0 0,-1 0 1 0 0,2 0-1 0 0,0 0 1 0 0,1 1 0 0 0,1-1-1 0 0,0 1 1 0 0,1 8-56 0 0,2-22-49 0 0,0-1-1 0 0,-1 1 1 0 0,1 0 0 0 0,0-1 0 0 0,0 1 0 0 0,0-1 0 0 0,0 0 0 0 0,0 1-1 0 0,1-1 1 0 0,-1 0 0 0 0,0-1 0 0 0,1 1 0 0 0,-1 0 0 0 0,0 0 0 0 0,1-1-1 0 0,-1 0 1 0 0,1 1 0 0 0,-1-1 0 0 0,1 0 0 0 0,-1 0 0 0 0,0 0 0 0 0,1-1-1 0 0,-1 1 1 0 0,1 0 0 0 0,-1-1 0 0 0,1 0 0 0 0,-1 1 0 0 0,0-1-1 0 0,0 0 1 0 0,1 0 0 0 0,-1-1 0 0 0,0 1 0 0 0,0 0 0 0 0,0-1 0 0 0,0 1-1 0 0,0-1 1 0 0,0 0 0 0 0,-1 1 0 0 0,1-1 0 0 0,-1 0 0 0 0,2-1 49 0 0,53-78-4039 0 0,-44 64 3086 0 0</inkml:trace>
  <inkml:trace contextRef="#ctx0" brushRef="#br0" timeOffset="117212.439">18095 249 8242 0 0,'-29'5'3913'0'0,"1"5"-1625"0"0,4-6-1656 0 0,6 4-1040 0 0,9-7-1200 0 0,2 6 1064 0 0,9-1-224 0 0,11-1-769 0 0</inkml:trace>
  <inkml:trace contextRef="#ctx0" brushRef="#br0" timeOffset="117834.084">19630 312 8618 0 0,'-13'-65'4487'0'0,"-65"-70"-2952"0"0,69 140-1336 0 0,44 392-331 0 0,0-272 204 0 0,-33-121-69 0 0,0 0-1 0 0,0-1 1 0 0,0 1 0 0 0,0 0-1 0 0,1-1 1 0 0,0 1 0 0 0,0-1-1 0 0,0 0 1 0 0,0 0 0 0 0,0 0-1 0 0,0 0 1 0 0,1 0 0 0 0,-1-1-1 0 0,1 0 1 0 0,0 1 0 0 0,0-1-1 0 0,0-1 1 0 0,0 1 0 0 0,0-1-1 0 0,0 1 1 0 0,0-1 0 0 0,1 0-1 0 0,-1-1 1 0 0,0 1 0 0 0,1-1-1 0 0,-1 0 1 0 0,2 0-3 0 0,126-26-1416 0 0,-131 15-5630 0 0,-1 10 5674 0 0</inkml:trace>
  <inkml:trace contextRef="#ctx0" brushRef="#br0" timeOffset="118454.167">19633 484 2328 0 0,'-11'-7'860'0'0,"-5"-6"3"0"0,0 1 0 0 0,-1 1 0 0 0,0 1 0 0 0,-1 0 0 0 0,0 1 0 0 0,-1 1 0 0 0,0 1 1 0 0,0 1-1 0 0,-17-4-863 0 0,2 11 1043 0 0,34-1-1002 0 0,0 0-12 0 0,0 0 7 0 0,0 0-4 0 0,0 0-2 0 0,13 0 46 0 0,7-1-61 0 0,0-1 1 0 0,0-1-1 0 0,0-1 0 0 0,0 0 1 0 0,-1-2-1 0 0,0 0 1 0 0,0-1-1 0 0,0-2 1 0 0,-1 1-1 0 0,3-4-15 0 0,252-118 16 0 0,-270 129-13 0 0,-1 0-1 0 0,1 0 0 0 0,-1 0 1 0 0,1 0-1 0 0,0 1 0 0 0,-1-1 1 0 0,1 1-1 0 0,0 0 0 0 0,-1-1 1 0 0,1 1-1 0 0,0 0 0 0 0,0 1 1 0 0,-1-1-1 0 0,1 0 0 0 0,0 1 1 0 0,-1 0-1 0 0,1-1 0 0 0,0 1 1 0 0,-1 0-1 0 0,1 0 0 0 0,-1 1 1 0 0,0-1-1 0 0,1 0 1 0 0,-1 1-1 0 0,0-1 0 0 0,0 1 1 0 0,0 0-1 0 0,0 0 0 0 0,0 0 1 0 0,0 0-1 0 0,0 0 0 0 0,-1 0 1 0 0,1 0-1 0 0,-1 1 0 0 0,1-1 1 0 0,-1 1-1 0 0,0-1 0 0 0,0 1 1 0 0,0-1-1 0 0,-1 1 0 0 0,1 0 1 0 0,0-1-1 0 0,-1 1 0 0 0,0 0-2 0 0,3 124 247 0 0,-27 123-1 0 0,32-181 46 0 0,-8-67-283 0 0,1-1 0 0 0,-1 0 0 0 0,1 1-1 0 0,-1-1 1 0 0,1 0 0 0 0,0 0 0 0 0,0 0 0 0 0,0 0-1 0 0,0 0 1 0 0,0 0 0 0 0,0 0 0 0 0,0 0-1 0 0,0 0 1 0 0,0 0 0 0 0,0 0 0 0 0,0-1-1 0 0,0 1 1 0 0,1 0 0 0 0,-1-1 0 0 0,0 1-1 0 0,1-1 1 0 0,-1 1 0 0 0,0-1 0 0 0,1 0-1 0 0,-1 0 1 0 0,0 0 0 0 0,1 1 0 0 0,-1-1-1 0 0,1 0 1 0 0,-1-1 0 0 0,0 1 0 0 0,1 0-1 0 0,-1 0 1 0 0,0-1 0 0 0,1 1 0 0 0,-1 0-1 0 0,0-1 1 0 0,1 1 0 0 0,-1-1 0 0 0,0 0-1 0 0,0 1 1 0 0,0-1 0 0 0,1 0 0 0 0,-1 0 0 0 0,0 0-1 0 0,0-1-8 0 0,102-90 84 0 0,-94 80-86 0 0,1 1-1 0 0,1 0 1 0 0,0 0-1 0 0,0 1 1 0 0,1 0-1 0 0,0 1 1 0 0,1 0-1 0 0,0 1 0 0 0,1 1 1 0 0,-1 0-1 0 0,2 1 3 0 0,-10 6 7 0 0,0 0-1 0 0,1 0 1 0 0,-1 1-1 0 0,0-1 1 0 0,1 1-1 0 0,-1 0 1 0 0,0 1-1 0 0,0 0 1 0 0,0-1-1 0 0,0 2 1 0 0,0-1-1 0 0,0 0 1 0 0,0 1-1 0 0,-1 0 1 0 0,1 0 0 0 0,-1 1-1 0 0,0-1 1 0 0,0 1-1 0 0,0 0 1 0 0,-1 0-1 0 0,1 0 1 0 0,-1 0-1 0 0,0 1 1 0 0,0-1-1 0 0,0 1 1 0 0,-1 0-1 0 0,0 0 1 0 0,0 0-1 0 0,0 0 1 0 0,0 0-1 0 0,-1 0 1 0 0,0 1-1 0 0,0 2-6 0 0,21 34 59 0 0,-21-38-55 0 0,0 0 0 0 0,1-1 0 0 0,-1 1 0 0 0,1-1 1 0 0,0 1-1 0 0,0-1 0 0 0,1 0 0 0 0,-1 0 0 0 0,1 0 0 0 0,-1 0 1 0 0,1 0-1 0 0,0-1 0 0 0,0 1 0 0 0,0-1 0 0 0,1 0 0 0 0,-1 0 1 0 0,0 0-1 0 0,1 0 0 0 0,-1 0 0 0 0,1-1 0 0 0,0 0 0 0 0,0 1 1 0 0,-1-2-1 0 0,1 1 0 0 0,0 0 0 0 0,0-1 0 0 0,0 1 0 0 0,0-1 1 0 0,0 0-1 0 0,0-1 0 0 0,0 1 0 0 0,-1-1 0 0 0,1 1 0 0 0,0-1 1 0 0,0 0-1 0 0,0 0 0 0 0,-1-1 0 0 0,1 1 0 0 0,-1-1 0 0 0,2-1-4 0 0,13-11-34 0 0,0-1-1 0 0,-1-1 0 0 0,-1-1 0 0 0,0 0 0 0 0,-2-2 1 0 0,0 1-1 0 0,-1-2 0 0 0,0 1 0 0 0,-2-2 1 0 0,0 0-1 0 0,-2 0 0 0 0,0-1 0 0 0,4-18 35 0 0,-16 8 328 0 0,-1 41-257 0 0,-45 182 232 0 0,48-189-331 0 0,1 0 0 0 0,-1 0 1 0 0,1 0-1 0 0,0 0 0 0 0,0 0 0 0 0,0 0 1 0 0,0 0-1 0 0,0 0 0 0 0,1 0 0 0 0,-1 0 1 0 0,0 0-1 0 0,1 0 0 0 0,0 0 0 0 0,-1 0 1 0 0,1 0-1 0 0,0 0 0 0 0,0 0 0 0 0,0 0 1 0 0,0 0-1 0 0,1-1 0 0 0,-1 1 1 0 0,0-1-1 0 0,1 1 0 0 0,-1-1 0 0 0,1 1 1 0 0,-1-1-1 0 0,1 0 0 0 0,0 0 0 0 0,0 1 1 0 0,-1-1-1 0 0,1-1 0 0 0,0 1 0 0 0,0 0 1 0 0,0 0-1 0 0,0-1 0 0 0,0 1 0 0 0,0-1 1 0 0,0 1-1 0 0,0-1 0 0 0,0 0 0 0 0,1 0 28 0 0,86-12-3434 0 0,-64 2 2317 0 0,5-1-410 0 0</inkml:trace>
  <inkml:trace contextRef="#ctx0" brushRef="#br0" timeOffset="119263.715">21833 199 5001 0 0,'-3'0'1640'0'0,"3"2"-2144"0"0,0-2 440 0 0,0 0-304 0 0,0 0-840 0 0</inkml:trace>
  <inkml:trace contextRef="#ctx0" brushRef="#br0" timeOffset="129595.449">21215 844 7506 0 0,'-4'-2'3412'0'0,"-1"-19"-3064"0"0,122-144-462 0 0,51-129 28 0 0,-162 256 225 0 0,-11 45-104 0 0,-18 46 23 0 0,3 2-1 0 0,2 1 1 0 0,2 0 0 0 0,3 1 0 0 0,2 0-1 0 0,1 12-57 0 0,8-62 32 0 0,1 0 0 0 0,0 0-1 0 0,0 0 1 0 0,0 0 0 0 0,1 0-1 0 0,0 0 1 0 0,0 0 0 0 0,1 0-1 0 0,0 0 1 0 0,0 0 0 0 0,1 0-1 0 0,-1-1 1 0 0,2 1-1 0 0,-1 0 1 0 0,1-1 0 0 0,0 0-1 0 0,0 1 1 0 0,0-1 0 0 0,1 0-1 0 0,0-1 1 0 0,1 1 0 0 0,1 2-32 0 0,-1-8 18 0 0,-1 0 0 0 0,1 0 0 0 0,-1 0 0 0 0,1 0 0 0 0,-1-1 0 0 0,1 1 0 0 0,-1-1 0 0 0,0 0 1 0 0,1-1-1 0 0,-1 1 0 0 0,0-1 0 0 0,0 0 0 0 0,0 0 0 0 0,0 0 0 0 0,0 0 0 0 0,0-1 0 0 0,-1 0 1 0 0,1 1-1 0 0,-1-2-18 0 0,128-119 130 0 0,-111 99-122 0 0,1 2 0 0 0,1 0 0 0 0,2 2 0 0 0,0 0-1 0 0,0 2 1 0 0,2 0 0 0 0,0 2 0 0 0,11-4-8 0 0,-28 16 5 0 0,-8 2-2 0 0,1 0 0 0 0,0 1 1 0 0,0-1-1 0 0,-1 1 0 0 0,1-1 0 0 0,0 1 1 0 0,0 0-1 0 0,0-1 0 0 0,0 1 0 0 0,1 0 1 0 0,-1 0-1 0 0,0 1 0 0 0,0-1 0 0 0,0 0 1 0 0,1 1-1 0 0,-1-1 0 0 0,0 1 0 0 0,1 0 1 0 0,-1 0-1 0 0,1 0 0 0 0,-1 0 0 0 0,0 0 1 0 0,1 1-1 0 0,-1-1 0 0 0,0 0 0 0 0,1 1 1 0 0,-1 0-1 0 0,0 0 0 0 0,0 0 0 0 0,0 0 1 0 0,0 0-1 0 0,0 0 0 0 0,0 0 0 0 0,0 1 1 0 0,0-1-1 0 0,0 1 0 0 0,0-1 0 0 0,-1 1 0 0 0,1 0 1 0 0,0-1-1 0 0,-1 1 0 0 0,0 0 0 0 0,1 0 1 0 0,-1 0-1 0 0,0 0 0 0 0,0 1 0 0 0,0 0-3 0 0,2 15 37 0 0,-2 0-1 0 0,0 1 0 0 0,-1-1 0 0 0,-1 0 0 0 0,0 1 0 0 0,-1-1 0 0 0,-2 0 0 0 0,1 0 0 0 0,-2 0 0 0 0,-1-1 1 0 0,0 0-1 0 0,-1 0 0 0 0,0 0 0 0 0,-6 6-36 0 0,145-213 296 0 0,-125 182-295 0 0,-1 0 0 0 0,0-1 1 0 0,0 1-1 0 0,1 0 0 0 0,0 1 1 0 0,1 0-1 0 0,-1 0 0 0 0,1 0 1 0 0,1 1-1 0 0,-1 0 0 0 0,1 1 1 0 0,0 0-1 0 0,0 0 1 0 0,1 1-1 0 0,-1 0 0 0 0,1 1 1 0 0,0 0-1 0 0,5 0-1 0 0,-10 5 22 0 0,0 0 0 0 0,-1 1 0 0 0,1 0 0 0 0,-1 0 0 0 0,1 0 0 0 0,-1 0 0 0 0,0 1 0 0 0,0 0 0 0 0,-1 0 0 0 0,1 0 0 0 0,-1 0 0 0 0,0 0 0 0 0,0 1 0 0 0,0-1 0 0 0,0 1 0 0 0,-1 0 0 0 0,0 0 0 0 0,0 0 0 0 0,0 0 0 0 0,-1 0 0 0 0,0 1 0 0 0,0-1 0 0 0,0 0 0 0 0,0 4-22 0 0,3 4 56 0 0,-1-1-10 0 0,-1-1-9 0 0,1 0 0 0 0,0 0 0 0 0,0 0 0 0 0,1-1 0 0 0,1 1-1 0 0,0-1 1 0 0,0 0 0 0 0,1-1 0 0 0,0 1 0 0 0,0-1 0 0 0,1 0-1 0 0,1-1 1 0 0,-1 0 0 0 0,1 0 0 0 0,1 0-37 0 0,1-5-45 0 0,-1-1 1 0 0,1 0 0 0 0,0 0-1 0 0,-1-1 1 0 0,1 0-1 0 0,0-1 1 0 0,0 0-1 0 0,-1-1 1 0 0,1 0 0 0 0,0 0-1 0 0,0-1 1 0 0,-1-1-1 0 0,1 1 1 0 0,-1-1-1 0 0,7-4 45 0 0,4 1-469 0 0,70-38-4022 0 0,-79 39 3118 0 0</inkml:trace>
  <inkml:trace contextRef="#ctx0" brushRef="#br0" timeOffset="129860.318">22000 91 7578 0 0,'-40'-9'2728'0'0,"2"4"-2112"0"0,3 2-504 0 0,6-2-56 0 0,5 2-40 0 0,-1 4-32 0 0,7-1-48 0 0,12 2-32 0 0,8-2-112 0 0,-2 0-56 0 0,0 0-152 0 0,46-2-168 0 0,-14 4-656 0 0,-1-2 928 0 0,8 3-577 0 0,-4-1-335 0 0</inkml:trace>
  <inkml:trace contextRef="#ctx0" brushRef="#br0" timeOffset="130623.203">22758 817 7258 0 0,'-22'2'3806'0'0,"16"-58"-3030"0"0,23 9-662 0 0,3 0 1 0 0,1 2-1 0 0,2 1 0 0 0,26-36-114 0 0,-45 72 0 0 0,0 0 0 0 0,1 1 1 0 0,0 0-1 0 0,0 0 0 0 0,0 0 0 0 0,1 0 0 0 0,0 1 0 0 0,0 0 0 0 0,1 0 0 0 0,-1 1 0 0 0,1 0 0 0 0,0 0 0 0 0,1 0 0 0 0,-1 1 0 0 0,1 0 0 0 0,0 1 1 0 0,0 0-1 0 0,8-2 0 0 0,-13 7-1 0 0,1 1 0 0 0,0 0 0 0 0,-1 0 1 0 0,0 0-1 0 0,0 0 0 0 0,0 0 0 0 0,0 1 1 0 0,0-1-1 0 0,0 1 0 0 0,-1 0 1 0 0,0 0-1 0 0,0 0 0 0 0,0 0 0 0 0,0 0 1 0 0,-1 1-1 0 0,1-1 0 0 0,-1 0 0 0 0,0 1 1 0 0,-1-1-1 0 0,1 1 0 0 0,-1-1 0 0 0,0 1 1 0 0,0-1-1 0 0,0 1 0 0 0,0-1 1 0 0,-1 1-1 0 0,0-1 0 0 0,0 1 0 0 0,0-1 1 0 0,-2 3 0 0 0,2 11-8 0 0,-30 241 86 0 0,33-215 268 0 0,68-134-267 0 0,-57 71-76 0 0,1 1 1 0 0,1 0-1 0 0,0 1 0 0 0,1 0 1 0 0,1 1-1 0 0,0 1 0 0 0,2 1 1 0 0,-1 1-1 0 0,2 0 0 0 0,0 1-3 0 0,-17 11 3 0 0,0 0 0 0 0,1 0 0 0 0,-1 0 0 0 0,0 0-1 0 0,1 1 1 0 0,-1-1 0 0 0,1 1 0 0 0,-1 0 0 0 0,1 0 0 0 0,-1 0-1 0 0,0 1 1 0 0,1-1 0 0 0,-1 1 0 0 0,1 0 0 0 0,-1 0-1 0 0,0 0 1 0 0,0 0 0 0 0,0 1 0 0 0,0-1 0 0 0,0 1 0 0 0,0 0-1 0 0,0-1 1 0 0,0 2 0 0 0,0-1 0 0 0,-1 0 0 0 0,1 0-1 0 0,-1 1 1 0 0,0-1 0 0 0,1 1 0 0 0,-1 0 0 0 0,-1 0-1 0 0,1 0 1 0 0,0 0 0 0 0,-1 0 0 0 0,1 0 0 0 0,-1 1-3 0 0,91 168 98 0 0,-90-167-83 0 0,0 0-1 0 0,1 0 0 0 0,0-1 1 0 0,0 1-1 0 0,0-1 0 0 0,1 1 1 0 0,-1-1-1 0 0,1 0 0 0 0,0 0 1 0 0,0-1-1 0 0,0 1 0 0 0,1-1 0 0 0,-1 0 1 0 0,1 0-1 0 0,0 0 0 0 0,0-1 1 0 0,0 0-1 0 0,0 0 0 0 0,0 0 1 0 0,1 0-1 0 0,-1-1 0 0 0,0 0 0 0 0,1 0 1 0 0,-1-1-1 0 0,1 1 0 0 0,-1-1 1 0 0,1 0-1 0 0,-1 0 0 0 0,1-1 1 0 0,-1 0-1 0 0,1 0 0 0 0,-1 0 1 0 0,1-1-15 0 0,16-8 51 0 0,0-2 0 0 0,-1-1 0 0 0,0 0 0 0 0,-1-1 1 0 0,-1-1-1 0 0,0-1 0 0 0,-1-1 0 0 0,0-1 1 0 0,-2 0-1 0 0,0-1 0 0 0,-1-1 0 0 0,0-2-51 0 0,-8 12 4 0 0,1-1-1 0 0,-2 0 1 0 0,0 0-1 0 0,0-1 1 0 0,-1 1-1 0 0,0-1 1 0 0,-1-1-1 0 0,0 1 1 0 0,-1 0-1 0 0,0-1 1 0 0,-2 0-1 0 0,1 1 1 0 0,-1-1-1 0 0,-1 0 1 0 0,0 0-1 0 0,-2-11-3 0 0,2 22 1 0 0,-1 1 1 0 0,1 0-1 0 0,-1-1 0 0 0,1 1 0 0 0,-1-1 0 0 0,0 1 0 0 0,1 0 0 0 0,-1 0 0 0 0,0-1 0 0 0,0 1 0 0 0,0 0 0 0 0,0 0 0 0 0,0 0 0 0 0,0 0 1 0 0,0 0-1 0 0,-1 0 0 0 0,1 0 0 0 0,0 1 0 0 0,0-1 0 0 0,-1 0 0 0 0,1 1 0 0 0,0-1 0 0 0,-1 1 0 0 0,1-1 0 0 0,-1 1 0 0 0,1 0 0 0 0,0-1 1 0 0,-1 1-1 0 0,1 0 0 0 0,-1 0 0 0 0,1 0 0 0 0,-1 0 0 0 0,1 0 0 0 0,-1 1 0 0 0,1-1 0 0 0,-1 0 0 0 0,1 1 0 0 0,0-1 0 0 0,-1 1 0 0 0,1-1 1 0 0,-1 1-2 0 0,-56 26 27 0 0,41-12-10 0 0,1 0 0 0 0,0 1 0 0 0,1 1 0 0 0,1 0 0 0 0,0 1 0 0 0,1 0 0 0 0,2 1 0 0 0,0 1 0 0 0,0 0 0 0 0,2 0 0 0 0,-6 20-17 0 0,11-29 18 0 0,0-4-3 0 0,0 0 1 0 0,1 0 0 0 0,0 0 0 0 0,0 1 0 0 0,1-1 0 0 0,0 1 0 0 0,0 0 0 0 0,1-1 0 0 0,0 1 0 0 0,0 0 0 0 0,1 0-1 0 0,0 0 1 0 0,1 0 0 0 0,-1 0 0 0 0,2 0 0 0 0,-1 1-16 0 0,2-7 6 0 0,0 1 0 0 0,0-1 0 0 0,0 0 0 0 0,1 0 0 0 0,-1 0 0 0 0,0-1 1 0 0,1 1-1 0 0,0-1 0 0 0,-1 0 0 0 0,1 1 0 0 0,0-2 0 0 0,-1 1 0 0 0,1 0 0 0 0,0-1 0 0 0,0 0 0 0 0,-1 0 0 0 0,1 0 0 0 0,0 0 0 0 0,0 0 0 0 0,0-1 0 0 0,-1 0 0 0 0,1 0 1 0 0,0 0-1 0 0,-1 0 0 0 0,1 0 0 0 0,-1-1 0 0 0,1 0 0 0 0,-1 1 0 0 0,0-1 0 0 0,1-1 0 0 0,-1 1 0 0 0,0 0 0 0 0,1-2-6 0 0,11-3 16 0 0,326-138 70 0 0,-328 137-89 0 0,1 2 1 0 0,0 0 0 0 0,0 0-1 0 0,0 1 1 0 0,1 1 0 0 0,-1 0-1 0 0,1 1 1 0 0,0 1 0 0 0,0 0-1 0 0,0 1 1 0 0,2 1 2 0 0,-11 3 2 0 0,1 1 1 0 0,-1-1-1 0 0,0 1 0 0 0,0 1 0 0 0,0-1 0 0 0,-1 1 0 0 0,1 0 0 0 0,-1 0 1 0 0,-1 0-1 0 0,1 1 0 0 0,-1 0 0 0 0,0 0 0 0 0,0 0 0 0 0,0 0 1 0 0,-1 1-1 0 0,0-1 0 0 0,0 1 0 0 0,-1 0 0 0 0,0 0 0 0 0,0 0 1 0 0,0 0-1 0 0,-1 0 0 0 0,0 0 0 0 0,-1 1 0 0 0,0 4-2 0 0,5 8 2 0 0,-4-15-56 0 0,-1-1 1 0 0,1 1-1 0 0,0-1 0 0 0,0 0 1 0 0,1 0-1 0 0,-1 1 0 0 0,1-1 0 0 0,0 0 1 0 0,0-1-1 0 0,1 1 0 0 0,-1 0 0 0 0,1-1 1 0 0,-1 1-1 0 0,1-1 0 0 0,0 0 1 0 0,1 1-1 0 0,-1-2 0 0 0,1 1 0 0 0,-1 0 1 0 0,1-1-1 0 0,0 1 0 0 0,-1-1 0 0 0,1 0 1 0 0,1 0-1 0 0,-1-1 0 0 0,0 1 0 0 0,0-1 1 0 0,0 0-1 0 0,1 0 0 0 0,-1-1 1 0 0,1 1-1 0 0,-1-1 0 0 0,0 0 0 0 0,1 0 1 0 0,-1 0-1 0 0,1-1 0 0 0,-1 1 0 0 0,2-2 54 0 0,131-29-6408 0 0,-106 24 4528 0 0</inkml:trace>
  <inkml:trace contextRef="#ctx0" brushRef="#br0" timeOffset="131478.419">24806 749 2457 0 0,'-28'-7'1490'0'0,"25"7"-1407"0"0,1 0 1 0 0,-1-1-1 0 0,1 1 1 0 0,-1 0-1 0 0,1-1 1 0 0,-1 1-1 0 0,1-1 1 0 0,-1 0-1 0 0,1 0 0 0 0,0 0 1 0 0,0 0-1 0 0,-1 0 1 0 0,1-1-1 0 0,0 1 1 0 0,0 0-1 0 0,0-1 1 0 0,0 0-1 0 0,0 1 0 0 0,1-1 1 0 0,-1 0-1 0 0,0 0 1 0 0,1 0-1 0 0,0 0 1 0 0,-1 0-1 0 0,1-1 1 0 0,0 1-1 0 0,0 0 0 0 0,0-1 1 0 0,0 1-1 0 0,1 0 1 0 0,-1-1-1 0 0,1 1 1 0 0,-1-1-1 0 0,1 1-83 0 0,-1-94 2237 0 0,4 77-1793 0 0,-3 16-361 0 0,0-1 1 0 0,0 0-1 0 0,1 1 0 0 0,-1-1 1 0 0,1 1-1 0 0,0-1 0 0 0,0 1 1 0 0,0-1-1 0 0,0 1 0 0 0,0 0 0 0 0,1 0 1 0 0,0-1-1 0 0,0 1 0 0 0,0 0 1 0 0,0 1-1 0 0,0-1 0 0 0,0 0 1 0 0,1 0-1 0 0,-1 1 0 0 0,1 0 1 0 0,0-1-1 0 0,0 1 0 0 0,2-1-83 0 0,-1 4 50 0 0,-1 0 1 0 0,0 0-1 0 0,0 1 0 0 0,0 0 0 0 0,0-1 1 0 0,0 1-1 0 0,-1 0 0 0 0,1 0 1 0 0,0 1-1 0 0,-1-1 0 0 0,1 1 0 0 0,-1-1 1 0 0,0 1-1 0 0,0 0 0 0 0,0-1 0 0 0,0 1 1 0 0,-1 0-1 0 0,1 1 0 0 0,-1-1 1 0 0,0 0-1 0 0,0 0 0 0 0,0 0 0 0 0,0 1 1 0 0,0-1-1 0 0,-1 0 0 0 0,1 1 0 0 0,-1 2-50 0 0,0-5 6 0 0,18 202 922 0 0,-27-181-432 0 0,14-31-445 0 0,78-119 234 0 0,-78 120-277 0 0,-1-1 2 0 0,0 1-1 0 0,1 0 0 0 0,-1 0 1 0 0,2 1-1 0 0,-1-1 0 0 0,1 1 1 0 0,0 1-1 0 0,1-1 0 0 0,-1 1 1 0 0,1 0-1 0 0,0 0 0 0 0,1 1 1 0 0,0 0-1 0 0,-1 0 0 0 0,2 1 1 0 0,-1 0-1 0 0,0 0 0 0 0,1 1 1 0 0,0 0-1 0 0,-1 1 0 0 0,5-1-9 0 0,-6 6 17 0 0,-1 1 0 0 0,0 0-1 0 0,-1 0 1 0 0,1 0-1 0 0,-1 1 1 0 0,0-1-1 0 0,0 1 1 0 0,0 1 0 0 0,0-1-1 0 0,-1 1 1 0 0,0 0-1 0 0,-1-1 1 0 0,1 2-1 0 0,-1-1 1 0 0,0 0 0 0 0,0 1-1 0 0,-1-1 1 0 0,0 1-1 0 0,0 0 1 0 0,-1 0-1 0 0,0 0 1 0 0,0 0 0 0 0,0 0-1 0 0,-1 0 1 0 0,0 0-1 0 0,0 1-16 0 0,1 107 328 0 0,-1-114-285 0 0,0-1 6 0 0,0 0-11 0 0,0 0 0 0 0,20-5 50 0 0,122-74-33 0 0,-68 25-56 0 0,-73 52 0 0 0,1 0 1 0 0,0 0 0 0 0,0 0 0 0 0,0 0-1 0 0,0 0 1 0 0,0 0 0 0 0,0 0 0 0 0,0 1-1 0 0,1-1 1 0 0,-1 1 0 0 0,0 0 0 0 0,1 0-1 0 0,-1 0 1 0 0,1 0 0 0 0,0 0-1 0 0,-1 0 1 0 0,1 1 0 0 0,0-1 0 0 0,-1 1-1 0 0,1 0 1 0 0,0 0 0 0 0,0 0 0 0 0,-1 0-1 0 0,1 0 1 0 0,0 1 0 0 0,0-1 0 0 0,-1 1-1 0 0,1 0 1 0 0,-1 0 0 0 0,1 0-1 0 0,-1 0 1 0 0,1 0 0 0 0,-1 0 0 0 0,1 1-1 0 0,-1-1 1 0 0,0 1 0 0 0,0-1 0 0 0,0 1-1 0 0,0 0 1 0 0,0 0 0 0 0,0 0 0 0 0,0 0-1 0 0,0 0 1 0 0,-1 1 0 0 0,2 1 0 0 0,1 11-1 0 0,-3-11-3 0 0,-1 0 1 0 0,0-1-1 0 0,1 1 1 0 0,0-1-1 0 0,0 0 0 0 0,0 1 1 0 0,0-1-1 0 0,1 1 1 0 0,-1-1-1 0 0,1 0 1 0 0,0 0-1 0 0,0 0 0 0 0,0 0 1 0 0,0 0-1 0 0,0-1 1 0 0,1 1-1 0 0,-1-1 1 0 0,1 1-1 0 0,0-1 0 0 0,-1 0 1 0 0,1 0-1 0 0,0 0 1 0 0,0 0-1 0 0,1 0 1 0 0,-1-1-1 0 0,0 0 0 0 0,1 1 1 0 0,-1-1-1 0 0,0-1 1 0 0,1 1-1 0 0,-1 0 1 0 0,1-1-1 0 0,0 1 4 0 0,181-8-121 0 0,-155 7 130 0 0,0-1 0 0 0,0-2 0 0 0,0-1 0 0 0,0-1 0 0 0,-1-2 0 0 0,0 0 0 0 0,0-2 0 0 0,-1-2 0 0 0,9-4-9 0 0,-34 13 4 0 0,0 0-1 0 0,0 0 1 0 0,0 0-1 0 0,0-1 1 0 0,-1 1 0 0 0,1-1-1 0 0,-1 1 1 0 0,1-1-1 0 0,-1 0 1 0 0,0 0 0 0 0,0 0-1 0 0,-1 0 1 0 0,1 0-1 0 0,0-1 1 0 0,-1 1 0 0 0,0 0-1 0 0,0-1 1 0 0,0 1-1 0 0,0-1 1 0 0,-1 1 0 0 0,1-1-1 0 0,-1 1 1 0 0,0-1-1 0 0,0 0 1 0 0,0 1 0 0 0,0-1-1 0 0,-1 1 1 0 0,0-1-1 0 0,1 1 1 0 0,-1-1-1 0 0,-1 1 1 0 0,1-1 0 0 0,-1 0-4 0 0,0 1 1 0 0,0-1 0 0 0,0 1 1 0 0,-1 0-1 0 0,1 0 0 0 0,-1 0 1 0 0,0 0-1 0 0,0 1 1 0 0,0-1-1 0 0,0 1 0 0 0,0-1 1 0 0,0 1-1 0 0,-1 0 0 0 0,1 0 1 0 0,-1 1-1 0 0,0-1 0 0 0,1 1 1 0 0,-1 0-1 0 0,0 0 0 0 0,0 0 1 0 0,0 0-1 0 0,0 1 0 0 0,0-1 1 0 0,0 1-1 0 0,0 0 0 0 0,0 0 1 0 0,0 1-1 0 0,0-1 1 0 0,0 1-2 0 0,-114 22 0 0 0,117-22-1 0 0,-8 0-28 0 0,0 1 0 0 0,0 1 0 0 0,0-1 0 0 0,1 2 0 0 0,-1-1 1 0 0,1 1-1 0 0,0 0 0 0 0,0 1 0 0 0,0 0 0 0 0,1 0 0 0 0,-1 0 0 0 0,1 1 0 0 0,1 0 0 0 0,-1 1 0 0 0,1 0 0 0 0,0 0 0 0 0,0 0 1 0 0,1 0-1 0 0,0 1 0 0 0,1 0 0 0 0,-1 0 0 0 0,0 3 29 0 0,5-9-67 0 0,0-1 0 0 0,1 1 0 0 0,-1-1 0 0 0,0 1 1 0 0,0 0-1 0 0,1-1 0 0 0,-1 1 0 0 0,1-1 0 0 0,-1 1 0 0 0,1-1 1 0 0,0 1-1 0 0,0-1 0 0 0,0 1 0 0 0,0-1 0 0 0,0 0 0 0 0,0 1 0 0 0,0-1 1 0 0,0 0-1 0 0,0 0 0 0 0,0 0 0 0 0,1 0 0 0 0,-1 0 0 0 0,0 0 0 0 0,1 0 1 0 0,-1 0-1 0 0,1 0 0 0 0,-1-1 0 0 0,1 1 0 0 0,-1-1 0 0 0,1 1 0 0 0,0-1 1 0 0,-1 0-1 0 0,1 1 0 0 0,0-1 0 0 0,-1 0 0 0 0,1 0 0 0 0,-1 0 0 0 0,1 0 1 0 0,0-1-1 0 0,0 1 67 0 0,82-3-2991 0 0,-74 2 2553 0 0,242-52-5447 0 0,-193 37 5073 0 0,-32 9 230 0 0</inkml:trace>
  <inkml:trace contextRef="#ctx0" brushRef="#br0" timeOffset="131950.213">26862 379 2729 0 0,'-30'-46'2746'0'0,"24"42"-2532"0"0,-1 0 1 0 0,1 1-1 0 0,-1 0 1 0 0,0 0 0 0 0,0 1-1 0 0,0-1 1 0 0,0 2 0 0 0,0-1-1 0 0,0 1 1 0 0,-1 0 0 0 0,1 0-1 0 0,0 1 1 0 0,-1 0-1 0 0,1 1 1 0 0,0-1 0 0 0,-1 1-1 0 0,1 1 1 0 0,-2 0-215 0 0,-3 3 109 0 0,0 0 0 0 0,1 1 0 0 0,0 0 0 0 0,1 1-1 0 0,-1 0 1 0 0,1 1 0 0 0,0 0 0 0 0,1 1 0 0 0,0 0 0 0 0,1 0 0 0 0,-1 1 0 0 0,2 0 0 0 0,0 0 0 0 0,0 1-1 0 0,0 0 1 0 0,2 0 0 0 0,-1 0 0 0 0,1 1 0 0 0,1 0 0 0 0,0 0 0 0 0,1 0 0 0 0,0 1 0 0 0,1-1 0 0 0,0 1-1 0 0,1-1 1 0 0,1 1 0 0 0,0-1 0 0 0,0 1 0 0 0,1 0 0 0 0,1-1 0 0 0,0 1 0 0 0,1-1 0 0 0,0 0 0 0 0,1 0-1 0 0,4 9-108 0 0,-1 0 108 0 0,-6-19-94 0 0,1 0-1 0 0,-1 0 0 0 0,0 0 0 0 0,0 0 0 0 0,0 0 0 0 0,0 0 1 0 0,0 0-1 0 0,0 0 0 0 0,0 0 0 0 0,-1 1 0 0 0,1-1 1 0 0,-1 0-1 0 0,1 0 0 0 0,-1 1 0 0 0,0-1 0 0 0,0 0 0 0 0,0 1 1 0 0,0-1-1 0 0,-1 0 0 0 0,1 0 0 0 0,-1 1 0 0 0,1-1 1 0 0,-1 0-1 0 0,0 0 0 0 0,0 0 0 0 0,0 0 0 0 0,0 0 0 0 0,0 0 1 0 0,0 0-1 0 0,0 0 0 0 0,-1 0 0 0 0,1 0 0 0 0,-1 0 1 0 0,1-1-1 0 0,-1 1 0 0 0,0-1 0 0 0,0 1 0 0 0,1-1 0 0 0,-1 0 1 0 0,0 0-1 0 0,0 0 0 0 0,-1 0-13 0 0,-225 85 243 0 0,216-91-1232 0 0,33-12-152 0 0,-18 15 1248 0 0,198-155-7086 0 0,-160 127 5680 0 0</inkml:trace>
  <inkml:trace contextRef="#ctx0" brushRef="#br0" timeOffset="132200.038">26930 359 2529 0 0,'18'-11'1131'0'0,"-11"5"-730"0"0,1 1 0 0 0,0 0-1 0 0,0 0 1 0 0,0 0 0 0 0,1 1 0 0 0,-1 1-1 0 0,1-1 1 0 0,0 1 0 0 0,0 1 0 0 0,0 0-1 0 0,1 0 1 0 0,-1 1 0 0 0,1 0 0 0 0,-1 0-1 0 0,6 1-400 0 0,-11 3 80 0 0,-1 1 0 0 0,0-1 0 0 0,0 1 0 0 0,0-1 0 0 0,0 1 0 0 0,-1 0 0 0 0,1 0 0 0 0,-1 0 0 0 0,0 1 0 0 0,0-1 0 0 0,-1 0 0 0 0,1 1 0 0 0,-1-1 0 0 0,0 1 0 0 0,0 0 0 0 0,-1-1 0 0 0,1 1 0 0 0,-1 0 0 0 0,0-1 0 0 0,-1 1 0 0 0,1 0 0 0 0,-1-1 0 0 0,1 1-1 0 0,-2 3-79 0 0,-32 329 2737 0 0,33-334-2707 0 0,1 0 0 0 0,0 0 0 0 0,0 0 0 0 0,0 0 0 0 0,1 0 0 0 0,-1 0 0 0 0,1 0 0 0 0,-1 0 0 0 0,1 0 0 0 0,0 0-1 0 0,0 0 1 0 0,0 0 0 0 0,1 0 0 0 0,-1-1 0 0 0,1 1 0 0 0,0-1 0 0 0,-1 1 0 0 0,1-1 0 0 0,0 1 0 0 0,0-1 0 0 0,1 0 0 0 0,-1 0 0 0 0,0 0 0 0 0,1 0 0 0 0,-1-1 0 0 0,1 1 0 0 0,-1-1 0 0 0,1 1 0 0 0,0-1 0 0 0,0 0-1 0 0,0 0 1 0 0,0 0 0 0 0,0 0 0 0 0,0-1 0 0 0,0 1 0 0 0,0-1 0 0 0,0 0 0 0 0,0 0 0 0 0,0 0 0 0 0,0 0 0 0 0,0 0 0 0 0,0-1 0 0 0,0 1 0 0 0,0-1 0 0 0,0 0 0 0 0,2-1-30 0 0,9-4-202 0 0,1-1 1 0 0,-1 0 0 0 0,-1-1-1 0 0,0-1 1 0 0,0 0-1 0 0,0-1 1 0 0,-1 0 0 0 0,-1-1-1 0 0,0-1 1 0 0,0 0 201 0 0,-8 7-405 0 0,0 0 1 0 0,-1 0-1 0 0,1 0 1 0 0,-1-1-1 0 0,-1 1 1 0 0,1-1-1 0 0,-1 1 1 0 0,0-1-1 0 0,0 1 1 0 0,0-1-1 0 0,-1 0 1 0 0,0 1-1 0 0,0-1 0 0 0,0 0 1 0 0,-1 0-1 0 0,0 1 1 0 0,0-1-1 0 0,0 1 1 0 0,-1-1-1 0 0,0 1 1 0 0,-2-5 404 0 0,-4-10-1755 0 0</inkml:trace>
  <inkml:trace contextRef="#ctx0" brushRef="#br0" timeOffset="132374.655">27163 484 1504 0 0,'-20'-4'1588'0'0,"12"2"-995"0"0,-1 0 0 0 0,1 0 0 0 0,-1 0 0 0 0,0 1 0 0 0,0 1 0 0 0,0-1-1 0 0,0 1 1 0 0,1 1 0 0 0,-1 0 0 0 0,0 0 0 0 0,0 1 0 0 0,1 0 0 0 0,-1 0-593 0 0,8-1 400 0 0,1-1-39 0 0,0 0-45 0 0,233-30 538 0 0,40-2-5842 0 0,-232 30 3406 0 0</inkml:trace>
  <inkml:trace contextRef="#ctx0" brushRef="#br0" timeOffset="132774.631">28219 566 8482 0 0,'14'1'4601'0'0,"6"-3"-4539"0"0,0-1 1 0 0,-1-1 0 0 0,1 0-1 0 0,-1-2 1 0 0,0 0-1 0 0,0-2 1 0 0,-1 0 0 0 0,0-1-1 0 0,0 0 1 0 0,-1-2-1 0 0,-1 0 1 0 0,1-1 0 0 0,-2 0-1 0 0,0-1 1 0 0,0-1-1 0 0,-1-1 1 0 0,10-14-63 0 0,-22 27 4 0 0,0 1-1 0 0,0 0 1 0 0,0-1-1 0 0,0 0 1 0 0,-1 1 0 0 0,1-1-1 0 0,-1 0 1 0 0,1 0 0 0 0,-1 0-1 0 0,0 0 1 0 0,0 0-1 0 0,0 0 1 0 0,0 0 0 0 0,0 0-1 0 0,0-1 1 0 0,-1 1-1 0 0,1 0 1 0 0,-1 0 0 0 0,1-1-1 0 0,-1 1 1 0 0,0 0 0 0 0,0-1-1 0 0,0 1 1 0 0,0-1-1 0 0,0 1 1 0 0,-1 0 0 0 0,1 0-1 0 0,-1-1 1 0 0,1 1-1 0 0,-1 0 1 0 0,0 0 0 0 0,0-1-1 0 0,0 1 1 0 0,0 0-1 0 0,0 0 1 0 0,-1 0 0 0 0,1 0-1 0 0,0 1 1 0 0,-1-1 0 0 0,0 0-1 0 0,1 0 1 0 0,-1 1-1 0 0,0-1 1 0 0,0 1 0 0 0,0 0-1 0 0,0 0 1 0 0,0-1-1 0 0,0 1 1 0 0,0 0 0 0 0,0 1-1 0 0,-1-1 1 0 0,1 0 0 0 0,0 1-1 0 0,0-1 1 0 0,-2 1-4 0 0,-7 3 68 0 0,0 1 0 0 0,0 0 1 0 0,1 1-1 0 0,0 0 1 0 0,0 1-1 0 0,1 0 0 0 0,-1 0 1 0 0,1 1-1 0 0,0 1 0 0 0,1-1 1 0 0,0 1-1 0 0,0 1 1 0 0,1-1-1 0 0,0 1 0 0 0,0 1 1 0 0,1-1-1 0 0,0 1 0 0 0,1 0 1 0 0,0 0-1 0 0,-3 11-68 0 0,6-17 18 0 0,-5 5 20 0 0,1 1-1 0 0,0 0 1 0 0,1 0-1 0 0,0 1 0 0 0,1-1 1 0 0,0 1-1 0 0,0 0 1 0 0,1 0-1 0 0,1 0 1 0 0,0 1-1 0 0,0-1 0 0 0,1 0 1 0 0,1 1-1 0 0,0-1 1 0 0,0 1-1 0 0,1-1 0 0 0,0 1 1 0 0,2 1-38 0 0,-1-8 6 0 0,0-1 1 0 0,1 0-1 0 0,0 1 1 0 0,0-1-1 0 0,0-1 1 0 0,0 1-1 0 0,0 0 0 0 0,1-1 1 0 0,0 1-1 0 0,0-1 1 0 0,0 0-1 0 0,0 0 1 0 0,0-1-1 0 0,0 1 1 0 0,1-1-1 0 0,-1 0 1 0 0,1 0-1 0 0,0-1 0 0 0,0 1 1 0 0,-1-1-1 0 0,1 0 1 0 0,0 0-1 0 0,0-1 1 0 0,0 1-1 0 0,0-1 1 0 0,0 0-1 0 0,1-1-6 0 0,135-21-798 0 0,-130 19 738 0 0,41-10-2083 0 0,0-1-1 0 0,-1-4 1 0 0,-1-1 0 0 0,0-3 0 0 0,15-10 2143 0 0,-35 14-1524 0 0</inkml:trace>
  <inkml:trace contextRef="#ctx0" brushRef="#br0" timeOffset="132976.449">29155 319 2569 0 0,'3'-8'1762'0'0,"-1"4"-287"0"0,-2 7 3569 0 0,27 158-2823 0 0,-15-128-1832 0 0,-9-23-326 0 0,0 0 1 0 0,0 0-1 0 0,1-1 0 0 0,0 1 0 0 0,0-1 1 0 0,1 1-1 0 0,0-1 0 0 0,1-1 0 0 0,0 1 1 0 0,1-1-1 0 0,-1 0 0 0 0,2 0 0 0 0,-1-1 1 0 0,1 0-1 0 0,0 0 0 0 0,0-1 0 0 0,1 0 1 0 0,0-1-1 0 0,7 4-63 0 0,-4-6-323 0 0,1-1 0 0 0,0 0 0 0 0,0 0 0 0 0,0-2 0 0 0,0 1 0 0 0,0-2 0 0 0,0 0 0 0 0,-1 0 0 0 0,1-1 0 0 0,0-1 1 0 0,0 0-1 0 0,-1 0 0 0 0,0-2 0 0 0,1 1 0 0 0,5-5 323 0 0,0 3-908 0 0,3-1-536 0 0</inkml:trace>
  <inkml:trace contextRef="#ctx0" brushRef="#br0" timeOffset="133163.65">29651 354 6193 0 0,'-166'66'4458'0'0,"135"-51"-4011"0"0,-9 5-188 0 0,2 2-1 0 0,0 2 1 0 0,2 1-1 0 0,1 1 1 0 0,-5 8-259 0 0,-42 62-440 0 0,83-94 287 0 0,-1 1 1 0 0,1-1 0 0 0,0 0-1 0 0,0 0 1 0 0,0 0 0 0 0,0 0-1 0 0,0 0 1 0 0,1 0 0 0 0,-1 0-1 0 0,0 0 1 0 0,1-1 0 0 0,0 1 0 0 0,-1-1-1 0 0,1 1 1 0 0,0-1 0 0 0,0 1-1 0 0,0-1 1 0 0,0 0 0 0 0,0 0-1 0 0,0 0 1 0 0,0 0 0 0 0,0 0-1 0 0,0 0 1 0 0,0-1 0 0 0,0 1 0 0 0,1-1-1 0 0,-1 1 1 0 0,0-1 0 0 0,2 0 152 0 0,22 7-1661 0 0</inkml:trace>
  <inkml:trace contextRef="#ctx0" brushRef="#br0" timeOffset="133728.279">29670 1129 4745 0 0,'-49'124'5941'0'0,"114"-240"-4312"0"0,45-187-1827 0 0,-100 264 188 0 0,6-24 120 0 0,3 0 1 0 0,2 2-1 0 0,2 0 0 0 0,18-27-110 0 0,-41 86 3 0 0,0 0 0 0 0,0 0-1 0 0,1 0 1 0 0,-1 0 0 0 0,0 1 0 0 0,1-1 0 0 0,0 0-1 0 0,-1 0 1 0 0,1 1 0 0 0,0-1 0 0 0,0 1 0 0 0,0-1 0 0 0,0 0-1 0 0,0 1 1 0 0,0 0 0 0 0,1-1 0 0 0,-1 1 0 0 0,0 0-1 0 0,1 0 1 0 0,-1-1 0 0 0,1 1 0 0 0,-1 0 0 0 0,1 0-1 0 0,0 1 1 0 0,-1-1 0 0 0,1 0 0 0 0,0 0 0 0 0,-1 1 0 0 0,1-1-1 0 0,0 1 1 0 0,0 0 0 0 0,0-1 0 0 0,0 1 0 0 0,-1 0-1 0 0,1 0 1 0 0,0 0 0 0 0,0 0 0 0 0,0 1 0 0 0,0-1-1 0 0,-1 0 1 0 0,1 1 0 0 0,0 0 0 0 0,0-1 0 0 0,-1 1 0 0 0,1 0-1 0 0,0 0 1 0 0,-1-1 0 0 0,1 1 0 0 0,-1 1 0 0 0,1-1-1 0 0,-1 0 1 0 0,1 0 0 0 0,-1 0 0 0 0,0 1 0 0 0,0-1-1 0 0,1 1 1 0 0,-1-1 0 0 0,0 1 0 0 0,0-1 0 0 0,-1 1 0 0 0,1 0-1 0 0,0-1 1 0 0,0 1 0 0 0,-1 0 0 0 0,1 1-3 0 0,-25 173-71 0 0,2-133 96 0 0,1 19 23 0 0,22-61-33 0 0,-1-1 6 0 0,0 0-5 0 0,74-9 40 0 0,49-45 8 0 0,-70 23-48 0 0,-1-2 0 0 0,-2-2 0 0 0,-1-2 0 0 0,-2-2 0 0 0,3-8-16 0 0,37-27 42 0 0,-64 60 799 0 0,-60 91-441 0 0,26-53-346 0 0,1 0 1 0 0,1 1-1 0 0,1 0 0 0 0,1 0 0 0 0,1 1 0 0 0,2 0 0 0 0,-1 10-54 0 0,5-34-68 0 0,0 1 1 0 0,0 0-1 0 0,0 0 0 0 0,1 0 0 0 0,-1-1 1 0 0,1 1-1 0 0,-1 0 0 0 0,1-1 0 0 0,0 1 1 0 0,0 0-1 0 0,0-1 0 0 0,1 1 0 0 0,-1-1 1 0 0,1 0-1 0 0,-1 1 0 0 0,1-1 0 0 0,0 0 1 0 0,0 0-1 0 0,0 0 0 0 0,0 0 0 0 0,0 0 1 0 0,0 0-1 0 0,0-1 0 0 0,1 1 0 0 0,-1-1 1 0 0,1 0-1 0 0,-1 0 0 0 0,1 1 0 0 0,-1-1 1 0 0,1-1-1 0 0,0 1 0 0 0,-1 0 0 0 0,1-1 1 0 0,0 1-1 0 0,0-1 0 0 0,-1 0 0 0 0,1 0 1 0 0,0 0-1 0 0,0 0 0 0 0,0-1 0 0 0,-1 1 1 0 0,1-1-1 0 0,0 0 0 0 0,-1 1 0 0 0,1-1 1 0 0,0 0-1 0 0,-1-1 0 0 0,1 1 0 0 0,-1 0 1 0 0,3-2 67 0 0,19-8-787 0 0,4 1-220 0 0</inkml:trace>
  <inkml:trace contextRef="#ctx0" brushRef="#br0" timeOffset="134164.223">31084 413 6793 0 0,'-15'11'2118'0'0,"-44"44"325"0"0,-36 63-1286 0 0,79-94-985 0 0,-19 38 80 0 0,35-61-252 0 0,0 1-1 0 0,0 0 0 0 0,0-1 0 0 0,0 1 0 0 0,0-1 1 0 0,0 1-1 0 0,1 0 0 0 0,-1-1 0 0 0,1 1 1 0 0,-1-1-1 0 0,1 1 0 0 0,-1-1 0 0 0,1 1 0 0 0,0-1 1 0 0,0 0-1 0 0,0 1 0 0 0,0-1 0 0 0,0 0 1 0 0,0 0-1 0 0,0 1 0 0 0,0-1 0 0 0,0 0 1 0 0,0 0-1 0 0,1 0 0 0 0,-1 0 0 0 0,0-1 0 0 0,1 1 1 0 0,-1 0-1 0 0,1 0 0 0 0,-1-1 0 0 0,1 1 1 0 0,-1-1-1 0 0,1 0 0 0 0,-1 1 0 0 0,1-1 0 0 0,0 0 1 0 0,-1 0-1 0 0,1 0 0 0 0,-1 0 0 0 0,1 0 1 0 0,0 0-1 0 0,0 0 1 0 0,16-2-410 0 0,1 0 1 0 0,-1-2-1 0 0,1 0 1 0 0,-1-1 0 0 0,0 0-1 0 0,0-2 1 0 0,-1 0-1 0 0,0-1 1 0 0,0 0 0 0 0,-1-2-1 0 0,0 0 1 0 0,-1-1-1 0 0,0 0 1 0 0,0-1-1 0 0,11-13 410 0 0,155-143-3291 0 0,-86 74 4254 0 0,-3 2 2311 0 0,-92 92-2871 0 0,-1 0-1 0 0,1 0 1 0 0,0 0 0 0 0,0-1 0 0 0,0 1 0 0 0,-1 0-1 0 0,1 0 1 0 0,0 0 0 0 0,0-1-403 0 0,-117 168 1585 0 0,111-156-1488 0 0,0 0 1 0 0,0 0-1 0 0,2 1 0 0 0,-1 0 1 0 0,1 0-1 0 0,1 0 1 0 0,0 1-1 0 0,1-1 0 0 0,0 1 1 0 0,1-1-1 0 0,0 1 1 0 0,1 0-1 0 0,1-1 0 0 0,0 1 1 0 0,2 10-98 0 0,0-16 12 0 0,1-1 0 0 0,0 1 0 0 0,0-1 1 0 0,0 0-1 0 0,1 0 0 0 0,0 0 0 0 0,0-1 0 0 0,0 0 1 0 0,1 0-1 0 0,-1 0 0 0 0,1 0 0 0 0,0-1 0 0 0,1 0 1 0 0,-1 0-1 0 0,1-1 0 0 0,0 0 0 0 0,0 0 0 0 0,0-1 1 0 0,0 1-1 0 0,0-1 0 0 0,0-1 0 0 0,1 0 0 0 0,-1 0 1 0 0,1 0-1 0 0,-1-1 0 0 0,1 0 0 0 0,-1 0 0 0 0,0-1 1 0 0,1 0-1 0 0,-1 0 0 0 0,1-1 0 0 0,-1 0 0 0 0,1-1-12 0 0,55-38-3087 0 0,-47 14 153 0 0,-11 20 1649 0 0</inkml:trace>
  <inkml:trace contextRef="#ctx0" brushRef="#br0" timeOffset="134929.568">31359 375 6441 0 0,'77'-19'5051'0'0,"111"28"-5078"0"0,-180-9 27 0 0,-1 1 0 0 0,0 0 0 0 0,0 0 0 0 0,0 0 0 0 0,0 1 0 0 0,0 0 0 0 0,0 0 0 0 0,-1 0 0 0 0,1 1 1 0 0,-1 0-1 0 0,1 1 0 0 0,-1-1 0 0 0,0 1 0 0 0,0 1 0 0 0,-1-1 0 0 0,1 1 0 0 0,-1 0 0 0 0,0 0 0 0 0,0 0 0 0 0,-1 1 0 0 0,0-1 0 0 0,0 1 0 0 0,0 0 0 0 0,0 1 0 0 0,-1-1 0 0 0,0 1 0 0 0,-1-1 0 0 0,1 1 0 0 0,-1 0 0 0 0,-1 0 0 0 0,1 0 0 0 0,-1 0 0 0 0,0 7 0 0 0,-1 9 178 0 0,0 1 0 0 0,2-1 0 0 0,0 1 0 0 0,2-1 0 0 0,0 0 0 0 0,2 0 0 0 0,6 17-178 0 0,-10-36 52 0 0,0 0 1 0 0,0 0-1 0 0,0 0 1 0 0,1 0-1 0 0,-1-1 1 0 0,1 1-1 0 0,0-1 1 0 0,0 0-1 0 0,0 1 0 0 0,0-2 1 0 0,1 1-1 0 0,-1 0 1 0 0,1-1-1 0 0,0 1 1 0 0,0-1-1 0 0,0 0 1 0 0,0 0-1 0 0,0 0 0 0 0,0-1 1 0 0,0 0-1 0 0,1 0 1 0 0,-1 0-1 0 0,1 0 1 0 0,-1 0-1 0 0,0-1 1 0 0,1 0-1 0 0,-1 0 0 0 0,1 0 1 0 0,-1-1-1 0 0,1 1 1 0 0,-1-1-1 0 0,3-1-52 0 0,8-1 36 0 0,0-2 0 0 0,-1 1 1 0 0,0-1-1 0 0,0-1 0 0 0,-1-1 0 0 0,0 0 0 0 0,0 0 0 0 0,0-2 0 0 0,0 0-36 0 0,-1 1 2 0 0,-1 0 0 0 0,0-1-1 0 0,0-1 1 0 0,-1 0 0 0 0,-1 0 0 0 0,1-1 0 0 0,-2 0-1 0 0,1 0 1 0 0,-2-1 0 0 0,1 0 0 0 0,-2-1-1 0 0,1 1 1 0 0,-2-1 0 0 0,0 0 0 0 0,0-1 0 0 0,-2 0-1 0 0,1 1 1 0 0,0-10-2 0 0,-5 21-1 0 0,1 0 0 0 0,0 0 0 0 0,0 0 0 0 0,-1 1-1 0 0,1-1 1 0 0,-1 0 0 0 0,0 0 0 0 0,1 0 0 0 0,-1 0 0 0 0,0 1-1 0 0,0-1 1 0 0,0 0 0 0 0,0 1 0 0 0,-1-1 0 0 0,1 1 0 0 0,0-1-1 0 0,-1 1 1 0 0,1-1 0 0 0,-1 1 0 0 0,1 0 0 0 0,-1 0 0 0 0,1 0-1 0 0,-1 0 1 0 0,0 0 0 0 0,0 0 0 0 0,0 0 0 0 0,1 1 0 0 0,-1-1-1 0 0,0 1 1 0 0,0-1 0 0 0,0 1 0 0 0,0 0 0 0 0,0 0 0 0 0,0 0 0 0 0,0 0-1 0 0,0 0 1 0 0,0 0 0 0 0,0 0 1 0 0,-78 14 69 0 0,71-11-49 0 0,0 0 0 0 0,-1 0 0 0 0,1 1-1 0 0,1 1 1 0 0,-1-1 0 0 0,0 1-1 0 0,1 1 1 0 0,0 0 0 0 0,1 0-1 0 0,-1 0 1 0 0,1 1 0 0 0,0 0-1 0 0,1 0 1 0 0,0 1 0 0 0,0 0-1 0 0,0 0 1 0 0,1 0 0 0 0,0 1-1 0 0,1 0 1 0 0,0 0 0 0 0,0 0-1 0 0,1 0 1 0 0,0 1 0 0 0,1-1-1 0 0,0 1 1 0 0,0 0 0 0 0,1-1-1 0 0,0 7-19 0 0,2-14 7 0 0,0 1 0 0 0,0-1 0 0 0,0 1-1 0 0,0-1 1 0 0,0 0 0 0 0,1 1 0 0 0,-1-1 0 0 0,1 0-1 0 0,-1 0 1 0 0,1 0 0 0 0,0 0 0 0 0,0 0 0 0 0,0-1-1 0 0,0 1 1 0 0,0-1 0 0 0,0 1 0 0 0,0-1 0 0 0,1 0-1 0 0,-1 1 1 0 0,0-1 0 0 0,1 0 0 0 0,-1-1 0 0 0,1 1-1 0 0,-1 0 1 0 0,1-1 0 0 0,-1 1 0 0 0,1-1 0 0 0,0 0-1 0 0,-1 0 1 0 0,1 0 0 0 0,1 0-7 0 0,86-9 133 0 0,-88 9-130 0 0,39-6 13 0 0,-1-1-1 0 0,-1-2 1 0 0,0-1 0 0 0,0-3 0 0 0,-1-1-1 0 0,0-1 1 0 0,-2-3 0 0 0,0 0 0 0 0,-1-3-1 0 0,28-21-15 0 0,76-94 71 0 0,-53 25 30 0 0,-86 111-96 0 0,0 1 0 0 0,0-1 0 0 0,-1 0 0 0 0,1 1 0 0 0,0-1 0 0 0,0 1 0 0 0,-1-1 0 0 0,1 0 0 0 0,0 1 0 0 0,-1-1 0 0 0,1 1 0 0 0,-1-1 0 0 0,1 0 0 0 0,-1 0 0 0 0,1 1 0 0 0,0-1 0 0 0,-1 0 0 0 0,1 0 0 0 0,-1 1-1 0 0,1-1 1 0 0,-1 0 0 0 0,1 0 0 0 0,-1 0 0 0 0,1 0 0 0 0,-1 0 0 0 0,1 0 0 0 0,-1 0 0 0 0,1 0 0 0 0,-1 0 0 0 0,1 0 0 0 0,-1 0 0 0 0,1 0 0 0 0,-1 0 0 0 0,1 0 0 0 0,-1-1 0 0 0,1 1 0 0 0,-1 0 0 0 0,1 0 0 0 0,-1 0 0 0 0,1-1-1 0 0,-1 1 1 0 0,1 0 0 0 0,0-1 0 0 0,-1 1 0 0 0,1 0 0 0 0,-1-1 0 0 0,1 1 0 0 0,0-1 0 0 0,-1 1 0 0 0,1 0 0 0 0,0-1 0 0 0,0 1 0 0 0,-1-1 0 0 0,1 1 0 0 0,0-1 0 0 0,0 0-5 0 0,-93 118 436 0 0,86-106-388 0 0,1 0 0 0 0,-1 0-1 0 0,2 0 1 0 0,0 1 0 0 0,0 0 0 0 0,1 0-1 0 0,0 1 1 0 0,1-1 0 0 0,1 1 0 0 0,0-1 0 0 0,0 1-1 0 0,1 0 1 0 0,1 0 0 0 0,0 0 0 0 0,1-1 0 0 0,1 1-1 0 0,0 0 1 0 0,0-1 0 0 0,1 1 0 0 0,1-1 0 0 0,0 0-1 0 0,0 0 1 0 0,2 0 0 0 0,-1 0 0 0 0,3 2-48 0 0,-2-11-18 0 0,0 0 1 0 0,0 0 0 0 0,1-1-1 0 0,-1 0 1 0 0,1 0-1 0 0,0 0 1 0 0,-1-1 0 0 0,1 0-1 0 0,0 0 1 0 0,0-1-1 0 0,0 1 1 0 0,-1-2 0 0 0,1 1-1 0 0,0-1 1 0 0,0 0-1 0 0,0 0 1 0 0,-1-1 0 0 0,1 0-1 0 0,-1 0 1 0 0,1 0 0 0 0,1-2 17 0 0,0 2-106 0 0,55-24-1886 0 0,-12-15-3414 0 0,-43 18 3106 0 0,-6 15 714 0 0</inkml:trace>
  <inkml:trace contextRef="#ctx0" brushRef="#br0" timeOffset="135489.661">32425 403 7890 0 0,'0'0'102'0'0,"0"0"0"0"0,0 0 1 0 0,1 0-1 0 0,-1 0 0 0 0,0 0 1 0 0,0-1-1 0 0,0 1 0 0 0,1 0 1 0 0,-1 0-1 0 0,0 0 0 0 0,0 0 0 0 0,0-1 1 0 0,0 1-1 0 0,1 0 0 0 0,-1 0 1 0 0,0 0-1 0 0,0 0 0 0 0,0-1 1 0 0,0 1-1 0 0,0 0 0 0 0,0 0 1 0 0,0-1-1 0 0,0 1 0 0 0,0 0 1 0 0,0 0-1 0 0,1-1 0 0 0,-1 1 1 0 0,0 0-1 0 0,0 0 0 0 0,0 0 0 0 0,-1-1 1 0 0,1 1-1 0 0,0 0 0 0 0,0 0 1 0 0,0-1-1 0 0,0 1 0 0 0,0 0 1 0 0,0 0-1 0 0,0 0 0 0 0,0-1 1 0 0,0 1-1 0 0,0 0 0 0 0,-1 0-102 0 0,317-37 651 0 0,-309 35-640 0 0,1 2 0 0 0,0-1 0 0 0,0 1-1 0 0,-1 0 1 0 0,1 0 0 0 0,0 1 0 0 0,0 0 0 0 0,-1 0 0 0 0,1 1-1 0 0,-1 0 1 0 0,1 0 0 0 0,-1 1 0 0 0,0 0 0 0 0,0 0-1 0 0,0 1 1 0 0,0 0 0 0 0,-1 0 0 0 0,1 0 0 0 0,-1 1 0 0 0,0 0-1 0 0,-1 0 1 0 0,1 1 0 0 0,-1 0 0 0 0,0 0 0 0 0,0 0 0 0 0,-1 0-1 0 0,0 1 1 0 0,0 0 0 0 0,0 0 0 0 0,-1 0 0 0 0,0 0 0 0 0,0 0-1 0 0,-1 0 1 0 0,1 7-11 0 0,-13 170 1439 0 0,10-181-1419 0 0,0-1-1 0 0,1 1 0 0 0,-1-1 1 0 0,1 1-1 0 0,0-1 0 0 0,0 1 1 0 0,-1-1-1 0 0,2 0 1 0 0,-1 1-1 0 0,0-1 0 0 0,0 0 1 0 0,1 0-1 0 0,-1 0 0 0 0,1 0 1 0 0,0 0-1 0 0,-1 0 0 0 0,1 0 1 0 0,0-1-1 0 0,0 1 1 0 0,0 0-1 0 0,0-1 0 0 0,1 0 1 0 0,-1 1-1 0 0,0-1 0 0 0,0 0 1 0 0,1 0-1 0 0,-1-1 1 0 0,1 1-1 0 0,-1 0 0 0 0,1-1 1 0 0,-1 1-1 0 0,1-1 0 0 0,-1 0 1 0 0,1 0-1 0 0,-1 0 1 0 0,1 0-1 0 0,1-1-19 0 0,95-21-110 0 0,60-43-190 0 0,-154 62 294 0 0,1-1 11 0 0,0 0-1 0 0,0 0 1 0 0,0 1-1 0 0,1 0 1 0 0,-1 1 0 0 0,1-1-1 0 0,-1 1 1 0 0,1 0-1 0 0,0 1 1 0 0,0 0-1 0 0,0 0 1 0 0,0 0-1 0 0,0 1 1 0 0,0 0 0 0 0,5 1-5 0 0,27 54 420 0 0,-31-48-377 0 0,1 1 1 0 0,0-2 0 0 0,1 1 0 0 0,-1-1 0 0 0,1-1-1 0 0,0 1 1 0 0,0-2 0 0 0,1 0 0 0 0,0 0-1 0 0,-1 0 1 0 0,1-2 0 0 0,1 1 0 0 0,-1-1-1 0 0,0-1 1 0 0,0 0 0 0 0,1-1 0 0 0,-1 0 0 0 0,0 0-1 0 0,1-1 1 0 0,-1-1 0 0 0,0 0 0 0 0,0-1-1 0 0,0 0 1 0 0,0 0 0 0 0,-1-1 0 0 0,1-1-1 0 0,-1 1 1 0 0,2-3-44 0 0,-8 6 16 0 0,0-1 1 0 0,0 0-1 0 0,0 0 0 0 0,0 0 0 0 0,0-1 1 0 0,0 1-1 0 0,-1-1 0 0 0,1 0 0 0 0,-1 0 1 0 0,0 0-1 0 0,0 0 0 0 0,0-1 0 0 0,0 1 0 0 0,0-1 1 0 0,-1 0-1 0 0,0 1 0 0 0,0-1 0 0 0,0 0 1 0 0,0-1-1 0 0,0 1 0 0 0,-1 0 0 0 0,0 0 0 0 0,0-1 1 0 0,0 1-1 0 0,-1-1 0 0 0,1 1 0 0 0,-1-1 1 0 0,0 1-1 0 0,0-1 0 0 0,0 1 0 0 0,-1 0 0 0 0,0-1 1 0 0,0 1-1 0 0,0-1 0 0 0,0 1 0 0 0,-2-4-16 0 0,-2 4 4 0 0,-1 1 0 0 0,1 0 0 0 0,-1-1-1 0 0,0 1 1 0 0,0 1 0 0 0,0 0 0 0 0,0-1-1 0 0,0 2 1 0 0,-1-1 0 0 0,1 1 0 0 0,0 0 0 0 0,-1 0-1 0 0,1 1 1 0 0,-1 0 0 0 0,1 0 0 0 0,-1 0-1 0 0,1 1 1 0 0,-1 0 0 0 0,1 0 0 0 0,-3 1-4 0 0,-18 1-1 0 0,-267 8-1102 0 0,249-21-691 0 0,42 9 1460 0 0,1-1-1 0 0,0 1 1 0 0,0-1 0 0 0,0 1-1 0 0,0-1 1 0 0,0 0 0 0 0,0 0 0 0 0,0 0-1 0 0,1 0 1 0 0,-1-1 0 0 0,1 1 0 0 0,-1 0-1 0 0,1-1 1 0 0,0 1 0 0 0,0-1 0 0 0,0 1-1 0 0,0-1 1 0 0,1 1 0 0 0,-1-1-1 0 0,1 0 1 0 0,-1 1 0 0 0,1-1 0 0 0,0 0-1 0 0,0 0 335 0 0,0-11-1852 0 0</inkml:trace>
  <inkml:trace contextRef="#ctx0" brushRef="#br0" timeOffset="135738.71">33288 354 1200 0 0,'1'-11'952'0'0,"6"0"-279"0"0,-4 6-313 0 0,3-2 272 0 0,-6 6-208 0 0,0-1-64 0 0,0 1-40 0 0,0-1-56 0 0,0 0-224 0 0,0 1-288 0 0,0-1 240 0 0,7 1-192 0 0,4 1-200 0 0</inkml:trace>
  <inkml:trace contextRef="#ctx0" brushRef="#br0" timeOffset="135987.078">33930 553 10026 0 0,'-32'36'4610'0'0,"-31"60"-3825"0"0,57-41-649 0 0,8-54-132 0 0,-1 0 0 0 0,0 1 1 0 0,1-1-1 0 0,-1 0 0 0 0,1 0 1 0 0,-1 0-1 0 0,1 0 0 0 0,-1-1 1 0 0,1 1-1 0 0,0 0 0 0 0,-1-1 1 0 0,1 1-1 0 0,0-1 0 0 0,0 0 1 0 0,-1 1-1 0 0,1-1 0 0 0,0 0 0 0 0,0 0 1 0 0,0 0-1 0 0,-1 0 0 0 0,1-1 1 0 0,0 1-1 0 0,0 0 0 0 0,-1-1 1 0 0,1 1-1 0 0,0-1 0 0 0,-1 1 1 0 0,1-1-1 0 0,0 0 0 0 0,-1 0 1 0 0,1 0-1 0 0,-1 0 0 0 0,1-1-4 0 0,163-94-144 0 0,-163 95 151 0 0,0-1 0 0 0,0 1-1 0 0,0 0 1 0 0,-1-1 0 0 0,1 1 0 0 0,0 0-1 0 0,1 0 1 0 0,-1 0 0 0 0,0 1 0 0 0,0-1-1 0 0,0 0 1 0 0,0 1 0 0 0,1 0-1 0 0,-1-1 1 0 0,0 1 0 0 0,0 0 0 0 0,1 0-1 0 0,-1 0 1 0 0,0 0 0 0 0,0 1-1 0 0,1-1 1 0 0,-1 0 0 0 0,0 1 0 0 0,0 0-1 0 0,0-1 1 0 0,1 1 0 0 0,-1 0 0 0 0,0 0-1 0 0,0 0 1 0 0,-1 1 0 0 0,1-1-1 0 0,0 0 1 0 0,0 1 0 0 0,0-1 0 0 0,-1 1-1 0 0,1 0 1 0 0,-1-1 0 0 0,1 1-1 0 0,-1 0 1 0 0,0 0 0 0 0,0 0 0 0 0,0 0-1 0 0,0 0 1 0 0,0 0 0 0 0,0 0 0 0 0,0 0-1 0 0,-1 1 1 0 0,1-1 0 0 0,-1 0-1 0 0,0 0-6 0 0,-19 158 86 0 0,19-159-637 0 0,0-1-396 0 0,0 0-273 0 0,0 0 476 0 0,1 0-546 0 0,3 0-517 0 0</inkml:trace>
  <inkml:trace contextRef="#ctx0" brushRef="#br0" timeOffset="177824.07">18078 8908 7562 0 0,'-58'-3'3508'0'0,"21"-2"-3501"0"0,42-4-11 0 0,86-1-24 0 0,0 3 0 0 0,1 5 0 0 0,0 3-1 0 0,3 5 29 0 0,122 1-83 0 0,65 19-1344 0 0,-155 6-3139 0 0,-110-26 3123 0 0</inkml:trace>
  <inkml:trace contextRef="#ctx0" brushRef="#br0" timeOffset="178104.523">18050 9365 8690 0 0,'5'-6'4776'0'0,"412"65"-5317"0"0,-51-51-4754 0 0,-321-10 3922 0 0</inkml:trace>
  <inkml:trace contextRef="#ctx0" brushRef="#br0" timeOffset="-147269.249">19485 8367 7114 0 0,'-33'-3'3163'0'0,"30"3"-3147"0"0,1 1 0 0 0,-1-1-1 0 0,0 1 1 0 0,1 0-1 0 0,-1-1 1 0 0,1 1 0 0 0,-1 0-1 0 0,1 1 1 0 0,-1-1-1 0 0,1 0 1 0 0,0 1 0 0 0,-1-1-1 0 0,1 1 1 0 0,0 0 0 0 0,0 0-1 0 0,0 0 1 0 0,1 0-1 0 0,-1 0 1 0 0,0 0 0 0 0,1 0-1 0 0,-1 0 1 0 0,1 1-1 0 0,0-1 1 0 0,0 1 0 0 0,-1 1-16 0 0,-7 22 21 0 0,1 1-1 0 0,1 0 1 0 0,2 1 0 0 0,1 0 0 0 0,0-1 0 0 0,3 1 0 0 0,0 0 0 0 0,1 1 0 0 0,4 20-21 0 0,15 129 19 0 0,-10-112 37 0 0,-3 1 1 0 0,-2 0-1 0 0,-6 61-56 0 0,-12-74 680 0 0,7-36-1997 0 0,4-4-4298 0 0,3-16 4360 0 0</inkml:trace>
  <inkml:trace contextRef="#ctx0" brushRef="#br0" timeOffset="-146785.538">19299 8499 4945 0 0,'-1'-13'841'0'0,"0"1"-571"0"0,0 0-1 0 0,0 0 1 0 0,1 0 0 0 0,1 0-1 0 0,0 0 1 0 0,0 0 0 0 0,2 0-1 0 0,-1 1 1 0 0,1-1 0 0 0,1 1 0 0 0,4-10-270 0 0,-1 7 71 0 0,1 2 1 0 0,1-1 0 0 0,0 1-1 0 0,0 1 1 0 0,1 0 0 0 0,1 0-1 0 0,0 1 1 0 0,0 0 0 0 0,1 1-1 0 0,0 0 1 0 0,0 1 0 0 0,1 0-1 0 0,1 1 1 0 0,-1 0 0 0 0,1 2 0 0 0,0-1-1 0 0,3 1-71 0 0,11-4 54 0 0,0 2 0 0 0,1 1 0 0 0,-1 1 0 0 0,1 1 0 0 0,1 2-1 0 0,-1 1 1 0 0,0 1 0 0 0,13 3-54 0 0,-34-3 3 0 0,0 0 0 0 0,0 0-1 0 0,1 1 1 0 0,-1 1 0 0 0,0-1 0 0 0,0 1-1 0 0,-1 1 1 0 0,1-1 0 0 0,0 2 0 0 0,-1-1-1 0 0,1 1 1 0 0,-1 0 0 0 0,0 0 0 0 0,0 1-1 0 0,-1-1 1 0 0,0 2 0 0 0,1-1 0 0 0,-2 1-1 0 0,1 0 1 0 0,-1 0 0 0 0,1 0 0 0 0,-2 1-1 0 0,1 0 1 0 0,-1 0 0 0 0,0 0 0 0 0,-1 1-1 0 0,1-1 1 0 0,-1 1 0 0 0,-1 0 0 0 0,0-1-1 0 0,0 1 1 0 0,0 0 0 0 0,-1 1-1 0 0,0-1 1 0 0,-1 5-3 0 0,-2 0 11 0 0,-1-1 0 0 0,-1 0 0 0 0,0 1 0 0 0,0-2 0 0 0,-1 1 0 0 0,-1 0 0 0 0,0-1 0 0 0,-1 0 0 0 0,0-1 0 0 0,0 1 0 0 0,-1-2 0 0 0,-1 1 0 0 0,0-1 0 0 0,0 0 0 0 0,0-1 1 0 0,-1 0-1 0 0,-1 0 0 0 0,1-1 0 0 0,-7 3-11 0 0,-26 13 86 0 0,-1-2 0 0 0,0-1 0 0 0,-2-3 1 0 0,-22 5-87 0 0,33-11 85 0 0,23-6-9 0 0,0-1-1 0 0,0 0 0 0 0,0 0 1 0 0,-1-2-1 0 0,1 1 0 0 0,-1-2 0 0 0,1 0 1 0 0,-1 0-1 0 0,0-1 0 0 0,1-1 1 0 0,-7 0-76 0 0,20 1 9 0 0,-1-1 1 0 0,0 1 0 0 0,1 0 0 0 0,-1 0 0 0 0,0 0 0 0 0,0 0-1 0 0,1-1 1 0 0,-1 1 0 0 0,0 0 0 0 0,0 0 0 0 0,1 0 0 0 0,-1-1-1 0 0,0 1 1 0 0,0 0 0 0 0,1 0 0 0 0,-1-1 0 0 0,0 1-1 0 0,0 0 1 0 0,0-1 0 0 0,0 1 0 0 0,0 0 0 0 0,0-1 0 0 0,1 1-1 0 0,-1 0 1 0 0,0-1 0 0 0,0 1 0 0 0,0 0 0 0 0,0-1 0 0 0,0 1-1 0 0,0 0 1 0 0,0-1 0 0 0,0 1 0 0 0,0 0 0 0 0,-1-1 0 0 0,1 1-1 0 0,0 0 1 0 0,0-1 0 0 0,0 1 0 0 0,0 0 0 0 0,0 0 0 0 0,0-1-1 0 0,-1 1 1 0 0,1 0 0 0 0,0-1 0 0 0,0 1 0 0 0,0 0 0 0 0,-1 0-1 0 0,1 0 1 0 0,0-1 0 0 0,-1 1 0 0 0,1 0 0 0 0,0 0-1 0 0,0 0 1 0 0,-1-1-10 0 0,61 19-4 0 0,-50-13 9 0 0,0 1 0 0 0,0 0 0 0 0,-1 1 0 0 0,0-1 0 0 0,-1 2 0 0 0,1-1 0 0 0,-2 1 0 0 0,1 1 1 0 0,-1-1-1 0 0,5 8-5 0 0,1 0 8 0 0,220 283 563 0 0,-222-282-703 0 0,43 44 321 0 0,1-58-3486 0 0,-31-7 22 0 0,-14 3 1708 0 0</inkml:trace>
  <inkml:trace contextRef="#ctx0" brushRef="#br0" timeOffset="-146147.952">20683 7930 6809 0 0,'-15'-4'1494'0'0,"12"3"-1383"0"0,-1-1 0 0 0,0 1 0 0 0,1 0 0 0 0,-1 0-1 0 0,0 0 1 0 0,0 0 0 0 0,0 1 0 0 0,0 0 0 0 0,0 0-1 0 0,0 0 1 0 0,0 0 0 0 0,0 0 0 0 0,0 1 0 0 0,1 0-1 0 0,-1 0 1 0 0,0 0 0 0 0,0 0 0 0 0,0 0 0 0 0,1 1-1 0 0,-1 0 1 0 0,1 0-111 0 0,-14 12 98 0 0,0 1 1 0 0,1 1-1 0 0,1 0 0 0 0,1 1 0 0 0,0 1 0 0 0,2 0 0 0 0,0 0 0 0 0,0 2 0 0 0,2-1 0 0 0,1 1 1 0 0,0 1-1 0 0,1 0 0 0 0,2 0 0 0 0,-2 6-98 0 0,-3 6 73 0 0,-13 39 27 0 0,3 2-1 0 0,4 0 1 0 0,3 1 0 0 0,3 1-1 0 0,3 0 1 0 0,3 35-100 0 0,5-73 17 0 0,1-1 0 0 0,1 1 0 0 0,3-1 0 0 0,1 1 1 0 0,2-1-1 0 0,1-1 0 0 0,2 0 0 0 0,6 13-17 0 0,75 130 61 0 0,-79-158-410 0 0,2-2 0 0 0,0 0 0 0 0,1-1-1 0 0,1 0 1 0 0,0-1 0 0 0,1-1-1 0 0,1-1 1 0 0,1-1 0 0 0,0 0 0 0 0,15 6 349 0 0,39-9-3388 0 0,-51-12 1748 0 0</inkml:trace>
  <inkml:trace contextRef="#ctx0" brushRef="#br0" timeOffset="-145133.835">21079 8461 3161 0 0,'-15'-92'5856'0'0,"1"36"-5094"0"0,14 52-751 0 0,0 1-1 0 0,0 0 1 0 0,0-1-1 0 0,0 1 1 0 0,0 0-1 0 0,-1-1 1 0 0,1 1-1 0 0,-1 0 1 0 0,0-1-1 0 0,0 1 1 0 0,0 0-1 0 0,0 0 1 0 0,-1 0-1 0 0,1 0 1 0 0,-1 0-1 0 0,0 0 0 0 0,0 1 1 0 0,0-1-1 0 0,0 1 1 0 0,0-1-1 0 0,-1 1 1 0 0,1 0-1 0 0,-1-1 1 0 0,1 1-1 0 0,-1 1 1 0 0,0-1-1 0 0,0 0 1 0 0,0 1-1 0 0,0-1 1 0 0,0 1-1 0 0,0 0 1 0 0,0 0-1 0 0,-1 0 0 0 0,0 0-9 0 0,-13 3 59 0 0,1 1 0 0 0,-1 0 1 0 0,1 1-1 0 0,0 1 1 0 0,0 1-1 0 0,0 0 1 0 0,1 1-1 0 0,0 0 1 0 0,0 1-1 0 0,1 1 1 0 0,0 1-1 0 0,0 0 0 0 0,1 0 1 0 0,1 1-1 0 0,0 1 1 0 0,0 0-1 0 0,1 1 1 0 0,-4 6-61 0 0,11-16 2 0 0,-1 1-1 0 0,1 0 1 0 0,0 0 0 0 0,0 0 0 0 0,1 0 0 0 0,-1 1-1 0 0,1-1 1 0 0,0 1 0 0 0,0 0 0 0 0,1 0 0 0 0,-1 0 0 0 0,1 0-1 0 0,0 0 1 0 0,0 1 0 0 0,1-1 0 0 0,-1 0 0 0 0,1 1 0 0 0,1 0-1 0 0,-1-1 1 0 0,1 1 0 0 0,0-1 0 0 0,0 1 0 0 0,0 0-1 0 0,1-1 1 0 0,0 1 0 0 0,0-1 0 0 0,1 1 0 0 0,-1-1 0 0 0,1 0-1 0 0,0 1 1 0 0,0-1 0 0 0,1 0 0 0 0,0 0 0 0 0,0-1-1 0 0,0 1 1 0 0,0-1 0 0 0,1 1 0 0 0,0-1 0 0 0,0 0 0 0 0,0 0-1 0 0,4 2-1 0 0,281 129 56 0 0,-285-131-45 0 0,0-1 0 0 0,0 1-1 0 0,-1 0 1 0 0,0 1 0 0 0,1-1-1 0 0,-1 0 1 0 0,-1 1 0 0 0,1 0-1 0 0,-1-1 1 0 0,0 1 0 0 0,0 0-1 0 0,0 0 1 0 0,0 1 0 0 0,-1-1-1 0 0,0 0 1 0 0,0 0 0 0 0,-1 1-1 0 0,1-1 1 0 0,-1 0 0 0 0,0 1-1 0 0,-1-1 1 0 0,1 0 0 0 0,-1 1-1 0 0,0-1 1 0 0,-1 0 0 0 0,1 0-1 0 0,-1 0 1 0 0,0 0 0 0 0,0 0-1 0 0,0 0 1 0 0,-1 0 0 0 0,0-1-1 0 0,0 1 1 0 0,0-1 0 0 0,0 0-1 0 0,-1 0 1 0 0,0 0 0 0 0,1 0 0 0 0,-1-1-1 0 0,-1 1 1 0 0,1-1 0 0 0,0 0-1 0 0,-1 0 1 0 0,0-1 0 0 0,1 0-1 0 0,-1 1 1 0 0,0-1 0 0 0,0-1-1 0 0,-1 1 1 0 0,-3 0-11 0 0,-14 8 132 0 0,1 0-1 0 0,-1-2 1 0 0,-1 0 0 0 0,1-2 0 0 0,-1-1-1 0 0,0 0 1 0 0,-1-2 0 0 0,1-1-1 0 0,-23-1-131 0 0,-42-4-149 0 0,89 3 94 0 0,-18-2-785 0 0,25-4-4634 0 0,45-11 3707 0 0,-37 12 564 0 0</inkml:trace>
  <inkml:trace contextRef="#ctx0" brushRef="#br0" timeOffset="-144889.347">21186 8950 7202 0 0,'-46'111'4176'0'0,"-8"41"-4277"0"0,56-25-56 0 0,3-119 15 0 0,1 3-4244 0 0,-6-13 2923 0 0</inkml:trace>
  <inkml:trace contextRef="#ctx0" brushRef="#br0" timeOffset="-144595.506">21600 8126 7378 0 0,'19'31'3933'0'0,"-12"32"-3903"0"0,-5-36 295 0 0,15 110 13 0 0,-5-62-250 0 0,-3 1 0 0 0,-3 0 0 0 0,-3 0 0 0 0,-4 0 0 0 0,-4 0 0 0 0,-9 49-88 0 0,6-84-12 0 0,-3 0-1 0 0,-2 0 1 0 0,-1-1 0 0 0,-2 0-1 0 0,-1-2 1 0 0,-3 0-1 0 0,-1-1 1 0 0,-1 0 0 0 0,-2-2-1 0 0,-2-1 1 0 0,-6 4 12 0 0,-8 4-450 0 0,-11 11-3545 0 0,50-49 2025 0 0,1-4 454 0 0</inkml:trace>
  <inkml:trace contextRef="#ctx0" brushRef="#br0" timeOffset="-110888.834">21110 8529 600 0 0,'-15'-33'4720'0'0,"38"-14"-2306"0"0,31-69-1973 0 0,-45 60-351 0 0,-7 45-84 0 0,1 0 0 0 0,-2 0 0 0 0,1 0 1 0 0,-1 1-1 0 0,-1-1 0 0 0,0 0 0 0 0,-1 0 1 0 0,0 0-1 0 0,0 0 0 0 0,-1 0 0 0 0,-1 0 1 0 0,0 1-1 0 0,-3-9-6 0 0,4 13 5 0 0,0 1 0 0 0,-1-1 0 0 0,0 1 1 0 0,0-1-1 0 0,0 1 0 0 0,0 0 0 0 0,-1 1 1 0 0,0-1-1 0 0,0 0 0 0 0,0 1 0 0 0,0 0 0 0 0,-1 0 1 0 0,0 0-1 0 0,0 1 0 0 0,0-1 0 0 0,0 1 0 0 0,0 1 1 0 0,-1-1-1 0 0,1 1 0 0 0,-1-1 0 0 0,0 2 1 0 0,0-1-1 0 0,-3 0-5 0 0,-2 0 4 0 0,0 1 1 0 0,0 0 0 0 0,0 1-1 0 0,0 0 1 0 0,0 0 0 0 0,0 1-1 0 0,1 1 1 0 0,-1 0 0 0 0,0 0-1 0 0,0 1 1 0 0,1 0 0 0 0,0 1-1 0 0,-1 1 1 0 0,1-1 0 0 0,1 1-1 0 0,-1 1 1 0 0,1 0-1 0 0,0 0 1 0 0,0 1 0 0 0,0 1-5 0 0,-143 172 224 0 0,116-130-212 0 0,-3-3 67 0 0,-41 74 950 0 0,79-118-1007 0 0,0 0 0 0 0,0 1-1 0 0,1-1 1 0 0,0 0-1 0 0,-1 1 1 0 0,1-1 0 0 0,0 1-1 0 0,1-1 1 0 0,-1 0-1 0 0,1 1 1 0 0,-1-1 0 0 0,1 1-1 0 0,0-1 1 0 0,0 0-1 0 0,0 0 1 0 0,1 0 0 0 0,-1 0-1 0 0,1 0 1 0 0,0 0-1 0 0,0 0 1 0 0,0 0-1 0 0,0 0 1 0 0,0-1 0 0 0,1 1-1 0 0,-1-1 1 0 0,1 0-1 0 0,-1 0 1 0 0,1 0 0 0 0,2 1-22 0 0,92 43 206 0 0,48-28 194 0 0,-144-18-390 0 0,-1 0-2 0 0,0 0 2 0 0,42 11 58 0 0,1 100 38 0 0,-41-102-76 0 0,0-1-1 0 0,-1 1 0 0 0,1-1 1 0 0,-2 1-1 0 0,1-1 0 0 0,-1 1 1 0 0,-1-1-1 0 0,0 1 0 0 0,0-1 1 0 0,0 1-1 0 0,-1-1 1 0 0,0 1-1 0 0,-1-1 0 0 0,0 0 1 0 0,0 0-1 0 0,-1-1 0 0 0,0 1 1 0 0,-2 2-30 0 0,-49 68 142 0 0,43-67-108 0 0,-1 1 0 0 0,0-2-1 0 0,-1 0 1 0 0,0-1 0 0 0,-1 0-1 0 0,0-1 1 0 0,0 0 0 0 0,-1-1 0 0 0,0-1-1 0 0,0-1 1 0 0,0 0 0 0 0,-1-1-1 0 0,1-1 1 0 0,-1-1 0 0 0,0 0 0 0 0,0-1-1 0 0,0-1 1 0 0,-13-1-34 0 0,18 1 11 0 0,4 2-1 0 0,0-1 0 0 0,0-1 0 0 0,0 1 0 0 0,0-1 1 0 0,0-1-1 0 0,0 1 0 0 0,0-1 0 0 0,0-1 0 0 0,0 1 0 0 0,0-2 0 0 0,1 1 0 0 0,-1-1 0 0 0,1 0 1 0 0,0 0-1 0 0,-1-1 0 0 0,1 0 0 0 0,1 0 0 0 0,-1-1 0 0 0,1 0 0 0 0,0 0 0 0 0,0 0 0 0 0,-3-4-10 0 0,7 1 1 0 0,1 0 0 0 0,0 0 0 0 0,0 0 0 0 0,1 0 1 0 0,0-1-1 0 0,0 1 0 0 0,1 0 0 0 0,0 0 0 0 0,1 0 0 0 0,-1 0 0 0 0,2 0 0 0 0,-1 0 0 0 0,1 1 0 0 0,0-1 0 0 0,1 1 0 0 0,-1-1 0 0 0,2 0-1 0 0,31-71 22 0 0,-44 159-190 0 0,-104 225 506 0 0,85-249-200 0 0,27-55-182 0 0,0-1-148 0 0,0 0-365 0 0,0 0-378 0 0,8-3-949 0 0,28-7 595 0 0,-13 1-518 0 0</inkml:trace>
  <inkml:trace contextRef="#ctx0" brushRef="#br0" timeOffset="-110128.86">21415 8214 4041 0 0,'-14'14'2096'0'0,"-3"-3"-1207"0"0,-6 8-633 0 0,7-1 560 0 0,-3-2-728 0 0,2 9-32 0 0,-1-1-8 0 0,6 0-24 0 0,-6 3 24 0 0,8-3-16 0 0,7-2-8 0 0,-3-3-40 0 0,-2-1-80 0 0,3-2-184 0 0,5-2-320 0 0,-3-1 488 0 0,5-5-313 0 0,-2-2-175 0 0</inkml:trace>
  <inkml:trace contextRef="#ctx0" brushRef="#br0" timeOffset="13388.237">15851 7478 5529 0 0,'-3'0'105'0'0,"0"0"0"0"0,0 0 0 0 0,0 1 0 0 0,-1-1-1 0 0,1 1 1 0 0,0 0 0 0 0,0 0 0 0 0,0 0 0 0 0,0 0 0 0 0,1 0-1 0 0,-1 1 1 0 0,0-1 0 0 0,0 1 0 0 0,1 0 0 0 0,-1 0 0 0 0,1 0-1 0 0,-1 0 1 0 0,1 0 0 0 0,0 1 0 0 0,0-1 0 0 0,0 0 0 0 0,0 1-1 0 0,1 0 1 0 0,-1-1 0 0 0,0 1 0 0 0,1 0 0 0 0,0 0 0 0 0,0 0 0 0 0,0 0-1 0 0,0 0 1 0 0,0 1-105 0 0,1-2 38 0 0,0-2-14 0 0,0 0-6 0 0,0 0 4 0 0,0 0-1 0 0,10 4 27 0 0,53 15 12 0 0,15-37 86 0 0,-65 11-124 0 0,71-70 291 0 0,-83 76-306 0 0,0 0 0 0 0,-1 0 0 0 0,1 1 0 0 0,0-1 0 0 0,0 0 0 0 0,-1 0 0 0 0,1 0 0 0 0,0-1 0 0 0,-1 1 0 0 0,1 0 0 0 0,-1 0 0 0 0,0 0 0 0 0,1 0 0 0 0,-1 0 0 0 0,0-1 0 0 0,0 1 0 0 0,1 0 0 0 0,-1 0 0 0 0,0 0 0 0 0,0-1 0 0 0,0 1 0 0 0,-1 0 0 0 0,1 0 0 0 0,0 0 0 0 0,0-1 0 0 0,-1 1 0 0 0,1 0 0 0 0,-1 0 0 0 0,1 0 0 0 0,-1 0 0 0 0,1 0 0 0 0,-1 0-1 0 0,0 0 1 0 0,1 0 0 0 0,-1 0 0 0 0,0 0 0 0 0,0 0 0 0 0,0 0 0 0 0,1 0 0 0 0,-1 0 0 0 0,0 1 0 0 0,0-1 0 0 0,0 0 0 0 0,-1 1 0 0 0,1-1 0 0 0,0 1 0 0 0,0-1 0 0 0,-1 1-7 0 0,-60 2 33 0 0,40 6 25 0 0,1 1 0 0 0,1 1-1 0 0,0 2 1 0 0,0-1 0 0 0,1 2-1 0 0,1 1 1 0 0,0 0 0 0 0,1 1-1 0 0,1 1 1 0 0,0 1-1 0 0,1 0 1 0 0,1 1 0 0 0,-7 12-58 0 0,-20 32 248 0 0,2 3 1 0 0,4 1-1 0 0,-12 34-248 0 0,38-81 45 0 0,0 0 1 0 0,2 1-1 0 0,0 0 0 0 0,2 1 0 0 0,0-1 0 0 0,1 1 0 0 0,1 0 0 0 0,1 2-45 0 0,1-15 20 0 0,1 0 0 0 0,1-1 0 0 0,0 1 0 0 0,0 0 0 0 0,0-1 0 0 0,1 1-1 0 0,0-1 1 0 0,0 1 0 0 0,1-1 0 0 0,0 0 0 0 0,0 0 0 0 0,1 0 0 0 0,0 0 0 0 0,0-1 0 0 0,0 1 0 0 0,1-1 0 0 0,0 0 0 0 0,0-1 0 0 0,1 1-1 0 0,0-1 1 0 0,0 0 0 0 0,0 0 0 0 0,4 1-20 0 0,0-2 21 0 0,0-1 0 0 0,0-1 0 0 0,0 0 0 0 0,1 0 0 0 0,-1-1 0 0 0,1-1-1 0 0,-1 1 1 0 0,1-2 0 0 0,-1 1 0 0 0,1-1 0 0 0,-1-1 0 0 0,0 0 0 0 0,1-1 0 0 0,-1 0-1 0 0,0 0 1 0 0,-1-1 0 0 0,1 0 0 0 0,0-1 0 0 0,-1 0 0 0 0,0 0 0 0 0,-1-1 0 0 0,1 0-1 0 0,-1-1 1 0 0,0 0 0 0 0,0 0 0 0 0,-1-1 0 0 0,0 0 0 0 0,-1 0 0 0 0,1-1 0 0 0,-1 1 0 0 0,-1-1-1 0 0,2-4-20 0 0,-6 12 7 0 0,0-1 0 0 0,0 0 0 0 0,0 0-1 0 0,0 0 1 0 0,0 0 0 0 0,0 0-1 0 0,0 0 1 0 0,-1-1 0 0 0,1 1 0 0 0,-1 0-1 0 0,0 0 1 0 0,1 0 0 0 0,-1-1 0 0 0,0 1-1 0 0,0 0 1 0 0,0 0 0 0 0,-1 0-1 0 0,1-1 1 0 0,-1 1 0 0 0,1 0 0 0 0,-1 0-1 0 0,1 0 1 0 0,-1 0 0 0 0,0 0 0 0 0,0 0-1 0 0,0 0 1 0 0,-1 0 0 0 0,1 0-1 0 0,0 0 1 0 0,-1 1 0 0 0,1-1 0 0 0,-1 0-1 0 0,1 1 1 0 0,-1-1 0 0 0,0 1 0 0 0,1 0-1 0 0,-1-1 1 0 0,0 1 0 0 0,0 0-1 0 0,0 0 1 0 0,0 0 0 0 0,0 1 0 0 0,0-1-1 0 0,-1 0-6 0 0,-3-1-34 0 0,0 0-1 0 0,-1 0 0 0 0,1 1 1 0 0,0 0-1 0 0,0 0 0 0 0,-1 1 1 0 0,1-1-1 0 0,0 1 0 0 0,-1 1 1 0 0,1-1-1 0 0,0 1 0 0 0,-1 0 1 0 0,1 0-1 0 0,0 1 0 0 0,-4 1 35 0 0,9-2-444 0 0,-12 5 644 0 0,7-2-6654 0 0,6-4 4976 0 0</inkml:trace>
  <inkml:trace contextRef="#ctx0" brushRef="#br0" timeOffset="13793.964">15982 8277 584 0 0,'87'158'5013'0'0,"-84"-155"-4932"0"0,0 1 1 0 0,0-1-1 0 0,1 0 0 0 0,-1 0 0 0 0,1-1 0 0 0,0 1 0 0 0,0-1 1 0 0,0 1-1 0 0,0-1 0 0 0,0-1 0 0 0,0 1 0 0 0,1-1 0 0 0,-1 1 1 0 0,1-1-1 0 0,-1 0 0 0 0,1-1 0 0 0,-1 1 0 0 0,1-1 0 0 0,0 0 1 0 0,-1 0-1 0 0,1 0 0 0 0,-1-1 0 0 0,1 1 0 0 0,-1-1 0 0 0,1 0 1 0 0,-1-1-1 0 0,1 1 0 0 0,-1-1 0 0 0,0 0 0 0 0,0 0 0 0 0,0 0 1 0 0,0-1-1 0 0,0 1 0 0 0,0-1 0 0 0,-1 0 0 0 0,1 0 0 0 0,-1 0 1 0 0,0 0-1 0 0,0-1 0 0 0,0 1 0 0 0,0-1 0 0 0,-1 0 0 0 0,1 0 1 0 0,-1 0-82 0 0,49-130 274 0 0,-48 120-212 0 0,0 0 0 0 0,-2-1-1 0 0,1 0 1 0 0,-2 0 0 0 0,0 1-1 0 0,0-1 1 0 0,-2 0 0 0 0,0 1-1 0 0,0-1 1 0 0,-2 1 0 0 0,1-1-1 0 0,-2 1 1 0 0,-3-6-62 0 0,7 16 22 0 0,-1 1 0 0 0,0 0-1 0 0,1 1 1 0 0,-1-1 0 0 0,-1 0 0 0 0,1 0 0 0 0,0 1 0 0 0,0-1-1 0 0,-1 1 1 0 0,0 0 0 0 0,1 0 0 0 0,-1 0 0 0 0,0 0 0 0 0,0 0-1 0 0,0 1 1 0 0,0-1 0 0 0,0 1 0 0 0,0 0 0 0 0,-1 0 0 0 0,1 0 0 0 0,0 0-1 0 0,-1 1 1 0 0,1-1 0 0 0,-1 1 0 0 0,1 0 0 0 0,0 0 0 0 0,-1 0-1 0 0,1 0 1 0 0,-1 1 0 0 0,1-1 0 0 0,0 1 0 0 0,-1 0 0 0 0,1 0-1 0 0,0 0 1 0 0,0 0 0 0 0,-2 2-22 0 0,-103 66 483 0 0,101-64-479 0 0,1 0 0 0 0,1 1 0 0 0,-1-1 0 0 0,1 1 0 0 0,0 1 0 0 0,0-1-1 0 0,1 1 1 0 0,0 0 0 0 0,0 0 0 0 0,0 0 0 0 0,1 1 0 0 0,0-1 0 0 0,1 1-1 0 0,0-1 1 0 0,0 1 0 0 0,0 0 0 0 0,1 0 0 0 0,1 0 0 0 0,-1 0 0 0 0,1 0-1 0 0,0 0 1 0 0,1 0 0 0 0,0 0 0 0 0,0 0 0 0 0,1 0 0 0 0,0-1-1 0 0,1 3-3 0 0,2-6 1 0 0,2 0-1 0 0,-1-1 1 0 0,0 0-1 0 0,1 0 1 0 0,-1 0-1 0 0,1-1 1 0 0,0 0-1 0 0,0 0 0 0 0,0 0 1 0 0,0-1-1 0 0,0 0 1 0 0,0-1-1 0 0,1 0 1 0 0,-1 0-1 0 0,7-1 0 0 0,22 3 4 0 0,227 46 19 0 0,-259-45-254 0 0,0-1 0 0 0,1-1 0 0 0,-1 1 0 0 0,1-1 0 0 0,-1 0 0 0 0,1 0 0 0 0,-1 0 0 0 0,1-1 0 0 0,0 1 0 0 0,0-1 0 0 0,-1 0 0 0 0,1 0 0 0 0,0-1 0 0 0,0 0 0 0 0,-1 0 0 0 0,1 0 0 0 0,-1 0 0 0 0,1-1 0 0 0,0 0 231 0 0,-4 0-950 0 0</inkml:trace>
  <inkml:trace contextRef="#ctx0" brushRef="#br0" timeOffset="14045.996">15451 7518 10162 0 0,'-12'-5'4081'0'0,"7"3"-2905"0"0,-1-2-952 0 0,4 2-232 0 0,0 1-32 0 0,2 1-32 0 0,29 4-96 0 0,-10 1-112 0 0,11 3-128 0 0,7-2-176 0 0,1-1-936 0 0,5-3 1168 0 0,3 3-737 0 0,7-9-479 0 0</inkml:trace>
  <inkml:trace contextRef="#ctx0" brushRef="#br0" timeOffset="9298.511">10833 8258 5377 0 0,'4'-1'209'0'0,"0"-1"0"0"0,0 0 1 0 0,0 0-1 0 0,0 0 0 0 0,-1-1 0 0 0,1 1 0 0 0,-1-1 0 0 0,0 0 0 0 0,1 0 0 0 0,-1 0 1 0 0,0 0-1 0 0,-1-1 0 0 0,1 1 0 0 0,-1-1 0 0 0,1 0 0 0 0,-1 0 0 0 0,0 0 0 0 0,-1 0 1 0 0,1 0-210 0 0,18-28 236 0 0,-10 17-230 0 0,0-1 0 0 0,-1 1 0 0 0,-1-1 0 0 0,0-1 0 0 0,-2 0-1 0 0,1 0 1 0 0,-2 0 0 0 0,-1-1 0 0 0,0 1 0 0 0,-1-1 0 0 0,0 0-1 0 0,-2 0 1 0 0,0 0 0 0 0,-1-1 0 0 0,-1 1 0 0 0,-2-6-6 0 0,3 21 1 0 0,0 0 1 0 0,0 0 0 0 0,-1 0 0 0 0,1 0-1 0 0,-1 0 1 0 0,0 0 0 0 0,0 0-1 0 0,0 0 1 0 0,0 0 0 0 0,-1 0 0 0 0,1 1-1 0 0,-1-1 1 0 0,0 0 0 0 0,0 1 0 0 0,0 0-1 0 0,0-1 1 0 0,0 1 0 0 0,0 0-1 0 0,0 0 1 0 0,-1 0 0 0 0,1 0 0 0 0,-1 0-1 0 0,0 1 1 0 0,1-1 0 0 0,-1 1-1 0 0,0-1 1 0 0,0 1 0 0 0,0 0 0 0 0,0 0-1 0 0,0 1 1 0 0,0-1 0 0 0,0 1-1 0 0,0-1 1 0 0,0 1 0 0 0,0 0 0 0 0,-1 0-1 0 0,1 0 1 0 0,0 1 0 0 0,0-1-1 0 0,0 1 1 0 0,0 0 0 0 0,0-1 0 0 0,0 1-1 0 0,0 1 1 0 0,-2 0-2 0 0,-18 10 101 0 0,0 2 0 0 0,1 0 0 0 0,0 2-1 0 0,1 0 1 0 0,1 1 0 0 0,1 1 0 0 0,0 1 0 0 0,1 1-1 0 0,2 1 1 0 0,-1 0-101 0 0,1-3 80 0 0,1 1-1 0 0,1 0 1 0 0,0 1 0 0 0,1 0-1 0 0,1 1 1 0 0,2 1-1 0 0,0 0 1 0 0,1 0-1 0 0,1 1 1 0 0,1 0 0 0 0,1 1-1 0 0,-1 10-79 0 0,7-32 4 0 0,0-1 0 0 0,0 1 0 0 0,0-1 0 0 0,0 1 0 0 0,0-1-1 0 0,1 1 1 0 0,-1-1 0 0 0,1 1 0 0 0,-1-1 0 0 0,1 1 0 0 0,0-1 0 0 0,-1 0 0 0 0,1 1-1 0 0,0-1 1 0 0,0 0 0 0 0,0 1 0 0 0,0-1 0 0 0,0 0 0 0 0,0 0 0 0 0,0 0 0 0 0,0 0-1 0 0,1 0 1 0 0,-1 0 0 0 0,0 0 0 0 0,1-1 0 0 0,-1 1 0 0 0,0 0 0 0 0,1-1 0 0 0,-1 1 0 0 0,1-1-1 0 0,-1 1 1 0 0,1-1 0 0 0,-1 0 0 0 0,1 0 0 0 0,-1 0 0 0 0,1 0 0 0 0,-1 0 0 0 0,1 0-1 0 0,1 0-3 0 0,71-8 61 0 0,-57 5-54 0 0,214-23 10 0 0,-219 25-389 0 0,0 0 0 0 0,0-1 0 0 0,0-1-1 0 0,-1 0 1 0 0,1 0 0 0 0,-1-2 0 0 0,0 1 0 0 0,0-1-1 0 0,0-1 1 0 0,-1 0 0 0 0,3-2 372 0 0,3-2-1006 0 0</inkml:trace>
  <inkml:trace contextRef="#ctx0" brushRef="#br0" timeOffset="9749.853">11403 7260 4953 0 0,'5'-13'6176'0'0,"-9"21"-6025"0"0,-39 225 394 0 0,34-187-515 0 0,-43 287 31 0 0,52-329-56 0 0,0 0 1 0 0,0 0 0 0 0,0 0-1 0 0,1-1 1 0 0,-1 1-1 0 0,1 0 1 0 0,0-1 0 0 0,0 1-1 0 0,0 0 1 0 0,1-1-1 0 0,-1 1 1 0 0,1-1 0 0 0,0 0-1 0 0,0 0 1 0 0,0 1-1 0 0,0-1 1 0 0,1 0 0 0 0,-1-1-1 0 0,1 1 1 0 0,0 0-1 0 0,0-1 1 0 0,0 0 0 0 0,0 1-1 0 0,0-1 1 0 0,0 0-1 0 0,1-1 1 0 0,-1 1-1 0 0,1-1 1 0 0,-1 1 0 0 0,1-1-1 0 0,-1 0 1 0 0,1 0-1 0 0,0-1 1 0 0,0 1 0 0 0,-1-1-1 0 0,2 1-5 0 0,11 1 9 0 0,1 0-1 0 0,-1 2 1 0 0,0 0-1 0 0,0 1 0 0 0,-1 0 1 0 0,1 2-1 0 0,-1-1 1 0 0,0 2-1 0 0,-1 0 1 0 0,0 1-1 0 0,0 0 1 0 0,5 6-9 0 0,-17-13 2 0 0,-1-1 0 0 0,1 1-1 0 0,0 1 1 0 0,0-1 0 0 0,-1 0 0 0 0,1 0 0 0 0,-1 1 0 0 0,0-1 0 0 0,0 0 0 0 0,0 1 0 0 0,0 0 0 0 0,0-1 0 0 0,0 1 0 0 0,-1-1 0 0 0,1 1 0 0 0,-1 0 0 0 0,0-1 0 0 0,0 1 0 0 0,0 0 0 0 0,0 0 0 0 0,0-1 0 0 0,0 1 0 0 0,-1 0-1 0 0,0-1 1 0 0,1 1 0 0 0,-1-1 0 0 0,0 1 0 0 0,0-1 0 0 0,0 1 0 0 0,-1-1 0 0 0,1 1 0 0 0,0-1 0 0 0,-1 0 0 0 0,0 0 0 0 0,1 0 0 0 0,-1 0 0 0 0,0 0 0 0 0,0 0 0 0 0,0 0 0 0 0,0-1 0 0 0,-1 1 0 0 0,0 0-2 0 0,-101 57 94 0 0,66-45-35 0 0,-1-2 0 0 0,0-2-1 0 0,-1-1 1 0 0,0-2 0 0 0,-26 0-59 0 0,-17 6-1121 0 0,90-26-4999 0 0,37-4 5001 0 0</inkml:trace>
  <inkml:trace contextRef="#ctx0" brushRef="#br0" timeOffset="10404.703">12047 7693 6529 0 0,'-45'79'5236'0'0,"-10"30"-4421"0"0,8 208-759 0 0,46-313-57 0 0,-1 0 0 0 0,1 0 1 0 0,-1 0-1 0 0,0 0 0 0 0,0-1 0 0 0,-1 1 0 0 0,1 0 0 0 0,0-1 0 0 0,-1 0 1 0 0,0 1-1 0 0,0-1 0 0 0,0 0 0 0 0,0-1 0 0 0,-1 1 0 0 0,1 0 1 0 0,-1-1-1 0 0,0 0 0 0 0,1 0 0 0 0,-1 0 0 0 0,0 0 0 0 0,0-1 0 0 0,0 1 1 0 0,0-1-1 0 0,-1 0 0 0 0,1 0 0 0 0,0-1 0 0 0,0 1 0 0 0,-1-1 1 0 0,1 0-1 0 0,-2 0 1 0 0,-44 19 61 0 0,62-11-630 0 0,-8-7 537 0 0,0 0 1 0 0,-1 0-1 0 0,1 0 1 0 0,0 0 0 0 0,-1-1-1 0 0,1 1 1 0 0,0-1-1 0 0,0 0 1 0 0,0 0 0 0 0,-1 0-1 0 0,1-1 1 0 0,0 0-1 0 0,0 1 1 0 0,-1-1 0 0 0,1 0-1 0 0,0-1 1 0 0,-1 1-1 0 0,0-1 1 0 0,1 1 0 0 0,-1-1-1 0 0,0 0 1 0 0,1-1 31 0 0,330-235-1990 0 0,-333 236 2015 0 0,1 1 0 0 0,-1-1 0 0 0,0 1 0 0 0,1-1 0 0 0,-1 1 0 0 0,1-1 0 0 0,-1 1 0 0 0,1 0 0 0 0,-1 0 0 0 0,1 0 0 0 0,0 0 0 0 0,0 0 0 0 0,0 0 0 0 0,0 0 0 0 0,0 0 0 0 0,-1 1 0 0 0,1-1 0 0 0,0 1 0 0 0,1 0 0 0 0,-1-1 0 0 0,0 1 0 0 0,0 0 0 0 0,0 0 0 0 0,0 0 0 0 0,0 1 0 0 0,0-1 0 0 0,0 0 0 0 0,0 1 0 0 0,0-1 0 0 0,0 1 0 0 0,0 0 0 0 0,-1-1 0 0 0,1 1 0 0 0,0 0 0 0 0,0 0 0 0 0,0 0 0 0 0,-1 1 0 0 0,1-1 0 0 0,-1 0 0 0 0,1 1 0 0 0,-1-1 0 0 0,1 1 0 0 0,-1-1 0 0 0,0 1 0 0 0,0 0 0 0 0,0-1 0 0 0,0 1 0 0 0,0 0 0 0 0,0 0 0 0 0,0 0 0 0 0,0 0 0 0 0,-1 0-25 0 0,7 26 181 0 0,-6-21-163 0 0,-1 1-1 0 0,2-1 0 0 0,-1 0 0 0 0,1 1 1 0 0,0-1-1 0 0,0 0 0 0 0,1 0 1 0 0,0 0-1 0 0,0 0 0 0 0,1-1 0 0 0,0 1 1 0 0,0-1-1 0 0,0 0 0 0 0,1 0 1 0 0,0 0-1 0 0,0-1 0 0 0,0 0 1 0 0,1 0-1 0 0,0 0 0 0 0,0-1 0 0 0,1 2-17 0 0,0-8 10 0 0,0 1 0 0 0,-1-1 0 0 0,1 1 0 0 0,-1-2 0 0 0,0 1-1 0 0,0-1 1 0 0,0 0 0 0 0,0 0 0 0 0,0-1 0 0 0,-1 0-1 0 0,1 0 1 0 0,-1 0 0 0 0,0 0 0 0 0,0-1 0 0 0,-1 0 0 0 0,1 0-1 0 0,-1 0 1 0 0,0-1 0 0 0,-1 1 0 0 0,1-1 0 0 0,-1 0-1 0 0,2-5-9 0 0,2 1-14 0 0,-1 0-1 0 0,-1 0 1 0 0,0-1-1 0 0,0 0 1 0 0,-1 0-1 0 0,0 0 1 0 0,-1 0-1 0 0,0 0 1 0 0,-1-1-1 0 0,0 1 1 0 0,-1-1-1 0 0,0 0 1 0 0,-1 1-1 0 0,0-1 1 0 0,-1 0-1 0 0,0 1 0 0 0,-1-1 1 0 0,0 1-1 0 0,-1-2 15 0 0,1 10 4 0 0,1 0 0 0 0,-1-1-1 0 0,0 1 1 0 0,0 0 0 0 0,0 0-1 0 0,0 0 1 0 0,-1 1 0 0 0,1-1-1 0 0,-1 0 1 0 0,1 1-1 0 0,-1 0 1 0 0,0-1 0 0 0,0 1-1 0 0,0 0 1 0 0,-1 1 0 0 0,1-1-1 0 0,0 0 1 0 0,0 1 0 0 0,-1 0-1 0 0,1 0 1 0 0,-1 0 0 0 0,0 0-1 0 0,1 1 1 0 0,-1-1-1 0 0,1 1 1 0 0,-1 0 0 0 0,0 0-1 0 0,1 0 1 0 0,-1 0 0 0 0,0 1-1 0 0,1-1 1 0 0,-1 1 0 0 0,1 0-1 0 0,-1 0 1 0 0,1 1 0 0 0,-1-1-1 0 0,-2 2-3 0 0,-118 76-25 0 0,123-78-67 0 0,0 0 0 0 0,-1 0 0 0 0,1 1 0 0 0,0-1 0 0 0,0 0 1 0 0,0 1-1 0 0,0-1 0 0 0,0 1 0 0 0,0-1 0 0 0,1 1 0 0 0,-1 0 1 0 0,0-1-1 0 0,1 1 0 0 0,-1-1 0 0 0,1 1 0 0 0,0 0 0 0 0,-1 0 0 0 0,1-1 1 0 0,0 1-1 0 0,0 0 0 0 0,0 0 0 0 0,0-1 0 0 0,0 1 0 0 0,1 0 0 0 0,-1-1 1 0 0,1 1-1 0 0,-1 0 0 0 0,1-1 0 0 0,-1 1 0 0 0,1 0 0 0 0,0-1 0 0 0,0 2 92 0 0,10 5-1222 0 0</inkml:trace>
  <inkml:trace contextRef="#ctx0" brushRef="#br0" timeOffset="10683.449">12719 8115 7946 0 0,'19'-69'4657'0'0,"22"-36"-5151"0"0,-31 91 187 0 0,17-19 107 0 0,-7 23-3506 0 0,-6 31 1008 0 0,13 17 1709 0 0,-15-20-291 0 0</inkml:trace>
  <inkml:trace contextRef="#ctx0" brushRef="#br0" timeOffset="11274.654">13036 8136 1496 0 0,'11'30'739'0'0,"0"2"-1"0"0,-2-1 0 0 0,-1 1 0 0 0,-1 1 1 0 0,-2-1-1 0 0,-2 1 0 0 0,0 0 0 0 0,-3 0 1 0 0,0 0-1 0 0,-2 0 0 0 0,-2-1 1 0 0,-3 13-739 0 0,7-41 109 0 0,-1-1 0 0 0,0 1-1 0 0,1 0 1 0 0,-1 0 0 0 0,-1-1 0 0 0,1 1 0 0 0,0 0 0 0 0,-1-1 0 0 0,0 1 0 0 0,0-1 0 0 0,0 0 0 0 0,0 0 0 0 0,0 0 0 0 0,-1 0 0 0 0,1 0 0 0 0,-1 0 0 0 0,0-1 0 0 0,0 1 0 0 0,0-1 0 0 0,0 1 0 0 0,0-1 0 0 0,-1 0 0 0 0,1-1 0 0 0,-1 1 0 0 0,-1 0-109 0 0,-4-15 242 0 0,2-28-259 0 0,2 1 0 0 0,2-1 0 0 0,2 0 0 0 0,1 0 0 0 0,3 0 0 0 0,1 0 0 0 0,1 1 0 0 0,3 0 0 0 0,1 0 0 0 0,2 0 0 0 0,16-36 17 0 0,-23 60-4 0 0,1 0 0 0 0,0 0 1 0 0,1 0-1 0 0,1 1 0 0 0,0 0 1 0 0,1 0-1 0 0,1 0 0 0 0,0 1 1 0 0,1 1-1 0 0,1-1 0 0 0,0 2 1 0 0,2-2 3 0 0,-11 13-3 0 0,0-1 1 0 0,0 1-1 0 0,0 0 0 0 0,0 0 1 0 0,1 0-1 0 0,-1 0 1 0 0,0 1-1 0 0,0-1 0 0 0,1 1 1 0 0,-1-1-1 0 0,0 1 1 0 0,1 0-1 0 0,-1 0 0 0 0,0 0 1 0 0,1 0-1 0 0,-1 0 1 0 0,0 1-1 0 0,1-1 0 0 0,-1 1 1 0 0,0-1-1 0 0,1 1 1 0 0,-1 0-1 0 0,0 0 0 0 0,0 0 1 0 0,0 0-1 0 0,0 0 1 0 0,0 0-1 0 0,0 1 0 0 0,0-1 1 0 0,0 1-1 0 0,0-1 1 0 0,-1 1-1 0 0,1 0 0 0 0,-1 0 1 0 0,1 0-1 0 0,-1 0 1 0 0,0 0-1 0 0,0 0 0 0 0,0 0 1 0 0,0 0-1 0 0,0 0 1 0 0,0 0-1 0 0,0 1 0 0 0,-1-1 1 0 0,1 0-1 0 0,-1 1 1 0 0,0-1-1 0 0,1 0 0 0 0,-1 1 1 0 0,0-1-1 0 0,0 0 1 0 0,-1 1-1 0 0,1-1 0 0 0,0 0 1 0 0,-1 1-1 0 0,0-1 1 0 0,1 0-1 0 0,-1 0 0 0 0,0 1 1 0 0,0-1-1 0 0,-1 1 3 0 0,-2 12 6 0 0,0 1 1 0 0,-1-1-1 0 0,-1 0 0 0 0,0-1 1 0 0,-1 1-1 0 0,-1-1 0 0 0,0 0 0 0 0,-1-1 1 0 0,0 0-1 0 0,-3 2-6 0 0,-35 56-84 0 0,42-54-2349 0 0,19-27 1340 0 0,68-73-848 0 0,-12-13 587 0 0,-17 27 671 0 0,-2-1 0 0 0,-4-3-1 0 0,-4-2 1 0 0,31-73 683 0 0,48-144 3807 0 0,-92 257-1340 0 0,-29 35-2037 0 0,-1 0-39 0 0,1 8-35 0 0,-31 208 1294 0 0,11-127-1233 0 0,-11 64 108 0 0,-42 296 815 0 0,81-327-1111 0 0,-8-121-280 0 0,0 0 0 0 0,1 0 0 0 0,-1 0 0 0 0,0 0 1 0 0,0-1-1 0 0,1 1 0 0 0,-1 0 0 0 0,1-1 1 0 0,-1 1-1 0 0,0-1 0 0 0,1 1 0 0 0,-1-1 1 0 0,1 0-1 0 0,-1 1 0 0 0,1-1 0 0 0,-1 0 1 0 0,1 0-1 0 0,0 0 0 0 0,-1 0 0 0 0,1-1 0 0 0,-1 1 1 0 0,1 0-1 0 0,-1-1 0 0 0,0 1 0 0 0,1-1 1 0 0,-1 1-1 0 0,1-1 0 0 0,-1 1 0 0 0,0-1 1 0 0,1 0-1 0 0,-1 0 0 0 0,0 0 0 0 0,0 0 0 0 0,0 0 1 0 0,0 0-1 0 0,1 0 0 0 0,-1 0 0 0 0,-1 0 1 0 0,1-1-1 0 0,0 1 0 0 0,0 0 0 0 0,0-1 1 0 0,-1 1-1 0 0,1 0 0 0 0,0-2 51 0 0,40-102-4972 0 0,-35 77 3821 0 0</inkml:trace>
  <inkml:trace contextRef="#ctx0" brushRef="#br0" timeOffset="11822.205">13598 7795 3345 0 0,'-16'-24'9015'0'0,"116"9"-8942"0"0,-86 10-74 0 0,-1 2 0 0 0,1 0-1 0 0,0 0 1 0 0,0 2 0 0 0,0-1-1 0 0,0 2 1 0 0,0 0 0 0 0,0 1-1 0 0,0 0 1 0 0,0 1 0 0 0,0 0-1 0 0,7 3 2 0 0,-16 1-1 0 0,0-1-1 0 0,-1 1 0 0 0,1 1 1 0 0,-1-1-1 0 0,0 0 1 0 0,-1 1-1 0 0,1 0 0 0 0,-2 0 1 0 0,1 0-1 0 0,-1 0 1 0 0,0 1-1 0 0,0-1 0 0 0,-1 0 1 0 0,0 1-1 0 0,0-1 0 0 0,0 1 1 0 0,-1-1-1 0 0,-1 1 1 0 0,1 0-1 0 0,-1-1 0 0 0,0 1 1 0 0,-2 3 1 0 0,2-2 1 0 0,-42 379 365 0 0,42-387-367 0 0,1 0 0 0 0,0 0 0 0 0,-1 1 1 0 0,1-1-1 0 0,0 0 0 0 0,0 0 0 0 0,0 1 0 0 0,0-1 0 0 0,0 0 0 0 0,0 0 0 0 0,1 1 0 0 0,-1-1 0 0 0,0 0 0 0 0,1 0 0 0 0,-1 0 0 0 0,0 1 0 0 0,1-1 0 0 0,0 0 0 0 0,-1 0 0 0 0,1 0 0 0 0,0 0 0 0 0,-1 0 0 0 0,1 0 0 0 0,0 0 0 0 0,0 0 0 0 0,0 0 0 0 0,0-1 0 0 0,0 1 0 0 0,0 0 0 0 0,0 0 0 0 0,0-1 0 0 0,0 1 0 0 0,0-1 0 0 0,0 1 0 0 0,0-1 0 0 0,1 1 1 0 0,-1-1-1 0 0,0 0 0 0 0,0 1 0 0 0,1-1 0 0 0,-1 0 0 0 0,0 0 0 0 0,0 0 0 0 0,1 0 0 0 0,-1 0 0 0 0,0 0 0 0 0,0-1 0 0 0,1 1 0 0 0,-1 0 0 0 0,0-1 0 0 0,0 1 0 0 0,0 0 0 0 0,0-1 0 0 0,1 0 0 0 0,-1 1 0 0 0,0-1 0 0 0,0 0 0 0 0,0 1 0 0 0,0-1 0 0 0,0 0 0 0 0,0 0 0 0 0,-1 0 0 0 0,1 0 0 0 0,0 0 0 0 0,0 0 0 0 0,0-1 1 0 0,67-80-557 0 0,-59 68 534 0 0,1 0 0 0 0,0 0 0 0 0,1 2 0 0 0,1-1 0 0 0,0 1 0 0 0,0 1 0 0 0,2 0 0 0 0,-1 1 0 0 0,1 0 0 0 0,0 1 0 0 0,12-5 23 0 0,-23 13 28 0 0,0 0 1 0 0,1 1 0 0 0,-1-1-1 0 0,1 1 1 0 0,-1-1 0 0 0,1 1-1 0 0,0 0 1 0 0,-1 0 0 0 0,1 1-1 0 0,-1-1 1 0 0,1 1 0 0 0,-1 0 0 0 0,1 0-1 0 0,-1 0 1 0 0,0 0 0 0 0,1 0-1 0 0,-1 1 1 0 0,0 0 0 0 0,0-1-1 0 0,0 1 1 0 0,0 0 0 0 0,0 1-1 0 0,0-1 1 0 0,-1 0 0 0 0,1 1-1 0 0,-1 0 1 0 0,0-1 0 0 0,1 1 0 0 0,-1 0-1 0 0,-1 0 1 0 0,1 0 0 0 0,0 0-1 0 0,-1 1 1 0 0,2 2-29 0 0,-2-2 34 0 0,1-1 0 0 0,0 1 0 0 0,0 0 0 0 0,1-1 0 0 0,-1 1 0 0 0,1-1 0 0 0,0 1 0 0 0,0-1 0 0 0,0 0 0 0 0,0-1 0 0 0,0 1 0 0 0,1 0 0 0 0,-1-1 0 0 0,1 0 0 0 0,0 0 0 0 0,0 0 0 0 0,-1 0 0 0 0,1 0 0 0 0,1-1 0 0 0,-1 0 0 0 0,0 0 0 0 0,0 0 0 0 0,0 0 0 0 0,0-1 0 0 0,1 1 0 0 0,-1-1 0 0 0,4-1-34 0 0,-3-1 35 0 0,0 0 0 0 0,1 0 0 0 0,-1-1 0 0 0,0 0 0 0 0,-1 0 0 0 0,1-1 0 0 0,0 1 0 0 0,-1-1 0 0 0,0 0 0 0 0,0 0 0 0 0,0-1 0 0 0,0 1 0 0 0,-1-1 0 0 0,0 1 0 0 0,0-1 0 0 0,0 0 0 0 0,0-1 0 0 0,-1 1 0 0 0,0 0 0 0 0,0-1 0 0 0,0 1 0 0 0,-1-1 0 0 0,0 1 0 0 0,0-1 0 0 0,0 0 0 0 0,-1 0 0 0 0,0 1 0 0 0,0-1 0 0 0,0 0 0 0 0,-1 0 0 0 0,0 1 0 0 0,0-1 0 0 0,0 0 0 0 0,-1 1 0 0 0,0-1 0 0 0,0 1 0 0 0,0 0 0 0 0,-1 0 0 0 0,1 0 0 0 0,-1 0 0 0 0,-2-3-35 0 0,1 2-15 0 0,1 1-1 0 0,-1-1 1 0 0,0 1 0 0 0,0 0-1 0 0,-1 0 1 0 0,1 0 0 0 0,-1 1-1 0 0,0-1 1 0 0,0 1-1 0 0,-1 0 1 0 0,1 1 0 0 0,-1-1-1 0 0,0 1 1 0 0,0 0-1 0 0,0 1 1 0 0,0-1 0 0 0,0 1-1 0 0,-1 1 1 0 0,1-1 0 0 0,-1 1-1 0 0,1 0 1 0 0,-1 0-1 0 0,1 1 1 0 0,-1 0 0 0 0,0 0-1 0 0,1 1 1 0 0,-1-1-1 0 0,-2 2 16 0 0,-5 0-121 0 0,-1 0-1 0 0,1 1 0 0 0,0 0 0 0 0,1 1 0 0 0,-1 1 0 0 0,1 0 0 0 0,-1 1 0 0 0,2 1 1 0 0,-1 0-1 0 0,1 0 0 0 0,0 1 0 0 0,0 1 0 0 0,1 0 0 0 0,0 0 0 0 0,1 1 0 0 0,0 1 1 0 0,0 0-1 0 0,1 1 122 0 0,13 17-4235 0 0,5-23 2732 0 0</inkml:trace>
  <inkml:trace contextRef="#ctx0" brushRef="#br0" timeOffset="12105.449">14480 8211 3417 0 0,'3'54'6390'0'0,"9"-69"-5743"0"0,48-49-357 0 0,-12 17 930 0 0,-47 46-1189 0 0,0 0 0 0 0,0 0 0 0 0,0 0 0 0 0,0 1 0 0 0,0-1 0 0 0,0 0 0 0 0,0 1 0 0 0,1-1 0 0 0,-1 1 0 0 0,0-1 0 0 0,0 1 0 0 0,1 0 0 0 0,-1-1 0 0 0,0 1 0 0 0,1 0 0 0 0,-1 0 0 0 0,0 0 0 0 0,1 0 0 0 0,-1 0 0 0 0,0 0 0 0 0,1 0 0 0 0,-1 1 0 0 0,0-1 0 0 0,1 0 0 0 0,-1 1 0 0 0,0-1 0 0 0,0 1 0 0 0,0-1 1 0 0,1 1-1 0 0,-1 0 0 0 0,0-1 0 0 0,0 1 0 0 0,0 0 0 0 0,0 0 0 0 0,0 0 0 0 0,0 0 0 0 0,0 0 0 0 0,0 0 0 0 0,-1 0 0 0 0,1 0 0 0 0,0 0 0 0 0,-1 0 0 0 0,1 0 0 0 0,0 1 0 0 0,-1-1 0 0 0,1 1-31 0 0,2 9 29 0 0,0-1-1 0 0,-1 1 1 0 0,-1-1-1 0 0,1 1 1 0 0,-2 0 0 0 0,1 0-1 0 0,-1-1 1 0 0,-1 1 0 0 0,0 0-1 0 0,-1 0 1 0 0,0-1 0 0 0,0 1-1 0 0,-3 6-28 0 0,-9 60-855 0 0,18-52-557 0 0,-3-19-2578 0 0,-1-8 2477 0 0</inkml:trace>
  <inkml:trace contextRef="#ctx0" brushRef="#br0" timeOffset="12407.752">14459 7499 6033 0 0,'-25'-16'3265'0'0,"-2"3"-1873"0"0,4 5-1064 0 0,9 0 569 0 0,3-1-1746 0 0,6 7 657 0 0,7 2-504 0 0,9 0-448 0 0</inkml:trace>
  <inkml:trace contextRef="#ctx0" brushRef="#br0" timeOffset="8367.237">9089 8067 1392 0 0,'-26'-45'827'0'0,"-2"2"0"0"0,-1 0 0 0 0,-3 2 0 0 0,-23-23-827 0 0,51 60 148 0 0,0 0 0 0 0,-1 0 1 0 0,1 0-1 0 0,-1 0 0 0 0,1 1 1 0 0,-1-1-1 0 0,0 1 0 0 0,0 1 1 0 0,0-1-1 0 0,-1 1 0 0 0,1 0 1 0 0,-1 0-1 0 0,1 0 0 0 0,-1 1 1 0 0,0 0-1 0 0,1 0 0 0 0,-1 0 1 0 0,-5 1-149 0 0,6 1 67 0 0,1 1 0 0 0,-1 0 1 0 0,1 0-1 0 0,-1 1 0 0 0,1-1 0 0 0,0 1 1 0 0,0 0-1 0 0,0 0 0 0 0,0 0 1 0 0,1 1-1 0 0,-1 0 0 0 0,1-1 1 0 0,0 1-1 0 0,0 0 0 0 0,0 0 1 0 0,1 1-1 0 0,-1-1 0 0 0,1 1 1 0 0,0-1-1 0 0,0 1 0 0 0,1 0 1 0 0,-1-1-1 0 0,0 5-67 0 0,-19 193 705 0 0,22-180-666 0 0,-3 4-5 0 0,2 0-1 0 0,1 0 1 0 0,1 0-1 0 0,1 0 1 0 0,1-1-1 0 0,1 1 0 0 0,2-1 1 0 0,0 0-1 0 0,2-1 1 0 0,0 0-1 0 0,4 3-33 0 0,-12-24 10 0 0,1 0 0 0 0,0 0 0 0 0,0 0 0 0 0,0-1 0 0 0,0 1 1 0 0,1-1-1 0 0,-1 0 0 0 0,1 1 0 0 0,-1-1 0 0 0,1 0 0 0 0,0-1 0 0 0,0 1 0 0 0,0 0 0 0 0,0-1 0 0 0,0 1 0 0 0,0-1 0 0 0,0 0 0 0 0,1 0 0 0 0,-1-1 0 0 0,0 1 0 0 0,1 0 1 0 0,-1-1-1 0 0,0 0 0 0 0,1 0 0 0 0,-1 0 0 0 0,1 0 0 0 0,-1-1 0 0 0,0 1 0 0 0,1-1 0 0 0,-1 0 0 0 0,0 0 0 0 0,0 0 0 0 0,0 0 0 0 0,0-1 0 0 0,0 1 0 0 0,2-2-10 0 0,91-83 224 0 0,-82 67-221 0 0,0-2 0 0 0,-2 1 0 0 0,-1-2 0 0 0,-1 0 0 0 0,0 0 0 0 0,-2 0 0 0 0,0-1 0 0 0,-2 0 0 0 0,-1-1 0 0 0,0 0 0 0 0,-2 0 0 0 0,-1 0 0 0 0,0 0 0 0 0,-2-8-3 0 0,-1 28 17 0 0,0-1 0 0 0,0 0-1 0 0,-1 1 1 0 0,1-1 0 0 0,-1 1-1 0 0,0 0 1 0 0,0-1 0 0 0,0 1 0 0 0,-1 0-1 0 0,0 0 1 0 0,1 1 0 0 0,-1-1-1 0 0,-1 0 1 0 0,1 1 0 0 0,0 0-1 0 0,-1 0 1 0 0,0 0 0 0 0,1 0 0 0 0,-1 0-1 0 0,0 1 1 0 0,-1 0 0 0 0,1 0-1 0 0,0 0 1 0 0,-1 0 0 0 0,1 1-1 0 0,-1-1 1 0 0,1 1 0 0 0,-1 0-1 0 0,0 1 1 0 0,1-1 0 0 0,-1 1 0 0 0,0 0-1 0 0,0 0 1 0 0,1 0 0 0 0,-1 1-1 0 0,0 0 1 0 0,1 0 0 0 0,-1 0-1 0 0,0 0 1 0 0,1 1 0 0 0,0-1 0 0 0,-1 1-1 0 0,1 0 1 0 0,0 1 0 0 0,0-1-1 0 0,0 1 1 0 0,0 0 0 0 0,0 0-1 0 0,1 0 1 0 0,-3 2-17 0 0,-3 2-2 0 0,-1 0 0 0 0,1 0 0 0 0,0 1 0 0 0,0 0 0 0 0,1 1 0 0 0,1 0 0 0 0,-1 0 0 0 0,1 1 0 0 0,1 0 0 0 0,-1 0 0 0 0,2 0 0 0 0,0 1 0 0 0,0-1 0 0 0,1 2 1 0 0,0-1-1 0 0,1 0 0 0 0,0 1 0 0 0,0-1 0 0 0,2 1 0 0 0,-1 0 0 0 0,2-1 0 0 0,-1 1 0 0 0,2 0 0 0 0,-1 0 0 0 0,2 4 2 0 0,1-9-250 0 0,0-1 0 0 0,0 1 1 0 0,1 0-1 0 0,0-1 1 0 0,0 0-1 0 0,0 0 0 0 0,1 0 1 0 0,0-1-1 0 0,0 1 0 0 0,1-1 1 0 0,-1 0-1 0 0,1-1 0 0 0,0 1 1 0 0,0-1-1 0 0,0-1 0 0 0,1 1 1 0 0,0-1-1 0 0,-1 0 1 0 0,1 0-1 0 0,0-1 0 0 0,0 0 1 0 0,1 0-1 0 0,-1-1 0 0 0,0 1 1 0 0,1-2-1 0 0,-1 1 0 0 0,1-1 1 0 0,-1 0-1 0 0,0-1 0 0 0,1 0 1 0 0,2 0 249 0 0,15-2-1016 0 0</inkml:trace>
  <inkml:trace contextRef="#ctx0" brushRef="#br0" timeOffset="8693.025">9704 7238 4545 0 0,'-4'-4'174'0'0,"0"1"1"0"0,0 0-1 0 0,0 1 0 0 0,0-1 0 0 0,0 1 1 0 0,-1 0-1 0 0,1 0 0 0 0,-1 0 1 0 0,1 0-1 0 0,-1 1 0 0 0,0 0 1 0 0,1 0-1 0 0,-1 0 0 0 0,0 1 0 0 0,0-1 1 0 0,0 1-1 0 0,0 0 0 0 0,0 1 1 0 0,0-1-1 0 0,0 1 0 0 0,1 0 0 0 0,-1 0 1 0 0,0 0-1 0 0,1 1 0 0 0,-1 0 1 0 0,1 0-1 0 0,-1 0 0 0 0,1 0 1 0 0,0 1-1 0 0,0 0 0 0 0,0-1 0 0 0,0 2 1 0 0,0-1-1 0 0,1 0 0 0 0,-1 1 1 0 0,-1 1-175 0 0,-4 30 48 0 0,1 0 0 0 0,2 0 0 0 0,1 1 0 0 0,1 0 0 0 0,3 0 0 0 0,1-1 0 0 0,1 1 0 0 0,2 0 0 0 0,1 0 0 0 0,3-1 0 0 0,0 0 0 0 0,2 0 0 0 0,3 2-48 0 0,-11-33 2 0 0,5 25-48 0 0,15 40 2 0 0,-4 1 0 0 0,-3 0 0 0 0,-3 1 0 0 0,-3 1 0 0 0,-3 0 0 0 0,-3 0 1 0 0,-3 0-1 0 0,-4-1 0 0 0,-2 1 0 0 0,-15 56 44 0 0,2-87-2953 0 0,18-41 1914 0 0</inkml:trace>
  <inkml:trace contextRef="#ctx0" brushRef="#br0" timeOffset="8956.218">9342 8093 4921 0 0,'96'-89'4672'0'0,"-80"80"-4557"0"0,0 1 0 0 0,1 1 0 0 0,0 0 0 0 0,0 2 0 0 0,1-1 0 0 0,-1 2 0 0 0,1 1 0 0 0,0 0 0 0 0,0 1 0 0 0,1 1 0 0 0,-1 1 0 0 0,0 0 0 0 0,8 2-115 0 0,80-5-211 0 0,92-10-4642 0 0,-163 15 3246 0 0</inkml:trace>
  <inkml:trace contextRef="#ctx0" brushRef="#br0" timeOffset="6128.083">5063 7402 5905 0 0,'10'-9'1634'0'0,"-10"8"-1592"0"0,0 0 0 0 0,1 1 0 0 0,-1-1 0 0 0,1 0 0 0 0,-1 0 0 0 0,1 0 0 0 0,-1 0 0 0 0,1 1 1 0 0,-1-1-1 0 0,1 0 0 0 0,0 0 0 0 0,-1 1 0 0 0,1-1 0 0 0,0 1 0 0 0,0-1 0 0 0,-1 1 0 0 0,1-1 1 0 0,0 1-1 0 0,0-1 0 0 0,0 1 0 0 0,0 0 0 0 0,0-1 0 0 0,0 1 0 0 0,0 0 0 0 0,-1 0 0 0 0,1 0 1 0 0,0-1-1 0 0,0 1 0 0 0,0 0 0 0 0,0 0 0 0 0,0 1 0 0 0,0-1 0 0 0,0 0 0 0 0,0 0 0 0 0,0 0 1 0 0,0 1-1 0 0,0-1 0 0 0,0 0 0 0 0,0 1 0 0 0,-1-1 0 0 0,1 1 0 0 0,0-1 0 0 0,0 1 0 0 0,0-1 1 0 0,-1 1-1 0 0,1 0 0 0 0,0-1 0 0 0,-1 1 0 0 0,1 0 0 0 0,0-1 0 0 0,-1 1 0 0 0,1 0 0 0 0,-1 0 1 0 0,1 0-1 0 0,-1 0 0 0 0,0 0-42 0 0,55 213 1255 0 0,-44-150-1165 0 0,76 467 120 0 0,-87-514-132 0 0,2 0 1 0 0,0-1-1 0 0,1 1 0 0 0,1-1 1 0 0,1 1-1 0 0,0-1 1 0 0,1 0-1 0 0,0-1 0 0 0,2 0 1 0 0,0 0-1 0 0,0 0 1 0 0,1-1-1 0 0,1 0 0 0 0,4 3-78 0 0,-9-14-3 0 0,-1 0 1 0 0,1-1-1 0 0,0 0 0 0 0,0 0 0 0 0,0 0 0 0 0,0 0 0 0 0,0-1 0 0 0,0 0 0 0 0,0 0 0 0 0,1 0 0 0 0,-1-1 1 0 0,0 0-1 0 0,1 0 0 0 0,-1 0 0 0 0,0 0 0 0 0,0-1 0 0 0,1 0 0 0 0,-1 0 0 0 0,0-1 0 0 0,0 1 1 0 0,0-1-1 0 0,0 0 0 0 0,0-1 0 0 0,-1 1 0 0 0,1-1 0 0 0,-1 0 0 0 0,1 0 0 0 0,-1 0 0 0 0,3-3 3 0 0,58-97-3862 0 0,-57 87 3013 0 0</inkml:trace>
  <inkml:trace contextRef="#ctx0" brushRef="#br0" timeOffset="6380.68">5015 7922 7458 0 0,'-27'-19'5741'0'0,"44"14"-5606"0"0,337-83-724 0 0,-192 28-5985 0 0,-147 56 5364 0 0</inkml:trace>
  <inkml:trace contextRef="#ctx0" brushRef="#br0" timeOffset="6549.597">5662 7824 600 0 0,'96'244'5470'0'0,"-78"-178"-4581"0"0,-3 0 1 0 0,-3 2 0 0 0,-3-1 0 0 0,0 55-890 0 0,-9-111 12 0 0,-1-9-36 0 0,0 0 1 0 0,0-1-1 0 0,1 1 1 0 0,-1 0-1 0 0,0 0 0 0 0,1 1 1 0 0,-1-1-1 0 0,1 0 1 0 0,0 0-1 0 0,-1 0 0 0 0,1 0 1 0 0,0 0-1 0 0,0 0 1 0 0,1 0-1 0 0,-1 1 1 0 0,0-1-1 0 0,1 0 0 0 0,-1 0 1 0 0,1 0-1 0 0,0 0 1 0 0,-1 0-1 0 0,1 0 1 0 0,0 0-1 0 0,0 0 0 0 0,1-1 1 0 0,-1 1-1 0 0,0 0 1 0 0,0-1-1 0 0,1 1 0 0 0,-1-1 1 0 0,1 1-1 0 0,0-1 1 0 0,-1 1-1 0 0,1-1 1 0 0,0 0-1 0 0,0 0 0 0 0,0 0 1 0 0,0 0-1 0 0,0 0 1 0 0,0-1-1 0 0,0 1 0 0 0,0 0 1 0 0,0-1-1 0 0,0 0 1 0 0,0 1-1 0 0,0-1 1 0 0,0 0-1 0 0,0 0 0 0 0,0 0 1 0 0,1 0-1 0 0,-1-1 1 0 0,0 1-1 0 0,0 0 24 0 0,31-24-2588 0 0,-16 9 1146 0 0</inkml:trace>
  <inkml:trace contextRef="#ctx0" brushRef="#br0" timeOffset="7354.445">6356 8270 5449 0 0,'-11'64'4371'0'0,"-26"24"-2160"0"0,19-48-1478 0 0,12-29-478 0 0,14-32-189 0 0,-6 14-96 0 0,31-98-212 0 0,39-84-283 0 0,-70 184 524 0 0,0-1 0 0 0,1 1 0 0 0,0 0 0 0 0,0 0 0 0 0,1 1 0 0 0,-1-1-1 0 0,1 1 1 0 0,0-1 0 0 0,0 1 0 0 0,1 0 0 0 0,-1 1 0 0 0,1-1 0 0 0,0 1 0 0 0,0 0 0 0 0,0 0 0 0 0,0 0 0 0 0,0 1 0 0 0,1 0 0 0 0,-1 0 0 0 0,1 0 0 0 0,-1 1-1 0 0,1-1 1 0 0,0 2 0 0 0,-1-1 0 0 0,1 0 0 0 0,0 1 0 0 0,0 0 0 0 0,0 1 0 0 0,0-1 0 0 0,4 2 1 0 0,-3 3 16 0 0,-1 1 0 0 0,0 0 1 0 0,-1 0-1 0 0,1 0 0 0 0,-1 1 1 0 0,0 0-1 0 0,-1 0 0 0 0,1 0 0 0 0,-1 0 1 0 0,-1 1-1 0 0,1 0 0 0 0,-2-1 0 0 0,1 1 1 0 0,-1 0-1 0 0,1 5-16 0 0,3 6 33 0 0,-2 0 1 0 0,0 0-1 0 0,-1 0 1 0 0,-1 1-1 0 0,-1-1 1 0 0,-1 0-1 0 0,0 1 1 0 0,-1-1-1 0 0,-2 1 1 0 0,0-1-1 0 0,-3 13-33 0 0,-2 10 333 0 0,13-53-260 0 0,121-180-79 0 0,-18 43-59 0 0,-106 145 65 0 0,0 0 0 0 0,0 0 0 0 0,1 0 1 0 0,0 1-1 0 0,-1-1 0 0 0,1 1 0 0 0,0 0 0 0 0,0-1 0 0 0,0 1 1 0 0,0 0-1 0 0,1 1 0 0 0,-1-1 0 0 0,1 1 0 0 0,-1-1 0 0 0,1 1 1 0 0,-1 0-1 0 0,1 0 0 0 0,0 1 0 0 0,-1-1 0 0 0,1 1 0 0 0,0 0 1 0 0,-1 0-1 0 0,1 0 0 0 0,0 0 0 0 0,0 0 0 0 0,-1 1 1 0 0,1 0-1 0 0,0 0 0 0 0,-1 0 0 0 0,1 0 0 0 0,-1 1 0 0 0,1-1 1 0 0,-1 1-1 0 0,0 0 0 0 0,0 0 0 0 0,0 0 0 0 0,0 0 0 0 0,0 0 1 0 0,0 1-1 0 0,0-1 0 0 0,-1 1 0 0 0,1 0 0 0 0,-1 0 0 0 0,0 0 1 0 0,0 0-1 0 0,2 4 0 0 0,4 14 9 0 0,0 1-1 0 0,-1 0 1 0 0,-1 0 0 0 0,-2 0 0 0 0,0 1 0 0 0,-1 0-1 0 0,-1 0 1 0 0,-1 0 0 0 0,-2 0 0 0 0,0 4-9 0 0,14-6-720 0 0,2-32 89 0 0,46-47-417 0 0,-55 50 935 0 0,1 1-1 0 0,-1 0 1 0 0,1 0 0 0 0,0 1 0 0 0,0 0 0 0 0,1 0 0 0 0,0 1 0 0 0,0 0-1 0 0,0 0 1 0 0,1 1 0 0 0,0 0 0 0 0,8-3 113 0 0,54 35 664 0 0,-34-7-126 0 0,-32-20-492 0 0,0 0 0 0 0,0 0 0 0 0,-1 0 0 0 0,1-1 0 0 0,0 1 0 0 0,0-1 1 0 0,0-1-1 0 0,0 1 0 0 0,-1-1 0 0 0,1 1 0 0 0,0-1 0 0 0,0-1 0 0 0,-1 1 0 0 0,1-1 1 0 0,-1 0-1 0 0,1 0 0 0 0,-1 0 0 0 0,0 0 0 0 0,0-1 0 0 0,0 0 0 0 0,0 0 1 0 0,0 0-1 0 0,-1 0 0 0 0,3-3-46 0 0,73-94 105 0 0,-73 92-95 0 0,0 0 1 0 0,-1 0-1 0 0,0 0 1 0 0,-1-1-1 0 0,1 0 0 0 0,-2 0 1 0 0,1 0-1 0 0,-1 0 1 0 0,0-1-1 0 0,-1 1 0 0 0,0-1 1 0 0,-1 0-1 0 0,0 1 1 0 0,-1-1-1 0 0,0 0 0 0 0,0 0 1 0 0,-1 1-1 0 0,0-1 1 0 0,0 0-1 0 0,-2 1 1 0 0,1-1-1 0 0,-1 1 0 0 0,0 0 1 0 0,-1-1-1 0 0,0 2 1 0 0,-1-2-11 0 0,4 10 32 0 0,-1-1 1 0 0,0 0 0 0 0,0 1-1 0 0,0-1 1 0 0,0 1 0 0 0,0 0-1 0 0,0 0 1 0 0,0 0 0 0 0,0 0-1 0 0,0 0 1 0 0,0 0 0 0 0,0 0-1 0 0,0 1 1 0 0,0-1 0 0 0,0 1-1 0 0,0 0 1 0 0,0-1 0 0 0,1 1-1 0 0,-1 0 1 0 0,0 0 0 0 0,0 0-1 0 0,1 0 1 0 0,-1 0 0 0 0,0 0-1 0 0,1 1 1 0 0,0-1 0 0 0,-1 1-1 0 0,1-1 1 0 0,0 1 0 0 0,-1-1 0 0 0,1 1-1 0 0,0 0 1 0 0,0-1 0 0 0,0 1-1 0 0,1 0 1 0 0,-1 0 0 0 0,0 0-1 0 0,1 0-32 0 0,-11 26 196 0 0,1 1-1 0 0,2 0 0 0 0,1 0 0 0 0,1 1 1 0 0,2 0-1 0 0,1 0 0 0 0,1 0 1 0 0,2 0-1 0 0,2 18-195 0 0,-3-36 8 0 0,0 0 1 0 0,2 0-1 0 0,-1 0 0 0 0,1 0 1 0 0,1 0-1 0 0,0 0 0 0 0,1 0 1 0 0,0-1-1 0 0,1 1 0 0 0,0-1 1 0 0,1 0-1 0 0,0 0 0 0 0,1 0 1 0 0,0-1-1 0 0,1 1 1 0 0,0-2-1 0 0,0 1 0 0 0,1-1 1 0 0,0 0-9 0 0,-5-7-69 0 0,0 0 0 0 0,0 0 0 0 0,0 0 0 0 0,0-1 0 0 0,0 1 0 0 0,0-1 0 0 0,0 0 0 0 0,0 0 0 0 0,1 0 0 0 0,-1-1 0 0 0,0 1 0 0 0,1-1 0 0 0,-1 1 0 0 0,1-1 1 0 0,-1 0-1 0 0,0 0 0 0 0,1-1 0 0 0,-1 1 0 0 0,0-1 0 0 0,1 0 0 0 0,-1 1 0 0 0,0-1 0 0 0,0-1 0 0 0,1 1 0 0 0,-1 0 0 0 0,0-1 0 0 0,0 0 0 0 0,-1 0 0 0 0,1 0 0 0 0,0 0 0 0 0,1-1 69 0 0,65-87-4310 0 0,-52 56 2527 0 0</inkml:trace>
  <inkml:trace contextRef="#ctx0" brushRef="#br0" timeOffset="7643.332">6277 7357 9482 0 0,'-15'0'3169'0'0,"3"0"-2761"0"0,5-5-568 0 0,10 4-280 0 0,20 1-737 0 0,-1 0 921 0 0,16 0-536 0 0,13 4-344 0 0</inkml:trace>
  <inkml:trace contextRef="#ctx0" brushRef="#br0" timeOffset="4636.791">2421 7550 8258 0 0,'22'65'3559'0'0,"-23"43"-3359"0"0,-1-33-125 0 0,2-65-76 0 0,4 128-147 0 0,6 0 1 0 0,6-1 0 0 0,25 95 147 0 0,16-104-1404 0 0,-37-114-336 0 0,-14-29-2037 0 0,-4-28 2754 0 0</inkml:trace>
  <inkml:trace contextRef="#ctx0" brushRef="#br0" timeOffset="5120.62">1990 7843 2361 0 0,'-151'-89'3974'0'0,"130"52"-1660"0"0,29 32-2136 0 0,62-15 203 0 0,0 2-1 0 0,1 3 0 0 0,0 4 1 0 0,40-1-381 0 0,-79 8 64 0 0,1 0-2 0 0,-1-1 0 0 0,1-1 0 0 0,-1-2 0 0 0,-1-1-1 0 0,1-2 1 0 0,-2-1 0 0 0,1-1 0 0 0,-2-2 0 0 0,0-1 0 0 0,-1-1 0 0 0,0-2 0 0 0,24-21-62 0 0,126-118 117 0 0,-176 157-109 0 0,-1-1 0 0 0,1 1 1 0 0,0 0-1 0 0,-1 0 0 0 0,1 0 0 0 0,0 0 0 0 0,0 1 1 0 0,0-1-1 0 0,0 0 0 0 0,0 1 0 0 0,0-1 0 0 0,0 1 0 0 0,0 0 1 0 0,0-1-1 0 0,0 1 0 0 0,0 0 0 0 0,0 0 0 0 0,0 1 1 0 0,0-1-1 0 0,0 0 0 0 0,-1 1 0 0 0,1-1 0 0 0,0 1 1 0 0,0-1-1 0 0,0 1 0 0 0,0 0 0 0 0,0 0 0 0 0,-1 0 0 0 0,1 0 1 0 0,0 0-1 0 0,-1 0 0 0 0,1 0 0 0 0,-1 1 0 0 0,1-1 1 0 0,-1 1-1 0 0,0-1 0 0 0,1 1 0 0 0,-1-1 0 0 0,1 3-8 0 0,24 77 440 0 0,-24-71-424 0 0,16 105 146 0 0,-5 1 0 0 0,-5 0 1 0 0,-6 5-163 0 0,1-31 45 0 0,-4 0 0 0 0,-4 0 1 0 0,-4 0-1 0 0,-4 0 0 0 0,-10 29-45 0 0,-22 61 414 0 0,45-180-416 0 0,0 1 0 0 0,-1 0-1 0 0,1 0 1 0 0,0 0 0 0 0,-1 0 0 0 0,1 0 0 0 0,0 0 0 0 0,0 0-1 0 0,0 0 1 0 0,0 0 0 0 0,0 0 0 0 0,0 0 0 0 0,0 0 0 0 0,0 0 0 0 0,1 0-1 0 0,-1 0 1 0 0,0 0 0 0 0,0 0 0 0 0,1-1 0 0 0,-1 1 0 0 0,1 0 0 0 0,-1 0-1 0 0,1 0 1 0 0,-1 0 0 0 0,1-1 0 0 0,-1 1 0 0 0,1 0 0 0 0,0 0 0 0 0,-1-1-1 0 0,1 1 1 0 0,0 0 0 0 0,0-1 0 0 0,0 1 0 0 0,-1-1 0 0 0,1 1 0 0 0,0-1-1 0 0,0 0 1 0 0,0 1 0 0 0,0-1 0 0 0,0 0 0 0 0,0 0 0 0 0,1 1 2 0 0,46-20-473 0 0,-13-8-642 0 0,-1-1 0 0 0,-1-2 0 0 0,-2-1 0 0 0,-1-1 1 0 0,-1-2-1 0 0,-2-1 0 0 0,-2-1 0 0 0,-1-1 0 0 0,1-5 1115 0 0,-2 7-962 0 0</inkml:trace>
  <inkml:trace contextRef="#ctx0" brushRef="#br0" timeOffset="5365.189">3394 8113 744 0 0,'0'0'400'0'0,"7"-2"195"0"0,-3 12 3058 0 0,-13 244 248 0 0,8-250-3867 0 0,0 0-1 0 0,0 0 1 0 0,0 0 0 0 0,0 0 0 0 0,0 1 0 0 0,1-1 0 0 0,0 0 0 0 0,0 1 0 0 0,0-1 0 0 0,0 0 0 0 0,1 0 0 0 0,0 1-1 0 0,0-1 1 0 0,0 0 0 0 0,0 0 0 0 0,1 0 0 0 0,-1 0 0 0 0,1 0 0 0 0,0 0 0 0 0,0 0 0 0 0,0-1 0 0 0,1 1 0 0 0,0-1-1 0 0,-1 1 1 0 0,1-1 0 0 0,0 0 0 0 0,1 0 0 0 0,-1-1 0 0 0,0 1 0 0 0,1 0 0 0 0,-1-1 0 0 0,1 0 0 0 0,0 0-1 0 0,0 0 1 0 0,0-1 0 0 0,0 1 0 0 0,0-1 0 0 0,0 0 0 0 0,0 0 0 0 0,4 0-34 0 0,3-4-203 0 0,0-1 0 0 0,-1 0 0 0 0,1 0 0 0 0,-1-1 0 0 0,0-1 0 0 0,-1 0 1 0 0,1 0-1 0 0,-1-1 0 0 0,0 0 0 0 0,-1-1 0 0 0,1 0 0 0 0,-2 0 0 0 0,1 0 0 0 0,-1-1 0 0 0,0-1 0 0 0,-1 1 0 0 0,0-1 1 0 0,-1 0-1 0 0,0 0 0 0 0,3-10 203 0 0,2-4-910 0 0,0-1-258 0 0</inkml:trace>
  <inkml:trace contextRef="#ctx0" brushRef="#br0" timeOffset="5770.782">3710 8155 2449 0 0,'39'67'4299'0'0,"-37"-64"-4240"0"0,1 0 1 0 0,0 0-1 0 0,0 0 1 0 0,-1-1-1 0 0,2 1 1 0 0,-1-1-1 0 0,0 0 1 0 0,0 0-1 0 0,1 0 1 0 0,-1 0-1 0 0,1 0 1 0 0,-1-1-1 0 0,1 0 1 0 0,0 0-1 0 0,0 0 1 0 0,0 0-1 0 0,-1 0 1 0 0,1-1-1 0 0,0 1 1 0 0,0-1-1 0 0,0 0 1 0 0,0-1-1 0 0,0 1 1 0 0,0-1-1 0 0,0 1 1 0 0,-1-1-1 0 0,1 0 1 0 0,2-2-60 0 0,10-3 17 0 0,0-2 1 0 0,-1 0-1 0 0,0 0 1 0 0,0-2-1 0 0,-1 0 1 0 0,-1 0-1 0 0,1-1 1 0 0,-2-1-1 0 0,1 0 1 0 0,-2-1-1 0 0,0 0 1 0 0,0-1-1 0 0,-1 0 0 0 0,-1-1 1 0 0,0 0-1 0 0,-1 0 1 0 0,-1-1-1 0 0,-1 0 1 0 0,5-17-18 0 0,-9 27 4 0 0,0-1-1 0 0,-1 0 1 0 0,0 0 0 0 0,0 0-1 0 0,-1 0 1 0 0,0-1 0 0 0,0 1 0 0 0,0 0-1 0 0,-1 0 1 0 0,0 0 0 0 0,-1 0 0 0 0,0 0-1 0 0,0 1 1 0 0,0-1 0 0 0,-1 0-1 0 0,0 1 1 0 0,0 0 0 0 0,0-1 0 0 0,-1 1-1 0 0,0 1 1 0 0,0-1 0 0 0,-1 0-1 0 0,0 1 1 0 0,0 0-4 0 0,1 4 33 0 0,0 0 1 0 0,0 1-1 0 0,0 0 0 0 0,0-1 0 0 0,0 1 0 0 0,0 1 0 0 0,0-1 0 0 0,-1 0 1 0 0,1 1-1 0 0,0 0 0 0 0,0 0 0 0 0,0 0 0 0 0,1 1 0 0 0,-1-1 1 0 0,0 1-1 0 0,0 0 0 0 0,1 0 0 0 0,-1 0 0 0 0,1 1 0 0 0,0-1 1 0 0,0 1-1 0 0,0 0 0 0 0,0 0 0 0 0,0 0 0 0 0,0 0 0 0 0,1 0 0 0 0,0 1 1 0 0,-1-1-1 0 0,1 1 0 0 0,0-1 0 0 0,-1 4-33 0 0,1-4 35 0 0,-14 22 182 0 0,2 0 0 0 0,0 2 0 0 0,1-1 0 0 0,2 2 0 0 0,0 0 0 0 0,-2 14-217 0 0,6-21 102 0 0,-47 165 431 0 0,49-169-500 0 0,1 1 0 0 0,1-1 0 0 0,0 1 1 0 0,2 0-1 0 0,0 0 0 0 0,1 0 1 0 0,0 0-1 0 0,2 0 0 0 0,0 0 1 0 0,2 4-34 0 0,-3-16 2 0 0,1 0 0 0 0,-1 0 0 0 0,1 0 0 0 0,1 0 0 0 0,-1 0 1 0 0,1 0-1 0 0,0-1 0 0 0,0 1 0 0 0,1-1 0 0 0,-1 0 1 0 0,1 0-1 0 0,0 0 0 0 0,1 0 0 0 0,-1-1 0 0 0,1 0 1 0 0,0 0-1 0 0,0 0 0 0 0,0 0 0 0 0,1-1 0 0 0,-1 0 1 0 0,1 0-1 0 0,0-1 0 0 0,0 1 0 0 0,0-1 0 0 0,0 0 1 0 0,0-1-1 0 0,0 1 0 0 0,0-1 0 0 0,1-1 0 0 0,0 1-2 0 0,10-2-177 0 0,0-1-1 0 0,0 0 1 0 0,0-2 0 0 0,0 0-1 0 0,-1 0 1 0 0,0-2-1 0 0,0 0 1 0 0,0 0-1 0 0,-1-2 1 0 0,0 0 0 0 0,10-7 177 0 0,47-21-1951 0 0,26-9-1071 0 0,-72 31 2106 0 0</inkml:trace>
  <inkml:trace contextRef="#ctx0" brushRef="#br0" timeOffset="29305.021">17821 11499 5153 0 0,'-1'-28'6191'0'0,"-55"10"-4415"0"0,51 19-1743 0 0,2 0 1 0 0,-1 0-1 0 0,0 0 0 0 0,0 1 1 0 0,0 0-1 0 0,1 0 0 0 0,-1 0 0 0 0,1 0 1 0 0,-1 1-1 0 0,1-1 0 0 0,0 1 1 0 0,0 0-1 0 0,0 0 0 0 0,0 0 0 0 0,1 0 1 0 0,-1 0-1 0 0,1 1 0 0 0,0-1 1 0 0,0 1-1 0 0,0-1 0 0 0,0 1 0 0 0,1 0 1 0 0,-1 0-1 0 0,1 0 0 0 0,0 3-33 0 0,-8 27 123 0 0,1 1-1 0 0,2-1 1 0 0,2 2-1 0 0,1-1 1 0 0,2 0-1 0 0,1 0 1 0 0,2 8-123 0 0,0-36 15 0 0,-1 1 0 0 0,0 0-1 0 0,0 1 1 0 0,-1-1 0 0 0,0 0 0 0 0,0 0 0 0 0,-1 0 0 0 0,0 0 0 0 0,0 0 0 0 0,-1 0 0 0 0,0-1-1 0 0,-1 1 1 0 0,1 0 0 0 0,-2-1 0 0 0,1 0 0 0 0,-1 1 0 0 0,0-1 0 0 0,0-1 0 0 0,-5 6-15 0 0,3-5 20 0 0,-1-1 1 0 0,1 0 0 0 0,-1 0 0 0 0,-1-1-1 0 0,1 0 1 0 0,-1 0 0 0 0,0-1 0 0 0,0 0-1 0 0,0-1 1 0 0,0 1 0 0 0,-1-1 0 0 0,0-1-1 0 0,1 0 1 0 0,-1 0 0 0 0,0-1 0 0 0,-3 1-21 0 0,-104 7-59 0 0,116-10-34 0 0,-1-1-1 0 0,1 1 1 0 0,-1-1-1 0 0,1 1 1 0 0,0-1 0 0 0,-1 1-1 0 0,1-1 1 0 0,0 0-1 0 0,0 1 1 0 0,0-1 0 0 0,0 1-1 0 0,0-1 1 0 0,1 1-1 0 0,-1-1 1 0 0,0 0 0 0 0,1 1-1 0 0,-1-1 1 0 0,1 1-1 0 0,-1-1 1 0 0,1 1 0 0 0,0 0-1 0 0,0-1 1 0 0,0 1-1 0 0,-1 0 1 0 0,1-1 0 0 0,0 1-1 0 0,1 0 1 0 0,-1 0 0 0 0,1-1 93 0 0,-2 2-78 0 0,129-186-7501 0 0,-104 152 6083 0 0</inkml:trace>
  <inkml:trace contextRef="#ctx0" brushRef="#br0" timeOffset="29570.168">17926 11192 4825 0 0,'1'-2'99'0'0,"-1"1"0"0"0,0 0 0 0 0,1-1 0 0 0,-1 1 0 0 0,1-1 0 0 0,0 1 0 0 0,-1 0 0 0 0,1 0 0 0 0,0 0 0 0 0,0-1 0 0 0,0 1 0 0 0,0 0 1 0 0,0 0-1 0 0,0 0 0 0 0,0 0 0 0 0,0 0 0 0 0,1 1 0 0 0,-1-1 0 0 0,0 0 0 0 0,0 0 0 0 0,1 1 0 0 0,-1-1 0 0 0,0 1 0 0 0,1-1 0 0 0,-1 1 0 0 0,1 0 0 0 0,-1-1 0 0 0,0 1 0 0 0,1 0 0 0 0,-1 0 0 0 0,1 0 0 0 0,-1 0 0 0 0,1 0 0 0 0,-1 1 0 0 0,1-1 0 0 0,-1 0 0 0 0,0 1 0 0 0,1-1 0 0 0,-1 0 1 0 0,1 1-1 0 0,-1 0 0 0 0,0-1 0 0 0,0 1 0 0 0,1 0 0 0 0,-1 0 0 0 0,0 0 0 0 0,0 0 0 0 0,0 0 0 0 0,0 0 0 0 0,0 0 0 0 0,0 0 0 0 0,0 0 0 0 0,0 0 0 0 0,0 0 0 0 0,-1 1 0 0 0,1-1 0 0 0,-1 0 0 0 0,1 1 0 0 0,0-1 0 0 0,-1 0 0 0 0,1 2-99 0 0,4 28 336 0 0,-1 0 0 0 0,-1 0 1 0 0,-2 0-1 0 0,0 1 0 0 0,-3-1 0 0 0,0 0 0 0 0,-2 0 0 0 0,-3 5-336 0 0,-60 354 2427 0 0,75-242-1439 0 0,-7-143-970 0 0,0-1 0 0 0,1 1 1 0 0,0-1-1 0 0,0 1 0 0 0,0-1 1 0 0,0 0-1 0 0,1 0 1 0 0,-1 0-1 0 0,1 0 0 0 0,0-1 1 0 0,1 1-1 0 0,-1-1 0 0 0,0 1 1 0 0,1-1-1 0 0,0 0 1 0 0,0-1-1 0 0,0 1 0 0 0,0-1 1 0 0,0 1-1 0 0,0-1 0 0 0,1-1 1 0 0,-1 1-1 0 0,1 0 1 0 0,-1-1-1 0 0,1 0 0 0 0,0 0 1 0 0,-1-1-1 0 0,1 1 0 0 0,2-1-18 0 0,2 0-37 0 0,0-1 1 0 0,0 0-1 0 0,0 0 0 0 0,0-1 0 0 0,-1 0 0 0 0,1-1 0 0 0,-1 0 0 0 0,0 0 0 0 0,0-1 0 0 0,0 0 0 0 0,0 0 0 0 0,0-1 0 0 0,-1 0 0 0 0,0 0 0 0 0,0-1 0 0 0,0 0 1 0 0,-1 0-1 0 0,4-5 37 0 0,59-82-3444 0 0,-49 2-592 0 0,-20 64 2888 0 0</inkml:trace>
  <inkml:trace contextRef="#ctx0" brushRef="#br0" timeOffset="30561.321">17773 11582 8306 0 0,'-2'12'5035'0'0,"30"-4"-4960"0"0,-24-7 131 0 0,13 1-203 0 0,1 0 1 0 0,1-1 0 0 0,-1-1 0 0 0,0 0 0 0 0,0-2 0 0 0,0 0 0 0 0,17-5-4 0 0,31-2-87 0 0,-48 6 65 0 0,-1 0 1 0 0,1 1-1 0 0,0 0 1 0 0,0 2 0 0 0,0 0-1 0 0,0 1 1 0 0,-1 1-1 0 0,1 0 1 0 0,0 1 0 0 0,-1 2-1 0 0,0-1 1 0 0,0 2-1 0 0,0 0 1 0 0,0 1 0 0 0,-1 1-1 0 0,0 1 1 0 0,-1 0 0 0 0,0 1-1 0 0,0 0 1 0 0,-1 1-1 0 0,-1 1 1 0 0,0 0 0 0 0,0 1-1 0 0,-1 0 1 0 0,2 5 21 0 0,-1 4 38 0 0,-2 1 0 0 0,-1 0 0 0 0,-1 1 0 0 0,-1 0 0 0 0,-1 0-1 0 0,-1 1 1 0 0,-1-1 0 0 0,-1 1 0 0 0,-1 0 0 0 0,-2 1 0 0 0,0 13-38 0 0,-2-36 23 0 0,0-1 1 0 0,0 1-1 0 0,1-1 0 0 0,-1 1 0 0 0,1-1 0 0 0,0 1 0 0 0,0-1 1 0 0,0 1-1 0 0,0 0 0 0 0,0-1 0 0 0,0 1 0 0 0,1-1 0 0 0,-1 1 1 0 0,1-1-1 0 0,0 1 0 0 0,-1-1 0 0 0,1 0 0 0 0,0 1 0 0 0,1-1 1 0 0,-1 0-1 0 0,0 0 0 0 0,1 1 0 0 0,-1-1 0 0 0,1 0 0 0 0,0-1 1 0 0,-1 1-1 0 0,1 0 0 0 0,0 0 0 0 0,0-1 0 0 0,0 1 0 0 0,1-1 1 0 0,-1 0-1 0 0,0 1 0 0 0,0-1 0 0 0,1 0 0 0 0,-1 0 0 0 0,1-1 1 0 0,-1 1-1 0 0,0 0 0 0 0,1-1 0 0 0,0 0 0 0 0,-1 1 0 0 0,1-1 1 0 0,-1 0-1 0 0,1 0 0 0 0,-1-1 0 0 0,1 1 0 0 0,-1 0 0 0 0,1-1 1 0 0,-1 1-1 0 0,3-2-23 0 0,8-9 14 0 0,0-1 1 0 0,-1 0-1 0 0,0-1 1 0 0,-1 0-1 0 0,-1-1 1 0 0,0-1-1 0 0,-1 1 1 0 0,0-1-1 0 0,-1-1 1 0 0,-1 1-1 0 0,0-2 1 0 0,-1 1-1 0 0,-1 0 0 0 0,-1-1 1 0 0,0 0-1 0 0,-1 0 1 0 0,-1-1-1 0 0,-1 1 1 0 0,0 0-1 0 0,-1-1 1 0 0,-1-5-15 0 0,0 20 1 0 0,1 1 1 0 0,-1-1 0 0 0,0 1-1 0 0,0-1 1 0 0,0 1-1 0 0,0 0 1 0 0,-1 0-1 0 0,1-1 1 0 0,0 1 0 0 0,-1 0-1 0 0,0 0 1 0 0,1 0-1 0 0,-1 0 1 0 0,0 1-1 0 0,0-1 1 0 0,0 0-1 0 0,0 1 1 0 0,0 0 0 0 0,0-1-1 0 0,-1 1 1 0 0,1 0-1 0 0,0 0 1 0 0,-1 0-1 0 0,1 0 1 0 0,-1 1 0 0 0,1-1-1 0 0,-1 1 1 0 0,1-1-1 0 0,-1 1 1 0 0,1 0-1 0 0,-1 0 1 0 0,0 0-1 0 0,1 0 1 0 0,-1 0 0 0 0,1 1-1 0 0,-1-1 1 0 0,1 1-1 0 0,-1 0 1 0 0,1 0-1 0 0,-1 0 1 0 0,1 0 0 0 0,0 0-1 0 0,0 0 1 0 0,-1 1-1 0 0,1-1 1 0 0,0 1-1 0 0,0-1 1 0 0,0 1 0 0 0,1 0-1 0 0,-1 0 1 0 0,0 0-1 0 0,-1 1-1 0 0,-14 12 101 0 0,0 1 0 0 0,0 1 0 0 0,2 0 0 0 0,0 1 0 0 0,1 1 0 0 0,-10 18-101 0 0,15-24 86 0 0,0 0 1 0 0,1 1-1 0 0,1 0 0 0 0,0 0 1 0 0,1 1-1 0 0,0 0 1 0 0,1 0-1 0 0,1 1 1 0 0,0-1-1 0 0,2 1 1 0 0,-1 1-87 0 0,3-14 5 0 0,0-1 1 0 0,1 0-1 0 0,-1 0 1 0 0,0 1-1 0 0,1-1 1 0 0,-1 0-1 0 0,1 0 1 0 0,0 0-1 0 0,0 0 1 0 0,-1 0-1 0 0,2 0 0 0 0,-1 0 1 0 0,0 0-1 0 0,0 0 1 0 0,0 0-1 0 0,1 0 1 0 0,-1-1-1 0 0,1 1 1 0 0,0-1-1 0 0,-1 1 1 0 0,1-1-1 0 0,0 0 1 0 0,0 1-1 0 0,0-1 1 0 0,0 0-1 0 0,0 0 1 0 0,0 0-1 0 0,0-1 1 0 0,0 1-1 0 0,0 0 1 0 0,0-1-1 0 0,1 1 1 0 0,-1-1-1 0 0,0 0 1 0 0,0 0-1 0 0,1 0 1 0 0,-1 0-1 0 0,0 0 1 0 0,0 0-1 0 0,1-1 1 0 0,-1 1-6 0 0,96-22 25 0 0,-57 6-22 0 0,0-2 1 0 0,-1-3-1 0 0,-1 0 0 0 0,-1-3 0 0 0,-1-1 0 0 0,-1-2 0 0 0,-1-1 1 0 0,3-7-4 0 0,-9 7-8 0 0,-1-2 0 0 0,-2-1 0 0 0,0-1 0 0 0,-3-1 1 0 0,0-2-1 0 0,-3 0 0 0 0,0-1 8 0 0,55-129-9 0 0,-34 13-1 0 0,-41 151 10 0 0,1 0-1 0 0,-1 0 0 0 0,0 0 1 0 0,0 0-1 0 0,1-1 0 0 0,-1 1 1 0 0,0 0-1 0 0,0 0 1 0 0,0-1-1 0 0,-1 1 0 0 0,1 0 1 0 0,0 0-1 0 0,0 0 0 0 0,-1-1 1 0 0,1 1-1 0 0,-1 0 1 0 0,1 0-1 0 0,-1 0 0 0 0,1 0 1 0 0,-1 0-1 0 0,0 0 0 0 0,1 0 1 0 0,-1 0-1 0 0,0 0 1 0 0,0 0-1 0 0,0 0 0 0 0,0 1 1 0 0,0-1-1 0 0,0 0 0 0 0,0 0 1 0 0,0 1-1 0 0,0-1 1 0 0,0 1-1 0 0,0-1 0 0 0,0 1 1 0 0,0-1-1 0 0,0 1 0 0 0,-1 0 1 0 0,1 0-1 0 0,0-1 1 0 0,0 1-1 0 0,0 0 0 0 0,-1 0 1 0 0,1 0-1 0 0,0 0 0 0 0,0 0 1 0 0,-1 1-1 0 0,1-1 1 0 0,0 0-1 0 0,0 1 0 0 0,0-1 1 0 0,0 0-1 0 0,0 1 0 0 0,-1-1 1 0 0,1 1-1 0 0,0 0 1 0 0,0-1-1 0 0,0 1 0 0 0,0 0 1 0 0,0 0-1 0 0,1 0 0 0 0,-1-1 1 0 0,0 1-1 0 0,0 0 1 0 0,1 0-1 0 0,-2 1 1 0 0,-18 21 12 0 0,1 1 1 0 0,0 0 0 0 0,2 1-1 0 0,1 1 1 0 0,1 1-1 0 0,1 0 1 0 0,2 1-1 0 0,1 0 1 0 0,1 1-1 0 0,1 0 1 0 0,1 1-1 0 0,2 0 1 0 0,1 0-1 0 0,1 0 1 0 0,2 4-13 0 0,0-18 26 0 0,0 0 0 0 0,1 0 0 0 0,1 0 0 0 0,0 0-1 0 0,2 0 1 0 0,-1-1 0 0 0,2 1 0 0 0,0 0 0 0 0,1-1 0 0 0,1 0 0 0 0,0 0 0 0 0,1 0-1 0 0,0 0 1 0 0,2-1 0 0 0,-1 0 0 0 0,2-1 0 0 0,7 11-26 0 0,-9-16 8 0 0,1 1 0 0 0,0-2 1 0 0,0 1-1 0 0,1-1 0 0 0,-1 0 0 0 0,2-1 0 0 0,-1 0 1 0 0,1 0-1 0 0,-1-1 0 0 0,2 0 0 0 0,-1-1 0 0 0,0 0 0 0 0,1-1 1 0 0,0 0-1 0 0,0-1 0 0 0,0 0 0 0 0,0 0 0 0 0,0-1 1 0 0,0-1-1 0 0,0 0 0 0 0,0 0 0 0 0,0-1 0 0 0,0-1 0 0 0,0 0 1 0 0,0 0-1 0 0,0-1 0 0 0,-1 0 0 0 0,1-1 0 0 0,7-4-8 0 0,8-4-10 0 0,-1 0-1 0 0,-1-2 0 0 0,0-1 0 0 0,-1-1 1 0 0,0-1-1 0 0,-2-1 0 0 0,0-1 0 0 0,-1 0 0 0 0,-1-2 1 0 0,0 0-1 0 0,-2-2 0 0 0,3-6 11 0 0,-13 22-1 0 0,-1 0 0 0 0,-1-1-1 0 0,1 0 1 0 0,-1 0 0 0 0,-1-1 0 0 0,1 1-1 0 0,-2-1 1 0 0,1 0 0 0 0,-1 0 0 0 0,0 0-1 0 0,-1-1 1 0 0,0 1 0 0 0,-1-1-1 0 0,1 1 1 0 0,-2-1 0 0 0,0 0 0 0 0,0-2 1 0 0,0 11 1 0 0,-1 0 0 0 0,1 0 0 0 0,-1 0 0 0 0,1 0 0 0 0,-1 0 0 0 0,1 0 0 0 0,-1 0 0 0 0,0 0 0 0 0,1 0 0 0 0,-1 0 0 0 0,0 0 0 0 0,0 1 0 0 0,0-1 0 0 0,0 0 0 0 0,0 0 0 0 0,0 1 0 0 0,0-1 0 0 0,0 1 0 0 0,0-1 0 0 0,0 1 0 0 0,0-1 0 0 0,0 1 0 0 0,0 0 0 0 0,0-1 0 0 0,0 1 0 0 0,0 0 0 0 0,-1 0 0 0 0,1 0 0 0 0,0 0 0 0 0,0 0 0 0 0,0 0 0 0 0,0 0 0 0 0,-1 0 0 0 0,1 0 0 0 0,0 1 0 0 0,0-1 0 0 0,0 0 0 0 0,0 1 0 0 0,0-1 0 0 0,0 1 0 0 0,0-1 0 0 0,0 1 0 0 0,0 0 0 0 0,-1 0-1 0 0,-45 30 65 0 0,35-18 4 0 0,1 0 0 0 0,0 0 0 0 0,1 1-1 0 0,1 1 1 0 0,0 0 0 0 0,1 0 0 0 0,1 0 0 0 0,0 1-1 0 0,1 0 1 0 0,1 1 0 0 0,0 0 0 0 0,1-1 0 0 0,1 1-1 0 0,1 0 1 0 0,0 1 0 0 0,2-1 0 0 0,-1 0 0 0 0,2 0 0 0 0,0 0-1 0 0,2 0-68 0 0,-2-12 7 0 0,0-1 0 0 0,0 0-1 0 0,1 0 1 0 0,-1 1-1 0 0,1-1 1 0 0,0-1 0 0 0,1 1-1 0 0,-1 0 1 0 0,1 0-1 0 0,0-1 1 0 0,-1 0 0 0 0,1 1-1 0 0,1-1 1 0 0,-1 0-1 0 0,0 0 1 0 0,1-1 0 0 0,0 1-1 0 0,-1-1 1 0 0,1 0-1 0 0,0 0 1 0 0,0 0 0 0 0,0 0-1 0 0,0-1 1 0 0,1 0-1 0 0,-1 1 1 0 0,0-2 0 0 0,1 1-1 0 0,-1 0 1 0 0,1-1-1 0 0,-1 0 1 0 0,0 0-1 0 0,1 0 1 0 0,-1 0 0 0 0,1-1-1 0 0,0 0-6 0 0,153-45-597 0 0,-146 40 61 0 0,1-1 1 0 0,-1 0 0 0 0,-1-1 0 0 0,1-1 0 0 0,-1 1-1 0 0,-1-2 1 0 0,0 1 0 0 0,0-2 0 0 0,-1 1 0 0 0,0-1-1 0 0,-1 0 1 0 0,0-1 0 0 0,-1 0 0 0 0,0 0 0 0 0,-1-1-1 0 0,4-11 536 0 0,-1-3-1509 0 0</inkml:trace>
  <inkml:trace contextRef="#ctx0" brushRef="#br0" timeOffset="30834.828">18738 11458 11779 0 0,'-31'3'5160'0'0,"4"8"-3534"0"0,60 8-1166 0 0,8-11-544 0 0,0-2 0 0 0,0-2-1 0 0,0-2 1 0 0,0-2 0 0 0,0-1-1 0 0,0-3 1 0 0,0-1 0 0 0,38-10 84 0 0,-26 7-437 0 0,362-56-5892 0 0,-328 52 4442 0 0</inkml:trace>
  <inkml:trace contextRef="#ctx0" brushRef="#br0" timeOffset="-179.625">2001 9988 9634 0 0,'-32'65'4038'0'0,"6"109"-4177"0"0,26-170 222 0 0,-5 63-108 0 0,3-1-1 0 0,4 1 0 0 0,2-1 1 0 0,3 1-1 0 0,3-1 0 0 0,3-1 1 0 0,3 0-1 0 0,5 9 26 0 0,-19-70-56 0 0,52 101-299 0 0,-52-102 129 0 0,1 0 0 0 0,0 0 0 0 0,0-1 0 0 0,0 1 0 0 0,0-1 0 0 0,0 0 0 0 0,0 0 0 0 0,1 0 0 0 0,-1 0 0 0 0,1-1 0 0 0,-1 1 0 0 0,1-1 0 0 0,0 0 0 0 0,0 0 0 0 0,-1 0 1 0 0,1-1-1 0 0,0 1 0 0 0,3-1 226 0 0,-7 0-160 0 0,0 0-1 0 0,-1 0 1 0 0,1 0 0 0 0,0 0 0 0 0,-1 0 0 0 0,1 0 0 0 0,0 0 0 0 0,-1 0 0 0 0,1 0 0 0 0,0 0 0 0 0,-1 0 0 0 0,1 0 0 0 0,0 0 0 0 0,-1-1 0 0 0,1 1 0 0 0,0 0-1 0 0,0 0 1 0 0,-1 0 0 0 0,1-1 0 0 0,0 1 0 0 0,-1 0 0 0 0,1 0 0 0 0,0 0 0 0 0,0-1 0 0 0,0 1 0 0 0,-1 0 0 0 0,1-1 0 0 0,0 1 0 0 0,0 0 0 0 0,0-1 0 0 0,0 1-1 0 0,-1 0 1 0 0,1-1 0 0 0,0 1 0 0 0,0 0 0 0 0,0-1 0 0 0,0 1 0 0 0,0 0 0 0 0,0-1 0 0 0,0 1 0 0 0,0 0 0 0 0,0-1 160 0 0,-152 53 1449 0 0,-76 82 5378 0 0,341-161-5018 0 0,91-44-1328 0 0,-140 51-462 0 0,-55 19-179 0 0,1-1 0 0 0,-1 0 1 0 0,1-1-1 0 0,-1 0 1 0 0,0-1-1 0 0,0 0 0 0 0,0 0 1 0 0,0-1-1 0 0,-1 0 0 0 0,0 0 1 0 0,0-1-1 0 0,0 0 1 0 0,-1 0-1 0 0,0-1 0 0 0,0 0 1 0 0,3-5 159 0 0,12-25-1230 0 0,-12 16 285 0 0</inkml:trace>
  <inkml:trace contextRef="#ctx0" brushRef="#br0" timeOffset="69.424">1778 9981 8010 0 0,'-3'-26'3720'0'0,"-5"-13"-3074"0"0,7 35-493 0 0,2 2-136 0 0,0 1 0 0 0,0-1 0 0 0,0 0 0 0 0,0 0 0 0 0,1 0 0 0 0,-1 1-1 0 0,1-1 1 0 0,-1 1 0 0 0,1-1 0 0 0,-1 1 0 0 0,1 0 0 0 0,0-1 0 0 0,0 1 0 0 0,0 0-1 0 0,0 0 1 0 0,0 0 0 0 0,0 0 0 0 0,0 1 0 0 0,0-1 0 0 0,0 1 0 0 0,0-1 0 0 0,0 1-1 0 0,0-1 1 0 0,0 1 0 0 0,1 0 0 0 0,-1 0 0 0 0,2 1-17 0 0,3-3 34 0 0,405-119-2731 0 0,-281 85-205 0 0,-88 26 1459 0 0</inkml:trace>
  <inkml:trace contextRef="#ctx0" brushRef="#br0" timeOffset="362.881">2803 10112 3385 0 0,'14'142'1390'0'0,"-7"1"1"0"0,-6 0-1 0 0,-6 0-1390 0 0,4-122 189 0 0,0 33 790 0 0,-2-1 0 0 0,-2-1-1 0 0,-3 1 1 0 0,-7 17-979 0 0,11-60 535 0 0,4-23 361 0 0,6-29-874 0 0,2 0 1 0 0,1 1-1 0 0,3 0 1 0 0,1 1-1 0 0,2 1 1 0 0,1 0-1 0 0,3 1 1 0 0,10-15-23 0 0,-27 49 5 0 0,1 0-1 0 0,0 1 1 0 0,0-1 0 0 0,0 1-1 0 0,0 0 1 0 0,1 0 0 0 0,-1 0-1 0 0,1 0 1 0 0,0 0 0 0 0,0 1-1 0 0,0 0 1 0 0,0 0 0 0 0,0 0-1 0 0,0 0 1 0 0,1 0 0 0 0,-1 1-1 0 0,0 0 1 0 0,1 0 0 0 0,-1 0-1 0 0,1 1 1 0 0,0-1 0 0 0,-1 1-1 0 0,1 0 1 0 0,-1 1 0 0 0,1-1-1 0 0,0 1 1 0 0,-1 0 0 0 0,1 0-1 0 0,-1 0 1 0 0,0 0 0 0 0,1 1 0 0 0,2 1-5 0 0,7 4 16 0 0,-1 0 1 0 0,1 1-1 0 0,-1 0 1 0 0,-1 1-1 0 0,0 1 1 0 0,0 0-1 0 0,-1 0 1 0 0,0 1 0 0 0,2 4-17 0 0,4 8-95 0 0,-2 1 0 0 0,0 0 0 0 0,-2 1-1 0 0,-1 0 1 0 0,0 1 0 0 0,-2 1 0 0 0,-2 0 0 0 0,0 0 0 0 0,-1 0 0 0 0,-2 1 0 0 0,-1 0 0 0 0,1 27 95 0 0,-2-60-4118 0 0,14-23 3322 0 0,27-79-2497 0 0,-32 73 2488 0 0</inkml:trace>
  <inkml:trace contextRef="#ctx0" brushRef="#br0" timeOffset="2002.01">3735 9510 4601 0 0,'16'-16'1061'0'0,"-14"12"-962"0"0,0 0 0 0 0,1 0 0 0 0,-1 0 0 0 0,1 0 0 0 0,0 1 0 0 0,-1-1 0 0 0,2 1 0 0 0,-1 0 0 0 0,0 0 0 0 0,1 0 0 0 0,-1 0 0 0 0,1 1 0 0 0,0-1 0 0 0,0 1 0 0 0,0 0 0 0 0,0 0 0 0 0,0 0 0 0 0,0 1 0 0 0,1-1-1 0 0,-1 1 1 0 0,0 0 0 0 0,1 1 0 0 0,-1-1 0 0 0,1 1 0 0 0,-1-1 0 0 0,1 1 0 0 0,-1 1 0 0 0,1-1 0 0 0,-1 1 0 0 0,1 0 0 0 0,-1 0 0 0 0,1 0 0 0 0,-1 0 0 0 0,0 1 0 0 0,0-1 0 0 0,1 1 0 0 0,-1 0 0 0 0,-1 1 0 0 0,4 1-99 0 0,5 14 209 0 0,0 1 0 0 0,-2 0-1 0 0,0 1 1 0 0,-1 0 0 0 0,-1 1 0 0 0,-1 0-1 0 0,-1 0 1 0 0,2 12-209 0 0,-1-8 128 0 0,31 123 118 0 0,-6 2 1 0 0,-7 1 0 0 0,-7 1 0 0 0,-6 0-1 0 0,-8 131-246 0 0,-4-280 17 0 0,1 10 123 0 0,-1 0 0 0 0,-1 0 1 0 0,0-1-1 0 0,0 1 0 0 0,-2 0 0 0 0,1-1 1 0 0,-1 1-1 0 0,-1-1 0 0 0,-1 0 0 0 0,-4 11-140 0 0,-2-34 412 0 0,-16-124-407 0 0,14 63-133 0 0,-2 2-1 0 0,-3 0 1 0 0,-3 1-1 0 0,-13-23 129 0 0,34 88-2 0 0,-1 1 0 0 0,1-1-1 0 0,-1 0 1 0 0,0 1 0 0 0,0-1 0 0 0,0 1 0 0 0,-1-1-1 0 0,1 1 1 0 0,-1-1 0 0 0,0 1 0 0 0,0 0 0 0 0,0 0-1 0 0,0 0 1 0 0,-1 0 0 0 0,1 0 0 0 0,-1 1 0 0 0,0-1-1 0 0,0 1 1 0 0,0-1 0 0 0,0 1 0 0 0,0 0 0 0 0,0 0-1 0 0,0 0 1 0 0,-1 1 0 0 0,1-1 0 0 0,-1 1 0 0 0,1 0-1 0 0,-1 0 1 0 0,0 0 0 0 0,1 0 0 0 0,-1 1 0 0 0,0 0-1 0 0,1-1 1 0 0,-1 1 0 0 0,0 1 0 0 0,0-1 0 0 0,1 0-1 0 0,-1 1 1 0 0,0 0 0 0 0,-1 0 2 0 0,-6 11 10 0 0,0 1-1 0 0,1 0 1 0 0,1 1-1 0 0,0-1 1 0 0,1 2-1 0 0,0-1 1 0 0,1 1-1 0 0,1 1 1 0 0,0-1 0 0 0,1 1-1 0 0,1 0 1 0 0,0 0-1 0 0,1 0 1 0 0,1 0-1 0 0,1 1 1 0 0,0-1-1 0 0,1 1 1 0 0,1 11-10 0 0,-2-14 9 0 0,1 0 0 0 0,0 0 0 0 0,1 0 1 0 0,1 0-1 0 0,0 0 0 0 0,1-1 0 0 0,0 1 0 0 0,1 0 0 0 0,0-1 0 0 0,1 0 1 0 0,1 0-1 0 0,0-1 0 0 0,1 1 0 0 0,1 1-9 0 0,-2-5 10 0 0,0 0 0 0 0,0 0 0 0 0,0-1 0 0 0,1 0 0 0 0,0 0 0 0 0,1-1 0 0 0,0 0 0 0 0,0 0 0 0 0,0 0 0 0 0,1-1 0 0 0,0-1 0 0 0,0 1 0 0 0,1-1 0 0 0,0-1 0 0 0,-1 0 0 0 0,1 0 0 0 0,1-1 0 0 0,7 1-10 0 0,1-5 10 0 0,0 0 1 0 0,1-2-1 0 0,-1 0 1 0 0,0-2-1 0 0,-1 0 1 0 0,1-1-1 0 0,-1 0 0 0 0,0-2 1 0 0,-1 0-1 0 0,1-1 1 0 0,-2-1-1 0 0,1 0 0 0 0,-2-1 1 0 0,1-1-1 0 0,-1-1 1 0 0,0-1-11 0 0,14-11 6 0 0,-1-1 0 0 0,-1-1 0 0 0,-2-1 0 0 0,0-2 0 0 0,-2 0 0 0 0,-1-1 0 0 0,-2-2 0 0 0,0-2-6 0 0,-11 17-13 0 0,0-1 1 0 0,-1-1 0 0 0,-2 1 0 0 0,0-1-1 0 0,0-1 1 0 0,-2 1 0 0 0,-1-1-1 0 0,0 1 1 0 0,-2-1 0 0 0,0 0-1 0 0,-1 0 1 0 0,-1 0 0 0 0,-4-19 12 0 0,4 38-1 0 0,1 0-1 0 0,-1 0 1 0 0,1 0 0 0 0,-1 0 0 0 0,0 0 0 0 0,0 0 0 0 0,0 0-1 0 0,0 0 1 0 0,0 1 0 0 0,0-1 0 0 0,-1 0 0 0 0,1 1 0 0 0,-1-1-1 0 0,1 1 1 0 0,-1-1 0 0 0,1 1 0 0 0,-1 0 0 0 0,0-1 0 0 0,1 1 0 0 0,-1 0-1 0 0,0 0 1 0 0,0 0 0 0 0,0 1 0 0 0,0-1 0 0 0,0 0 0 0 0,0 1-1 0 0,0-1 1 0 0,0 1 0 0 0,0 0 0 0 0,0 0 0 0 0,-1 0 0 0 0,1 0-1 0 0,0 0 1 0 0,0 0 0 0 0,0 0 0 0 0,0 1 0 0 0,0-1 0 0 0,0 1 0 0 0,0-1-1 0 0,0 1 1 0 0,0 0 0 0 0,0 0 0 0 0,0 0 0 0 0,0 0 0 0 0,1 0-1 0 0,-1 0 1 0 0,0 1 0 0 0,1-1 0 0 0,-1 0 0 0 0,1 1 0 0 0,-1-1-1 0 0,1 1 1 0 0,0 0 0 0 0,-1 0 0 0 0,1-1 0 0 0,0 1 0 0 0,0 0-1 0 0,0 0 1 0 0,1 0 0 0 0,-1 0 0 0 0,0 1 1 0 0,-54 90 15 0 0,40-50 4 0 0,3 1 0 0 0,1 1 0 0 0,2 0 0 0 0,2 0 1 0 0,2 1-1 0 0,2 0 0 0 0,2 0 0 0 0,2 16-19 0 0,-1-54 5 0 0,1-1 1 0 0,-1 0-1 0 0,1 1 0 0 0,0-1 0 0 0,1 0 1 0 0,0 0-1 0 0,0 0 0 0 0,1 0 0 0 0,-1 0 1 0 0,1-1-1 0 0,1 1 0 0 0,-1-1 0 0 0,1 0 1 0 0,0 0-1 0 0,1 0 0 0 0,0 0 1 0 0,-1-1-1 0 0,6 5-5 0 0,-4-6-18 0 0,0-1 0 0 0,1 0 0 0 0,-1 0 1 0 0,1 0-1 0 0,-1 0 0 0 0,1-1 0 0 0,0-1 0 0 0,0 1 1 0 0,0-1-1 0 0,0 0 0 0 0,0 0 0 0 0,0-1 0 0 0,0 0 1 0 0,0 0-1 0 0,0-1 0 0 0,0 0 0 0 0,0 0 0 0 0,0-1 1 0 0,0 1-1 0 0,0-2 0 0 0,0 1 0 0 0,-1-1 0 0 0,1 0 1 0 0,-1 0-1 0 0,0-1 0 0 0,1 0 18 0 0,15-9-353 0 0,0-2 0 0 0,-1-1 0 0 0,-1 0 0 0 0,0-1 0 0 0,-1-1 0 0 0,9-13 353 0 0,-5 3-676 0 0,-2-2 1 0 0,-1 0-1 0 0,-1-2 0 0 0,-2 0 0 0 0,11-28 676 0 0,69-115-1142 0 0,-96 173 1172 0 0,-1 0-1 0 0,1 0 1 0 0,0 0-1 0 0,1 0 0 0 0,-1 0 1 0 0,0 1-1 0 0,0-1 1 0 0,1 0-1 0 0,-1 1 1 0 0,1-1-1 0 0,-1 1 1 0 0,1 0-1 0 0,0-1 0 0 0,-1 1 1 0 0,1 0-1 0 0,0 0 1 0 0,0 0-1 0 0,0 0 1 0 0,0 1-1 0 0,0-1 1 0 0,0 0-1 0 0,0 1 0 0 0,0-1 1 0 0,0 1-1 0 0,0 0 1 0 0,0 0-1 0 0,0 0 1 0 0,1 0-1 0 0,-1 0 1 0 0,0 0-1 0 0,0 0 0 0 0,0 1 1 0 0,0-1-1 0 0,0 1 1 0 0,0 0-1 0 0,0-1 1 0 0,0 1-1 0 0,0 0 0 0 0,1 1-29 0 0,7 12 239 0 0,-1 1-1 0 0,-1 0 0 0 0,0 0 0 0 0,-1 1 0 0 0,0 0 0 0 0,-2 0 0 0 0,0 0 0 0 0,0 1 1 0 0,0 9-239 0 0,5 14 294 0 0,15 70 127 0 0,-4 2-1 0 0,-5 1 1 0 0,-5 16-421 0 0,-5-44 195 0 0,-4-1 0 0 0,-4 1 0 0 0,-11 70-195 0 0,-44 92 998 0 0,24-169-169 0 0,32-125-414 0 0,73-312-734 0 0,55-284-842 0 0,-123 617 1166 0 0,1-1 1 0 0,2 1-1 0 0,0 0 1 0 0,2 0-1 0 0,0 1 1 0 0,2 0-1 0 0,1 0 1 0 0,1 1-1 0 0,1 1 1 0 0,9-11-6 0 0,-21 30 4 0 0,1 1 1 0 0,0 0-1 0 0,0 1 1 0 0,0-1-1 0 0,0 0 1 0 0,0 1 0 0 0,1 0-1 0 0,-1-1 1 0 0,1 2-1 0 0,-1-1 1 0 0,1 0-1 0 0,0 1 1 0 0,-1-1-1 0 0,1 1 1 0 0,0 0 0 0 0,0 0-1 0 0,0 1 1 0 0,0-1-1 0 0,0 1 1 0 0,0 0-1 0 0,1 0 1 0 0,-1 0-1 0 0,0 0 1 0 0,0 1 0 0 0,0 0-1 0 0,0 0 1 0 0,-1 0-1 0 0,1 0 1 0 0,0 1-1 0 0,0-1 1 0 0,0 1-1 0 0,-1 0 1 0 0,1 0 0 0 0,-1 0-1 0 0,0 1 1 0 0,0-1-1 0 0,1 1 1 0 0,-2 0-1 0 0,1-1 1 0 0,0 1 0 0 0,0 1-1 0 0,-1-1 1 0 0,2 3-5 0 0,3 6 15 0 0,1 1 1 0 0,-2 1 0 0 0,0-1 0 0 0,0 1 0 0 0,-2 0 0 0 0,0 1 0 0 0,0-1-1 0 0,-1 1 1 0 0,-1 0 0 0 0,0-1 0 0 0,-1 1 0 0 0,-1 0 0 0 0,0 0 0 0 0,-1 0-1 0 0,-1 0 1 0 0,0-1 0 0 0,-1 1 0 0 0,-1 0 0 0 0,0-1 0 0 0,-1 0 0 0 0,0 0-1 0 0,-1-1 1 0 0,-1 1 0 0 0,0-1 0 0 0,-1 0 0 0 0,0-1 0 0 0,-8 9-16 0 0,-229 292 1195 0 0,328-385-1370 0 0,42-60 13 0 0,-5-5 0 0 0,52-84 162 0 0,-131 168-3 0 0,-3-2 0 0 0,-1-2 0 0 0,-3-1 0 0 0,4-15 3 0 0,11-29 32 0 0,-207 500 193 0 0,77-151-11 0 0,78-235-205 0 0,-9 41 38 0 0,12-52-47 0 0,0 0 1 0 0,0 0-1 0 0,0-1 0 0 0,0 1 1 0 0,0 0-1 0 0,-1 0 1 0 0,1-1-1 0 0,1 1 1 0 0,-1 0-1 0 0,0 0 1 0 0,0-1-1 0 0,0 1 1 0 0,0 0-1 0 0,0 0 1 0 0,1-1-1 0 0,-1 1 0 0 0,0 0 1 0 0,1-1-1 0 0,-1 1 1 0 0,0 0-1 0 0,1-1 1 0 0,-1 1-1 0 0,1-1 1 0 0,-1 1-1 0 0,1-1 1 0 0,-1 1-1 0 0,1-1 1 0 0,0 1-1 0 0,-1-1 0 0 0,1 1 1 0 0,-1-1-1 0 0,1 1 1 0 0,0-1-1 0 0,0 0 1 0 0,-1 0-1 0 0,1 1 1 0 0,0-1-1 0 0,-1 0 1 0 0,1 0-1 0 0,0 0 1 0 0,0 0-1 0 0,-1 0 0 0 0,1 0 1 0 0,0 0-1 0 0,0 0 1 0 0,-1 0-1 0 0,1 0 1 0 0,0 0-1 0 0,0 0 1 0 0,-1-1-1 0 0,1 1 1 0 0,0 0-1 0 0,0 0 1 0 0,-1-1-1 0 0,1 0 0 0 0,108-79-188 0 0,-86 60 124 0 0,17-17-114 0 0,2 1-1 0 0,2 2 1 0 0,1 2 0 0 0,1 2 0 0 0,13-3 178 0 0,-52 31 3 0 0,1 0-1 0 0,-1 1 1 0 0,1 0-1 0 0,0 1 1 0 0,-1 0 0 0 0,1 0-1 0 0,0 0 1 0 0,-1 1-1 0 0,1 0 1 0 0,0 0 0 0 0,-1 1-1 0 0,1 0 1 0 0,-1 1-1 0 0,0 0 1 0 0,0 0 0 0 0,0 0-1 0 0,0 1 1 0 0,0 0-1 0 0,-1 0 1 0 0,0 0 0 0 0,0 1-1 0 0,0 0 1 0 0,0 1-1 0 0,-1-1 1 0 0,0 1 0 0 0,0 0-1 0 0,0 0 1 0 0,-1 0-1 0 0,0 1 1 0 0,0 0 0 0 0,-1 0-1 0 0,1 1-2 0 0,31 34 134 0 0,-33-40-129 0 0,0-1 0 0 0,0 0 0 0 0,0 0 0 0 0,0 1 0 0 0,1-2-1 0 0,-1 1 1 0 0,0 0 0 0 0,0 0 0 0 0,1-1 0 0 0,-1 1-1 0 0,0-1 1 0 0,1 1 0 0 0,-1-1 0 0 0,0 0 0 0 0,1 0 0 0 0,-1 0-1 0 0,0-1 1 0 0,1 1 0 0 0,-1 0 0 0 0,0-1 0 0 0,1 0 0 0 0,-1 1-1 0 0,0-1 1 0 0,0 0 0 0 0,0 0 0 0 0,0 0 0 0 0,0 0-1 0 0,0-1 1 0 0,0 1 0 0 0,0-1 0 0 0,0 1 0 0 0,0-1 0 0 0,-1 1-1 0 0,1-1 1 0 0,-1 0 0 0 0,1 0 0 0 0,-1 0-5 0 0,63-74-92 0 0,7-53-123 0 0,-71 127 216 0 0,0 0-1 0 0,0-1 0 0 0,1 1 0 0 0,-1 0 0 0 0,1 0 0 0 0,0 0 0 0 0,-1 0 0 0 0,1 0 0 0 0,0 0 1 0 0,0 0-1 0 0,0 0 0 0 0,1 1 0 0 0,-1-1 0 0 0,0 0 0 0 0,1 1 0 0 0,-1-1 0 0 0,1 1 1 0 0,-1-1-1 0 0,1 1 0 0 0,0-1 0 0 0,0 1 0 0 0,-1 0 0 0 0,1 0 0 0 0,0 0 0 0 0,0 0 0 0 0,0 1 1 0 0,0-1-1 0 0,0 0 0 0 0,0 1 0 0 0,1-1 0 0 0,-1 1 0 0 0,0 0 0 0 0,0 0 0 0 0,0 0 1 0 0,0 0-1 0 0,1 0 0 0 0,-1 0 0 0 0,0 0 0 0 0,0 1 0 0 0,0-1 0 0 0,0 1 0 0 0,0 0 0 0 0,0-1 1 0 0,0 1-1 0 0,0 0 0 0 0,0 0 0 0 0,0 0 0 0 0,0 1 0 0 0,-1-1 0 0 0,1 0 0 0 0,0 1 1 0 0,-1-1-1 0 0,1 1 0 0 0,-1-1 0 0 0,0 1 0 0 0,1 0 0 0 0,-1 0 0 0 0,59 180 7 0 0,-59-180-63 0 0,0 0 0 0 0,1-1 0 0 0,-1 1 1 0 0,1-1-1 0 0,-1 0 0 0 0,1 1 0 0 0,0-1 0 0 0,0 0 0 0 0,-1 0 1 0 0,1 0-1 0 0,0 0 0 0 0,0-1 0 0 0,0 1 0 0 0,0 0 1 0 0,0-1-1 0 0,0 1 0 0 0,0-1 0 0 0,0 0 0 0 0,0 0 1 0 0,0 1-1 0 0,0-1 0 0 0,0-1 0 0 0,1 1 0 0 0,-1 0 1 0 0,0 0-1 0 0,0-1 0 0 0,0 1 0 0 0,0-1 0 0 0,0 0 1 0 0,0 0-1 0 0,-1 1 0 0 0,1-1 0 0 0,0 0 0 0 0,0-1 0 0 0,-1 1 1 0 0,1 0-1 0 0,0 0 0 0 0,-1-1 0 0 0,1 1 0 0 0,-1-1 1 0 0,0 1-1 0 0,1-1 0 0 0,-1 0 56 0 0,61-76-3429 0 0,-42 45 2239 0 0,1-2-320 0 0</inkml:trace>
  <inkml:trace contextRef="#ctx0" brushRef="#br0" timeOffset="3139.296">7441 9728 5897 0 0,'29'144'6311'0'0,"-25"78"-5081"0"0,-28 207-205 0 0,21-357-262 0 0,-10-87-507 0 0,-2-49-269 0 0,6 22-42 0 0,-2 1-1 0 0,-1 1 0 0 0,-2 0 0 0 0,-2 0 0 0 0,-2 0 56 0 0,17 38-1 0 0,0 1 0 0 0,1-1-1 0 0,-1 0 1 0 0,0 0 0 0 0,0 1 0 0 0,0-1-1 0 0,0 1 1 0 0,0-1 0 0 0,0 1 0 0 0,-1-1 0 0 0,1 1-1 0 0,0 0 1 0 0,-1-1 0 0 0,1 1 0 0 0,-1 0 0 0 0,1 0-1 0 0,-1 0 1 0 0,0 0 0 0 0,1 1 0 0 0,-1-1 0 0 0,0 0-1 0 0,0 1 1 0 0,0-1 0 0 0,1 1 0 0 0,-1-1 0 0 0,0 1-1 0 0,0 0 1 0 0,0 0 0 0 0,0 0 0 0 0,0 0 0 0 0,0 0-1 0 0,0 0 1 0 0,1 1 0 0 0,-1-1 0 0 0,0 1 0 0 0,0-1-1 0 0,0 1 1 0 0,1 0 0 0 0,-1-1 0 0 0,0 1-1 0 0,1 0 1 0 0,-1 0 0 0 0,0 0 0 0 0,1 0 0 0 0,0 1-1 0 0,-1-1 1 0 0,0 2 1 0 0,-55 78 8 0 0,45-58 16 0 0,1 1 1 0 0,1 1-1 0 0,1 0 1 0 0,1 1-1 0 0,2-1 1 0 0,0 1-1 0 0,2 1 0 0 0,1-1 1 0 0,0 1-1 0 0,3-1 1 0 0,0 5-25 0 0,2-22 16 0 0,1 0 0 0 0,0 0 0 0 0,0-1-1 0 0,0 0 1 0 0,1 1 0 0 0,1-1 0 0 0,0-1 0 0 0,0 1 0 0 0,0-1 0 0 0,1 0 0 0 0,0 0-1 0 0,0 0 1 0 0,0-1 0 0 0,1 0 0 0 0,0 0 0 0 0,1-1 0 0 0,-1 0 0 0 0,1 0 0 0 0,0 0-1 0 0,0-1 1 0 0,0-1 0 0 0,1 1 0 0 0,0-2 0 0 0,-1 1 0 0 0,1-1 0 0 0,0 0 0 0 0,0-1 0 0 0,0 0-1 0 0,0 0 1 0 0,0-1 0 0 0,0 0 0 0 0,0-1 0 0 0,1 0 0 0 0,-1 0 0 0 0,-1-1 0 0 0,1 0-1 0 0,0 0 1 0 0,0-1 0 0 0,-1-1 0 0 0,0 1 0 0 0,1-1 0 0 0,4-4-16 0 0,26-15 13 0 0,-1-1 1 0 0,-2-2-1 0 0,0-2 1 0 0,-2-2-1 0 0,-1 0 1 0 0,-1-2-1 0 0,-2-2 1 0 0,-1-1-1 0 0,-2-1 0 0 0,7-15-13 0 0,118-202-38 0 0,-142 226 39 0 0,-17 36 18 0 0,-22 35 58 0 0,2 2 0 0 0,2 1 0 0 0,2 1 1 0 0,2 1-1 0 0,3 1 0 0 0,1 1 0 0 0,3 0 0 0 0,-4 30-77 0 0,15-66 32 0 0,1-8-17 0 0,-1-1 0 0 0,1 1 0 0 0,1 0 0 0 0,-1 0 0 0 0,1 1 0 0 0,1-1 0 0 0,-1 0 0 0 0,1 0 0 0 0,0 0-1 0 0,1 0 1 0 0,-1 1 0 0 0,2-1 0 0 0,-1 0 0 0 0,1 0 0 0 0,0 0 0 0 0,0-1 0 0 0,1 1 0 0 0,0 0 0 0 0,0-1 0 0 0,0 0 0 0 0,3 4-15 0 0,0-9 5 0 0,-1 0 1 0 0,0 0 0 0 0,1-1 0 0 0,-1 1-1 0 0,0-1 1 0 0,1-1 0 0 0,-1 1 0 0 0,0-1-1 0 0,1 0 1 0 0,-1 0 0 0 0,0 0 0 0 0,0-1-1 0 0,0 0 1 0 0,0 0 0 0 0,0 0 0 0 0,0 0-1 0 0,-1-1 1 0 0,1 0 0 0 0,-1 0 0 0 0,1 0-1 0 0,-1-1 1 0 0,0 1 0 0 0,0-2-6 0 0,7-2 4 0 0,252-187-190 0 0,-171 137 147 0 0,-89 55 38 0 0,-1 1 1 0 0,1 0-1 0 0,0 0 0 0 0,0 0 0 0 0,0 1 0 0 0,1-1 0 0 0,-1 1 0 0 0,0 0 0 0 0,0-1 0 0 0,0 1 0 0 0,0 1 0 0 0,0-1 1 0 0,0 0-1 0 0,0 1 0 0 0,1 0 0 0 0,-1-1 0 0 0,0 1 0 0 0,-1 0 0 0 0,1 1 0 0 0,0-1 0 0 0,0 0 0 0 0,0 1 0 0 0,-1 0 1 0 0,1 0-1 0 0,-1-1 0 0 0,1 2 0 0 0,-1-1 0 0 0,0 0 0 0 0,0 0 0 0 0,0 1 0 0 0,0-1 0 0 0,0 1 1 0 0,63 183 98 0 0,-62-186-95 0 0,0 0 0 0 0,0 0 1 0 0,0 0-1 0 0,0 0 0 0 0,0 0 1 0 0,0 0-1 0 0,0-1 0 0 0,0 0 1 0 0,0 1-1 0 0,0-1 0 0 0,0 0 1 0 0,0 0-1 0 0,-1-1 0 0 0,1 1 1 0 0,0-1-1 0 0,-1 1 0 0 0,1-1 0 0 0,-1 0 1 0 0,0 0-1 0 0,1 0 0 0 0,0-1-3 0 0,-1 2 5 0 0,67-87-89 0 0,-55 64 59 0 0,51-63-62 0 0,-48 93 161 0 0,28 69-16 0 0,-21 17-32 0 0,-23-89-55 0 0,1 0 1 0 0,-1 0-1 0 0,0 0 1 0 0,1 0-1 0 0,0 0 1 0 0,0 0-1 0 0,0-1 1 0 0,0 1-1 0 0,0-1 1 0 0,0 1-1 0 0,1-1 1 0 0,-1 0-1 0 0,1 1 1 0 0,0-1 0 0 0,0-1-1 0 0,-1 1 1 0 0,1 0-1 0 0,0-1 1 0 0,1 1-1 0 0,-1-1 1 0 0,0 0-1 0 0,0 0 1 0 0,0 0-1 0 0,1-1 1 0 0,-1 1-1 0 0,0-1 1 0 0,1 0-1 0 0,-1 0 1 0 0,1 0-1 0 0,-1 0 1 0 0,0 0-1 0 0,1-1 1 0 0,-1 0-1 0 0,0 1 1 0 0,0-1-1 0 0,1 0 1 0 0,-1-1 0 0 0,0 1-1 0 0,0 0 1 0 0,0-1-1 0 0,0 0 1 0 0,-1 0-1 0 0,1 0 1 0 0,0 0-1 0 0,-1 0 1 0 0,1 0-1 0 0,-1-1 1 0 0,1 0 28 0 0,31-35-665 0 0,-1-1 0 0 0,-2-1 0 0 0,-2-2 1 0 0,-1-1-1 0 0,-3-1 0 0 0,-1-1 0 0 0,-3-1 0 0 0,-1-1 1 0 0,-3-1-1 0 0,3-16 665 0 0,18-37-547 0 0,114-226 1114 0 0,-95 244 1030 0 0,-46 132 706 0 0,-62 230 32 0 0,44-251-2169 0 0,-77 324 1186 0 0,82-330-1291 0 0,-2-3-26 0 0,0 0 1 0 0,2-1 0 0 0,0 1 0 0 0,1 0 0 0 0,1 0-1 0 0,0 0 1 0 0,2 0 0 0 0,0 0 0 0 0,1 0-1 0 0,1-1 1 0 0,1 1 0 0 0,0-1 0 0 0,2 0-1 0 0,0-1 1 0 0,1 1 0 0 0,0-2 0 0 0,1 1-1 0 0,8 9-35 0 0,-13-22-50 0 0,0-1 0 0 0,0 1 0 0 0,0-1 0 0 0,0 0 0 0 0,1-1 0 0 0,-1 1 0 0 0,1-1 0 0 0,-1 1 0 0 0,1-1 0 0 0,0-1 0 0 0,0 1 0 0 0,0-1 0 0 0,0 0 0 0 0,0 0 0 0 0,1 0 0 0 0,-1-1 0 0 0,0 1 0 0 0,0-2 0 0 0,0 1 0 0 0,1 0 0 0 0,-1-1 0 0 0,0 0 0 0 0,0 0 0 0 0,0 0 0 0 0,0-1 0 0 0,0 0 0 0 0,0 0 0 0 0,-1 0 0 0 0,1 0 0 0 0,-1-1 0 0 0,1 0-1 0 0,-1 0 1 0 0,0 0 0 0 0,0 0 0 0 0,0-1 0 0 0,0 0 0 0 0,1-2 50 0 0,12-10-1113 0 0,-2-1-1 0 0,0-1 0 0 0,0 0 0 0 0,-2-1 1 0 0,0 0-1 0 0,-1-1 0 0 0,7-18 1114 0 0,-2 1-1890 0 0</inkml:trace>
  <inkml:trace contextRef="#ctx0" brushRef="#br0" timeOffset="3419.058">9191 10094 9746 0 0,'-29'15'6264'0'0,"29"-14"-6245"0"0,-1-1 0 0 0,1 1 0 0 0,0 0 0 0 0,-1 0 0 0 0,1-1 0 0 0,0 1 0 0 0,0 0 0 0 0,0 0-1 0 0,0-1 1 0 0,0 1 0 0 0,-1 0 0 0 0,1 0 0 0 0,1 0 0 0 0,-1-1 0 0 0,0 1 0 0 0,0 0 0 0 0,0 0 0 0 0,0-1 0 0 0,0 1 0 0 0,1 0 0 0 0,-1 0-1 0 0,0-1 1 0 0,1 1 0 0 0,-1 0 0 0 0,1 0 0 0 0,-1-1 0 0 0,0 1 0 0 0,1-1 0 0 0,-1 1 0 0 0,1 0 0 0 0,0-1 0 0 0,-1 1 0 0 0,1-1-1 0 0,0 1 1 0 0,-1-1 0 0 0,1 0 0 0 0,0 1 0 0 0,-1-1 0 0 0,1 0 0 0 0,0 1 0 0 0,0-1 0 0 0,-1 0 0 0 0,1 0 0 0 0,0 0 0 0 0,0 1 0 0 0,-1-1-1 0 0,1 0 1 0 0,0 0 0 0 0,0 0 0 0 0,0 0 0 0 0,-1-1 0 0 0,1 1 0 0 0,0 0-19 0 0,22 5-18 0 0,0-1 0 0 0,0-1 0 0 0,0-1 0 0 0,0-1 0 0 0,0-1 0 0 0,1-1 0 0 0,-1-1 0 0 0,0-1 0 0 0,0-1 0 0 0,-1-2 0 0 0,1 0 0 0 0,-1-1 0 0 0,0-1 0 0 0,19-10 18 0 0,-6 6-197 0 0,223-76-5151 0 0,-226 80 4118 0 0</inkml:trace>
  <inkml:trace contextRef="#ctx0" brushRef="#br0" timeOffset="16225.441">2082 9265 10202 0 0,'-11'-16'3641'0'0,"4"3"-2833"0"0,4 7-728 0 0,-5-4-128 0 0,8 9-192 0 0,8-3-216 0 0,10 1-1072 0 0,-2 2 1224 0 0,9-1-713 0 0,5-1-559 0 0</inkml:trace>
  <inkml:trace contextRef="#ctx0" brushRef="#br0" timeOffset="15316.31">195 10841 7202 0 0,'-74'55'3409'0'0,"-47"47"-2702"0"0,317-336-174 0 0,-7 31-516 0 0,-188 202-14 0 0,1 1-1 0 0,0 0 1 0 0,-1 0 0 0 0,1 0-1 0 0,-1 0 1 0 0,1 0-1 0 0,-1 0 1 0 0,1 0 0 0 0,0 1-1 0 0,-1-1 1 0 0,1 0 0 0 0,-1 1-1 0 0,1-1 1 0 0,-1 1 0 0 0,1 0-1 0 0,-1 0 1 0 0,0-1 0 0 0,1 1-1 0 0,-1 0 1 0 0,0 0 0 0 0,0 0-1 0 0,0 0 1 0 0,1 0 0 0 0,-1 1-1 0 0,0-1 1 0 0,0 0 0 0 0,-1 0-1 0 0,1 1 1 0 0,0-1 0 0 0,0 1-1 0 0,-1-1 1 0 0,1 1 0 0 0,-1-1-1 0 0,1 1 1 0 0,-1-1 0 0 0,1 1-1 0 0,-1-1 1 0 0,0 1 0 0 0,0-1-1 0 0,0 1 1 0 0,0 0 0 0 0,0 0-3 0 0,2 2-8 0 0,7 24 61 0 0,-2 0 1 0 0,0 0-1 0 0,-2 0 1 0 0,0 1-1 0 0,-2-1 0 0 0,-1 11-53 0 0,3 27 53 0 0,16 133 91 0 0,-20-200-151 0 0,-1 1 0 0 0,1-1 0 0 0,-1 1 0 0 0,1-1 0 0 0,-1 1 0 0 0,1-1 0 0 0,0 1 0 0 0,-1-1 0 0 0,1 1 0 0 0,0-1 0 0 0,-1 1 0 0 0,1 0 0 0 0,0-1-1 0 0,-1 1 1 0 0,1 0 0 0 0,0 0 0 0 0,0 0 0 0 0,-1-1 0 0 0,1 1 0 0 0,0 0 0 0 0,0 0 0 0 0,0 0 0 0 0,-1 0 0 0 0,1 0 0 0 0,0 1 0 0 0,0-1 0 0 0,-1 0 0 0 0,1 0 0 0 0,0 0 0 0 0,0 1-1 0 0,-1-1 1 0 0,1 0 0 0 0,0 1 0 0 0,-1-1 0 0 0,1 0 0 0 0,0 1 0 0 0,-1-1 0 0 0,1 1 0 0 0,-1-1 0 0 0,1 1 0 0 0,-1 0 0 0 0,1-1 0 0 0,-1 1 0 0 0,1-1 0 0 0,-1 1 0 0 0,1 0 0 0 0,-1-1-1 0 0,0 1 1 0 0,1 0 0 0 0,-1 0 0 0 0,0-1 0 0 0,0 1 0 0 0,0 0 0 0 0,1 0 0 0 0,-1-1 0 0 0,0 1 0 0 0,0 0 0 0 0,0 0 0 0 0,0-1 0 0 0,0 1 0 0 0,-1 0 0 0 0,1 0 0 0 0,0-1-1 0 0,0 1 1 0 0,0 0 0 0 0,-1 0 0 0 0,1-1 0 0 0,0 2 7 0 0,64-135-3551 0 0,-40 86 2014 0 0</inkml:trace>
  <inkml:trace contextRef="#ctx0" brushRef="#br0" timeOffset="15565.579">682 10110 6513 0 0,'-8'7'2337'0'0,"-3"-2"-1825"0"0,1 3-432 0 0,4-2-48 0 0,3 3-152 0 0,0 3-184 0 0,4-1-208 0 0,6 0-328 0 0,4-5 616 0 0,0 2-457 0 0,7-3-215 0 0</inkml:trace>
  <inkml:trace contextRef="#ctx0" brushRef="#br0" timeOffset="15941.241">1227 10243 728 0 0,'-6'-2'242'0'0,"0"0"-1"0"0,0 0 0 0 0,0 1 1 0 0,0 0-1 0 0,-1 1 1 0 0,1-1-1 0 0,0 1 1 0 0,0 0-1 0 0,0 1 0 0 0,-1 0 1 0 0,1 0-1 0 0,0 0 1 0 0,0 0-1 0 0,0 1 1 0 0,0 0-1 0 0,1 0 0 0 0,-1 1 1 0 0,0 0-1 0 0,1 0 1 0 0,0 0-1 0 0,0 1 1 0 0,0-1-1 0 0,0 1 0 0 0,0 0 1 0 0,1 1-1 0 0,-1-1 1 0 0,1 1-1 0 0,0 0 1 0 0,1 0-1 0 0,-1 1-241 0 0,-49 80 1779 0 0,46-61-1589 0 0,0 0 0 0 0,2 1 1 0 0,1-1-1 0 0,1 1 0 0 0,1 0 0 0 0,1 0 1 0 0,1 0-1 0 0,3 19-190 0 0,5 2 162 0 0,-3 1 1 0 0,-2-1 0 0 0,-2 1 0 0 0,-2 0-1 0 0,-2-1 1 0 0,-5 21-163 0 0,5-60 20 0 0,-1 0 0 0 0,0 0 0 0 0,-1-1 0 0 0,0 0 0 0 0,0 0 0 0 0,-1 0 0 0 0,0 0-1 0 0,0-1 1 0 0,0 0 0 0 0,-1 0 0 0 0,0-1 0 0 0,0 0 0 0 0,-1 0 0 0 0,1 0 0 0 0,-1-1 0 0 0,0 0 0 0 0,0-1 0 0 0,0 0 0 0 0,-1 0 0 0 0,1-1 0 0 0,-1 0 0 0 0,-4 1-20 0 0,-28 11 26 0 0,-67 34-238 0 0,107-48-24 0 0,1 0-241 0 0,8-7-2058 0 0,50-26 962 0 0,-34 14 430 0 0</inkml:trace>
  <inkml:trace contextRef="#ctx0" brushRef="#br0" timeOffset="17217.585">11159 9972 8114 0 0,'-10'-32'545'0'0,"-1"1"0"0"0,-2 0 1 0 0,-1 1-1 0 0,-1 1 0 0 0,-2 0 0 0 0,-1 1 1 0 0,-11-12-546 0 0,28 36-1 0 0,-1 0 0 0 0,0 0 0 0 0,0 0 0 0 0,0 0 0 0 0,0 1 0 0 0,0-1 0 0 0,-1 1 1 0 0,0-1-1 0 0,1 1 0 0 0,-1 0 0 0 0,-1 0 0 0 0,1 0 0 0 0,0 0 0 0 0,-1 1 1 0 0,1-1-1 0 0,-1 1 0 0 0,0 0 0 0 0,0 0 0 0 0,0 0 0 0 0,0 1 0 0 0,0-1 0 0 0,0 1 1 0 0,0 0-1 0 0,-1 0 0 0 0,1 0 0 0 0,0 1 0 0 0,-1 0 0 0 0,1-1 0 0 0,0 2 1 0 0,-1-1-1 0 0,1 0 0 0 0,0 1 0 0 0,-1 0 0 0 0,1 0 0 0 0,0 0 0 0 0,0 0 0 0 0,0 1 1 0 0,0 0-1 0 0,0 0 0 0 0,0 0 0 0 0,0 0 0 0 0,1 0 0 0 0,-2 2 1 0 0,-3 8-6 0 0,1 1 0 0 0,0-1 0 0 0,1 2 0 0 0,0-1 0 0 0,1 1 1 0 0,0 0-1 0 0,1 0 0 0 0,1 0 0 0 0,0 1 0 0 0,1-1 0 0 0,1 7 6 0 0,-5 13 0 0 0,-8 83 25 0 0,4 1 1 0 0,6-1-1 0 0,5 1 0 0 0,5 0 1 0 0,13 60-26 0 0,2 117 88 0 0,-6-40-30 0 0,3-226-1166 0 0,-17-28 311 0 0,-1-5-2148 0 0,0 3 1503 0 0</inkml:trace>
  <inkml:trace contextRef="#ctx0" brushRef="#br0" timeOffset="18345.577">10507 10416 8010 0 0,'-6'-20'3274'0'0,"5"19"-3240"0"0,0 0 0 0 0,1 0 1 0 0,-1-1-1 0 0,0 1 0 0 0,1 0 1 0 0,-1-1-1 0 0,1 1 0 0 0,-1 0 1 0 0,1-1-1 0 0,0 1 0 0 0,0 0 0 0 0,-1-1 1 0 0,1 1-1 0 0,0-1 0 0 0,0 1 1 0 0,0 0-1 0 0,1-1 0 0 0,-1 1 1 0 0,0-1-1 0 0,0 1 0 0 0,1 0 1 0 0,-1-1-1 0 0,1 1 0 0 0,-1 0 1 0 0,1-1-1 0 0,0 1 0 0 0,-1 0 1 0 0,1 0-1 0 0,0 0 0 0 0,0 0 1 0 0,0 0-1 0 0,0-1 0 0 0,0 2 1 0 0,0-1-1 0 0,0 0 0 0 0,0 0 0 0 0,0 0 1 0 0,0 0-1 0 0,1 1 0 0 0,-1-1 1 0 0,0 0-1 0 0,1 1 0 0 0,-1 0 1 0 0,0-1-1 0 0,2 1-34 0 0,406-101 480 0 0,-397 95-480 0 0,0 1 1 0 0,1 0-1 0 0,-1 1 0 0 0,1 0 1 0 0,0 1-1 0 0,-1 0 0 0 0,2 1 0 0 0,-1 0 1 0 0,0 1-1 0 0,0 1 0 0 0,0 0 0 0 0,1 1 1 0 0,-1 0-1 0 0,0 1 0 0 0,0 0 0 0 0,0 1 1 0 0,-1 1-1 0 0,1 0 0 0 0,-1 1 1 0 0,1 0-1 0 0,-2 1 0 0 0,1 0 0 0 0,-1 1 1 0 0,1 0-1 0 0,6 6 0 0 0,1 11 9 0 0,0 1 0 0 0,-2 1 0 0 0,0 0 0 0 0,-2 2 0 0 0,-1-1 0 0 0,-1 2 0 0 0,-2 0 0 0 0,-1 0 0 0 0,-1 1 0 0 0,-1 0 0 0 0,-2 0 0 0 0,2 27-9 0 0,-18 22 181 0 0,10-80-176 0 0,0 1 0 0 0,0-1 0 0 0,0 1 0 0 0,0-1 0 0 0,0 1 0 0 0,0-1 0 0 0,0 1 0 0 0,0-1 0 0 0,0 1 0 0 0,0-1 0 0 0,0 1 0 0 0,0-1 0 0 0,-1 1 0 0 0,1 0-1 0 0,0-1 1 0 0,0 1 0 0 0,-1-1 0 0 0,1 1 0 0 0,0-1 0 0 0,-1 1 0 0 0,1 0 0 0 0,0-1 0 0 0,-1 1 0 0 0,1 0 0 0 0,0-1 0 0 0,-1 1 0 0 0,1 0 0 0 0,-1 0 0 0 0,1-1 0 0 0,-1 1 0 0 0,1 0 0 0 0,-1 0 0 0 0,1 0-1 0 0,0-1 1 0 0,-1 1 0 0 0,1 0 0 0 0,-1 0 0 0 0,1 0 0 0 0,-1 0 0 0 0,1 0 0 0 0,-1 0 0 0 0,0 0 0 0 0,1 0 0 0 0,-1 0 0 0 0,1 0 0 0 0,0 1 0 0 0,-1-1 0 0 0,1 0 0 0 0,-1 0 0 0 0,1 0 0 0 0,-1 0 0 0 0,1 1-1 0 0,-1-1 1 0 0,1 0 0 0 0,-1 1 0 0 0,1-1 0 0 0,0 0 0 0 0,-1 1 0 0 0,1-1 0 0 0,0 0 0 0 0,-1 1 0 0 0,1-1 0 0 0,0 1 0 0 0,0-1 0 0 0,-1 0 0 0 0,1 1 0 0 0,0-1 0 0 0,0 1 0 0 0,0 0-5 0 0,-24-100 102 0 0,26 74-106 0 0,1 0 0 0 0,2 0-1 0 0,0 1 1 0 0,1 0 0 0 0,2 0-1 0 0,0 0 1 0 0,1 1 0 0 0,2 0-1 0 0,0 1 1 0 0,2 0 0 0 0,0 1-1 0 0,1 0 1 0 0,2 1 0 0 0,0 1-1 0 0,0 0 1 0 0,16-12 4 0 0,-26 26-3 0 0,-1 0 0 0 0,1 0 0 0 0,0 0 0 0 0,1 1-1 0 0,-1 0 1 0 0,1 1 0 0 0,0-1 0 0 0,0 1 0 0 0,0 1 0 0 0,0-1 0 0 0,0 1 0 0 0,0 0 0 0 0,1 1-1 0 0,-1 0 1 0 0,1 0 0 0 0,-1 0 0 0 0,1 1 0 0 0,-1 0 0 0 0,1 1 0 0 0,-1 0 0 0 0,1 0 0 0 0,-1 0-1 0 0,1 1 1 0 0,-1 0 0 0 0,0 0 0 0 0,0 1 0 0 0,0 0 0 0 0,0 1 0 0 0,0-1 0 0 0,-1 1 0 0 0,0 0-1 0 0,0 1 1 0 0,0 0 0 0 0,0-1 0 0 0,-1 2 0 0 0,1 0 3 0 0,13 16-2 0 0,-2 1 0 0 0,-1 1 0 0 0,0 0 0 0 0,-2 1 1 0 0,-1 1-1 0 0,2 7 2 0 0,51 90 3 0 0,-64-119 2 0 0,0 0 0 0 0,0 0 1 0 0,0 1-1 0 0,0-1 0 0 0,1-1 0 0 0,-1 1 1 0 0,1 0-1 0 0,0-1 0 0 0,0 1 0 0 0,1-1 1 0 0,-1 0-1 0 0,0 0 0 0 0,1 0 0 0 0,0 0 1 0 0,0-1-1 0 0,0 0 0 0 0,0 0 0 0 0,0 0 1 0 0,1 0-1 0 0,-1 0 0 0 0,0-1 0 0 0,1 0 1 0 0,-1 0-1 0 0,1 0 0 0 0,-1-1 0 0 0,1 1 0 0 0,0-1 1 0 0,-1 0-1 0 0,1 0 0 0 0,0-1 0 0 0,-1 1 1 0 0,1-1-1 0 0,-1 0 0 0 0,1 0 0 0 0,-1-1 1 0 0,0 1-1 0 0,1-1 0 0 0,-1 0 0 0 0,0 0 1 0 0,0-1-1 0 0,0 1 0 0 0,0-1 0 0 0,3-2-5 0 0,1-8 12 0 0,-1 0 0 0 0,0 0 1 0 0,-1-1-1 0 0,0 1 0 0 0,-1-1 0 0 0,0-1 0 0 0,-1 1 0 0 0,-1-1 0 0 0,0 1 0 0 0,-1-1 0 0 0,-1 0 0 0 0,0 0 0 0 0,-1 0 0 0 0,-1 0 0 0 0,0 0 0 0 0,-1 1 0 0 0,0-1 1 0 0,-1 0-1 0 0,-1 1 0 0 0,-1 0 0 0 0,-4-12-12 0 0,7 21 5 0 0,0 0 1 0 0,0 1 0 0 0,-1-1-1 0 0,1 1 1 0 0,-1 0 0 0 0,0 0-1 0 0,0 0 1 0 0,0 0 0 0 0,-1 1-1 0 0,1-1 1 0 0,-1 1 0 0 0,0 0-1 0 0,0 0 1 0 0,0 0 0 0 0,0 0-1 0 0,-1 1 1 0 0,1-1 0 0 0,-1 1-1 0 0,1 1 1 0 0,-1-1 0 0 0,0 0-1 0 0,0 1 1 0 0,0 0 0 0 0,0 0-1 0 0,0 1 1 0 0,0-1 0 0 0,0 1-1 0 0,0 0 1 0 0,0 1 0 0 0,0-1-1 0 0,0 1 1 0 0,1 0 0 0 0,-1 0-1 0 0,0 0 1 0 0,0 1 0 0 0,0 0-1 0 0,1 0 1 0 0,-1 0 0 0 0,1 0-1 0 0,-1 1-5 0 0,-7 3-64 0 0,0 0-1 0 0,0 0 1 0 0,1 1-1 0 0,0 0 1 0 0,1 1-1 0 0,-1 1 1 0 0,1-1-1 0 0,1 2 1 0 0,0-1-1 0 0,0 1 1 0 0,1 1-1 0 0,0-1 1 0 0,-3 7 64 0 0,12-15-120 0 0,0 0 1 0 0,1 0-1 0 0,-1 0 1 0 0,0-1-1 0 0,1 1 1 0 0,-1-1-1 0 0,1 1 1 0 0,-1-1-1 0 0,1 0 1 0 0,0 1-1 0 0,0-1 1 0 0,-1 0-1 0 0,1 0 1 0 0,0 0-1 0 0,0 0 1 0 0,0-1-1 0 0,0 1 1 0 0,0 0-1 0 0,0-1 1 0 0,0 1-1 0 0,1-1 1 0 0,-1 0-1 0 0,0 0 1 0 0,0 0-1 0 0,0 0 1 0 0,0 0-1 0 0,0 0 1 0 0,0-1 0 0 0,0 1-1 0 0,1-1 120 0 0,-1 1-75 0 0,30 2-164 0 0,1 1 0 0 0,0 2 0 0 0,-1 1 0 0 0,0 1 0 0 0,0 2 0 0 0,-1 1 0 0 0,0 2 0 0 0,-1 0 0 0 0,16 11 239 0 0,141 84 2200 0 0,-185-105-2152 0 0,-1-1-1 0 0,0 0 0 0 0,1 0 1 0 0,-1 0-1 0 0,0 0 0 0 0,1 0 1 0 0,-1-1-1 0 0,1 1 0 0 0,0 0 0 0 0,-1-1 1 0 0,1 1-1 0 0,0-1 0 0 0,-1 1 1 0 0,1-1-1 0 0,0 0 0 0 0,-1 0 0 0 0,1 0 1 0 0,0 0-1 0 0,0 0 0 0 0,-1 0 1 0 0,1 0-1 0 0,0 0 0 0 0,-1-1 0 0 0,1 1 1 0 0,0-1-1 0 0,-1 1 0 0 0,1-1 1 0 0,-1 0-1 0 0,1 0 0 0 0,-1 1 0 0 0,1-1 1 0 0,-1 0-1 0 0,1 0 0 0 0,-1-1 1 0 0,0 1-1 0 0,0 0 0 0 0,1 0 0 0 0,-1-1 1 0 0,0 1-1 0 0,0 0 0 0 0,0-1 1 0 0,0 0-48 0 0,6-5-137 0 0,69-103 435 0 0,-71 101-273 0 0,0 1 0 0 0,1 0 0 0 0,0 0 0 0 0,0 0 1 0 0,1 1-1 0 0,-1 0 0 0 0,2 0 0 0 0,-1 1 0 0 0,1 0 0 0 0,0 0 1 0 0,0 1-1 0 0,0 0 0 0 0,1 0 0 0 0,0 1 0 0 0,0 0 0 0 0,0 1 1 0 0,0 0-1 0 0,1 0 0 0 0,-1 1 0 0 0,1 0 0 0 0,0 0 1 0 0,0 1-1 0 0,-1 1 0 0 0,1 0 0 0 0,1 0-25 0 0,-4 3 11 0 0,-1 0-1 0 0,0 0 1 0 0,0 1-1 0 0,0 0 1 0 0,-1 0 0 0 0,1 0-1 0 0,-1 0 1 0 0,0 1-1 0 0,0 0 1 0 0,0 0-1 0 0,-1 1 1 0 0,0-1 0 0 0,0 1-1 0 0,0 0 1 0 0,-1 0-1 0 0,1 0 1 0 0,-2 0 0 0 0,1 1-1 0 0,-1-1 1 0 0,0 1-1 0 0,0 0 1 0 0,0 0-1 0 0,-1-1 1 0 0,0 1 0 0 0,-1 0-1 0 0,0 0 1 0 0,0 0-1 0 0,0 0 1 0 0,-1 0-1 0 0,0 3-10 0 0,-7 71 385 0 0,7-80-312 0 0,1-1-1 0 0,0 0 0 0 0,9-10 72 0 0,69-54-115 0 0,31-55-2 0 0,-106 115-27 0 0,-1 0 0 0 0,1 0-1 0 0,0 0 1 0 0,0 1 0 0 0,1 0 0 0 0,-1-1 0 0 0,1 1 0 0 0,-1 0-1 0 0,1 1 1 0 0,0-1 0 0 0,0 1 0 0 0,0-1 0 0 0,0 1 0 0 0,1 0-1 0 0,-1 1 1 0 0,1-1 0 0 0,-1 1 0 0 0,1 0 0 0 0,-1 0-1 0 0,1 0 1 0 0,0 1 0 0 0,0 0 0 0 0,-1 0 0 0 0,1 0 0 0 0,0 0-1 0 0,-1 1 1 0 0,1-1 0 0 0,0 1 0 0 0,-1 0 0 0 0,1 1-1 0 0,-1-1 1 0 0,0 1 0 0 0,1 0 0 0 0,-1 0 0 0 0,0 0 0 0 0,0 1-1 0 0,0 0 1 0 0,0-1 0 0 0,-1 1 0 0 0,1 0 0 0 0,-1 1 0 0 0,1-1-1 0 0,-1 1 1 0 0,0-1 0 0 0,0 2 0 0 0,64 146 21 0 0,-65-149-92 0 0,-1 0 0 0 0,1 0-1 0 0,-1 0 1 0 0,1 0-1 0 0,0 0 1 0 0,0 0-1 0 0,0-1 1 0 0,0 1 0 0 0,0-1-1 0 0,0 1 1 0 0,0-1-1 0 0,1 0 1 0 0,-1 0 0 0 0,0 0-1 0 0,1 0 1 0 0,-1 0-1 0 0,1 0 1 0 0,-1-1 0 0 0,1 1-1 0 0,-1-1 1 0 0,1 0-1 0 0,-1 0 1 0 0,1 0-1 0 0,0 0 1 0 0,-1 0 0 0 0,1-1-1 0 0,-1 1 1 0 0,1-1-1 0 0,-1 1 1 0 0,1-1 0 0 0,-1 0-1 0 0,0 0 1 0 0,1 0-1 0 0,-1 0 1 0 0,0-1 0 0 0,0 1-1 0 0,0 0 1 0 0,1-1-1 0 0,-2 0 1 0 0,3-1 71 0 0,28-9-2191 0 0,9-4 261 0 0,-22 9 588 0 0</inkml:trace>
  <inkml:trace contextRef="#ctx0" brushRef="#br0" timeOffset="20132.047">1413 12106 4593 0 0,'-12'8'2899'0'0,"10"17"-3164"0"0,3-19 534 0 0,28 211 535 0 0,-5-102-669 0 0,-12-68 133 0 0,-3 1 0 0 0,-1 0-1 0 0,-2 0 1 0 0,-3 0 0 0 0,-2 2-268 0 0,0-49 24 0 0,0 0 1 0 0,-1 1-1 0 0,1-1 0 0 0,-1 0 1 0 0,1 0-1 0 0,-1 1 0 0 0,0-1 1 0 0,0 0-1 0 0,1 0 0 0 0,-1 1 1 0 0,0-1-1 0 0,0 0 0 0 0,0 1 1 0 0,-1-1-1 0 0,1 0 0 0 0,0 1 1 0 0,0-1-1 0 0,-1 0 0 0 0,1 0 1 0 0,-1 1-1 0 0,1-1 0 0 0,-1 0 1 0 0,1 0-1 0 0,-1 0 0 0 0,0 0 1 0 0,1 0-1 0 0,-1 0 0 0 0,0 0 1 0 0,0 0-1 0 0,0 0 0 0 0,0 0 1 0 0,0 0-1 0 0,0 0 0 0 0,0 0 1 0 0,0-1-1 0 0,0 1 0 0 0,0 0 1 0 0,-1-1-1 0 0,1 1 0 0 0,0-1 1 0 0,0 0-1 0 0,-1 1 0 0 0,1-1 1 0 0,0 0-1 0 0,0 0 0 0 0,-1 0 1 0 0,1 0-1 0 0,0 0 0 0 0,-1 0 1 0 0,1 0-1 0 0,0 0 0 0 0,-1 0 1 0 0,1-1-1 0 0,0 1 0 0 0,0 0 1 0 0,-1-1-1 0 0,1 1 0 0 0,0-1 1 0 0,0 1-1 0 0,0-1 0 0 0,0 0 1 0 0,0 0-1 0 0,0 1 0 0 0,0-1 1 0 0,-1-1-25 0 0,-8-22 21 0 0,1-1 0 0 0,1-1 0 0 0,1 0 1 0 0,2 0-1 0 0,0 0 0 0 0,2 0 0 0 0,1-1 0 0 0,1 1 0 0 0,2-20-21 0 0,-3 24-10 0 0,2 0 0 0 0,1-1 0 0 0,0 1 0 0 0,2 0 0 0 0,0 1-1 0 0,1-1 1 0 0,2 0 0 0 0,0 1 0 0 0,1 0 0 0 0,1 1 0 0 0,1-1-1 0 0,1 2 1 0 0,1-1 0 0 0,0 1 0 0 0,1 1 0 0 0,2 0-1 0 0,-1 1 1 0 0,2 0 0 0 0,16-13 10 0 0,-20 21-4 0 0,0 0 0 0 0,0 1 1 0 0,1 1-1 0 0,0 0 0 0 0,0 0 0 0 0,1 1 0 0 0,0 1 0 0 0,0 0 0 0 0,0 1 1 0 0,0 1-1 0 0,1 0 0 0 0,0 0 0 0 0,0 1 0 0 0,0 1 0 0 0,-1 0 0 0 0,1 2 1 0 0,0-1-1 0 0,13 3 4 0 0,-21-3 4 0 0,0 0 1 0 0,0 1-1 0 0,0-1 1 0 0,0 1-1 0 0,0 1 1 0 0,0-1-1 0 0,0 1 1 0 0,0 0-1 0 0,0 0 1 0 0,-1 1 0 0 0,1 0-1 0 0,-1 0 1 0 0,0 0-1 0 0,0 1 1 0 0,0-1-1 0 0,0 1 1 0 0,-1 0-1 0 0,1 1 1 0 0,-1-1-1 0 0,0 1 1 0 0,0 0-1 0 0,-1 0 1 0 0,1 0-1 0 0,-1 0 1 0 0,0 1-1 0 0,-1-1 1 0 0,1 1-1 0 0,-1 0-4 0 0,-29 36 122 0 0,8-37-4072 0 0,19-7 2219 0 0,0 0 473 0 0</inkml:trace>
  <inkml:trace contextRef="#ctx0" brushRef="#br0" timeOffset="22217.058">2069 12208 3561 0 0,'-2'14'553'0'0,"-2"4"-322"0"0,1 0 0 0 0,1 0 0 0 0,0 0 0 0 0,1 0 0 0 0,1 0 0 0 0,1 0-1 0 0,0 1 1 0 0,1-1 0 0 0,1 0 0 0 0,1-1 0 0 0,1 1 0 0 0,0 0 0 0 0,4 7-231 0 0,-7-23 18 0 0,-1 0 1 0 0,0 0-1 0 0,0 0 0 0 0,1 0 0 0 0,-1 0 0 0 0,1 0 0 0 0,0 0 0 0 0,0 0 1 0 0,-1 0-1 0 0,1-1 0 0 0,0 1 0 0 0,1-1 0 0 0,-1 1 0 0 0,0-1 1 0 0,0 0-1 0 0,0 0 0 0 0,1 0 0 0 0,-1 0 0 0 0,1 0 0 0 0,-1-1 1 0 0,0 1-1 0 0,1-1 0 0 0,-1 0 0 0 0,1 1 0 0 0,0-1 0 0 0,-1 0 0 0 0,1 0 1 0 0,-1-1-1 0 0,1 1 0 0 0,-1 0 0 0 0,1-1 0 0 0,-1 0 0 0 0,0 1 1 0 0,1-1-1 0 0,-1 0 0 0 0,0 0 0 0 0,1-1 0 0 0,-1 1 0 0 0,0 0 1 0 0,0-1-1 0 0,1 0-18 0 0,77-74 410 0 0,-54 45-385 0 0,-1-2 0 0 0,-2 0 1 0 0,-1-2-1 0 0,-1 0 0 0 0,-2-2 0 0 0,-2 0 0 0 0,-2-1 1 0 0,-1-1-1 0 0,1-7-25 0 0,-14-50 73 0 0,-3 95-56 0 0,0-1 0 0 0,0 1-1 0 0,0 0 1 0 0,0 0 0 0 0,0 1 0 0 0,0-1-1 0 0,0 0 1 0 0,0 1 0 0 0,0-1-1 0 0,-1 1 1 0 0,1 0 0 0 0,0-1 0 0 0,0 1-1 0 0,-1 0 1 0 0,1 1 0 0 0,0-1 0 0 0,0 0-1 0 0,0 0 1 0 0,-1 1 0 0 0,1 0 0 0 0,0-1-1 0 0,0 1 1 0 0,0 0 0 0 0,0 0-1 0 0,0 0 1 0 0,0 0 0 0 0,0 0 0 0 0,0 1-1 0 0,1-1 1 0 0,-1 0 0 0 0,0 1 0 0 0,1 0-1 0 0,-1 0-16 0 0,-20 24 162 0 0,1 2-1 0 0,1 0 1 0 0,2 1 0 0 0,1 1-1 0 0,1 1 1 0 0,1 0-1 0 0,2 1 1 0 0,1 1 0 0 0,2 0-1 0 0,1 0 1 0 0,2 1-1 0 0,-3 29-161 0 0,3-17 169 0 0,1 0 0 0 0,2 0-1 0 0,2 1 1 0 0,3-1-1 0 0,1 6-168 0 0,-2-48 14 0 0,0-1 0 0 0,-1 1 0 0 0,1 0 0 0 0,0 0 0 0 0,1-1 0 0 0,-1 1 0 0 0,1 0 0 0 0,0 0 0 0 0,-1-1 0 0 0,2 1 0 0 0,-1-1-1 0 0,0 1 1 0 0,1-1 0 0 0,0 1 0 0 0,-1-1 0 0 0,1 0 0 0 0,1 0 0 0 0,-1 0 0 0 0,0 0 0 0 0,1 0 0 0 0,-1 0 0 0 0,1-1 0 0 0,0 1 0 0 0,0-1 0 0 0,0 0 0 0 0,0 0-1 0 0,0 0 1 0 0,1 0 0 0 0,-1 0 0 0 0,1-1 0 0 0,-1 0 0 0 0,1 1 0 0 0,-1-1 0 0 0,1-1 0 0 0,0 1 0 0 0,0 0 0 0 0,-1-1 0 0 0,1 0 0 0 0,0 0 0 0 0,0 0-14 0 0,13-6 23 0 0,0-1 1 0 0,-1-1 0 0 0,0 0 0 0 0,0-1 0 0 0,0-1 0 0 0,-1 0-1 0 0,-1-1 1 0 0,0-1 0 0 0,-1 0 0 0 0,12-13-24 0 0,-11 12 12 0 0,14-18-5 0 0,-1 0-1 0 0,-2-2 0 0 0,-2-1 0 0 0,0 0 1 0 0,-3-2-1 0 0,-1 0 0 0 0,10-29-6 0 0,30-51-28 0 0,-35 92-28 0 0,-21 69 39 0 0,-3-27 26 0 0,-2 87-5 0 0,-1-54 8 0 0,2 0 0 0 0,3 0 0 0 0,2 0 0 0 0,2 0 0 0 0,2-1-12 0 0,-8-48 4 0 0,0 0 0 0 0,0-1 0 0 0,1 1-1 0 0,-1-1 1 0 0,0 1 0 0 0,1-1 0 0 0,-1 1-1 0 0,1-1 1 0 0,-1 1 0 0 0,1-1 0 0 0,-1 0-1 0 0,1 1 1 0 0,0-1 0 0 0,0 0 0 0 0,0 0-1 0 0,0 1 1 0 0,0-1 0 0 0,0 0 0 0 0,0 0-1 0 0,0 0 1 0 0,0 0 0 0 0,1 0 0 0 0,-1 0-1 0 0,0-1 1 0 0,1 1 0 0 0,-1 0 0 0 0,0-1-1 0 0,1 1 1 0 0,-1-1 0 0 0,1 1 0 0 0,-1-1-1 0 0,1 0 1 0 0,-1 1 0 0 0,1-1 0 0 0,-1 0-1 0 0,1 0 1 0 0,0 0 0 0 0,-1 0 0 0 0,1 0-1 0 0,-1-1 1 0 0,1 1 0 0 0,-1 0 0 0 0,1-1-1 0 0,-1 1 1 0 0,0-1 0 0 0,1 0 0 0 0,-1 1-1 0 0,1-1 1 0 0,-1 0 0 0 0,0 0 0 0 0,0 0-1 0 0,1 0 1 0 0,-1 0 0 0 0,0 0 0 0 0,0 0-1 0 0,0 0 1 0 0,0 0 0 0 0,0-1 0 0 0,0 1-1 0 0,-1 0 1 0 0,1-1 0 0 0,0 1 0 0 0,-1 0-1 0 0,1-2-3 0 0,66-75 66 0 0,-4-4 0 0 0,-4-1 0 0 0,18-39-66 0 0,-36 59 1 0 0,8-6-28 0 0,-38 67 17 0 0,-10 14-8 0 0,-4 92 4 0 0,1-73 15 0 0,1 0 0 0 0,1 0 0 0 0,2 0 0 0 0,1 0 0 0 0,2 0 0 0 0,1-1-1 0 0,7 22 0 0 0,-12-49 10 0 0,0-1-1 0 0,0 1 0 0 0,1-1 0 0 0,-1 1 0 0 0,1-1 0 0 0,-1 0 1 0 0,1 1-1 0 0,0-1 0 0 0,0 0 0 0 0,0 0 0 0 0,0 0 0 0 0,0 0 0 0 0,0-1 1 0 0,0 1-1 0 0,1 0 0 0 0,-1-1 0 0 0,1 0 0 0 0,-1 0 0 0 0,1 1 0 0 0,-1-1 1 0 0,1-1-1 0 0,0 1 0 0 0,0 0 0 0 0,-1-1 0 0 0,1 1 0 0 0,0-1 0 0 0,0 0 1 0 0,0 0-1 0 0,-1 0 0 0 0,1 0 0 0 0,0-1 0 0 0,0 1 0 0 0,-1-1 1 0 0,1 1-1 0 0,0-1 0 0 0,0 0 0 0 0,-1 0 0 0 0,1 0 0 0 0,-1-1 0 0 0,1 1 1 0 0,-1-1-1 0 0,0 1 0 0 0,1-1 0 0 0,-1 0 0 0 0,0 0 0 0 0,0 0 0 0 0,0 0 1 0 0,0 0-1 0 0,-1 0 0 0 0,1 0 0 0 0,-1-1 0 0 0,1 1 0 0 0,-1-1 0 0 0,0 1 1 0 0,0-1-1 0 0,0 1 0 0 0,0-1-9 0 0,18-25 47 0 0,-2 0 0 0 0,-1-1 1 0 0,-1-1-1 0 0,-1 0 0 0 0,-2-1 1 0 0,-1-1-1 0 0,-2 1 0 0 0,-1-2 1 0 0,-1 1-1 0 0,-2-1 0 0 0,-1 0 0 0 0,-2 0 1 0 0,-1-23-48 0 0,-7 27-68 0 0,-2-1 1 0 0,-1 1 0 0 0,-1 0 0 0 0,-1 0-1 0 0,-2 2 1 0 0,-1-1 0 0 0,-4-3 67 0 0,18 30-144 0 0,-17-29-623 0 0,10 24-4818 0 0,10 33 2788 0 0,85 297-191 0 0,-74-266 3656 0 0,3-1 1 0 0,3-1-1 0 0,2-1 1 0 0,2 0 0 0 0,3-2-1 0 0,3 2-668 0 0,-27-51 114 0 0,0 1 0 0 0,-1-1 0 0 0,1 1 0 0 0,1-1 0 0 0,-1 0 0 0 0,1 0 0 0 0,-1-1 0 0 0,1 1 0 0 0,0-1 0 0 0,0 1 0 0 0,1-1 0 0 0,-1-1 0 0 0,1 1 0 0 0,-1-1 0 0 0,1 1 0 0 0,0-1 0 0 0,0-1 0 0 0,0 1 0 0 0,0-1 0 0 0,0 0 0 0 0,0 0 0 0 0,1 0 0 0 0,-1-1 0 0 0,0 0 0 0 0,0 0 0 0 0,1 0 0 0 0,-1 0-1 0 0,0-1 1 0 0,0 0 0 0 0,0 0 0 0 0,0 0 0 0 0,0-1 0 0 0,0 0 0 0 0,0 0 0 0 0,0 0 0 0 0,0-1 0 0 0,-1 1 0 0 0,1-1 0 0 0,-1 0 0 0 0,0 0 0 0 0,2-2-114 0 0,7-11 50 0 0,-1 0 0 0 0,0-1 0 0 0,-1 0 0 0 0,0-1 0 0 0,-2 0 0 0 0,0 0 0 0 0,-1-1 0 0 0,-1 0 0 0 0,-1-1 0 0 0,-1 1 0 0 0,0-1 0 0 0,-2-1 0 0 0,0 1 0 0 0,0-19-50 0 0,-2 24 12 0 0,-1-1 0 0 0,-1 1 0 0 0,0 0 0 0 0,-1-1 0 0 0,-1 1 0 0 0,0 0 0 0 0,-1 0 0 0 0,-1 1-1 0 0,0-1 1 0 0,-1 1 0 0 0,0 0 0 0 0,-1 1 0 0 0,-7-10-12 0 0,11 20 14 0 0,0 0 1 0 0,0 0-1 0 0,0 0 1 0 0,0 1-1 0 0,-1-1 0 0 0,0 1 1 0 0,1 0-1 0 0,-1 0 0 0 0,0 0 1 0 0,0 0-1 0 0,0 1 1 0 0,0-1-1 0 0,0 1 0 0 0,0 0 1 0 0,0 0-1 0 0,-1 1 1 0 0,1 0-1 0 0,0-1 0 0 0,0 1 1 0 0,-1 0-1 0 0,1 1 0 0 0,0-1 1 0 0,0 1-1 0 0,-1 0 1 0 0,1 0-1 0 0,0 0 0 0 0,0 1 1 0 0,0-1-1 0 0,0 1 0 0 0,0 0 1 0 0,1 0-1 0 0,-1 0 1 0 0,1 1-1 0 0,-1-1 0 0 0,1 1 1 0 0,0 0-1 0 0,0 0-14 0 0,-11 9 28 0 0,0 1 0 0 0,1 0 0 0 0,1 1 0 0 0,0 0 0 0 0,1 1 0 0 0,0 0 0 0 0,1 1 0 0 0,1 0 0 0 0,1 0 0 0 0,0 1 0 0 0,1 0 0 0 0,-2 11-28 0 0,1-7 17 0 0,1 0 0 0 0,1 1 0 0 0,0 1 0 0 0,2-1 1 0 0,1 0-1 0 0,1 1 0 0 0,0 0 0 0 0,2 0 0 0 0,1-1 0 0 0,2 20-17 0 0,0-36 3 0 0,0 0 1 0 0,1 0-1 0 0,0 0 1 0 0,-1-1 0 0 0,2 1-1 0 0,-1-1 1 0 0,1 0-1 0 0,0 0 1 0 0,0 0-1 0 0,0-1 1 0 0,0 0-1 0 0,1 0 1 0 0,0 0-1 0 0,0-1 1 0 0,0 0-1 0 0,0 0 1 0 0,0 0-1 0 0,1-1 1 0 0,-1 0-1 0 0,1 0 1 0 0,-1 0-1 0 0,1-1 1 0 0,0 0 0 0 0,0-1-1 0 0,0 1 1 0 0,5-2-4 0 0,43 12 11 0 0,-46-6-5 0 0,1 0 1 0 0,0-1 0 0 0,0 0-1 0 0,1-1 1 0 0,-1 0 0 0 0,1-1 0 0 0,-1 0-1 0 0,1-1 1 0 0,0 0 0 0 0,0-1-1 0 0,0 0 1 0 0,-1 0 0 0 0,1-1 0 0 0,0-1-1 0 0,-1 0 1 0 0,1 0 0 0 0,-1-1 0 0 0,1 0-1 0 0,-1-1 1 0 0,0 0 0 0 0,0-1-1 0 0,-1 0 1 0 0,0 0 0 0 0,1-1 0 0 0,-2-1-1 0 0,1 1 1 0 0,6-7-7 0 0,87-168 99 0 0,-86 147-90 0 0,-9 16-6 0 0,1 0 1 0 0,1 1 0 0 0,1 0 0 0 0,0 0 0 0 0,1 1 0 0 0,1 1 0 0 0,0 0 0 0 0,11-9-4 0 0,-23 22-1 0 0,1 1 0 0 0,1 0 0 0 0,-1 0 0 0 0,0 0 0 0 0,0 0-1 0 0,0 0 1 0 0,0 0 0 0 0,1 0 0 0 0,-1 1 0 0 0,0-1 0 0 0,1 0 0 0 0,-1 1 0 0 0,1-1 0 0 0,-1 1 0 0 0,1-1 0 0 0,-1 1 0 0 0,1 0 0 0 0,-1 0 0 0 0,1 0 0 0 0,-1 0 0 0 0,1 0 0 0 0,-1 0 0 0 0,1 0 0 0 0,-1 0 0 0 0,1 0 0 0 0,-1 1 0 0 0,1-1 0 0 0,-1 1 0 0 0,1-1 0 0 0,-1 1 0 0 0,1-1 0 0 0,-1 1 0 0 0,0 0 0 0 0,1 0 0 0 0,-1 0-1 0 0,0 0 1 0 0,0 0 0 0 0,0 0 0 0 0,0 0 0 0 0,0 0 0 0 0,0 0 0 0 0,0 0 0 0 0,0 1 0 0 0,0-1 0 0 0,0 0 0 0 0,-1 1 0 0 0,1-1 0 0 0,0 0 0 0 0,-1 1 0 0 0,1-1 0 0 0,-1 2 1 0 0,22 87 8 0 0,-20-79-3 0 0,35 192 32 0 0,-35-200-37 0 0,1 0 0 0 0,-1-1 1 0 0,1 1-1 0 0,0 0 0 0 0,0-1 0 0 0,0 0 1 0 0,1 0-1 0 0,-1 0 0 0 0,0 0 0 0 0,1 0 1 0 0,-1-1-1 0 0,1 1 0 0 0,0-1 0 0 0,-1 0 1 0 0,1 0-1 0 0,0 0 0 0 0,0-1 0 0 0,0 1 1 0 0,0-1-1 0 0,-1 0 0 0 0,1 0 0 0 0,0 0 0 0 0,0-1 1 0 0,0 1-1 0 0,0-1 0 0 0,-1 0 0 0 0,1 0 1 0 0,0-1-1 0 0,-1 1 0 0 0,1-1 0 0 0,-1 1 1 0 0,1-1-1 0 0,-1 0 0 0 0,0 0 0 0 0,0-1 1 0 0,0 1-1 0 0,0-1 0 0 0,0 1 0 0 0,1-2 0 0 0,29-12-45 0 0,5 1-22 0 0,-29 9 56 0 0,0 1 1 0 0,0 1-1 0 0,1 0 1 0 0,-1 0-1 0 0,1 0 0 0 0,0 2 1 0 0,0-1-1 0 0,0 1 1 0 0,1 0-1 0 0,-1 1 1 0 0,0 1-1 0 0,1-1 0 0 0,-1 2 1 0 0,0-1-1 0 0,0 1 1 0 0,1 1-1 0 0,-1 0 0 0 0,0 0 1 0 0,0 1-1 0 0,0 1 1 0 0,2 1 10 0 0,-2 1 7 0 0,0-1 0 0 0,1 0 0 0 0,-1-1 0 0 0,1 0 0 0 0,0 0 0 0 0,0-1 0 0 0,0-1 0 0 0,0 0 0 0 0,0 0 0 0 0,1-1 0 0 0,-1 0 0 0 0,1-1 0 0 0,-1-1 0 0 0,0 0 0 0 0,1 0 0 0 0,-1-1 0 0 0,0 0 0 0 0,0-1 1 0 0,0 0-1 0 0,0-1 0 0 0,-1-1 0 0 0,1 1 0 0 0,-1-2 0 0 0,0 1 0 0 0,0-1 0 0 0,-1-1 0 0 0,0 0 0 0 0,1-1-7 0 0,2-1 8 0 0,0-1-1 0 0,0 0 1 0 0,-1-1-1 0 0,-1 0 1 0 0,0-1-1 0 0,0 0 1 0 0,-1 0-1 0 0,-1-1 1 0 0,0-1-1 0 0,0 1 1 0 0,-2-1-1 0 0,0 0 1 0 0,0-1-1 0 0,-1 1 1 0 0,-1-1-1 0 0,-1 0 1 0 0,2-9-8 0 0,-3 19 2 0 0,0 0-1 0 0,-1-1 1 0 0,1 1-1 0 0,-1 0 1 0 0,0-1 0 0 0,-1 1-1 0 0,1-1 1 0 0,-1 1 0 0 0,0-1-1 0 0,0 0 1 0 0,-1 1-1 0 0,1-1 1 0 0,-1 1 0 0 0,-1-1-1 0 0,1 1 1 0 0,-1 0-1 0 0,0 0 1 0 0,0-1 0 0 0,0 1-1 0 0,-1 0 1 0 0,1 1 0 0 0,-1-1-1 0 0,-1 0 1 0 0,1 1-1 0 0,-1 0 1 0 0,1 0 0 0 0,-1 0-1 0 0,0 0 1 0 0,-1 0-1 0 0,1 1 1 0 0,-1 0 0 0 0,1 0-1 0 0,-1 0 1 0 0,0 1-1 0 0,0-1 1 0 0,0 1 0 0 0,-1 0-1 0 0,-4-1-1 0 0,-3 4 3 0 0,0 1-1 0 0,0 0 0 0 0,-1 1 0 0 0,2 1 0 0 0,-1 0 0 0 0,0 0 1 0 0,1 1-1 0 0,0 1 0 0 0,0 0 0 0 0,0 1 0 0 0,1 0 1 0 0,0 0-1 0 0,0 2 0 0 0,-2 2-2 0 0,3-5 1 0 0,-9 11 29 0 0,0 0 0 0 0,1 2 0 0 0,1 0 0 0 0,0 1 0 0 0,2 0 0 0 0,0 1 0 0 0,2 1 0 0 0,0 0 0 0 0,1 1 0 0 0,1 0 0 0 0,2 1 0 0 0,0 0 0 0 0,-1 11-30 0 0,-8 76 126 0 0,18-110-123 0 0,1 0-1 0 0,-1 1 0 0 0,0-1 0 0 0,0 0 0 0 0,1 1 0 0 0,-1-1 0 0 0,1 0 0 0 0,-1 0 1 0 0,1 0-1 0 0,0 0 0 0 0,0 1 0 0 0,-1-1 0 0 0,1 0 0 0 0,0 0 0 0 0,0 0 0 0 0,0-1 1 0 0,0 1-1 0 0,0 0 0 0 0,0 0 0 0 0,0 0 0 0 0,0-1 0 0 0,0 1 0 0 0,1 0 0 0 0,-1-1 1 0 0,0 1-1 0 0,0-1 0 0 0,0 0 0 0 0,1 1 0 0 0,-1-1 0 0 0,0 0 0 0 0,1 0 0 0 0,-1 0 0 0 0,0 0 1 0 0,1 0-1 0 0,-1 0 0 0 0,0 0 0 0 0,1 0 0 0 0,-1 0 0 0 0,0-1 0 0 0,0 1 0 0 0,1-1 1 0 0,-1 1-1 0 0,0-1 0 0 0,0 1 0 0 0,0-1 0 0 0,0 1 0 0 0,1-1 0 0 0,-1 0 0 0 0,0 0 1 0 0,0 0-1 0 0,0 0 0 0 0,0 0-2 0 0,54-50 60 0 0,-1-14-16 0 0,-3-2 1 0 0,-3-2-1 0 0,-3-2 0 0 0,-3-2 0 0 0,-3-2 1 0 0,27-77-45 0 0,-23-8 84 0 0,-43 160-81 0 0,0 0 1 0 0,0 1 0 0 0,0-1 0 0 0,0 1-1 0 0,-1-1 1 0 0,1 1 0 0 0,0-1 0 0 0,0 0 0 0 0,0 1-1 0 0,0-1 1 0 0,-1 1 0 0 0,1-1 0 0 0,0 0 0 0 0,0 1-1 0 0,-1-1 1 0 0,1 0 0 0 0,0 1 0 0 0,0-1-1 0 0,-1 0 1 0 0,1 0 0 0 0,0 1 0 0 0,-1-1 0 0 0,1 0-1 0 0,-1 0 1 0 0,1 1 0 0 0,0-1 0 0 0,-1 0 0 0 0,1 0-1 0 0,-1 0 1 0 0,1 0 0 0 0,0 0 0 0 0,-1 0-1 0 0,1 1 1 0 0,-1-1 0 0 0,1 0 0 0 0,-1 0 0 0 0,1 0-1 0 0,0-1 1 0 0,-1 1 0 0 0,1 0 0 0 0,-1 0 0 0 0,1 0-1 0 0,-1 0-3 0 0,-31 145 519 0 0,19 54 239 0 0,38-2-416 0 0,6-110-300 0 0,-29-83-115 0 0,0 0 0 0 0,1 0 1 0 0,-1 0-1 0 0,1-1 0 0 0,0 0 1 0 0,0 1-1 0 0,0-1 0 0 0,0 0 1 0 0,0 0-1 0 0,1-1 0 0 0,-1 1 1 0 0,1-1-1 0 0,0 1 0 0 0,0-1 1 0 0,0 0-1 0 0,0-1 0 0 0,0 1 1 0 0,0-1-1 0 0,1 0 0 0 0,-1 0 1 0 0,0 0-1 0 0,1 0 0 0 0,-1-1 1 0 0,1 0-1 0 0,-1 0 0 0 0,0 0 1 0 0,1 0-1 0 0,-1-1 0 0 0,1 1 1 0 0,-1-1-1 0 0,0 0 0 0 0,0-1 1 0 0,4-1 72 0 0,99-87-6641 0 0,-88 70 5815 0 0,6-8-685 0 0</inkml:trace>
  <inkml:trace contextRef="#ctx0" brushRef="#br0" timeOffset="22795.108">6038 12106 2336 0 0,'7'4'291'0'0,"1"1"0"0"0,-1 1 0 0 0,0-1 0 0 0,-1 1 0 0 0,1 1 0 0 0,-1-1-1 0 0,0 1 1 0 0,-1 0 0 0 0,0 0 0 0 0,0 0 0 0 0,0 1 0 0 0,-1 0 0 0 0,0 0-1 0 0,-1 0 1 0 0,0 0 0 0 0,0 1 0 0 0,-1-1 0 0 0,0 1 0 0 0,0 2-291 0 0,12 173 2839 0 0,-14-182-2784 0 0,1 4 44 0 0,-1-1 0 0 0,0 1 0 0 0,0-1 0 0 0,-1 1 0 0 0,1-1 0 0 0,-1 1 0 0 0,0-1-1 0 0,-1 1 1 0 0,1-1 0 0 0,-1 0 0 0 0,0 0 0 0 0,0 0 0 0 0,-1 0 0 0 0,0 0 0 0 0,1 0 0 0 0,-2-1 0 0 0,0 2-99 0 0,-20-48 526 0 0,21 22-522 0 0,1 0 0 0 0,1 0 0 0 0,1 0 0 0 0,0 0 0 0 0,2 0 0 0 0,0 0 0 0 0,2 0 0 0 0,0 0 0 0 0,1 1 0 0 0,1 0 0 0 0,0 0 0 0 0,2 0 0 0 0,0 1 0 0 0,1 0 0 0 0,1 0 0 0 0,1 1 0 0 0,0 1 0 0 0,1 0 0 0 0,1 0 0 0 0,9-8-4 0 0,-17 18-3 0 0,0 0 0 0 0,1 1 0 0 0,0-1-1 0 0,0 1 1 0 0,1 1 0 0 0,-1-1-1 0 0,1 1 1 0 0,0 0 0 0 0,0 0-1 0 0,1 1 1 0 0,-1 0 0 0 0,1 0 0 0 0,-1 1-1 0 0,1 0 1 0 0,0 0 0 0 0,0 1-1 0 0,0 0 1 0 0,0 0 0 0 0,0 1 0 0 0,0 0-1 0 0,0 1 1 0 0,0-1 0 0 0,0 2-1 0 0,-1-1 1 0 0,1 1 0 0 0,0 0-1 0 0,0 0 1 0 0,-1 1 0 0 0,0 0 0 0 0,1 1-1 0 0,-1 0 1 0 0,0 0 0 0 0,-1 0-1 0 0,1 1 1 0 0,-1 0 0 0 0,0 0 3 0 0,54 82-28 0 0,-8-19 26 0 0,-51-64 3 0 0,0-1 0 0 0,1 0-1 0 0,0 0 1 0 0,0 0-1 0 0,0 0 1 0 0,0 0 0 0 0,0-1-1 0 0,0 1 1 0 0,1 0-1 0 0,-1-1 1 0 0,1 0 0 0 0,0 0-1 0 0,0 0 1 0 0,0 0-1 0 0,0 0 1 0 0,0 0 0 0 0,0-1-1 0 0,0 1 1 0 0,1-1-1 0 0,-1 0 1 0 0,0 0 0 0 0,1 0-1 0 0,-1-1 1 0 0,1 1-1 0 0,-1-1 1 0 0,1 0 0 0 0,-1 0-1 0 0,1 0 1 0 0,-1 0-1 0 0,1 0 1 0 0,-1-1 0 0 0,1 0-1 0 0,-1 0 1 0 0,1 0-1 0 0,-1 0 1 0 0,0 0-1 0 0,1-1 1 0 0,1 0-1 0 0,7-7 1 0 0,1-1-1 0 0,-2 0 1 0 0,1-1-1 0 0,-2 0 1 0 0,1-1-1 0 0,-1 0 1 0 0,-1 0 0 0 0,0-1-1 0 0,-1 0 1 0 0,-1-1-1 0 0,0 0 1 0 0,0 0-1 0 0,-2 0 1 0 0,0-1 0 0 0,0 0-1 0 0,-1 0 1 0 0,-1 0-1 0 0,-1 0 1 0 0,0-4-1 0 0,0 7 2 0 0,-1 11-1 0 0,0-1 0 0 0,0 1 0 0 0,0-1 0 0 0,0 1 0 0 0,0-1 0 0 0,0 1 0 0 0,0-1 0 0 0,-1 0 0 0 0,1 1 0 0 0,-1-1 0 0 0,1 0 0 0 0,-1 1 0 0 0,0-1 0 0 0,0 0 0 0 0,0 1 0 0 0,0-1 0 0 0,0 0 0 0 0,0 0 0 0 0,0 1 0 0 0,0-1 0 0 0,-1 0 0 0 0,1 0 0 0 0,0 1 0 0 0,-1-1 0 0 0,0 1 0 0 0,1-1 0 0 0,-1 0 0 0 0,0 1 0 0 0,0-1 0 0 0,0 1 0 0 0,0 0 0 0 0,0-1 0 0 0,0 1 0 0 0,0 0 0 0 0,-1-1 0 0 0,1 1 0 0 0,0 0 0 0 0,-1 0 0 0 0,1 0 0 0 0,-1 0 0 0 0,1 0 0 0 0,-1 1 0 0 0,1-1 0 0 0,-1 0 0 0 0,0 1 0 0 0,1-1 0 0 0,-1 1 0 0 0,0 0 0 0 0,0-1 0 0 0,1 1 0 0 0,-1 0 0 0 0,0 0 0 0 0,1 0 0 0 0,-1 0 0 0 0,-1 1-1 0 0,-9 5 34 0 0,1 2 0 0 0,-1-1 1 0 0,1 2-1 0 0,1-1 0 0 0,-1 2 0 0 0,1-1 0 0 0,1 1 1 0 0,0 1-1 0 0,1 0 0 0 0,0 0 0 0 0,0 0 0 0 0,1 1 0 0 0,0 0 1 0 0,1 1-1 0 0,1-1 0 0 0,0 1 0 0 0,1 0 0 0 0,0 1 1 0 0,1 1-35 0 0,-25 61 182 0 0,-23 107-35 0 0,50-177-163 0 0,0-1 0 0 0,0 1-1 0 0,1 0 1 0 0,0-1 0 0 0,0 1 0 0 0,0 0 0 0 0,1-1 0 0 0,0 1-1 0 0,0 0 1 0 0,0-1 0 0 0,1 1 0 0 0,-1-1 0 0 0,2 0 0 0 0,-1 0-1 0 0,0 1 1 0 0,1-1 0 0 0,0-1 0 0 0,0 1 0 0 0,0 0 0 0 0,1-1-1 0 0,0 1 1 0 0,0-1 0 0 0,0 0 0 0 0,0-1 0 0 0,0 1 0 0 0,1-1-1 0 0,0 1 1 0 0,-1-1 0 0 0,1-1 0 0 0,1 1 0 0 0,-1-1 0 0 0,0 0-1 0 0,0 0 1 0 0,1 0 0 0 0,-1-1 0 0 0,1 0 0 0 0,0 0 0 0 0,-1 0 0 0 0,1-1-1 0 0,0 0 1 0 0,1 0 16 0 0,13-5-637 0 0,0-1-1 0 0,0-1 1 0 0,-1-1-1 0 0,0-1 1 0 0,0 0-1 0 0,-1-2 0 0 0,0 0 1 0 0,0-1 637 0 0,5-2-1006 0 0,47-29-1087 0 0,-32 21 589 0 0</inkml:trace>
  <inkml:trace contextRef="#ctx0" brushRef="#br0" timeOffset="23881.227">7624 11913 3657 0 0,'-2'-49'5886'0'0,"-6"53"-5408"0"0,-18 16-139 0 0,1 2 0 0 0,1 0-1 0 0,1 2 1 0 0,1 0 0 0 0,1 2 0 0 0,1 0 0 0 0,1 1 0 0 0,1 1 0 0 0,-11 26-339 0 0,11-22 122 0 0,2 0 1 0 0,2 1 0 0 0,0 1 0 0 0,3 1-1 0 0,0-1 1 0 0,3 1 0 0 0,-2 19-123 0 0,9-49 6 0 0,1 1 1 0 0,0-1-1 0 0,0 0 1 0 0,1 0-1 0 0,-1 1 1 0 0,1-1-1 0 0,0 0 1 0 0,1 0-1 0 0,-1 0 1 0 0,1 0-1 0 0,0 0 1 0 0,0 0-1 0 0,1-1 1 0 0,-1 1-1 0 0,1-1 1 0 0,0 1 0 0 0,0-1-1 0 0,1 0 1 0 0,-1 0-1 0 0,1-1 1 0 0,0 1-1 0 0,0-1 1 0 0,0 1-1 0 0,1-1 1 0 0,-1-1-1 0 0,1 1 1 0 0,-1-1-1 0 0,1 1 1 0 0,0-1-1 0 0,0 0 1 0 0,0-1-1 0 0,0 0 1 0 0,0 1-1 0 0,0-1 1 0 0,0-1-1 0 0,1 1 1 0 0,-1-1 0 0 0,0 0-1 0 0,0 0 1 0 0,1-1-1 0 0,-1 0 1 0 0,0 1-1 0 0,0-2 1 0 0,0 1-1 0 0,0-1 1 0 0,3 0-7 0 0,25-13 10 0 0,-1-1-1 0 0,0-1 1 0 0,-1-1 0 0 0,-1-2 0 0 0,-1-1 0 0 0,-1-2 0 0 0,-1 0 0 0 0,9-12-10 0 0,29-22 13 0 0,3 3-13 0 0,-37 31-6 0 0,-1-2 0 0 0,-2-1 0 0 0,0-1 0 0 0,-1-1 0 0 0,12-19 6 0 0,26-41 34 0 0,-57 76-26 0 0,20-38 57 0 0,-28 49-64 0 0,0 1 0 0 0,1-1 0 0 0,-1 0 0 0 0,0 0 1 0 0,0 0-1 0 0,0 0 0 0 0,1 1 0 0 0,-1-1 0 0 0,0 0 0 0 0,0 0 0 0 0,0 0 0 0 0,0 0 0 0 0,-1 0 0 0 0,1 1 0 0 0,0-1 1 0 0,0 0-1 0 0,0 0 0 0 0,-1 0 0 0 0,1 1 0 0 0,0-1 0 0 0,-1 0 0 0 0,1 0 0 0 0,-1 1 0 0 0,1-1 0 0 0,-1 0 1 0 0,1 0-1 0 0,-1 1 0 0 0,1-1 0 0 0,-1 1 0 0 0,0-1 0 0 0,1 1 0 0 0,-1-1 0 0 0,0 1 0 0 0,1-1 0 0 0,-1 1 0 0 0,0-1 1 0 0,0 1-1 0 0,0 0 0 0 0,1-1 0 0 0,-1 1 0 0 0,0 0 0 0 0,0 0 0 0 0,0 0 0 0 0,0 0 0 0 0,1 0 0 0 0,-1 0 1 0 0,0 0-1 0 0,0 0 0 0 0,0 0 0 0 0,0 0 0 0 0,0 0 0 0 0,1 0 0 0 0,-1 1 0 0 0,0-1 0 0 0,0 0 0 0 0,0 1-1 0 0,-121 59 47 0 0,108-51-43 0 0,1 0 1 0 0,0 0-1 0 0,0 1 0 0 0,1 1 0 0 0,0 0 1 0 0,1 1-1 0 0,1 0 0 0 0,0 1 0 0 0,0 0 0 0 0,1 0 1 0 0,1 1-1 0 0,0 0 0 0 0,1 0 0 0 0,1 1 1 0 0,0 0-1 0 0,1 0 0 0 0,0 1 0 0 0,1 0 1 0 0,1-1-1 0 0,1 1 0 0 0,0 0 0 0 0,1 0 1 0 0,1 0-1 0 0,0 1 0 0 0,1-1 0 0 0,1 0 1 0 0,1 0-1 0 0,2 7-4 0 0,-3-14 4 0 0,0-1 0 0 0,1 1 0 0 0,0-1 0 0 0,1 1 0 0 0,0-1 0 0 0,0 0 0 0 0,1 0 0 0 0,0-1 0 0 0,0 1 0 0 0,0-1 1 0 0,1 0-1 0 0,1-1 0 0 0,-1 1 0 0 0,1-1 0 0 0,0 0 0 0 0,0-1 0 0 0,1 0 0 0 0,-1 0 0 0 0,1-1 0 0 0,0 0 0 0 0,1 0 0 0 0,-1 0 0 0 0,1-1 0 0 0,-1-1 1 0 0,1 0-1 0 0,0 0 0 0 0,0 0 0 0 0,0-1 0 0 0,0-1 0 0 0,0 1 0 0 0,0-1 0 0 0,0-1 0 0 0,0 0 0 0 0,0 0 0 0 0,0-1 0 0 0,0 0 0 0 0,0 0 0 0 0,-1-1 0 0 0,8-3-4 0 0,8-8-5 0 0,0-1 0 0 0,-1 0 0 0 0,-1-2 0 0 0,-1-1 0 0 0,0 0 0 0 0,-1-2-1 0 0,16-20 6 0 0,121-164-96 0 0,-97 98 80 0 0,-59 84 87 0 0,-5 32-58 0 0,4-8-13 0 0,-11 33 43 0 0,2 1-1 0 0,1-1 1 0 0,2 2-1 0 0,2-1 1 0 0,1 1-1 0 0,2-1 1 0 0,1 1 0 0 0,2 0-1 0 0,4 17-42 0 0,-6-51-5 0 0,0 0 1 0 0,1 1-1 0 0,-1-1 0 0 0,1 0 0 0 0,0 1 1 0 0,0-1-1 0 0,0 0 0 0 0,0 0 0 0 0,1 0 1 0 0,-1 0-1 0 0,1 0 0 0 0,0 0 0 0 0,0 0 1 0 0,0 0-1 0 0,0-1 0 0 0,0 1 0 0 0,1-1 1 0 0,-1 1-1 0 0,1-1 0 0 0,-1 0 0 0 0,1 0 1 0 0,0 0-1 0 0,0-1 0 0 0,0 1 0 0 0,0-1 1 0 0,0 1-1 0 0,0-1 0 0 0,1 0 0 0 0,-1 0 1 0 0,0-1-1 0 0,1 1 0 0 0,-1 0 0 0 0,0-1 1 0 0,1 0-1 0 0,-1 0 0 0 0,1 0 0 0 0,-1 0 1 0 0,0-1-1 0 0,1 1 0 0 0,-1-1 0 0 0,0 0 1 0 0,0 0-1 0 0,1 0 0 0 0,-1-1 0 0 0,0 1 1 0 0,0-1-1 0 0,0 1 0 0 0,1-2 5 0 0,30-21-867 0 0,-1-3 1 0 0,-1 0-1 0 0,-1-2 0 0 0,-1-2 0 0 0,-2 0 1 0 0,-2-2-1 0 0,4-7 867 0 0,65-74-1816 0 0,-43 69 2241 0 0,-51 44-368 0 0,0 1 1 0 0,0-1-1 0 0,0 0 1 0 0,0 0-1 0 0,0 1 1 0 0,0-1-1 0 0,1 1 1 0 0,-1-1-1 0 0,0 1 1 0 0,1-1-1 0 0,-1 1 1 0 0,0 0-1 0 0,1 0 1 0 0,-1 0-1 0 0,0-1 1 0 0,1 1-1 0 0,-1 0 0 0 0,0 1 1 0 0,1-1-1 0 0,-1 0 1 0 0,0 0-1 0 0,0 1 1 0 0,1-1-1 0 0,-1 0 1 0 0,0 1-1 0 0,1-1 1 0 0,-1 1-1 0 0,0 0 1 0 0,0-1-1 0 0,0 1 1 0 0,0 0-1 0 0,0 0 1 0 0,0 0-1 0 0,0 0 1 0 0,0 0-1 0 0,0 0 1 0 0,0 0-1 0 0,0 0 0 0 0,-1 0 1 0 0,1 0-1 0 0,0 0 1 0 0,-1 0-1 0 0,1 1 1 0 0,-1-1-1 0 0,1 0 1 0 0,-1 1-58 0 0,55 299 3510 0 0,-55-300-3507 0 0,0 0-1 0 0,0 0 1 0 0,0 0 0 0 0,0-1 0 0 0,0 1 0 0 0,0 0-1 0 0,1 0 1 0 0,-1 0 0 0 0,0 0 0 0 0,1 0 0 0 0,-1-1-1 0 0,0 1 1 0 0,1 0 0 0 0,-1 0 0 0 0,1 0-1 0 0,-1-1 1 0 0,1 1 0 0 0,0 0 0 0 0,-1-1 0 0 0,1 1-1 0 0,0-1 1 0 0,0 1 0 0 0,-1-1 0 0 0,1 1 0 0 0,0-1-1 0 0,0 1 1 0 0,0-1 0 0 0,-1 1 0 0 0,1-1-1 0 0,0 0 1 0 0,0 0 0 0 0,0 0 0 0 0,0 1 0 0 0,0-1-1 0 0,0 0 1 0 0,0 0 0 0 0,-1 0 0 0 0,1 0 0 0 0,0 0-1 0 0,0-1 1 0 0,0 1 0 0 0,0 0 0 0 0,0 0-1 0 0,0 0 1 0 0,0-1 0 0 0,-1 1 0 0 0,1-1 0 0 0,0 1-1 0 0,0 0 1 0 0,0-1 0 0 0,-1 0 0 0 0,1 1 0 0 0,0-1-1 0 0,-1 1 1 0 0,1-1 0 0 0,0 0-3 0 0,35-47-403 0 0,-30 38 196 0 0,81-167-3576 0 0,-77 152 3580 0 0,-1 1-1 0 0,-1-1 1 0 0,-1-1-1 0 0,-1 1 1 0 0,-1-1-1 0 0,-2 0 1 0 0,1-23 203 0 0,-4 49 284 0 0,0 0 44 0 0,0 0 9 0 0,0 0-2 0 0,0 0-30 0 0,0 0-9 0 0,0 0-30 0 0,19 10 98 0 0,98 23-175 0 0,-99-33-700 0 0,0 0-1 0 0,0-1 1 0 0,1-1-1 0 0,-1 0 1 0 0,-1-2 0 0 0,1 0-1 0 0,0-1 1 0 0,8-3 511 0 0,-12 0-1138 0 0</inkml:trace>
  <inkml:trace contextRef="#ctx0" brushRef="#br0" timeOffset="24797.29">9750 12044 7234 0 0,'-4'7'2482'0'0,"8"8"715"0"0,1-15-3202 0 0,0-1 1 0 0,0 1-1 0 0,0-1 0 0 0,-1 0 0 0 0,1 0 0 0 0,0 0 0 0 0,-1-1 0 0 0,1 1 0 0 0,-1-1 0 0 0,1 0 0 0 0,-1-1 0 0 0,0 1 0 0 0,0-1 0 0 0,0 0 0 0 0,0 0 0 0 0,0 0 0 0 0,1-2 5 0 0,12-11-161 0 0,0-1-1 0 0,0 0 1 0 0,-2-2-1 0 0,0 0 1 0 0,-2 0-1 0 0,0-1 1 0 0,6-13 160 0 0,-18 32 10 0 0,0-1-1 0 0,1 0 0 0 0,-1 0 0 0 0,0 0 0 0 0,0 0 0 0 0,0 0 0 0 0,0 0 1 0 0,0-1-1 0 0,-1 1 0 0 0,1 0 0 0 0,-1 0 0 0 0,1-1 0 0 0,-1 1 0 0 0,0 0 0 0 0,0 0 1 0 0,0-1-1 0 0,0 1 0 0 0,0 0 0 0 0,0-1 0 0 0,-1 1 0 0 0,1 0 0 0 0,-1 0 1 0 0,0-1-1 0 0,0 1 0 0 0,0 0 0 0 0,0 0 0 0 0,0 0 0 0 0,0 0 0 0 0,0 0 0 0 0,0 0 1 0 0,-1 0-1 0 0,1 1 0 0 0,-1-1 0 0 0,0 0 0 0 0,1 1 0 0 0,-1-1 0 0 0,0 1 0 0 0,0 0 1 0 0,0-1-1 0 0,0 1 0 0 0,0 0 0 0 0,0 0 0 0 0,0 0 0 0 0,0 1 0 0 0,-1-1 1 0 0,1 1-1 0 0,0-1 0 0 0,0 1 0 0 0,-1-1 0 0 0,1 1 0 0 0,0 0 0 0 0,-1 0 0 0 0,1 0 1 0 0,0 1-1 0 0,-1-1 0 0 0,1 0 0 0 0,0 1 0 0 0,0-1 0 0 0,0 1 0 0 0,-1 0 0 0 0,1 0 1 0 0,0 0-9 0 0,-13 9 68 0 0,1 1 1 0 0,0 1 0 0 0,1 0-1 0 0,0 0 1 0 0,1 2 0 0 0,0-1 0 0 0,2 1-1 0 0,-1 1 1 0 0,2 0 0 0 0,0 0 0 0 0,0 1-1 0 0,2 0 1 0 0,-3 7-69 0 0,-1 0 128 0 0,-1-4-32 0 0,1 1 0 0 0,1 0 1 0 0,1 1-1 0 0,1 0 0 0 0,1 0 0 0 0,1 1 0 0 0,0 0 0 0 0,2 0 0 0 0,1 0 0 0 0,0 0 1 0 0,2 1-1 0 0,0 10-96 0 0,2-29 1 0 0,0 0-1 0 0,1 0 1 0 0,-1 0 0 0 0,0-1 0 0 0,1 1 0 0 0,0-1 0 0 0,0 1-1 0 0,0-1 1 0 0,1 1 0 0 0,-1-1 0 0 0,1 0 0 0 0,0 0-1 0 0,-1 0 1 0 0,1-1 0 0 0,0 1 0 0 0,1-1 0 0 0,-1 1 0 0 0,0-1-1 0 0,1 0 1 0 0,0 0 0 0 0,-1-1 0 0 0,1 1 0 0 0,0-1 0 0 0,0 0-1 0 0,0 1 1 0 0,-1-2 0 0 0,1 1 0 0 0,0 0 0 0 0,0-1-1 0 0,0 0 1 0 0,1 0 0 0 0,-1 0 0 0 0,0-1 0 0 0,0 1 0 0 0,0-1-1 0 0,-1 0 1 0 0,1 0 0 0 0,0 0 0 0 0,0 0 0 0 0,0-1 0 0 0,-1 0-1 0 0,4-1 0 0 0,227-18-81 0 0,-181 20 53 0 0,1-2 0 0 0,-1-3 0 0 0,0-2 0 0 0,43-12 28 0 0,-75 13-12 0 0,-1 0 1 0 0,0-2-1 0 0,-1 0 0 0 0,0-1 0 0 0,0-1 1 0 0,-1-1-1 0 0,0 0 0 0 0,8-9 12 0 0,-19 15-6 0 0,0 0 1 0 0,0 0-1 0 0,-1-1 0 0 0,0 0 1 0 0,0-1-1 0 0,-1 1 0 0 0,0-1 0 0 0,0 0 1 0 0,0 0-1 0 0,-1 0 0 0 0,-1-1 1 0 0,1 0-1 0 0,-1 1 0 0 0,-1-1 1 0 0,0 0-1 0 0,0 0 0 0 0,-1-1 0 0 0,0 1 1 0 0,0 0-1 0 0,-1-7 6 0 0,-1 11 0 0 0,1 0-1 0 0,-1 1 1 0 0,0-1-1 0 0,0 0 1 0 0,0 1-1 0 0,0-1 1 0 0,-1 1-1 0 0,0-1 1 0 0,0 1-1 0 0,0 0 1 0 0,-1 0-1 0 0,1 0 1 0 0,-1 0 0 0 0,0 0-1 0 0,0 0 1 0 0,0 1-1 0 0,-1-1 1 0 0,1 1-1 0 0,-1 0 1 0 0,0 0-1 0 0,1 1 1 0 0,-1-1-1 0 0,-1 1 1 0 0,1 0-1 0 0,0 0 1 0 0,-1 0 0 0 0,1 0-1 0 0,-1 1 1 0 0,1 0-1 0 0,-1 0 1 0 0,0 0-1 0 0,1 0 1 0 0,-3 1 0 0 0,-3-1 27 0 0,1 1-1 0 0,0 0 1 0 0,-1 1 0 0 0,1 0 0 0 0,-1 0 0 0 0,1 1-1 0 0,0 0 1 0 0,0 1 0 0 0,0 0 0 0 0,0 0-1 0 0,1 1 1 0 0,-1 0 0 0 0,1 0 0 0 0,0 1 0 0 0,0 0-1 0 0,-3 4-26 0 0,-7 5 62 0 0,2 2-1 0 0,0 0 1 0 0,1 0-1 0 0,0 2 1 0 0,1 0-1 0 0,2 0 1 0 0,-1 1-1 0 0,2 1 1 0 0,1 0-1 0 0,0 0 1 0 0,2 1-1 0 0,0 0 1 0 0,1 1-1 0 0,2 0 1 0 0,0 0-1 0 0,1 0 1 0 0,1 0-1 0 0,0 16-61 0 0,3-35 7 0 0,0 0 0 0 0,-1-1-1 0 0,1 1 1 0 0,0 0 0 0 0,0 0-1 0 0,0-1 1 0 0,1 1 0 0 0,-1 0-1 0 0,1-1 1 0 0,-1 1 0 0 0,1-1-1 0 0,0 1 1 0 0,0-1 0 0 0,0 1-1 0 0,0-1 1 0 0,1 1 0 0 0,-1-1-1 0 0,1 0 1 0 0,-1 0 0 0 0,1 0-1 0 0,0 0 1 0 0,0 0 0 0 0,0 0-1 0 0,0 0 1 0 0,0 0 0 0 0,0-1-1 0 0,0 1 1 0 0,1-1 0 0 0,-1 0-1 0 0,1 0 1 0 0,-1 0 0 0 0,1 0-1 0 0,-1 0 1 0 0,1 0 0 0 0,-1 0-1 0 0,1-1 1 0 0,0 0 0 0 0,-1 1-1 0 0,1-1 1 0 0,0 0 0 0 0,-1 0-1 0 0,1-1 1 0 0,0 1 0 0 0,-1 0-1 0 0,1-1 1 0 0,0 0 0 0 0,-1 1-1 0 0,1-1 1 0 0,-1 0 0 0 0,1 0-1 0 0,-1-1 1 0 0,1 1 0 0 0,-1 0-1 0 0,0-1 1 0 0,1 0-7 0 0,37-33 26 0 0,-1-1 0 0 0,-2-2 0 0 0,-1-2 1 0 0,-2-1-1 0 0,13-24-26 0 0,-12 14 24 0 0,-3-1 0 0 0,-2-2 0 0 0,-2-2 0 0 0,-2 0 0 0 0,-3-1 0 0 0,-3-2 0 0 0,1-12-24 0 0,9-60 232 0 0,-45 130 175 0 0,-74 131-54 0 0,72-80-248 0 0,2 0-1 0 0,2 2 1 0 0,2 0-1 0 0,2 0 1 0 0,3 1 0 0 0,2 0-1 0 0,3 0 1 0 0,1 0 0 0 0,4 2-105 0 0,-4-42-25 0 0,0 0 1 0 0,1 0-1 0 0,0 0 1 0 0,1 0-1 0 0,1 0 1 0 0,0 0-1 0 0,1-1 1 0 0,0 0-1 0 0,1 0 1 0 0,0 0-1 0 0,1 0 1 0 0,0-1-1 0 0,1 0 1 0 0,0 0-1 0 0,1 0 1 0 0,0-1-1 0 0,1 0 25 0 0,-7-8-104 0 0,0-1 0 0 0,0 0 0 0 0,0 0 0 0 0,0-1 0 0 0,0 1 0 0 0,0 0 0 0 0,0-1 0 0 0,0 1 0 0 0,0-1 0 0 0,0 1 0 0 0,0-1 0 0 0,0 0 0 0 0,1 0-1 0 0,-1 0 1 0 0,0 0 0 0 0,0 0 0 0 0,0-1 0 0 0,0 1 0 0 0,0-1 0 0 0,0 1 0 0 0,0-1 0 0 0,0 0 0 0 0,0 0 0 0 0,0 0 0 0 0,0 0 0 0 0,0 0 0 0 0,-1 0-1 0 0,1 0 1 0 0,0-1 0 0 0,-1 1 0 0 0,1-1 0 0 0,-1 1 0 0 0,1-1 0 0 0,-1 1 0 0 0,0-1 0 0 0,1 0 0 0 0,-1 0 0 0 0,0 0 104 0 0,40-75-4331 0 0,-28 46 2536 0 0</inkml:trace>
  <inkml:trace contextRef="#ctx0" brushRef="#br0" timeOffset="25099.66">8838 11287 11426 0 0,'-67'26'4201'0'0,"-3"-14"-3312"0"0,17 9-825 0 0,16-10-281 0 0,2-3-199 0 0,23 3-240 0 0,15 2-456 0 0,33-2 800 0 0,3 2-568 0 0,26-3-256 0 0</inkml:trace>
  <inkml:trace contextRef="#ctx0" brushRef="#br0" timeOffset="18700.461">14461 9575 8138 0 0,'-11'173'4977'0'0,"19"234"-5028"0"0,-6-347 60 0 0,-2-13 6 0 0,2-1 0 0 0,2 0 0 0 0,2 0 0 0 0,2-1 0 0 0,12 36-15 0 0,-21-79-23 0 0,1 0 1 0 0,0 1-1 0 0,0-1 0 0 0,1 0 0 0 0,-1 1 1 0 0,0-1-1 0 0,1 0 0 0 0,-1 0 0 0 0,1 1 1 0 0,0-1-1 0 0,0 0 0 0 0,0 0 0 0 0,0 0 1 0 0,0 0-1 0 0,0 0 0 0 0,1 0 0 0 0,-1 0 1 0 0,0-1-1 0 0,1 1 0 0 0,0 0 0 0 0,-1-1 1 0 0,1 1-1 0 0,0-1 0 0 0,0 0 1 0 0,0 1-1 0 0,0-1 0 0 0,0 0 0 0 0,0 0 1 0 0,0 0-1 0 0,0 0 0 0 0,0-1 0 0 0,1 1 1 0 0,-1-1-1 0 0,0 1 0 0 0,0-1 0 0 0,1 0 1 0 0,-1 0-1 0 0,0 0 0 0 0,1 0 0 0 0,-1 0 1 0 0,0 0-1 0 0,1-1 0 0 0,-1 1 0 0 0,0-1 1 0 0,0 1-1 0 0,0-1 0 0 0,1 0 0 0 0,-1 0 1 0 0,0 0-1 0 0,0 0 0 0 0,0-1 0 0 0,-1 1 1 0 0,1 0-1 0 0,1-2 23 0 0,45-102-4984 0 0,-38 77 3473 0 0</inkml:trace>
  <inkml:trace contextRef="#ctx0" brushRef="#br0" timeOffset="19246.577">14228 10091 7378 0 0,'-28'4'4993'0'0,"258"-123"-4984"0"0,-207 104-10 0 0,11-9-4 0 0,2 2 0 0 0,1 2 0 0 0,0 1 0 0 0,1 2 1 0 0,29-9 4 0 0,-61 25 1 0 0,-1-1 1 0 0,1 1-1 0 0,0 0 1 0 0,0 0-1 0 0,0 1 1 0 0,0 0-1 0 0,0 0 1 0 0,0 0-1 0 0,-1 1 1 0 0,1-1-1 0 0,0 1 1 0 0,0 1-1 0 0,0-1 1 0 0,-1 1-1 0 0,1 0 0 0 0,-1 1 1 0 0,0-1-1 0 0,1 1 1 0 0,-1 0-1 0 0,0 0 1 0 0,-1 1-1 0 0,1-1 1 0 0,0 1-1 0 0,-1 0 1 0 0,0 0-1 0 0,0 1 1 0 0,0-1-1 0 0,-1 1 1 0 0,1 0-1 0 0,-1 0 1 0 0,0 0-1 0 0,0 1-1 0 0,9 18 10 0 0,-1 1 0 0 0,-1 0-1 0 0,-1 1 1 0 0,-1 0-1 0 0,-2 0 1 0 0,1 11-10 0 0,-1 5 68 0 0,-2 0 1 0 0,-2 1-1 0 0,-2-1 1 0 0,-1 1-1 0 0,-3-1 0 0 0,-1 0 1 0 0,-6 20-69 0 0,10-60 7 0 0,10 28 361 0 0,-7-30-291 0 0,5-10 44 0 0,87-75-94 0 0,-4 27-43 0 0,-86 59 22 0 0,-1 0-1 0 0,1 0 1 0 0,-1 1-1 0 0,0 0 1 0 0,1-1 0 0 0,-1 1-1 0 0,0 0 1 0 0,0 1 0 0 0,0-1-1 0 0,0 1 1 0 0,-1-1 0 0 0,1 1-1 0 0,-1 0 1 0 0,1 0-1 0 0,-1 0 1 0 0,0 0 0 0 0,0 0-1 0 0,0 0 1 0 0,-1 1 0 0 0,1-1-1 0 0,-1 1 1 0 0,1 0-6 0 0,-1-2 5 0 0,1 3 19 0 0,0 0-1 0 0,0 0 1 0 0,1 0 0 0 0,0 0-1 0 0,0 0 1 0 0,0 0 0 0 0,1-1-1 0 0,0 1 1 0 0,-1-1-1 0 0,2 0 1 0 0,-1 0 0 0 0,0-1-1 0 0,1 1 1 0 0,0-1 0 0 0,-1 0-1 0 0,1 0 1 0 0,0 0-1 0 0,1-1 1 0 0,-1 0 0 0 0,0 0-1 0 0,1 0 1 0 0,-1-1 0 0 0,1 0-1 0 0,0 0 1 0 0,-1 0-1 0 0,1-1 1 0 0,0 1 0 0 0,1-2-24 0 0,14-4-29 0 0,1-1 0 0 0,-1-2 0 0 0,0 0 0 0 0,-1-1 1 0 0,0-1-1 0 0,0-1 0 0 0,-1-1 0 0 0,0 0 0 0 0,-1-2 0 0 0,-1 0 0 0 0,0-1 1 0 0,-1 0-1 0 0,0-2 0 0 0,-2 0 0 0 0,0 0 0 0 0,8-14 29 0 0,39-118-538 0 0,-53 98 664 0 0,-17 54 724 0 0,-3 18-643 0 0,1 1 0 0 0,1 0 0 0 0,1 0 1 0 0,1 1-1 0 0,1 0 0 0 0,1 0 0 0 0,1 1 1 0 0,0 2-208 0 0,4-18-37 0 0,0 0 0 0 0,0 0 0 0 0,1 0 0 0 0,0 0 0 0 0,0 0 0 0 0,1 0 0 0 0,0 0 0 0 0,0 0 0 0 0,1 0 0 0 0,0 0 0 0 0,0 0 0 0 0,1-1 0 0 0,0 1 0 0 0,1-1 0 0 0,-1 0 0 0 0,1 0 0 0 0,1 0 0 0 0,-1 0 0 0 0,1-1 0 0 0,0 0 0 0 0,1 0 0 0 0,0 0 0 0 0,0 0 0 0 0,0-1 0 0 0,0 0 0 0 0,6 3 37 0 0,39 3-1564 0 0,-32-11 801 0 0</inkml:trace>
  <inkml:trace contextRef="#ctx0" brushRef="#br0" timeOffset="27564.62">11884 12031 664 0 0,'0'0'116'0'0,"1"1"-1"0"0,-1-1 0 0 0,0 0 1 0 0,1 1-1 0 0,-1-1 1 0 0,0 0-1 0 0,1 0 0 0 0,-1 1 1 0 0,0-1-1 0 0,1 0 1 0 0,-1 0-1 0 0,0 0 0 0 0,1 0 1 0 0,-1 1-1 0 0,1-1 0 0 0,-1 0 1 0 0,1 0-1 0 0,-1 0 1 0 0,0 0-1 0 0,1 0 0 0 0,-1 0 1 0 0,1 0-1 0 0,-1 0 1 0 0,0 0-1 0 0,1 0 0 0 0,-1 0 1 0 0,1 0-1 0 0,-1-1 1 0 0,1 1-1 0 0,-1 0 0 0 0,0 0 1 0 0,1 0-1 0 0,-1-1 1 0 0,0 1-1 0 0,1 0 0 0 0,-1 0 1 0 0,0-1-1 0 0,1 1 1 0 0,-1 0-1 0 0,0 0 0 0 0,1-1 1 0 0,-1 1-1 0 0,0 0 1 0 0,0-1-1 0 0,1 1 0 0 0,-1-1 1 0 0,0 1-1 0 0,0 0 1 0 0,0-1-1 0 0,0 1 0 0 0,0-1 1 0 0,1 1-1 0 0,-1 0 1 0 0,0-1-1 0 0,0 1 0 0 0,0-1 1 0 0,0 1-1 0 0,0-1 1 0 0,0 1-1 0 0,0 0 0 0 0,0-1 1 0 0,-1 1-1 0 0,1-1 1 0 0,0 1-1 0 0,0 0 0 0 0,0-1 1 0 0,0 1-1 0 0,0-1 1 0 0,-1 1-1 0 0,1-1-115 0 0,22 5 515 0 0,68-44 235 0 0,-81 33-719 0 0,0-1-1 0 0,0 0 0 0 0,-1 0 1 0 0,0-1-1 0 0,0 0 0 0 0,-1-1 1 0 0,0 0-1 0 0,-1 0 0 0 0,0 0 1 0 0,0-1-1 0 0,3-9-30 0 0,-9 15 4 0 0,0 0 1 0 0,0 0-1 0 0,0 0 1 0 0,-1 1-1 0 0,1-1 1 0 0,-1 0 0 0 0,0 0-1 0 0,-1 1 1 0 0,1-1-1 0 0,-1 1 1 0 0,0-1-1 0 0,0 1 1 0 0,0 0-1 0 0,-1 0 1 0 0,1-1-1 0 0,-1 2 1 0 0,0-1-1 0 0,0 0 1 0 0,-1 1-1 0 0,1-1 1 0 0,-1 1-1 0 0,1 0 1 0 0,-1 0-1 0 0,0 0 1 0 0,0 1 0 0 0,-1 0-1 0 0,1-1 1 0 0,0 1-1 0 0,-1 1 1 0 0,1-1-1 0 0,-1 1 1 0 0,0 0-1 0 0,1 0 1 0 0,-1 0-1 0 0,0 0 1 0 0,0 1-1 0 0,0 0 1 0 0,1 0-1 0 0,-1 0 1 0 0,0 1-1 0 0,0-1 1 0 0,0 1-1 0 0,1 0 1 0 0,-1 1-1 0 0,0-1 1 0 0,1 1 0 0 0,0 0-1 0 0,-1 0 1 0 0,1 0-1 0 0,0 1 1 0 0,-4 2-5 0 0,-16 20 49 0 0,2 1 1 0 0,0 1 0 0 0,1 2 0 0 0,2 0-1 0 0,1 0 1 0 0,2 2 0 0 0,0 0 0 0 0,2 1-1 0 0,2 0 1 0 0,1 1 0 0 0,1 1 0 0 0,2 0-1 0 0,-2 18-49 0 0,5-31 47 0 0,0 1 0 0 0,1 0-1 0 0,2 0 1 0 0,0 0 0 0 0,1 0-1 0 0,1 1 1 0 0,1-1 0 0 0,1 2-47 0 0,-2-23 3 0 0,0 1 1 0 0,0-1-1 0 0,0 1 0 0 0,0-1 1 0 0,1 1-1 0 0,-1 0 1 0 0,0-1-1 0 0,1 1 0 0 0,-1-1 1 0 0,1 1-1 0 0,-1-1 1 0 0,1 1-1 0 0,0-1 0 0 0,-1 0 1 0 0,1 1-1 0 0,0-1 1 0 0,0 0-1 0 0,0 1 0 0 0,0-1 1 0 0,0 0-1 0 0,0 0 1 0 0,1 0-1 0 0,-1 0 0 0 0,0 0 1 0 0,0 0-1 0 0,1 0 1 0 0,-1-1-1 0 0,1 1 0 0 0,-1 0 1 0 0,1-1-1 0 0,-1 1 1 0 0,1-1-1 0 0,-1 0 0 0 0,1 1 1 0 0,-1-1-1 0 0,1 0 1 0 0,-1 0-1 0 0,1 0 0 0 0,0 0 1 0 0,-1 0-1 0 0,1 0 1 0 0,-1 0-1 0 0,1-1 1 0 0,-1 1-1 0 0,1-1 0 0 0,-1 1 1 0 0,1-1-1 0 0,-1 1 1 0 0,1-1-1 0 0,-1 0 0 0 0,1 0-3 0 0,70-55 84 0 0,-64 48-84 0 0,231-220-319 0 0,-238 226 318 0 0,0 0 0 0 0,1 1 0 0 0,-1-1 0 0 0,1 1 0 0 0,0-1-1 0 0,0 1 1 0 0,-1 0 0 0 0,1 0 0 0 0,0 0 0 0 0,0 0 0 0 0,0 0 0 0 0,0 0-1 0 0,0 1 1 0 0,0-1 0 0 0,0 1 0 0 0,0-1 0 0 0,1 1 0 0 0,-1 0-1 0 0,0-1 1 0 0,0 1 0 0 0,0 1 0 0 0,0-1 0 0 0,1 0 0 0 0,-1 0-1 0 0,0 1 1 0 0,0-1 0 0 0,0 1 0 0 0,0 0 0 0 0,0-1 0 0 0,0 1-1 0 0,0 0 1 0 0,0 0 0 0 0,0 0 0 0 0,-1 1 0 0 0,1-1 0 0 0,0 0-1 0 0,0 1 1 0 0,-1-1 0 0 0,1 1 0 0 0,-1-1 0 0 0,0 1 0 0 0,1 0-1 0 0,-1 0 1 0 0,0 0 0 0 0,0 0 0 0 0,0-1 0 0 0,0 3 1 0 0,9 33 21 0 0,-3 0-1 0 0,0 1 1 0 0,-3-1 0 0 0,-1 1 0 0 0,-2 0 0 0 0,-1 0 0 0 0,-2 0-1 0 0,-7 33-20 0 0,5-38 14 0 0,-3 0-1 0 0,0-1 0 0 0,-2 0 1 0 0,-1 0-1 0 0,-2-1 1 0 0,-1-1-1 0 0,-2 0 0 0 0,0 0 1 0 0,-2-2-1 0 0,-1 0 0 0 0,-2-1 1 0 0,-1 0-14 0 0,18-21 6 0 0,0 0 1 0 0,0-1 0 0 0,-1 1 0 0 0,0-1 0 0 0,0 0 0 0 0,0 0 0 0 0,-1 0 0 0 0,0 0 0 0 0,0-1 0 0 0,0 0 0 0 0,0 0 0 0 0,-1 0 0 0 0,1-1 0 0 0,-1 0 0 0 0,0 0 0 0 0,0 0 0 0 0,0-1 0 0 0,0 0 0 0 0,-1 0 0 0 0,1 0 0 0 0,-1-1 0 0 0,1 0 0 0 0,-1 0 0 0 0,1-1 0 0 0,-1 1-1 0 0,1-2 1 0 0,-1 1 0 0 0,0-1 0 0 0,1 0 0 0 0,-1 0 0 0 0,1 0 0 0 0,-6-3-7 0 0,6 0 17 0 0,1-1 0 0 0,-1 1-1 0 0,1-1 1 0 0,0 0 0 0 0,1 0-1 0 0,-1-1 1 0 0,1 1 0 0 0,0-1-1 0 0,0 0 1 0 0,1 0 0 0 0,0 0 0 0 0,0-1-1 0 0,0 1 1 0 0,1-1 0 0 0,0 0-1 0 0,0 1 1 0 0,1-1 0 0 0,0 0-1 0 0,0 0 1 0 0,0 0 0 0 0,1 0-1 0 0,0 0 1 0 0,0 0 0 0 0,1 0-1 0 0,0 0 1 0 0,0 0 0 0 0,1 0 0 0 0,0 1-1 0 0,0-1 1 0 0,1 0 0 0 0,-1 1-1 0 0,1 0 1 0 0,1-1 0 0 0,-1 1-1 0 0,1 0-16 0 0,16-26 16 0 0,2 1 0 0 0,0 0 0 0 0,2 2 0 0 0,2 1 0 0 0,27-25-16 0 0,65-58 1 0 0,-5-6 0 0 0,41-59-1 0 0,-99 112 0 0 0,123-130 113 0 0,-178 194-102 0 0,0 1-1 0 0,-1-1 0 0 0,1 1 1 0 0,0-1-1 0 0,0 1 1 0 0,-1-1-1 0 0,1 1 1 0 0,0 0-1 0 0,0-1 0 0 0,0 1 1 0 0,0-1-1 0 0,0 1 1 0 0,0-1-1 0 0,0 1 1 0 0,0 0-1 0 0,0-1 0 0 0,0 1 1 0 0,0-1-1 0 0,0 1 1 0 0,0-1-1 0 0,0 1 1 0 0,1-1-1 0 0,-1 1 0 0 0,0 0 1 0 0,0-1-1 0 0,1 1 1 0 0,-1-1-1 0 0,0 0 1 0 0,1 1-1 0 0,-1-1 1 0 0,0 1-1 0 0,1-1 0 0 0,-1 1 1 0 0,1-1-1 0 0,-1 0 1 0 0,1 1-1 0 0,-1-1 1 0 0,1 0-1 0 0,-1 0 0 0 0,1 1 1 0 0,-1-1-1 0 0,1 0 1 0 0,-1 0-1 0 0,1 0 1 0 0,0 1-1 0 0,-1-1 0 0 0,1 0 1 0 0,-1 0-1 0 0,1 0 1 0 0,-1 0-1 0 0,1 0 1 0 0,0 0-1 0 0,-1 0 1 0 0,1 0-1 0 0,-1-1 0 0 0,1 1 1 0 0,-1 0-1 0 0,1 0 1 0 0,-1 0-11 0 0,-1 7-46 0 0,-91 328 1531 0 0,92-336-1477 0 0,1 1-1 0 0,-1-1 0 0 0,1 1 0 0 0,-1-1 1 0 0,1 1-1 0 0,-1-1 0 0 0,1 1 1 0 0,0-1-1 0 0,-1 1 0 0 0,1-1 1 0 0,0 1-1 0 0,0 0 0 0 0,-1 0 1 0 0,1-1-1 0 0,0 1 0 0 0,-1 0 1 0 0,1 0-1 0 0,0 0 0 0 0,0 0 1 0 0,-1 0-1 0 0,1 0 0 0 0,0 0 1 0 0,0 0-1 0 0,0 0 0 0 0,-1 0 1 0 0,1 0-1 0 0,0 0 0 0 0,0 1 1 0 0,-1-1-1 0 0,1 0 0 0 0,0 1 1 0 0,-1-1-1 0 0,1 0 0 0 0,0 1 1 0 0,-1-1-1 0 0,1 1 0 0 0,-1-1 1 0 0,1 1-1 0 0,0-1 0 0 0,-1 1 1 0 0,1-1-1 0 0,-1 1 0 0 0,0 0 1 0 0,1-1-1 0 0,-1 1 0 0 0,1-1 1 0 0,-1 1-1 0 0,0 0 0 0 0,0 0 1 0 0,1-1-1 0 0,-1 1 0 0 0,0 0 1 0 0,0 0-1 0 0,0-1 0 0 0,0 1 1 0 0,0 0-1 0 0,0 0 0 0 0,0-1 1 0 0,0 1-8 0 0,10-7-34 0 0,124-90 51 0 0,-114 82-24 0 0,1 1 0 0 0,-1 1 0 0 0,2 2 0 0 0,0 0 0 0 0,0 1 0 0 0,1 1 0 0 0,0 1 0 0 0,19-4 7 0 0,-34 12-2 0 0,1 0 0 0 0,-1 0 1 0 0,0 0-1 0 0,0 1 0 0 0,0 0 0 0 0,0 1 0 0 0,0 0 0 0 0,0 0 0 0 0,-1 0 0 0 0,0 1 1 0 0,1 0-1 0 0,-1 1 0 0 0,-1 0 0 0 0,1 0 0 0 0,-1 0 0 0 0,0 1 0 0 0,0 0 0 0 0,0 0 0 0 0,-1 0 1 0 0,0 1-1 0 0,0 0 0 0 0,-1 0 0 0 0,1 0 0 0 0,-2 0 0 0 0,3 6 2 0 0,42 51 2 0 0,-47-63 0 0 0,0 0 0 0 0,0 1 0 0 0,0-1 0 0 0,0 0 0 0 0,0 0 0 0 0,1 0-1 0 0,-1 0 1 0 0,0 0 0 0 0,1 0 0 0 0,-1 0 0 0 0,0-1 0 0 0,1 1 0 0 0,-1-1 0 0 0,1 1 0 0 0,-1-1 0 0 0,1 1 0 0 0,-1-1 0 0 0,1 0 0 0 0,0 1 0 0 0,-1-1 0 0 0,1 0 0 0 0,-1 0 0 0 0,1 0-1 0 0,0 0 1 0 0,-1-1 0 0 0,1 1 0 0 0,-1 0 0 0 0,1-1 0 0 0,-1 1 0 0 0,1-1 0 0 0,-1 1 0 0 0,1-1 0 0 0,-1 0 0 0 0,1 0 0 0 0,-1 0 0 0 0,0 1 0 0 0,1-1 0 0 0,-1-1 0 0 0,0 1 0 0 0,0 0 0 0 0,0 0-1 0 0,0 0 1 0 0,0 0 0 0 0,0-1 0 0 0,0 1 0 0 0,0-1-2 0 0,40-76-12 0 0,-34 63-22 0 0,38-190-396 0 0,-44 203 430 0 0,0 0 1 0 0,0 0-1 0 0,1 0 0 0 0,-1 0 1 0 0,1 0-1 0 0,-1 1 0 0 0,1-1 0 0 0,0 0 1 0 0,0 1-1 0 0,0-1 0 0 0,0 1 1 0 0,0 0-1 0 0,0 0 0 0 0,0 0 0 0 0,0 0 1 0 0,0 0-1 0 0,1 0 0 0 0,-1 0 1 0 0,0 1-1 0 0,1-1 0 0 0,-1 1 0 0 0,0-1 1 0 0,1 1-1 0 0,-1 0 0 0 0,1 0 1 0 0,-1 0-1 0 0,0 1 0 0 0,1-1 0 0 0,-1 0 1 0 0,1 1-1 0 0,-1-1 0 0 0,0 1 1 0 0,0 0-1 0 0,1 0 0 0 0,-1 0 0 0 0,0 0 1 0 0,0 0-1 0 0,0 1 0 0 0,1 0 0 0 0,36 6 51 0 0,-21-8-44 0 0,1 0 0 0 0,0-2 0 0 0,-1 0 1 0 0,1-1-1 0 0,-1-1 0 0 0,0 0 0 0 0,0-2 1 0 0,0 0-1 0 0,-1-1 0 0 0,0 0 0 0 0,0-2 1 0 0,-1 0-1 0 0,0-1 0 0 0,-1 0 1 0 0,0-2-1 0 0,0 1 0 0 0,-1-2 0 0 0,-1 0 1 0 0,0-1-1 0 0,4-6-7 0 0,-8-28 19 0 0,-21 52-5 0 0,-3 6-12 0 0,1 1-1 0 0,0 0 1 0 0,1 0 0 0 0,0 1-1 0 0,1 1 1 0 0,0 0-1 0 0,1 1 1 0 0,0 0 0 0 0,1 1-1 0 0,-1 5-1 0 0,-47 110 24 0 0,52-110-13 0 0,-10 59 32 0 0,16-77-42 0 0,0-1 0 0 0,1 0 1 0 0,-1 1-1 0 0,0-1 0 0 0,0 1 1 0 0,1-1-1 0 0,-1 1 0 0 0,0-1 0 0 0,1 0 1 0 0,0 1-1 0 0,-1-1 0 0 0,1 0 0 0 0,0 1 1 0 0,0-1-1 0 0,-1 0 0 0 0,1 0 1 0 0,0 0-1 0 0,0 0 0 0 0,0 0 0 0 0,0 0 1 0 0,1 0-1 0 0,-1 0 0 0 0,0 0 0 0 0,0 0 1 0 0,1-1-1 0 0,-1 1 0 0 0,0 0 1 0 0,1-1-1 0 0,-1 1 0 0 0,0-1 0 0 0,1 0 1 0 0,-1 1-1 0 0,1-1 0 0 0,-1 0 0 0 0,1 0 1 0 0,-1 0-1 0 0,1 0 0 0 0,-1 0 0 0 0,1 0 1 0 0,-1 0-1 0 0,0-1 0 0 0,1 1 1 0 0,-1 0-1 0 0,1-1 0 0 0,-1 0 0 0 0,0 1 1 0 0,1-1-1 0 0,0 0-1 0 0,93-50 45 0 0,-88 45-46 0 0,1 0 1 0 0,0 1-1 0 0,-1 0 1 0 0,2 0-1 0 0,-1 1 1 0 0,0 0-1 0 0,1 0 1 0 0,0 1-1 0 0,0 0 1 0 0,0 0-1 0 0,0 1 1 0 0,0 0-1 0 0,1 1 1 0 0,-1 0-1 0 0,7 1 1 0 0,97 77 8 0 0,-106-78-4 0 0,-1 0-1 0 0,0 0 0 0 0,0 0 1 0 0,0-1-1 0 0,-1 0 0 0 0,1 0 0 0 0,0-1 1 0 0,-1 1-1 0 0,1-1 0 0 0,-1-1 1 0 0,0 1-1 0 0,0-1 0 0 0,0 0 1 0 0,0 0-1 0 0,-1 0 0 0 0,0 0 1 0 0,2-3-4 0 0,14-10 9 0 0,-14 12 2 0 0,0 0 1 0 0,0 0 0 0 0,0 1 0 0 0,1 0 0 0 0,0 1 0 0 0,0 0 0 0 0,-1 0 0 0 0,2 0-1 0 0,-1 1 1 0 0,0-1 0 0 0,0 2 0 0 0,1-1 0 0 0,-1 1 0 0 0,1 1 0 0 0,0-1 0 0 0,-1 1-1 0 0,1 0 1 0 0,-1 1 0 0 0,1 0 0 0 0,-1 0 0 0 0,3 1-12 0 0,33 72 155 0 0,-27-32-117 0 0,-11-35-51 0 0,-5-5 1 0 0,1 0 0 0 0,0 0-1 0 0,0 0 1 0 0,0-1-1 0 0,0 1 1 0 0,0 0 0 0 0,0-1-1 0 0,0 1 1 0 0,1-1-1 0 0,-1 1 1 0 0,1-1-1 0 0,-1 1 1 0 0,1-1 0 0 0,-1 0-1 0 0,1 0 1 0 0,0 0-1 0 0,0 0 1 0 0,0 0 0 0 0,-1 0-1 0 0,1 0 1 0 0,0-1-1 0 0,0 1 1 0 0,0-1 0 0 0,0 1-1 0 0,0-1 1 0 0,0 0-1 0 0,1 0 13 0 0,4-11-4781 0 0,-2 5 3737 0 0</inkml:trace>
  <inkml:trace contextRef="#ctx0" brushRef="#br0" timeOffset="27845.562">13034 11483 8306 0 0,'-26'8'3048'0'0,"7"0"-2423"0"0,13 2-617 0 0,6 1-441 0 0,3-2-303 0 0,15 4-424 0 0,6-3 840 0 0,9-1-784 0 0,0 1-441 0 0</inkml:trace>
  <inkml:trace contextRef="#ctx0" brushRef="#br0" timeOffset="28092.495">15197 11298 7882 0 0,'-22'249'5523'0'0,"13"-187"-5431"0"0,2 1-1 0 0,4 0 0 0 0,2 0 1 0 0,3 17-92 0 0,1-59 82 0 0,1-1 1 0 0,1 1-1 0 0,0-1 0 0 0,2 1 1 0 0,0-1-1 0 0,1-1 1 0 0,1 0-1 0 0,1 0 0 0 0,1-1 1 0 0,0 0-1 0 0,1-1 0 0 0,1 0 1 0 0,4 3-83 0 0,-13-17 7 0 0,-1 0-1 0 0,1 0 1 0 0,0 0 0 0 0,-1 0 0 0 0,1-1-1 0 0,0 0 1 0 0,1 0 0 0 0,-1 0 0 0 0,0 0-1 0 0,1 0 1 0 0,-1-1 0 0 0,1 0-1 0 0,-1 0 1 0 0,1 0 0 0 0,-1-1 0 0 0,1 1-1 0 0,0-1 1 0 0,-1 0 0 0 0,1 0 0 0 0,0-1-1 0 0,-1 0 1 0 0,1 1 0 0 0,-1-2 0 0 0,1 1-1 0 0,-1 0 1 0 0,1-1 0 0 0,2-1-7 0 0,112-67-2497 0 0,-114 65 2142 0 0,25-38-3247 0 0,-29 33 2522 0 0</inkml:trace>
  <inkml:trace contextRef="#ctx0" brushRef="#br0" timeOffset="28688.287">14822 11790 6641 0 0,'-67'25'7978'0'0,"224"-55"-7822"0"0,-68-8-143 0 0,-2-4-1 0 0,-2-4 0 0 0,56-41-12 0 0,-122 72 3 0 0,0 2-1 0 0,1 1 0 0 0,0 0 0 0 0,1 1 0 0 0,0 2 0 0 0,1 0 1 0 0,0 1-1 0 0,0 1 0 0 0,1 1 0 0 0,0 1 0 0 0,0 2 0 0 0,0 0 1 0 0,8 0-3 0 0,-27 4-2 0 0,0-1 1 0 0,1 1-1 0 0,-1 0 1 0 0,0 0 0 0 0,0 0-1 0 0,0 0 1 0 0,-1 1 0 0 0,1 0-1 0 0,0 0 1 0 0,0 0 0 0 0,-1 0-1 0 0,1 0 1 0 0,-1 1 0 0 0,0-1-1 0 0,0 1 1 0 0,0 0-1 0 0,0 0 1 0 0,0 0 0 0 0,-1 1-1 0 0,1-1 1 0 0,-1 1 0 0 0,0-1-1 0 0,0 1 1 0 0,0 0 0 0 0,0 0-1 0 0,0 3 2 0 0,26 114 15 0 0,-26-107-13 0 0,3 20 94 0 0,-2-1 1 0 0,-1 1-1 0 0,-1-1 1 0 0,-2 1-1 0 0,-2 0 1 0 0,0-1-1 0 0,-3 0 1 0 0,0 0-1 0 0,-3 0 0 0 0,0-1 1 0 0,-2 0-1 0 0,-10 19-96 0 0,-18 17 757 0 0,88-127-619 0 0,-43 49-146 0 0,1 1 0 0 0,0 0 0 0 0,0 1-1 0 0,0-1 1 0 0,1 1 0 0 0,1 1-1 0 0,-1 0 1 0 0,1 0 0 0 0,1 0 0 0 0,-1 1-1 0 0,1 1 1 0 0,0 0 0 0 0,0 0 0 0 0,0 1-1 0 0,1 0 1 0 0,0 0 0 0 0,0 2 0 0 0,0-1-1 0 0,0 1 1 0 0,0 1 0 0 0,5 0 8 0 0,-11 3 0 0 0,0 1-1 0 0,0 0 1 0 0,0 1 0 0 0,0-1 0 0 0,-1 1-1 0 0,1 0 1 0 0,-1 0 0 0 0,0 0 0 0 0,0 1-1 0 0,-1 0 1 0 0,1-1 0 0 0,-1 1-1 0 0,0 0 1 0 0,-1 1 0 0 0,1-1 0 0 0,-1 0-1 0 0,0 1 1 0 0,0 0 0 0 0,0-1 0 0 0,0 5 0 0 0,3 4 9 0 0,-4-9-6 0 0,1 1 0 0 0,-1-1 1 0 0,1 1-1 0 0,1-1 0 0 0,-1 0 1 0 0,1 1-1 0 0,0-1 0 0 0,0 0 1 0 0,0-1-1 0 0,1 1 0 0 0,0-1 0 0 0,0 1 1 0 0,0-1-1 0 0,0 0 0 0 0,1-1 1 0 0,-1 1-1 0 0,1-1 0 0 0,0 0 1 0 0,0 0-1 0 0,0 0 0 0 0,1-1 0 0 0,-1 0 1 0 0,1 0-1 0 0,-1 0 0 0 0,1 0 1 0 0,0-1-1 0 0,-1 0 0 0 0,1-1 0 0 0,0 1 1 0 0,0-1-1 0 0,0 0 0 0 0,-1 0 1 0 0,1-1-1 0 0,3 0-3 0 0,7-2-16 0 0,-1-1 0 0 0,-1 0 0 0 0,1-1 0 0 0,0 0 1 0 0,-1-1-1 0 0,0-1 0 0 0,-1 0 0 0 0,0-1 0 0 0,0 0 0 0 0,0-1 0 0 0,-1-1 0 0 0,0 0 0 0 0,-1-1 1 0 0,0 0-1 0 0,-1 0 0 0 0,0-1 0 0 0,-1 0 0 0 0,0-1 0 0 0,-1 0 0 0 0,0-1 0 0 0,-1 1 1 0 0,4-13 15 0 0,-6 9-19 0 0,0 0 1 0 0,-2 0-1 0 0,1 0 1 0 0,-2 0 0 0 0,0-1-1 0 0,-2 1 1 0 0,1-1 0 0 0,-2 1-1 0 0,-1-9 19 0 0,1 27 7 0 0,1-1 0 0 0,0 1 0 0 0,0-1-1 0 0,0 1 1 0 0,0-1 0 0 0,0 1 0 0 0,0-1-1 0 0,0 1 1 0 0,-1-1 0 0 0,1 1 0 0 0,0-1 0 0 0,0 0-1 0 0,0 1 1 0 0,-1-1 0 0 0,1 1 0 0 0,0-1 0 0 0,-1 0-1 0 0,1 1 1 0 0,0-1 0 0 0,-1 0 0 0 0,1 0-1 0 0,-1 1 1 0 0,1-1 0 0 0,0 0 0 0 0,-1 0 0 0 0,1 1-1 0 0,-1-1 1 0 0,1 0 0 0 0,-1 0 0 0 0,1 0 0 0 0,-1 0-1 0 0,1 0 1 0 0,-1 0 0 0 0,1 0 0 0 0,0 0-1 0 0,-1 0 1 0 0,1 0 0 0 0,-1 0 0 0 0,1 0 0 0 0,-1 0-1 0 0,1 0 1 0 0,-1 0 0 0 0,1 0 0 0 0,-1 0 0 0 0,1-1-1 0 0,-1 1 1 0 0,1 0 0 0 0,0 0 0 0 0,-1-1-1 0 0,1 1 1 0 0,0 0 0 0 0,-1 0 0 0 0,1-1 0 0 0,-1 1-1 0 0,1-1 1 0 0,0 1 0 0 0,0 0 0 0 0,-1-1 0 0 0,1 1-1 0 0,0-1 1 0 0,0 1 0 0 0,-1 0 0 0 0,1-1 0 0 0,0 1-1 0 0,0-1 1 0 0,0 1 0 0 0,0-1 0 0 0,0 1-7 0 0,-16 27 73 0 0,9-10-4 0 0,0 0 1 0 0,1 0-1 0 0,1 0 1 0 0,1 0-1 0 0,1 1 0 0 0,0 0 1 0 0,1 0-1 0 0,1-1 1 0 0,1 10-70 0 0,-1-6 26 0 0,0-15-41 0 0,0 0-1 0 0,1-1 1 0 0,0 1 0 0 0,0 0 0 0 0,1 0 0 0 0,-1 0-1 0 0,1 0 1 0 0,1-1 0 0 0,-1 1 0 0 0,1 0 0 0 0,0-1 0 0 0,0 1-1 0 0,1-1 1 0 0,-1 0 0 0 0,1 0 0 0 0,0 0 0 0 0,1 0 0 0 0,-1 0-1 0 0,1-1 1 0 0,0 1 0 0 0,0-1 0 0 0,0 0 0 0 0,1-1-1 0 0,0 1 1 0 0,-1-1 0 0 0,1 1 0 0 0,0-1 0 0 0,1-1 0 0 0,-1 1-1 0 0,0-1 1 0 0,1 0 0 0 0,-1 0 0 0 0,1-1 0 0 0,0 1 0 0 0,0-1-1 0 0,-1 0 1 0 0,1-1 0 0 0,0 0 0 0 0,0 0 0 0 0,0 0-1 0 0,0 0 1 0 0,2-2 15 0 0,188-70-7848 0 0,-171 60 6448 0 0</inkml:trace>
  <inkml:trace contextRef="#ctx0" brushRef="#br0" timeOffset="-186017.018">30845 8628 8250 0 0,'-33'10'3624'0'0,"-34"40"-3449"0"0,60-42-174 0 0,1 0 0 0 0,0 1-1 0 0,1-1 1 0 0,0 1 0 0 0,0 0-1 0 0,1 1 1 0 0,0-1 0 0 0,1 1-1 0 0,0 0 1 0 0,0-1 0 0 0,1 1-1 0 0,0 1 1 0 0,1-1 0 0 0,0 0-1 0 0,1 0 1 0 0,0 0 0 0 0,1 1-1 0 0,0-1 1 0 0,0 0 0 0 0,1 0-1 0 0,0 0 1 0 0,1 0 0 0 0,0 0-1 0 0,1-1 1 0 0,0 1 0 0 0,0-1-1 0 0,1 0 1 0 0,0 0 0 0 0,1-1-1 0 0,0 1 1 0 0,0-1 0 0 0,1-1-1 0 0,-1 1 1 0 0,2-1 0 0 0,-1 0-1 0 0,6 3 0 0 0,-8-5 17 0 0,1 0-1 0 0,-1 0 1 0 0,1 0 0 0 0,0-1-1 0 0,1 0 1 0 0,-1 0-1 0 0,1-1 1 0 0,-1 1-1 0 0,1-1 1 0 0,0-1 0 0 0,0 0-1 0 0,1 0 1 0 0,-1 0-1 0 0,0-1 1 0 0,1 1 0 0 0,-1-2-1 0 0,1 1 1 0 0,-1-1-1 0 0,1-1 1 0 0,-1 1-1 0 0,1-1 1 0 0,-1 0 0 0 0,0-1-1 0 0,1 0 1 0 0,-1 0-1 0 0,0-1 1 0 0,0 1 0 0 0,0-2-1 0 0,-1 1 1 0 0,5-3-17 0 0,17-12 61 0 0,0 0 1 0 0,-2-2-1 0 0,0-1 0 0 0,-1-2 1 0 0,-1 0-1 0 0,-1-1 1 0 0,-1-2-1 0 0,-2 0 1 0 0,0-1-1 0 0,-2-1 0 0 0,-1 0 1 0 0,-1-2-1 0 0,-1 0 1 0 0,-2 0-1 0 0,7-26-61 0 0,-16 36 11 0 0,0 1 0 0 0,-2-1 0 0 0,0 0-1 0 0,-1 0 1 0 0,-1 1 0 0 0,-1-1 0 0 0,-1 0 0 0 0,0 0 0 0 0,-2 1-1 0 0,0-1 1 0 0,-1 1 0 0 0,-1 0 0 0 0,-1 0 0 0 0,-1 1-1 0 0,0 0 1 0 0,-1 0 0 0 0,-1 1 0 0 0,-1 0 0 0 0,-3-2-11 0 0,9 14-2 0 0,0-1 1 0 0,-1 0 0 0 0,0 1 0 0 0,0 0-1 0 0,0 0 1 0 0,0 1 0 0 0,-1 0 0 0 0,0 0-1 0 0,0 0 1 0 0,0 1 0 0 0,0 0 0 0 0,-1 0-1 0 0,1 1 1 0 0,-1 0 0 0 0,0 1 0 0 0,1-1-1 0 0,-1 1 1 0 0,0 1 0 0 0,0-1 0 0 0,0 2-1 0 0,0-1 1 0 0,1 1 0 0 0,-1 0 0 0 0,0 0-1 0 0,0 1 1 0 0,-6 2 1 0 0,-14 5-18 0 0,0 1 0 0 0,0 1 0 0 0,1 1 0 0 0,1 2 0 0 0,0 0 1 0 0,-12 11 17 0 0,6-5-4 0 0,1 2 0 0 0,1 1 1 0 0,0 1-1 0 0,2 1 0 0 0,1 2 1 0 0,2 1-1 0 0,0 1 0 0 0,2 1 1 0 0,1 1-1 0 0,2 0 0 0 0,1 2 1 0 0,-10 22 3 0 0,28-52-32 0 0,0-1 0 0 0,0 0 1 0 0,0 1-1 0 0,0-1 1 0 0,1 1-1 0 0,-1 0 1 0 0,1-1-1 0 0,-1 1 1 0 0,1 0-1 0 0,0-1 1 0 0,0 1-1 0 0,0 0 0 0 0,0-1 1 0 0,0 1-1 0 0,1-1 1 0 0,-1 1-1 0 0,1 0 1 0 0,0-1-1 0 0,0 1 1 0 0,0-1-1 0 0,0 1 1 0 0,0-1-1 0 0,0 0 0 0 0,1 1 1 0 0,-1-1-1 0 0,1 0 1 0 0,0 0-1 0 0,-1 0 1 0 0,1 0-1 0 0,0 0 1 0 0,0-1-1 0 0,0 1 1 0 0,1-1-1 0 0,-1 1 0 0 0,0-1 1 0 0,0 1-1 0 0,1-1 1 0 0,-1 0-1 0 0,1 0 1 0 0,-1-1-1 0 0,1 1 1 0 0,-1 0-1 0 0,1-1 1 0 0,0 1-1 0 0,-1-1 0 0 0,1 0 1 0 0,0 0-1 0 0,-1 0 1 0 0,1 0-1 0 0,0-1 1 0 0,-1 1-1 0 0,3-1 32 0 0,111-32-3654 0 0,-76 19 2388 0 0</inkml:trace>
  <inkml:trace contextRef="#ctx0" brushRef="#br0" timeOffset="-185767.255">31581 8099 6873 0 0,'-20'17'1402'0'0,"-187"180"1276"0"0,-300 305-1990 0 0,453-446-1222 0 0,2 2 1 0 0,3 3-1 0 0,2 1 0 0 0,4 2 1 0 0,1 4 533 0 0,23-33-945 0 0,8-5-394 0 0</inkml:trace>
  <inkml:trace contextRef="#ctx0" brushRef="#br0" timeOffset="-144294.523">22169 9252 7098 0 0,'-10'-2'2376'0'0,"5"-2"-2032"0"0,7 1-352 0 0,-2 3-328 0 0</inkml:trace>
  <inkml:trace contextRef="#ctx0" brushRef="#br0" timeOffset="-195830.346">28795 8050 6937 0 0,'27'13'4140'0'0,"-4"33"-3845"0"0,-19-35 42 0 0,-3-9-323 0 0,66 152 722 0 0,-7 4 0 0 0,1 30-736 0 0,-47-135 21 0 0,-2 0-1 0 0,-2 1 1 0 0,-3 1 0 0 0,-2-1 0 0 0,-2 1 0 0 0,-3 0 0 0 0,-2 0 0 0 0,-7 37-21 0 0,-3-46 15 0 0,-1-1 0 0 0,-3-1 0 0 0,-1-1 0 0 0,-3 0 0 0 0,-1-1 1 0 0,-2-1-1 0 0,-2-1 0 0 0,-1-2 0 0 0,-9 9-15 0 0,18-23 9 0 0,-18 22-199 0 0,-2-1 0 0 0,-2-2 0 0 0,-2-2 0 0 0,-12 8 190 0 0,-14 7-3312 0 0,65-50 2007 0 0</inkml:trace>
  <inkml:trace contextRef="#ctx0" brushRef="#br0" timeOffset="-213594.854">22866 8340 2184 0 0,'-14'-57'2145'0'0,"14"56"-1862"0"0,0 1 25 0 0,0 0 44 0 0,0 0 67 0 0,0 0 19 0 0,5 10-4 0 0,25 92 574 0 0,-28 428-268 0 0,-3-396-301 0 0,-6 1 0 0 0,-14 70-439 0 0,19-181-2704 0 0,2-24 1676 0 0</inkml:trace>
  <inkml:trace contextRef="#ctx0" brushRef="#br0" timeOffset="-212773.38">22935 8320 4345 0 0,'-114'-106'3382'0'0,"112"104"-3383"0"0,1 1-1 0 0,0-1 1 0 0,0 1-1 0 0,0-1 1 0 0,0 1 0 0 0,1-1-1 0 0,-1 0 1 0 0,0 1 0 0 0,1-1-1 0 0,-1 0 1 0 0,1 1-1 0 0,-1-1 1 0 0,1 0 0 0 0,0 0-1 0 0,0 0 1 0 0,0 1 0 0 0,0-1-1 0 0,0 0 1 0 0,0 0-1 0 0,0 0 1 0 0,1 1 0 0 0,-1-1-1 0 0,1 0 1 0 0,-1 0-1 0 0,1 1 1 0 0,0-1 0 0 0,-1 0-1 0 0,1 1 1 0 0,0-1 0 0 0,0 1-1 0 0,0-1 1 0 0,0 1-1 0 0,1 0 1 0 0,-1-1 0 0 0,0 1-1 0 0,0 0 1 0 0,1 0 0 0 0,-1 0-1 0 0,1 0 1 0 0,-1 0-1 0 0,1 0 1 0 0,0 0 0 0 0,-1 0-1 0 0,1 1 1 0 0,1-1 1 0 0,81-36-31 0 0,-43 25 45 0 0,1 2 1 0 0,-1 2 0 0 0,2 2 0 0 0,-1 1 0 0 0,1 3 0 0 0,-1 1 0 0 0,30 4-15 0 0,-54-1 16 0 0,0 0 0 0 0,-1 1-1 0 0,1 1 1 0 0,-1 1 0 0 0,0 1 0 0 0,0 0 0 0 0,-1 1 0 0 0,0 0 0 0 0,0 2 0 0 0,-1 0 0 0 0,0 1 0 0 0,0 0 0 0 0,-1 1 0 0 0,0 0 0 0 0,-1 2 0 0 0,-1-1 0 0 0,0 2 0 0 0,0-1 0 0 0,-2 2 0 0 0,0-1 0 0 0,0 1 0 0 0,-1 1-1 0 0,-1 0 1 0 0,0 2-16 0 0,-2-10 9 0 0,0 1-1 0 0,-1-1 1 0 0,0 2-1 0 0,-1-1 1 0 0,0 0-1 0 0,0 1 1 0 0,-1 0-1 0 0,0-1 1 0 0,-1 1-1 0 0,0 0 0 0 0,-1 1 1 0 0,0-1-1 0 0,0 0 1 0 0,-1 0-1 0 0,0 1 1 0 0,-1-1-1 0 0,0 0 1 0 0,-1 0-1 0 0,0 0 1 0 0,-1 0-1 0 0,1 0 1 0 0,-2 0-1 0 0,0-1 0 0 0,0 1 1 0 0,-1-1-1 0 0,0 0 1 0 0,0-1-1 0 0,-1 1 1 0 0,0-1-1 0 0,0 0 1 0 0,-1 0-1 0 0,-1 0-8 0 0,-34 14 79 0 0,0-1 0 0 0,-2-2 0 0 0,0-2 0 0 0,-1-2 0 0 0,0-2 1 0 0,-1-2-1 0 0,-14 0-79 0 0,23-2-10 0 0,-42 9-244 0 0,0-2-1 0 0,-1-5 0 0 0,-74 2 255 0 0,127-16-2208 0 0,26 1 1094 0 0</inkml:trace>
  <inkml:trace contextRef="#ctx0" brushRef="#br0" timeOffset="-211901.353">24513 7946 6361 0 0,'-10'-42'2919'0'0,"7"41"-2919"0"0,-1 0 1 0 0,1 0 0 0 0,-1 0-1 0 0,1 0 1 0 0,-1 0 0 0 0,0 0-1 0 0,1 1 1 0 0,-1 0 0 0 0,0 0-1 0 0,1 0 1 0 0,-1 0-1 0 0,1 1 1 0 0,-1-1 0 0 0,0 1-1 0 0,1 0 1 0 0,-1 0 0 0 0,1 0-1 0 0,-1 0 1 0 0,1 1 0 0 0,0 0-1 0 0,0-1 1 0 0,0 1 0 0 0,0 0-1 0 0,0 0 1 0 0,0 1 0 0 0,0 0-1 0 0,-22 23 20 0 0,1 2 0 0 0,1 0-1 0 0,2 1 1 0 0,1 2 0 0 0,1 0 0 0 0,2 1 0 0 0,1 1 0 0 0,1 0 0 0 0,2 1 0 0 0,0 8-20 0 0,-7 8 25 0 0,-14 30-1 0 0,3 2 0 0 0,4 0 0 0 0,4 2 0 0 0,3 1 1 0 0,4 0-1 0 0,4 1 0 0 0,1 43-24 0 0,10-84 6 0 0,2 0 0 0 0,2 0 0 0 0,2 0 0 0 0,3 0-1 0 0,6 21-5 0 0,2-7 33 0 0,2 0 0 0 0,4-2 0 0 0,1 0-1 0 0,3-2 1 0 0,3-1 0 0 0,1-1 0 0 0,17 18-33 0 0,-39-58-132 0 0,1-1 1 0 0,1 1 0 0 0,0-2-1 0 0,0 1 1 0 0,1-1-1 0 0,1-1 1 0 0,-1 0 0 0 0,2-1-1 0 0,-1 0 1 0 0,2-1-1 0 0,-1 0 1 0 0,1-1 0 0 0,0-1-1 0 0,0 0 1 0 0,1-1-1 0 0,-1 0 1 0 0,1-1 0 0 0,0-1-1 0 0,15 1 132 0 0,39-2-1380 0 0,-34-3 317 0 0</inkml:trace>
  <inkml:trace contextRef="#ctx0" brushRef="#br0" timeOffset="-199236.694">24693 9211 6825 0 0,'-123'34'3277'0'0,"46"-16"-3191"0"0,76-17-80 0 0,0-1 0 0 0,-1 1 0 0 0,1-1 0 0 0,-1 0 0 0 0,1 1 1 0 0,0-1-1 0 0,-1 0 0 0 0,1 0 0 0 0,-1 0 0 0 0,1 0 1 0 0,-1 0-1 0 0,1 0 0 0 0,-1-1 0 0 0,1 1 0 0 0,0 0 0 0 0,-1-1 1 0 0,1 1-1 0 0,0-1 0 0 0,-1 1 0 0 0,1-1 0 0 0,0 0 1 0 0,-1 0-1 0 0,1 0 0 0 0,0 1 0 0 0,0-1 0 0 0,0 0 1 0 0,0 0-1 0 0,0 0 0 0 0,0-1 0 0 0,0 1 0 0 0,0 0 0 0 0,1 0 1 0 0,-1 0-1 0 0,0-1 0 0 0,1 1 0 0 0,-1 0 0 0 0,1-1 1 0 0,-1 1-1 0 0,1 0 0 0 0,-1-1 0 0 0,1 1 0 0 0,0-1 0 0 0,0 1 1 0 0,0-1-1 0 0,0 1 0 0 0,0-1 0 0 0,0 1 0 0 0,0 0 1 0 0,0-1-1 0 0,1 1 0 0 0,-1-1 0 0 0,1 1 0 0 0,-1 0 1 0 0,1-1-1 0 0,-1 1 0 0 0,1 0 0 0 0,0-1 0 0 0,-1 1-6 0 0,8-47 21 0 0,2 0-1 0 0,2 1 1 0 0,2 0-1 0 0,2 1 1 0 0,12-22-21 0 0,-9 19 16 0 0,23-56-5 0 0,-17 49 1 0 0,-4-2-1 0 0,-1 0 1 0 0,-3-1-1 0 0,-1-8-11 0 0,-15 44 14 0 0,2 1 0 0 0,1 0 0 0 0,1 1 1 0 0,0-1-1 0 0,2 1 0 0 0,0 0 0 0 0,2 0 0 0 0,0 1 0 0 0,1 0 0 0 0,1 0 0 0 0,1 2 0 0 0,1-1 0 0 0,13-14-14 0 0,-25 32 0 0 0,0 0-1 0 0,0 0 1 0 0,0 0 0 0 0,0 0 0 0 0,0 0-1 0 0,0 1 1 0 0,0-1 0 0 0,1 0-1 0 0,-1 1 1 0 0,0-1 0 0 0,1 0 0 0 0,-1 1-1 0 0,0 0 1 0 0,1-1 0 0 0,-1 1-1 0 0,1 0 1 0 0,-1-1 0 0 0,1 1 0 0 0,-1 0-1 0 0,0 0 1 0 0,1 0 0 0 0,-1 1 0 0 0,1-1-1 0 0,-1 0 1 0 0,1 0 0 0 0,-1 1-1 0 0,0-1 1 0 0,1 1 0 0 0,-1-1 0 0 0,0 1-1 0 0,1 0 1 0 0,-1-1 0 0 0,0 1-1 0 0,0 0 1 0 0,0 0 0 0 0,0 0 0 0 0,1 0-1 0 0,-1 0 1 0 0,0 0 0 0 0,-1 0-1 0 0,1 0 1 0 0,0 1 0 0 0,0-1 0 0 0,0 0-1 0 0,-1 0 1 0 0,1 1 0 0 0,-1-1-1 0 0,1 0 1 0 0,-1 1 0 0 0,1-1 0 0 0,-1 1 0 0 0,23 75-17 0 0,-23-77 17 0 0,16 122 43 0 0,-6 0 0 0 0,-4 0 0 0 0,-6 1 0 0 0,-6 7-43 0 0,4-69 8 0 0,-9 147 292 0 0,14-190-246 0 0,-3-17-128 0 0,6-25-4687 0 0,14-24 3389 0 0</inkml:trace>
  <inkml:trace contextRef="#ctx0" brushRef="#br0" timeOffset="-198984.433">24462 8916 4729 0 0,'-1'0'153'0'0,"0"1"0"0"0,-1-1 0 0 0,1 0-1 0 0,0 0 1 0 0,0 0 0 0 0,-1 0 0 0 0,1 0 0 0 0,0 0 0 0 0,0 0 0 0 0,-1 0-1 0 0,1-1 1 0 0,0 1 0 0 0,0 0 0 0 0,0-1 0 0 0,0 1 0 0 0,-1-1 0 0 0,1 1-1 0 0,0-1 1 0 0,0 0 0 0 0,0 0 0 0 0,0 1 0 0 0,0-1 0 0 0,0 0 0 0 0,1 0-1 0 0,-1 0 1 0 0,0 0 0 0 0,0 0 0 0 0,0 0 0 0 0,1 0 0 0 0,-1 0 0 0 0,1 0-1 0 0,-1 0 1 0 0,1 0 0 0 0,-1-1-153 0 0,9 0 93 0 0,77-14 151 0 0,186-19-544 0 0,-164 34-3479 0 0,-88 1 2492 0 0</inkml:trace>
  <inkml:trace contextRef="#ctx0" brushRef="#br0" timeOffset="-198733.895">25180 9180 5689 0 0,'0'-21'3421'0'0,"7"-22"-2198"0"0,-5 38-1204 0 0,-1 1 2 0 0,0 0-1 0 0,1 0 1 0 0,-1 0 0 0 0,1 0-1 0 0,0 1 1 0 0,0-1 0 0 0,1 0-1 0 0,-1 1 1 0 0,1-1 0 0 0,-1 1 0 0 0,1 0-1 0 0,0 0 1 0 0,0 0 0 0 0,1 0-1 0 0,-1 1 1 0 0,1-1 0 0 0,1 0-21 0 0,-4 3 25 0 0,-1 0-9 0 0,2 8-3 0 0,2 85 62 0 0,-93 369 149 0 0,72-369-247 0 0,53-119-2977 0 0,-17 4 1879 0 0</inkml:trace>
  <inkml:trace contextRef="#ctx0" brushRef="#br0" timeOffset="-198485.263">25410 8760 7706 0 0,'27'-10'3770'0'0,"27"15"-3905"0"0,-33-2 476 0 0,299-36 56 0 0,-269 28-863 0 0,39-1-4846 0 0,-79 7 3644 0 0</inkml:trace>
  <inkml:trace contextRef="#ctx0" brushRef="#br0" timeOffset="-198238.108">25526 8961 7378 0 0,'-10'8'1728'0'0,"9"-8"-1684"0"0,-1 0-1 0 0,1 1 1 0 0,0-1-1 0 0,-1 1 0 0 0,1-1 1 0 0,-1 1-1 0 0,1-1 1 0 0,0 1-1 0 0,0 0 1 0 0,-1 0-1 0 0,1-1 0 0 0,0 1 1 0 0,0 0-1 0 0,0 0 1 0 0,0 0-1 0 0,0 0 0 0 0,0 1 1 0 0,0-1-1 0 0,0 0 1 0 0,1 0-1 0 0,-1 0 0 0 0,0 1 1 0 0,1-1-1 0 0,-1 0 1 0 0,1 1-1 0 0,-1-1 0 0 0,1 1 1 0 0,0-1-1 0 0,-1 1 1 0 0,1-1-1 0 0,0 0 0 0 0,0 1 1 0 0,0-1-1 0 0,0 1 1 0 0,0-1-1 0 0,1 1 0 0 0,-1-1 1 0 0,0 1-1 0 0,1-1 1 0 0,-1 0-1 0 0,1 1 0 0 0,-1-1 1 0 0,1 0-1 0 0,0 1 1 0 0,-1-1-1 0 0,1 0 0 0 0,0 0 1 0 0,0 0-1 0 0,0 0 1 0 0,0 1-1 0 0,0-1 1 0 0,0-1-1 0 0,0 1 0 0 0,0 0 1 0 0,1 0-1 0 0,-1 0-43 0 0,11 3 20 0 0,-1-1 1 0 0,1-1-1 0 0,0 0 0 0 0,0 0 0 0 0,0-1 0 0 0,0 0 1 0 0,0-1-1 0 0,0-1 0 0 0,1 0 0 0 0,-1-1 1 0 0,-1 0-1 0 0,1 0 0 0 0,0-1 0 0 0,5-3-20 0 0,67-10-532 0 0,33 13-2838 0 0,-98 3 2365 0 0</inkml:trace>
  <inkml:trace contextRef="#ctx0" brushRef="#br0" timeOffset="-197414.074">27496 7916 5689 0 0,'10'10'3402'0'0,"-7"34"-1908"0"0,-26 108-930 0 0,-7-2 0 0 0,-6-1-1 0 0,-7-2 1 0 0,-6-2 0 0 0,-11 9-564 0 0,-233 594 26 0 0,273-693-271 0 0,-25 102-3953 0 0,45-146 3151 0 0,6-5-260 0 0</inkml:trace>
  <inkml:trace contextRef="#ctx0" brushRef="#br0" timeOffset="-196620.233">28201 8510 5169 0 0,'13'-43'4973'0'0,"-14"42"-4961"0"0,0 0 0 0 0,0 1 0 0 0,-1-1 0 0 0,1 0 1 0 0,0 1-1 0 0,0-1 0 0 0,-1 1 0 0 0,1 0 0 0 0,0-1 0 0 0,-1 1 0 0 0,1 0 0 0 0,0 0 0 0 0,-1 0 0 0 0,1 0 0 0 0,-1 0 0 0 0,1 0 1 0 0,0 0-1 0 0,-1 0 0 0 0,1 0 0 0 0,0 1 0 0 0,-1-1 0 0 0,1 1 0 0 0,0-1 0 0 0,-1 1 0 0 0,1-1 0 0 0,0 1 0 0 0,0 0 0 0 0,0-1 0 0 0,0 1 1 0 0,-1 0-1 0 0,1 0 0 0 0,0 0 0 0 0,1 0 0 0 0,-1 0 0 0 0,-1 1-12 0 0,-181 85 75 0 0,97-50-30 0 0,52-25 106 0 0,2 0-1 0 0,0 2 1 0 0,0 1 0 0 0,2 2-1 0 0,0 1 1 0 0,1 1 0 0 0,0 2 0 0 0,2 0-1 0 0,1 2 1 0 0,0 1 0 0 0,-13 18-151 0 0,11 53 61 0 0,28-93-59 0 0,0 0-1 0 0,0 0 1 0 0,1 0 0 0 0,-1 0-1 0 0,1 0 1 0 0,-1-1 0 0 0,1 1-1 0 0,0 0 1 0 0,0-1 0 0 0,0 1-1 0 0,0 0 1 0 0,0-1 0 0 0,0 1-1 0 0,0-1 1 0 0,0 1 0 0 0,1-1-1 0 0,-1 0 1 0 0,0 1 0 0 0,1-1 0 0 0,-1 0-1 0 0,1 0 1 0 0,0 0 0 0 0,-1 0-1 0 0,1 0 1 0 0,0-1 0 0 0,0 1-1 0 0,-1 0 1 0 0,1-1 0 0 0,0 0-1 0 0,0 1 1 0 0,0-1 0 0 0,0 0-1 0 0,-1 0 1 0 0,1 0 0 0 0,0 0-1 0 0,1 0-1 0 0,73-3 32 0 0,-27-5-19 0 0,-24 3-14 0 0,0 1-1 0 0,0 1 1 0 0,1 1-1 0 0,-1 1 1 0 0,1 1-1 0 0,0 1 1 0 0,0 2 1 0 0,-22-3 1 0 0,1 1 0 0 0,0 0 0 0 0,-1 0 0 0 0,1 1-1 0 0,0-1 1 0 0,-1 1 0 0 0,0 0 0 0 0,1 0 0 0 0,-1 0 0 0 0,0 1 0 0 0,0 0 0 0 0,0-1 0 0 0,0 1 0 0 0,-1 1 0 0 0,1-1 0 0 0,-1 0 0 0 0,0 1 0 0 0,0 0 0 0 0,0 0 0 0 0,0 0 0 0 0,-1 0 0 0 0,0 0 0 0 0,0 0 0 0 0,0 1 0 0 0,0-1 0 0 0,0 1 0 0 0,-1-1 0 0 0,0 1 0 0 0,0 0 0 0 0,0 0-1 0 0,-1-1 1 0 0,0 1 0 0 0,1 0 0 0 0,-2 0 0 0 0,1-1 0 0 0,0 1 0 0 0,-1 0 0 0 0,0 0 0 0 0,0-1 0 0 0,-1 1 0 0 0,1 0 0 0 0,-1-1 0 0 0,0 1-1 0 0,-16 14 29 0 0,-1-1-1 0 0,-1 0 1 0 0,0-2 0 0 0,-1 0-1 0 0,-1-1 1 0 0,0-1 0 0 0,-1-1-1 0 0,-1-2 1 0 0,0 0 0 0 0,0-1-1 0 0,-1-2 1 0 0,0 0 0 0 0,0-2-1 0 0,-26 4-28 0 0,-181 20 147 0 0,227-29-486 0 0,-13 3 684 0 0,14-7-4921 0 0,14 1 3370 0 0,53-4-737 0 0,-43 6 543 0 0</inkml:trace>
  <inkml:trace contextRef="#ctx0" brushRef="#br0" timeOffset="-196326.933">28184 9268 7050 0 0,'-22'-27'4158'0'0,"22"27"-4114"0"0,2 13-8 0 0,8 59-19 0 0,-58 133 27 0 0,-5 70 56 0 0,57-236-1013 0 0,-4-38 142 0 0,0-1-160 0 0,0 0 348 0 0,0 0-324 0 0,0-2-268 0 0</inkml:trace>
  <inkml:trace contextRef="#ctx0" brushRef="#br0" timeOffset="-188789.507">26343 8687 5161 0 0,'-11'9'112'0'0,"0"1"-1"0"0,1 0 1 0 0,0 0 0 0 0,0 1-1 0 0,1 0 1 0 0,1 1 0 0 0,0 0-1 0 0,1 1 1 0 0,0-1 0 0 0,1 1-1 0 0,0 1 1 0 0,1-1 0 0 0,0 1-1 0 0,2 0 1 0 0,-1 0 0 0 0,2 0-1 0 0,0 0 1 0 0,0 1 0 0 0,1-1-1 0 0,1 0 1 0 0,1 1 0 0 0,1 13-112 0 0,-1-23 23 0 0,-1 1 1 0 0,1 0 0 0 0,0-1-1 0 0,0 1 1 0 0,0-1 0 0 0,1 0-1 0 0,0 1 1 0 0,0-1 0 0 0,0 0 0 0 0,0 0-1 0 0,1 0 1 0 0,0 0 0 0 0,0-1-1 0 0,1 1 1 0 0,-1-1 0 0 0,1 0-1 0 0,0 0 1 0 0,0 0 0 0 0,0 0 0 0 0,1-1-1 0 0,-1 1 1 0 0,1-1 0 0 0,0 0-1 0 0,0-1 1 0 0,0 1 0 0 0,0-1-1 0 0,0 0 1 0 0,0 0 0 0 0,1-1-1 0 0,-1 1-23 0 0,6 0 56 0 0,0-1-1 0 0,0 0 0 0 0,0 0 1 0 0,0-1-1 0 0,0-1 1 0 0,0 0-1 0 0,0 0 0 0 0,0-1 1 0 0,0-1-1 0 0,0 1 0 0 0,-1-2 1 0 0,1 1-1 0 0,-1-2 0 0 0,8-4-55 0 0,6-3 74 0 0,-1-2 0 0 0,-1-1 0 0 0,0 0 0 0 0,-1-2 0 0 0,-1 0 0 0 0,0-2 0 0 0,-1 0 0 0 0,-1-1 0 0 0,10-16-74 0 0,53-83 381 0 0,-76 109-341 0 0,6-8 82 0 0,0 0 0 0 0,-1-1 0 0 0,-1 0 0 0 0,-1 0 0 0 0,-1-1 0 0 0,0 0 0 0 0,-2-1 1 0 0,0 1-1 0 0,-1-1 0 0 0,-2 0 0 0 0,0 0 0 0 0,-1 0 0 0 0,-1 0 0 0 0,0 0 0 0 0,-4-19-122 0 0,2 34 15 0 0,0 1-1 0 0,-1-1 1 0 0,1 0-1 0 0,-1 1 1 0 0,0 0 0 0 0,0-1-1 0 0,0 1 1 0 0,-1 0-1 0 0,0 1 1 0 0,0-1-1 0 0,0 1 1 0 0,-1-1-1 0 0,0 1 1 0 0,1 1 0 0 0,-1-1-1 0 0,0 1 1 0 0,-1-1-1 0 0,1 2 1 0 0,-1-1-1 0 0,1 0 1 0 0,-1 1-1 0 0,0 0 1 0 0,0 1-1 0 0,0-1 1 0 0,0 1 0 0 0,0 0-1 0 0,0 1 1 0 0,0-1-1 0 0,0 1 1 0 0,-5 1-15 0 0,-10-1-2 0 0,0 2 0 0 0,0 1 0 0 0,1 0 0 0 0,-1 2 0 0 0,1 0 0 0 0,0 1 1 0 0,1 1-1 0 0,-11 5 2 0 0,-17 13-19 0 0,0 3-1 0 0,2 1 1 0 0,1 2 0 0 0,2 2 0 0 0,1 1 0 0 0,-22 26 19 0 0,42-41-380 0 0,2 0 0 0 0,0 0 0 0 0,1 2 0 0 0,1 0 0 0 0,1 2 0 0 0,1-1 0 0 0,2 2 0 0 0,0 0 0 0 0,1 0 0 0 0,1 1 0 0 0,1 1 0 0 0,2 0 0 0 0,0 1 380 0 0,6 5-1203 0 0</inkml:trace>
  <inkml:trace contextRef="#ctx0" brushRef="#br0" timeOffset="-186790.143">29506 9071 5097 0 0,'-167'-63'4933'0'0,"154"62"-4978"0"0,40 13 38 0 0,122-4 64 0 0,-87-12 22 0 0,-1-2 0 0 0,0-3 0 0 0,0-3 0 0 0,2-4-79 0 0,-20 7 50 0 0,57-7 46 0 0,-68 13 114 0 0,-21 3-567 0 0,0 0-1 0 0,0-1 1 0 0,0-1 0 0 0,0 0-1 0 0,0-1 1 0 0,0 0 0 0 0,0 0-1 0 0,-1-1 1 0 0,0-1 0 0 0,5-2 357 0 0,4-4-1173 0 0</inkml:trace>
  <inkml:trace contextRef="#ctx0" brushRef="#br0" timeOffset="-186534.744">29893 8639 5417 0 0,'-28'32'5215'0'0,"-3"73"-4357"0"0,21 1-737 0 0,4 0-1 0 0,7 85-120 0 0,1-56 77 0 0,-5-102-181 0 0,0 38-1893 0 0,24-38-2453 0 0,-11-30 3146 0 0</inkml:trace>
  <inkml:trace contextRef="#ctx0" brushRef="#br0" timeOffset="-108511.606">28335 8698 4801 0 0,'-33'-69'3878'0'0,"12"10"-3064"0"0,-41-30 51 0 0,57 83-822 0 0,0 1 0 0 0,-1 1-1 0 0,0-1 1 0 0,0 1 0 0 0,0 0 0 0 0,0 0 0 0 0,0 1-1 0 0,-1 0 1 0 0,0 0 0 0 0,1 0 0 0 0,-1 1-1 0 0,0 0 1 0 0,0 1 0 0 0,-1-1 0 0 0,1 1-43 0 0,-15-4 62 0 0,9 4-43 0 0,-1 1-1 0 0,1 1 1 0 0,-1 0-1 0 0,1 0 1 0 0,-1 2-1 0 0,1-1 1 0 0,0 2-1 0 0,0 0 1 0 0,0 0-1 0 0,0 1 1 0 0,1 1-1 0 0,-1 0 1 0 0,2 0-1 0 0,-1 2 1 0 0,1-1-1 0 0,0 1 1 0 0,0 1-1 0 0,1 0 1 0 0,0 1-1 0 0,1-1 1 0 0,0 2-1 0 0,1-1 1 0 0,-1 2-19 0 0,-1-3 25 0 0,0-1 0 0 0,0 2 0 0 0,1-1 1 0 0,0 1-1 0 0,1 0 0 0 0,0 1 0 0 0,0 0 0 0 0,1 1 1 0 0,1-1-1 0 0,0 1 0 0 0,1 0 0 0 0,0 1 0 0 0,0-1 0 0 0,2 1 1 0 0,-1 0-1 0 0,2 0 0 0 0,0 0 0 0 0,0 5-25 0 0,5-12 29 0 0,1 1-1 0 0,-1 0 1 0 0,1-1-1 0 0,1 0 1 0 0,-1 0-1 0 0,1 0 1 0 0,0 0 0 0 0,1-1-1 0 0,-1 0 1 0 0,1 0-1 0 0,0-1 1 0 0,0 1-1 0 0,0-1 1 0 0,1 0-1 0 0,0-1 1 0 0,-1 0-1 0 0,1 0 1 0 0,1 0 0 0 0,-1-1-1 0 0,0 0 1 0 0,0 0-1 0 0,1-1 1 0 0,-1 0-1 0 0,1-1 1 0 0,-1 1-1 0 0,1-1 1 0 0,0-1-29 0 0,6 4 21 0 0,43 4 26 0 0,-51-8-44 0 0,0 0-1 0 0,1 0 1 0 0,-1 1 0 0 0,1 0-1 0 0,-1 0 1 0 0,1 1 0 0 0,-1 0-1 0 0,0 0 1 0 0,1 0-1 0 0,-1 1 1 0 0,0 0 0 0 0,0 0-1 0 0,0 1 1 0 0,0 0 0 0 0,0 0-1 0 0,-1 0 1 0 0,1 0-1 0 0,-1 1 1 0 0,0 0 0 0 0,0 0-1 0 0,0 1 1 0 0,-1-1 0 0 0,1 1-1 0 0,-1 0 1 0 0,0 0-1 0 0,-1 0 1 0 0,1 1 0 0 0,-1 0-1 0 0,0-1 1 0 0,0 1 0 0 0,-1 0-1 0 0,0 0 1 0 0,1 3-3 0 0,-2 2 10 0 0,0 0 1 0 0,-1 1-1 0 0,0-1 1 0 0,-1 0-1 0 0,0 0 1 0 0,-1 0-1 0 0,0 0 1 0 0,-1 0 0 0 0,0 0-1 0 0,-1 0 1 0 0,0-1-1 0 0,0 0 1 0 0,-1 0-1 0 0,-1 0 1 0 0,0 0-1 0 0,0-1 1 0 0,-1 0-1 0 0,0 0 1 0 0,-2 1-11 0 0,-14 14 110 0 0,-1-2 0 0 0,-2 0 1 0 0,1-2-1 0 0,-2-1 0 0 0,-1-1 0 0 0,0-2 1 0 0,-1 0-1 0 0,-1-2 0 0 0,-1-1 1 0 0,1-2-1 0 0,-2-1 0 0 0,1-1 0 0 0,-22 2-110 0 0,39-8 40 0 0,-1-1 0 0 0,1 0 0 0 0,-1-1 0 0 0,1-1 0 0 0,-1 0 0 0 0,0-1-1 0 0,1-1 1 0 0,-1 0 0 0 0,-8-3-40 0 0,-51-3 12 0 0,81-7-192 0 0,65-53-64 0 0,-70 66 240 0 0,0 0 1 0 0,0 0-1 0 0,1 0 0 0 0,-2 0 1 0 0,1-1-1 0 0,0 1 1 0 0,-1-1-1 0 0,1 1 0 0 0,-1-1 1 0 0,1 0-1 0 0,-1 1 0 0 0,0-1 1 0 0,0 0-1 0 0,-1 0 0 0 0,1 0 1 0 0,-1 0-1 0 0,1 0 0 0 0,-1 0 1 0 0,0 0-1 0 0,0 0 0 0 0,0 0 1 0 0,0 0-1 0 0,-1 0 0 0 0,1 0 1 0 0,-1 1-1 0 0,0-1 1 0 0,0 0-1 0 0,0 0 0 0 0,0 0 1 0 0,0 1-1 0 0,0-1 0 0 0,-1 0 1 0 0,0 1-1 0 0,1-1 0 0 0,-1 1 1 0 0,0 0-1 0 0,0 0 0 0 0,0-1 4 0 0,-13 7-32 0 0,-24 26 70 0 0,2 2 0 0 0,1 2 0 0 0,2 1 0 0 0,1 2-1 0 0,2 1 1 0 0,-20 33-38 0 0,36-31-105 0 0,15-39-111 0 0,8-4-1269 0 0,86-27-1859 0 0,-64 18 1609 0 0</inkml:trace>
  <inkml:trace contextRef="#ctx0" brushRef="#br0" timeOffset="-108231.14">28477 8531 6161 0 0,'0'-1'65'0'0,"-1"0"0"0"0,1 0 0 0 0,0 0 0 0 0,-1 0 0 0 0,1 0 0 0 0,0 0 0 0 0,-1 0 0 0 0,0 0 0 0 0,1 0 0 0 0,-1 1 0 0 0,1-1 0 0 0,-1 0 0 0 0,0 0 0 0 0,1 1 0 0 0,-1-1 0 0 0,0 0 0 0 0,0 1 0 0 0,0-1 0 0 0,0 1-1 0 0,1-1 1 0 0,-1 1 0 0 0,0-1 0 0 0,0 1 0 0 0,0 0 0 0 0,0-1 0 0 0,0 1 0 0 0,0 0 0 0 0,0 0 0 0 0,0 0 0 0 0,0 0 0 0 0,0 0 0 0 0,0 0 0 0 0,0 0 0 0 0,0 0 0 0 0,0 0 0 0 0,0 0 0 0 0,0 0 0 0 0,0 1 0 0 0,0-1 0 0 0,0 0 0 0 0,0 1 0 0 0,0-1 0 0 0,0 1-1 0 0,0-1 1 0 0,0 1 0 0 0,1 0 0 0 0,-1-1 0 0 0,0 1 0 0 0,0 0 0 0 0,1-1 0 0 0,-1 1 0 0 0,0 0 0 0 0,1 0 0 0 0,-1 0-65 0 0,-53 49-236 0 0,46-42 502 0 0,-52 50-82 0 0,-100 119-162 0 0,125-81-3299 0 0,37-86 2090 0 0</inkml:trace>
  <inkml:trace contextRef="#ctx0" brushRef="#br0" timeOffset="-141911.914">22510 9875 6033 0 0,'-3'-1'81'0'0,"0"-1"-1"0"0,0 1 1 0 0,1-1 0 0 0,-1 1-1 0 0,0 0 1 0 0,0 0-1 0 0,0 0 1 0 0,0 1-1 0 0,0-1 1 0 0,-1 1 0 0 0,1-1-1 0 0,0 1 1 0 0,0 0-1 0 0,0 0 1 0 0,0 1-1 0 0,0-1 1 0 0,0 1 0 0 0,0-1-1 0 0,-1 1 1 0 0,1 0-1 0 0,1 0 1 0 0,-1 0-1 0 0,0 1 1 0 0,0-1 0 0 0,0 1-1 0 0,1-1 1 0 0,-1 1-1 0 0,1 0 1 0 0,-1 0-1 0 0,1 0 1 0 0,0 0 0 0 0,0 1-1 0 0,0-1 1 0 0,0 1-1 0 0,0-1 1 0 0,0 2-81 0 0,-55 107-277 0 0,51-87 272 0 0,0-1 1 0 0,2 1 0 0 0,0 1-1 0 0,2-1 1 0 0,0 0 0 0 0,2 1 0 0 0,1-1-1 0 0,0 0 1 0 0,2 1 0 0 0,1-1-1 0 0,1 0 1 0 0,1-1 0 0 0,1 1 0 0 0,3 4 4 0 0,1-12 17 0 0,0-1 0 0 0,1-1 0 0 0,0 0 0 0 0,1 0 0 0 0,1-2 0 0 0,0 1 0 0 0,1-2 1 0 0,0 0-1 0 0,0-1 0 0 0,1 0 0 0 0,1-1 0 0 0,0-1 0 0 0,0-1 0 0 0,0 0 0 0 0,1-1 1 0 0,0-1-1 0 0,0-1 0 0 0,1 0 0 0 0,10-1-17 0 0,19 3 191 0 0,1-2-1 0 0,0-3 1 0 0,0-1-1 0 0,0-3 1 0 0,-1-2 0 0 0,1-2-1 0 0,-1-2 1 0 0,0-3 0 0 0,21-8-191 0 0,-2 4 186 0 0,53-15-90 0 0,1 5 0 0 0,1 6 1 0 0,1 5-1 0 0,1 5 0 0 0,0 6 1 0 0,0 5-1 0 0,-1 5 0 0 0,123 24-96 0 0,-207-25 5 0 0,0 2 0 0 0,-1 1 0 0 0,0 2 0 0 0,0 2-1 0 0,-1 2 1 0 0,-1 1 0 0 0,-1 1 0 0 0,0 2-1 0 0,-1 2 1 0 0,0 1 0 0 0,-2 2 0 0 0,11 10-5 0 0,-39-29 26 0 0,1 1 1 0 0,-1-1-1 0 0,0 1 1 0 0,0 0-1 0 0,-1 0 1 0 0,1 0-1 0 0,-1 1 1 0 0,0-1-1 0 0,-1 1 1 0 0,1-1-1 0 0,-1 1 1 0 0,0 0-1 0 0,-1 0 0 0 0,0 0 1 0 0,1 0-1 0 0,-2 1 1 0 0,1-1-1 0 0,-1 0 1 0 0,0 0-1 0 0,0 0 1 0 0,-1 0-1 0 0,1 1 1 0 0,-1-1-1 0 0,-1 0 1 0 0,1 0-1 0 0,-1 0 1 0 0,-1 2-27 0 0,2-7 193 0 0,1-1-6 0 0,4-7 294 0 0,26-17-459 0 0,2 1 0 0 0,0 2 0 0 0,1 1 0 0 0,0 1 0 0 0,2 2 0 0 0,0 2 0 0 0,1 1 0 0 0,30-7-22 0 0,49-9-8 0 0,0 5 0 0 0,2 5 0 0 0,0 5 0 0 0,1 5 0 0 0,0 6 0 0 0,0 4 0 0 0,0 6 0 0 0,0 5 0 0 0,59 15 8 0 0,79 10-6 0 0,48 11 278 0 0,0-13 0 0 0,2-13 0 0 0,254-18-272 0 0,-327-26 550 0 0,-1-9 1 0 0,32-18-551 0 0,-174 31 76 0 0,-1-4 0 0 0,-1-4-1 0 0,-1-4 1 0 0,9-8-76 0 0,-26-21-665 0 0,-68 56 423 0 0,0-1 1 0 0,0 1-1 0 0,-1-1 0 0 0,1 1 1 0 0,-1-1-1 0 0,0 1 1 0 0,-1-1-1 0 0,1 0 0 0 0,-1 0 1 0 0,0 1-1 0 0,0-1 0 0 0,0 0 1 0 0,0 1-1 0 0,-1-1 1 0 0,0 0-1 0 0,0 1 0 0 0,-1-1 1 0 0,1 0 241 0 0,-11-23-1730 0 0</inkml:trace>
  <inkml:trace contextRef="#ctx0" brushRef="#br0" timeOffset="-130514.912">25699 16032 5977 0 0,'-38'150'2919'0'0,"1"206"-2333"0"0,15-100 308 0 0,16-251-799 0 0,4-5-4871 0 0,2 0 3986 0 0</inkml:trace>
  <inkml:trace contextRef="#ctx0" brushRef="#br0" timeOffset="-130092.461">25625 16616 1560 0 0,'6'-11'473'0'0,"1"-1"-1"0"0,0 1 1 0 0,0 1-1 0 0,2-1 1 0 0,-1 1-1 0 0,1 1 1 0 0,1-1-1 0 0,0 2 1 0 0,0-1 0 0 0,0 1-1 0 0,1 1 1 0 0,0 0-1 0 0,1 1 1 0 0,0 0-1 0 0,0 0 1 0 0,7-1-473 0 0,121-43 1823 0 0,-140 51-1847 0 0,1-1 0 0 0,0 0 0 0 0,0 0 0 0 0,-1 0 1 0 0,1 0-1 0 0,0 0 0 0 0,0 0 0 0 0,-1 0 1 0 0,1 0-1 0 0,0-1 0 0 0,-1 1 0 0 0,1 0 0 0 0,0 0 1 0 0,0-1-1 0 0,-1 1 0 0 0,1 0 0 0 0,-1-1 0 0 0,1 1 1 0 0,0-1-1 0 0,-1 1 0 0 0,1 0 0 0 0,-1-1 0 0 0,1 1 1 0 0,-1-1-1 0 0,1 0 0 0 0,-1 1 0 0 0,1-1 0 0 0,-1 1 1 0 0,1-1-1 0 0,-1 0 0 0 0,0 1 0 0 0,0-1 0 0 0,1 0 1 0 0,-1 0-1 0 0,0 1 0 0 0,0-1 0 0 0,0 0 0 0 0,0 1 1 0 0,0-1-1 0 0,1 0 0 0 0,-1 0 0 0 0,-1 1 1 0 0,1-1-1 0 0,0 0 0 0 0,0 0 0 0 0,0 1 0 0 0,0-1 1 0 0,0 0-1 0 0,-1 0 0 0 0,1 1 0 0 0,0-1 0 0 0,-1 0 1 0 0,1 1-1 0 0,0-1 0 0 0,-1 1 0 0 0,1-1 0 0 0,-1 0 24 0 0,-49 7-890 0 0,37-1 926 0 0,0-1 1 0 0,0 2 0 0 0,1 0 0 0 0,0 1 0 0 0,0 0 0 0 0,1 0 0 0 0,-1 1 0 0 0,2 1 0 0 0,-10 9-37 0 0,18-13 90 0 0,0 1 0 0 0,1-1 1 0 0,-1 1-1 0 0,1-1 0 0 0,1 1 0 0 0,-1-1 1 0 0,1 1-1 0 0,0 0 0 0 0,0-1 1 0 0,0 1-1 0 0,1 0 0 0 0,0-1 1 0 0,0 1-1 0 0,1-1 0 0 0,-1 1 0 0 0,1-1 1 0 0,0 0-1 0 0,1 0 0 0 0,-1 0 1 0 0,1 0-1 0 0,0 0 0 0 0,0 0 1 0 0,1-1-1 0 0,-1 0 0 0 0,1 1 0 0 0,0-1 1 0 0,0 0-1 0 0,1-1 0 0 0,-1 1 1 0 0,1-1-1 0 0,2 1-90 0 0,-2 2 93 0 0,77 60 539 0 0,-7-46-1284 0 0,-74-26-3259 0 0,-1 5 2626 0 0</inkml:trace>
  <inkml:trace contextRef="#ctx0" brushRef="#br0" timeOffset="-129807.917">26172 16591 5577 0 0,'17'18'5580'0'0,"162"-19"-4790"0"0,-53-21-5554 0 0,-113 22 3470 0 0</inkml:trace>
  <inkml:trace contextRef="#ctx0" brushRef="#br0" timeOffset="-129371.238">26902 16298 5313 0 0,'15'-55'3021'0'0,"5"178"-1878"0"0,-42 254 1844 0 0,3-307-2843 0 0,-8-64-823 0 0,-64 25 387 0 0,38-15 978 0 0,364-40-50 0 0,-308 24-198 0 0,9 1-2250 0 0,-13-8-3493 0 0,-1 5 4098 0 0</inkml:trace>
  <inkml:trace contextRef="#ctx0" brushRef="#br0" timeOffset="-129117.46">26700 16557 6121 0 0,'0'7'3049'0'0,"-7"-4"-1825"0"0,-1 0-888 0 0,2-3 600 0 0,4-2-823 0 0,1 1-73 0 0,1-1-48 0 0,0 1-56 0 0,0-1-65 0 0,44-31-111 0 0,-26 15-200 0 0,9-3 352 0 0,0 1-216 0 0,3-6-120 0 0</inkml:trace>
  <inkml:trace contextRef="#ctx0" brushRef="#br0" timeOffset="-140055.135">23631 11452 4545 0 0,'-12'1'2163'0'0,"5"30"-1927"0"0,1 0 1 0 0,1 1-1 0 0,2-1 1 0 0,1 1-1 0 0,2 0 0 0 0,3 31-236 0 0,-2 12 328 0 0,62 1376 796 0 0,-40-1091-953 0 0,1 322 562 0 0,-12-586-1806 0 0,-8-72-1200 0 0,-4-23 1217 0 0,0-2-479 0 0</inkml:trace>
  <inkml:trace contextRef="#ctx0" brushRef="#br0" timeOffset="-138747.462">29264 13984 7978 0 0,'-3'-2'977'0'0,"-46"-10"1616"0"0,48 13-2609 0 0,1-1 10 0 0,6 6 17 0 0,79 49 85 0 0,-70-50-73 0 0,104 41 197 0 0,-1 4 1 0 0,61 39-221 0 0,-177-88 23 0 0,0-1 0 0 0,0 1 1 0 0,-1 0-1 0 0,1 0 0 0 0,0-1 0 0 0,0 1 0 0 0,-1 0 0 0 0,1 0 0 0 0,-1 1 0 0 0,1-1 0 0 0,-1 0 0 0 0,1 0 1 0 0,-1 1-1 0 0,0-1 0 0 0,1 1 0 0 0,-1-1 0 0 0,0 1 0 0 0,0 0 0 0 0,0-1 0 0 0,0 1 0 0 0,-1 0 0 0 0,1 0 1 0 0,0-1-1 0 0,-1 1 0 0 0,1 0 0 0 0,-1 0 0 0 0,0 0 0 0 0,1 0 0 0 0,-1 0 0 0 0,0 0 0 0 0,0 0 0 0 0,-1 0 0 0 0,1-1 1 0 0,0 1-1 0 0,0 0 0 0 0,-1 0 0 0 0,1 0 0 0 0,-1 0 0 0 0,0 0 0 0 0,0-1 0 0 0,1 1 0 0 0,-1 0 0 0 0,0-1 1 0 0,0 1-1 0 0,-1 0 0 0 0,1-1 0 0 0,0 1 0 0 0,0-1 0 0 0,-1 0 0 0 0,1 1-23 0 0,-23 19 142 0 0,-1 0 0 0 0,0-1 0 0 0,-1-2-1 0 0,-1 0 1 0 0,-1-2 0 0 0,-26 11-142 0 0,-138 52 72 0 0,38-16-876 0 0,133-56-253 0 0,16-8-5173 0 0,5-1 4379 0 0</inkml:trace>
  <inkml:trace contextRef="#ctx0" brushRef="#br0" timeOffset="-138140.579">30382 14500 6185 0 0,'-3'-18'3079'0'0,"17"-19"-2637"0"0,-34 14 426 0 0,-46 12-761 0 0,-255 148 688 0 0,305-130-704 0 0,0 0 0 0 0,0 1 0 0 0,1 0 0 0 0,0 2 0 0 0,1 0 0 0 0,0 0-1 0 0,0 1 1 0 0,1 1 0 0 0,0 0 0 0 0,0 2-91 0 0,11-12 1 0 0,0-1 0 0 0,0 0 0 0 0,1 1 0 0 0,-1 0 0 0 0,0-1 0 0 0,1 1 0 0 0,-1 0 0 0 0,1 0 0 0 0,-1 0 0 0 0,1 0 0 0 0,0 0 0 0 0,0 0 1 0 0,0 0-1 0 0,0 1 0 0 0,0-1 0 0 0,0 0 0 0 0,1 0 0 0 0,-1 1 0 0 0,1-1 0 0 0,0 1 0 0 0,0-1 0 0 0,0 0 0 0 0,0 1 0 0 0,0-1 0 0 0,0 1 0 0 0,0-1 0 0 0,1 0 0 0 0,-1 1 0 0 0,1-1 0 0 0,0 0 0 0 0,0 0 0 0 0,-1 1 0 0 0,2-1 0 0 0,-1 0 0 0 0,0 0 0 0 0,0 0 0 0 0,1 0 0 0 0,-1 0 0 0 0,1 0 0 0 0,-1-1 0 0 0,1 1 0 0 0,0 0 0 0 0,0-1 0 0 0,0 1 0 0 0,0-1 0 0 0,0 1-1 0 0,229 101-53 0 0,-227-101 55 0 0,7 1 2 0 0,-1 1 0 0 0,0 0 0 0 0,0 1 0 0 0,0 0-1 0 0,0 1 1 0 0,-1 0 0 0 0,0 0 0 0 0,0 1 0 0 0,-1 0-1 0 0,1 1 1 0 0,-2 0 0 0 0,1 0 0 0 0,-1 1 0 0 0,0 0 0 0 0,-1 0-1 0 0,0 0 1 0 0,-1 1 0 0 0,0 0 0 0 0,0 0 0 0 0,-1 0-1 0 0,0 1-3 0 0,-6-7 10 0 0,-1 0-1 0 0,1 0 1 0 0,-1 0-1 0 0,0-1 0 0 0,0 1 1 0 0,0-1-1 0 0,0 1 0 0 0,0-1 1 0 0,-1 0-1 0 0,0 0 1 0 0,0 0-1 0 0,0-1 0 0 0,0 1 1 0 0,0-1-1 0 0,0 0 1 0 0,0 0-1 0 0,-1-1 0 0 0,1 1 1 0 0,-1-1-1 0 0,1 0 1 0 0,-1 0-1 0 0,0-1 0 0 0,-1 1-9 0 0,-209 47 102 0 0,71 5-573 0 0,117-43-541 0 0,22-16-3755 0 0,5 5 3463 0 0</inkml:trace>
  <inkml:trace contextRef="#ctx0" brushRef="#br0" timeOffset="-137873.887">30654 15099 8914 0 0,'9'136'4556'0'0,"-60"70"-4696"0"0,23-113 494 0 0,15-48-375 0 0,8-31-91 0 0,0 1 0 0 0,1 0 0 0 0,0 1 0 0 0,1-1 1 0 0,1 0-1 0 0,1 1 0 0 0,0-1 0 0 0,1 16 112 0 0,15-11-1595 0 0,-7-18 808 0 0</inkml:trace>
  <inkml:trace contextRef="#ctx0" brushRef="#br0" timeOffset="-137036.662">23726 14141 6105 0 0,'-68'-33'2712'0'0,"74"26"-2788"0"0,32-3 79 0 0,0 1 1 0 0,1 2-1 0 0,0 1 1 0 0,0 3-1 0 0,1 1 1 0 0,-1 1-1 0 0,0 3 1 0 0,25 4-4 0 0,376 46 412 0 0,-79-57 615 0 0,-107-29-2905 0 0,-231 28 1266 0 0,-1 1-217 0 0</inkml:trace>
  <inkml:trace contextRef="#ctx0" brushRef="#br0" timeOffset="-136449.066">25352 14137 6329 0 0,'-9'-61'3305'0'0,"43"-34"-3054"0"0,-25 76 145 0 0,62-116 373 0 0,5 2 0 0 0,43-50-769 0 0,-92 141 13 0 0,435-609 175 0 0,-155 152 57 0 0,-168 269-171 0 0,-79 140-49 0 0,-53 76-27 0 0,-6 13 2 0 0,0 1-1 0 0,-1-1 0 0 0,1 1 1 0 0,-1-1-1 0 0,1 0 1 0 0,-1 1-1 0 0,1-1 1 0 0,-1 0-1 0 0,1 0 1 0 0,-1 1-1 0 0,1-1 0 0 0,-1 0 1 0 0,0 0-1 0 0,0 1 1 0 0,1-1-1 0 0,-1 0 1 0 0,0 0-1 0 0,0 0 0 0 0,0 0 1 0 0,0 1-1 0 0,0-1 1 0 0,0 0-1 0 0,0 0 1 0 0,0 0-1 0 0,0 0 1 0 0,0 1-1 0 0,-1-1 0 0 0,1 0 1 0 0,0 0-1 0 0,0 0 1 0 0,-1 1-1 0 0,1-1 1 0 0,-1 0-1 0 0,1 0 1 0 0,-1 1-1 0 0,1-1 0 0 0,-1 0 1 0 0,1 1-1 0 0,-1-1 1 0 0,1 1-1 0 0,-1-1 1 0 0,0 1-1 0 0,1-1 1 0 0,-1 1-1 0 0,0-1 0 0 0,0 1 1 0 0,1 0-1 0 0,-1-1 1 0 0,0 1-1 0 0,0 0 1 0 0,0-1-1 0 0,1 1 1 0 0,-1 0-1 0 0,0 0 1 0 0,-25-16 96 0 0,6 4-3397 0 0,17 12 1888 0 0,1 0 324 0 0</inkml:trace>
  <inkml:trace contextRef="#ctx0" brushRef="#br0" timeOffset="-136122.639">26805 11887 5793 0 0,'-29'-23'2729'0'0,"36"21"-2707"0"0,237-30 1016 0 0,1 10-1 0 0,132 10-1037 0 0,-233 8 19 0 0,589-58 611 0 0,-353 23-702 0 0,-129 16-2753 0 0,-211 20 1664 0 0</inkml:trace>
  <inkml:trace contextRef="#ctx0" brushRef="#br0" timeOffset="-135534.808">26837 11933 4745 0 0,'-12'11'1760'0'0,"1"5"-1376"0"0,3 4-320 0 0,-3 6-64 0 0,2 1 8 0 0,-1 3 0 0 0,-1 1-8 0 0,4 5-24 0 0,0-1-24 0 0,0 3-40 0 0,-1-3-72 0 0,3-3-168 0 0,1 2-112 0 0,4-2-96 0 0,3-2-112 0 0,3-1 392 0 0,-6-6-320 0 0,10 4-72 0 0</inkml:trace>
  <inkml:trace contextRef="#ctx0" brushRef="#br0" timeOffset="-135282.394">26830 13047 400 0 0,'0'34'192'0'0,"0"-5"-136"0"0,5-2-56 0 0,-5 1-32 0 0,0 1 32 0 0,3-2-56 0 0,-1-5-40 0 0</inkml:trace>
  <inkml:trace contextRef="#ctx0" brushRef="#br0" timeOffset="-135031.902">26824 14048 5353 0 0,'-3'19'1921'0'0,"-1"0"-1457"0"0,6 1-368 0 0,1 1-48 0 0,7 0-24 0 0,-5 0-56 0 0,-1-2-136 0 0,-1-3-176 0 0,4-2-609 0 0,2 2 753 0 0,-1-7-480 0 0,5-1-352 0 0</inkml:trace>
  <inkml:trace contextRef="#ctx0" brushRef="#br0" timeOffset="-134783.018">25370 13839 5753 0 0,'-18'16'2401'0'0,"1"3"-1849"0"0,-2-3-472 0 0,4 5-72 0 0,4-1-8 0 0,0 3-32 0 0,0 2-24 0 0,1 2-72 0 0,7-1-248 0 0,3-3-144 0 0,2 0-177 0 0,2 1-231 0 0,6 1 608 0 0,-7-1-528 0 0,8 0-152 0 0</inkml:trace>
  <inkml:trace contextRef="#ctx0" brushRef="#br0" timeOffset="-133270.261">26867 14834 3433 0 0,'-27'44'751'0'0,"3"1"1"0"0,1 1 0 0 0,2 1 0 0 0,3 1-1 0 0,1 1 1 0 0,-5 31-752 0 0,20-75 89 0 0,1-1 0 0 0,-1 0 1 0 0,1 1-1 0 0,0-1 0 0 0,0 1 0 0 0,0-1 0 0 0,1 1 0 0 0,-1 0 0 0 0,1-1 1 0 0,0 1-1 0 0,1 0 0 0 0,-1-1 0 0 0,1 1 0 0 0,0-1 0 0 0,0 1 1 0 0,0-1-1 0 0,0 1 0 0 0,1-1 0 0 0,0 0 0 0 0,0 1 0 0 0,0-1 1 0 0,1 0-1 0 0,-1-1 0 0 0,1 1 0 0 0,0 0 0 0 0,0-1 0 0 0,0 1 1 0 0,1-1-1 0 0,-1 0 0 0 0,1 0 0 0 0,-1 0 0 0 0,1-1 0 0 0,0 1 1 0 0,0-1-1 0 0,3 1-89 0 0,0-2 51 0 0,0-1 0 0 0,-1-1 0 0 0,1 1-1 0 0,-1-1 1 0 0,1 0 0 0 0,-1-1 0 0 0,1 1 0 0 0,-1-1 0 0 0,0-1 0 0 0,0 1 0 0 0,0-1 0 0 0,0 0 0 0 0,0 0 0 0 0,-1-1 0 0 0,1 0 0 0 0,-1 0 0 0 0,0 0 0 0 0,0-1 0 0 0,0 1 0 0 0,3-5-51 0 0,7-10 27 0 0,-1 0 1 0 0,0 0 0 0 0,-1-1 0 0 0,-2-1 0 0 0,0 0 0 0 0,-1 0 0 0 0,-1-1 0 0 0,-1-1 0 0 0,-1 0 0 0 0,-1 1 0 0 0,-1-2-1 0 0,-1 1 1 0 0,1-20-28 0 0,-2 28 3 0 0,-1 1 0 0 0,0-1 0 0 0,-2 1 0 0 0,1-1-1 0 0,-2 1 1 0 0,1-1 0 0 0,-2 1 0 0 0,0-1 0 0 0,-1 1-1 0 0,-1 0 1 0 0,0 0 0 0 0,0 0 0 0 0,-2 0 0 0 0,0 1-1 0 0,0 0 1 0 0,-1 0 0 0 0,-1 1 0 0 0,0 0 0 0 0,-8-10-3 0 0,9 19-5 0 0,0 1 0 0 0,1-1 0 0 0,-1 1 1 0 0,0 1-1 0 0,0-1 0 0 0,0 1 0 0 0,-1 0 0 0 0,1 1 1 0 0,0 0-1 0 0,0 0 0 0 0,0 0 0 0 0,0 1 0 0 0,0 0 1 0 0,-1 1-1 0 0,2 0 0 0 0,-1 0 0 0 0,0 0 0 0 0,0 1 1 0 0,1-1-1 0 0,-1 2 0 0 0,1-1 0 0 0,-3 3 5 0 0,1-4 0 0 0,0 1 0 0 0,1 0-1 0 0,-1 0 1 0 0,1 0 0 0 0,0 1-1 0 0,0 0 1 0 0,0 1-1 0 0,1 0 1 0 0,0 0 0 0 0,-1 0-1 0 0,2 0 1 0 0,-1 1 0 0 0,1 0-1 0 0,0 0 1 0 0,0 1 0 0 0,0 0-1 0 0,1-1 1 0 0,0 2-1 0 0,1-1 1 0 0,-1 0 0 0 0,1 1-1 0 0,1-1 1 0 0,0 1 0 0 0,0 0-1 0 0,0 0 1 0 0,1 0 0 0 0,0 0-1 0 0,0 0 1 0 0,1 0 0 0 0,0 0-1 0 0,1 0 1 0 0,0 0-1 0 0,0 0 1 0 0,0 0 0 0 0,1-1-1 0 0,0 1 1 0 0,2 3 0 0 0,-1-5-3 0 0,1 0-1 0 0,0 0 1 0 0,0-1-1 0 0,0 1 1 0 0,0-1 0 0 0,1 0-1 0 0,0 0 1 0 0,0 0-1 0 0,0-1 1 0 0,1 0 0 0 0,0 0-1 0 0,0 0 1 0 0,0-1-1 0 0,0 1 1 0 0,0-2 0 0 0,0 1-1 0 0,1-1 1 0 0,0 0-1 0 0,-1 0 1 0 0,1 0-1 0 0,0-1 1 0 0,0 0 0 0 0,0-1-1 0 0,0 1 4 0 0,65-26-3141 0 0,-46 8 1391 0 0,-13 12 400 0 0</inkml:trace>
  <inkml:trace contextRef="#ctx0" brushRef="#br0" timeOffset="-132959.375">27122 15044 7450 0 0,'42'11'3696'0'0,"25"-5"-3972"0"0,-51-5 640 0 0,273-6 298 0 0,-243-4-1288 0 0,-2-39-4997 0 0,-39 35 3881 0 0</inkml:trace>
  <inkml:trace contextRef="#ctx0" brushRef="#br0" timeOffset="-132772.822">27537 14909 6897 0 0,'-31'37'3225'0'0,"-5"30"-2790"0"0,16-28-227 0 0,-28 86 53 0 0,32-50-162 0 0,17-73-207 0 0,0-1-1 0 0,-1 1 1 0 0,1 0 0 0 0,0-1 0 0 0,0 1-1 0 0,0-1 1 0 0,0 0 0 0 0,0 1-1 0 0,0-1 1 0 0,0 0 0 0 0,1 0 0 0 0,-1 1-1 0 0,0-1 1 0 0,1 0 0 0 0,-1 0-1 0 0,1-1 1 0 0,-1 1 0 0 0,1 0 0 0 0,-1 0-1 0 0,1-1 1 0 0,0 1 0 0 0,-1-1-1 0 0,1 1 1 0 0,0-1 0 0 0,-1 0 0 0 0,1 0-1 0 0,0 0 1 0 0,-1 1 0 0 0,1-2-1 0 0,0 1 1 0 0,0 0 0 0 0,-1 0-1 0 0,1 0 1 0 0,0-1 0 0 0,-1 1 0 0 0,1-1-1 0 0,0 0 1 0 0,-1 1 0 0 0,1-1-1 0 0,-1 0 1 0 0,1 0 0 0 0,-1 0 0 0 0,0 0-1 0 0,1 0 1 0 0,-1-1 108 0 0,18-7-1379 0 0</inkml:trace>
  <inkml:trace contextRef="#ctx0" brushRef="#br0" timeOffset="-132616.082">28012 15040 7962 0 0,'-5'77'3860'0'0,"-34"35"-3534"0"0,8-33-214 0 0,-20 77-631 0 0,32-98-3152 0 0,16-53 2557 0 0,1-3-305 0 0</inkml:trace>
  <inkml:trace contextRef="#ctx0" brushRef="#br0" timeOffset="-134608.123">25365 14775 64 0 0,'0'15'32'0'0,"-3"1"0"0"0,6-2-8 0 0</inkml:trace>
  <inkml:trace contextRef="#ctx0" brushRef="#br0" timeOffset="-134125.978">24844 15153 3081 0 0,'-24'74'2128'0'0,"-22"113"115"0"0,46-185-2213 0 0,0-1-1 0 0,0 0 1 0 0,-1 0-1 0 0,1 0 0 0 0,0 0 1 0 0,0 0-1 0 0,0 1 1 0 0,0-1-1 0 0,1 0 1 0 0,-1 0-1 0 0,0 0 0 0 0,0 0 1 0 0,1 0-1 0 0,-1 0 1 0 0,0 1-1 0 0,1-1 1 0 0,-1 0-1 0 0,1 0 0 0 0,0 0 1 0 0,-1 0-1 0 0,1 0 1 0 0,0-1-1 0 0,-1 1 1 0 0,1 0-1 0 0,0 0 0 0 0,0 0 1 0 0,0-1-1 0 0,0 1 1 0 0,0 0-1 0 0,0-1 1 0 0,0 1-1 0 0,0-1 0 0 0,0 1 1 0 0,0-1-1 0 0,0 1 1 0 0,0-1-1 0 0,0 0 1 0 0,1 0-1 0 0,-1 1 0 0 0,0-1 1 0 0,0 0-1 0 0,0 0 1 0 0,0 0-1 0 0,0 0 1 0 0,1-1-1 0 0,-1 1 0 0 0,0 0 1 0 0,0 0-1 0 0,0-1 1 0 0,0 1-1 0 0,0 0 1 0 0,1-1-30 0 0,52-26 540 0 0,-12-6-486 0 0,-2-2 0 0 0,-1-1 0 0 0,-2-2 0 0 0,-2-2 0 0 0,-1-2 0 0 0,-3 0 0 0 0,-1-2 0 0 0,10-24-54 0 0,-33 61 7 0 0,-1-1-1 0 0,-1 0 0 0 0,1-1 1 0 0,-1 1-1 0 0,-1-1 0 0 0,1 0 0 0 0,-2 0 1 0 0,1-1-1 0 0,-1 1 0 0 0,-1-1 0 0 0,1 0 1 0 0,-2 1-1 0 0,1-1 0 0 0,-2 0 1 0 0,1 0-1 0 0,-1 0 0 0 0,-1 0 0 0 0,1 0 1 0 0,-2 0-1 0 0,1 0 0 0 0,-2 1 0 0 0,1-1 1 0 0,-1 1-1 0 0,-1-1 0 0 0,1 1 1 0 0,-2 0-1 0 0,0 0-6 0 0,1 5 1 0 0,0 0 0 0 0,0 1 1 0 0,-1 0-1 0 0,1 0 0 0 0,-1 0 1 0 0,0 1-1 0 0,0-1 0 0 0,0 1 0 0 0,0 1 1 0 0,-1-1-1 0 0,1 1 0 0 0,0-1 0 0 0,-1 1 1 0 0,1 1-1 0 0,-1-1 0 0 0,1 1 1 0 0,-1 0-1 0 0,1 0 0 0 0,-1 1 0 0 0,1 0 1 0 0,-1 0-1 0 0,1 0 0 0 0,0 0 1 0 0,-1 1-1 0 0,1 0 0 0 0,0 0 0 0 0,0 0 1 0 0,0 1-2 0 0,-132 84-3 0 0,39 28 561 0 0,106-101-33 0 0,118-29-348 0 0,19-16-984 0 0,-46 23-2829 0 0,-80 7 2606 0 0</inkml:trace>
  <inkml:trace contextRef="#ctx0" brushRef="#br0" timeOffset="-131776.051">26007 12804 4793 0 0,'0'0'1792'0'0,"-5"1"-1368"0"0,3-1-359 0 0,1 0-33 0 0,-1 0-16 0 0,-14 47 0 0 0,16-30 16 0 0,0 5-16 0 0,-3 1-16 0 0,3 1 0 0 0,5-1-8 0 0,-4 0-104 0 0,3 2-89 0 0,-3-2-135 0 0,-1-3-176 0 0,3-1 360 0 0,4 2-280 0 0,-2 0-128 0 0</inkml:trace>
  <inkml:trace contextRef="#ctx0" brushRef="#br0" timeOffset="-131512.068">26102 13755 4969 0 0,'-9'17'1712'0'0,"2"-3"-1464"0"0,3 1-312 0 0,0-7-152 0 0,-2 4-344 0 0,1 3-136 0 0,2-6-192 0 0,-2 1 568 0 0,5-2-568 0 0,0 0-241 0 0</inkml:trace>
  <inkml:trace contextRef="#ctx0" brushRef="#br0" timeOffset="-131242.852">26109 14196 2393 0 0,'-7'19'1240'0'0,"-4"-2"-640"0"0,5 6-408 0 0,-1-1 80 0 0,4 0-48 0 0,-3-1-48 0 0,4 0-128 0 0,-4-2-16 0 0,8 0-24 0 0,1 1-8 0 0,-3-4-16 0 0,0-1-40 0 0,1 1-112 0 0,2 1-88 0 0,2-4-168 0 0,2 1 312 0 0,-6-1-240 0 0,7 1-104 0 0</inkml:trace>
  <inkml:trace contextRef="#ctx0" brushRef="#br0" timeOffset="-130979.55">26082 14868 3769 0 0,'-7'22'1712'0'0,"-4"2"-1120"0"0,0 0-456 0 0,3 1 272 0 0,5-1-408 0 0,-5 2-56 0 0,5-3-32 0 0,-1 0-72 0 0,4-4-72 0 0,0-3-312 0 0,2 0-192 0 0,1-4 512 0 0,-4-4-392 0 0,2 2-280 0 0</inkml:trace>
  <inkml:trace contextRef="#ctx0" brushRef="#br0" timeOffset="-130733.987">26091 15439 512 0 0,'-6'24'544'0'0,"6"-1"-136"0"0,-3 0-224 0 0,3 1 144 0 0,-13 2-40 0 0,8 2-135 0 0,0 0-33 0 0,2-1-48 0 0,5-4-72 0 0,-5-2 0 0 0,-5 1-8 0 0,12-2-48 0 0</inkml:trace>
  <inkml:trace contextRef="#ctx0" brushRef="#br0" timeOffset="-127517.081">23823 11788 7930 0 0,'-33'-19'5259'0'0,"-16"-7"-4757"0"0,200 51-1335 0 0,-87-20-14 0 0,96 18-4408 0 0,-131-17 3668 0 0</inkml:trace>
  <inkml:trace contextRef="#ctx0" brushRef="#br0" timeOffset="-127272.455">24868 11891 4817 0 0,'13'0'1888'0'0,"0"0"-1319"0"0,4 2-417 0 0,-3 0 24 0 0,2 1-24 0 0,0 1-80 0 0,2-4-32 0 0,1 5-40 0 0,2-3-72 0 0,1-4-472 0 0,2 4-329 0 0,1-4 673 0 0,4-1-488 0 0,4 0-440 0 0</inkml:trace>
  <inkml:trace contextRef="#ctx0" brushRef="#br0" timeOffset="-127115.63">26317 11937 6601 0 0,'21'-4'2401'0'0,"1"-1"-1977"0"0,1 2-512 0 0,4-2-368 0 0,0 5-288 0 0,1-6-401 0 0,0-2 801 0 0,5 4-736 0 0,2 1-368 0 0</inkml:trace>
  <inkml:trace contextRef="#ctx0" brushRef="#br0" timeOffset="-126116.03">22728 11788 9434 0 0,'-33'-80'3974'0'0,"25"56"-3989"0"0,1-1-1 0 0,1 0 1 0 0,0 0 0 0 0,2-1-1 0 0,2 0 1 0 0,-1-18 15 0 0,3 41-28 0 0,0 0-1 0 0,0 0 0 0 0,0-1 1 0 0,1 1-1 0 0,-1 0 0 0 0,1 0 1 0 0,-1 0-1 0 0,1 0 0 0 0,0 0 1 0 0,1 0-1 0 0,-1 0 0 0 0,0 0 1 0 0,1 0-1 0 0,-1 1 0 0 0,1-1 1 0 0,0 1-1 0 0,0-1 0 0 0,0 1 1 0 0,0-1-1 0 0,1 1 1 0 0,-1 0-1 0 0,0 0 0 0 0,1 0 1 0 0,0 1-1 0 0,-1-1 0 0 0,1 0 1 0 0,0 1-1 0 0,0 0 0 0 0,0 0 1 0 0,0 0-1 0 0,2-1 29 0 0,-2 5-14 0 0,0 1 0 0 0,-1 0 0 0 0,0-1 1 0 0,0 1-1 0 0,0 0 0 0 0,0 0 0 0 0,-1 0 0 0 0,1 0 0 0 0,-1 0 0 0 0,0 0 1 0 0,0 0-1 0 0,0 1 0 0 0,-1-1 0 0 0,0 0 0 0 0,0 1 0 0 0,0-1 0 0 0,0 0 1 0 0,-1 2 13 0 0,-19 346 730 0 0,26-140 492 0 0,3-149-1114 0 0,-31-57-393 0 0,-135 54-210 0 0,13-34 643 0 0,161-25 200 0 0,63-7-65 0 0,-1-3 1 0 0,0-3-1 0 0,44-14-283 0 0,-3 1-269 0 0,-74 21-742 0 0,2-1-3496 0 0,-41 3 1240 0 0,-7 2 1877 0 0</inkml:trace>
  <inkml:trace contextRef="#ctx0" brushRef="#br0" timeOffset="-125866.441">22624 11902 9162 0 0,'-9'-15'3329'0'0,"2"-3"-2561"0"0,-1 2-640 0 0,0 2-40 0 0,10-1-88 0 0,0 1-24 0 0,1 0-48 0 0,5-1-88 0 0,1-4-336 0 0,4 0-304 0 0,3-3-417 0 0,9-2 865 0 0,-1-5-784 0 0,2 4-432 0 0</inkml:trace>
  <inkml:trace contextRef="#ctx0" brushRef="#br0" timeOffset="-109910.456">26384 12845 2649 0 0,'-1'0'140'0'0,"-2"-2"-78"0"0,1 0 0 0 0,-1 1 0 0 0,0 0 0 0 0,0-1 0 0 0,1 1 0 0 0,-1 0 0 0 0,0 0 0 0 0,0 1 0 0 0,0-1 0 0 0,0 1 0 0 0,0-1 0 0 0,0 1 0 0 0,0 0 0 0 0,0 0 0 0 0,0 0 0 0 0,0 1 0 0 0,0-1 0 0 0,0 1-1 0 0,0-1 1 0 0,0 1 0 0 0,0 0 0 0 0,1 0 0 0 0,-1 1 0 0 0,0-1 0 0 0,0 0 0 0 0,1 1 0 0 0,-2 1-62 0 0,6 11 2047 0 0,2-6-1866 0 0,0 0 0 0 0,1 0 0 0 0,0 0 0 0 0,0 0 0 0 0,1-1 0 0 0,0 0 0 0 0,0 0-1 0 0,1 0 1 0 0,0-1 0 0 0,0 0 0 0 0,4 3-181 0 0,29 13 269 0 0,1-2 0 0 0,1-1 0 0 0,1-2 0 0 0,1-2 0 0 0,0-2-1 0 0,0-2 1 0 0,1-2 0 0 0,25 1-269 0 0,326 13 538 0 0,-335-21-486 0 0,0-3 1 0 0,0-3-1 0 0,0-2 1 0 0,-1-3-1 0 0,55-16-52 0 0,212-96-2377 0 0,-300 106 927 0 0,-19 9 188 0 0</inkml:trace>
  <inkml:trace contextRef="#ctx0" brushRef="#br0" timeOffset="-109226.957">26419 13347 5345 0 0,'-34'-30'2621'0'0,"-29"-45"-2375"0"0,49 39-85 0 0,-3-12 70 0 0,-2 1 0 0 0,-2 2 1 0 0,-2 0-1 0 0,-10-13-231 0 0,30 55 22 0 0,1 0 0 0 0,0 0-1 0 0,0-1 1 0 0,1 1 0 0 0,-1 0 0 0 0,1-1 0 0 0,-1 1-1 0 0,1-1 1 0 0,0 1 0 0 0,1-1 0 0 0,-1 1 0 0 0,0-1-1 0 0,1 0 1 0 0,0 1 0 0 0,0-1 0 0 0,0 0 0 0 0,0 1 0 0 0,1-1-1 0 0,-1 0 1 0 0,1 1 0 0 0,0-1 0 0 0,0 1 0 0 0,0-1-1 0 0,1 1 1 0 0,-1-1 0 0 0,1 1 0 0 0,0 0 0 0 0,0 0-1 0 0,0 0 1 0 0,0 0 0 0 0,0 0 0 0 0,1 0 0 0 0,0 1-1 0 0,-1-1 1 0 0,1 1 0 0 0,0-1 0 0 0,3 0-22 0 0,16-10 37 0 0,2 1 1 0 0,-1 1 0 0 0,1 1-1 0 0,1 1 1 0 0,0 2 0 0 0,0 0-1 0 0,0 1 1 0 0,1 2 0 0 0,0 1-1 0 0,0 1 1 0 0,0 1 0 0 0,0 1-1 0 0,19 3-37 0 0,-43-3 3 0 0,1 1 1 0 0,-1-1-1 0 0,0 1 0 0 0,0-1 0 0 0,0 1 0 0 0,0 0 1 0 0,-1 0-1 0 0,1 0 0 0 0,0 0 0 0 0,0 0 0 0 0,0 1 1 0 0,-1-1-1 0 0,1 1 0 0 0,-1-1 0 0 0,1 1 0 0 0,-1-1 1 0 0,1 1-1 0 0,-1 0 0 0 0,0-1 0 0 0,0 1 0 0 0,0 0 1 0 0,0 0-1 0 0,0 0 0 0 0,-1 0 0 0 0,1 0 0 0 0,0 0 1 0 0,-1 0-1 0 0,1 0 0 0 0,-1 0 0 0 0,0 0 0 0 0,0 1 1 0 0,0-1-1 0 0,0 0 0 0 0,0 0 0 0 0,0 0 0 0 0,-1 0 1 0 0,1 0-1 0 0,-1 0 0 0 0,1 0 0 0 0,-1 0 0 0 0,0 0 1 0 0,0 1-4 0 0,-41 89 160 0 0,-24 17 25 0 0,-5-3 1 0 0,-56 61-186 0 0,125-166-45 0 0,1 0 0 0 0,0 0 1 0 0,0 0-1 0 0,-1 0 0 0 0,1 0 0 0 0,0 0 1 0 0,0 0-1 0 0,0 0 0 0 0,0 0 0 0 0,1 1 1 0 0,-1-1-1 0 0,0 0 0 0 0,0 0 0 0 0,1 1 1 0 0,-1-1-1 0 0,1 1 0 0 0,-1-1 1 0 0,1 1-1 0 0,-1-1 0 0 0,1 1 0 0 0,0-1 1 0 0,0 1-1 0 0,0-1 0 0 0,0 1 0 0 0,0-1 1 0 0,0 1-1 0 0,0-1 0 0 0,0 1 0 0 0,1-1 1 0 0,-1 0-1 0 0,0 1 0 0 0,1-1 0 0 0,0 1 1 0 0,-1-1-1 0 0,1 0 0 0 0,0 1 1 0 0,-1-1-1 0 0,1 0 0 0 0,0 1 0 0 0,0-1 1 0 0,0 0-1 0 0,0 0 0 0 0,0 0 0 0 0,1 0 1 0 0,-1 0-1 0 0,0 0 0 0 0,0-1 0 0 0,1 1 1 0 0,-1 0-1 0 0,0 0 0 0 0,1-1 1 0 0,-1 1-1 0 0,1-1 0 0 0,-1 0 0 0 0,1 1 1 0 0,-1-1-1 0 0,2 0 45 0 0,13 3-846 0 0,4-2-361 0 0</inkml:trace>
  <inkml:trace contextRef="#ctx0" brushRef="#br0" timeOffset="-108387.182">28504 12527 4953 0 0,'0'-8'879'0'0,"-1"6"-736"0"0,1 0 1 0 0,0 0-1 0 0,0 0 1 0 0,0 0-1 0 0,0 0 0 0 0,0 0 1 0 0,0 0-1 0 0,0 0 1 0 0,0 0-1 0 0,1 0 0 0 0,-1 1 1 0 0,1-1-1 0 0,0 0 1 0 0,-1 0-1 0 0,1 0 0 0 0,0 1 1 0 0,0-1-1 0 0,0 0 1 0 0,0 1-1 0 0,0-1 0 0 0,1 1 1 0 0,-1-1-1 0 0,0 1 1 0 0,1-1-1 0 0,-1 1 1 0 0,1 0-1 0 0,0 0 0 0 0,-1 0 1 0 0,1 0-1 0 0,0 0-143 0 0,2-2 67 0 0,-2 3-51 0 0,-1 0 0 0 0,1 0 1 0 0,-1 0-1 0 0,0 0 1 0 0,1 0-1 0 0,-1 0 1 0 0,1 0-1 0 0,-1-1 0 0 0,1 1 1 0 0,-1-1-1 0 0,0 1 1 0 0,1-1-1 0 0,-1 0 1 0 0,0 1-1 0 0,0-1 0 0 0,0 0 1 0 0,1 0-1 0 0,-1 0 1 0 0,0 0-1 0 0,0 0 1 0 0,0 0-1 0 0,0 0 0 0 0,0 0 1 0 0,-1 0-1 0 0,1-1 1 0 0,0 1-1 0 0,0 0 1 0 0,-1 0-1 0 0,1-1 0 0 0,-1 1 1 0 0,1-1-1 0 0,-1 1 1 0 0,0 0-1 0 0,1-1 1 0 0,-1 1-1 0 0,0-1 0 0 0,0 1 1 0 0,0-1-1 0 0,0 1 1 0 0,0 0-1 0 0,0-1 1 0 0,-1 1-1 0 0,1-1 0 0 0,0 1 1 0 0,-1-1-1 0 0,1 1 1 0 0,-1 0-1 0 0,1-1 1 0 0,-1 1-1 0 0,0 0 0 0 0,0 0 1 0 0,1 0-1 0 0,-1-1 1 0 0,0 1-1 0 0,0 0 1 0 0,0 0-1 0 0,0 0-16 0 0,-4-1 1 0 0,0-1-1 0 0,0 1 1 0 0,0 1-1 0 0,0-1 1 0 0,0 1 0 0 0,-1 0-1 0 0,1 0 1 0 0,0 0-1 0 0,-1 1 1 0 0,1 0 0 0 0,0 0-1 0 0,-1 0 1 0 0,1 0-1 0 0,0 1 1 0 0,0 0 0 0 0,-1 0-1 0 0,1 1 1 0 0,-1 0-1 0 0,-26 10 13 0 0,2 1 0 0 0,-1 1 0 0 0,2 1 0 0 0,0 2 1 0 0,1 1-1 0 0,1 2 0 0 0,0 0 0 0 0,2 2 0 0 0,-21 22-13 0 0,44-42 10 0 0,0 1 0 0 0,1-1 0 0 0,-1 1 0 0 0,0-1 0 0 0,1 1-1 0 0,0 0 1 0 0,-1-1 0 0 0,1 1 0 0 0,1 0 0 0 0,-1 0-1 0 0,0 0 1 0 0,0 0 0 0 0,1 0 0 0 0,0 0 0 0 0,0 0 0 0 0,0 0-1 0 0,0 0 1 0 0,0 0 0 0 0,0 0 0 0 0,1 0 0 0 0,-1 0 0 0 0,1 0-1 0 0,0 0 1 0 0,0 0 0 0 0,0-1 0 0 0,1 1 0 0 0,-1 0 0 0 0,0-1-1 0 0,1 1 1 0 0,0-1 0 0 0,0 1 0 0 0,-1-1 0 0 0,2 0-1 0 0,-1 1 1 0 0,0-1 0 0 0,0 0 0 0 0,1-1 0 0 0,-1 1 0 0 0,1 0-1 0 0,-1-1 1 0 0,1 1 0 0 0,0-1 0 0 0,-1 0 0 0 0,1 0 0 0 0,0 0-1 0 0,0 0 1 0 0,0 0 0 0 0,0-1 0 0 0,2 1-10 0 0,121 22 233 0 0,81 26-147 0 0,-171-17-14 0 0,-53-23 65 0 0,-102 69-36 0 0,-115-11-77 0 0,171-54-522 0 0,73-21-3611 0 0,33 0 2880 0 0,-15 1-375 0 0</inkml:trace>
  <inkml:trace contextRef="#ctx0" brushRef="#br0" timeOffset="-108120.336">28806 12990 7242 0 0,'-63'121'3771'0'0,"17"-43"-3587"0"0,36-59-67 0 0,3-7-87 0 0,1-1 0 0 0,1 1 0 0 0,0 0 0 0 0,0 0 0 0 0,1 1 0 0 0,1 0 0 0 0,0-1 0 0 0,0 1 0 0 0,2 0 0 0 0,-1 0 0 0 0,2 1-30 0 0,0-12-144 0 0,1 0 1 0 0,0 0-1 0 0,0 1 1 0 0,0-1-1 0 0,0 0 1 0 0,0 0-1 0 0,0 0 1 0 0,1 0-1 0 0,-1 0 1 0 0,1 0-1 0 0,-1-1 1 0 0,1 1-1 0 0,0 0 1 0 0,-1-1-1 0 0,1 1 0 0 0,0-1 1 0 0,0 0-1 0 0,0 0 1 0 0,0 1-1 0 0,0-1 1 0 0,1-1-1 0 0,-1 1 1 0 0,0 0-1 0 0,0 0 1 0 0,1-1-1 0 0,-1 1 1 0 0,0-1-1 0 0,1 0 1 0 0,-1 0-1 0 0,0 0 1 0 0,1 0-1 0 0,-1 0 1 0 0,0 0-1 0 0,2-1 144 0 0,5 1-1187 0 0</inkml:trace>
  <inkml:trace contextRef="#ctx0" brushRef="#br0" timeOffset="-107869.054">28963 12805 5921 0 0,'-2'-27'3525'0'0,"48"2"-2852"0"0,32 12-284 0 0,0 4 0 0 0,1 3-1 0 0,35 4-388 0 0,-42-3-5310 0 0,-63 3 3696 0 0</inkml:trace>
  <inkml:trace contextRef="#ctx0" brushRef="#br0" timeOffset="-107357.887">29881 12675 5857 0 0,'-13'28'2716'0'0,"-4"52"-2350"0"0,16-74-276 0 0,-1 0 1 0 0,1 0-1 0 0,0 0 0 0 0,0 1 0 0 0,0-1 0 0 0,1 0 0 0 0,0 0 1 0 0,1 0-1 0 0,-1 1 0 0 0,1-1 0 0 0,0 0 0 0 0,0 0 0 0 0,1 0 1 0 0,0 0-1 0 0,0-1 0 0 0,1 1 0 0 0,-1 0 0 0 0,1-1 1 0 0,0 1-1 0 0,1-1 0 0 0,-1 0 0 0 0,1 0 0 0 0,0-1 0 0 0,0 1 1 0 0,1-1-1 0 0,-1 1 0 0 0,1-2 0 0 0,0 1 0 0 0,0 0 0 0 0,0-1 1 0 0,1 0-1 0 0,-1 0 0 0 0,1-1 0 0 0,0 1 0 0 0,-1-1 0 0 0,1 0 1 0 0,0-1-1 0 0,0 1 0 0 0,4-1-90 0 0,16-5 33 0 0,0-2-1 0 0,-1 0 1 0 0,0-2-1 0 0,-1-1 1 0 0,0-1 0 0 0,0-1-1 0 0,-1-1 1 0 0,0-1 0 0 0,-1-1-1 0 0,-1-1 1 0 0,17-15-33 0 0,42-48 94 0 0,-72 70-68 0 0,0-1 0 0 0,-1 0 0 0 0,-1 0-1 0 0,1-1 1 0 0,-2 0 0 0 0,1 0-1 0 0,-1 0 1 0 0,-1-1 0 0 0,0 1-1 0 0,0-1 1 0 0,-1 0 0 0 0,0 0 0 0 0,-1-1-1 0 0,-1 1 1 0 0,1 0 0 0 0,-2-1-1 0 0,0 1 1 0 0,0-1 0 0 0,-1 1-1 0 0,0 0 1 0 0,-1-1 0 0 0,-2-7-26 0 0,0 9 16 0 0,0 0-1 0 0,0 0 1 0 0,-1 1 0 0 0,0 0 0 0 0,0 0-1 0 0,-1 0 1 0 0,-1 0 0 0 0,1 1 0 0 0,-1 0-1 0 0,-1 1 1 0 0,1-1 0 0 0,-1 2 0 0 0,0-1-1 0 0,-1 1 1 0 0,0 0 0 0 0,0 1 0 0 0,0 0-1 0 0,-1 0 1 0 0,1 1 0 0 0,-1 0 0 0 0,0 1-1 0 0,0 0 1 0 0,-1 0 0 0 0,1 1 0 0 0,0 1-1 0 0,-1 0 1 0 0,1 0 0 0 0,-1 1 0 0 0,0 0-1 0 0,1 1 1 0 0,-7 1-16 0 0,7 0-6 0 0,0 1-1 0 0,0 0 1 0 0,0 1-1 0 0,1 0 1 0 0,0 0-1 0 0,-1 1 1 0 0,2 0-1 0 0,-1 1 1 0 0,0 0-1 0 0,1 0 1 0 0,0 1 0 0 0,1 0-1 0 0,0 0 1 0 0,0 0-1 0 0,0 1 1 0 0,1 1-1 0 0,0-1 1 0 0,0 1-1 0 0,1 0 1 0 0,1 0-1 0 0,-1 0 1 0 0,1 1 0 0 0,1 0-1 0 0,0-1 1 0 0,0 1-1 0 0,1 0 1 0 0,0 1-1 0 0,1-1 1 0 0,0 0-1 0 0,1 0 1 0 0,0 10 6 0 0,7-1 205 0 0,-2-9-1951 0 0,-3-1-7113 0 0,-2-9 7608 0 0</inkml:trace>
  <inkml:trace contextRef="#ctx0" brushRef="#br0" timeOffset="-107106.533">29940 12629 1608 0 0,'-14'-11'7192'0'0,"42"2"-5026"0"0,326-2-491 0 0,-282 7-4607 0 0,-53 4 1785 0 0</inkml:trace>
  <inkml:trace contextRef="#ctx0" brushRef="#br0" timeOffset="-105895.93">28591 13159 4745 0 0,'-80'15'3950'0'0,"78"-37"-2531"0"0,93-98-1169 0 0,-86 114-246 0 0,0 1 1 0 0,1 0 0 0 0,-1 0 0 0 0,1 0 0 0 0,0 1 0 0 0,0 0 0 0 0,1 0 0 0 0,-1 0 0 0 0,1 1 0 0 0,0 0 0 0 0,0 1 0 0 0,0-1 0 0 0,0 1 0 0 0,0 1-1 0 0,1-1 1 0 0,-1 1 0 0 0,0 0 0 0 0,1 1 0 0 0,-1 0 0 0 0,1 0 0 0 0,-1 1 0 0 0,0 0 0 0 0,7 1-5 0 0,-12 2 37 0 0,-1 0 0 0 0,1 0-1 0 0,-1 0 1 0 0,1 1 0 0 0,-1-1 0 0 0,-1 0 0 0 0,1 1-1 0 0,0-1 1 0 0,-1 1 0 0 0,0-1 0 0 0,0 0 0 0 0,0 1 0 0 0,-1-1-1 0 0,0 1 1 0 0,0-1 0 0 0,0 0 0 0 0,0 0 0 0 0,0 1 0 0 0,-1-1-1 0 0,0 0 1 0 0,-1 3-37 0 0,3-7 0 0 0,-41 111 1227 0 0,-4-1-1 0 0,-40 67-1226 0 0,49-128 427 0 0,-11-69-810 0 0,-38 10 360 0 0,85 10 54 0 0,0 0 0 0 0,6 2 10 0 0,4 1-35 0 0,103 8 5 0 0,-10-28-3901 0 0,-91 17 2386 0 0</inkml:trace>
  <inkml:trace contextRef="#ctx0" brushRef="#br0" timeOffset="-104709.7">28469 13251 3105 0 0,'-2'-4'85'0'0,"0"-1"0"0"0,0 0 0 0 0,1 0 1 0 0,-1 0-1 0 0,1 0 0 0 0,1 0 0 0 0,-1 0 1 0 0,1 0-1 0 0,-1 0 0 0 0,1 0 0 0 0,1 0 1 0 0,-1 0-1 0 0,1 0 0 0 0,0 0 0 0 0,0 0 1 0 0,0 0-1 0 0,1 0 0 0 0,0 0 0 0 0,0 1 1 0 0,0-1-1 0 0,0 1 0 0 0,1-1 0 0 0,0 1 1 0 0,0 0-1 0 0,0 0 0 0 0,0 0 0 0 0,1 0 1 0 0,3-2-86 0 0,10-21 436 0 0,-8 11-267 0 0,1 1 0 0 0,1 0 0 0 0,1 0 0 0 0,0 1 0 0 0,0 0 0 0 0,1 1 0 0 0,1 1 0 0 0,8-6-169 0 0,-22 19 21 0 0,-1-1-1 0 0,1 1 0 0 0,0 0 1 0 0,0 0-1 0 0,0-1 1 0 0,0 1-1 0 0,-1 0 0 0 0,1 0 1 0 0,0 0-1 0 0,0 0 1 0 0,1-1-1 0 0,-1 1 0 0 0,0 0 1 0 0,0 0-1 0 0,0 0 1 0 0,0-1-1 0 0,1 1 0 0 0,-1 0 1 0 0,0 0-1 0 0,1-1 1 0 0,-1 1-1 0 0,1 0 0 0 0,-1-1 1 0 0,1 1-1 0 0,-1 0 1 0 0,1-1-1 0 0,-1 1 0 0 0,1-1 1 0 0,0 1-1 0 0,-1-1 1 0 0,1 1-1 0 0,0-1 0 0 0,-1 1 1 0 0,1-1-1 0 0,0 0 1 0 0,-1 1-1 0 0,1-1 0 0 0,0 0 1 0 0,0 0-1 0 0,0 1 1 0 0,-1-1-1 0 0,1 0 0 0 0,0 0 1 0 0,0 0-1 0 0,0 0 1 0 0,-1 0-1 0 0,1 0 0 0 0,0 0 1 0 0,0 0-1 0 0,0-1 1 0 0,-1 1-1 0 0,1 0 0 0 0,0 0 1 0 0,0-1-1 0 0,0 1 1 0 0,-1 0-1 0 0,1-1 0 0 0,0 1 1 0 0,-1-1-1 0 0,1 1 1 0 0,0-1-1 0 0,-1 1 0 0 0,1-1 1 0 0,0 0-21 0 0,-31 163 1283 0 0,-15-30-764 0 0,38-112-525 0 0,0 4-45 0 0,5-6-4663 0 0,2-18 3426 0 0</inkml:trace>
  <inkml:trace contextRef="#ctx0" brushRef="#br0" timeOffset="-104138.281">28574 13283 2537 0 0,'-17'16'2992'0'0,"-37"168"526"0"0,53-183-3451 0 0,1-1 375 0 0,-1 0-1480 0 0,1 0-3402 0 0,0 0 3395 0 0</inkml:trace>
  <inkml:trace contextRef="#ctx0" brushRef="#br0" timeOffset="-103887.456">28380 13533 512 0 0,'-80'19'4461'0'0,"364"-56"-4326"0"0,-265 34-523 0 0,0 2-147 0 0</inkml:trace>
  <inkml:trace contextRef="#ctx0" brushRef="#br0" timeOffset="32930.059">3552 15192 8962 0 0,'-12'24'3875'0'0,"35"-3"-3564"0"0,9-14-244 0 0,0-1 1 0 0,1-2-1 0 0,-1-1 0 0 0,1-1 1 0 0,0-2-1 0 0,-1-1 0 0 0,1-2 1 0 0,-1-1-1 0 0,6-3-67 0 0,-4 3 18 0 0,382-65-805 0 0,-386 63-403 0 0,-12-4-2503 0 0,-19 7 1592 0 0,-1 2 581 0 0</inkml:trace>
  <inkml:trace contextRef="#ctx0" brushRef="#br0" timeOffset="33188.752">3738 15533 7250 0 0,'-3'6'1219'0'0,"-14"27"2666"0"0,16-31-3852 0 0,1-1-1 0 0,0 0 0 0 0,0 0 0 0 0,-1 0 1 0 0,1 1-1 0 0,0-1 0 0 0,0 0 1 0 0,0 0-1 0 0,1 0 0 0 0,-1 1 0 0 0,0-1 1 0 0,0 0-1 0 0,1 0 0 0 0,-1 0 1 0 0,0 1-1 0 0,1-1 0 0 0,-1 0 0 0 0,1 0 1 0 0,0 0-1 0 0,-1 0 0 0 0,1 0 1 0 0,0 0-1 0 0,0 0 0 0 0,-1 0 0 0 0,1-1 1 0 0,0 1-1 0 0,0 0 0 0 0,0 0 1 0 0,0-1-1 0 0,0 1 0 0 0,0 0 0 0 0,0-1 1 0 0,1 1-1 0 0,-1-1 0 0 0,0 1 1 0 0,0-1-1 0 0,0 0 0 0 0,0 0 1 0 0,1 1-1 0 0,-1-1 0 0 0,0 0 0 0 0,0 0 1 0 0,0 0-1 0 0,2 0-32 0 0,27 3 75 0 0,1-2 0 0 0,0-1 0 0 0,0-1 1 0 0,0-1-1 0 0,0-2 0 0 0,-1-1 0 0 0,1-1 0 0 0,25-10-75 0 0,47-7-70 0 0,76-4-1157 0 0,-132 23-409 0 0,0 2 1 0 0,-1 2-1 0 0,1 2 0 0 0,39 7 1636 0 0,-45-1-1663 0 0</inkml:trace>
  <inkml:trace contextRef="#ctx0" brushRef="#br0" timeOffset="31845.503">1666 14224 8514 0 0,'-44'5'2687'0'0,"-90"23"-1421"0"0,135-28-1265 0 0,0 0 1 0 0,0 1-1 0 0,0-1 0 0 0,0 0 1 0 0,-1 0-1 0 0,1 0 1 0 0,0 1-1 0 0,0-1 0 0 0,0 0 1 0 0,-1 1-1 0 0,1-1 1 0 0,0 1-1 0 0,-1-1 1 0 0,1 1-1 0 0,0-1 0 0 0,-1 1 1 0 0,1 0-1 0 0,-1-1 1 0 0,1 1-1 0 0,0 0 1 0 0,-1-1-1 0 0,0 1 0 0 0,1 0 1 0 0,-1 0-1 0 0,1-1 1 0 0,-1 1-1 0 0,0 0 0 0 0,0 0 1 0 0,0 0-1 0 0,1-1 1 0 0,-1 1-1 0 0,0 0 1 0 0,0 0-1 0 0,0 0 0 0 0,0 0 1 0 0,0 0-1 0 0,0-1 1 0 0,0 1-1 0 0,-1 0 1 0 0,1 0-1 0 0,0 0 0 0 0,0-1 1 0 0,-1 1-1 0 0,1 0 1 0 0,0 0-1 0 0,-1 0 0 0 0,1-1 1 0 0,-1 1-1 0 0,1 0 1 0 0,-1-1-1 0 0,1 1 1 0 0,-1 0-1 0 0,0-1 0 0 0,1 1 1 0 0,-1-1-1 0 0,0 1 1 0 0,1-1-1 0 0,-1 1 1 0 0,0-1-1 0 0,1 0 0 0 0,-1 1 1 0 0,0-1-1 0 0,0 0 1 0 0,0 0-1 0 0,1 1 1 0 0,-1-1-1 0 0,0 0 0 0 0,0 0 1 0 0,0 0-1 0 0,0 0-1 0 0,65 20 54 0 0,22-12-34 0 0,0-4-1 0 0,0-4 1 0 0,0-4-1 0 0,47-9-19 0 0,-2 2 25 0 0,309-24-2398 0 0,-400 39-626 0 0,-30-1 1601 0 0</inkml:trace>
  <inkml:trace contextRef="#ctx0" brushRef="#br0" timeOffset="32504.123">1724 14695 7826 0 0,'13'4'4515'0'0,"536"-24"-3748"0"0,-533 21-854 0 0,1 0-1 0 0,-1 0 1 0 0,1-2 0 0 0,0 0 0 0 0,-1-1-1 0 0,0-1 1 0 0,1 0 0 0 0,-1-1-1 0 0,0-1 1 0 0,-1-1 0 0 0,1 0-1 0 0,-1-1 1 0 0,0 0 0 0 0,-1-1-1 0 0,1-1 1 0 0,-2 0 0 0 0,1-1-1 0 0,-1-1 1 0 0,-1 0 0 0 0,0 0-1 0 0,0-2 88 0 0,59-149-5369 0 0,-51 92 4702 0 0,-19 70 1072 0 0,-1 0 73 0 0,0 0 108 0 0,1 9 34 0 0,8 95 983 0 0,-4 0 0 0 0,-4 1 0 0 0,-6 5-1603 0 0,0-61 868 0 0,17-127-837 0 0,-3 0 0 0 0,-4-1 0 0 0,-4 0 0 0 0,-6-61-31 0 0,-1 71 25 0 0,-3 2 0 0 0,-3-1 0 0 0,-3 2 0 0 0,-4-4-25 0 0,34 103 167 0 0,2-1 0 0 0,1-1 0 0 0,1 0 0 0 0,2-1-1 0 0,1-2 1 0 0,1 0 0 0 0,2-1 0 0 0,0-2 0 0 0,25 19-167 0 0,167 122 312 0 0,-216-165-303 0 0,1-1 0 0 0,0 1 0 0 0,-1 0 0 0 0,1-1 0 0 0,-1 1 0 0 0,0 0 0 0 0,1 0 0 0 0,-1 0 0 0 0,1 1 0 0 0,-1-1 0 0 0,0 0 0 0 0,0 0 0 0 0,0 1 0 0 0,0-1 0 0 0,0 1 0 0 0,0-1 0 0 0,0 0 0 0 0,0 1 0 0 0,-1 0 0 0 0,1-1 0 0 0,0 1 0 0 0,-1 0 0 0 0,0-1 0 0 0,1 1 0 0 0,-1 0 0 0 0,0-1 0 0 0,0 1 0 0 0,0 0 0 0 0,0 0 0 0 0,0-1 0 0 0,0 1 0 0 0,0 0 0 0 0,-1-1 0 0 0,1 1 0 0 0,-1 0 0 0 0,1-1 0 0 0,-1 1-1 0 0,1 0 1 0 0,-1-1 0 0 0,0 1 0 0 0,0-1 0 0 0,0 1 0 0 0,0-1 0 0 0,0 0 0 0 0,0 1 0 0 0,0-1 0 0 0,-1 0 0 0 0,1 0 0 0 0,0 0 0 0 0,-1 0 0 0 0,1 0 0 0 0,-1 0 0 0 0,1 0 0 0 0,-1 0 0 0 0,1-1 0 0 0,-1 1 0 0 0,1 0 0 0 0,-3-1-9 0 0,-55 36 14 0 0,26-19-89 0 0,1 1 0 0 0,0 2 0 0 0,2 1 0 0 0,0 2 0 0 0,2 0 0 0 0,0 2 0 0 0,2 2 0 0 0,1 0 0 0 0,-6 10 75 0 0,30-36-79 0 0,0-1 0 0 0,0 1 0 0 0,1 0 1 0 0,-1 0-1 0 0,0-1 0 0 0,1 1 0 0 0,-1 0 0 0 0,0 0 0 0 0,1 0 1 0 0,-1-1-1 0 0,1 1 0 0 0,-1 0 0 0 0,1 0 0 0 0,0 0 0 0 0,-1 0 1 0 0,1 0-1 0 0,0 0 0 0 0,0 0 0 0 0,-1 0 0 0 0,1 0 0 0 0,0 0 1 0 0,0 0-1 0 0,0 0 0 0 0,0 0 0 0 0,1 0 0 0 0,-1 0 0 0 0,0 0 1 0 0,0 0-1 0 0,0 0 0 0 0,1 0 0 0 0,-1 0 0 0 0,1 0 0 0 0,-1 0 1 0 0,1 0-1 0 0,-1 0 0 0 0,1 0 0 0 0,-1 0 0 0 0,1-1 0 0 0,0 1 1 0 0,-1 0-1 0 0,1 0 0 0 0,0-1 0 0 0,0 1 79 0 0,48 5-3960 0 0,-23-8 2161 0 0</inkml:trace>
  <inkml:trace contextRef="#ctx0" brushRef="#br0" timeOffset="41756.687">6267 14401 9002 0 0,'-8'47'4388'0'0,"-2"27"-4637"0"0,12 8 284 0 0,3-1 0 0 0,5 0 0 0 0,2 0 0 0 0,12 31-35 0 0,5 35 53 0 0,-16-75-80 0 0,-4 1 0 0 0,-2 0 0 0 0,-3 0 0 0 0,-4 0 0 0 0,-9 70 27 0 0,7-67-4697 0 0,2-76 3701 0 0</inkml:trace>
  <inkml:trace contextRef="#ctx0" brushRef="#br0" timeOffset="42132.689">6078 14335 7506 0 0,'36'-73'3289'0'0,"-29"61"-3238"0"0,0 0 1 0 0,1 1-1 0 0,0-1 0 0 0,1 2 0 0 0,0-1 0 0 0,1 1 0 0 0,0 1 0 0 0,1 0 1 0 0,0 0-1 0 0,0 1 0 0 0,0 0 0 0 0,6-2-51 0 0,29-10 104 0 0,1 1-1 0 0,1 3 1 0 0,0 2 0 0 0,1 2-1 0 0,1 2 1 0 0,0 2-1 0 0,0 2 1 0 0,0 3 0 0 0,1 1-1 0 0,3 3-103 0 0,-19-1 13 0 0,0 2 0 0 0,0 1 0 0 0,0 2 0 0 0,-1 1-1 0 0,0 1 1 0 0,0 3 0 0 0,-1 0 0 0 0,0 2 0 0 0,-1 2 0 0 0,0 0-1 0 0,-1 3 1 0 0,-1 0 0 0 0,3 5-13 0 0,-26-17 6 0 0,0 0 0 0 0,0 0 0 0 0,-1 1 0 0 0,0 0 0 0 0,0 0 0 0 0,-1 1 0 0 0,1 0 0 0 0,-1 0 0 0 0,-1 0 0 0 0,1 0 0 0 0,-1 1 0 0 0,-1 0 0 0 0,1 0 0 0 0,-1 0-1 0 0,-1 0 1 0 0,0 0 0 0 0,1 3-6 0 0,-2 9 20 0 0,0-13-10 0 0,0 0 0 0 0,0 1 0 0 0,-1-1 0 0 0,0 1-1 0 0,0-1 1 0 0,-1 0 0 0 0,0 1 0 0 0,-1-1 0 0 0,1 0 0 0 0,-1 0 0 0 0,0 0 0 0 0,-1 0 0 0 0,0 0 0 0 0,0-1-1 0 0,-4 7-9 0 0,-25 23 80 0 0,-2-1 0 0 0,-2-1 0 0 0,0-3 0 0 0,-2 0 1 0 0,-2-3-1 0 0,0-1 0 0 0,-2-2 0 0 0,-1-2 0 0 0,-35 14-80 0 0,30-15-78 0 0,0-1 0 0 0,-1-3 0 0 0,-1-2 0 0 0,-1-2 0 0 0,0-2 0 0 0,0-2 1 0 0,-1-3-1 0 0,-8-1 78 0 0,60-7-64 0 0,0 1-1 0 0,0-1 1 0 0,0 1 0 0 0,0-1-1 0 0,0 1 1 0 0,0 0 0 0 0,0-1 0 0 0,0 1-1 0 0,-1-1 1 0 0,1 1 0 0 0,0-1 0 0 0,0 1-1 0 0,0 0 1 0 0,0-1 0 0 0,0 1-1 0 0,-1 0 1 0 0,1-1 0 0 0,0 1 0 0 0,0 0-1 0 0,-1-1 1 0 0,1 1 0 0 0,0 0 0 0 0,-1-1-1 0 0,1 1 1 0 0,0 0 0 0 0,-1-1 0 0 0,1 1-1 0 0,0 0 1 0 0,-1 0 0 0 0,1 0-1 0 0,0 0 1 0 0,-1-1 0 0 0,1 1 0 0 0,-1 0-1 0 0,1 0 1 0 0,-1 0 0 0 0,1 0 0 0 0,0 0-1 0 0,-1 0 1 0 0,1 0 0 0 0,-1 0-1 0 0,1 0 1 0 0,0 0 0 0 0,-1 0 0 0 0,1 0-1 0 0,-1 0 1 0 0,1 0 0 0 0,-1 0 0 0 0,1 1-1 0 0,0-1 1 0 0,-1 0 0 0 0,1 0 0 0 0,0 0-1 0 0,-1 1 1 0 0,1-1 64 0 0,26-14-1760 0 0,-25 13 1967 0 0,21-9-1066 0 0,3 0-116 0 0</inkml:trace>
  <inkml:trace contextRef="#ctx0" brushRef="#br0" timeOffset="42457.315">8115 13772 9314 0 0,'-76'82'4194'0'0,"54"-54"-4147"0"0,1 0 0 0 0,2 1 0 0 0,0 2 1 0 0,2 0-1 0 0,1 0 0 0 0,-2 12-47 0 0,-6 31 41 0 0,4 0 1 0 0,2 1-1 0 0,4 1 0 0 0,4 0 1 0 0,2 1-1 0 0,4 0 0 0 0,4 0 1 0 0,3 20-42 0 0,-1-49 8 0 0,2-1 1 0 0,3 1-1 0 0,1-1 1 0 0,2 0 0 0 0,2-1-1 0 0,2 0 1 0 0,4 2-9 0 0,-2-7 14 0 0,3-1 1 0 0,1-1-1 0 0,1 0 0 0 0,3-2 1 0 0,0 0-1 0 0,15 13-14 0 0,105 79-795 0 0,-127-118 184 0 0,1-1-1 0 0,0 0 0 0 0,1-2 0 0 0,0 0 0 0 0,0-1 1 0 0,1 0-1 0 0,0-2 0 0 0,7 1 612 0 0,5-2-1674 0 0</inkml:trace>
  <inkml:trace contextRef="#ctx0" brushRef="#br0" timeOffset="160840.247">1582 17766 8018 0 0,'-2'2'3090'0'0,"3"-9"-2909"0"0,274-15-261 0 0,271-98 177 0 0,-342 106-3009 0 0,-179 21 1307 0 0,-13-1 281 0 0</inkml:trace>
  <inkml:trace contextRef="#ctx0" brushRef="#br0" timeOffset="161553.214">1789 18083 6729 0 0,'0'26'3703'0'0,"-1"-24"-3682"0"0,1-1 1 0 0,-1 1 0 0 0,1-1-1 0 0,0 1 1 0 0,0 0 0 0 0,0-1-1 0 0,0 1 1 0 0,0-1 0 0 0,0 1-1 0 0,0 0 1 0 0,1-1 0 0 0,-1 1 0 0 0,1-1-1 0 0,-1 1 1 0 0,1-1 0 0 0,-1 1-1 0 0,1-1 1 0 0,0 1 0 0 0,0-1-1 0 0,-1 1 1 0 0,1-1 0 0 0,0 0-1 0 0,1 0 1 0 0,-1 1 0 0 0,0-1 0 0 0,0 0-1 0 0,0 0 1 0 0,1 0 0 0 0,-1 0-1 0 0,0 0 1 0 0,1-1 0 0 0,-1 1-1 0 0,1 0 1 0 0,0 0-22 0 0,12 2 29 0 0,1 1 0 0 0,-1-2 0 0 0,1 0 0 0 0,-1 0 0 0 0,1-2 0 0 0,-1 0 0 0 0,1 0 0 0 0,0-1 0 0 0,-1-1 0 0 0,1-1 0 0 0,-1 0 0 0 0,1-1-29 0 0,10 0 48 0 0,31-5 2 0 0,0-1-1 0 0,-1-4 1 0 0,-1-1 0 0 0,0-3-1 0 0,19-11-49 0 0,-45 17-296 0 0,-20 9-38 0 0,0 0-1 0 0,0 0 0 0 0,0-1 1 0 0,-1 0-1 0 0,0 0 0 0 0,0 0 1 0 0,0-1-1 0 0,0 0 1 0 0,-1-1-1 0 0,0 0 0 0 0,0 0 1 0 0,4-5 334 0 0,31-76-2242 0 0,-34 103 4530 0 0,-2 1-1918 0 0,-1 0-1 0 0,0 1 1 0 0,-2-1-1 0 0,0 1 0 0 0,-1-1 1 0 0,0 1-1 0 0,-2-1 1 0 0,-2 16-370 0 0,0-14 685 0 0,5-32-146 0 0,0-11-514 0 0,26-243 98 0 0,-23 206-119 0 0,-3-1-1 0 0,-3 1 1 0 0,-2-1 0 0 0,-3-2-4 0 0,9-64-55 0 0,-3 127 56 0 0,0 1 0 0 0,0-1 1 0 0,0 0-1 0 0,1 0 0 0 0,-1 0 0 0 0,0 0 1 0 0,1 0-1 0 0,-1 1 0 0 0,0-1 0 0 0,1 0 1 0 0,-1 0-1 0 0,1 1 0 0 0,-1-1 0 0 0,1 0 1 0 0,0 0-1 0 0,-1 1 0 0 0,1-1 1 0 0,0 1-1 0 0,-1-1 0 0 0,1 1 0 0 0,0-1 1 0 0,0 1-1 0 0,-1-1 0 0 0,1 1 0 0 0,0-1 1 0 0,0 1-1 0 0,0 0 0 0 0,0 0 0 0 0,-1-1 1 0 0,1 1-1 0 0,0 0 0 0 0,0 0 0 0 0,0 0 1 0 0,0 0-1 0 0,0 0 0 0 0,0 0 0 0 0,0 0 1 0 0,-1 0-1 0 0,1 1 0 0 0,0-1 0 0 0,0 0 1 0 0,0 0-1 0 0,0 1 0 0 0,0-1 0 0 0,-1 1 1 0 0,1-1-1 0 0,0 0 0 0 0,0 1 0 0 0,-1 0 1 0 0,1-1-1 0 0,0 1 0 0 0,-1-1 1 0 0,1 1-1 0 0,0 0-1 0 0,42 44 235 0 0,-35-36-179 0 0,366 394 533 0 0,-258-302-297 0 0,-113-98-274 0 0,-8 9 404 0 0,2-11-354 0 0,-333 121 135 0 0,167-20-1189 0 0,248-149-5315 0 0,-52 25 5005 0 0,1 2-347 0 0</inkml:trace>
  <inkml:trace contextRef="#ctx0" brushRef="#br0" timeOffset="162209.188">4122 17024 5457 0 0,'-10'21'3542'0'0,"-18"10"-2367"0"0,6-7-977 0 0,-37 63 239 0 0,33-120 557 0 0,26 33-986 0 0,0 0 0 0 0,0 0 0 0 0,0 0 0 0 0,0 0 2 0 0,0 0 12 0 0,0 0 2 0 0,0 0-2 0 0,0 0-2 0 0,0 0 8 0 0,0 0-4 0 0,0 0-2 0 0,0 0 8 0 0,-49-17 64 0 0,50 17-95 0 0,-1 0 1 0 0,1-1-1 0 0,-1 1 1 0 0,0 0-1 0 0,1 0 1 0 0,-1 0-1 0 0,0-1 1 0 0,1 1-1 0 0,-1 0 1 0 0,0-1 0 0 0,1 1-1 0 0,-1 0 1 0 0,0-1-1 0 0,1 1 1 0 0,-1 0-1 0 0,0-1 1 0 0,0 1-1 0 0,0-1 1 0 0,1 1-1 0 0,-1 0 1 0 0,0-1 0 0 0,0 1-1 0 0,0-1 1 0 0,0 1-1 0 0,0-1 1 0 0,0 1-1 0 0,0-1 1 0 0,0 1-1 0 0,0 0 1 0 0,0-1-1 0 0,0 1 1 0 0,0-1 0 0 0,0 1-1 0 0,0-1 1 0 0,0 1-1 0 0,0-1 1 0 0,-1 1-1 0 0,1 0 1 0 0,0-1-1 0 0,0 1 1 0 0,0-1-1 0 0,-1 1 1 0 0,1 0 0 0 0,0-1-1 0 0,0 1 1 0 0,-1 0-1 0 0,1-1 1 0 0,0 1-1 0 0,-1 0 1 0 0,1 0-1 0 0,-1-1 1 0 0,1 1-1 0 0,0 0 1 0 0,-1 0 0 0 0,1 0-1 0 0,-1-1 1 0 0,1 1-1 0 0,0 0 1 0 0,-1 0-1 0 0,1 0 1 0 0,-1 0-1 0 0,1 0 1 0 0,-1 0-1 0 0,1 0 1 0 0,-1 0 0 0 0,1 0-1 0 0,-1 0 1 0 0,38-18 154 0 0,-36 17-144 0 0,132-44 329 0 0,2 6-1 0 0,1 5 1 0 0,2 7 0 0 0,53-1-339 0 0,-190 28 0 0 0,375-51 120 0 0,-311 38-3679 0 0,-65 10 1713 0 0,0 2 473 0 0</inkml:trace>
  <inkml:trace contextRef="#ctx0" brushRef="#br0" timeOffset="162737.582">4159 16946 5017 0 0,'-81'41'3438'0'0,"79"-40"-3418"0"0,1 0 0 0 0,-1 0 0 0 0,1 1 0 0 0,-1-1 0 0 0,1 0 0 0 0,0 1-1 0 0,0 0 1 0 0,0-1 0 0 0,0 1 0 0 0,0 0 0 0 0,0-1 0 0 0,0 1 0 0 0,0 0 0 0 0,1 0 0 0 0,-1 0 0 0 0,0 0 0 0 0,1 0 0 0 0,0-1-1 0 0,0 1 1 0 0,-1 0 0 0 0,1 0 0 0 0,0 0 0 0 0,0 0 0 0 0,1 0 0 0 0,-1 0 0 0 0,0 0 0 0 0,1 0 0 0 0,-1 0 0 0 0,1 0 0 0 0,0 0-1 0 0,-1-1 1 0 0,1 1 0 0 0,0 0 0 0 0,0 0 0 0 0,0-1 0 0 0,0 1 0 0 0,1-1 0 0 0,-1 1 0 0 0,0-1 0 0 0,1 1 0 0 0,-1-1 0 0 0,1 0-1 0 0,-1 0 1 0 0,1 1-20 0 0,9 6 87 0 0,1 0-1 0 0,0 0 0 0 0,1-1 1 0 0,-1-1-1 0 0,1 0 0 0 0,1-1 1 0 0,-1 0-1 0 0,1-1 0 0 0,-1-1 1 0 0,11 2-87 0 0,18 6 77 0 0,265 63 247 0 0,-173-12-130 0 0,-132-60-187 0 0,0 0 0 0 0,-1 1 0 0 0,1-1 0 0 0,-1 1 0 0 0,1-1 0 0 0,-1 1 0 0 0,0 0 0 0 0,0 0 0 0 0,0-1 0 0 0,0 1 1 0 0,-1 0-1 0 0,1 0 0 0 0,-1 0 0 0 0,0 0 0 0 0,1 0 0 0 0,-1-1 0 0 0,-1 1 0 0 0,1 0 0 0 0,0 0 0 0 0,-1 0 0 0 0,1 0 0 0 0,-1 0 0 0 0,0-1 0 0 0,0 1 0 0 0,0 0 0 0 0,0 0 0 0 0,-1-1 0 0 0,1 1 0 0 0,-1-1 0 0 0,1 0 0 0 0,-1 1 0 0 0,0-1 0 0 0,0 0 0 0 0,0 0 0 0 0,0 0 0 0 0,-1 0 0 0 0,1 0 0 0 0,0-1 0 0 0,-1 1 0 0 0,1-1 0 0 0,-3 2-7 0 0,-9 13-5 0 0,-163 124-96 0 0,118-99 99 0 0,19-16 30 0 0,1 2 0 0 0,1 2-1 0 0,2 1 1 0 0,1 2-1 0 0,1 1 1 0 0,-26 35-28 0 0,59-68 6 0 0,0 1 1 0 0,-1-1 0 0 0,1 1-1 0 0,0-1 1 0 0,0 1-1 0 0,0-1 1 0 0,0 1 0 0 0,0 0-1 0 0,0 0 1 0 0,0-1-1 0 0,1 1 1 0 0,-1 0 0 0 0,0 0-1 0 0,0 0 1 0 0,0 0-1 0 0,1 0 1 0 0,-1 0 0 0 0,1 0-1 0 0,-1 0 1 0 0,1 1 0 0 0,-1-1-1 0 0,1 0 1 0 0,0 0-1 0 0,-1 0 1 0 0,1 0 0 0 0,0 1-1 0 0,0-1 1 0 0,0 0-1 0 0,0 0 1 0 0,0 0 0 0 0,0 1-1 0 0,0-1 1 0 0,0 0-1 0 0,1 0 1 0 0,-1 0 0 0 0,0 1-1 0 0,1-1 1 0 0,-1 0-1 0 0,1 0 1 0 0,-1 0 0 0 0,1 0-1 0 0,0 0 1 0 0,-1 0 0 0 0,1 0-1 0 0,0 0 1 0 0,0 0-1 0 0,-1 0 1 0 0,1 0 0 0 0,0-1-1 0 0,0 1 1 0 0,0 0-1 0 0,0-1 1 0 0,0 1 0 0 0,0 0-1 0 0,1-1 1 0 0,-1 1-1 0 0,0-1 1 0 0,0 0 0 0 0,0 1-1 0 0,0-1 1 0 0,1 0-1 0 0,-1 0 1 0 0,0 0 0 0 0,0 1-1 0 0,0-1 1 0 0,1-1 0 0 0,-1 1-1 0 0,1 0-6 0 0,234-27 657 0 0,-170 15-508 0 0,440-62 858 0 0,-426 71-1028 0 0,-28 2-239 0 0,0-3 1 0 0,0-1-1 0 0,0-3 1 0 0,18-6 259 0 0,-21-8-5719 0 0,-48 20 3932 0 0</inkml:trace>
  <inkml:trace contextRef="#ctx0" brushRef="#br0" timeOffset="163016.72">4487 17952 4801 0 0,'-43'91'4441'0'0,"-10"49"-2423"0"0,44-113-1984 0 0,2 0-1 0 0,0 1 1 0 0,2-1 0 0 0,1 1 0 0 0,1 0-1 0 0,1 0 1 0 0,2 1 0 0 0,1-1 0 0 0,1 0 0 0 0,1 0-1 0 0,2 0 1 0 0,4 13-34 0 0,-7-32 8 0 0,1-1 1 0 0,1 0-1 0 0,-1-1 0 0 0,1 1 1 0 0,0-1-1 0 0,1 1 0 0 0,0-1 1 0 0,0-1-1 0 0,0 1 0 0 0,1-1 1 0 0,0 0-1 0 0,1 0 0 0 0,-1 0 0 0 0,1-1 1 0 0,0 0-1 0 0,0-1 0 0 0,0 1 1 0 0,1-2-1 0 0,0 1 0 0 0,0-1 1 0 0,0 0-1 0 0,4 1-8 0 0,6-3 35 0 0,1 0 1 0 0,0-2-1 0 0,0 0 0 0 0,-1-1 1 0 0,1-1-1 0 0,-1-1 0 0 0,1-1 1 0 0,-1 0-1 0 0,2-2-35 0 0,-3 2-3 0 0,116-50-1775 0 0,-117 38-792 0 0,-16 15 1332 0 0</inkml:trace>
  <inkml:trace contextRef="#ctx0" brushRef="#br0" timeOffset="163281.006">4251 18346 8050 0 0,'-4'0'4678'0'0,"57"15"-4686"0"0,150-51 529 0 0,-60 6-1967 0 0,-46 22-3512 0 0,-81 8 3626 0 0</inkml:trace>
  <inkml:trace contextRef="#ctx0" brushRef="#br0" timeOffset="163529.001">4848 18330 8066 0 0,'0'-1'3328'0'0,"2"1"-2046"0"0,11 3-1221 0 0,-4 1-8 0 0,0-2-1 0 0,1 1 1 0 0,-1-1-1 0 0,1-1 1 0 0,-1 1-1 0 0,1-2 1 0 0,-1 1-1 0 0,1-1 1 0 0,0-1-1 0 0,-1 0 1 0 0,3 0-53 0 0,285-29 55 0 0,-254 33-3959 0 0,-42-3 3100 0 0,-1 0-438 0 0,0 0-345 0 0</inkml:trace>
  <inkml:trace contextRef="#ctx0" brushRef="#br0" timeOffset="164014.952">4915 18494 7314 0 0,'-5'40'4298'0'0,"6"-37"-4269"0"0,1 0-1 0 0,-1-1 1 0 0,1 1-1 0 0,0-1 1 0 0,0 0-1 0 0,0 1 0 0 0,0-1 1 0 0,0 0-1 0 0,0 0 1 0 0,1 0-1 0 0,-1-1 1 0 0,1 1-1 0 0,-1 0 0 0 0,1-1 1 0 0,0 0-1 0 0,-1 1 1 0 0,1-1-1 0 0,0 0 1 0 0,0-1-1 0 0,0 1 0 0 0,0 0 1 0 0,0-1-1 0 0,0 0 1 0 0,0 1-1 0 0,0-1 1 0 0,0 0-1 0 0,0-1-28 0 0,30 7 54 0 0,1-1 1 0 0,0-2 0 0 0,-1-1-1 0 0,1-2 1 0 0,0-1-1 0 0,0-2 1 0 0,-1-2-1 0 0,16-4-54 0 0,-34 4-437 0 0,-1-1-1 0 0,-1 0 1 0 0,1-1-1 0 0,-1-1 1 0 0,0 0-1 0 0,-1 0 1 0 0,0-2-1 0 0,8-7 438 0 0,63-42-5651 0 0,-80 57 5526 0 0,0 1 0 0 0,0-1 1 0 0,0 1-1 0 0,0 0 0 0 0,1 0 0 0 0,-1 0 0 0 0,0 0 1 0 0,0 1-1 0 0,1-1 0 0 0,-1 1 0 0 0,0 0 1 0 0,1 0-1 0 0,-1 0 0 0 0,0 0 0 0 0,1 0 1 0 0,-1 1-1 0 0,0 0 0 0 0,0 0 0 0 0,1 0 1 0 0,0 0 124 0 0,74 75 4664 0 0,-10-6-899 0 0,-65-69-3703 0 0,0 0-1 0 0,1 1 0 0 0,-1-1 0 0 0,1 0 0 0 0,0 0 0 0 0,-1-1 0 0 0,1 1 0 0 0,0-1 0 0 0,-1 0 1 0 0,1 0-1 0 0,0 0 0 0 0,-1 0 0 0 0,1-1 0 0 0,0 0 0 0 0,-1 1 0 0 0,1-1 0 0 0,-1 0 1 0 0,1-1-1 0 0,-1 1 0 0 0,1-1 0 0 0,-1 1 0 0 0,0-1 0 0 0,0 0 0 0 0,0 0 0 0 0,0-1 1 0 0,0 1-1 0 0,0-1 0 0 0,-1 1 0 0 0,1-1 0 0 0,-1 0 0 0 0,0 0 0 0 0,0 0 0 0 0,2-2-61 0 0,59-110 265 0 0,-17-75-93 0 0,-45 186-167 0 0,0-1 0 0 0,-1 1 0 0 0,1 0 0 0 0,-1 0 0 0 0,0 0 0 0 0,0 0 0 0 0,0 0 0 0 0,-1 0 0 0 0,0 0 0 0 0,0 0 0 0 0,0 0-1 0 0,0 0 1 0 0,0 0 0 0 0,-1 0 0 0 0,1 0 0 0 0,-1 1 0 0 0,0-1 0 0 0,-1 1 0 0 0,1-1 0 0 0,0 1 0 0 0,-1 0 0 0 0,0 0 0 0 0,0 0 0 0 0,0 0 0 0 0,0 0 0 0 0,0 1 0 0 0,-1 0-1 0 0,1-1 1 0 0,-1 1 0 0 0,1 0 0 0 0,-1 1 0 0 0,0-1 0 0 0,0 1 0 0 0,1-1 0 0 0,-1 1 0 0 0,0 0 0 0 0,0 1 0 0 0,-1-1 0 0 0,1 1 0 0 0,0-1 0 0 0,0 1 0 0 0,0 1 0 0 0,0-1-1 0 0,0 0 1 0 0,0 1 0 0 0,0 0 0 0 0,-1 0-5 0 0,-15 8 10 0 0,0 1-1 0 0,0 1 0 0 0,1 1 1 0 0,0 1-1 0 0,1 0 0 0 0,1 1 1 0 0,0 1-1 0 0,1 1 0 0 0,0 0 1 0 0,1 1-1 0 0,1 1 0 0 0,1 0 1 0 0,1 1-1 0 0,0 0 0 0 0,1 2-9 0 0,-40 73-344 0 0,54-76-3261 0 0,-3-19 2267 0 0</inkml:trace>
  <inkml:trace contextRef="#ctx0" brushRef="#br1" timeOffset="209439.81">19861 1800 6721 0 0,'-35'-25'3645'0'0,"35"25"-3635"0"0,0 0-1 0 0,1 0 0 0 0,-1 0 1 0 0,0 0-1 0 0,1 0 0 0 0,-1 0 1 0 0,0 0-1 0 0,1 0 0 0 0,-1 0 1 0 0,0 0-1 0 0,1-1 0 0 0,-1 1 1 0 0,0 0-1 0 0,0 0 0 0 0,1 0 1 0 0,-1-1-1 0 0,0 1 0 0 0,0 0 1 0 0,1 0-1 0 0,-1 0 0 0 0,0-1 1 0 0,0 1-1 0 0,0 0 0 0 0,1-1 1 0 0,-1 1-1 0 0,0 0 0 0 0,0-1 1 0 0,0 1-1 0 0,0 0 0 0 0,0-1 1 0 0,0 1-1 0 0,0 0 0 0 0,0-1 1 0 0,0 1-1 0 0,0 0 0 0 0,0-1 1 0 0,0 1-1 0 0,0 0 0 0 0,0-1 1 0 0,0 1-10 0 0,258-66-471 0 0,-164 37-1250 0 0,-66 21 1113 0 0,-1-2-186 0 0</inkml:trace>
  <inkml:trace contextRef="#ctx0" brushRef="#br1" timeOffset="210389.811">20444 2067 6257 0 0,'27'5'3680'0'0,"-27"-5"-3567"0"0,0 0-36 0 0,0 0 22 0 0,21-3 287 0 0,84-24 210 0 0,-70 7-540 0 0,-1-2 1 0 0,-1-1-1 0 0,-2-1 1 0 0,0-2 0 0 0,-1-1-1 0 0,-2-2 1 0 0,10-13-57 0 0,-29 30-5 0 0,0-1 0 0 0,-1-1 0 0 0,0 0 0 0 0,-1 0 0 0 0,-1 0 0 0 0,0-1 0 0 0,-1 0 0 0 0,0 0 0 0 0,-2 0 0 0 0,0-1 0 0 0,0 0 0 0 0,-1 1 0 0 0,-1-1 0 0 0,-1 0 0 0 0,0 0 0 0 0,-1 1 0 0 0,-1-1 0 0 0,-1 0 0 0 0,0 1 0 0 0,0 0 0 0 0,-2 0 0 0 0,0 0 0 0 0,-1 0 0 0 0,0 0 0 0 0,-1 1 0 0 0,-1 0 5 0 0,6 10 1 0 0,0 1 0 0 0,0 0-1 0 0,-1 0 1 0 0,1 0-1 0 0,-1 1 1 0 0,1-1-1 0 0,-1 1 1 0 0,0-1-1 0 0,0 1 1 0 0,0 0-1 0 0,-1 0 1 0 0,1 0 0 0 0,0 1-1 0 0,-1-1 1 0 0,1 1-1 0 0,-1 0 1 0 0,1 0-1 0 0,-1 0 1 0 0,0 0-1 0 0,1 0 1 0 0,-1 1-1 0 0,0 0 1 0 0,0 0 0 0 0,1 0-1 0 0,-1 0 1 0 0,0 1-1 0 0,0-1 1 0 0,1 1-1 0 0,-1 0 1 0 0,0 0-1 0 0,1 0 1 0 0,-1 0-1 0 0,1 1 1 0 0,0 0 0 0 0,-1 0-1 0 0,-1 1 0 0 0,-2 2 4 0 0,-1 0-1 0 0,1 0 1 0 0,1 1-1 0 0,-1 0 1 0 0,1 0 0 0 0,0 0-1 0 0,1 1 1 0 0,-1 0-1 0 0,1 0 1 0 0,0 1-1 0 0,1-1 1 0 0,0 1 0 0 0,0 0-1 0 0,1 0 1 0 0,-2 6-4 0 0,-8 49 300 0 0,3 1 0 0 0,2 0 0 0 0,3 0 1 0 0,4 36-301 0 0,-1-33 203 0 0,-1 481 660 0 0,20-112-2391 0 0,0-350-942 0 0,-9-62 1143 0 0</inkml:trace>
  <inkml:trace contextRef="#ctx0" brushRef="#br1" timeOffset="-202716.919">27136 5975 7970 0 0,'-17'-18'3093'0'0,"-4"-16"-2899"0"0,33 30-211 0 0,653-87-51 0 0,-574 93-574 0 0,-9 32-3513 0 0,-69-25 2805 0 0</inkml:trace>
  <inkml:trace contextRef="#ctx0" brushRef="#br1" timeOffset="-200496.92">28162 5754 6809 0 0,'-80'0'3085'0'0,"-65"8"-2545"0"0,138-6-578 0 0,7-2 65 0 0,1 0 1 0 0,-1 0 0 0 0,0 1-1 0 0,1-1 1 0 0,-1 0-1 0 0,0 1 1 0 0,0-1 0 0 0,1 0-1 0 0,-1 1 1 0 0,0-1 0 0 0,0 0-1 0 0,1 1 1 0 0,-1-1 0 0 0,0 0-1 0 0,0 1 1 0 0,0-1 0 0 0,0 1-1 0 0,0-1 1 0 0,0 1 0 0 0,0-1-1 0 0,0 0 1 0 0,0 1 0 0 0,0-1-1 0 0,0 1 1 0 0,0-1 0 0 0,0 1-1 0 0,0-1 1 0 0,0 0 0 0 0,0 1-1 0 0,0-1 1 0 0,0 1-1 0 0,0-1 1 0 0,-1 0 0 0 0,1 1-28 0 0,84 12 162 0 0,54-35 131 0 0,-127 20-269 0 0,0 0 1 0 0,0 0 0 0 0,0-1 0 0 0,-1 0-1 0 0,1-1 1 0 0,-1-1 0 0 0,1 1 0 0 0,-1-2 0 0 0,-1 1-1 0 0,1-1 1 0 0,-1-1 0 0 0,7-6-25 0 0,39-81 121 0 0,-16-65-49 0 0,-36 152-71 0 0,-1-1 0 0 0,-1 1 0 0 0,1-1 0 0 0,-1 0 0 0 0,-1 1-1 0 0,1-1 1 0 0,-1 0 0 0 0,-1 0 0 0 0,1 1 0 0 0,-1-1 0 0 0,0 0 0 0 0,-1 1 0 0 0,0-1-1 0 0,0 1 1 0 0,-1 0 0 0 0,0-1 0 0 0,0 1 0 0 0,-1 1 0 0 0,0-1 0 0 0,0 0-1 0 0,0 1 1 0 0,-1 0 0 0 0,0 0 0 0 0,0 0 0 0 0,-1 1 0 0 0,1-1 0 0 0,-1 1 0 0 0,0 1-1 0 0,-1-1 1 0 0,1 1 0 0 0,-1 0 0 0 0,0 0 0 0 0,0 1 0 0 0,0 0 0 0 0,0 0-1 0 0,-1 1 1 0 0,0 0-1 0 0,-9-1-1 0 0,10 1 0 0 0,0 0 0 0 0,0 0 0 0 0,0 0 0 0 0,-1 1 0 0 0,1 0 0 0 0,0 1 0 0 0,-1 0 0 0 0,1 0 0 0 0,0 0 0 0 0,-1 1 0 0 0,1 0 0 0 0,0 1 0 0 0,-1-1 0 0 0,1 1 0 0 0,0 1 0 0 0,1-1 0 0 0,-1 1 0 0 0,0 1 0 0 0,1-1 0 0 0,-1 1 0 0 0,-3 3 1 0 0,-5 18 62 0 0,1 0 0 0 0,1 1 0 0 0,1 0 1 0 0,1 1-1 0 0,2 0 0 0 0,1 1 1 0 0,1 0-1 0 0,1 1 0 0 0,1-1 0 0 0,2 1 1 0 0,1 0-1 0 0,1 0 0 0 0,1 0 0 0 0,2-1 1 0 0,1 2-63 0 0,-3-4 14 0 0,4 35 49 0 0,3 1 1 0 0,2-1-1 0 0,2-1 0 0 0,14 35-63 0 0,7 44 92 0 0,35 100 231 0 0,-67-208-246 0 0,-1-29-138 0 0,1 0 0 0 0,-1 0 0 0 0,1 0 0 0 0,0 0-1 0 0,-1 0 1 0 0,1 0 0 0 0,0 0 0 0 0,0 0-1 0 0,1 1 1 0 0,-1-1 0 0 0,0 0 0 0 0,1 0 0 0 0,-1 0-1 0 0,1 0 1 0 0,0 0 0 0 0,-1 0 0 0 0,1 0-1 0 0,0 0 1 0 0,0-1 0 0 0,0 1 0 0 0,1 0 0 0 0,-1 0-1 0 0,0-1 1 0 0,1 1 0 0 0,-1-1 0 0 0,1 1-1 0 0,-1-1 1 0 0,1 1 0 0 0,0-1 0 0 0,0 0 0 0 0,1 1 61 0 0,9 4-605 0 0</inkml:trace>
  <inkml:trace contextRef="#ctx0" brushRef="#br1" timeOffset="-191386.919">31807 8786 8858 0 0,'-8'-2'1361'0'0,"3"0"-1171"0"0,-1 0 0 0 0,1 0 0 0 0,-1 1 0 0 0,1 0-1 0 0,-1 0 1 0 0,0 0 0 0 0,0 1 0 0 0,1-1 0 0 0,-1 1 0 0 0,0 1-1 0 0,0-1 1 0 0,1 1 0 0 0,-1 0 0 0 0,1 0 0 0 0,-2 1-190 0 0,14 2 259 0 0,276 83 434 0 0,-86-34-3031 0 0,-149-45-3367 0 0,-38-5 4354 0 0</inkml:trace>
  <inkml:trace contextRef="#ctx0" brushRef="#br1" timeOffset="-190726.92">32657 8777 6889 0 0,'-24'0'3705'0'0,"47"5"-2819"0"0,146-20-355 0 0,-141 10-429 0 0,0-2 0 0 0,0 0 0 0 0,-1-2 1 0 0,0 0-1 0 0,-1-2 0 0 0,7-5-102 0 0,-18 8 4 0 0,0-1 0 0 0,-1 0 0 0 0,0 0 0 0 0,-1-2 1 0 0,0 0-1 0 0,0 0 0 0 0,-2-1 0 0 0,1 0 0 0 0,-1-1 0 0 0,-1-1 0 0 0,0 0 0 0 0,-1 0 0 0 0,-1-1 1 0 0,0 0-1 0 0,-1 0 0 0 0,-1-1 0 0 0,0 1 0 0 0,-1-2 0 0 0,-1 1 0 0 0,0 0 0 0 0,-1-1 0 0 0,-1 0 1 0 0,-1 0-1 0 0,0 1 0 0 0,-1-7-4 0 0,1 14-29 0 0,-1-1 0 0 0,0 1 0 0 0,0-1 0 0 0,-1 1 0 0 0,0 0 0 0 0,0-1 0 0 0,-1 1 0 0 0,-1 0-1 0 0,0 0 1 0 0,0 0 0 0 0,0 0 0 0 0,-1 0 0 0 0,-1 1 0 0 0,1 0 0 0 0,-1 0 0 0 0,-1 0 0 0 0,1 0 0 0 0,-1 1 0 0 0,-1 0 0 0 0,1 0 0 0 0,-1 1 0 0 0,-1-1 0 0 0,1 2 0 0 0,-1-1 0 0 0,0 1 0 0 0,0 0 0 0 0,0 1 0 0 0,-1 0 0 0 0,0 0 0 0 0,1 1 0 0 0,-1 0 0 0 0,-1 0 0 0 0,1 1 0 0 0,-2 0 29 0 0,-3 1 51 0 0,1 1 0 0 0,-1 1 0 0 0,1 0 0 0 0,0 1 1 0 0,-1 0-1 0 0,1 1 0 0 0,0 1 0 0 0,0 0 0 0 0,1 0 0 0 0,-1 2 0 0 0,1-1 1 0 0,0 2-1 0 0,0-1 0 0 0,1 2 0 0 0,0-1 0 0 0,0 2 0 0 0,1-1 0 0 0,0 1 0 0 0,1 1 1 0 0,-1 0-1 0 0,2 0 0 0 0,0 1 0 0 0,0 0 0 0 0,1 0 0 0 0,0 1 0 0 0,-5 11-51 0 0,0 18 218 0 0,1 1-1 0 0,2 0 0 0 0,2 1 0 0 0,2 0 0 0 0,1 0 0 0 0,3 0 0 0 0,1 0 0 0 0,2 0 0 0 0,4 17-217 0 0,62 374 383 0 0,-40-292-309 0 0,-6 1 0 0 0,-3 34-74 0 0,-17-143-118 0 0,0 1 0 0 0,-3-1 0 0 0,0 1 0 0 0,-3-1 0 0 0,0 0 0 0 0,-2 0 0 0 0,-2-1 0 0 0,-10 29 118 0 0,5-41-3470 0 0,11-21 2076 0 0</inkml:trace>
  <inkml:trace contextRef="#ctx0" brushRef="#br1" timeOffset="-68076.919">25289 5235 6057 0 0,'-8'4'7555'0'0,"3"-3"-7535"0"0,3 0-40 0 0,0 0 0 0 0,0-1 0 0 0,-1 1 0 0 0,1 0 1 0 0,0-1-1 0 0,0 0 0 0 0,0 1 0 0 0,0-1 0 0 0,-1 0 0 0 0,1 0 0 0 0,0 0 0 0 0,0 0 1 0 0,0-1-1 0 0,0 1 0 0 0,-1-1 0 0 0,1 1 0 0 0,0-1 0 0 0,0 0 0 0 0,0 0 0 0 0,0 1 0 0 0,0-2 1 0 0,0 1-1 0 0,0 0 0 0 0,1 0 0 0 0,-1 0 0 0 0,0-1 0 0 0,1 1 0 0 0,-1-1 0 0 0,1 0 1 0 0,-1 1-1 0 0,1-1 0 0 0,0 0 0 0 0,0 0 0 0 0,0 0 0 0 0,-1-2 20 0 0,1-12-17 0 0,2 0-1 0 0,0 0 0 0 0,1 0 1 0 0,0 1-1 0 0,1-1 1 0 0,1 0-1 0 0,1 1 1 0 0,0 0-1 0 0,1 0 1 0 0,0 0-1 0 0,2 0 18 0 0,4-14-31 0 0,39-98-130 0 0,-10 29-196 0 0,-4-2-1 0 0,17-78 358 0 0,-12 9-91 0 0,-39 153 91 0 0,38-315 11 0 0,-42 322 3 0 0,1 0 1 0 0,0 1-1 0 0,1-1 1 0 0,0 0-1 0 0,0 0 1 0 0,1 0-1 0 0,0 1 1 0 0,0-1-1 0 0,1 1 0 0 0,0-1 1 0 0,1 1-1 0 0,0 0 1 0 0,2-2-15 0 0,6 19 132 0 0,38 82-83 0 0,-2 159 90 0 0,26 197 64 0 0,-63-405-118 0 0,0 3-351 0 0,-8-16-4176 0 0,-3-29 3103 0 0</inkml:trace>
  <inkml:trace contextRef="#ctx0" brushRef="#br1" timeOffset="-67826.919">25351 4646 8058 0 0,'49'-38'4546'0'0,"45"9"-4935"0"0,-57 19 801 0 0,234-66-1000 0 0,-113 29-5136 0 0,-135 43 4322 0 0</inkml:trace>
  <inkml:trace contextRef="#ctx0" brushRef="#br1" timeOffset="-67436.919">25938 4714 5617 0 0,'-8'31'1930'0'0,"-20"128"118"0"0,28-153-1988 0 0,-1 3 134 0 0,1 1 0 0 0,0 0 0 0 0,1-1-1 0 0,0 1 1 0 0,0 0 0 0 0,1-1 0 0 0,0 1 0 0 0,1-1 0 0 0,0 0 0 0 0,0 0 0 0 0,3 3-194 0 0,-5-10 25 0 0,0-1 1 0 0,0 0 0 0 0,1 1-1 0 0,-1-1 1 0 0,0 0-1 0 0,1 0 1 0 0,-1 0 0 0 0,1 0-1 0 0,0 0 1 0 0,-1 0-1 0 0,1 0 1 0 0,0-1 0 0 0,-1 1-1 0 0,1-1 1 0 0,0 1-1 0 0,0-1 1 0 0,0 0 0 0 0,-1 1-1 0 0,1-1 1 0 0,0 0-1 0 0,0 0 1 0 0,0 0 0 0 0,0-1-1 0 0,-1 1 1 0 0,1 0-1 0 0,0-1 1 0 0,0 1-1 0 0,0-1 1 0 0,-1 1 0 0 0,1-1-1 0 0,0 0 1 0 0,-1 0-1 0 0,1 0 1 0 0,-1 0 0 0 0,1 0-1 0 0,-1 0 1 0 0,1-1-26 0 0,56-42 177 0 0,-42 26-167 0 0,0 0 1 0 0,-1-1-1 0 0,-1-1 0 0 0,-1 0 0 0 0,0-1 1 0 0,-2-1-1 0 0,0 0 0 0 0,-2 0 0 0 0,0-1 1 0 0,-2 0-1 0 0,0 0 0 0 0,-2-1 0 0 0,1-9-10 0 0,-5 26 5 0 0,3-8 9 0 0,-1-1 0 0 0,0 1 0 0 0,-1-1 1 0 0,-1 0-1 0 0,-1 0 0 0 0,0 0 0 0 0,-1 1 0 0 0,-1-1 0 0 0,0-1-14 0 0,0 15 4 0 0,1 1-1 0 0,-1-1 0 0 0,0 1 0 0 0,1 0 0 0 0,-1-1 0 0 0,0 1 0 0 0,0 0 0 0 0,0 0 0 0 0,0 0 0 0 0,0 0 0 0 0,0 0 0 0 0,0 1 0 0 0,0-1 0 0 0,-1 1 0 0 0,1-1 0 0 0,0 1 0 0 0,0 0 0 0 0,0 0 0 0 0,-1 0 1 0 0,1 0-1 0 0,0 0 0 0 0,0 0 0 0 0,0 1 0 0 0,-1-1 0 0 0,1 1 0 0 0,0-1 0 0 0,0 1 0 0 0,0 0 0 0 0,0 0 0 0 0,0 0 0 0 0,0 0 0 0 0,0 0 0 0 0,0 1 0 0 0,1-1 0 0 0,-1 0 0 0 0,0 1 0 0 0,1-1 0 0 0,-1 1 0 0 0,1 0 1 0 0,-1 0-1 0 0,1-1 0 0 0,0 1 0 0 0,0 0 0 0 0,0 0 0 0 0,0 0 0 0 0,0 0 0 0 0,0 1-3 0 0,-8 5 33 0 0,-103 139 256 0 0,105-137-280 0 0,0 1 0 0 0,1 0 1 0 0,0 1-1 0 0,1 0 0 0 0,1-1 0 0 0,0 2 1 0 0,0-1-1 0 0,1 0 0 0 0,1 1 1 0 0,0-1-1 0 0,0 1 0 0 0,2 0 0 0 0,-1-1 1 0 0,2 1-1 0 0,0 0 0 0 0,0 0 0 0 0,1-1 1 0 0,2 9-10 0 0,-2-18-38 0 0,-1 0 0 0 0,1 0 0 0 0,0 0 0 0 0,-1 0 0 0 0,1 0 1 0 0,0 0-1 0 0,1 0 0 0 0,-1-1 0 0 0,1 1 0 0 0,-1-1 0 0 0,1 0 1 0 0,-1 0-1 0 0,1 0 0 0 0,0 0 0 0 0,0 0 0 0 0,0-1 0 0 0,0 1 0 0 0,1-1 1 0 0,-1 0-1 0 0,0 0 0 0 0,1 0 0 0 0,-1 0 0 0 0,0 0 0 0 0,1-1 1 0 0,-1 1-1 0 0,1-1 0 0 0,-1 0 0 0 0,1 0 0 0 0,-1-1 0 0 0,1 1 1 0 0,-1-1-1 0 0,2 0 38 0 0,103-47-4004 0 0,-89 30 2955 0 0</inkml:trace>
  <inkml:trace contextRef="#ctx0" brushRef="#br1" timeOffset="-67186.919">26418 4276 8002 0 0,'23'-13'4383'0'0,"21"8"-4580"0"0,-17 4 642 0 0,29-5-260 0 0,0-3 0 0 0,-1-2 0 0 0,-1-2 1 0 0,11-6-186 0 0,87-32-3847 0 0,-127 45 2578 0 0</inkml:trace>
  <inkml:trace contextRef="#ctx0" brushRef="#br1" timeOffset="-66986.919">26451 4544 11114 0 0,'1'20'5201'0'0,"25"-3"-5934"0"0,-18-14 1164 0 0,-3-1-432 0 0,0-1 0 0 0,1 0-1 0 0,-1 0 1 0 0,1 0 0 0 0,0-1 0 0 0,-1 0 0 0 0,1 0 0 0 0,-1 0 0 0 0,1-1 0 0 0,-1 0 0 0 0,1 0 0 0 0,-1 0-1 0 0,1-1 1 0 0,-1 0 0 0 0,0 0 0 0 0,4-2 1 0 0,5 0-10 0 0,326-107-3607 0 0,-173 65-1742 0 0,-128 38 3695 0 0</inkml:trace>
  <inkml:trace contextRef="#ctx0" brushRef="#br1" timeOffset="-66476.919">27429 4440 7946 0 0,'17'-14'4651'0'0,"9"-21"-5012"0"0,-22 30 729 0 0,114-147 372 0 0,21-62-656 0 0,-131 200-74 0 0,0 0 0 0 0,-1-1 0 0 0,0 1 0 0 0,-2-1 0 0 0,1-1 0 0 0,-2 1-1 0 0,0-1 1 0 0,-1 1 0 0 0,-1-1 0 0 0,0 0 0 0 0,-1 0 0 0 0,-1-5-10 0 0,0 20 3 0 0,0 0 0 0 0,0 0-1 0 0,0 0 1 0 0,0 0 0 0 0,0 0 0 0 0,-1 0 0 0 0,1 0-1 0 0,0 0 1 0 0,-1 0 0 0 0,1 0 0 0 0,-1 0 0 0 0,1 0-1 0 0,-1 0 1 0 0,1 0 0 0 0,-1 0 0 0 0,0 1 0 0 0,0-1 0 0 0,1 0-1 0 0,-1 0 1 0 0,0 1 0 0 0,0-1 0 0 0,0 1 0 0 0,1-1-1 0 0,-1 0 1 0 0,0 1 0 0 0,0 0 0 0 0,0-1 0 0 0,0 1-1 0 0,0 0 1 0 0,0-1 0 0 0,0 1 0 0 0,0 0 0 0 0,0 0-1 0 0,0 0 1 0 0,0 0 0 0 0,0 0 0 0 0,-1 0 0 0 0,1 0 0 0 0,0 0-1 0 0,0 0 1 0 0,0 1 0 0 0,0-1 0 0 0,0 0 0 0 0,0 1-1 0 0,0-1 1 0 0,0 0 0 0 0,1 1 0 0 0,-1-1 0 0 0,0 1-1 0 0,0 0 1 0 0,0 0-3 0 0,-49 31 172 0 0,16 2 4 0 0,2 2 0 0 0,2 1 0 0 0,1 2 0 0 0,1 0 0 0 0,3 2 0 0 0,1 1 0 0 0,2 1 0 0 0,-13 39-176 0 0,-17 26 391 0 0,38-83-264 0 0,2 1 0 0 0,1 0 0 0 0,2 1 0 0 0,0 0 0 0 0,1 0 1 0 0,-1 16-128 0 0,9-43 2 0 0,-1 1 1 0 0,1 0 0 0 0,-1 0 0 0 0,1 0 0 0 0,0 0 0 0 0,-1-1 0 0 0,1 1-1 0 0,0 0 1 0 0,0 0 0 0 0,-1 0 0 0 0,1 0 0 0 0,0 0 0 0 0,0 0 0 0 0,0 0 0 0 0,0 0-1 0 0,0 0 1 0 0,0 0 0 0 0,1 0 0 0 0,-1-1 0 0 0,0 1 0 0 0,0 0 0 0 0,1 0 0 0 0,-1 0-1 0 0,0 0 1 0 0,1 0 0 0 0,-1 0 0 0 0,1-1 0 0 0,-1 1 0 0 0,1 0 0 0 0,-1 0 0 0 0,1-1-1 0 0,0 1 1 0 0,-1 0 0 0 0,1-1 0 0 0,0 1 0 0 0,0-1 0 0 0,-1 1 0 0 0,1-1 0 0 0,0 1-1 0 0,0-1 1 0 0,0 1 0 0 0,0-1 0 0 0,0 0 0 0 0,0 0 0 0 0,-1 1 0 0 0,1-1 0 0 0,0 0-1 0 0,0 0 1 0 0,0 0 0 0 0,0 0 0 0 0,0 0 0 0 0,0 0 0 0 0,0 0 0 0 0,0 0 0 0 0,0-1-1 0 0,0 1 1 0 0,0 0 0 0 0,0 0 0 0 0,-1-1 0 0 0,1 1 0 0 0,0-1 0 0 0,0 1 0 0 0,0-1-3 0 0,55-37 5 0 0,210-218-90 0 0,-90 72-11 0 0,-174 181 95 0 0,0 0 0 0 0,0 0 0 0 0,1 0 1 0 0,-1 0-1 0 0,1 1 0 0 0,0 0 0 0 0,-1-1 0 0 0,1 1 0 0 0,0 0 1 0 0,0 0-1 0 0,1 1 0 0 0,-1-1 0 0 0,0 1 0 0 0,1-1 1 0 0,-1 1-1 0 0,1 0 0 0 0,-1 0 0 0 0,1 1 0 0 0,-1-1 0 0 0,1 1 1 0 0,-1 0-1 0 0,1-1 0 0 0,0 2 0 0 0,-1-1 0 0 0,1 0 1 0 0,0 1-1 0 0,-1 0 0 0 0,1-1 0 0 0,-1 1 0 0 0,1 1 0 0 0,-1-1 1 0 0,0 0-1 0 0,1 1 0 0 0,-1 0 0 0 0,0 0 0 0 0,0 0 0 0 0,0 0 1 0 0,0 0-1 0 0,1 3 1 0 0,118 262 167 0 0,-115-255-298 0 0,75 93 332 0 0,-78-103-372 0 0,-1 0 1 0 0,1 0 0 0 0,0 0-1 0 0,0 0 1 0 0,0-1 0 0 0,0 0 0 0 0,0 0-1 0 0,0 0 1 0 0,0 0 0 0 0,0-1 0 0 0,1 1-1 0 0,-1-1 1 0 0,0 0 0 0 0,0-1 0 0 0,0 1-1 0 0,1-1 1 0 0,-1 1 0 0 0,0-1-1 0 0,0 0 1 0 0,2-2 170 0 0,31-10-4067 0 0,-14-3 2052 0 0</inkml:trace>
  <inkml:trace contextRef="#ctx0" brushRef="#br1" timeOffset="-66086.919">25883 5375 8778 0 0,'-73'63'4070'0'0,"9"65"-2677"0"0,54-88-1274 0 0,3 0 1 0 0,1 1 0 0 0,2-1-1 0 0,1 41-119 0 0,2-70 67 0 0,0-3-8 0 0,0 1 1 0 0,1 0-1 0 0,-1-1 1 0 0,2 1-1 0 0,-1 0 1 0 0,1-1-1 0 0,1 1 1 0 0,-1-1-1 0 0,1 1 1 0 0,1-1-1 0 0,0 0 1 0 0,0 0-1 0 0,0 0 1 0 0,1 0 0 0 0,0 0-1 0 0,6 6-59 0 0,-6-13 13 0 0,0 0 0 0 0,1-1 0 0 0,-1 1 0 0 0,1-1 0 0 0,-1 0 0 0 0,1 0 0 0 0,-1-1 0 0 0,0 1 0 0 0,1-1 0 0 0,-1 0 0 0 0,0 0 0 0 0,1 0 0 0 0,-1-1 0 0 0,0 0 0 0 0,0 1 0 0 0,0-1 0 0 0,0-1 0 0 0,0 1 0 0 0,-1-1-1 0 0,1 1 1 0 0,-1-1 0 0 0,4-3-13 0 0,71-61-55 0 0,-3-3 0 0 0,-4-3 0 0 0,-2-3 0 0 0,55-81 55 0 0,38-42-3175 0 0,-94 132 1633 0 0,-33 34 418 0 0</inkml:trace>
  <inkml:trace contextRef="#ctx0" brushRef="#br1" timeOffset="-47816.919">29932 2437 5257 0 0,'-1'-80'3917'0'0,"-4"-41"-2530"0"0,2 53-1291 0 0,-26-18-48 0 0,27 84-48 0 0,1 1 1 0 0,0-1-1 0 0,0 1 0 0 0,0-1 1 0 0,-1 1-1 0 0,1 0 1 0 0,-1 0-1 0 0,1-1 0 0 0,-1 1 1 0 0,1 0-1 0 0,-1 0 0 0 0,0 1 1 0 0,0-1-1 0 0,1 0 1 0 0,-1 0-1 0 0,0 1 0 0 0,0-1 1 0 0,0 1-1 0 0,0 0 1 0 0,0 0-1 0 0,1-1 0 0 0,-1 1 1 0 0,0 0-1 0 0,0 0 1 0 0,0 1-1 0 0,0-1 0 0 0,0 0 1 0 0,0 1-1 0 0,0-1 0 0 0,1 1 1 0 0,-1 0-1 0 0,0-1 1 0 0,0 1-1 0 0,1 0 0 0 0,-1 0 1 0 0,0 0-1 0 0,1 0 1 0 0,-1 0-1 0 0,1 1 0 0 0,-1-1 1 0 0,1 0-1 0 0,0 1 1 0 0,0-1-1 0 0,0 1 0 0 0,-1 0 0 0 0,-20 27 11 0 0,0 0 1 0 0,2 2-1 0 0,2 0 0 0 0,0 1 0 0 0,2 1 0 0 0,2 1 0 0 0,1 0 1 0 0,2 1-1 0 0,1 0 0 0 0,1 0 0 0 0,0 17-11 0 0,5-34 13 0 0,0-4 13 0 0,1 1-1 0 0,0-1 1 0 0,2 1-1 0 0,-1 0 0 0 0,2 0 1 0 0,0-1-1 0 0,1 1 1 0 0,0 0-1 0 0,1 0 0 0 0,1-1 1 0 0,0 1-1 0 0,1-1 1 0 0,1 0-1 0 0,0 0 1 0 0,0-1-1 0 0,2 1 0 0 0,0-1 1 0 0,3 4-26 0 0,-6-9 33 0 0,1 0 0 0 0,0-1 0 0 0,0 0 1 0 0,0 0-1 0 0,1 0 0 0 0,0-1 0 0 0,0 0 0 0 0,1 0 1 0 0,-1-1-1 0 0,1 1 0 0 0,1-1 0 0 0,-1-1 0 0 0,1 1 1 0 0,0-2-1 0 0,0 1 0 0 0,0-1 0 0 0,0 0 0 0 0,0 0 1 0 0,1-1-1 0 0,5 1-33 0 0,-3-1 46 0 0,1-1 0 0 0,0 0 0 0 0,-1-1 0 0 0,1 0 1 0 0,0 0-1 0 0,-1-1 0 0 0,1-1 0 0 0,-1 0 0 0 0,1 0 0 0 0,5-3-46 0 0,-9 3 12 0 0,-1-1-1 0 0,1 1 1 0 0,-1-1-1 0 0,0-1 1 0 0,0 1-1 0 0,0-1 0 0 0,-1 0 1 0 0,0-1-1 0 0,1 0 1 0 0,-1 0-1 0 0,-1 0 1 0 0,1 0-1 0 0,-1-1 1 0 0,0 0-1 0 0,0 0 0 0 0,-1-1 1 0 0,4-6-12 0 0,-9-51-3342 0 0,-5 47 1695 0 0,-2 7 353 0 0</inkml:trace>
  <inkml:trace contextRef="#ctx0" brushRef="#br1" timeOffset="-47526.919">29633 2566 5537 0 0,'-1'-2'84'0'0,"0"1"-1"0"0,0-1 1 0 0,0 0 0 0 0,0 0-1 0 0,0 1 1 0 0,1-1 0 0 0,-1 0-1 0 0,1 0 1 0 0,-1 0 0 0 0,1 0-1 0 0,-1 0 1 0 0,1 0 0 0 0,0 0-1 0 0,0 0 1 0 0,0 0 0 0 0,0 0-1 0 0,1 0 1 0 0,-1 0 0 0 0,0 0-1 0 0,1 1 1 0 0,-1-1 0 0 0,1 0-1 0 0,0 0 1 0 0,0 0-1 0 0,0 0 1 0 0,0 1 0 0 0,0-1-1 0 0,0 0 1 0 0,0 1 0 0 0,0-1-1 0 0,0 1 1 0 0,1 0 0 0 0,-1-1-1 0 0,1 1 1 0 0,-1 0 0 0 0,1 0-1 0 0,0-1 1 0 0,-1 1 0 0 0,1 1-1 0 0,0-1 1 0 0,0 0 0 0 0,0 0-1 0 0,-1 1 1 0 0,1-1 0 0 0,0 1-1 0 0,0-1 1 0 0,0 1-1 0 0,0 0 1 0 0,0 0 0 0 0,0 0-1 0 0,1 0-83 0 0,6-6 118 0 0,0 1 0 0 0,0 0 1 0 0,1 1-1 0 0,-1 0 0 0 0,1 1 0 0 0,0 0 0 0 0,0 0 0 0 0,1 1 0 0 0,-1 0 0 0 0,0 1 0 0 0,1 0 0 0 0,-1 0 0 0 0,0 2 0 0 0,1-1 0 0 0,-1 1 0 0 0,1 0 0 0 0,-1 1 0 0 0,0 1 0 0 0,0-1 0 0 0,0 2 0 0 0,0-1 0 0 0,-1 1 0 0 0,1 1 0 0 0,-1 0 0 0 0,0 0 0 0 0,0 1 0 0 0,-1 0 0 0 0,4 3-118 0 0,-7 2 92 0 0,0 1-1 0 0,0 0 1 0 0,-1 0-1 0 0,0 0 1 0 0,-1 1 0 0 0,-1-1-1 0 0,0 1 1 0 0,-1 0-1 0 0,0-1 1 0 0,-1 1-1 0 0,-1 11-91 0 0,2 12 72 0 0,-1-29-79 0 0,-1-5-48 0 0,1 1 1 0 0,-1-1-1 0 0,0 0 0 0 0,0 0 1 0 0,1 0-1 0 0,-1 1 0 0 0,1-1 1 0 0,0 0-1 0 0,0 1 0 0 0,0-1 1 0 0,0 0-1 0 0,0 1 0 0 0,0-1 1 0 0,1 0-1 0 0,-1 1 0 0 0,1-1 1 0 0,-1 0-1 0 0,1 0 0 0 0,0 0 1 0 0,0 0-1 0 0,0 1 0 0 0,0-1 1 0 0,0 0-1 0 0,1-1 0 0 0,-1 1 1 0 0,1 0-1 0 0,-1 0 0 0 0,1 0 1 0 0,0-1-1 0 0,-1 1 0 0 0,1-1 1 0 0,0 0-1 0 0,0 1 0 0 0,0-1 0 0 0,0 0 1 0 0,0 0-1 0 0,0 0 0 0 0,0 0 1 0 0,1-1-1 0 0,-1 1 0 0 0,0 0 1 0 0,0-1-1 0 0,1 0 0 0 0,-1 1 1 0 0,0-1-1 0 0,1 0 0 0 0,-1 0 1 0 0,0-1-1 0 0,1 1 0 0 0,1-1 55 0 0,49-35-2120 0 0,-32 19 1220 0 0</inkml:trace>
  <inkml:trace contextRef="#ctx0" brushRef="#br1" timeOffset="-47276.919">30347 2485 3753 0 0,'1'13'3816'0'0,"-6"13"-2776"0"0,3-12-415 0 0,-18 117 2242 0 0,13-101-2479 0 0,2 1-1 0 0,1-1 1 0 0,1 1-1 0 0,2 0 1 0 0,2 28-388 0 0,-1-58-6 0 0,0 1 1 0 0,0-1-1 0 0,0 1 1 0 0,0-1-1 0 0,1 0 1 0 0,-1 1-1 0 0,0-1 0 0 0,1 0 1 0 0,-1 1-1 0 0,1-1 1 0 0,-1 0-1 0 0,1 0 0 0 0,0 1 1 0 0,0-1-1 0 0,-1 0 1 0 0,1 0-1 0 0,0 0 1 0 0,0 0-1 0 0,0 0 0 0 0,0 0 1 0 0,0 0-1 0 0,0 0 1 0 0,0 0-1 0 0,1-1 0 0 0,-1 1 1 0 0,0 0-1 0 0,0-1 1 0 0,1 1-1 0 0,-1-1 1 0 0,0 1-1 0 0,1-1 0 0 0,-1 0 1 0 0,1 1-1 0 0,-1-1 1 0 0,0 0-1 0 0,1 0 1 0 0,-1 0-1 0 0,1 0 0 0 0,-1 0 1 0 0,0-1-1 0 0,1 1 1 0 0,-1 0-1 0 0,0 0 0 0 0,1-1 1 0 0,-1 1-1 0 0,0-1 1 0 0,1 0-1 0 0,-1 1 1 0 0,0-1-1 0 0,0 0 0 0 0,0 0 1 0 0,1 1 5 0 0,61-46-2053 0 0,15-48-2699 0 0,-60 65 3057 0 0</inkml:trace>
  <inkml:trace contextRef="#ctx0" brushRef="#br1" timeOffset="-47026.919">30611 2532 2913 0 0,'1'6'3276'0'0,"1"22"-2038"0"0,-5 22 274 0 0,3 0 1 0 0,2 0-1 0 0,2 0 0 0 0,11 48-1512 0 0,-14-94 54 0 0,0 0 0 0 0,0 0 0 0 0,0 1 0 0 0,1-1-1 0 0,-1-1 1 0 0,1 1 0 0 0,0 0 0 0 0,0 0 0 0 0,0-1 0 0 0,1 1 0 0 0,-1-1-1 0 0,1 1 1 0 0,0-1 0 0 0,0 0 0 0 0,0 0 0 0 0,0-1 0 0 0,1 1 0 0 0,-1 0-1 0 0,1-1 1 0 0,-1 0 0 0 0,1 0 0 0 0,0 0 0 0 0,0-1 0 0 0,0 1 0 0 0,0-1-1 0 0,0 0 1 0 0,0 0 0 0 0,1 0 0 0 0,-1 0 0 0 0,0-1 0 0 0,0 0 0 0 0,1 0-1 0 0,-1 0 1 0 0,4-1-54 0 0,6-5 27 0 0,-1-1-1 0 0,0-1 1 0 0,-1 0-1 0 0,1-1 1 0 0,-2 0 0 0 0,1-1-1 0 0,-1 0 1 0 0,-1-1-1 0 0,0 0 1 0 0,0-1-1 0 0,-1 0 1 0 0,-1 0-1 0 0,0-1 1 0 0,-1 0-1 0 0,0 0 1 0 0,-1-1 0 0 0,0 0-1 0 0,-1 0 1 0 0,-1 0-1 0 0,0-1 1 0 0,0-5-27 0 0,25-118 25 0 0,-8-80-1961 0 0,3 150-2051 0 0,-2 44 689 0 0,-16 20 1990 0 0</inkml:trace>
  <inkml:trace contextRef="#ctx0" brushRef="#br1" timeOffset="-46476.919">31087 2489 2817 0 0,'-2'4'194'0'0,"1"-1"-1"0"0,0 1 1 0 0,-1-1 0 0 0,1 1 0 0 0,1 0 0 0 0,-1-1 0 0 0,0 1 0 0 0,1 0 0 0 0,0 0 0 0 0,0-1 0 0 0,0 1 0 0 0,0 0 0 0 0,1 0 0 0 0,-1-1 0 0 0,1 1 0 0 0,0 0 0 0 0,0-1 0 0 0,0 1 0 0 0,1-1 0 0 0,-1 1-1 0 0,1-1 1 0 0,0 0 0 0 0,0 1 0 0 0,0-1 0 0 0,0 0 0 0 0,1 0 0 0 0,-1-1 0 0 0,1 1 0 0 0,0 0 0 0 0,0-1 0 0 0,0 0 0 0 0,0 1 0 0 0,0-1 0 0 0,0 0 0 0 0,0-1 0 0 0,1 1 0 0 0,-1-1 0 0 0,1 1 0 0 0,-1-1-1 0 0,1 0 1 0 0,0 0 0 0 0,0 0-194 0 0,10-4 155 0 0,-1-1 0 0 0,0 0-1 0 0,0-1 1 0 0,-1-1 0 0 0,0 1 0 0 0,0-2-1 0 0,0 0 1 0 0,0 0 0 0 0,-1-1-1 0 0,0-1 1 0 0,-1 0 0 0 0,0 0-1 0 0,-1-1 1 0 0,6-7-155 0 0,-3 5 8 0 0,0-1 0 0 0,-2 0 0 0 0,0-1 1 0 0,0 0-1 0 0,-1-1 0 0 0,-1 1 0 0 0,-1-2 0 0 0,0 1 0 0 0,0-1 0 0 0,-2 0 0 0 0,0 0 0 0 0,-1-1 0 0 0,-1 0 1 0 0,2-12-10 0 0,-6 29 2 0 0,1 1 0 0 0,-1-1 0 0 0,1 1-1 0 0,-1-1 1 0 0,1 1 0 0 0,-1-1-1 0 0,1 0 1 0 0,-1 1 0 0 0,1-1 0 0 0,-1 0-1 0 0,1 0 1 0 0,-1 1 0 0 0,1-1-1 0 0,-1 0 1 0 0,0 0 0 0 0,1 0 0 0 0,-1 0-1 0 0,1 0 1 0 0,-1 0 0 0 0,0 0-1 0 0,1 0 1 0 0,-1 0 0 0 0,0 0 0 0 0,1 0-1 0 0,-1 0 1 0 0,1 0 0 0 0,-1 0-1 0 0,0-1 1 0 0,1 1 0 0 0,-1 0-1 0 0,1 0 1 0 0,-1-1 0 0 0,1 1 0 0 0,-1 0-1 0 0,1-1 1 0 0,-1 1 0 0 0,1-1-1 0 0,-1 1 1 0 0,1 0 0 0 0,0-1 0 0 0,-1 1-1 0 0,1-1 1 0 0,0 1 0 0 0,-1-1-1 0 0,1 1 1 0 0,0-1 0 0 0,-1 0 0 0 0,1 1-1 0 0,0-1 1 0 0,0 1 0 0 0,0-1-1 0 0,0 1 1 0 0,0-1 0 0 0,-1 0-1 0 0,1 1 1 0 0,0-1 0 0 0,0 0 0 0 0,1 1-1 0 0,-1-1 1 0 0,0 1 0 0 0,0-1-1 0 0,0 0 1 0 0,0 1 0 0 0,0-1 0 0 0,1 1-1 0 0,-1-1 1 0 0,0 1 0 0 0,0-1-1 0 0,-31 38 52 0 0,-36 76 205 0 0,19-34 125 0 0,3 2 1 0 0,4 2-1 0 0,-7 26-382 0 0,45-103 20 0 0,1 1 0 0 0,0 0 1 0 0,0 0-1 0 0,0 0 0 0 0,1 0 1 0 0,0 0-1 0 0,0 0 0 0 0,1 0 1 0 0,0 0-1 0 0,0 0 0 0 0,1 0 1 0 0,0 1-1 0 0,0 0-20 0 0,2-7 5 0 0,0 1-1 0 0,-1-1 1 0 0,1 0 0 0 0,0 0-1 0 0,0 0 1 0 0,0-1 0 0 0,0 1 0 0 0,0-1-1 0 0,0 1 1 0 0,0-1 0 0 0,0 0-1 0 0,1 0 1 0 0,-1-1 0 0 0,0 1-1 0 0,0-1 1 0 0,0 1 0 0 0,0-1 0 0 0,0 0-1 0 0,0 0 1 0 0,-1 0 0 0 0,1 0-1 0 0,0-1 1 0 0,0 1 0 0 0,-1-1 0 0 0,1 0-1 0 0,-1 0 1 0 0,1 0 0 0 0,-1 0-1 0 0,0 0 1 0 0,0 0 0 0 0,0-1-1 0 0,0 1 1 0 0,0-1 0 0 0,1-2-5 0 0,249-230-500 0 0,-250 232 500 0 0,1 1 0 0 0,-1 0 0 0 0,0 0 0 0 0,1 0 0 0 0,-1 0 0 0 0,1 0 0 0 0,0 1 0 0 0,-1-1 0 0 0,1 1 0 0 0,0 0 0 0 0,0-1 0 0 0,0 1 0 0 0,0 1 0 0 0,0-1 0 0 0,0 0 0 0 0,0 1 0 0 0,0 0 0 0 0,1-1 0 0 0,-1 1 1 0 0,0 0-1 0 0,0 1 0 0 0,0-1 0 0 0,0 0 0 0 0,0 1 0 0 0,0 0 0 0 0,0 0 0 0 0,0 0 0 0 0,0 0 0 0 0,0 0 0 0 0,0 1 0 0 0,0-1 0 0 0,-1 1 0 0 0,1 0 0 0 0,0 0 0 0 0,-1 0 0 0 0,0 0 0 0 0,1 0 0 0 0,-1 1 0 0 0,1 5 20 0 0,-1 1 0 0 0,0 0 0 0 0,0 0-1 0 0,-1 0 1 0 0,-1 0 0 0 0,1-1 0 0 0,-1 1 0 0 0,-1 0 0 0 0,0 0-1 0 0,0 0 1 0 0,-1 0 0 0 0,-1 3-20 0 0,-4 51 117 0 0,19 15 45 0 0,-11-76-157 0 0,-1 0 0 0 0,1-1 1 0 0,0 1-1 0 0,0 0 0 0 0,0-1 0 0 0,0 1 0 0 0,0-1 0 0 0,0 1 1 0 0,0-1-1 0 0,1 0 0 0 0,-1 0 0 0 0,1 1 0 0 0,-1-1 1 0 0,0 0-1 0 0,1 0 0 0 0,0 0 0 0 0,-1 0 0 0 0,1-1 0 0 0,0 1 1 0 0,-1 0-1 0 0,1-1 0 0 0,0 1 0 0 0,0-1 0 0 0,-1 0 1 0 0,1 1-1 0 0,0-1 0 0 0,0 0 0 0 0,0 0 0 0 0,0 0 0 0 0,-1 0 1 0 0,1 0-1 0 0,0-1 0 0 0,0 1 0 0 0,0-1 0 0 0,-1 1 1 0 0,1-1-1 0 0,0 0 0 0 0,-1 1 0 0 0,1-1 0 0 0,1-1-5 0 0,6-3-3 0 0,0-1-1 0 0,0 0 1 0 0,-1-1-1 0 0,0 0 1 0 0,0 0-1 0 0,0 0 1 0 0,-1-1-1 0 0,0 0 1 0 0,-1-1-1 0 0,0 1 1 0 0,0-1-1 0 0,-1-1 0 0 0,0 1 1 0 0,3-10 3 0 0,50-113-109 0 0,-27 195 87 0 0,37-12-575 0 0,-64-49 333 0 0,0 0 0 0 0,0 0 1 0 0,0-1-1 0 0,1 0 0 0 0,-1 0 0 0 0,1 0 1 0 0,-1 0-1 0 0,0-1 0 0 0,1 0 1 0 0,0 0-1 0 0,-1 0 0 0 0,0 0 0 0 0,1-1 1 0 0,-1 0-1 0 0,1 0 0 0 0,-1 0 0 0 0,0 0 1 0 0,1-1-1 0 0,-1 0 264 0 0,1 1-728 0 0,23-6-1619 0 0,-14 3 672 0 0</inkml:trace>
  <inkml:trace contextRef="#ctx0" brushRef="#br1" timeOffset="-45876.919">32917 1819 6761 0 0,'70'-95'3916'0'0,"-10"12"-2784"0"0,-57 82-1116 0 0,-1 0 0 0 0,0-1 1 0 0,0 1-1 0 0,-1-1 0 0 0,1 1 0 0 0,0-1 0 0 0,0 0 0 0 0,-1 0 1 0 0,1 0-1 0 0,-1 1 0 0 0,0-2 0 0 0,0 1 0 0 0,1 0 0 0 0,-1 0 0 0 0,0 0 1 0 0,-1 0-1 0 0,1-1 0 0 0,0 1 0 0 0,-1 0 0 0 0,1-1 0 0 0,-1 1 0 0 0,0-1 1 0 0,0 1-1 0 0,0 0 0 0 0,0-1 0 0 0,0 1 0 0 0,0-1 0 0 0,-1 1 0 0 0,1 0 1 0 0,-1-1-1 0 0,1 1 0 0 0,-1 0 0 0 0,0 0 0 0 0,0-1 0 0 0,0 1 0 0 0,0 0 1 0 0,-1 0-1 0 0,1 0 0 0 0,-1 0 0 0 0,1 0 0 0 0,-1 1 0 0 0,1-1 0 0 0,-1 0 1 0 0,0 1-1 0 0,0-1 0 0 0,0 1 0 0 0,0-1 0 0 0,0 1 0 0 0,0 0 0 0 0,0 0 1 0 0,-1 0-1 0 0,1 0 0 0 0,0 1 0 0 0,0-1 0 0 0,-1 0 0 0 0,-1 1-16 0 0,-19 1 7 0 0,1 1 1 0 0,0 1-1 0 0,0 1 0 0 0,0 1 0 0 0,1 1 0 0 0,-1 0 0 0 0,1 2 0 0 0,1 1 0 0 0,0 0 0 0 0,0 2 1 0 0,1 0-1 0 0,-15 12-7 0 0,3-5 36 0 0,2-2 98 0 0,1 1-1 0 0,0 1 1 0 0,2 1 0 0 0,0 2 0 0 0,1 1 0 0 0,2 1 0 0 0,0 0 0 0 0,-12 18-134 0 0,32-38 17 0 0,0 1 1 0 0,0 0-1 0 0,0 0 1 0 0,0 0-1 0 0,1 0 0 0 0,0 0 1 0 0,-1 0-1 0 0,1 1 1 0 0,1-1-1 0 0,-1 1 1 0 0,1-1-1 0 0,0 1 1 0 0,0 0-1 0 0,0-1 1 0 0,1 1-1 0 0,-1 0 1 0 0,1 0-1 0 0,0 0 1 0 0,1-1-1 0 0,-1 1 1 0 0,1 0-1 0 0,0 0 1 0 0,0-1-1 0 0,0 1 0 0 0,1-1 1 0 0,0 1-1 0 0,0-1 1 0 0,0 0-1 0 0,0 1 1 0 0,1-1-1 0 0,-1 0 1 0 0,1 0-1 0 0,0-1 1 0 0,0 1-1 0 0,1-1 1 0 0,-1 1-1 0 0,1-1 1 0 0,-1 0-1 0 0,3 1-17 0 0,343 143 340 0 0,-326-133-327 0 0,0 0 0 0 0,-1 2-1 0 0,-1 0 1 0 0,-1 2 0 0 0,0 0 0 0 0,-1 1 0 0 0,5 8-13 0 0,-22-24 9 0 0,-1-1 0 0 0,1 1 0 0 0,-1-1 0 0 0,1 1 0 0 0,-1-1 1 0 0,0 1-1 0 0,0 0 0 0 0,0 0 0 0 0,0 0 0 0 0,-1-1 0 0 0,1 1 0 0 0,-1 0 1 0 0,1 0-1 0 0,-1 0 0 0 0,0 0 0 0 0,0 0 0 0 0,-1 0 0 0 0,1 0 1 0 0,-1 0-1 0 0,1 0 0 0 0,-1-1 0 0 0,0 1 0 0 0,0 0 0 0 0,0 0 1 0 0,0-1-1 0 0,-1 1 0 0 0,1 0 0 0 0,-1-1 0 0 0,1 0 0 0 0,-1 1 1 0 0,0-1-1 0 0,0 0 0 0 0,0 0 0 0 0,0 0 0 0 0,-1 0 0 0 0,1 0 1 0 0,0 0-1 0 0,-1-1 0 0 0,1 1 0 0 0,-1-1 0 0 0,0 0 0 0 0,1 0 0 0 0,-1 0 1 0 0,0 0-1 0 0,0 0 0 0 0,-1 0-9 0 0,-29 15-15 0 0,-2-1 1 0 0,0-2-1 0 0,-1-1 0 0 0,0-2 1 0 0,-1-1-1 0 0,1-2 0 0 0,-2-1 1 0 0,1-3-1 0 0,-1 0 0 0 0,1-3 1 0 0,-8-1 14 0 0,46 1-171 0 0,-1-1 1 0 0,1 1 0 0 0,-1 0-1 0 0,0 0 1 0 0,1 0 0 0 0,-1 0-1 0 0,1 0 1 0 0,-1-1 0 0 0,0 1-1 0 0,1 0 1 0 0,-1 0 0 0 0,0-1-1 0 0,1 1 1 0 0,-1 0 0 0 0,0-1-1 0 0,1 1 1 0 0,-1 0 0 0 0,0-1-1 0 0,0 1 1 0 0,1 0 0 0 0,-1-1-1 0 0,0 1 1 0 0,0 0 0 0 0,0-1-1 0 0,1 1 1 0 0,-1-1 0 0 0,0 1-1 0 0,0-1 1 0 0,0 1 0 0 0,0 0-1 0 0,0-1 1 0 0,0 1 0 0 0,0-1-1 0 0,0 1 1 0 0,0-1 0 0 0,0 1-1 0 0,0 0 1 0 0,0-1 0 0 0,0 1-1 0 0,-1-1 1 0 0,1 1 0 0 0,0-1-1 0 0,0 1 1 0 0,0 0 0 0 0,-1-1-1 0 0,1 1 1 0 0,0-1 170 0 0,12 0-1270 0 0</inkml:trace>
  <inkml:trace contextRef="#ctx0" brushRef="#br1" timeOffset="-45026.919">33097 2579 5817 0 0,'0'-33'5795'0'0,"145"-186"-3687"0"0,-66 137-2082 0 0,-77 83-15 0 0,0 0 1 0 0,0 0 0 0 0,1 0-1 0 0,-1 1 1 0 0,0-1 0 0 0,0 1-1 0 0,0-1 1 0 0,0 1 0 0 0,0 0-1 0 0,-1 0 1 0 0,1 0 0 0 0,-1 0-1 0 0,1 0 1 0 0,-1 0 0 0 0,1 0-1 0 0,-1 0 1 0 0,0 0 0 0 0,0 1-1 0 0,0-1 1 0 0,0 1 0 0 0,-1-1-1 0 0,1 0 1 0 0,-1 1 0 0 0,1-1-1 0 0,-1 1 1 0 0,0-1 0 0 0,0 1-1 0 0,0 0 1 0 0,0-1 0 0 0,-1 1-1 0 0,1-1 1 0 0,-1 2-12 0 0,1-2 13 0 0,-1 425 2024 0 0,16-197-1357 0 0,-28-236-4858 0 0,-25-14 4220 0 0,33 17-400 0 0,-107-9-387 0 0,20 28 1946 0 0,92-16-1001 0 0,0 0 5 0 0,0 0 18 0 0,0 0-4 0 0,0 0 22 0 0,0 0 12 0 0,0 0 11 0 0,21 3 190 0 0,106-1 471 0 0,90-66 120 0 0,-191 44-1312 0 0,-24 4-7303 0 0,-2 14 5905 0 0</inkml:trace>
  <inkml:trace contextRef="#ctx0" brushRef="#br1" timeOffset="-44776.919">33922 2698 8986 0 0,'-22'112'5063'0'0,"20"-87"-4977"0"0,-1 1 0 0 0,-2-1 0 0 0,0 0 1 0 0,-2-1-1 0 0,-1 0 0 0 0,-1 0 0 0 0,0 0 1 0 0,-2-1-1 0 0,-1 0 0 0 0,-1-1 0 0 0,-1-1 1 0 0,0 0-1 0 0,-7 6-86 0 0,-77 63-4854 0 0,75-73 3244 0 0</inkml:trace>
  <inkml:trace contextRef="#ctx0" brushRef="#br1" timeOffset="-42676.919">34656 1899 7290 0 0,'-8'-38'3108'0'0,"8"36"-3085"0"0,-1-1 0 0 0,1 1 0 0 0,-1 0 0 0 0,1-1 0 0 0,0 1 0 0 0,0 0 0 0 0,0-1 0 0 0,0 1 0 0 0,1 0 0 0 0,-1-1 1 0 0,1 1-1 0 0,-1 0 0 0 0,1 0 0 0 0,0-1 0 0 0,0 1 0 0 0,0 0 0 0 0,0 0 0 0 0,0 0 0 0 0,0 0 0 0 0,0 0 0 0 0,1 0 0 0 0,-1 0 1 0 0,1 1-1 0 0,1-3-23 0 0,0 6 91 0 0,0-1 1 0 0,0 0-1 0 0,0 1 1 0 0,0 0-1 0 0,-1-1 1 0 0,1 1-1 0 0,0 0 1 0 0,-1 1-1 0 0,0-1 1 0 0,1 0-1 0 0,-1 1 1 0 0,0-1-1 0 0,0 1 1 0 0,0-1-1 0 0,-1 1 1 0 0,1 0 0 0 0,-1 0-1 0 0,1 0 1 0 0,-1 0-1 0 0,0 0 1 0 0,0 0-1 0 0,0 0 1 0 0,-1 1-1 0 0,1-1 1 0 0,-1 0-1 0 0,0 0 1 0 0,0 1-1 0 0,0-1 1 0 0,0 0-1 0 0,0 0 1 0 0,-1 0-1 0 0,0 3-91 0 0,1-5 22 0 0,6 106 422 0 0,-5-1 1 0 0,-5 0 0 0 0,-4 0 0 0 0,-9 21-445 0 0,14-103 9 0 0,0-16-9 0 0,2 0 0 0 0,-1 1 0 0 0,1 0-1 0 0,0-1 1 0 0,1 1 0 0 0,0-1 0 0 0,1 1-1 0 0,-1 0 1 0 0,2-1 0 0 0,-1 1 0 0 0,1-1-1 0 0,1 2 1 0 0,39-16-6386 0 0,-35 3 5335 0 0</inkml:trace>
  <inkml:trace contextRef="#ctx0" brushRef="#br1" timeOffset="-42216.919">34736 1953 4593 0 0,'-2'-7'185'0'0,"0"1"0"0"0,1-1 0 0 0,0 0 0 0 0,1 0 0 0 0,-1 0 0 0 0,1 1 0 0 0,1-1 0 0 0,-1 0 0 0 0,1 0 0 0 0,1 1 0 0 0,-1-1 0 0 0,1 0 0 0 0,0 1 0 0 0,0-1 0 0 0,1 1 0 0 0,0 0 0 0 0,0 0 0 0 0,0 0 0 0 0,1 0 0 0 0,0 1 0 0 0,0-1 0 0 0,0 1 0 0 0,1 0 0 0 0,0 0 0 0 0,3-2-185 0 0,5-1 149 0 0,1 1 1 0 0,0 0-1 0 0,0 1 0 0 0,1 1 1 0 0,0 0-1 0 0,0 1 0 0 0,0 1 0 0 0,1 0 1 0 0,-1 1-1 0 0,1 0 0 0 0,-1 1 1 0 0,1 1-1 0 0,-1 1 0 0 0,1 0 1 0 0,-1 1-1 0 0,1 1 0 0 0,-1 0 1 0 0,0 1-1 0 0,0 1 0 0 0,0 0 1 0 0,-1 1-1 0 0,0 0 0 0 0,0 1 1 0 0,0 1-1 0 0,-1 0 0 0 0,0 1 0 0 0,1 2-149 0 0,-10-7 15 0 0,0 0-1 0 0,0 0 1 0 0,-1 1-1 0 0,1 0 1 0 0,-1-1-1 0 0,0 1 0 0 0,0 0 1 0 0,-1 1-1 0 0,1-1 1 0 0,-1 0-1 0 0,0 1 0 0 0,-1-1 1 0 0,1 1-1 0 0,-1 0 1 0 0,0 0-1 0 0,-1-1 0 0 0,1 1 1 0 0,-1 0-1 0 0,0 0 1 0 0,-1 0-1 0 0,1-1 0 0 0,-1 1 1 0 0,0 0-1 0 0,-1-1 1 0 0,1 1-1 0 0,-1 0 1 0 0,0-1-1 0 0,-1 0 0 0 0,1 0 1 0 0,-1 1-1 0 0,-2 1-14 0 0,-1 4 21 0 0,-2 0 0 0 0,1 0 0 0 0,-2-1 0 0 0,1 0 0 0 0,-1 0 0 0 0,-1-1 0 0 0,0 0 0 0 0,0-1 1 0 0,-1 0-1 0 0,0-1 0 0 0,0 0 0 0 0,0-1 0 0 0,-8 3-21 0 0,-3 0 37 0 0,-1-1 0 0 0,1-2 0 0 0,-2 0 0 0 0,1-1 1 0 0,-1-1-1 0 0,1-2 0 0 0,-1 0 0 0 0,0-1 0 0 0,-16-3-37 0 0,-25-24 194 0 0,88 8-194 0 0,-17 16 13 0 0,1 0 0 0 0,-1 1 0 0 0,1-1 0 0 0,-1 1 0 0 0,1 1 0 0 0,-1-1 0 0 0,1 1 0 0 0,-1 0 0 0 0,1 0 0 0 0,0 1 0 0 0,-1 0 0 0 0,1 0 0 0 0,-1 1 0 0 0,5 1-13 0 0,3 3 46 0 0,1 1-1 0 0,-2 0 0 0 0,1 1 0 0 0,-1 0 1 0 0,-1 1-1 0 0,1 1 0 0 0,-2 0 0 0 0,1 1 0 0 0,-1 0 1 0 0,-1 0-1 0 0,0 1 0 0 0,-1 1 0 0 0,0 0 0 0 0,-1 0 1 0 0,0 0-1 0 0,-1 1 0 0 0,-1 0 0 0 0,0 1 0 0 0,-1-1 1 0 0,2 7-46 0 0,-7-18-36 0 0,1 1 0 0 0,0-1-1 0 0,0 0 1 0 0,0 1 0 0 0,1-1 0 0 0,-1 0 0 0 0,1 0 0 0 0,0 0 0 0 0,0 0 0 0 0,0-1 0 0 0,0 1 0 0 0,0 0 0 0 0,1-1 0 0 0,-1 1 0 0 0,1-1 0 0 0,-1 0 0 0 0,1 0 0 0 0,0 0-1 0 0,0 0 1 0 0,2 1 36 0 0,70 9-5677 0 0,-62-13 4517 0 0</inkml:trace>
  <inkml:trace contextRef="#ctx0" brushRef="#br1" timeOffset="-41776.919">35428 2380 2200 0 0,'2'0'361'0'0,"0"0"-1"0"0,0 0 0 0 0,0 0 0 0 0,0 0 0 0 0,0 0 0 0 0,0 0 0 0 0,-1 0 1 0 0,1-1-1 0 0,0 1 0 0 0,0-1 0 0 0,0 1 0 0 0,0-1 0 0 0,-1 0 0 0 0,1 1 0 0 0,0-1 1 0 0,-1 0-1 0 0,1 0 0 0 0,-1-1 0 0 0,1 1 0 0 0,-1 0 0 0 0,1 0 0 0 0,-1-1 0 0 0,0 1 1 0 0,1 0-1 0 0,-1-1 0 0 0,0 0 0 0 0,0 1 0 0 0,0-1 0 0 0,0 0 0 0 0,-1 1 1 0 0,1-1-1 0 0,0 0 0 0 0,-1 0 0 0 0,1 0 0 0 0,-1 1 0 0 0,1-2-360 0 0,1-4 142 0 0,-1 2-106 0 0,-1 5-32 0 0,0 1 0 0 0,0-1 0 0 0,0 0 1 0 0,1 1-1 0 0,-1-1 0 0 0,0 0 0 0 0,0 1 1 0 0,1-1-1 0 0,-1 0 0 0 0,0 0 0 0 0,0 1 0 0 0,1-1 1 0 0,-1 0-1 0 0,0 0 0 0 0,1 0 0 0 0,-1 1 1 0 0,0-1-1 0 0,1 0 0 0 0,-1 0 0 0 0,0 0 0 0 0,1 0 1 0 0,-1 0-1 0 0,1 0 0 0 0,-1 0 0 0 0,0 0 1 0 0,1 0-1 0 0,-1 0 0 0 0,0 0 0 0 0,1 0 0 0 0,-1 0 1 0 0,0 0-1 0 0,1 0 0 0 0,-1 0 0 0 0,1 0 1 0 0,-1 0-1 0 0,0-1 0 0 0,1 1 0 0 0,-1 0 0 0 0,0 0 1 0 0,0 0-1 0 0,1-1 0 0 0,-1 1 0 0 0,0 0 1 0 0,1 0-1 0 0,-1-1 0 0 0,0 1 0 0 0,0 0 1 0 0,1 0-1 0 0,-1-1 0 0 0,0 1 0 0 0,0 0 0 0 0,0-1 1 0 0,0 1-1 0 0,1 0 0 0 0,-1-1 0 0 0,0 1 1 0 0,0 0-1 0 0,0-1 0 0 0,0 1 0 0 0,0-1 0 0 0,0 1 1 0 0,0 0-1 0 0,0-1 0 0 0,0 1 0 0 0,0 0 1 0 0,0-1-1 0 0,0 1 0 0 0,0-1-4 0 0,3 3 14 0 0,0 0-1 0 0,-1 1 1 0 0,1-1 0 0 0,0 0-1 0 0,-1 1 1 0 0,0 0 0 0 0,1-1-1 0 0,-1 1 1 0 0,0 0 0 0 0,0 0 0 0 0,-1 0-1 0 0,1 1 1 0 0,-1-1 0 0 0,1 0-1 0 0,-1 1 1 0 0,0-1 0 0 0,0 1-1 0 0,-1-1 1 0 0,1 1 0 0 0,-1-1-1 0 0,1 1 1 0 0,-1-1 0 0 0,-1 4-14 0 0,6 88 313 0 0,-8 195 130 0 0,3-288-464 0 0,0-1 5 0 0,1 0 0 0 0,-1-1 0 0 0,0 1 0 0 0,0 0 0 0 0,0 0 0 0 0,1 0 0 0 0,-1 0 0 0 0,0 0 0 0 0,0 0 0 0 0,0-1 0 0 0,0 1 0 0 0,-1 0 0 0 0,1 0 0 0 0,0 0 0 0 0,0 0 0 0 0,0 0 0 0 0,-1 0 0 0 0,1-1 0 0 0,0 1 0 0 0,-1 0 0 0 0,1 0 0 0 0,-1 0 0 0 0,1-1 0 0 0,-1 1 0 0 0,1 0 0 0 0,-1-1 0 0 0,0 1 0 0 0,1 0 0 0 0,-1-1 0 0 0,0 1 0 0 0,1-1 0 0 0,-1 1-1 0 0,0-1 1 0 0,0 1 0 0 0,0-1 0 0 0,1 0 0 0 0,-1 1 0 0 0,0-1 0 0 0,0 0 0 0 0,0 0 0 0 0,0 0 0 0 0,0 1 0 0 0,0-1 0 0 0,1 0 0 0 0,-1 0 0 0 0,0 0 0 0 0,0 0 0 0 0,0-1 0 0 0,0 1 0 0 0,0 0 0 0 0,0 0 0 0 0,0-1 16 0 0,-67-29-261 0 0,267 52 444 0 0,-58-17-2362 0 0,-104-5-217 0 0,-33 0 1388 0 0</inkml:trace>
  <inkml:trace contextRef="#ctx0" brushRef="#br1" timeOffset="-40426.919">29784 4002 4713 0 0,'-4'5'155'0'0,"0"0"1"0"0,0-1-1 0 0,0 2 0 0 0,0-1 0 0 0,1 0 1 0 0,0 1-1 0 0,0-1 0 0 0,0 1 0 0 0,1 0 1 0 0,0 0-1 0 0,0 0 0 0 0,0 0 0 0 0,1 1 1 0 0,0-1-1 0 0,0 0 0 0 0,0 1 0 0 0,1-1 1 0 0,0 0-1 0 0,1 1-155 0 0,14 5 2146 0 0,11-29-1802 0 0,32-51-171 0 0,-54 53-152 0 0,-1 0-1 0 0,0 0 0 0 0,-1 0 1 0 0,0-1-1 0 0,-1 1 1 0 0,-1 0-1 0 0,-1-1 1 0 0,0 1-1 0 0,-1 0 0 0 0,0-1 1 0 0,-1 1-1 0 0,-1 0 1 0 0,-1 1-1 0 0,0-1 1 0 0,0 1-1 0 0,-2 0 0 0 0,0 0 1 0 0,0 1-1 0 0,-7-9-20 0 0,11 18 18 0 0,-1 0 0 0 0,1 0 0 0 0,-1 0 1 0 0,0 1-1 0 0,0-1 0 0 0,0 1 0 0 0,-1 0 0 0 0,1 0 0 0 0,-1 0 0 0 0,1 1 0 0 0,-1 0 0 0 0,0 0 0 0 0,0 0 0 0 0,0 0 0 0 0,0 1 0 0 0,0 0 0 0 0,0 0 0 0 0,-1 0 0 0 0,1 0 0 0 0,0 1 0 0 0,-1 0 1 0 0,1 0-1 0 0,0 1 0 0 0,0-1 0 0 0,-1 1 0 0 0,1 0 0 0 0,0 1 0 0 0,0-1 0 0 0,0 1 0 0 0,0 0 0 0 0,0 0 0 0 0,1 1 0 0 0,-1-1 0 0 0,1 1 0 0 0,-1 0 0 0 0,1 0 0 0 0,0 1 0 0 0,0-1 0 0 0,-2 4-18 0 0,-13 7 16 0 0,1 1 0 0 0,1 0 0 0 0,1 1 0 0 0,0 1 0 0 0,1 1 0 0 0,1 0 0 0 0,1 1 0 0 0,0 0 0 0 0,2 1 0 0 0,0 1 0 0 0,1 0 0 0 0,1 0 0 0 0,1 1 0 0 0,1 0 0 0 0,1 0-1 0 0,1 0 1 0 0,1 1 0 0 0,1 0 0 0 0,0 0 0 0 0,2 0 0 0 0,1 1-16 0 0,0-21 9 0 0,-1-1 0 0 0,1 1 1 0 0,0-1-1 0 0,0 1 0 0 0,0-1 0 0 0,0 1 0 0 0,0-1 0 0 0,1 0 0 0 0,-1 1 0 0 0,1-1 0 0 0,0 1 0 0 0,-1-1 1 0 0,1 0-1 0 0,0 0 0 0 0,0 1 0 0 0,1-1 0 0 0,-1 0 0 0 0,0 0 0 0 0,1 0 0 0 0,-1 0 0 0 0,1-1 1 0 0,0 1-1 0 0,-1 0 0 0 0,1 0 0 0 0,0-1 0 0 0,0 0 0 0 0,0 1 0 0 0,0-1 0 0 0,0 0 0 0 0,1 0 1 0 0,-1 0-1 0 0,0 0 0 0 0,1 0 0 0 0,-1 0 0 0 0,0-1 0 0 0,1 1 0 0 0,-1-1 0 0 0,1 0 0 0 0,-1 0 1 0 0,0 0-1 0 0,1 0 0 0 0,-1 0 0 0 0,1 0 0 0 0,-1 0 0 0 0,1-1 0 0 0,-1 0 0 0 0,2 0-9 0 0,17-12 44 0 0,0-2 0 0 0,-1 0 0 0 0,-1-1 0 0 0,0-1 0 0 0,-2-1 0 0 0,0-1 0 0 0,0 0 0 0 0,-2-1 0 0 0,-1 0 0 0 0,0-2 0 0 0,-1 0-44 0 0,2-3 18 0 0,0-1-1 0 0,-2-1 0 0 0,0 0 1 0 0,-2-1-1 0 0,-1 0 0 0 0,-2-1 1 0 0,0 0-1 0 0,-2 0 0 0 0,-1-7-17 0 0,9-177 224 0 0,-15 209-188 0 0,2 3-19 0 0,-1 0 0 0 0,0 0 0 0 0,0 0 0 0 0,0-1 0 0 0,0 1 0 0 0,0 0 0 0 0,0 0 0 0 0,0 0 0 0 0,0 0 0 0 0,0-1 0 0 0,0 1 0 0 0,-1 0 0 0 0,1 0 0 0 0,0 0 0 0 0,-1 0 0 0 0,1 0 0 0 0,-1 0 0 0 0,1 0 0 0 0,-1 0 0 0 0,0 0 0 0 0,1 0 0 0 0,-1 0 0 0 0,0 0 0 0 0,0 0-1 0 0,0 0 1 0 0,0 1 0 0 0,1-1 0 0 0,-1 0 0 0 0,0 1 0 0 0,0-1 0 0 0,0 1 0 0 0,0-1 0 0 0,-1 1 0 0 0,1-1 0 0 0,0 1 0 0 0,0-1-17 0 0,-3 12 54 0 0,-11 57 157 0 0,3 2 0 0 0,3 0 0 0 0,3 0 0 0 0,3 33-211 0 0,0-77 32 0 0,2-1 0 0 0,1 1 0 0 0,1 0 0 0 0,1-1 0 0 0,1 1 0 0 0,1-1 0 0 0,2 1 0 0 0,0-2 0 0 0,2 1 0 0 0,0-1 0 0 0,3 3-32 0 0,-9-24 7 0 0,-1-1 0 0 0,1 0 0 0 0,-1 1 0 0 0,1-1 0 0 0,0 0 0 0 0,0 0 0 0 0,0 0 0 0 0,0 0 0 0 0,0 0 1 0 0,0 0-1 0 0,0-1 0 0 0,1 1 0 0 0,-1-1 0 0 0,1 1 0 0 0,-1-1 0 0 0,1 0 0 0 0,-1 0 0 0 0,1 0 0 0 0,0-1 0 0 0,-1 1 0 0 0,1 0 0 0 0,0-1 0 0 0,0 0 0 0 0,0 0 0 0 0,-1 0 1 0 0,1 0-1 0 0,0 0 0 0 0,0 0 0 0 0,0-1 0 0 0,-1 1 0 0 0,1-1 0 0 0,0 0 0 0 0,-1 0 0 0 0,1 0 0 0 0,0 0 0 0 0,-1 0 0 0 0,1-1 0 0 0,-1 1 0 0 0,0-1 0 0 0,0 0 1 0 0,1 1-1 0 0,-1-1 0 0 0,0 0 0 0 0,0 0 0 0 0,-1-1 0 0 0,1 1 0 0 0,0-1-7 0 0,217-218-2943 0 0,-188 203 2611 0 0,-31 25 358 0 0,-25 111 228 0 0,20-104-184 0 0,0 1 0 0 0,1 0 1 0 0,0 0-1 0 0,1 0 0 0 0,1 0 0 0 0,0 0 0 0 0,1 1 1 0 0,1-1-1 0 0,1 0-70 0 0,16 14 298 0 0,-5-32-275 0 0,1 0 0 0 0,-1-1 0 0 0,0 0-1 0 0,0-1 1 0 0,0-1 0 0 0,-1 0 0 0 0,0 0-1 0 0,0-1 1 0 0,0-1 0 0 0,-1 1 0 0 0,0-2-1 0 0,0 0 1 0 0,-1 0 0 0 0,-1 0 0 0 0,1-1-1 0 0,-1-1 1 0 0,-1 1 0 0 0,0-1 0 0 0,-1 0-1 0 0,2-3-22 0 0,-1 5 12 0 0,-1-1 0 0 0,0 1 0 0 0,0-1 0 0 0,-1 0 0 0 0,-1-1 0 0 0,1 1 0 0 0,-1-1 0 0 0,-1 0 0 0 0,0 0 0 0 0,-1 0 0 0 0,0 0 0 0 0,-1 0 0 0 0,0 0 0 0 0,0-1 0 0 0,-1 1 0 0 0,-1 0 0 0 0,0-1 0 0 0,0 1 0 0 0,-3-9-12 0 0,3 17 13 0 0,0 0-1 0 0,0 0 0 0 0,0 0 0 0 0,0 0 1 0 0,0 0-1 0 0,0 0 0 0 0,-1 0 0 0 0,1 0 1 0 0,-1 1-1 0 0,0-1 0 0 0,0 1 0 0 0,0-1 1 0 0,0 1-1 0 0,0-1 0 0 0,-1 1 0 0 0,1 0 1 0 0,-1 0-1 0 0,1 1 0 0 0,-1-1 0 0 0,0 0 1 0 0,0 1-1 0 0,1-1 0 0 0,-1 1 1 0 0,0 0-1 0 0,-1 0 0 0 0,-2 0-12 0 0,-6 1 29 0 0,-1 0 0 0 0,0 1 0 0 0,1 1 0 0 0,-1 0 0 0 0,1 1 0 0 0,-1 0 0 0 0,1 1 0 0 0,0 0 0 0 0,1 1 0 0 0,-1 1 0 0 0,1 0 0 0 0,0 0 0 0 0,0 1 0 0 0,1 0 0 0 0,-1 1 0 0 0,2 0 0 0 0,-1 1-1 0 0,-5 7-28 0 0,10-11 9 0 0,1 1 0 0 0,0-1 0 0 0,0 1 0 0 0,0 1 0 0 0,1-1 0 0 0,0 0 0 0 0,0 1 0 0 0,0 0 0 0 0,1 0 0 0 0,0 0 0 0 0,0 0 0 0 0,1 0 0 0 0,0 0 0 0 0,0 0 0 0 0,1 3-9 0 0,0-7-14 0 0,0 0 0 0 0,0 0 0 0 0,0 0 0 0 0,1 0 0 0 0,-1 0 0 0 0,1 0 0 0 0,-1 0 0 0 0,1 0 0 0 0,0 0 0 0 0,1 0 0 0 0,-1 0 0 0 0,0-1 0 0 0,1 1 0 0 0,-1 0 0 0 0,1-1 0 0 0,0 1 0 0 0,0-1 0 0 0,0 0 0 0 0,0 1 0 0 0,1-1 0 0 0,-1 0 0 0 0,0 0 0 0 0,1-1 0 0 0,-1 1 0 0 0,1 0 0 0 0,0-1 0 0 0,0 0 0 0 0,-1 1 0 0 0,1-1 0 0 0,0 0 0 0 0,0 0-1 0 0,0-1 1 0 0,0 1 0 0 0,0-1 0 0 0,3 1 14 0 0,10-1-727 0 0,0 0-1 0 0,0-1 1 0 0,-1 0-1 0 0,1-1 0 0 0,0-1 1 0 0,-1-1-1 0 0,0 0 0 0 0,0-1 1 0 0,0 0-1 0 0,2-2 728 0 0,9-3-1707 0 0</inkml:trace>
  <inkml:trace contextRef="#ctx0" brushRef="#br1" timeOffset="-39906.919">30506 3950 3497 0 0,'-2'1'9508'0'0,"82"0"-8571"0"0,6-61-500 0 0,-78 55-418 0 0,1-1 0 0 0,-1 0-1 0 0,0 0 1 0 0,0-1 0 0 0,-1 0-1 0 0,0-1 1 0 0,0 1 0 0 0,-1-1 0 0 0,0-1-1 0 0,0 1 1 0 0,-1-1 0 0 0,0 0 0 0 0,-1 0-1 0 0,0-1 1 0 0,0 1 0 0 0,-1-1 0 0 0,0 0-1 0 0,0 0 1 0 0,-1 0 0 0 0,-1-1-19 0 0,-1 10 2 0 0,0-1 0 0 0,0 1 0 0 0,0 0 0 0 0,0 0-1 0 0,-1 0 1 0 0,1 0 0 0 0,0 0 0 0 0,-1-1 0 0 0,1 1 0 0 0,-1 0 0 0 0,1 0 0 0 0,-1 0 0 0 0,1 0 0 0 0,-1 0 0 0 0,0 0 0 0 0,0 0 0 0 0,1 1-1 0 0,-1-1 1 0 0,0 0 0 0 0,0 0 0 0 0,0 1 0 0 0,0-1 0 0 0,0 0 0 0 0,0 1 0 0 0,0-1 0 0 0,0 1 0 0 0,0-1 0 0 0,0 1 0 0 0,0-1 0 0 0,-1 1 0 0 0,1 0-1 0 0,0 0 1 0 0,0 0 0 0 0,0-1 0 0 0,0 1 0 0 0,-1 0 0 0 0,1 1 0 0 0,0-1 0 0 0,0 0 0 0 0,0 0 0 0 0,0 0 0 0 0,0 1 0 0 0,-1-1 0 0 0,1 0 0 0 0,0 1-1 0 0,0-1 1 0 0,0 1 0 0 0,0-1 0 0 0,0 1 0 0 0,0 0 0 0 0,0 0 0 0 0,0-1 0 0 0,0 1 0 0 0,1 0 0 0 0,-1 0 0 0 0,0 0-2 0 0,-58 42 109 0 0,38-24-47 0 0,0 0-1 0 0,1 1 0 0 0,1 1 1 0 0,2 1-1 0 0,0 1 0 0 0,1 0 1 0 0,1 1-1 0 0,1 1 0 0 0,1 0 1 0 0,1 1-1 0 0,2 0 0 0 0,0 1 1 0 0,-3 20-62 0 0,12-45 5 0 0,0 0 1 0 0,0 0-1 0 0,0 0 1 0 0,1 0 0 0 0,-1 0-1 0 0,1 0 1 0 0,-1 0-1 0 0,1 0 1 0 0,0 0-1 0 0,0 1 1 0 0,0-1 0 0 0,0 0-1 0 0,0 0 1 0 0,0 0-1 0 0,1 0 1 0 0,-1 0-1 0 0,1 0 1 0 0,-1 0 0 0 0,1 0-1 0 0,0 0 1 0 0,0 0-1 0 0,0 0 1 0 0,0 0-1 0 0,0 0 1 0 0,0 0 0 0 0,1-1-1 0 0,-1 1 1 0 0,0 0-1 0 0,1-1 1 0 0,0 1-1 0 0,-1-1 1 0 0,1 0 0 0 0,0 1-1 0 0,-1-1 1 0 0,1 0-1 0 0,0 0 1 0 0,0 0-1 0 0,0 0 1 0 0,0-1 0 0 0,0 1-1 0 0,0-1 1 0 0,0 1-1 0 0,1-1 1 0 0,-1 1-1 0 0,0-1 1 0 0,0 0 0 0 0,0 0-1 0 0,0 0 1 0 0,0 0-1 0 0,1-1 1 0 0,-1 1-1 0 0,0-1 1 0 0,0 1 0 0 0,0-1-1 0 0,0 0 1 0 0,0 1-1 0 0,0-1 1 0 0,0 0-1 0 0,0 0 1 0 0,-1 0 0 0 0,1-1-1 0 0,0 1-5 0 0,98-66 103 0 0,-75 46-100 0 0,2 2 0 0 0,0 1 0 0 0,1 1 0 0 0,1 1 0 0 0,0 2 0 0 0,1 1 0 0 0,1 1 0 0 0,0 2-1 0 0,25-5-2 0 0,-54 14 1 0 0,0 1-1 0 0,0 0 0 0 0,0-1 0 0 0,0 1 0 0 0,0 0 1 0 0,0 0-1 0 0,0 0 0 0 0,0 0 0 0 0,0 1 1 0 0,0-1-1 0 0,0 0 0 0 0,0 1 0 0 0,0-1 0 0 0,0 1 1 0 0,0 0-1 0 0,0 0 0 0 0,-1 0 0 0 0,1 0 0 0 0,0 0 1 0 0,-1 0-1 0 0,1 0 0 0 0,0 0 0 0 0,-1 1 0 0 0,0-1 1 0 0,1 1-1 0 0,-1-1 0 0 0,0 1 0 0 0,1 0 0 0 0,-1-1 1 0 0,0 1-1 0 0,0 0 0 0 0,-1 0 0 0 0,1-1 0 0 0,0 1 1 0 0,-1 0-1 0 0,1 0 0 0 0,-1 0 0 0 0,1 0 0 0 0,-1 0 1 0 0,0 0-1 0 0,0 0 0 0 0,0 0 0 0 0,0 0 0 0 0,0 0 1 0 0,0 0-1 0 0,-1 1 0 0 0,-1 8 24 0 0,0 0 1 0 0,-2 1 0 0 0,1-1-1 0 0,-1-1 1 0 0,-1 1-1 0 0,0 0 1 0 0,0-1 0 0 0,-1 0-1 0 0,0 0 1 0 0,-1-1-1 0 0,0 0 1 0 0,-1 0-1 0 0,1-1 1 0 0,-2 1 0 0 0,1-2-1 0 0,-1 1 1 0 0,0-1-1 0 0,-1-1 1 0 0,0 0 0 0 0,0 0-1 0 0,0-1 1 0 0,-1 0-1 0 0,1 0 1 0 0,-1-2 0 0 0,-2 1-25 0 0,-23 3-2249 0 0,42-11 1104 0 0,65-31-2823 0 0,-50 21 2136 0 0</inkml:trace>
  <inkml:trace contextRef="#ctx0" brushRef="#br1" timeOffset="-38976.919">31560 3983 5041 0 0,'0'0'0'0'0,"2"0"147"0"0,0 0 1 0 0,0 0-1 0 0,1 0 0 0 0,-1 0 0 0 0,0 0 0 0 0,0 1 1 0 0,0-1-1 0 0,0 1 0 0 0,0-1 0 0 0,0 1 0 0 0,0 0 1 0 0,0 0-1 0 0,0 0 0 0 0,0 0 0 0 0,-1 0 0 0 0,1 0 0 0 0,0 1 1 0 0,-1-1-1 0 0,1 0 0 0 0,0 1 0 0 0,-1-1 0 0 0,0 1 1 0 0,1 0-1 0 0,-1-1 0 0 0,0 1 0 0 0,0 0 0 0 0,0 0 1 0 0,0 0-1 0 0,0 0 0 0 0,-1 0 0 0 0,1 0 0 0 0,0 0 1 0 0,-1 0-1 0 0,0 0 0 0 0,1 0 0 0 0,-1 0 0 0 0,0 0 0 0 0,0 1 1 0 0,0-1-1 0 0,0 0 0 0 0,0 0 0 0 0,-1 0 0 0 0,1 0-147 0 0,-2 4 152 0 0,0-1-1 0 0,0 1 0 0 0,0-1 1 0 0,-1 0-1 0 0,0 0 0 0 0,0 0 1 0 0,0-1-1 0 0,0 1 0 0 0,-1-1 1 0 0,0 1-1 0 0,0-1 1 0 0,0 0-1 0 0,0-1 0 0 0,-1 1 1 0 0,1-1-1 0 0,-1 0 0 0 0,0 0 1 0 0,0 0-1 0 0,0-1 0 0 0,0 1 1 0 0,-1-1-1 0 0,1-1 0 0 0,-1 1 1 0 0,1-1-1 0 0,-1 0 0 0 0,1 0 1 0 0,-2 0-152 0 0,6-1 8 0 0,0-1 1 0 0,-1 1-1 0 0,1 0 1 0 0,0 0-1 0 0,0-1 1 0 0,0 1-1 0 0,0 0 1 0 0,0-1-1 0 0,0 0 1 0 0,0 1 0 0 0,0-1-1 0 0,0 1 1 0 0,0-1-1 0 0,0 0 1 0 0,0 0-1 0 0,0 1 1 0 0,1-1-1 0 0,-1 0 1 0 0,0 0-1 0 0,1 0 1 0 0,-1 0 0 0 0,0 0-1 0 0,1 0 1 0 0,-1 0-1 0 0,1 0 1 0 0,-1 0-1 0 0,1 0 1 0 0,0 0-1 0 0,0-1 1 0 0,-1 1-1 0 0,1 0 1 0 0,0 0-1 0 0,0 0 1 0 0,0 0 0 0 0,0 0-1 0 0,0-1 1 0 0,0 1-1 0 0,1 0 1 0 0,-1 0-1 0 0,0 0 1 0 0,0 0-1 0 0,1 0 1 0 0,-1 0-1 0 0,1 0 1 0 0,0-1-9 0 0,18-50 33 0 0,-14 41-41 0 0,1 0 0 0 0,1 1-1 0 0,0-1 1 0 0,0 2 0 0 0,1-1 0 0 0,0 1-1 0 0,0 0 1 0 0,1 0 0 0 0,1 1 0 0 0,-1 1-1 0 0,1 0 1 0 0,1 0 0 0 0,-1 0 0 0 0,1 2-1 0 0,0-1 1 0 0,1 1 0 0 0,-1 1 0 0 0,1 0-1 0 0,0 1 1 0 0,0 0 0 0 0,0 1 0 0 0,0 0 0 0 0,0 1-1 0 0,0 0 1 0 0,1 1 0 0 0,-1 0 0 0 0,0 1-1 0 0,5 1 9 0 0,-12 1 7 0 0,0 1 0 0 0,-1 0 0 0 0,1 0 0 0 0,-1 0 0 0 0,0 0 0 0 0,0 1-1 0 0,0 0 1 0 0,0-1 0 0 0,-1 1 0 0 0,0 1 0 0 0,0-1 0 0 0,-1 0 0 0 0,1 1-1 0 0,-1-1 1 0 0,0 1 0 0 0,-1 0 0 0 0,1 0 0 0 0,-1 0 0 0 0,0 0 0 0 0,-1 0-1 0 0,1 0 1 0 0,-1 0 0 0 0,0 0 0 0 0,-1 0 0 0 0,0 0 0 0 0,0-1 0 0 0,0 1-1 0 0,-1 4-6 0 0,2 48 106 0 0,-1-58-148 0 0,1 1 0 0 0,0 0 0 0 0,0 0 0 0 0,1 0 0 0 0,-1 0 0 0 0,0-1 0 0 0,0 1 0 0 0,0 0 0 0 0,0 0 0 0 0,1 0 0 0 0,-1-1 0 0 0,0 1 0 0 0,1 0 0 0 0,-1 0 0 0 0,1-1 1 0 0,-1 1-1 0 0,1 0 0 0 0,-1-1 0 0 0,1 1 0 0 0,-1-1 0 0 0,1 1 0 0 0,0 0 0 0 0,-1-1 0 0 0,1 0 0 0 0,0 1 0 0 0,-1-1 0 0 0,1 1 0 0 0,0-1 0 0 0,0 0 0 0 0,-1 1 0 0 0,1-1 0 0 0,0 0 0 0 0,0 0 0 0 0,0 0 0 0 0,-1 1 1 0 0,1-1-1 0 0,0 0 0 0 0,0 0 0 0 0,0 0 0 0 0,-1 0 0 0 0,1 0 0 0 0,0-1 0 0 0,0 1 0 0 0,0 0 0 0 0,0 0 0 0 0,-1-1 0 0 0,1 1 0 0 0,0 0 0 0 0,0-1 0 0 0,-1 1 0 0 0,1 0 0 0 0,0-1 0 0 0,-1 1 0 0 0,1-1 0 0 0,0 0 0 0 0,-1 1 1 0 0,1-1 41 0 0,29-8-514 0 0,84-10-3877 0 0,-45 50 4876 0 0,-64-26-326 0 0,0 0 1 0 0,0-1-1 0 0,0 0 1 0 0,0 0-1 0 0,1 0 1 0 0,0-1 0 0 0,0 0-1 0 0,0 0 1 0 0,0 0-1 0 0,0-1 1 0 0,0 0-1 0 0,1 0 1 0 0,-1 0-1 0 0,1-1 1 0 0,-1 0-1 0 0,1 0 1 0 0,0-1-1 0 0,-1 0 1 0 0,1 0-1 0 0,0-1 1 0 0,-1 0-1 0 0,1 0 1 0 0,0 0-1 0 0,-1-1 1 0 0,0 0-1 0 0,1 0 1 0 0,-1 0-1 0 0,0-1 1 0 0,0 0-1 0 0,0 0 1 0 0,-1-1-1 0 0,1 0 1 0 0,0 0-160 0 0,2 0 24 0 0,-1-1 0 0 0,0 0 0 0 0,0 0 0 0 0,-1 0 0 0 0,1-1 0 0 0,-1 0 0 0 0,0 0 0 0 0,-1 0 0 0 0,1-1 0 0 0,-1 0 0 0 0,0 0 0 0 0,-1 0 0 0 0,0-1 0 0 0,0 1 0 0 0,-1-1 0 0 0,0 0 1 0 0,0 0-1 0 0,-1 0 0 0 0,0-1 0 0 0,0 1 0 0 0,-1 0 0 0 0,0-1 0 0 0,0 1 0 0 0,-1-1 0 0 0,0 0 0 0 0,-1 1 0 0 0,0 0 0 0 0,0-1 0 0 0,-1 1 0 0 0,0-1 0 0 0,0 1 0 0 0,-1 0 0 0 0,-1-2-24 0 0,3 7 0 0 0,0 0 0 0 0,0 0 0 0 0,0 1 0 0 0,-1-1 0 0 0,1 0 0 0 0,-1 1 0 0 0,1-1 0 0 0,-1 1 0 0 0,0 0 0 0 0,0 0 0 0 0,0-1 0 0 0,0 1 0 0 0,0 0 0 0 0,-1 1 0 0 0,1-1 0 0 0,0 0 0 0 0,-1 1 0 0 0,0-1 0 0 0,1 1 0 0 0,-1 0 0 0 0,0 0 0 0 0,1 0-1 0 0,-1 0 1 0 0,0 0 0 0 0,0 1 0 0 0,0-1 0 0 0,0 1 0 0 0,0 0 0 0 0,0 0 0 0 0,0 0 0 0 0,0 0 0 0 0,0 0 0 0 0,0 1 0 0 0,1-1 0 0 0,-1 1 0 0 0,0 0 0 0 0,0 0 0 0 0,0 0 0 0 0,1 0 0 0 0,-1 0 0 0 0,-11 6 4 0 0,0-1 0 0 0,0 2 0 0 0,1 0 1 0 0,0 0-1 0 0,1 1 0 0 0,-1 1 0 0 0,2 0 0 0 0,0 1 0 0 0,0 0 0 0 0,1 0 1 0 0,0 1-1 0 0,1 1 0 0 0,0-1 0 0 0,1 2 0 0 0,1-1 0 0 0,0 1 0 0 0,0 0 1 0 0,-2 9-5 0 0,9-21-3 0 0,0 0 1 0 0,-1 0 0 0 0,1-1 0 0 0,0 1 0 0 0,0 0 0 0 0,0 0 0 0 0,0-1 0 0 0,0 1-1 0 0,1 0 1 0 0,-1 0 0 0 0,1-1 0 0 0,-1 1 0 0 0,1 0 0 0 0,-1-1 0 0 0,1 1-1 0 0,0 0 1 0 0,0-1 0 0 0,-1 1 0 0 0,1-1 0 0 0,1 1 0 0 0,-1-1 0 0 0,0 0-1 0 0,0 1 1 0 0,0-1 0 0 0,1 0 0 0 0,-1 0 0 0 0,0 0 0 0 0,1 0 0 0 0,-1 0 0 0 0,1 0-1 0 0,0 0 1 0 0,-1-1 0 0 0,1 1 0 0 0,-1-1 0 0 0,1 1 0 0 0,0-1 0 0 0,0 1-1 0 0,-1-1 1 0 0,1 0 0 0 0,0 0 0 0 0,0 0 0 0 0,-1 0 0 0 0,1 0 0 0 0,0 0-1 0 0,0 0 1 0 0,-1-1 0 0 0,1 1 0 0 0,1-1 2 0 0,86-22-1108 0 0,-61 13 598 0 0,-1 0 1 0 0,-1-2 0 0 0,0-2-1 0 0,0 0 1 0 0,-1-2 0 0 0,-1 0-1 0 0,-1-2 1 0 0,0 0-1 0 0,-1-2 1 0 0,-1 0 0 0 0,-1-1-1 0 0,-1-2 1 0 0,-1 0 0 0 0,-1 0-1 0 0,2-7 510 0 0,102-182 851 0 0,-69 163 2057 0 0,-51 48-2378 0 0,-1 1-44 0 0,0 0-58 0 0,0 2-39 0 0,-7 114 988 0 0,-18-23-563 0 0,15-65-642 0 0,2 0 1 0 0,1 0 0 0 0,0 1 0 0 0,3 0 0 0 0,0 1 0 0 0,2-1 0 0 0,1 0-1 0 0,1 1 1 0 0,4 20-173 0 0,-3-45 10 0 0,0-1-1 0 0,1 1 1 0 0,0-1-1 0 0,0 0 1 0 0,0 0-1 0 0,0 0 1 0 0,1 0-1 0 0,-1 0 1 0 0,1 0-1 0 0,0-1 1 0 0,0 1-1 0 0,0-1 1 0 0,1 0-1 0 0,-1 0 1 0 0,1 0-1 0 0,0 0 1 0 0,0 0-1 0 0,0-1 0 0 0,0 0 1 0 0,0 0-1 0 0,0 0 1 0 0,1 0-1 0 0,-1-1 1 0 0,1 0-1 0 0,-1 0 1 0 0,1 0-1 0 0,-1 0 1 0 0,1-1-1 0 0,0 0 1 0 0,-1 0-1 0 0,3 0-9 0 0,9 0-130 0 0,0 0-1 0 0,0-1 0 0 0,0-1 1 0 0,-1-1-1 0 0,1 0 1 0 0,0-1-1 0 0,-1-1 1 0 0,9-4 130 0 0,-11 4-197 0 0,70-49-3866 0 0,-72 39 2968 0 0,2 2-209 0 0</inkml:trace>
  <inkml:trace contextRef="#ctx0" brushRef="#br1" timeOffset="-38706.919">32691 3786 7650 0 0,'-41'-9'4339'0'0,"-29"-3"-1626"0"0,78 4-2162 0 0,278-56-386 0 0,-229 57-1308 0 0,0 2 0 0 0,0 3 0 0 0,0 3 0 0 0,36 5 1143 0 0,-61-1-1165 0 0,0 2-354 0 0</inkml:trace>
  <inkml:trace contextRef="#ctx0" brushRef="#br1" timeOffset="-36716.919">33552 4040 5513 0 0,'2'4'193'0'0,"-1"-1"0"0"0,0 0 0 0 0,1 0-1 0 0,0 0 1 0 0,0 0 0 0 0,0 0 0 0 0,0 0 0 0 0,0-1 0 0 0,1 1-1 0 0,-1-1 1 0 0,1 1 0 0 0,-1-1 0 0 0,1 0 0 0 0,0 0 0 0 0,0 0-1 0 0,0 0 1 0 0,0-1 0 0 0,0 1 0 0 0,1-1 0 0 0,-1 0 0 0 0,0 0-1 0 0,1 0 1 0 0,-1 0 0 0 0,0-1 0 0 0,1 1 0 0 0,-1-1 0 0 0,1 0-1 0 0,-1 0 1 0 0,1 0 0 0 0,-1 0 0 0 0,1-1 0 0 0,-1 1-1 0 0,1-1 1 0 0,-1 0 0 0 0,0 0 0 0 0,1 0 0 0 0,2-2-193 0 0,115-66 1247 0 0,-113 62-1198 0 0,0 0 0 0 0,0 0 0 0 0,0 0-1 0 0,-1-1 1 0 0,0 0 0 0 0,0 0 0 0 0,-1-1 0 0 0,0 0 0 0 0,-1 0-1 0 0,0 0 1 0 0,-1-1 0 0 0,1 0 0 0 0,-2 0 0 0 0,1 0 0 0 0,-2 0-1 0 0,1-1 1 0 0,-1 1 0 0 0,-1-1 0 0 0,0 1 0 0 0,0-1 0 0 0,-1 1 0 0 0,-1-1-1 0 0,1 0 1 0 0,-2-1-49 0 0,1 10 5 0 0,1 0-1 0 0,-1-1 1 0 0,0 1 0 0 0,0 0-1 0 0,0 0 1 0 0,0 0 0 0 0,0 0-1 0 0,-1 0 1 0 0,1 1-1 0 0,0-1 1 0 0,-1 0 0 0 0,0 0-1 0 0,1 1 1 0 0,-1-1 0 0 0,0 1-1 0 0,0 0 1 0 0,0-1 0 0 0,0 1-1 0 0,0 0 1 0 0,0 0-1 0 0,0 0 1 0 0,0 1 0 0 0,0-1-1 0 0,0 0 1 0 0,-1 1 0 0 0,1-1-1 0 0,0 1 1 0 0,0 0-1 0 0,-1 0 1 0 0,1 0 0 0 0,0 0-1 0 0,-1 0 1 0 0,1 0 0 0 0,0 1-1 0 0,0-1 1 0 0,-1 1-5 0 0,-84 35 115 0 0,65-24-59 0 0,-132 90 316 0 0,148-96-358 0 0,0-1-1 0 0,0 1 1 0 0,0 1-1 0 0,0-1 1 0 0,1 1-1 0 0,0 0 0 0 0,1 0 1 0 0,-1 0-1 0 0,1 1 1 0 0,1 0-1 0 0,-1 0 1 0 0,1 0-1 0 0,1 0 1 0 0,0 0-1 0 0,0 0 0 0 0,0 1 1 0 0,1-1-1 0 0,0 1 1 0 0,1-1-1 0 0,0 5-13 0 0,0-10 5 0 0,1-1-1 0 0,-1 1 0 0 0,1-1 1 0 0,0 1-1 0 0,-1-1 1 0 0,1 0-1 0 0,0 1 1 0 0,0-1-1 0 0,1 0 1 0 0,-1 0-1 0 0,0 0 1 0 0,1 1-1 0 0,-1-1 1 0 0,1-1-1 0 0,0 1 1 0 0,0 0-1 0 0,0 0 0 0 0,0-1 1 0 0,0 1-1 0 0,0-1 1 0 0,0 1-1 0 0,0-1 1 0 0,0 0-1 0 0,1 0 1 0 0,-1 0-1 0 0,0 0 1 0 0,1-1-1 0 0,-1 1 1 0 0,1 0-1 0 0,-1-1 0 0 0,1 0 1 0 0,-1 0-1 0 0,1 1 1 0 0,-1-2-1 0 0,1 1 1 0 0,0 0-1 0 0,-1 0 1 0 0,1-1-1 0 0,0 0-4 0 0,98-33 133 0 0,-75 18-120 0 0,0 0 0 0 0,-2-2 0 0 0,0-1-1 0 0,-1-1 1 0 0,-1 0 0 0 0,0-2 0 0 0,-2-1 0 0 0,-1 0 0 0 0,-1-1 0 0 0,0-2 0 0 0,-2 1 0 0 0,-2-2-1 0 0,0 0 1 0 0,-1-1 0 0 0,-2 0 0 0 0,-1-1 0 0 0,-1 0 0 0 0,4-27-13 0 0,2-52-24 0 0,-26 121-109 0 0,-5 74 82 0 0,-23 203 5 0 0,38-284 48 0 0,1 0 0 0 0,-1 0 0 0 0,1 0 0 0 0,1 0-1 0 0,-1 0 1 0 0,1 0 0 0 0,0 0 0 0 0,0 0-1 0 0,0 0 1 0 0,1-1 0 0 0,0 1 0 0 0,0 0 0 0 0,1-1-1 0 0,-1 0 1 0 0,1 1 0 0 0,0-1 0 0 0,1 0-1 0 0,-1-1 1 0 0,1 1 0 0 0,0 0 0 0 0,0-1 0 0 0,1 0-1 0 0,-1 0 1 0 0,1 0 0 0 0,0-1 0 0 0,0 0 0 0 0,0 1-1 0 0,0-2 1 0 0,1 1 0 0 0,-1-1 0 0 0,1 0-1 0 0,0 0 1 0 0,-1 0 0 0 0,1-1 0 0 0,0 0 0 0 0,0 0-1 0 0,0 0 1 0 0,0-1 0 0 0,2 0-2 0 0,8-3 19 0 0,0-1 0 0 0,-1 0 0 0 0,1-2 1 0 0,-1 0-1 0 0,0 0 0 0 0,-1-1 0 0 0,1-1 0 0 0,-1-1 1 0 0,-1 0-1 0 0,0 0 0 0 0,0-2 0 0 0,-1 1 1 0 0,0-2-1 0 0,-1 0 0 0 0,2-2-19 0 0,-9 10 6 0 0,0-1 1 0 0,-1 1-1 0 0,1-1 0 0 0,-1 0 0 0 0,0 0 1 0 0,0 0-1 0 0,0 0 0 0 0,-1-1 1 0 0,0 1-1 0 0,0-1 0 0 0,0 1 1 0 0,-1-1-1 0 0,1 0 0 0 0,-1 1 0 0 0,-1-1 1 0 0,1 0-1 0 0,-1 0 0 0 0,0 0 1 0 0,-1 0-1 0 0,1 0 0 0 0,-1 1 1 0 0,0-2-7 0 0,-3 5-6 0 0,0 0 1 0 0,-1 1-1 0 0,1-1 1 0 0,0 1-1 0 0,0 0 1 0 0,-1 0-1 0 0,1 0 1 0 0,0 1-1 0 0,-1 0 1 0 0,1 0-1 0 0,-1 0 1 0 0,1 0-1 0 0,-1 1 1 0 0,1-1-1 0 0,0 1 1 0 0,-1 0 0 0 0,1 1-1 0 0,0-1 1 0 0,-2 1 5 0 0,2 0-4 0 0,0 0 0 0 0,0 0 0 0 0,0 0 1 0 0,0 1-1 0 0,1-1 0 0 0,-1 1 1 0 0,1 0-1 0 0,-1 0 0 0 0,1 0 0 0 0,0 0 1 0 0,0 0-1 0 0,1 1 0 0 0,-1 0 1 0 0,1-1-1 0 0,-1 1 0 0 0,1 0 0 0 0,0 0 1 0 0,1 0-1 0 0,-1 0 0 0 0,1 1 1 0 0,0-1-1 0 0,0 0 0 0 0,0 1 0 0 0,0-1 1 0 0,1 1-1 0 0,0-1 0 0 0,0 0 1 0 0,0 1-1 0 0,0-1 0 0 0,1 1 0 0 0,0-1 1 0 0,0 0-1 0 0,0 1 0 0 0,0-1 0 0 0,0 0 1 0 0,1 0-1 0 0,0 0 0 0 0,0 0 1 0 0,0 0-1 0 0,1 0 0 0 0,-1 0 0 0 0,1-1 1 0 0,0 1-1 0 0,0-1 0 0 0,0 0 1 0 0,0 0-1 0 0,2 1 4 0 0,12 14 0 0 0,-1 1 1 0 0,0 0 0 0 0,-2 1-1 0 0,0 1 1 0 0,-2 0 0 0 0,0 1-1 0 0,-1 0 1 0 0,-1 1-1 0 0,-1 0 1 0 0,-2 1 0 0 0,0 0-1 0 0,-1 0 1 0 0,-1 0 0 0 0,-2 1-1 0 0,0 2 0 0 0,-2-19 6 0 0,-1-1-1 0 0,0 1 1 0 0,-1 0-1 0 0,1 0 1 0 0,-2 0-1 0 0,1-1 1 0 0,-1 1-1 0 0,0 0 1 0 0,0-1-1 0 0,-1 0 1 0 0,0 1-1 0 0,-1-1 1 0 0,1-1-1 0 0,-1 1 1 0 0,-1 0-1 0 0,1-1-5 0 0,-32 27 243 0 0,38-48-160 0 0,17-66-65 0 0,3 1 0 0 0,4 1 0 0 0,19-38-18 0 0,-35 94-6 0 0,-6 8-5 0 0,1 0 0 0 0,0 0 0 0 0,0 0 0 0 0,2 1 0 0 0,0 0 1 0 0,0 1-1 0 0,1-1 0 0 0,1 2 0 0 0,0-1 0 0 0,1 1 0 0 0,0 0 0 0 0,1 1 0 0 0,0 0 0 0 0,1 1 0 0 0,0 1 0 0 0,1-1 0 0 0,0 2 0 0 0,0 0 0 0 0,1 0 0 0 0,0 2 1 0 0,0-1-1 0 0,7-1 11 0 0,-19 8-2 0 0,0-1 0 0 0,0 0 1 0 0,-1 1-1 0 0,1-1 0 0 0,0 1 1 0 0,0 0-1 0 0,-1-1 0 0 0,1 1 1 0 0,0 0-1 0 0,0 0 0 0 0,0 0 1 0 0,0 0-1 0 0,-1 1 0 0 0,1-1 1 0 0,0 0-1 0 0,0 1 0 0 0,0-1 1 0 0,-1 1-1 0 0,1 0 0 0 0,0-1 1 0 0,-1 1-1 0 0,1 0 0 0 0,-1 0 1 0 0,1 0-1 0 0,-1 0 0 0 0,1 0 1 0 0,-1 1-1 0 0,0-1 1 0 0,1 0-1 0 0,-1 1 0 0 0,0-1 1 0 0,0 1-1 0 0,0-1 0 0 0,0 1 1 0 0,0-1-1 0 0,0 1 0 0 0,-1 0 1 0 0,1 0-1 0 0,-1-1 0 0 0,1 1 1 0 0,-1 0-1 0 0,1 0 0 0 0,-1-1 1 0 0,0 2 1 0 0,-30 73 15 0 0,-85 17 92 0 0,103-71-139 0 0,11-22 23 0 0,1 0 5 0 0,0 0 14 0 0,26 8 2 0 0,-24-8-11 0 0,2 1 0 0 0,0 1 0 0 0,0-1 0 0 0,0 0 0 0 0,1-1 0 0 0,-1 1 0 0 0,0-1 0 0 0,0 0 0 0 0,1 0 0 0 0,-1 0 1 0 0,0-1-1 0 0,1 0 0 0 0,-1 1 0 0 0,0-2 0 0 0,0 1 0 0 0,0 0 0 0 0,0-1 0 0 0,0 1 0 0 0,2-2-1 0 0,119-61 19 0 0,143-111 92 0 0,-269 175-111 0 0,1 0 0 0 0,-1 0 0 0 0,1-1 1 0 0,-1 1-1 0 0,1 0 0 0 0,-1 0 0 0 0,1 0 1 0 0,-1 0-1 0 0,1 0 0 0 0,-1-1 0 0 0,1 1 1 0 0,0 0-1 0 0,-1 0 0 0 0,1-1 0 0 0,-1 1 1 0 0,1 0-1 0 0,0 0 0 0 0,-1-1 0 0 0,1 1 1 0 0,0-1-1 0 0,-1 1 0 0 0,1 0 0 0 0,0-1 1 0 0,-1 1-1 0 0,1-1 0 0 0,0 1 0 0 0,0 0 1 0 0,0-1-1 0 0,-1 1 0 0 0,1-1 0 0 0,0 1 1 0 0,0-1-1 0 0,0 1 0 0 0,0-1 0 0 0,0 1 1 0 0,0-1-1 0 0,0 1 0 0 0,0-1 0 0 0,0 1 1 0 0,0-1-1 0 0,0 1 0 0 0,0-1 0 0 0,0 1 1 0 0,1-1-1 0 0,-1 1 0 0 0,0-1 0 0 0,0 1 1 0 0,0 0-1 0 0,1-1 0 0 0,-1 1 0 0 0,0-1 1 0 0,1 1-1 0 0,-1 0 0 0 0,0-1 0 0 0,1 1 1 0 0,-1 0-1 0 0,0-1 0 0 0,1 1 0 0 0,-1 0 0 0 0,-136 82-49 0 0,126-76 61 0 0,1 1 0 0 0,0 1 0 0 0,1-1 0 0 0,0 2 0 0 0,0-1 0 0 0,0 1 1 0 0,1 0-1 0 0,1 1 0 0 0,0-1 0 0 0,0 1 0 0 0,1 1 0 0 0,0-1 0 0 0,0 1 0 0 0,2-1 0 0 0,-1 1 0 0 0,1 2-12 0 0,3-11 2 0 0,0 0 0 0 0,0-1-1 0 0,1 1 1 0 0,-1 0 0 0 0,1-1 0 0 0,0 1-1 0 0,-1 0 1 0 0,1-1 0 0 0,0 1-1 0 0,0-1 1 0 0,0 1 0 0 0,0-1 0 0 0,0 1-1 0 0,0-1 1 0 0,0 0 0 0 0,0 0-1 0 0,1 0 1 0 0,-1 1 0 0 0,0-1 0 0 0,1 0-1 0 0,-1-1 1 0 0,1 1 0 0 0,-1 0-1 0 0,1 0 1 0 0,0-1 0 0 0,-1 1 0 0 0,1-1-1 0 0,0 1 1 0 0,-1-1 0 0 0,1 1-1 0 0,0-1 1 0 0,0 0 0 0 0,-1 0-1 0 0,1 0 1 0 0,0 0 0 0 0,-1 0 0 0 0,1-1-1 0 0,0 1-1 0 0,73-10 45 0 0,-73 9-44 0 0,243-54 0 0 0,-178 83-14 0 0,-66-27 21 0 0,-1-1 5 0 0,0 0-3 0 0,0 0-2 0 0,28 4 24 0 0,218-38-66 0 0,-37 64 25 0 0,-192-29 16 0 0,0-1 0 0 0,0-1 1 0 0,0 0-1 0 0,0-1 0 0 0,0-1 0 0 0,-1 0 0 0 0,1-2 0 0 0,-1 0 1 0 0,0 0-1 0 0,-1-2 0 0 0,1 0 0 0 0,-1 0 0 0 0,11-9-7 0 0,-15 10 14 0 0,0-1 0 0 0,-1 0 1 0 0,0-1-1 0 0,0 0 0 0 0,-1-1 0 0 0,0 0 0 0 0,0 0 0 0 0,-1-1 0 0 0,0 0 0 0 0,-1 0 0 0 0,0-1 0 0 0,-1 0 0 0 0,5-12-14 0 0,-10 23-1 0 0,-1-1 0 0 0,0 0-1 0 0,0 1 1 0 0,1-1 0 0 0,-1 0 0 0 0,0 0 0 0 0,0 1-1 0 0,0-1 1 0 0,0 0 0 0 0,0 0 0 0 0,0 1 0 0 0,0-1 0 0 0,0 0-1 0 0,0 0 1 0 0,0 1 0 0 0,0-1 0 0 0,0 0 0 0 0,-1 0-1 0 0,1 1 1 0 0,0-1 0 0 0,-1 0 0 0 0,1 1 0 0 0,0-1-1 0 0,-1 0 1 0 0,1 1 0 0 0,-1-1 0 0 0,1 0 0 0 0,-1 1-1 0 0,1-1 1 0 0,-1 1 0 0 0,1-1 0 0 0,-1 1 0 0 0,0-1-1 0 0,1 1 1 0 0,-1 0 0 0 0,0-1 0 0 0,1 1 0 0 0,-1 0-1 0 0,0-1 1 0 0,0 1 0 0 0,1 0 0 0 0,-1 0 0 0 0,0 0-1 0 0,0 0 1 0 0,1 0 0 0 0,-1 0 0 0 0,0 0 0 0 0,0 0-1 0 0,1 0 1 0 0,-1 0 0 0 0,0 0 0 0 0,0 0 0 0 0,1 0-1 0 0,-1 1 1 0 0,0-1 0 0 0,0 0 0 0 0,1 1 0 0 0,-1-1-1 0 0,0 0 2 0 0,-14 4-2 0 0,0 0 0 0 0,1 0 0 0 0,-1 1 0 0 0,1 1-1 0 0,0 1 1 0 0,0 0 0 0 0,1 0 0 0 0,0 2-1 0 0,-2 1 3 0 0,6-5 7 0 0,1 1-1 0 0,0 0 0 0 0,0 1 0 0 0,1-1 0 0 0,0 2 1 0 0,0-1-1 0 0,0 1 0 0 0,1 0 0 0 0,0 0 0 0 0,1 0 1 0 0,0 1-1 0 0,0 0 0 0 0,1 0 0 0 0,0 0 0 0 0,1 1 1 0 0,0-1-1 0 0,0 1 0 0 0,1 0 0 0 0,0 0 0 0 0,0 4-6 0 0,15-12 147 0 0,63-32-95 0 0,-48 9-35 0 0,-1 0 0 0 0,-1-1 0 0 0,0-2 1 0 0,-2-1-1 0 0,-1 0 0 0 0,-1-2 0 0 0,-2-1 0 0 0,0 0 0 0 0,-2-2 0 0 0,-1 0 0 0 0,-1-1 1 0 0,-1-2-18 0 0,43-112-35 0 0,-58 145 36 0 0,0 1-1 0 0,0-1 1 0 0,0 0 0 0 0,0 0-1 0 0,-1 1 1 0 0,1-1 0 0 0,0 0-1 0 0,0 0 1 0 0,0 1 0 0 0,-1-1-1 0 0,1 0 1 0 0,0 0 0 0 0,0 1 0 0 0,-1-1-1 0 0,1 0 1 0 0,0 0 0 0 0,-1 0-1 0 0,1 0 1 0 0,0 1 0 0 0,-1-1-1 0 0,1 0 1 0 0,0 0 0 0 0,-1 0-1 0 0,1 0 1 0 0,0 0 0 0 0,-1 0 0 0 0,1 0-1 0 0,0 0 1 0 0,-1 0 0 0 0,1 0-1 0 0,0 0 1 0 0,0 0 0 0 0,-1 0-1 0 0,1 0 1 0 0,0 0 0 0 0,-1-1-1 0 0,1 1 1 0 0,0 0 0 0 0,-1 0-1 0 0,1 0 1 0 0,0 0 0 0 0,-1 0 0 0 0,1-1-1 0 0,0 1 1 0 0,0 0 0 0 0,-1 0-1 0 0,1-1 1 0 0,0 1 0 0 0,0 0-1 0 0,0 0 1 0 0,-1-1 0 0 0,1 1-1 0 0,0 0 1 0 0,0-1-1 0 0,-83 156 106 0 0,56 14-190 0 0,36-54-3004 0 0,-9-31-2792 0 0,-2-66 4231 0 0</inkml:trace>
  <inkml:trace contextRef="#ctx0" brushRef="#br1" timeOffset="-36266.92">33853 5224 8274 0 0,'-25'21'1708'0'0,"20"-19"-1540"0"0,1 1 1 0 0,0-1-1 0 0,0 1 1 0 0,0 0 0 0 0,0 0-1 0 0,1 0 1 0 0,-1 0-1 0 0,1 1 1 0 0,0 0-1 0 0,0-1 1 0 0,0 1-1 0 0,1 0 1 0 0,-1 1-1 0 0,1-1 1 0 0,0 0 0 0 0,0 1-1 0 0,0-1 1 0 0,1 1-1 0 0,-1-1 1 0 0,1 1-1 0 0,0 0 1 0 0,1 0-1 0 0,-1-1 1 0 0,1 3-169 0 0,2-5 8 0 0,0 0-1 0 0,0-1 1 0 0,1 1-1 0 0,-1-1 1 0 0,1 1 0 0 0,-1-1-1 0 0,1 0 1 0 0,-1 0-1 0 0,1 0 1 0 0,0 0 0 0 0,-1-1-1 0 0,1 1 1 0 0,0-1-1 0 0,0 0 1 0 0,-1 1 0 0 0,1-1-1 0 0,0 0 1 0 0,0-1 0 0 0,0 1-1 0 0,-1 0 1 0 0,1-1-1 0 0,0 0 1 0 0,-1 0 0 0 0,1 1-1 0 0,0-1 1 0 0,-1-1-1 0 0,1 1 1 0 0,-1 0 0 0 0,1-1-1 0 0,-1 1 1 0 0,0-1-1 0 0,0 0 1 0 0,0 0 0 0 0,0 1-1 0 0,0-2 1 0 0,0 1-1 0 0,0-1-7 0 0,13-8 37 0 0,-1 0 0 0 0,-1-1-1 0 0,0-1 1 0 0,0 0 0 0 0,-1-1-1 0 0,-1-1 1 0 0,-1 1 0 0 0,0-2-1 0 0,-1 1 1 0 0,0-1 0 0 0,-1-1-1 0 0,-1 0 1 0 0,-1 0 0 0 0,0 0 0 0 0,-1 0-1 0 0,-1-1 1 0 0,-1 0 0 0 0,0 0-1 0 0,-2 0 1 0 0,0 0 0 0 0,0-1-1 0 0,-3-6-36 0 0,2 24 10 0 0,0-1-1 0 0,0 0 1 0 0,-1 0-1 0 0,1 0 1 0 0,-1 1-1 0 0,0-1 0 0 0,1 0 1 0 0,-1 1-1 0 0,0-1 1 0 0,0 0-1 0 0,0 1 1 0 0,0-1-1 0 0,0 1 1 0 0,-1 0-1 0 0,1-1 1 0 0,0 1-1 0 0,-1 0 1 0 0,1 0-1 0 0,-1 0 0 0 0,1 0 1 0 0,-1 0-1 0 0,1 0 1 0 0,-1 0-1 0 0,0 0 1 0 0,1 1-1 0 0,-1-1 1 0 0,0 0-1 0 0,0 1 1 0 0,1 0-1 0 0,-1-1 0 0 0,0 1 1 0 0,0 0-1 0 0,0 0 1 0 0,0 0-1 0 0,1 0 1 0 0,-1 0-1 0 0,0 1 1 0 0,0-1-1 0 0,0 1 1 0 0,1-1-1 0 0,-1 1 1 0 0,0-1-1 0 0,0 1 0 0 0,1 0 1 0 0,-1 0-1 0 0,1 0 1 0 0,-1 0-1 0 0,-1 1-9 0 0,-78 52 306 0 0,-131 161 324 0 0,211-215-667 0 0,0 1 0 0 0,-1-1-1 0 0,1 1 1 0 0,0-1 0 0 0,0 1 0 0 0,0 0 0 0 0,-1 0 0 0 0,1 0 0 0 0,0-1-1 0 0,0 1 1 0 0,0 0 0 0 0,1 0 0 0 0,-1 0 0 0 0,0 0 0 0 0,0 0 0 0 0,0 1-1 0 0,1-1 1 0 0,-1 0 0 0 0,1 0 0 0 0,-1 0 0 0 0,1 1 0 0 0,-1-1 0 0 0,1 0 0 0 0,0 1-1 0 0,-1-1 1 0 0,1 0 0 0 0,0 1 0 0 0,0-1 0 0 0,0 0 0 0 0,0 1 0 0 0,0-1-1 0 0,0 0 1 0 0,1 1 0 0 0,-1-1 0 0 0,0 0 0 0 0,1 1 0 0 0,-1-1 0 0 0,1 0-1 0 0,-1 0 1 0 0,1 1 0 0 0,0-1 0 0 0,-1 0 0 0 0,1 0 0 0 0,0 0 0 0 0,0 0-1 0 0,0 0 1 0 0,0 0 0 0 0,0 0 0 0 0,0 0 0 0 0,0 0 0 0 0,0-1 0 0 0,0 1-1 0 0,0 0 1 0 0,0-1 0 0 0,1 1 0 0 0,-1-1 0 0 0,0 1 0 0 0,0-1 0 0 0,1 1-1 0 0,-1-1 1 0 0,0 0 0 0 0,1 0 0 0 0,-1 0 0 0 0,0 0 0 0 0,1 0 0 0 0,0 0 37 0 0,93 2-5403 0 0,-62-2 3513 0 0</inkml:trace>
  <inkml:trace contextRef="#ctx0" brushRef="#br1" timeOffset="-35996.92">34207 5262 5321 0 0,'-2'15'4071'0'0,"-33"13"-117"0"0,42-45-3778 0 0,10-1-167 0 0,0 1 1 0 0,2 0 0 0 0,0 2-1 0 0,1 0 1 0 0,0 2 0 0 0,1 0-1 0 0,0 1 1 0 0,9-3-10 0 0,-27 14 23 0 0,-1 0 0 0 0,1 0 0 0 0,0 0 0 0 0,-1 0 0 0 0,1 0 0 0 0,0 0 0 0 0,0 1 0 0 0,0-1 0 0 0,0 1 0 0 0,0 0 0 0 0,0 0 0 0 0,0 0 0 0 0,-1 0 1 0 0,1 0-1 0 0,0 1 0 0 0,0-1 0 0 0,0 1 0 0 0,0 0 0 0 0,0 0 0 0 0,-1 0 0 0 0,1 0 0 0 0,0 0 0 0 0,-1 1 0 0 0,1-1 0 0 0,-1 1 0 0 0,0 0 0 0 0,1 0 0 0 0,-1 0 0 0 0,0 0 0 0 0,0 0 0 0 0,0 0 0 0 0,0 0 0 0 0,-1 1 0 0 0,1-1 0 0 0,0 1 0 0 0,-1-1 1 0 0,0 1-1 0 0,0-1 0 0 0,0 1 0 0 0,0 0 0 0 0,0 0 0 0 0,0 0 0 0 0,-1 0-23 0 0,1-1 21 0 0,0 6-11 0 0,0 0 1 0 0,1 0-1 0 0,0 0 0 0 0,1-1 1 0 0,-1 1-1 0 0,2 0 0 0 0,-1-1 1 0 0,1 0-1 0 0,0 0 1 0 0,0 0-1 0 0,1 0 0 0 0,0-1 1 0 0,1 1-11 0 0,-5-6-259 0 0,-1-1-169 0 0,0 0-353 0 0,53 10-3122 0 0,-36-4 3183 0 0,7-2-1070 0 0</inkml:trace>
  <inkml:trace contextRef="#ctx0" brushRef="#br1" timeOffset="-35686.919">35272 4662 4817 0 0,'-12'7'3825'0'0,"1"20"-2701"0"0,7-14-217 0 0,-110 341 1784 0 0,111-349-2665 0 0,0 1 1 0 0,1-1-1 0 0,-1 1 0 0 0,1 0 1 0 0,0-1-1 0 0,1 1 0 0 0,-1 0 0 0 0,1 0 1 0 0,1 0-1 0 0,-1 0 0 0 0,1 1 1 0 0,0-1-1 0 0,0 0 0 0 0,0 0 0 0 0,1 0 1 0 0,0 0-1 0 0,1 0 0 0 0,-1 0 1 0 0,1 0-1 0 0,0 0 0 0 0,0-1 0 0 0,1 1 1 0 0,0-1-1 0 0,0 1 0 0 0,0-1 1 0 0,1 0-1 0 0,-1 0 0 0 0,1-1 0 0 0,0 1 1 0 0,1-1-1 0 0,-1 0 0 0 0,1 0 1 0 0,0 0-1 0 0,0 0 0 0 0,0-1 0 0 0,0 0 1 0 0,1 0-1 0 0,1 0-26 0 0,1-1-48 0 0,0 0 1 0 0,0-1-1 0 0,0 0 0 0 0,1 0 0 0 0,-1-1 0 0 0,0 0 1 0 0,1 0-1 0 0,-1-1 0 0 0,0 0 0 0 0,0-1 0 0 0,0 1 1 0 0,0-2-1 0 0,0 1 0 0 0,0-1 0 0 0,1-1 48 0 0,97-74-5876 0 0,-95 66 4427 0 0</inkml:trace>
  <inkml:trace contextRef="#ctx0" brushRef="#br1" timeOffset="-35086.919">35005 5069 8322 0 0,'-11'4'3571'0'0,"12"-23"-3060"0"0,87-34-278 0 0,178-170 492 0 0,-261 217-714 0 0,2-2 16 0 0,0 1 0 0 0,0-1 0 0 0,1 1 0 0 0,-1 0 0 0 0,2 1 0 0 0,-1 0 0 0 0,1 0 0 0 0,-1 1 1 0 0,2 0-1 0 0,-1 0 0 0 0,0 1 0 0 0,1 1 0 0 0,0-1 0 0 0,0 2 0 0 0,0-1 0 0 0,0 1 0 0 0,0 1 0 0 0,3-1-27 0 0,-8 6 37 0 0,0 0-1 0 0,0 1 1 0 0,-1-1-1 0 0,1 1 1 0 0,-1 0-1 0 0,0 0 0 0 0,-1 0 1 0 0,1 0-1 0 0,-1 1 1 0 0,0-1-1 0 0,-1 1 1 0 0,1 0-1 0 0,-1 0 1 0 0,0 0-1 0 0,0 0 1 0 0,-1 0-1 0 0,0 0 0 0 0,0 1 1 0 0,0-1-1 0 0,-1 0 1 0 0,0 1-1 0 0,0-1 1 0 0,-1 0-1 0 0,0 1 1 0 0,0-1-1 0 0,0 0 1 0 0,-1 0-37 0 0,-49 324 801 0 0,33-239-290 0 0,18-91-450 0 0,0 0-4 0 0,0 0-1 0 0,17-9 129 0 0,58-36-107 0 0,-60 33-64 0 0,-7 5-21 0 0,0-1 0 0 0,0 2 1 0 0,1-1-1 0 0,0 1 1 0 0,0 0-1 0 0,1 1 1 0 0,-1 0-1 0 0,1 0 0 0 0,0 1 1 0 0,1 1-1 0 0,-1-1 1 0 0,0 2-1 0 0,1-1 0 0 0,0 2 1 0 0,2-1 6 0 0,-11 3 0 0 0,0-1 0 0 0,0 1 0 0 0,-1-1 0 0 0,1 1 0 0 0,0 0 0 0 0,0-1 0 0 0,-1 1 0 0 0,1 0 0 0 0,0 0 0 0 0,-1 1 0 0 0,1-1 0 0 0,-1 0 0 0 0,1 0 0 0 0,-1 1 0 0 0,0-1 0 0 0,1 1 0 0 0,-1-1 0 0 0,0 1 0 0 0,0 0 0 0 0,0-1 0 0 0,0 1 0 0 0,0 0 0 0 0,-1 0 0 0 0,1 0 0 0 0,-1-1 0 0 0,1 1 0 0 0,-1 0 0 0 0,1 0 0 0 0,-1 0 0 0 0,0 0 0 0 0,0 0 0 0 0,0 0 0 0 0,0 0 0 0 0,0 0 0 0 0,-1 0 0 0 0,1 0 0 0 0,0 0 0 0 0,-1 1 0 0 0,6 35 112 0 0,-1-28-85 0 0,-4-5-14 0 0,1-1 1 0 0,0 0-1 0 0,0 1 1 0 0,1-1-1 0 0,-1 0 0 0 0,1 0 1 0 0,0 0-1 0 0,0 0 1 0 0,0 0-1 0 0,1 0 0 0 0,-1 0 1 0 0,1-1-1 0 0,0 0 1 0 0,0 1-1 0 0,0-1 0 0 0,1 0 1 0 0,-1 0-1 0 0,1-1 1 0 0,-1 1-1 0 0,1-1 1 0 0,0 1-1 0 0,0-1 0 0 0,0-1 1 0 0,0 1-1 0 0,1 0 1 0 0,-1-1-1 0 0,0 0 0 0 0,1 0 1 0 0,-1 0-1 0 0,1-1 1 0 0,0 1-14 0 0,9-4 19 0 0,0 0 0 0 0,0-1 0 0 0,0 0 0 0 0,-1-1 0 0 0,1-1 0 0 0,-1 0 0 0 0,-1 0 0 0 0,1-1 0 0 0,-1-1 1 0 0,0 0-1 0 0,-1-1 0 0 0,0 0 0 0 0,-1-1 0 0 0,1 0 0 0 0,-2-1 0 0 0,0 0 0 0 0,0 0 0 0 0,-1-1 0 0 0,2-3-19 0 0,59-64-64 0 0,-67 80 52 0 0,0 0 1 0 0,0 1-1 0 0,0-1 0 0 0,0 0 0 0 0,-1 1 0 0 0,1-1 0 0 0,0 1 0 0 0,-1 0 0 0 0,1-1 0 0 0,-1 1 0 0 0,0 0 0 0 0,0 0 0 0 0,0 0 0 0 0,0 0 0 0 0,0 0 0 0 0,0 0 0 0 0,0 0 0 0 0,-1 0 1 0 0,1 0-1 0 0,-1 1 0 0 0,1-1 0 0 0,-1 0 0 0 0,0 0 0 0 0,0 1 0 0 0,0-1 0 0 0,0 0 0 0 0,0 0 0 0 0,0 0 0 0 0,-1 1 12 0 0,2 3-146 0 0,-5 84-7071 0 0,0-81 5614 0 0</inkml:trace>
  <inkml:trace contextRef="#ctx0" brushRef="#br1" timeOffset="-34446.919">30598 7015 9778 0 0,'-27'27'3683'0'0,"-25"-9"-2553"0"0,53-50-991 0 0,39-64-93 0 0,-24 61-19 0 0,-1 0 0 0 0,-2-1 1 0 0,-1-1-1 0 0,-2 0 0 0 0,-2-1 0 0 0,2-19-27 0 0,-10 51 0 0 0,3-11-1 0 0,-2-1-1 0 0,0 1 0 0 0,0 0 1 0 0,-2-1-1 0 0,0 1 1 0 0,-1 0-1 0 0,-1 0 0 0 0,-1 0 1 0 0,0 0-1 0 0,-2-2 2 0 0,6 17-1 0 0,-1 1 0 0 0,0-1 0 0 0,1 1 0 0 0,-1-1 0 0 0,0 1 0 0 0,0-1 1 0 0,0 1-1 0 0,0 0 0 0 0,-1 0 0 0 0,1-1 0 0 0,0 1 0 0 0,-1 0 0 0 0,1 0 0 0 0,0 0 0 0 0,-1 0 0 0 0,1 1 0 0 0,-1-1 0 0 0,1 0 0 0 0,-1 0 0 0 0,0 1 0 0 0,1-1 0 0 0,-1 1 0 0 0,0 0 0 0 0,1-1 0 0 0,-1 1 0 0 0,0 0 0 0 0,1 0 1 0 0,-1 0-1 0 0,0 0 0 0 0,0 0 0 0 0,1 1 0 0 0,-1-1 0 0 0,0 0 0 0 0,1 1 0 0 0,-1-1 0 0 0,0 1 0 0 0,1 0 0 0 0,-1-1 0 0 0,1 1 0 0 0,-2 1 1 0 0,-62 43-41 0 0,59-40 40 0 0,-13 12 52 0 0,1 0 0 0 0,1 1 0 0 0,0 0 1 0 0,2 1-1 0 0,0 1 0 0 0,1 1 0 0 0,2 0 0 0 0,0 1 0 0 0,1 0 0 0 0,1 1 0 0 0,0 0 0 0 0,2 0 0 0 0,-4 21-51 0 0,12-41 6 0 0,-4 4 19 0 0,1-1-1 0 0,0 1 1 0 0,1 0-1 0 0,-1 0 1 0 0,1 1-1 0 0,1-1 1 0 0,-1 0 0 0 0,1 1-1 0 0,0-1 1 0 0,1 1-1 0 0,0-1 1 0 0,0 1-1 0 0,1-1 1 0 0,0 0-1 0 0,0 1 1 0 0,1-1-1 0 0,-1 0 1 0 0,2 0-1 0 0,-1 0 1 0 0,1 0-1 0 0,0 0 1 0 0,1 0-1 0 0,-1-1 1 0 0,1 1-1 0 0,0-1 1 0 0,1 0 0 0 0,0 0-1 0 0,0-1 1 0 0,0 0-1 0 0,0 0 1 0 0,1 0-1 0 0,4 3-24 0 0,7-4 26 0 0,1-1 1 0 0,0 0-1 0 0,-1-1 0 0 0,1-1 1 0 0,0-1-1 0 0,0-1 0 0 0,0 0 1 0 0,-1-1-1 0 0,1-1 0 0 0,-1-1 1 0 0,1 0-1 0 0,14-7-26 0 0,6 2-164 0 0,0 1-1130 0 0,-1-1 0 0 0,0-2 0 0 0,-1-2 0 0 0,0-1 0 0 0,-1-2 0 0 0,-1-2 0 0 0,28-18 1294 0 0,-31 13-1359 0 0</inkml:trace>
  <inkml:trace contextRef="#ctx0" brushRef="#br1" timeOffset="-33946.919">31213 6585 1936 0 0,'1'-2'529'0'0,"8"-27"1312"0"0,-14 17 3302 0 0,-31 28-3642 0 0,22-6-1211 0 0,0 1 0 0 0,1 0 0 0 0,0 0 0 0 0,0 1-1 0 0,2 1 1 0 0,-1 0 0 0 0,2 1 0 0 0,0 0 0 0 0,0 0 0 0 0,1 1-1 0 0,1 1-289 0 0,6-13 38 0 0,-88 181 1340 0 0,57-41-822 0 0,33-139-553 0 0,0 0 0 0 0,1 0 0 0 0,-1 0 0 0 0,1-1 0 0 0,0 1-1 0 0,0 0 1 0 0,0-1 0 0 0,0 1 0 0 0,1 0 0 0 0,0-1 0 0 0,-1 0 0 0 0,1 1 0 0 0,0-1 0 0 0,1 0-1 0 0,-1 0 1 0 0,1 0 0 0 0,-1 0 0 0 0,1-1 0 0 0,0 1 0 0 0,0-1 0 0 0,0 1 0 0 0,0-1 0 0 0,0 0-1 0 0,1 0 1 0 0,-1-1 0 0 0,1 1 0 0 0,-1-1 0 0 0,1 1 0 0 0,0-1 0 0 0,-1 0 0 0 0,1-1 0 0 0,0 1-1 0 0,0 0 1 0 0,0-1 0 0 0,-1 0 0 0 0,1 0 0 0 0,0 0 0 0 0,0-1 0 0 0,0 1 0 0 0,0-1 0 0 0,-1 0-1 0 0,1 0 1 0 0,0 0 0 0 0,-1-1 0 0 0,1 1 0 0 0,-1-1 0 0 0,1 0 0 0 0,0 0-3 0 0,39-25-535 0 0,-1-1-1 0 0,-2-3 1 0 0,0-1 0 0 0,-3-1 0 0 0,0-2-1 0 0,-3-2 1 0 0,-1-2 0 0 0,-1 0 0 0 0,8-19 535 0 0,-7 18-150 0 0,-3-2 1 0 0,-1-1-1 0 0,-3-2 0 0 0,-1 0 1 0 0,-2-2-1 0 0,-2-1 0 0 0,-3 0 1 0 0,-1-1-1 0 0,-3-1 0 0 0,2-19 150 0 0,-7 11 1617 0 0,-18 65-593 0 0,-76 325 531 0 0,67-149-687 0 0,16-160-781 0 0,2 0 0 0 0,0 0-1 0 0,2 0 1 0 0,0-1 0 0 0,2 1-1 0 0,0-1 1 0 0,2 0 0 0 0,0 0-1 0 0,2 2-86 0 0,-6-22-11 0 0,0 0-1 0 0,0 1 0 0 0,0-1 1 0 0,1 0-1 0 0,-1 0 0 0 0,1 0 1 0 0,-1-1-1 0 0,1 1 0 0 0,-1 0 0 0 0,1-1 1 0 0,0 0-1 0 0,0 0 0 0 0,0 0 1 0 0,0 0-1 0 0,0 0 0 0 0,0 0 1 0 0,0-1-1 0 0,0 1 0 0 0,0-1 1 0 0,0 0-1 0 0,0 0 0 0 0,0 0 0 0 0,0-1 1 0 0,0 1-1 0 0,0-1 0 0 0,0 1 1 0 0,0-1-1 0 0,0 0 0 0 0,0 0 1 0 0,0 0-1 0 0,0-1 0 0 0,-1 1 1 0 0,1-1-1 0 0,0 1 0 0 0,-1-1 1 0 0,1 0-1 0 0,-1 0 0 0 0,0 0 0 0 0,0 0 1 0 0,0-1-1 0 0,0 1 0 0 0,0-1 1 0 0,0 1-1 0 0,0-1 0 0 0,-1 1 1 0 0,1-1-1 0 0,-1-2 12 0 0,51-69-5036 0 0,-40 44 2977 0 0,-7 16 485 0 0</inkml:trace>
  <inkml:trace contextRef="#ctx0" brushRef="#br1" timeOffset="-33316.919">31523 6512 6585 0 0,'-55'-28'5431'0'0,"63"21"-4998"0"0,284-52 661 0 0,-285 57-1091 0 0,0 0 0 0 0,1 0 0 0 0,-1 1 0 0 0,0 0 1 0 0,1 1-1 0 0,0-1 0 0 0,-1 1 0 0 0,1 1 0 0 0,-1 0 0 0 0,1 0 0 0 0,-1 0 0 0 0,0 1 1 0 0,1 0-1 0 0,-1 0 0 0 0,0 1 0 0 0,0 0 0 0 0,0 0 0 0 0,-1 1 0 0 0,1 0 0 0 0,-1 0 1 0 0,0 0-1 0 0,0 1 0 0 0,0 0 0 0 0,-1 0 0 0 0,1 0 0 0 0,-1 1 0 0 0,-1 0 0 0 0,1 0 1 0 0,3 7-4 0 0,-3 9 98 0 0,0 0 1 0 0,-2 0-1 0 0,0 1 1 0 0,-2 0-1 0 0,0-1 1 0 0,-2 1 0 0 0,-1 0-1 0 0,0-1 1 0 0,-2 1-1 0 0,0-1 1 0 0,-7 20-99 0 0,-8 58 783 0 0,10-8-298 0 0,27-92-277 0 0,79-69-228 0 0,63-90-889 0 0,-156 156 895 0 0,-1 0 1 0 0,1 0-1 0 0,0 0 1 0 0,0 1-1 0 0,0-1 1 0 0,1 1-1 0 0,-1 0 1 0 0,1 0-1 0 0,-1 1 1 0 0,1-1-1 0 0,-1 1 1 0 0,1 0-1 0 0,0 0 1 0 0,0 1-1 0 0,-1-1 1 0 0,1 1-1 0 0,0 0 14 0 0,-15 48 142 0 0,7-37-91 0 0,0-5-11 0 0,0 1 0 0 0,1-1 0 0 0,0 1 0 0 0,0 0 0 0 0,0 0 0 0 0,1 0 0 0 0,0 0 0 0 0,1 0 0 0 0,-1 0 0 0 0,1 0 0 0 0,1 0 0 0 0,-1 0-1 0 0,1 0 1 0 0,1 0 0 0 0,-1 0 0 0 0,1 0 0 0 0,0-1 0 0 0,1 1 0 0 0,-1-1 0 0 0,1 1 0 0 0,2 1-40 0 0,-2-7 15 0 0,0 0 1 0 0,0-1-1 0 0,-1 1 0 0 0,1-1 0 0 0,0 0 0 0 0,0 0 0 0 0,0 0 0 0 0,0 0 0 0 0,0-1 0 0 0,0 1 0 0 0,0-1 0 0 0,0 1 0 0 0,-1-1 0 0 0,1 0 0 0 0,0 0 0 0 0,0-1 0 0 0,-1 1 0 0 0,1 0 0 0 0,-1-1 0 0 0,1 0 1 0 0,-1 0-1 0 0,0 1 0 0 0,0-1 0 0 0,0 0 0 0 0,0-1 0 0 0,0 1 0 0 0,0 0 0 0 0,0-1 0 0 0,-1 1 0 0 0,1-1-15 0 0,7-6 34 0 0,76-108 130 0 0,-79 107-145 0 0,1 0 0 0 0,-2-1 0 0 0,1 0 0 0 0,-1 0 0 0 0,-1-1 1 0 0,0 0-1 0 0,-1 1 0 0 0,0-1 0 0 0,-1 0 0 0 0,0 0 0 0 0,-1 0 0 0 0,0-1 0 0 0,-1 1 1 0 0,-1 0-1 0 0,0-5-19 0 0,0 15 6 0 0,0 0 0 0 0,0 1 0 0 0,0-1 0 0 0,0 0 0 0 0,-1 1 0 0 0,1-1 0 0 0,0 0 0 0 0,-1 1 0 0 0,1-1 0 0 0,-1 1 0 0 0,0 0 0 0 0,1 0 1 0 0,-1 0-1 0 0,0 0 0 0 0,0 0 0 0 0,0 0 0 0 0,0 0 0 0 0,0 0 0 0 0,0 1 0 0 0,0-1 0 0 0,0 1 0 0 0,0-1 0 0 0,0 1 0 0 0,0 0 0 0 0,0 0 1 0 0,0 0-1 0 0,0 0 0 0 0,0 0 0 0 0,-1 0 0 0 0,1 1 0 0 0,0-1 0 0 0,0 1 0 0 0,0-1 0 0 0,-2 2-6 0 0,-71 29 110 0 0,69-28-113 0 0,-158 98-45 0 0,163-100 28 0 0,1-1 0 0 0,-1 0 0 0 0,1 1 0 0 0,-1-1-1 0 0,1 1 1 0 0,-1 0 0 0 0,1-1 0 0 0,-1 1 0 0 0,1-1 0 0 0,-1 1 0 0 0,1 0 0 0 0,0-1-1 0 0,-1 1 1 0 0,1 0 0 0 0,0-1 0 0 0,0 1 0 0 0,-1 0 0 0 0,1-1 0 0 0,0 1 0 0 0,0 0 0 0 0,0 0-1 0 0,0-1 1 0 0,0 1 0 0 0,0 0 0 0 0,0 0 0 0 0,0-1 0 0 0,0 1 0 0 0,0 0 0 0 0,1 0-1 0 0,-1-1 1 0 0,0 1 0 0 0,0 0 0 0 0,1-1 0 0 0,-1 1 0 0 0,1 0 0 0 0,-1-1 0 0 0,0 1 0 0 0,1-1-1 0 0,-1 1 1 0 0,1 0 0 0 0,-1-1 0 0 0,1 1 0 0 0,-1-1 0 0 0,1 0 0 0 0,0 1 0 0 0,-1-1-1 0 0,1 1 1 0 0,0-1 0 0 0,-1 0 0 0 0,1 1 0 0 0,0-1 0 0 0,-1 0 0 0 0,1 0 0 0 0,0 0 0 0 0,0 0-1 0 0,-1 1 1 0 0,1-1 0 0 0,0 0 0 0 0,-1 0 0 0 0,1 0 0 0 0,0 0 0 0 0,0-1 20 0 0,55 7-1997 0 0,-54-6 1868 0 0,148-5-6113 0 0,-115 4 4669 0 0</inkml:trace>
  <inkml:trace contextRef="#ctx0" brushRef="#br1" timeOffset="-33036.919">32659 6786 1872 0 0,'-27'75'7788'0'0,"-34"-26"-3409"0"0,60-49-4344 0 0,1 0-24 0 0,1-1 0 0 0,-1 1 0 0 0,0 0 0 0 0,1 0 0 0 0,-1-1 0 0 0,0 1 0 0 0,0 0 0 0 0,1 0 0 0 0,-1-1 0 0 0,0 1 0 0 0,0 0 0 0 0,1-1 0 0 0,-1 1 0 0 0,0 0 0 0 0,0-1-1 0 0,0 1 1 0 0,0 0 0 0 0,0-1 0 0 0,0 1 0 0 0,1 0 0 0 0,-1-1 0 0 0,0 1 0 0 0,0-1 0 0 0,0 1 0 0 0,0 0 0 0 0,0-1 0 0 0,0 1 0 0 0,0 0 0 0 0,-1-1 0 0 0,1 1-1 0 0,0 0 1 0 0,0-1 0 0 0,0 1 0 0 0,0-1 0 0 0,0 1 0 0 0,-1 0 0 0 0,1 0 0 0 0,0-1 0 0 0,0 1 0 0 0,0 0 0 0 0,-1-1 0 0 0,1 1 0 0 0,0 0 0 0 0,0 0 0 0 0,-1-1 0 0 0,1 1-1 0 0,0 0 1 0 0,-1 0 0 0 0,1 0 0 0 0,0-1 0 0 0,-1 1 0 0 0,1 0 0 0 0,0 0 0 0 0,-1 0 0 0 0,1 0 0 0 0,0 0 0 0 0,-1 0-11 0 0,10-16 0 0 0,0 1 1 0 0,1 1 0 0 0,1 0-1 0 0,0 0 1 0 0,1 1 0 0 0,0 1-1 0 0,1-1 1 0 0,1 2 0 0 0,0 0-1 0 0,0 1 1 0 0,1 0 0 0 0,0 1-1 0 0,1 1 1 0 0,0 1 0 0 0,0 0-1 0 0,11-3 0 0 0,-25 10 7 0 0,1-1-1 0 0,-1 1 1 0 0,1-1-1 0 0,0 1 1 0 0,-1 0 0 0 0,1 0-1 0 0,-1 0 1 0 0,1 0-1 0 0,0 1 1 0 0,-1-1-1 0 0,1 1 1 0 0,-1-1-1 0 0,1 1 1 0 0,-1 0-1 0 0,1 0 1 0 0,-1 0-1 0 0,0 1 1 0 0,1-1-1 0 0,-1 0 1 0 0,0 1-1 0 0,0 0 1 0 0,0-1-1 0 0,0 1 1 0 0,0 0-1 0 0,0 0 1 0 0,-1 0-1 0 0,1 0 1 0 0,-1 0-1 0 0,1 0 1 0 0,-1 1-1 0 0,0-1 1 0 0,0 0-1 0 0,0 1 1 0 0,0 0-7 0 0,12 98 170 0 0,-9-37-132 0 0,-3-62-88 0 0,-1 0-1 0 0,1 0 1 0 0,0 0 0 0 0,0 0 0 0 0,0 0-1 0 0,0 0 1 0 0,0 0 0 0 0,0 0 0 0 0,1 0 0 0 0,-1 0-1 0 0,0 0 1 0 0,1-1 0 0 0,0 1 0 0 0,-1-1-1 0 0,1 1 1 0 0,0-1 0 0 0,0 0 0 0 0,0 1-1 0 0,-1-1 1 0 0,1 0 0 0 0,1 0 0 0 0,-1 0-1 0 0,0-1 1 0 0,0 1 0 0 0,0 0 0 0 0,0-1-1 0 0,1 1 1 0 0,-1-1 0 0 0,0 0 0 0 0,0 0 0 0 0,1 0-1 0 0,-1 0 1 0 0,0 0 0 0 0,0-1 0 0 0,1 1-1 0 0,-1 0 1 0 0,0-1 0 0 0,0 0 0 0 0,2 0 50 0 0,80-39-4590 0 0,-64 26 2994 0 0</inkml:trace>
  <inkml:trace contextRef="#ctx0" brushRef="#br1" timeOffset="-32756.919">33637 6264 4953 0 0,'1'-2'102'0'0,"0"1"-1"0"0,0 0 1 0 0,0 0-1 0 0,1-1 1 0 0,-1 1 0 0 0,0 0-1 0 0,1 0 1 0 0,-1 1-1 0 0,1-1 1 0 0,-1 0 0 0 0,1 0-1 0 0,0 1 1 0 0,-1-1-1 0 0,1 1 1 0 0,-1-1 0 0 0,1 1-1 0 0,0 0 1 0 0,0 0-1 0 0,-1-1 1 0 0,1 1 0 0 0,0 0-1 0 0,-1 1 1 0 0,1-1-1 0 0,0 0 1 0 0,0 0 0 0 0,-1 1-1 0 0,1-1 1 0 0,-1 1-1 0 0,1 0 1 0 0,0-1 0 0 0,-1 1-1 0 0,1 0 1 0 0,-1 0-1 0 0,1 0 1 0 0,-1 0-1 0 0,0 0 1 0 0,0 0 0 0 0,1 0-1 0 0,-1 0 1 0 0,0 1-1 0 0,0-1 1 0 0,0 0 0 0 0,0 1-1 0 0,0-1 1 0 0,0 1-1 0 0,-1-1 1 0 0,1 1 0 0 0,0 0-1 0 0,-1-1 1 0 0,1 1-1 0 0,-1 0 1 0 0,0-1 0 0 0,1 1-1 0 0,-1 0 1 0 0,0-1-1 0 0,0 1 1 0 0,0 0 0 0 0,0-1-1 0 0,0 1 1 0 0,-1 0-1 0 0,1 1-101 0 0,-105 266 3658 0 0,100-259-3596 0 0,0 1-1 0 0,0-1 1 0 0,1 1-1 0 0,1 0 1 0 0,0 0-1 0 0,0 0 0 0 0,1 1 1 0 0,0-1-1 0 0,1 1 1 0 0,0-1-1 0 0,1 1 0 0 0,1-1 1 0 0,0 1-1 0 0,0-1 1 0 0,1 0-1 0 0,0 1 1 0 0,1-1-1 0 0,1 0 0 0 0,-1 0 1 0 0,2 0-62 0 0,-2-6 6 0 0,0 0 1 0 0,1 1-1 0 0,0-1 1 0 0,0-1-1 0 0,0 1 1 0 0,1 0-1 0 0,0-1 1 0 0,0 0-1 0 0,0 0 1 0 0,0-1-1 0 0,0 1 1 0 0,1-1-1 0 0,0 0 1 0 0,-1-1-1 0 0,1 1 1 0 0,0-1-1 0 0,0 0 1 0 0,1-1-1 0 0,-1 1 1 0 0,0-1-1 0 0,0 0 1 0 0,1-1-1 0 0,-1 0 1 0 0,1 0-1 0 0,-1 0 1 0 0,0-1-1 0 0,1 0 1 0 0,-1 0-1 0 0,0 0 1 0 0,0-1-1 0 0,0 0 1 0 0,0 0-1 0 0,4-2-6 0 0,21-10-407 0 0,-15 8-204 0 0,0-1 0 0 0,-1 0 1 0 0,-1-1-1 0 0,1 0 0 0 0,-1-1 1 0 0,0-1-1 0 0,-1 0 0 0 0,7-7 611 0 0,-14 6-988 0 0</inkml:trace>
  <inkml:trace contextRef="#ctx0" brushRef="#br1" timeOffset="-32136.919">33493 6530 7890 0 0,'-4'-3'3006'0'0,"3"3"-2915"0"0,0 0 1 0 0,0 0-1 0 0,0 0 0 0 0,0 0 0 0 0,0 0 1 0 0,0 0-1 0 0,0 0 0 0 0,0 0 1 0 0,1-1-1 0 0,-1 1 0 0 0,0 0 1 0 0,0 0-1 0 0,0-1 0 0 0,0 1 0 0 0,0-1 1 0 0,1 1-1 0 0,-1-1 0 0 0,0 1 1 0 0,0-1-1 0 0,1 0 0 0 0,-1 1 1 0 0,0-1-1 0 0,1 0 0 0 0,-1 1 0 0 0,1-1 1 0 0,-1 0-1 0 0,1 0 0 0 0,-1 0 1 0 0,1 1-1 0 0,-1-1 0 0 0,1 0 1 0 0,0 0-1 0 0,0 0 0 0 0,-1 0 0 0 0,1 0 1 0 0,0 0-1 0 0,0 0 0 0 0,0 0 1 0 0,0 0-1 0 0,0 0 0 0 0,0 1 1 0 0,0-1-1 0 0,0 0 0 0 0,1 0 0 0 0,-1 0 1 0 0,0 0-1 0 0,0 0 0 0 0,1 0 1 0 0,-1 0-1 0 0,1 0 0 0 0,-1 1 1 0 0,1-1-1 0 0,-1 0 0 0 0,1 0 0 0 0,-1 1 1 0 0,2-2-92 0 0,30-11 201 0 0,1 1 1 0 0,1 2 0 0 0,0 1-1 0 0,1 2 1 0 0,-1 1-1 0 0,15 0-201 0 0,-5 3-35 0 0,-22 0-200 0 0,-1 1 0 0 0,1 1 1 0 0,-1 1-1 0 0,1 1 0 0 0,0 1 0 0 0,-1 1 0 0 0,0 1 1 0 0,1 0-1 0 0,18 8 235 0 0,-37-11-162 0 0,1 1-1 0 0,-1-1 1 0 0,1 1-1 0 0,-1 0 1 0 0,0 0 0 0 0,1 1-1 0 0,-1-1 1 0 0,0 1 0 0 0,-1-1-1 0 0,1 1 1 0 0,0 0-1 0 0,-1 0 1 0 0,1 0 0 0 0,-1 0-1 0 0,0 0 1 0 0,0 1 0 0 0,0-1-1 0 0,-1 1 1 0 0,1 0-1 0 0,-1-1 1 0 0,0 1 0 0 0,0 0-1 0 0,0 0 1 0 0,0-1 0 0 0,-1 1-1 0 0,0 0 1 0 0,0 0 0 0 0,0 3 162 0 0,-29 113-467 0 0,7-44 2343 0 0,20-66-1928 0 0,1-9 119 0 0,1-1-1 0 0,-1 1 1 0 0,1-1 0 0 0,0 1-1 0 0,-1-1 1 0 0,1 1-1 0 0,0 0 1 0 0,0-1-1 0 0,-1 1 1 0 0,1 0 0 0 0,0-1-1 0 0,0 1 1 0 0,0 0-1 0 0,0-1 1 0 0,0 1-1 0 0,0 0 1 0 0,0-1-1 0 0,0 1 1 0 0,0 0 0 0 0,0-1-1 0 0,0 1 1 0 0,0 0-1 0 0,0-1 1 0 0,1 1-1 0 0,-1-1 1 0 0,0 1-1 0 0,0 0 1 0 0,1-1 0 0 0,-1 1-1 0 0,1-1 1 0 0,-1 1-1 0 0,0-1 1 0 0,1 1-1 0 0,-1-1 1 0 0,1 1 0 0 0,-1-1-1 0 0,1 1 1 0 0,-1-1-1 0 0,1 0 1 0 0,-1 1-1 0 0,1-1 1 0 0,0 0-1 0 0,-1 1 1 0 0,1-1 0 0 0,0 0-1 0 0,-1 0 1 0 0,1 0-1 0 0,0 1 1 0 0,-1-1-1 0 0,1 0 1 0 0,0 0 0 0 0,-1 0-1 0 0,1 0 1 0 0,0 0-1 0 0,-1 0 1 0 0,1 0-1 0 0,0-1 1 0 0,-1 1-1 0 0,1 0 1 0 0,-1 0 0 0 0,1 0-1 0 0,0-1 1 0 0,-1 1-1 0 0,1 0 1 0 0,-1-1-1 0 0,1 1 1 0 0,0 0 0 0 0,-1-1-67 0 0,8-1 44 0 0,-1-1 1 0 0,0 0 0 0 0,0 0 0 0 0,-1 0 0 0 0,1-1 0 0 0,-1 0 0 0 0,1 0 0 0 0,-1 0 0 0 0,0-1-1 0 0,-1 0 1 0 0,1 0 0 0 0,-1-1 0 0 0,0 1 0 0 0,0-1 0 0 0,0-2-45 0 0,4-4 26 0 0,0 0 1 0 0,-1 0-1 0 0,-1-1 0 0 0,0 0 0 0 0,-1-1 1 0 0,0 1-1 0 0,-1-1 0 0 0,-1 0 1 0 0,0-1-1 0 0,0 1 0 0 0,-2-1 0 0 0,0 1 1 0 0,-1-1-1 0 0,0-4-26 0 0,-2 18-3 0 0,-1-1 0 0 0,1 1 0 0 0,-1 0 0 0 0,0 0 0 0 0,1-1 0 0 0,-1 1 0 0 0,0 0 1 0 0,0 0-1 0 0,0 1 0 0 0,0-1 0 0 0,1 0 0 0 0,-1 1 0 0 0,0-1 0 0 0,0 1 0 0 0,-1-1 0 0 0,1 1 0 0 0,0 0 0 0 0,0 0 0 0 0,0 0 0 0 0,0 0 0 0 0,0 0 0 0 0,0 1 0 0 0,0-1 0 0 0,0 1 1 0 0,0-1-1 0 0,0 1 0 0 0,0 0 0 0 0,0 0 0 0 0,0-1 0 0 0,1 1 0 0 0,-1 1 0 0 0,0-1 0 0 0,1 0 0 0 0,-1 0 0 0 0,0 1 0 0 0,1-1 0 0 0,-1 1 0 0 0,1-1 0 0 0,-1 1 3 0 0,-8 6 6 0 0,0 0-1 0 0,0 1 1 0 0,1 0-1 0 0,0 1 0 0 0,1 0 1 0 0,-1 1-1 0 0,2-1 1 0 0,0 1-1 0 0,0 1 1 0 0,1-1-1 0 0,0 1 0 0 0,1 0 1 0 0,1 1-1 0 0,0-1 1 0 0,0 1-1 0 0,2 0 0 0 0,-2 5-5 0 0,5-16 6 0 0,-1 1-1 0 0,1-1 1 0 0,-1 1-1 0 0,1 0 1 0 0,0-1 0 0 0,0 1-1 0 0,0-1 1 0 0,0 0-1 0 0,1 1 1 0 0,-1-1-1 0 0,1 0 1 0 0,-1 0-1 0 0,1 0 1 0 0,0 0-1 0 0,0 0 1 0 0,0 0-1 0 0,0 0 1 0 0,0 0-1 0 0,0-1 1 0 0,0 1-1 0 0,0-1 1 0 0,1 0-1 0 0,-1 0 1 0 0,1 0-1 0 0,-1 0 1 0 0,1 0 0 0 0,-1 0-1 0 0,1 0 1 0 0,-1-1-1 0 0,1 0 1 0 0,0 1-1 0 0,-1-1 1 0 0,1 0-1 0 0,0 0 1 0 0,-1 0-1 0 0,1-1 1 0 0,2 0-6 0 0,103-20 46 0 0,-106 21-46 0 0,46-14-53 0 0,-27 10-191 0 0,1-2 0 0 0,-1 0 1 0 0,0-1-1 0 0,-1-1 0 0 0,1-1 0 0 0,-2-1 0 0 0,1-1 0 0 0,-2 0 1 0 0,1-2-1 0 0,-1 0 0 0 0,14-14 244 0 0,71-109-7957 0 0,-87 103 6045 0 0</inkml:trace>
  <inkml:trace contextRef="#ctx0" brushRef="#br1" timeOffset="-31156.919">34705 6125 2745 0 0,'-5'-10'5901'0'0,"-4"12"-3321"0"0,-16 27-2486 0 0,24-27 366 0 0,-72 156 1936 0 0,53-101-1930 0 0,-100 240 1552 0 0,77-174-1490 0 0,26-77-218 0 0,23-58-227 0 0,65-54-108 0 0,-41 36-79 0 0,1 1 0 0 0,1 1 0 0 0,1 2 0 0 0,2 2 0 0 0,31-17 104 0 0,111-61-7 0 0,-157 90 28 0 0,-26 6 14 0 0,-48 33-30 0 0,42-18-2 0 0,-1 1 0 0 0,1 0 0 0 0,1 0 0 0 0,0 1 0 0 0,0 0 0 0 0,1 1 1 0 0,1 0-1 0 0,0 1 0 0 0,1 0 0 0 0,0 1 0 0 0,0 2-3 0 0,6-14 1 0 0,-2 5 5 0 0,1 0-1 0 0,-1 0 1 0 0,2 0 0 0 0,-1 0-1 0 0,1 1 1 0 0,0-1 0 0 0,1 1-1 0 0,-1-1 1 0 0,1 1-1 0 0,1 0 1 0 0,0-1 0 0 0,0 1-1 0 0,0 0 1 0 0,2 7-6 0 0,-1-12 5 0 0,-1 0 1 0 0,1 0-1 0 0,0 0 0 0 0,0 0 0 0 0,1 0 1 0 0,-1 0-1 0 0,0 0 0 0 0,1 0 1 0 0,0-1-1 0 0,0 1 0 0 0,0-1 0 0 0,0 1 1 0 0,0-1-1 0 0,0 0 0 0 0,1 1 1 0 0,-1-1-1 0 0,1 0 0 0 0,-1-1 0 0 0,1 1 1 0 0,0 0-1 0 0,0-1 0 0 0,0 1 1 0 0,0-1-1 0 0,0 0 0 0 0,0 0 0 0 0,0 0 1 0 0,0-1-1 0 0,0 1 0 0 0,0-1 1 0 0,0 0-1 0 0,1 1 0 0 0,-1-1 1 0 0,0-1-1 0 0,0 1 0 0 0,1 0 0 0 0,0-1-5 0 0,32-6 20 0 0,0-1-1 0 0,-1-2 0 0 0,0-1 1 0 0,-1-1-1 0 0,0-3 0 0 0,-1 0 1 0 0,-1-2-1 0 0,14-11-19 0 0,-28 16 15 0 0,-1-1 0 0 0,0 0 1 0 0,-1-1-1 0 0,0-1 0 0 0,-1-1 0 0 0,-1 0 0 0 0,0-1 0 0 0,-1-1 0 0 0,-1 0 1 0 0,-1 0-1 0 0,6-13-15 0 0,-18 31-1 0 0,0 1-1 0 0,1-1 1 0 0,-1 1 0 0 0,0-1 0 0 0,1 1 0 0 0,-1-1 0 0 0,0 1-1 0 0,0-1 1 0 0,0 0 0 0 0,1 0 0 0 0,-1 1 0 0 0,0-1 0 0 0,0 0-1 0 0,0 0 1 0 0,0 0 0 0 0,0 0 0 0 0,1 0 0 0 0,-1 0 0 0 0,0 0-1 0 0,0 0 1 0 0,0 0 0 0 0,0 0 0 0 0,0-1 0 0 0,1 1 0 0 0,-1 0-1 0 0,0-1 1 0 0,0 1 0 0 0,1 0 0 0 0,-1-1 0 0 0,0 1 0 0 0,0-1-1 0 0,1 1 1 0 0,-1-1 0 0 0,0 1 0 0 0,1-1 0 0 0,-1 0 0 0 0,1 1-1 0 0,-1-1 1 0 0,1 0 0 0 0,-1 0 0 0 0,1 1 0 0 0,-1-1 0 0 0,1 0-1 0 0,0 0 1 0 0,-1 1 0 0 0,1-1 0 0 0,0 0 0 0 0,0 0 0 0 0,0 0-1 0 0,0 0 1 0 0,-1 0 0 0 0,1 1 0 0 0,0-1 0 0 0,0 0 0 0 0,1 0-1 0 0,-1 0 1 0 0,0 0 0 0 0,0 0 0 0 0,0 1 0 0 0,1-1 0 0 0,-1 0-1 0 0,0 0 1 0 0,1 0 0 0 0,-1 1 1 0 0,-38 17-17 0 0,-12 58-2 0 0,44-65 12 0 0,-3 4 33 0 0,0 0 0 0 0,1 0 0 0 0,0 1 0 0 0,1 1 0 0 0,1-1 0 0 0,0 1 0 0 0,1 0 0 0 0,1 0 0 0 0,0 1 0 0 0,2-1 0 0 0,0 1 0 0 0,0 0 0 0 0,2 3-26 0 0,2-18 4 0 0,0 0 1 0 0,0 0 0 0 0,0 0-1 0 0,1 0 1 0 0,-1-1-1 0 0,1 1 1 0 0,-1-1 0 0 0,1 1-1 0 0,0-1 1 0 0,0 0 0 0 0,-1 0-1 0 0,1 0 1 0 0,0 0-1 0 0,0-1 1 0 0,0 1 0 0 0,0-1-1 0 0,0 0 1 0 0,0 0-1 0 0,0 0 1 0 0,0 0 0 0 0,0 0-1 0 0,0-1 1 0 0,0 0-1 0 0,-1 1 1 0 0,1-1 0 0 0,0 0-1 0 0,0 0 1 0 0,0 0-1 0 0,-1-1 1 0 0,1 1 0 0 0,-1-1-1 0 0,1 1 1 0 0,-1-1-1 0 0,1 0 1 0 0,1-2-5 0 0,-4 4 0 0 0,177-111 62 0 0,-116 87-106 0 0,-60 24 30 0 0,-1 0 4 0 0,0 0-4 0 0,15 35-18 0 0,-12-31 35 0 0,1-1 1 0 0,0 0-1 0 0,0 0 0 0 0,0 0 1 0 0,0 0-1 0 0,0-1 0 0 0,1 0 1 0 0,-1 0-1 0 0,1 0 0 0 0,0 0 1 0 0,-1-1-1 0 0,1 1 0 0 0,0-1 0 0 0,0 0 1 0 0,0-1-1 0 0,0 1 0 0 0,0-1 1 0 0,0 0-1 0 0,0-1 0 0 0,0 1 1 0 0,2-1-4 0 0,90-32-8 0 0,-94 31 3 0 0,0 1 1 0 0,1 0 0 0 0,-1 0-1 0 0,1 0 1 0 0,-1 0 0 0 0,1 0-1 0 0,0 1 1 0 0,-1-1 0 0 0,1 1-1 0 0,0 0 1 0 0,-1 1 0 0 0,1-1-1 0 0,0 0 1 0 0,-1 1 0 0 0,1 0-1 0 0,0 0 1 0 0,-1 0 0 0 0,1 0-1 0 0,-1 1 1 0 0,0-1 0 0 0,1 1-1 0 0,-1 0 1 0 0,0 0 0 0 0,0 0-1 0 0,0 0 1 0 0,0 1 0 0 0,-1-1-1 0 0,1 1 1 0 0,-1-1 0 0 0,1 1-1 0 0,-1 0 1 0 0,1 1 4 0 0,30 58-2479 0 0,-36-51 716 0 0,-3-9-3194 0 0,4-2 3254 0 0</inkml:trace>
  <inkml:trace contextRef="#ctx0" brushRef="#br1" timeOffset="-30026.919">34274 7281 8194 0 0,'-35'48'2596'0'0,"26"-40"-2514"0"0,0 1 0 0 0,0 0 0 0 0,1 1 0 0 0,1 0-1 0 0,-1 0 1 0 0,2 1 0 0 0,0 0 0 0 0,0 0 0 0 0,1 0-1 0 0,0 1 1 0 0,1 0 0 0 0,0 0 0 0 0,1 0-1 0 0,0 0 1 0 0,1 1 0 0 0,0-1 0 0 0,1 1 0 0 0,1-1-1 0 0,0 1 1 0 0,0-1 0 0 0,2 1 0 0 0,-1-1 0 0 0,1 1-1 0 0,3 7-81 0 0,-2-13-86 0 0,1-1-1 0 0,-1 1 0 0 0,1-1 1 0 0,0 0-1 0 0,0 0 0 0 0,1 0 1 0 0,-1-1-1 0 0,1 1 0 0 0,1-1 1 0 0,-1 0-1 0 0,1-1 0 0 0,0 0 0 0 0,0 1 1 0 0,0-2-1 0 0,0 1 0 0 0,1-1 1 0 0,0 0-1 0 0,-1 0 0 0 0,1-1 1 0 0,0 0-1 0 0,0 0 0 0 0,0-1 1 0 0,1 1 86 0 0,111 19-395 0 0,-103-34 666 0 0,7-14-178 0 0,8-13-74 0 0,-8-54 85 0 0,-22 71-82 0 0,1 13 51 0 0,-1 0 0 0 0,1 0 0 0 0,-2 0 0 0 0,0-1 0 0 0,0 1 1 0 0,-1 0-1 0 0,0 0 0 0 0,0-1 0 0 0,-1 1 0 0 0,-1 0 1 0 0,0 1-1 0 0,0-1 0 0 0,-1 0 0 0 0,0 1 0 0 0,0 0 0 0 0,-1 0 1 0 0,-1 0-1 0 0,0 0 0 0 0,-3-4-73 0 0,4 12 41 0 0,-1 0 0 0 0,1 0 0 0 0,0 0 0 0 0,-1 1 0 0 0,1-1 0 0 0,-1 1 0 0 0,1 1 0 0 0,0-1 0 0 0,-1 1 0 0 0,1 0 0 0 0,0 0 0 0 0,-1 0 0 0 0,1 1 0 0 0,0 0 0 0 0,0 0 0 0 0,0 0 0 0 0,1 0 0 0 0,-1 1 0 0 0,0 0 0 0 0,1 0 0 0 0,0 0 0 0 0,-1 1 0 0 0,1-1 0 0 0,1 1 0 0 0,-1 0 0 0 0,0 0 0 0 0,-1 4-41 0 0,-12 10 202 0 0,1 1 1 0 0,2 1-1 0 0,0 0 1 0 0,1 1-1 0 0,1 0 1 0 0,0 1-1 0 0,2 0 0 0 0,1 1 1 0 0,1 0-1 0 0,-3 13-202 0 0,10-35 7 0 0,-1 1 0 0 0,1 0 0 0 0,0 0 0 0 0,-1 0 0 0 0,1-1 0 0 0,0 1 0 0 0,0 0 0 0 0,0 0 0 0 0,1 1 0 0 0,-1-1 0 0 0,0 0 0 0 0,1 0 0 0 0,0 0 0 0 0,-1 0-1 0 0,1 1 1 0 0,0-1 0 0 0,0 0 0 0 0,0 0 0 0 0,0 1 0 0 0,1-1 0 0 0,-1 0 0 0 0,0 0 0 0 0,1 0 0 0 0,0 0 0 0 0,-1 0 0 0 0,1 1 0 0 0,0-1 0 0 0,0 0 0 0 0,0-1 0 0 0,0 1 0 0 0,1 0 0 0 0,-1 0-1 0 0,1 0 1 0 0,-1-1 0 0 0,1 1 0 0 0,-1-1 0 0 0,1 1 0 0 0,0-1 0 0 0,0 0 0 0 0,-1 1 0 0 0,1-1 0 0 0,0 0 0 0 0,0 0 0 0 0,0 0 0 0 0,0-1 0 0 0,1 1 0 0 0,-1 0 0 0 0,0-1 0 0 0,0 0 0 0 0,0 1-1 0 0,0-1 1 0 0,1 0 0 0 0,1 0-7 0 0,200-64-21 0 0,-201 63 21 0 0,0 0 0 0 0,0 1 0 0 0,0 0 0 0 0,0 0 0 0 0,0 0 0 0 0,0 0 0 0 0,0 0-1 0 0,0 1 1 0 0,0-1 0 0 0,0 1 0 0 0,0 0 0 0 0,0 0 0 0 0,0 0 0 0 0,0 0 0 0 0,-1 0 0 0 0,1 1 0 0 0,0-1 0 0 0,-1 1 0 0 0,1 0 0 0 0,-1 0-1 0 0,0 0 1 0 0,1 0 0 0 0,-1 0 0 0 0,0 0 0 0 0,0 1 0 0 0,0-1 0 0 0,-1 1 0 0 0,1-1 0 0 0,-1 1 0 0 0,1 0 0 0 0,-1 0 0 0 0,0-1 0 0 0,0 1 0 0 0,0 0-1 0 0,0 0 1 0 0,0 3 0 0 0,6 9 8 0 0,38 44 72 0 0,-33-65-117 0 0,45-51-319 0 0,28-142-1455 0 0,6-88 1746 0 0,-55 232 751 0 0,-36 70 252 0 0,-73 263 1226 0 0,68-265-2114 0 0,1 1-1 0 0,0 0 0 0 0,1 0 1 0 0,0 0-1 0 0,1 0 0 0 0,1 0 1 0 0,0 0-1 0 0,1 1 0 0 0,0-1 1 0 0,2 0-1 0 0,-1 0 1 0 0,2 0-1 0 0,0 0 0 0 0,0 0 1 0 0,2 0-1 0 0,-1-1 0 0 0,2 0 1 0 0,0 0-1 0 0,0 0 0 0 0,1 0 1 0 0,3 1-50 0 0,-8-12-15 0 0,1 0 0 0 0,0 0 0 0 0,0 0 0 0 0,0-1 0 0 0,0 1 0 0 0,1-1 0 0 0,-1 0 0 0 0,0 0 0 0 0,1 0 0 0 0,-1 0 0 0 0,0-1 0 0 0,1 1 0 0 0,-1-1 0 0 0,1 0 0 0 0,-1 0 0 0 0,1 0 0 0 0,-1 0 0 0 0,1-1 0 0 0,-1 1 0 0 0,1-1 0 0 0,-1 0 0 0 0,0 0 0 0 0,0 0 0 0 0,1-1 0 0 0,-1 1 0 0 0,0-1 0 0 0,0 0 0 0 0,0 0 15 0 0,80-62-3191 0 0,-25-19-2058 0 0,-48 61 3536 0 0</inkml:trace>
  <inkml:trace contextRef="#ctx0" brushRef="#br1" timeOffset="-29866.919">34753 7420 8282 0 0,'-53'0'7484'0'0,"183"-13"-7183"0"0,69-27-1506 0 0,-64 34-3487 0 0,-107 10 3411 0 0,0 1-358 0 0</inkml:trace>
  <inkml:trace contextRef="#ctx0" brushRef="#br1" timeOffset="-29516.919">35424 7939 8874 0 0,'0'0'140'0'0,"0"-1"1"0"0,0 1-1 0 0,0 0 0 0 0,-1-1 1 0 0,1 1-1 0 0,0 0 0 0 0,0-1 1 0 0,0 1-1 0 0,0 0 0 0 0,0-1 1 0 0,0 1-1 0 0,0 0 0 0 0,0 0 1 0 0,-1-1-1 0 0,1 1 0 0 0,0 0 1 0 0,0 0-1 0 0,0-1 0 0 0,-1 1 1 0 0,1 0-1 0 0,0 0 0 0 0,0 0 1 0 0,-1-1-1 0 0,1 1 0 0 0,0 0 1 0 0,0 0-1 0 0,-1 0 0 0 0,1 0 1 0 0,0 0-1 0 0,-1-1 0 0 0,1 1 1 0 0,0 0-1 0 0,-1 0 0 0 0,1 0 1 0 0,0 0-1 0 0,0 0 0 0 0,-1 0 1 0 0,1 0-1 0 0,-1 0-140 0 0,9-9 38 0 0,-1-1 0 0 0,0 0-1 0 0,-1 0 1 0 0,0 0 0 0 0,-1-1 0 0 0,0 0-1 0 0,0 0 1 0 0,-1-1 0 0 0,-1 1-1 0 0,0-2-37 0 0,13-58 80 0 0,61-208 15 0 0,-54 222-102 0 0,90-181 30 0 0,-112 236-1 0 0,-1 0 1 0 0,1 0-1 0 0,-1 0 0 0 0,1 0 0 0 0,0 0 0 0 0,0 0 0 0 0,0 0 0 0 0,0 0 1 0 0,1 1-1 0 0,-1-1 0 0 0,0 0 0 0 0,1 1 0 0 0,-1-1 0 0 0,1 1 1 0 0,0-1-1 0 0,-1 1 0 0 0,1 0 0 0 0,0-1 0 0 0,0 1 0 0 0,0 0 1 0 0,0 0-1 0 0,0 0 0 0 0,0 1 0 0 0,0-1 0 0 0,0 0 0 0 0,0 1 1 0 0,0 0-1 0 0,0-1 0 0 0,0 1 0 0 0,1 0 0 0 0,-1 0 0 0 0,0 0 1 0 0,0 0-1 0 0,0 1 0 0 0,0-1 0 0 0,1 0 0 0 0,-1 1 0 0 0,0 0 1 0 0,0-1-1 0 0,0 1 0 0 0,0 0 0 0 0,0 0 0 0 0,0 0 0 0 0,-1 0 0 0 0,1 0 1 0 0,0 1-1 0 0,0-1 0 0 0,-1 1 0 0 0,1-1 0 0 0,-1 1 0 0 0,1-1 1 0 0,-1 1-1 0 0,0 0 0 0 0,0 0 0 0 0,1 0-22 0 0,14 231 512 0 0,-15 21-77 0 0,25-105-130 0 0,-2-133-231 0 0,-6-31-2100 0 0,3-16-3706 0 0,-15 20 4000 0 0</inkml:trace>
  <inkml:trace contextRef="#ctx0" brushRef="#br1" timeOffset="-29216.919">35473 7549 9826 0 0,'-1'-1'1502'0'0,"1"1"-1442"0"0,-1 0 1 0 0,1 0 0 0 0,-1 0-1 0 0,1 0 1 0 0,-1 0-1 0 0,1-1 1 0 0,-1 1-1 0 0,1 0 1 0 0,-1 0-1 0 0,1 0 1 0 0,0-1 0 0 0,-1 1-1 0 0,1 0 1 0 0,-1-1-1 0 0,1 1 1 0 0,0 0-1 0 0,-1-1 1 0 0,1 1-1 0 0,0 0 1 0 0,0-1 0 0 0,-1 1-1 0 0,1 0 1 0 0,0-1-1 0 0,0 1 1 0 0,-1-1-1 0 0,1 1 1 0 0,0-1-1 0 0,0 1 1 0 0,0-1 0 0 0,0 1-1 0 0,0-1 1 0 0,0 1-1 0 0,0 0 1 0 0,0-1-1 0 0,0 1 1 0 0,0-1-1 0 0,0 1 1 0 0,0-1 0 0 0,0 1-1 0 0,0-1 1 0 0,0 1-1 0 0,0-1 1 0 0,0 1-1 0 0,1-1 1 0 0,-1 1-1 0 0,0 0 1 0 0,0-1 0 0 0,1 1-1 0 0,-1-1 1 0 0,0 1-1 0 0,0 0 1 0 0,1-1-1 0 0,-1 1 1 0 0,1 0 0 0 0,-1-1-1 0 0,0 1 1 0 0,1 0-1 0 0,-1 0 1 0 0,0-1-1 0 0,1 1 1 0 0,-1 0-1 0 0,1 0 1 0 0,-1 0 0 0 0,1-1-1 0 0,-1 1 1 0 0,1 0-61 0 0,249-27-175 0 0,-154 21-4174 0 0,-86 6 3025 0 0,4 2-519 0 0</inkml:trace>
  <inkml:trace contextRef="#ctx0" brushRef="#br1" timeOffset="-26976.919">35812 7192 320 0 0,'-8'-36'580'0'0,"3"7"4275"0"0,6-11-954 0 0,-1 27-2791 0 0,1 32 816 0 0,-2-6-1856 0 0,0-1 1 0 0,0 1-1 0 0,-2-1 1 0 0,1 1-1 0 0,-1-1 1 0 0,-1 0-1 0 0,0 0 1 0 0,-1 0-1 0 0,-1-1 0 0 0,1 0 1 0 0,-2 1-71 0 0,-46 83 799 0 0,4 2 0 0 0,5 2 1 0 0,-19 66-800 0 0,29 13 741 0 0,34-171-716 0 0,0 1 1 0 0,1-1-1 0 0,0 1 0 0 0,0-1 1 0 0,0 1-1 0 0,1-1 0 0 0,0 0 1 0 0,0 1-1 0 0,1-1 1 0 0,0-1-1 0 0,0 1 0 0 0,1 0 1 0 0,0-1-1 0 0,0 1 0 0 0,0-1 1 0 0,1 0-1 0 0,0-1 0 0 0,0 1 1 0 0,0-1-1 0 0,1 0 0 0 0,0 0 1 0 0,4 2-26 0 0,-1-4 17 0 0,0 0-1 0 0,0-1 1 0 0,1 0 0 0 0,-1-1 0 0 0,0 0 0 0 0,1 0 0 0 0,-1-1 0 0 0,0 0-1 0 0,1-1 1 0 0,-1 0 0 0 0,0 0 0 0 0,1-1 0 0 0,-1 0 0 0 0,0-1 0 0 0,0 0 0 0 0,-1 0-1 0 0,9-5-16 0 0,57-47-1364 0 0,-68 36-2160 0 0,-6 15 900 0 0,0-2 1432 0 0</inkml:trace>
  <inkml:trace contextRef="#ctx0" brushRef="#br1" timeOffset="-26656.919">35377 7515 8498 0 0,'0'0'699'0'0,"0"0"-594"0"0,1 0-1 0 0,-1 0 0 0 0,0 0 1 0 0,0-1-1 0 0,0 1 0 0 0,1 0 1 0 0,-1 0-1 0 0,0 0 0 0 0,0 0 1 0 0,0-1-1 0 0,0 1 0 0 0,0 0 1 0 0,1 0-1 0 0,-1-1 0 0 0,0 1 1 0 0,0 0-1 0 0,0 0 0 0 0,0-1 0 0 0,0 1 1 0 0,0 0-1 0 0,0 0 0 0 0,0-1 1 0 0,0 1-1 0 0,0 0 0 0 0,0 0 1 0 0,0-1-1 0 0,0 1 0 0 0,0 0 1 0 0,0 0-1 0 0,0-1 0 0 0,0 1 1 0 0,0 0-1 0 0,0 0 0 0 0,0-1 1 0 0,0 1-1 0 0,-1 0 0 0 0,1 0 1 0 0,0 0-1 0 0,0-1 0 0 0,0 1 0 0 0,0 0 1 0 0,-1 0-1 0 0,1 0 0 0 0,0-1 1 0 0,0 1-1 0 0,0 0 0 0 0,-1 0 1 0 0,1 0-1 0 0,0 0 0 0 0,0 0 1 0 0,0-1-1 0 0,-1 1 0 0 0,1 0 1 0 0,0 0-1 0 0,0 0 0 0 0,-1 0-104 0 0,406-92 1629 0 0,-250 99-3264 0 0,-154-6 858 0 0,-1-1 280 0 0,0 0-263 0 0,0 0-196 0 0</inkml:trace>
  <inkml:trace contextRef="#ctx0" brushRef="#br1" timeOffset="-26396.919">36041 7536 10970 0 0,'-7'-15'5807'0'0,"41"4"-6452"0"0,-30 10 1075 0 0,29-8-340 0 0,0 2-1 0 0,1 1 0 0 0,0 1 1 0 0,1 2-1 0 0,-1 2 0 0 0,32 2-89 0 0,-45 2 195 0 0,-13-1-1907 0 0,-1-1-3842 0 0,-7-1 3857 0 0</inkml:trace>
  <inkml:trace contextRef="#ctx0" brushRef="#br1" timeOffset="-26146.919">36086 7705 8586 0 0,'-14'13'3137'0'0,"-31"49"1433"0"0,66-53-4261 0 0,-14-6-293 0 0,0 0 0 0 0,0 0 0 0 0,0-1 1 0 0,1 0-1 0 0,-1-1 0 0 0,1 0 0 0 0,-1 0 0 0 0,1 0 0 0 0,-1-1 0 0 0,1 0 0 0 0,-1-1 0 0 0,1 1 0 0 0,-1-1 0 0 0,1-1 0 0 0,-1 0 0 0 0,1 0 1 0 0,-1 0-1 0 0,1-1-16 0 0,122-25-286 0 0,5-2-4027 0 0,-61 0-917 0 0,-57 20 3448 0 0</inkml:trace>
  <inkml:trace contextRef="#ctx0" brushRef="#br1" timeOffset="-25816.919">36648 7698 5329 0 0,'-3'3'248'0'0,"0"1"1"0"0,0-1-1 0 0,1 0 0 0 0,-1 1 0 0 0,1-1 1 0 0,0 1-1 0 0,0 0 0 0 0,0 0 1 0 0,0 0-1 0 0,1 0 0 0 0,0 0 0 0 0,-1 0 1 0 0,2 0-1 0 0,-1 0 0 0 0,0 1 0 0 0,1-1 1 0 0,0 0-1 0 0,0 1 0 0 0,0-1 1 0 0,0 0-1 0 0,1 0 0 0 0,-1 1 0 0 0,1-1 1 0 0,0 0-1 0 0,1 0 0 0 0,-1 0 0 0 0,1 0 1 0 0,-1 0-1 0 0,1 0 0 0 0,1 0 0 0 0,-1-1 1 0 0,0 1-1 0 0,1-1 0 0 0,0 0 1 0 0,0 1-1 0 0,0-1 0 0 0,2 2-248 0 0,2-5 148 0 0,1 1 1 0 0,-1-1-1 0 0,0-1 0 0 0,0 1 1 0 0,0-1-1 0 0,0 0 1 0 0,0-1-1 0 0,0 0 0 0 0,0 0 1 0 0,0 0-1 0 0,-1-1 0 0 0,1 0 1 0 0,-1 0-1 0 0,0-1 0 0 0,0 1 1 0 0,0-1-1 0 0,0-1 0 0 0,-1 1 1 0 0,1-1-1 0 0,-1 0 0 0 0,1-2-148 0 0,9-11 105 0 0,-1-1 0 0 0,-1-1 0 0 0,-1 0 0 0 0,-1-1 0 0 0,-1 0 0 0 0,0 0 0 0 0,-2-1 0 0 0,0-1-1 0 0,-2 1 1 0 0,0-1 0 0 0,-1 0 0 0 0,-2-1 0 0 0,0 1 0 0 0,-2 0 0 0 0,0-1 0 0 0,-2 0-1 0 0,-1-7-104 0 0,3 26-3 0 0,-1 1 0 0 0,1-1 0 0 0,-1 0 0 0 0,0 0 0 0 0,0 0 0 0 0,0 1 0 0 0,-1-1 0 0 0,1 0 0 0 0,-1 0 0 0 0,-1 1 0 0 0,1-1 0 0 0,0 1 0 0 0,-1-1 0 0 0,0 1 0 0 0,0-1 0 0 0,-1 1 0 0 0,1 0 0 0 0,-1 0 0 0 0,0 0 0 0 0,0 0 0 0 0,0 1 0 0 0,0-1 0 0 0,-1 1 0 0 0,1 0 0 0 0,-1 0 0 0 0,0 0 0 0 0,0 0 0 0 0,0 1 0 0 0,0-1 0 0 0,-1 1 0 0 0,1 0 0 0 0,0 1 0 0 0,-1-1 0 0 0,0 1 0 0 0,1 0 0 0 0,-1 0 0 0 0,0 0 0 0 0,0 1 0 0 0,1-1 0 0 0,-3 1 3 0 0,-6 4-16 0 0,0 0 0 0 0,0 0 0 0 0,0 1 0 0 0,1 1 0 0 0,-1 0 0 0 0,1 1 0 0 0,1 0 0 0 0,-1 1 0 0 0,1 0 0 0 0,1 1 0 0 0,-1 0 0 0 0,1 1 0 0 0,1 0 0 0 0,0 0 0 0 0,-4 7 16 0 0,-106 179-72 0 0,87-74 174 0 0,31-118-243 0 0,1 0-1 0 0,0 0 1 0 0,0 0 0 0 0,0 0 0 0 0,1 0-1 0 0,-1 0 1 0 0,1 0 0 0 0,0 0-1 0 0,0 0 1 0 0,0-1 0 0 0,0 1 0 0 0,1 0-1 0 0,0-1 1 0 0,0 1 0 0 0,0-1 0 0 0,0 1-1 0 0,0-1 1 0 0,1 0 0 0 0,-1 0-1 0 0,1 0 1 0 0,0 0 0 0 0,0 0 0 0 0,0-1-1 0 0,0 0 1 0 0,0 1 0 0 0,1-1-1 0 0,-1 0 1 0 0,1 0 0 0 0,-1-1 0 0 0,2 1 141 0 0,20 0-3021 0 0,-20-6-887 0 0,-5 3 2369 0 0</inkml:trace>
  <inkml:trace contextRef="#ctx0" brushRef="#br1" timeOffset="-25416.919">35392 7455 9178 0 0,'-26'-5'2753'0'0,"23"4"-1143"0"0,78 10-1807 0 0,310-4 2407 0 0,-371-10-2406 0 0,-13-6-4450 0 0,-1 8 2088 0 0,0 1 973 0 0</inkml:trace>
  <inkml:trace contextRef="#ctx0" brushRef="#br1" timeOffset="-25106.919">35755 7128 6681 0 0,'-84'104'6014'0'0,"61"-57"-5476"0"0,2 1 1 0 0,2 1 0 0 0,3 1 0 0 0,1 0 0 0 0,2 9-539 0 0,8-40 394 0 0,-2 4-304 0 0,1 0 0 0 0,1 0 0 0 0,2 1-1 0 0,0-1 1 0 0,1 1 0 0 0,2 0 0 0 0,0-1-1 0 0,2 1 1 0 0,0 0 0 0 0,2-1 0 0 0,0 0 0 0 0,2 0-1 0 0,4 10-89 0 0,-9-27 5 0 0,2 0 0 0 0,-1-1-1 0 0,1 1 1 0 0,-1 0 0 0 0,2-1-1 0 0,-1 0 1 0 0,0 0 0 0 0,1 0 0 0 0,0 0-1 0 0,0-1 1 0 0,1 1 0 0 0,-1-1-1 0 0,1 0 1 0 0,0-1 0 0 0,0 1-1 0 0,0-1 1 0 0,1 0 0 0 0,-1 0 0 0 0,1 0-1 0 0,0-1 1 0 0,-1 0 0 0 0,1 0-1 0 0,1 0-4 0 0,1-1-114 0 0,0 0 0 0 0,-1-1 0 0 0,1 0-1 0 0,0 0 1 0 0,-1 0 0 0 0,1-1 0 0 0,0 0-1 0 0,-1-1 1 0 0,1 1 0 0 0,-1-2 0 0 0,0 1-1 0 0,0-1 1 0 0,3-1 114 0 0,45-47-6819 0 0,-46 38 5377 0 0,-1-3-469 0 0</inkml:trace>
  <inkml:trace contextRef="#ctx0" brushRef="#br1" timeOffset="-24856.919">35467 7475 9530 0 0,'-8'0'2385'0'0,"-30"-9"1050"0"0,46 2-3403 0 0,409-48-786 0 0,-236 55-5992 0 0,-152 5 4721 0 0</inkml:trace>
  <inkml:trace contextRef="#ctx0" brushRef="#br1" timeOffset="-24416.919">36061 7490 9314 0 0,'-16'-6'3113'0'0,"-47"-25"-395"0"0,98 28-2250 0 0,147 12 152 0 0,-146-8-678 0 0,50 6-1298 0 0,-39 18-5072 0 0,-41-18 4702 0 0</inkml:trace>
  <inkml:trace contextRef="#ctx0" brushRef="#br1" timeOffset="-24156.919">35987 7700 8938 0 0,'-51'28'4698'0'0,"51"-26"-4679"0"0,0 0-1 0 0,0-1 0 0 0,0 1 0 0 0,0 0 1 0 0,0-1-1 0 0,0 1 0 0 0,1-1 0 0 0,-1 1 1 0 0,0 0-1 0 0,1-1 0 0 0,0 1 0 0 0,-1-1 1 0 0,1 1-1 0 0,0-1 0 0 0,0 0 0 0 0,0 1 1 0 0,0-1-1 0 0,0 0 0 0 0,0 1 0 0 0,0-1 1 0 0,0 0-1 0 0,0 0 0 0 0,1 0 0 0 0,-1 0 1 0 0,0 0-1 0 0,1 0 0 0 0,-1-1 0 0 0,1 1 1 0 0,-1 0-1 0 0,1-1 0 0 0,-1 1 0 0 0,1-1 1 0 0,0 1-1 0 0,-1-1 0 0 0,1 0 0 0 0,-1 0 1 0 0,2 0-19 0 0,-2 0 2 0 0,130 16 589 0 0,72-57-1252 0 0,-48 16-6292 0 0,-129 18 4943 0 0</inkml:trace>
  <inkml:trace contextRef="#ctx0" brushRef="#br1" timeOffset="-23766.919">36639 7748 7834 0 0,'-26'33'3758'0'0,"25"-31"-3731"0"0,0-1-1 0 0,0 0 1 0 0,0 1-1 0 0,0-1 1 0 0,0 1-1 0 0,0-1 1 0 0,0 1-1 0 0,0-1 1 0 0,1 1-1 0 0,-1 0 0 0 0,1 0 1 0 0,-1-1-1 0 0,1 1 1 0 0,0 0-1 0 0,-1-1 1 0 0,1 1-1 0 0,0 0 1 0 0,0 0-1 0 0,0 0 1 0 0,0-1-1 0 0,1 1 1 0 0,-1 0-1 0 0,0 0 1 0 0,1-1-1 0 0,0 1 0 0 0,-1 0 1 0 0,1-1-1 0 0,0 1 1 0 0,-1-1-1 0 0,1 1 1 0 0,0-1-1 0 0,0 1 1 0 0,1-1-1 0 0,-1 1 1 0 0,0-1-1 0 0,0 0 1 0 0,0 0-1 0 0,1 0 0 0 0,-1 1 1 0 0,1-1-1 0 0,-1-1 1 0 0,1 1-1 0 0,-1 0 1 0 0,1 0-1 0 0,0 0 1 0 0,-1-1-1 0 0,1 1 1 0 0,0-1-1 0 0,0 0 1 0 0,-1 1-1 0 0,1-1 1 0 0,0 0-1 0 0,0 0 0 0 0,0 0-26 0 0,13-2 152 0 0,1-1 0 0 0,-1 0 0 0 0,1-1-1 0 0,-1 0 1 0 0,0-2 0 0 0,-1 0-1 0 0,1 0 1 0 0,-1-2 0 0 0,0 1-1 0 0,-1-2 1 0 0,0 0 0 0 0,9-8-152 0 0,-7 2 71 0 0,0 0 1 0 0,-1-1 0 0 0,-1-1-1 0 0,-1 0 1 0 0,0 0-1 0 0,-2-1 1 0 0,0-1 0 0 0,0 0-1 0 0,-2 0 1 0 0,-1-1 0 0 0,0 0-1 0 0,-1 0 1 0 0,-1 0-1 0 0,0-6-71 0 0,6-16 6 0 0,39-141 10 0 0,-50 181-18 0 0,0 0 1 0 0,0 0-1 0 0,0 0 0 0 0,0-1 0 0 0,0 1 1 0 0,0 0-1 0 0,-1 0 0 0 0,1 0 0 0 0,-1 0 1 0 0,0 0-1 0 0,1 0 0 0 0,-1 0 0 0 0,0 0 1 0 0,0 0-1 0 0,0 1 0 0 0,-1-1 0 0 0,1 0 1 0 0,0 1-1 0 0,0-1 0 0 0,-1 0 0 0 0,1 1 1 0 0,-1 0-1 0 0,0-1 0 0 0,1 1 0 0 0,-1 0 1 0 0,0 0-1 0 0,0 0 0 0 0,0 0 0 0 0,0 0 1 0 0,0 0-1 0 0,0 1 0 0 0,0-1 0 0 0,0 0 1 0 0,0 1-1 0 0,0 0 0 0 0,0 0 0 0 0,0-1 1 0 0,0 1-1 0 0,0 0 0 0 0,0 1 0 0 0,0-1 1 0 0,-1 0-1 0 0,1 1 0 0 0,0-1 0 0 0,-1 1 2 0 0,-95 29-53 0 0,77-18 74 0 0,1 1 0 0 0,0 1 0 0 0,1 0 0 0 0,0 1 0 0 0,2 2 0 0 0,-1-1 0 0 0,2 2 0 0 0,1 0 0 0 0,0 1 0 0 0,1 1 0 0 0,1 0 0 0 0,-8 17-21 0 0,17-28-38 0 0,0 1 0 0 0,0-1 0 0 0,1 1 0 0 0,0 0 0 0 0,1 0 0 0 0,0 0 0 0 0,0 0 0 0 0,1 0 0 0 0,1 0 0 0 0,0 0 0 0 0,0 1 1 0 0,1-1-1 0 0,0 0 0 0 0,0 0 0 0 0,2 2 38 0 0,8 2-708 0 0,-8-12-6141 0 0,-3-2 5486 0 0</inkml:trace>
  <inkml:trace contextRef="#ctx0" brushRef="#br1" timeOffset="-23286.919">35796 7073 5321 0 0,'-57'54'4997'0'0,"-11"40"-4541"0"0,-117 266 2237 0 0,177-346-2651 0 0,0 0 1 0 0,1 1-1 0 0,0 0 0 0 0,1 1 0 0 0,1 0 1 0 0,0 0-1 0 0,1 0 0 0 0,1 0 1 0 0,1 0-1 0 0,0 1 0 0 0,1-1 1 0 0,1 1-1 0 0,0-1 0 0 0,2 1 1 0 0,-1-1-1 0 0,2 1 0 0 0,0-1 0 0 0,1 0 1 0 0,1 0-1 0 0,1 0 0 0 0,0-1 1 0 0,4 8-43 0 0,-2-17 10 0 0,0 0 0 0 0,1-1 1 0 0,-1 0-1 0 0,1 0 0 0 0,0-1 1 0 0,0 0-1 0 0,0 0 0 0 0,1-1 0 0 0,-1-1 1 0 0,1 1-1 0 0,-1-2 0 0 0,1 1 1 0 0,0-1-1 0 0,0-1 0 0 0,0 0 0 0 0,0 0 1 0 0,0-1-1 0 0,0 0 0 0 0,-1-1 1 0 0,1 0-1 0 0,0 0 0 0 0,-1-1 1 0 0,0 0-1 0 0,1-1 0 0 0,4-3-10 0 0,85-64-3690 0 0,-88 60 2807 0 0</inkml:trace>
  <inkml:trace contextRef="#ctx0" brushRef="#br1" timeOffset="-23026.919">35400 7518 9138 0 0,'-34'-12'5093'0'0,"42"9"-5032"0"0,499-68-534 0 0,-457 65-78 0 0,98 5-3174 0 0,-115 4 2392 0 0</inkml:trace>
  <inkml:trace contextRef="#ctx0" brushRef="#br1" timeOffset="-22556.919">36831 7983 14163 0 0,'-19'-4'5033'0'0,"-1"-1"-4169"0"0,0 2-904 0 0,14 1-336 0 0,3 2-120 0 0,3-1-136 0 0,0 1-176 0 0,0-2-633 0 0,56-3-679 0 0,-29 4 1496 0 0,1-3-1064 0 0,1 0-665 0 0</inkml:trace>
  <inkml:trace contextRef="#ctx0" brushRef="#br1" timeOffset="-21816.919">34832 8670 1336 0 0,'1'-2'19'0'0,"0"-1"0"0"0,0 1 0 0 0,0 0 0 0 0,0 0 0 0 0,1 0 0 0 0,-1 0 0 0 0,1 0 0 0 0,0 0 0 0 0,0 0 0 0 0,-1 1 0 0 0,1-1 0 0 0,0 1 0 0 0,0-1 0 0 0,1 1 0 0 0,-1 0 0 0 0,0 0-1 0 0,0-1 1 0 0,1 2 0 0 0,-1-1 0 0 0,0 0 0 0 0,1 0 0 0 0,-1 1 0 0 0,1-1 0 0 0,-1 1 0 0 0,1 0 0 0 0,-1 0 0 0 0,1 0 0 0 0,1 0-19 0 0,0-1 41 0 0,253-51 3367 0 0,132-4-3408 0 0,-95 15 2056 0 0,518-73 1102 0 0,-280 45-2455 0 0,-389 47-3868 0 0,-128 21 2139 0 0</inkml:trace>
  <inkml:trace contextRef="#ctx0" brushRef="#br1" timeOffset="-20726.919">35133 8573 5753 0 0,'-104'-14'3126'0'0,"-51"-24"-2608"0"0,126 30-125 0 0,-60-21 1 0 0,2-3 1 0 0,0-5-1 0 0,-10-9-394 0 0,-74-32 389 0 0,-243-115 706 0 0,170 114-954 0 0,-2 11 0 0 0,-56 0-141 0 0,199 49 116 0 0,-332-45 431 0 0,-14 57-466 0 0,177 12 1203 0 0,-133-21-1284 0 0,-149-59 815 0 0,-516-158 207 0 0,186 107-1381 0 0,835 120-81 0 0,0-2 0 0 0,1-3 0 0 0,0-1-1 0 0,1-3 1 0 0,-6-4 440 0 0,42 15-206 0 0,0-1 0 0 0,1 0-1 0 0,0-1 1 0 0,0 0-1 0 0,1-1 1 0 0,0 0 0 0 0,0 0-1 0 0,0-1 1 0 0,1 0 0 0 0,0-1-1 0 0,1 0 1 0 0,-5-6 206 0 0,-9-27-1094 0 0</inkml:trace>
  <inkml:trace contextRef="#ctx0" brushRef="#br1" timeOffset="110723.081">4628 16370 5721 0 0,'-15'4'205'0'0,"0"1"-1"0"0,1 1 1 0 0,-1 1-1 0 0,1 0 1 0 0,1 0-1 0 0,0 1 1 0 0,0 1-1 0 0,0 0 0 0 0,1 1 1 0 0,1 0-1 0 0,-1 1 1 0 0,2 1-1 0 0,0-1 1 0 0,-4 7-205 0 0,1-3-14 0 0,0 0 0 0 0,0-1 0 0 0,-2-1 0 0 0,0 0 0 0 0,0-1 0 0 0,-1-1 0 0 0,0-1 0 0 0,-14 7 14 0 0,25-15-1 0 0,1 0-1 0 0,0-1 1 0 0,0 0 0 0 0,-1 0-1 0 0,1 0 1 0 0,0 0-1 0 0,-1-1 1 0 0,1 0-1 0 0,-1 0 1 0 0,1 0-1 0 0,-1 0 1 0 0,1-1-1 0 0,-1 0 1 0 0,1 1-1 0 0,0-2 1 0 0,-1 1-1 0 0,1 0 1 0 0,0-1-1 0 0,0 0 1 0 0,0 0-1 0 0,0 0 1 0 0,0-1-1 0 0,1 1 1 0 0,-1-1-1 0 0,1 0 1 0 0,-1 0-1 0 0,1 0 1 0 0,0 0-1 0 0,0 0 1 0 0,1-1-1 0 0,-1 0 1 0 0,1 1-1 0 0,-1-1 1 0 0,-1-4 1 0 0,-3-6-5 0 0,0-1 0 0 0,0 1 0 0 0,1-1 0 0 0,1 0 0 0 0,1-1 0 0 0,0 1 1 0 0,1-1-1 0 0,0 0 0 0 0,1-3 5 0 0,3 5 1 0 0,1 1 1 0 0,0 0 0 0 0,0 0-1 0 0,2 0 1 0 0,-1 0-1 0 0,2 1 1 0 0,0-1-1 0 0,0 1 1 0 0,1 0 0 0 0,1 1-1 0 0,0-1 1 0 0,0 1-1 0 0,1 1 1 0 0,0-1 0 0 0,1 1-1 0 0,1 0-1 0 0,-6 5-1 0 0,1 1 0 0 0,-1-1 0 0 0,1 1 0 0 0,-1 0 0 0 0,1 1 0 0 0,0-1 0 0 0,0 1 0 0 0,1 0 0 0 0,-1 0 0 0 0,1 1 0 0 0,-1-1 0 0 0,1 1 0 0 0,0 1 0 0 0,0-1 0 0 0,0 1 0 0 0,0 0 0 0 0,0 0 0 0 0,0 1 0 0 0,0 0 0 0 0,0 0 0 0 0,1 0 0 0 0,-1 1 0 0 0,0-1 0 0 0,0 2 0 0 0,0-1 0 0 0,0 1 0 0 0,-1 0 0 0 0,1 0 0 0 0,0 0 0 0 0,-1 1 0 0 0,1 0 0 0 0,-1 0 0 0 0,0 0 0 0 0,0 1 0 0 0,4 3 1 0 0,12 17 1 0 0,0 0 0 0 0,-2 2 0 0 0,-1 1-1 0 0,-1 0 1 0 0,11 24-1 0 0,29 46 30 0 0,-53-90-2 0 0,0 0 1 0 0,0 0-1 0 0,0-1 1 0 0,1 1-1 0 0,0-1 1 0 0,0 0 0 0 0,1 0-1 0 0,0-1 1 0 0,0 0-1 0 0,0 0 1 0 0,1 0-1 0 0,-1-1 1 0 0,1 0-1 0 0,0 0 1 0 0,0 0-1 0 0,1-1 1 0 0,-1 0 0 0 0,1-1-1 0 0,-1 0 1 0 0,8 1-29 0 0,-4-3 44 0 0,-1 0 0 0 0,0-1 1 0 0,0 0-1 0 0,0-1 0 0 0,0 0 0 0 0,0-1 1 0 0,-1 0-1 0 0,1-1 0 0 0,-1 0 1 0 0,1 0-1 0 0,-1-1 0 0 0,-1 0 1 0 0,1 0-1 0 0,-1-1 0 0 0,0-1 1 0 0,0 1-1 0 0,0-1 0 0 0,-1 0 0 0 0,0-1 1 0 0,4-6-45 0 0,2-3 36 0 0,0 0 0 0 0,-1-1 0 0 0,-1-1 1 0 0,0 0-1 0 0,-2 0 0 0 0,0-1 0 0 0,-1 0 1 0 0,-1-1-1 0 0,2-9-36 0 0,-4 9 34 0 0,-1-2-1 0 0,0 1 1 0 0,-1 0 0 0 0,-2 0-1 0 0,0-1 1 0 0,-2 1 0 0 0,0-1-1 0 0,-4-14-33 0 0,5 33 4 0 0,-2 0-1 0 0,1 0 1 0 0,0 0-1 0 0,-1 0 1 0 0,0 0 0 0 0,0 0-1 0 0,0 1 1 0 0,0-1-1 0 0,0 1 1 0 0,-1-1-1 0 0,0 1 1 0 0,0 0 0 0 0,0 0-1 0 0,0 0 1 0 0,0 1-1 0 0,0-1 1 0 0,-1 1-1 0 0,1-1 1 0 0,-1 1 0 0 0,0 0-1 0 0,1 1 1 0 0,-1-1-1 0 0,0 1 1 0 0,0-1-1 0 0,0 1 1 0 0,0 0 0 0 0,0 1-1 0 0,-1-1 1 0 0,1 1-1 0 0,0 0 1 0 0,0 0-1 0 0,0 0 1 0 0,-1 0-1 0 0,1 1 1 0 0,0 0 0 0 0,0-1-1 0 0,0 2 1 0 0,0-1-1 0 0,0 0 1 0 0,0 1-1 0 0,0 0 1 0 0,1 0 0 0 0,-1 0-1 0 0,0 0 1 0 0,1 0-1 0 0,-1 2-3 0 0,-20 9-137 0 0,0 1 0 0 0,1 1 0 0 0,0 1 0 0 0,2 1 0 0 0,0 1 0 0 0,1 1-1 0 0,0 0 1 0 0,2 2 0 0 0,1 0 0 0 0,0 1 0 0 0,1 1 0 0 0,2 1 0 0 0,0 0 0 0 0,2 0 0 0 0,1 1-1 0 0,-1 4 138 0 0,5 4-966 0 0</inkml:trace>
  <inkml:trace contextRef="#ctx0" brushRef="#br0" timeOffset="-45683.648">14180 13833 5057 0 0,'-2'-1'40'0'0,"0"0"0"0"0,0 1-1 0 0,0-1 1 0 0,0 1 0 0 0,0-1-1 0 0,-1 1 1 0 0,1 0 0 0 0,0 0 0 0 0,0 0-1 0 0,0 0 1 0 0,0 0 0 0 0,0 0 0 0 0,0 1-1 0 0,0-1 1 0 0,0 1 0 0 0,0 0 0 0 0,0-1-1 0 0,0 1 1 0 0,0 0 0 0 0,0 0-1 0 0,0 0 1 0 0,1 0 0 0 0,-1 1 0 0 0,0-1-1 0 0,1 0 1 0 0,-1 1 0 0 0,1-1 0 0 0,-1 1-1 0 0,1-1 1 0 0,0 1 0 0 0,0 0-1 0 0,0 0 1 0 0,-1-1 0 0 0,2 1 0 0 0,-1 0-1 0 0,0 0 1 0 0,0 0 0 0 0,1 0 0 0 0,-1 0-1 0 0,1 0 1 0 0,-1 0 0 0 0,1 0 0 0 0,0 0-1 0 0,0 1 1 0 0,0-1 0 0 0,0 0-1 0 0,0 0 1 0 0,1 0 0 0 0,-1 0 0 0 0,0 0-1 0 0,1 0 1 0 0,0 0 0 0 0,0 2-40 0 0,-13 519 159 0 0,-17-104 298 0 0,29-408-418 0 0,0 1 0 0 0,1-1 0 0 0,0 1 0 0 0,0-1 1 0 0,1 1-1 0 0,1-1 0 0 0,0 0 0 0 0,1 0 0 0 0,0 0 0 0 0,0 0 0 0 0,1-1 0 0 0,1 0 1 0 0,0 0-1 0 0,0 0 0 0 0,3 3-39 0 0,0-8 29 0 0,0 0 1 0 0,0 0 0 0 0,1 0-1 0 0,-1-1 1 0 0,1-1-1 0 0,0 0 1 0 0,0 0-1 0 0,1-1 1 0 0,-1 0 0 0 0,0 0-1 0 0,1-2 1 0 0,-1 1-1 0 0,1-1 1 0 0,4-1-30 0 0,-7 1 31 0 0,326-20 571 0 0,-189 25-257 0 0,-5-1-3379 0 0,-138-4 2275 0 0,-2 0-229 0 0</inkml:trace>
  <inkml:trace contextRef="#ctx0" brushRef="#br0" timeOffset="-45373.648">14078 14462 4713 0 0,'-41'-46'3560'0'0,"40"44"-3536"0"0,0 1 0 0 0,0-1 0 0 0,-1 0 0 0 0,1 1 0 0 0,1-1 0 0 0,-1 0 0 0 0,0 0 0 0 0,0 0 0 0 0,1 0 0 0 0,-1 0 0 0 0,1 1 0 0 0,-1-1 0 0 0,1 0 0 0 0,0 0 0 0 0,0 0 0 0 0,0 0 0 0 0,0 0 0 0 0,0 0 1 0 0,1 0-1 0 0,-1 0 0 0 0,0 0 0 0 0,1 0 0 0 0,0 0 0 0 0,-1 0 0 0 0,1 0 0 0 0,0 0 0 0 0,0 0 0 0 0,0 1 0 0 0,0-1 0 0 0,0 0 0 0 0,0 1 0 0 0,1-1 0 0 0,-1 1 0 0 0,0-1 0 0 0,1 1 0 0 0,0 0 0 0 0,-1 0 0 0 0,1 0 0 0 0,-1-1 0 0 0,1 1 0 0 0,0 1 0 0 0,2-2-24 0 0,151-37 283 0 0,-99 31-194 0 0,-16-1-60 0 0,-1 1 0 0 0,1 3 1 0 0,1 1-1 0 0,-1 2 0 0 0,1 1 0 0 0,-1 3 0 0 0,0 1 0 0 0,20 5-29 0 0,22 14-3878 0 0,-72-20 2702 0 0</inkml:trace>
  <inkml:trace contextRef="#ctx0" brushRef="#br0" timeOffset="-45123.648">14216 13837 8410 0 0,'-1'-3'81'0'0,"0"0"1"0"0,1-1 0 0 0,-1 1-1 0 0,1-1 1 0 0,-1 1 0 0 0,1-1-1 0 0,0 1 1 0 0,0-1-1 0 0,1 1 1 0 0,-1-1 0 0 0,1 1-1 0 0,0-1 1 0 0,0 1 0 0 0,0-1-1 0 0,0 1 1 0 0,0 0-1 0 0,1 0 1 0 0,-1-1 0 0 0,1 1-1 0 0,0 0 1 0 0,0 1 0 0 0,0-1-1 0 0,1 0 1 0 0,-1 1 0 0 0,1-1-1 0 0,-1 1 1 0 0,1-1-1 0 0,0 1 1 0 0,0 0-82 0 0,99-46 1262 0 0,-79 40-1210 0 0,40-17-507 0 0,2 2 0 0 0,0 4-1 0 0,1 2 1 0 0,1 3 0 0 0,61-4 455 0 0,-79 17-917 0 0</inkml:trace>
  <inkml:trace contextRef="#ctx0" brushRef="#br0" timeOffset="-40113.648">15248 13485 2409 0 0,'-40'-216'1955'0'0,"39"185"-1764"0"0,15-77 754 0 0,-2 82 356 0 0,-14 197-504 0 0,-9 34-365 0 0,-18 214-146 0 0,15 399 104 0 0,36-512-277 0 0,-22-300-94 0 0,0 1 0 0 0,0-1 0 0 0,0 1 0 0 0,1-1 0 0 0,0 1 0 0 0,0-1 0 0 0,1 0 0 0 0,0 1 0 0 0,0-1 0 0 0,1 0 0 0 0,-1 0 0 0 0,1 0 0 0 0,0-1 0 0 0,1 1-1 0 0,-1-1 1 0 0,1 1 0 0 0,1-1 0 0 0,-1 0 0 0 0,0-1 0 0 0,1 1 0 0 0,0-1 0 0 0,0 0 0 0 0,1 0 0 0 0,-1 0 0 0 0,1-1 0 0 0,-1 0 0 0 0,1 0 0 0 0,0-1 0 0 0,0 1 0 0 0,1-1 0 0 0,-1 0 0 0 0,0-1 0 0 0,1 0 0 0 0,-1 0 0 0 0,1 0-1 0 0,-1-1 1 0 0,1 0 0 0 0,0 0-19 0 0,192-85 282 0 0,-83 72-4039 0 0,-105 14 2566 0 0</inkml:trace>
  <inkml:trace contextRef="#ctx0" brushRef="#br0" timeOffset="-39703.648">15748 13627 7138 0 0,'-9'-17'2967'0'0,"-13"46"-2907"0"0,26 234-98 0 0,3-172 62 0 0,28 359 26 0 0,-35-443-49 0 0,0 0 0 0 0,1 0 1 0 0,0 0-1 0 0,0 0 0 0 0,1 0 1 0 0,0 0-1 0 0,0 0 0 0 0,1-1 0 0 0,0 1 1 0 0,0-1-1 0 0,0 0 0 0 0,1 1 1 0 0,0-2-1 0 0,0 1 0 0 0,1 0 1 0 0,-1-1-1 0 0,1 0 0 0 0,0 0 0 0 0,1 0 1 0 0,-1-1-1 0 0,1 0 0 0 0,0 0 1 0 0,0 0-1 0 0,0-1 0 0 0,0 1 0 0 0,1-2 1 0 0,0 1-1 0 0,-1-1 0 0 0,1 0 1 0 0,0 0-1 0 0,0-1 0 0 0,4 1-1 0 0,13-4 11 0 0,1-2 0 0 0,-1 0 0 0 0,0-2-1 0 0,0 0 1 0 0,0-2 0 0 0,-1-1 0 0 0,0 0-1 0 0,-1-2 1 0 0,0 0 0 0 0,0-2 0 0 0,-2 0 0 0 0,8-7-11 0 0,41-12-238 0 0,-20 24-2693 0 0,-44 8 1929 0 0</inkml:trace>
  <inkml:trace contextRef="#ctx0" brushRef="#br0" timeOffset="-39423.648">15677 14009 4113 0 0,'-2'0'34'0'0,"1"-1"-1"0"0,0 1 1 0 0,0-1 0 0 0,0 1-1 0 0,0-1 1 0 0,0 0 0 0 0,0 1-1 0 0,0-1 1 0 0,0 0 0 0 0,1 0 0 0 0,-1 0-1 0 0,0 0 1 0 0,0 0 0 0 0,1 0-1 0 0,-1 0 1 0 0,0 0 0 0 0,1 0-1 0 0,-1 0 1 0 0,1 0 0 0 0,-1-1-1 0 0,1 1 1 0 0,0 0 0 0 0,0 0 0 0 0,-1 0-1 0 0,1-1 1 0 0,0 1 0 0 0,0 0-1 0 0,0 0 1 0 0,0 0 0 0 0,0-1-1 0 0,1 1 1 0 0,-1 0 0 0 0,0 0-1 0 0,0 0 1 0 0,1-1 0 0 0,-1 1 0 0 0,1 0-1 0 0,-1 0 1 0 0,1 0 0 0 0,-1 0-1 0 0,1 0 1 0 0,0 0 0 0 0,0 0-1 0 0,-1 0 1 0 0,1 0 0 0 0,0 0-1 0 0,0 0 1 0 0,0 1 0 0 0,0-1 0 0 0,0 0-1 0 0,0 1 1 0 0,0-1 0 0 0,0 1-1 0 0,0-1 1 0 0,1 1 0 0 0,-1-1-1 0 0,0 1 1 0 0,0 0 0 0 0,0-1-1 0 0,0 1 1 0 0,1 0 0 0 0,-1 0 0 0 0,0 0-1 0 0,0 0 1 0 0,1 0 0 0 0,-1 0-1 0 0,0 0 1 0 0,1 1-34 0 0,146 20 1047 0 0,37-12 41 0 0,-119-14-849 0 0,-51 5-193 0 0,1 0 0 0 0,0-2 1 0 0,-1 1-1 0 0,1-2 0 0 0,-1 0 0 0 0,1-1 1 0 0,-1-1-1 0 0,-1 0 0 0 0,1-1 1 0 0,11-6-47 0 0,1-11-2114 0 0,-27 21 1220 0 0</inkml:trace>
  <inkml:trace contextRef="#ctx0" brushRef="#br0" timeOffset="-39173.648">15686 13610 4849 0 0,'-1'-8'714'0'0,"0"4"-623"0"0,0 0 1 0 0,0 0-1 0 0,0 0 0 0 0,1 0 0 0 0,0-1 0 0 0,-1 1 1 0 0,1 0-1 0 0,1 0 0 0 0,-1 0 0 0 0,1 0 1 0 0,-1-1-1 0 0,1 1 0 0 0,0 0 0 0 0,1 0 0 0 0,-1 0 1 0 0,1 0-1 0 0,0 1 0 0 0,0-1 0 0 0,0 0 0 0 0,0 1 1 0 0,1-1-1 0 0,-1 1 0 0 0,1 0 0 0 0,1-2-91 0 0,25-14 78 0 0,2 0-1 0 0,-1 2 0 0 0,2 2 0 0 0,0 0 1 0 0,1 3-1 0 0,0 0 0 0 0,1 2 0 0 0,0 2 0 0 0,0 1 1 0 0,1 2-1 0 0,0 1 0 0 0,19 1-77 0 0,119 4-2194 0 0,-157 1 1526 0 0</inkml:trace>
  <inkml:trace contextRef="#ctx0" brushRef="#br0" timeOffset="-38713.648">16747 13196 864 0 0,'25'30'2860'0'0,"-15"12"-2316"0"0,-10 50 476 0 0,-3-1 1 0 0,-5 0 0 0 0,-3 3-1021 0 0,-47 354 838 0 0,43-352-717 0 0,4 0-1 0 0,5 1 1 0 0,3 1-121 0 0,3-82 55 0 0,1 1 1 0 0,0 0 0 0 0,1-1-1 0 0,0 1 1 0 0,2-1-1 0 0,0 0 1 0 0,0 0 0 0 0,2 0-1 0 0,0-1 1 0 0,1 0-1 0 0,0 0 1 0 0,1 0 0 0 0,1-1-1 0 0,0 0 1 0 0,1-1-1 0 0,9 11-55 0 0,-12-17 52 0 0,1-1-1 0 0,-1 0 0 0 0,1 0 1 0 0,0 0-1 0 0,0-1 0 0 0,1-1 0 0 0,0 1 1 0 0,-1-1-1 0 0,1 0 0 0 0,1-1 1 0 0,-1 0-1 0 0,0-1 0 0 0,1 0 0 0 0,0 0 1 0 0,-1-1-1 0 0,1 0 0 0 0,0-1 1 0 0,-1 0-1 0 0,1-1 0 0 0,0 0 0 0 0,0 0 1 0 0,-1-1-1 0 0,1 0 0 0 0,2-2-51 0 0,129-42 128 0 0,-80 31-3730 0 0,-59 14 2709 0 0,-2 0-221 0 0</inkml:trace>
  <inkml:trace contextRef="#ctx0" brushRef="#br0" timeOffset="-38343.648">16744 13360 6097 0 0,'-4'-26'1720'0'0,"2"19"-1641"0"0,1-1-1 0 0,-1 0 1 0 0,1 1-1 0 0,0-1 1 0 0,1 0-1 0 0,0 0 1 0 0,0 1-1 0 0,1-1 0 0 0,0 0 1 0 0,0 1-1 0 0,1-1 1 0 0,-1 0-1 0 0,2 1 1 0 0,-1 0-1 0 0,1-1 0 0 0,0 1 1 0 0,1 0-1 0 0,0 1 1 0 0,0-1-1 0 0,0 1 1 0 0,3-3-79 0 0,15-13 15 0 0,2 2 1 0 0,0 0 0 0 0,0 2 0 0 0,2 1 0 0 0,1 0-1 0 0,0 2 1 0 0,0 2 0 0 0,2 0 0 0 0,-1 2-1 0 0,2 1 1 0 0,-1 1 0 0 0,5 0-16 0 0,-7 3-99 0 0,1 0 0 0 0,-1 2 1 0 0,1 0-1 0 0,-1 2 0 0 0,1 2 0 0 0,0 0 0 0 0,0 2 0 0 0,0 0 1 0 0,19 6 98 0 0,-4 10-1211 0 0,-31-10 618 0 0</inkml:trace>
  <inkml:trace contextRef="#ctx0" brushRef="#br0" timeOffset="-37683.648">17397 13643 6833 0 0,'-60'119'3839'0'0,"15"-36"-3774"0"0,34-61-44 0 0,2 1 0 0 0,0 0 0 0 0,1 0 1 0 0,2 0-1 0 0,0 1 0 0 0,2 0 0 0 0,0 1 0 0 0,2-1 0 0 0,1 0 1 0 0,0 1-1 0 0,2-1 0 0 0,1 1 0 0 0,1-1 0 0 0,1 0 0 0 0,5 15-21 0 0,-5-29 22 0 0,-1 0 0 0 0,0 0-1 0 0,-1 0 1 0 0,0 1 0 0 0,0-1 0 0 0,-1 0-1 0 0,0 1 1 0 0,-1-1 0 0 0,0 1-1 0 0,-1-1 1 0 0,0 0 0 0 0,-1 1-1 0 0,0-1 1 0 0,-1 0 0 0 0,-2 8-22 0 0,4-17 3 0 0,1-1 0 0 0,-1 0 0 0 0,1 0 0 0 0,-1 1 0 0 0,1-1 1 0 0,-1 0-1 0 0,1 0 0 0 0,-1 0 0 0 0,1 0 0 0 0,-1 0 0 0 0,1 0 0 0 0,-1 0 1 0 0,1 0-1 0 0,-1 0 0 0 0,1 0 0 0 0,-1 0 0 0 0,1 0 0 0 0,-1 0 0 0 0,1 0 1 0 0,-1 0-1 0 0,1 0 0 0 0,-1-1 0 0 0,1 1 0 0 0,-1 0 0 0 0,1 0 0 0 0,-1-1 0 0 0,1 1 1 0 0,-1 0-1 0 0,1-1 0 0 0,0 1 0 0 0,-1 0 0 0 0,1-1 0 0 0,0 1 0 0 0,-1-1 1 0 0,1 1-1 0 0,0 0 0 0 0,-1-1 0 0 0,1 1 0 0 0,0-1 0 0 0,0 1 0 0 0,0-1 1 0 0,0 1-1 0 0,-1-1 0 0 0,1 1 0 0 0,0-1 0 0 0,0 1 0 0 0,0-1 0 0 0,0 1 1 0 0,0-1-1 0 0,0 1 0 0 0,0-1 0 0 0,0 1 0 0 0,0-1 0 0 0,0 1 0 0 0,0-1 0 0 0,1 1 1 0 0,-1-1-1 0 0,0 1 0 0 0,0-1 0 0 0,0 1 0 0 0,1-1 0 0 0,-1 1 0 0 0,0-1 1 0 0,1 1-1 0 0,-1 0 0 0 0,0-1 0 0 0,1 1 0 0 0,-1-1-3 0 0,51-344-1396 0 0,-49 300 1362 0 0,2 0-1 0 0,3-1 1 0 0,1 1 0 0 0,2 1 0 0 0,2 0-1 0 0,1 1 1 0 0,3 0 0 0 0,2 1 0 0 0,1 0 0 0 0,2 2-1 0 0,2 1 1 0 0,12-15 34 0 0,-28 46 8 0 0,-1 0 0 0 0,1 0-1 0 0,1 0 1 0 0,-1 1 0 0 0,1 0 0 0 0,0 1-1 0 0,1 0 1 0 0,0 0 0 0 0,0 1 0 0 0,0 0-1 0 0,0 0 1 0 0,1 1 0 0 0,0 0 0 0 0,0 1 0 0 0,0 0-1 0 0,0 1 1 0 0,0 0 0 0 0,1 0 0 0 0,-1 1-1 0 0,1 0 1 0 0,-1 1 0 0 0,1 1 0 0 0,-1-1-1 0 0,0 2 1 0 0,1-1 0 0 0,-1 1 0 0 0,0 1-1 0 0,3 1-7 0 0,-8 0 5 0 0,-2 0 0 0 0,1 0 0 0 0,0 0 0 0 0,-1 1 0 0 0,0-1 0 0 0,0 1 0 0 0,0 0 0 0 0,0 0 0 0 0,-1 0 0 0 0,0 0 0 0 0,0 0 0 0 0,-1 1 0 0 0,1-1 0 0 0,-1 1 0 0 0,0-1 0 0 0,0 1 0 0 0,-1-1 0 0 0,0 1 0 0 0,0-1 0 0 0,0 1 0 0 0,-1 0 0 0 0,1-1 0 0 0,-1 1 0 0 0,-1-1 0 0 0,1 0 0 0 0,-1 1 0 0 0,0-1 0 0 0,0 0 0 0 0,0 0 0 0 0,-1 0 0 0 0,0 0 0 0 0,-1 2-4 0 0,-24 33 24 0 0,-1-1 1 0 0,-2-2 0 0 0,-2-1-1 0 0,-1-1 1 0 0,-1-2 0 0 0,-2-2 0 0 0,-8 4-26 0 0,39-30 4 0 0,1 0 0 0 0,-1-1 0 0 0,0 0 0 0 0,0 0 0 0 0,0 0 1 0 0,-1-1-1 0 0,0 1 0 0 0,1-2 0 0 0,-1 1 0 0 0,0-1 1 0 0,0 0-1 0 0,0 0 0 0 0,0-1 0 0 0,-4 0-4 0 0,24 7 53 0 0,1 1 0 0 0,-1 0 1 0 0,-1 1-1 0 0,0 0 0 0 0,0 1 0 0 0,-1 1 0 0 0,0-1 0 0 0,-1 2 0 0 0,-1-1 0 0 0,0 2 0 0 0,0-1 0 0 0,-2 1 0 0 0,2 4-53 0 0,18 23 78 0 0,72 134 320 0 0,-98-173-503 0 0,0-1-1 0 0,0 0 1 0 0,0 1 0 0 0,0-1-1 0 0,0 0 1 0 0,0 0 0 0 0,0 0 0 0 0,0 0-1 0 0,0 0 1 0 0,1 0 0 0 0,-1 0 0 0 0,0 0-1 0 0,1 0 1 0 0,-1-1 0 0 0,0 1-1 0 0,1-1 1 0 0,-1 1 0 0 0,1-1 0 0 0,-1 1-1 0 0,1-1 1 0 0,-1 0 0 0 0,1 0 0 0 0,0 1-1 0 0,-1-1 1 0 0,1 0 0 0 0,-1-1-1 0 0,1 1 1 0 0,-1 0 0 0 0,1 0 0 0 0,-1-1-1 0 0,1 1 1 0 0,0-1 105 0 0,7-2-1214 0 0</inkml:trace>
  <inkml:trace contextRef="#ctx0" brushRef="#br0" timeOffset="-37343.648">17997 14092 5057 0 0,'-17'-2'3134'0'0,"-20"2"-2182"0"0,38-15-486 0 0,47-104-369 0 0,-21-70 983 0 0,-16 289-119 0 0,-6 430 806 0 0,4-412-1573 0 0,7-81-130 0 0,-15-37-121 0 0,3-12-2245 0 0,54-68-2299 0 0,-42 61 2974 0 0</inkml:trace>
  <inkml:trace contextRef="#ctx0" brushRef="#br0" timeOffset="-37063.648">18758 13055 7458 0 0,'6'33'3596'0'0,"-29"23"-3508"0"0,16-41 238 0 0,-67 219 498 0 0,28-46-141 0 0,-19 168-683 0 0,-19 90 177 0 0,74-405-376 0 0,-37 182 306 0 0,43-74-4213 0 0,13-121 1972 0 0,-1-23 395 0 0</inkml:trace>
  <inkml:trace contextRef="#ctx0" brushRef="#br0" timeOffset="-36353.648">19277 13554 2769 0 0,'51'-125'4934'0'0,"-48"118"-4822"0"0,-1-1-1 0 0,0 1 1 0 0,0-1 0 0 0,-1 0 0 0 0,0 0-1 0 0,0 0 1 0 0,-1 0 0 0 0,0 0 0 0 0,0 0-1 0 0,-1 0 1 0 0,0 0 0 0 0,-1 0 0 0 0,1 1-1 0 0,-2-1 1 0 0,1 0 0 0 0,-1 1-1 0 0,0 0 1 0 0,0-1 0 0 0,-1 1 0 0 0,0 0-1 0 0,-1 1 1 0 0,1-1 0 0 0,-4-2-112 0 0,5 6 4 0 0,0 0 0 0 0,0 1 0 0 0,0-1 1 0 0,-1 1-1 0 0,1 0 0 0 0,-1 0 0 0 0,0 0 0 0 0,0 0 1 0 0,1 1-1 0 0,-1-1 0 0 0,0 1 0 0 0,0 0 0 0 0,0 0 1 0 0,0 1-1 0 0,-1-1 0 0 0,1 1 0 0 0,0 0 0 0 0,0 0 1 0 0,0 0-1 0 0,0 0 0 0 0,0 1 0 0 0,0 0 0 0 0,0 0 1 0 0,0 0-1 0 0,0 0 0 0 0,0 1 0 0 0,-1 0-4 0 0,-102 57 0 0 0,76-34-19 0 0,1 1-1 0 0,1 2 1 0 0,2 1-1 0 0,0 1 1 0 0,2 1 0 0 0,2 1-1 0 0,-11 20 20 0 0,22-32 1 0 0,2 1 0 0 0,0 0 0 0 0,1 0 0 0 0,1 1 0 0 0,1 0 0 0 0,1 0-1 0 0,1 1 1 0 0,1 0 0 0 0,0 16-1 0 0,4-34 1 0 0,-1-1 0 0 0,2 1-1 0 0,-1 0 1 0 0,1-1 0 0 0,0 1 0 0 0,0-1-1 0 0,0 1 1 0 0,0-1 0 0 0,1 1-1 0 0,-1-1 1 0 0,1 0 0 0 0,1 0 0 0 0,-1 0-1 0 0,0 0 1 0 0,1 0 0 0 0,0 0-1 0 0,0-1 1 0 0,0 1 0 0 0,0-1 0 0 0,1 0-1 0 0,-1 0 1 0 0,1 0 0 0 0,0 0 0 0 0,0-1-1 0 0,0 0 1 0 0,0 1 0 0 0,4 0-1 0 0,132 32 31 0 0,-78-24-24 0 0,-50-8-6 0 0,-1 0 1 0 0,0 1-1 0 0,0 1 1 0 0,0 0 0 0 0,-1 1-1 0 0,1-1 1 0 0,-1 2 0 0 0,-1 0-1 0 0,1 0 1 0 0,-1 1 0 0 0,-1 0-1 0 0,1 1-1 0 0,-5-6 1 0 0,0 1 0 0 0,-1 0-1 0 0,0 1 1 0 0,0-1 0 0 0,0 0-1 0 0,0 1 1 0 0,-1 0 0 0 0,0 0-1 0 0,0-1 1 0 0,0 1 0 0 0,0 0-1 0 0,-1 1 1 0 0,0-1 0 0 0,0 0-1 0 0,0 0 1 0 0,-1 0 0 0 0,0 1-1 0 0,0-1 1 0 0,0 0 0 0 0,-1 1-1 0 0,1-1 1 0 0,-1 0 0 0 0,0 0-1 0 0,-1 0 1 0 0,1 0 0 0 0,-1 0 0 0 0,0 0-1 0 0,-1 1 0 0 0,-8 8 15 0 0,0 0 0 0 0,0 0 1 0 0,-1-1-1 0 0,-1-1 0 0 0,-1 0 0 0 0,1 0 0 0 0,-2-1 0 0 0,0-1 0 0 0,0-1 1 0 0,0 0-1 0 0,-1-1 0 0 0,-1-1 0 0 0,1 0 0 0 0,-1-1 0 0 0,0-1 0 0 0,-1 0 1 0 0,1-2-1 0 0,-1 0 0 0 0,0-1 0 0 0,-14 0-15 0 0,24 0-14 0 0,-2-1 0 0 0,1 0 0 0 0,0-1 0 0 0,0 0 0 0 0,0 0 0 0 0,0-1 0 0 0,0 0 0 0 0,0-1 0 0 0,0 0 0 0 0,0 0 0 0 0,1-1 1 0 0,-1 0-1 0 0,-7-4 14 0 0,21-8-3132 0 0,34 3 2371 0 0,-13 6-189 0 0</inkml:trace>
  <inkml:trace contextRef="#ctx0" brushRef="#br0" timeOffset="-36103.648">19532 14178 7354 0 0,'-23'28'3871'0'0,"-1"1"-3848"0"0,16-13-4 0 0,2 1 1 0 0,0 0-1 0 0,0 0 0 0 0,2 1 1 0 0,0 0-1 0 0,1-1 0 0 0,1 1 1 0 0,1 0-1 0 0,0 0 1 0 0,2 0-1 0 0,0 0 0 0 0,0 0 1 0 0,2 0-1 0 0,0 0 0 0 0,3 4-19 0 0,13 65-2863 0 0,-9-57-124 0 0,-2-23 1660 0 0</inkml:trace>
  <inkml:trace contextRef="#ctx0" brushRef="#br0" timeOffset="-34993.649">19768 13046 2280 0 0,'3'-7'87'0'0,"-1"0"0"0"0,2-1 0 0 0,-1 2 0 0 0,1-1 0 0 0,0 0-1 0 0,1 1 1 0 0,-1 0 0 0 0,1 0 0 0 0,0 0 0 0 0,1 1-1 0 0,0 0 1 0 0,0 0 0 0 0,0 0 0 0 0,0 0 0 0 0,0 1-1 0 0,1 0 1 0 0,0 1 0 0 0,0 0 0 0 0,0 0 0 0 0,0 0-1 0 0,1 1 1 0 0,-1 0 0 0 0,5-1-87 0 0,10-6 404 0 0,-19 6-332 0 0,1 0 0 0 0,-1 1-1 0 0,1-1 1 0 0,0 1 0 0 0,-1 0 0 0 0,1 0 0 0 0,0 0-1 0 0,0 1 1 0 0,1-1 0 0 0,-1 1 0 0 0,0 0 0 0 0,0 0 0 0 0,0 1-1 0 0,1-1 1 0 0,-1 1 0 0 0,0 0 0 0 0,1 0 0 0 0,-1 0-1 0 0,0 1 1 0 0,1-1 0 0 0,-1 1 0 0 0,0 0 0 0 0,0 1-1 0 0,0-1 1 0 0,1 1 0 0 0,-2-1 0 0 0,1 1 0 0 0,0 0-1 0 0,0 1 1 0 0,-1-1 0 0 0,1 1 0 0 0,-1-1 0 0 0,1 1-1 0 0,-1 0 1 0 0,0 0 0 0 0,0 1 0 0 0,-1-1 0 0 0,1 1 0 0 0,-1-1-1 0 0,0 1 1 0 0,1 0 0 0 0,-2 0 0 0 0,1 0 0 0 0,0 0-1 0 0,0 3-71 0 0,3 42 425 0 0,-2 1-1 0 0,-2-1 1 0 0,-2 1-1 0 0,-7 45-424 0 0,-10 49 455 0 0,7 1 1 0 0,7 1-1 0 0,5-1 1 0 0,13 64-456 0 0,-13-204 4 0 0,7 53 129 0 0,-3 1 0 0 0,-2-1 0 0 0,-3 1 0 0 0,-7 55-133 0 0,5-91 71 0 0,3-20-54 0 0,0 1 1 0 0,-1-1-1 0 0,1 1 0 0 0,-1-1 1 0 0,1 1-1 0 0,-1-1 0 0 0,0 1 1 0 0,-1-1-1 0 0,1 1 0 0 0,0-1 1 0 0,-1 1-1 0 0,0-1 0 0 0,0 1 1 0 0,0-1-1 0 0,0 0 0 0 0,-1 1 1 0 0,1-1-1 0 0,-1 0 0 0 0,0 0 1 0 0,0 0-1 0 0,0 0 0 0 0,0-1 1 0 0,0 1-1 0 0,-1 0 0 0 0,1-1 1 0 0,-1 0-1 0 0,0 1 0 0 0,0-1 0 0 0,1 0 1 0 0,-1 0-1 0 0,-1-1 0 0 0,1 1 1 0 0,0-1-1 0 0,0 1 0 0 0,-1-1 1 0 0,1 0-1 0 0,0 0 0 0 0,-1-1 1 0 0,1 1-1 0 0,-1-1 0 0 0,1 1 1 0 0,-4-1-18 0 0,-136-58-1881 0 0,126 57-2472 0 0,15 1 2709 0 0</inkml:trace>
  <inkml:trace contextRef="#ctx0" brushRef="#br1" timeOffset="-27263.648">13629 12946 7626 0 0,'-10'-14'3826'0'0,"-11"10"-3636"0"0,20 13-191 0 0,21 221 17 0 0,-16-134-15 0 0,-5 0 0 0 0,-3 0 0 0 0,-5-1 0 0 0,-5 1 0 0 0,-3-2-1 0 0,-26 79 0 0 0,28-120 25 0 0,-2 0 0 0 0,-3-2 0 0 0,-2 0 0 0 0,-2-1-1 0 0,-2-2 1 0 0,-3 0 0 0 0,-7 6-25 0 0,32-50 17 0 0,17-2-41 0 0,-4-3 24 0 0,1-1 0 0 0,0 1-1 0 0,1 0 0 0 0,-1 0 0 0 0,0 1 0 0 0,1 0 0 0 0,-1 1 0 0 0,0 0 0 0 0,1 1 0 0 0,-1 0 0 0 0,0 1 0 0 0,0 0 0 0 0,0 0 0 0 0,7 5 1 0 0,3 12 4 0 0,-1 1 1 0 0,-1 1-1 0 0,-2 0 0 0 0,0 2 0 0 0,-1 0 0 0 0,-1 1 1 0 0,-2 0-1 0 0,0 1 0 0 0,-2 0 0 0 0,0 0 0 0 0,-2 1 1 0 0,1 10-5 0 0,1-6 8 0 0,82 324 37 0 0,-56-166-35 0 0,-35-174-110 0 0,1-1 1 0 0,1 1-1 0 0,0-1 1 0 0,1 0-1 0 0,1 0 1 0 0,0 0-1 0 0,0 0 1 0 0,2-1-1 0 0,0 0 1 0 0,0 0-1 0 0,1-1 1 0 0,0 0-1 0 0,1 0 1 0 0,1-1-1 0 0,0-1 1 0 0,0 1-1 0 0,1-1 1 0 0,0-1-1 0 0,1 0 1 0 0,3 1 99 0 0,12 6-586 0 0,0 0-191 0 0</inkml:trace>
  <inkml:trace contextRef="#ctx0" brushRef="#br0" timeOffset="3.647">13538 16283 280 0 0,'6'-70'5801'0'0,"-6"68"-5789"0"0,-1 0 0 0 0,0 0 0 0 0,0 0 0 0 0,0 1 0 0 0,0-1 0 0 0,0 0 0 0 0,0 0 0 0 0,0 0 0 0 0,-1 1 0 0 0,1-1-1 0 0,-1 1 1 0 0,1-1 0 0 0,-1 1 0 0 0,1 0 0 0 0,-1-1 0 0 0,0 1 0 0 0,0 0 0 0 0,1 0 0 0 0,-1 0 0 0 0,0 0 0 0 0,0 1 0 0 0,0-1 0 0 0,0 0 0 0 0,0 1-1 0 0,0-1 1 0 0,-1 1 0 0 0,1 0 0 0 0,0 0 0 0 0,0 0 0 0 0,0 0 0 0 0,0 0 0 0 0,0 0 0 0 0,0 1 0 0 0,0-1 0 0 0,-1 1-12 0 0,-32 62 85 0 0,16 61 403 0 0,-21 763 1250 0 0,34-738-1630 0 0,-3 82 612 0 0,14 124-720 0 0,-3-327 79 0 0,0 0 1 0 0,2 0-1 0 0,1-1 0 0 0,1 1 1 0 0,2-1-1 0 0,8 20-79 0 0,-11-41 23 0 0,0-1 1 0 0,1 1-1 0 0,0-1 0 0 0,0 0 1 0 0,0 0-1 0 0,0-1 0 0 0,1 1 1 0 0,-1-2-1 0 0,1 1 0 0 0,1-1 1 0 0,-1 0-1 0 0,0 0 0 0 0,1-1 1 0 0,-1 0-1 0 0,1 0 0 0 0,-1-1 0 0 0,1 0 1 0 0,0 0-1 0 0,0-1 0 0 0,-1 0 1 0 0,1 0-1 0 0,0-1 0 0 0,0 0 1 0 0,-1 0-1 0 0,1-1 0 0 0,0 0 1 0 0,-1-1-1 0 0,7-2-23 0 0,18 0-253 0 0,108-15-4829 0 0,-117 17 3675 0 0</inkml:trace>
  <inkml:trace contextRef="#ctx0" brushRef="#br0" timeOffset="3.647">17061 17212 8426 0 0,'8'3'4467'0'0,"45"2"-4379"0"0,0-3-1 0 0,1-2 0 0 0,-1-2 1 0 0,0-2-1 0 0,0-3 1 0 0,0-2-1 0 0,-1-3 0 0 0,9-4-87 0 0,41 5-1052 0 0,0 20-3641 0 0,-84-7 2999 0 0</inkml:trace>
  <inkml:trace contextRef="#ctx0" brushRef="#br0" timeOffset="3.647">18174 17089 3761 0 0,'-1'7'159'0'0,"1"-1"0"0"0,1 1 0 0 0,-1 0-1 0 0,1-1 1 0 0,0 1 0 0 0,1-1 0 0 0,0 0 0 0 0,0 1 0 0 0,0-1 0 0 0,0 0 0 0 0,1 0 0 0 0,0 0 0 0 0,1-1 0 0 0,-1 1 0 0 0,1-1 0 0 0,0 1-1 0 0,0-1 1 0 0,1-1 0 0 0,-1 1 0 0 0,1 0 0 0 0,0-1 0 0 0,1 0 0 0 0,-1 0 0 0 0,1-1 0 0 0,-1 0 0 0 0,1 0 0 0 0,0 0 0 0 0,0 0 0 0 0,0-1-1 0 0,4 1-158 0 0,0-2 133 0 0,0 0-1 0 0,1 0 1 0 0,-1-1-1 0 0,0 0 1 0 0,1-1-1 0 0,-1 0 1 0 0,0-1-1 0 0,1 0 1 0 0,-1-1-1 0 0,0 0 0 0 0,-1 0 1 0 0,1-1-1 0 0,-1 0 1 0 0,1-1-1 0 0,-1 0 1 0 0,0-1-1 0 0,-1 1 1 0 0,0-2-1 0 0,0 1 1 0 0,0-1-1 0 0,0 0 0 0 0,-1-1 1 0 0,0 0-1 0 0,-1 0 1 0 0,4-7-133 0 0,15-9 97 0 0,151-165 393 0 0,-170 182-486 0 0,0-2 1 0 0,-1 1-1 0 0,0-1 1 0 0,-1 1 0 0 0,1-1-1 0 0,-2-1 1 0 0,1 1 0 0 0,-1 0-1 0 0,-1-1 1 0 0,0 0-1 0 0,0 0 1 0 0,-1 1 0 0 0,0-1-1 0 0,-1 0 1 0 0,0 0-1 0 0,0 0 1 0 0,-1 0 0 0 0,-1 0-1 0 0,1 1 1 0 0,-2-1-1 0 0,1 0 1 0 0,-1 1 0 0 0,-1 0-1 0 0,0 0 1 0 0,0 0-1 0 0,-1 0 1 0 0,0 0 0 0 0,0 1-1 0 0,-1 0 1 0 0,0 0-1 0 0,0 1 1 0 0,-1-1 0 0 0,-7-5-5 0 0,7 8-5 0 0,0-1 1 0 0,-1 1 0 0 0,0 0-1 0 0,0 1 1 0 0,-1 0 0 0 0,1 0-1 0 0,-1 1 1 0 0,0 0 0 0 0,0 1-1 0 0,0-1 1 0 0,0 2 0 0 0,0-1-1 0 0,0 1 1 0 0,0 1 0 0 0,-1 0-1 0 0,1 0 1 0 0,0 1-1 0 0,0 0 1 0 0,0 0 0 0 0,0 1-1 0 0,0 0 1 0 0,0 1 0 0 0,0 0-1 0 0,0 1 1 0 0,1-1 0 0 0,0 2-1 0 0,-1-1 1 0 0,2 1 0 0 0,-1 0-1 0 0,1 1 1 0 0,-2 1 4 0 0,-2 4 26 0 0,1 1 0 0 0,0 0 1 0 0,1 1-1 0 0,0 0 0 0 0,2 0 0 0 0,-1 1 0 0 0,1 0 1 0 0,1 0-1 0 0,1 1 0 0 0,0-1 0 0 0,0 1 0 0 0,2 1 1 0 0,0-1-1 0 0,-1 12-26 0 0,1 62 248 0 0,4-1 0 0 0,3 0 0 0 0,5 0 0 0 0,3-1 0 0 0,4 0 0 0 0,4-1 0 0 0,13 32-248 0 0,0 14 95 0 0,8 139-851 0 0,-31-246-2402 0 0,-10-25 2000 0 0</inkml:trace>
  <inkml:trace contextRef="#ctx0" brushRef="#br0" timeOffset="3.647">19123 16369 448 0 0,'-7'5'155'0'0,"1"1"-1"0"0,0-1 0 0 0,0 1 1 0 0,1 0-1 0 0,0 1 1 0 0,0-1-1 0 0,0 1 1 0 0,1 0-1 0 0,0 0 0 0 0,0 0 1 0 0,1 1-1 0 0,-1-1 1 0 0,2 1-1 0 0,-1 0 1 0 0,0 7-155 0 0,-34 117 1653 0 0,7 2 0 0 0,6 0 0 0 0,5 2 0 0 0,3 52-1653 0 0,13-153 164 0 0,1 0 0 0 0,2 0 1 0 0,2 0-1 0 0,1 1 0 0 0,4 16-164 0 0,-7-49-38 0 0,0 0-1 0 0,1 0 1 0 0,-1 0-1 0 0,0 0 1 0 0,1 0-1 0 0,0 0 1 0 0,0 0 0 0 0,0 0-1 0 0,0-1 1 0 0,0 1-1 0 0,0 0 1 0 0,1-1-1 0 0,0 1 1 0 0,-1-1-1 0 0,1 1 1 0 0,0-1-1 0 0,0 0 1 0 0,0 1 0 0 0,0-1-1 0 0,1 0 1 0 0,-1-1-1 0 0,0 1 1 0 0,1 0-1 0 0,-1-1 1 0 0,1 1-1 0 0,0-1 1 0 0,0 0-1 0 0,-1 0 1 0 0,1 0 0 0 0,0 0-1 0 0,0 0 1 0 0,0-1-1 0 0,0 1 1 0 0,0-1-1 0 0,0 0 1 0 0,0 0-1 0 0,0 0 1 0 0,0 0 0 0 0,0 0-1 0 0,0-1 1 0 0,0 0-1 0 0,0 1 1 0 0,0-1-1 0 0,0 0 1 0 0,-1 0-1 0 0,1-1 1 0 0,0 1-1 0 0,0-1 39 0 0,26-25-1082 0 0,-15 9 229 0 0</inkml:trace>
  <inkml:trace contextRef="#ctx0" brushRef="#br0" timeOffset="3.647">19397 16799 5897 0 0,'-35'81'4758'0'0,"13"-44"-4276"0"0,2 16-221 0 0,1 1-1 0 0,4 0 1 0 0,1 2 0 0 0,3-1 0 0 0,3 1-1 0 0,-1 40-260 0 0,35-120-754 0 0,51-144-4350 0 0,-64 134 3934 0 0</inkml:trace>
  <inkml:trace contextRef="#ctx0" brushRef="#br0" timeOffset="3.647">19459 16901 1608 0 0,'0'0'302'0'0,"8"-12"1568"0"0,-2 23 3339 0 0,-23 212-858 0 0,7-157-3767 0 0,-10 23 186 0 0,7-58-511 0 0,15-37-2820 0 0,18-78-1325 0 0,-25 61 1845 0 0</inkml:trace>
  <inkml:trace contextRef="#ctx0" brushRef="#br0" timeOffset="3.647">19140 16889 5585 0 0,'-9'-27'7386'0'0,"268"-40"-5602"0"0,-230 60-1737 0 0,0-1 0 0 0,0-2-1 0 0,0 0 1 0 0,-2-2 0 0 0,1-2-1 0 0,1-1-46 0 0,37-29-1345 0 0,-9-10-4419 0 0,-48 44 4055 0 0</inkml:trace>
  <inkml:trace contextRef="#ctx0" brushRef="#br0" timeOffset="3.647">19841 16365 4081 0 0,'24'34'5622'0'0,"-5"34"-3349"0"0,-14-44-1538 0 0,40 130 1220 0 0,-29-113-1824 0 0,-2 1-1 0 0,-2 0 0 0 0,-2 1 1 0 0,-1 0-1 0 0,-3 1 1 0 0,-1-1-1 0 0,-2 1 0 0 0,-3 0 1 0 0,-1 0-1 0 0,-6 35-130 0 0,-3-33-67 0 0,-3-2-1 0 0,-1 0 0 0 0,-3-1 1 0 0,-1 0-1 0 0,-2-2 1 0 0,-2 0-1 0 0,-2-1 1 0 0,-1-1-1 0 0,-13 12 68 0 0,-8 15-4464 0 0,46-65 3416 0 0</inkml:trace>
  <inkml:trace contextRef="#ctx0" brushRef="#br0" timeOffset="3.647">20139 15814 4737 0 0,'3'-7'447'0'0,"6"-12"-129"0"0,0 1 1 0 0,0 0-1 0 0,2 1 1 0 0,0 0-1 0 0,1 1 0 0 0,1 0 1 0 0,1 1-1 0 0,3-3-318 0 0,1 1 216 0 0,1 1 1 0 0,1 1-1 0 0,0 1 1 0 0,1 0-1 0 0,1 2 1 0 0,0 0-1 0 0,18-6-216 0 0,-38 17 61 0 0,0 0 1 0 0,0 0-1 0 0,0 1 0 0 0,0-1 1 0 0,1 0-1 0 0,-1 1 0 0 0,0-1 1 0 0,0 1-1 0 0,1 0 0 0 0,-1 0 0 0 0,0 0 1 0 0,1 0-1 0 0,-1 0 0 0 0,0 0 1 0 0,0 1-1 0 0,1-1 0 0 0,-1 1 1 0 0,0 0-1 0 0,0-1 0 0 0,0 1 1 0 0,0 0-1 0 0,0 0 0 0 0,0 1 1 0 0,0-1-1 0 0,0 0 0 0 0,0 1 0 0 0,0-1 1 0 0,-1 1-1 0 0,1-1 0 0 0,0 1 1 0 0,-1 0-1 0 0,0 0 0 0 0,1-1 1 0 0,-1 1-1 0 0,0 0 0 0 0,0 0 1 0 0,0 0-1 0 0,0 1-61 0 0,17 92 1298 0 0,-16-70-1104 0 0,47 582 2312 0 0,9-111-1418 0 0,25 13-1088 0 0,-66-419 165 0 0,-2 0 0 0 0,-5 1 0 0 0,-4 0 0 0 0,-5 66-165 0 0,-2-132 31 0 0,-1-1 1 0 0,-1 0-1 0 0,-1 0 0 0 0,-1 0 0 0 0,-1 0 0 0 0,-2-1 0 0 0,0 0 0 0 0,-1 0 0 0 0,-1-1 0 0 0,-1 0 0 0 0,-1-1 0 0 0,-1 0 0 0 0,-1-1 0 0 0,-1 0 0 0 0,-1-2 1 0 0,0 1-1 0 0,-1-2 0 0 0,-1 0 0 0 0,-1-2 0 0 0,-10 8-31 0 0,16-17-194 0 0,-1 0 0 0 0,0 0 0 0 0,0-2 0 0 0,-1 1 0 0 0,1-2 0 0 0,-1 0 1 0 0,0-1-1 0 0,0 0 0 0 0,-5-1 194 0 0,-137-8-5083 0 0,113 3 2937 0 0,15 1 378 0 0</inkml:trace>
  <inkml:trace contextRef="#ctx0" brushRef="#br1" timeOffset="3.647">26487 17839 6265 0 0,'-22'13'1673'0'0,"6"-2"-2465"0"0,6-3 688 0 0,-4 0-801 0 0,3 0-455 0 0</inkml:trace>
  <inkml:trace contextRef="#ctx0" brushRef="#br1" timeOffset="3.647">30648 17368 4457 0 0,'-11'6'1440'0'0,"3"-3"-1928"0"0,0 2 432 0 0,2-5-336 0 0,6 2-464 0 0</inkml:trace>
  <inkml:trace contextRef="#ctx0" brushRef="#br1" timeOffset="3.647">29687 1578 4209 0 0,'-105'139'2688'0'0,"72"-85"-2379"0"0,-69 112 455 0 0,28-57-403 0 0,75-109-372 0 0,-1 0 1 0 0,1 0-1 0 0,-1 0 0 0 0,1 0 0 0 0,-1 0 1 0 0,1 0-1 0 0,-1 0 0 0 0,1 0 1 0 0,-1 1-1 0 0,1-1 0 0 0,-1 0 0 0 0,1 0 1 0 0,-1 0-1 0 0,1 1 0 0 0,-1-1 1 0 0,0 0-1 0 0,1 0 0 0 0,-1 1 0 0 0,1-1 1 0 0,-1 0-1 0 0,0 1 0 0 0,1-1 0 0 0,-1 1 1 0 0,0-1-1 0 0,0 0 0 0 0,1 1 1 0 0,-1-1-1 0 0,0 1 0 0 0,0-1 0 0 0,1 1 1 0 0,-1-1-1 0 0,0 1 0 0 0,0-1 0 0 0,0 1 1 0 0,0-1-1 0 0,0 1 0 0 0,0-1 1 0 0,0 1-1 0 0,0-1 0 0 0,0 1 0 0 0,0-1 1 0 0,0 1-1 0 0,0-1 0 0 0,0 1 1 0 0,0-1-1 0 0,-1 1 0 0 0,1-1 0 0 0,0 1 11 0 0,93-71-2071 0 0,-62 41 1247 0 0</inkml:trace>
  <inkml:trace contextRef="#ctx0" brushRef="#br1" timeOffset="3.647">29897 1609 2457 0 0,'-69'190'5008'0'0,"-73"76"-2136"0"0,105-191-3342 0 0,45-68-228 0 0,11-7 11 0 0</inkml:trace>
  <inkml:trace contextRef="#ctx0" brushRef="#br1" timeOffset="3.647">33488 1363 6601 0 0,'-23'68'4008'0'0,"5"-23"-3500"0"0,2 4 122 0 0,-6 13-184 0 0,3 2 0 0 0,3 1-1 0 0,-8 64-445 0 0,24-127 1 0 0,-1-2-42 0 0,0 1 0 0 0,1 0 0 0 0,-1 0 0 0 0,1-1 0 0 0,-1 1 0 0 0,1 0 0 0 0,-1 0 0 0 0,1 0 0 0 0,-1 0 0 0 0,1 0 1 0 0,0 0-1 0 0,0 0 0 0 0,-1 0 0 0 0,1 0 0 0 0,0 0 0 0 0,0 0 0 0 0,0 0 0 0 0,0 0 0 0 0,0 0 0 0 0,0 0 0 0 0,1 0 0 0 0,-1 0 1 0 0,0 0-1 0 0,0 0 0 0 0,1 0 0 0 0,-1 0 0 0 0,0-1 0 0 0,1 1 0 0 0,-1 0 0 0 0,1 0 0 0 0,-1 0 0 0 0,1 0 0 0 0,0-1 0 0 0,-1 1 0 0 0,1 0 1 0 0,0 0-1 0 0,0-1 0 0 0,-1 1 0 0 0,1-1 0 0 0,0 1 0 0 0,0-1 0 0 0,0 1 0 0 0,0-1 0 0 0,0 1 0 0 0,-1-1 0 0 0,1 0 0 0 0,0 1 0 0 0,0-1 1 0 0,0 0-1 0 0,0 0 0 0 0,0 0 0 0 0,0 0 0 0 0,0 0 0 0 0,0 0 0 0 0,0 0 0 0 0,0 0 0 0 0,0 0 0 0 0,0 0 0 0 0,0-1 0 0 0,0 1 0 0 0,0 0 1 0 0,1-1 40 0 0,29-23-1562 0 0,-9 5 162 0 0</inkml:trace>
  <inkml:trace contextRef="#ctx0" brushRef="#br1" timeOffset="3.647">33807 1639 9826 0 0,'-34'25'3593'0'0,"4"3"-2721"0"0,0-3-704 0 0,0 7 72 0 0,3-8-184 0 0,6 0-24 0 0,2-2-32 0 0,9-8-64 0 0,9-6-136 0 0,2-5-1080 0 0,-1-3 1088 0 0,0 0-600 0 0,50 4-513 0 0</inkml:trace>
  <inkml:trace contextRef="#ctx0" brushRef="#br1" timeOffset="3.647">33875 1500 5345 0 0,'-9'7'238'0'0,"1"-1"0"0"0,0 1 0 0 0,0 1 0 0 0,0-1 0 0 0,1 2 0 0 0,0-1 0 0 0,0 0 0 0 0,1 1 0 0 0,0 1 0 0 0,1-1 0 0 0,0 1 0 0 0,1 0 0 0 0,0 0 0 0 0,0 0 0 0 0,1 0 0 0 0,0 1-238 0 0,-26 56 804 0 0,-23 31-225 0 0,25-27-1221 0 0,49-61-1369 0 0,-4-13 849 0 0</inkml:trace>
  <inkml:trace contextRef="#ctx0" brushRef="#br1" timeOffset="3.647">29639 1555 3081 0 0,'-4'2'163'0'0,"-1"1"-1"0"0,1 0 1 0 0,0 0 0 0 0,0 0 0 0 0,1 1 0 0 0,-1 0 0 0 0,1-1 0 0 0,-1 1-1 0 0,1 0 1 0 0,0 1 0 0 0,1-1 0 0 0,-1 1 0 0 0,1-1 0 0 0,0 1 0 0 0,0 0 0 0 0,0-1-1 0 0,0 3-162 0 0,-19 34 711 0 0,-127 164 1053 0 0,128-153-1849 0 0,27-54-158 0 0,91-55-2368 0 0,-77 35 1579 0 0</inkml:trace>
  <inkml:trace contextRef="#ctx0" brushRef="#br1" timeOffset="3.647">29786 1698 4865 0 0,'-15'27'2241'0'0,"-1"10"-1281"0"0,2 1-576 0 0,-8 3 136 0 0,4-1-8 0 0,-1 3-64 0 0,2-8-88 0 0,-2-5-152 0 0,7 4-56 0 0,-2-12-64 0 0,6-4-80 0 0,6-10-696 0 0,2 3 592 0 0,5-8-328 0 0,18-2-280 0 0</inkml:trace>
  <inkml:trace contextRef="#ctx0" brushRef="#br1" timeOffset="3.647">25698 3631 5681 0 0,'155'172'2635'0'0,"218"216"-2675"0"0,-302-329 38 0 0,3-3-1 0 0,2-4 1 0 0,2-3 0 0 0,2-3-1 0 0,2-4 1 0 0,2-3-1 0 0,2-5 1 0 0,1-3-1 0 0,3-3 3 0 0,-89-27 0 0 0,503 189-2781 0 0,-471-176 2169 0 0,-6-1-208 0 0</inkml:trace>
  <inkml:trace contextRef="#ctx0" brushRef="#br1" timeOffset="3.647">27613 3282 7562 0 0,'-17'-7'3358'0'0,"-23"54"-3346"0"0,-136 275 12 0 0,-276 512-88 0 0,298-560-2617 0 0,-71 83 2681 0 0,178-284-697 0 0</inkml:trace>
  <inkml:trace contextRef="#ctx0" brushRef="#br0" timeOffset="3.647">22454 5964 6545 0 0,'-8'38'3577'0'0,"-20"13"-2359"0"0,2-6-953 0 0,1 15-318 0 0,3 0-1 0 0,3 2 0 0 0,2 0 1 0 0,3 1-1 0 0,2 1 1 0 0,0 37 53 0 0,11-93-7 0 0,1 0 1 0 0,0 0-1 0 0,0 0 1 0 0,0 0-1 0 0,1 0 1 0 0,0 0-1 0 0,1-1 1 0 0,-1 1-1 0 0,2 0 1 0 0,-1 0-1 0 0,1-1 1 0 0,0 1-1 0 0,1-1 1 0 0,0 0-1 0 0,0 0 1 0 0,0-1-1 0 0,1 1 0 0 0,0-1 1 0 0,0 0-1 0 0,1 0 1 0 0,-1 0-1 0 0,1-1 1 0 0,1 0-1 0 0,-1 0 1 0 0,1-1-1 0 0,2 2 7 0 0,5-3-136 0 0,0 0-1 0 0,0-1 0 0 0,0 0 0 0 0,1-1 0 0 0,-1-1 1 0 0,0-1-1 0 0,1 0 0 0 0,-1 0 0 0 0,0-1 0 0 0,0-1 0 0 0,0-1 1 0 0,4-1 136 0 0,33-17-2682 0 0,-31 14 1188 0 0</inkml:trace>
  <inkml:trace contextRef="#ctx0" brushRef="#br0" timeOffset="3.647">22122 6407 8834 0 0,'-20'-7'4044'0'0,"-7"14"-3582"0"0,29 0-597 0 0,59 32 51 0 0,-33-36-147 0 0,0-1 0 0 0,0-1 0 0 0,0-2 0 0 0,0 0-1 0 0,0-2 1 0 0,-1-2 0 0 0,1 0 0 0 0,1-2 231 0 0,-8 3-142 0 0,34-9-514 0 0</inkml:trace>
  <inkml:trace contextRef="#ctx0" brushRef="#br0" timeOffset="3.647">25487 5779 6257 0 0,'-35'25'3286'0'0,"-25"54"-3228"0"0,4 27-45 0 0,6 2 0 0 0,4 2-1 0 0,-2 22-12 0 0,41-116 7 0 0,1 0-1 0 0,1 0 0 0 0,1 0 1 0 0,0 1-1 0 0,1-1 0 0 0,0 1 1 0 0,2 0-1 0 0,0 0 0 0 0,1 0 1 0 0,0 0-1 0 0,2 0 0 0 0,1 9-6 0 0,-1-22 13 0 0,0 1 0 0 0,0 0 0 0 0,0-1-1 0 0,1 0 1 0 0,0 0 0 0 0,0 1-1 0 0,0-2 1 0 0,0 1 0 0 0,0 0 0 0 0,1 0-1 0 0,-1-1 1 0 0,1 0 0 0 0,0 0-1 0 0,0 0 1 0 0,1 0 0 0 0,-1-1 0 0 0,0 0-1 0 0,1 0 1 0 0,0 0 0 0 0,-1 0 0 0 0,1 0-1 0 0,0-1 1 0 0,0 0 0 0 0,0 0-1 0 0,0-1 1 0 0,0 1 0 0 0,0-1 0 0 0,0 0-1 0 0,1 0-12 0 0,10-1 19 0 0,0 0-1 0 0,-1-1 1 0 0,1-1-1 0 0,-1 0 0 0 0,0-1 1 0 0,0-1-1 0 0,0 0 1 0 0,10-6-19 0 0,92-59-1700 0 0,-78 37-851 0 0,-27 26 1307 0 0</inkml:trace>
  <inkml:trace contextRef="#ctx0" brushRef="#br0" timeOffset="3.647">25041 6150 9466 0 0,'-1'12'3273'0'0,"-1"-9"-2617"0"0,-1-2-576 0 0,3-1-80 0 0,0 0 0 0 0,0 0-32 0 0,0 0 8 0 0,46 19-24 0 0,-20-15-96 0 0,9-4-392 0 0,5-5-328 0 0,6 0-569 0 0,5-4 1049 0 0,9-6-960 0 0,-1-2-545 0 0</inkml:trace>
  <inkml:trace contextRef="#ctx0" brushRef="#br0" timeOffset="3.647">21320 8735 3705 0 0,'-3'0'58'0'0,"0"0"-1"0"0,0 0 1 0 0,0 0 0 0 0,0 0 0 0 0,0 1-1 0 0,0-1 1 0 0,0 1 0 0 0,0 0 0 0 0,0 0-1 0 0,0 0 1 0 0,0 0 0 0 0,1 0 0 0 0,-1 1-1 0 0,0-1 1 0 0,1 1 0 0 0,-1-1 0 0 0,1 1 0 0 0,0 0-1 0 0,0 0 1 0 0,-1 0 0 0 0,1 1 0 0 0,0-1-1 0 0,1 0 1 0 0,-1 1 0 0 0,0-1 0 0 0,1 1-1 0 0,0 0 1 0 0,-1 0 0 0 0,1-1 0 0 0,0 1 0 0 0,0 0-1 0 0,0 0 1 0 0,1 0 0 0 0,-1 0 0 0 0,1 3-58 0 0,-66 255 164 0 0,-48 145 958 0 0,111-398-1047 0 0,1 1 0 0 0,0 0-1 0 0,1 0 1 0 0,0 1 0 0 0,0-1-1 0 0,1 0 1 0 0,0 0-1 0 0,1 0 1 0 0,0 0 0 0 0,1 1-1 0 0,-1-1 1 0 0,2-1 0 0 0,-1 1-1 0 0,1 0 1 0 0,1 0-1 0 0,-1-1 1 0 0,1 0 0 0 0,1 0-1 0 0,0 0 1 0 0,1 1-75 0 0,-4-6 8 0 0,1-1 0 0 0,0 1 0 0 0,0-1 0 0 0,0 0 0 0 0,0 0 1 0 0,1 0-1 0 0,-1 0 0 0 0,0-1 0 0 0,1 1 0 0 0,-1-1 0 0 0,1 0 0 0 0,0 0 1 0 0,-1 0-1 0 0,1 0 0 0 0,0-1 0 0 0,0 1 0 0 0,-1-1 0 0 0,1 0 0 0 0,0-1 1 0 0,0 1-1 0 0,-1 0 0 0 0,1-1 0 0 0,0 0 0 0 0,-1 0 0 0 0,1 0 0 0 0,1-1-8 0 0,96-44 66 0 0,50-63-3408 0 0,-134 96 2462 0 0</inkml:trace>
  <inkml:trace contextRef="#ctx0" brushRef="#br0" timeOffset="3.647">21043 9192 7322 0 0,'-12'-5'2608'0'0,"8"4"-2032"0"0,-1-1-504 0 0,3 2-72 0 0,2 0 0 0 0,0 0 0 0 0,0 0-24 0 0,0 0-8 0 0,56 0-32 0 0,-29-3-80 0 0,0 1-336 0 0,0-4-296 0 0,10-2-440 0 0,-2 2 880 0 0,2-2-689 0 0,7-2-527 0 0</inkml:trace>
  <inkml:trace contextRef="#ctx0" brushRef="#br0" timeOffset="3.647">28295 9221 5897 0 0,'-30'-23'3274'0'0,"25"40"-3172"0"0,-12 376 120 0 0,-2-176-162 0 0,18-210-26 0 0,0-1-1 0 0,0 1 0 0 0,1 0 0 0 0,0 0 0 0 0,0 0 0 0 0,0 0 0 0 0,1 0 0 0 0,0-1 1 0 0,1 1-1 0 0,-1 0 0 0 0,1-1 0 0 0,1 1 0 0 0,-1-1 0 0 0,1 0 0 0 0,0 1 1 0 0,0-1-1 0 0,1-1 0 0 0,0 1 0 0 0,0 0 0 0 0,1-1 0 0 0,-1 0 0 0 0,1 0 1 0 0,0 0-1 0 0,0-1 0 0 0,1 0 0 0 0,-1 0 0 0 0,1 0 0 0 0,0 0 0 0 0,0-1 1 0 0,0 0-1 0 0,0 0 0 0 0,1-1 0 0 0,2 1-33 0 0,23-3 39 0 0,-20 2-303 0 0,-1-2 1 0 0,0 0-1 0 0,1 0 1 0 0,-1-1-1 0 0,1-1 1 0 0,-1 0 0 0 0,0 0-1 0 0,0-1 1 0 0,0 0-1 0 0,0-1 1 0 0,8-5 263 0 0,3 0-1430 0 0,-12 4 343 0 0</inkml:trace>
  <inkml:trace contextRef="#ctx0" brushRef="#br0" timeOffset="3.647">27964 9695 8810 0 0,'20'-10'6275'0'0,"202"-11"-6953"0"0,6-25-2500 0 0,-182 36 2223 0 0</inkml:trace>
  <inkml:trace contextRef="#ctx0" brushRef="#br0" timeOffset="3.647">25288 8991 3065 0 0,'1'-3'83'0'0,"0"1"0"0"0,-1-1 0 0 0,1 0 0 0 0,-1 0 1 0 0,0 0-1 0 0,1-1 0 0 0,-2 1 0 0 0,1 0 0 0 0,0 0 1 0 0,0 0-1 0 0,-1 0 0 0 0,0 0 0 0 0,0 1 0 0 0,0-1 1 0 0,0 0-1 0 0,0 0 0 0 0,0 0 0 0 0,-1 1 0 0 0,1-1 1 0 0,-1 1-1 0 0,0-1 0 0 0,0 1 0 0 0,0-1 0 0 0,0 1 1 0 0,0 0-1 0 0,-3-2-83 0 0,-3 10 259 0 0,-3 16-130 0 0,1 0 1 0 0,1 1 0 0 0,1 1-1 0 0,1-1 1 0 0,1 1 0 0 0,-1 17-130 0 0,-3 2 135 0 0,-13 53 132 0 0,-2-4 88 0 0,5 2 0 0 0,3 0 1 0 0,5 0-1 0 0,3 1 0 0 0,5 1-355 0 0,3-92 28 0 0,0 0-1 0 0,0 1 0 0 0,0-1 1 0 0,1 0-1 0 0,-1 1 0 0 0,1-1 1 0 0,0 1-1 0 0,0-1 0 0 0,0 0 1 0 0,1 1-1 0 0,0-1 1 0 0,0 1-1 0 0,0-1 0 0 0,0 0 1 0 0,1 0-1 0 0,-1 0 0 0 0,1 0 1 0 0,0 0-1 0 0,0 0 1 0 0,1 0-1 0 0,-1-1 0 0 0,1 1 1 0 0,0-1-1 0 0,0 1 0 0 0,0-1 1 0 0,0 0-1 0 0,1 0 1 0 0,-1-1-1 0 0,1 1 0 0 0,-1-1 1 0 0,1 1-1 0 0,0-1 0 0 0,0-1 1 0 0,0 1-1 0 0,0 0 1 0 0,1-1-1 0 0,-1 0 0 0 0,0 0 1 0 0,1 0-1 0 0,-1 0 0 0 0,0-1 1 0 0,4 0-28 0 0,218-65-1265 0 0,-187 48-771 0 0,-25 12 929 0 0</inkml:trace>
  <inkml:trace contextRef="#ctx0" brushRef="#br0" timeOffset="3.647">25038 9347 8890 0 0,'-1'1'3321'0'0,"-2"-4"-2545"0"0,1 1-664 0 0,0 1-72 0 0,2-1-32 0 0,0 1-8 0 0,0-1 0 0 0,0 2-16 0 0,4 0-8 0 0,58 0 0 0 0,-38 0-40 0 0,6-3-272 0 0,2 0-248 0 0,6-4-417 0 0,-2 1 753 0 0,11-4-656 0 0,-3 4-408 0 0</inkml:trace>
  <inkml:trace contextRef="#ctx0" brushRef="#br0" timeOffset="3.647">18198 13581 3281 0 0,'0'-5'581'0'0,"1"4"-492"0"0,-1-1 0 0 0,1 1 0 0 0,-1-1 0 0 0,0 1 0 0 0,0-1 0 0 0,1 1 0 0 0,-1-1 0 0 0,0 1 0 0 0,0-1 0 0 0,-1 1 0 0 0,1-1 0 0 0,0 1 0 0 0,0-1 0 0 0,-1 1 0 0 0,1-1 0 0 0,-1 1 0 0 0,1-1 0 0 0,-1 1 0 0 0,0 0 0 0 0,1-1 0 0 0,-1 1 0 0 0,0 0 0 0 0,0 0 0 0 0,0 0 0 0 0,0-1 0 0 0,0 1 0 0 0,0 0 0 0 0,0 0 0 0 0,-1 1 0 0 0,1-1 0 0 0,0 0 0 0 0,-1 0 0 0 0,1 0 0 0 0,0 1 0 0 0,-1-1 0 0 0,1 1 0 0 0,-2-1-89 0 0,-1 11 233 0 0,-73 423 349 0 0,-73 125 1490 0 0,147-546-1989 0 0,0-4-35 0 0,-1 0 1 0 0,2 1-1 0 0,-1-1 0 0 0,1 1 0 0 0,1 0 0 0 0,-1-1 0 0 0,1 1 1 0 0,1 0-1 0 0,0 0 0 0 0,0 0 0 0 0,1 0 0 0 0,0-1 0 0 0,0 1 1 0 0,2 2-49 0 0,-1-9 5 0 0,1-1 1 0 0,0 1-1 0 0,-1-1 1 0 0,1 0-1 0 0,0 0 1 0 0,0 0-1 0 0,-1-1 1 0 0,1 1-1 0 0,0-1 1 0 0,0 1-1 0 0,0-1 1 0 0,0 0-1 0 0,0 0 1 0 0,0 0-1 0 0,0 0 1 0 0,0-1-1 0 0,-1 1 1 0 0,1-1-1 0 0,0 0 1 0 0,0 0-1 0 0,0 0 1 0 0,-1 0-1 0 0,1 0 1 0 0,-1-1-1 0 0,1 1 1 0 0,-1-1-1 0 0,1 0 1 0 0,-1 0-1 0 0,0 1 1 0 0,0-1 0 0 0,0-1-1 0 0,0 1 1 0 0,2-2-6 0 0,4-2 4 0 0,17-9-72 0 0,66-50-609 0 0,-42 12-3185 0 0,-42 45 2827 0 0,2 0-276 0 0</inkml:trace>
  <inkml:trace contextRef="#ctx0" brushRef="#br0" timeOffset="3.647">17799 14256 6537 0 0,'-1'1'61'0'0,"-1"-1"-1"0"0,1 0 0 0 0,0 0 1 0 0,0 1-1 0 0,0-1 1 0 0,0 0-1 0 0,0 0 0 0 0,0 0 1 0 0,-1 0-1 0 0,1 0 0 0 0,0 0 1 0 0,0 0-1 0 0,0-1 0 0 0,0 1 1 0 0,0 0-1 0 0,0-1 1 0 0,0 1-1 0 0,-1-1 0 0 0,1 1 1 0 0,0-1-1 0 0,0 1 0 0 0,1-1 1 0 0,-1 0-1 0 0,0 1 0 0 0,0-1 1 0 0,0 0-1 0 0,0 0 1 0 0,1 0-1 0 0,-1 0 0 0 0,0 1 1 0 0,1-1-1 0 0,-1 0 0 0 0,0 0 1 0 0,1 0-1 0 0,0-1 0 0 0,-1 1 1 0 0,1 0-1 0 0,-1 0 0 0 0,1 0 1 0 0,0 0-1 0 0,0 0 1 0 0,0 0-1 0 0,0 0 0 0 0,0-1 1 0 0,0 1-1 0 0,0 0 0 0 0,0 0 1 0 0,0 0-1 0 0,0 0 0 0 0,1 0 1 0 0,-1 0-1 0 0,0-1 1 0 0,1 1-1 0 0,-1 0 0 0 0,1 0 1 0 0,-1 0-1 0 0,1 0 0 0 0,0 0 1 0 0,-1 1-1 0 0,1-1 0 0 0,0 0 1 0 0,0 0-1 0 0,-1 0 0 0 0,1 0 1 0 0,0 1-1 0 0,0-1 1 0 0,0 0-1 0 0,0 1 0 0 0,1-1-60 0 0,103-30-222 0 0,1 4 0 0 0,109-13 222 0 0,-66 23-2063 0 0,-98 15 1054 0 0</inkml:trace>
  <inkml:trace contextRef="#ctx0" brushRef="#br0" timeOffset="3.647">19453 13723 5305 0 0,'-17'7'3404'0'0,"12"42"-3084"0"0,2-1 1 0 0,3 0-1 0 0,1 1 1 0 0,3-1 0 0 0,6 28-321 0 0,0 27 70 0 0,-7-68-53 0 0,9 95 114 0 0,-6 1 0 0 0,-8 59-131 0 0,0-171-8 0 0,4 67 520 0 0,-2-84-502 0 0,1 0 0 0 0,-1 0 0 0 0,1 0 0 0 0,0 0 0 0 0,0 0 0 0 0,0 0-1 0 0,0-1 1 0 0,0 1 0 0 0,0 0 0 0 0,0-1 0 0 0,0 1 0 0 0,1-1 0 0 0,-1 1 0 0 0,1-1 0 0 0,-1 0 0 0 0,1 0 0 0 0,0 1 0 0 0,-1-1 0 0 0,1 0 0 0 0,0 0 0 0 0,0-1 0 0 0,0 1 0 0 0,-1 0 0 0 0,1-1 0 0 0,0 1 0 0 0,0-1 0 0 0,0 1 0 0 0,0-1 0 0 0,0 0 0 0 0,0 0-1 0 0,0 0 1 0 0,0 0 0 0 0,0 0 0 0 0,0-1 0 0 0,0 1 0 0 0,0 0 0 0 0,0-1 0 0 0,0 0 0 0 0,2 0-10 0 0,21-8-342 0 0,-1-2 1 0 0,0 0-1 0 0,0-2 0 0 0,-2 0 1 0 0,1-2-1 0 0,-2 0 0 0 0,0-1 1 0 0,15-16 341 0 0,-24 22-686 0 0,12-12-583 0 0,-16 13 357 0 0</inkml:trace>
  <inkml:trace contextRef="#ctx0" brushRef="#br0" timeOffset="3.647">19324 14180 7330 0 0,'-45'-1'4871'0'0,"136"9"-4635"0"0,198-52-4389 0 0,-245 41 2782 0 0</inkml:trace>
  <inkml:trace contextRef="#ctx0" brushRef="#br0" timeOffset="3.647">20636 13103 2561 0 0,'-16'-93'1625'0'0,"9"181"493"0"0,-29 197-720 0 0,-59 222-1398 0 0,61-342 85 0 0,-118 559 106 0 0,130-569-1957 0 0,22-154 1377 0 0,0-1-238 0 0,0 0-224 0 0</inkml:trace>
  <inkml:trace contextRef="#ctx0" brushRef="#br0" timeOffset="3.647">20540 14463 3505 0 0,'0'1'65'0'0,"0"1"0"0"0,0-1 0 0 0,0 0 0 0 0,0 1 0 0 0,-1-1-1 0 0,1 0 1 0 0,-1 0 0 0 0,1 1 0 0 0,-1-1 0 0 0,1 0 0 0 0,-1 0 0 0 0,1 0 0 0 0,-1 0 0 0 0,0 0 0 0 0,0 0 0 0 0,0 0 0 0 0,0 0 0 0 0,0 0 0 0 0,0 0 0 0 0,0 0 0 0 0,0 0 0 0 0,0-1 0 0 0,0 1 0 0 0,0 0 0 0 0,0-1 0 0 0,0 1 0 0 0,-1-1 0 0 0,1 1 0 0 0,0-1-1 0 0,0 0 1 0 0,-1 1 0 0 0,1-1 0 0 0,0 0 0 0 0,0 0 0 0 0,-1 0 0 0 0,1 0 0 0 0,0 0 0 0 0,-1 0 0 0 0,1-1 0 0 0,0 1 0 0 0,-1 0-65 0 0,3-12 177 0 0,74-237 20 0 0,-34 134-175 0 0,-40 111-20 0 0,13-42 4 0 0,2-1-1 0 0,2 2 1 0 0,2 0 0 0 0,2 2 0 0 0,5-6-6 0 0,-25 46 3 0 0,0 1 0 0 0,0-1 0 0 0,1 0 0 0 0,-1 1 1 0 0,1 0-1 0 0,-1-1 0 0 0,1 1 0 0 0,0 0 0 0 0,0 0 1 0 0,0 1-1 0 0,0-1 0 0 0,0 0 0 0 0,0 1 0 0 0,1 0 0 0 0,-1 0 1 0 0,0 0-1 0 0,1 0 0 0 0,-1 0 0 0 0,0 1 0 0 0,1 0 1 0 0,-1-1-1 0 0,1 1 0 0 0,-1 1 0 0 0,1-1 0 0 0,-1 0 0 0 0,3 1-3 0 0,-5 0 26 0 0,-1-1-8 0 0,0 0 1 0 0,0 0 13 0 0,13 25 132 0 0,26 109 195 0 0,-10 292 241 0 0,-28-264-348 0 0,-10-72-84 0 0,6-75-113 0 0,5-26-189 0 0,13-184-2768 0 0,-19 159 2025 0 0</inkml:trace>
  <inkml:trace contextRef="#ctx0" brushRef="#br0" timeOffset="3.647">20647 14282 2377 0 0,'-6'5'2353'0'0,"9"-2"1387"0"0,10-2-4090 0 0,117-4 596 0 0,-56-19-2899 0 0,-73 20 1197 0 0,-1 1 272 0 0</inkml:trace>
  <inkml:trace contextRef="#ctx0" brushRef="#br0" timeOffset="3.647">21012 14842 3289 0 0,'-20'48'3062'0'0,"19"-46"-2718"0"0,5-13 580 0 0,12-12-889 0 0,-2-1 0 0 0,0-1 1 0 0,-1 0-1 0 0,-2-1 0 0 0,0 0 0 0 0,-2-1 1 0 0,-1 0-1 0 0,-1-1 0 0 0,-2 1 0 0 0,0-1 0 0 0,-2 0 1 0 0,-1-17-36 0 0,-2 46 1 0 0,0 0 0 0 0,0 0 0 0 0,0-1 0 0 0,0 1-1 0 0,0 0 1 0 0,-1 0 0 0 0,1 0 0 0 0,0 0 0 0 0,-1 0 0 0 0,1 0 0 0 0,0-1 0 0 0,-1 1 0 0 0,1 0 0 0 0,-1 0 0 0 0,0-1 0 0 0,1 1 0 0 0,-1 0 0 0 0,1-1 0 0 0,-1 1 0 0 0,0 0 0 0 0,0-1 0 0 0,1 1 0 0 0,-1-1-1 0 0,0 0 1 0 0,0 1 0 0 0,0-1 0 0 0,0 1 0 0 0,1-1 0 0 0,-1 0 0 0 0,0 0 0 0 0,0 1 0 0 0,0-1 0 0 0,0 0 0 0 0,0 0 0 0 0,0 0 0 0 0,0 0 0 0 0,0 0 0 0 0,1 0 0 0 0,-1 0 0 0 0,0-1 0 0 0,0 1 0 0 0,0 0-1 0 0,0 0 1 0 0,0-1 0 0 0,0 1 0 0 0,1-1 0 0 0,-1 1 0 0 0,0 0 0 0 0,0-1 0 0 0,1 1 0 0 0,-1-1 0 0 0,0 0 0 0 0,0 1 0 0 0,1-1 0 0 0,-1 0 0 0 0,1 1 0 0 0,-1-1 0 0 0,1 0 0 0 0,-1 0 0 0 0,1 1 0 0 0,-1-1 0 0 0,1 0-1 0 0,0 0 1 0 0,-1 0 0 0 0,1 0 0 0 0,0 0 0 0 0,-1 0-1 0 0,-2 5-6 0 0,-9 13 25 0 0,0 1 1 0 0,1 0-1 0 0,1 0 0 0 0,1 2 1 0 0,0-1-1 0 0,2 1 0 0 0,0 0 1 0 0,1 0-1 0 0,-2 14-19 0 0,0-3 41 0 0,-19 77 71 0 0,27-94-103 0 0,0-13-5 0 0,0-1-12 0 0,0 0-13 0 0,38-23-2169 0 0,18-20 1011 0 0,-42 28 251 0 0</inkml:trace>
  <inkml:trace contextRef="#ctx0" brushRef="#br0" timeOffset="3.647">21150 14151 4873 0 0,'0'-4'5015'0'0,"15"8"-4578"0"0,131 1-50 0 0,-13-37-3843 0 0,-127 32 2561 0 0</inkml:trace>
  <inkml:trace contextRef="#ctx0" brushRef="#br0" timeOffset="3.647">21141 14345 5857 0 0,'-7'13'1501'0'0,"6"-12"-1471"0"0,-1 0 1 0 0,1 0-1 0 0,-1 1 1 0 0,1-1-1 0 0,0 1 1 0 0,0-1-1 0 0,0 1 0 0 0,0 0 1 0 0,0-1-1 0 0,0 1 1 0 0,0 0-1 0 0,0 0 1 0 0,1-1-1 0 0,-1 1 0 0 0,1 0 1 0 0,-1 0-1 0 0,1 0 1 0 0,0 0-1 0 0,0 0 0 0 0,-1 0 1 0 0,2 0-1 0 0,-1 0 1 0 0,0 0-1 0 0,0 0 1 0 0,0-1-1 0 0,1 1 0 0 0,-1 0 1 0 0,1 0-1 0 0,0 0 1 0 0,-1 0-1 0 0,1-1 0 0 0,0 1 1 0 0,0 0-1 0 0,0-1 1 0 0,0 1-1 0 0,1 0 1 0 0,-1-1-1 0 0,0 0 0 0 0,1 1 1 0 0,-1-1-1 0 0,1 0 1 0 0,-1 0-1 0 0,1 1 0 0 0,-1-1 1 0 0,1 0-1 0 0,0-1 1 0 0,0 1-1 0 0,-1 0 1 0 0,1 0-31 0 0,10 0-29 0 0,-1 0 1 0 0,1 0-1 0 0,-1-1 1 0 0,1 0 0 0 0,-1-1-1 0 0,1 0 1 0 0,-1-1-1 0 0,1 0 1 0 0,-1-1 0 0 0,0 0-1 0 0,0-1 1 0 0,10-5 28 0 0,9-1-816 0 0,11-2-103 0 0,-22 5 67 0 0</inkml:trace>
  <inkml:trace contextRef="#ctx0" brushRef="#br0" timeOffset="3.647">21752 14240 5481 0 0,'-2'-18'340'0'0,"0"0"1"0"0,1 0-1 0 0,0 0 0 0 0,2-1 1 0 0,0 1-1 0 0,1 0 0 0 0,5-17-340 0 0,0-16 249 0 0,-15 37 6 0 0,-10 37-132 0 0,-10 32 44 0 0,2 1-1 0 0,2 1 1 0 0,3 2 0 0 0,2 0-1 0 0,-6 44-166 0 0,23-96 27 0 0,-31 149 646 0 0,41-130-432 0 0,1-34-143 0 0,60-42-58 0 0,115-191-37 0 0,-130 204 10 0 0,-44 104 318 0 0,-33 213 620 0 0,22-278-959 0 0,1-1 1 0 0,0 0-1 0 0,0 1 1 0 0,0-1 0 0 0,0 0-1 0 0,0 0 1 0 0,0 1-1 0 0,0-1 1 0 0,0 0-1 0 0,1 1 1 0 0,-1-1-1 0 0,0 0 1 0 0,1 0-1 0 0,-1 1 1 0 0,1-1 0 0 0,-1 0-1 0 0,1 0 1 0 0,0 0-1 0 0,-1 0 1 0 0,1 0-1 0 0,0 0 1 0 0,0 0-1 0 0,0 0 1 0 0,0 0-1 0 0,0 0 1 0 0,0 0 0 0 0,0 0-1 0 0,0-1 1 0 0,0 1-1 0 0,0-1 1 0 0,1 1-1 0 0,-1 0 1 0 0,0-1-1 0 0,0 0 1 0 0,1 1-1 0 0,-1-1 1 0 0,0 0 0 0 0,0 0-1 0 0,1 1 1 0 0,-1-1-1 0 0,0 0 1 0 0,1 0-1 0 0,-1-1 1 0 0,0 1-1 0 0,1 0 1 0 0,-1 0-1 0 0,0-1 1 0 0,0 1 0 0 0,1 0-1 0 0,-1-1 1 0 0,0 1-1 0 0,0-1 1 0 0,0 0-1 0 0,0 1 1 0 0,0-1-1 0 0,0 0 1 0 0,0 0-1 0 0,0 0 1 0 0,0 0 0 0 0,0 0-1 0 0,1-1 8 0 0,64-60-2715 0 0,-46 35 1563 0 0,-1-7-497 0 0</inkml:trace>
  <inkml:trace contextRef="#ctx0" brushRef="#br0" timeOffset="3.647">21751 14178 3441 0 0,'-10'2'3091'0'0,"41"10"-4263"0"0,-22-8 485 0 0</inkml:trace>
  <inkml:trace contextRef="#ctx0" brushRef="#br0" timeOffset="3.647">21623 12968 3217 0 0,'-18'-10'3627'0'0,"45"-12"-2964"0"0,106-18-544 0 0,-112 30-106 0 0,1 0 0 0 0,1 1 0 0 0,-1 1 0 0 0,1 1 0 0 0,0 1 0 0 0,1 1 0 0 0,0 1 0 0 0,0 1-13 0 0,-20 3 11 0 0,-1 0-1 0 0,1 0 1 0 0,0 0 0 0 0,0 1 0 0 0,0-1 0 0 0,0 1 0 0 0,-1 0 0 0 0,1 0-1 0 0,0 1 1 0 0,-1-1 0 0 0,1 1 0 0 0,-1-1 0 0 0,1 1 0 0 0,-1 0 0 0 0,0 0 0 0 0,0 1-1 0 0,0-1 1 0 0,0 1 0 0 0,0-1 0 0 0,0 1 0 0 0,-1 0 0 0 0,1 0 0 0 0,-1 0 0 0 0,0 1-1 0 0,0-1 1 0 0,0 0 0 0 0,0 1 0 0 0,-1-1 0 0 0,0 1 0 0 0,1 0 0 0 0,-1-1 0 0 0,0 1-1 0 0,0 2-10 0 0,21 53 121 0 0,-3 1 0 0 0,-2 1 0 0 0,-3 0 0 0 0,-2 1 0 0 0,-4 1 0 0 0,-2 0 0 0 0,-2 3-121 0 0,-14 639 1123 0 0,12-615-910 0 0,-4-1 0 0 0,-4 1 0 0 0,-3-1-1 0 0,-5-1 1 0 0,-4 0 0 0 0,-3-1 0 0 0,-8 12-213 0 0,28-96 11 0 0,-1 7 49 0 0,0 0 0 0 0,-1-1 0 0 0,0 1 0 0 0,-1-1-1 0 0,0 1 1 0 0,0-1 0 0 0,-1 0 0 0 0,0 0 0 0 0,-1-1 0 0 0,0 0 0 0 0,0 0-1 0 0,-1 0 1 0 0,0-1 0 0 0,0 1 0 0 0,-1-2 0 0 0,0 1 0 0 0,0-1 0 0 0,0 0-1 0 0,-1-1 1 0 0,0 0 0 0 0,0-1 0 0 0,-5 3-60 0 0,4-7 33 0 0,6 1-27 0 0,-1 0 0 0 0,0 0 1 0 0,0-1-1 0 0,1 0 1 0 0,-1 0-1 0 0,0 0 1 0 0,0-1-1 0 0,0 0 0 0 0,1 0 1 0 0,-1 0-1 0 0,1 0 1 0 0,-1-1-1 0 0,1 0 0 0 0,-1 1 1 0 0,1-2-1 0 0,0 1 1 0 0,0 0-1 0 0,-1-1-6 0 0,-61-40-3573 0 0,60 38 2612 0 0</inkml:trace>
  <inkml:trace contextRef="#ctx0" brushRef="#br1" timeOffset="3.647">22236 14059 6665 0 0,'-7'-9'2713'0'0,"344"-19"-3340"0"0,-264 17-557 0 0,-49 8 586 0 0</inkml:trace>
  <inkml:trace contextRef="#ctx0" brushRef="#br1" timeOffset="3.647">22974 14208 3337 0 0,'6'7'3257'0'0,"42"-13"-2605"0"0,-5-6-532 0 0,9-31 330 0 0,-26 18-281 0 0,-2-2 1 0 0,0 0-1 0 0,-2-1 0 0 0,-1-2 0 0 0,11-20-169 0 0,-16 26-6 0 0,0 0 0 0 0,-2-1 1 0 0,0 0-1 0 0,-2-1 0 0 0,-1 0 1 0 0,-1-1-1 0 0,-1 0 0 0 0,-2-1 1 0 0,-1 0-1 0 0,0 0 0 0 0,0-22 6 0 0,-6 47-6 0 0,0-1-1 0 0,-1 1 1 0 0,1 0 0 0 0,0 0-1 0 0,-1 0 1 0 0,0-1 0 0 0,0 1-1 0 0,0 0 1 0 0,0 0 0 0 0,0 0-1 0 0,-1 0 1 0 0,1 1-1 0 0,-1-1 1 0 0,0 0 0 0 0,0 0-1 0 0,0 1 1 0 0,0-1 0 0 0,0 1-1 0 0,0 0 1 0 0,-1 0 0 0 0,1 0-1 0 0,-1 0 1 0 0,0 0 0 0 0,1 0-1 0 0,-1 1 1 0 0,0-1-1 0 0,0 1 1 0 0,0 0 0 0 0,0 0-1 0 0,0 0 1 0 0,-1 0 0 0 0,1 0-1 0 0,0 1 1 0 0,0 0 0 0 0,0-1-1 0 0,-1 1 1 0 0,1 0-1 0 0,0 1 1 0 0,-3-1 6 0 0,-5 1-3 0 0,-1 1 1 0 0,1 0-1 0 0,-1 0 0 0 0,1 1 0 0 0,0 0 0 0 0,0 1 1 0 0,0 1-1 0 0,1-1 0 0 0,-1 2 0 0 0,-6 4 3 0 0,4 3 79 0 0,1 0-1 0 0,0 1 1 0 0,1 0 0 0 0,1 1-1 0 0,1 0 1 0 0,0 1 0 0 0,0 0-1 0 0,2 0 1 0 0,0 1 0 0 0,1-1-1 0 0,0 2 1 0 0,2-1-1 0 0,0 0 1 0 0,1 1 0 0 0,1 0-1 0 0,0 0 1 0 0,1 0 0 0 0,2 15-79 0 0,-7 25 188 0 0,-13 132 363 0 0,8 1 0 0 0,12 137-551 0 0,23 90-483 0 0,-20-393-852 0 0,-3-24 662 0 0</inkml:trace>
  <inkml:trace contextRef="#ctx0" brushRef="#br0" timeOffset="3.647">13957 16705 4337 0 0,'-58'-28'2114'0'0,"45"67"-2090"0"0,-46 328 56 0 0,10-106 125 0 0,37-113-124 0 0,12-146-61 0 0,0-2 15 0 0,0 0-3 0 0,0 0-4 0 0,0 0 11 0 0,0 0 6 0 0,0 0 1 0 0,33 1 186 0 0,120-24 26 0 0,7 22-30 0 0,-113-13-3178 0 0,-41 12 1921 0 0</inkml:trace>
  <inkml:trace contextRef="#ctx0" brushRef="#br0" timeOffset="3.647">13796 17091 4393 0 0,'19'-16'2160'0'0,"166"-34"-2069"0"0,1 33 56 0 0,-91-2-1633 0 0,-94 17 921 0 0,-1 1-254 0 0</inkml:trace>
  <inkml:trace contextRef="#ctx0" brushRef="#br0" timeOffset="3.647">13947 16683 6377 0 0,'-1'-1'83'0'0,"1"0"-1"0"0,-1 0 1 0 0,1 0-1 0 0,-1 0 0 0 0,0 0 1 0 0,1 0-1 0 0,0-1 0 0 0,-1 1 1 0 0,1 0-1 0 0,0 0 1 0 0,0 0-1 0 0,-1 0 0 0 0,1-1 1 0 0,0 1-1 0 0,0 0 1 0 0,0 0-1 0 0,1-1 0 0 0,-1 1 1 0 0,0 0-1 0 0,0 0 0 0 0,1 0 1 0 0,-1 0-1 0 0,0-1 1 0 0,1 1-1 0 0,-1 0 0 0 0,1 0 1 0 0,0 0-1 0 0,-1 0 1 0 0,1 0-1 0 0,0 0 0 0 0,0 0 1 0 0,-1 0-1 0 0,1 0 0 0 0,0 1 1 0 0,0-1-1 0 0,1 0-82 0 0,73-27-391 0 0,-61 25 633 0 0,263-38-533 0 0,-215 37-1795 0 0,-49 2 1206 0 0</inkml:trace>
  <inkml:trace contextRef="#ctx0" brushRef="#br0" timeOffset="3.647">14785 16212 1264 0 0,'-75'-81'2519'0'0,"74"81"-2509"0"0,0 0 1 0 0,0 0-1 0 0,0 1 0 0 0,0-1 0 0 0,1 0 0 0 0,-1 1 0 0 0,0-1 0 0 0,0 0 0 0 0,0 1 0 0 0,1-1 0 0 0,-1 1 0 0 0,0-1 0 0 0,0 1 0 0 0,1 0 0 0 0,-1-1 0 0 0,0 1 0 0 0,1 0 0 0 0,-1 0 0 0 0,1-1 0 0 0,-1 1 0 0 0,1 0 0 0 0,-1 0 0 0 0,1 0 0 0 0,0-1 0 0 0,-1 1 0 0 0,1 0 0 0 0,0 0 0 0 0,0 0 0 0 0,0 0 0 0 0,0 0 0 0 0,-1 0 0 0 0,1 0 0 0 0,0 0 0 0 0,1-1 0 0 0,-1 1 0 0 0,0 0 0 0 0,0 0 0 0 0,0 0 0 0 0,0 0 0 0 0,1 0 0 0 0,-1 0 0 0 0,0 0 0 0 0,1-1 0 0 0,-1 1 0 0 0,1 0 1 0 0,-1 0-11 0 0,0 9 69 0 0,-22 339 745 0 0,19-79-762 0 0,-16 30 33 0 0,-51 307 1627 0 0,70-596-1639 0 0,-2-2-19 0 0,1-1 0 0 0,1 1 1 0 0,-1 0-1 0 0,1 0 1 0 0,1-1-1 0 0,0 1 0 0 0,0 0 1 0 0,0-1-1 0 0,1 1 0 0 0,1-1 1 0 0,-1 1-1 0 0,1-1 1 0 0,1 0-1 0 0,-1 0-54 0 0,2-7-58 0 0,-1 1 0 0 0,0-1 0 0 0,0 0-1 0 0,1 0 1 0 0,-1-1 0 0 0,0 1 0 0 0,1-1 0 0 0,-1 0 0 0 0,1 0 0 0 0,-1 0-1 0 0,0-1 1 0 0,1 0 0 0 0,-1 0 0 0 0,0 0 0 0 0,0 0 0 0 0,1 0 0 0 0,-1-1-1 0 0,0 0 1 0 0,0 0 0 0 0,-1 0 0 0 0,1 0 0 0 0,0-1 0 0 0,-1 1 0 0 0,1-1-1 0 0,-1 0 1 0 0,0 0 0 0 0,0-1 0 0 0,0 1 0 0 0,0 0 0 0 0,1-3 58 0 0,19-18-1158 0 0,-9 11 154 0 0</inkml:trace>
  <inkml:trace contextRef="#ctx0" brushRef="#br0" timeOffset="3.647">14935 16594 2945 0 0,'-6'6'130'0'0,"0"1"1"0"0,0 0 0 0 0,1 1 0 0 0,1-1-1 0 0,-1 1 1 0 0,1 0 0 0 0,0 0 0 0 0,1 0 0 0 0,0 0-1 0 0,0 1 1 0 0,1-1 0 0 0,0 1 0 0 0,1 0-1 0 0,0 0 1 0 0,0-1 0 0 0,1 1 0 0 0,0 0-1 0 0,0 0 1 0 0,1 0 0 0 0,0 0 0 0 0,1 2-131 0 0,-1 15 250 0 0,-1 20-128 0 0,2 16 108 0 0,-3 1 0 0 0,-2-1-1 0 0,-4 1 1 0 0,-2-1 0 0 0,-15 56-230 0 0,13-100 186 0 0,13-46-168 0 0,36-145-371 0 0,33-167-957 0 0,-61 318 1320 0 0,1 0 0 0 0,0 1 0 0 0,2 0 0 0 0,0 1 0 0 0,1 0 0 0 0,1 1 0 0 0,1 0-1 0 0,1 2 1 0 0,0 0 0 0 0,1 1 0 0 0,1 0 0 0 0,1 2 0 0 0,0 0 0 0 0,14-6-10 0 0,83-34 173 0 0,-115 54-161 0 0,0 0 0 0 0,-1 0 0 0 0,1 0 0 0 0,0 1 0 0 0,0-1 0 0 0,0 0 0 0 0,0 1 0 0 0,0 0 0 0 0,0-1 0 0 0,-1 1 0 0 0,1 0 1 0 0,0 0-1 0 0,0 0 0 0 0,-1 0 0 0 0,1 0 0 0 0,-1 0 0 0 0,1 1 0 0 0,-1-1 0 0 0,0 0 0 0 0,1 1 0 0 0,-1-1 0 0 0,0 1 0 0 0,0 0 0 0 0,0-1 0 0 0,0 1 0 0 0,0 0 0 0 0,0-1 0 0 0,0 1 0 0 0,-1 0 0 0 0,1 0 0 0 0,-1 0 0 0 0,1 0 0 0 0,-1 0 0 0 0,0 0 0 0 0,0 0 0 0 0,0 0 0 0 0,0-1 0 0 0,0 1 0 0 0,0 2-12 0 0,-10 77 239 0 0,-4-55-221 0 0,-2 0-1 0 0,0-1 0 0 0,-2 0 0 0 0,0-2 1 0 0,-2 0-1 0 0,-1-1 0 0 0,0-1 0 0 0,-2-1 1 0 0,0-1-1 0 0,-1-1 0 0 0,-1-1 0 0 0,-1-2 1 0 0,0 0-1 0 0,-6 1-17 0 0,-20 8 181 0 0,116 11 94 0 0,12 60 169 0 0,-53-59-387 0 0,47 55-59 0 0,-69-90-133 0 0,-1-1-194 0 0,0 0-202 0 0,0-4-1151 0 0,0 3 750 0 0</inkml:trace>
  <inkml:trace contextRef="#ctx0" brushRef="#br0" timeOffset="3.647">15400 17010 4297 0 0,'-12'40'1188'0'0,"-4"9"-485"0"0,2 1 1 0 0,2 0 0 0 0,2 1 0 0 0,3 0 0 0 0,2 0-1 0 0,1 44-703 0 0,25 45 557 0 0,48-81-481 0 0,-38-81-3258 0 0,-25 17 2425 0 0</inkml:trace>
  <inkml:trace contextRef="#ctx0" brushRef="#br0" timeOffset="3.647">15167 17207 5881 0 0,'-18'25'3203'0'0,"18"-25"-3190"0"0,-1 1-1 0 0,0-1 1 0 0,0 0-1 0 0,0 1 1 0 0,1-1-1 0 0,-1 0 1 0 0,0 1 0 0 0,1-1-1 0 0,-1 1 1 0 0,0-1-1 0 0,1 1 1 0 0,-1 0-1 0 0,0-1 1 0 0,1 1-1 0 0,-1 0 1 0 0,1-1-1 0 0,-1 1 1 0 0,1 0-1 0 0,0 0 1 0 0,-1-1-1 0 0,1 1 1 0 0,0 0-1 0 0,0 0 1 0 0,-1 0-1 0 0,1 0 1 0 0,0-1-1 0 0,0 1 1 0 0,0 0-1 0 0,0 0 1 0 0,0 0-1 0 0,0 0 1 0 0,0-1-1 0 0,0 1 1 0 0,0 0-1 0 0,1 0 1 0 0,-1 0-1 0 0,0 0 1 0 0,0-1-1 0 0,1 1 1 0 0,-1 0-1 0 0,0 0 1 0 0,1-1-1 0 0,-1 1 1 0 0,1 0-1 0 0,-1 0 1 0 0,1-1-1 0 0,0 1 1 0 0,-1-1-1 0 0,1 1 1 0 0,0-1-1 0 0,-1 1 1 0 0,1-1-1 0 0,0 1 1 0 0,-1-1-1 0 0,1 1 1 0 0,0-1-1 0 0,0 0 1 0 0,0 1-1 0 0,-1-1 1 0 0,1 0-1 0 0,0 0 1 0 0,0 0-1 0 0,0 0 1 0 0,0 1-1 0 0,-1-1 1 0 0,1 0-1 0 0,0-1 1 0 0,0 1-1 0 0,0 0-12 0 0,13 4 72 0 0,-1-1-1 0 0,1-1 0 0 0,-1 0 1 0 0,1-1-1 0 0,0 0 0 0 0,0-1 0 0 0,0-1 1 0 0,-1 0-1 0 0,1-1 0 0 0,0 0 1 0 0,-1-1-1 0 0,1-1 0 0 0,12-4-71 0 0,98-55-2539 0 0,-91 44-105 0 0,-23 14 1434 0 0</inkml:trace>
  <inkml:trace contextRef="#ctx0" brushRef="#br0" timeOffset="3.647">15994 16126 4409 0 0,'2'-9'1612'0'0,"-11"19"-574"0"0,-49 296 31 0 0,-97 341-715 0 0,95-424-312 0 0,-117 386 320 0 0,166-569-697 0 0,2 1-1 0 0,2-1 1 0 0,1 1 0 0 0,3 1 0 0 0,1 30 335 0 0,6-59-2357 0 0,-4-13 1089 0 0</inkml:trace>
  <inkml:trace contextRef="#ctx0" brushRef="#br0" timeOffset="3.647">15753 17852 4761 0 0,'0'1'37'0'0,"0"-1"0"0"0,-1 1 1 0 0,1-1-1 0 0,0 1 0 0 0,-1 0 0 0 0,1-1 0 0 0,0 1 0 0 0,-1-1 1 0 0,1 1-1 0 0,-1-1 0 0 0,1 1 0 0 0,-1-1 0 0 0,1 0 0 0 0,-1 1 1 0 0,1-1-1 0 0,-1 1 0 0 0,1-1 0 0 0,-1 0 0 0 0,0 0 1 0 0,1 1-1 0 0,-1-1 0 0 0,0 0 0 0 0,1 0 0 0 0,-1 0 0 0 0,0 0 1 0 0,1 1-1 0 0,-1-1 0 0 0,1 0 0 0 0,-1 0 0 0 0,0 0 1 0 0,1-1-1 0 0,-1 1 0 0 0,0 0 0 0 0,1 0 0 0 0,-1 0 0 0 0,0 0 1 0 0,1-1-1 0 0,-1 1 0 0 0,0 0 0 0 0,1 0 0 0 0,-1-1 0 0 0,1 1 1 0 0,-1-1-1 0 0,1 1 0 0 0,-1 0 0 0 0,1-1 0 0 0,-1 1 1 0 0,1-1-1 0 0,-1 1 0 0 0,1-1 0 0 0,0 0 0 0 0,-1 1 0 0 0,1-1 1 0 0,0 1-1 0 0,-1-1 0 0 0,1 0 0 0 0,0 1 0 0 0,0-1 0 0 0,0 1 1 0 0,0-1-1 0 0,-1 0 0 0 0,1 1 0 0 0,0-1 0 0 0,0 0 1 0 0,0 0-38 0 0,4-35 88 0 0,1 0 0 0 0,2 1 1 0 0,2-1-1 0 0,1 1 0 0 0,7-16-88 0 0,2-10 43 0 0,199-538 125 0 0,-215 590-130 0 0,-1 1 1 0 0,1 0-1 0 0,0 0 1 0 0,1 1 0 0 0,-1-1-1 0 0,2 1 1 0 0,-1 0-1 0 0,1 0 1 0 0,0 0 0 0 0,0 0-1 0 0,1 1 1 0 0,0 0-1 0 0,0 0 1 0 0,1 0 0 0 0,-1 1-1 0 0,1 0 1 0 0,4-2-39 0 0,1 18 135 0 0,22 81-99 0 0,-20 11 22 0 0,-5 0 1 0 0,-4 1 0 0 0,-5 0-1 0 0,-5-1 1 0 0,-11 65-59 0 0,0-85 67 0 0,13-86-3051 0 0,3 1 2072 0 0</inkml:trace>
  <inkml:trace contextRef="#ctx0" brushRef="#br0" timeOffset="3.647">15850 17463 5137 0 0,'4'1'3279'0'0,"5"0"-3223"0"0,0 1-1 0 0,0-1 1 0 0,1 0-1 0 0,-1-1 0 0 0,0 0 1 0 0,0-1-1 0 0,0 0 1 0 0,0 0-1 0 0,0-1 1 0 0,0 0-1 0 0,7-3-55 0 0,135-66-508 0 0,-111 52-1454 0 0,-32 15 1215 0 0</inkml:trace>
  <inkml:trace contextRef="#ctx0" brushRef="#br0" timeOffset="3.647">16263 17828 4777 0 0,'-24'67'3826'0'0,"24"-65"-3639"0"0,4-13 372 0 0,20-29-522 0 0,-2-2 0 0 0,-1 0 0 0 0,-3-2 0 0 0,-1 0 0 0 0,-2-1 1 0 0,-2 0-1 0 0,-1-7-37 0 0,-11 52 1 0 0,-1-1 0 0 0,1 0 0 0 0,0 1 0 0 0,-1-1 0 0 0,1 0 0 0 0,-1 1 0 0 0,1-1 0 0 0,-1 0 0 0 0,0 0 0 0 0,1 0 0 0 0,-1 0 0 0 0,0 1 0 0 0,0-1 0 0 0,1 0 0 0 0,-1 0 0 0 0,0 0 0 0 0,0 0 0 0 0,0 0 0 0 0,0 0 0 0 0,0 0 0 0 0,0 0 1 0 0,0 1-1 0 0,0-1 0 0 0,-1 0 0 0 0,1 0 0 0 0,0 0 0 0 0,-1 0 0 0 0,1 0 0 0 0,0 1 0 0 0,-1-1 0 0 0,1 0 0 0 0,-1 0 0 0 0,1 0 0 0 0,-1 1 0 0 0,1-1 0 0 0,-1 0 0 0 0,0 1 0 0 0,1-1 0 0 0,-1 1 0 0 0,0-1 0 0 0,1 0 0 0 0,-1 1 0 0 0,0 0 0 0 0,0-1 0 0 0,0 1 0 0 0,0-1 0 0 0,1 1 1 0 0,-1 0-1 0 0,0 0 0 0 0,0-1 0 0 0,0 1 0 0 0,0 0 0 0 0,0 0 0 0 0,0 0 0 0 0,0 0 0 0 0,1 0 0 0 0,-1 0 0 0 0,0 0 0 0 0,0 1 0 0 0,0-1 0 0 0,0 0 0 0 0,0 0 0 0 0,0 1-1 0 0,-71 83-8 0 0,56-58 17 0 0,1 2 0 0 0,2 0 0 0 0,0 1 0 0 0,2 0 0 0 0,1 1 0 0 0,2 0 0 0 0,1 0 0 0 0,1 3-9 0 0,11 12-392 0 0,7-55-715 0 0,56-54-900 0 0,-55 44 1024 0 0</inkml:trace>
  <inkml:trace contextRef="#ctx0" brushRef="#br0" timeOffset="3.647">16406 17186 6937 0 0,'-11'34'3363'0'0,"0"10"-3137"0"0,13-43-209 0 0,0 1 0 0 0,0-1 0 0 0,0 0 0 0 0,0 1 0 0 0,1-1 0 0 0,-1 0 1 0 0,0 0-1 0 0,0 0 0 0 0,1-1 0 0 0,-1 1 0 0 0,1-1 0 0 0,-1 1 0 0 0,1-1 0 0 0,-1 0 0 0 0,1 1 0 0 0,-1-1 0 0 0,0-1 0 0 0,1 1 0 0 0,-1 0 0 0 0,1-1 0 0 0,-1 1 0 0 0,1-1 0 0 0,-1 1 0 0 0,0-1 0 0 0,1 0 0 0 0,-1 0 0 0 0,0 0 0 0 0,0-1 0 0 0,0 1-17 0 0,4-1 17 0 0,132-38-1796 0 0,-124 32-626 0 0,-14 7 1153 0 0</inkml:trace>
  <inkml:trace contextRef="#ctx0" brushRef="#br0" timeOffset="3.647">16412 17454 7042 0 0,'0'17'2426'0'0,"-1"-16"-2409"0"0,1 0 0 0 0,0 0 0 0 0,-1 0 0 0 0,1 1 0 0 0,0-1 0 0 0,0 0 0 0 0,0 0 0 0 0,0 1 0 0 0,0-1 0 0 0,0 0 0 0 0,0 0 0 0 0,0 0 0 0 0,1 1 0 0 0,-1-1 0 0 0,0 0 0 0 0,1 0 0 0 0,-1 0 0 0 0,1 0 0 0 0,-1 1 0 0 0,1-1 0 0 0,0 0 0 0 0,-1 0 0 0 0,1 0 0 0 0,0 0 0 0 0,0-1 0 0 0,0 1 0 0 0,0 0 0 0 0,0 0 0 0 0,0 0 0 0 0,0-1 0 0 0,0 1 0 0 0,0 0 0 0 0,0-1 0 0 0,0 1 0 0 0,0-1 0 0 0,0 1 0 0 0,0-1 0 0 0,1 0 0 0 0,-1 1 0 0 0,0-1 0 0 0,0 0 0 0 0,1 0 0 0 0,-1 0 0 0 0,0 0 0 0 0,0 0 0 0 0,1 0-17 0 0,10 0-134 0 0,1-1-1 0 0,-1 0 1 0 0,0-1 0 0 0,0-1-1 0 0,0 0 1 0 0,0 0-1 0 0,0-1 1 0 0,-1 0 0 0 0,1-1-1 0 0,-1-1 1 0 0,0 1-1 0 0,4-5 135 0 0,13-4-271 0 0,4-4-760 0 0,-17 12 233 0 0</inkml:trace>
  <inkml:trace contextRef="#ctx0" brushRef="#br0" timeOffset="3.647">16820 17537 4121 0 0,'-4'-75'3510'0'0,"43"-36"-3803"0"0,-18 62 570 0 0,-3 2-240 0 0,-3 0-1 0 0,-1-1 1 0 0,-2-1 0 0 0,3-42-37 0 0,-14 90 13 0 0,-1 1 0 0 0,1-1 0 0 0,-1 0 0 0 0,0 0 0 0 0,1 1 0 0 0,-1-1 1 0 0,0 0-1 0 0,0 0 0 0 0,1 0 0 0 0,-1 1 0 0 0,0-1 0 0 0,0 0 0 0 0,0 0 0 0 0,0 0 1 0 0,0 0-1 0 0,0 1 0 0 0,0-1 0 0 0,0 0 0 0 0,-1 0 0 0 0,1 0 0 0 0,0 0 1 0 0,0 1-1 0 0,-1-1 0 0 0,1 0 0 0 0,0 0 0 0 0,-1 1 0 0 0,1-1 0 0 0,-1 0 0 0 0,1 0 1 0 0,-1 1-1 0 0,1-1 0 0 0,-1 1 0 0 0,0-1 0 0 0,1 0 0 0 0,-1 1 0 0 0,0-1 0 0 0,1 1 1 0 0,-1 0-1 0 0,0-1 0 0 0,0 1 0 0 0,1-1 0 0 0,-1 1 0 0 0,0 0 0 0 0,0 0 0 0 0,0-1 1 0 0,1 1-1 0 0,-1 0 0 0 0,0 0 0 0 0,0 0 0 0 0,0 0 0 0 0,0 0 0 0 0,0 0 1 0 0,1 0-1 0 0,-1 0 0 0 0,0 1 0 0 0,0-1 0 0 0,0 0 0 0 0,0 0-13 0 0,-101 142 1008 0 0,76-95-649 0 0,3 1 0 0 0,2 1 0 0 0,2 0 0 0 0,2 2 0 0 0,-4 24-359 0 0,-7 36 339 0 0,27-97-306 0 0,2-15-32 0 0,-1 1-1 0 0,0 0 1 0 0,1-1 0 0 0,-1 1-1 0 0,1 0 1 0 0,-1-1 0 0 0,1 1-1 0 0,-1 0 1 0 0,1 0 0 0 0,-1 0-1 0 0,1-1 1 0 0,0 1 0 0 0,-1 0-1 0 0,1 0 1 0 0,-1 0 0 0 0,1 0-1 0 0,-1 0 1 0 0,1 0 0 0 0,0 0-1 0 0,-1 0 1 0 0,1 0 0 0 0,-1 0-1 0 0,1 1 1 0 0,-1-1 0 0 0,1 0-1 0 0,-1 0 1 0 0,1 0 0 0 0,-1 1-1 0 0,1-1 1 0 0,-1 0 0 0 0,1 1 0 0 0,-1-1-1 0 0,1 0 1 0 0,-1 1 0 0 0,1-1-1 0 0,-1 1 1 0 0,0-1 0 0 0,1 0-1 0 0,-1 1 1 0 0,0-1 0 0 0,1 1-1 0 0,-1-1 1 0 0,0 1 0 0 0,0-1-1 0 0,0 1 1 0 0,1 0 0 0 0,-1-1-1 0 0,0 1 1 0 0,0-1 0 0 0,0 1-1 0 0,0-1 1 0 0,0 1 0 0 0,0-1-1 0 0,0 1 1 0 0,0 0 0 0 0,0-1-1 0 0,0 1 1 0 0,0-1 0 0 0,0 1-1 0 0,-1-1 1 0 0,1 1 0 0 0,0-1-1 0 0,0 1 1 0 0,-1-1 0 0 0,1 1-1 0 0,0-1 1 0 0,0 1 0 0 0,-1-1-1 0 0,1 1 1 0 0,-1 0-1 0 0,39-40-8 0 0,96-135-279 0 0,-108 155 293 0 0,-26 19 14 0 0,0 0 2 0 0,2 305 209 0 0,9-290-928 0 0,4-40-608 0 0,-11 18 1276 0 0,33-76-2762 0 0,-23 50 1437 0 0</inkml:trace>
  <inkml:trace contextRef="#ctx0" brushRef="#br0" timeOffset="3.647">16904 16158 3257 0 0,'-12'-7'1377'0'0,"1"-2"915"0"0,38-8-1863 0 0,-9 9-414 0 0,-10 2 50 0 0,1 1 1 0 0,0 0-1 0 0,0 0 0 0 0,1 1 1 0 0,-1 0-1 0 0,1 1 0 0 0,0 0 1 0 0,0 1-1 0 0,0 0 0 0 0,0 0 1 0 0,0 1-1 0 0,0 0 0 0 0,0 1 1 0 0,0 0-1 0 0,1 1 0 0 0,-1 0 0 0 0,5 2-65 0 0,-9 3 58 0 0,-1 0-1 0 0,1 0 1 0 0,-2 1-1 0 0,1 0 0 0 0,-1 0 1 0 0,0 0-1 0 0,0 0 0 0 0,-1 1 1 0 0,0 0-1 0 0,0-1 0 0 0,-1 1 1 0 0,0 0-1 0 0,-1 0 0 0 0,0 0 1 0 0,0 0-1 0 0,0 9-57 0 0,0-7 51 0 0,16 150 432 0 0,-8 2-1 0 0,-8 62-482 0 0,0-45 75 0 0,1-43-16 0 0,-10 560 503 0 0,5-642-310 0 0,-2 0 0 0 0,-3 0-1 0 0,-2-1 1 0 0,-3 0-1 0 0,-1-1 1 0 0,-22 48-252 0 0,35-95 1 0 0,0-1-1 0 0,-1 1 1 0 0,0-1-1 0 0,0 1 1 0 0,0-1-1 0 0,0 0 1 0 0,-1 0-1 0 0,0 0 1 0 0,0 0-1 0 0,0 0 1 0 0,0-1-1 0 0,0 1 1 0 0,-1-1-1 0 0,1 0 1 0 0,-1 0 0 0 0,0 0-1 0 0,0-1 1 0 0,0 1-1 0 0,-1-1 1 0 0,1 0-1 0 0,-1 0 1 0 0,1 0-1 0 0,-1-1 1 0 0,1 1-1 0 0,-1-1 1 0 0,0 0-1 0 0,0-1 1 0 0,1 1-1 0 0,-1-1 1 0 0,0 0 0 0 0,0 0-1 0 0,0-1 1 0 0,1 1-1 0 0,-1-1 1 0 0,0 0-1 0 0,0 0 1 0 0,1-1-1 0 0,-1 1 1 0 0,1-1-1 0 0,-4-2 0 0 0,3 1-331 0 0,-9-7-3979 0 0,14 8 2503 0 0</inkml:trace>
  <inkml:trace contextRef="#ctx0" brushRef="#br0" timeOffset="3.647">21037 13079 720 0 0,'-26'-63'5364'0'0,"17"29"-4789"0"0,6 29-558 0 0,0 1 1 0 0,0 0 0 0 0,-1-1-1 0 0,0 1 1 0 0,0 0-1 0 0,0 1 1 0 0,0-1 0 0 0,0 1-1 0 0,-1 0 1 0 0,1 0-1 0 0,-1 0 1 0 0,0 1 0 0 0,0 0-1 0 0,0-1 1 0 0,0 2-1 0 0,0-1 1 0 0,-1 1 0 0 0,1 0-1 0 0,0 0 1 0 0,-1 0-1 0 0,1 0 1 0 0,-1 1 0 0 0,1 0-1 0 0,-1 1 1 0 0,-2 0-18 0 0,-73 31 64 0 0,66-22-46 0 0,-1-1 38 0 0,0 1 0 0 0,0 1 0 0 0,2 0 0 0 0,-1 1 0 0 0,1 0-1 0 0,1 2 1 0 0,0-1 0 0 0,-6 11-56 0 0,18-23 5 0 0,1 0-1 0 0,-1 0 0 0 0,0 1 1 0 0,1-1-1 0 0,-1 0 1 0 0,1 1-1 0 0,0-1 0 0 0,-1 0 1 0 0,1 0-1 0 0,0 1 0 0 0,0-1 1 0 0,0 0-1 0 0,0 1 1 0 0,0-1-1 0 0,0 1 0 0 0,0-1 1 0 0,1 0-1 0 0,-1 0 0 0 0,0 1 1 0 0,1-1-1 0 0,-1 0 1 0 0,1 1-1 0 0,-1-1 0 0 0,1 0 1 0 0,0 0-1 0 0,-1 0 0 0 0,1 0 1 0 0,0 0-1 0 0,0 0 1 0 0,0 0-1 0 0,0 0 0 0 0,0 0 1 0 0,0 0-1 0 0,0 0 0 0 0,0 0 1 0 0,0-1-1 0 0,0 1 1 0 0,1 0-1 0 0,-1-1 0 0 0,0 1 1 0 0,0-1-1 0 0,1 0 0 0 0,-1 1 1 0 0,0-1-1 0 0,1 0-4 0 0,9 8 9 0 0,31 17 2 0 0,89 69 43 0 0,-125-86-43 0 0,0 1-1 0 0,0-1 1 0 0,-1 1 0 0 0,0 0-1 0 0,0 1 1 0 0,-1-1 0 0 0,0 1-1 0 0,-1 0 1 0 0,0 0 0 0 0,-1 0-1 0 0,0 0 1 0 0,0 0 0 0 0,-1 1-1 0 0,-1 4-10 0 0,-3-10 35 0 0,-1 0-1 0 0,0 0 1 0 0,0-1-1 0 0,0 0 1 0 0,-1 1-1 0 0,0-2 0 0 0,0 1 1 0 0,0 0-1 0 0,0-1 1 0 0,0 0-1 0 0,-1 0 1 0 0,1 0-1 0 0,-1-1 0 0 0,0 0 1 0 0,0 0-1 0 0,0-1 1 0 0,0 1-1 0 0,0-1 1 0 0,0 0-1 0 0,0-1 0 0 0,0 0 1 0 0,-3 0-35 0 0,-263 23 433 0 0,266-26-726 0 0,6 2-2866 0 0,10 1 2125 0 0</inkml:trace>
  <inkml:trace contextRef="#ctx0" brushRef="#br0" timeOffset="3.647">20935 13598 3177 0 0,'-4'10'724'0'0,"2"-9"-684"0"0,1 0 0 0 0,-1 0 0 0 0,0 1 0 0 0,1-1 0 0 0,-1 0 0 0 0,1 1 0 0 0,0 0 0 0 0,-1-1 0 0 0,1 1 0 0 0,0 0-1 0 0,0 0 1 0 0,0-1 0 0 0,0 1 0 0 0,1 0 0 0 0,-1 0 0 0 0,0 0 0 0 0,1 0 0 0 0,-1 0 0 0 0,1 0 0 0 0,0 0 0 0 0,0 0 0 0 0,-1 1 0 0 0,1-1-1 0 0,1 0 1 0 0,-1 0 0 0 0,0 0 0 0 0,0 0 0 0 0,1 0 0 0 0,-1 0 0 0 0,1 0 0 0 0,0 0 0 0 0,0 0 0 0 0,0 0 0 0 0,0-1 0 0 0,0 1-1 0 0,0 0 1 0 0,0 0 0 0 0,0-1 0 0 0,1 1 0 0 0,-1-1 0 0 0,0 1 0 0 0,1-1 0 0 0,0 1 0 0 0,-1-1 0 0 0,1 0 0 0 0,0 0 0 0 0,0 0 0 0 0,-1 0-1 0 0,1 0 1 0 0,0 0 0 0 0,1 0-40 0 0,11-5 35 0 0,-1-1 0 0 0,-1 0 0 0 0,1-1 0 0 0,-1 0 0 0 0,0-1 0 0 0,0 0 0 0 0,0-1 0 0 0,-1 0 0 0 0,-1-1 0 0 0,1 0 0 0 0,-1 0 0 0 0,-1-1-1 0 0,0-1 1 0 0,0 0 0 0 0,-1 0 0 0 0,4-8-35 0 0,-7 13 8 0 0,-2 3 18 0 0,0 0 0 0 0,0 0 0 0 0,-1 0 0 0 0,1 0 0 0 0,-1 0 0 0 0,1-1 0 0 0,-1 1 0 0 0,0-1 0 0 0,0 0 0 0 0,-1 0 0 0 0,1 1 0 0 0,-1-1 0 0 0,0 0 0 0 0,0 0 0 0 0,0 0 0 0 0,0-1 0 0 0,-1 1 0 0 0,0 0 0 0 0,0 0 0 0 0,0 0 0 0 0,0 0 0 0 0,0 0 0 0 0,-1 0 0 0 0,0-1 0 0 0,0 1 0 0 0,0 0 0 0 0,0 1 0 0 0,-1-1 0 0 0,0-2-26 0 0,-11 10 433 0 0,-96 72 275 0 0,-46 117 91 0 0,154-192-811 0 0,0 0-1 0 0,0 0 1 0 0,0 0 0 0 0,0 0-1 0 0,0 1 1 0 0,1-1 0 0 0,-1 0-1 0 0,1 1 1 0 0,-1-1 0 0 0,1 0 0 0 0,-1 1-1 0 0,1-1 1 0 0,0 1 0 0 0,0-1-1 0 0,-1 1 1 0 0,1-1 0 0 0,0 1-1 0 0,0-1 1 0 0,0 1 0 0 0,1-1-1 0 0,-1 0 1 0 0,0 1 0 0 0,1-1 0 0 0,-1 1-1 0 0,1-1 1 0 0,-1 0 0 0 0,1 1-1 0 0,-1-1 1 0 0,1 0 0 0 0,0 1-1 0 0,0-1 1 0 0,0 0 0 0 0,0 0-1 0 0,0 0 1 0 0,0 0 0 0 0,0 0-1 0 0,0 0 1 0 0,0 0 0 0 0,0 0 0 0 0,0 0-1 0 0,1-1 1 0 0,-1 1 0 0 0,0 0-1 0 0,1-1 1 0 0,-1 1 0 0 0,1-1-1 0 0,-1 1 1 0 0,0-1 0 0 0,1 0-1 0 0,-1 0 1 0 0,1 0 0 0 0,-1 1 0 0 0,1-1-1 0 0,-1-1 1 0 0,1 1 0 0 0,-1 0-1 0 0,0 0 1 0 0,1 0 0 0 0,-1-1-1 0 0,1 1 1 0 0,-1-1 0 0 0,0 1-1 0 0,1-1 1 0 0,-1 0 0 0 0,1 0 12 0 0,60-23-2041 0 0,-42 17 1333 0 0</inkml:trace>
  <inkml:trace contextRef="#ctx0" brushRef="#br0" timeOffset="3.647">21244 13473 4593 0 0,'-21'-3'3328'0'0,"47"-6"-3223"0"0,238-21-2631 0 0,-249 30 1715 0 0</inkml:trace>
  <inkml:trace contextRef="#ctx0" brushRef="#br0" timeOffset="3.647">21305 13653 6401 0 0,'-45'11'2842'0'0,"231"-31"-7652"0"0,-174 22 3818 0 0</inkml:trace>
  <inkml:trace contextRef="#ctx0" brushRef="#br0" timeOffset="3.647">21825 13118 4985 0 0,'-81'76'3874'0'0,"74"-52"-3710"0"0,1 0-1 0 0,0-1 0 0 0,2 2 1 0 0,1-1-1 0 0,0 0 0 0 0,2 1 1 0 0,2 22-164 0 0,-5 58 91 0 0,2-27-33 0 0,2-77-99 0 0,0-1-35 0 0,0 0-116 0 0,0 0-138 0 0,0 0-161 0 0,16 1-1003 0 0,-6-1 783 0 0</inkml:trace>
  <inkml:trace contextRef="#ctx0" brushRef="#br0" timeOffset="3.647">21724 13547 3489 0 0,'-1'-6'146'0'0,"0"0"0"0"0,1-1 1 0 0,0 1-1 0 0,0 0 0 0 0,1-1 0 0 0,-1 1 1 0 0,1 0-1 0 0,1-1 0 0 0,-1 1 1 0 0,1 0-1 0 0,0 0 0 0 0,1 0 0 0 0,0 0 1 0 0,-1 1-1 0 0,2-1 0 0 0,-1 1 1 0 0,1 0-1 0 0,0 0 0 0 0,0 0 0 0 0,0 0 1 0 0,0 0-1 0 0,1 1 0 0 0,0 0 1 0 0,0 0-1 0 0,0 0 0 0 0,1 1 0 0 0,-1 0 1 0 0,4-2-147 0 0,1-3 294 0 0,234-142 1488 0 0,-85 91-1450 0 0,-157 59-329 0 0,-1 0-2663 0 0,-1 0 1917 0 0</inkml:trace>
  <inkml:trace contextRef="#ctx0" brushRef="#br0" timeOffset="3.647">21921 13353 2136 0 0,'-4'2'248'0'0,"0"0"-1"0"0,0 1 1 0 0,1-1-1 0 0,-1 1 0 0 0,1 0 1 0 0,-1 0-1 0 0,1 0 1 0 0,0 0-1 0 0,0 0 0 0 0,0 1 1 0 0,1 0-1 0 0,-1-1 1 0 0,1 1-1 0 0,0 0 0 0 0,0 0 1 0 0,0 0-1 0 0,1 0 1 0 0,-1 1-1 0 0,1-1 0 0 0,0 0 1 0 0,0 1-1 0 0,0 1-247 0 0,1 2 116 0 0,0 0 0 0 0,0 0 1 0 0,1 0-1 0 0,0 1 0 0 0,0-1 0 0 0,1-1 0 0 0,0 1 0 0 0,0 0 1 0 0,1 0-1 0 0,0-1 0 0 0,0 1 0 0 0,1-1 0 0 0,0 0 0 0 0,0 0 1 0 0,0 0-1 0 0,1-1 0 0 0,0 0 0 0 0,5 4-116 0 0,-6-7-139 0 0,0 0 1 0 0,0-1-1 0 0,0 1 1 0 0,0-1-1 0 0,1 0 1 0 0,-1 0-1 0 0,1-1 0 0 0,-1 0 1 0 0,1 1-1 0 0,0-1 1 0 0,-1-1-1 0 0,1 1 0 0 0,0-1 1 0 0,0 0-1 0 0,-1 0 1 0 0,1 0-1 0 0,0-1 0 0 0,0 1 1 0 0,-1-1-1 0 0,1 0 1 0 0,0-1-1 0 0,-1 1 1 0 0,1-1-1 0 0,-1 0 0 0 0,2-1 139 0 0,6-1-1252 0 0</inkml:trace>
  <inkml:trace contextRef="#ctx0" brushRef="#br0" timeOffset="3.647">22238 13509 6425 0 0,'5'-4'4407'0'0,"10"-7"-3790"0"0,196-39-2692 0 0,-202 48 1407 0 0</inkml:trace>
  <inkml:trace contextRef="#ctx0" brushRef="#br0" timeOffset="3.647">22800 13325 4369 0 0,'68'-147'2250'0'0,"-26"91"-1941"0"0,-39 59 2780 0 0,-14 23-2649 0 0,1 1 0 0 0,1 0-1 0 0,2 0 1 0 0,1 1 0 0 0,1 0 0 0 0,-1 23-440 0 0,38 167 968 0 0,-12-130-780 0 0,-19-87-186 0 0,-1-1-24 0 0,0 0-19 0 0,0 0-20 0 0,-24 6-824 0 0,-16 6 741 0 0,9-3 277 0 0,50 1-55 0 0,-10-9-75 0 0,0-1-1 0 0,0 0 0 0 0,-1-1 1 0 0,1 0-1 0 0,0 0 1 0 0,-1-1-1 0 0,1 0 0 0 0,-1-1 1 0 0,1 0-1 0 0,-1 0 1 0 0,7-4-3 0 0,11-3-4 0 0,164-62-3724 0 0,-163 64 2563 0 0</inkml:trace>
  <inkml:trace contextRef="#ctx0" brushRef="#br0" timeOffset="3.647">22697 13490 8418 0 0,'-7'-8'3032'0'0,"-1"-1"-2311"0"0,-3-4-593 0 0,5 2-32 0 0,4-2-16 0 0,13 2-48 0 0,2-3-120 0 0,11-1-304 0 0,14-5-697 0 0,15-1 889 0 0,-2-5-488 0 0,20-1-320 0 0</inkml:trace>
  <inkml:trace contextRef="#ctx0" brushRef="#br0" timeOffset="3.647">16334 16038 2929 0 0,'-8'-27'1549'0'0,"7"-24"541"0"0,3 48-2050 0 0,0 1 0 0 0,0-1-1 0 0,0 1 1 0 0,-1-1 0 0 0,1 1-1 0 0,-1-1 1 0 0,0 0 0 0 0,0 0 0 0 0,0 1-1 0 0,0-1 1 0 0,0 0 0 0 0,0 0-1 0 0,-1 0 1 0 0,0 0 0 0 0,1 0 0 0 0,-1 0-1 0 0,0 0 1 0 0,-1 0 0 0 0,1 0 0 0 0,0 0-1 0 0,-1 0 1 0 0,0 0 0 0 0,1 0-1 0 0,-1 0 1 0 0,-1 0 0 0 0,1 0 0 0 0,0 1-1 0 0,-1-1 1 0 0,1 0 0 0 0,-1 1 0 0 0,0-1-1 0 0,1 1 1 0 0,-1 0 0 0 0,-1-1-1 0 0,1 1 1 0 0,0 0 0 0 0,0 0 0 0 0,-1 1-1 0 0,1-1 1 0 0,-1 0 0 0 0,0 1 0 0 0,1 0-1 0 0,-1-1 1 0 0,0 1 0 0 0,0 0-1 0 0,0 0 1 0 0,-2 0-40 0 0,-51 18 44 0 0,-6 57 48 0 0,61-73-91 0 0,-8 11 9 0 0,1 1 0 0 0,0 0 1 0 0,0 1-1 0 0,1 0 0 0 0,1 0 0 0 0,0 1 1 0 0,2 0-1 0 0,-1 0 0 0 0,2 0 1 0 0,0 0-1 0 0,0 1 0 0 0,1 9-10 0 0,5-21 16 0 0,0 1-1 0 0,0-1 1 0 0,0 1 0 0 0,1-1-1 0 0,0-1 1 0 0,0 1-1 0 0,0 0 1 0 0,0-1 0 0 0,0 0-1 0 0,1 0 1 0 0,0 0-1 0 0,-1 0 1 0 0,1-1 0 0 0,0 0-1 0 0,0 0 1 0 0,0 0-1 0 0,1-1 1 0 0,-1 1 0 0 0,0-1-1 0 0,1 0 1 0 0,4 0-16 0 0,12 4 27 0 0,-17-4-22 0 0,0 0 0 0 0,0 0 0 0 0,0 0 0 0 0,0 0 0 0 0,0 1 1 0 0,0-1-1 0 0,-1 1 0 0 0,1 1 0 0 0,0-1 0 0 0,-1 1 0 0 0,0-1 0 0 0,1 1 0 0 0,-1 1 1 0 0,-1-1-1 0 0,1 0 0 0 0,0 1 0 0 0,-1 0 0 0 0,1 0 0 0 0,-1 0 0 0 0,0 0 0 0 0,-1 0 0 0 0,1 1 1 0 0,-1-1-1 0 0,0 1 0 0 0,0 0 0 0 0,0 0 0 0 0,-1-1 0 0 0,1 1 0 0 0,-1 0 0 0 0,0 0 0 0 0,-1 1 1 0 0,1-1-1 0 0,-1 0 0 0 0,0 0 0 0 0,0 0 0 0 0,-1 3-5 0 0,-6 5 28 0 0,0-1 1 0 0,-1 0-1 0 0,0-1 0 0 0,-1 1 1 0 0,-1-2-1 0 0,1 1 0 0 0,-2-1 1 0 0,1-1-1 0 0,-1 0 0 0 0,-1 0 1 0 0,1-1-1 0 0,-2-1 0 0 0,1 0 1 0 0,-1 0-1 0 0,0-1 0 0 0,0-1 1 0 0,0 0-1 0 0,-1-1 0 0 0,0-1 1 0 0,-10 2-29 0 0,-140 19 130 0 0,153-26-460 0 0,220-110-5393 0 0,-178 97 4582 0 0</inkml:trace>
  <inkml:trace contextRef="#ctx0" brushRef="#br0" timeOffset="3.647">16408 16371 1712 0 0,'-52'211'7761'0'0,"102"-301"-6232"0"0,-19 25-1466 0 0,-19 42-52 0 0,0 0 1 0 0,-2-1-1 0 0,-1 0 1 0 0,-1-1-1 0 0,-1 1 1 0 0,-1-2-1 0 0,-1 1-11 0 0,-5 25 1 0 0,0 0-1 0 0,0 0 1 0 0,-1 1 0 0 0,1-1 0 0 0,0 0-1 0 0,-1 1 1 0 0,1-1 0 0 0,0 0 0 0 0,-1 1-1 0 0,1-1 1 0 0,0 0 0 0 0,-1 0 0 0 0,1 1 0 0 0,0-1-1 0 0,-1 0 1 0 0,1 0 0 0 0,-1 0 0 0 0,1 0-1 0 0,-1 1 1 0 0,1-1 0 0 0,-1 0 0 0 0,1 0 0 0 0,0 0-1 0 0,-1 0 1 0 0,1 0 0 0 0,-1 0 0 0 0,1 0-1 0 0,-1 0 1 0 0,1 0 0 0 0,-1-1 0 0 0,1 1 0 0 0,0 0-1 0 0,-1 0 1 0 0,1 0 0 0 0,-1 0 0 0 0,1-1-1 0 0,0 1 1 0 0,-1 0 0 0 0,1 0 0 0 0,0-1-1 0 0,-1 1 1 0 0,1 0 0 0 0,0-1 0 0 0,-1 1 0 0 0,1 0-1 0 0,0-1 1 0 0,-1 1 0 0 0,1 0 0 0 0,0-1-1 0 0,0 1 1 0 0,0-1 0 0 0,-1 1 0 0 0,1 0 0 0 0,0-1-1 0 0,0 1 1 0 0,0-1 0 0 0,0 1 0 0 0,0-1-1 0 0,0 1 1 0 0,0-1 0 0 0,0 1 0 0 0,0 0 0 0 0,0-1-1 0 0,0 1 1 0 0,0-1 0 0 0,0 1 0 0 0,0-1-1 0 0,0 1 1 0 0,1 0 0 0 0,-1-1 0 0 0,0 1-1 0 0,-32 33 11 0 0,1 1 0 0 0,1 2 0 0 0,2 2 0 0 0,2 0 0 0 0,2 1 0 0 0,-6 15-11 0 0,-1 17-10 0 0,31-70-57 0 0,0-1-117 0 0,0 0-140 0 0,17-8-1186 0 0,25-9 910 0 0,-18 4-193 0 0</inkml:trace>
  <inkml:trace contextRef="#ctx0" brushRef="#br0" timeOffset="3.647">16726 16277 5521 0 0,'-34'11'5971'0'0,"61"-16"-5736"0"0,151-59-161 0 0,-107 41-2966 0 0,-61 21 2113 0 0</inkml:trace>
  <inkml:trace contextRef="#ctx0" brushRef="#br0" timeOffset="3.647">16693 16497 6657 0 0,'-48'34'3737'0'0,"48"-34"-3732"0"0,1 0 0 0 0,-1 0 0 0 0,0 0 0 0 0,1 1 1 0 0,-1-1-1 0 0,0 0 0 0 0,0 0 0 0 0,1 0 0 0 0,-1 0 0 0 0,0 0 0 0 0,1 0 0 0 0,-1 1 0 0 0,0-1 0 0 0,0 0 0 0 0,1 0 0 0 0,-1 0 0 0 0,0 1 0 0 0,0-1 1 0 0,1 0-1 0 0,-1 0 0 0 0,0 1 0 0 0,0-1 0 0 0,0 0 0 0 0,0 1 0 0 0,0-1 0 0 0,1 0 0 0 0,-1 0 0 0 0,0 1 0 0 0,0-1 0 0 0,0 0 0 0 0,0 1 0 0 0,0-1 0 0 0,0 0 1 0 0,0 1-1 0 0,0-1 0 0 0,0 0 0 0 0,0 1 0 0 0,0-1 0 0 0,0 0 0 0 0,0 1 0 0 0,0-1 0 0 0,0 0 0 0 0,0 1 0 0 0,-1-1 0 0 0,1 0 0 0 0,0 0 0 0 0,0 1 0 0 0,0-1 1 0 0,0 0-1 0 0,-1 1 0 0 0,1-1 0 0 0,0 0 0 0 0,0 0 0 0 0,-1 0 0 0 0,1 1 0 0 0,0-1 0 0 0,0 0 0 0 0,-1 0 0 0 0,1 0 0 0 0,0 1-5 0 0,143-53 152 0 0,37-42-4867 0 0,-167 84 3421 0 0</inkml:trace>
  <inkml:trace contextRef="#ctx0" brushRef="#br0" timeOffset="3.647">17387 15833 6617 0 0,'1'3'146'0'0,"0"1"0"0"0,-1 0 0 0 0,1-1 0 0 0,-1 1 0 0 0,0 0 0 0 0,0-1 0 0 0,0 1 0 0 0,0 0 0 0 0,-1-1 0 0 0,1 1-1 0 0,-1-1 1 0 0,0 1 0 0 0,0 0 0 0 0,0-1 0 0 0,-1 0 0 0 0,1 1 0 0 0,-1-1 0 0 0,0 0 0 0 0,0 0 0 0 0,0 0 0 0 0,0 0 0 0 0,-1 0-1 0 0,1 0 1 0 0,-1 0-146 0 0,-17 28 253 0 0,-72 237 413 0 0,50-125-532 0 0,-50 25 183 0 0,83-148-245 0 0,21-57 74 0 0,20-7-150 0 0,1 2 0 0 0,2 1 0 0 0,1 2 1 0 0,3 2-1 0 0,35-28 4 0 0,132-83 84 0 0,-203 147-79 0 0,1-2 2 0 0,0 1 0 0 0,0 0 0 0 0,0-1 0 0 0,0 0 0 0 0,-1 0 0 0 0,1 0 1 0 0,-1 0-1 0 0,0-1 0 0 0,1 1 0 0 0,-2-1 0 0 0,1 0 0 0 0,0 0 0 0 0,-1 0 0 0 0,0 0 0 0 0,1 0 1 0 0,-2-1-1 0 0,1 1 0 0 0,0 0 0 0 0,-1-2-7 0 0,-1 5-3 0 0,-1 1 0 0 0,1-1 0 0 0,0 0 0 0 0,-1 0-1 0 0,1 1 1 0 0,-1-1 0 0 0,1 0 0 0 0,-1 1 0 0 0,1-1 0 0 0,-1 0 0 0 0,0 1 0 0 0,1-1 0 0 0,-1 1 0 0 0,0-1 0 0 0,1 1 0 0 0,-1-1-1 0 0,0 1 1 0 0,0-1 0 0 0,1 1 0 0 0,-1 0 0 0 0,0 0 0 0 0,0-1 0 0 0,0 1 0 0 0,0 0 0 0 0,1 0 0 0 0,-1 0 0 0 0,0 0 0 0 0,0 0-1 0 0,0 0 1 0 0,0 0 0 0 0,0 0 0 0 0,1 0 0 0 0,-1 0 0 0 0,0 1 0 0 0,0-1 0 0 0,0 0 0 0 0,1 0 0 0 0,-1 1 0 0 0,0-1 0 0 0,0 1-1 0 0,0-1 1 0 0,1 1 0 0 0,-1-1 0 0 0,0 1 0 0 0,1-1 0 0 0,-1 1 0 0 0,1-1 0 0 0,-1 1 3 0 0,-9 4-1 0 0,1 1 0 0 0,0 0 1 0 0,0 0-1 0 0,1 1 0 0 0,-1 0 1 0 0,1 0-1 0 0,1 1 0 0 0,0 0 0 0 0,0 0 1 0 0,0 1-1 0 0,1 0 0 0 0,1 0 1 0 0,-4 6 0 0 0,-46 108 160 0 0,45-95-95 0 0,6-19-14 0 0,0-1 1 0 0,1 1-1 0 0,1 0 1 0 0,-1 0-1 0 0,2 0 0 0 0,-1 0 1 0 0,1 1-1 0 0,0-1 1 0 0,1 0-1 0 0,0 1 0 0 0,1 6-51 0 0,0-14 8 0 0,-1-1 0 0 0,1 1 0 0 0,0 0 0 0 0,0 0 0 0 0,0-1 0 0 0,0 1 0 0 0,0-1 0 0 0,0 1 0 0 0,0-1 0 0 0,1 0 0 0 0,-1 1 0 0 0,0-1 0 0 0,1 0 0 0 0,-1 0 0 0 0,1 0 0 0 0,-1 0 0 0 0,1 0 0 0 0,0 0 0 0 0,-1 0 0 0 0,1-1 0 0 0,0 1 0 0 0,0 0 0 0 0,-1-1 0 0 0,1 0 0 0 0,0 1 0 0 0,0-1 0 0 0,0 0 0 0 0,0 0 0 0 0,-1 0 0 0 0,1 0 0 0 0,0 0 0 0 0,0 0 0 0 0,0-1 0 0 0,0 1 0 0 0,0-1-8 0 0,70-16-5489 0 0,-69 16 4888 0 0,6-2-765 0 0</inkml:trace>
  <inkml:trace contextRef="#ctx0" brushRef="#br0" timeOffset="3.647">17670 16293 5681 0 0,'6'1'6405'0'0,"14"0"-6875"0"0,-10-1 950 0 0,227-53-4034 0 0,-215 48 2230 0 0</inkml:trace>
  <inkml:trace contextRef="#ctx0" brushRef="#br0" timeOffset="3.647">18143 16135 5033 0 0,'1'-13'246'0'0,"0"0"0"0"0,1 0 0 0 0,0 0 0 0 0,1 0 0 0 0,0 1 0 0 0,1-1-1 0 0,1 1 1 0 0,0-1 0 0 0,0 2 0 0 0,1-1 0 0 0,1 0 0 0 0,0 1 0 0 0,0 1 0 0 0,1-1 0 0 0,3-2-246 0 0,36-61 419 0 0,9-3 982 0 0,-56 76-1102 0 0,0 1 0 0 0,-1 9 2 0 0,-114 479 1949 0 0,58-302-1658 0 0,44-153-392 0 0,-14-61-33 0 0,28 28-162 0 0,-1 0 1 0 0,0 0 0 0 0,1 0-1 0 0,-1 0 1 0 0,1 0 0 0 0,-1 0-1 0 0,1 0 1 0 0,-1-1 0 0 0,1 1-1 0 0,-1 0 1 0 0,0 0 0 0 0,1 0-1 0 0,-1-1 1 0 0,1 1 0 0 0,-1 0-1 0 0,0 0 1 0 0,1-1 0 0 0,-1 1-1 0 0,0 0 1 0 0,1-1 0 0 0,-1 1-1 0 0,0 0 1 0 0,1-1 0 0 0,-1 1-1 0 0,0-1 1 0 0,0 1 0 0 0,0 0-1 0 0,1-1 1 0 0,-1 1 0 0 0,0-1-1 0 0,0 1 1 0 0,0-1 0 0 0,0 1-1 0 0,0 0 1 0 0,0-1-1 0 0,0 1 1 0 0,0-1 0 0 0,0 1-1 0 0,0-1 1 0 0,0 1 0 0 0,0-1-1 0 0,0 1 1 0 0,0-1 0 0 0,0 1-1 0 0,0 0 1 0 0,-1-1 0 0 0,1 1-1 0 0,0-1 1 0 0,0 1 0 0 0,-1-1-1 0 0,1 1 1 0 0,0 0 0 0 0,0-1-1 0 0,-1 1 1 0 0,1 0 0 0 0,0-1-1 0 0,-1 1 1 0 0,1 0 0 0 0,0 0-1 0 0,-1-1 1 0 0,1 1 0 0 0,-1 0-6 0 0,18-4-10 0 0,81-31-719 0 0,-51 18-2936 0 0,-39 13 2454 0 0</inkml:trace>
  <inkml:trace contextRef="#ctx0" brushRef="#br1" timeOffset="3.647">15302 15414 3417 0 0,'-27'-10'319'0'0,"-1"2"1"0"0,0 1 0 0 0,-1 2 0 0 0,0 0-1 0 0,0 2 1 0 0,0 1 0 0 0,0 1 0 0 0,-2 2-320 0 0,7 3 8 0 0,0 1 1 0 0,1 0 0 0 0,-1 2 0 0 0,2 1-1 0 0,-1 1 1 0 0,1 1 0 0 0,1 1 0 0 0,0 1-1 0 0,0 0 1 0 0,1 2 0 0 0,1 0 0 0 0,0 1 0 0 0,1 1-1 0 0,-11 13-8 0 0,-48 34 42 0 0,72-59-40 0 0,-43 31 24 0 0,2 2 0 0 0,1 1 1 0 0,2 3-1 0 0,2 2 0 0 0,-21 29-26 0 0,-26 50 85 0 0,6 4-1 0 0,-5 23-84 0 0,-118 246 151 0 0,185-348-63 0 0,2 0 0 0 0,1 1 0 0 0,3 1 0 0 0,3 0 0 0 0,1 1 0 0 0,2 0 0 0 0,1 28-88 0 0,7-13 119 0 0,3 0-1 0 0,3 0 1 0 0,3 0 0 0 0,3-1-1 0 0,2 0 1 0 0,16 40-119 0 0,-10-29 135 0 0,2-6 41 0 0,3 0-1 0 0,4-2 1 0 0,2-1-1 0 0,3-2 1 0 0,3-1 0 0 0,9 7-176 0 0,-37-53 36 0 0,1-1 1 0 0,1 0 0 0 0,0 0-1 0 0,1-1 1 0 0,1 0 0 0 0,0-1 0 0 0,1-1-1 0 0,0 0 1 0 0,1-1 0 0 0,1 0 0 0 0,0-2-1 0 0,1 0 1 0 0,0 0 0 0 0,0-2-1 0 0,7 3-36 0 0,64 20 31 0 0,2-4-1 0 0,0-4 0 0 0,1-4 0 0 0,1-4 0 0 0,20-2-30 0 0,100 2 71 0 0,0-10 1 0 0,56-11-72 0 0,174 6 164 0 0,177 5 377 0 0,-600-6-489 0 0,-1-1 1 0 0,0 0-1 0 0,0-1 0 0 0,0-1 0 0 0,-1-1 0 0 0,1 0 1 0 0,-1-2-1 0 0,0 0 0 0 0,-1 0 0 0 0,1-2 0 0 0,-1 0 1 0 0,-1-1-1 0 0,0 0 0 0 0,11-11-52 0 0,-12 12 43 0 0,1 0 0 0 0,0 0-1 0 0,1 2 1 0 0,0 0 0 0 0,0 1 0 0 0,1 0 0 0 0,-1 1-1 0 0,1 1 1 0 0,0 1 0 0 0,1 0 0 0 0,5 1-43 0 0,-18 1 3 0 0,26-4 24 0 0,0-2 0 0 0,-1-2 0 0 0,0 0 0 0 0,0-2 0 0 0,-1-1 0 0 0,-1-2 0 0 0,4-2-27 0 0,-22 8 14 0 0,0-1 0 0 0,0 1 0 0 0,-1-2-1 0 0,0 1 1 0 0,0-1 0 0 0,-1-1 0 0 0,0 1 0 0 0,-1-1 0 0 0,-1-1 0 0 0,0 1-1 0 0,5-12-13 0 0,7-10 15 0 0,13-25 7 0 0,-3-2 0 0 0,-2 0 1 0 0,-3-2-1 0 0,-3-1 1 0 0,5-30-23 0 0,-22 76 17 0 0,-2 0 1 0 0,0 0 0 0 0,-1 0-1 0 0,0 0 1 0 0,-2 0 0 0 0,0 0-1 0 0,-1 0 1 0 0,0 0 0 0 0,-2 0-1 0 0,0 1 1 0 0,0 0 0 0 0,-8-13-18 0 0,2-3 4 0 0,3 12-10 0 0,2-1-1 0 0,0 0 1 0 0,1-1 0 0 0,2 1 0 0 0,0-1 0 0 0,1 0 0 0 0,1 0-1 0 0,1 0 1 0 0,1 0 0 0 0,1 0 0 0 0,1 0 0 0 0,0 1 0 0 0,2-1-1 0 0,1 1 1 0 0,0 0 0 0 0,5-8 6 0 0,0 14-10 0 0,1-1 1 0 0,0 1-1 0 0,1 1 1 0 0,1 0-1 0 0,0 1 0 0 0,1 1 1 0 0,0 0-1 0 0,1 1 1 0 0,0 0-1 0 0,0 1 0 0 0,6-1 10 0 0,34-24-2 0 0,-33 18-2 0 0,1 1 1 0 0,0 2-1 0 0,1 0 0 0 0,0 2 1 0 0,1 0-1 0 0,0 2 0 0 0,1 1 1 0 0,1 1-1 0 0,-1 2 0 0 0,1 0 1 0 0,0 2-1 0 0,20 0 4 0 0,-28 5 3 0 0,0-1-1 0 0,0-1 1 0 0,0 0 0 0 0,0-2-1 0 0,-1 0 1 0 0,1-2 0 0 0,-1 0-1 0 0,0 0 1 0 0,0-2 0 0 0,0-1-1 0 0,-1 0 1 0 0,-1-1 0 0 0,1-1-1 0 0,7-6-2 0 0,12-13 24 0 0,-1-1-1 0 0,-1-2 0 0 0,-1-2 1 0 0,-2-1-1 0 0,-2-1 0 0 0,22-34-23 0 0,-39 45 10 0 0,-1 0 0 0 0,-2-1 0 0 0,0 0 0 0 0,-2 0 0 0 0,0-1-1 0 0,-2 0 1 0 0,-1-1 0 0 0,-1 1 0 0 0,-2-1 0 0 0,-1 0 0 0 0,-1 0 0 0 0,-1 0-1 0 0,-1 1 1 0 0,-2-1 0 0 0,0 0 0 0 0,-2 1 0 0 0,-1 0 0 0 0,-10-22-10 0 0,7 30 7 0 0,-1 0 0 0 0,0 0 0 0 0,-2 2 0 0 0,0-1 0 0 0,-1 2 1 0 0,-1 0-1 0 0,0 0 0 0 0,-2 1 0 0 0,1 1 0 0 0,-2 1 0 0 0,0 1 0 0 0,0 0 1 0 0,-1 1-1 0 0,-16-7-7 0 0,-13-11 18 0 0,0-2-4 0 0,-2 1-1 0 0,-1 3 0 0 0,-2 2 1 0 0,0 2-1 0 0,-2 3 0 0 0,0 2 1 0 0,-1 3-1 0 0,-18-2-13 0 0,-98-5 14 0 0,-1 6 0 0 0,-1 8 0 0 0,1 8 0 0 0,-27 9-14 0 0,84-7 11 0 0,1-6 0 0 0,0-5 1 0 0,-75-17-12 0 0,97 10 23 0 0,-1 5 1 0 0,1 3 0 0 0,-1 5-1 0 0,0 4 1 0 0,-89 12-24 0 0,102 0 1 0 0,1 4 0 0 0,1 3 0 0 0,1 3 0 0 0,-20 12-1 0 0,29-8-162 0 0,1 2 1 0 0,2 4-1 0 0,1 2 0 0 0,1 4 0 0 0,3 1 1 0 0,1 4-1 0 0,-30 30 162 0 0,83-67-204 0 0,3-5 51 0 0,1 0 1 0 0,-1 1-1 0 0,1-1 1 0 0,0 1-1 0 0,-1 0 1 0 0,1 0 0 0 0,1 0-1 0 0,-1 1 1 0 0,0-1-1 0 0,1 1 1 0 0,0-1 0 0 0,0 1-1 0 0,0 0 1 0 0,0 0-1 0 0,1 0 1 0 0,-1 0-1 0 0,1 0 1 0 0,0 0 0 0 0,0 0-1 0 0,0 1 1 0 0,1-1-1 0 0,0 0 1 0 0,0 0 0 0 0,0 1-1 0 0,0-1 1 0 0,0 0-1 0 0,1 1 153 0 0,7 9-1843 0 0</inkml:trace>
  <inkml:trace contextRef="#ctx0" brushRef="#br1" timeOffset="3.647">17807 17994 6593 0 0,'-5'13'2085'0'0,"9"14"-1184"0"0,13-16-903 0 0,0 0 0 0 0,0-1 0 0 0,1-1 0 0 0,0 0 0 0 0,0-2 0 0 0,1 0 0 0 0,0-1 0 0 0,0-1 0 0 0,1-1 0 0 0,0 0 0 0 0,6-1 2 0 0,48 13-3 0 0,223 48-2 0 0,2-13 1 0 0,175 3 4 0 0,-256-50 482 0 0,0-9 0 0 0,-1-10 0 0 0,-1-10 1 0 0,153-39-483 0 0,-251 45 82 0 0,43-8 20 0 0,744-145 240 0 0,-470 39-737 0 0,-398 119-461 0 0,0-1 0 0 0,-1-1 0 0 0,-1-3-1 0 0,-1 0 1 0 0,3-5 856 0 0,-15 7-1579 0 0</inkml:trace>
  <inkml:trace contextRef="#ctx0" brushRef="#br1" timeOffset="3.647">18424 18475 6033 0 0,'-60'28'4830'0'0,"-43"-13"-4349"0"0,90-16-476 0 0,1 0 0 0 0,-1-2 0 0 0,1 1 1 0 0,0-1-1 0 0,0-1 0 0 0,0 0 0 0 0,0-1 0 0 0,0 0 1 0 0,1-1-1 0 0,0 0 0 0 0,1-1 0 0 0,-1 0 1 0 0,1-1-1 0 0,0 0 0 0 0,-8-9-5 0 0,-29-19 15 0 0,18 15 11 0 0,-1 2 0 0 0,-1 1-1 0 0,-1 2 1 0 0,0 1 0 0 0,-1 1-1 0 0,-1 2 1 0 0,-19-4-26 0 0,50 15 12 0 0,2 1-6 0 0,0 1-1 0 0,0-1 1 0 0,-1 0-1 0 0,1 0 0 0 0,0 0 1 0 0,-1 0-1 0 0,1 0 1 0 0,0-1-1 0 0,0 1 0 0 0,-1 0 1 0 0,1 0-1 0 0,0-1 0 0 0,0 1 1 0 0,0-1-1 0 0,-1 1 1 0 0,1-1-1 0 0,0 0 0 0 0,0 0 1 0 0,0 1-1 0 0,0-1 1 0 0,0 0-1 0 0,0 0 0 0 0,0 0 1 0 0,0 0-1 0 0,1 0 1 0 0,-1 0-1 0 0,0 0 0 0 0,1 0 1 0 0,-1 0-1 0 0,0 0 0 0 0,1 0 1 0 0,-1-1-1 0 0,1 1 1 0 0,0 0-1 0 0,-1 0 0 0 0,1-1 1 0 0,0 1-1 0 0,0 0 1 0 0,0 0-1 0 0,0-1 0 0 0,0 1 1 0 0,0 0-1 0 0,0-1 0 0 0,0 1 1 0 0,1-1-6 0 0,29-30-3 0 0,1 1 1 0 0,2 2-1 0 0,1 1 1 0 0,1 2-1 0 0,1 1 1 0 0,1 2-1 0 0,1 1 1 0 0,2 2-1 0 0,5 0 4 0 0,36-23-8 0 0,21 4 18 0 0,-100 38-3 0 0,0 0 0 0 0,1 1 1 0 0,-1-1-1 0 0,0 1 0 0 0,0-1 0 0 0,1 1 1 0 0,-1 0-1 0 0,0 0 0 0 0,0 0 0 0 0,1 0 1 0 0,-1 0-1 0 0,0 1 0 0 0,0-1 0 0 0,1 1 0 0 0,-1-1 1 0 0,0 1-1 0 0,0 0 0 0 0,0 0 0 0 0,0 0 1 0 0,0 0-1 0 0,0 0 0 0 0,0 1 0 0 0,0-1 1 0 0,0 0-1 0 0,-1 1 0 0 0,1 0 0 0 0,0-1 0 0 0,-1 1 1 0 0,1 0-1 0 0,-1 0 0 0 0,0-1 0 0 0,0 1 1 0 0,0 0-1 0 0,0 0 0 0 0,0 1 0 0 0,0-1 1 0 0,0 0-1 0 0,-1 0 0 0 0,1 0 0 0 0,-1 0 0 0 0,1 1 1 0 0,-1-1-1 0 0,0 2-8 0 0,-1 21 85 0 0,-1-1 1 0 0,-1 0-1 0 0,-1-1 0 0 0,-1 1 1 0 0,-1 0-1 0 0,-1-1 0 0 0,-1-1 1 0 0,-1 1-1 0 0,-1-1 0 0 0,-5 7-85 0 0,-5 15 43 0 0,9-21-93 0 0,1 1 1 0 0,1 1-1 0 0,1-1 0 0 0,1 1 1 0 0,2 1-1 0 0,0-1 0 0 0,-1 26 50 0 0,6-47-137 0 0,0 0-1 0 0,1 0 1 0 0,-1 0-1 0 0,1 0 0 0 0,0 0 1 0 0,0 0-1 0 0,0 0 1 0 0,1 0-1 0 0,-1-1 1 0 0,1 1-1 0 0,0 0 1 0 0,0-1-1 0 0,0 1 1 0 0,1-1-1 0 0,-1 0 1 0 0,1 0-1 0 0,-1 0 1 0 0,1 0-1 0 0,0 0 1 0 0,1-1-1 0 0,-1 1 1 0 0,0-1-1 0 0,1 0 1 0 0,-1 0-1 0 0,1 0 1 0 0,1 0 137 0 0,28 3-1595 0 0</inkml:trace>
  <inkml:trace contextRef="#ctx0" brushRef="#br1" timeOffset="3.647">22294 17075 7538 0 0,'21'38'3498'0'0,"-18"33"-3550"0"0,-5-42 333 0 0,-24 445 705 0 0,8-281-429 0 0,22-271-1469 0 0,12-111-2972 0 0,-10 133 2345 0 0</inkml:trace>
  <inkml:trace contextRef="#ctx0" brushRef="#br1" timeOffset="3.647">21860 17121 7210 0 0,'-69'30'5334'0'0,"76"-40"-4905"0"0,48-30-352 0 0,3 3 0 0 0,1 1 0 0 0,47-19-77 0 0,-80 42 5 0 0,0 1-1 0 0,0 1 0 0 0,1 1 1 0 0,0 1-1 0 0,1 2 1 0 0,0 0-1 0 0,0 2 1 0 0,0 1-1 0 0,10 1-4 0 0,-27 7 15 0 0,0 0 0 0 0,0 1 0 0 0,-1 0 0 0 0,0 1 0 0 0,0 0 0 0 0,-1 0 0 0 0,1 1 0 0 0,-1 1 0 0 0,-1-1 0 0 0,0 1 0 0 0,0 1 1 0 0,0-1-1 0 0,-1 1 0 0 0,0 1 0 0 0,-1-1 0 0 0,0 1 0 0 0,0 1 0 0 0,-1-1 0 0 0,-1 1 0 0 0,0-1 0 0 0,0 1 0 0 0,-1 0 0 0 0,0 1 0 0 0,-1-1 0 0 0,0 0 0 0 0,-1 8-15 0 0,8 29 173 0 0,-3 0 0 0 0,-2 0 0 0 0,-2 0 0 0 0,-2 0 0 0 0,-2 1-1 0 0,-3-1 1 0 0,-1 0 0 0 0,-3-1 0 0 0,-11 37-173 0 0,21-84 15 0 0,-1-1-1 0 0,1 1 0 0 0,-1 0 1 0 0,1 0-1 0 0,-1 0 1 0 0,1 0-1 0 0,-1 0 1 0 0,1 0-1 0 0,-1 0 0 0 0,0 0 1 0 0,1 1-1 0 0,-1-1 1 0 0,1 0-1 0 0,-1 0 0 0 0,1 0 1 0 0,-1 0-1 0 0,1 1 1 0 0,-1-1-1 0 0,1 0 1 0 0,-1 0-1 0 0,0 1 0 0 0,1-1 1 0 0,-1 0-1 0 0,1 1 1 0 0,-1-1-1 0 0,0 1 0 0 0,0-1 1 0 0,1 0-1 0 0,-1 1-14 0 0,9-12-30 0 0,24-29 49 0 0,-28 32-21 0 0,1-1-1 0 0,0 1 1 0 0,0 1-1 0 0,1-1 1 0 0,-1 1 0 0 0,2 0-1 0 0,-1 1 1 0 0,1 0 0 0 0,0 0-1 0 0,1 0 1 0 0,-1 1-1 0 0,1 1 1 0 0,0-1 0 0 0,7-1 2 0 0,-12 6-1 0 0,0 1 0 0 0,0 0 0 0 0,0 0 0 0 0,0 1 0 0 0,0-1 0 0 0,-1 1 1 0 0,1 0-1 0 0,0 0 0 0 0,-1 0 0 0 0,1 0 0 0 0,-1 0 0 0 0,0 1 0 0 0,0 0 1 0 0,0-1-1 0 0,0 1 0 0 0,0 0 0 0 0,-1 1 0 0 0,1-1 0 0 0,-1 0 0 0 0,0 1 1 0 0,0-1-1 0 0,0 1 0 0 0,0 0 0 0 0,-1 0 0 0 0,1 0 0 0 0,-1 0 0 0 0,0 2 1 0 0,15 23 0 0 0,-15-26 1 0 0,0 1 1 0 0,1 0-1 0 0,0-1 1 0 0,-1 1-1 0 0,1-1 1 0 0,0 0-1 0 0,1 0 1 0 0,-1 0-1 0 0,1 0 1 0 0,-1 0-1 0 0,1 0 0 0 0,0 0 1 0 0,0-1-1 0 0,0 0 1 0 0,0 1-1 0 0,1-1 1 0 0,-1 0-1 0 0,1-1 1 0 0,-1 1-1 0 0,1-1 1 0 0,0 1-1 0 0,-1-1 1 0 0,1 0-1 0 0,0 0 1 0 0,0-1-1 0 0,0 1 1 0 0,0-1-1 0 0,-1 0 1 0 0,1 0-1 0 0,0 0 1 0 0,0-1-1 0 0,0 1 1 0 0,0-1-1 0 0,0 0 1 0 0,1 0-2 0 0,16-13 7 0 0,-1 0-1 0 0,0-2 1 0 0,-1 0 0 0 0,-1-1 0 0 0,0-1 0 0 0,-2 0 0 0 0,0-1 0 0 0,-1-1-1 0 0,-1-1 1 0 0,1-2-7 0 0,48-61 53 0 0,-50 81 230 0 0,-18 29-9 0 0,5-23-315 0 0,-16 52 368 0 0,-1 68-12 0 0,17-122-321 0 0,1 1 0 0 0,-1 0 0 0 0,0-1 0 0 0,0 1 1 0 0,1-1-1 0 0,-1 1 0 0 0,1-1 0 0 0,-1 1 1 0 0,1-1-1 0 0,-1 0 0 0 0,1 1 0 0 0,0-1 0 0 0,0 0 1 0 0,0 1-1 0 0,0-1 0 0 0,0 0 0 0 0,0 0 1 0 0,0 0-1 0 0,0 0 0 0 0,0 0 0 0 0,1 0 0 0 0,-1 0 1 0 0,0 0-1 0 0,1 0 0 0 0,-1-1 0 0 0,1 1 1 0 0,-1-1-1 0 0,0 1 0 0 0,1-1 0 0 0,0 1 0 0 0,-1-1 1 0 0,1 0-1 0 0,-1 0 0 0 0,1 1 0 0 0,-1-1 0 0 0,1 0 1 0 0,-1-1-1 0 0,1 1 0 0 0,-1 0 0 0 0,1 0 1 0 0,-1-1-1 0 0,1 1 0 0 0,-1-1 0 0 0,1 1 0 0 0,-1-1 1 0 0,1 1-1 0 0,-1-1 0 0 0,0 0 0 0 0,1 0 6 0 0,65-47-1585 0 0,75-121-3659 0 0,-103 112 3327 0 0</inkml:trace>
  <inkml:trace contextRef="#ctx0" brushRef="#br1" timeOffset="3.647">23526 16922 5729 0 0,'-24'17'2441'0'0,"1"-4"-1625"0"0,-6 6-576 0 0,2-6 184 0 0,8 1-240 0 0,1 1-96 0 0,9-4-32 0 0,5-5-40 0 0,4-3-552 0 0,0-3-520 0 0,0 0 840 0 0,39 4-576 0 0,-15-8-521 0 0</inkml:trace>
  <inkml:trace contextRef="#ctx0" brushRef="#br1" timeOffset="3.647">23886 17139 1896 0 0,'-64'-66'4032'0'0,"60"64"-3873"0"0,-1 1-1 0 0,1-1 1 0 0,-1 1 0 0 0,0 0-1 0 0,1 0 1 0 0,-1 1 0 0 0,0-1-1 0 0,0 1 1 0 0,0 0 0 0 0,1 0-1 0 0,-1 1 1 0 0,0-1 0 0 0,0 1-1 0 0,1 0 1 0 0,-1 0 0 0 0,0 1-1 0 0,1-1 1 0 0,-1 1 0 0 0,1 0-1 0 0,0 1 1 0 0,0-1 0 0 0,0 1-1 0 0,0-1 1 0 0,0 1 0 0 0,0 0-1 0 0,1 1 1 0 0,-1-1 0 0 0,1 1-1 0 0,0-1 1 0 0,0 1 0 0 0,0 0-1 0 0,1 0 1 0 0,-1 0 0 0 0,1 1-1 0 0,0-1 1 0 0,0 0 0 0 0,0 1-1 0 0,0 2-158 0 0,-49 156 2082 0 0,32 84-759 0 0,19-243-1306 0 0,0 0 0 0 0,-1 0 0 0 0,0 0 0 0 0,1 0 0 0 0,-1 0 0 0 0,0 0 0 0 0,-1 0 0 0 0,1-1 0 0 0,-1 1 0 0 0,1 0 0 0 0,-1-1 0 0 0,0 1 0 0 0,-1-1 0 0 0,1 0 0 0 0,-1 0 0 0 0,1 0 0 0 0,-1 0 0 0 0,0 0 0 0 0,0 0 0 0 0,0-1 0 0 0,0 1 0 0 0,-1-1 0 0 0,1 0 0 0 0,-1 0 0 0 0,1 0 0 0 0,-1-1 0 0 0,0 1 0 0 0,-3 0-17 0 0,-120 14-6 0 0,76-13-277 0 0,14-3-3210 0 0,41-5 2234 0 0,39-31-612 0 0,-17 17 499 0 0</inkml:trace>
  <inkml:trace contextRef="#ctx0" brushRef="#br1" timeOffset="3.647">24166 17398 7378 0 0,'2'42'2848'0'0,"-8"-9"-1944"0"0,-7-3-584 0 0,-1 7 57 0 0,-2-1-65 0 0,3-5-88 0 0,2-1-24 0 0,4-6-32 0 0,-1 1-24 0 0,8-10-104 0 0,0-4-48 0 0,4 0-128 0 0,4-9-120 0 0,3-7-232 0 0,11-11-969 0 0,-3 2 1153 0 0,10-14-696 0 0,9 3-520 0 0</inkml:trace>
  <inkml:trace contextRef="#ctx0" brushRef="#br1" timeOffset="3.647">24437 17116 7001 0 0,'-20'16'2601'0'0,"2"-5"-2065"0"0,4 0-568 0 0,6-3-488 0 0,-2-1-464 0 0,7-1 752 0 0,9-4-552 0 0,10-4-457 0 0</inkml:trace>
  <inkml:trace contextRef="#ctx0" brushRef="#br1" timeOffset="3.647">24891 17139 2897 0 0,'-7'-4'284'0'0,"0"0"-1"0"0,0 1 1 0 0,-1 0 0 0 0,1 0 0 0 0,-1 1 0 0 0,0 0 0 0 0,1 1 0 0 0,-1 0 0 0 0,0 0 0 0 0,0 0 0 0 0,0 1 0 0 0,0 0-1 0 0,0 1 1 0 0,0-1 0 0 0,0 2 0 0 0,1-1 0 0 0,-1 1 0 0 0,0 0 0 0 0,1 1 0 0 0,-1 0 0 0 0,1 0 0 0 0,0 0 0 0 0,0 1 0 0 0,0 0-1 0 0,0 1 1 0 0,1-1 0 0 0,-2 3-284 0 0,-8 17 398 0 0,1 1 0 0 0,1 0 0 0 0,2 2-1 0 0,0-1 1 0 0,2 1 0 0 0,1 1 0 0 0,1 0 0 0 0,1 0-1 0 0,0 13-397 0 0,-10 30 370 0 0,11-47-294 0 0,6-18-51 0 0,-1 0 0 0 0,0 0 0 0 0,0 0-1 0 0,-1 0 1 0 0,1 0 0 0 0,-1-1-1 0 0,0 1 1 0 0,-1 0 0 0 0,0-1-1 0 0,1 0 1 0 0,-2 1 0 0 0,1-1 0 0 0,-1-1-1 0 0,1 1 1 0 0,-1 0 0 0 0,-1-1-1 0 0,1 0 1 0 0,0 0 0 0 0,-1 0-1 0 0,0 0 1 0 0,0-1 0 0 0,0 0 0 0 0,-5 2-25 0 0,-71 8-711 0 0,86-27-3459 0 0,84-52 491 0 0,-57 47 1995 0 0</inkml:trace>
  <inkml:trace contextRef="#ctx0" brushRef="#br1" timeOffset="3.647">25233 17379 3489 0 0,'3'6'401'0'0,"-1"0"0"0"0,-1 0 0 0 0,1 0 0 0 0,-1 0 0 0 0,0 1 0 0 0,0-1 1 0 0,-1 0-1 0 0,0 1 0 0 0,0-1 0 0 0,-1 0 0 0 0,1 1 0 0 0,-1-1 0 0 0,-1 0 0 0 0,1 0 1 0 0,-3 6-402 0 0,-1 1 419 0 0,-1-1 1 0 0,0 0-1 0 0,-1 0 1 0 0,-1-1 0 0 0,0 1-1 0 0,0-1 1 0 0,-1-1-1 0 0,0 0 1 0 0,-1 0 0 0 0,-8 6-420 0 0,19-17 9 0 0,-1 1 0 0 0,0 0 1 0 0,1-1-1 0 0,-1 1 1 0 0,0-1-1 0 0,0 1 1 0 0,1 0-1 0 0,-1-1 0 0 0,0 1 1 0 0,0-1-1 0 0,0 1 1 0 0,0 0-1 0 0,1-1 0 0 0,-1 1 1 0 0,0-1-1 0 0,0 1 1 0 0,0-1-1 0 0,0 1 1 0 0,0-1-1 0 0,0 1 0 0 0,0 0 1 0 0,0-1-1 0 0,0 1 1 0 0,-1-1-1 0 0,1 1 0 0 0,0-1 1 0 0,0 1-1 0 0,0 0 1 0 0,0-1-1 0 0,-1 1 1 0 0,1-1-1 0 0,0 1 0 0 0,0 0 1 0 0,-1-1-1 0 0,1 1 1 0 0,0 0-1 0 0,-1-1 0 0 0,1 1 1 0 0,0 0-1 0 0,-1-1 1 0 0,1 1-1 0 0,0 0 1 0 0,-1 0-1 0 0,1-1 0 0 0,-1 1 1 0 0,1 0-1 0 0,0 0 1 0 0,-1 0-1 0 0,1 0 1 0 0,-1 0-1 0 0,1 0 0 0 0,-1-1 1 0 0,1 1-1 0 0,-1 0 1 0 0,1 0-1 0 0,0 0 0 0 0,-1 1 1 0 0,1-1-1 0 0,-1 0 1 0 0,1 0-1 0 0,-1 0 1 0 0,1 0-1 0 0,-1 0 0 0 0,1 1-9 0 0,27-113 18 0 0,80-95-100 0 0,-107 206 80 0 0,0 0 0 0 0,1-1 0 0 0,-1 1-1 0 0,1 0 1 0 0,-1 0 0 0 0,1 0-1 0 0,0 0 1 0 0,-1 0 0 0 0,1 0 0 0 0,0 0-1 0 0,0 0 1 0 0,0 0 0 0 0,0 0 0 0 0,0 0-1 0 0,0 1 1 0 0,0-1 0 0 0,0 0-1 0 0,0 1 1 0 0,0-1 0 0 0,0 0 0 0 0,0 1-1 0 0,0 0 1 0 0,0-1 0 0 0,1 1 0 0 0,-1 0-1 0 0,0-1 1 0 0,0 1 0 0 0,1 0-1 0 0,-1 0 1 0 0,0 0 0 0 0,0 0 0 0 0,1 0-1 0 0,-1 0 1 0 0,0 0 0 0 0,0 1 0 0 0,1-1-1 0 0,-1 0 1 0 0,0 1 0 0 0,0-1-1 0 0,0 1 1 0 0,0-1 0 0 0,0 1 0 0 0,1 0-1 0 0,-1-1 1 0 0,0 1 0 0 0,0 0 0 0 0,-1 0-1 0 0,1 0 1 0 0,0 0 0 0 0,0 0-1 0 0,0 0 1 0 0,0 0 0 0 0,-1 0 0 0 0,1 0-1 0 0,-1 0 1 0 0,1 1 2 0 0,26 76-37 0 0,-24-67 35 0 0,0 5 3 0 0,0 0 1 0 0,2 0-1 0 0,0-1 1 0 0,1 0-1 0 0,0 0 1 0 0,1 0-1 0 0,0-1 1 0 0,2 0-1 0 0,-1-1 1 0 0,2 1-1 0 0,0-2 1 0 0,0 1-1 0 0,1-2 1 0 0,1 1-1 0 0,0-1 1 0 0,0-1-1 0 0,1 0 1 0 0,1-1-1 0 0,-1-1 1 0 0,2 0-1 0 0,-1 0 1 0 0,14 4-2 0 0,-22-10 34 0 0,0-1-1 0 0,-1 0 1 0 0,1 0 0 0 0,0 0-1 0 0,0-1 1 0 0,0 0 0 0 0,0 0-1 0 0,-1 0 1 0 0,1-1-1 0 0,0 0 1 0 0,0 0 0 0 0,-1 0-1 0 0,1-1 1 0 0,0 0 0 0 0,-1 0-1 0 0,0 0 1 0 0,1-1 0 0 0,-1 0-1 0 0,0 0 1 0 0,0 0 0 0 0,-1 0-1 0 0,1-1 1 0 0,-1 0-1 0 0,1 0 1 0 0,-1 0 0 0 0,2-4-34 0 0,78-132 1624 0 0,-80 126-1544 0 0,0 1-1 0 0,0-1 1 0 0,-2 0-1 0 0,0 0 0 0 0,0 0 1 0 0,-1 0-1 0 0,-1 0 1 0 0,0 0-1 0 0,-1 0 1 0 0,-1 0-1 0 0,0 0 1 0 0,0 0-1 0 0,-2 0 0 0 0,-3-9-79 0 0,-17-133-1472 0 0,24 152 1570 0 0,16 7-6589 0 0,-9 2 6260 0 0,-1 0 0 0 0,0 0 0 0 0,0 1 0 0 0,-1 0 1 0 0,0 0-1 0 0,0 0 0 0 0,0 1 0 0 0,-1 0 0 0 0,0 0 1 0 0,0 0-1 0 0,0 0 0 0 0,-1 1 0 0 0,1 5 231 0 0,29 133-1397 0 0,20 59 5441 0 0,-50-199-3950 0 0,1-1-1 0 0,-1 0 0 0 0,1 0 1 0 0,0 0-1 0 0,1 0 0 0 0,-1-1 1 0 0,1 1-1 0 0,0-1 1 0 0,0 0-1 0 0,0-1 0 0 0,1 1 1 0 0,-1-1-1 0 0,1 0 0 0 0,0-1 1 0 0,-1 1-1 0 0,1-1 0 0 0,1 0 1 0 0,-1-1-1 0 0,0 1 0 0 0,0-1 1 0 0,1 0-1 0 0,-1-1 1 0 0,0 0-1 0 0,1 0 0 0 0,-1 0 1 0 0,0-1-1 0 0,1 1 0 0 0,-1-2 1 0 0,0 1-1 0 0,0-1 0 0 0,0 0 1 0 0,0 0-1 0 0,0 0 0 0 0,0-1 1 0 0,0 0-1 0 0,-1 0 0 0 0,1-1 1 0 0,-1 1-1 0 0,0-1 1 0 0,0-1-1 0 0,2-2-93 0 0,11-2 47 0 0,-1-1 1 0 0,0-1-1 0 0,-1-1 0 0 0,0 0 1 0 0,-1-2-1 0 0,-1 1 0 0 0,0-2 1 0 0,0 0-1 0 0,-2 0 0 0 0,0-1 1 0 0,0-1-1 0 0,-2 0 0 0 0,0 0 1 0 0,-1-1-1 0 0,-1 0 0 0 0,5-16-47 0 0,-12 32 24 0 0,-1 0-1 0 0,1 0 1 0 0,0-1-1 0 0,-1 1 1 0 0,1-1-1 0 0,-1 1 1 0 0,0 0 0 0 0,0-1-1 0 0,0 1 1 0 0,0-1-1 0 0,0 1 1 0 0,0 0-1 0 0,-1-1 1 0 0,1 1-1 0 0,-1-1 1 0 0,0 1-1 0 0,0 0 1 0 0,0 0-1 0 0,0-1 1 0 0,0 1-1 0 0,0 0 1 0 0,0 0-1 0 0,-1 0 1 0 0,1 0-1 0 0,-1 0 1 0 0,1 1-1 0 0,-1-1 1 0 0,0 0-1 0 0,0 1 1 0 0,0-1 0 0 0,0 1-1 0 0,0 0 1 0 0,0 0-1 0 0,0-1 1 0 0,0 1-1 0 0,0 0 1 0 0,-1 1-1 0 0,1-1 1 0 0,0 0-1 0 0,-1 1 1 0 0,1-1-1 0 0,-1 1 1 0 0,1 0-1 0 0,0 0 1 0 0,-3 0-24 0 0,-111 20 512 0 0,93-8-480 0 0,0 0-1 0 0,1 2 1 0 0,1 1-1 0 0,1 0 1 0 0,0 1-1 0 0,0 2 1 0 0,2 0-1 0 0,0 1 1 0 0,2 0-1 0 0,-5 7-31 0 0,19-24-21 0 0,0-1-1 0 0,0 1 1 0 0,0 0-1 0 0,0-1 1 0 0,0 1 0 0 0,0 0-1 0 0,0 0 1 0 0,1 1 0 0 0,-1-1-1 0 0,1 0 1 0 0,0 0-1 0 0,-1 1 1 0 0,1-1 0 0 0,0 1-1 0 0,0-1 1 0 0,1 1-1 0 0,-1-1 1 0 0,0 1 0 0 0,1 0-1 0 0,0-1 1 0 0,-1 1-1 0 0,1 0 1 0 0,0-1 0 0 0,0 1-1 0 0,1 0 1 0 0,-1-1-1 0 0,0 1 1 0 0,1 0 0 0 0,0-1-1 0 0,0 1 1 0 0,0-1-1 0 0,0 1 1 0 0,0-1 0 0 0,0 0-1 0 0,0 1 1 0 0,1-1-1 0 0,-1 0 1 0 0,1 0 0 0 0,0 0-1 0 0,0 0 1 0 0,-1 0-1 0 0,1 0 1 0 0,1 0 0 0 0,-1-1-1 0 0,0 1 1 0 0,1 0 21 0 0,14-2-704 0 0,-1 0 0 0 0,1-1 0 0 0,-1-1 0 0 0,0-1 0 0 0,1 0 0 0 0,-1-1 0 0 0,0-1 0 0 0,-1 0 0 0 0,1-1 0 0 0,-1-1 0 0 0,10-6 704 0 0,-2 3-675 0 0,19-8-1091 0 0</inkml:trace>
  <inkml:trace contextRef="#ctx0" brushRef="#br1" timeOffset="3.647">26707 17253 3433 0 0,'1'-1'164'0'0,"1"1"0"0"0,0-1 1 0 0,0 0-1 0 0,0 1 0 0 0,0-1 0 0 0,0 1 1 0 0,0 0-1 0 0,0 0 0 0 0,0-1 0 0 0,0 2 1 0 0,0-1-1 0 0,0 0 0 0 0,0 0 0 0 0,0 0 1 0 0,0 1-1 0 0,0-1 0 0 0,0 1 0 0 0,0 0 1 0 0,0-1-1 0 0,0 1 0 0 0,-1 0 0 0 0,1 0 1 0 0,0 0-1 0 0,-1 1 0 0 0,1-1 0 0 0,0 0 1 0 0,-1 0-1 0 0,1 1 0 0 0,-1-1 0 0 0,0 1 1 0 0,0 0-1 0 0,1-1 0 0 0,-1 1 0 0 0,0 0 1 0 0,0-1-1 0 0,-1 1 0 0 0,1 0 1 0 0,0 0-1 0 0,-1 0 0 0 0,1 0 0 0 0,-1 0 1 0 0,1 0-1 0 0,-1 0 0 0 0,0 0 0 0 0,0 0 1 0 0,0 0-1 0 0,0 0 0 0 0,0 0 0 0 0,0 0 1 0 0,-1 0-1 0 0,1 0 0 0 0,-1 0 0 0 0,1 0 1 0 0,-1 0-165 0 0,-4 61 820 0 0,-3 0 1 0 0,-3-1-1 0 0,-2 0 1 0 0,-7 12-821 0 0,-27 48-44 0 0,47-158-3558 0 0,5 9 2209 0 0,0-1-559 0 0</inkml:trace>
  <inkml:trace contextRef="#ctx0" brushRef="#br1" timeOffset="3.647">26633 17105 9618 0 0,'2'21'5023'0'0,"29"-10"-4631"0"0,-30-11-366 0 0,43 2 71 0 0,0-1 0 0 0,0-2 0 0 0,0-3 0 0 0,36-6-97 0 0,4-1 11 0 0,129-7-2761 0 0,-190 34 56 0 0,-20-5 1522 0 0</inkml:trace>
  <inkml:trace contextRef="#ctx0" brushRef="#br1" timeOffset="3.647">25362 17879 11442 0 0,'45'27'5084'0'0,"41"-19"-5766"0"0,-54-8 1041 0 0,366-22-468 0 0,-131 1 100 0 0,-207 18 2 0 0,39-4 38 0 0,0 5 0 0 0,0 4 1 0 0,0 4-1 0 0,0 4 0 0 0,71 19-31 0 0,-67-7-389 0 0,-65-18-3129 0 0,-55-4 2129 0 0</inkml:trace>
  <inkml:trace contextRef="#ctx0" brushRef="#br1" timeOffset="3.647">25361 18119 11522 0 0,'27'16'5508'0'0,"27"-8"-4916"0"0,-28-6-341 0 0,152 19-306 0 0,1-9 0 0 0,0-7 0 0 0,48-10 55 0 0,465-68-6616 0 0,-582 59 4886 0 0</inkml:trace>
  <inkml:trace contextRef="#ctx0" brushRef="#br1" timeOffset="3.647">27939 17538 6337 0 0,'19'5'3421'0'0,"-5"-6"-3295"0"0,0-1 0 0 0,0 0 0 0 0,0-1 0 0 0,-1 0 0 0 0,1-1 0 0 0,-1 0-1 0 0,1-2 1 0 0,-1 1 0 0 0,-1-1 0 0 0,1-1 0 0 0,-1-1 0 0 0,7-5-126 0 0,-9 5 73 0 0,0-2 0 0 0,-1 1 0 0 0,0-1 0 0 0,0-1 0 0 0,-1 0 0 0 0,0 0 1 0 0,-1 0-1 0 0,-1-1 0 0 0,0 0 0 0 0,0 0 0 0 0,-1-1 0 0 0,0 1 0 0 0,-2-1 0 0 0,1 0 0 0 0,-1 0 0 0 0,-1-1 0 0 0,-1 1 0 0 0,0-1 0 0 0,0-10-73 0 0,0 14 5 0 0,0 0 0 0 0,0 0 0 0 0,-1 0-1 0 0,0 0 1 0 0,-1 1 0 0 0,0-1-1 0 0,-1 0 1 0 0,0 0 0 0 0,0 1 0 0 0,-1-1-1 0 0,0 1 1 0 0,-1 0 0 0 0,0-1 0 0 0,0 2-1 0 0,-1-1 1 0 0,0 1 0 0 0,-1-1-1 0 0,1 1 1 0 0,-2 1 0 0 0,1-1 0 0 0,-1 1-1 0 0,0 0 1 0 0,-1 1 0 0 0,-2-2-5 0 0,1 7 15 0 0,0 1 1 0 0,1 1-1 0 0,-1 0 1 0 0,1 0-1 0 0,-1 1 1 0 0,1 0-1 0 0,-1 0 1 0 0,1 1-1 0 0,0 0 1 0 0,0 0-1 0 0,0 1 1 0 0,0 0 0 0 0,1 0-1 0 0,0 1 1 0 0,0 0-1 0 0,0 1 1 0 0,0-1-1 0 0,1 1 1 0 0,0 0-1 0 0,0 1 1 0 0,0 0-1 0 0,1 0 1 0 0,0 0-1 0 0,1 0 1 0 0,-4 7-16 0 0,-6 10 78 0 0,0 0 0 0 0,1 1 1 0 0,2 1-1 0 0,1 0 0 0 0,0 1 0 0 0,2-1 0 0 0,2 2 1 0 0,0-1-1 0 0,1 1 0 0 0,2 0 0 0 0,1 0 1 0 0,2 19-79 0 0,-13 284 780 0 0,-5-119-263 0 0,23-151-422 0 0,5-69-3116 0 0,45-47 704 0 0,-21 7 543 0 0,-14 19 598 0 0</inkml:trace>
  <inkml:trace contextRef="#ctx0" brushRef="#br1" timeOffset="3.647">28778 16567 7450 0 0,'-57'22'3844'0'0,"-45"86"-3105"0"0,69-54-508 0 0,2 1-1 0 0,2 2 0 0 0,3 1 1 0 0,3 1-1 0 0,2 0 0 0 0,-1 16-230 0 0,5-21 119 0 0,-3-7 7 0 0,3 0 0 0 0,2 0-1 0 0,2 2 1 0 0,2 0 0 0 0,2 0 0 0 0,3 1 0 0 0,1 0 0 0 0,3 0 0 0 0,2 0 0 0 0,2 0 0 0 0,2 0 0 0 0,3-1 0 0 0,5 19-126 0 0,-11-64-30 0 0,0-1 1 0 0,-1 1-1 0 0,2 0 0 0 0,-1 0 0 0 0,0 0 0 0 0,1-1 0 0 0,-1 1 0 0 0,1-1 0 0 0,0 1 1 0 0,0-1-1 0 0,1 0 0 0 0,-1 0 0 0 0,1 0 0 0 0,-1 0 0 0 0,1 0 0 0 0,0 0 1 0 0,0-1-1 0 0,0 0 0 0 0,1 1 0 0 0,-1-1 0 0 0,0 0 0 0 0,1 0 0 0 0,0-1 0 0 0,-1 1 1 0 0,1-1-1 0 0,0 0 0 0 0,0 0 0 0 0,-1 0 0 0 0,1 0 0 0 0,0-1 0 0 0,0 0 0 0 0,0 0 1 0 0,0 0-1 0 0,0 0 0 0 0,0 0 0 0 0,0-1 0 0 0,0 1 0 0 0,0-1 0 0 0,0 0 1 0 0,-1-1-1 0 0,1 1 0 0 0,0-1 0 0 0,1 0 30 0 0,11-10-878 0 0,-1-1 0 0 0,0-1 0 0 0,-1 0 0 0 0,-1-1-1 0 0,0-1 1 0 0,0 0 0 0 0,4-9 878 0 0,2-2-883 0 0,15-19-1053 0 0</inkml:trace>
  <inkml:trace contextRef="#ctx0" brushRef="#br1" timeOffset="3.647">28941 16896 8658 0 0,'-68'97'4628'0'0,"42"-56"-4242"0"0,2 2 0 0 0,2 1 1 0 0,1 1-1 0 0,-6 23-386 0 0,19-45 125 0 0,-5 9-10 0 0,2-1 1 0 0,1 2-1 0 0,1-1 0 0 0,2 1 1 0 0,2 0-1 0 0,0 1 0 0 0,2 24-115 0 0,2-57-3 0 0,1 0-1 0 0,0 0 1 0 0,0-1 0 0 0,-1 1-1 0 0,1 0 1 0 0,0 0-1 0 0,0 0 1 0 0,0 0-1 0 0,0 0 1 0 0,0 0-1 0 0,0-1 1 0 0,0 1-1 0 0,1 0 1 0 0,-1 0-1 0 0,0 0 1 0 0,0 0-1 0 0,1 0 1 0 0,-1-1 0 0 0,0 1-1 0 0,1 0 1 0 0,-1 0-1 0 0,1-1 1 0 0,-1 1-1 0 0,1 0 1 0 0,-1-1-1 0 0,1 1 1 0 0,0 0-1 0 0,-1-1 1 0 0,1 1-1 0 0,0-1 1 0 0,-1 1 0 0 0,1-1-1 0 0,0 1 1 0 0,0-1-1 0 0,0 0 1 0 0,-1 1-1 0 0,1-1 1 0 0,0 0-1 0 0,0 1 1 0 0,0-1-1 0 0,0 0 1 0 0,-1 0-1 0 0,1 0 1 0 0,0 0-1 0 0,0 0 1 0 0,0 0 0 0 0,0 0-1 0 0,0 0 1 0 0,0 0-1 0 0,-1-1 1 0 0,1 1-1 0 0,0 0 1 0 0,0 0-1 0 0,0-1 1 0 0,0 1-1 0 0,-1-1 1 0 0,1 1-1 0 0,0-1 1 0 0,0 0 3 0 0,40-39-884 0 0,200-449-4053 0 0,-211 451 5233 0 0,-21 37 294 0 0,-11 27 98 0 0,-126 483 4022 0 0,128-498-5124 0 0,10-44-87 0 0,-4 5-436 0 0,-1 0 0 0 0,-1 0 0 0 0,-1 0 0 0 0,-1 0 0 0 0,-2-1 0 0 0,-1 1 0 0 0,-1 0 0 0 0,-5-20 937 0 0,0 11-1354 0 0</inkml:trace>
  <inkml:trace contextRef="#ctx0" brushRef="#br1" timeOffset="3.647">28772 17008 3705 0 0,'-120'-3'6716'0'0,"119"8"-3716"0"0,35 3-2771 0 0,165-18 1390 0 0,-176 6-1526 0 0,31-3 52 0 0,0-2 0 0 0,-1-3 0 0 0,0-2 0 0 0,38-16-145 0 0,-13-33-4128 0 0,-74 57 3719 0 0,1 0 1 0 0,0 1 0 0 0,0 0 0 0 0,0 0 0 0 0,1 0 0 0 0,-1 0 0 0 0,1 1 0 0 0,0 0 0 0 0,0 0-1 0 0,1 1 1 0 0,-1 0 0 0 0,1 0 0 0 0,0 0 0 0 0,0 1 0 0 0,-1 0 0 0 0,2 0 0 0 0,5 0 408 0 0,-10 5 139 0 0,1 0 0 0 0,-1 0 1 0 0,0 0-1 0 0,1 0 0 0 0,-1 1 0 0 0,-1 0 1 0 0,1-1-1 0 0,-1 1 0 0 0,1 0 0 0 0,-1 0 1 0 0,0 1-1 0 0,0-1 0 0 0,-1 0 1 0 0,1 1-1 0 0,-1-1 0 0 0,0 1 0 0 0,0-1 1 0 0,-1 1-1 0 0,1-1 0 0 0,-1 1 1 0 0,0-1-1 0 0,0 1 0 0 0,-1 1-139 0 0,5 43 823 0 0,-2 1 1 0 0,-3 0-1 0 0,-1-1 1 0 0,-3 1-1 0 0,-2-1 1 0 0,-2-1-1 0 0,-2 1 1 0 0,-2-1-1 0 0,-6 10-823 0 0,5-26 140 0 0,-1-1 0 0 0,-1-1 0 0 0,-1 0-1 0 0,-2-1 1 0 0,-1-1 0 0 0,-2-1 0 0 0,0-1 0 0 0,-7 5-140 0 0,24-27-202 0 0,1 1 0 0 0,-1-1 0 0 0,0-1 0 0 0,0 1 0 0 0,0-1 0 0 0,0 0 0 0 0,-1 0 0 0 0,1 0-1 0 0,-1-1 1 0 0,0 1 0 0 0,0-2 0 0 0,0 1 0 0 0,0-1 0 0 0,-4 1 202 0 0,2-6-3850 0 0,8 2 1842 0 0</inkml:trace>
  <inkml:trace contextRef="#ctx0" brushRef="#br0" timeOffset="3.647">21285 1210 5433 0 0,'-8'11'4569'0'0,"32"206"-3346"0"0,23 206-822 0 0,-37-294-340 0 0,-6 0 0 0 0,-5 1 0 0 0,-14 79-61 0 0,-19 90 138 0 0,38-259-2424 0 0,63-88-404 0 0,-51 31 1456 0 0</inkml:trace>
  <inkml:trace contextRef="#ctx0" brushRef="#br0" timeOffset="3.647">22317 1475 5817 0 0,'-52'-8'4335'0'0,"-24"-36"-3833"0"0,68 38-501 0 0,0 0-1 0 0,0 1 1 0 0,-1 0-1 0 0,0 0 1 0 0,0 1-1 0 0,0 0 0 0 0,0 1 1 0 0,0 0-1 0 0,-1 0 1 0 0,1 1-1 0 0,-1 0 1 0 0,-4 0-1 0 0,-17 3 68 0 0,-1 2 0 0 0,1 1 0 0 0,0 1 0 0 0,0 1 0 0 0,0 2 0 0 0,1 1 0 0 0,0 2 0 0 0,1 0 0 0 0,0 2 0 0 0,-18 12-68 0 0,32-17 40 0 0,1 1-1 0 0,0 0 1 0 0,0 1 0 0 0,1 0 0 0 0,1 1 0 0 0,0 0 0 0 0,0 1-1 0 0,1 1 1 0 0,0 0 0 0 0,1 0 0 0 0,1 1 0 0 0,0 0 0 0 0,1 1-1 0 0,1 0 1 0 0,-6 14-40 0 0,12-25-3 0 0,0 0-1 0 0,-1 1 1 0 0,1-1-1 0 0,1 0 0 0 0,-1 1 1 0 0,1-1-1 0 0,0 1 1 0 0,0-1-1 0 0,0 1 1 0 0,0-1-1 0 0,1 1 0 0 0,0-1 1 0 0,0 1-1 0 0,0-1 1 0 0,1 0-1 0 0,-1 1 1 0 0,1-1-1 0 0,0 0 1 0 0,0 0-1 0 0,0 0 0 0 0,1-1 1 0 0,0 1-1 0 0,-1 0 1 0 0,1-1-1 0 0,0 0 1 0 0,1 1-1 0 0,-1-1 0 0 0,0-1 1 0 0,1 1-1 0 0,0 0 1 0 0,0-1-1 0 0,0 0 1 0 0,0 0 3 0 0,152 54-79 0 0,-126-49 61 0 0,-12-2 11 0 0,1 1 0 0 0,-1 0 1 0 0,-1 2-1 0 0,1 0 0 0 0,-1 1 0 0 0,0 0 1 0 0,-1 1-1 0 0,0 1 0 0 0,-1 1 1 0 0,0 0-1 0 0,-1 1 0 0 0,12 14 7 0 0,-9-7 12 0 0,0 1-1 0 0,-1 0 0 0 0,-1 1 0 0 0,-1 1 0 0 0,-1 0 0 0 0,7 17-11 0 0,-17-33 7 0 0,-1-1 1 0 0,1 0 0 0 0,-1 1-1 0 0,-1-1 1 0 0,1 1-1 0 0,-1 0 1 0 0,0-1 0 0 0,-1 1-1 0 0,0 0 1 0 0,0 0 0 0 0,0-1-1 0 0,-1 1 1 0 0,0 0 0 0 0,0 0-1 0 0,0-1 1 0 0,-1 1 0 0 0,0-1-1 0 0,-1 1 1 0 0,1-1-1 0 0,-1 0 1 0 0,0 0 0 0 0,-1 0-1 0 0,0-1 1 0 0,0 1 0 0 0,0-1-1 0 0,0 0 1 0 0,-1 0 0 0 0,-4 4-8 0 0,-12 6-17 0 0,-2 0 0 0 0,0-2 0 0 0,-1 0 0 0 0,0-2 1 0 0,0 0-1 0 0,-1-2 0 0 0,-1-1 0 0 0,0 0 1 0 0,0-2-1 0 0,0-2 0 0 0,0 0 0 0 0,-12-1 17 0 0,35-2-121 0 0,0 0-1 0 0,0 0 1 0 0,1-1-1 0 0,-1 1 0 0 0,0-1 1 0 0,0 0-1 0 0,1 0 1 0 0,-1 0-1 0 0,0 0 1 0 0,0-1-1 0 0,1 1 1 0 0,-1-1-1 0 0,0 0 1 0 0,0 1-1 0 0,1-1 0 0 0,-1 0 1 0 0,1-1-1 0 0,-1 1 1 0 0,1 0-1 0 0,-1-1 1 0 0,1 1-1 0 0,0-1 1 0 0,0 0-1 0 0,0 0 1 0 0,0 0-1 0 0,0 0 0 0 0,0 0 1 0 0,0 0-1 0 0,1 0 1 0 0,-1-1-1 0 0,1 1 1 0 0,0-1-1 0 0,-1 1 1 0 0,1-1-1 0 0,0 1 1 0 0,0-2 121 0 0,-2-13-1001 0 0</inkml:trace>
  <inkml:trace contextRef="#ctx0" brushRef="#br0" timeOffset="3.647">22178 2133 4689 0 0,'-35'151'4638'0'0,"11"-58"-3928"0"0,4 0-1 0 0,5 0 1 0 0,-3 84-710 0 0,17-168 3 0 0,1-1 0 0 0,0 0 0 0 0,1 0 0 0 0,0 1 0 0 0,0-1 0 0 0,1 0 0 0 0,0 0 1 0 0,0 0-1 0 0,1 0 0 0 0,0-1 0 0 0,0 1 0 0 0,1-1 0 0 0,0 1 0 0 0,0-1 0 0 0,1 0 0 0 0,0-1 0 0 0,0 1 1 0 0,0-1-1 0 0,1 0 0 0 0,0 0 0 0 0,0-1 0 0 0,1 0 0 0 0,-1 0 0 0 0,1 0 0 0 0,0-1 0 0 0,0 0 0 0 0,1 0 1 0 0,0-1-1 0 0,-1 0 0 0 0,1 0 0 0 0,0-1 0 0 0,0 0 0 0 0,0-1 0 0 0,2 1-3 0 0,102-45-1439 0 0,-74 23-1379 0 0,-29 10 1795 0 0</inkml:trace>
  <inkml:trace contextRef="#ctx0" brushRef="#br0" timeOffset="3.647">22071 2506 10018 0 0,'2'7'5272'0'0,"39"22"-5292"0"0,-36-26 11 0 0,1 0 0 0 0,-1 0-1 0 0,1-1 1 0 0,0 0 0 0 0,0 0 0 0 0,0-1 0 0 0,0 0 0 0 0,1 0-1 0 0,-1 0 1 0 0,0-1 0 0 0,0 1 0 0 0,1-2 0 0 0,-1 1 0 0 0,0-1 0 0 0,0 0-1 0 0,0 0 1 0 0,1-1 9 0 0,6 0-56 0 0,213-67-2855 0 0,-94 21-1336 0 0,-110 42 3140 0 0</inkml:trace>
  <inkml:trace contextRef="#ctx0" brushRef="#br0" timeOffset="3.647">22952 1116 8426 0 0,'1'5'5075'0'0,"4"6"-3429"0"0,4 8-1836 0 0,31 128 556 0 0,-7 2 1 0 0,6 83-367 0 0,-21-98-158 0 0,-6 1 0 0 0,-5 1 0 0 0,-7 0 1 0 0,-7 20 157 0 0,2-106-268 0 0,-1 0-1 0 0,-3 0 1 0 0,-2 0 0 0 0,-2-1 0 0 0,-2-1 0 0 0,-3 0 0 0 0,-1-2 0 0 0,-3 0 0 0 0,-1-1-1 0 0,-3-1 1 0 0,-1-1 0 0 0,-24 27 268 0 0,43-59-383 0 0,-2-1-1 0 0,1 1 1 0 0,-1-2-1 0 0,-1 0 1 0 0,0 0-1 0 0,0 0 1 0 0,-1-2-1 0 0,0 1 1 0 0,-9 3 383 0 0,-2-3-1212 0 0</inkml:trace>
  <inkml:trace contextRef="#ctx0" brushRef="#br0" timeOffset="3.647">24080 1119 6457 0 0,'-1'-2'80'0'0,"0"1"-1"0"0,0-1 0 0 0,0 1 1 0 0,0-1-1 0 0,0 1 0 0 0,0 0 1 0 0,0 0-1 0 0,0-1 0 0 0,-1 1 1 0 0,1 0-1 0 0,0 0 0 0 0,-1 0 1 0 0,1 0-1 0 0,-1 0 0 0 0,1 1 1 0 0,-1-1-1 0 0,1 0 0 0 0,-1 1 1 0 0,0-1-1 0 0,1 1 0 0 0,-1 0 1 0 0,0-1-1 0 0,1 1 0 0 0,-1 0 1 0 0,0 0-1 0 0,0 0 0 0 0,1 0 1 0 0,-1 0-1 0 0,0 0 0 0 0,1 1 0 0 0,-1-1 1 0 0,0 1-1 0 0,1-1 0 0 0,-1 1 1 0 0,1-1-1 0 0,-1 1 0 0 0,0 0 1 0 0,1 0-1 0 0,0 0 0 0 0,-1 0 1 0 0,1 0-1 0 0,0 0 0 0 0,-1 0 1 0 0,1 0-1 0 0,0 1 0 0 0,0-1 1 0 0,0 0-1 0 0,0 1 0 0 0,0-1 1 0 0,0 1-1 0 0,0-1 0 0 0,1 1 1 0 0,-1-1-1 0 0,1 1 0 0 0,-1 0 1 0 0,1 0-80 0 0,-21 61 399 0 0,3 1 1 0 0,2 1 0 0 0,4 0-1 0 0,-2 39-399 0 0,6-47 90 0 0,-3 15-73 0 0,-36 237-438 0 0,13 2 0 0 0,9 223 421 0 0,53-344-3845 0 0,-24-179 3013 0 0,2-6-197 0 0</inkml:trace>
  <inkml:trace contextRef="#ctx0" brushRef="#br0" timeOffset="3.647">24955 1509 5825 0 0,'-22'-26'4988'0'0,"-3"-15"-4200"0"0,-59-8-708 0 0,12 65-16 0 0,-175 117 491 0 0,235-127-532 0 0,1 0 1 0 0,1 1-1 0 0,-1 0 1 0 0,1 1-1 0 0,1 0 1 0 0,-1 1-1 0 0,2 0 1 0 0,-1 0-1 0 0,1 1 0 0 0,0 0 1 0 0,1 0-1 0 0,0 1 1 0 0,1 0-1 0 0,0 0 1 0 0,1 0-1 0 0,0 1 1 0 0,1 0-1 0 0,0 0 1 0 0,1 0-1 0 0,0 0 0 0 0,1 1 1 0 0,0-1-1 0 0,1 1 1 0 0,0 8-24 0 0,6-11-8 0 0,0-1 0 0 0,0 0 0 0 0,1-1 0 0 0,0 1 0 0 0,0-1 0 0 0,1 0 0 0 0,0-1 0 0 0,0 1 0 0 0,1-2 0 0 0,0 1-1 0 0,0-1 1 0 0,1 0 0 0 0,0-1 0 0 0,0 0 0 0 0,0 0 0 0 0,1-1 0 0 0,-1 0 0 0 0,1 0 0 0 0,0-1 0 0 0,0-1 0 0 0,0 0 0 0 0,0 0 0 0 0,0-1 0 0 0,1 0 0 0 0,7-1 8 0 0,32 12-49 0 0,-48-12 48 0 0,179 61-119 0 0,-172-56 122 0 0,0-1 1 0 0,0 1-1 0 0,0 1 0 0 0,0-1 1 0 0,-1 2-1 0 0,0-1 1 0 0,0 1-1 0 0,-1 0 0 0 0,0 1 1 0 0,0-1-1 0 0,-1 1 0 0 0,0 1 1 0 0,0-1-1 0 0,-1 1 0 0 0,0 0 1 0 0,0 1-1 0 0,0 2-2 0 0,-3-7 9 0 0,-1 0-1 0 0,1 0 1 0 0,-1 1-1 0 0,-1-1 1 0 0,1 0-1 0 0,-1 1 1 0 0,0-1-1 0 0,0 0 1 0 0,0 1-1 0 0,-1-1 1 0 0,1 1-1 0 0,-1-1 1 0 0,-1 0-1 0 0,1 0 1 0 0,-1 0-1 0 0,0 0 1 0 0,0 0-1 0 0,0 0 1 0 0,-1 0-1 0 0,0 0 1 0 0,0-1-1 0 0,0 0 1 0 0,0 1-1 0 0,-1-1 1 0 0,0 0-1 0 0,0-1 1 0 0,0 1-1 0 0,0-1 1 0 0,0 0-1 0 0,-4 3-8 0 0,-157 69 200 0 0,131-62-159 0 0,-284 93 84 0 0,266-101-2522 0 0,52-10-355 0 0,0 4 1477 0 0</inkml:trace>
  <inkml:trace contextRef="#ctx0" brushRef="#br0" timeOffset="3.647">25014 2519 4705 0 0,'4'7'174'0'0,"0"0"1"0"0,1 1-1 0 0,-1-2 0 0 0,1 1 0 0 0,1 0 1 0 0,-1-1-1 0 0,1 0 0 0 0,0 0 0 0 0,1-1 1 0 0,-1 0-1 0 0,1 0 0 0 0,0 0 0 0 0,0-1 1 0 0,1 0-1 0 0,-1 0 0 0 0,1-1 0 0 0,0 0 1 0 0,0 0-1 0 0,0-1 0 0 0,0 0 0 0 0,0 0 1 0 0,1-1-1 0 0,-1 0 0 0 0,0-1 0 0 0,1 0 1 0 0,-1 0-1 0 0,0-1 0 0 0,1 0 1 0 0,-1 0-1 0 0,4-1-174 0 0,3-5 42 0 0,0 0 1 0 0,-1 0 0 0 0,0-2-1 0 0,0 1 1 0 0,-1-2 0 0 0,0 0-1 0 0,0 0 1 0 0,-1-2-1 0 0,-1 1 1 0 0,0-1 0 0 0,0-1-1 0 0,-1 0 1 0 0,-1 0 0 0 0,0-1-1 0 0,-1 0 1 0 0,-1-1-1 0 0,0 0 1 0 0,0 0 0 0 0,-2 0-1 0 0,0-1 1 0 0,-1 0 0 0 0,0 0-1 0 0,-2 0 1 0 0,0 0-1 0 0,0 0 1 0 0,-2-1 0 0 0,0-2-43 0 0,0 16 20 0 0,0 0 0 0 0,0-1 0 0 0,-1 1-1 0 0,0 0 1 0 0,1 0 0 0 0,-1-1 0 0 0,0 1 0 0 0,-1 0 0 0 0,1 0 0 0 0,0 0 0 0 0,-1 0 0 0 0,0 0 0 0 0,0 1 0 0 0,0-1 0 0 0,0 0 0 0 0,0 1 0 0 0,0 0 0 0 0,0-1 0 0 0,-1 1 0 0 0,0 0 0 0 0,1 0 0 0 0,-1 0-1 0 0,0 1 1 0 0,0-1 0 0 0,0 1 0 0 0,0-1 0 0 0,0 1 0 0 0,0 0 0 0 0,0 0 0 0 0,0 0 0 0 0,-1 1 0 0 0,1-1 0 0 0,0 1 0 0 0,0 0 0 0 0,-1 0 0 0 0,1 0 0 0 0,-2 0-20 0 0,-119 35 798 0 0,111-29-720 0 0,0 1-1 0 0,0 0 0 0 0,0 1 1 0 0,1 1-1 0 0,0 0 1 0 0,0 1-1 0 0,1 0 1 0 0,1 0-1 0 0,0 1 1 0 0,0 1-1 0 0,-3 5-77 0 0,-32 43 94 0 0,-41 77-2215 0 0,82-114 745 0 0,8-15 189 0 0</inkml:trace>
  <inkml:trace contextRef="#ctx0" brushRef="#br0" timeOffset="3.647">25764 2431 10034 0 0,'-54'67'5218'0'0,"-47"98"-4556"0"0,74-93-802 0 0,2 1 0 0 0,4 1 0 0 0,-5 45 140 0 0,11 68-5141 0 0,20-172 3801 0 0,6 0-423 0 0</inkml:trace>
  <inkml:trace contextRef="#ctx0" brushRef="#br0" timeOffset="3.647">26371 2436 10010 0 0,'-4'-2'752'0'0,"-33"-17"2731"0"0,33 17-3475 0 0,0 0-1 0 0,1 0 1 0 0,-1 0 0 0 0,1-1 0 0 0,-1 0-1 0 0,1 1 1 0 0,0-1 0 0 0,0 0 0 0 0,1-1 0 0 0,-1 1-1 0 0,0-1 1 0 0,1 1 0 0 0,0-1 0 0 0,0 1 0 0 0,0-1-1 0 0,0 0 1 0 0,1 0 0 0 0,0 0 0 0 0,-1 0 0 0 0,1-1-1 0 0,0 0-7 0 0,0-27-52 0 0,1 0-1 0 0,2 0 0 0 0,1 0 0 0 0,1 0 1 0 0,2 0-1 0 0,1 1 0 0 0,1 0 0 0 0,7-14 53 0 0,9-41-140 0 0,106-360-1067 0 0,-115 405 1150 0 0,1 1 1 0 0,2 0-1 0 0,2 1 0 0 0,2 1 1 0 0,1 1-1 0 0,1 2 1 0 0,5-3 56 0 0,-28 36 1 0 0,-1 0 1 0 0,1 1-1 0 0,0-1 1 0 0,0 1-1 0 0,-1-1 1 0 0,1 1-1 0 0,0-1 1 0 0,1 1-1 0 0,-1-1 1 0 0,0 1 0 0 0,0 0-1 0 0,0 0 1 0 0,1-1-1 0 0,-1 1 1 0 0,1 0-1 0 0,-1 0 1 0 0,1 1-1 0 0,-1-1 1 0 0,1 0-1 0 0,0 0 1 0 0,-1 1 0 0 0,1-1-1 0 0,0 1 1 0 0,-1-1-1 0 0,1 1 1 0 0,0 0-1 0 0,0 0 1 0 0,-1 0-1 0 0,1 0 1 0 0,0 0-1 0 0,0 0 1 0 0,-1 0-1 0 0,1 1 1 0 0,0-1 0 0 0,0 0-1 0 0,-1 1 1 0 0,1 0-1 0 0,0-1 1 0 0,-1 1-1 0 0,1 0 1 0 0,-1 0-1 0 0,1 0 1 0 0,-1 0-1 0 0,1 0 1 0 0,-1 0 0 0 0,0 0-1 0 0,0 0 1 0 0,1 1-1 0 0,-1-1 1 0 0,0 1-1 0 0,0-1 1 0 0,0 1-1 0 0,0-1 1 0 0,-1 1-1 0 0,1-1 1 0 0,0 1-1 0 0,-1 0 1 0 0,1 0-2 0 0,28 276-21 0 0,7 273-1818 0 0,-44-327-2522 0 0,9-207 3486 0 0,0 0-176 0 0</inkml:trace>
  <inkml:trace contextRef="#ctx0" brushRef="#br0" timeOffset="3.647">26446 1912 9362 0 0,'-24'22'5350'0'0,"24"-21"-5344"0"0,-1 0 0 0 0,1 0 0 0 0,0 0 0 0 0,0 0 0 0 0,0 0 0 0 0,0 0 0 0 0,1 0 0 0 0,-1 0 0 0 0,0 0 0 0 0,0 0 0 0 0,0 0 0 0 0,1 1 0 0 0,-1-1 0 0 0,1 0 0 0 0,-1 0 1 0 0,1-1-1 0 0,-1 1 0 0 0,1 0 0 0 0,0 0 0 0 0,-1 0 0 0 0,1 0 0 0 0,0 0 0 0 0,0-1 0 0 0,-1 1 0 0 0,1 0 0 0 0,0-1 0 0 0,0 1 0 0 0,0 0 0 0 0,0-1 0 0 0,0 1 0 0 0,0-1 0 0 0,0 0 0 0 0,0 1 1 0 0,0-1-1 0 0,0 0 0 0 0,0 1 0 0 0,0-1 0 0 0,0 0 0 0 0,0 0 0 0 0,1 0-6 0 0,16 3-10 0 0,1-1 0 0 0,0 0 0 0 0,-1-2 0 0 0,1 0 0 0 0,0-1 0 0 0,-1-1 0 0 0,1-1 0 0 0,-1 0-1 0 0,1-1 1 0 0,1-2 10 0 0,18-2-54 0 0,132-20-1333 0 0,3 13-5192 0 0,-149 15 4827 0 0</inkml:trace>
  <inkml:trace contextRef="#ctx0" brushRef="#br0" timeOffset="3.647">27225 2452 8514 0 0,'8'1'5325'0'0,"35"-33"-5122"0"0,-27 13-163 0 0,-1-1 0 0 0,0 0 1 0 0,-2-1-1 0 0,0-1 0 0 0,-2 0 0 0 0,0-1 1 0 0,-1 0-1 0 0,-2 0 0 0 0,0-1 1 0 0,-2-1-1 0 0,0 1 0 0 0,-2-1 0 0 0,0 0 1 0 0,-1-9-41 0 0,-3 32 6 0 0,0 1 0 0 0,0-1 0 0 0,0 0 0 0 0,-1 0 0 0 0,1 0 0 0 0,0 1 0 0 0,-1-1 0 0 0,1 0 0 0 0,-1 1 0 0 0,1-1 0 0 0,-1 0 0 0 0,0 1 0 0 0,0-1 0 0 0,0 1 0 0 0,0-1 1 0 0,0 1-1 0 0,0-1 0 0 0,0 1 0 0 0,0 0 0 0 0,0 0 0 0 0,-1-1 0 0 0,1 1 0 0 0,0 0 0 0 0,-1 0 0 0 0,1 0 0 0 0,-1 0 0 0 0,0 1 0 0 0,1-1 0 0 0,-1 0 0 0 0,0 1 0 0 0,1-1 0 0 0,-1 1 0 0 0,0-1 0 0 0,1 1 0 0 0,-1 0 0 0 0,0 0 0 0 0,0 0 0 0 0,0 0 1 0 0,1 0-1 0 0,-1 0 0 0 0,0 0 0 0 0,0 1 0 0 0,1-1 0 0 0,-1 1-6 0 0,-74 29 394 0 0,47-12-257 0 0,0 2 0 0 0,2 1-1 0 0,1 1 1 0 0,0 1 0 0 0,2 1 0 0 0,0 1 0 0 0,2 2 0 0 0,1 0-1 0 0,1 1 1 0 0,-10 20-137 0 0,5 43-104 0 0,25-89 42 0 0,1 1 0 0 0,0-1 0 0 0,-1 1-1 0 0,1-1 1 0 0,0 0 0 0 0,0 1 0 0 0,0-1 0 0 0,1 0-1 0 0,-1 0 1 0 0,1 0 0 0 0,-1 0 0 0 0,1 0 0 0 0,-1 0-1 0 0,1 0 1 0 0,0 0 0 0 0,0-1 0 0 0,0 1 0 0 0,0-1-1 0 0,0 1 1 0 0,0-1 0 0 0,1 0 0 0 0,-1 0 0 0 0,0 0-1 0 0,1 0 1 0 0,-1 0 0 0 0,1-1 0 0 0,-1 1 0 0 0,0-1-1 0 0,1 1 1 0 0,0-1 0 0 0,-1 0 0 0 0,1 0 0 0 0,-1 0-1 0 0,1 0 1 0 0,-1-1 0 0 0,2 1 62 0 0,108-18-2654 0 0,-64 4 1435 0 0</inkml:trace>
  <inkml:trace contextRef="#ctx0" brushRef="#br0" timeOffset="3.647">8267 14107 3721 0 0,'-33'2'3841'0'0,"75"-12"-3327"0"0,-35 9-370 0 0,1 1-1 0 0,-1-1 0 0 0,1 1 0 0 0,0 1 0 0 0,-1 0 1 0 0,1 0-1 0 0,-1 0 0 0 0,1 1 0 0 0,-1 0 0 0 0,0 0 1 0 0,0 1-1 0 0,0 0 0 0 0,4 2-143 0 0,42 14 208 0 0,40-11-137 0 0,53-13 20 0 0,-146 5-82 0 0,1-1 0 0 0,0 0-1 0 0,-1 1 1 0 0,1-1 0 0 0,-1 0 0 0 0,1 0 0 0 0,-1 0 0 0 0,1 1 0 0 0,-1-1 0 0 0,0 0 0 0 0,1 0 0 0 0,-1 0 0 0 0,0 0 0 0 0,0 0 0 0 0,0 0 0 0 0,1 0 0 0 0,-1 0 0 0 0,0 0 0 0 0,0 0 0 0 0,0 0 0 0 0,-1 1 0 0 0,1-1 0 0 0,0 0 0 0 0,0 0 0 0 0,0 0 0 0 0,-1 0 0 0 0,1 0 0 0 0,0 0 0 0 0,-1 0 0 0 0,1 0 0 0 0,-1 1 0 0 0,1-1 0 0 0,-1 0 0 0 0,0 0 0 0 0,1 1 0 0 0,-1-1 0 0 0,0 0 0 0 0,1 1 0 0 0,-1-1 0 0 0,0 1 0 0 0,0-1 0 0 0,1 1 0 0 0,-1-1 0 0 0,0 1 0 0 0,0-1 0 0 0,0 1-9 0 0,-9-3 6 0 0,1 0 1 0 0,-1 0-1 0 0,0 1 0 0 0,0 0 1 0 0,0 1-1 0 0,0 0 0 0 0,0 1 0 0 0,0 0 1 0 0,0 1-1 0 0,0 0 0 0 0,0 0 1 0 0,1 1-1 0 0,-1 0 0 0 0,0 1 1 0 0,1 0-1 0 0,-1 1 0 0 0,1 0 1 0 0,0 0-1 0 0,-7 5-6 0 0,6 0 2 0 0,1 0-1 0 0,0 1 1 0 0,0 0 0 0 0,1 0 0 0 0,1 1-1 0 0,0 0 1 0 0,0 0 0 0 0,1 1 0 0 0,1 0-1 0 0,-3 6-1 0 0,-9 41 27 0 0,2 0 0 0 0,3 1 0 0 0,2 1 0 0 0,3 0 0 0 0,3 0 0 0 0,2 1 0 0 0,3-1 0 0 0,3 0 0 0 0,3 0 0 0 0,3 7-27 0 0,-9-54 26 0 0,1 0 1 0 0,0-1-1 0 0,2 1 1 0 0,-1-1-1 0 0,1 0 1 0 0,1 0-1 0 0,0 0 0 0 0,1 0 1 0 0,1-1-1 0 0,0 0 1 0 0,0-1-1 0 0,1 1 1 0 0,4 3-27 0 0,-10-13 9 0 0,0 0 0 0 0,1-1 1 0 0,-1 1-1 0 0,0-1 0 0 0,1 0 1 0 0,-1 0-1 0 0,1 1 0 0 0,-1-1 1 0 0,1-1-1 0 0,-1 1 0 0 0,1 0 1 0 0,0-1-1 0 0,-1 1 0 0 0,1-1 1 0 0,0 0-1 0 0,-1 0 0 0 0,1 0 1 0 0,0 0-1 0 0,0 0 0 0 0,-1-1 1 0 0,1 1-1 0 0,0-1 0 0 0,-1 0 1 0 0,1 0-1 0 0,-1 0 0 0 0,1 0 1 0 0,-1 0-1 0 0,1 0 0 0 0,-1-1 1 0 0,0 1-1 0 0,0-1 0 0 0,1-1-9 0 0,67-70 69 0 0,-46 43-35 0 0,-17 24-29 0 0,-1 0-1 0 0,0-1 1 0 0,0 0-1 0 0,-1 0 1 0 0,0-1-1 0 0,0 1 1 0 0,0-1-1 0 0,-1 0 1 0 0,-1 0-1 0 0,1-1 1 0 0,-1 1-1 0 0,-1-1 1 0 0,0 1-1 0 0,0-1 1 0 0,0 0-1 0 0,-1 0 0 0 0,-1 0 1 0 0,1 0-1 0 0,-2 0 1 0 0,1 0-1 0 0,-1 0 1 0 0,-2-7-5 0 0,-36-30-184 0 0,18 28-4603 0 0,20 16 3491 0 0</inkml:trace>
  <inkml:trace contextRef="#ctx0" brushRef="#br0" timeOffset="3.647">8925 15227 5409 0 0,'-22'81'4702'0'0,"22"-80"-4661"0"0,0-1-15 0 0,7-10 38 0 0,46-60-56 0 0,-45 52 5 0 0,-2 0 0 0 0,0-1 0 0 0,-1 0-1 0 0,-1 0 1 0 0,0 0 0 0 0,-2 0 0 0 0,0-1 0 0 0,-1 1 0 0 0,-1-1-1 0 0,-1 1 1 0 0,-1-1 0 0 0,-1 1 0 0 0,0-1 0 0 0,-1 1-1 0 0,-1 1 1 0 0,-1-1 0 0 0,-1 1 0 0 0,0-1 0 0 0,-2 2-1 0 0,0-1 1 0 0,-1 2 0 0 0,0-1 0 0 0,-9-9-13 0 0,13 22 5 0 0,1 1-1 0 0,-1 0 1 0 0,1 0 0 0 0,-1 0 0 0 0,0 1-1 0 0,0 0 1 0 0,0 0 0 0 0,0 0-1 0 0,-1 1 1 0 0,1 0 0 0 0,0 0 0 0 0,-1 1-1 0 0,1 0 1 0 0,-1 0 0 0 0,1 0-1 0 0,0 1 1 0 0,-1 0 0 0 0,1 0 0 0 0,0 0-1 0 0,0 1 1 0 0,0 0 0 0 0,0 1 0 0 0,0-1-1 0 0,-5 4-4 0 0,-25 71 228 0 0,29 60 346 0 0,42-39-257 0 0,-35-93-310 0 0,0-1-1 0 0,0 0 0 0 0,1 0 0 0 0,-1 0 1 0 0,1 1-1 0 0,0-1 0 0 0,0 0 1 0 0,1 0-1 0 0,-1 0 0 0 0,1 0 1 0 0,0-1-1 0 0,0 1 0 0 0,0 0 1 0 0,1-1-1 0 0,-1 0 0 0 0,1 1 1 0 0,0-1-1 0 0,0 0 0 0 0,0 0 1 0 0,0 0-1 0 0,0-1 0 0 0,1 1 1 0 0,-1-1-1 0 0,1 0 0 0 0,-1 0 0 0 0,1 0 1 0 0,0 0-1 0 0,0-1 0 0 0,0 1 1 0 0,0-1-1 0 0,0 0 0 0 0,0-1 1 0 0,1 1-1 0 0,-1-1 0 0 0,0 1 1 0 0,0-1-1 0 0,0 0 0 0 0,1-1 1 0 0,-1 1-1 0 0,0-1 0 0 0,0 0 1 0 0,1 0-7 0 0,81-88 0 0 0,-25-5 9 0 0,-60 93-5 0 0,0 0-1 0 0,-1 0 1 0 0,1 1 0 0 0,0-1 0 0 0,0 1-1 0 0,0-1 1 0 0,0 0 0 0 0,0 1 0 0 0,0 0-1 0 0,0-1 1 0 0,0 1 0 0 0,0-1 0 0 0,0 1-1 0 0,0 0 1 0 0,0 0 0 0 0,0 0-1 0 0,0 0 1 0 0,0 0 0 0 0,0 0 0 0 0,0 0-1 0 0,0 0 1 0 0,0 0 0 0 0,0 0 0 0 0,0 0-1 0 0,0 0 1 0 0,0 1 0 0 0,0-1 0 0 0,0 1-1 0 0,0-1 1 0 0,0 0 0 0 0,0 1 0 0 0,0 0-1 0 0,-1-1 1 0 0,1 1 0 0 0,0 0 0 0 0,0-1-1 0 0,0 1 1 0 0,-1 0 0 0 0,1 0-1 0 0,0-1 1 0 0,-1 1 0 0 0,1 0 0 0 0,-1 0-1 0 0,1 0 1 0 0,-1 0 0 0 0,1 0 0 0 0,-1 0-1 0 0,0 0 1 0 0,1 0 0 0 0,-1 0-4 0 0,21 57 214 0 0,-20-55-204 0 0,33 100 120 0 0,-33-102-143 0 0,1 1-1 0 0,-1-1 0 0 0,0 0 1 0 0,1 0-1 0 0,-1 0 0 0 0,1 0 1 0 0,-1 0-1 0 0,1 0 0 0 0,-1 0 1 0 0,1-1-1 0 0,0 1 0 0 0,-1 0 1 0 0,1-1-1 0 0,0 1 0 0 0,0-1 1 0 0,-1 0-1 0 0,1 0 0 0 0,0 0 0 0 0,0 0 1 0 0,0 0-1 0 0,-1 0 0 0 0,1 0 1 0 0,0 0-1 0 0,0-1 0 0 0,0 1 1 0 0,-1-1-1 0 0,1 1 0 0 0,0-1 1 0 0,-1 0-1 0 0,1 0 0 0 0,-1 1 1 0 0,1-1-1 0 0,-1 0 0 0 0,1 0 1 0 0,-1-1-1 0 0,1 1 0 0 0,-1 0 1 0 0,1-1 13 0 0,53-54-3401 0 0,-53 53 2988 0 0,24-27-1446 0 0,-12 15 515 0 0</inkml:trace>
  <inkml:trace contextRef="#ctx0" brushRef="#br0" timeOffset="3.647">9656 14091 7602 0 0,'-50'50'3870'0'0,"3"54"-4026"0"0,17-32 4 0 0,13-40 100 0 0,5-7-20 0 0,0-1 1 0 0,-2-1-1 0 0,-1 0 0 0 0,0-1 1 0 0,-2-1-1 0 0,-11 11 72 0 0,-48 50 88 0 0,74-81-81 0 0,1 1-1 0 0,0 0 0 0 0,0 0 0 0 0,0 0 0 0 0,0-1 0 0 0,0 1 1 0 0,0 0-1 0 0,0 0 0 0 0,1 1 0 0 0,-1-1 0 0 0,1 0 1 0 0,-1 0-1 0 0,1 0 0 0 0,0 0 0 0 0,0 0 0 0 0,0 0 1 0 0,0 1-1 0 0,0-1 0 0 0,0 0 0 0 0,1 0 0 0 0,-1 0 1 0 0,1 0-1 0 0,-1 0 0 0 0,1 0 0 0 0,0 0 0 0 0,0 0 1 0 0,0 0-1 0 0,0 0 0 0 0,0 0 0 0 0,0 0 0 0 0,1-1 1 0 0,-1 1-1 0 0,1 0 0 0 0,-1-1 0 0 0,1 0 0 0 0,-1 1 1 0 0,1-1-1 0 0,0 0 0 0 0,0 1 0 0 0,0-1 0 0 0,-1 0 1 0 0,1 0-1 0 0,0-1 0 0 0,0 1 0 0 0,0 0 0 0 0,1-1 1 0 0,-1 1-1 0 0,0-1 0 0 0,0 0 0 0 0,0 1 0 0 0,0-1 1 0 0,0 0-1 0 0,1 0 0 0 0,0-1-6 0 0,158 28-23 0 0,-11 9-1738 0 0,-110-24-1508 0 0,-29-7 2210 0 0</inkml:trace>
  <inkml:trace contextRef="#ctx0" brushRef="#br0" timeOffset="3.647">9415 14911 5521 0 0,'4'12'723'0'0,"-4"-10"-583"0"0,1 0 0 0 0,-1 0 0 0 0,1 0 0 0 0,-1 0 0 0 0,1 0 0 0 0,0 0 0 0 0,-1 0 0 0 0,1 0 0 0 0,0 0 0 0 0,0 0 0 0 0,1-1 0 0 0,-1 1 0 0 0,0 0-1 0 0,1-1 1 0 0,-1 1 0 0 0,1-1 0 0 0,-1 1 0 0 0,1-1 0 0 0,-1 0 0 0 0,1 0 0 0 0,0 0 0 0 0,0 0 0 0 0,0 0 0 0 0,0 0 0 0 0,0 0 0 0 0,0 0 0 0 0,0-1 0 0 0,0 1-1 0 0,0-1 1 0 0,0 1 0 0 0,0-1 0 0 0,2 0-140 0 0,144-11-172 0 0,-68-3 48 0 0,37 7-4669 0 0,-96-2 3501 0 0,-10 4 432 0 0</inkml:trace>
  <inkml:trace contextRef="#ctx0" brushRef="#br0" timeOffset="3.647">10029 13602 6601 0 0,'3'13'3600'0'0,"-7"12"-3430"0"0,1-13 284 0 0,-4 252 532 0 0,52 299-768 0 0,-12-324 849 0 0,-32-234-1054 0 0,0 0 0 0 0,0-1 0 0 0,1 1-1 0 0,-1-1 1 0 0,1 1 0 0 0,0-1 0 0 0,1 1 0 0 0,-1-1 0 0 0,1 0-1 0 0,-1 0 1 0 0,1 0 0 0 0,0-1 0 0 0,1 1 0 0 0,-1-1 0 0 0,1 1-1 0 0,0-1 1 0 0,-1 0 0 0 0,1-1 0 0 0,1 1 0 0 0,-1-1 0 0 0,0 1-1 0 0,0-1 1 0 0,1 0 0 0 0,0-1 0 0 0,-1 1 0 0 0,1-1-1 0 0,0 0 1 0 0,-1 0 0 0 0,1-1 0 0 0,0 1 0 0 0,0-1 0 0 0,0 0-1 0 0,0 0 1 0 0,-1-1 0 0 0,1 1 0 0 0,0-1 0 0 0,0 0 0 0 0,-1-1-1 0 0,1 1 1 0 0,0-1 0 0 0,-1 0 0 0 0,1 0-13 0 0,23-13-203 0 0,-19 10 30 0 0,0 1 0 0 0,0-1-1 0 0,0-1 1 0 0,0 1 0 0 0,-1-1 0 0 0,0-1-1 0 0,0 0 1 0 0,-1 0 0 0 0,0 0 0 0 0,0-1-1 0 0,0-2 174 0 0,-6 1-3463 0 0,-1 8 2642 0 0</inkml:trace>
  <inkml:trace contextRef="#ctx0" brushRef="#br0" timeOffset="3.647">9793 14368 6825 0 0,'5'0'3240'0'0,"77"-5"-1390"0"0,229-105-1530 0 0,-219 91-510 0 0,-92 19 74 0 0,0 0-60 0 0,0 0-91 0 0,0 0-78 0 0,0 0-84 0 0,0 0-152 0 0,0 0-309 0 0,5 2-1650 0 0,0 0 1320 0 0</inkml:trace>
  <inkml:trace contextRef="#ctx0" brushRef="#br0" timeOffset="3.647">10772 13569 7642 0 0,'-4'10'3658'0'0,"-10"14"-3855"0"0,11-18 478 0 0,-9 20-242 0 0,2 1 0 0 0,1 0 1 0 0,1 0-1 0 0,1 1 0 0 0,2 0 0 0 0,1 1 1 0 0,1-1-1 0 0,1 1 0 0 0,2-1 1 0 0,1 10-40 0 0,-1-14 7 0 0,-35 671-42 0 0,-33-81-53 0 0,53-412-2362 0 0,28-191 152 0 0,-13-12 2233 0 0,8-3-942 0 0</inkml:trace>
  <inkml:trace contextRef="#ctx0" brushRef="#br0" timeOffset="3.647">11287 14188 5025 0 0,'-7'0'1048'0'0,"-27"-2"2491"0"0,-3-28-2893 0 0,24 9-536 0 0,12 18-100 0 0,0 0-1 0 0,0-1 0 0 0,-1 1 0 0 0,1 0 0 0 0,-1 0 0 0 0,1 0 0 0 0,-1 0 0 0 0,0 0 0 0 0,0 1 0 0 0,0-1 0 0 0,-1 0 0 0 0,1 1 0 0 0,-1 0 1 0 0,1-1-1 0 0,-1 1 0 0 0,0 0 0 0 0,0 0 0 0 0,0 1 0 0 0,0-1 0 0 0,0 1 0 0 0,0-1 0 0 0,0 1 0 0 0,-1 0 0 0 0,1 0 0 0 0,0 0 1 0 0,-1 1-1 0 0,1-1 0 0 0,0 1 0 0 0,-1 0 0 0 0,1 0 0 0 0,-1 0 0 0 0,1 0 0 0 0,-1 1 0 0 0,1-1 0 0 0,-2 1-9 0 0,-10 6 106 0 0,0 0 0 0 0,0 1-1 0 0,0 1 1 0 0,1 0 0 0 0,0 1 0 0 0,1 0-1 0 0,0 1 1 0 0,1 1 0 0 0,0 0 0 0 0,1 0-1 0 0,0 1 1 0 0,1 1 0 0 0,1-1-1 0 0,0 2 1 0 0,0-1 0 0 0,2 1 0 0 0,0 1-1 0 0,1-1 1 0 0,0 1 0 0 0,1 0 0 0 0,1 1-1 0 0,0-1 1 0 0,2 1 0 0 0,0 0 0 0 0,0 7-106 0 0,2-21-3 0 0,0 0 1 0 0,1 0 0 0 0,-1 0 0 0 0,1 0 0 0 0,-1 0 0 0 0,1 0 0 0 0,0 0-1 0 0,0 0 1 0 0,1 0 0 0 0,-1 0 0 0 0,0 0 0 0 0,1 0 0 0 0,0-1 0 0 0,0 1 0 0 0,0-1-1 0 0,0 1 1 0 0,0-1 0 0 0,0 0 0 0 0,1 0 0 0 0,-1 0 0 0 0,1 0 0 0 0,-1 0 0 0 0,1 0-1 0 0,0-1 1 0 0,0 1 0 0 0,-1-1 0 0 0,1 0 0 0 0,0 0 0 0 0,0 0 0 0 0,3 0 2 0 0,103 18-77 0 0,-92-18 81 0 0,0 0 0 0 0,0 0-1 0 0,0 1 0 0 0,0 0 1 0 0,0 1-1 0 0,0 1 0 0 0,-1 1 1 0 0,1 1-1 0 0,-1 0 0 0 0,-1 1 0 0 0,1 0 1 0 0,-1 1-1 0 0,0 1 0 0 0,-1 1 1 0 0,0 0-1 0 0,-1 1 0 0 0,0 0 1 0 0,6 7-5 0 0,-17-15 6 0 0,0 0 0 0 0,0 0-1 0 0,0 0 1 0 0,0 1-1 0 0,-1-1 1 0 0,1 0 0 0 0,-1 1-1 0 0,0-1 1 0 0,0 1-1 0 0,0-1 1 0 0,-1 1 0 0 0,1-1-1 0 0,-1 1 1 0 0,0-1-1 0 0,0 1 1 0 0,0 0-1 0 0,-1-1 1 0 0,1 1 0 0 0,-1-1-1 0 0,1 1 1 0 0,-1-1-1 0 0,-1 1 1 0 0,1-1 0 0 0,0 0-1 0 0,-1 1 1 0 0,1-1-1 0 0,-1 0 1 0 0,0 0 0 0 0,0 0-1 0 0,-1 0 1 0 0,1 0-1 0 0,0-1 1 0 0,-1 1-1 0 0,-1 0-4 0 0,-104 74 84 0 0,101-73-77 0 0,-8 5-45 0 0,0 0 1 0 0,0-1-1 0 0,-1 0 0 0 0,0-1 0 0 0,-1-1 0 0 0,0-1 1 0 0,0 0-1 0 0,0-2 0 0 0,0 0 0 0 0,0 0 1 0 0,-1-2-1 0 0,-4 0 38 0 0,11-5-400 0 0,13-27-6236 0 0,30-27 4759 0 0,-18 46 636 0 0</inkml:trace>
  <inkml:trace contextRef="#ctx0" brushRef="#br0" timeOffset="3.647">11497 14919 5361 0 0,'17'185'6149'0'0,"28"-246"-5242"0"0,-38 36-923 0 0,-2-2-1 0 0,-1 1 0 0 0,-1 0 1 0 0,-1-1-1 0 0,-1 0 0 0 0,-1 1 1 0 0,-2-1-1 0 0,-1 1 0 0 0,-1-1 1 0 0,-3-8 16 0 0,7 33 3 0 0,-1 1 1 0 0,0 0-1 0 0,0-1 1 0 0,0 1-1 0 0,0 0 1 0 0,-1 0-1 0 0,1 0 1 0 0,0 0-1 0 0,0 0 1 0 0,-1 0-1 0 0,1 0 1 0 0,0 0-1 0 0,-1 1 1 0 0,1-1-1 0 0,-1 0 0 0 0,1 1 1 0 0,-1-1-1 0 0,1 1 1 0 0,-1-1-1 0 0,1 1 1 0 0,-1 0-1 0 0,0 0 1 0 0,1 0-1 0 0,-1 0 1 0 0,0 0-1 0 0,1 0 1 0 0,-1 0-1 0 0,1 1 1 0 0,-1-1-1 0 0,1 0 1 0 0,-1 1-1 0 0,1-1 1 0 0,-1 1-1 0 0,1 0 1 0 0,-1-1-1 0 0,1 1 1 0 0,-1 0-1 0 0,1 0 1 0 0,0 0-1 0 0,0 0 1 0 0,-1 0-1 0 0,1 0 1 0 0,0 1-1 0 0,0-1 1 0 0,0 0-1 0 0,0 0 1 0 0,0 1-1 0 0,1-1 1 0 0,-1 1-1 0 0,0-1 1 0 0,1 1-1 0 0,-1-1 1 0 0,1 1-1 0 0,-1-1 1 0 0,1 1-4 0 0,-10 26 89 0 0,0 1-1 0 0,3 0 1 0 0,0 0 0 0 0,2 1 0 0 0,1 0 0 0 0,1-1 0 0 0,2 2 0 0 0,0-1 0 0 0,3 4-89 0 0,13 49 20 0 0,-14-82-50 0 0,-1 1 1 0 0,1-1 0 0 0,-1 0-1 0 0,1 0 1 0 0,0 0 0 0 0,0 0-1 0 0,0 0 1 0 0,0 0 0 0 0,0 0-1 0 0,0 0 1 0 0,0 0 0 0 0,0 0-1 0 0,0 0 1 0 0,0-1 0 0 0,0 1-1 0 0,0 0 1 0 0,0-1 0 0 0,1 1-1 0 0,-1-1 1 0 0,0 1 0 0 0,1-1-1 0 0,-1 0 1 0 0,0 0 0 0 0,1 1-1 0 0,-1-1 1 0 0,0 0 0 0 0,1 0-1 0 0,-1 0 1 0 0,0 0 0 0 0,1-1-1 0 0,-1 1 1 0 0,0 0 0 0 0,1 0-1 0 0,-1-1 1 0 0,0 1 0 0 0,0-1-1 0 0,1 1 1 0 0,-1-1 0 0 0,0 0-1 0 0,0 1 1 0 0,0-1 0 0 0,0 0-1 0 0,0 0 1 0 0,0 0 0 0 0,0 0-1 0 0,0 0 1 0 0,0 0 0 0 0,0 0-1 0 0,0 0 1 0 0,-1 0 29 0 0,51-53-3101 0 0,-39 35 1872 0 0</inkml:trace>
  <inkml:trace contextRef="#ctx0" brushRef="#br0" timeOffset="3.647">11917 14828 8026 0 0,'-23'158'4908'0'0,"0"-28"-4782"0"0,17 4-195 0 0,9-45-2896 0 0,2-72 1245 0 0,-2-16 311 0 0</inkml:trace>
  <inkml:trace contextRef="#ctx0" brushRef="#br0" timeOffset="3.647">12102 14812 7282 0 0,'-26'-39'3548'0'0,"-9"-22"-3570"0"0,30 31 7 0 0,1 0-1 0 0,1-1 1 0 0,2 1 0 0 0,1-1 0 0 0,1 0 0 0 0,2 1 0 0 0,1-1 0 0 0,1 1 0 0 0,2 0 0 0 0,7-19 15 0 0,1-20-68 0 0,86-322-468 0 0,-99 383 532 0 0,1 1 0 0 0,-1-1 0 0 0,1 1 0 0 0,0 0 0 0 0,1 0 0 0 0,0 0 0 0 0,0 0 1 0 0,0 0-1 0 0,1 1 0 0 0,0 0 0 0 0,0 0 0 0 0,1 0 0 0 0,0 1 0 0 0,0 0 4 0 0,-4 5 14 0 0,1 1 0 0 0,-1 0-1 0 0,1 0 1 0 0,-1 1 0 0 0,0-1-1 0 0,0 0 1 0 0,1 1 0 0 0,-1-1-1 0 0,0 1 1 0 0,0 0 0 0 0,0 0 0 0 0,-1-1-1 0 0,1 1 1 0 0,0 1 0 0 0,-1-1-1 0 0,1 0 1 0 0,-1 0 0 0 0,0 0 0 0 0,0 1-1 0 0,0-1 1 0 0,0 1 0 0 0,0-1-1 0 0,0 1 1 0 0,-1-1 0 0 0,1 1-1 0 0,-1-1 1 0 0,1 1 0 0 0,-1 0 0 0 0,0 2-14 0 0,197 748 1668 0 0,-189-727-1667 0 0,-2 1-1 0 0,0 0 1 0 0,-2 0 0 0 0,-1 1 0 0 0,-1-1-1 0 0,-2 1 1 0 0,-1 2-1 0 0,-5-11-903 0 0,-2-21-3229 0 0,7 0 2571 0 0</inkml:trace>
  <inkml:trace contextRef="#ctx0" brushRef="#br0" timeOffset="3.647">12051 14505 7818 0 0,'24'15'4759'0'0,"19"-17"-4784"0"0,0-2-1 0 0,0-2 1 0 0,-1-1-1 0 0,0-3 1 0 0,0-1-1 0 0,-1-2 1 0 0,-1-2-1 0 0,4-4 26 0 0,-36 16-87 0 0,-6 1-95 0 0,0 1 0 0 0,0-1 0 0 0,0 1 0 0 0,1-1 0 0 0,-1 1 0 0 0,0 0-1 0 0,1 0 1 0 0,-1 0 0 0 0,1 0 0 0 0,-1 0 0 0 0,1 1 0 0 0,-1-1 0 0 0,1 1 0 0 0,-1-1 0 0 0,1 1 0 0 0,0 0 0 0 0,-1 0-1 0 0,1 0 1 0 0,-1 0 0 0 0,1 1 0 0 0,0-1 0 0 0,-1 1 0 0 0,1 0 0 0 0,-1-1 0 0 0,1 1 0 0 0,-1 0 0 0 0,0 1 0 0 0,1-1-1 0 0,-1 0 1 0 0,0 1 0 0 0,0-1 0 0 0,0 1 0 0 0,0-1 0 0 0,0 1 0 0 0,0 0 0 0 0,0 0 0 0 0,-1 0 0 0 0,1 0-1 0 0,-1 0 1 0 0,1 1 182 0 0,3 11-1105 0 0,-1 1-271 0 0</inkml:trace>
  <inkml:trace contextRef="#ctx0" brushRef="#br0" timeOffset="3.647">12591 14777 2208 0 0,'-1'19'727'0'0,"1"0"0"0"0,0-1-1 0 0,1 1 1 0 0,2 0-1 0 0,0-1 1 0 0,0 0-1 0 0,2 1 1 0 0,0-2-1 0 0,1 1 1 0 0,3 4-727 0 0,-8-21 30 0 0,-1 0 1 0 0,1 1-1 0 0,0-1 0 0 0,0 0 1 0 0,0 0-1 0 0,0 0 0 0 0,1 1 1 0 0,-1-1-1 0 0,0 0 0 0 0,0 0 1 0 0,0-1-1 0 0,1 1 0 0 0,-1 0 1 0 0,1 0-1 0 0,-1-1 0 0 0,0 1 1 0 0,1-1-1 0 0,-1 1 0 0 0,1-1 1 0 0,0 1-1 0 0,-1-1 0 0 0,1 0 1 0 0,-1 0-1 0 0,1 0 0 0 0,-1 0 1 0 0,1 0-1 0 0,0 0 0 0 0,-1 0 1 0 0,1-1-1 0 0,-1 1 0 0 0,1 0 1 0 0,-1-1-1 0 0,1 0 0 0 0,-1 1 1 0 0,0-1-1 0 0,1 0 0 0 0,-1 1 1 0 0,1-1-1 0 0,-1 0 0 0 0,0 0 1 0 0,0 0-1 0 0,0 0 0 0 0,1-1-30 0 0,47-51 203 0 0,-35 32-149 0 0,0-1 0 0 0,-1 0 0 0 0,-2-1 0 0 0,0 0 0 0 0,-1-1 0 0 0,-1 0 0 0 0,-2 0 0 0 0,0-1-1 0 0,0-9-53 0 0,-5 27 44 0 0,-1 0-1 0 0,1 0 1 0 0,-1 0-1 0 0,-1 0 0 0 0,1 0 1 0 0,-1 0-1 0 0,-1-1 0 0 0,1 1 1 0 0,-1 0-1 0 0,0 0 1 0 0,-1 0-1 0 0,0 0 0 0 0,0 1 1 0 0,0-1-1 0 0,-1 0 0 0 0,0 1 1 0 0,0 0-1 0 0,-1 0 1 0 0,-2-3-44 0 0,4 8 25 0 0,0 1 0 0 0,-1 0 1 0 0,1 0-1 0 0,-1 0 0 0 0,1 0 1 0 0,0 0-1 0 0,-1 1 0 0 0,1-1 1 0 0,0 1-1 0 0,-1 0 0 0 0,1-1 1 0 0,0 1-1 0 0,0 0 0 0 0,0 0 1 0 0,-1 1-1 0 0,1-1 0 0 0,0 0 1 0 0,1 1-1 0 0,-1-1 0 0 0,0 1 1 0 0,0-1-1 0 0,1 1 0 0 0,-1 0 1 0 0,1 0-1 0 0,-1 0 0 0 0,1 0 1 0 0,0 0-1 0 0,-1 0 0 0 0,1 0 1 0 0,0 0-1 0 0,1 1 0 0 0,-2 1-25 0 0,0 0 20 0 0,-15 26 5 0 0,1 1-1 0 0,2 1 1 0 0,1 0-1 0 0,1 1 1 0 0,2 0-1 0 0,1 1 1 0 0,1 9-25 0 0,-14 43 6 0 0,16-66-12 0 0,2-10-10 0 0,1 0 0 0 0,0-1 0 0 0,0 1 0 0 0,1 0 0 0 0,1 0 0 0 0,0 0 0 0 0,0 1 0 0 0,1-1 0 0 0,0 0 0 0 0,0 0 0 0 0,2 2 16 0 0,-2-10-39 0 0,0-1-1 0 0,1 0 0 0 0,-1 0 0 0 0,1 0 0 0 0,-1-1 0 0 0,1 1 0 0 0,-1 0 0 0 0,1 0 0 0 0,-1 0 0 0 0,1 0 1 0 0,0 0-1 0 0,-1 0 0 0 0,1-1 0 0 0,0 1 0 0 0,0 0 0 0 0,0-1 0 0 0,0 1 0 0 0,-1-1 0 0 0,1 1 0 0 0,0-1 0 0 0,0 1 1 0 0,0-1-1 0 0,0 1 0 0 0,0-1 0 0 0,0 0 0 0 0,0 0 0 0 0,1 0 0 0 0,-1 1 0 0 0,0-1 0 0 0,0 0 0 0 0,0 0 1 0 0,0 0-1 0 0,0 0 0 0 0,0-1 0 0 0,0 1 0 0 0,0 0 0 0 0,0 0 0 0 0,0-1 0 0 0,0 1 0 0 0,0-1 0 0 0,0 1 0 0 0,0-1 1 0 0,0 1-1 0 0,0-1 0 0 0,0 1 0 0 0,-1-1 0 0 0,1 0 0 0 0,0 1 0 0 0,0-1 0 0 0,0 0 0 0 0,0-1 40 0 0,40-43-2691 0 0,-29 21 1663 0 0,3-2-326 0 0</inkml:trace>
  <inkml:trace contextRef="#ctx0" brushRef="#br0" timeOffset="3.647">12930 13233 8722 0 0,'9'71'4811'0'0,"5"27"-4124"0"0,130 533 807 0 0,-95-398-1545 0 0,-10 2-1 0 0,-3 86 52 0 0,-29-234-250 0 0,-3 1 0 0 0,-4-1 0 0 0,-4 1-1 0 0,-11 49 251 0 0,9-99-532 0 0,-2 0 0 0 0,-2-1 0 0 0,-2 0 0 0 0,-1-1-1 0 0,-1 0 1 0 0,-3-1 0 0 0,-6 10 532 0 0,-1-11-1011 0 0</inkml:trace>
  <inkml:trace contextRef="#ctx0" brushRef="#br0" timeOffset="3.647">6149 16728 3937 0 0,'-3'11'273'0'0,"0"-1"1"0"0,0 1-1 0 0,1 0 1 0 0,1 0-1 0 0,0 0 1 0 0,0 0-1 0 0,1 0 1 0 0,1 0-1 0 0,0 0 1 0 0,0 0-1 0 0,1 0 1 0 0,0 0-1 0 0,1 0 1 0 0,1 0-1 0 0,0 2-273 0 0,1 5 341 0 0,46 179 850 0 0,-17-80-796 0 0,-5 3 0 0 0,-6 0 0 0 0,-4 1 1 0 0,-2 60-396 0 0,-20 18 24 0 0,7-188-716 0 0,-2-15-3152 0 0,-2 2 2525 0 0</inkml:trace>
  <inkml:trace contextRef="#ctx0" brushRef="#br0" timeOffset="3.647">6062 16883 1728 0 0,'0'-12'266'0'0,"0"0"0"0"0,1 1 0 0 0,1-1 0 0 0,0 1 0 0 0,1 0 0 0 0,0-1 0 0 0,1 1-1 0 0,0 1 1 0 0,0-1 0 0 0,1 0 0 0 0,1 1 0 0 0,0 0 0 0 0,0 0 0 0 0,1 1 0 0 0,0 0-1 0 0,0 0 1 0 0,1 1 0 0 0,1-1 0 0 0,1 0-266 0 0,-5 2 15 0 0,-1 0 0 0 0,1 1-1 0 0,0-1 1 0 0,0 1 0 0 0,1 0 0 0 0,0 1 0 0 0,0-1-1 0 0,1 1 1 0 0,-1 0 0 0 0,1 1 0 0 0,0 0 0 0 0,0 0-1 0 0,1 0 1 0 0,-1 1 0 0 0,1 0 0 0 0,-1 0 0 0 0,1 1-1 0 0,0 0 1 0 0,0 1 0 0 0,0-1 0 0 0,0 1-1 0 0,1 1 1 0 0,-1 0 0 0 0,0 0 0 0 0,0 1 0 0 0,0-1-1 0 0,0 2 1 0 0,0-1 0 0 0,0 1 0 0 0,0 1 0 0 0,0-1-1 0 0,-1 1 1 0 0,1 1 0 0 0,6 3-15 0 0,1 5 101 0 0,-1 1 0 0 0,-1 1 0 0 0,0 0 0 0 0,0 1 0 0 0,-2 0 0 0 0,0 1 0 0 0,0 0 0 0 0,-2 1 0 0 0,0 0 0 0 0,-1 0 0 0 0,-1 1 0 0 0,0 0 0 0 0,-1 0 0 0 0,-2 1 0 0 0,1 0 0 0 0,-1 9-101 0 0,-6-15 75 0 0,-1 1-1 0 0,0-1 0 0 0,-1 0 1 0 0,0 0-1 0 0,-1-1 0 0 0,-1 1 1 0 0,0-1-1 0 0,0 0 1 0 0,-2 0-1 0 0,1-1 0 0 0,-1 0 1 0 0,-1-1-1 0 0,0 1 0 0 0,0-2 1 0 0,-1 1-1 0 0,0-1 0 0 0,-1-1 1 0 0,0 0-1 0 0,0 0 1 0 0,-1-1-1 0 0,-2 0-74 0 0,5-1 7 0 0,-1-2 1 0 0,0 1-1 0 0,0-1 1 0 0,0-1-1 0 0,0 0 1 0 0,0 0-1 0 0,-1-1 0 0 0,1-1 1 0 0,-1 1-1 0 0,0-2 1 0 0,1 1-1 0 0,-1-2 1 0 0,0 1-1 0 0,1-1 1 0 0,-1-1-1 0 0,1 0 0 0 0,-1-1 1 0 0,1 1-1 0 0,-4-3-7 0 0,-24-46-3606 0 0,39 42 2619 0 0</inkml:trace>
  <inkml:trace contextRef="#ctx0" brushRef="#br0" timeOffset="3.647">6964 16266 5417 0 0,'-1'0'69'0'0,"0"-1"0"0"0,0 0 0 0 0,-1 0 0 0 0,1 0 0 0 0,-1 1 0 0 0,1-1 0 0 0,-1 1 0 0 0,1-1 0 0 0,-1 1-1 0 0,1 0 1 0 0,-1 0 0 0 0,1-1 0 0 0,-1 1 0 0 0,1 0 0 0 0,-1 0 0 0 0,1 0 0 0 0,-1 1 0 0 0,1-1 0 0 0,-1 0 0 0 0,1 1 0 0 0,-1-1 0 0 0,1 1 0 0 0,-1-1 0 0 0,1 1-1 0 0,-1-1 1 0 0,1 1 0 0 0,0 0 0 0 0,-1 0 0 0 0,1 0 0 0 0,0 0 0 0 0,0 0 0 0 0,0 0 0 0 0,0 0 0 0 0,0 0 0 0 0,0 0 0 0 0,0 1 0 0 0,0-1 0 0 0,0 0 0 0 0,0 1-1 0 0,1-1 1 0 0,-1 0 0 0 0,1 1 0 0 0,-1-1 0 0 0,1 1 0 0 0,-1 0-69 0 0,-20 75 179 0 0,16 34 236 0 0,5 1 1 0 0,5-1 0 0 0,5 0-1 0 0,12 50-415 0 0,-14-108 98 0 0,17 116 371 0 0,9-2 0 0 0,26 71-469 0 0,-49-200 69 0 0,1 0-1 0 0,2 0 1 0 0,1-1 0 0 0,2-1 0 0 0,2-1 0 0 0,1 0 0 0 0,1-2 0 0 0,3 0 0 0 0,0-2-1 0 0,2 0 1 0 0,2 0-69 0 0,-17-22-39 0 0,0 1 0 0 0,0-1 0 0 0,1-1 0 0 0,0 0 0 0 0,1-1-1 0 0,0 0 1 0 0,0-1 0 0 0,0 0 0 0 0,1-1 0 0 0,-1-1 0 0 0,1 0 0 0 0,4 0 39 0 0,-11-3-237 0 0,0 0 0 0 0,1 0 0 0 0,-1-1 0 0 0,0 0 1 0 0,0-1-1 0 0,0 1 0 0 0,0-1 0 0 0,0-1 0 0 0,0 1 1 0 0,0-1-1 0 0,0-1 0 0 0,0 1 0 0 0,-1-1 1 0 0,1 0-1 0 0,-1-1 0 0 0,2 0 237 0 0,29-26-1667 0 0,-21 13 416 0 0</inkml:trace>
  <inkml:trace contextRef="#ctx0" brushRef="#br0" timeOffset="3.647">7367 16784 3441 0 0,'-120'-49'4789'0'0,"131"37"-3270"0"0,113 27-736 0 0,54 33-375 0 0,-36-27-246 0 0,-92 12-30 0 0,-49-32-109 0 0,-1-1-6 0 0,0 0-1 0 0,0 0-1 0 0,0 0-4 0 0,0 0 2 0 0,0 0-4 0 0,0 0 1 0 0,-21-22 118 0 0,17 20-125 0 0,1 0-1 0 0,-1 0 1 0 0,1 0 0 0 0,-1 1 0 0 0,0 0-1 0 0,0-1 1 0 0,1 1 0 0 0,-1 1 0 0 0,0-1 0 0 0,0 0-1 0 0,0 1 1 0 0,0 0 0 0 0,0 0 0 0 0,0 0 0 0 0,0 1-1 0 0,0-1 1 0 0,0 1 0 0 0,0 0 0 0 0,0 0-1 0 0,0 0 1 0 0,0 1 0 0 0,1-1 0 0 0,-1 1-3 0 0,-47 65 30 0 0,37-39-8 0 0,1 2-1 0 0,2-1 0 0 0,1 1 1 0 0,2 1-1 0 0,-5 28-21 0 0,-2 16 119 0 0,2 0 1 0 0,4 1-1 0 0,4 0 0 0 0,3 0 0 0 0,3 1 0 0 0,3-1 1 0 0,4 0-1 0 0,15 66-119 0 0,-21-134 18 0 0,0 2 12 0 0,-1-1-1 0 0,1 0 1 0 0,1 0-1 0 0,-1-1 0 0 0,2 1 1 0 0,-1 0-1 0 0,1-1 1 0 0,0 0-1 0 0,1 0 1 0 0,0 0-1 0 0,0-1 0 0 0,1 1 1 0 0,0-1-1 0 0,0-1 1 0 0,3 4-30 0 0,-4-10 15 0 0,-1 1 0 0 0,1-1-1 0 0,0 0 1 0 0,0 0 0 0 0,-1-1 0 0 0,1 0 0 0 0,0 1 0 0 0,-1-1 0 0 0,1-1 0 0 0,-1 1 0 0 0,1-1-1 0 0,-1 0 1 0 0,0 0 0 0 0,0 0 0 0 0,1 0 0 0 0,-1-1 0 0 0,-1 1 0 0 0,1-1 0 0 0,0 0 0 0 0,-1 0-1 0 0,1-1 1 0 0,-1 1 0 0 0,0-1 0 0 0,0 0 0 0 0,-1 1 0 0 0,1-1 0 0 0,-1-1 0 0 0,0 1-1 0 0,0 0 1 0 0,0 0 0 0 0,1-5-15 0 0,21-36 19 0 0,-2 0 0 0 0,-2-1 0 0 0,-2-1 0 0 0,-2-1 0 0 0,-2-1 0 0 0,3-25-19 0 0,-15 65 10 0 0,0 0 0 0 0,-1 0 0 0 0,0 0 0 0 0,0 0 0 0 0,-1 0 0 0 0,0-1 0 0 0,0 1 0 0 0,-1 0 0 0 0,-1 0 0 0 0,0 0 0 0 0,0 0 0 0 0,0 0 0 0 0,-4-6-10 0 0,5 14 4 0 0,0 0 0 0 0,0-1-1 0 0,0 1 1 0 0,-1 0-1 0 0,1 0 1 0 0,-1 0 0 0 0,1 0-1 0 0,-1 0 1 0 0,1 1-1 0 0,-1-1 1 0 0,0 0 0 0 0,1 1-1 0 0,-1-1 1 0 0,0 1-1 0 0,1-1 1 0 0,-1 1 0 0 0,0 0-1 0 0,1 0 1 0 0,-1 0 0 0 0,0 0-1 0 0,0 0 1 0 0,1 0-1 0 0,-1 0 1 0 0,0 1 0 0 0,0-1-1 0 0,1 1 1 0 0,-1-1-1 0 0,1 1 1 0 0,-1 0 0 0 0,0-1-1 0 0,1 1 1 0 0,-1 0-1 0 0,1 0 1 0 0,-1 0 0 0 0,1 0-1 0 0,0 0 1 0 0,0 1 0 0 0,-1-1-1 0 0,1 0 1 0 0,0 1-1 0 0,-1 0-3 0 0,-50 59-282 0 0,36-39-430 0 0,13-22-6900 0 0,3-2 6531 0 0</inkml:trace>
  <inkml:trace contextRef="#ctx0" brushRef="#br0" timeOffset="3.647">8102 17810 3113 0 0,'21'129'5702'0'0,"-12"-130"-4476"0"0,21-74-1055 0 0,-25 10-141 0 0,-2 0 0 0 0,-3 0 0 0 0,-4 1 0 0 0,-10-65-30 0 0,11 116 7 0 0,3 7 1 0 0,0 1 0 0 0,0-1 1 0 0,-1 1-1 0 0,0-1 0 0 0,0 1 1 0 0,-1 0-1 0 0,1-1 0 0 0,-1 1 1 0 0,0 0-1 0 0,0 0 0 0 0,-1 0 1 0 0,1 0-1 0 0,-1 1 0 0 0,-1-1 1 0 0,1 1-1 0 0,0-1 0 0 0,-1 1 1 0 0,0 0-1 0 0,0 1 1 0 0,0-1-1 0 0,0 1 0 0 0,-2-1-8 0 0,-46 52 367 0 0,36-23-224 0 0,2 1 0 0 0,1 0 0 0 0,0 0-1 0 0,2 1 1 0 0,1 1 0 0 0,2 0 0 0 0,0 0 0 0 0,2 1 0 0 0,1 0 0 0 0,1 0 0 0 0,2 0-1 0 0,1 0 1 0 0,1 0 0 0 0,1 1 0 0 0,4 15-143 0 0,-5-42-1 0 0,0-1 0 0 0,0 1 0 0 0,0 0 0 0 0,0-1 0 0 0,0 1 0 0 0,1-1 0 0 0,-1 1 0 0 0,1-1 0 0 0,0 1 0 0 0,0-1 0 0 0,0 1 0 0 0,0-1 0 0 0,0 0 0 0 0,0 1 0 0 0,1-1 0 0 0,-1 0 0 0 0,1 0 0 0 0,-1 0 0 0 0,1 0 0 0 0,0 0 0 0 0,0 0 0 0 0,0-1 0 0 0,0 1 0 0 0,0-1 0 0 0,0 1 0 0 0,0-1 0 0 0,1 0 0 0 0,-1 1 0 0 0,0-1 0 0 0,1-1 0 0 0,-1 1 0 0 0,1 0 0 0 0,-1 0 0 0 0,1-1 0 0 0,-1 0 0 0 0,1 1 0 0 0,0-1 0 0 0,-1 0 0 0 0,1 0 0 0 0,-1-1 0 0 0,1 1 0 0 0,-1 0 0 0 0,1-1 0 0 0,0 1 0 0 0,-1-1 0 0 0,0 0 0 0 0,1 0 0 0 0,-1 0 0 0 0,1 0 0 0 0,-1-1 0 0 0,2 0 1 0 0,60-66-331 0 0,-60 62 304 0 0,0-1 0 0 0,1 1 0 0 0,-1 0 0 0 0,1 0 1 0 0,0 1-1 0 0,1 0 0 0 0,-1-1 0 0 0,1 2 1 0 0,0-1-1 0 0,0 1 0 0 0,0 0 0 0 0,1 0 0 0 0,0 1 1 0 0,5-3 26 0 0,-8 6 2 0 0,1 1 0 0 0,-1 0 0 0 0,0 0 0 0 0,0 0 0 0 0,0 0 0 0 0,0 1 0 0 0,0 0 0 0 0,0-1 0 0 0,0 1 0 0 0,-1 1 0 0 0,1-1 0 0 0,-1 0 0 0 0,1 1 0 0 0,-1 0 0 0 0,0 0 0 0 0,0 0 0 0 0,0 0 0 0 0,-1 0 0 0 0,1 1 0 0 0,-1-1 0 0 0,1 1 0 0 0,-1 0 0 0 0,0-1 0 0 0,-1 1 0 0 0,1 0 0 0 0,-1 0 0 0 0,0 0 0 0 0,0 0 0 0 0,1 2-2 0 0,13 24 14 0 0,30 13-352 0 0,-8-62-2680 0 0,-18-9 1433 0 0,-10 11 396 0 0</inkml:trace>
  <inkml:trace contextRef="#ctx0" brushRef="#br0" timeOffset="3.647">8726 16881 5297 0 0,'-82'98'2529'0'0,"-89"143"-2489"0"0,130-178-34 0 0,40-58-14 0 0,1-4 24 0 0,0-1 6 0 0,31 13 80 0 0,268 60 408 0 0,-226-57-3591 0 0,-63-16 2105 0 0</inkml:trace>
  <inkml:trace contextRef="#ctx0" brushRef="#br0" timeOffset="3.647">8511 17544 7674 0 0,'-2'28'2716'0'0,"1"-25"-2670"0"0,0 0 0 0 0,1 0 0 0 0,-1 1 0 0 0,1-1 0 0 0,-1 0-1 0 0,1 1 1 0 0,0-1 0 0 0,1 0 0 0 0,-1 1 0 0 0,0-1 0 0 0,1 0 0 0 0,0 1 0 0 0,0-1 0 0 0,0 0 0 0 0,0 0 0 0 0,0 0 0 0 0,1 0-1 0 0,-1 0 1 0 0,1 0 0 0 0,0 0 0 0 0,0 0 0 0 0,0-1 0 0 0,0 1 0 0 0,1-1 0 0 0,-1 1 0 0 0,1-1-46 0 0,10 5 18 0 0,1 0 1 0 0,0-2-1 0 0,0 1 1 0 0,0-2-1 0 0,1 0 1 0 0,0-1-1 0 0,-1 0 1 0 0,1-1-1 0 0,0-1 1 0 0,0 0-1 0 0,0-1 1 0 0,4-1-19 0 0,77 8-348 0 0,-26 20-3638 0 0,-70-30 1344 0 0,0 1 1429 0 0</inkml:trace>
  <inkml:trace contextRef="#ctx0" brushRef="#br0" timeOffset="3.647">9121 16461 7754 0 0,'-10'54'495'0'0,"2"2"0"0"0,2-1 0 0 0,4 1 0 0 0,1 0 0 0 0,3-1 0 0 0,2 1 0 0 0,3-1 0 0 0,3 3-495 0 0,6 89 345 0 0,4 263-280 0 0,-20-405-63 0 0,0 0 0 0 0,-1-1 1 0 0,2 1-1 0 0,-1 0 0 0 0,1-1 0 0 0,-1 1 1 0 0,1-1-1 0 0,1 1 0 0 0,-1-1 0 0 0,0 1 1 0 0,1-1-1 0 0,0 0 0 0 0,0 0 1 0 0,1 0-1 0 0,-1 0 0 0 0,1 0 0 0 0,-1 0 1 0 0,1-1-1 0 0,0 1 0 0 0,1-1 0 0 0,-1 0 1 0 0,1 0-1 0 0,-1 0 0 0 0,1 0 0 0 0,0-1 1 0 0,0 1-1 0 0,0-1 0 0 0,0 0 0 0 0,1-1 1 0 0,-1 1-1 0 0,0-1 0 0 0,1 1 0 0 0,-1-1 1 0 0,1 0-1 0 0,-1-1 0 0 0,1 1 0 0 0,0-1 1 0 0,-1 0-1 0 0,4 0-2 0 0,110-43-567 0 0,-61-18-5042 0 0,-52 55 4641 0 0,-1-1-179 0 0</inkml:trace>
  <inkml:trace contextRef="#ctx0" brushRef="#br0" timeOffset="3.647">8949 17163 6257 0 0,'-15'6'3931'0'0,"-10"11"-1784"0"0,25-16-2125 0 0,0-1-3 0 0,68-16 24 0 0,154-49-87 0 0,-204 59-397 0 0,1 0 1 0 0,-1-1-1 0 0,-1-1 0 0 0,1-1 1 0 0,-1 0-1 0 0,-1-1 1 0 0,1-1-1 0 0,-2 0 1 0 0,0-2-1 0 0,0 0 0 0 0,-1 0 1 0 0,-1-1-1 0 0,0-1 1 0 0,0-1 440 0 0,10-13-1230 0 0</inkml:trace>
  <inkml:trace contextRef="#ctx0" brushRef="#br0" timeOffset="3.647">9715 16147 3817 0 0,'-17'176'7305'0'0,"19"91"-6160"0"0,-1-236-831 0 0,76 1189 953 0 0,-32-820-4327 0 0,-37-379 1485 0 0,-2-21 316 0 0</inkml:trace>
  <inkml:trace contextRef="#ctx0" brushRef="#br0" timeOffset="3.647">10282 16827 3985 0 0,'-34'3'3563'0'0,"11"-35"-2539"0"0,10 7-1122 0 0,9 22 101 0 0,0 1 1 0 0,0-1 0 0 0,-1 1-1 0 0,1 0 1 0 0,0 0-1 0 0,-1 0 1 0 0,0 0-1 0 0,1 1 1 0 0,-1 0 0 0 0,0 0-1 0 0,0 0 1 0 0,1 1-1 0 0,-1-1 1 0 0,0 1 0 0 0,0 0-1 0 0,0 1 1 0 0,0-1-1 0 0,1 1 1 0 0,-2 0-4 0 0,1 0 11 0 0,1 1 1 0 0,-1 0 0 0 0,0 0-1 0 0,1 0 1 0 0,0 1-1 0 0,-1-1 1 0 0,1 1 0 0 0,0 0-1 0 0,0 0 1 0 0,0 1-1 0 0,1-1 1 0 0,-1 1 0 0 0,1 0-1 0 0,0 0 1 0 0,0 0-1 0 0,0 0-11 0 0,-10 11 50 0 0,-69 99 608 0 0,81-112-638 0 0,-1-1-1 0 0,0 1 0 0 0,1-1 1 0 0,-1 1-1 0 0,1 0 0 0 0,0 0 1 0 0,-1 0-1 0 0,1 0 1 0 0,0 0-1 0 0,0 0 0 0 0,0 0 1 0 0,1 0-1 0 0,-1 0 0 0 0,0 0 1 0 0,1 1-1 0 0,-1-1 0 0 0,1 0 1 0 0,0 0-1 0 0,0 1 0 0 0,0-1 1 0 0,0 0-1 0 0,0 1 0 0 0,0-1 1 0 0,1 0-1 0 0,-1 0 1 0 0,1 0-1 0 0,0 1 0 0 0,-1-1 1 0 0,1 0-1 0 0,0 0 0 0 0,0 0 1 0 0,0 0-1 0 0,1 0 0 0 0,-1 0 1 0 0,0 0-1 0 0,1-1 0 0 0,-1 1 1 0 0,1 0-1 0 0,0-1 0 0 0,-1 1 1 0 0,1-1-1 0 0,0 0 0 0 0,0 1 1 0 0,0-1-1 0 0,0 0-19 0 0,81 36-23 0 0,-59-28 22 0 0,-1 1 0 0 0,0 1 0 0 0,-1 1 0 0 0,0 2 1 0 0,-1-1-1 0 0,0 2 0 0 0,0 2 1 0 0,-15-12 30 0 0,0 0 0 0 0,-1-1 1 0 0,0 2-1 0 0,0-1 0 0 0,0 1 1 0 0,0-1-1 0 0,-1 1 0 0 0,0 0 0 0 0,0 1 1 0 0,-1-1-1 0 0,0 1 0 0 0,0 0 1 0 0,-1 0-1 0 0,1-1 0 0 0,-1 2 0 0 0,-1-1 1 0 0,1 1-31 0 0,-1 4 78 0 0,-1 0 1 0 0,0 0 0 0 0,0 0-1 0 0,-2 0 1 0 0,1 0-1 0 0,-1 0 1 0 0,-1-1 0 0 0,0 1-1 0 0,-1-1 1 0 0,0 1 0 0 0,-1-1-1 0 0,0 0 1 0 0,0-1-1 0 0,-1 1 1 0 0,-1-1 0 0 0,0 0-1 0 0,0-1 1 0 0,-1 0 0 0 0,0 0-1 0 0,-1 0 1 0 0,0-1 0 0 0,0-1-1 0 0,0 1 1 0 0,-1-2-1 0 0,-5 4-78 0 0,-87-6-264 0 0,99-5 90 0 0,1 1-1 0 0,0 0 0 0 0,-1-1 1 0 0,1 0-1 0 0,0 0 0 0 0,-1 1 0 0 0,1-2 1 0 0,0 1-1 0 0,0 0 0 0 0,0 0 1 0 0,0 0-1 0 0,0-1 0 0 0,0 1 0 0 0,0-1 1 0 0,0 0-1 0 0,1 0 0 0 0,-1 1 1 0 0,1-1-1 0 0,-1 0 0 0 0,1 0 1 0 0,0 0-1 0 0,0-1 0 0 0,0 1 0 0 0,0 0 1 0 0,0 0-1 0 0,0-1 0 0 0,0 1 1 0 0,1 0-1 0 0,-1-1 0 0 0,1 1 1 0 0,0-1-1 0 0,0 1 0 0 0,0 0 0 0 0,0-1 1 0 0,0 1-1 0 0,0-1 0 0 0,1 1 1 0 0,-1 0-1 0 0,1-1 0 0 0,0 0 175 0 0,4-8-1064 0 0</inkml:trace>
  <inkml:trace contextRef="#ctx0" brushRef="#br0" timeOffset="3.647">10387 17598 4393 0 0,'37'132'6127'0'0,"-32"-141"-5709"0"0,28-100-206 0 0,-32 96-186 0 0,0 0-1 0 0,0 0 1 0 0,-2 0-1 0 0,1 0 1 0 0,-2 0-1 0 0,0 0 0 0 0,0 0 1 0 0,-1 1-1 0 0,-1-1 1 0 0,0 1-1 0 0,-1 0 1 0 0,0 0-1 0 0,-1 0 0 0 0,0 1 1 0 0,-4-5-26 0 0,9 15 8 0 0,0 0 1 0 0,0 0 0 0 0,0 0-1 0 0,0 0 1 0 0,0 0-1 0 0,0 0 1 0 0,-1 0 0 0 0,1 1-1 0 0,0-1 1 0 0,-1 0-1 0 0,1 1 1 0 0,0-1-1 0 0,-1 1 1 0 0,1 0 0 0 0,-1-1-1 0 0,1 1 1 0 0,-1 0-1 0 0,1 0 1 0 0,0 0 0 0 0,-1 0-1 0 0,1 0 1 0 0,-1 0-1 0 0,1 1 1 0 0,-1-1 0 0 0,1 0-1 0 0,-1 1 1 0 0,1-1-1 0 0,0 1 1 0 0,-1-1-1 0 0,1 1 1 0 0,0 0 0 0 0,0-1-1 0 0,-1 1 1 0 0,1 0-1 0 0,0 0 1 0 0,0 0 0 0 0,0 0-1 0 0,0 0 1 0 0,0 0-1 0 0,0 0 1 0 0,0 1 0 0 0,0-1-1 0 0,1 0 1 0 0,-1 0-1 0 0,0 1 1 0 0,1-1 0 0 0,-1 0-1 0 0,1 1 1 0 0,-1-1-1 0 0,1 1 1 0 0,0-1-1 0 0,0 0 1 0 0,-1 2-9 0 0,-24 83 145 0 0,13 116-168 0 0,12-201-30 0 0,0 1 1 0 0,0 0-1 0 0,0-1 0 0 0,0 1 0 0 0,1-1 0 0 0,-1 1 0 0 0,0-1 0 0 0,1 1 0 0 0,-1-1 1 0 0,1 1-1 0 0,0-1 0 0 0,-1 1 0 0 0,1-1 0 0 0,0 0 0 0 0,0 0 0 0 0,0 1 1 0 0,0-1-1 0 0,0 0 0 0 0,0 0 0 0 0,0 0 0 0 0,0 0 0 0 0,1 0 0 0 0,-1 0 1 0 0,0 0-1 0 0,1 0 0 0 0,-1-1 0 0 0,0 1 0 0 0,1 0 0 0 0,-1-1 0 0 0,1 1 0 0 0,-1-1 1 0 0,1 1-1 0 0,-1-1 0 0 0,1 0 0 0 0,0 0 0 0 0,-1 0 0 0 0,1 0 0 0 0,-1 0 1 0 0,1 0-1 0 0,-1 0 0 0 0,1 0 0 0 0,-1-1 0 0 0,1 1 0 0 0,-1-1 0 0 0,1 1 1 0 0,-1-1-1 0 0,1 0 0 0 0,-1 1 0 0 0,1-1 0 0 0,-1 0 0 0 0,0 0 0 0 0,0 0 0 0 0,1 0 1 0 0,-1 0-1 0 0,0 0 0 0 0,0 0 0 0 0,0 0 0 0 0,0-1 0 0 0,0 1 0 0 0,0 0 1 0 0,0-1 52 0 0,9-12-782 0 0,5 2-255 0 0</inkml:trace>
  <inkml:trace contextRef="#ctx0" brushRef="#br0" timeOffset="3.647">10537 16867 6873 0 0,'6'34'4946'0'0,"-5"-33"-4928"0"0,0 1 1 0 0,0 0-1 0 0,0-1 0 0 0,1 1 0 0 0,-1-1 1 0 0,0 0-1 0 0,1 1 0 0 0,-1-1 1 0 0,1 0-1 0 0,0 0 0 0 0,-1 0 0 0 0,1 0 1 0 0,0 0-1 0 0,0 0 0 0 0,-1 0 0 0 0,1-1 1 0 0,0 1-1 0 0,0-1 0 0 0,0 1 1 0 0,0-1-1 0 0,0 0 0 0 0,0 0 0 0 0,0 0 1 0 0,0 0-1 0 0,0 0 0 0 0,0 0 0 0 0,0 0 1 0 0,0-1-1 0 0,0 1 0 0 0,0-1 1 0 0,-1 0-1 0 0,1 1 0 0 0,0-1 0 0 0,0 0 1 0 0,0 0-19 0 0,100-19-3 0 0,-36 1-2823 0 0,-65 19 1773 0 0,-1 0 346 0 0,0 0-382 0 0,0 0-291 0 0</inkml:trace>
  <inkml:trace contextRef="#ctx0" brushRef="#br0" timeOffset="3.647">10556 17107 7122 0 0,'1'29'4222'0'0,"-1"-26"-4176"0"0,-1 0 1 0 0,1 0-1 0 0,0 0 0 0 0,0 0 0 0 0,0 0 1 0 0,1 0-1 0 0,-1 0 0 0 0,1 0 0 0 0,-1 0 0 0 0,1-1 1 0 0,0 1-1 0 0,0 0 0 0 0,0 0 0 0 0,0-1 0 0 0,1 1 1 0 0,-1-1-1 0 0,1 1 0 0 0,0-1 0 0 0,-1 0 0 0 0,1 1 1 0 0,0-1-1 0 0,0 0 0 0 0,1 0 0 0 0,-1 0-46 0 0,12 3-80 0 0,0-1 0 0 0,0 0 0 0 0,0-1 0 0 0,1-1 1 0 0,-1 0-1 0 0,1-1 0 0 0,-1-1 0 0 0,1 0 0 0 0,0 0 0 0 0,-1-2 0 0 0,1 0 0 0 0,-1-1 0 0 0,0 0 0 0 0,0-1 0 0 0,0 0 0 0 0,0-2 0 0 0,-1 1 0 0 0,0-2 0 0 0,0 1 0 0 0,0-2 0 0 0,-1 0 0 0 0,0 0 0 0 0,-1-1 0 0 0,0-1 0 0 0,0 0 80 0 0,35-30-3898 0 0,-40 32 2639 0 0</inkml:trace>
  <inkml:trace contextRef="#ctx0" brushRef="#br0" timeOffset="3.647">11078 16322 7906 0 0,'-28'185'6336'0'0,"54"100"-6366"0"0,-22-255 326 0 0,19 117-260 0 0,19 239-406 0 0,-53-332-1383 0 0,4-65-3078 0 0,7-28 3570 0 0</inkml:trace>
  <inkml:trace contextRef="#ctx0" brushRef="#br0" timeOffset="3.647">11183 16969 6609 0 0,'25'-48'4450'0'0,"40"-15"-3713"0"0,-37 38-325 0 0,85-78-67 0 0,-114 103-356 0 0,0 1 0 0 0,1-1 0 0 0,-1 0-1 0 0,0 0 1 0 0,1 0 0 0 0,-1 0 0 0 0,1-1-1 0 0,-1 1 1 0 0,0 0 0 0 0,1 0 0 0 0,-1 0-1 0 0,1 0 1 0 0,-1-1 0 0 0,1 1 0 0 0,-1 0-1 0 0,1-1 1 0 0,-1 1 0 0 0,1 0 0 0 0,-1-1 0 0 0,1 1-1 0 0,-1 0 1 0 0,1-1 0 0 0,-1 1 0 0 0,1-1-1 0 0,0 1 1 0 0,-1-1 0 0 0,1 1 0 0 0,0-1-1 0 0,-1 1 1 0 0,1-1 0 0 0,0 1 0 0 0,0-1-1 0 0,-1 0 1 0 0,1 1 0 0 0,0-1 0 0 0,0 1-1 0 0,0-1 1 0 0,0 0 0 0 0,0 1 0 0 0,0-1-1 0 0,0 0 1 0 0,0 1 0 0 0,0-1 0 0 0,0 1 0 0 0,0-1-1 0 0,0 0 1 0 0,1 1 0 0 0,-1-1 0 0 0,0 1 11 0 0,-58 21-721 0 0,-27 53-2269 0 0,64-50 2901 0 0,17-21 232 0 0,0 1 0 0 0,0 0 0 0 0,1 0-1 0 0,-1 0 1 0 0,1 0 0 0 0,0 0 0 0 0,0 1 0 0 0,0-1-1 0 0,0 1 1 0 0,1 0 0 0 0,0 0 0 0 0,0 0 0 0 0,1 0-1 0 0,-1 0 1 0 0,1 1 0 0 0,0-1 0 0 0,0 0 0 0 0,1 1-1 0 0,-1-1 1 0 0,1 0 0 0 0,1 1 0 0 0,-1-1 0 0 0,1 0-1 0 0,0 1 1 0 0,0-1 0 0 0,0 0 0 0 0,1 0 0 0 0,0 0 0 0 0,0 0-1 0 0,0 0 1 0 0,0 0 0 0 0,1 0 0 0 0,0-1 0 0 0,0 1-1 0 0,0-1 1 0 0,3 3-143 0 0,152 148 914 0 0,-113-126-1696 0 0,-44-38-4828 0 0,-1 8 4201 0 0</inkml:trace>
  <inkml:trace contextRef="#ctx0" brushRef="#br0" timeOffset="3.647">11535 17007 8914 0 0,'11'19'4641'0'0,"8"7"-4434"0"0,-10-24-306 0 0,1 1 0 0 0,-1-2 0 0 0,1 1 0 0 0,0-1 0 0 0,0-1 0 0 0,0 0 0 0 0,-1 0 0 0 0,1-1 1 0 0,0 0-1 0 0,0 0 0 0 0,-1-1 0 0 0,1-1 0 0 0,-1 0 0 0 0,0 0 0 0 0,0-1 0 0 0,0 0 0 0 0,0 0 0 0 0,0-1 1 0 0,-1 0-1 0 0,0-1 0 0 0,0 1 0 0 0,0-2 0 0 0,-1 0 99 0 0,47-24-5832 0 0,-53 31 5049 0 0,-1 0-330 0 0,0 0-213 0 0</inkml:trace>
  <inkml:trace contextRef="#ctx0" brushRef="#br0" timeOffset="3.647">11938 16814 656 0 0,'97'-319'7618'0'0,"-65"279"-5156"0"0,-30 39-2008 0 0,-2 1 14 0 0,4 6-1 0 0,33 110 1027 0 0,12 234-291 0 0,-12 33-496 0 0,-36-373-703 0 0,0 6-91 0 0,-3-24-699 0 0,-14-92-1111 0 0,15 98 1824 0 0,0 0 0 0 0,-1-1 0 0 0,1 1 0 0 0,-1 0 1 0 0,1 0-1 0 0,-1 0 0 0 0,0 0 0 0 0,0 0 0 0 0,1 0 0 0 0,-2 1 1 0 0,1-1-1 0 0,0 1 0 0 0,0-1 0 0 0,0 1 0 0 0,-1 0 0 0 0,1 0 1 0 0,0 0-1 0 0,-1 0 0 0 0,1 0 0 0 0,-1 1 0 0 0,1-1 0 0 0,-1 1 1 0 0,0-1-1 0 0,1 1 0 0 0,-1 0 0 0 0,1 0 0 0 0,-1 0 0 0 0,0 0 1 0 0,1 1-1 0 0,-1-1 0 0 0,1 1 0 0 0,-1-1 0 0 0,1 1 0 0 0,-1 0 1 0 0,1 0-1 0 0,-1 0 0 0 0,1 1 0 0 0,0-1 0 0 0,0 0 0 0 0,-1 1 1 0 0,1-1-1 0 0,0 1 0 0 0,0 0 0 0 0,0 1 73 0 0,-23 31 1659 0 0,32-32-1452 0 0,7 0-154 0 0,0-1 1 0 0,0 0 0 0 0,-1 0-1 0 0,1-2 1 0 0,0 1-1 0 0,0-2 1 0 0,-1 0 0 0 0,1-1-1 0 0,-1 0 1 0 0,4-2-54 0 0,0-2-368 0 0,0-1 0 0 0,0 0 0 0 0,-1-2 0 0 0,0 0 0 0 0,-1-1 0 0 0,0 0 1 0 0,-1-1-1 0 0,4-4 368 0 0,-5 8-975 0 0,1 0-378 0 0</inkml:trace>
  <inkml:trace contextRef="#ctx0" brushRef="#br0" timeOffset="3.647">10524 18736 7194 0 0,'-39'35'4652'0'0,"38"-34"-4635"0"0,0 0-1 0 0,0 0 0 0 0,0 0 1 0 0,-1 0-1 0 0,1-1 1 0 0,0 1-1 0 0,0 0 0 0 0,-1-1 1 0 0,1 1-1 0 0,0-1 0 0 0,-1 1 1 0 0,1-1-1 0 0,-1 1 1 0 0,1-1-1 0 0,-1 0 0 0 0,1 0 1 0 0,-1 0-1 0 0,1 0 1 0 0,-1 0-1 0 0,1 0 0 0 0,0 0 1 0 0,-1 0-1 0 0,1-1 1 0 0,-1 1-1 0 0,1 0 0 0 0,-1-1 1 0 0,1 1-1 0 0,0-1 1 0 0,-1 0-1 0 0,1 1 0 0 0,0-1 1 0 0,0 0-1 0 0,-1 0 0 0 0,1 0 1 0 0,0 0-1 0 0,0 0 1 0 0,0 0-1 0 0,0 0 0 0 0,0 0 1 0 0,0-1-1 0 0,1 1 1 0 0,-1 0-1 0 0,0 0 0 0 0,1-1 1 0 0,-1 1-1 0 0,1 0 1 0 0,-1-1-1 0 0,1 1 0 0 0,-1-1-16 0 0,-4-25-35 0 0,0 0 0 0 0,2-1 0 0 0,1 1 0 0 0,1 0 0 0 0,2-1 0 0 0,0 1 0 0 0,4-13 35 0 0,-1-16-31 0 0,2-66 13 0 0,5-1-1 0 0,6 1 0 0 0,7-5 19 0 0,-23 120 10 0 0,0 0 0 0 0,1 0 0 0 0,-1 0-1 0 0,2 0 1 0 0,-1 1 0 0 0,1-1 0 0 0,0 1 0 0 0,1-1-1 0 0,-1 1 1 0 0,1 0 0 0 0,0 0 0 0 0,1 1-1 0 0,-1-1 1 0 0,1 1 0 0 0,5-4-10 0 0,62 22 99 0 0,-66-10-95 0 0,0 1 1 0 0,0 0 0 0 0,-1 1 0 0 0,0-1 0 0 0,0 1-1 0 0,0 0 1 0 0,0 0 0 0 0,-1 0 0 0 0,0 1-1 0 0,0 0 1 0 0,0 0 0 0 0,-1 0 0 0 0,0 0 0 0 0,0 1-5 0 0,7 10 5 0 0,12 25 3 0 0,-1 1 0 0 0,-2 0 0 0 0,-2 2 0 0 0,-2 0 1 0 0,-3 1-1 0 0,-1 0 0 0 0,3 33-8 0 0,-4 283 63 0 0,-8-344-610 0 0,2-26-1371 0 0,3-26-505 0 0,-7 32 2722 0 0,5-48-2377 0 0,-2 24 535 0 0</inkml:trace>
  <inkml:trace contextRef="#ctx0" brushRef="#br0" timeOffset="3.647">10578 18353 6409 0 0,'-19'44'4433'0'0,"18"-40"-4177"0"0,39 13 770 0 0,-24-18-1024 0 0,0 0 1 0 0,0-1-1 0 0,-1 0 0 0 0,1-1 1 0 0,0-1-1 0 0,-1 0 0 0 0,0 0 1 0 0,0-2-1 0 0,0 1 0 0 0,-1-2 1 0 0,0 0-1 0 0,0 0 0 0 0,-1-1 1 0 0,1 0-1 0 0,-2-1 0 0 0,10-10-2 0 0,11-28-4753 0 0,-30 41 1463 0 0,-1 5 1981 0 0</inkml:trace>
  <inkml:trace contextRef="#ctx0" brushRef="#br0" timeOffset="3.647">10962 18587 3721 0 0,'4'39'2202'0'0,"-3"-23"-1648"0"0,0 0 1 0 0,1-1 0 0 0,1 1-1 0 0,0-1 1 0 0,1 0-1 0 0,1 0 1 0 0,0-1 0 0 0,7 14-555 0 0,-12-27 12 0 0,1 0 1 0 0,-1 0-1 0 0,0-1 1 0 0,1 1 0 0 0,-1 0-1 0 0,1 0 1 0 0,-1 0 0 0 0,1-1-1 0 0,-1 1 1 0 0,1 0 0 0 0,0 0-1 0 0,-1-1 1 0 0,1 1 0 0 0,0-1-1 0 0,-1 1 1 0 0,1 0 0 0 0,0-1-1 0 0,0 1 1 0 0,0-1-1 0 0,0 0 1 0 0,-1 1 0 0 0,1-1-1 0 0,0 0 1 0 0,0 0 0 0 0,0 1-1 0 0,0-1 1 0 0,0 0 0 0 0,0 0-1 0 0,0 0 1 0 0,0 0 0 0 0,0 0-1 0 0,0 0 1 0 0,-1 0 0 0 0,1 0-1 0 0,0-1 1 0 0,0 1-1 0 0,0 0 1 0 0,0 0 0 0 0,0-1-1 0 0,0 1 1 0 0,-1-1 0 0 0,1 1-1 0 0,0-1 1 0 0,0 1 0 0 0,0-1-1 0 0,-1 1 1 0 0,1-1 0 0 0,0 0-1 0 0,-1 1 1 0 0,1-1-1 0 0,-1 0 1 0 0,1 0 0 0 0,-1 1-1 0 0,1-1 1 0 0,-1 0 0 0 0,1 0-1 0 0,-1 0 1 0 0,0 0 0 0 0,1 0-1 0 0,-1 0 1 0 0,0 1 0 0 0,0-1-1 0 0,0 0 1 0 0,0 0 0 0 0,0 0-1 0 0,0 0 1 0 0,0 0-13 0 0,19-69 38 0 0,-14 52-11 0 0,-1-1 0 0 0,-1 0 1 0 0,-1 0-1 0 0,-1 0 0 0 0,0 0 0 0 0,-1-1 0 0 0,-1 1 0 0 0,-1 0 0 0 0,-1 0 1 0 0,-1 0-1 0 0,0 1 0 0 0,-1-1 0 0 0,-1 1 0 0 0,-5-9-27 0 0,11 26 9 0 0,0 1 0 0 0,-1-1 0 0 0,1 0 0 0 0,-1 0 0 0 0,1 1 0 0 0,-1-1 0 0 0,1 0 0 0 0,-1 0 0 0 0,1 1 0 0 0,-1-1 0 0 0,1 0 1 0 0,-1 1-1 0 0,0-1 0 0 0,0 1 0 0 0,1-1 0 0 0,-1 1 0 0 0,0-1 0 0 0,0 1 0 0 0,1 0 0 0 0,-1-1 0 0 0,0 1 0 0 0,0 0 0 0 0,0 0 0 0 0,0 0 0 0 0,0-1 0 0 0,0 1 0 0 0,1 0 0 0 0,-1 0 0 0 0,0 0 0 0 0,0 0 0 0 0,0 1 0 0 0,0-1 0 0 0,0 0 0 0 0,0 0 0 0 0,1 0 0 0 0,-1 1 0 0 0,0-1 0 0 0,0 0 0 0 0,0 1 0 0 0,1-1 0 0 0,-1 1 0 0 0,0-1 0 0 0,0 1 0 0 0,1-1 0 0 0,-1 1 0 0 0,0-1 1 0 0,1 1-1 0 0,-1 0 0 0 0,1-1 0 0 0,-1 1 0 0 0,1 0 0 0 0,-1 0 0 0 0,1 0-9 0 0,-29 45 320 0 0,26-41-299 0 0,-2 8-35 0 0,-1-1-1 0 0,2 1 0 0 0,0 0 1 0 0,0 0-1 0 0,1 0 0 0 0,1 0 1 0 0,0 1-1 0 0,1-1 0 0 0,0 0 1 0 0,1 1-1 0 0,1 5 15 0 0,22-17-4609 0 0,21-18 3631 0 0</inkml:trace>
  <inkml:trace contextRef="#ctx0" brushRef="#br0" timeOffset="3.647">11319 18166 7370 0 0,'14'15'3123'0'0,"38"12"-1653"0"0,-41-28-1588 0 0,-1 0 0 0 0,1-1 0 0 0,-1 0 0 0 0,1-1 0 0 0,-1 0 0 0 0,0 0 0 0 0,0-1 0 0 0,-1-1 0 0 0,1 1 0 0 0,-1-2 0 0 0,0 1 0 0 0,0-1 0 0 0,0 0 0 0 0,-1-1 0 0 0,0 0 0 0 0,2-3 118 0 0,6-9-4906 0 0,-16 19 3626 0 0</inkml:trace>
  <inkml:trace contextRef="#ctx0" brushRef="#br0" timeOffset="3.647">11352 18419 9010 0 0,'5'28'3860'0'0,"-5"-25"-3844"0"0,0-1-1 0 0,0 0 1 0 0,0 0-1 0 0,0 1 1 0 0,0-1-1 0 0,1 0 1 0 0,-1 0-1 0 0,1 0 0 0 0,-1 1 1 0 0,1-1-1 0 0,0 0 1 0 0,0 0-1 0 0,0 0 1 0 0,0 0-1 0 0,0 0 0 0 0,1 0 1 0 0,-1-1-1 0 0,0 1 1 0 0,1 0-1 0 0,-1-1 1 0 0,1 1-1 0 0,0-1 0 0 0,0 1 1 0 0,-1-1-1 0 0,1 0 1 0 0,0 0-1 0 0,0 0 1 0 0,0 0-1 0 0,0 0 0 0 0,2 1-14 0 0,10-2-204 0 0,0-1 1 0 0,1 0-1 0 0,-1-1 1 0 0,0 0 0 0 0,-1-1-1 0 0,1-1 1 0 0,0 0 0 0 0,-1-1-1 0 0,0 0 1 0 0,0-1-1 0 0,0-1 1 0 0,-1 0 0 0 0,0 0-1 0 0,0-1 1 0 0,-1-1 0 0 0,0 0-1 0 0,-1 0 1 0 0,0-1 0 0 0,9-11 202 0 0,1 4-1393 0 0,20-17-722 0 0,-25 23 535 0 0</inkml:trace>
  <inkml:trace contextRef="#ctx0" brushRef="#br0" timeOffset="3.647">11887 18346 1040 0 0,'1'-1'59'0'0,"17"-26"361"0"0,-2-1 0 0 0,-1 0 0 0 0,-1-1 0 0 0,-1-1 0 0 0,-2 0 0 0 0,-1 0 1 0 0,-1-1-1 0 0,-1 0 0 0 0,-2-1 0 0 0,-2 0 0 0 0,1-27-420 0 0,-4 56 95 0 0,-1 1 1 0 0,1 0-1 0 0,-1-1 1 0 0,1 1-1 0 0,-1-1 1 0 0,0 0-1 0 0,0 1 0 0 0,0-1 1 0 0,-1 1-1 0 0,1-1 1 0 0,-1 1-1 0 0,1-1 1 0 0,-1 1-1 0 0,0 0 1 0 0,0-1-1 0 0,0 1 1 0 0,0 0-1 0 0,0 0 0 0 0,0-1 1 0 0,-1 1-1 0 0,1 0 1 0 0,-1 0-1 0 0,0 0 1 0 0,1 1-1 0 0,-1-1 1 0 0,0 0-1 0 0,0 1 0 0 0,0-1 1 0 0,0 1-1 0 0,0-1 1 0 0,-1 1-1 0 0,1 0 1 0 0,0 0-1 0 0,0 0 1 0 0,-1 0-1 0 0,1 1 1 0 0,-1-1-1 0 0,1 1 0 0 0,-1-1 1 0 0,1 1-1 0 0,-1 0 1 0 0,1 0-1 0 0,-1 0 1 0 0,1 0-1 0 0,-1 0 1 0 0,1 1-1 0 0,-1-1 0 0 0,1 1 1 0 0,-1-1-96 0 0,-13 15 250 0 0,0 1 0 0 0,1 0 0 0 0,1 0 0 0 0,1 2-1 0 0,0 0 1 0 0,1 0 0 0 0,1 1 0 0 0,1 1 0 0 0,0-1 0 0 0,2 2 0 0 0,0-1 0 0 0,2 1 0 0 0,0 0 0 0 0,1 1-1 0 0,1-1 1 0 0,1 1 0 0 0,0 16-250 0 0,0-20 69 0 0,-3 10 11 0 0,2 0 0 0 0,0 0 0 0 0,2 0 0 0 0,2 0 0 0 0,0 0 0 0 0,3 16-80 0 0,-3-42-4 0 0,0 0 0 0 0,0 0 0 0 0,0 0 0 0 0,0 0 0 0 0,0-1 1 0 0,0 1-1 0 0,0 0 0 0 0,1 0 0 0 0,-1 0 0 0 0,1-1 0 0 0,-1 1 0 0 0,1 0 0 0 0,0 0 0 0 0,0-1 0 0 0,-1 1 1 0 0,1 0-1 0 0,0-1 0 0 0,1 1 0 0 0,-1-1 0 0 0,0 0 0 0 0,0 1 0 0 0,1-1 0 0 0,-1 0 0 0 0,0 0 1 0 0,1 1-1 0 0,-1-1 0 0 0,1 0 0 0 0,0-1 0 0 0,-1 1 0 0 0,1 0 0 0 0,0 0 0 0 0,0-1 0 0 0,-1 1 0 0 0,1-1 1 0 0,0 1-1 0 0,0-1 0 0 0,0 0 0 0 0,0 0 0 0 0,-1 0 0 0 0,1 0 0 0 0,0 0 0 0 0,0 0 0 0 0,0 0 1 0 0,0-1-1 0 0,-1 1 0 0 0,1-1 0 0 0,0 1 0 0 0,0-1 0 0 0,-1 0 0 0 0,1 0 0 0 0,0 1 0 0 0,-1-1 0 0 0,1 0 1 0 0,-1-1-1 0 0,1 1 0 0 0,-1 0 0 0 0,1 0 0 0 0,-1-1 0 0 0,0 1 0 0 0,0 0 0 0 0,0-1 0 0 0,0 1 1 0 0,1-2 3 0 0,154-241-475 0 0,-153 241 476 0 0,0 0 1 0 0,0 1-1 0 0,1 0 0 0 0,-1-1 1 0 0,1 1-1 0 0,-1 0 1 0 0,1 1-1 0 0,0-1 0 0 0,0 1 1 0 0,0-1-1 0 0,0 1 1 0 0,0 0-1 0 0,0 1 0 0 0,0-1 1 0 0,0 1-1 0 0,0-1 1 0 0,0 1-1 0 0,0 1 0 0 0,0-1 1 0 0,0 0-1 0 0,0 1 1 0 0,0 0-1 0 0,0 0 0 0 0,0 0 1 0 0,0 1-1 0 0,0-1 1 0 0,0 1-1 0 0,-1 0 0 0 0,1 0 1 0 0,-1 0-1 0 0,1 0 1 0 0,-1 1-1 0 0,0-1 0 0 0,0 1 1 0 0,0 0-1 0 0,0 0 1 0 0,0 0-1 0 0,-1 1 0 0 0,1-1 1 0 0,0 3-2 0 0,-1-2-64 0 0,1 0-1 0 0,-1-1 1 0 0,1 1 0 0 0,0-1-1 0 0,0 1 1 0 0,0-1 0 0 0,1 0 0 0 0,-1 0-1 0 0,1 0 1 0 0,0 0 0 0 0,-1-1 0 0 0,1 1-1 0 0,0-1 1 0 0,1 0 0 0 0,-1 0 0 0 0,0-1-1 0 0,0 1 1 0 0,1-1 0 0 0,-1 0 0 0 0,1 0-1 0 0,-1-1 1 0 0,1 1 0 0 0,0-1 0 0 0,-1 0-1 0 0,1 0 1 0 0,-1-1 0 0 0,1 1 0 0 0,-1-1-1 0 0,1 0 1 0 0,-1 0 0 0 0,1 0 0 0 0,-1-1-1 0 0,3-1 65 0 0,44-57-4846 0 0,-38 41 3228 0 0</inkml:trace>
  <inkml:trace contextRef="#ctx0" brushRef="#br0" timeOffset="3.647">12585 18671 8234 0 0,'1'-2'4056'0'0,"2"-11"-3811"0"0,167-487-283 0 0,-143 409 55 0 0,-4-1-1 0 0,-5-1 0 0 0,-3 0 1 0 0,-5-2-1 0 0,-3 1 0 0 0,-5-1 0 0 0,-4 0 1 0 0,-4 1-1 0 0,-12-52-16 0 0,-32-112 93 0 0,-12 4 0 0 0,-11 2 0 0 0,-30-51-93 0 0,-13-42-3046 0 0,104 322 2115 0 0</inkml:trace>
  <inkml:trace contextRef="#ctx0" brushRef="#br1" timeOffset="3.647">29693 17583 6777 0 0,'-6'20'3694'0'0,"-15"5"-2352"0"0,-8 18-1461 0 0,22-23 32 0 0,-2 0-1 0 0,0 0 0 0 0,-1-1 0 0 0,-1 0 1 0 0,0 0-1 0 0,-2-1 0 0 0,-2 2 88 0 0,-48 79-2251 0 0,30-18-966 0 0,32-69 2470 0 0</inkml:trace>
  <inkml:trace contextRef="#ctx0" brushRef="#br1" timeOffset="3.647">30279 17268 2345 0 0,'-5'-14'4555'0'0,"45"-118"-3653"0"0,-39 124-876 0 0,-1 0 1 0 0,0 0-1 0 0,0 0 0 0 0,-1 0 1 0 0,0 1-1 0 0,0-1 1 0 0,-1 0-1 0 0,1 0 0 0 0,-2 1 1 0 0,1 0-1 0 0,-1-1 1 0 0,-1 1-1 0 0,1 0 1 0 0,-1 0-1 0 0,0 1 0 0 0,-2-2-26 0 0,5 5-23 0 0,-1 1-1 0 0,1 0 0 0 0,-1 0 0 0 0,0 0 0 0 0,0 0 0 0 0,0 0 0 0 0,0 0 0 0 0,0 0 0 0 0,0 0 0 0 0,0 1 0 0 0,-1-1 0 0 0,1 1 0 0 0,-1 0 1 0 0,1 0-1 0 0,-1 0 0 0 0,1 0 0 0 0,-1 0 0 0 0,1 0 0 0 0,-1 1 0 0 0,0-1 0 0 0,0 1 0 0 0,1 0 0 0 0,-1 0 0 0 0,0 0 0 0 0,0 0 1 0 0,1 0-1 0 0,-1 1 0 0 0,0-1 0 0 0,1 1 0 0 0,-1 0 0 0 0,0 0 0 0 0,1 0 0 0 0,-1 0 0 0 0,1 0 0 0 0,-1 0 0 0 0,1 1 0 0 0,0-1 1 0 0,0 1-1 0 0,-1-1 0 0 0,0 3 24 0 0,-78 83-380 0 0,64-61 552 0 0,2 0 1 0 0,1 0-1 0 0,2 2 0 0 0,0-1 0 0 0,2 2 1 0 0,1 0-1 0 0,-4 21-172 0 0,13-48 25 0 0,-1 0 1 0 0,1 0-1 0 0,0 0 0 0 0,-1 0 1 0 0,1 0-1 0 0,0 0 1 0 0,0 1-1 0 0,1-1 0 0 0,-1 0 1 0 0,0 0-1 0 0,1 0 1 0 0,-1 0-1 0 0,1 0 0 0 0,0 0 1 0 0,-1 0-1 0 0,1 0 1 0 0,0 0-1 0 0,0-1 1 0 0,0 1-1 0 0,1 0 0 0 0,-1 0 1 0 0,0-1-1 0 0,1 1 1 0 0,-1-1-1 0 0,1 1 0 0 0,-1-1 1 0 0,1 0-1 0 0,0 1 1 0 0,0-1-1 0 0,-1 0 0 0 0,1 0 1 0 0,0 0-1 0 0,0-1 1 0 0,0 1-1 0 0,0 0 0 0 0,0-1 1 0 0,0 1-1 0 0,0-1 1 0 0,0 0-1 0 0,0 1 1 0 0,1-1-1 0 0,-1 0 0 0 0,0 0 1 0 0,0-1-1 0 0,0 1 1 0 0,0 0-1 0 0,0-1 0 0 0,0 1 1 0 0,0-1-1 0 0,0 0 1 0 0,0 1-1 0 0,0-1 0 0 0,0 0 1 0 0,0 0-1 0 0,-1 0 1 0 0,1-1-1 0 0,1 0-25 0 0,19-13-7 0 0,-2 0-1 0 0,0-1 1 0 0,-1-1-1 0 0,-1-1 1 0 0,-1-1-1 0 0,0 0 1 0 0,-1-2 0 0 0,-2 1-1 0 0,3-7 8 0 0,-10 17-40 0 0,-3 4 1 0 0,-3 6 39 0 0,-1 0 0 0 0,0 1 0 0 0,0-1 1 0 0,1 0-1 0 0,-1 0 0 0 0,0 1 0 0 0,0-1 1 0 0,1 0-1 0 0,-1 1 0 0 0,0-1 0 0 0,1 0 0 0 0,-1 0 1 0 0,0 0-1 0 0,1 1 0 0 0,-1-1 0 0 0,1 0 1 0 0,-1 0-1 0 0,0 0 0 0 0,1 0 0 0 0,-1 0 1 0 0,1 0-1 0 0,-1 0 0 0 0,0 0 0 0 0,1 0 1 0 0,-1 0-1 0 0,1 0 0 0 0,-1 0 0 0 0,0 0 0 0 0,1 0 1 0 0,-1 0-1 0 0,1 0 0 0 0,-1 0 0 0 0,0-1 1 0 0,1 1-1 0 0,-1 0 0 0 0,0 0 0 0 0,1 0 1 0 0,-1-1-1 0 0,0 1 0 0 0,1 0 0 0 0,-1 0 1 0 0,0-1-1 0 0,0 1 0 0 0,1 0 0 0 0,-15 133 460 0 0,14-131-450 0 0,-1-1-1 0 0,0 1 0 0 0,0-1 1 0 0,1 1-1 0 0,-1-1 1 0 0,0 1-1 0 0,1-1 1 0 0,0 1-1 0 0,-1 0 1 0 0,1-1-1 0 0,0 1 0 0 0,0-1 1 0 0,0 1-1 0 0,0 0 1 0 0,0-1-1 0 0,0 1 1 0 0,0 0-1 0 0,1-1 1 0 0,-1 1-1 0 0,1 0 0 0 0,-1-1 1 0 0,1 1-1 0 0,-1-1 1 0 0,1 1-1 0 0,0-1 1 0 0,0 0-1 0 0,0 1 1 0 0,0-1-1 0 0,0 0 0 0 0,0 1 1 0 0,0-1-1 0 0,0 0 1 0 0,1 0-1 0 0,-1 0 1 0 0,0 0-1 0 0,1 0 1 0 0,-1 0-1 0 0,0 0 0 0 0,1-1 1 0 0,-1 1-1 0 0,1 0 1 0 0,0-1-1 0 0,-1 1 1 0 0,1-1-1 0 0,-1 0 0 0 0,1 1 1 0 0,0-1-1 0 0,-1 0 1 0 0,1 0-1 0 0,0 0 1 0 0,-1 0-1 0 0,1-1 1 0 0,0 1-1 0 0,-1 0 0 0 0,1-1 1 0 0,-1 1-1 0 0,1-1 1 0 0,0 1-1 0 0,-1-1 1 0 0,1 0-1 0 0,-1 1 1 0 0,1-2-10 0 0,116-124-1833 0 0,-44 15 22 0 0,17-77 610 0 0,-85 171 1182 0 0,52-176 976 0 0,-33 98 1056 0 0,-37 95-157 0 0,-45 205-1441 0 0,47-171-373 0 0,-6 10 119 0 0,3 2 1 0 0,2-1-1 0 0,2 1 1 0 0,2 1-1 0 0,1 0 1 0 0,3 0-1 0 0,3 43-161 0 0,-1-83 16 0 0,1 0-1 0 0,0 1 0 0 0,0-1 0 0 0,1 0 1 0 0,0 0-1 0 0,0 0 0 0 0,1 0 0 0 0,0 0 1 0 0,0 0-1 0 0,1 0 0 0 0,-1-1 0 0 0,1 1 1 0 0,1-1-1 0 0,-1 0 0 0 0,1 1 1 0 0,0-2-1 0 0,1 1 0 0 0,-1 0 0 0 0,1-1 1 0 0,0 0-1 0 0,1 0 0 0 0,-1-1 0 0 0,1 1 1 0 0,0-1-1 0 0,0 0 0 0 0,0-1 1 0 0,1 1-1 0 0,-1-1 0 0 0,1-1 0 0 0,0 1 1 0 0,0-1-16 0 0,3-1-69 0 0,0 0 0 0 0,1-1 0 0 0,-1 0 0 0 0,0-1 0 0 0,0 0 0 0 0,0-1 0 0 0,-1 0 0 0 0,1 0 0 0 0,0-1 0 0 0,-1-1 0 0 0,1 1 0 0 0,-1-2 0 0 0,0 1 0 0 0,5-4 69 0 0,-4 1-367 0 0,-1 0 0 0 0,1 0-1 0 0,-1-1 1 0 0,-1 0-1 0 0,1-1 1 0 0,-1 0-1 0 0,-1 0 1 0 0,0 0 0 0 0,0-1-1 0 0,-1 0 1 0 0,0-1-1 0 0,1-2 368 0 0,17-36-1439 0 0,-13 22 435 0 0</inkml:trace>
  <inkml:trace contextRef="#ctx0" brushRef="#br1" timeOffset="3.647">30428 16823 6241 0 0,'-2'12'4519'0'0,"27"-2"-3104"0"0,38-7-1845 0 0,114-38-486 0 0,7-1-3602 0 0,-156 31 3587 0 0,-3 0-176 0 0</inkml:trace>
  <inkml:trace contextRef="#ctx0" brushRef="#br1" timeOffset="3.647">31373 17376 5513 0 0,'5'-15'2818'0'0,"12"-17"-2896"0"0,-10 19 288 0 0,194-338 65 0 0,-180 314-161 0 0,-1-1 0 0 0,-3 0 0 0 0,-1-2 1 0 0,-2 0-1 0 0,-1-1 0 0 0,-2 0 0 0 0,-3-1 1 0 0,0 0-1 0 0,-3 0 0 0 0,-2-1 0 0 0,-2-36-114 0 0,0 77 7 0 0,0 1-1 0 0,-1-1 1 0 0,1 1 0 0 0,-1 0-1 0 0,0-1 1 0 0,1 1-1 0 0,-1-1 1 0 0,0 1 0 0 0,0-1-1 0 0,0 1 1 0 0,0-1-1 0 0,0 1 1 0 0,-1-1 0 0 0,1 1-1 0 0,0-1 1 0 0,0 1-1 0 0,-1-1 1 0 0,1 1 0 0 0,-1-1-1 0 0,0 1 1 0 0,1 0-1 0 0,-1-1 1 0 0,0 1 0 0 0,0 0-1 0 0,0 0 1 0 0,0 0-1 0 0,0 0 1 0 0,0-1 0 0 0,0 1-1 0 0,0 0 1 0 0,0 1-1 0 0,0-1 1 0 0,-1 0 0 0 0,1 0-1 0 0,0 0 1 0 0,-1 1-1 0 0,1-1 1 0 0,0 1 0 0 0,-1-1-1 0 0,1 1 1 0 0,-1 0-1 0 0,1-1 1 0 0,-1 1 0 0 0,1 0-1 0 0,-1 0 1 0 0,1 0-1 0 0,-1 0 1 0 0,1 0 0 0 0,-1 0-1 0 0,1 1 1 0 0,-1-1-1 0 0,1 0 1 0 0,-1 1 0 0 0,1-1-1 0 0,0 1 1 0 0,-1 0-1 0 0,1-1 1 0 0,0 1 0 0 0,-1 0-1 0 0,1 0 1 0 0,0 0-7 0 0,-59 79 13 0 0,40-11-4 0 0,4 0 0 0 0,2 2 0 0 0,4 0 1 0 0,3 0-1 0 0,2 45-9 0 0,3-102 52 0 0,1-1 1 0 0,0 1 0 0 0,1 0 0 0 0,0-1 0 0 0,1 1 0 0 0,0-1-1 0 0,2 1 1 0 0,-1-1 0 0 0,2 0 0 0 0,-1 0 0 0 0,2 0-1 0 0,0 0 1 0 0,0-1 0 0 0,1 1 0 0 0,1-2 0 0 0,0 1 0 0 0,1-1-1 0 0,0 0 1 0 0,0 0 0 0 0,1-1 0 0 0,1 0 0 0 0,0-1-1 0 0,0 0-52 0 0,-6-7 3 0 0,0 0 0 0 0,0-1 0 0 0,0 0 0 0 0,0 0-1 0 0,0 0 1 0 0,0-1 0 0 0,0 1 0 0 0,1-1-1 0 0,-1 0 1 0 0,0 0 0 0 0,0-1 0 0 0,0 1-1 0 0,0-1 1 0 0,1 0 0 0 0,-1 0 0 0 0,0 0-1 0 0,0 0 1 0 0,-1-1 0 0 0,1 0 0 0 0,0 0-1 0 0,0 0 1 0 0,-1 0 0 0 0,1 0 0 0 0,-1-1-1 0 0,0 1 1 0 0,0-1 0 0 0,0 0 0 0 0,0 0 0 0 0,0-1-3 0 0,71-102-6 0 0,-67 90-38 0 0,-1 1-1 0 0,-1-1 1 0 0,0 0 0 0 0,-1 0-1 0 0,-1-1 1 0 0,-1 1-1 0 0,0-1 1 0 0,-1 0-1 0 0,-1 1 1 0 0,-1-15 44 0 0,0 16-49 0 0,1 11 28 0 0,0 0 1 0 0,1 0 0 0 0,-1 0 0 0 0,-1 0 0 0 0,1 0 0 0 0,-1 0 0 0 0,1 1 0 0 0,-1-1 0 0 0,0 0 0 0 0,0 0 0 0 0,-1 1 0 0 0,1-1 0 0 0,-1 1 0 0 0,0-1 0 0 0,0 1 0 0 0,0-1 0 0 0,0 1 0 0 0,0 0-1 0 0,-1 0 1 0 0,0 0 0 0 0,1 1 0 0 0,-2-2 20 0 0,-17 12-48 0 0,13-2 53 0 0,0 1 1 0 0,0 0-1 0 0,1 0 0 0 0,0 1 0 0 0,0 0 0 0 0,0 0 0 0 0,1 1 0 0 0,1 0 0 0 0,-1 0 1 0 0,1 0-1 0 0,1 1 0 0 0,0-1 0 0 0,-2 8-5 0 0,0-1 51 0 0,1 1 1 0 0,1 0-1 0 0,1 0 1 0 0,0 0-1 0 0,1 0 1 0 0,1 1-1 0 0,0-1 1 0 0,2 1-1 0 0,0-1 0 0 0,0 1 1 0 0,2-1-1 0 0,0 0 1 0 0,1 0-1 0 0,1 0 1 0 0,1-1-1 0 0,0 0 1 0 0,1 0-1 0 0,1 0 1 0 0,5 7-52 0 0,-8-20-4 0 0,0 0 1 0 0,0 0 0 0 0,1-1 0 0 0,-1 0 0 0 0,1 0-1 0 0,-1-1 1 0 0,1 1 0 0 0,0-1 0 0 0,0-1 0 0 0,0 1-1 0 0,0-1 1 0 0,-1 0 0 0 0,1 0 0 0 0,0-1 0 0 0,0 1-1 0 0,0-1 1 0 0,0-1 0 0 0,-1 1 0 0 0,1-1 0 0 0,-1 0-1 0 0,1 0 1 0 0,-1-1 0 0 0,0 1 0 0 0,1-1 0 0 0,-1-1 0 0 0,-1 1-1 0 0,1 0 1 0 0,0-1 0 0 0,-1 0 0 0 0,0 0 0 0 0,0-1-1 0 0,0 1 1 0 0,1-3 3 0 0,18-22-187 0 0,-1-1 0 0 0,-1-1 0 0 0,-2-1 0 0 0,-1-1-1 0 0,-1 0 1 0 0,8-29 187 0 0,14-54-615 0 0,-53 117 361 0 0,1 22 404 0 0,2 1 1 0 0,0 0 0 0 0,1 0 0 0 0,1 1-1 0 0,1 1 1 0 0,2-1 0 0 0,1 1-1 0 0,-1 7-150 0 0,5-22 121 0 0,-1-8-63 0 0,1 0 1 0 0,0 0-1 0 0,0 0 0 0 0,0 0 0 0 0,0 0 1 0 0,0 1-1 0 0,1-1 0 0 0,-1 0 1 0 0,1 1-1 0 0,0-1 0 0 0,0 0 0 0 0,0 1 1 0 0,0-1-1 0 0,1 0 0 0 0,-1 1 1 0 0,1-1-1 0 0,0 0 0 0 0,0 0 1 0 0,0 0-1 0 0,0 0 0 0 0,1 0 0 0 0,-1 0 1 0 0,1 0-1 0 0,0 0 0 0 0,0 0 1 0 0,0-1-1 0 0,0 1 0 0 0,0-1 0 0 0,1 1 1 0 0,-1-1-1 0 0,1 0 0 0 0,-1 0 1 0 0,1 0-1 0 0,0 0 0 0 0,0 0 0 0 0,2 0-58 0 0,6-5 21 0 0,0-2 0 0 0,-1 1-1 0 0,0-1 1 0 0,0-1 0 0 0,0 0-1 0 0,0 0 1 0 0,-1-1 0 0 0,0 0-1 0 0,-1 0 1 0 0,1-1-1 0 0,-1-1 1 0 0,-1 1 0 0 0,0-1-1 0 0,0 0 1 0 0,-1-1 0 0 0,0 1-1 0 0,0-1 1 0 0,-1-1 0 0 0,2-6-21 0 0,1 6-67 0 0,-1-1 0 0 0,-1 0 0 0 0,0-1 0 0 0,0 1 0 0 0,-1-1 0 0 0,-1 0 0 0 0,0-1 0 0 0,-1 1 0 0 0,-1-1 0 0 0,0 1 0 0 0,0-1 0 0 0,-1 0 0 0 0,-1 1 0 0 0,-1-1 0 0 0,-1-13 67 0 0,1 24-20 0 0,0 1-1 0 0,-1 0 1 0 0,1-1 0 0 0,0 1-1 0 0,-1 0 1 0 0,0-1-1 0 0,1 1 1 0 0,-1 0-1 0 0,0 0 1 0 0,0 0 0 0 0,0 1-1 0 0,0-1 1 0 0,-1 0-1 0 0,1 1 1 0 0,0-1-1 0 0,-1 1 1 0 0,1 0 0 0 0,-1 0-1 0 0,1 0 1 0 0,-1 0-1 0 0,0 0 1 0 0,1 1-1 0 0,-1-1 1 0 0,0 1 0 0 0,0 0-1 0 0,1-1 1 0 0,-1 1-1 0 0,0 1 1 0 0,0-1-1 0 0,1 0 1 0 0,-1 1-1 0 0,0-1 1 0 0,1 1 0 0 0,-1 0-1 0 0,0 0 1 0 0,1 0-1 0 0,-1 0 1 0 0,1 0-1 0 0,0 0 1 0 0,-1 1 0 0 0,1-1-1 0 0,0 1 1 0 0,0 0-1 0 0,0 0 1 0 0,0 0-1 0 0,0 0 1 0 0,0 0 0 0 0,0 0-1 0 0,1 0 1 0 0,-1 0-1 0 0,1 1 1 0 0,-1-1-1 0 0,1 1 1 0 0,0-1 0 0 0,0 1-1 0 0,0 1 21 0 0,-88 148 336 0 0,87-149-318 0 0,0 0 1 0 0,0 1-1 0 0,1-1 0 0 0,0 0 1 0 0,-1 1-1 0 0,1-1 0 0 0,0 1 1 0 0,1-1-1 0 0,-1 1 0 0 0,1-1 1 0 0,-1 1-1 0 0,1-1 0 0 0,0 1 1 0 0,1 0-1 0 0,-1-1 0 0 0,0 1 0 0 0,1-1 1 0 0,0 1-1 0 0,0-1 0 0 0,0 1 1 0 0,0-1-1 0 0,1 0 0 0 0,-1 1 1 0 0,1-1-1 0 0,0 0 0 0 0,0 0 1 0 0,0 0-1 0 0,0 0 0 0 0,1-1 1 0 0,-1 1-1 0 0,1-1 0 0 0,-1 1 0 0 0,1-1 1 0 0,0 0-1 0 0,0 0 0 0 0,0 0 1 0 0,0 0-1 0 0,0 0 0 0 0,1-1 1 0 0,-1 0-1 0 0,0 1 0 0 0,1-1 1 0 0,-1 0-1 0 0,1-1 0 0 0,-1 1 1 0 0,1-1-1 0 0,-1 1 0 0 0,1-1 0 0 0,0 0 1 0 0,-1-1-1 0 0,1 1 0 0 0,2-1-18 0 0,18-5 15 0 0,0-1-1 0 0,0-1 0 0 0,0-1 0 0 0,-2-1 1 0 0,1-1-1 0 0,-1 0 0 0 0,-1-2 0 0 0,0-1 0 0 0,-1-1 1 0 0,0 0-1 0 0,-1-2 0 0 0,-1 0 0 0 0,1-3-14 0 0,7-3-41 0 0,116-120-252 0 0,-119 142 277 0 0,-22 2 23 0 0,4 84 17 0 0,-5-70-12 0 0,-2 0 0 0 0,1 0-1 0 0,-2 0 1 0 0,0-1 0 0 0,-1 1 0 0 0,0-1 0 0 0,-1 1 0 0 0,-1-2 0 0 0,0 1 0 0 0,-1 0 0 0 0,0-1 0 0 0,-1-1 0 0 0,-1 1 0 0 0,0-1 0 0 0,0-1 0 0 0,-1 0-1 0 0,-1 0 1 0 0,-9 7-12 0 0,17-16-35 0 0,0-1-1 0 0,0 0 1 0 0,-1 0 0 0 0,1 0-1 0 0,0 0 1 0 0,-1 0-1 0 0,1-1 1 0 0,0 0-1 0 0,-1 1 1 0 0,1-1-1 0 0,0 0 1 0 0,-1-1 0 0 0,1 1-1 0 0,0-1 1 0 0,-1 1-1 0 0,1-1 1 0 0,0 0-1 0 0,0 0 1 0 0,0-1-1 0 0,0 1 1 0 0,0 0 0 0 0,0-1-1 0 0,0 0 1 0 0,0 0-1 0 0,0 0 1 0 0,1 0-1 0 0,-1 0 1 0 0,1-1-1 0 0,-1 1 1 0 0,1-1 0 0 0,-2-2 34 0 0,5 3-23 0 0,1 1 0 0 0,-1-1 0 0 0,0 1 0 0 0,1-1 0 0 0,-1 1 0 0 0,1-1 0 0 0,-1 1 0 0 0,1 0 0 0 0,0 0 0 0 0,-1-1 0 0 0,1 1 0 0 0,0 0 0 0 0,0 1 0 0 0,0-1 0 0 0,0 0 0 0 0,0 1 0 0 0,0-1 0 0 0,0 1 0 0 0,0-1 0 0 0,0 1 0 0 0,0 0 0 0 0,0 0 0 0 0,0 0 0 0 0,0 0 0 0 0,0 0-1 0 0,2 1 25 0 0,5-2-43 0 0,5-1 42 0 0,-1 0 0 0 0,1-1-1 0 0,-1 0 1 0 0,0-1 0 0 0,0-1-1 0 0,0 0 1 0 0,-1-1 0 0 0,1 0-1 0 0,-1-1 1 0 0,-1 0 0 0 0,1-1-1 0 0,0-1 2 0 0,10-12 22 0 0,0 0-1 0 0,-1-2 0 0 0,-2 0 0 0 0,0-2 0 0 0,-2 0 1 0 0,0 0-1 0 0,-2-2 0 0 0,-1 0 0 0 0,-1-1 0 0 0,3-12-21 0 0,49-272 1107 0 0,-57 225-748 0 0,-8 87-351 0 0,0 0 0 0 0,0 1 1 0 0,0-1-1 0 0,0 0 0 0 0,0 1 0 0 0,0-1 1 0 0,-1 0-1 0 0,1 1 0 0 0,0-1 0 0 0,0 0 1 0 0,0 1-1 0 0,0-1 0 0 0,-1 0 0 0 0,1 1 1 0 0,0-1-1 0 0,0 0 0 0 0,0 0 0 0 0,-1 0 0 0 0,1 1 1 0 0,0-1-1 0 0,-1 0 0 0 0,1 0 0 0 0,0 0 1 0 0,0 1-1 0 0,-1-1 0 0 0,1 0 0 0 0,0 0 1 0 0,-1 0-1 0 0,1 0 0 0 0,0 0 0 0 0,-1 0 0 0 0,1 0 1 0 0,0 0-1 0 0,-1 0 0 0 0,1 0 0 0 0,0 0 1 0 0,-1 0-1 0 0,1 0 0 0 0,0 0 0 0 0,-1 0 1 0 0,1 0-1 0 0,0 0 0 0 0,-1 0 0 0 0,1 0 0 0 0,0 0 1 0 0,-1 0-1 0 0,1-1 0 0 0,0 1 0 0 0,0 0 1 0 0,-1 0-1 0 0,1 0 0 0 0,0-1 0 0 0,-1 1 1 0 0,1 0-1 0 0,0 0 0 0 0,0-1 0 0 0,0 1 0 0 0,-1-1-8 0 0,-15 59 35 0 0,1-15 64 0 0,1 0-1 0 0,3 1 0 0 0,1 0 0 0 0,3 0 1 0 0,1 1-1 0 0,3 0 0 0 0,1 0 0 0 0,2 0 1 0 0,3 0-1 0 0,3 18-98 0 0,43 39 330 0 0,-47-100-364 0 0,-1 0 1 0 0,1 1-1 0 0,0-1 1 0 0,0 0 0 0 0,0 0-1 0 0,0-1 1 0 0,1 1-1 0 0,-1 0 1 0 0,0-1-1 0 0,1 1 1 0 0,-1-1 0 0 0,1 0-1 0 0,-1 0 1 0 0,1 0-1 0 0,0 0 1 0 0,-1 0 0 0 0,1 0-1 0 0,0-1 1 0 0,0 0-1 0 0,-1 1 1 0 0,1-1-1 0 0,0 0 1 0 0,0 0 0 0 0,0-1-1 0 0,0 1 1 0 0,-1 0-1 0 0,1-1 1 0 0,0 0 0 0 0,0 0-1 0 0,-1 1 1 0 0,1-2-1 0 0,-1 1 1 0 0,1 0-1 0 0,-1 0 1 0 0,1-1 0 0 0,-1 0-1 0 0,2-1 34 0 0,6-7-632 0 0,-1-1 0 0 0,0 0-1 0 0,0 0 1 0 0,-1-1 0 0 0,-1 0 0 0 0,0-1-1 0 0,-1 0 1 0 0,0 0 0 0 0,-1 0 0 0 0,0 0-1 0 0,-1-1 1 0 0,1-7 632 0 0,0-3-1544 0 0</inkml:trace>
  <inkml:trace contextRef="#ctx0" brushRef="#br1" timeOffset="3.647">32804 16568 6809 0 0,'-12'9'2320'0'0,"11"-8"-2258"0"0,0-1 0 0 0,0 0 1 0 0,-1 0-1 0 0,1 0 0 0 0,0 1 0 0 0,0-1 0 0 0,0 0 0 0 0,0 1 0 0 0,0-1 0 0 0,0 1 0 0 0,0 0 0 0 0,0-1 0 0 0,0 1 0 0 0,0 0 0 0 0,0-1 0 0 0,0 1 1 0 0,0 0-1 0 0,1 0 0 0 0,-1 0 0 0 0,0 0 0 0 0,1 0 0 0 0,-1 0 0 0 0,0 0 0 0 0,1 0 0 0 0,-1 0 0 0 0,1 0 0 0 0,0 0 0 0 0,-1 0 0 0 0,1 0 0 0 0,0 1 0 0 0,0-1 1 0 0,-1 0-1 0 0,1 0 0 0 0,0 0 0 0 0,0 0 0 0 0,0 1 0 0 0,1-1 0 0 0,-1 0 0 0 0,0 0 0 0 0,0 0 0 0 0,1 0 0 0 0,-1 0 0 0 0,0 0 0 0 0,1 1 0 0 0,-1-1 0 0 0,1 0 1 0 0,0 0-63 0 0,11 4-64 0 0,-1-1 1 0 0,1-1 0 0 0,1 0-1 0 0,-1 0 1 0 0,0-1 0 0 0,1-1-1 0 0,-1 0 1 0 0,0-1 0 0 0,1 0-1 0 0,-1-1 1 0 0,1 0 0 0 0,-1-1 0 0 0,0-1-1 0 0,1 0 1 0 0,-1 0 0 0 0,-1-1-1 0 0,2-1 64 0 0,127-58-5041 0 0,-111 48 3433 0 0</inkml:trace>
  <inkml:trace contextRef="#ctx0" brushRef="#br1" timeOffset="3.647">34008 16279 5993 0 0,'0'-6'205'0'0,"0"1"0"0"0,0 0 0 0 0,-1 0-1 0 0,0 0 1 0 0,0 0 0 0 0,0 0 0 0 0,-1 0 0 0 0,1 1-1 0 0,-1-1 1 0 0,0 0 0 0 0,-1 1 0 0 0,1-1 0 0 0,-1 1-1 0 0,0 0 1 0 0,0 0 0 0 0,0 0 0 0 0,-2-2-205 0 0,-2 1 18 0 0,1 1-1 0 0,-1-1 1 0 0,1 1 0 0 0,-1 0 0 0 0,0 0 0 0 0,-1 1 0 0 0,1 0-1 0 0,-1 1 1 0 0,1-1 0 0 0,-1 1 0 0 0,0 1 0 0 0,0-1-1 0 0,1 2 1 0 0,-1-1 0 0 0,0 1 0 0 0,0 0 0 0 0,0 0 0 0 0,0 1-1 0 0,0 0 1 0 0,0 1 0 0 0,0 0 0 0 0,1 0 0 0 0,-1 0-1 0 0,1 1 1 0 0,-1 0 0 0 0,0 1-18 0 0,-84 60 638 0 0,74-35-576 0 0,2 1 0 0 0,1 0 0 0 0,1 2 0 0 0,1-1 0 0 0,2 1 0 0 0,1 1 0 0 0,2 0 0 0 0,1 0 0 0 0,1 1 0 0 0,2 0 0 0 0,2 0 0 0 0,1 0 0 0 0,1 0 0 0 0,3 12-62 0 0,-3-35 41 0 0,6 172 565 0 0,-1-136-634 0 0,-3 0 0 0 0,-1 1 0 0 0,-3-1 1 0 0,-2 0-1 0 0,-1 1 0 0 0,-7 18 28 0 0,11-63-216 0 0,0 1 0 0 0,0 0 0 0 0,-1-1 1 0 0,1 0-1 0 0,-1 1 0 0 0,0-1 0 0 0,0 0 0 0 0,0 0 1 0 0,-1 0-1 0 0,1 0 0 0 0,-1 0 0 0 0,1 0 0 0 0,-1-1 1 0 0,0 1-1 0 0,0-1 0 0 0,0 0 0 0 0,0 0 0 0 0,0 0 1 0 0,-1 0-1 0 0,1-1 0 0 0,-1 1 0 0 0,1-1 0 0 0,-1 0 1 0 0,1 0-1 0 0,-1 0 0 0 0,0-1 0 0 0,-1 1 216 0 0,-7-2-1216 0 0</inkml:trace>
  <inkml:trace contextRef="#ctx0" brushRef="#br1" timeOffset="3.647">33316 16815 5385 0 0,'70'-1'4780'0'0,"38"7"-3158"0"0,-4 1-1396 0 0,97-13-1541 0 0,-188-6 80 0 0,-12 9-5510 0 0,-1 3 5795 0 0</inkml:trace>
  <inkml:trace contextRef="#ctx0" brushRef="#br1" timeOffset="3.647">33809 16922 2625 0 0,'35'62'6558'0'0,"-33"-61"-6458"0"0,1 0 1 0 0,-1 0 0 0 0,1 0-1 0 0,0 0 1 0 0,-1 0 0 0 0,1 0 0 0 0,0-1-1 0 0,0 1 1 0 0,-1-1 0 0 0,1 0 0 0 0,0 0-1 0 0,0 0 1 0 0,0 0 0 0 0,-1 0 0 0 0,1-1-1 0 0,0 1 1 0 0,0-1 0 0 0,-1 0 0 0 0,1 0-1 0 0,0 0 1 0 0,-1 0 0 0 0,1 0 0 0 0,-1 0-1 0 0,1-1 1 0 0,-1 1-101 0 0,13-9 70 0 0,-1 0 0 0 0,0-1-1 0 0,-1-1 1 0 0,0 0 0 0 0,-1 0-1 0 0,-1-1 1 0 0,0-1 0 0 0,0 0-1 0 0,-1 0 1 0 0,-1-1 0 0 0,-1-1-1 0 0,3-4-69 0 0,5-84-64 0 0,-15 102 62 0 0,0 0 0 0 0,0 0-1 0 0,-1 0 1 0 0,0 0 0 0 0,1-1-1 0 0,-1 1 1 0 0,0 0 0 0 0,0 0-1 0 0,0 0 1 0 0,0 0 0 0 0,0 0-1 0 0,0 0 1 0 0,-1 0 0 0 0,1-1-1 0 0,-1 1 1 0 0,1 0 0 0 0,-1 0-1 0 0,0 0 1 0 0,0 0 0 0 0,0 1-1 0 0,0-1 1 0 0,0 0 0 0 0,0 0-1 0 0,-1 1 1 0 0,1-1 0 0 0,-1 0 0 0 0,1 1-1 0 0,-1-1 1 0 0,1 1 0 0 0,-1 0-1 0 0,0 0 1 0 0,0 0 0 0 0,0-1-1 0 0,1 2 1 0 0,-1-1 0 0 0,0 0-1 0 0,0 0 1 0 0,0 1 0 0 0,-1-1-1 0 0,1 1 1 0 0,0-1 0 0 0,0 1-1 0 0,0 0 1 0 0,0 0 0 0 0,0 0-1 0 0,0 0 1 0 0,-1 0 2 0 0,-11 7 7 0 0,-1 1 0 0 0,1 0 1 0 0,0 1-1 0 0,0 1 0 0 0,1 0 0 0 0,1 1 1 0 0,0 0-1 0 0,0 1 0 0 0,1 0 0 0 0,1 1 0 0 0,0 0 1 0 0,-5 10-8 0 0,-15 38-918 0 0,29-60 793 0 0,1 0 1 0 0,-1 1-1 0 0,1-1 1 0 0,0 0-1 0 0,-1 1 1 0 0,1-1-1 0 0,0 0 1 0 0,0 1 0 0 0,0-1-1 0 0,0 0 1 0 0,0 1-1 0 0,1-1 1 0 0,-1 0-1 0 0,0 1 1 0 0,1-1 0 0 0,-1 0-1 0 0,0 1 1 0 0,1-1-1 0 0,0 0 1 0 0,-1 0-1 0 0,1 0 1 0 0,0 1-1 0 0,-1-1 1 0 0,1 0 0 0 0,0 0-1 0 0,0 0 1 0 0,0 0-1 0 0,0 0 1 0 0,0-1-1 0 0,0 1 1 0 0,0 0-1 0 0,0 0 1 0 0,1-1 0 0 0,-1 1-1 0 0,0-1 1 0 0,0 1-1 0 0,0-1 1 0 0,1 1-1 0 0,-1-1 1 0 0,0 0 0 0 0,1 1-1 0 0,-1-1 1 0 0,0 0-1 0 0,1 0 1 0 0,-1 0-1 0 0,0 0 1 0 0,1 0 124 0 0,35 1-1889 0 0,-13 0 655 0 0</inkml:trace>
  <inkml:trace contextRef="#ctx0" brushRef="#br1" timeOffset="3.647">34281 16957 3553 0 0,'-13'9'6978'0'0,"11"-25"-7117"0"0,36-106 27 0 0,-25 103-5 0 0,1 1 0 0 0,0 0 0 0 0,1 1 0 0 0,1 0 0 0 0,1 1 0 0 0,0 0 1 0 0,1 1-1 0 0,2 0 117 0 0,-13 13-171 0 0,0-1 0 0 0,0 1 1 0 0,0 0-1 0 0,0 0 1 0 0,0 1-1 0 0,1-1 1 0 0,-1 1-1 0 0,0-1 0 0 0,1 1 1 0 0,-1 0-1 0 0,1 0 1 0 0,0 1-1 0 0,-1-1 0 0 0,1 1 1 0 0,0 0-1 0 0,-1 0 1 0 0,1 0-1 0 0,0 0 1 0 0,-1 1-1 0 0,1-1 0 0 0,0 1 1 0 0,-1 0-1 0 0,3 1 171 0 0,6 1-772 0 0</inkml:trace>
  <inkml:trace contextRef="#ctx0" brushRef="#br1" timeOffset="3.647">35114 16021 6617 0 0,'-1'26'4232'0'0,"-12"18"-3437"0"0,4-14-639 0 0,-86 330-183 0 0,88-332 149 0 0,1 0 0 0 0,2 0 0 0 0,0 1 0 0 0,2-1-1 0 0,2 1 1 0 0,0-1 0 0 0,2 1 0 0 0,1 3-122 0 0,-1-19 69 0 0,0 0 0 0 0,1-1 0 0 0,0 0 0 0 0,1 1 0 0 0,0-1 0 0 0,1-1 0 0 0,0 1-1 0 0,1-1 1 0 0,0 0 0 0 0,1 0 0 0 0,0 0 0 0 0,1-1 0 0 0,0 0 0 0 0,0-1 0 0 0,1 0 0 0 0,1 0 0 0 0,-1-1 0 0 0,1 0 0 0 0,5 2-69 0 0,-10-7-75 0 0,1-1 0 0 0,0 0 0 0 0,0 0 0 0 0,-1-1 0 0 0,1 0 0 0 0,0 0 0 0 0,0 0 1 0 0,1 0-1 0 0,-1-1 0 0 0,0 0 0 0 0,0 0 0 0 0,0-1 0 0 0,0 0 0 0 0,0 0 0 0 0,0 0 1 0 0,0-1-1 0 0,-1 0 0 0 0,1 0 0 0 0,0 0 0 0 0,-1-1 0 0 0,1 0 0 0 0,-1 0 0 0 0,0 0 0 0 0,0-1 1 0 0,0 0-1 0 0,-1 0 0 0 0,1 0 0 0 0,1-2 75 0 0,-1 2-328 0 0,-1-1 0 0 0,0 1 0 0 0,-1-1 1 0 0,1 1-1 0 0,-1-1 0 0 0,0 0 0 0 0,0 0 0 0 0,0 0 0 0 0,-1-1 0 0 0,1 1 1 0 0,-1-1-1 0 0,-1 1 0 0 0,1-1 0 0 0,-1 0 0 0 0,0 0 0 0 0,0 0 1 0 0,-1 1-1 0 0,1-1 0 0 0,-1-1 328 0 0,-3-12-1411 0 0</inkml:trace>
  <inkml:trace contextRef="#ctx0" brushRef="#br1" timeOffset="3.647">34835 16454 6073 0 0,'-3'3'1461'0'0,"3"-3"-1386"0"0,-1 0 1 0 0,1 1-1 0 0,-1-1 0 0 0,1 0 1 0 0,-1 1-1 0 0,1-1 0 0 0,-1 0 1 0 0,1 1-1 0 0,0-1 0 0 0,-1 1 0 0 0,1-1 1 0 0,-1 0-1 0 0,1 1 0 0 0,0-1 1 0 0,0 1-1 0 0,-1-1 0 0 0,1 1 1 0 0,0 0-1 0 0,0-1 0 0 0,-1 1 0 0 0,1-1 1 0 0,0 1-1 0 0,0-1 0 0 0,0 1 1 0 0,0 0-1 0 0,0-1 0 0 0,0 1 1 0 0,0-1-1 0 0,0 1 0 0 0,0-1 0 0 0,0 1 1 0 0,0 0-1 0 0,0-1 0 0 0,1 1 1 0 0,-1-1-1 0 0,0 1 0 0 0,0-1 0 0 0,1 1 1 0 0,-1-1-1 0 0,0 1 0 0 0,0-1 1 0 0,1 1-1 0 0,-1-1 0 0 0,1 1 1 0 0,-1-1-1 0 0,0 1 0 0 0,1-1 0 0 0,-1 0 1 0 0,1 1-1 0 0,-1-1 0 0 0,1 0 1 0 0,-1 1-1 0 0,1-1 0 0 0,-1 0 1 0 0,1 0-1 0 0,0 0 0 0 0,-1 1 0 0 0,1-1 1 0 0,-1 0-1 0 0,1 0 0 0 0,-1 0 1 0 0,1 0-76 0 0,10 2 19 0 0,0-1 0 0 0,0 0 0 0 0,0 0 1 0 0,-1-1-1 0 0,1 0 0 0 0,0-1 1 0 0,0 0-1 0 0,0-1 0 0 0,-1-1 0 0 0,1 1 1 0 0,8-4-20 0 0,25-15-10 0 0,0-2 1 0 0,-2-2 0 0 0,0-1 0 0 0,-2-2 0 0 0,-1-2 0 0 0,-1-2-1 0 0,-2-1 1 0 0,-1-3 9 0 0,-29 29-5 0 0,0 1 0 0 0,1 0 0 0 0,0 0 0 0 0,0 0 0 0 0,0 1 0 0 0,0 0 0 0 0,1 0 0 0 0,0 1 0 0 0,0 0 0 0 0,0 1 0 0 0,0 0 0 0 0,1 0 0 0 0,2 0 5 0 0,-9 16 68 0 0,3 116 31 0 0,-75 111 257 0 0,24-50 1321 0 0,47-188-1676 0 0,-1-1 1 0 0,1 1-1 0 0,0 0 0 0 0,0-1 0 0 0,-1 1 0 0 0,1-1 0 0 0,0 0 0 0 0,0 1 0 0 0,0-1 0 0 0,0 0 0 0 0,1 0 0 0 0,-1 1 0 0 0,0-1 0 0 0,0 0 0 0 0,1 0 0 0 0,-1 0 0 0 0,1-1 0 0 0,-1 1 0 0 0,1 0 0 0 0,-1 0 0 0 0,1-1 0 0 0,-1 1 0 0 0,1-1 0 0 0,0 1 0 0 0,-1-1 0 0 0,1 0 1 0 0,-1 0-1 0 0,1 0 0 0 0,0 0 0 0 0,0 0 0 0 0,-1 0 0 0 0,1 0 0 0 0,0 0 0 0 0,-1-1 0 0 0,1 1 0 0 0,-1 0-1 0 0,5 0 17 0 0,202-27-856 0 0,-201 25 826 0 0,1 1 1 0 0,-1 0-1 0 0,1 0 0 0 0,0 1 0 0 0,-1 0 0 0 0,1 0 0 0 0,-1 1 0 0 0,1 0 0 0 0,-1 0 1 0 0,1 1-1 0 0,-1 0 0 0 0,0 0 0 0 0,1 1 0 0 0,-1 0 0 0 0,0 0 0 0 0,-1 0 1 0 0,3 3 12 0 0,0 0 33 0 0,-6-3-17 0 0,0 0-1 0 0,1 0 1 0 0,-1 0 0 0 0,1 0 0 0 0,0 0-1 0 0,0-1 1 0 0,0 0 0 0 0,0 0-1 0 0,0 0 1 0 0,0 0 0 0 0,0-1-1 0 0,1 1 1 0 0,-1-1 0 0 0,0 0 0 0 0,1 0-1 0 0,-1-1 1 0 0,1 1 0 0 0,0-1-1 0 0,-1 0 1 0 0,1 0 0 0 0,-1-1-1 0 0,1 1 1 0 0,-1-1 0 0 0,1 0 0 0 0,-1-1-1 0 0,0 1 1 0 0,1-1-16 0 0,6-5-18 0 0,0 0 0 0 0,0 0 0 0 0,-1-2 1 0 0,0 1-1 0 0,-1-1 0 0 0,0-1 0 0 0,0 1 0 0 0,-1-2 0 0 0,0 1 1 0 0,-1-1-1 0 0,0 0 0 0 0,-1-1 0 0 0,0 1 0 0 0,-1-1 0 0 0,0 0 0 0 0,-1-1 1 0 0,0 1-1 0 0,-1-1 0 0 0,-1 0 0 0 0,0 0 0 0 0,0-9 18 0 0,-2 23 10 0 0,0-1 0 0 0,-1 1 0 0 0,1-1 0 0 0,-1 1 0 0 0,1-1 0 0 0,0 0 0 0 0,-1 1 0 0 0,1-1 0 0 0,-1 0 0 0 0,1 1 0 0 0,-1-1 0 0 0,1 0 0 0 0,-1 0 0 0 0,1 0 0 0 0,-1 1 0 0 0,1-1 0 0 0,-1 0 0 0 0,1 0 0 0 0,-1 0-1 0 0,1 0 1 0 0,-1 0 0 0 0,0 0 0 0 0,1 0 0 0 0,-1 0 0 0 0,1 0 0 0 0,-1 0 0 0 0,1 0 0 0 0,-1 0 0 0 0,1 0 0 0 0,-1-1 0 0 0,1 1 0 0 0,-1 0 0 0 0,1 0 0 0 0,-1-1 0 0 0,1 1 0 0 0,-1 0 0 0 0,1 0 0 0 0,-1-1 0 0 0,1 1 0 0 0,0-1 0 0 0,-1 1 0 0 0,1 0 0 0 0,-1-1 0 0 0,1 1 0 0 0,0-1 0 0 0,0 1-1 0 0,-1-1 1 0 0,1 1 0 0 0,0-1 0 0 0,0 1 0 0 0,-1-1-10 0 0,-3 10 50 0 0,1 0 0 0 0,0 1 0 0 0,0-1 0 0 0,1 1 0 0 0,0-1-1 0 0,1 1 1 0 0,0 0 0 0 0,0 0 0 0 0,1 0 0 0 0,0-1 0 0 0,1 1 0 0 0,0 0-1 0 0,1 0 1 0 0,0-1 0 0 0,0 1 0 0 0,1-1 0 0 0,0 1 0 0 0,1-1 0 0 0,0 0-1 0 0,0 0 1 0 0,4 4-50 0 0,-2-7-45 0 0,1 0-1 0 0,0 0 0 0 0,0-1 1 0 0,0 0-1 0 0,0-1 1 0 0,1 1-1 0 0,0-1 0 0 0,0-1 1 0 0,0 0-1 0 0,0 0 1 0 0,1 0-1 0 0,-1-1 0 0 0,1 0 1 0 0,-1-1-1 0 0,1 0 1 0 0,0 0-1 0 0,0-1 46 0 0,8-1-615 0 0,-1 0 0 0 0,0-1 0 0 0,-1 0 0 0 0,1-2 0 0 0,0 0 0 0 0,-1 0-1 0 0,0-2 1 0 0,13-5 615 0 0,-1-1-1565 0 0</inkml:trace>
  <inkml:trace contextRef="#ctx0" brushRef="#br1" timeOffset="3.647">21473 18349 3753 0 0,'-72'-28'4101'0'0,"-24"-16"-4073"0"0,85 41-38 0 0,1 1 0 0 0,0 0 0 0 0,-1 1 0 0 0,1 0 1 0 0,-1 1-1 0 0,1 0 0 0 0,-1 1 0 0 0,1 0 0 0 0,-1 0 0 0 0,1 1 1 0 0,-2 1 9 0 0,-4 0 10 0 0,1 1 0 0 0,0 0 1 0 0,0 1-1 0 0,0 1 0 0 0,1 0 1 0 0,0 1-1 0 0,0 0 0 0 0,0 1 1 0 0,1 1-1 0 0,0 0 0 0 0,1 1 1 0 0,0 0-1 0 0,1 1 0 0 0,0 0 1 0 0,0 1-1 0 0,-5 9-10 0 0,12-9 27 0 0,4-11-9 0 0,0-1 2 0 0,0 0 7 0 0,16 9 25 0 0,99 29 129 0 0,38-20-37 0 0,-151-17-142 0 0,0 0-1 0 0,0 0 0 0 0,0 0 1 0 0,0 0-1 0 0,0 1 0 0 0,-1-1 1 0 0,1 0-1 0 0,0 1 0 0 0,-1-1 1 0 0,1 1-1 0 0,-1 0 0 0 0,1 0 1 0 0,-1-1-1 0 0,0 1 0 0 0,1 0 1 0 0,-1 0-1 0 0,0 0 0 0 0,-1 0 1 0 0,1 0-1 0 0,0 0 0 0 0,0 1 0 0 0,-1-1 1 0 0,1 0-1 0 0,-1 0 0 0 0,0 0 1 0 0,0 1-1 0 0,0-1 0 0 0,0 0 1 0 0,0 0-1 0 0,0 1 0 0 0,0-1 1 0 0,-1 0-1 0 0,1 0 0 0 0,-1 0 1 0 0,0 0-1 0 0,0 1 0 0 0,0-1 1 0 0,0 0-1 0 0,0 0-1 0 0,-45 80-6 0 0,35-70 41 0 0,-1 0 1 0 0,-1-1-1 0 0,1 0 1 0 0,-2-1-1 0 0,1-1 1 0 0,-2 0-1 0 0,1-1 1 0 0,-1 0-1 0 0,0-1 1 0 0,0-1-1 0 0,-1-1 1 0 0,0 0-1 0 0,0-1 0 0 0,0 0 1 0 0,-4-1-36 0 0,-57 3-187 0 0,92-18-4242 0 0,34 6 3596 0 0</inkml:trace>
  <inkml:trace contextRef="#ctx0" brushRef="#br1" timeOffset="3.647">21607 18459 4937 0 0,'2'105'2859'0'0,"-8"53"-2713"0"0,2-82 58 0 0,-23 72-52 0 0,27-148-152 0 0,0-1 0 0 0,-1 1 0 0 0,1-1 1 0 0,0 1-1 0 0,0-1 0 0 0,0 0 0 0 0,0 1 0 0 0,-1-1 1 0 0,1 1-1 0 0,0-1 0 0 0,0 1 0 0 0,-1 0 0 0 0,1-1 1 0 0,0 1-1 0 0,-1-1 0 0 0,1 1 0 0 0,-1 0 0 0 0,1-1 1 0 0,0 1-1 0 0,-1 0 0 0 0,1-1 0 0 0,-1 1 0 0 0,1 0 1 0 0,-1-1-1 0 0,1 1 0 0 0,-1 0 0 0 0,1 0 0 0 0,-1 0 1 0 0,1 0-1 0 0,-1-1 0 0 0,1 1 0 0 0,-1 0 0 0 0,0 0 1 0 0,1 0-1 0 0,-1 0 0 0 0,1 0 0 0 0,-1 0 0 0 0,1 1 1 0 0,-1-1-1 0 0,1 0 0 0 0,-1 0 0 0 0,1 0 0 0 0,-1 0 1 0 0,1 1-1 0 0,-1-1 0 0 0,1 0 0 0 0,-1 0 0 0 0,1 1 1 0 0,-1-1-1 0 0,1 0 0 0 0,-1 1 0 0 0,1-1 0 0 0,0 1 1 0 0,-1-1-1 0 0,1 0 0 0 0,0 1 0 0 0,-1-1 0 0 0,1 1 1 0 0,0-1-1 0 0,-1 1 0 0 0,1-1 0 0 0,0 1 1 0 0,0-1-1 0 0,0 1 0 0 0,0-1 0 0 0,-1 1 0 0 0,-3-22-10 0 0,0-1 0 0 0,2 0 0 0 0,0 0 0 0 0,2 0 1 0 0,0 0-1 0 0,1 0 0 0 0,3-11 10 0 0,-3 23 12 0 0,0 1-1 0 0,1 0 1 0 0,0-1 0 0 0,1 1 0 0 0,0 0-1 0 0,0 0 1 0 0,1 1 0 0 0,0-1 0 0 0,0 1 0 0 0,1 0-1 0 0,1 0 1 0 0,-1 0 0 0 0,1 1 0 0 0,0 0-1 0 0,1 0 1 0 0,-1 0 0 0 0,2 1 0 0 0,4-4-12 0 0,-1 3 69 0 0,1 1 0 0 0,0 1 0 0 0,0 0 0 0 0,0 1 0 0 0,0 0 0 0 0,1 0 0 0 0,0 1 0 0 0,0 1 0 0 0,-1 0 0 0 0,1 1 0 0 0,0 1 0 0 0,0 0 0 0 0,11 1-69 0 0,-20 0 4 0 0,-1 1-1 0 0,0-1 1 0 0,1 1-1 0 0,-1-1 1 0 0,0 1-1 0 0,0 0 0 0 0,0 0 1 0 0,-1 0-1 0 0,1 0 1 0 0,0 1-1 0 0,-1-1 1 0 0,0 1-1 0 0,1 0 0 0 0,-1-1 1 0 0,0 1-1 0 0,0 0 1 0 0,-1 0-1 0 0,1 1 1 0 0,0-1-1 0 0,-1 0 0 0 0,0 0 1 0 0,0 1-1 0 0,0-1 1 0 0,0 1-1 0 0,-1-1 1 0 0,1 1-1 0 0,-1-1 1 0 0,0 1-1 0 0,0 2-3 0 0,-8 106 147 0 0,5-93-11 0 0,-1-1-1 0 0,0 1 1 0 0,-2-1 0 0 0,0 0-1 0 0,-1-1 1 0 0,0 0-1 0 0,-2 0 1 0 0,0 0 0 0 0,-1-1-1 0 0,-9 12-135 0 0,18-27 20 0 0,1-2-11 0 0,0 1 0 0 0,0 0 0 0 0,0-1 0 0 0,0 1 0 0 0,-1 0 0 0 0,1-1 0 0 0,0 1 0 0 0,0 0 0 0 0,0 0 0 0 0,-1-1 0 0 0,1 1 0 0 0,0 0 0 0 0,0 0 0 0 0,-1 0 0 0 0,1-1 0 0 0,0 1 0 0 0,0 0 0 0 0,-1 0 0 0 0,1 0 1 0 0,0 0-1 0 0,-1-1 0 0 0,1 1 0 0 0,0 0 0 0 0,0 0 0 0 0,-1 0 0 0 0,1 0 0 0 0,0 0 0 0 0,-1 0 0 0 0,1 0 0 0 0,0 0 0 0 0,-1 0 0 0 0,1 0 0 0 0,0 0 0 0 0,-1 0 0 0 0,1 0 0 0 0,0 0 0 0 0,-1 0 0 0 0,1 0 0 0 0,0 1 0 0 0,-1-1 0 0 0,1 0 0 0 0,0 0 0 0 0,-1 0-9 0 0,19-62-104 0 0,3 1-1 0 0,2 1 0 0 0,2 1 0 0 0,4 2 0 0 0,1 0 0 0 0,18-21 105 0 0,-42 68-14 0 0,-1 0 1 0 0,1 0-1 0 0,1 1 1 0 0,0 0-1 0 0,0 1 1 0 0,0-1-1 0 0,1 1 1 0 0,1 1-1 0 0,-1-1 0 0 0,1 1 1 0 0,0 1-1 0 0,1 0 1 0 0,0 0-1 0 0,-1 1 1 0 0,2 0-1 0 0,-1 1 1 0 0,1 0-1 0 0,-1 1 1 0 0,3-1 13 0 0,-8 6 5 0 0,-1 0 1 0 0,1 0 0 0 0,0 1-1 0 0,-1-1 1 0 0,0 1 0 0 0,0 0 0 0 0,0 0-1 0 0,0 0 1 0 0,0 1 0 0 0,0-1 0 0 0,-1 1-1 0 0,0 0 1 0 0,0 0 0 0 0,0 0-1 0 0,0 1 1 0 0,0-1 0 0 0,-1 1 0 0 0,0-1-1 0 0,0 1 1 0 0,0 0 0 0 0,-1 0 0 0 0,0 0-1 0 0,0 0 1 0 0,0 0 0 0 0,0 0 0 0 0,0 3-6 0 0,2 6 33 0 0,3 19 30 0 0,-2 1-1 0 0,-2 0 1 0 0,-1 0 0 0 0,-2 0-1 0 0,-1 0 1 0 0,-2 0-1 0 0,-1-1 1 0 0,-1 1-1 0 0,-2-1 1 0 0,-2 0 0 0 0,-1-1-1 0 0,-9 19-62 0 0,19-50-191 0 0,1-1-121 0 0,0 0-102 0 0,0 0-100 0 0,8-10-3285 0 0,42-32 1973 0 0,-39 27 514 0 0</inkml:trace>
  <inkml:trace contextRef="#ctx0" brushRef="#br1" timeOffset="3.647">22622 18543 3393 0 0,'-52'217'5893'0'0,"36"-165"-4971"0"0,2-4 1210 0 0,33-97-2081 0 0,-2-2 0 0 0,-3 0 0 0 0,-1 0 0 0 0,3-42-51 0 0,7-24-29 0 0,-16 27-339 0 0,-27 89-326 0 0,-36 85 627 0 0,51-71 78 0 0,1 0-1 0 0,0 1 1 0 0,1-1-1 0 0,0 1 0 0 0,1 0 1 0 0,1-1-1 0 0,0 1 1 0 0,1 0-1 0 0,1 0 0 0 0,0 0 1 0 0,1 0-1 0 0,0-1 0 0 0,1 1 1 0 0,1 3-11 0 0,-2-10 2 0 0,1 0 0 0 0,-1 0 0 0 0,1 0 0 0 0,1 0 0 0 0,-1-1 0 0 0,1 1 0 0 0,0-1 0 0 0,1 0 0 0 0,-1 0 0 0 0,1 0 0 0 0,0-1 0 0 0,1 0 0 0 0,-1 0 0 0 0,1 0 0 0 0,0-1 0 0 0,0 1 0 0 0,1-1 0 0 0,-1-1 0 0 0,1 1 0 0 0,0-1 0 0 0,0-1 0 0 0,0 1 0 0 0,0-1 0 0 0,0 0 0 0 0,1-1 0 0 0,-1 1 0 0 0,2-1-2 0 0,1-1 12 0 0,1 0-1 0 0,0-1 1 0 0,0 0-1 0 0,-1-1 1 0 0,1 0-1 0 0,-1-1 1 0 0,1 0-1 0 0,-1-1 0 0 0,0 0 1 0 0,0 0-1 0 0,-1-1 1 0 0,1 0-1 0 0,-1-1 1 0 0,0 0-1 0 0,-1 0 0 0 0,1-1 1 0 0,-1 0-1 0 0,0 0 1 0 0,5-8-12 0 0,117-173 120 0 0,-99 128-153 0 0,-4-2 0 0 0,-2 0 1 0 0,-3-2-1 0 0,-2-1 0 0 0,-4 0 0 0 0,-2-2 0 0 0,0-26 34 0 0,-26 60-603 0 0,6 39 542 0 0,-14 29 45 0 0,1 1-1 0 0,2 0 1 0 0,2 1-1 0 0,1 1 1 0 0,2 1 0 0 0,2 0-1 0 0,1 0 1 0 0,2 0-1 0 0,1 14 16 0 0,-5 6 152 0 0,2 0 0 0 0,3 1 0 0 0,2 0 0 0 0,3 0 0 0 0,3 0 1 0 0,4 17-153 0 0,-6-75 14 0 0,0 1 0 0 0,0-1 0 0 0,0 1 0 0 0,1-1 0 0 0,-1 1 0 0 0,1-1 0 0 0,-1 1 0 0 0,1-1 0 0 0,0 1 0 0 0,0-1 0 0 0,0 0 0 0 0,0 1 0 0 0,0-1 0 0 0,1 0 0 0 0,-1 0 0 0 0,1 0 0 0 0,-1 0 0 0 0,1 0 0 0 0,0 0 0 0 0,0 0 0 0 0,0-1 0 0 0,0 1 0 0 0,0-1 0 0 0,0 1 0 0 0,0-1 0 0 0,1 0 0 0 0,-1 0 0 0 0,0 0 0 0 0,1 0 0 0 0,-1 0 0 0 0,1 0 0 0 0,-1-1 0 0 0,1 1 0 0 0,-1-1 0 0 0,1 0 0 0 0,-1 0 0 0 0,1 0 0 0 0,-1 0 0 0 0,1 0 0 0 0,-1 0 0 0 0,1-1 0 0 0,-1 1 0 0 0,1-1 0 0 0,-1 0 0 0 0,1 0 0 0 0,-1 0 0 0 0,0 0 0 0 0,1 0 0 0 0,-1 0 0 0 0,0 0 0 0 0,0-1 0 0 0,0 1 0 0 0,0-1 0 0 0,1-1-14 0 0,14-12 14 0 0,-1 0-1 0 0,0-1 1 0 0,-1 0 0 0 0,-1-2 0 0 0,-1 1 0 0 0,-1-2 0 0 0,0 0-1 0 0,-1 0 1 0 0,-1-1 0 0 0,5-15-14 0 0,-4 14 6 0 0,23-46-32 0 0,-2-2 0 0 0,-4-1 0 0 0,-2 0 0 0 0,13-63 26 0 0,-30 50-90 0 0,-9 81 83 0 0,1 0 0 0 0,-1 0 0 0 0,0 0 0 0 0,0 0 0 0 0,0 1 0 0 0,0-1 0 0 0,-1 0 0 0 0,1 0 0 0 0,0 0 0 0 0,-1 1 0 0 0,1-1 0 0 0,-1 0 0 0 0,1 0 0 0 0,-1 1 0 0 0,0-1 0 0 0,0 0 0 0 0,0 1 0 0 0,0-1 0 0 0,0 1 0 0 0,0 0 0 0 0,0-1 0 0 0,-1 1 0 0 0,1 0 0 0 0,0-1 0 0 0,-1 1 0 0 0,1 0 0 0 0,-1 0 0 0 0,1 0 0 0 0,-1 0 0 0 0,0 1 0 0 0,1-1 0 0 0,-1 0 0 0 0,0 1 0 0 0,0-1 0 0 0,1 1 0 0 0,-1-1 0 0 0,0 1 0 0 0,0 0 0 0 0,0 0 0 0 0,0 0 0 0 0,1 0 0 0 0,-2 0 7 0 0,-5 5-21 0 0,0-1 0 0 0,0 2 1 0 0,1-1-1 0 0,0 1 1 0 0,0 0-1 0 0,0 1 1 0 0,1 0-1 0 0,-1 0 0 0 0,2 0 1 0 0,-1 0-1 0 0,1 1 1 0 0,0 0-1 0 0,1 0 1 0 0,0 1-1 0 0,0-1 0 0 0,1 1 21 0 0,2-8 0 0 0,-19 43 19 0 0,2 2 0 0 0,1-1 0 0 0,3 2-1 0 0,1 0 1 0 0,3 1 0 0 0,2 0 0 0 0,2 0 0 0 0,2 1-1 0 0,2-1 1 0 0,3 18-19 0 0,-2-57 11 0 0,0-1-1 0 0,1 0 1 0 0,0 0 0 0 0,0 1-1 0 0,1-1 1 0 0,0 0 0 0 0,1 0-1 0 0,0 0 1 0 0,0 0-1 0 0,1 0 1 0 0,0 0 0 0 0,0 0-1 0 0,0-1 1 0 0,1 0 0 0 0,1 1-1 0 0,-1-2 1 0 0,1 1-1 0 0,0 0 1 0 0,0-1 0 0 0,1 0-1 0 0,0 0 1 0 0,0-1-1 0 0,1 1 1 0 0,-1-1 0 0 0,1-1-1 0 0,5 4-10 0 0,76-52 192 0 0,-69 29-169 0 0,-2 0 0 0 0,1-1 1 0 0,-2-1-1 0 0,0-1 0 0 0,-1-1 0 0 0,-1 0 0 0 0,9-15-23 0 0,55-125 14 0 0,-58 112-28 0 0,17-74-174 0 0,-38 120 182 0 0,0-1 0 0 0,0 1 0 0 0,0-1 1 0 0,0 1-1 0 0,0-1 0 0 0,0 1 0 0 0,0 0 1 0 0,0 0-1 0 0,0 0 0 0 0,-1-1 0 0 0,1 1 1 0 0,0 0-1 0 0,-1 1 0 0 0,1-1 0 0 0,-1 0 1 0 0,1 0-1 0 0,-1 1 0 0 0,0-1 0 0 0,1 0 1 0 0,-1 1-1 0 0,0 0 0 0 0,1-1 0 0 0,-1 1 1 0 0,0 0-1 0 0,1 0 0 0 0,-1 0 1 0 0,0 0-1 0 0,1 0 0 0 0,-1 0 0 0 0,0 1 1 0 0,1-1-1 0 0,-1 1 0 0 0,0-1 0 0 0,1 1 1 0 0,-1-1-1 0 0,1 1 0 0 0,-1 0 0 0 0,1 0 1 0 0,-1 0-1 0 0,1 0 0 0 0,-1 0 0 0 0,1 0 1 0 0,0 0-1 0 0,0 0 0 0 0,0 0 0 0 0,-1 1 1 0 0,1-1-1 0 0,0 0 0 0 0,1 1 0 0 0,-1-1 1 0 0,0 1-1 0 0,0-1 0 0 0,1 1 0 0 0,-1 0 1 0 0,0 0 5 0 0,-14 18 16 0 0,0-1 0 0 0,1 2 0 0 0,1 0 0 0 0,1 0 0 0 0,1 1 0 0 0,1 1 0 0 0,1 0 0 0 0,1 0 0 0 0,1 0 0 0 0,0 1 0 0 0,2 0 0 0 0,2 1 0 0 0,0-1 0 0 0,1 1 0 0 0,1-1 0 0 0,3 21-16 0 0,-2-42 4 0 0,0 0 1 0 0,1 0-1 0 0,-1 0 0 0 0,1 0 1 0 0,0-1-1 0 0,0 1 1 0 0,0 0-1 0 0,0 0 1 0 0,0-1-1 0 0,0 1 0 0 0,1-1 1 0 0,0 1-1 0 0,-1-1 1 0 0,1 0-1 0 0,0 0 1 0 0,0 0-1 0 0,0 0 1 0 0,0 0-1 0 0,1 0 0 0 0,-1 0 1 0 0,0 0-1 0 0,1-1 1 0 0,-1 0-1 0 0,1 1 1 0 0,0-1-1 0 0,-1 0 0 0 0,1 0 1 0 0,0 0-1 0 0,0-1 1 0 0,-1 1-1 0 0,1-1 1 0 0,0 1-1 0 0,0-1 1 0 0,0 0-1 0 0,0 0 0 0 0,0 0 1 0 0,0-1-1 0 0,0 1 1 0 0,-1-1-1 0 0,1 1 1 0 0,0-1-1 0 0,0 0 0 0 0,-1 0 1 0 0,1 0-1 0 0,0-1 1 0 0,-1 1-1 0 0,1 0 1 0 0,-1-1-1 0 0,1 0 0 0 0,-1 0 1 0 0,0 1-1 0 0,0-2-4 0 0,104-94 48 0 0,90-111-288 0 0,-195 207 234 0 0,-1-1-1 0 0,1 1 0 0 0,1-1 1 0 0,-1 1-1 0 0,0-1 0 0 0,0 1 1 0 0,0 0-1 0 0,1 0 0 0 0,-1-1 1 0 0,1 1-1 0 0,-1 0 0 0 0,1 0 1 0 0,-1 0-1 0 0,1 1 0 0 0,-1-1 1 0 0,1 0-1 0 0,0 1 0 0 0,0-1 1 0 0,-1 1-1 0 0,1-1 0 0 0,0 1 1 0 0,0 0-1 0 0,0 0 0 0 0,-1 0 1 0 0,1 0-1 0 0,0 0 0 0 0,0 0 1 0 0,0 0-1 0 0,-1 0 0 0 0,1 1 1 0 0,0-1-1 0 0,0 1 0 0 0,-1-1 1 0 0,1 1-1 0 0,0 0 0 0 0,-1 0 1 0 0,1 0-1 0 0,-1 0 0 0 0,1 0 1 0 0,-1 0-1 0 0,1 0 0 0 0,-1 0 1 0 0,0 1-1 0 0,0-1 0 0 0,1 0 1 0 0,-1 1-1 0 0,0-1 0 0 0,0 1 1 0 0,0-1-1 0 0,-1 1 0 0 0,1 0 1 0 0,0-1-1 0 0,-1 1 0 0 0,1 0 1 0 0,-1 0-1 0 0,1-1 0 0 0,-1 1 1 0 0,0 0-1 0 0,1 0 0 0 0,-1 0 1 0 0,0 0 6 0 0,18 283-429 0 0,-18-283 353 0 0,-1-1-1 0 0,0 1 0 0 0,1 0 1 0 0,-1 0-1 0 0,1 0 0 0 0,0-1 1 0 0,0 1-1 0 0,-1 0 0 0 0,1 0 1 0 0,0 0-1 0 0,1 0 0 0 0,-1 0 1 0 0,0-1-1 0 0,0 1 0 0 0,1 0 1 0 0,-1 0-1 0 0,1 0 0 0 0,0-1 1 0 0,-1 1-1 0 0,1 0 0 0 0,0-1 1 0 0,0 1-1 0 0,0 0 0 0 0,0-1 1 0 0,0 0-1 0 0,1 1 0 0 0,-1-1 1 0 0,0 1-1 0 0,1-1 0 0 0,-1 0 1 0 0,1 0-1 0 0,-1 0 0 0 0,1 0 1 0 0,-1 0-1 0 0,1 0 0 0 0,0-1 1 0 0,0 1-1 0 0,-1 0 0 0 0,1-1 1 0 0,0 1-1 0 0,0-1 0 0 0,0 0 1 0 0,-1 1-1 0 0,1-1 0 0 0,0 0 1 0 0,0 0-1 0 0,0 0 0 0 0,0-1 1 0 0,0 1-1 0 0,-1 0 0 0 0,1-1 1 0 0,0 1-1 0 0,0-1 77 0 0,31-27-1222 0 0,-11 10 382 0 0</inkml:trace>
  <inkml:trace contextRef="#ctx0" brushRef="#br1" timeOffset="3.647">24902 18049 4545 0 0,'-2'58'4794'0'0,"-25"19"-2556"0"0,12-41-1988 0 0,-13 37-164 0 0,3 1 0 0 0,3 0 1 0 0,4 2-1 0 0,3 1 1 0 0,-1 29-87 0 0,30 41 237 0 0,-13-143-241 0 0,0 1-1 0 0,1-1 0 0 0,0 0 0 0 0,0 1 0 0 0,0-1 0 0 0,0 0 0 0 0,1 0 0 0 0,0-1 0 0 0,0 1 1 0 0,0-1-1 0 0,0 1 0 0 0,0-1 0 0 0,1 0 0 0 0,-1 0 0 0 0,1 0 0 0 0,0 0 0 0 0,0-1 0 0 0,0 0 1 0 0,0 0-1 0 0,0 0 0 0 0,0 0 0 0 0,1 0 0 0 0,-1-1 0 0 0,1 0 0 0 0,-1 0 0 0 0,1 0 0 0 0,-1-1 1 0 0,1 1-1 0 0,3-1 5 0 0,3-1-190 0 0,0 0 1 0 0,0-1-1 0 0,-1 0 1 0 0,1 0-1 0 0,0-1 1 0 0,-1-1-1 0 0,0 0 0 0 0,0 0 1 0 0,0-1-1 0 0,0 0 1 0 0,-1-1-1 0 0,0 0 1 0 0,0 0-1 0 0,0-1 1 0 0,-1 0-1 0 0,0-1 1 0 0,0 0-1 0 0,5-7 190 0 0,45-52-3803 0 0,-48 47 2520 0 0</inkml:trace>
  <inkml:trace contextRef="#ctx0" brushRef="#br1" timeOffset="3.647">24753 18304 5185 0 0,'-18'9'4691'0'0,"-6"0"-2716"0"0,41 5-1814 0 0,62 30-40 0 0,34-35-800 0 0,57-13-4699 0 0,-144 3 4143 0 0</inkml:trace>
  <inkml:trace contextRef="#ctx0" brushRef="#br1" timeOffset="3.647">25867 18527 3641 0 0,'-36'73'3237'0'0,"32"-64"-3206"0"0,1 0 0 0 0,0 0 0 0 0,0 0 0 0 0,1 1-1 0 0,0-1 1 0 0,1 1 0 0 0,0-1 0 0 0,0 1 0 0 0,1-1 0 0 0,0 1 0 0 0,2 8-31 0 0,-1-13 37 0 0,1 1 1 0 0,0 0 0 0 0,0-1-1 0 0,0 1 1 0 0,1-1 0 0 0,0 0-1 0 0,0 0 1 0 0,0 0 0 0 0,1 0 0 0 0,-1-1-1 0 0,1 1 1 0 0,0-1 0 0 0,1 0-1 0 0,-1 0 1 0 0,1 0 0 0 0,-1-1 0 0 0,1 1-1 0 0,0-1 1 0 0,0-1 0 0 0,1 1-1 0 0,-1-1 1 0 0,3 1-38 0 0,0-4 19 0 0,1 0 0 0 0,-1-1 0 0 0,0-1 0 0 0,0 1 0 0 0,0-1 0 0 0,0 0 0 0 0,0-1-1 0 0,-1 0 1 0 0,1 0 0 0 0,-1-1 0 0 0,0 0 0 0 0,-1 0 0 0 0,1-1 0 0 0,-1 1 0 0 0,0-2 0 0 0,0 1 0 0 0,-1 0 0 0 0,0-1 0 0 0,0 0 0 0 0,0 0-1 0 0,1-5-18 0 0,39-56-425 0 0,-3-2 1 0 0,-3-1-1 0 0,18-49 425 0 0,-32 59 10 0 0,19 83 616 0 0,16 30-932 0 0,-54-42 258 0 0,1 0 0 0 0,-2 0 0 0 0,1 0 0 0 0,-1 0-1 0 0,-1 1 1 0 0,0 0 0 0 0,-1 0 0 0 0,0 0 0 0 0,0 0 0 0 0,-1 0-1 0 0,-1 1 1 0 0,0-1 0 0 0,0 1 0 0 0,-1-1 0 0 0,-1 1-1 0 0,1-1 1 0 0,-3 6 48 0 0,4 63 55 0 0,2-52-11 0 0,-4-18-4 0 0,1-1 0 0 0,1 1 0 0 0,0-1 0 0 0,0 0 0 0 0,1 1 0 0 0,0-1 0 0 0,0 0 1 0 0,1 0-1 0 0,0 0 0 0 0,1 0 0 0 0,0-1 0 0 0,1 1 0 0 0,-1-1 0 0 0,1 0 1 0 0,3 2-41 0 0,-7-9 142 0 0,-1-1 12 0 0,0 0-16 0 0,18-6 160 0 0,49-38-104 0 0,-49 25-277 0 0,-2-1-1 0 0,0-1 0 0 0,-1 0 0 0 0,-2-1 0 0 0,0-1 0 0 0,-1 0 0 0 0,-1 0 0 0 0,-1-1 0 0 0,-2 0 0 0 0,0-1 1 0 0,1-8 83 0 0,-9 28-25 0 0,0 0-1 0 0,0 0 1 0 0,0 1 0 0 0,-1-1 0 0 0,1 0 0 0 0,-1 0 0 0 0,0 1 0 0 0,-1-1 0 0 0,1 0 0 0 0,-1 1 0 0 0,0-1 0 0 0,0 1 0 0 0,0 0 0 0 0,0 0 0 0 0,-1 0 0 0 0,0 0 0 0 0,0 0 0 0 0,0 0 0 0 0,0 1 0 0 0,-1-1 0 0 0,1 1-1 0 0,-1 0 1 0 0,0 0 0 0 0,0 0 0 0 0,0 1 0 0 0,0 0 0 0 0,0-1 0 0 0,-1 1 0 0 0,1 1 0 0 0,-1-1 0 0 0,1 1 0 0 0,-1-1 0 0 0,0 1 0 0 0,1 1 0 0 0,-1-1 0 0 0,0 1 0 0 0,0-1 0 0 0,1 1 0 0 0,-1 1 0 0 0,0-1-1 0 0,0 1 1 0 0,0 0 0 0 0,1 0 0 0 0,-1 0 0 0 0,1 1 0 0 0,-1-1 0 0 0,1 1 0 0 0,-1 0 0 0 0,1 0 0 0 0,0 1 0 0 0,-4 2 25 0 0,1-1 52 0 0,0 0 0 0 0,1 0 0 0 0,-1 1 0 0 0,1 0-1 0 0,0 0 1 0 0,0 1 0 0 0,0-1 0 0 0,1 1 0 0 0,0 1 0 0 0,0-1 0 0 0,1 1 0 0 0,-1-1 0 0 0,1 1-1 0 0,1 1 1 0 0,0-1 0 0 0,0 0 0 0 0,0 1 0 0 0,1 0 0 0 0,0-1 0 0 0,0 1 0 0 0,1 0 0 0 0,0 0 0 0 0,0 0-1 0 0,1 0 1 0 0,0 0 0 0 0,0 0 0 0 0,1 0 0 0 0,0 0 0 0 0,1 0 0 0 0,0 0 0 0 0,0-1 0 0 0,0 1-1 0 0,1 0 1 0 0,1-1-52 0 0,-1-1 45 0 0,0 0-1 0 0,1 0 0 0 0,0 0 0 0 0,0 0 0 0 0,1-1 0 0 0,0 1 0 0 0,0-1 1 0 0,0-1-1 0 0,0 1 0 0 0,1-1 0 0 0,0 0 0 0 0,0 0 0 0 0,0 0 0 0 0,0-1 1 0 0,0 0-1 0 0,1 0 0 0 0,0-1 0 0 0,-1 1 0 0 0,1-2 0 0 0,0 1 1 0 0,0-1-1 0 0,0 0 0 0 0,0 0 0 0 0,0-1 0 0 0,0 0 0 0 0,0 0 1 0 0,0-1-1 0 0,0 0 0 0 0,0 0 0 0 0,0 0 0 0 0,0-1 0 0 0,0 0 0 0 0,0-1 1 0 0,-1 1-1 0 0,1-1 0 0 0,-1 0 0 0 0,5-4-44 0 0,50-47 258 0 0,-2-3 0 0 0,-3-2 0 0 0,29-41-258 0 0,-57 58-72 0 0,-1 0 0 0 0,-2-2 1 0 0,-2-1-1 0 0,-3 0 0 0 0,-1-2 1 0 0,-2 0-1 0 0,10-49 72 0 0,-23 83 4 0 0,0 2 22 0 0,0 0-1 0 0,-1 0 1 0 0,0-1 0 0 0,0 1 0 0 0,-2-1 0 0 0,1 1-1 0 0,-1-1 1 0 0,-1 0 0 0 0,0 1 0 0 0,-1-1 0 0 0,0 0-1 0 0,-1 1 1 0 0,0-1 0 0 0,-1 1 0 0 0,-3-10-26 0 0,4 21 8 0 0,1-1 0 0 0,-1 1 0 0 0,0-1 0 0 0,0 1 0 0 0,1 0 0 0 0,-1 0 0 0 0,0 0 1 0 0,0 0-1 0 0,0 0 0 0 0,1 0 0 0 0,-1 1 0 0 0,0-1 0 0 0,0 0 0 0 0,1 1 0 0 0,-1 0 0 0 0,0-1 0 0 0,1 1 0 0 0,-1 0 0 0 0,1 0 1 0 0,-1 0-1 0 0,1 0 0 0 0,-1 0 0 0 0,1 0 0 0 0,0 0 0 0 0,-1 0 0 0 0,1 1 0 0 0,0-1 0 0 0,0 0 0 0 0,0 1 0 0 0,0-1 0 0 0,0 1 1 0 0,0-1-1 0 0,0 1 0 0 0,1 0 0 0 0,-1-1 0 0 0,0 1 0 0 0,1 0 0 0 0,0-1 0 0 0,-1 1 0 0 0,1 1-8 0 0,-1-2-7 0 0,-23 45 21 0 0,2 2 1 0 0,3 0 0 0 0,1 2-1 0 0,2-1 1 0 0,3 2-1 0 0,2 0 1 0 0,2 1-1 0 0,3-1 1 0 0,1 1-1 0 0,3 5-14 0 0,-2-17 196 0 0,2 0-1 0 0,2 0 0 0 0,1 0 1 0 0,2 0-1 0 0,2 0 1 0 0,9 32-196 0 0,-14-70 16 0 0,0 1 1 0 0,1-1 0 0 0,-1 0 0 0 0,1 1 0 0 0,0-1-1 0 0,-1 0 1 0 0,1 1 0 0 0,0-1 0 0 0,1 0 0 0 0,-1 0-1 0 0,0 0 1 0 0,1 0 0 0 0,-1 0 0 0 0,1 0 0 0 0,-1 0-1 0 0,1 0 1 0 0,0 0 0 0 0,0-1 0 0 0,0 1 0 0 0,0-1-1 0 0,0 0 1 0 0,0 1 0 0 0,0-1 0 0 0,1 0 0 0 0,-1 0-1 0 0,0 0 1 0 0,1-1 0 0 0,-1 1 0 0 0,0 0 0 0 0,1-1-1 0 0,-1 0 1 0 0,1 0 0 0 0,-1 1 0 0 0,1-1-1 0 0,-1-1 1 0 0,1 1 0 0 0,-1 0 0 0 0,1-1 0 0 0,-1 1-1 0 0,1-1 1 0 0,-1 1 0 0 0,0-1 0 0 0,1 0 0 0 0,-1 0-1 0 0,0-1 1 0 0,2 0-17 0 0,96-74-62 0 0,-74 45-154 0 0,-1-1 1 0 0,-1-2-1 0 0,-2 0 0 0 0,-1-2 0 0 0,-2 0 0 0 0,-2-1 0 0 0,-1-1 216 0 0,-12 28-56 0 0,26-47-381 0 0,-48 85 577 0 0,0 2-1 0 0,2 0 1 0 0,2 1 0 0 0,0 1 0 0 0,2 0-1 0 0,2 1 1 0 0,0 0 0 0 0,3 0 0 0 0,1 1 0 0 0,-2 24-140 0 0,7-56 24 0 0,0-1 0 0 0,0 1 0 0 0,0 0 0 0 0,1 0 0 0 0,-1 0 0 0 0,0-1 0 0 0,1 1 0 0 0,-1 0 0 0 0,1 0 0 0 0,0 0 0 0 0,-1 0 1 0 0,1 0-1 0 0,0 0 0 0 0,0 0 0 0 0,0 0 0 0 0,1 0 0 0 0,-1 0 0 0 0,0 0 0 0 0,1 0 0 0 0,-1 0 0 0 0,1 0 0 0 0,0 0 0 0 0,0 0 0 0 0,-1-1 1 0 0,1 1-1 0 0,0 0 0 0 0,1 0 0 0 0,-1-1 0 0 0,0 1 0 0 0,0-1 0 0 0,1 1 0 0 0,-1-1 0 0 0,1 0 0 0 0,-1 1 0 0 0,1-1 0 0 0,0 0 1 0 0,-1 0-1 0 0,1 0 0 0 0,0 0 0 0 0,0 0 0 0 0,0-1 0 0 0,-1 1 0 0 0,1 0 0 0 0,0-1 0 0 0,0 0 0 0 0,0 1 0 0 0,0-1 0 0 0,0 0 0 0 0,0 0 1 0 0,0 0-1 0 0,0 0 0 0 0,0 0 0 0 0,2-1-24 0 0,18-15-11 0 0,-2 0 1 0 0,1-1-1 0 0,-2-2 1 0 0,-1 0-1 0 0,0-1 1 0 0,-1 0-1 0 0,-1-2 1 0 0,-1 0-1 0 0,-1 0 0 0 0,4-12 11 0 0,113-176-1290 0 0,-142 305 1786 0 0,10-80-360 0 0,-2-4-42 0 0,0 1 1 0 0,1-1-1 0 0,1 0 1 0 0,0 1 0 0 0,1-1-1 0 0,0 1 1 0 0,0-1-1 0 0,1 1 1 0 0,1-1 0 0 0,0 0-1 0 0,1 1 1 0 0,0-1 0 0 0,0 0-1 0 0,1-1 1 0 0,1 1-1 0 0,0-1 1 0 0,4 7-95 0 0,-7-15 26 0 0,0-1-1 0 0,0 1 1 0 0,0-1-1 0 0,0 1 1 0 0,0-1-1 0 0,0 0 1 0 0,1 0-1 0 0,-1 0 1 0 0,0 0 0 0 0,1-1-1 0 0,-1 1 1 0 0,1-1-1 0 0,-1 1 1 0 0,1-1-1 0 0,-1 0 1 0 0,1 0-1 0 0,-1 0 1 0 0,0 0-1 0 0,1 0 1 0 0,-1-1 0 0 0,1 1-1 0 0,-1-1 1 0 0,1 0-1 0 0,-1 1 1 0 0,0-1-1 0 0,1 0 1 0 0,-1 0-1 0 0,0-1 1 0 0,0 1 0 0 0,0 0-1 0 0,0-1 1 0 0,0 0-26 0 0,66-57 90 0 0,-57 49-91 0 0,5-10-106 0 0,-1 0 1 0 0,-1-1-1 0 0,0 0 1 0 0,-2-1 0 0 0,0-1-1 0 0,7-20 107 0 0,9-57-584 0 0,-21 36-59 0 0,-21 67 292 0 0,-23 89 414 0 0,20-13 127 0 0,12-63-136 0 0,1-1-1 0 0,1 1 1 0 0,0 0 0 0 0,1 0-1 0 0,0 0 1 0 0,1 0 0 0 0,1 0 0 0 0,1 1-1 0 0,0-1 1 0 0,2 6-54 0 0,-2-20-14 0 0,0 1 1 0 0,1 0-1 0 0,-1-1 1 0 0,0 1-1 0 0,1-1 1 0 0,0 1-1 0 0,-1-1 1 0 0,1 1-1 0 0,0-1 1 0 0,0 0-1 0 0,0 0 1 0 0,1 0-1 0 0,-1 0 1 0 0,0-1-1 0 0,1 1 1 0 0,-1-1-1 0 0,1 1 1 0 0,0-1-1 0 0,-1 0 1 0 0,1 0-1 0 0,0 0 1 0 0,0 0-1 0 0,0 0 1 0 0,0-1-1 0 0,0 0 1 0 0,-1 1-1 0 0,1-1 1 0 0,0 0-1 0 0,0 0 1 0 0,0 0-1 0 0,0-1 1 0 0,0 1-1 0 0,0-1 1 0 0,1 0 13 0 0,97-29-2516 0 0,4-17-1472 0 0,-79 37 2765 0 0</inkml:trace>
  <inkml:trace contextRef="#ctx0" brushRef="#br1" timeOffset="3.647">28723 18287 4881 0 0,'-18'-14'5405'0'0,"9"-4"-4035"0"0,-19-23-1390 0 0,-9 9 34 0 0,31 29-3 0 0,1 0-1 0 0,-1 0 0 0 0,0 1 1 0 0,0 0-1 0 0,0 0 0 0 0,0 0 1 0 0,0 1-1 0 0,0 0 0 0 0,-1 0 0 0 0,1 1 1 0 0,0-1-1 0 0,-1 1 0 0 0,1 1 1 0 0,0-1-1 0 0,0 1 0 0 0,-1 0 0 0 0,1 1 1 0 0,-3 0-11 0 0,3-1 7 0 0,-8 0 5 0 0,0 1 0 0 0,-1 1 1 0 0,1 0-1 0 0,1 1 0 0 0,-1 0 1 0 0,0 1-1 0 0,1 0 0 0 0,0 1 1 0 0,0 1-1 0 0,1 0 0 0 0,0 1 1 0 0,0 0-1 0 0,1 1 1 0 0,0 0-1 0 0,-6 7-12 0 0,15-13-1 0 0,0 0 0 0 0,0 0 0 0 0,0 0 1 0 0,0 1-1 0 0,1-1 0 0 0,-1 1 0 0 0,1-1 0 0 0,0 1 1 0 0,0-1-1 0 0,0 1 0 0 0,1 0 0 0 0,-1-1 0 0 0,1 1 1 0 0,0 0-1 0 0,0 0 0 0 0,0-1 0 0 0,1 1 0 0 0,-1 0 1 0 0,1-1-1 0 0,0 1 0 0 0,0 0 0 0 0,0-1 0 0 0,0 1 1 0 0,1-1-1 0 0,0 0 0 0 0,-1 1 0 0 0,1-1 0 0 0,0 0 1 0 0,1 0-1 0 0,-1 0 0 0 0,0 0 0 0 0,1 0 0 0 0,1 0 1 0 0,100 81 26 0 0,-96-79-17 0 0,21 13 3 0 0,-20-14-9 0 0,0 1 0 0 0,0 0 1 0 0,0 1-1 0 0,-1 0 1 0 0,1 0-1 0 0,-2 1 1 0 0,1 0-1 0 0,-1 1 1 0 0,0-1-1 0 0,0 1 1 0 0,-1 0-1 0 0,0 1 1 0 0,0 0-1 0 0,-1 0 1 0 0,4 9-4 0 0,-10-13-8 0 0,-1 0 1 0 0,1-1 0 0 0,-1 1-1 0 0,0 0 1 0 0,-1-1-1 0 0,1 0 1 0 0,-1 0-1 0 0,0 0 1 0 0,0 0-1 0 0,0 0 1 0 0,0 0-1 0 0,-1-1 1 0 0,1 1-1 0 0,-1-1 1 0 0,0 0 0 0 0,0 0-1 0 0,0-1 1 0 0,-1 1-1 0 0,1-1 1 0 0,0 0-1 0 0,-1 0 1 0 0,0 0-1 0 0,1-1 1 0 0,-1 1-1 0 0,0-1 1 0 0,0 0 0 0 0,-1-1 7 0 0,-12 7-435 0 0,0-2 1 0 0,-1 0 0 0 0,0-1 0 0 0,0-1 0 0 0,0-1 0 0 0,0-1 0 0 0,0 0 0 0 0,0-1 0 0 0,0-2 0 0 0,-5 0 434 0 0,7-4-875 0 0,2-3-215 0 0</inkml:trace>
  <inkml:trace contextRef="#ctx0" brushRef="#br1" timeOffset="3.647">29417 17862 5649 0 0,'-45'54'4626'0'0,"9"44"-4497"0"0,-50 222 221 0 0,76-268 326 0 0,10-51-593 0 0,0-1-19 0 0,8-4-29 0 0,100-44-211 0 0,-76 32-31 0 0,0 1-1 0 0,1 1 1 0 0,1 2 0 0 0,0 2 0 0 0,30-6 207 0 0,-61 15-35 0 0,1 0 1 0 0,-1 0-1 0 0,1 0 1 0 0,0 0-1 0 0,-1 0 1 0 0,1 1-1 0 0,0 0 1 0 0,-1 0-1 0 0,1 0 1 0 0,0 0-1 0 0,0 0 1 0 0,-1 1-1 0 0,1 0 1 0 0,0 0-1 0 0,-1 0 1 0 0,1 0-1 0 0,-1 0 1 0 0,1 1-1 0 0,-1-1 1 0 0,0 1-1 0 0,0 0 1 0 0,1 0-1 0 0,-1 0 1 0 0,-1 1-1 0 0,1-1 1 0 0,0 1-1 0 0,0 0 1 0 0,-1-1-1 0 0,0 1 1 0 0,1 0-1 0 0,-1 0 1 0 0,0 1-1 0 0,-1-1 1 0 0,1 0-1 0 0,0 1 1 0 0,-1-1-1 0 0,0 1 1 0 0,0-1-1 0 0,0 1 1 0 0,0 0-1 0 0,-1-1 1 0 0,1 1-1 0 0,-1 0 1 0 0,0-1-1 0 0,0 2 35 0 0,-4 6 15 0 0,0-1 1 0 0,-1 1-1 0 0,0-1 0 0 0,0 0 0 0 0,-1-1 0 0 0,-1 0 1 0 0,0 1-1 0 0,0-2 0 0 0,0 1 0 0 0,-1-1 0 0 0,-1 0 1 0 0,1-1-1 0 0,-1 0 0 0 0,0 0 0 0 0,-1-1 0 0 0,1-1 1 0 0,-1 1-1 0 0,-1-1 0 0 0,1-1 0 0 0,-1 0 0 0 0,1 0 0 0 0,-1-1 1 0 0,0-1-1 0 0,-1 0 0 0 0,1 0 0 0 0,0-1 0 0 0,0 0 1 0 0,-3-1-16 0 0,0 1-59 0 0,0-1 0 0 0,-1 0 1 0 0,1-1-1 0 0,0 0 0 0 0,0-1 1 0 0,0-1-1 0 0,0 0 0 0 0,1-1 1 0 0,-1-1-1 0 0,1 0 0 0 0,-5-3 59 0 0,18 8 2 0 0,-1 0 0 0 0,1-1 0 0 0,-1 1 1 0 0,1 0-1 0 0,-1-1 0 0 0,1 1 0 0 0,-1-1 0 0 0,1 1 0 0 0,-1 0 0 0 0,1-1 0 0 0,0 0 0 0 0,-1 1 0 0 0,1-1 0 0 0,0 1 0 0 0,-1-1 0 0 0,1 1 1 0 0,0-1-1 0 0,0 0 0 0 0,-1 1 0 0 0,1-1 0 0 0,0 1 0 0 0,0-1 0 0 0,0 0 0 0 0,0 1 0 0 0,0-1 0 0 0,0 0 0 0 0,0 1 0 0 0,0-1 1 0 0,0 0-1 0 0,0 1 0 0 0,1-1 0 0 0,-1 1 0 0 0,0-1 0 0 0,0 0 0 0 0,0 1 0 0 0,1-1 0 0 0,-1 1 0 0 0,0-1 0 0 0,1 1 0 0 0,-1-1 1 0 0,1 1-1 0 0,-1-1 0 0 0,0 1 0 0 0,1-1 0 0 0,-1 1 0 0 0,1-1 0 0 0,-1 1 0 0 0,1 0 0 0 0,0-1 0 0 0,-1 1 0 0 0,1 0 0 0 0,-1-1 1 0 0,1 1-1 0 0,-1 0 0 0 0,1 0 0 0 0,0 0 0 0 0,-1 0-2 0 0,15-9 42 0 0,1 2-1 0 0,0 0 1 0 0,0 1-1 0 0,0 0 1 0 0,0 1 0 0 0,1 1-1 0 0,0 1 1 0 0,0 0 0 0 0,5 1-42 0 0,59 1 322 0 0,-55 3-167 0 0,1-2-1 0 0,-1 0 1 0 0,1-2 0 0 0,-1-1 0 0 0,0-1-1 0 0,0-1 1 0 0,0-1 0 0 0,-1-2 0 0 0,0 0-1 0 0,0-2 1 0 0,14-8-155 0 0,-25 10 33 0 0,0 0-1 0 0,-1-1 1 0 0,-1 0-1 0 0,0-1 0 0 0,0-1 1 0 0,-1 0-1 0 0,0 0 1 0 0,0-1-1 0 0,-2-1 1 0 0,1 0-1 0 0,-2 0 1 0 0,0 0-1 0 0,0-1 1 0 0,0-4-33 0 0,-7 15 8 0 0,1 1 1 0 0,-1-1-1 0 0,0 0 0 0 0,0 0 1 0 0,-1 0-1 0 0,1 0 1 0 0,0 0-1 0 0,-1 0 1 0 0,0 0-1 0 0,0 0 0 0 0,0 0 1 0 0,0 0-1 0 0,0 0 1 0 0,-1 0-1 0 0,1 0 0 0 0,-1 0 1 0 0,0 1-1 0 0,0-1 1 0 0,0 0-1 0 0,0 0 1 0 0,0 0-1 0 0,0 1 0 0 0,-1-1 1 0 0,0 1-1 0 0,1-1 1 0 0,-1 1-1 0 0,0 0 0 0 0,0-1 1 0 0,0 1-1 0 0,-1 0 1 0 0,1 0-1 0 0,0 0 1 0 0,-1 1-1 0 0,1-1 0 0 0,-1 1 1 0 0,0-1-1 0 0,1 1 1 0 0,-1 0-1 0 0,0 0 0 0 0,0 0 1 0 0,0 0-1 0 0,0 1-8 0 0,-1 0 10 0 0,0 1 0 0 0,0 0 0 0 0,0 1 0 0 0,0-1-1 0 0,0 1 1 0 0,1-1 0 0 0,-1 1 0 0 0,0 0 0 0 0,1 1-1 0 0,0-1 1 0 0,0 1 0 0 0,-1-1 0 0 0,1 1 0 0 0,1 0 0 0 0,-1 0-1 0 0,0 0 1 0 0,1 1 0 0 0,-1-1 0 0 0,1 1-10 0 0,-8 9 21 0 0,1 0 0 0 0,0 0 0 0 0,1 1 1 0 0,1 1-1 0 0,0 0 0 0 0,0 0 0 0 0,2 0 0 0 0,0 0 1 0 0,1 1-1 0 0,0 0 0 0 0,1 0 0 0 0,1 0 0 0 0,1 0 1 0 0,0 0-1 0 0,1 0 0 0 0,1 1 0 0 0,0-1 0 0 0,2 4-21 0 0,-3-12-45 0 0,0-1-1 0 0,1 1 1 0 0,-1-1-1 0 0,2 0 1 0 0,-1 1-1 0 0,1-1 1 0 0,0 0-1 0 0,0 0 0 0 0,1 0 1 0 0,0 0-1 0 0,0-1 1 0 0,1 1-1 0 0,0-1 1 0 0,0 0-1 0 0,1 0 1 0 0,-1 0-1 0 0,1 0 0 0 0,0-1 1 0 0,1 0-1 0 0,-1 0 1 0 0,1 0-1 0 0,0-1 1 0 0,0 0-1 0 0,1 0 1 0 0,-1-1-1 0 0,1 1 1 0 0,0-1-1 0 0,0-1 0 0 0,0 1 1 0 0,0-1-1 0 0,0-1 1 0 0,1 1-1 0 0,-1-1 1 0 0,0 0-1 0 0,1-1 1 0 0,-1 0-1 0 0,1 0 1 0 0,-1 0-1 0 0,4-2 46 0 0,2-3-524 0 0,0 0 0 0 0,-1-1 0 0 0,1-1 0 0 0,-2 0-1 0 0,1 0 1 0 0,-1-1 0 0 0,0-1 0 0 0,-1 0 0 0 0,0 0 0 0 0,6-8 524 0 0,5-6-1079 0 0</inkml:trace>
  <inkml:trace contextRef="#ctx0" brushRef="#br1" timeOffset="3.647">30557 17989 5049 0 0,'-59'75'5673'0'0,"9"-14"-4927"0"0,34-40-597 0 0,1 1 1 0 0,1 0-1 0 0,2 1 0 0 0,0 1 1 0 0,1 0-1 0 0,1 1 0 0 0,2 0 1 0 0,0 0-1 0 0,2 1 0 0 0,1 0 1 0 0,1 0-1 0 0,-1 23-149 0 0,5-46-1 0 0,0 0 0 0 0,0 0 0 0 0,0 0 0 0 0,1 0 0 0 0,-1 0 0 0 0,1-1 0 0 0,0 1 0 0 0,0 0 0 0 0,0 0 0 0 0,0-1 0 0 0,0 1-1 0 0,0-1 1 0 0,1 1 0 0 0,-1-1 0 0 0,1 1 0 0 0,0-1 0 0 0,0 0 0 0 0,0 0 0 0 0,0 0 0 0 0,0 0 0 0 0,0 0 0 0 0,0 0 0 0 0,1-1 0 0 0,-1 1 0 0 0,1-1 0 0 0,-1 1 0 0 0,1-1 0 0 0,0 0 0 0 0,-1 0-1 0 0,1 0 1 0 0,0-1 0 0 0,0 1 0 0 0,-1 0 0 0 0,1-1 0 0 0,0 0 0 0 0,0 0 0 0 0,0 0 0 0 0,0 0 0 0 0,0 0 0 0 0,0-1 0 0 0,-1 1 0 0 0,1-1 0 0 0,0 0 0 0 0,0 0 0 0 0,-1 0 0 0 0,1 0 0 0 0,0 0-1 0 0,-1 0 1 0 0,1-1 0 0 0,-1 1 0 0 0,0-1 0 0 0,1 0 0 0 0,0-1 1 0 0,140-109-1047 0 0,15-39-445 0 0,-75 74 662 0 0,-104 170 2017 0 0,14-72-879 0 0,0 1-1 0 0,1 0 1 0 0,2 0-1 0 0,0 0 1 0 0,2 1-1 0 0,0-1 1 0 0,1 18-308 0 0,1-38 27 0 0,0 0-1 0 0,0 0 1 0 0,0-1 0 0 0,0 1 0 0 0,0 0 0 0 0,0 0-1 0 0,0 0 1 0 0,1-1 0 0 0,-1 1 0 0 0,1 0-1 0 0,-1-1 1 0 0,1 1 0 0 0,0 0 0 0 0,-1-1 0 0 0,1 1-1 0 0,0-1 1 0 0,0 1 0 0 0,0-1 0 0 0,0 1 0 0 0,0-1-1 0 0,1 0 1 0 0,-1 0 0 0 0,0 1 0 0 0,1-1 0 0 0,-1 0-1 0 0,1 0 1 0 0,-1 0 0 0 0,1-1 0 0 0,-1 1-1 0 0,1 0 1 0 0,0 0 0 0 0,-1-1 0 0 0,1 1 0 0 0,0-1-1 0 0,-1 0 1 0 0,1 1 0 0 0,0-1 0 0 0,0 0 0 0 0,-1 0-1 0 0,1 0 1 0 0,0 0 0 0 0,0 0 0 0 0,-1-1 0 0 0,1 1-1 0 0,0 0 1 0 0,0-1 0 0 0,-1 1 0 0 0,1-1-1 0 0,0 0 1 0 0,0 0-27 0 0,76-52 192 0 0,-58 33-245 0 0,-1 0 1 0 0,-1-1-1 0 0,-1-1 1 0 0,0-1-1 0 0,-2 0 1 0 0,-1-1-1 0 0,-1 0 1 0 0,-1-1-1 0 0,-1-1 1 0 0,-1 0-1 0 0,-1 0 1 0 0,-2-1-1 0 0,0 0 1 0 0,-2 0-1 0 0,-1-1 1 0 0,0-26 52 0 0,-3 51-14 0 0,-1 0 0 0 0,0 0 1 0 0,0 0-1 0 0,-1 0 0 0 0,1 0 1 0 0,-1 0-1 0 0,1 0 1 0 0,-1 0-1 0 0,0 1 0 0 0,0-1 1 0 0,0 0-1 0 0,0 1 0 0 0,0-1 1 0 0,-1 0-1 0 0,0 1 1 0 0,1 0-1 0 0,-1-1 0 0 0,0 1 1 0 0,0 0-1 0 0,0 0 0 0 0,0 0 1 0 0,0 0-1 0 0,-1 0 0 0 0,1 0 1 0 0,0 1-1 0 0,-1-1 1 0 0,0 1-1 0 0,1 0 0 0 0,-1 0 1 0 0,0 0-1 0 0,1 0 0 0 0,-1 0 1 0 0,0 0-1 0 0,0 1 1 0 0,0 0-1 0 0,0-1 0 0 0,0 1 1 0 0,0 0-1 0 0,0 0 0 0 0,0 1 1 0 0,1-1-1 0 0,-1 0 1 0 0,0 1-1 0 0,0 0 0 0 0,0 0 1 0 0,0 0-1 0 0,1 0 0 0 0,-1 0 1 0 0,1 0-1 0 0,-1 1 0 0 0,0-1 1 0 0,1 1-1 0 0,0 0 1 0 0,0 0-1 0 0,-1 0 0 0 0,1 0 1 0 0,0 0-1 0 0,0 0 0 0 0,0 1 14 0 0,-18 20 83 0 0,0 0-1 0 0,2 1 1 0 0,1 1-1 0 0,1 0 1 0 0,1 2-1 0 0,1-1 1 0 0,1 2-1 0 0,2 0 0 0 0,0 0 1 0 0,2 1-1 0 0,0 8-82 0 0,7-35 6 0 0,1 0 0 0 0,0 1-1 0 0,-1-1 1 0 0,1 0 0 0 0,0 1-1 0 0,0-1 1 0 0,0 1 0 0 0,0 0-1 0 0,1-1 1 0 0,-1 1 0 0 0,1 0-1 0 0,0-1 1 0 0,-1 1 0 0 0,1 0-1 0 0,0-1 1 0 0,1 1 0 0 0,-1 0-1 0 0,0-1 1 0 0,1 1 0 0 0,0 0-1 0 0,-1-1 1 0 0,1 1 0 0 0,0-1-1 0 0,0 1 1 0 0,0-1 0 0 0,1 1 0 0 0,-1-1-1 0 0,1 0 1 0 0,-1 0 0 0 0,1 0-1 0 0,0 0 1 0 0,0 0 0 0 0,0 0-1 0 0,0 0 1 0 0,0 0 0 0 0,0-1-1 0 0,0 1 1 0 0,1-1 0 0 0,-1 0-1 0 0,0 1 1 0 0,1-1 0 0 0,-1 0-1 0 0,1-1 1 0 0,-1 1 0 0 0,1 0-1 0 0,0-1 1 0 0,-1 1 0 0 0,1-1-1 0 0,0 0 1 0 0,0 0 0 0 0,-1 0-1 0 0,1 0 1 0 0,0 0 0 0 0,-1-1-1 0 0,2 1-5 0 0,26-18-224 0 0,-1-1-1 0 0,0-2 1 0 0,-2 0-1 0 0,0-2 0 0 0,-1-1 1 0 0,-2-1-1 0 0,6-8 225 0 0,-12 14-135 0 0,3-2-28 0 0,-1-1-1 0 0,0-1 0 0 0,-2 0 1 0 0,0-2-1 0 0,-2 0 1 0 0,5-11 163 0 0,-22 36 0 0 0,1 0 0 0 0,-1 0 0 0 0,1 0 1 0 0,-1 0-1 0 0,1 0 0 0 0,-1 0 0 0 0,1 0 0 0 0,-1 0 1 0 0,1 0-1 0 0,-1 0 0 0 0,1 0 0 0 0,-1 0 0 0 0,1 0 1 0 0,-1 0-1 0 0,1-1 0 0 0,-1 1 0 0 0,1 0 0 0 0,0 0 1 0 0,-1 0-1 0 0,1-1 0 0 0,-1 1 0 0 0,1 0 0 0 0,-1-1 1 0 0,1 1-1 0 0,0 0 0 0 0,-1-1 0 0 0,1 1 0 0 0,0 0 1 0 0,-1-1-1 0 0,1 1 0 0 0,0-1 0 0 0,0 1 0 0 0,-1-1 1 0 0,1 1-1 0 0,0-1 0 0 0,0 1 0 0 0,0-1 0 0 0,0 1 1 0 0,-1-1-1 0 0,1 1 0 0 0,0-1 0 0 0,0 1 0 0 0,0-1 0 0 0,0 1 1 0 0,0-1-1 0 0,0 1 0 0 0,0-1 0 0 0,1 1 0 0 0,-1-1 1 0 0,0 1-1 0 0,0-1 0 0 0,0 1 0 0 0,0-1 0 0 0,1 1 1 0 0,-1 0-1 0 0,0-1 0 0 0,0 1 0 0 0,1-1 0 0 0,-1 1 1 0 0,0-1-1 0 0,1 1 0 0 0,-16 18 167 0 0,1 0 0 0 0,0 1 1 0 0,2 1-1 0 0,0 0 0 0 0,1 0 0 0 0,1 1 1 0 0,-7 21-168 0 0,16-39 26 0 0,-1-1 0 0 0,1 1 0 0 0,-1 0 0 0 0,1-1 0 0 0,0 1 0 0 0,0 0 0 0 0,0 0 0 0 0,0 0 0 0 0,0 0 1 0 0,1 0-1 0 0,0 0 0 0 0,-1 0 0 0 0,1 0 0 0 0,0 0 0 0 0,0 0 0 0 0,1 0 0 0 0,-1 0 0 0 0,1 0 0 0 0,-1 0 0 0 0,1 0 0 0 0,0 0 1 0 0,0 0-1 0 0,0-1 0 0 0,1 1 0 0 0,-1 0 0 0 0,1 0 0 0 0,-1-1 0 0 0,1 1 0 0 0,0-1 0 0 0,0 0 0 0 0,0 0 0 0 0,0 1 0 0 0,0-1 1 0 0,1 0-1 0 0,-1-1 0 0 0,0 1 0 0 0,1 0 0 0 0,0-1 0 0 0,-1 1 0 0 0,1-1 0 0 0,0 0 0 0 0,0 0 0 0 0,0 0-26 0 0,9-2-19 0 0,0-1 0 0 0,0 0 0 0 0,0 0 0 0 0,-1-2 1 0 0,1 1-1 0 0,-1-1 0 0 0,0-1 0 0 0,0 0 0 0 0,0-1 0 0 0,-1 0 0 0 0,1 0 0 0 0,-2-1 0 0 0,1-1 0 0 0,-1 1 0 0 0,0-2 0 0 0,0 1 0 0 0,-1-1 0 0 0,0 0 0 0 0,-1-1 19 0 0,32-37-375 0 0,-2-2-1 0 0,-2-1 1 0 0,-2-2 0 0 0,9-23 375 0 0,-39 52 230 0 0,-7 38-142 0 0,-10 44 31 0 0,9-46-36 0 0,1 0-1 0 0,0 1 1 0 0,0-1 0 0 0,1 1-1 0 0,1-1 1 0 0,0 1-1 0 0,1 0 1 0 0,1 0 0 0 0,0 0-1 0 0,1 0 1 0 0,0 0-1 0 0,1-1 1 0 0,0 1 0 0 0,2 0-1 0 0,-1-1 1 0 0,2 0-1 0 0,-1 0 1 0 0,2 0 0 0 0,3 5-83 0 0,-7-15 14 0 0,0-1 1 0 0,0 0 0 0 0,0 0 0 0 0,0-1 0 0 0,0 1-1 0 0,1 0 1 0 0,-1-1 0 0 0,1 1 0 0 0,-1-1-1 0 0,1 0 1 0 0,0 0 0 0 0,-1 0 0 0 0,1 0 0 0 0,0 0-1 0 0,0-1 1 0 0,-1 1 0 0 0,1-1 0 0 0,0 0 0 0 0,0 0-1 0 0,0 0 1 0 0,0 0 0 0 0,0 0 0 0 0,0 0-1 0 0,-1-1 1 0 0,1 0 0 0 0,0 1 0 0 0,0-1 0 0 0,-1 0-1 0 0,1 0 1 0 0,0-1 0 0 0,-1 1 0 0 0,1 0-1 0 0,-1-1 1 0 0,0 0 0 0 0,1 1 0 0 0,1-3-15 0 0,76-77-190 0 0,108-229-1570 0 0,-188 310 1769 0 0,0 0-1 0 0,-1-1 1 0 0,1 1-1 0 0,-1 0 1 0 0,1 0 0 0 0,0 0-1 0 0,-1 0 1 0 0,1 0 0 0 0,0-1-1 0 0,-1 1 1 0 0,1 0-1 0 0,0 0 1 0 0,-1-1 0 0 0,1 1-1 0 0,0 0 1 0 0,-1-1-1 0 0,1 1 1 0 0,0 0 0 0 0,0-1-1 0 0,-1 1 1 0 0,1 0-1 0 0,0-1-8 0 0,-45 208 777 0 0,38-143 512 0 0,25-70-1297 0 0,125-72-273 0 0,-135 70 249 0 0,0 1 1 0 0,1 1-1 0 0,0-1 0 0 0,0 1 1 0 0,0 1-1 0 0,1 0 0 0 0,0 0 1 0 0,0 1-1 0 0,0 0 1 0 0,1 1-1 0 0,-1 0 0 0 0,1 1 1 0 0,0 0-1 0 0,-1 0 1 0 0,1 1-1 0 0,0 1 0 0 0,1 0 32 0 0,17 31-550 0 0,-38-19 372 0 0,-30 35 213 0 0,-44-15 49 0 0,75-29-108 0 0,-6 1 160 0 0,35-2-3 0 0,83-33-29 0 0,-21-34-125 0 0,78-88-382 0 0,-81 42-134 0 0,-81 102 743 0 0,-11 22 259 0 0,-1 12-286 0 0,1 0 0 0 0,2 0 1 0 0,1 1-1 0 0,0 1 0 0 0,2-1 1 0 0,1 1-1 0 0,2 0 1 0 0,0 1-1 0 0,2-1 0 0 0,1 17-179 0 0,1-41-34 0 0,-1 0 0 0 0,1 0-1 0 0,1 0 1 0 0,-1 0-1 0 0,0 0 1 0 0,1 0 0 0 0,-1 0-1 0 0,1-1 1 0 0,0 1 0 0 0,0 0-1 0 0,0 0 1 0 0,0 0 0 0 0,1-1-1 0 0,-1 1 1 0 0,1-1 0 0 0,0 1-1 0 0,-1-1 1 0 0,1 0 0 0 0,0 1-1 0 0,0-1 1 0 0,1 0-1 0 0,-1 0 1 0 0,0-1 0 0 0,1 1-1 0 0,-1 0 1 0 0,1-1 0 0 0,0 1-1 0 0,-1-1 1 0 0,1 0 0 0 0,0 0-1 0 0,0 0 1 0 0,-1 0 0 0 0,1-1-1 0 0,0 1 1 0 0,0-1-1 0 0,0 0 1 0 0,0 1 0 0 0,0-1-1 0 0,0-1 1 0 0,0 1 0 0 0,0 0-1 0 0,0-1 1 0 0,0 1 0 0 0,0-1-1 0 0,0 0 1 0 0,0 0 34 0 0,171-51-5604 0 0,-152 44 4551 0 0</inkml:trace>
  <inkml:trace contextRef="#ctx0" brushRef="#br1" timeOffset="3.647">33639 17610 4473 0 0,'-20'-16'4618'0'0,"-25"-6"-4392"0"0,31 17-166 0 0,0 2 0 0 0,0 0 1 0 0,0 0-1 0 0,-1 1 1 0 0,1 1-1 0 0,-1 1 0 0 0,0 0 1 0 0,1 0-1 0 0,-1 2 1 0 0,1 0-1 0 0,-1 0 1 0 0,1 1-1 0 0,0 1 0 0 0,0 1 1 0 0,1 0-1 0 0,-1 0 1 0 0,-1 3-61 0 0,12-8 11 0 0,1 1 1 0 0,0 0-1 0 0,-1 0 1 0 0,1 0-1 0 0,0 0 1 0 0,-1 0-1 0 0,1 0 1 0 0,0 0 0 0 0,0 1-1 0 0,0-1 1 0 0,0 1-1 0 0,1 0 1 0 0,-1-1-1 0 0,0 1 1 0 0,1 0-1 0 0,-1 0 1 0 0,1 0 0 0 0,-1 0-1 0 0,1 0 1 0 0,0 1-1 0 0,0-1 1 0 0,0 0-1 0 0,0 1 1 0 0,0-1 0 0 0,1 0-1 0 0,-1 1 1 0 0,1-1-1 0 0,0 1 1 0 0,-1-1-1 0 0,1 1 1 0 0,0-1-1 0 0,0 1 1 0 0,1-1 0 0 0,-1 1-1 0 0,0-1 1 0 0,1 0-1 0 0,0 1 1 0 0,-1-1-1 0 0,1 0 1 0 0,1 2-12 0 0,64 81 445 0 0,-54-72-334 0 0,-8-9-81 0 0,0-1-1 0 0,0 1 0 0 0,-1-1 1 0 0,0 1-1 0 0,1 0 0 0 0,-1 0 1 0 0,-1 1-1 0 0,1-1 0 0 0,-1 1 1 0 0,0-1-1 0 0,0 1 1 0 0,0 0-1 0 0,0-1 0 0 0,-1 1 1 0 0,0 0-1 0 0,0 0 0 0 0,0 0 1 0 0,-1 1-30 0 0,-59 17 388 0 0,44-18-564 0 0,-68 14-2689 0 0,82-28 823 0 0,72-47-690 0 0,-55 41 1957 0 0</inkml:trace>
  <inkml:trace contextRef="#ctx0" brushRef="#br1" timeOffset="3.647">33949 17197 6721 0 0,'3'36'4495'0'0,"-20"21"-3461"0"0,4-20-693 0 0,-4 32 289 0 0,3 1 1 0 0,3 1-1 0 0,3 0 1 0 0,1 41-631 0 0,6-106 12 0 0,0 0-1 0 0,1 0 1 0 0,0-1 0 0 0,0 1 0 0 0,0 0 0 0 0,1 0 0 0 0,0-1 0 0 0,0 1 0 0 0,0 0 0 0 0,1-1 0 0 0,-1 1 0 0 0,2-1 0 0 0,-1 0 0 0 0,0 1 0 0 0,1-1 0 0 0,0 0 0 0 0,0-1 0 0 0,1 1 0 0 0,-1 0 0 0 0,1-1 0 0 0,0 0 0 0 0,0 0 0 0 0,0 0 0 0 0,1 0 0 0 0,-1-1 0 0 0,1 0 0 0 0,0 0 0 0 0,0 0 0 0 0,0 0 0 0 0,1-1-1 0 0,-1 0 1 0 0,0 0 0 0 0,1 0 0 0 0,0-1 0 0 0,-1 1 0 0 0,4-1-12 0 0,61-12-1644 0 0,-69-17-6340 0 0,-2 20 8172 0 0,-6-32-1263 0 0,-2 20-216 0 0</inkml:trace>
  <inkml:trace contextRef="#ctx0" brushRef="#br1" timeOffset="3.647">33717 17562 2985 0 0,'-1'-1'326'0'0,"1"1"-198"0"0,0 0 1 0 0,1 0 0 0 0,-1 0 0 0 0,1 0 0 0 0,-1 0-1 0 0,0 0 1 0 0,1 0 0 0 0,-1 0 0 0 0,0 0 0 0 0,1 0-1 0 0,-1-1 1 0 0,0 1 0 0 0,1 0 0 0 0,-1 0 0 0 0,0 0-1 0 0,1 0 1 0 0,-1-1 0 0 0,0 1 0 0 0,1 0 0 0 0,-1 0-1 0 0,0-1 1 0 0,0 1 0 0 0,1 0 0 0 0,-1-1 0 0 0,0 1-1 0 0,0 0 1 0 0,0-1 0 0 0,1 1 0 0 0,-1 0-1 0 0,0-1 1 0 0,0 1 0 0 0,0 0 0 0 0,0-1 0 0 0,0 1-1 0 0,0 0 1 0 0,0-1 0 0 0,1 1 0 0 0,-1 0 0 0 0,0-1-1 0 0,-1 1 1 0 0,1-1 0 0 0,0 1 0 0 0,0 0 0 0 0,0-1-1 0 0,0 1 1 0 0,0 0 0 0 0,0-1 0 0 0,0 1 0 0 0,0 0-1 0 0,-1-1 1 0 0,1 1 0 0 0,0 0 0 0 0,0-1-129 0 0,289 46 3979 0 0,-252-43-4660 0 0,-29-8-3127 0 0,-8 6 2811 0 0,0 0-279 0 0</inkml:trace>
  <inkml:trace contextRef="#ctx0" brushRef="#br1" timeOffset="3.647">34150 17820 6089 0 0,'57'23'6126'0'0,"6"-42"-4928"0"0,35-72-2036 0 0,-90 79 668 0 0,-1 0 1 0 0,0 0 0 0 0,-1 0-1 0 0,0-1 1 0 0,-1 1-1 0 0,0-1 1 0 0,-1-1 0 0 0,-1 1-1 0 0,0-1 1 0 0,-1 1 0 0 0,1-14 169 0 0,-3 25 2 0 0,1 0 0 0 0,-1 1 0 0 0,0-1 1 0 0,0 0-1 0 0,-1 1 0 0 0,1-1 1 0 0,0 0-1 0 0,0 1 0 0 0,-1-1 0 0 0,1 1 1 0 0,-1-1-1 0 0,0 1 0 0 0,1-1 1 0 0,-1 1-1 0 0,0-1 0 0 0,0 1 0 0 0,0 0 1 0 0,0-1-1 0 0,0 1 0 0 0,0 0 1 0 0,0 0-1 0 0,0 0 0 0 0,0-1 0 0 0,-1 1 1 0 0,1 1-1 0 0,-1-1 0 0 0,1 0 1 0 0,0 0-1 0 0,-1 0 0 0 0,1 1 0 0 0,-1-1 1 0 0,0 1-1 0 0,1-1 0 0 0,-1 1 1 0 0,1 0-1 0 0,-1-1 0 0 0,0 1 0 0 0,1 0 1 0 0,-1 0-1 0 0,0 0 0 0 0,1 0 1 0 0,-1 1-1 0 0,1-1 0 0 0,-1 0 0 0 0,0 1 1 0 0,1-1-1 0 0,-1 1 0 0 0,1-1 1 0 0,-1 1-1 0 0,1 0 0 0 0,-1 0 0 0 0,1 0-1 0 0,-79 42 389 0 0,68-35-299 0 0,0 0 0 0 0,1 1 0 0 0,0 0 0 0 0,1 1 0 0 0,0 0-1 0 0,0 0 1 0 0,1 1 0 0 0,0 1 0 0 0,1-1 0 0 0,1 1 0 0 0,0 1 0 0 0,0-1 0 0 0,-1 7-91 0 0,8-14 32 0 0,1 0 0 0 0,0 0 0 0 0,0 0 0 0 0,1-1 0 0 0,0 1 0 0 0,0 0 0 0 0,0-1 0 0 0,0 0 0 0 0,0 1 0 0 0,1-1 1 0 0,0 0-1 0 0,0 0 0 0 0,0 0 0 0 0,0-1 0 0 0,1 1 0 0 0,0-1 0 0 0,-1 0 0 0 0,1 0 0 0 0,0 0 0 0 0,1 0 0 0 0,-1-1 0 0 0,0 1 1 0 0,1-1-1 0 0,-1 0 0 0 0,1-1 0 0 0,0 1 0 0 0,0-1 0 0 0,-1 0 0 0 0,1 0 0 0 0,0 0 0 0 0,0-1 0 0 0,0 0 0 0 0,0 0 0 0 0,0 0 1 0 0,1 0-33 0 0,10-1 7 0 0,1 0 1 0 0,-1 0 0 0 0,0-2 0 0 0,0 0 0 0 0,0-1 0 0 0,0-1 0 0 0,0 0 0 0 0,-1-1 0 0 0,0-1-1 0 0,0 0 1 0 0,-1-1 0 0 0,0 0 0 0 0,0-1 0 0 0,-1-1 0 0 0,0 0 0 0 0,-1-1 0 0 0,0 0 0 0 0,-1-1-1 0 0,0-1 1 0 0,-1 1 0 0 0,0-2 0 0 0,-1 1 0 0 0,0-1 0 0 0,3-9-8 0 0,44-112 91 0 0,-33 53 17 0 0,-32 54-35 0 0,4 35-66 0 0,-33 148 354 0 0,37-141-236 0 0,1 0 1 0 0,1 0-1 0 0,0 0 0 0 0,1 0 0 0 0,0 0 1 0 0,1-1-1 0 0,1 1 0 0 0,0-1 0 0 0,1 0 1 0 0,0 0-1 0 0,1 0 0 0 0,0-1 1 0 0,1 0-1 0 0,6 8-125 0 0,-9-16-8 0 0,1 0 1 0 0,-1 0 0 0 0,1 0-1 0 0,0 0 1 0 0,0-1-1 0 0,0 0 1 0 0,0 0 0 0 0,0 0-1 0 0,1-1 1 0 0,0 0-1 0 0,-1 0 1 0 0,1 0-1 0 0,0 0 1 0 0,0-1 0 0 0,0 0-1 0 0,0-1 1 0 0,0 1-1 0 0,0-1 8 0 0,5-30-3027 0 0,-7 24 2783 0 0,0 0-1 0 0,-1-1 1 0 0,0 1-1 0 0,0-1 0 0 0,-1 1 1 0 0,0-1-1 0 0,0 0 1 0 0,0 0-1 0 0,-1 0 1 0 0,0 0-1 0 0,-1 0 1 0 0,1 0-1 0 0,-1 0 1 0 0,-1-5 244 0 0,-20-74-4764 0 0,11 69 3268 0 0</inkml:trace>
  <inkml:trace contextRef="#ctx0" brushRef="#br1" timeOffset="3.647">34606 17406 3881 0 0,'-7'5'1207'0'0,"8"-5"-1093"0"0,-1 0 0 0 0,1 0-1 0 0,0 0 1 0 0,-1 0 0 0 0,1 0-1 0 0,-1 1 1 0 0,1-1 0 0 0,-1 0-1 0 0,1 0 1 0 0,-1 1 0 0 0,1-1-1 0 0,-1 0 1 0 0,1 1 0 0 0,-1-1-1 0 0,1 0 1 0 0,-1 1 0 0 0,0-1-1 0 0,1 1 1 0 0,-1-1 0 0 0,0 1-1 0 0,1-1 1 0 0,-1 1 0 0 0,0-1-1 0 0,1 1 1 0 0,-1-1 0 0 0,0 1-1 0 0,0-1 1 0 0,0 1 0 0 0,0 0-1 0 0,0-1 1 0 0,0 1 0 0 0,1-1-1 0 0,-1 1 1 0 0,0 0 0 0 0,-1-1-1 0 0,1 1 1 0 0,0-1 0 0 0,0 1 0 0 0,0-1-1 0 0,0 1 1 0 0,0 0 0 0 0,-1-1-1 0 0,1 1 1 0 0,0-1 0 0 0,0 1-1 0 0,-1-1 1 0 0,1 1 0 0 0,0-1-1 0 0,-1 1 1 0 0,1-1 0 0 0,0 0-1 0 0,-1 1 1 0 0,1-1 0 0 0,-1 1-1 0 0,1-1 1 0 0,-1 0 0 0 0,1 1-1 0 0,-1-1 1 0 0,1 0 0 0 0,-1 0-1 0 0,1 1 1 0 0,-1-1-114 0 0,126 8 505 0 0,100-26 269 0 0,-221 19-767 0 0,0 0 0 0 0,0 0-1 0 0,0 0 1 0 0,0 0 0 0 0,-1 1 0 0 0,1-1 0 0 0,0 1 0 0 0,-1 0 0 0 0,1 0 0 0 0,-1 1-1 0 0,0-1 1 0 0,1 1 0 0 0,-1-1 0 0 0,0 1 0 0 0,-1 0 0 0 0,1 0 0 0 0,0 1-1 0 0,-1-1 1 0 0,0 0 0 0 0,0 1 0 0 0,0-1 0 0 0,0 1 0 0 0,0 0 0 0 0,-1 0 0 0 0,0 0-1 0 0,0-1 1 0 0,0 1 0 0 0,0 0 0 0 0,0 0 0 0 0,-1 1 0 0 0,0-1 0 0 0,1 0-1 0 0,-2 0 1 0 0,1 0 0 0 0,0 0 0 0 0,-1 1-7 0 0,11 55 160 0 0,-8-57-161 0 0,0-1 1 0 0,1 1 0 0 0,-1 0-1 0 0,1-1 1 0 0,-1 0 0 0 0,1 1-1 0 0,0-1 1 0 0,0-1 0 0 0,0 1-1 0 0,0 0 1 0 0,0-1 0 0 0,1 1-1 0 0,-1-1 1 0 0,0 0 0 0 0,1 0 0 0 0,-1 0-1 0 0,1 0 1 0 0,-1-1 0 0 0,1 0-1 0 0,-1 1 1 0 0,1-1 0 0 0,-1-1-1 0 0,1 1 1 0 0,-1 0 0 0 0,1-1-1 0 0,-1 0 1 0 0,0 1 0 0 0,1-1-1 0 0,-1-1 1 0 0,0 1 0 0 0,1 0-1 0 0,1-2 1 0 0,64-3 17 0 0,-3 43-1 0 0,-60-32 7 0 0,-1 0 0 0 0,1-1-1 0 0,0 1 1 0 0,0-2-1 0 0,0 1 1 0 0,1 0 0 0 0,-1-1-1 0 0,1 0 1 0 0,0-1 0 0 0,0 0-1 0 0,0 0 1 0 0,0 0-1 0 0,0-1 1 0 0,0 0 0 0 0,0 0-1 0 0,1-1 1 0 0,-1 0 0 0 0,0 0-1 0 0,0 0 1 0 0,1-1-1 0 0,-1 0 1 0 0,0-1 0 0 0,0 0-1 0 0,0 0 1 0 0,0 0 0 0 0,0-1-1 0 0,-1 0 1 0 0,1 0-1 0 0,-1-1 1 0 0,1-1-23 0 0,1 0 1 0 0,0 0 1 0 0,0-1-1 0 0,-1-1 0 0 0,0 1 0 0 0,0-1 1 0 0,-1 0-1 0 0,0 0 0 0 0,0-1 1 0 0,-1 0-1 0 0,0 0 0 0 0,0-1 0 0 0,-1 1 1 0 0,0-1-1 0 0,0 0 0 0 0,-1 0 0 0 0,0 0 1 0 0,-1 0-1 0 0,0-1 0 0 0,-1 1 0 0 0,1 0 1 0 0,-1-9-2 0 0,-3 15-20 0 0,0-1 1 0 0,0 1 0 0 0,-1 0 0 0 0,1 0-1 0 0,-1 0 1 0 0,1 0 0 0 0,-1 0-1 0 0,0 0 1 0 0,0 1 0 0 0,0 0-1 0 0,-1-1 1 0 0,1 1 0 0 0,-1 0-1 0 0,1 0 1 0 0,-1 1 0 0 0,1-1-1 0 0,-1 1 1 0 0,0 0 0 0 0,0 0-1 0 0,1 0 1 0 0,-1 1 0 0 0,0-1-1 0 0,0 1 1 0 0,0 0 0 0 0,0 0 0 0 0,0 0-1 0 0,0 0 1 0 0,0 1 0 0 0,0 0-1 0 0,0-1 1 0 0,1 2 0 0 0,-1-1-1 0 0,-4 2 20 0 0,0 0-260 0 0,0 0 0 0 0,0 1 0 0 0,1 0 0 0 0,-1 0-1 0 0,1 0 1 0 0,0 1 0 0 0,0 1 0 0 0,0-1 0 0 0,1 1 0 0 0,0 0-1 0 0,0 0 1 0 0,-1 2 260 0 0,-1-6-4106 0 0,7-2 2767 0 0</inkml:trace>
  <inkml:trace contextRef="#ctx0" brushRef="#br1" timeOffset="3.647">35813 17543 7266 0 0,'-1'50'5308'0'0,"-27"65"-4847"0"0,28-115-468 0 0,0-1 1 0 0,0 1-1 0 0,0 0 0 0 0,0-1 1 0 0,0 1-1 0 0,0-1 1 0 0,0 1-1 0 0,0 0 1 0 0,0-1-1 0 0,0 1 0 0 0,0-1 1 0 0,0 1-1 0 0,0 0 1 0 0,0-1-1 0 0,0 1 1 0 0,0 0-1 0 0,0-1 0 0 0,0 1 1 0 0,-1 0-1 0 0,1-1 1 0 0,0 1-1 0 0,0 0 0 0 0,-1-1 1 0 0,1 1-1 0 0,0 0 1 0 0,0-1-1 0 0,-1 1 1 0 0,1 0-1 0 0,0 0 0 0 0,-1-1 1 0 0,1 1-1 0 0,0 0 1 0 0,-1 0-1 0 0,1 0 1 0 0,0-1-1 0 0,-1 1 0 0 0,1 0 1 0 0,0 0-1 0 0,-1 0 1 0 0,1 0-1 0 0,-1 0 0 0 0,1 0 1 0 0,0 0-1 0 0,-1 0 1 0 0,1 0-1 0 0,-1 0 1 0 0,1 0-1 0 0,0 0 0 0 0,-1 0 1 0 0,1 0-1 0 0,0 0 1 0 0,-1 0-1 0 0,1 1 1 0 0,-1-1-1 0 0,1 0 0 0 0,0 0 1 0 0,-1 0-1 0 0,1 1 1 0 0,0-1-1 0 0,-1 0 7 0 0,3-8-79 0 0,1-1-1 0 0,0 1 1 0 0,0-1-1 0 0,1 1 1 0 0,0 0-1 0 0,0 1 1 0 0,1-1 0 0 0,0 1-1 0 0,1 0 1 0 0,-1 0-1 0 0,1 0 1 0 0,0 1 0 0 0,1 0-1 0 0,0 0 1 0 0,0 1-1 0 0,0-1 1 0 0,0 2-1 0 0,1-1 1 0 0,0 1 0 0 0,0 0-1 0 0,0 1 1 0 0,1-1-1 0 0,-1 2 1 0 0,1-1-1 0 0,-1 1 1 0 0,1 1 0 0 0,7-1 79 0 0,-13 2 27 0 0,1 1 0 0 0,-1 0 0 0 0,0 0 0 0 0,1 0 1 0 0,-1 0-1 0 0,0 1 0 0 0,0-1 0 0 0,0 1 1 0 0,0 0-1 0 0,0 0 0 0 0,0 0 0 0 0,0 0 1 0 0,0 1-1 0 0,-1-1 0 0 0,0 1 0 0 0,1-1 0 0 0,-1 1 1 0 0,0 0-1 0 0,0 0 0 0 0,0 0 0 0 0,-1 0 1 0 0,1 0-1 0 0,-1 0 0 0 0,1 1 0 0 0,-1-1 0 0 0,0 0 1 0 0,-1 1-1 0 0,1-1 0 0 0,0 1 0 0 0,-1-1 1 0 0,0 1-1 0 0,0 3-27 0 0,14 38 89 0 0,46-19-849 0 0,-45-21 834 0 0,0 0-1 0 0,0-1 1 0 0,1-1 0 0 0,-1 0 0 0 0,1-2 0 0 0,-1 1 0 0 0,1-2 0 0 0,0 0 0 0 0,-1-1 0 0 0,1 0 0 0 0,-1-1-1 0 0,3-2-73 0 0,-12 1-17 0 0,0 0-1 0 0,-1 0 1 0 0,0 0-1 0 0,1-1 1 0 0,-1 0-1 0 0,-1 0 1 0 0,1 0-1 0 0,0-1 1 0 0,-1 1-1 0 0,0-1 1 0 0,0 0-1 0 0,-1-1 1 0 0,1 1-1 0 0,-1 0 1 0 0,0-1-1 0 0,-1 0 1 0 0,1 0 0 0 0,-1 0-1 0 0,-1 0 1 0 0,1 0-1 0 0,-1 0 1 0 0,0 0-1 0 0,0-1 1 0 0,0 1-1 0 0,-1 0 1 0 0,0-1-1 0 0,0 1 1 0 0,-1 0-1 0 0,0 0 1 0 0,0-1-1 0 0,-1 1 1 0 0,1 0-1 0 0,-2-3 18 0 0,2 7 3 0 0,1 1 1 0 0,-1-1-1 0 0,1 1 0 0 0,-1 0 0 0 0,0-1 1 0 0,1 1-1 0 0,-1 0 0 0 0,0-1 1 0 0,0 1-1 0 0,0 0 0 0 0,0 0 0 0 0,0 0 1 0 0,0 0-1 0 0,0 0 0 0 0,0 0 1 0 0,0 0-1 0 0,-1 0 0 0 0,1 0 0 0 0,0 1 1 0 0,-1-1-1 0 0,1 0 0 0 0,0 1 1 0 0,-1-1-1 0 0,1 1 0 0 0,-1 0 0 0 0,1-1 1 0 0,-1 1-1 0 0,1 0 0 0 0,-1 0 1 0 0,1 0-1 0 0,-1 0 0 0 0,1 0 0 0 0,-1 0 1 0 0,1 0-1 0 0,-1 1 0 0 0,1-1 1 0 0,-1 0-1 0 0,1 1 0 0 0,-1-1 0 0 0,1 1 1 0 0,0 0-1 0 0,-1-1 0 0 0,1 1 1 0 0,0 0-1 0 0,0 0 0 0 0,-1 0 0 0 0,1 0 1 0 0,0 0-1 0 0,0 0 0 0 0,0 0 1 0 0,0 0-1 0 0,0 1 0 0 0,1-1 0 0 0,-2 1-3 0 0,-10 9 112 0 0,0 0 0 0 0,1 0-1 0 0,0 1 1 0 0,0 1 0 0 0,1 0 0 0 0,1 0-1 0 0,0 1 1 0 0,-4 11-112 0 0,11-21 2 0 0,2-4 10 0 0,1-1-1 0 0,0 1 1 0 0,0 0 0 0 0,-1-1 0 0 0,1 1 0 0 0,0 0-1 0 0,0-1 1 0 0,0 1 0 0 0,0 0 0 0 0,-1 0 0 0 0,1 0 0 0 0,0 0-1 0 0,0 0 1 0 0,0 0 0 0 0,0 0 0 0 0,0 0 0 0 0,0 0 0 0 0,0 0-1 0 0,-1 0 1 0 0,1 1 0 0 0,0-1 0 0 0,0 0 0 0 0,0 0-1 0 0,-1 1 1 0 0,1-1 0 0 0,0 1 0 0 0,0-1 0 0 0,-1 1 0 0 0,1-1-1 0 0,0 1 1 0 0,-1-1 0 0 0,1 1 0 0 0,0 0 0 0 0,-1-1-1 0 0,1 1 1 0 0,-1 0 0 0 0,1 0 0 0 0,-1-1 0 0 0,1 1 0 0 0,-1 0-1 0 0,0 0 1 0 0,1 0 0 0 0,-1-1 0 0 0,0 1 0 0 0,0 0 0 0 0,0 0-1 0 0,0 0 1 0 0,1 0 0 0 0,-1 0 0 0 0,0 0 0 0 0,-1-1-1 0 0,1 1 1 0 0,0 0 0 0 0,0 0 0 0 0,0 0 0 0 0,0 0 0 0 0,-1 0-1 0 0,1-1 1 0 0,0 1 0 0 0,-1 0 0 0 0,1 0 0 0 0,-1 0-1 0 0,1-1 1 0 0,-1 1 0 0 0,1 0 0 0 0,-1-1 0 0 0,1 1 0 0 0,-1 0-1 0 0,0-1-11 0 0,109-23-230 0 0,-95 17 188 0 0,8-4-84 0 0,0 1 0 0 0,1 1 1 0 0,0 1-1 0 0,1 1 0 0 0,0 1 1 0 0,0 1-1 0 0,11 0 126 0 0,-32 4 9 0 0,0 0 0 0 0,0 0 0 0 0,0 0 0 0 0,0 0 0 0 0,0 1-1 0 0,0-1 1 0 0,0 0 0 0 0,0 1 0 0 0,0 0 0 0 0,0-1 0 0 0,0 1 0 0 0,0 0 0 0 0,0 0-1 0 0,-1 0 1 0 0,1 0 0 0 0,0 0 0 0 0,-1 0 0 0 0,1 1 0 0 0,-1-1 0 0 0,1 0 0 0 0,-1 1-1 0 0,0-1 1 0 0,0 1 0 0 0,1 0 0 0 0,-1-1 0 0 0,0 1 0 0 0,-1 0 0 0 0,1 0 0 0 0,0 0-1 0 0,0 0 1 0 0,-1-1 0 0 0,1 1-9 0 0,-1 0 63 0 0,0-2-14 0 0,0 0-9 0 0,0 0-10 0 0,13 20-380 0 0,52-27-135 0 0,-62 6 515 0 0,1-1-1 0 0,-1 1 0 0 0,0-1 0 0 0,1 1 1 0 0,-1 0-1 0 0,1 0 0 0 0,0 1 0 0 0,-1-1 0 0 0,1 1 1 0 0,0 0-1 0 0,-1 0 0 0 0,1 0 0 0 0,0 0 1 0 0,-1 0-1 0 0,1 1 0 0 0,-1 0 0 0 0,1 0 1 0 0,3 1-30 0 0,8 8 49 0 0,-14-9-79 0 0,1 1 1 0 0,0-1 0 0 0,0 1-1 0 0,0-1 1 0 0,0 0 0 0 0,0 0-1 0 0,0 0 1 0 0,0 0 0 0 0,0 0-1 0 0,0 0 1 0 0,0-1 0 0 0,0 1-1 0 0,1 0 1 0 0,-1-1 0 0 0,0 0-1 0 0,1 0 1 0 0,-1 0 0 0 0,0 0-1 0 0,0 0 1 0 0,1 0 0 0 0,-1 0-1 0 0,0-1 1 0 0,0 1 0 0 0,1-1-1 0 0,-1 1 1 0 0,0-1 0 0 0,0 0-1 0 0,0 0 1 0 0,0 0 0 0 0,0 0 29 0 0,4-3-64 0 0,0-1 1 0 0,0 1 0 0 0,-1-1-1 0 0,0 0 1 0 0,0 0 0 0 0,0 0-1 0 0,-1-1 1 0 0,0 1 0 0 0,0-1-1 0 0,0 0 1 0 0,-1-1 0 0 0,0 1-1 0 0,0-1 1 0 0,0 0 63 0 0,17-40-755 0 0,2-1 547 0 0,-2-1 0 0 0,-2-1-1 0 0,-2 0 1 0 0,-2-1 0 0 0,-3-1 0 0 0,-2 0-1 0 0,2-48 209 0 0,-11 100 22 0 0,0 0 0 0 0,0 0 0 0 0,0 0 0 0 0,-1 0 0 0 0,1 1-1 0 0,0-1 1 0 0,0 0 0 0 0,0 0 0 0 0,-1 0 0 0 0,1 0 0 0 0,0 0-1 0 0,0 0 1 0 0,-1 0 0 0 0,1 0 0 0 0,0 0 0 0 0,0 0 0 0 0,-1 0-1 0 0,1 0 1 0 0,0 0 0 0 0,0 0 0 0 0,-1 0 0 0 0,1 0 0 0 0,0 0-1 0 0,0 0 1 0 0,0-1 0 0 0,-1 1 0 0 0,1 0 0 0 0,0 0 0 0 0,0 0 0 0 0,0 0-1 0 0,-1 0 1 0 0,1 0 0 0 0,0-1 0 0 0,0 1 0 0 0,0 0 0 0 0,0 0-1 0 0,-1 0 1 0 0,1-1 0 0 0,0 1 0 0 0,0 0 0 0 0,0 0 0 0 0,0 0-1 0 0,0-1 1 0 0,0 1 0 0 0,0 0 0 0 0,0 0 0 0 0,-1-1 0 0 0,1 1-22 0 0,-17 46 491 0 0,2 1 1 0 0,2 0 0 0 0,2 1 0 0 0,2 0-1 0 0,2 1 1 0 0,2 0 0 0 0,2 0 0 0 0,3 14-492 0 0,0-54 64 0 0,0-1 1 0 0,1 1 0 0 0,0-1-1 0 0,0 0 1 0 0,0 0 0 0 0,1 0 0 0 0,1 0-1 0 0,-1 0 1 0 0,1 0 0 0 0,1 0-1 0 0,-1-1 1 0 0,4 6-65 0 0,-6-12-19 0 0,-2-18-622 0 0,-2 1 1 0 0,1 0-1 0 0,-2 0 0 0 0,0 0 0 0 0,-1 1 0 0 0,-1-1 1 0 0,0 1-1 0 0,-1 1 0 0 0,-1-1 0 0 0,-8-12 641 0 0,-2 1-1035 0 0</inkml:trace>
  <inkml:trace contextRef="#ctx0" brushRef="#br1" timeOffset="3.647">36736 17326 984 0 0,'1'18'6144'0'0,"8"-2"-3794"0"0,30 17-2848 0 0,-37-32 876 0 0,5 2-347 0 0,-1 0 1 0 0,1 0-1 0 0,-1-1 1 0 0,1 0-1 0 0,0-1 1 0 0,0 0-1 0 0,0 0 1 0 0,0 0-1 0 0,0-1 1 0 0,0 0-1 0 0,0 0 1 0 0,0-1-1 0 0,1 0 1 0 0,-2 0-1 0 0,6-2-31 0 0,-6 2-5 0 0,23-3-30 0 0,106-5-105 0 0,-131 10 170 0 0,1-1 1 0 0,0 2 0 0 0,0-1-1 0 0,-1 0 1 0 0,1 1-1 0 0,-1 0 1 0 0,1 0-1 0 0,-1 0 1 0 0,0 1 0 0 0,0 0-1 0 0,0 0 1 0 0,0 0-1 0 0,0 0 1 0 0,0 0 0 0 0,-1 1-1 0 0,0-1 1 0 0,0 1-1 0 0,0 0 1 0 0,0 0-1 0 0,0 0 1 0 0,-1 0 0 0 0,0 1-1 0 0,0-1 1 0 0,0 1-1 0 0,0-1 1 0 0,-1 2-31 0 0,0-3 44 0 0,-1 0 0 0 0,1 0 0 0 0,0 0 0 0 0,0 0 0 0 0,0-1 0 0 0,0 1 0 0 0,0 0 0 0 0,1 0 0 0 0,-1-1 0 0 0,1 1 0 0 0,0-1 0 0 0,0 1 0 0 0,0-1 0 0 0,0 0 0 0 0,0 0 0 0 0,0 1 0 0 0,1-2-1 0 0,-1 1 1 0 0,1 0 0 0 0,-1 0 0 0 0,1-1 0 0 0,0 1 0 0 0,-1-1 0 0 0,1 0 0 0 0,0 0 0 0 0,0 0 0 0 0,0 0 0 0 0,0-1 0 0 0,0 1 0 0 0,0-1 0 0 0,0 0 0 0 0,0 0 0 0 0,0 0 0 0 0,0 0 0 0 0,0 0 0 0 0,1-1 0 0 0,-1 1 0 0 0,0-1 0 0 0,-1 0 0 0 0,1 0 0 0 0,2 0-44 0 0,30-15 65 0 0,-28 12 14 0 0,0 0-1 0 0,0 0 1 0 0,1 1-1 0 0,-1 0 1 0 0,1 0-1 0 0,-1 1 1 0 0,1 0-1 0 0,0 0 1 0 0,0 1-1 0 0,0 0 1 0 0,0 0-1 0 0,0 1 1 0 0,0 0-1 0 0,0 1 1 0 0,0-1-79 0 0,-3 5 49 0 0,0-1 1 0 0,-1 1-1 0 0,0 0 0 0 0,0 0 1 0 0,0 0-1 0 0,-1 0 0 0 0,1 1 1 0 0,-1-1-1 0 0,-1 1 0 0 0,1 0 1 0 0,-1 0-1 0 0,0 0 0 0 0,0 0 1 0 0,-1 0-1 0 0,0 1 0 0 0,0-1 1 0 0,0 0-1 0 0,-1 1 0 0 0,0-1 1 0 0,0 4-50 0 0,3 5-71 0 0,-1 1 0 0 0,-1-1 0 0 0,0 0 1 0 0,-1 1-1 0 0,-1-1 0 0 0,0 0 0 0 0,-1 1 1 0 0,-1-1-1 0 0,0 0 0 0 0,-1 0 0 0 0,-1-1 0 0 0,0 1 1 0 0,-1-1-1 0 0,0 0 0 0 0,-1 0 0 0 0,-1-1 1 0 0,0 0-1 0 0,-1 0 0 0 0,-1-1 0 0 0,1 0 0 0 0,-2-1 1 0 0,0 0-1 0 0,0-1 0 0 0,-1 0 0 0 0,0 0 1 0 0,-1-2-1 0 0,1 1 0 0 0,-5 0 71 0 0,-99 11-3441 0 0,87-22 2308 0 0</inkml:trace>
  <inkml:trace contextRef="#ctx0" brushRef="#br1" timeOffset="3.647">28452 19239 4281 0 0,'2'2'122'0'0,"1"0"1"0"0,-1-1-1 0 0,1 1 0 0 0,-1-1 1 0 0,1 0-1 0 0,0 0 0 0 0,-1 0 1 0 0,1 0-1 0 0,0 0 0 0 0,0 0 1 0 0,0-1-1 0 0,0 1 0 0 0,0-1 1 0 0,-1 0-1 0 0,1 0 0 0 0,0 0 1 0 0,0 0-1 0 0,0-1 0 0 0,0 1 1 0 0,0-1-1 0 0,0 1 0 0 0,0-1 1 0 0,-1 0-1 0 0,1 0 0 0 0,0-1 1 0 0,-1 1-1 0 0,1 0 0 0 0,-1-1 1 0 0,1 0-1 0 0,0 0-122 0 0,78-61-488 0 0,-71 54 753 0 0,209-228-262 0 0,-203 216 0 0 0,0-1 0 0 0,-2-1 1 0 0,0 0-1 0 0,-2-1 0 0 0,-1 0 0 0 0,0-1 0 0 0,-2 0 1 0 0,-1-1-1 0 0,-1 0 0 0 0,1-12-3 0 0,-7 35 1 0 0,0 0 1 0 0,0-1-1 0 0,-1 1 1 0 0,1 0-1 0 0,-1-1 0 0 0,0 1 1 0 0,1 0-1 0 0,-2-1 1 0 0,1 1-1 0 0,0 0 0 0 0,-1 0 1 0 0,1-1-1 0 0,-1 1 1 0 0,0 0-1 0 0,0 0 0 0 0,0 0 1 0 0,-1 0-1 0 0,1 0 0 0 0,-1 0 1 0 0,0 0-1 0 0,0 0 1 0 0,0 0-2 0 0,-17 10 80 0 0,-77 87 254 0 0,64-33 74 0 0,3 2-1 0 0,2 1 0 0 0,3 2 0 0 0,3 0 0 0 0,3 1 1 0 0,-7 57-408 0 0,13-74 306 0 0,19-59-535 0 0,82-109-962 0 0,-87 113 1126 0 0,1 0 0 0 0,0 0 0 0 0,1 0 0 0 0,-1 1 0 0 0,1-1 0 0 0,-1 1 0 0 0,1 0 0 0 0,1 0 0 0 0,-1 0 0 0 0,1 0 0 0 0,-1 1 0 0 0,1 0 0 0 0,0 0 0 0 0,0 0 0 0 0,0 0 0 0 0,1 1 0 0 0,-1 0 0 0 0,1 0 0 0 0,4-1 65 0 0,-8 5 39 0 0,1 0-1 0 0,-1 0 1 0 0,1 0-1 0 0,-1 0 1 0 0,0 1-1 0 0,0-1 1 0 0,0 1-1 0 0,0-1 1 0 0,0 1-1 0 0,-1 0 1 0 0,1 0-1 0 0,-1-1 1 0 0,0 1-1 0 0,0 0 1 0 0,0 0-1 0 0,0 0 1 0 0,0 1-1 0 0,-1-1 1 0 0,1 0-1 0 0,-1 0 1 0 0,0 0-1 0 0,0 0 1 0 0,0 3-39 0 0,5 18 436 0 0,-5-22-427 0 0,-1-1 1 0 0,1 1 0 0 0,0-1-1 0 0,0 1 1 0 0,0-1-1 0 0,1 0 1 0 0,-1 1 0 0 0,0-1-1 0 0,1 1 1 0 0,-1-1-1 0 0,0 1 1 0 0,1-1 0 0 0,0 0-1 0 0,-1 1 1 0 0,1-1 0 0 0,0 0-1 0 0,0 0 1 0 0,-1 1-1 0 0,1-1 1 0 0,0 0 0 0 0,0 0-1 0 0,0 0 1 0 0,1 0-1 0 0,-1 0 1 0 0,0 0 0 0 0,0-1-1 0 0,0 1 1 0 0,1 0-1 0 0,-1-1 1 0 0,0 1 0 0 0,1 0-1 0 0,-1-1 1 0 0,1 0-1 0 0,-1 1 1 0 0,0-1 0 0 0,1 0-1 0 0,-1 0 1 0 0,1 1 0 0 0,-1-1-1 0 0,1 0 1 0 0,-1-1-1 0 0,1 1 1 0 0,-1 0 0 0 0,1 0-1 0 0,-1-1 1 0 0,0 1-1 0 0,1-1 1 0 0,-1 1 0 0 0,1-1-1 0 0,-1 1 1 0 0,0-1-1 0 0,0 0 1 0 0,1 0 0 0 0,-1 0-1 0 0,0 1 1 0 0,0-1 0 0 0,0 0-1 0 0,1-1-9 0 0,46-43-486 0 0,-36 32 323 0 0,1 1-1 0 0,0 0 1 0 0,1 0-1 0 0,0 1 1 0 0,1 1-1 0 0,0 1 1 0 0,0 0-1 0 0,14-5 164 0 0,-28 13 104 0 0,-1 1 34 0 0,0 0 29 0 0,0 0 47 0 0,0 0 20 0 0,0 0 12 0 0,25 30 888 0 0,-22-29-1120 0 0,0 0 0 0 0,-1 0 0 0 0,1-1 0 0 0,0 1 0 0 0,0-1-1 0 0,0 0 1 0 0,-1 0 0 0 0,1 0 0 0 0,0 0 0 0 0,0 0 0 0 0,0-1 0 0 0,-1 1 0 0 0,1-1 0 0 0,0 0 0 0 0,0 0 0 0 0,-1 0 0 0 0,1 0 0 0 0,-1 0 0 0 0,1 0-1 0 0,-1-1 1 0 0,1 1 0 0 0,-1-1 0 0 0,0 0 0 0 0,0 1 0 0 0,0-1 0 0 0,1-2-14 0 0,0 2 5 0 0,0-1-12 0 0,1-1 0 0 0,-1 0 0 0 0,0 0 0 0 0,0 0 0 0 0,-1-1 0 0 0,1 1 0 0 0,-1-1 0 0 0,0 1 0 0 0,0-1 0 0 0,-1 0 0 0 0,1 0 0 0 0,-1 0 0 0 0,0 0 0 0 0,0 0 0 0 0,-1 0 0 0 0,1-5 7 0 0,2-10-70 0 0,1-1 6 0 0,-1 11 33 0 0,0-1 1 0 0,-1 0-1 0 0,-1 1 1 0 0,1-1 0 0 0,-2 0-1 0 0,0 1 1 0 0,0-1 0 0 0,-1 0-1 0 0,0 0 1 0 0,-1 1 0 0 0,-1-6 30 0 0,3 15 5 0 0,0 0 0 0 0,-1 0-1 0 0,1 0 1 0 0,0 0 0 0 0,-1 0 0 0 0,1 0 0 0 0,-1 0 0 0 0,1 0 0 0 0,-1 1 0 0 0,0-1 0 0 0,1 0 0 0 0,-1 0 0 0 0,0 1 0 0 0,1-1 0 0 0,-1 0 0 0 0,0 1 0 0 0,0-1 0 0 0,0 0 0 0 0,1 1 0 0 0,-1-1 0 0 0,0 1 0 0 0,0 0 0 0 0,0-1 0 0 0,0 1 0 0 0,0 0 0 0 0,0-1 0 0 0,0 1 0 0 0,0 0 0 0 0,0 0 0 0 0,0 0 0 0 0,0 0 0 0 0,0 0 0 0 0,0 0 0 0 0,0 0 0 0 0,0 0 0 0 0,0 1 0 0 0,0-1 0 0 0,0 0 0 0 0,0 1-1 0 0,0-1 1 0 0,0 0 0 0 0,0 1 0 0 0,0-1 0 0 0,0 1 0 0 0,1-1 0 0 0,-1 1 0 0 0,0 0 0 0 0,0-1-5 0 0,-9 15 69 0 0,0 1 0 0 0,0 0 0 0 0,2 0 0 0 0,0 1 0 0 0,1 0-1 0 0,1 0 1 0 0,0 1 0 0 0,1 1-69 0 0,3-15 23 0 0,1 0-1 0 0,-1 0 1 0 0,1-1-1 0 0,0 1 1 0 0,0 0-1 0 0,0 0 1 0 0,0 1-1 0 0,1-1 1 0 0,0 0-1 0 0,0 0 1 0 0,0 0-1 0 0,0 0 1 0 0,0 0-1 0 0,1 0 1 0 0,0 0-1 0 0,0 0 1 0 0,0 0-1 0 0,0 0 1 0 0,1 0-1 0 0,0 0 1 0 0,-1 0-1 0 0,1-1 1 0 0,0 1-1 0 0,1-1 1 0 0,-1 0-1 0 0,1 1 1 0 0,0-1-1 0 0,-1 0 1 0 0,1 0-1 0 0,0-1 1 0 0,1 1-1 0 0,-1-1 1 0 0,0 1 0 0 0,1-1-1 0 0,0 0 1 0 0,-1 0-1 0 0,1-1 1 0 0,0 1-1 0 0,0-1 1 0 0,0 0-1 0 0,0 0 1 0 0,1 0-23 0 0,8-3 46 0 0,0-1 1 0 0,0 0 0 0 0,0-1 0 0 0,0-1-1 0 0,-1 0 1 0 0,0-1 0 0 0,0 0-1 0 0,0 0 1 0 0,-1-2 0 0 0,0 1 0 0 0,0-1-1 0 0,1-2-46 0 0,6-3 22 0 0,10-8 9 0 0,2 2-1 0 0,0 1 1 0 0,0 1-1 0 0,2 2 0 0 0,27-10-30 0 0,-52 23 3 0 0,-8 3-3 0 0,1 0 0 0 0,-1 0 0 0 0,1-1 0 0 0,0 1 0 0 0,0 0-1 0 0,-1 0 1 0 0,1-1 0 0 0,0 1 0 0 0,0 0 0 0 0,0 0 0 0 0,0 0 0 0 0,0-1-1 0 0,0 1 1 0 0,0 0 0 0 0,0 0 0 0 0,0 0 0 0 0,0-1 0 0 0,0 1-1 0 0,1 0 1 0 0,-1 0 0 0 0,0-1 0 0 0,1 1 0 0 0,-1 0 0 0 0,0 0-1 0 0,1-1 1 0 0,-1 1 0 0 0,1 0 0 0 0,-1-1 0 0 0,1 1 0 0 0,-1-1 0 0 0,1 1-1 0 0,0-1 1 0 0,-1 1 0 0 0,1-1 0 0 0,0 1 0 0 0,-1-1 0 0 0,1 1-1 0 0,0-1 1 0 0,-1 0 0 0 0,1 1 0 0 0,0-1 0 0 0,0 0 0 0 0,0 0 0 0 0,-1 0-1 0 0,1 0 1 0 0,0 1 0 0 0,0-1 0 0 0,0 0 0 0 0,-1 0 0 0 0,1-1-1 0 0,0 1 1 0 0,0 0 0 0 0,0 0 0 0 0,-1 0 0 0 0,1 0 0 0 0,0-1-1 0 0,0 1 1 0 0,-1 0 0 0 0,1-1 0 0 0,0 1 0 0 0,-1 0 0 0 0,1-1 0 0 0,0 1-1 0 0,-1-1 1 0 0,1 1 0 0 0,0-1 0 0 0,-1 0 0 0 0,1 1 0 0 0,-1-1-1 0 0,1 0 1 0 0,-7 12-11 0 0,0 0 0 0 0,0-1 0 0 0,-1 0-1 0 0,-1 0 1 0 0,1 0 0 0 0,-2-1 0 0 0,1 0-1 0 0,-1-1 1 0 0,-1 0 0 0 0,1 0 0 0 0,-1-1 0 0 0,-1-1-1 0 0,1 1 1 0 0,-7 1 11 0 0,-8 9-202 0 0,-67 25-2663 0 0,86-47-1728 0 0,6 4 2994 0 0</inkml:trace>
  <inkml:trace contextRef="#ctx0" brushRef="#br1" timeOffset="3.647">30007 18854 5425 0 0,'18'113'5641'0'0,"-19"-96"-5364"0"0,-1 0 0 0 0,-1 0 0 0 0,0-1 0 0 0,-1 1 1 0 0,-1-1-1 0 0,0 0 0 0 0,-1 0 0 0 0,-1-1 0 0 0,-4 7-277 0 0,11-21-11 0 0,-1 0-1 0 0,1 0 0 0 0,0 0 1 0 0,-1-1-1 0 0,1 1 0 0 0,0 0 1 0 0,-1 0-1 0 0,1 0 0 0 0,-1-1 1 0 0,1 1-1 0 0,-1 0 0 0 0,0 0 1 0 0,1-1-1 0 0,-1 1 0 0 0,0 0 1 0 0,1-1-1 0 0,-1 1 1 0 0,0-1-1 0 0,0 1 0 0 0,1-1 1 0 0,-1 0-1 0 0,0 1 0 0 0,0-1 1 0 0,0 0-1 0 0,0 1 0 0 0,0-1 1 0 0,1 0-1 0 0,-1 0 0 0 0,0 0 1 0 0,0 0-1 0 0,0 0 0 0 0,0 0 1 0 0,0 0-1 0 0,0 0 0 0 0,0 0 1 0 0,0 0-1 0 0,0 0 1 0 0,0-1-1 0 0,1 1 0 0 0,-1 0 1 0 0,0-1-1 0 0,0 1 0 0 0,0 0 1 0 0,0-1-1 0 0,1 1 0 0 0,-1-1 1 0 0,0 0-1 0 0,1 1 0 0 0,-1-1 1 0 0,0 0-1 0 0,1 1 0 0 0,-1-1 1 0 0,1 0 11 0 0,-2-9-122 0 0,1 1 0 0 0,1-1 0 0 0,0 0 0 0 0,0 0 0 0 0,1 0 0 0 0,0 0 0 0 0,1 0 0 0 0,0 1 0 0 0,1-1 0 0 0,0 1 0 0 0,0-1 0 0 0,1 1 0 0 0,0 0 0 0 0,0 0 0 0 0,1 1 0 0 0,1 0 0 0 0,-1-1 0 0 0,1 2 0 0 0,1-1 0 0 0,-1 1 0 0 0,1 0 0 0 0,1 0 0 0 0,-1 0 0 0 0,1 1 0 0 0,0 1 0 0 0,1-1 0 0 0,4-1 122 0 0,-8 8 40 0 0,0 0-1 0 0,0 1 1 0 0,0-1 0 0 0,-1 1 0 0 0,1 1 0 0 0,-1-1-1 0 0,0 0 1 0 0,0 1 0 0 0,0 0 0 0 0,0 0 0 0 0,0 0-1 0 0,0 1 1 0 0,-1-1 0 0 0,1 1 0 0 0,-1 0 0 0 0,0 0-1 0 0,-1 0 1 0 0,1 0 0 0 0,-1 1 0 0 0,1-1 0 0 0,-1 1 0 0 0,0-1-1 0 0,-1 1 1 0 0,1 0 0 0 0,-1 0 0 0 0,0 0 0 0 0,0 0-40 0 0,7 15 310 0 0,-7-16-297 0 0,-1-1-1 0 0,1 0 0 0 0,0 0 0 0 0,0 1 1 0 0,0-1-1 0 0,0 0 0 0 0,1 0 1 0 0,-1 0-1 0 0,1 0 0 0 0,0-1 0 0 0,0 1 1 0 0,0 0-1 0 0,0-1 0 0 0,0 1 0 0 0,0-1 1 0 0,1 1-1 0 0,-1-1 0 0 0,1 0 1 0 0,0 0-1 0 0,0-1 0 0 0,0 1 0 0 0,0 0 1 0 0,0-1-1 0 0,0 0 0 0 0,0 0 1 0 0,0 0-1 0 0,0 0 0 0 0,0 0 0 0 0,1 0 1 0 0,-1-1-1 0 0,0 0 0 0 0,1 1 0 0 0,-1-1 1 0 0,0-1-1 0 0,1 1 0 0 0,-1 0 1 0 0,0-1-1 0 0,1 0 0 0 0,0 0-12 0 0,43-47-569 0 0,52-39-521 0 0,-79 79 1527 0 0,21-32-343 0 0,-25-16-223 0 0,-34 73-125 0 0,-50 101-1890 0 0,68-120 275 0 0,0 0 1025 0 0</inkml:trace>
  <inkml:trace contextRef="#ctx0" brushRef="#br1" timeOffset="3.647">30945 18535 4897 0 0,'-40'102'4730'0'0,"29"-71"-4347"0"0,2 1 1 0 0,0 0 0 0 0,2 0 0 0 0,2 1-1 0 0,1 0 1 0 0,0 24-384 0 0,4-54 10 0 0,0 1 0 0 0,-1-1 0 0 0,1 0 0 0 0,1 0 0 0 0,-1 1 0 0 0,0-1 0 0 0,1 0 0 0 0,0 0 0 0 0,0 1 0 0 0,0-1 0 0 0,0 0 0 0 0,0 0 0 0 0,0 0 0 0 0,1 0 0 0 0,-1 0 0 0 0,1-1 0 0 0,0 1 0 0 0,0 0 0 0 0,2 2-10 0 0,6-21-3134 0 0,22-17 2651 0 0,-19 15-185 0 0,-8 2-132 0 0</inkml:trace>
  <inkml:trace contextRef="#ctx0" brushRef="#br1" timeOffset="3.647">30786 18685 5337 0 0,'5'13'2641'0'0,"-5"-5"-1577"0"0,5-2-760 0 0,3-1 416 0 0,-3 1-480 0 0,6 0-144 0 0,0-1-88 0 0,6-5-24 0 0,-2 2-24 0 0,2-2-48 0 0,4 3-64 0 0,-7-6-264 0 0,7 0-152 0 0,0-2-216 0 0,-2-3-240 0 0,-5 6 655 0 0,4-4-559 0 0,-6-2-160 0 0</inkml:trace>
  <inkml:trace contextRef="#ctx0" brushRef="#br1" timeOffset="3.647">31621 18424 3449 0 0,'25'16'4856'0'0,"-2"27"-3201"0"0,-19-33-1669 0 0,0-2 43 0 0,0 1-1 0 0,-1 0 1 0 0,1 0-1 0 0,-2 0 1 0 0,0 0-1 0 0,0 0 1 0 0,0 1 0 0 0,-1-1-1 0 0,-1 1 1 0 0,1-1-1 0 0,-2 1 1 0 0,1-1-1 0 0,-1 1 1 0 0,-1-1 0 0 0,1 0-1 0 0,-2 0 1 0 0,1 0-1 0 0,-1 0 1 0 0,-1 0-1 0 0,0 0 1 0 0,0-1-1 0 0,0 1 1 0 0,-1-1 0 0 0,-5 5-29 0 0,3-6-30 0 0,22-13-247 0 0,166-24-802 0 0,-179 29 1066 0 0,0 1 0 0 0,0-1 1 0 0,0 1-1 0 0,0 0 0 0 0,-1-1 0 0 0,1 1 1 0 0,0 0-1 0 0,0 0 0 0 0,0 0 0 0 0,0 1 0 0 0,0-1 1 0 0,0 0-1 0 0,0 1 0 0 0,0-1 0 0 0,0 1 1 0 0,0 0-1 0 0,0 0 0 0 0,0-1 0 0 0,-1 1 1 0 0,1 0-1 0 0,0 0 0 0 0,-1 1 0 0 0,1-1 0 0 0,-1 0 1 0 0,1 1-1 0 0,-1-1 0 0 0,0 0 0 0 0,1 1 1 0 0,-1 0-1 0 0,0-1 0 0 0,0 1 0 0 0,0 0 0 0 0,0-1 1 0 0,0 1-1 0 0,-1 0 0 0 0,1 0 0 0 0,0 0 1 0 0,-1 0-1 0 0,0 0 0 0 0,1 0 0 0 0,-1 0 1 0 0,0 0-1 0 0,0 0 0 0 0,0 0 0 0 0,0 0 0 0 0,0 0 1 0 0,0 0-1 0 0,-1 0 0 0 0,1 0 0 0 0,-1-1 1 0 0,0 1-1 0 0,0 1 13 0 0,-7 3 14 0 0,0 0-1 0 0,0 0 1 0 0,-1-1 0 0 0,0 0 0 0 0,0-1 0 0 0,0 0-1 0 0,-1 0 1 0 0,0-1 0 0 0,1 0 0 0 0,-1-1 0 0 0,0 0-1 0 0,0 0 1 0 0,-7-1-14 0 0,16-1-4 0 0,-57 17-12 0 0,23-9 448 0 0,35-8-304 0 0,0 0 18 0 0,0 0 24 0 0,0 0 2 0 0,23 7 416 0 0,-15-5-520 0 0,1 1 0 0 0,-1-1-1 0 0,1-1 1 0 0,0 0 0 0 0,-1 0 0 0 0,1 0 0 0 0,0-1-1 0 0,0-1 1 0 0,-1 1 0 0 0,1-2 0 0 0,0 1 0 0 0,-1-1 0 0 0,1 0-1 0 0,3-2-67 0 0,55-22 105 0 0,-39 18-86 0 0,0-2 0 0 0,0 0 0 0 0,-1-2 0 0 0,-1-1-1 0 0,0-1 1 0 0,-1-2 0 0 0,0 0 0 0 0,-1-1 0 0 0,-1-2-1 0 0,-1 0 1 0 0,-1-2 0 0 0,9-10-19 0 0,-24 23-16 0 0,-2 3-3 0 0,0 0 1 0 0,0 1-1 0 0,-1-1 0 0 0,1-1 0 0 0,-1 1 1 0 0,0-1-1 0 0,0 1 0 0 0,-1-1 0 0 0,0 0 1 0 0,0 0-1 0 0,0 0 0 0 0,-1 0 0 0 0,0 0 1 0 0,0 0-1 0 0,0-2 19 0 0,-22 6-146 0 0,-76 100 562 0 0,21 54 882 0 0,75-150-1283 0 0,1-1 0 0 0,0 1 0 0 0,-1 0 0 0 0,1-1 0 0 0,0 1 0 0 0,0-1 0 0 0,0 1 0 0 0,1 0 0 0 0,-1-1 0 0 0,0 1 0 0 0,1 0 0 0 0,-1-1 1 0 0,1 1-1 0 0,-1-1 0 0 0,1 1 0 0 0,0-1 0 0 0,-1 1 0 0 0,1-1 0 0 0,0 1 0 0 0,0-1 0 0 0,0 0 0 0 0,0 1 0 0 0,0-1 0 0 0,1 0 0 0 0,-1 0 0 0 0,0 0 0 0 0,1 0 0 0 0,-1 0 0 0 0,0 0 0 0 0,1 0 0 0 0,-1-1 0 0 0,1 1 0 0 0,-1 0 0 0 0,1-1 0 0 0,0 1 0 0 0,-1-1 0 0 0,1 0 0 0 0,-1 1 0 0 0,1-1 0 0 0,1 0-15 0 0,70 2 291 0 0,-52-8-338 0 0,0 0 0 0 0,-1-2 0 0 0,0 0-1 0 0,0-1 1 0 0,-1-1 0 0 0,0 0 0 0 0,-1-2-1 0 0,0 0 1 0 0,-1-1 0 0 0,0-1 0 0 0,-1-1-1 0 0,-1 0 1 0 0,0-1 0 0 0,-1 0 0 0 0,0-1-1 0 0,-2-1 1 0 0,0 0 0 0 0,-1-1 0 0 0,3-8 47 0 0,2-51-1067 0 0,-18 77 1059 0 0,0 0-1 0 0,0 0 1 0 0,0 0 0 0 0,0 1 0 0 0,0-1-1 0 0,-1 0 1 0 0,1 1 0 0 0,0 0-1 0 0,0-1 1 0 0,-1 1 0 0 0,1 0 0 0 0,0 0-1 0 0,-1 0 1 0 0,1 0 0 0 0,0 1 0 0 0,0-1-1 0 0,-1 1 1 0 0,1-1 0 0 0,0 1 0 0 0,0 0-1 0 0,0 0 1 0 0,0 0 0 0 0,-1 0-1 0 0,2 0 1 0 0,-1 0 0 0 0,0 0 0 0 0,0 1-1 0 0,0-1 1 0 0,0 1 0 0 0,0 1 8 0 0,-13 10 136 0 0,2 1 1 0 0,0 0-1 0 0,0 1 1 0 0,2 0 0 0 0,0 1-1 0 0,0 1 1 0 0,2-1-1 0 0,0 2 1 0 0,1-1-1 0 0,0 1 1 0 0,2 0-1 0 0,0 1 1 0 0,-1 11-137 0 0,3-19 84 0 0,0 0 1 0 0,1 0-1 0 0,0 1 1 0 0,1 0-1 0 0,0-1 1 0 0,1 1-1 0 0,1 0 1 0 0,0 0-1 0 0,0-1 0 0 0,1 1 1 0 0,0 0-1 0 0,2 1-84 0 0,-3-11 1 0 0,1-1-1 0 0,0 1 0 0 0,0 0 0 0 0,0 0 0 0 0,0-1 1 0 0,0 1-1 0 0,0-1 0 0 0,0 1 0 0 0,0-1 0 0 0,1 1 1 0 0,-1-1-1 0 0,1 0 0 0 0,-1 0 0 0 0,1 0 0 0 0,-1 0 1 0 0,1 0-1 0 0,0 0 0 0 0,-1 0 0 0 0,1 0 0 0 0,0 0 1 0 0,0-1-1 0 0,0 1 0 0 0,-1-1 0 0 0,1 0 0 0 0,0 1 1 0 0,0-1-1 0 0,0 0 0 0 0,0 0 0 0 0,0 0 0 0 0,0 0 1 0 0,0 0-1 0 0,0-1 0 0 0,0 1 0 0 0,-1-1 0 0 0,1 1 1 0 0,0-1-1 0 0,0 0 0 0 0,0 1 0 0 0,-1-1 0 0 0,1 0 0 0 0,66-43-349 0 0,87-123-1842 0 0,-80 109 643 0 0,-73 57 1545 0 0,11 13 420 0 0,-25 86 387 0 0,1-7 246 0 0,26-102-1073 0 0,14-10 13 0 0,-22 14 3 0 0,1 0-1 0 0,0 1 1 0 0,0 0 0 0 0,0 0 0 0 0,1 0 0 0 0,0 1-1 0 0,0 1 1 0 0,1-1 0 0 0,-1 2 0 0 0,1-1 0 0 0,0 1-1 0 0,0 1 1 0 0,0 0 0 0 0,0 0 0 0 0,1 1 7 0 0,-8 3-14 0 0,1 0 1 0 0,-1 0 0 0 0,0 0-1 0 0,-1 1 1 0 0,1-1 0 0 0,0 1-1 0 0,-1 0 1 0 0,0 0 0 0 0,1 0-1 0 0,-1 0 1 0 0,0 0 0 0 0,0 1-1 0 0,-1-1 1 0 0,1 1 0 0 0,-1-1-1 0 0,0 1 1 0 0,0-1 0 0 0,0 1-1 0 0,0 0 1 0 0,-1-1 0 0 0,1 1-1 0 0,-1 3 14 0 0,4 9-200 0 0,-3-11-197 0 0,2 12 368 0 0,6-16-4315 0 0,28-19 3046 0 0</inkml:trace>
  <inkml:trace contextRef="#ctx0" brushRef="#br1" timeOffset="3.647">36172 18338 7946 0 0,'9'30'3981'0'0,"-4"15"-2148"0"0,2 7-1543 0 0,4-30-249 0 0,-4-29-34 0 0,93-104 15 0 0,-100 112-24 0 0,0 0 0 0 0,0 0 0 0 0,0 0 0 0 0,0 0 0 0 0,0 1 0 0 0,0-1 0 0 0,0 0 0 0 0,0 0 0 0 0,0 0 0 0 0,1 0-1 0 0,-1 0 1 0 0,0 0 0 0 0,1 0 0 0 0,-1 0 0 0 0,1 0 0 0 0,-1 0 0 0 0,1 0 0 0 0,0 0 0 0 0,-1 0 0 0 0,1 0 0 0 0,0-1 0 0 0,-1 1 0 0 0,1 0-1 0 0,0 0 1 0 0,0-1 0 0 0,0 1 0 0 0,0-1 0 0 0,0 1 0 0 0,0-1 0 0 0,0 1 0 0 0,0-1 0 0 0,0 1 0 0 0,0-1 0 0 0,0 0 0 0 0,0 1 0 0 0,0-1-1 0 0,0 0 1 0 0,0 0 0 0 0,0 0 0 0 0,0 0 0 0 0,1 0 0 0 0,-1 0 0 0 0,0 0 0 0 0,0 0 0 0 0,0-1 0 0 0,0 1 0 0 0,0 0 0 0 0,0-1-1 0 0,0 1 1 0 0,0-1 0 0 0,0 1 0 0 0,0-1 0 0 0,0 1 0 0 0,0-1 0 0 0,0 0 0 0 0,0 1 0 0 0,-1-1 0 0 0,1 0 0 0 0,0 0 0 0 0,0 1 0 0 0,-1-1-1 0 0,1 0 1 0 0,-1 0 0 0 0,1 0 0 0 0,0 0 0 0 0,-1 0 0 0 0,0 0 0 0 0,1-1 2 0 0,0 29-57 0 0,-1-1 0 0 0,-1 1 0 0 0,-2-1 1 0 0,0 1-1 0 0,-2-1 0 0 0,-1 0 0 0 0,0-1 0 0 0,-2 0 0 0 0,-1 0 0 0 0,-2 0 1 0 0,0-1 56 0 0,-2 4 23 0 0,-1 0 0 0 0,-2-1 0 0 0,0-1 0 0 0,-2-1 0 0 0,-1 0 0 0 0,-2 1-23 0 0,-56 21 164 0 0,75-49-182 0 0,-1 0 1 0 0,1 0-1 0 0,0 0 0 0 0,0-1 0 0 0,0 1 0 0 0,0-1 0 0 0,0 0 0 0 0,0 1 1 0 0,1-1-1 0 0,0 0 0 0 0,-1 0 0 0 0,1 0 0 0 0,0 0 0 0 0,0 0 0 0 0,0 0 1 0 0,1 0-1 0 0,-1 0 0 0 0,1 0 0 0 0,0 0 0 0 0,0-1 0 0 0,0 1 0 0 0,0 0 0 0 0,1-3 18 0 0,-2-3-84 0 0,0 0 0 0 0,0 0-1 0 0,1 0 1 0 0,1 0-1 0 0,0 0 1 0 0,0 0-1 0 0,0 0 1 0 0,1 0-1 0 0,1 1 1 0 0,-1-1-1 0 0,2 1 1 0 0,-1-1-1 0 0,1 1 1 0 0,0 0-1 0 0,0 1 1 0 0,1-1-1 0 0,1 1 1 0 0,-1 0-1 0 0,1 0 1 0 0,0 0-1 0 0,0 1 1 0 0,1 0-1 0 0,0 0 1 0 0,0 0-1 0 0,0 1 1 0 0,1 1-1 0 0,0-1 1 0 0,3-1 84 0 0,92-14 100 0 0,-90 19-35 0 0,-1 0 0 0 0,0 0 0 0 0,0-2 0 0 0,0 1 0 0 0,0-1 0 0 0,0-1 0 0 0,-1 0 0 0 0,1-1 0 0 0,-1 0 0 0 0,0-1-1 0 0,6-4-64 0 0,2-6 122 0 0,-1 0-1 0 0,-1 0 1 0 0,-1-2-1 0 0,0 0 0 0 0,-1-1 1 0 0,-1 0-1 0 0,-1-1 0 0 0,-1-1 1 0 0,0-2-122 0 0,-21 34 693 0 0,-48 190-110 0 0,82-191-1267 0 0,63-42 146 0 0,-43-8 160 0 0,-2-2 0 0 0,-2-1 0 0 0,-2-3 0 0 0,-1-1 0 0 0,-3-2 0 0 0,7-16 378 0 0,46-61 885 0 0,-97 128 225 0 0,-7 26-766 0 0,2 1 0 0 0,0 0 0 0 0,2 1 0 0 0,1 1 0 0 0,2 0 0 0 0,1 0 1 0 0,-3 25-345 0 0,18 107 1394 0 0,-6-157-1373 0 0,1 0 0 0 0,0 0 1 0 0,0 0-1 0 0,0 0 0 0 0,1-1 1 0 0,0 1-1 0 0,0-1 0 0 0,1 1 0 0 0,0-1 1 0 0,0 0-1 0 0,0 0 0 0 0,0-1 1 0 0,1 1-1 0 0,-1-1 0 0 0,1 0 1 0 0,0 0-1 0 0,0-1 0 0 0,1 1 1 0 0,-1-1-1 0 0,1 0 0 0 0,0-1 1 0 0,0 1-1 0 0,0-1 0 0 0,4 1-21 0 0,-7-3-60 0 0,0 0-1 0 0,0 1 0 0 0,-1-1 0 0 0,1 0 0 0 0,0 0 1 0 0,0-1-1 0 0,0 1 0 0 0,0-1 0 0 0,0 1 1 0 0,0-1-1 0 0,0 0 0 0 0,0 0 0 0 0,-1 0 1 0 0,1-1-1 0 0,0 1 0 0 0,-1-1 0 0 0,1 1 1 0 0,-1-1-1 0 0,1 0 0 0 0,-1 0 0 0 0,0 0 0 0 0,0 0 1 0 0,0 0-1 0 0,0-1 0 0 0,0 1 0 0 0,-1 0 1 0 0,1-1-1 0 0,-1 0 0 0 0,1 1 0 0 0,-1-1 1 0 0,0 0-1 0 0,0 0 0 0 0,0 1 0 0 0,0-1 61 0 0,16-103-4898 0 0,-34 22 1200 0 0,8 57 2159 0 0</inkml:trace>
  <inkml:trace contextRef="#ctx0" brushRef="#br1" timeOffset="3.647">36753 18194 4953 0 0,'4'40'7531'0'0,"57"-2"-6308"0"0,-38-32-1235 0 0,1-1 0 0 0,-1-1 0 0 0,1-1 0 0 0,0-1 0 0 0,0-1-1 0 0,-1-1 1 0 0,1-1 0 0 0,7-2 12 0 0,186-41-4239 0 0,-180 35 2939 0 0,-9 3 221 0 0,0 2-240 0 0</inkml:trace>
  <inkml:trace contextRef="#ctx0" brushRef="#br1" timeOffset="3.647">37542 18408 3409 0 0,'8'25'2520'0'0,"-3"-1"-847"0"0,-1 2-889 0 0,3-4 632 0 0,-3 0-384 0 0,1-1-256 0 0,-2 0-151 0 0,1-6-281 0 0,-1 0-128 0 0,5-4-120 0 0,-2-3-160 0 0,2-2-400 0 0,-2-4-281 0 0,4-2-431 0 0,-4-2 824 0 0,-2-10-744 0 0,-1-4-376 0 0</inkml:trace>
  <inkml:trace contextRef="#ctx0" brushRef="#br1" timeOffset="3.647">33243 18503 5657 0 0,'-24'16'3212'0'0,"24"28"-2442"0"0,-38 116 1330 0 0,37-159-2106 0 0,1-1 0 0 0,0 1 0 0 0,-1-1 0 0 0,0 1 1 0 0,1-1-1 0 0,-1 1 0 0 0,1-1 0 0 0,-1 0 1 0 0,0 1-1 0 0,1-1 0 0 0,-1 0 0 0 0,0 1 1 0 0,1-1-1 0 0,-1 0 0 0 0,0 0 0 0 0,1 0 1 0 0,-1 1-1 0 0,0-1 0 0 0,0 0 0 0 0,1 0 0 0 0,-1 0 1 0 0,0 0-1 0 0,1 0 0 0 0,-1 0 0 0 0,0-1 1 0 0,0 1-1 0 0,1 0 0 0 0,-1 0 0 0 0,0 0 1 0 0,1-1-1 0 0,-1 1 0 0 0,0 0 0 0 0,1-1 1 0 0,-1 1-1 0 0,0-1 0 0 0,1 1 0 0 0,-1 0 1 0 0,1-1-1 0 0,-1 0 0 0 0,1 1 0 0 0,-1-1 0 0 0,1 1 1 0 0,0-1-1 0 0,-1 1 0 0 0,1-1 0 0 0,-1 0 1 0 0,1 1-1 0 0,0-1 0 0 0,0 0 0 0 0,-1 1 1 0 0,1-1-1 0 0,0 0 0 0 0,0 0 6 0 0,40-104-71 0 0,8 8-246 0 0,-39 84 5 0 0,45 0-1074 0 0,-21-4-2301 0 0,-28 14 2892 0 0</inkml:trace>
  <inkml:trace contextRef="#ctx0" brushRef="#br1" timeOffset="3.647">33477 18567 1392 0 0,'4'4'170'0'0,"-1"0"0"0"0,1-1-1 0 0,0 0 1 0 0,0 1-1 0 0,1-1 1 0 0,-1-1 0 0 0,1 1-1 0 0,-1 0 1 0 0,1-1-1 0 0,0 0 1 0 0,0 0 0 0 0,0-1-1 0 0,0 0 1 0 0,0 1-1 0 0,0-1 1 0 0,0-1 0 0 0,0 1-1 0 0,1-1 1 0 0,-1 0-1 0 0,0 0 1 0 0,0-1 0 0 0,0 1-1 0 0,1-1 1 0 0,-1 0-1 0 0,0-1 1 0 0,0 1 0 0 0,3-2-170 0 0,130-69 956 0 0,-65-4-544 0 0,-72 74-403 0 0,0 0 1 0 0,1 0-1 0 0,-1 0 0 0 0,0-1 0 0 0,-1 1 0 0 0,1 0 1 0 0,0-1-1 0 0,-1 1 0 0 0,1-1 0 0 0,-1 1 1 0 0,1-1-1 0 0,-1 1 0 0 0,0-1 0 0 0,0 1 1 0 0,-1-1-1 0 0,1 1 0 0 0,0-1 0 0 0,-1 1 1 0 0,0-1-1 0 0,1 1 0 0 0,-1-1 0 0 0,0 1 1 0 0,0 0-1 0 0,0 0 0 0 0,-1-1 0 0 0,1 1 1 0 0,0 0-1 0 0,-1 0 0 0 0,0 0 0 0 0,1 0 0 0 0,-1 1 1 0 0,0-1-1 0 0,0 0 0 0 0,0 1 0 0 0,0-1 1 0 0,0 1-1 0 0,0 0 0 0 0,0-1 0 0 0,-1 1 1 0 0,0 0-10 0 0,-5-4-30 0 0,-1 1 1 0 0,1 0-1 0 0,-1 0 1 0 0,0 0-1 0 0,-1 2 1 0 0,1-1-1 0 0,0 1 1 0 0,-1 0-1 0 0,0 1 0 0 0,1 0 1 0 0,-1 0-1 0 0,0 1 1 0 0,1 1-1 0 0,-1 0 1 0 0,0 0 29 0 0,2 4 15 0 0,1 1 1 0 0,0 0-1 0 0,0 1 1 0 0,1-1-1 0 0,-1 1 1 0 0,2 1-1 0 0,-1-1 1 0 0,1 1-1 0 0,0 0 1 0 0,0 0 0 0 0,1 0-1 0 0,0 1 1 0 0,1-1-1 0 0,0 1 1 0 0,0 0-1 0 0,1 0 1 0 0,0 0-1 0 0,0 0 1 0 0,1 8-16 0 0,-4-2 185 0 0,1 1 1 0 0,0-1 0 0 0,1 1 0 0 0,1 0 0 0 0,0 0 0 0 0,2 0 0 0 0,-1 0 0 0 0,2 0-1 0 0,0 1 1 0 0,1-1 0 0 0,1-1 0 0 0,0 1 0 0 0,2 0 0 0 0,-1-1 0 0 0,2 0 0 0 0,0 0-1 0 0,1 0 1 0 0,0-1 0 0 0,1 0 0 0 0,0 0 0 0 0,2-1 0 0 0,-1 0 0 0 0,2-1 0 0 0,2 3-186 0 0,-11-13-27 0 0,1 0 0 0 0,0 0 0 0 0,0-1 0 0 0,0 1 0 0 0,0-1 0 0 0,0 1 0 0 0,0-1 0 0 0,1 0 0 0 0,-1 0 0 0 0,0 0 0 0 0,0-1 0 0 0,1 1 0 0 0,-1-1 0 0 0,1 0 0 0 0,-1 0 0 0 0,1 0 0 0 0,-1 0 0 0 0,0 0 0 0 0,1-1 0 0 0,-1 0 0 0 0,0 1 0 0 0,1-1 0 0 0,-1-1 0 0 0,0 1 0 0 0,1-1 27 0 0,9-13-3768 0 0,13 0 1117 0 0,-16 8 1403 0 0</inkml:trace>
  <inkml:trace contextRef="#ctx0" brushRef="#br1" timeOffset="3.647">34143 18554 4273 0 0,'10'-11'4147'0'0,"-1"-58"-3996"0"0,-10 65-166 0 0,1 0-1 0 0,-1 1 1 0 0,-1-1 0 0 0,1 1-1 0 0,0 0 1 0 0,-1-1-1 0 0,1 1 1 0 0,-1 0 0 0 0,0 0-1 0 0,0 0 1 0 0,0 0-1 0 0,-1 0 1 0 0,1 0-1 0 0,-1 1 1 0 0,0-1 0 0 0,1 1-1 0 0,-1 0 1 0 0,0 0-1 0 0,0 0 1 0 0,0 0 0 0 0,-1 0-1 0 0,1 1 1 0 0,0-1-1 0 0,-1 1 1 0 0,1 0 0 0 0,-1 0-1 0 0,1 0 1 0 0,-1 1-1 0 0,-2-1 16 0 0,-46 30-44 0 0,47-24 47 0 0,-12 16 149 0 0,1 1 0 0 0,1 0 0 0 0,1 1 0 0 0,1 1 0 0 0,1 0 0 0 0,1 0 0 0 0,2 2 0 0 0,0-1 0 0 0,1 1 0 0 0,0 9-152 0 0,7-33 17 0 0,0 0 0 0 0,0 0 0 0 0,0 0 0 0 0,1 0 0 0 0,-1 0 0 0 0,0 0-1 0 0,1 0 1 0 0,0 0 0 0 0,-1 0 0 0 0,1 1 0 0 0,0-1 0 0 0,0 0 0 0 0,0 0 0 0 0,0 0-1 0 0,1 1 1 0 0,-1-1 0 0 0,1 0 0 0 0,-1 0 0 0 0,1 0 0 0 0,0 0 0 0 0,0 0 0 0 0,0 0-1 0 0,0 0 1 0 0,0 0 0 0 0,0 0 0 0 0,0 0 0 0 0,1-1 0 0 0,-1 1 0 0 0,1 0 0 0 0,-1-1-1 0 0,1 1 1 0 0,0-1 0 0 0,-1 0 0 0 0,1 0 0 0 0,0 1 0 0 0,0-1 0 0 0,0 0-1 0 0,0 0 1 0 0,0-1 0 0 0,0 1 0 0 0,0 0 0 0 0,0-1 0 0 0,0 1 0 0 0,1-1 0 0 0,-1 0-1 0 0,0 0 1 0 0,0 1 0 0 0,0-1 0 0 0,0-1 0 0 0,1 1 0 0 0,-1 0 0 0 0,0-1 0 0 0,0 1-1 0 0,0-1 1 0 0,0 1 0 0 0,0-1 0 0 0,0 0 0 0 0,0 0 0 0 0,0 0 0 0 0,1-1-17 0 0,9-6-27 0 0,-1-2 1 0 0,0 0 0 0 0,0 0 0 0 0,-1-1-1 0 0,0 0 1 0 0,-1-1 0 0 0,-1 0 0 0 0,1 0-1 0 0,-2-1 1 0 0,0 0 0 0 0,-1 0 0 0 0,0-1 0 0 0,0 0-1 0 0,-1-2 27 0 0,24-49-76 0 0,-27 134 26 0 0,-4-58 56 0 0,0 0 0 0 0,1-1 1 0 0,0 1-1 0 0,1 0 0 0 0,0 0 0 0 0,1-1 0 0 0,0 1 0 0 0,1 0 0 0 0,0-1 0 0 0,0 1 0 0 0,1-1 1 0 0,1 0-7 0 0,-4-8-130 0 0,0-2-63 0 0,0 0-130 0 0,16-6-2045 0 0,41-21 1270 0 0,-39 13 375 0 0</inkml:trace>
  <inkml:trace contextRef="#ctx0" brushRef="#br1" timeOffset="3.647">34638 18400 4329 0 0,'-29'13'3458'0'0,"-46"38"-2543"0"0,69-43-891 0 0,1 0-1 0 0,-1 0 1 0 0,2 0 0 0 0,-1 0 0 0 0,1 1 0 0 0,0 0 0 0 0,1 0-1 0 0,0 0 1 0 0,0 0 0 0 0,1 1 0 0 0,0-1 0 0 0,1 1-1 0 0,0-1 1 0 0,0 9-24 0 0,0-15-30 0 0,0 1 1 0 0,0-1-1 0 0,0 1 0 0 0,1 0 0 0 0,-1 0 0 0 0,1-1 0 0 0,0 1 1 0 0,0 0-1 0 0,0 0 0 0 0,1-1 0 0 0,-1 1 0 0 0,1 0 0 0 0,0-1 1 0 0,0 1-1 0 0,0-1 0 0 0,1 1 0 0 0,-1-1 0 0 0,1 1 0 0 0,0-1 1 0 0,0 0-1 0 0,0 0 0 0 0,0 0 0 0 0,0 0 0 0 0,1 0 0 0 0,0 0 1 0 0,-1-1-1 0 0,1 1 0 0 0,0-1 0 0 0,0 0 0 0 0,0 0 0 0 0,1 0 1 0 0,-1 0-1 0 0,0 0 0 0 0,1-1 0 0 0,-1 0 0 0 0,1 1 0 0 0,-1-1 0 0 0,1-1 1 0 0,0 1-1 0 0,-1 0 0 0 0,1-1 0 0 0,0 0 0 0 0,2 0 30 0 0,48-56-3624 0 0,-41 38 2681 0 0</inkml:trace>
  <inkml:trace contextRef="#ctx0" brushRef="#br1" timeOffset="3.647">34791 18094 3033 0 0,'-27'98'3778'0'0,"-27"102"-1555"0"0,36-126-1150 0 0,-4-2-1 0 0,-2 0 1 0 0,-22 42-1073 0 0,41-94-306 0 0,35-63-418 0 0,-29 42 739 0 0,27-46-696 0 0,-21 34 472 0 0,0-1 0 0 0,1 1 0 0 0,1 1 0 0 0,0-1 0 0 0,0 1 0 0 0,2 1 0 0 0,-1 0 1 0 0,1 0-1 0 0,1 1 0 0 0,0 1 0 0 0,4-3 209 0 0,-15 12-2 0 0,0-1 0 0 0,0 0 1 0 0,0 1-1 0 0,1-1 0 0 0,-1 0 1 0 0,0 1-1 0 0,0 0 0 0 0,1-1 0 0 0,-1 1 1 0 0,1 0-1 0 0,-1 0 0 0 0,0 0 1 0 0,1 0-1 0 0,-1 0 0 0 0,0 0 0 0 0,1 0 1 0 0,-1 0-1 0 0,1 0 0 0 0,-1 1 1 0 0,0-1-1 0 0,0 0 0 0 0,1 1 1 0 0,-1 0-1 0 0,0-1 0 0 0,0 1 0 0 0,1 0 1 0 0,-1-1-1 0 0,0 1 0 0 0,0 0 1 0 0,0 0-1 0 0,0 0 0 0 0,0 0 0 0 0,0 0 1 0 0,0 0-1 0 0,0 0 0 0 0,-1 0 1 0 0,1 0-1 0 0,0 1 0 0 0,-1-1 0 0 0,1 0 1 0 0,-1 0-1 0 0,1 1 0 0 0,-1-1 1 0 0,1 0-1 0 0,-1 1 0 0 0,0-1 1 0 0,0 0-1 0 0,0 1 0 0 0,0 1 2 0 0,4 78 593 0 0,-5-70-530 0 0,-5 50 452 0 0,4-50-380 0 0,0 1 1 0 0,0 0-1 0 0,2 0 0 0 0,-1 0 0 0 0,1 0 0 0 0,1 0 0 0 0,0 0 0 0 0,1 0 0 0 0,0 0 1 0 0,1 0-1 0 0,2 8-135 0 0,-3-18 19 0 0,-1 0 1 0 0,1 0 0 0 0,0 0 0 0 0,-1 0 0 0 0,1-1-1 0 0,0 1 1 0 0,0 0 0 0 0,0-1 0 0 0,0 1-1 0 0,1-1 1 0 0,-1 0 0 0 0,0 1 0 0 0,0-1 0 0 0,1 0-1 0 0,-1-1 1 0 0,1 1 0 0 0,-1 0 0 0 0,1-1-1 0 0,-1 1 1 0 0,1-1 0 0 0,-1 0 0 0 0,1 0 0 0 0,0 0-1 0 0,-1 0 1 0 0,1 0 0 0 0,-1 0 0 0 0,1-1-1 0 0,-1 1 1 0 0,1-1 0 0 0,-1 0 0 0 0,1 0 0 0 0,1-1-20 0 0,77-38 48 0 0,-61 24-53 0 0,-1 0 0 0 0,0-2 1 0 0,-1 0-1 0 0,-1-1 0 0 0,-1-1 0 0 0,0 0 0 0 0,-2-1 0 0 0,11-21 5 0 0,-20 35-30 0 0,-1 0 0 0 0,0-1-1 0 0,-1 0 1 0 0,0 0 0 0 0,0 0-1 0 0,-1 0 1 0 0,0 0 0 0 0,0-1-1 0 0,-1 1 1 0 0,0-1-1 0 0,0 1 1 0 0,-1-1 0 0 0,0-6 30 0 0,-1 13-6 0 0,1 0 0 0 0,-1 0 0 0 0,0 0 1 0 0,0 1-1 0 0,0-1 0 0 0,0 0 0 0 0,0 1 0 0 0,0-1 1 0 0,0 0-1 0 0,0 1 0 0 0,-1-1 0 0 0,1 1 0 0 0,-1 0 1 0 0,1 0-1 0 0,-1-1 0 0 0,1 1 0 0 0,-1 0 0 0 0,0 0 1 0 0,1 0-1 0 0,-1 1 0 0 0,0-1 0 0 0,0 0 0 0 0,0 1 1 0 0,0-1-1 0 0,1 1 0 0 0,-1-1 0 0 0,0 1 1 0 0,0 0-1 0 0,0 0 0 0 0,0 0 0 0 0,0 0 0 0 0,0 0 1 0 0,0 1-1 0 0,0-1 0 0 0,-1 1 6 0 0,-14 32 324 0 0,12-15-207 0 0,0-1 0 0 0,1 1-1 0 0,0 0 1 0 0,2 1 0 0 0,0-1 0 0 0,1 1-1 0 0,1-1 1 0 0,1 0 0 0 0,0 1-1 0 0,2-1 1 0 0,0 0 0 0 0,1 0 0 0 0,2 6-117 0 0,-6-21-30 0 0,0-1 0 0 0,0 1 0 0 0,0 0 0 0 0,0 0-1 0 0,1 0 1 0 0,0-1 0 0 0,-1 1 0 0 0,1 0 0 0 0,0 0 0 0 0,0-1 0 0 0,0 1 0 0 0,1-1 0 0 0,-1 1 0 0 0,1-1 0 0 0,-1 0 0 0 0,1 1 0 0 0,0-1 0 0 0,0 0 0 0 0,0 0 0 0 0,0 0 0 0 0,0 0 0 0 0,0-1 0 0 0,0 1 0 0 0,1-1 0 0 0,-1 1-1 0 0,1-1 1 0 0,-1 0 0 0 0,1 0 0 0 0,-1 0 0 0 0,1 0 0 0 0,0 0 0 0 0,0 0 0 0 0,-1-1 0 0 0,1 1 0 0 0,0-1 0 0 0,0 0 0 0 0,0 0 0 0 0,-1 0 0 0 0,1 0 0 0 0,0-1 0 0 0,0 1 0 0 0,0-1 0 0 0,-1 0 0 0 0,1 1 0 0 0,0-1 0 0 0,-1 0 0 0 0,1-1-1 0 0,-1 1 1 0 0,1 0 30 0 0,112-100-6116 0 0,-99 86 4811 0 0</inkml:trace>
  <inkml:trace contextRef="#ctx0" brushRef="#br1" timeOffset="3.647">35428 18699 1768 0 0,'0'16'1383'0'0,"-1"-14"-1212"0"0,-1 1 0 0 0,2-1 0 0 0,-1 0 1 0 0,0 1-1 0 0,0-1 0 0 0,1 1 1 0 0,-1-1-1 0 0,1 1 0 0 0,0-1 0 0 0,0 1 1 0 0,0-1-1 0 0,0 1 0 0 0,0-1 0 0 0,1 1 1 0 0,-1-1-1 0 0,1 1 0 0 0,-1-1 1 0 0,1 1-1 0 0,0-1 0 0 0,0 0 0 0 0,0 1 1 0 0,0-1-1 0 0,1 0 0 0 0,-1 0 0 0 0,0 0 1 0 0,1 0-1 0 0,0 0 0 0 0,-1 0 0 0 0,1 0 1 0 0,0-1-1 0 0,0 1 0 0 0,0-1 1 0 0,0 1-1 0 0,0-1 0 0 0,0 0 0 0 0,1 1 1 0 0,-1-1-1 0 0,0 0 0 0 0,1-1 0 0 0,-1 1 1 0 0,1 0-1 0 0,-1-1 0 0 0,1 1 0 0 0,-1-1 1 0 0,1 0-1 0 0,2 0-171 0 0,2-3 79 0 0,0-1 1 0 0,1 0-1 0 0,-1 0 0 0 0,-1-1 0 0 0,1 0 1 0 0,-1 0-1 0 0,1-1 0 0 0,-2 0 0 0 0,1 0 1 0 0,-1 0-1 0 0,0-1 0 0 0,3-3-79 0 0,9-11 165 0 0,-7 12-121 0 0,-1-2 0 0 0,-1 0 0 0 0,0 0 0 0 0,0 0 0 0 0,-1-1 0 0 0,-1 0 0 0 0,0 0 0 0 0,0-1 0 0 0,-2 0 0 0 0,1 1 0 0 0,-1-2 0 0 0,-1 1 0 0 0,-1 0 0 0 0,0-1 0 0 0,0 0 0 0 0,-1-13-44 0 0,-2 26-2 0 0,1-1 0 0 0,0 0 0 0 0,-1 1 0 0 0,1-1 0 0 0,-1 0-1 0 0,0 1 1 0 0,1-1 0 0 0,-1 1 0 0 0,0-1 0 0 0,0 1 0 0 0,0-1-1 0 0,0 1 1 0 0,0 0 0 0 0,0 0 0 0 0,-1-1 0 0 0,1 1-1 0 0,0 0 1 0 0,-1 0 0 0 0,1 0 0 0 0,-1 0 0 0 0,1 0 0 0 0,-1 1-1 0 0,1-1 1 0 0,-1 0 0 0 0,1 1 0 0 0,-1-1 0 0 0,0 1 0 0 0,1-1-1 0 0,-1 1 1 0 0,0 0 0 0 0,1 0 0 0 0,-1 0 0 0 0,0 0 0 0 0,0 0-1 0 0,1 0 1 0 0,-1 0 0 0 0,0 1 0 0 0,1-1 0 0 0,-1 1 0 0 0,0-1-1 0 0,0 1 3 0 0,-66 27-79 0 0,51-15 85 0 0,2 1 0 0 0,-1 1 0 0 0,2 0 0 0 0,0 1 0 0 0,1 0 0 0 0,1 1 0 0 0,0 1 0 0 0,2 0 0 0 0,0 0 0 0 0,-5 13-6 0 0,10-23 45 0 0,0 1-1 0 0,1 1 1 0 0,-1-1-1 0 0,2 1 0 0 0,-1-1 1 0 0,2 1-1 0 0,-1 0 1 0 0,1 0-1 0 0,1 1 1 0 0,0-1-1 0 0,0 0 0 0 0,1 0 1 0 0,0 7-45 0 0,17-15 197 0 0,62-29-222 0 0,-53 5-1 0 0,-2-1 0 0 0,0-1 0 0 0,-2-2 0 0 0,-1 0 0 0 0,-1 0 0 0 0,-1-2 0 0 0,-1-1-1 0 0,-2 0 1 0 0,0-1 0 0 0,-3-1 0 0 0,0 0 0 0 0,-2-1 0 0 0,-1 0 0 0 0,-2 0 0 0 0,-1-2 26 0 0,3-65 224 0 0,-22 101 88 0 0,-44 140-69 0 0,7 78 77 0 0,36-30-459 0 0,14-186-89 0 0,0 0 0 0 0,0-1 0 0 0,0 1 0 0 0,0-1 0 0 0,1 0 0 0 0,0 1 0 0 0,0-1 0 0 0,-1 0-1 0 0,2 0 1 0 0,-1 0 0 0 0,0 0 0 0 0,1 0 0 0 0,-1-1 0 0 0,1 1 0 0 0,0-1 0 0 0,0 0 0 0 0,0 1 0 0 0,0-1 0 0 0,0-1-1 0 0,0 1 1 0 0,1 0 0 0 0,-1-1 0 0 0,0 1 0 0 0,1-1 0 0 0,-1 0 0 0 0,1-1 0 0 0,0 1 0 0 0,0 0 228 0 0,8 0-1489 0 0</inkml:trace>
  <inkml:trace contextRef="#ctx0" brushRef="#br1" timeOffset="3.647">4289 17675 2785 0 0,'-197'-5'3052'0'0,"48"28"-2792"0"0,-25 52-260 0 0,155-69 26 0 0,1 0 0 0 0,0 2-1 0 0,0 1 1 0 0,0 0-1 0 0,2 1 1 0 0,-1 1 0 0 0,1 0-1 0 0,1 1 1 0 0,0 1-1 0 0,0 0 1 0 0,2 1 0 0 0,-1 1-1 0 0,2 0 1 0 0,0 1-1 0 0,-8 13-25 0 0,6-2 36 0 0,0 1 0 0 0,2 0 0 0 0,1 0 0 0 0,1 1-1 0 0,2 1 1 0 0,1 0 0 0 0,1 0 0 0 0,1 0 0 0 0,2 0-1 0 0,1 1 1 0 0,2-1 0 0 0,0 1 0 0 0,3 5-36 0 0,4 9 145 0 0,1 1-1 0 0,3-1 1 0 0,1 0 0 0 0,3-1-1 0 0,1-1 1 0 0,3 0 0 0 0,1-1-1 0 0,8 9-144 0 0,-15-29 15 0 0,1-1 1 0 0,2 0-1 0 0,0-1 0 0 0,1 0 0 0 0,1-2 0 0 0,1 0 0 0 0,0-1 0 0 0,1-1 0 0 0,1-1 0 0 0,9 5-15 0 0,14 8 126 0 0,-7-2 24 0 0,1-2-1 0 0,1-2 0 0 0,0-1 0 0 0,2-2 1 0 0,1-2-1 0 0,0-2 0 0 0,16 3-149 0 0,150 37 111 0 0,-121-29 40 0 0,0-5-1 0 0,1-3 1 0 0,24-1-151 0 0,-20-13 248 0 0,-1-5-1 0 0,1-3 1 0 0,9-6-248 0 0,-6 2 100 0 0,349-48 210 0 0,-312 57-289 0 0,-85 2 8 0 0,1-2 0 0 0,0-2-1 0 0,-1-2 1 0 0,0-3 0 0 0,0-1-1 0 0,0-3 1 0 0,17-6-29 0 0,25-19 186 0 0,-1-3 1 0 0,81-49-187 0 0,-156 79 12 0 0,0-1-1 0 0,-1 0 0 0 0,0 0 1 0 0,-1-1-1 0 0,0-1 0 0 0,0 0 1 0 0,-1-1-1 0 0,-1 0 1 0 0,0 0-1 0 0,-1-1 0 0 0,0 0 1 0 0,-1 0-1 0 0,0-1 1 0 0,-1 0-1 0 0,3-12-11 0 0,-4 16 15 0 0,-1 0 0 0 0,-1-1-1 0 0,0 0 1 0 0,0 1 0 0 0,-1-1 0 0 0,0 0 0 0 0,-1 0 0 0 0,0-1 0 0 0,-1 1-1 0 0,0 0 1 0 0,0 0 0 0 0,-2 0 0 0 0,1 0 0 0 0,-4-10-15 0 0,-40-135 24 0 0,-24 20-24 0 0,50 114-1 0 0,-1 1 0 0 0,-1 1-1 0 0,0 1 1 0 0,-2 1 0 0 0,0 1 0 0 0,-1 0 0 0 0,-16-7 1 0 0,-156-85 22 0 0,-4 8-1 0 0,-5 9 1 0 0,-53-10-22 0 0,145 62 23 0 0,-1 6 0 0 0,-2 4-1 0 0,-37-1-22 0 0,90 24-43 0 0,-1 3-1 0 0,1 2 0 0 0,-1 4 1 0 0,-32 5 43 0 0,20 2-758 0 0,-1 3 1 0 0,1 4 0 0 0,1 3 0 0 0,1 3-1 0 0,-34 17 758 0 0,-11 24-1799 0 0,59-24 351 0 0</inkml:trace>
  <inkml:trace contextRef="#ctx0" brushRef="#br0" timeOffset="3.647">23793 14296 1080 0 0,'-2'-97'3166'0'0,"40"105"-2720"0"0,119-18 1131 0 0,54 23-1275 0 0,22-8 554 0 0,150-55 136 0 0,-107 52-852 0 0,172-55 279 0 0,-224 34-391 0 0,165 32 389 0 0,-109 25-81 0 0,-52-38 219 0 0,89-3-233 0 0,39-18-258 0 0,211 42 577 0 0,-110-34-545 0 0,-240 8-35 0 0,26 9 98 0 0,-179 1 3 0 0,199 28 530 0 0,-132-13-406 0 0,90-13-162 0 0,-196-8-959 0 0,-15 0-3445 0 0,-10 1 2947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10.05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327 828 5321 0 0,'-16'-2'1485'0'0,"14"3"-1440"0"0,-1-1 0 0 0,0 0 0 0 0,0 0 0 0 0,0 0-1 0 0,1 0 1 0 0,-1 0 0 0 0,0-1 0 0 0,0 1 0 0 0,0-1 0 0 0,1 1 0 0 0,-1-1 0 0 0,0 0-1 0 0,1 0 1 0 0,-1-1 0 0 0,1 1 0 0 0,-1 0 0 0 0,1-1 0 0 0,0 1 0 0 0,0-1 0 0 0,-1 0-1 0 0,1 0 1 0 0,0 0 0 0 0,1 0 0 0 0,-1 0 0 0 0,0 0 0 0 0,1-1 0 0 0,-1 0-45 0 0,17-61 385 0 0,152-160 205 0 0,-163 218-588 0 0,1-1 1 0 0,-1 1 0 0 0,1 0-1 0 0,0 0 1 0 0,0 0 0 0 0,1 1 0 0 0,0 0-1 0 0,0 0 1 0 0,0 1 0 0 0,1-1-1 0 0,-1 1 1 0 0,1 1 0 0 0,0-1 0 0 0,0 1-1 0 0,0 0 1 0 0,0 1 0 0 0,1-1-1 0 0,-1 2 1 0 0,1-1 0 0 0,0 1 0 0 0,-1 0-1 0 0,1 1 1 0 0,0-1 0 0 0,0 1-1 0 0,-1 1 1 0 0,1 0 0 0 0,0 0 0 0 0,-1 0-1 0 0,1 1 1 0 0,5 2-3 0 0,-7 0 26 0 0,0 0 1 0 0,0 1-1 0 0,0-1 1 0 0,0 1-1 0 0,-1 0 1 0 0,0 1-1 0 0,0-1 1 0 0,0 1-1 0 0,-1 0 1 0 0,0 0-1 0 0,0 1 1 0 0,0-1-1 0 0,-1 1 1 0 0,0-1-1 0 0,-1 1 1 0 0,1 0-1 0 0,-1 0 1 0 0,0 1-1 0 0,-1-1 1 0 0,0 0-1 0 0,0 1 1 0 0,-1-1-1 0 0,1 0 1 0 0,-2 1-1 0 0,1-1 1 0 0,-1 0-1 0 0,0 1 1 0 0,0-1-1 0 0,-1 0 1 0 0,0 0-1 0 0,-1 0 1 0 0,1 0-1 0 0,-1 0 1 0 0,-1 0-1 0 0,1-1 1 0 0,-1 0-1 0 0,0 1 1 0 0,-1-1-27 0 0,-132 253 121 0 0,-74 31 190 0 0,181-239 40 0 0,65-35-230 0 0,76 4-128 0 0,110-18-5354 0 0,-213-2 4153 0 0</inkml:trace>
  <inkml:trace contextRef="#ctx0" brushRef="#br0" timeOffset="669.459">825 290 1848 0 0,'-10'-21'389'0'0,"-1"0"-1"0"0,-1 2 1 0 0,-1-1 0 0 0,-1 1-1 0 0,0 1 1 0 0,-1 1-1 0 0,-1 0 1 0 0,-1 1-1 0 0,0 1 1 0 0,-1 0-1 0 0,-1 1 1 0 0,-19-10-389 0 0,26 16 75 0 0,-1 1 1 0 0,0 0 0 0 0,0 1-1 0 0,-1 1 1 0 0,0 0 0 0 0,0 1-1 0 0,0 1 1 0 0,0 0 0 0 0,0 0-1 0 0,-1 2 1 0 0,1 0 0 0 0,-1 0-1 0 0,0 2 1 0 0,1-1 0 0 0,-1 2-1 0 0,1 0 1 0 0,0 1 0 0 0,-1 0-1 0 0,-8 4-75 0 0,5 1 28 0 0,1 0 0 0 0,0 0 0 0 0,1 2 0 0 0,0 0-1 0 0,1 1 1 0 0,0 0 0 0 0,0 2 0 0 0,1-1-1 0 0,1 2 1 0 0,0 0 0 0 0,1 0 0 0 0,0 1 0 0 0,2 1-1 0 0,0 0 1 0 0,0 0 0 0 0,1 1 0 0 0,-4 14-28 0 0,-2 6-4 0 0,1 1 0 0 0,3 1 0 0 0,0 0 0 0 0,3 0 0 0 0,2 1 0 0 0,1 0-1 0 0,0 37 5 0 0,3-6-1 0 0,3 1 0 0 0,3-1-1 0 0,3 0 1 0 0,4 0 0 0 0,2-1-1 0 0,3 0 1 0 0,4-2 0 0 0,2 0-1 0 0,4-1 1 0 0,2-1 0 0 0,14 20 1 0 0,12 8 97 0 0,4-3 0 0 0,5-2 0 0 0,13 10-97 0 0,-65-86 27 0 0,1 0 1 0 0,0 0 0 0 0,0-1 0 0 0,1 0 0 0 0,1-2 0 0 0,0 1 0 0 0,0-2 0 0 0,1 0 0 0 0,0 0 0 0 0,1-1 0 0 0,0-1 0 0 0,0-1 0 0 0,0-1 0 0 0,1 0 0 0 0,0 0 0 0 0,0-2 0 0 0,0 0 0 0 0,0-1 0 0 0,1-1 0 0 0,-1-1 0 0 0,0 0 0 0 0,1-1 0 0 0,-1-1 0 0 0,0-1 0 0 0,0 0 0 0 0,0-1 0 0 0,0-1 0 0 0,-1-1-1 0 0,0 0 1 0 0,0-1 0 0 0,0-1 0 0 0,11-7-28 0 0,-5-5 18 0 0,0-2 0 0 0,-1 0 0 0 0,-1-1-1 0 0,-1-1 1 0 0,-2-1 0 0 0,0-1-1 0 0,-2 0 1 0 0,0-1 0 0 0,-2-1 0 0 0,-1 0-1 0 0,-2 0 1 0 0,0-1 0 0 0,-2-1-1 0 0,2-17-17 0 0,10-29 28 0 0,-5-1 0 0 0,-2 0 0 0 0,-4-2 0 0 0,-3 1 0 0 0,-4-1 0 0 0,-3 1 0 0 0,-4-1 0 0 0,-3 1 0 0 0,-3 0 0 0 0,-4 1-1 0 0,-3 1 1 0 0,-3 0 0 0 0,-4 1 0 0 0,-3 1-28 0 0,20 57-82 0 0,-1 0 0 0 0,0 1 0 0 0,-1 0 0 0 0,-1 0 0 0 0,0 1 0 0 0,-2 0 0 0 0,1 1 0 0 0,-2 1-1 0 0,0 0 1 0 0,0 0 0 0 0,-1 2 0 0 0,0 0 0 0 0,-1 0 0 0 0,-1 2 0 0 0,0 0 0 0 0,0 1 0 0 0,0 0 0 0 0,-1 2 0 0 0,0 0-1 0 0,-5 0 83 0 0,-3-1-468 0 0,0 1-1 0 0,0 2 0 0 0,0 1 1 0 0,-1 1-1 0 0,1 1 0 0 0,-1 1 1 0 0,1 1-1 0 0,-1 2 0 0 0,-6 2 469 0 0,4 1-941 0 0</inkml:trace>
  <inkml:trace contextRef="#ctx0" brushRef="#br0" timeOffset="1172.858">1465 857 6681 0 0,'78'14'3277'0'0,"-27"-2"-3200"0"0,206 50 402 0 0,-175-51-1270 0 0,-34-33-2495 0 0,-43 15 2402 0 0</inkml:trace>
  <inkml:trace contextRef="#ctx0" brushRef="#br0" timeOffset="1453.027">1456 1121 5225 0 0,'-16'25'2934'0'0,"13"-22"-2803"0"0,0 0 0 0 0,0 0 0 0 0,0 0 0 0 0,1 1 0 0 0,0-1 0 0 0,-1 1 0 0 0,1 0 0 0 0,1-1 0 0 0,-1 1 0 0 0,0 0 0 0 0,1 0 0 0 0,0 0 0 0 0,0 0-1 0 0,0 1 1 0 0,0-1 0 0 0,1 0 0 0 0,0 0 0 0 0,0 0 0 0 0,0 1 0 0 0,0-1 0 0 0,0 0 0 0 0,1 0 0 0 0,0 0 0 0 0,0 1 0 0 0,1 0-131 0 0,11 8 93 0 0,1 0 0 0 0,1-1-1 0 0,0-1 1 0 0,0 0 0 0 0,1-1 0 0 0,1-1-1 0 0,0-1 1 0 0,0 0 0 0 0,0-1 0 0 0,1-1-1 0 0,0 0 1 0 0,0-2 0 0 0,1 0 0 0 0,-1-1 0 0 0,1 0-1 0 0,0-2 1 0 0,-1 0 0 0 0,15-2-93 0 0,-18 1-360 0 0,1-1 1 0 0,-1 0-1 0 0,0-1 1 0 0,0 0-1 0 0,0-1 0 0 0,0-1 1 0 0,0-1-1 0 0,-1 0 1 0 0,0-1-1 0 0,0 0 1 0 0,0-1-1 0 0,-1 0 0 0 0,9-7 360 0 0,-6 4-1074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4:03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22 101 5721 0 0,'28'-60'5204'0'0,"-26"57"-5140"0"0,0 0 0 0 0,1-1 0 0 0,0 2 0 0 0,-1-1 0 0 0,1 0 0 0 0,0 0 0 0 0,1 1 0 0 0,-1 0 0 0 0,0 0 0 0 0,1 0 0 0 0,-1 0 0 0 0,1 0 0 0 0,0 1 0 0 0,-1-1 0 0 0,1 1 0 0 0,0 0 0 0 0,0 0 0 0 0,0 1 0 0 0,0-1 0 0 0,0 1 0 0 0,0 0 0 0 0,0 0 0 0 0,3 0-64 0 0,123 29 112 0 0,-127-28-113 0 0,-1 1 0 0 0,0 0 1 0 0,0 0-1 0 0,0 0 0 0 0,0 0 0 0 0,0 0 0 0 0,-1 0 0 0 0,1 1 0 0 0,-1-1 0 0 0,1 0 0 0 0,-1 1 0 0 0,0-1 0 0 0,0 1 0 0 0,0-1 0 0 0,0 1 1 0 0,-1 0-1 0 0,1-1 0 0 0,-1 1 0 0 0,1 0 0 0 0,-1 0 0 0 0,0-1 0 0 0,0 1 0 0 0,0 0 0 0 0,-1 0 0 0 0,1 0 0 0 0,0-1 0 0 0,-1 1 0 0 0,0 0 1 0 0,0-1-1 0 0,0 1 0 0 0,0-1 0 0 0,0 1 0 0 0,0-1 0 0 0,-1 1 0 0 0,-1 1 1 0 0,-60 80-200 0 0,17-40 116 0 0,-104 121 159 0 0,148-163-67 0 0,0-1-1 0 0,0 1 1 0 0,0 0 0 0 0,1 1-1 0 0,-1-1 1 0 0,1 0 0 0 0,0 0-1 0 0,-1 1 1 0 0,1-1 0 0 0,0 0-1 0 0,1 1 1 0 0,-1-1 0 0 0,0 1-1 0 0,1-1 1 0 0,-1 1 0 0 0,1 0 0 0 0,0-1-1 0 0,0 1 1 0 0,0 0 0 0 0,0-1-1 0 0,0 1 1 0 0,0-1 0 0 0,1 1-1 0 0,0-1 1 0 0,-1 1 0 0 0,1-1-1 0 0,0 1 1 0 0,0-1 0 0 0,0 1-1 0 0,0-1 1 0 0,1 0 0 0 0,-1 0-1 0 0,1 1 1 0 0,-1-1 0 0 0,1 0-1 0 0,0 0 1 0 0,0-1 0 0 0,0 1 0 0 0,0 0-1 0 0,0-1 1 0 0,0 1 0 0 0,0-1-1 0 0,1 0 1 0 0,-1 1 0 0 0,0-1-1 0 0,1 0 1 0 0,-1 0 0 0 0,1-1-1 0 0,-1 1 1 0 0,2 0-8 0 0,20 0 35 0 0,-1-1 0 0 0,1-1-1 0 0,-1-1 1 0 0,1-1 0 0 0,-1-2 0 0 0,0 0-1 0 0,11-4-34 0 0,75-14-1031 0 0,-42 11-1352 0 0,-53 8 1112 0 0</inkml:trace>
  <inkml:trace contextRef="#ctx0" brushRef="#br0" timeOffset="215.457">175 260 5945 0 0,'-19'-41'4149'0'0,"29"41"-4137"0"0,103 1 11 0 0,125 13-1842 0 0,-215-9 1207 0 0</inkml:trace>
  <inkml:trace contextRef="#ctx0" brushRef="#br0" timeOffset="484.065">653 302 4345 0 0,'24'-22'5127'0'0,"27"2"-4037"0"0,-22 9-556 0 0,-17 7-454 0 0,0 0 0 0 0,-1-1 0 0 0,0 0 0 0 0,0-1 1 0 0,0 0-1 0 0,-1-1 0 0 0,1 0 0 0 0,-2-1 0 0 0,1 0 0 0 0,-1 0 1 0 0,0-1-1 0 0,-1 0 0 0 0,0-1 0 0 0,0 1 0 0 0,-1-2 0 0 0,-1 1 1 0 0,1-2-81 0 0,-6 11 0 0 0,0-1 1 0 0,-1 1-1 0 0,1 0 1 0 0,-1-1 0 0 0,1 1-1 0 0,-1 0 1 0 0,0-1 0 0 0,0 1-1 0 0,1-1 1 0 0,-1 1-1 0 0,0 0 1 0 0,0-1 0 0 0,0 1-1 0 0,-1-1 1 0 0,1 1-1 0 0,0 0 1 0 0,0-1 0 0 0,-1 1-1 0 0,1-1 1 0 0,-1 1 0 0 0,1 0-1 0 0,-1 0 1 0 0,0-1-1 0 0,1 1 1 0 0,-1 0 0 0 0,0 0-1 0 0,0 0 1 0 0,0 0-1 0 0,0-1 1 0 0,0 1 0 0 0,0 1-1 0 0,0-1 1 0 0,0 0-1 0 0,0 0 1 0 0,-1 0 0 0 0,1 1-1 0 0,0-1 1 0 0,0 0 0 0 0,-1 1-1 0 0,1-1 1 0 0,0 1-1 0 0,-1 0 1 0 0,1-1 0 0 0,-1 1-1 0 0,1 0 1 0 0,0 0-1 0 0,-1 0 1 0 0,1 0 0 0 0,-1 0-1 0 0,1 0 1 0 0,-2 0-1 0 0,-73 7 225 0 0,65-5-144 0 0,1 0 0 0 0,-1 1 1 0 0,1 0-1 0 0,-1 0 1 0 0,1 1-1 0 0,1 0 0 0 0,-1 1 1 0 0,0 0-1 0 0,1 1 1 0 0,0 0-1 0 0,1 0 0 0 0,-1 1 1 0 0,1 0-1 0 0,0 0 1 0 0,1 1-1 0 0,0 0 0 0 0,0 1 1 0 0,1-1-1 0 0,0 1 0 0 0,0 0 1 0 0,1 1-1 0 0,0 0 1 0 0,1-1-1 0 0,0 1 0 0 0,0 1 1 0 0,1-1-1 0 0,1 0 1 0 0,0 1-1 0 0,0 0 0 0 0,1-1 1 0 0,0 1-1 0 0,1 0 0 0 0,0 0 1 0 0,1-1-1 0 0,0 1 1 0 0,0 0-1 0 0,3 5-81 0 0,-2-10 19 0 0,1-1 0 0 0,0 0 1 0 0,0 0-1 0 0,1 0 0 0 0,-1 0 0 0 0,1 0 1 0 0,0-1-1 0 0,0 0 0 0 0,1 1 0 0 0,-1-2 0 0 0,1 1 1 0 0,0 0-1 0 0,0-1 0 0 0,0 0 0 0 0,0 0 1 0 0,1-1-1 0 0,-1 1 0 0 0,1-1 0 0 0,0 0 0 0 0,-1-1 1 0 0,1 1-1 0 0,0-1 0 0 0,0 0 0 0 0,0-1 0 0 0,2 1-19 0 0,157-9-3760 0 0,-149 6 2504 0 0,2-2-348 0 0,-2-2-580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15.1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86 0 4769 0 0,'9'14'2720'0'0,"-2"0"-2626"0"0,57 158 435 0 0,-24 217-99 0 0,-39-371-388 0 0,0 1 0 0 0,2-2-1 0 0,0 1 1 0 0,0 0 0 0 0,2 0 0 0 0,1-1 0 0 0,0 0 0 0 0,1 0 0 0 0,0-1 0 0 0,7 9-42 0 0,-11-22-46 0 0,0-1 0 0 0,1 0 1 0 0,-1 0-1 0 0,1 0 1 0 0,0-1-1 0 0,-1 1 1 0 0,1-1-1 0 0,0 0 0 0 0,0 0 1 0 0,0 0-1 0 0,0 0 1 0 0,0-1-1 0 0,0 0 1 0 0,0 1-1 0 0,0-1 0 0 0,0-1 1 0 0,0 1-1 0 0,0-1 1 0 0,0 0-1 0 0,0 1 0 0 0,0-2 1 0 0,0 1-1 0 0,0 0 1 0 0,0-1-1 0 0,-1 0 1 0 0,1 0-1 0 0,-1 0 0 0 0,1 0 1 0 0,-1 0-1 0 0,0-1 1 0 0,0 0-1 0 0,0 1 1 0 0,0-1-1 0 0,0 0 0 0 0,-1-1 1 0 0,1 1-1 0 0,-1 0 1 0 0,0-1-1 0 0,0 1 1 0 0,1-3 45 0 0,8-27-3034 0 0,-10 25 1947 0 0</inkml:trace>
  <inkml:trace contextRef="#ctx0" brushRef="#br0" timeOffset="314.539">0 414 5177 0 0,'24'-4'3223'0'0,"5"9"-2654"0"0,13 0-704 0 0,269-67-937 0 0,-255 45-1789 0 0,-41 12 1881 0 0</inkml:trace>
  <inkml:trace contextRef="#ctx0" brushRef="#br0" timeOffset="684.186">618 508 6217 0 0,'69'48'3184'0'0,"-53"-41"-3173"0"0,1-1 1 0 0,0-1 0 0 0,-1-1 0 0 0,1 0 0 0 0,1-1-1 0 0,-1 0 1 0 0,0-2 0 0 0,1 0 0 0 0,-1-1-1 0 0,1-1 1 0 0,-1 0 0 0 0,1-1 0 0 0,-1-1-1 0 0,0-1 1 0 0,0-1 0 0 0,-1 0 0 0 0,8-3-12 0 0,-18-7-4656 0 0,-6 14 3600 0 0</inkml:trace>
  <inkml:trace contextRef="#ctx0" brushRef="#br0" timeOffset="995.101">607 765 4569 0 0,'6'24'2334'0'0,"-6"-21"-2234"0"0,1 0 0 0 0,-1 0 0 0 0,0-1 0 0 0,1 1 0 0 0,0 0 0 0 0,0 0 0 0 0,0-1 0 0 0,0 1 0 0 0,0-1 0 0 0,0 1 0 0 0,1-1 0 0 0,-1 1 0 0 0,1-1 0 0 0,0 0 0 0 0,-1 0 0 0 0,1 0 0 0 0,0 0 0 0 0,0 0 0 0 0,0 0 0 0 0,1 0 0 0 0,-1-1 0 0 0,0 1 0 0 0,1-1 0 0 0,-1 1 0 0 0,2-1-100 0 0,15 5 97 0 0,0-1-1 0 0,1-2 1 0 0,0 0-1 0 0,-1 0 1 0 0,1-2-1 0 0,0-1 1 0 0,0 0-1 0 0,0-2 1 0 0,-1 0-1 0 0,1-1 0 0 0,-1-1 1 0 0,8-3-97 0 0,49-29-539 0 0,15-58-4913 0 0,-82 80 4491 0 0</inkml:trace>
  <inkml:trace contextRef="#ctx0" brushRef="#br0" timeOffset="1373.396">1343 530 4489 0 0,'5'20'520'0'0,"1"0"1"0"0,1 0-1 0 0,0-1 1 0 0,1 0-1 0 0,2-1 1 0 0,0 0-1 0 0,0 0 1 0 0,2-1-1 0 0,0 0 1 0 0,1-1-1 0 0,14 13-520 0 0,-25-27 32 0 0,-1 0 0 0 0,1-1-1 0 0,0 1 1 0 0,-1 0 0 0 0,1-1-1 0 0,0 1 1 0 0,0-1 0 0 0,0 0-1 0 0,0 0 1 0 0,0 0 0 0 0,0 0 0 0 0,0 0-1 0 0,0 0 1 0 0,1 0 0 0 0,-1-1-1 0 0,0 1 1 0 0,0-1 0 0 0,1 1-1 0 0,-1-1 1 0 0,0 0 0 0 0,1 0 0 0 0,-1 0-1 0 0,0-1 1 0 0,1 1 0 0 0,-1 0-1 0 0,0-1 1 0 0,1 1 0 0 0,-1-1-1 0 0,0 0 1 0 0,0 0 0 0 0,0 0-1 0 0,0 0 1 0 0,0 0 0 0 0,0 0 0 0 0,0-1-1 0 0,0 1 1 0 0,0-1 0 0 0,0 1-1 0 0,-1-1 1 0 0,1 0-32 0 0,46-83 310 0 0,-44 58-296 0 0,-1-1 0 0 0,-1 0 1 0 0,-1 0-1 0 0,-1 0 0 0 0,-2 1 1 0 0,-1-1-1 0 0,-1 0 0 0 0,-2 1 1 0 0,0 0-1 0 0,-2 0 0 0 0,-9-23-14 0 0,-24-23 54 0 0,41 71-52 0 0,-1 1 1 0 0,0-1-1 0 0,0 1 0 0 0,0-1 1 0 0,0 1-1 0 0,0-1 1 0 0,0 1-1 0 0,0 0 1 0 0,-1 0-1 0 0,1 0 1 0 0,0-1-1 0 0,-1 1 1 0 0,1 1-1 0 0,-1-1 1 0 0,1 0-1 0 0,-1 0 1 0 0,0 0-1 0 0,1 1 1 0 0,-1-1-1 0 0,1 1 1 0 0,-1-1-1 0 0,0 1 1 0 0,0 0-1 0 0,1 0 1 0 0,-1 0-1 0 0,0 0 1 0 0,0 0-1 0 0,1 0 1 0 0,-1 0-1 0 0,0 0 1 0 0,0 1-1 0 0,1-1 1 0 0,-1 1-1 0 0,0-1 1 0 0,1 1-1 0 0,-1 0 1 0 0,1-1-1 0 0,-1 1 1 0 0,1 0-1 0 0,-1 0 1 0 0,1 0-1 0 0,0 0 1 0 0,-1 1-1 0 0,1-1 1 0 0,-1 1-3 0 0,-5 10-3 0 0,1 0 1 0 0,0 1-1 0 0,1-1 0 0 0,0 1 1 0 0,1 0-1 0 0,0 1 1 0 0,1-1-1 0 0,1 0 1 0 0,0 1-1 0 0,1 8 3 0 0,-2-9-48 0 0,2 1-1 0 0,0-1 0 0 0,1 1 1 0 0,0-1-1 0 0,1 1 0 0 0,0-1 1 0 0,1 1-1 0 0,1-1 0 0 0,0 0 0 0 0,1 0 1 0 0,0 0-1 0 0,1 0 0 0 0,1-1 1 0 0,0 0-1 0 0,0 0 0 0 0,1 0 1 0 0,1-1-1 0 0,2 2 49 0 0,7-4-1833 0 0,-11-14-2238 0 0,-6 4 2443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17.50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914 143 3577 0 0,'-1'0'100'0'0,"0"-1"1"0"0,0 1-1 0 0,0-1 0 0 0,-1 1 1 0 0,1 0-1 0 0,0-1 1 0 0,0 1-1 0 0,0 0 1 0 0,0 0-1 0 0,0 0 0 0 0,0 0 1 0 0,0 0-1 0 0,0 0 1 0 0,-1 0-1 0 0,1 0 1 0 0,0 0-1 0 0,0 1 0 0 0,0-1 1 0 0,0 0-1 0 0,0 1 1 0 0,0-1-1 0 0,0 1 1 0 0,0-1-1 0 0,0 1 0 0 0,0-1 1 0 0,0 1-1 0 0,0 0 1 0 0,0 0-1 0 0,1-1 1 0 0,-1 1-1 0 0,0 0 0 0 0,0 0 1 0 0,1 0-1 0 0,-1 0 1 0 0,1 0-1 0 0,-1 0 1 0 0,0 0-1 0 0,1 0 0 0 0,0 0 1 0 0,-1 0-1 0 0,1 0 1 0 0,0 0-1 0 0,-1 0 1 0 0,1 0-1 0 0,0 0 0 0 0,0 0 1 0 0,0 1-101 0 0,-7 12 101 0 0,2-2 15 0 0,0-1 0 0 0,-1 0 1 0 0,-1-1-1 0 0,0 1 0 0 0,0-2 1 0 0,-1 1-1 0 0,0-1 0 0 0,-1 0 0 0 0,0 0 1 0 0,-7 5-117 0 0,-4-3 58 0 0,0-1 1 0 0,-1-1 0 0 0,0-1 0 0 0,-1 0 0 0 0,1-2-1 0 0,-1-1 1 0 0,-1 0 0 0 0,1-2 0 0 0,0 0-1 0 0,-1-1 1 0 0,0-2 0 0 0,1 0 0 0 0,-1-2-1 0 0,0 0 1 0 0,-3-2-59 0 0,21 3-1 0 0,1 1-1 0 0,-1-1 0 0 0,1 0 1 0 0,-1 0-1 0 0,1-1 1 0 0,0 1-1 0 0,0-1 0 0 0,-1 0 1 0 0,1 0-1 0 0,1 0 1 0 0,-1-1-1 0 0,0 1 1 0 0,0-1-1 0 0,1 0 0 0 0,0 0 1 0 0,-1 0-1 0 0,1-1 1 0 0,1 1-1 0 0,-1-1 0 0 0,0 0 1 0 0,1 1-1 0 0,0-1 1 0 0,-1 0-1 0 0,2 0 0 0 0,-1-1 1 0 0,0 1-1 0 0,1 0 1 0 0,0-1-1 0 0,0 1 0 0 0,0 0 1 0 0,1-1-1 0 0,-1 1 1 0 0,1-1-1 0 0,0 0 0 0 0,0 1 1 0 0,1-5 1 0 0,3 6-3 0 0,1-1 0 0 0,-1 1 0 0 0,1 0 0 0 0,0 0 0 0 0,-1 1 0 0 0,1-1 0 0 0,0 1 0 0 0,0 0 0 0 0,1 1 0 0 0,-1-1 0 0 0,0 1 0 0 0,1 0 0 0 0,-1 0 0 0 0,1 1 1 0 0,-1 0-1 0 0,1-1 0 0 0,-1 2 0 0 0,1-1 0 0 0,-1 1 0 0 0,0 0 0 0 0,1 0 0 0 0,-1 0 0 0 0,0 1 0 0 0,0 0 0 0 0,1 0 0 0 0,-2 0 0 0 0,1 0 0 0 0,0 1 0 0 0,0 0 0 0 0,-1 0 0 0 0,1 1 0 0 0,1 1 3 0 0,182 141 36 0 0,-170-132-11 0 0,0 0 0 0 0,1-2 0 0 0,1 0 0 0 0,0 0 0 0 0,1-2 0 0 0,0-1 0 0 0,0-1 0 0 0,1 0 0 0 0,0-2 0 0 0,0 0 0 0 0,0-2 0 0 0,16 2-25 0 0,-31-7 9 0 0,0 0 0 0 0,0 0 0 0 0,0-1 0 0 0,-1 0 0 0 0,1 0-1 0 0,0-1 1 0 0,-1 0 0 0 0,1 0 0 0 0,-1 0 0 0 0,0-1 0 0 0,0 0 0 0 0,-1 0-1 0 0,1 0 1 0 0,-1-1 0 0 0,0 0 0 0 0,0 0 0 0 0,0-1 0 0 0,-1 1 0 0 0,1-1-1 0 0,-1 0 1 0 0,-1 0 0 0 0,1-1-9 0 0,63-146 184 0 0,-61 137-172 0 0,-1 0 1 0 0,0 0-1 0 0,-2-1 0 0 0,0 1 1 0 0,-1-1-1 0 0,0 0 0 0 0,-1 0 1 0 0,-1 1-1 0 0,-1-1 0 0 0,0 0 1 0 0,-2 0-1 0 0,0-3-12 0 0,2 18 2 0 0,1-1 0 0 0,-1 1 0 0 0,0 0 0 0 0,1 0 0 0 0,-1 0 0 0 0,0 0 1 0 0,-1 0-1 0 0,1 0 0 0 0,0 0 0 0 0,0 0 0 0 0,-1 0 0 0 0,1 0 0 0 0,-1 1 0 0 0,0-1 0 0 0,1 0 0 0 0,-1 1 0 0 0,0 0 0 0 0,0-1 0 0 0,0 1 1 0 0,0 0-1 0 0,0 0 0 0 0,0 0 0 0 0,0 0 0 0 0,0 0 0 0 0,-1 1 0 0 0,1-1 0 0 0,0 1 0 0 0,0-1 0 0 0,-1 1 0 0 0,1 0 0 0 0,0 0 0 0 0,0 0 0 0 0,-1 0 1 0 0,1 0-1 0 0,0 1 0 0 0,-1-1 0 0 0,1 1 0 0 0,0-1 0 0 0,0 1 0 0 0,0 0 0 0 0,-1 0-2 0 0,-74 61-29 0 0,7 33-153 0 0,39-50-659 0 0,-1-2-1 0 0,-3-1 0 0 0,-1-2 0 0 0,-40 35 842 0 0,38-42-1523 0 0,20-20 299 0 0</inkml:trace>
  <inkml:trace contextRef="#ctx0" brushRef="#br0" timeOffset="-3735.231">65 1123 6401 0 0,'0'0'66'0'0,"1"-1"-1"0"0,-1 1 0 0 0,1 0 1 0 0,-1 0-1 0 0,1 0 0 0 0,-1 0 1 0 0,1-1-1 0 0,-1 1 0 0 0,1 0 1 0 0,-1-1-1 0 0,1 1 0 0 0,-1 0 0 0 0,0-1 1 0 0,1 1-1 0 0,-1 0 0 0 0,1-1 1 0 0,-1 1-1 0 0,0-1 0 0 0,1 1 1 0 0,-1-1-1 0 0,0 1 0 0 0,0 0 1 0 0,1-1-1 0 0,-1 1 0 0 0,0-1 1 0 0,0 0-1 0 0,0 1 0 0 0,0-1 1 0 0,0 1-1 0 0,0-1 0 0 0,0 1 0 0 0,0-1 1 0 0,0 1-1 0 0,0-1 0 0 0,0 1 1 0 0,0-1-1 0 0,0 1 0 0 0,0-1 1 0 0,0 1-1 0 0,0-1 0 0 0,-1 1 1 0 0,1-1-1 0 0,0 0-65 0 0,293-60 73 0 0,-33 28-43 0 0,41 23-21 0 0,-290 9-288 0 0,-1-1 0 0 0,-1-1-1 0 0,1 0 1 0 0,0 0 0 0 0,-1-1 0 0 0,1 0-1 0 0,-1-1 1 0 0,0 0 0 0 0,-1 0 0 0 0,1-1 0 0 0,-1 0-1 0 0,0 0 1 0 0,0-1 0 0 0,-1 0 0 0 0,0-1-1 0 0,1-1 280 0 0,1-4-1149 0 0</inkml:trace>
  <inkml:trace contextRef="#ctx0" brushRef="#br0" timeOffset="-2908.966">189 1056 5937 0 0,'-33'22'2611'0'0,"-27"46"-2245"0"0,53-57-270 0 0,6-10-80 0 0,0 0 1 0 0,0 0-1 0 0,0 0 0 0 0,0 0 0 0 0,0 0 0 0 0,0 1 0 0 0,1-1 1 0 0,-1 0-1 0 0,0 1 0 0 0,1-1 0 0 0,-1 0 0 0 0,1 1 0 0 0,-1-1 1 0 0,1 1-1 0 0,0-1 0 0 0,-1 1 0 0 0,1-1 0 0 0,0 1 1 0 0,0-1-1 0 0,0 1 0 0 0,0-1 0 0 0,0 1 0 0 0,1-1 0 0 0,-1 1 1 0 0,0-1-1 0 0,1 1 0 0 0,-1-1 0 0 0,1 0 0 0 0,-1 1 0 0 0,1-1 1 0 0,0 0-1 0 0,-1 1 0 0 0,1-1 0 0 0,0 0 0 0 0,0 0 1 0 0,0 1-1 0 0,1-1-16 0 0,21 16 83 0 0,0-2 0 0 0,2 0 1 0 0,0-2-1 0 0,0-1 1 0 0,1 0-1 0 0,1-2 0 0 0,0-1 1 0 0,25 4-84 0 0,12 7 30 0 0,123 56 12 0 0,3 46 142 0 0,-112-66 181 0 0,-77-55-306 0 0,-1-1 7 0 0,0 0 16 0 0,0 0-8 0 0,0 0 1 0 0,0 0 8 0 0,0 0-10 0 0,-24 14 242 0 0,-62 43-284 0 0,35-33-31 0 0,1 1 1 0 0,1 3-1 0 0,2 2 1 0 0,1 2-1 0 0,1 2 0 0 0,2 2 1 0 0,-4 6-1 0 0,-1-1 7 0 0,11-5 120 0 0,1 2-1 0 0,3 1 1 0 0,1 1-1 0 0,1 2 1 0 0,3 1-1 0 0,-5 14-126 0 0,-57 97 725 0 0,89-151-718 0 0,0 1 0 0 0,0-1-1 0 0,1 0 1 0 0,-1 0-1 0 0,1 1 1 0 0,0-1 0 0 0,0 0-1 0 0,0 1 1 0 0,0-1-1 0 0,1 0 1 0 0,-1 1 0 0 0,1-1-1 0 0,0 0 1 0 0,0 0-1 0 0,0 0 1 0 0,0 1 0 0 0,1-1-1 0 0,-1 0 1 0 0,1-1-1 0 0,0 1 1 0 0,0 0 0 0 0,0 0-1 0 0,0-1 1 0 0,0 1-1 0 0,0-1 1 0 0,1 0 0 0 0,-1 0-1 0 0,1 0 1 0 0,0 0-1 0 0,0 0 1 0 0,-1 0 0 0 0,1-1-1 0 0,0 1 1 0 0,0-1-1 0 0,3 1-6 0 0,118 34-42 0 0,504 26 174 0 0,-159-10-80 0 0,-255-66-5204 0 0,-200 11 3571 0 0</inkml:trace>
  <inkml:trace contextRef="#ctx0" brushRef="#br0" timeOffset="1037.701">738 545 5209 0 0,'-60'68'2593'0'0,"13"-17"-2700"0"0,32-36 102 0 0,0-1 0 0 0,-2 0 0 0 0,0-1 0 0 0,0-1 0 0 0,-1 0 0 0 0,0-2 0 0 0,-1 0-1 0 0,-1-1 1 0 0,1-1 0 0 0,-13 4 5 0 0,29-12-71 0 0,0 1 0 0 0,-1-1 0 0 0,1 1 0 0 0,0-1-1 0 0,0 0 1 0 0,0 0 0 0 0,-1 0 0 0 0,1-1 0 0 0,0 1-1 0 0,0-1 1 0 0,0 0 0 0 0,0 1 0 0 0,0-1 0 0 0,0-1-1 0 0,0 1 1 0 0,0 0 0 0 0,0-1 0 0 0,0 0 0 0 0,1 1-1 0 0,-1-1 1 0 0,1 0 0 0 0,-1 0 0 0 0,1-1 0 0 0,0 1-1 0 0,0 0 1 0 0,0-1 0 0 0,0 1 0 0 0,0-1 0 0 0,0 0 71 0 0,-46-85-2063 0 0,47 87 2059 0 0,-48-119-1502 0 0,40 93 1195 0 0</inkml:trace>
  <inkml:trace contextRef="#ctx0" brushRef="#br0" timeOffset="1499.553">261 699 6865 0 0,'-37'-5'2819'0'0,"36"4"-2835"0"0,0 1 0 0 0,0-1 0 0 0,0 1 0 0 0,0-1 0 0 0,0 1 0 0 0,0-1 0 0 0,0 0 0 0 0,1 0 0 0 0,-1 1 0 0 0,0-1 0 0 0,0 0 0 0 0,1 0 0 0 0,-1 0-1 0 0,0 0 1 0 0,1 0 0 0 0,-1 0 0 0 0,1 0 0 0 0,-1 0 0 0 0,1 0 0 0 0,-1 0 0 0 0,1 0 0 0 0,0 0 0 0 0,0 0 0 0 0,-1 0 0 0 0,1 0 0 0 0,0 0 0 0 0,0-1 0 0 0,0 1 0 0 0,0 0 0 0 0,0 0 0 0 0,1 0 0 0 0,-1 0-1 0 0,0 0 1 0 0,0 0 0 0 0,1 0 0 0 0,-1 0 0 0 0,1 0 0 0 0,-1 0 0 0 0,1 0 0 0 0,-1 0 0 0 0,1 0 0 0 0,0 0 0 0 0,-1 0 0 0 0,1 0 16 0 0,113-213-2921 0 0,-79 148 2080 0 0,-18 33 218 0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20.00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259 731 6817 0 0,'-40'4'3394'0'0,"-30"72"-3145"0"0,66-62-197 0 0,1 0 1 0 0,1 0-1 0 0,0 0 1 0 0,1 0-1 0 0,0 0 1 0 0,1 0-1 0 0,1 0 1 0 0,0 0-1 0 0,1 0 1 0 0,1 0-1 0 0,0 0 1 0 0,1-1-1 0 0,0 1 1 0 0,1-1-1 0 0,1 0 1 0 0,3 7-53 0 0,14 50 38 0 0,36 163 34 0 0,-28 117 14 0 0,-14-284-658 0 0,-16-66 320 0 0,-1 0-71 0 0,0 0-103 0 0,0 0-60 0 0,0 0-78 0 0,0 0-122 0 0,0 0-195 0 0,0-3-1419 0 0,0 1 1279 0 0</inkml:trace>
  <inkml:trace contextRef="#ctx0" brushRef="#br0" timeOffset="452.424">53 1063 3153 0 0,'-11'-29'253'0'0,"1"1"1"0"0,2-1-1 0 0,1 0 1 0 0,1-1-1 0 0,1 0 0 0 0,2 0 1 0 0,1 0-1 0 0,1 0 1 0 0,2 0-1 0 0,1 0 1 0 0,1 0-1 0 0,2 0 1 0 0,1 1-1 0 0,1-1 1 0 0,1 1-1 0 0,2 1 1 0 0,10-20-254 0 0,-10 30 132 0 0,2 0 0 0 0,0 1 0 0 0,1 1 0 0 0,1 0 0 0 0,0 1 0 0 0,1 1 0 0 0,1 0 0 0 0,0 1 0 0 0,1 0 1 0 0,0 1-1 0 0,1 1 0 0 0,0 1 0 0 0,1 1 0 0 0,0 1 0 0 0,1 0 0 0 0,-1 1 0 0 0,2 1 0 0 0,-1 1 0 0 0,0 1 0 0 0,5 0-132 0 0,-12 0 10 0 0,0 1 0 0 0,0 1-1 0 0,0 0 1 0 0,1 0 0 0 0,-1 1-1 0 0,1 1 1 0 0,-1 1 0 0 0,1 0-1 0 0,-1 0 1 0 0,0 1-1 0 0,0 1 1 0 0,0 0 0 0 0,0 1-1 0 0,0 0 1 0 0,0 1 0 0 0,-1 1-1 0 0,0 0 1 0 0,0 0-1 0 0,-1 1 1 0 0,0 1 0 0 0,0 0-1 0 0,0 0 1 0 0,-1 1 0 0 0,-1 1-1 0 0,1 0 1 0 0,-1 0 0 0 0,3 6-10 0 0,-4-3 51 0 0,-2 1 0 0 0,0-1 0 0 0,0 1 0 0 0,-1 0 0 0 0,-1 0 1 0 0,0 1-1 0 0,-1 0 0 0 0,-1-1 0 0 0,0 1 0 0 0,-1 0 0 0 0,0 0 1 0 0,-2 0-1 0 0,0 0 0 0 0,0 0 0 0 0,-1-1 0 0 0,-1 1 1 0 0,0 0-1 0 0,-1-1 0 0 0,-1 0 0 0 0,0 0 0 0 0,-1 0 0 0 0,-1-1 1 0 0,0 0-1 0 0,-2 2-51 0 0,-12 19 56 0 0,-1-2 0 0 0,-1 0 0 0 0,-2-2 0 0 0,-1-1 1 0 0,-2-1-1 0 0,-1-1 0 0 0,0-1 0 0 0,-2-2 0 0 0,-1-1 0 0 0,-18 9-56 0 0,-92 31-186 0 0,136-61 13 0 0,0-1 1 0 0,0 0-1 0 0,0 0 1 0 0,0 0-1 0 0,-1-1 1 0 0,1 0-1 0 0,0 0 1 0 0,0-1-1 0 0,0 0 1 0 0,0 0-1 0 0,0 0 1 0 0,0-1-1 0 0,0 0 1 0 0,0 0-1 0 0,0 0 1 0 0,1-1-1 0 0,-1 0 1 0 0,1 0-1 0 0,0 0 1 0 0,0-1-1 0 0,0 0 1 0 0,0 0-1 0 0,-3-3 173 0 0,-1-6-982 0 0</inkml:trace>
  <inkml:trace contextRef="#ctx0" brushRef="#br0" timeOffset="884.681">1286 0 7858 0 0,'-25'31'329'0'0,"2"1"0"0"0,1 1 1 0 0,2 1-1 0 0,1 1 1 0 0,2 1-1 0 0,1 0 0 0 0,2 1 1 0 0,2 0-1 0 0,1 1 1 0 0,2 1-1 0 0,1 2-329 0 0,-8 56-32 0 0,6 0 0 0 0,3 1 0 0 0,6 86 32 0 0,13 107-87 0 0,34 177 87 0 0,-4-268-458 0 0,-41-191 245 0 0,1 0 1 0 0,1 0 0 0 0,-1 0 0 0 0,1-1 0 0 0,1 0-1 0 0,-1 1 1 0 0,1-1 0 0 0,1 0 0 0 0,0-1 0 0 0,0 1 0 0 0,0-1-1 0 0,1 0 1 0 0,0 0 0 0 0,0-1 0 0 0,1 0 0 0 0,0 0-1 0 0,0 0 1 0 0,2 0 212 0 0,8-1-1219 0 0</inkml:trace>
  <inkml:trace contextRef="#ctx0" brushRef="#br0" timeOffset="2008.129">1547 714 4369 0 0,'55'45'2812'0'0,"63"-29"-2713"0"0,-95-15 184 0 0,131-3 662 0 0,-146 4-933 0 0,1-1-1 0 0,-1 0 0 0 0,1 0 0 0 0,-1-1 0 0 0,1 0 0 0 0,0-1 0 0 0,-1 0 0 0 0,1 0 0 0 0,-1-1 0 0 0,0 0 0 0 0,1 0 1 0 0,-1-1-1 0 0,0 0 0 0 0,0-1 0 0 0,-1 1 0 0 0,1-2 0 0 0,-1 1 0 0 0,0-1 0 0 0,5-3-11 0 0,-12 7 7 0 0,1 0 1 0 0,-1 0-1 0 0,0-1 0 0 0,1 1 0 0 0,-1 0 0 0 0,0 0 1 0 0,0 0-1 0 0,0 0 0 0 0,0 0 0 0 0,0 0 1 0 0,0-1-1 0 0,0 1 0 0 0,0 0 0 0 0,0 0 0 0 0,0 0 1 0 0,-1 0-1 0 0,1 0 0 0 0,-1 0 0 0 0,1 0 1 0 0,0 0-1 0 0,-1 0 0 0 0,0 0 0 0 0,1 0 0 0 0,-1 0 1 0 0,0 0-1 0 0,1 0 0 0 0,-1 0 0 0 0,0 0 0 0 0,0 1 1 0 0,0-1-1 0 0,0 0 0 0 0,1 0 0 0 0,-1 1 1 0 0,0-1-1 0 0,0 1 0 0 0,-1-1 0 0 0,1 1 0 0 0,0-1 1 0 0,-1 1-8 0 0,-115 12 38 0 0,94-5 39 0 0,0 1 0 0 0,1 1 0 0 0,-1 1 0 0 0,2 1 0 0 0,-1 1 0 0 0,2 1 0 0 0,-17 14-77 0 0,27-21 63 0 0,-13 8 6 0 0,0 1 1 0 0,1 1-1 0 0,1 1 1 0 0,0 1-1 0 0,2 1 0 0 0,0 0 1 0 0,1 2-1 0 0,1 0 1 0 0,0 1-1 0 0,2 0 1 0 0,1 1-1 0 0,1 1 1 0 0,-10 24-70 0 0,13-19 81 0 0,1 1 0 0 0,2 0 0 0 0,1 1 1 0 0,1-1-1 0 0,1 1 0 0 0,2 0 0 0 0,2 0 1 0 0,0 0-1 0 0,2 0 0 0 0,2 0 0 0 0,0 0 1 0 0,2-1-1 0 0,2 0 0 0 0,8 22-81 0 0,-11-41 21 0 0,1 0-1 0 0,0-1 1 0 0,0 1-1 0 0,1-1 0 0 0,1-1 1 0 0,0 1-1 0 0,0-1 1 0 0,1-1-1 0 0,0 0 1 0 0,0 0-1 0 0,1 0 1 0 0,0-1-1 0 0,0-1 1 0 0,1 0-1 0 0,3 1-20 0 0,-7-3 5 0 0,-1-2-1 0 0,0 1 1 0 0,1-1-1 0 0,0 0 1 0 0,0 0-1 0 0,-1-1 1 0 0,1 0-1 0 0,0 0 1 0 0,0-1-1 0 0,0 1 1 0 0,0-2-1 0 0,0 1 1 0 0,0-1-1 0 0,0 0 1 0 0,0 0-1 0 0,-1-1 1 0 0,1 0-1 0 0,0 0 1 0 0,-1-1-1 0 0,1 1 1 0 0,-1-1-1 0 0,0-1 1 0 0,0 1-1 0 0,0-1 1 0 0,-1 0-1 0 0,6-5-4 0 0,5-9-163 0 0,-1 0-1 0 0,-1-1 1 0 0,0-1-1 0 0,-2 0 0 0 0,0-1 1 0 0,-1-1-1 0 0,-2 1 1 0 0,0-2-1 0 0,-1 1 1 0 0,-1-1-1 0 0,-1 0 1 0 0,-1 0-1 0 0,-1-1 0 0 0,-1 0 1 0 0,-2 0 163 0 0,1 12-442 0 0,11-43-1813 0 0,-10 37 1269 0 0</inkml:trace>
  <inkml:trace contextRef="#ctx0" brushRef="#br0" timeOffset="2757.326">2182 1712 1632 0 0,'13'23'1656'0'0,"-12"-21"-1566"0"0,0 0-1 0 0,-1 1 0 0 0,2-1 0 0 0,-1 0 1 0 0,0 0-1 0 0,0 0 0 0 0,0 0 1 0 0,1 0-1 0 0,0 0 0 0 0,-1 0 0 0 0,1 0 1 0 0,0 0-1 0 0,0-1 0 0 0,-1 1 0 0 0,1-1 1 0 0,1 0-1 0 0,-1 1 0 0 0,0-1 1 0 0,0 0-1 0 0,0 0 0 0 0,1 0 0 0 0,-1 0 1 0 0,0-1-1 0 0,1 1 0 0 0,-1-1 0 0 0,1 1 1 0 0,-1-1-1 0 0,0 0 0 0 0,2 0-89 0 0,0 0 78 0 0,-1-1 0 0 0,0 0 0 0 0,0 1 0 0 0,0-1 0 0 0,0-1 0 0 0,0 1-1 0 0,0 0 1 0 0,0-1 0 0 0,0 1 0 0 0,0-1 0 0 0,-1 0 0 0 0,1 0 0 0 0,-1 0 0 0 0,1 0-1 0 0,-1 0 1 0 0,0 0 0 0 0,0-1 0 0 0,0 0 0 0 0,0 1 0 0 0,0-1 0 0 0,0 0 0 0 0,-1 1-1 0 0,0-1 1 0 0,1 0 0 0 0,-1 0 0 0 0,0-1 0 0 0,0 1 0 0 0,-1 0 0 0 0,1 0-1 0 0,0-1-76 0 0,12-103 1172 0 0,-13 105-1181 0 0,2-9 15 0 0,-1 0 0 0 0,1 1-1 0 0,-2-1 1 0 0,1 0-1 0 0,-2 1 1 0 0,1-1 0 0 0,-2 0-1 0 0,1 1 1 0 0,-1-1-1 0 0,-1 1 1 0 0,0 0 0 0 0,0 0-1 0 0,-1 0 1 0 0,0 0 0 0 0,-1 0-1 0 0,0 1 1 0 0,-1 0-1 0 0,0 0 1 0 0,0 0 0 0 0,-1 1-1 0 0,0 0 1 0 0,0 0-1 0 0,-1 1 1 0 0,-8-7-7 0 0,13 13-2 0 0,-1-1 1 0 0,0 1-1 0 0,0 0 0 0 0,0 1 1 0 0,0-1-1 0 0,0 1 1 0 0,1-1-1 0 0,-1 1 0 0 0,0 0 1 0 0,0 1-1 0 0,0-1 0 0 0,0 1 1 0 0,0-1-1 0 0,0 1 0 0 0,0 0 1 0 0,1 1-1 0 0,-1-1 1 0 0,0 1-1 0 0,1 0 0 0 0,-1-1 1 0 0,1 2-1 0 0,0-1 0 0 0,-1 0 1 0 0,1 1-1 0 0,0-1 0 0 0,1 1 1 0 0,-1 0-1 0 0,0 0 1 0 0,1 0-1 0 0,-1 0 0 0 0,1 0 1 0 0,0 1-1 0 0,-1 1 2 0 0,-52 122-42 0 0,48-104 129 0 0,2 0 1 0 0,1 0-1 0 0,1 1 0 0 0,0-1 0 0 0,2 1 1 0 0,1 0-1 0 0,1-1 0 0 0,1 1 1 0 0,1-1-1 0 0,1 1 0 0 0,2 6-87 0 0,-6-28 12 0 0,0 0 0 0 0,0 0 0 0 0,0 0 0 0 0,1 1 0 0 0,-1-1 0 0 0,1 0 0 0 0,-1 0 0 0 0,1 0 0 0 0,0 0 0 0 0,0 0 0 0 0,0 0 0 0 0,0 0 0 0 0,0 0 0 0 0,0 0-1 0 0,0 0 1 0 0,1 0 0 0 0,-1-1 0 0 0,1 1 0 0 0,-1-1 0 0 0,1 1 0 0 0,0-1 0 0 0,-1 1 0 0 0,1-1 0 0 0,0 0 0 0 0,0 0 0 0 0,0 0 0 0 0,0 0 0 0 0,0 0 0 0 0,0 0 0 0 0,0-1 0 0 0,1 1 0 0 0,-1-1 0 0 0,0 1 0 0 0,0-1 0 0 0,0 0-1 0 0,1 0 1 0 0,-1 0 0 0 0,0 0 0 0 0,0 0 0 0 0,0 0 0 0 0,1-1 0 0 0,-1 1 0 0 0,0-1 0 0 0,0 0 0 0 0,0 1 0 0 0,0-1 0 0 0,0 0 0 0 0,0 0 0 0 0,0 0 0 0 0,0-1 0 0 0,0 1 0 0 0,1-1-12 0 0,109-145 124 0 0,-112 144-122 0 0,1 1 0 0 0,0 0 1 0 0,0-1-1 0 0,0 1 0 0 0,1 0 1 0 0,-1 0-1 0 0,1 0 1 0 0,-1 0-1 0 0,1 0 0 0 0,-1 0 1 0 0,1 0-1 0 0,0 1 0 0 0,0-1 1 0 0,0 1-1 0 0,0-1 0 0 0,0 1 1 0 0,0 0-1 0 0,1-1 0 0 0,-1 1 1 0 0,0 1-1 0 0,1-1 0 0 0,-1 0 1 0 0,0 0-1 0 0,1 1 0 0 0,-1-1 1 0 0,1 1-1 0 0,-1 0 0 0 0,1 0 1 0 0,-1 0-1 0 0,1 0 1 0 0,-1 0-1 0 0,1 1 0 0 0,-1-1 1 0 0,1 1-1 0 0,-1-1 0 0 0,0 1 1 0 0,1 0-1 0 0,-1 0 0 0 0,0 0 1 0 0,0 0-1 0 0,1 0 0 0 0,-1 1 1 0 0,0-1-1 0 0,0 1 0 0 0,0-1 1 0 0,0 1-3 0 0,84 122 49 0 0,-76-106-56 0 0,0 0 0 0 0,0-1 0 0 0,2-1-1 0 0,0 0 1 0 0,1 0 0 0 0,1-1 0 0 0,0-1 0 0 0,7 5 7 0 0,-19-18-89 0 0,0-1 1 0 0,1 1 0 0 0,-1-1 0 0 0,0 1-1 0 0,1-1 1 0 0,-1 0 0 0 0,1 0 0 0 0,-1 0-1 0 0,0 0 1 0 0,1 0 0 0 0,-1-1 0 0 0,1 1-1 0 0,-1-1 1 0 0,0 1 0 0 0,0-1-1 0 0,1 0 1 0 0,-1 0 0 0 0,0 0 0 0 0,0 0-1 0 0,0-1 1 0 0,0 1 0 0 0,0 0 0 0 0,0-1-1 0 0,0 0 1 0 0,-1 1 0 0 0,1-1-1 0 0,0 0 1 0 0,-1 0 0 0 0,1 0 0 0 0,-1 0-1 0 0,0 0 1 0 0,0 0 0 0 0,0 0 0 0 0,0 0-1 0 0,0 0 1 0 0,0-1 0 0 0,-1 1 0 0 0,1 0-1 0 0,-1-1 1 0 0,1 1 0 0 0,-1 0-1 0 0,0-1 1 0 0,0 1 0 0 0,0-1 0 0 0,0 1-1 0 0,0 0 1 0 0,-1-1 0 0 0,1 1 0 0 0,-1 0-1 0 0,0-2 89 0 0,2 0-51 0 0,4-19-699 0 0</inkml:trace>
  <inkml:trace contextRef="#ctx0" brushRef="#br0" timeOffset="3256.586">3241 661 2393 0 0,'-8'6'311'0'0,"-1"0"1"0"0,1 0 0 0 0,0 1 0 0 0,0 0 0 0 0,1 0 0 0 0,0 1 0 0 0,0 0 0 0 0,1 0 0 0 0,0 0 0 0 0,0 1 0 0 0,-2 4-312 0 0,-14 21 280 0 0,-223 233 3053 0 0,90-67-2250 0 0,146-170-1111 0 0,9-30 17 0 0,0 0-5 0 0,0 0-7 0 0,0 0-3 0 0,0 0-6 0 0,18 4-10 0 0,152 33-72 0 0,-67 3-234 0 0,5 2-1098 0 0,-34-23-2396 0 0,-66-19 3127 0 0,-3 0-121 0 0</inkml:trace>
  <inkml:trace contextRef="#ctx0" brushRef="#br0" timeOffset="3559.375">2781 1628 5017 0 0,'2'4'115'0'0,"0"-1"1"0"0,1 1-1 0 0,-1-1 0 0 0,1 1 1 0 0,-1-1-1 0 0,1 0 0 0 0,0 0 0 0 0,0 0 1 0 0,1 0-1 0 0,-1-1 0 0 0,0 1 1 0 0,1-1-1 0 0,0 0 0 0 0,-1 0 1 0 0,1 0-1 0 0,0-1 0 0 0,0 1 1 0 0,0-1-1 0 0,0 0 0 0 0,1 0 0 0 0,-1 0 1 0 0,0-1-1 0 0,0 1 0 0 0,0-1 1 0 0,1 0-1 0 0,-1 0 0 0 0,2-1-115 0 0,1 2 194 0 0,107 10-12 0 0,-86-10-658 0 0,0 1 0 0 0,-1 1 0 0 0,0 1 0 0 0,0 2 1 0 0,0 1-1 0 0,23 8 476 0 0,-28-7-1007 0 0,-14-5 364 0 0</inkml:trace>
  <inkml:trace contextRef="#ctx0" brushRef="#br0" timeOffset="3984.087">3792 476 4329 0 0,'-33'159'3197'0'0,"-6"81"-3243"0"0,14-75 242 0 0,-23 196 1111 0 0,47-350-1274 0 0,0-1 0 0 0,1 0 0 0 0,0 1 0 0 0,1-1 0 0 0,0 0 0 0 0,0 0 0 0 0,1 0 0 0 0,1 0 0 0 0,0 0 0 0 0,0 0 0 0 0,1 0 0 0 0,0-1 0 0 0,1 0 0 0 0,0 0 0 0 0,0 0 0 0 0,1 0 0 0 0,0-1 0 0 0,0 0 0 0 0,1 0 0 0 0,0-1 0 0 0,1 0 0 0 0,0 0 0 0 0,0-1 0 0 0,0 0 0 0 0,0 0 0 0 0,1-1 0 0 0,0 0-1 0 0,1 0 1 0 0,0-1-33 0 0,4 1-9 0 0,0-2-1 0 0,0 1 0 0 0,0-2 0 0 0,0 0 0 0 0,0-1 0 0 0,0 0 0 0 0,1-1 0 0 0,-1-1 0 0 0,0 0 0 0 0,0-1 1 0 0,0 0-1 0 0,0-1 0 0 0,0-1 0 0 0,0 0 0 0 0,7-4 10 0 0,-13 5-313 0 0,0-1 0 0 0,-1 0 0 0 0,0 0 1 0 0,0-1-1 0 0,0 0 0 0 0,0-1 0 0 0,0 1 0 0 0,-1-1 1 0 0,0 0-1 0 0,-1-1 0 0 0,1 1 0 0 0,-1-1 0 0 0,0 0 0 0 0,-1 0 1 0 0,0-1-1 0 0,0 0 0 0 0,0-2 313 0 0,1-4-1144 0 0</inkml:trace>
  <inkml:trace contextRef="#ctx0" brushRef="#br0" timeOffset="4263.3">3299 1085 8962 0 0,'-1'1'85'0'0,"1"1"-1"0"0,-1-1 1 0 0,1 1 0 0 0,0-1-1 0 0,-1 1 1 0 0,1-1 0 0 0,0 0-1 0 0,0 1 1 0 0,0 0 0 0 0,0-1-1 0 0,0 0 1 0 0,1 1 0 0 0,-1-1-1 0 0,0 1 1 0 0,1-1 0 0 0,-1 1-1 0 0,1-1 1 0 0,-1 1 0 0 0,1-1-1 0 0,0 0 1 0 0,0 1 0 0 0,-1-1-1 0 0,1 0 1 0 0,0 0 0 0 0,0 0-1 0 0,0 0 1 0 0,0 0 0 0 0,0 0-1 0 0,1 0 1 0 0,-1 0 0 0 0,0 0-1 0 0,0 0 1 0 0,1 0 0 0 0,-1-1 0 0 0,0 1-1 0 0,1-1 1 0 0,-1 1 0 0 0,1-1-1 0 0,-1 1 1 0 0,1-1 0 0 0,-1 0-1 0 0,1 0 1 0 0,-1 0 0 0 0,1 0-1 0 0,-1 0 1 0 0,1 0 0 0 0,-1 0-1 0 0,1 0 1 0 0,-1 0 0 0 0,1-1-1 0 0,-1 1-84 0 0,87-5-312 0 0,190-60 5 0 0,-142 9-4351 0 0,-120 47 3120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30.43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1260 9738 0 0,'4'-37'3558'0'0,"-3"6"-3989"0"0,55-129-431 0 0,15-90 814 0 0,-24-3 8 0 0,-3 143-174 0 0,-40 97 133 0 0,-3 8-34 0 0,-1 0 0 0 0,1 0 1 0 0,1 0-1 0 0,-1 1 0 0 0,1-1 0 0 0,0 0 1 0 0,0 0-1 0 0,0 1 0 0 0,0 0 0 0 0,1-1 1 0 0,0 1-1 0 0,0 0 0 0 0,0 0 0 0 0,0 0 1 0 0,1 1-1 0 0,-1-1 0 0 0,1 1 0 0 0,0 0 1 0 0,0 0-1 0 0,1 0 0 0 0,-1 0 0 0 0,0 1 1 0 0,1 0-1 0 0,-1 0 115 0 0,1 4-57 0 0,0 1 0 0 0,-1-1 0 0 0,1 1 0 0 0,-1 0 1 0 0,0 1-1 0 0,0-1 0 0 0,0 1 0 0 0,0-1 0 0 0,-1 1 0 0 0,0 1 0 0 0,1-1 0 0 0,-1 0 0 0 0,-1 1 1 0 0,1-1-1 0 0,-1 1 0 0 0,0 0 0 0 0,0 0 0 0 0,0 0 0 0 0,-1 0 0 0 0,1 3 57 0 0,17 48 259 0 0,-4 1 0 0 0,-2 1-1 0 0,-2-1 1 0 0,-3 2 0 0 0,-2-1 0 0 0,-3 1-1 0 0,-3 0 1 0 0,-2 0 0 0 0,-2-1 0 0 0,-4 1-1 0 0,-1-1 1 0 0,-10 27-259 0 0,7-32-183 0 0,4-75-4158 0 0,4-19 3587 0 0,2 17-168 0 0</inkml:trace>
  <inkml:trace contextRef="#ctx0" brushRef="#br0" timeOffset="249.742">123 1059 4537 0 0,'72'11'3096'0'0,"-51"-13"-3062"0"0,0 0 1 0 0,0-1 0 0 0,0-1-1 0 0,-1 0 1 0 0,1-2-1 0 0,-1-1 1 0 0,6-3-35 0 0,52-47-3543 0 0,-71 48 2420 0 0</inkml:trace>
  <inkml:trace contextRef="#ctx0" brushRef="#br0" timeOffset="576.718">572 1515 7938 0 0,'31'28'4247'0'0,"-22"-42"-4156"0"0,32-52 92 0 0,-33-132 55 0 0,-7 196-243 0 0,-1 1-1 0 0,0-1 0 0 0,1 1 1 0 0,-1-1-1 0 0,0 1 0 0 0,0-1 1 0 0,0 1-1 0 0,0-1 0 0 0,-1 1 1 0 0,1-1-1 0 0,0 1 0 0 0,-1-1 1 0 0,1 1-1 0 0,0 0 0 0 0,-1-1 1 0 0,0 1-1 0 0,1-1 0 0 0,-1 1 1 0 0,0 0-1 0 0,0 0 0 0 0,0-1 0 0 0,0 1 1 0 0,0 0-1 0 0,0 0 0 0 0,0 0 1 0 0,0 0-1 0 0,0 0 0 0 0,0 0 1 0 0,-1 0-1 0 0,1 1 0 0 0,0-1 1 0 0,-1 0-1 0 0,1 1 0 0 0,-1-1 1 0 0,1 1-1 0 0,-1-1 0 0 0,1 1 1 0 0,0 0-1 0 0,-1-1 0 0 0,1 1 1 0 0,-1 0-1 0 0,0 0 0 0 0,1 0 1 0 0,-1 0-1 0 0,1 0 0 0 0,-1 1 1 0 0,1-1-1 0 0,-1 0 0 0 0,1 1 1 0 0,-2 0 5 0 0,-64 44-323 0 0,60-36 337 0 0,0 0 1 0 0,1 0-1 0 0,0 0 1 0 0,0 1-1 0 0,1 0 1 0 0,1 0-1 0 0,0 0 1 0 0,0 0-1 0 0,1 1 1 0 0,0-1-1 0 0,0 1 1 0 0,2 0-1 0 0,-1 0 1 0 0,1 0-1 0 0,1 0 1 0 0,0 0-1 0 0,1 0 1 0 0,0 0-1 0 0,0 0 1 0 0,1 0-1 0 0,1 0 1 0 0,-1-1-1 0 0,2 1 1 0 0,1 2-15 0 0,-3-13-94 0 0,1 0 1 0 0,0 0 0 0 0,0-1 0 0 0,0 1-1 0 0,-1-1 1 0 0,1 1 0 0 0,0-1 0 0 0,-1 0 0 0 0,1 0-1 0 0,-1 0 1 0 0,1 0 0 0 0,-1-1 0 0 0,1 1-1 0 0,-1-1 1 0 0,0 1 0 0 0,0-1 0 0 0,1 0-1 0 0,-1 0 1 0 0,-1 0 0 0 0,1 0 0 0 0,0 0 93 0 0,-1 1-56 0 0,44-92-3484 0 0,-34 62 2416 0 0</inkml:trace>
  <inkml:trace contextRef="#ctx0" brushRef="#br0" timeOffset="825.8">865 919 5505 0 0,'17'30'6391'0'0,"27"-6"-5814"0"0,-34-24-570 0 0,0 1 0 0 0,1-1 0 0 0,-1-1 0 0 0,0 0 0 0 0,0 0-1 0 0,0-1 1 0 0,0-1 0 0 0,0 0 0 0 0,0 0 0 0 0,0 0 0 0 0,6-5-7 0 0,27-7 22 0 0,-36 11-268 0 0,1 0 0 0 0,-1-1 0 0 0,0 1 0 0 0,0-2 0 0 0,0 1 0 0 0,-1-1 1 0 0,0 0-1 0 0,0 0 0 0 0,0 0 0 0 0,-1-1 0 0 0,0 0 0 0 0,0 0 0 0 0,-1-1 0 0 0,0 1 0 0 0,0-1 1 0 0,-1 0-1 0 0,0 0 246 0 0,11-19-2274 0 0,-7 14 846 0 0</inkml:trace>
  <inkml:trace contextRef="#ctx0" brushRef="#br0" timeOffset="1057.081">989 1039 6225 0 0,'-32'51'4937'0'0,"7"34"-3430"0"0,26-80-1494 0 0,0 0 0 0 0,0 0-1 0 0,0-1 1 0 0,0 1-1 0 0,1-1 1 0 0,0 1-1 0 0,0-1 1 0 0,0 1-1 0 0,0-1 1 0 0,1 0 0 0 0,0 0-1 0 0,-1 0 1 0 0,2-1-1 0 0,-1 1 1 0 0,0-1-1 0 0,1 1 1 0 0,-1-1 0 0 0,1 0-1 0 0,0-1 1 0 0,0 1-1 0 0,0-1 1 0 0,0 1-1 0 0,1-1 1 0 0,-1 0-1 0 0,1-1 1 0 0,-1 1 0 0 0,1-1-1 0 0,0 0 1 0 0,-1 0-1 0 0,1 0 1 0 0,0-1-1 0 0,0 0 1 0 0,-1 0 0 0 0,1 0-1 0 0,0 0 1 0 0,0-1-1 0 0,0 1 1 0 0,1-2-13 0 0,5-1-67 0 0,0-1 0 0 0,0 0 0 0 0,0-1 0 0 0,-1 0 0 0 0,0-1 0 0 0,0 0 0 0 0,-1 0 0 0 0,1-1 0 0 0,-1 0 0 0 0,-1-1 0 0 0,1 0 0 0 0,-1-1 67 0 0,59-69-3539 0 0,-66 76 3376 0 0,22-32-1523 0 0,-13 18 476 0 0</inkml:trace>
  <inkml:trace contextRef="#ctx0" brushRef="#br0" timeOffset="1615.005">1700 1053 6913 0 0,'7'-3'4756'0'0,"-1"-2"-4750"0"0,0 0 0 0 0,0 0 0 0 0,0 0 0 0 0,-1-1 0 0 0,1 0 0 0 0,-2 0 0 0 0,1 0 0 0 0,-1-1 0 0 0,1 0 0 0 0,-2 0 0 0 0,1 0 0 0 0,-1 0 0 0 0,1-3-6 0 0,3-13 20 0 0,0-1 1 0 0,-2-1 0 0 0,-1 1 0 0 0,0-1 0 0 0,-2 1-1 0 0,-1-1 1 0 0,-1 0 0 0 0,-1 0 0 0 0,-1 0 0 0 0,-2-2-21 0 0,4 24 5 0 0,-1 1 0 0 0,0 0 0 0 0,0-1 1 0 0,0 1-1 0 0,0 0 0 0 0,0-1 1 0 0,0 1-1 0 0,-1 0 0 0 0,1 0 0 0 0,0 0 1 0 0,-1 0-1 0 0,0 0 0 0 0,0 1 1 0 0,1-1-1 0 0,-1 0 0 0 0,0 1 0 0 0,0-1 1 0 0,-1 1-1 0 0,1 0 0 0 0,0 0 1 0 0,0-1-1 0 0,-1 2 0 0 0,1-1 0 0 0,0 0 1 0 0,-1 0-1 0 0,1 1 0 0 0,-1-1 1 0 0,1 1-1 0 0,-1 0 0 0 0,1 0 0 0 0,-1 0 1 0 0,1 0-1 0 0,-1 0 0 0 0,1 0 1 0 0,-1 1-1 0 0,1-1 0 0 0,0 1 0 0 0,-1 0 1 0 0,1-1-1 0 0,-1 1 0 0 0,1 1 1 0 0,0-1-1 0 0,0 0 0 0 0,0 0 0 0 0,0 1 1 0 0,0-1-1 0 0,0 1 0 0 0,0 0 1 0 0,0-1-1 0 0,0 1 0 0 0,1 0 0 0 0,-1 0 1 0 0,1 0-1 0 0,-1 0 0 0 0,1 0 1 0 0,-1 2-6 0 0,-19 25 49 0 0,1 1 1 0 0,1 0-1 0 0,2 2 1 0 0,1 0 0 0 0,1 0-1 0 0,2 2 1 0 0,1 0-1 0 0,2 0 1 0 0,1 1-1 0 0,2 0 1 0 0,0 8-50 0 0,3-29 57 0 0,1 1 1 0 0,0-1-1 0 0,1 0 0 0 0,1 1 1 0 0,0-1-1 0 0,1 1 0 0 0,1 0 1 0 0,0-1-1 0 0,0 1 1 0 0,2-1-1 0 0,0 0 0 0 0,1 1 1 0 0,0-1-1 0 0,1-1 0 0 0,0 1 1 0 0,4 4-58 0 0,-8-17 9 0 0,0 1 1 0 0,0-1-1 0 0,0 0 1 0 0,0 1-1 0 0,1-1 1 0 0,-1 0-1 0 0,1 0 1 0 0,-1 0 0 0 0,1 0-1 0 0,-1 0 1 0 0,1 0-1 0 0,-1 0 1 0 0,1-1-1 0 0,0 1 1 0 0,-1-1-1 0 0,1 1 1 0 0,0-1 0 0 0,0 1-1 0 0,-1-1 1 0 0,1 0-1 0 0,0 0 1 0 0,0 0-1 0 0,0 0 1 0 0,-1 0-1 0 0,1 0 1 0 0,0-1 0 0 0,0 1-1 0 0,-1-1 1 0 0,1 1-1 0 0,0-1 1 0 0,-1 0-1 0 0,1 1 1 0 0,0-1-1 0 0,-1 0 1 0 0,1 0 0 0 0,-1 0-1 0 0,1 0 1 0 0,-1 0-1 0 0,0 0 1 0 0,1-1-1 0 0,-1 1 1 0 0,0 0-1 0 0,0-1 1 0 0,1-1-10 0 0,50-66 134 0 0,-30 28-131 0 0,-2-1 0 0 0,-1-1 0 0 0,-3 0 0 0 0,8-32-3 0 0,-7 56-91 0 0,-7 54-22 0 0,-8-27 104 0 0,19 245 49 0 0,-16-229-378 0 0,4-31-755 0 0,5-42-462 0 0,13-103-4550 0 0,-22 122 4666 0 0</inkml:trace>
  <inkml:trace contextRef="#ctx0" brushRef="#br0" timeOffset="1864.316">2061 10 5305 0 0,'3'-2'143'0'0,"0"1"1"0"0,1 0-1 0 0,-1-1 1 0 0,0 1-1 0 0,1 1 0 0 0,-1-1 1 0 0,1 0-1 0 0,-1 1 0 0 0,0 0 1 0 0,1-1-1 0 0,-1 1 0 0 0,1 1 1 0 0,-1-1-1 0 0,1 0 1 0 0,-1 1-1 0 0,1 0 0 0 0,-1 0 1 0 0,0 0-1 0 0,1 0 0 0 0,-1 0 1 0 0,0 1-1 0 0,0-1 0 0 0,0 1 1 0 0,0 0-1 0 0,0 0 1 0 0,0 0-1 0 0,-1 0 0 0 0,1 1 1 0 0,0 0-144 0 0,68 83 1091 0 0,-41-33-760 0 0,-3 0-1 0 0,-2 2 0 0 0,-2 1 1 0 0,-3 1-1 0 0,-3 1 0 0 0,-2 0 1 0 0,5 46-331 0 0,-6-16 99 0 0,-4 1 0 0 0,-4 0 1 0 0,-4 0-1 0 0,-3 0 0 0 0,-5 0 1 0 0,-3 0-1 0 0,-4-1 0 0 0,-4-1 0 0 0,-4 0 1 0 0,-3-1-1 0 0,-26 55-99 0 0,9-38-89 0 0,-4-2 0 0 0,-48 77 89 0 0,-63 57-3480 0 0,102-179-178 0 0,48-54 2032 0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28.32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40 0 5953 0 0,'13'72'2911'0'0,"15"152"-1728"0"0,-27 189-10 0 0,-27-156-624 0 0,2-56-242 0 0,16-171-326 0 0,8-31-60 0 0,0 1 1 0 0,0 0-1 0 0,0-1 1 0 0,0 1-1 0 0,-1 0 1 0 0,1-1-1 0 0,0 1 1 0 0,0 0-1 0 0,0 0 1 0 0,0-1-1 0 0,-1 1 0 0 0,1 0 1 0 0,0 0-1 0 0,0-1 1 0 0,0 1-1 0 0,-1 0 1 0 0,1 0-1 0 0,0 0 1 0 0,0-1-1 0 0,-1 1 1 0 0,1 0-1 0 0,0 0 1 0 0,-1 0-1 0 0,1 0 1 0 0,0 0-1 0 0,-1 0 1 0 0,1 0-1 0 0,0-1 0 0 0,-1 1 1 0 0,1 0-1 0 0,0 0 1 0 0,-1 0-1 0 0,1 0 1 0 0,0 0-1 0 0,0 0 1 0 0,-1 1-1 0 0,1-1 1 0 0,0 0-1 0 0,-1 0 1 0 0,1 0-1 0 0,0 0 1 0 0,-1 0-1 0 0,1 0 1 0 0,0 0-1 0 0,0 1 0 0 0,-1-1 1 0 0,1 0-1 0 0,0 0 1 0 0,0 0-1 0 0,-1 1 1 0 0,1-1-1 0 0,0 0 1 0 0,0 0-1 0 0,0 1 1 0 0,-1-1 78 0 0,1-80-3518 0 0,-1 58 2672 0 0,2 8-87 0 0</inkml:trace>
  <inkml:trace contextRef="#ctx0" brushRef="#br0" timeOffset="460.768">0 945 1464 0 0,'82'-76'4108'0'0,"124"-80"-725"0"0,-120 104-2765 0 0,-86 51-701 0 0,1 0 1 0 0,0 1 0 0 0,-1-1-1 0 0,1 0 1 0 0,0 0-1 0 0,-1 1 1 0 0,1-1 0 0 0,-1 0-1 0 0,1 0 1 0 0,-1 0-1 0 0,0 0 1 0 0,1 0 0 0 0,-1 0-1 0 0,0 0 1 0 0,1 0 0 0 0,-1 0-1 0 0,0 0 1 0 0,0 0-1 0 0,0 0 1 0 0,0 0 0 0 0,0 0-1 0 0,0 0 1 0 0,0 0-1 0 0,-1 0 1 0 0,1 0 0 0 0,0 0-1 0 0,0 0 1 0 0,-1 1-1 0 0,1-1 1 0 0,-1 0 0 0 0,1 0-1 0 0,-1 0 1 0 0,1 0 0 0 0,-1 0-1 0 0,1 1 1 0 0,-1-1-1 0 0,0 0 1 0 0,1 0 0 0 0,-1 1-1 0 0,0-1 1 0 0,0 1-1 0 0,1-1 1 0 0,-1 0 0 0 0,0 1-1 0 0,0 0 1 0 0,0-1-1 0 0,0 1 1 0 0,0-1 0 0 0,0 1-1 0 0,0 0 1 0 0,0 0 0 0 0,0 0-1 0 0,0-1 1 0 0,0 1 82 0 0,-7 2 59 0 0,1 1-1 0 0,0-1 1 0 0,-1 1 0 0 0,1 0 0 0 0,0 1-1 0 0,0 0 1 0 0,1 0 0 0 0,-1 0 0 0 0,1 1-1 0 0,0 0 1 0 0,0 0 0 0 0,0 1 0 0 0,1 0-1 0 0,0-1 1 0 0,0 2 0 0 0,1-1 0 0 0,-1 1-1 0 0,-2 6-58 0 0,3 2 307 0 0,2 1 1 0 0,-1 0-1 0 0,2 0 0 0 0,0 0 0 0 0,1-1 0 0 0,1 1 0 0 0,0 0 1 0 0,1 0-1 0 0,1 0 0 0 0,0-1 0 0 0,1 1 0 0 0,1-1 0 0 0,0 0 0 0 0,1 0 1 0 0,1-1-1 0 0,0 0 0 0 0,4 5-307 0 0,10 33 330 0 0,55 93 412 0 0,-75-144-774 0 0,-1-1-36 0 0,0 0-31 0 0,16-39-6108 0 0,14-9 4763 0 0</inkml:trace>
  <inkml:trace contextRef="#ctx0" brushRef="#br0" timeOffset="740.215">641 862 6713 0 0,'31'7'4620'0'0,"16"2"-4368"0"0,-31-8-247 0 0,-1-1 1 0 0,1 0-1 0 0,-1-1 0 0 0,0-1 0 0 0,1 0 1 0 0,-1-1-1 0 0,0-1 0 0 0,0 0 0 0 0,0-1 0 0 0,-1-1 1 0 0,0 0-1 0 0,0-1 0 0 0,3-2-5 0 0,45-97-6269 0 0,-56 96 5318 0 0</inkml:trace>
  <inkml:trace contextRef="#ctx0" brushRef="#br0" timeOffset="1317.533">1147 609 2617 0 0,'13'-14'5410'0'0,"4"-10"-4014"0"0,50-66-748 0 0,72-131-229 0 0,-124 270-300 0 0,-5 171 321 0 0,6 59 888 0 0,-7-75-598 0 0,3-148-641 0 0,-12-55-82 0 0,0-1-2 0 0,-14-22-813 0 0,-39-22 361 0 0,49 41 397 0 0,-1 1 0 0 0,0 0 0 0 0,1 1 0 0 0,-1-1 0 0 0,0 1 0 0 0,0 0 0 0 0,0 0 0 0 0,0 0 1 0 0,1 1-1 0 0,-1 0 0 0 0,0 0 0 0 0,0 0 0 0 0,0 0 0 0 0,0 1 0 0 0,0 0 0 0 0,0 0 0 0 0,0 0 0 0 0,0 1 0 0 0,1 0 0 0 0,-1 0 0 0 0,-2 1 50 0 0,-6 1-60 0 0,-69 42 170 0 0,126-24 635 0 0,62-14-383 0 0,-90-13-458 0 0,0 1-1 0 0,0-2 1 0 0,-1 0-1 0 0,0-1 1 0 0,0-1-1 0 0,-1 0 1 0 0,0 0-1 0 0,0-2 1 0 0,-1 0-1 0 0,0 0 1 0 0,6-9 96 0 0,10-6-3110 0 0,-23 18 1933 0 0</inkml:trace>
  <inkml:trace contextRef="#ctx0" brushRef="#br0" timeOffset="1591.766">1843 1149 6473 0 0,'-17'133'4289'0'0,"-24"66"-3675"0"0,16-90-625 0 0,-18 83-3015 0 0,31-170 407 0 0,10-21 1540 0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25.34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23 1 5905 0 0,'-13'5'2798'0'0,"8"50"-2697"0"0,2 1 0 0 0,2 0-1 0 0,3 0 1 0 0,2 0-1 0 0,8 36-100 0 0,-3-12 21 0 0,60 889 213 0 0,-35-541-301 0 0,8-269-2652 0 0,-33-146 1811 0 0,-1-8-346 0 0</inkml:trace>
  <inkml:trace contextRef="#ctx0" brushRef="#br0" timeOffset="1685.878">811 722 5489 0 0,'0'0'79'0'0,"0"0"-1"0"0,0-1 1 0 0,0 1-1 0 0,0 0 1 0 0,-1 0-1 0 0,1 0 1 0 0,0 0-1 0 0,0 0 1 0 0,0-1 0 0 0,-1 1-1 0 0,1 0 1 0 0,0 0-1 0 0,0 0 1 0 0,-1 0-1 0 0,1 0 1 0 0,0 0-1 0 0,0 0 1 0 0,-1 0-1 0 0,1 0 1 0 0,0 0 0 0 0,0 0-1 0 0,0 0 1 0 0,-1 0-1 0 0,1 0 1 0 0,0 0-1 0 0,0 0 1 0 0,-1 0-1 0 0,1 0 1 0 0,0 0-1 0 0,0 1 1 0 0,0-1-1 0 0,-1 0 1 0 0,1 0 0 0 0,0 0-1 0 0,0 0 1 0 0,0 0-1 0 0,-1 1 1 0 0,1-1-1 0 0,0 0 1 0 0,0 0-1 0 0,0 0 1 0 0,0 1-79 0 0,-3-32 425 0 0,3 26-251 0 0,0-1-144 0 0,-1-1-1 0 0,1 1 1 0 0,-1 0 0 0 0,-1 0-1 0 0,1 0 1 0 0,-1 0-1 0 0,0 0 1 0 0,-1 1-1 0 0,1-1 1 0 0,-1 0-1 0 0,0 1 1 0 0,0 0-1 0 0,-1 0 1 0 0,0 0 0 0 0,1 0-1 0 0,-2 0 1 0 0,1 1-1 0 0,-1 0 1 0 0,0-1-30 0 0,-4-3 32 0 0,0 1-1 0 0,0-1 1 0 0,-1 2 0 0 0,0-1 0 0 0,0 2-1 0 0,0-1 1 0 0,-1 1 0 0 0,0 1 0 0 0,0 0 0 0 0,0 0-1 0 0,-1 1 1 0 0,-9-1-32 0 0,9 3 65 0 0,1 0 0 0 0,0 1 0 0 0,-1 0 0 0 0,1 1-1 0 0,0 0 1 0 0,0 1 0 0 0,0 1 0 0 0,0-1 0 0 0,0 2-1 0 0,0-1 1 0 0,1 1 0 0 0,0 1 0 0 0,0 0 0 0 0,0 1 0 0 0,0-1-1 0 0,1 2 1 0 0,0 0 0 0 0,-8 6-65 0 0,14-8 0 0 0,-1 0 1 0 0,1 0-1 0 0,0 0 0 0 0,0 0 1 0 0,0 0-1 0 0,1 0 0 0 0,0 1 0 0 0,0-1 1 0 0,0 1-1 0 0,1 0 0 0 0,0 0 1 0 0,0-1-1 0 0,0 1 0 0 0,1 0 0 0 0,0 0 1 0 0,0 0-1 0 0,0 0 0 0 0,1 0 1 0 0,0-1-1 0 0,0 1 0 0 0,0 0 0 0 0,1 0 1 0 0,0-1-1 0 0,0 1 0 0 0,0-1 1 0 0,1 0-1 0 0,0 1 0 0 0,0-1 0 0 0,0 0 1 0 0,0-1-1 0 0,1 1 0 0 0,0-1 1 0 0,0 1-1 0 0,0-1 0 0 0,1 0 0 0 0,-1-1 1 0 0,4 3-1 0 0,166 180-16 0 0,-28-26 351 0 0,-146-160-325 0 0,1 1 1 0 0,0-1-1 0 0,-1 1 1 0 0,1-1 0 0 0,-1 1-1 0 0,1-1 1 0 0,-1 1 0 0 0,1-1-1 0 0,-1 1 1 0 0,1-1 0 0 0,-1 1-1 0 0,0 0 1 0 0,1-1 0 0 0,-1 1-1 0 0,0 0 1 0 0,1-1 0 0 0,-1 1-1 0 0,0 0 1 0 0,0-1-1 0 0,0 1 1 0 0,1 0 0 0 0,-1-1-1 0 0,0 1 1 0 0,0 0 0 0 0,0 0-1 0 0,0-1 1 0 0,-1 1 0 0 0,1 0-1 0 0,0 0 1 0 0,0-1 0 0 0,0 1-1 0 0,0 0 1 0 0,-1-1 0 0 0,1 1-1 0 0,0 0 1 0 0,-1-1-1 0 0,1 1 1 0 0,0 0 0 0 0,-1-1-1 0 0,1 1 1 0 0,-1-1 0 0 0,1 1-1 0 0,-1-1 1 0 0,1 1 0 0 0,-1-1-1 0 0,0 1 1 0 0,1-1 0 0 0,-1 0-1 0 0,0 1 1 0 0,1-1 0 0 0,-1 0-1 0 0,0 1 1 0 0,1-1-1 0 0,-1 0 1 0 0,0 0 0 0 0,1 0-1 0 0,-1 0 1 0 0,0 1 0 0 0,0-1-1 0 0,1 0 1 0 0,-1 0-11 0 0,-17 8 29 0 0,-69 47 59 0 0,-45-22-158 0 0,130-34-159 0 0,0 0 1 0 0,0-1 0 0 0,0 1 0 0 0,0-1-1 0 0,1 0 1 0 0,-1 1 0 0 0,0-1 0 0 0,1 0-1 0 0,-1 0 1 0 0,1 0 0 0 0,0 0 0 0 0,0 0-1 0 0,0-1 1 0 0,0 1 0 0 0,0 0 0 0 0,0 0-1 0 0,0-1 1 0 0,1 1 0 0 0,-1 0 0 0 0,1-1-1 0 0,-1 1 1 0 0,1-1 0 0 0,0 1 0 0 0,0-1-1 0 0,0 1 1 0 0,1-2 228 0 0,-1 3-143 0 0,11-65-4515 0 0,-6 58 4127 0 0</inkml:trace>
  <inkml:trace contextRef="#ctx0" brushRef="#br0" timeOffset="2090.377">869 1219 472 0 0,'87'174'3246'0'0,"-34"-77"-720"0"0,-51-94-2440 0 0,0 0-1 0 0,0 0 1 0 0,0 0-1 0 0,0-1 1 0 0,0 1-1 0 0,1-1 1 0 0,-1 0-1 0 0,1 0 1 0 0,0 0-1 0 0,-1 0 1 0 0,1 0-1 0 0,0 0 1 0 0,0-1-1 0 0,1 1 1 0 0,-1-1-1 0 0,0 0 1 0 0,0 0-1 0 0,1 0 1 0 0,-1 0-1 0 0,0-1 1 0 0,1 1-1 0 0,-1-1 1 0 0,1 0-1 0 0,-1 0 1 0 0,0 0-1 0 0,1-1 1 0 0,-1 1-1 0 0,1-1 1 0 0,-1 0-1 0 0,0 0 1 0 0,0 0-1 0 0,1 0 1 0 0,-1 0-1 0 0,0-1 1 0 0,0 1-1 0 0,0-1 1 0 0,0 0-1 0 0,-1 0 1 0 0,1 0-1 0 0,0 0 1 0 0,-1-1-1 0 0,1 1 1 0 0,0-2-86 0 0,4-7 70 0 0,-1 0 0 0 0,0 0 0 0 0,-1-1 0 0 0,0 0 0 0 0,-1 0 0 0 0,-1 0 0 0 0,1 0 0 0 0,-2-1 0 0 0,0 1 0 0 0,0-1 0 0 0,-1 0 0 0 0,-1 1 0 0 0,0-1 0 0 0,-1 0 0 0 0,0 1 1 0 0,-1-1-1 0 0,0 1 0 0 0,-1-1 0 0 0,-1 1 0 0 0,0 0 0 0 0,-2-5-70 0 0,-47-60-23 0 0,53 76 16 0 0,-1 0 0 0 0,0 0-1 0 0,0 0 1 0 0,-1 1 0 0 0,1-1-1 0 0,0 0 1 0 0,0 1 0 0 0,0-1 0 0 0,0 0-1 0 0,-1 1 1 0 0,1-1 0 0 0,0 1-1 0 0,0 0 1 0 0,-1-1 0 0 0,1 1 0 0 0,0 0-1 0 0,-1 0 1 0 0,1 0 0 0 0,0 0 0 0 0,-1 0-1 0 0,1 0 1 0 0,0 0 0 0 0,-1 1-1 0 0,1-1 1 0 0,0 0 0 0 0,-1 1 0 0 0,1-1-1 0 0,0 1 1 0 0,0-1 0 0 0,0 1 0 0 0,-1 0-1 0 0,1-1 1 0 0,0 1 0 0 0,0 0-1 0 0,0 0 1 0 0,0 0 0 0 0,0 0 0 0 0,0 0-1 0 0,0 0 1 0 0,1 0 0 0 0,-1 0-1 0 0,0 0 1 0 0,1 0 0 0 0,-1 0 0 0 0,0 1-1 0 0,1-1 8 0 0,-39 98-56 0 0,24 125-281 0 0,14-222 241 0 0,1-1 0 0 0,0 0 0 0 0,0 1 1 0 0,-1-1-1 0 0,1 1 0 0 0,0-1 0 0 0,0 0 0 0 0,0 1 0 0 0,0-1 0 0 0,1 1 1 0 0,-1-1-1 0 0,0 1 0 0 0,1-1 0 0 0,-1 0 0 0 0,1 1 0 0 0,-1-1 1 0 0,1 0-1 0 0,-1 0 0 0 0,1 1 0 0 0,0-1 0 0 0,0 0 0 0 0,0 0 0 0 0,-1 0 1 0 0,1 0-1 0 0,0 0 0 0 0,1 0 0 0 0,-1 0 0 0 0,0 0 0 0 0,0 0 1 0 0,0 0-1 0 0,0-1 0 0 0,1 1 0 0 0,-1 0 0 0 0,0-1 0 0 0,1 1 0 0 0,-1-1 1 0 0,0 0-1 0 0,1 1 0 0 0,-1-1 0 0 0,1 0 0 0 0,-1 0 0 0 0,1 0 0 0 0,-1 0 1 0 0,0 0-1 0 0,1 0 0 0 0,-1 0 0 0 0,1 0 0 0 0,-1-1 0 0 0,0 1 1 0 0,1-1-1 0 0,-1 1 0 0 0,0-1 0 0 0,1 1 0 0 0,0-1 96 0 0,10-5-1020 0 0,0-6-240 0 0</inkml:trace>
  <inkml:trace contextRef="#ctx0" brushRef="#br0" timeOffset="2399.481">1401 754 5753 0 0,'65'18'2878'0'0,"43"-18"-2991"0"0,-84-1 417 0 0,3-1-204 0 0,68 11 468 0 0,-67-14-4605 0 0,-25 3 2705 0 0</inkml:trace>
  <inkml:trace contextRef="#ctx0" brushRef="#br0" timeOffset="2680.591">1440 1114 7354 0 0,'16'8'2212'0'0,"82"27"-758"0"0,-79-33-1473 0 0,1-1 1 0 0,0-1-1 0 0,0 0 1 0 0,0-1 0 0 0,0-2-1 0 0,0 0 1 0 0,0-1-1 0 0,-1 0 1 0 0,14-7 18 0 0,53-22-3060 0 0,-75 22-258 0 0,-11 9 2179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35.77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178 262 7090 0 0,'-40'88'3580'0'0,"-10"31"-3536"0"0,33-29 266 0 0,4-1-1 0 0,4 2 0 0 0,4-1 1 0 0,4 41-310 0 0,1-130-80 0 0,0-1-59 0 0,0 0-42 0 0,0 0-71 0 0,0 0-110 0 0,0 0-72 0 0,0-14-6835 0 0,0 12 6475 0 0</inkml:trace>
  <inkml:trace contextRef="#ctx0" brushRef="#br0" timeOffset="778.987">30 740 792 0 0,'-6'-19'873'0'0,"0"0"-1"0"0,1-1 0 0 0,0 0 1 0 0,2 0-1 0 0,1 0 0 0 0,0 0 1 0 0,1 0-1 0 0,1-6-872 0 0,3-10 399 0 0,1 0 0 0 0,1 0-1 0 0,3 0 1 0 0,0 1 0 0 0,2 0 0 0 0,13-27-399 0 0,-15 43 108 0 0,1 0 0 0 0,1 1 0 0 0,1 0 0 0 0,1 0 0 0 0,0 1 1 0 0,1 1-1 0 0,1 0 0 0 0,0 1 0 0 0,1 0 0 0 0,1 1 0 0 0,0 1 1 0 0,1 0-1 0 0,0 2 0 0 0,1 0 0 0 0,1 1 0 0 0,-1 0 0 0 0,2 2 1 0 0,7-3-109 0 0,-19 9 17 0 0,0 0 0 0 0,0 1 1 0 0,0 0-1 0 0,1 0 0 0 0,-1 0 1 0 0,0 1-1 0 0,0 1 0 0 0,1-1 1 0 0,-1 2-1 0 0,0-1 0 0 0,0 1 1 0 0,0 0-1 0 0,0 0 1 0 0,0 1-1 0 0,0 0 0 0 0,-1 1 1 0 0,2 0-18 0 0,-5-2 5 0 0,-1 0 0 0 0,1 1 1 0 0,0-1-1 0 0,-1 1 1 0 0,0 0-1 0 0,1 0 0 0 0,-1 0 1 0 0,0 0-1 0 0,0 0 1 0 0,-1 1-1 0 0,1-1 1 0 0,-1 1-1 0 0,0 0 0 0 0,0 0 1 0 0,0 0-1 0 0,0 0 1 0 0,-1 0-1 0 0,1 0 0 0 0,-1 0 1 0 0,0 1-1 0 0,0-1 1 0 0,-1 0-1 0 0,1 1 0 0 0,-1-1 1 0 0,0 1-1 0 0,0-1 1 0 0,-1 0-1 0 0,1 1 0 0 0,-1-1 1 0 0,0 0-1 0 0,0 0 1 0 0,-1 3-6 0 0,-6 8 18 0 0,-1 0 0 0 0,-1 0 0 0 0,0-1 0 0 0,0 0 0 0 0,-2-1 0 0 0,0 0 0 0 0,0-1 0 0 0,-1 0 0 0 0,0-1 0 0 0,-1 0 0 0 0,-12 6-18 0 0,-130 71 509 0 0,151-87-98 0 0,5 3 227 0 0,13 6-669 0 0,60 55 81 0 0,-59-51-14 0 0,1 0 0 0 0,-2 1 0 0 0,0 1 0 0 0,-1 0 1 0 0,-1 1-1 0 0,0 0 0 0 0,-1 1 0 0 0,-1 0 0 0 0,3 9-36 0 0,44 148 115 0 0,-53-166-380 0 0,11 26 385 0 0,-5-35-3700 0 0,36-141 1116 0 0,-32 90 2110 0 0,3 1 0 0 0,2 1-1 0 0,2 1 1 0 0,16-26 354 0 0,1 35 1023 0 0,-36 39-973 0 0,0-1 0 0 0,0 1 0 0 0,0 0 0 0 0,0 0 0 0 0,0 0 0 0 0,0 0 0 0 0,0 0 0 0 0,0 0 0 0 0,0 0 0 0 0,0 0 1 0 0,0 0-1 0 0,0 0 0 0 0,0 1 0 0 0,0-1 0 0 0,0 0 0 0 0,0 1 0 0 0,0-1 0 0 0,0 0 0 0 0,0 1 0 0 0,0 0 0 0 0,0-1 0 0 0,0 1 0 0 0,0-1 1 0 0,-1 1-1 0 0,1 0 0 0 0,0 0 0 0 0,0-1 0 0 0,-1 1 0 0 0,1 0 0 0 0,-1 0 0 0 0,1 0 0 0 0,-1 0 0 0 0,1 0 0 0 0,-1 0 0 0 0,1 0 0 0 0,-1 0 0 0 0,0 0 1 0 0,1 0-1 0 0,-1 0 0 0 0,0 0 0 0 0,0 0 0 0 0,0 0 0 0 0,0 0 0 0 0,0 0 0 0 0,0 0 0 0 0,0 0 0 0 0,0 0 0 0 0,-1 0-50 0 0,6 37 359 0 0,-2 0-1 0 0,-2 1 0 0 0,-1-1 1 0 0,-2 0-1 0 0,-6 34-358 0 0,-3 57 443 0 0,10-98-359 0 0,9 160 556 0 0,-7-182-584 0 0,1 0-1 0 0,1 0 0 0 0,-1 0 0 0 0,1-1 0 0 0,1 1 0 0 0,0-1 0 0 0,0 0 0 0 0,0 0 0 0 0,1-1 1 0 0,0 1-1 0 0,1-1 0 0 0,0 0 0 0 0,0 0 0 0 0,0-1 0 0 0,1 0 0 0 0,0 0 0 0 0,0 0 0 0 0,1-1 0 0 0,3 2-55 0 0,-2-1 16 0 0,0 0 0 0 0,0-1 0 0 0,1-1 0 0 0,-1 1 0 0 0,1-2 0 0 0,0 1-1 0 0,1-1 1 0 0,-1-1 0 0 0,0 0 0 0 0,1 0 0 0 0,-1-1 0 0 0,1 0 0 0 0,0-1-1 0 0,-1 0 1 0 0,1-1 0 0 0,-1 0 0 0 0,1-1 0 0 0,10-3-16 0 0,-17 2-290 0 0,1-1 1 0 0,0 0-1 0 0,-1-1 0 0 0,0 1 1 0 0,0-1-1 0 0,0 0 0 0 0,0 0 1 0 0,-1 0-1 0 0,0 0 1 0 0,0-1-1 0 0,0 1 0 0 0,-1-1 1 0 0,0 0-1 0 0,0 0 0 0 0,0 0 1 0 0,-1 0-1 0 0,0 0 0 0 0,0 0 1 0 0,0 0-1 0 0,-1 0 1 0 0,0 0-1 0 0,0 0 0 0 0,0-1 1 0 0,-2-2 289 0 0,3-4-934 0 0,0-4-406 0 0</inkml:trace>
  <inkml:trace contextRef="#ctx0" brushRef="#br0" timeOffset="1028.917">508 842 8882 0 0,'7'11'4249'0'0,"45"-14"-4703"0"0,-35 1 725 0 0,204 5-820 0 0,-93-11-4487 0 0,-109 0 3538 0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40.21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89 6473 0 0,'3'-26'3680'0'0,"37"5"-4073"0"0,-34 19 707 0 0,112-21 133 0 0,-82 21-395 0 0,194-1 116 0 0,9-1-4178 0 0,-215 1 2912 0 0,0-2-350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41.137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0 623 4017 0 0,'1'1'96'0'0,"-1"-1"1"0"0,1 0-1 0 0,-1 0 1 0 0,1 0-1 0 0,-1 0 1 0 0,0 1-1 0 0,1-1 1 0 0,-1 0-1 0 0,1 0 0 0 0,-1 1 1 0 0,0-1-1 0 0,1 0 1 0 0,-1 1-1 0 0,1-1 1 0 0,-1 0-1 0 0,0 1 1 0 0,0-1-1 0 0,1 0 1 0 0,-1 1-1 0 0,0-1 0 0 0,0 1 1 0 0,1-1-1 0 0,-1 1 1 0 0,0-1-1 0 0,0 1 1 0 0,0-1-1 0 0,0 1 1 0 0,0-1-1 0 0,0 0 1 0 0,0 1-1 0 0,0-1 0 0 0,0 1 1 0 0,0-1-1 0 0,0 1 1 0 0,0-1-1 0 0,0 1 1 0 0,0-1-1 0 0,0 1 1 0 0,0-1-1 0 0,0 1 1 0 0,-1-1-1 0 0,1 1 0 0 0,0-1 1 0 0,0 1-1 0 0,-1-1 1 0 0,1 0-97 0 0,97-8 795 0 0,-63-6-686 0 0,-1-2 1 0 0,0-1-1 0 0,-2-1 0 0 0,0-2 1 0 0,0-1-1 0 0,-2-2 1 0 0,24-23-110 0 0,-48 42 3 0 0,7-5 2 0 0,-1 0-1 0 0,0-1 0 0 0,-1 0 1 0 0,0 0-1 0 0,0-1 0 0 0,-1 0 1 0 0,0-1-1 0 0,-1 0 0 0 0,-1 0 1 0 0,0-1-1 0 0,0 0 0 0 0,-1 0 1 0 0,-1-1-1 0 0,0 0 0 0 0,2-13-4 0 0,-4 15 6 0 0,-1 0 0 0 0,0 0 0 0 0,-1 0 0 0 0,-1 0 0 0 0,0 0 0 0 0,0 0 0 0 0,-1 0 0 0 0,-1 0 0 0 0,0 0-1 0 0,0 0 1 0 0,-1 0 0 0 0,-3-8-6 0 0,2 14 3 0 0,0 0-1 0 0,0 0 1 0 0,0 0-1 0 0,0 0 1 0 0,-1 1-1 0 0,0 0 1 0 0,0 0-1 0 0,0 0 1 0 0,-1 0-1 0 0,0 1 1 0 0,0 0-1 0 0,0 0 1 0 0,0 1-1 0 0,-1-1 1 0 0,1 1-1 0 0,-1 1 1 0 0,0-1-1 0 0,0 1 1 0 0,0 1-1 0 0,0-1 1 0 0,0 1-1 0 0,0 0 1 0 0,0 1-1 0 0,0-1 1 0 0,-1 2-1 0 0,1-1 1 0 0,0 1-1 0 0,0 0 1 0 0,0 0-1 0 0,0 1 1 0 0,0 0-1 0 0,0 0 1 0 0,-2 1-3 0 0,-2 1 5 0 0,1 0 0 0 0,0 1-1 0 0,0 0 1 0 0,0 0 0 0 0,0 1 0 0 0,1 0 0 0 0,0 1 0 0 0,0 0-1 0 0,1 1 1 0 0,0-1 0 0 0,0 1 0 0 0,1 1 0 0 0,0 0 0 0 0,0 0 0 0 0,1 0-1 0 0,0 1 1 0 0,1 0 0 0 0,0 0 0 0 0,0 0 0 0 0,1 0 0 0 0,1 1 0 0 0,-1 0-5 0 0,-11 40 139 0 0,2 1 1 0 0,2-1 0 0 0,2 2-1 0 0,3-1 1 0 0,2 1 0 0 0,2 0 0 0 0,3 0-1 0 0,2 0 1 0 0,2 0 0 0 0,3-1-1 0 0,2 0 1 0 0,2 0 0 0 0,18 47-140 0 0,17-2 413 0 0,-45-95-508 0 0,-1 1 0 0 0,1-1 0 0 0,-1 0 0 0 0,1 0 0 0 0,0 0 0 0 0,0 0 0 0 0,0 0 0 0 0,0-1 0 0 0,0 1 0 0 0,1-1 0 0 0,-1 1 1 0 0,0-1-1 0 0,1 0 0 0 0,-1 0 0 0 0,1 0 0 0 0,-1 0 0 0 0,1 0 0 0 0,0 0 0 0 0,-1-1 0 0 0,1 1 0 0 0,0-1 0 0 0,-1 0 0 0 0,1 0 0 0 0,0 0 0 0 0,-1 0 0 0 0,1 0 0 0 0,0-1 0 0 0,-1 1 0 0 0,1-1 0 0 0,0 0 0 0 0,-1 0 0 0 0,1 0 0 0 0,-1 0 0 0 0,1 0 0 0 0,-1 0 0 0 0,0-1 0 0 0,1 1 95 0 0,15-12-1655 0 0,-9 5 404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41.592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271 1 5921 0 0,'-48'19'2610'0'0,"-18"95"-2631"0"0,28 2 156 0 0,6 2-1 0 0,5 0 1 0 0,5 2 0 0 0,-4 90-135 0 0,16 62 104 0 0,9-260-146 0 0,1 0 0 0 0,0 0 0 0 0,1 0 0 0 0,1 0 0 0 0,-1 0 1 0 0,2 0-1 0 0,0-1 0 0 0,0 1 0 0 0,1-1 0 0 0,1 0 0 0 0,0 0 0 0 0,0 0 1 0 0,1-1-1 0 0,1 1 0 0 0,-1-1 0 0 0,2-1 0 0 0,-1 1 0 0 0,1-1 0 0 0,1-1 1 0 0,0 0-1 0 0,7 6 42 0 0,34-9-2398 0 0,-39-9 1563 0 0</inkml:trace>
  <inkml:trace contextRef="#ctx0" brushRef="#br0" timeOffset="294.015">498 502 3817 0 0,'10'84'3856'0'0,"0"-5"-3313"0"0,-7-35-396 0 0,-2 0-1 0 0,-2-1 0 0 0,-2 1 0 0 0,-1 0 0 0 0,-11 38-146 0 0,15-82-48 0 0,0-1 0 0 0,0 1 0 0 0,0 0 0 0 0,0-1 0 0 0,0 1 0 0 0,0-1 0 0 0,0 1 0 0 0,0 0-1 0 0,0-1 1 0 0,0 1 0 0 0,0 0 0 0 0,0-1 0 0 0,0 1 0 0 0,-1-1 0 0 0,1 1 0 0 0,0 0 0 0 0,0-1 0 0 0,0 1-1 0 0,-1 0 1 0 0,1-1 0 0 0,0 1 0 0 0,-1 0 0 0 0,1 0 0 0 0,0-1 0 0 0,0 1 0 0 0,-1 0 0 0 0,1 0 0 0 0,0 0 0 0 0,-1-1-1 0 0,1 1 1 0 0,-1 0 0 0 0,1 0 0 0 0,0 0 0 0 0,-1 0 0 0 0,1 0 0 0 0,-1 0 0 0 0,1-1 0 0 0,0 1 0 0 0,-1 0 0 0 0,1 0-1 0 0,0 0 1 0 0,-1 1 0 0 0,1-1 0 0 0,-1 0 0 0 0,1 0 0 0 0,0 0 0 0 0,-1 0 0 0 0,1 0 0 0 0,-1 0 48 0 0,11-145-3961 0 0,-5 120 3179 0 0</inkml:trace>
  <inkml:trace contextRef="#ctx0" brushRef="#br0" timeOffset="541.507">598 545 480 0 0,'1'-1'96'0'0,"1"0"-1"0"0,-1 0 1 0 0,0 0 0 0 0,1 1-1 0 0,-1-1 1 0 0,1 0 0 0 0,-1 0-1 0 0,1 1 1 0 0,0-1 0 0 0,-1 1-1 0 0,1 0 1 0 0,-1-1 0 0 0,1 1-1 0 0,0 0 1 0 0,-1 0 0 0 0,1 0-1 0 0,0 0 1 0 0,-1 0 0 0 0,1 0-1 0 0,0 1 1 0 0,-1-1 0 0 0,1 0-1 0 0,0 1 1 0 0,-1 0 0 0 0,1-1-1 0 0,-1 1 1 0 0,1 0 0 0 0,-1 0-1 0 0,1-1 1 0 0,-1 1 0 0 0,0 0-1 0 0,0 0 1 0 0,1 1 0 0 0,-1-1-1 0 0,0 0 1 0 0,0 0 0 0 0,0 1-1 0 0,0-1 1 0 0,0 0 0 0 0,0 1-1 0 0,0-1 1 0 0,-1 1 0 0 0,1-1-1 0 0,-1 1 1 0 0,1 0 0 0 0,-1-1-1 0 0,1 1 1 0 0,-1 1-96 0 0,16 86 2164 0 0,-25 255 130 0 0,9-343-2278 0 0,0-1-1 0 0,0-10-1062 0 0,5-132-2798 0 0,-7 125 3089 0 0</inkml:trace>
  <inkml:trace contextRef="#ctx0" brushRef="#br0" timeOffset="792.115">292 509 5969 0 0,'93'-5'2867'0'0,"122"-29"-2229"0"0,-198 30-431 0 0,132-33-150 0 0,-80 8-1395 0 0,-29-7-1840 0 0,-32 26 2109 0 0</inkml:trace>
  <inkml:trace contextRef="#ctx0" brushRef="#br0" timeOffset="977.863">1100 179 4153 0 0,'11'8'530'0'0,"0"0"-1"0"0,-1 0 1 0 0,0 2 0 0 0,0-1 0 0 0,0 1-1 0 0,-2 0 1 0 0,1 1 0 0 0,-1 0 0 0 0,5 10-530 0 0,74 188 1067 0 0,-76-176-871 0 0,-1-5-267 0 0,-1 0 1 0 0,-2 1 0 0 0,-1 0 0 0 0,-1 0 0 0 0,-1 0 0 0 0,-2 1 0 0 0,-1 0 0 0 0,-1-1 0 0 0,-1 1 0 0 0,-2-1 0 0 0,-1 1 0 0 0,-2-1 0 0 0,0 0 0 0 0,-2-1 0 0 0,-1 1 0 0 0,-1-2 0 0 0,-2 1 0 0 0,-1-2 0 0 0,-1 1 0 0 0,-11 15 70 0 0,6-22-533 0 0,0-1 0 0 0,-1 0-1 0 0,-1-1 1 0 0,-1-2 0 0 0,-1 0 0 0 0,0-1-1 0 0,-5 1 534 0 0,11-5-777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4:03.0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3849 0 0,'-106'34'3833'0'0,"103"-33"-3810"0"0,0 1 0 0 0,1-1 1 0 0,-1 1-1 0 0,0 0 0 0 0,1 0 1 0 0,-1 0-1 0 0,1 1 0 0 0,-1-1 0 0 0,1 1 1 0 0,0-1-1 0 0,0 1 0 0 0,0 0 1 0 0,1-1-1 0 0,-1 1 0 0 0,1 0 0 0 0,-1 0 1 0 0,1 0-1 0 0,0 0 0 0 0,0 1 1 0 0,0-1-1 0 0,1 0 0 0 0,-1 0 1 0 0,1 1-1 0 0,-1-1 0 0 0,1 0 0 0 0,0 0 1 0 0,1 1-1 0 0,-1-1 0 0 0,0 0 1 0 0,1 1-1 0 0,0-1 0 0 0,1 2-23 0 0,69 85 184 0 0,-2-9 24 0 0,-66-78-193 0 0,-1 0 0 0 0,1 1 0 0 0,-1-1 0 0 0,0 1 0 0 0,0-1 0 0 0,0 1-1 0 0,-1 0 1 0 0,1 0 0 0 0,-1-1 0 0 0,0 1 0 0 0,0 0 0 0 0,0 0 0 0 0,-1 0 0 0 0,1 1 0 0 0,-1-1 0 0 0,0 0-1 0 0,0 0 1 0 0,0 0 0 0 0,-1 0 0 0 0,1 0 0 0 0,-1 0 0 0 0,0 0 0 0 0,0 0 0 0 0,-1 0 0 0 0,1 0 0 0 0,-1-1-1 0 0,0 1 1 0 0,0 0 0 0 0,0-1 0 0 0,0 0 0 0 0,-1 1 0 0 0,1-1 0 0 0,-1 0 0 0 0,0 0 0 0 0,0 0 0 0 0,0-1-1 0 0,0 1 1 0 0,-1-1 0 0 0,1 1 0 0 0,0-1 0 0 0,-1 0 0 0 0,0-1 0 0 0,1 1 0 0 0,-1-1 0 0 0,0 1-1 0 0,0-1 1 0 0,-3 0-15 0 0,4 0 18 0 0,-4 0 20 0 0,0-1 1 0 0,0 1-1 0 0,-1-1 0 0 0,1 0 0 0 0,0-1 0 0 0,0 0 0 0 0,0 0 0 0 0,0 0 0 0 0,0-1 0 0 0,0 0 1 0 0,0 0-1 0 0,1-1 0 0 0,-5-2-38 0 0,10 4-40 0 0,1-1 1 0 0,-1 1-1 0 0,1 0 1 0 0,0 0 0 0 0,-1-1-1 0 0,1 1 1 0 0,0 0-1 0 0,0-1 1 0 0,0 1-1 0 0,0 0 1 0 0,0 0-1 0 0,0-1 1 0 0,0 1 0 0 0,0 0-1 0 0,1-1 1 0 0,-1 1-1 0 0,0 0 1 0 0,1 0-1 0 0,-1-1 1 0 0,1 1-1 0 0,0 0 1 0 0,-1 0-1 0 0,1 0 1 0 0,0 0 0 0 0,0 0-1 0 0,-1 0 1 0 0,1 0-1 0 0,0 0 1 0 0,0 0-1 0 0,0 0 1 0 0,0 0-1 0 0,0 1 1 0 0,0-1 0 0 0,1 0-1 0 0,-1 1 1 0 0,0-1-1 0 0,0 1 1 0 0,0-1-1 0 0,1 1 1 0 0,-1 0-1 0 0,0-1 40 0 0,1 0 23 0 0,71-37-1886 0 0,-42 26 977 0 0</inkml:trace>
  <inkml:trace contextRef="#ctx0" brushRef="#br0" timeOffset="283.45">408 248 1168 0 0,'6'-4'860'0'0,"10"-1"461"0"0,-15 17 4188 0 0,-22 50-4622 0 0,-18 95 416 0 0,40-154-1344 0 0,0-1 1 0 0,-1 0-1 0 0,1 0 1 0 0,0 0-1 0 0,0 0 1 0 0,1 0-1 0 0,-1 0 1 0 0,0 0 0 0 0,1 0-1 0 0,-1 0 1 0 0,1-1-1 0 0,-1 1 1 0 0,1 0-1 0 0,0-1 1 0 0,0 0-1 0 0,-1 1 1 0 0,1-1-1 0 0,0 0 1 0 0,0 0-1 0 0,1 0 1 0 0,-1 0-1 0 0,0 0 1 0 0,0 0 0 0 0,0-1-1 0 0,1 1 1 0 0,-1-1-1 0 0,0 0 1 0 0,0 1-1 0 0,1-1 1 0 0,-1 0-1 0 0,0 0 1 0 0,1-1-1 0 0,-1 1 1 0 0,0 0-1 0 0,0-1 1 0 0,1 1 0 0 0,-1-1-1 0 0,1 0 41 0 0,18-2-556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50.04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 1676 8098 0 0,'12'2'3958'0'0,"21"-11"-4427"0"0,-31 8 683 0 0,12-8-231 0 0,0 0-1 0 0,0-1 1 0 0,-1-1-1 0 0,-1 0 0 0 0,1-1 1 0 0,-2 0-1 0 0,0-1 1 0 0,0 0-1 0 0,-1-1 1 0 0,-1 0-1 0 0,0-1 1 0 0,-1 0-1 0 0,-1 0 1 0 0,0 0-1 0 0,-1-1 1 0 0,-1 0-1 0 0,0 0 1 0 0,-1-1-1 0 0,-1 0 0 0 0,0-6 18 0 0,-2 22 1 0 0,0 0-1 0 0,0-1 0 0 0,0 1 0 0 0,-1 0 0 0 0,1-1 0 0 0,0 1 0 0 0,-1 0 0 0 0,1-1 1 0 0,-1 1-1 0 0,1-1 0 0 0,-1 1 0 0 0,0-1 0 0 0,0 1 0 0 0,1-1 0 0 0,-1 0 0 0 0,0 1 0 0 0,0-1 1 0 0,-1 1-1 0 0,1-1 0 0 0,0 1 0 0 0,0-1 0 0 0,-1 1 0 0 0,1-1 0 0 0,-1 1 0 0 0,0 0 1 0 0,1-1-1 0 0,-1 1 0 0 0,0-1 0 0 0,0 1 0 0 0,1 0 0 0 0,-1 0 0 0 0,0 0 0 0 0,0-1 0 0 0,-1 1 1 0 0,1 0-1 0 0,0 0 0 0 0,0 0 0 0 0,0 1 0 0 0,-1-1 0 0 0,1 0 0 0 0,0 0 0 0 0,-1 1 1 0 0,1-1-1 0 0,-1 1 0 0 0,1-1 0 0 0,-1 1 0 0 0,1-1 0 0 0,-1 1 0 0 0,1 0 0 0 0,-1 0 1 0 0,1 0-1 0 0,-1 0 0 0 0,1 0 0 0 0,-1 0 0 0 0,1 0 0 0 0,-1 1 0 0 0,-16 12 85 0 0,0 2 0 0 0,1 0 0 0 0,1 1 0 0 0,1 0 0 0 0,0 1 0 0 0,1 1 0 0 0,1 0 0 0 0,1 1-1 0 0,-7 14-84 0 0,-4 3 322 0 0,14-23-165 0 0,6-11-139 0 0,1 0 0 0 0,0 1 1 0 0,0-1-1 0 0,0 1 0 0 0,0-1 0 0 0,0 1 0 0 0,1 0 0 0 0,-1-1 0 0 0,1 1 0 0 0,0 0 0 0 0,-1 0 1 0 0,1 0-1 0 0,1 0 0 0 0,-1 0 0 0 0,0 0 0 0 0,1 0 0 0 0,-1 1 0 0 0,1-1 0 0 0,0 0 0 0 0,0 0 0 0 0,1 0 1 0 0,-1 0-1 0 0,1 0 0 0 0,0 2-18 0 0,-1-4-10 0 0,0-1-42 0 0,0 0-86 0 0,0 0-78 0 0,0 0-75 0 0,9 2-116 0 0,-4 0 238 0 0,0-1 0 0 0,-1 0-1 0 0,1 0 1 0 0,0-1 0 0 0,0 1-1 0 0,-1-1 1 0 0,1 0 0 0 0,0-1-1 0 0,0 1 1 0 0,0-1 0 0 0,-1 0 0 0 0,1 0-1 0 0,0 0 1 0 0,-1-1 0 0 0,1 1-1 0 0,-1-1 1 0 0,0-1 0 0 0,0 1-1 0 0,1 0 1 0 0,-1-1 0 0 0,-1 0-1 0 0,1 0 170 0 0,37-34-1744 0 0,-21 14 521 0 0</inkml:trace>
  <inkml:trace contextRef="#ctx0" brushRef="#br0" timeOffset="247.553">264 1096 6697 0 0,'48'-21'3295'0'0,"39"14"-3530"0"0,-58 6 557 0 0,257-9-564 0 0,-266-2-2527 0 0,-20 10 1734 0 0</inkml:trace>
  <inkml:trace contextRef="#ctx0" brushRef="#br0" timeOffset="500.469">353 1277 8282 0 0,'49'34'3850'0'0,"82"1"-3765"0"0,-90-35-274 0 0,1-2 1 0 0,-1-2-1 0 0,0-1 0 0 0,0-3 0 0 0,0-1 0 0 0,-1-2 1 0 0,5-3 188 0 0,29-21-3959 0 0,-64 27 2935 0 0</inkml:trace>
  <inkml:trace contextRef="#ctx0" brushRef="#br0" timeOffset="915.761">1142 1324 6161 0 0,'47'-9'3013'0'0,"55"-62"-2924"0"0,-94 63-35 0 0,0 0-1 0 0,-1 0 1 0 0,0-1-1 0 0,0 0 1 0 0,-1 0-1 0 0,0 0 1 0 0,0-1-1 0 0,-1 0 0 0 0,-1 0 1 0 0,0 0-1 0 0,0-1 1 0 0,-1 0-1 0 0,0 0 1 0 0,-1 1-1 0 0,0-1 1 0 0,-1-1-1 0 0,0 1 1 0 0,0 0-1 0 0,-2 0 0 0 0,1 0 1 0 0,-1 0-1 0 0,-1 0 1 0 0,0 0-1 0 0,-1 0-53 0 0,2 9 7 0 0,0 1 1 0 0,0 0-1 0 0,-1-1 0 0 0,1 1 0 0 0,-1 0 0 0 0,1 0 0 0 0,-1 0 0 0 0,0 0 0 0 0,1 0 1 0 0,-1 0-1 0 0,0 1 0 0 0,0-1 0 0 0,1 0 0 0 0,-1 1 0 0 0,0-1 0 0 0,0 1 1 0 0,0 0-1 0 0,0 0 0 0 0,0 0 0 0 0,0 0 0 0 0,1 0 0 0 0,-1 0 0 0 0,0 0 1 0 0,0 0-1 0 0,0 1 0 0 0,0-1 0 0 0,0 1 0 0 0,1 0 0 0 0,-1-1 0 0 0,0 1 1 0 0,0 0-1 0 0,1 0 0 0 0,-1 0 0 0 0,1 0 0 0 0,-1 0 0 0 0,1 0 0 0 0,-1 1 0 0 0,1-1 1 0 0,0 1-1 0 0,-2 0-7 0 0,0 0-2 0 0,-92 93 780 0 0,83-79-661 0 0,1-4-43 0 0,1 2-1 0 0,1-1 1 0 0,0 1 0 0 0,1 1-1 0 0,0-1 1 0 0,1 2 0 0 0,1-1-1 0 0,0 1 1 0 0,1-1 0 0 0,1 1-1 0 0,0 1 1 0 0,1-1-1 0 0,1 1 1 0 0,0 14-74 0 0,2-29 12 0 0,0 0-1 0 0,0 0 1 0 0,0-1-1 0 0,0 1 1 0 0,1 0-1 0 0,-1 0 1 0 0,0-1-1 0 0,1 1 1 0 0,-1 0-1 0 0,1-1 1 0 0,0 1-1 0 0,-1-1 1 0 0,1 1-1 0 0,0-1 1 0 0,0 1-1 0 0,0-1 1 0 0,0 1-1 0 0,0-1 1 0 0,0 0-1 0 0,1 1 1 0 0,-1-1-1 0 0,0 0 1 0 0,1 0-1 0 0,-1 0 1 0 0,1 0-1 0 0,-1 0 1 0 0,1 0-1 0 0,-1-1 1 0 0,1 1-1 0 0,0 0 1 0 0,-1-1-1 0 0,1 0 1 0 0,0 1-1 0 0,-1-1 1 0 0,1 0-1 0 0,0 0 1 0 0,0 1-1 0 0,-1-1 1 0 0,1-1-1 0 0,0 1 1 0 0,0 0-1 0 0,-1 0 1 0 0,1-1-1 0 0,0 1 1 0 0,-1-1-1 0 0,2 0-11 0 0,74-34 154 0 0,12-41-184 0 0,-78 64 20 0 0,1 0 0 0 0,0 0 0 0 0,1 1 0 0 0,1 1 0 0 0,0 0 0 0 0,0 1-1 0 0,1 0 1 0 0,0 1 0 0 0,0 1 0 0 0,6-2 10 0 0,-18 9 0 0 0,1-1-1 0 0,0 1 1 0 0,-1 0-1 0 0,1 0 1 0 0,0 0-1 0 0,0 0 1 0 0,-1 0-1 0 0,1 1 0 0 0,0 0 1 0 0,-1 0-1 0 0,1 0 1 0 0,-1 0-1 0 0,1 0 1 0 0,-1 1-1 0 0,1 0 1 0 0,-1-1-1 0 0,0 1 1 0 0,0 1-1 0 0,0-1 1 0 0,0 0-1 0 0,0 1 1 0 0,-1-1-1 0 0,1 1 1 0 0,-1 0-1 0 0,1 0 1 0 0,-1 0-1 0 0,0 0 1 0 0,0 0-1 0 0,-1 0 1 0 0,1 1-1 0 0,0-1 1 0 0,0 4 0 0 0,30 120 90 0 0,-26-44-364 0 0,3-86-2546 0 0,20-18 2049 0 0,-9 2-200 0 0</inkml:trace>
  <inkml:trace contextRef="#ctx0" brushRef="#br0" timeOffset="1946.889">1291 115 7234 0 0,'12'-3'3415'0'0,"232"-62"-3404"0"0,-214 54-3 0 0,2 2 1 0 0,-1 1-1 0 0,2 1 1 0 0,-1 2-1 0 0,0 1 1 0 0,1 2-1 0 0,0 1 1 0 0,-1 2-1 0 0,1 1 1 0 0,3 1-9 0 0,-32-2 3 0 0,0 0-1 0 0,0 0 1 0 0,0 1-1 0 0,0-1 1 0 0,0 1 0 0 0,0 0-1 0 0,0 0 1 0 0,-1 0-1 0 0,1 1 1 0 0,-1-1 0 0 0,0 1-1 0 0,1 0 1 0 0,-1 0-1 0 0,0 0 1 0 0,-1 0 0 0 0,1 0-1 0 0,-1 1 1 0 0,1-1 0 0 0,-1 1-1 0 0,0 0 1 0 0,0 0-1 0 0,0-1 1 0 0,-1 1 0 0 0,0 0-1 0 0,1 1 1 0 0,-1-1-1 0 0,-1 0 1 0 0,1 0 0 0 0,0 1-3 0 0,-6 130 258 0 0,4-123-236 0 0,-128 750 1653 0 0,107-643-1112 0 0,6 1 1 0 0,5 0-1 0 0,5 0 0 0 0,5 1 0 0 0,6 0 0 0 0,8 35-563 0 0,77 228 1527 0 0,-89-383-1520 0 0,-1 1-1 0 0,0-1 0 0 0,1 0 1 0 0,-1 0-1 0 0,0 0 0 0 0,0 0 1 0 0,0 1-1 0 0,0-1 0 0 0,0 0 1 0 0,0 0-1 0 0,0 0 0 0 0,0 1 1 0 0,0-1-1 0 0,-1 0 0 0 0,1 0 1 0 0,0 0-1 0 0,-1 0 0 0 0,1 1 1 0 0,-1-1-1 0 0,1 0 0 0 0,-1 0 1 0 0,0 0-1 0 0,1 0 0 0 0,-1 0 1 0 0,0 0-1 0 0,0 0 0 0 0,0-1 1 0 0,1 1-1 0 0,-1 0 0 0 0,0 0 1 0 0,0-1-1 0 0,0 1 0 0 0,0 0 1 0 0,-1-1-1 0 0,1 1 0 0 0,0-1 1 0 0,0 0-1 0 0,0 1 0 0 0,0-1 1 0 0,0 0-1 0 0,-1 0 0 0 0,1 1 1 0 0,0-1-1 0 0,0 0 0 0 0,0 0 1 0 0,-1 0-1 0 0,1 0 0 0 0,0-1 1 0 0,0 1-1 0 0,0 0 0 0 0,-1-1 1 0 0,1 1-1 0 0,-1-1-6 0 0,-72-20-264 0 0,67 18 206 0 0,-53-20-293 0 0,24 7-118 0 0,-1 3 1 0 0,0 0-1 0 0,-1 3 1 0 0,0 1-1 0 0,-37-4 469 0 0,-105 7-3416 0 0,132 6 2288 0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47.45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132 1 6417 0 0,'-7'43'1065'0'0,"2"0"-1"0"0,1 0 1 0 0,3 0-1 0 0,3 33-1064 0 0,0-34 39 0 0,-2-1 0 0 0,-2 1 0 0 0,-1 0-1 0 0,-2-1 1 0 0,-4 8-39 0 0,-61 149 307 0 0,70-199-416 0 0,0 1 0 0 0,0 0 0 0 0,0 0-1 0 0,0-1 1 0 0,0 1 0 0 0,0 0 0 0 0,0 0 0 0 0,0-1 0 0 0,0 1 0 0 0,0 0 0 0 0,0-1 0 0 0,0 1 0 0 0,0 0 0 0 0,0 0 0 0 0,0-1 0 0 0,0 1 0 0 0,0 0-1 0 0,-1 0 1 0 0,1-1 0 0 0,0 1 0 0 0,0 0 0 0 0,0 0 0 0 0,0-1 0 0 0,0 1 0 0 0,-1 0 0 0 0,1 0 0 0 0,0 0 0 0 0,0-1 0 0 0,0 1 0 0 0,-1 0 0 0 0,1 0 0 0 0,0 0-1 0 0,0 0 1 0 0,-1 0 0 0 0,1-1 0 0 0,0 1 0 0 0,0 0 0 0 0,-1 0 0 0 0,1 0 0 0 0,0 0 0 0 0,-1 0 0 0 0,1 0 0 0 0,0 0 0 0 0,0 0 0 0 0,-1 0 0 0 0,1 0-1 0 0,0 0 1 0 0,0 0 0 0 0,-1 0 0 0 0,1 0 0 0 0,-1 0 109 0 0,13-22-1834 0 0,-7 14 1104 0 0</inkml:trace>
  <inkml:trace contextRef="#ctx0" brushRef="#br0" timeOffset="430.063">1 566 2897 0 0,'-1'-16'5607'0'0,"120"-83"-3903"0"0,-52 53-1266 0 0,-38 25-289 0 0,2 0 1 0 0,-1 2-1 0 0,2 2 1 0 0,1 1-1 0 0,16-6-149 0 0,-47 22 1 0 0,7-3-2 0 0,0 0 0 0 0,0 0-1 0 0,0-1 1 0 0,0 0 0 0 0,-1 0-1 0 0,1-1 1 0 0,-1 0 0 0 0,-1 0-1 0 0,1-1 1 0 0,-1 0 0 0 0,4-5 1 0 0,-11 10-51 0 0,0 0 0 0 0,0 0 1 0 0,-1 0-1 0 0,1-1 1 0 0,0 1-1 0 0,-1 0 0 0 0,1 0 1 0 0,-1 0-1 0 0,1 0 0 0 0,-1-1 1 0 0,0 1-1 0 0,1 0 0 0 0,-1 0 1 0 0,0 0-1 0 0,0 1 0 0 0,0-1 1 0 0,0 0-1 0 0,0 0 1 0 0,0 0-1 0 0,0 1 0 0 0,0-1 1 0 0,0 0-1 0 0,0 1 0 0 0,0-1 1 0 0,0 1-1 0 0,-1-1 0 0 0,1 1 1 0 0,0 0-1 0 0,0-1 0 0 0,0 1 1 0 0,-1 0-1 0 0,1 0 1 0 0,0 0-1 0 0,0 0 0 0 0,-1 0 1 0 0,1 0-1 0 0,0 0 0 0 0,-1 0 51 0 0,-39-9-30 0 0,37 9 45 0 0,-1 1 0 0 0,1-1-1 0 0,0 1 1 0 0,-1 0 0 0 0,1 0 0 0 0,0 1 0 0 0,0-1 0 0 0,0 1 0 0 0,0 0 0 0 0,0 0 0 0 0,0 0 0 0 0,0 1 0 0 0,1-1 0 0 0,-1 1-1 0 0,1 0 1 0 0,0 0 0 0 0,0 0 0 0 0,0 0 0 0 0,0 1 0 0 0,0-1 0 0 0,1 1 0 0 0,-1 0 0 0 0,1-1 0 0 0,0 1 0 0 0,0 0 0 0 0,1 1 0 0 0,-1-1-1 0 0,1 0 1 0 0,0 0 0 0 0,0 1 0 0 0,0-1 0 0 0,0 3-15 0 0,-1 9 130 0 0,1 1 1 0 0,0-1-1 0 0,1 0 1 0 0,1 1-1 0 0,0-1 0 0 0,1 0 1 0 0,1 0-1 0 0,1 0 1 0 0,0 0-1 0 0,1 0 0 0 0,0-1 1 0 0,1 0-1 0 0,1 0 0 0 0,1 0 1 0 0,0-1-1 0 0,1 0 1 0 0,0-1-1 0 0,1 0 0 0 0,1 0 1 0 0,0-1-1 0 0,7 6-130 0 0,-5-7-413 0 0,-15-20-5018 0 0,-2-5 2615 0 0,2 6 1661 0 0</inkml:trace>
  <inkml:trace contextRef="#ctx0" brushRef="#br0" timeOffset="677.449">500 507 1032 0 0,'93'36'7635'0'0,"-45"-11"-6556"0"0,-37-21-1057 0 0,-1 0 1 0 0,1 0-1 0 0,0-1 0 0 0,0-1 0 0 0,0 0 1 0 0,0 0-1 0 0,0-1 0 0 0,1-1 0 0 0,-1 0 0 0 0,0 0 1 0 0,0-1-1 0 0,1-1 0 0 0,-1 0 0 0 0,2-1-22 0 0,-7 1-374 0 0,1 0 0 0 0,-1-1-1 0 0,0 0 1 0 0,0-1 0 0 0,0 1-1 0 0,0-1 1 0 0,0 0 0 0 0,-1 0-1 0 0,0-1 1 0 0,0 0 0 0 0,0 0-1 0 0,0 0 1 0 0,-1 0 0 0 0,0-1-1 0 0,2-2 375 0 0,1-2-961 0 0,1 1-79 0 0</inkml:trace>
  <inkml:trace contextRef="#ctx0" brushRef="#br0" timeOffset="1132.955">1129 415 5657 0 0,'69'-44'1410'0'0,"-55"37"-1231"0"0,-1-1 1 0 0,0-1-1 0 0,0 0 1 0 0,0 0-1 0 0,-1-2 0 0 0,-1 1 1 0 0,1-1-1 0 0,-2-1 1 0 0,4-5-180 0 0,12-22 19 0 0,-2-1 0 0 0,-1-1 0 0 0,-2-1 1 0 0,-2-1-1 0 0,1-10-19 0 0,-20 44 555 0 0,-49 380 1676 0 0,45-321-1678 0 0,2-1 1 0 0,3 0-1 0 0,1 1 1 0 0,3-1-1 0 0,10 42-553 0 0,9-30 551 0 0,-46-81-2086 0 0,-99 1 129 0 0,-68 51 551 0 0,138 5 1097 0 0,53-22 666 0 0,1-11-887 0 0,0 1 0 0 0,1-1 0 0 0,-1 0 0 0 0,1 0 1 0 0,0 0-1 0 0,1-1 0 0 0,-1 1 0 0 0,1-1 0 0 0,-1 0 0 0 0,1 0 0 0 0,0 0 0 0 0,0-1 0 0 0,0 0 1 0 0,0 0-1 0 0,1 0 0 0 0,-1-1 0 0 0,0 0 0 0 0,5 1-21 0 0,8-1-10 0 0,0-1 1 0 0,0 0-1 0 0,-1-1 1 0 0,1-1-1 0 0,0-1 1 0 0,-1-1-1 0 0,0 0 1 0 0,1-1-1 0 0,11-6 10 0 0,76-60-2973 0 0,-88 53 2135 0 0,0 2-231 0 0</inkml:trace>
  <inkml:trace contextRef="#ctx0" brushRef="#br0" timeOffset="1382.337">1810 823 5729 0 0,'6'15'472'0'0,"-2"0"-1"0"0,0 0 0 0 0,-1 1 0 0 0,0 0 1 0 0,-1-1-1 0 0,-1 1 0 0 0,0 0 1 0 0,-2 0-1 0 0,0 8-471 0 0,-5 17 149 0 0,-1 0 0 0 0,-2-1 1 0 0,-2 0-1 0 0,-1-1 0 0 0,-5 5-149 0 0,-33 51-3984 0 0,48-95 3200 0 0,0 0-124 0 0</inkml:trace>
  <inkml:trace contextRef="#ctx0" brushRef="#br0" timeOffset="2036.341">2102 958 6473 0 0,'-1'1'56'0'0,"1"-1"-1"0"0,0 1 0 0 0,-1-1 0 0 0,0 1 1 0 0,1 0-1 0 0,-1-1 0 0 0,1 1 0 0 0,-1-1 0 0 0,1 0 1 0 0,-1 1-1 0 0,0-1 0 0 0,1 1 0 0 0,-1-1 1 0 0,0 0-1 0 0,0 0 0 0 0,1 1 0 0 0,-1-1 0 0 0,0 0 1 0 0,0 0-1 0 0,1 0 0 0 0,-1 0 0 0 0,0 0 1 0 0,0 0-1 0 0,1 0 0 0 0,-1 0 0 0 0,0 0 0 0 0,0 0 1 0 0,1 0-1 0 0,-1 0 0 0 0,0-1 0 0 0,0 1 1 0 0,1 0-1 0 0,-1-1 0 0 0,0 1 0 0 0,1 0 0 0 0,-1-1 1 0 0,0 1-1 0 0,1-1 0 0 0,-1 1 0 0 0,1-1 1 0 0,-1 1-1 0 0,1-1 0 0 0,-1 1 0 0 0,1-1 1 0 0,-1 0-1 0 0,1 1 0 0 0,-1-1 0 0 0,1 0 0 0 0,0 1 1 0 0,-1-1-1 0 0,1 0 0 0 0,0 1 0 0 0,0-1 1 0 0,0 0-1 0 0,0 0 0 0 0,-1 1 0 0 0,1-1 0 0 0,0 0 1 0 0,0 0-1 0 0,0 1 0 0 0,0-1-55 0 0,139-425-3 0 0,-117 357-17 0 0,105-263-120 0 0,-81 271 0 0 0,-45 60 139 0 0,0 0 0 0 0,0 0 0 0 0,1 1 0 0 0,-1-1 0 0 0,0 0 0 0 0,0 1 0 0 0,0-1-1 0 0,0 1 1 0 0,0-1 0 0 0,1 1 0 0 0,-1-1 0 0 0,0 1 0 0 0,1 0 0 0 0,-1 0 0 0 0,0 0 0 0 0,0 0-1 0 0,1 0 1 0 0,-1 0 0 0 0,0 0 0 0 0,1 0 0 0 0,-1 0 0 0 0,0 0 0 0 0,0 1 0 0 0,1-1 0 0 0,-1 1-1 0 0,0-1 1 0 0,0 1 0 0 0,0-1 0 0 0,1 1 0 0 0,-1 0 0 0 0,0-1 0 0 0,0 1 0 0 0,0 0 0 0 0,0 0-1 0 0,0 0 1 0 0,0 0 0 0 0,-1 0 0 0 0,1 0 0 0 0,0 0 0 0 0,0 0 0 0 0,-1 0 0 0 0,1 0 0 0 0,-1 0-1 0 0,1 1 1 0 0,-1-1 0 0 0,1 0 0 0 0,-1 0 0 0 0,0 1 0 0 0,1-1 0 0 0,-1 0 0 0 0,0 0 0 0 0,0 1-1 0 0,0-1 1 0 0,0 1 1 0 0,36 172 843 0 0,-1 163 229 0 0,-34-328-1106 0 0,-1-1 0 0 0,0 1 0 0 0,-1 0 0 0 0,0-1-1 0 0,0 1 1 0 0,-1-1 0 0 0,0 0 0 0 0,0 1-1 0 0,-1-1 1 0 0,0 0 0 0 0,0 0 0 0 0,-1 0-1 0 0,0-1 1 0 0,-1 1 0 0 0,-4 5 34 0 0,-4-14-5696 0 0,11 0 4424 0 0</inkml:trace>
  <inkml:trace contextRef="#ctx0" brushRef="#br0" timeOffset="2320.161">2129 633 7274 0 0,'23'14'3466'0'0,"30"-9"-3882"0"0,-44-5 678 0 0,18-2-689 0 0,1-1 0 0 0,-1-2 0 0 0,0-1 0 0 0,0-1 0 0 0,0-1 0 0 0,-1-1 0 0 0,0-1 0 0 0,-1-2 0 0 0,0 0 427 0 0,5-1-280 0 0,-14 5-654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45.06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159 0 6225 0 0,'-19'10'2701'0'0,"-14"17"-2553"0"0,28-12-137 0 0,0 0-1 0 0,1 1 1 0 0,0 0 0 0 0,2-1-1 0 0,0 1 1 0 0,0 0 0 0 0,2 0-1 0 0,0 0 1 0 0,0 1-11 0 0,0-2 8 0 0,-29 1010 397 0 0,-16-201 321 0 0,36-725-2989 0 0,12-94-473 0 0,-3-7 1323 0 0</inkml:trace>
  <inkml:trace contextRef="#ctx0" brushRef="#br0" timeOffset="919.896">870 978 896 0 0,'8'-98'6310'0'0,"1"-3"-5636"0"0,-9 97-648 0 0,0 1 0 0 0,0 0-1 0 0,-1-1 1 0 0,1 1 0 0 0,-1 0-1 0 0,0 0 1 0 0,0-1-1 0 0,0 1 1 0 0,0 0 0 0 0,0 0-1 0 0,-1 0 1 0 0,0 0 0 0 0,1 0-1 0 0,-1 1 1 0 0,0-1 0 0 0,0 0-1 0 0,-1 1 1 0 0,1 0-1 0 0,-1-1 1 0 0,1 1 0 0 0,-1 0-1 0 0,1 0 1 0 0,-1 0 0 0 0,0 1-1 0 0,0-1 1 0 0,0 1-1 0 0,0-1 1 0 0,0 1 0 0 0,-1 0-1 0 0,1 0 1 0 0,0 1 0 0 0,0-1-1 0 0,-1 1 1 0 0,1-1 0 0 0,0 1-1 0 0,-1 0 1 0 0,1 0-1 0 0,0 0 1 0 0,-1 1 0 0 0,1-1-1 0 0,0 1 1 0 0,0 0 0 0 0,-1 0-1 0 0,1 0 1 0 0,-3 2-26 0 0,-11-1 61 0 0,-1 1 0 0 0,1 1 0 0 0,0 1 0 0 0,0 1 0 0 0,0 0 1 0 0,0 1-1 0 0,1 1 0 0 0,1 0 0 0 0,-1 1 0 0 0,1 1 0 0 0,-6 6-61 0 0,-2 2 82 0 0,16-15-59 0 0,0 1 1 0 0,0 0 0 0 0,1 0 0 0 0,-1 1-1 0 0,1 0 1 0 0,0 0 0 0 0,0 0 0 0 0,1 1-1 0 0,0 0 1 0 0,0 0 0 0 0,0 0-1 0 0,0 0 1 0 0,1 1 0 0 0,0 0 0 0 0,1 0-1 0 0,0 0 1 0 0,0 1 0 0 0,0-1 0 0 0,1 0-1 0 0,0 1 1 0 0,0 0 0 0 0,1 0 0 0 0,0-1-1 0 0,0 1 1 0 0,1 0 0 0 0,1 7-24 0 0,4-8 28 0 0,0 0 0 0 0,1-1 0 0 0,0 0-1 0 0,0 0 1 0 0,1-1 0 0 0,0 1 0 0 0,0-1 0 0 0,0-1 0 0 0,0 1 0 0 0,1-1 0 0 0,0-1-1 0 0,0 0 1 0 0,0 0 0 0 0,0 0 0 0 0,0-1 0 0 0,0 0 0 0 0,5 0-28 0 0,-8 0 14 0 0,32 8 58 0 0,0-1-48 0 0,0 2-1 0 0,-1 2 0 0 0,0 1 1 0 0,0 2-1 0 0,29 19-23 0 0,-60-31 7 0 0,0 0-1 0 0,-1 0 0 0 0,0 1 0 0 0,0 0 1 0 0,0 0-1 0 0,-1 0 0 0 0,1 0 1 0 0,-1 1-1 0 0,0-1 0 0 0,-1 1 0 0 0,1 0 1 0 0,-1 0-1 0 0,-1 0 0 0 0,1 0 0 0 0,-1 0 1 0 0,0 0-1 0 0,0 0 0 0 0,0 0 0 0 0,-1 1 1 0 0,0-1-1 0 0,-1 0 0 0 0,1 0 1 0 0,-1 0-1 0 0,0 1 0 0 0,-1-1 0 0 0,1 0 1 0 0,-1 0-1 0 0,0 0 0 0 0,-1-1 0 0 0,0 1 1 0 0,0-1-1 0 0,0 1 0 0 0,0-1 0 0 0,-1 0 1 0 0,0 0-1 0 0,0 0 0 0 0,0-1 1 0 0,0 1-1 0 0,-1-1 0 0 0,-1 1-6 0 0,-7 10 94 0 0,-1 0 0 0 0,0-1 0 0 0,-1 0 0 0 0,0-1 0 0 0,-1-1-1 0 0,0 0 1 0 0,-1-2 0 0 0,-1 0 0 0 0,1 0 0 0 0,-20 6-94 0 0,29-13 4 0 0,0 0 0 0 0,0-1 0 0 0,0 0 0 0 0,0 0-1 0 0,0 0 1 0 0,0-1 0 0 0,-1 0 0 0 0,1-1 0 0 0,0 0 0 0 0,-1-1 0 0 0,1 1 0 0 0,0-1 0 0 0,-1-1 0 0 0,1 0 0 0 0,0 0-1 0 0,0 0 1 0 0,0-1 0 0 0,0 0 0 0 0,1-1 0 0 0,-1 0 0 0 0,1 0 0 0 0,0-1 0 0 0,0 1 0 0 0,0-2-4 0 0,2 1-232 0 0,0 1 1 0 0,1-1 0 0 0,-1 0-1 0 0,1-1 1 0 0,0 1 0 0 0,1-1-1 0 0,-1 1 1 0 0,1-1 0 0 0,0 0-1 0 0,1 0 1 0 0,0-1 0 0 0,-1 1-1 0 0,2-1 1 0 0,-1 1 0 0 0,1-1-1 0 0,0 1 1 0 0,0-1 0 0 0,1 0-1 0 0,0 1 1 0 0,0-2 231 0 0,10-26-1920 0 0,-3 16 446 0 0</inkml:trace>
  <inkml:trace contextRef="#ctx0" brushRef="#br0" timeOffset="1589.851">981 1720 4585 0 0,'2'3'131'0'0,"0"-1"0"0"0,0 1 0 0 0,0-1 1 0 0,0 1-1 0 0,0-1 0 0 0,0 0 0 0 0,1 0 0 0 0,-1 0 0 0 0,1 0 1 0 0,0 0-1 0 0,-1-1 0 0 0,1 1 0 0 0,0-1 0 0 0,0 0 0 0 0,0 0 1 0 0,0 0-1 0 0,0 0 0 0 0,0 0 0 0 0,0-1 0 0 0,1 1 0 0 0,-1-1 0 0 0,0 0 1 0 0,0 0-1 0 0,0 0 0 0 0,0-1 0 0 0,1 1 0 0 0,-1 0 0 0 0,0-1 1 0 0,0 0-1 0 0,0 0 0 0 0,0 0 0 0 0,0 0 0 0 0,0-1 0 0 0,1 0-131 0 0,102-55 397 0 0,-95 50-381 0 0,-1-1 0 0 0,0-1 0 0 0,0 0 0 0 0,0 0 1 0 0,-1-1-1 0 0,0 0 0 0 0,-1 0 0 0 0,-1-1 0 0 0,1 0 1 0 0,-1-1-1 0 0,-1 1 0 0 0,0-1 0 0 0,-1-1 0 0 0,-1 1 1 0 0,1-1-1 0 0,-2 0 0 0 0,0 0 0 0 0,0 0 0 0 0,-2 0 1 0 0,1 0-1 0 0,-1-5-16 0 0,-1 9 4 0 0,0 7-5 0 0,1 0-1 0 0,0 1 1 0 0,-1-1 0 0 0,1 0-1 0 0,-1 0 1 0 0,0 0 0 0 0,1 0-1 0 0,-1 1 1 0 0,0-1 0 0 0,0 0-1 0 0,0 0 1 0 0,-1 0 0 0 0,1 0-1 0 0,0 0 1 0 0,-1 0 0 0 0,1 1-1 0 0,-1-1 1 0 0,0 0 0 0 0,1 0-1 0 0,-1 1 1 0 0,0-1 0 0 0,0 0-1 0 0,0 1 1 0 0,0-1 0 0 0,0 1-1 0 0,-1-1 1 0 0,1 1 0 0 0,0 0-1 0 0,-1-1 1 0 0,1 1 0 0 0,-1 0-1 0 0,1 0 1 0 0,-1 0 0 0 0,0 0-1 0 0,1 0 1 0 0,-1 1-1 0 0,0-1 1 0 0,0 0 0 0 0,1 1-1 0 0,-1-1 1 0 0,0 1 0 0 0,0 0-1 0 0,0-1 1 0 0,0 1 0 0 0,0 0-1 0 0,1 0 1 0 0,-2 0 1 0 0,-116 60-224 0 0,109-54 233 0 0,-1 0 0 0 0,1 0 0 0 0,0 1 0 0 0,1 1 0 0 0,-1-1 0 0 0,1 2 0 0 0,1-1 0 0 0,0 1 0 0 0,0 0-1 0 0,1 1 1 0 0,0 0 0 0 0,0 0 0 0 0,1 0 0 0 0,1 1 0 0 0,0 0 0 0 0,0 0 0 0 0,1 0 0 0 0,0 1 0 0 0,1-1 0 0 0,0 1 0 0 0,1 0 0 0 0,1 0 0 0 0,0 0 0 0 0,0 5-9 0 0,1-16-61 0 0,0 0 0 0 0,0 1 0 0 0,0-1 1 0 0,0 0-1 0 0,0 0 0 0 0,0 0 0 0 0,0 0 0 0 0,1 0 1 0 0,-1 1-1 0 0,0-1 0 0 0,1 0 0 0 0,-1 0 0 0 0,1 0 1 0 0,-1 0-1 0 0,1 0 0 0 0,0 0 0 0 0,-1 0 0 0 0,1 0 1 0 0,0 0-1 0 0,0-1 0 0 0,-1 1 0 0 0,1 0 0 0 0,0 0 1 0 0,0-1-1 0 0,0 1 0 0 0,0 0 0 0 0,0-1 0 0 0,0 1 1 0 0,0-1-1 0 0,0 1 0 0 0,0-1 0 0 0,1 0 0 0 0,-1 1 1 0 0,0-1-1 0 0,0 0 0 0 0,0 0 0 0 0,0 0 0 0 0,0 0 1 0 0,1 0-1 0 0,-1 0 0 0 0,0 0 0 0 0,0 0 0 0 0,0 0 1 0 0,0-1-1 0 0,1 1 0 0 0,-1 0 0 0 0,0-1 0 0 0,0 1 1 0 0,0-1-1 0 0,0 1 0 0 0,0-1 0 0 0,0 0 0 0 0,0 1 1 0 0,0-1-1 0 0,0 0 0 0 0,0 0 61 0 0,5-3-891 0 0</inkml:trace>
  <inkml:trace contextRef="#ctx0" brushRef="#br0" timeOffset="1855.247">1386 1040 6273 0 0,'95'15'3119'0'0,"-39"-1"-2988"0"0,78-18-185 0 0,-133-3-3078 0 0,-1 5 1948 0 0</inkml:trace>
  <inkml:trace contextRef="#ctx0" brushRef="#br0" timeOffset="2056.027">1304 1274 7762 0 0,'39'25'3481'0'0,"70"-1"-3504"0"0,-85-23-7 0 0,0-2 1 0 0,0 0-1 0 0,-1-1 0 0 0,1-1 1 0 0,-1-2-1 0 0,0 0 0 0 0,18-7 30 0 0,42-18-3616 0 0,-50 12 562 0 0,-22 10 1801 0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33:33.87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88 881 5489 0 0,'-3'-24'2597'0'0,"3"32"-2595"0"0,-21 443 408 0 0,-17-150 134 0 0,18-101 457 0 0,18-195-936 0 0,1 1 0 0 0,0-1 0 0 0,0 1 0 0 0,0-1 0 0 0,1 1 0 0 0,0-1 0 0 0,0 1 0 0 0,1 0 0 0 0,-1-1 0 0 0,1 1 0 0 0,0-1 0 0 0,1 1 0 0 0,-1-1 0 0 0,1 0 0 0 0,0 1 0 0 0,0-1-1 0 0,1 0 1 0 0,0 0 0 0 0,0-1 0 0 0,0 1 0 0 0,0 0 0 0 0,1-1 0 0 0,0 1-65 0 0,5-3 11 0 0,0-1 0 0 0,-1 0 0 0 0,1-1 0 0 0,0 0 0 0 0,0 0 0 0 0,0-1 0 0 0,-1 0 0 0 0,1 0 0 0 0,0-1 0 0 0,-1 0 0 0 0,1-1 0 0 0,-1 0 0 0 0,0 0-1 0 0,0-1 1 0 0,0 0-11 0 0,24-7-8 0 0,15-5 7 0 0,-28 8 1 0 0,0 1 1 0 0,1 1 0 0 0,0 1 0 0 0,-1 1-1 0 0,2 0 1 0 0,-1 2 0 0 0,0 0 0 0 0,0 2 0 0 0,3 0-2 0 0,-3 1-6226 0 0,-20-2 5117 0 0</inkml:trace>
  <inkml:trace contextRef="#ctx0" brushRef="#br0" timeOffset="453.589">61 1458 3545 0 0,'-30'-32'4575'0'0,"48"20"-4077"0"0,139-42 1069 0 0,106 26-1174 0 0,-260 28-425 0 0,6 1-97 0 0,-1-1 0 0 0,1 1 0 0 0,-1-2 0 0 0,1 1 0 0 0,0-1 0 0 0,-1-1 0 0 0,0 1 0 0 0,1-2 0 0 0,-1 1 0 0 0,0-1 0 0 0,0 0 0 0 0,0-1 0 0 0,0 1 0 0 0,-1-2 0 0 0,2 0 129 0 0,12-23-3839 0 0,-19 19 2580 0 0</inkml:trace>
  <inkml:trace contextRef="#ctx0" brushRef="#br0" timeOffset="736.659">23 822 6801 0 0,'13'-9'4935'0'0,"37"-3"-4785"0"0,-6 3-55 0 0,49-19-194 0 0,108-27 305 0 0,-61 38-3340 0 0,-119 15 2080 0 0,-2 1-405 0 0</inkml:trace>
  <inkml:trace contextRef="#ctx0" brushRef="#br0" timeOffset="10072.713">1087 1 552 0 0,'-55'20'1831'0'0,"31"19"-1133"0"0,-16 43-141 0 0,23 5-109 0 0,-43 269 746 0 0,-16 406-1010 0 0,-82 310 1642 0 0,154-1053-1690 0 0,2 1 0 0 0,0-1 0 0 0,1 0 1 0 0,1 1-1 0 0,1-1 0 0 0,1 1 1 0 0,0-1-1 0 0,2 0 0 0 0,0 0 0 0 0,1 0 1 0 0,1-1-1 0 0,0 1 0 0 0,2-1 0 0 0,0-1 1 0 0,1 0-1 0 0,9 14-136 0 0,-6-22-97 0 0,1-1-1 0 0,-1 0 1 0 0,2 0 0 0 0,-1-1-1 0 0,1-1 1 0 0,0 0 0 0 0,1-1-1 0 0,-1-1 1 0 0,1 0-1 0 0,0-1 1 0 0,0-1 0 0 0,0 0-1 0 0,0-1 1 0 0,1 0 0 0 0,-1-1-1 0 0,0-1 1 0 0,0-1 0 0 0,0 0-1 0 0,0-1 1 0 0,0 0 0 0 0,0-1-1 0 0,0-1 98 0 0,25-6-828 0 0,0-8-439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29:36.365"/>
    </inkml:context>
    <inkml:brush xml:id="br0">
      <inkml:brushProperty name="width" value="0.1" units="cm"/>
      <inkml:brushProperty name="height" value="0.1" units="cm"/>
      <inkml:brushProperty name="color" value="#004F8B"/>
    </inkml:brush>
    <inkml:brush xml:id="br1">
      <inkml:brushProperty name="width" value="0.05" units="cm"/>
      <inkml:brushProperty name="height" value="0.05" units="cm"/>
      <inkml:brushProperty name="color" value="#E71224"/>
    </inkml:brush>
    <inkml:brush xml:id="br2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22842 3276 9874 0 0,'106'28'5534'0'0,"1"0"-4623"0"0,106 28-1432 0 0,-210-55 511 0 0,181 29-737 0 0,-63-58-4058 0 0,-97 17 3424 0 0,-2 0-416 0 0</inkml:trace>
  <inkml:trace contextRef="#ctx0" brushRef="#br0" timeOffset="3877.667">30378 2386 6641 0 0,'-38'-125'6041'0'0,"-48"-52"-6780"0"0,84 171 725 0 0,-1 0 1 0 0,0 0-1 0 0,0 1 1 0 0,-1-1-1 0 0,1 1 1 0 0,-1 0-1 0 0,0 0 1 0 0,-1 0-1 0 0,1 0 1 0 0,-1 1-1 0 0,0 0 1 0 0,0 0-1 0 0,0 0 1 0 0,-1 1-1 0 0,1 0 1 0 0,-1 0-1 0 0,0 0 1 0 0,0 0-1 0 0,0 1 1 0 0,0 0-1 0 0,0 0 1 0 0,0 1-1 0 0,-1 0 1 0 0,1 0-1 0 0,-1 0 1 0 0,1 1-1 0 0,0 0 1 0 0,-1 0-1 0 0,1 1 1 0 0,-1 0-1 0 0,1 0 1 0 0,0 0-1 0 0,-4 2 14 0 0,-4 4 21 0 0,0 0 0 0 0,1 2 0 0 0,-1 0 0 0 0,2 0-1 0 0,-1 1 1 0 0,2 0 0 0 0,-1 1 0 0 0,1 1 0 0 0,1 0 0 0 0,0 0 0 0 0,1 1-1 0 0,0 0 1 0 0,1 1 0 0 0,0 0 0 0 0,1 0 0 0 0,1 1 0 0 0,-3 8-21 0 0,-7 25 23 0 0,2 1 1 0 0,2 1 0 0 0,2 0 0 0 0,-3 44-24 0 0,8-42 192 0 0,1 0 1 0 0,3-1-1 0 0,3 1 1 0 0,1 0-1 0 0,5 13-192 0 0,-9-61 50 0 0,1-1-1 0 0,-1 1 0 0 0,1 0 0 0 0,0-1 1 0 0,0 1-1 0 0,1 0 0 0 0,-1-1 0 0 0,1 1 1 0 0,-1 0-1 0 0,1-1 0 0 0,0 1 0 0 0,1-1 1 0 0,-1 0-1 0 0,1 1 0 0 0,-1-1 0 0 0,1 0 1 0 0,0 0-1 0 0,0 0 0 0 0,0 0 0 0 0,1 0 1 0 0,-1 0-1 0 0,1-1 0 0 0,-1 1 1 0 0,1-1-1 0 0,0 1 0 0 0,0-1 0 0 0,0 0 1 0 0,0 0-1 0 0,0-1 0 0 0,1 1 0 0 0,-1-1 1 0 0,1 1-1 0 0,-1-1 0 0 0,1 0 0 0 0,-1-1 1 0 0,1 1-1 0 0,-1 0 0 0 0,1-1 0 0 0,0 0 1 0 0,-1 0-1 0 0,1 0 0 0 0,0 0 0 0 0,-1-1 1 0 0,4 0-50 0 0,2-5 1 0 0,0-1 1 0 0,0-1 0 0 0,0 0 0 0 0,-1 0 0 0 0,0 0 0 0 0,-1-1 0 0 0,0 0-1 0 0,0 0 1 0 0,-1-1 0 0 0,5-9-2 0 0,-1 3-21 0 0,121-247-339 0 0,-48 74-239 0 0,-53 162 166 0 0,-29 26 379 0 0,1 9 22 0 0,39 466 967 0 0,-38-450-866 0 0,0 0-1 0 0,1-1 1 0 0,1 0-1 0 0,1 0 1 0 0,1 0-1 0 0,1-1 1 0 0,1 0-1 0 0,1-1 1 0 0,1 0 0 0 0,11 16-69 0 0,-21-36-39 0 0,-1 0 0 0 0,0 0 0 0 0,0 0 1 0 0,1 0-1 0 0,-1 0 0 0 0,1 0 0 0 0,-1 1 0 0 0,1-1 1 0 0,0 0-1 0 0,-1-1 0 0 0,1 1 0 0 0,0 0 1 0 0,0 0-1 0 0,-1 0 0 0 0,1 0 0 0 0,0-1 0 0 0,0 1 1 0 0,0 0-1 0 0,0-1 0 0 0,0 1 0 0 0,0 0 1 0 0,0-1-1 0 0,0 1 0 0 0,0-1 0 0 0,0 0 1 0 0,1 1-1 0 0,-1-1 0 0 0,0 0 0 0 0,0 0 0 0 0,0 0 1 0 0,0 0-1 0 0,1 0 0 0 0,-1 0 0 0 0,0 0 1 0 0,0 0-1 0 0,0 0 0 0 0,0-1 0 0 0,0 1 1 0 0,1 0-1 0 0,-1-1 0 0 0,0 1 0 0 0,0-1 0 0 0,0 1 1 0 0,0-1-1 0 0,0 1 0 0 0,0-1 0 0 0,0 0 1 0 0,0 1-1 0 0,-1-1 0 0 0,1 0 0 0 0,0 0 1 0 0,0 0-1 0 0,0 0 0 0 0,-1 0 0 0 0,1 0 0 0 0,-1 0 1 0 0,1 0-1 0 0,-1 0 0 0 0,1 0 0 0 0,-1 0 1 0 0,1 0-1 0 0,-1 0 0 0 0,0 0 0 0 0,0-1 1 0 0,0 1-1 0 0,1 0 0 0 0,-1 0 0 0 0,0 0 0 0 0,0 0 1 0 0,-1-1 38 0 0,6-59-1333 0 0,-4 21 365 0 0</inkml:trace>
  <inkml:trace contextRef="#ctx0" brushRef="#br0" timeOffset="4155.065">30688 2362 12787 0 0,'99'71'5507'0'0,"63"13"-7052"0"0,-126-67 2037 0 0,-24-11-456 0 0,0 1 0 0 0,0-2 1 0 0,1 1-1 0 0,0-2 0 0 0,0 0 0 0 0,0 0 0 0 0,0-1 1 0 0,1-1-1 0 0,-1 0 0 0 0,1-1 0 0 0,-1-1 0 0 0,1 0 0 0 0,0 0 1 0 0,-1-2-1 0 0,5 0-36 0 0,-14-2-260 0 0,-1 1 0 0 0,0-1 0 0 0,0 0 0 0 0,0 0 0 0 0,0-1 0 0 0,-1 1 0 0 0,1 0 0 0 0,-1-1 0 0 0,0 0 0 0 0,-1 1 0 0 0,1-1 0 0 0,-1 0 0 0 0,0 0 0 0 0,0 0 0 0 0,0 0 0 0 0,-1 0 0 0 0,0 0 0 0 0,0 0 0 0 0,0 0 0 0 0,-1 0 0 0 0,1 0 0 0 0,-1 0 0 0 0,-1-3 260 0 0,1-1-362 0 0,-1-27-1390 0 0</inkml:trace>
  <inkml:trace contextRef="#ctx0" brushRef="#br0" timeOffset="4355.986">30631 2657 11426 0 0,'9'18'3259'0'0,"38"53"-3276"0"0,-33-58 92 0 0,1-1 0 0 0,0-1 0 0 0,1 0-1 0 0,-1-1 1 0 0,2-1 0 0 0,0 0-1 0 0,0-2 1 0 0,0 0 0 0 0,1 0-1 0 0,0-2 1 0 0,0 0 0 0 0,1-1-1 0 0,-1-1 1 0 0,1-1 0 0 0,0 0-1 0 0,1-2-74 0 0,-10 0-43 0 0,0-2 0 0 0,-1 1 0 0 0,1-2 0 0 0,-1 1 0 0 0,0-1 0 0 0,1 0 0 0 0,-1-1 0 0 0,-1 0 0 0 0,1-1 0 0 0,0 0 0 0 0,-1 0 0 0 0,0-1 0 0 0,5-5 43 0 0,8-9-1257 0 0,-2-1-1 0 0,0-1 1 0 0,-2 0-1 0 0,0-1 1 0 0,-2-1-1 0 0,8-15 1258 0 0,-18 29-353 0 0,17-25-1700 0 0</inkml:trace>
  <inkml:trace contextRef="#ctx0" brushRef="#br0" timeOffset="4679">31701 2609 6705 0 0,'38'67'7662'0'0,"53"4"-6710"0"0,-87-70-911 0 0,-1 0 1 0 0,1-1-1 0 0,-1 1 0 0 0,1-1 0 0 0,0 1 0 0 0,0-1 1 0 0,-1 0-1 0 0,1-1 0 0 0,0 1 0 0 0,-1-1 1 0 0,1 1-1 0 0,0-1 0 0 0,-1 0 0 0 0,1 0 0 0 0,-1-1 1 0 0,0 1-1 0 0,1-1 0 0 0,-1 0 0 0 0,0 1 0 0 0,0-2 1 0 0,0 1-1 0 0,0 0 0 0 0,0 0 0 0 0,0-1 0 0 0,-1 0 1 0 0,1 1-1 0 0,-1-1 0 0 0,0 0 0 0 0,1-1-41 0 0,54-95 231 0 0,-49 76-285 0 0,-1-2-1 0 0,-1 1 1 0 0,-1-1 0 0 0,-2 1 0 0 0,0-1-1 0 0,-1 0 1 0 0,-1 0 0 0 0,-2 0 0 0 0,-1-1-1 0 0,0 2 1 0 0,-2-1 0 0 0,-1 0 0 0 0,-1 1-1 0 0,-1 0 1 0 0,-1 0 0 0 0,-2-2 54 0 0,9 22-6 0 0,0-1 0 0 0,-1 0 0 0 0,0 1 0 0 0,0 0 0 0 0,0-1 0 0 0,-1 1 0 0 0,1 0 0 0 0,-1 0 0 0 0,0 0 0 0 0,0 0 0 0 0,0 1 0 0 0,-1-1 0 0 0,1 1 0 0 0,-1 0 0 0 0,0 0 0 0 0,0 0 0 0 0,0 0 0 0 0,0 1 0 0 0,-1-1 0 0 0,1 1 0 0 0,-1 0 0 0 0,1 1 0 0 0,-1-1 0 0 0,0 1 0 0 0,1 0 0 0 0,-1 0 0 0 0,0 0 0 0 0,0 1 0 0 0,0 0 0 0 0,0 0 0 0 0,-3 0 6 0 0,-10 4 32 0 0,1 2 0 0 0,-1-1 0 0 0,1 2 0 0 0,0 1 0 0 0,1 0 0 0 0,0 1 0 0 0,0 0 0 0 0,1 1 0 0 0,0 1 0 0 0,1 1 0 0 0,0 0 0 0 0,0 1 0 0 0,2 0 0 0 0,0 1 0 0 0,0 0 0 0 0,1 1 0 0 0,1 0 0 0 0,1 1 0 0 0,0 0 0 0 0,1 1 0 0 0,-3 6-32 0 0,6-12-16 0 0,0 1-1 0 0,0-1 0 0 0,1 1 0 0 0,0-1 0 0 0,1 1 0 0 0,0 0 0 0 0,1 0 1 0 0,1 1-1 0 0,0-1 0 0 0,0 0 0 0 0,1 1 0 0 0,1-1 0 0 0,0 0 0 0 0,2 7 17 0 0,-2-14-50 0 0,-1-1-35 0 0,0 0 1 0 0,-1 0 0 0 0,2-1-1 0 0,-1 1 1 0 0,0 0 0 0 0,1-1 0 0 0,0 1-1 0 0,0 0 1 0 0,0-1 0 0 0,0 1-1 0 0,0-1 1 0 0,1 1 0 0 0,0-1-1 0 0,-1 0 1 0 0,1 0 0 0 0,0 0 0 0 0,1 0-1 0 0,-1 0 1 0 0,0 0 0 0 0,1 0-1 0 0,0-1 1 0 0,0 1 0 0 0,0-1-1 0 0,0 0 1 0 0,0 0 0 0 0,0 0-1 0 0,0 0 1 0 0,1-1 0 0 0,-1 1 0 0 0,0-1-1 0 0,1 0 1 0 0,0 0 0 0 0,-1 0-1 0 0,1 0 1 0 0,0 0 0 0 0,-1-1-1 0 0,1 0 85 0 0,3-2-208 0 0,-1-1 0 0 0,1 0-1 0 0,-1-1 1 0 0,0 1-1 0 0,0-1 1 0 0,-1 0-1 0 0,1-1 1 0 0,-1 1-1 0 0,0-1 1 0 0,0 0-1 0 0,-1 0 1 0 0,1-1-1 0 0,-1 1 1 0 0,0-1-1 0 0,-1 0 1 0 0,3-5 208 0 0,-3 7-112 0 0,20-34-732 0 0</inkml:trace>
  <inkml:trace contextRef="#ctx0" brushRef="#br0" timeOffset="4970.132">32373 1690 9482 0 0,'108'105'5539'0'0,"-78"-59"-5203"0"0,-3 1 0 0 0,-1 2 0 0 0,-3 0 0 0 0,-2 1 0 0 0,7 31-336 0 0,-25-74 103 0 0,19 51-21 0 0,-2 1 1 0 0,-3 0 0 0 0,-2 2-1 0 0,-3 0 1 0 0,-3 0 0 0 0,-2 1-1 0 0,-3-1 1 0 0,-3 2 0 0 0,-3-1-1 0 0,-2-1 1 0 0,-3 1 0 0 0,-2-1 0 0 0,-4 0-1 0 0,-1-1 1 0 0,-4 0 0 0 0,-2-1-1 0 0,-14 25-82 0 0,3-28-546 0 0,-2-2 1 0 0,-3-1-1 0 0,-2-1 0 0 0,-3-3 0 0 0,-1-1 1 0 0,-2-2-1 0 0,-3-2 0 0 0,-6 2 546 0 0,-92 80-1999 0 0,66-62 533 0 0</inkml:trace>
  <inkml:trace contextRef="#ctx0" brushRef="#br0" timeOffset="7075.255">32945 1512 6969 0 0,'56'-2'3179'0'0,"74"-12"-2204"0"0,-128 14-884 0 0,190-66 1794 0 0,-91 22-1869 0 0,-99 44-8 0 0,0-1 0 0 0,1 1 0 0 0,-1 0 1 0 0,1 0-1 0 0,-1 0 0 0 0,1 0 0 0 0,-1 0 0 0 0,1 0 1 0 0,-1 1-1 0 0,0-1 0 0 0,1 1 0 0 0,-1 0 0 0 0,0-1 0 0 0,1 1 1 0 0,-1 0-1 0 0,0 0 0 0 0,0 1 0 0 0,0-1 0 0 0,0 0 1 0 0,0 1-1 0 0,0 0 0 0 0,0-1 0 0 0,0 1 0 0 0,0 0 1 0 0,-1 0-1 0 0,1 0 0 0 0,-1 0 0 0 0,0 0 0 0 0,1 0 0 0 0,-1 0 1 0 0,0 0-1 0 0,0 1-8 0 0,34 79 91 0 0,-33-75-93 0 0,36 138 39 0 0,-6 2 1 0 0,-7 1 0 0 0,-6 1 0 0 0,-6 0 0 0 0,-7 59-38 0 0,-3-148 71 0 0,62 651 1637 0 0,-27-279-669 0 0,-29-376-916 0 0,5 39 431 0 0,4 0 0 0 0,27 81-554 0 0,-41-170 26 0 0,-2 0 0 0 0,1 0 1 0 0,-1 1-1 0 0,0-1 0 0 0,0 0 1 0 0,0 1-1 0 0,-1 0 0 0 0,0-1 0 0 0,-1 1 1 0 0,1 0-1 0 0,-1-1 0 0 0,0 1 1 0 0,-1 0-1 0 0,0-1 0 0 0,0 1 0 0 0,0 0 1 0 0,-1-1-1 0 0,0 1 0 0 0,0-1 1 0 0,-1 0-1 0 0,0 0 0 0 0,0 0 1 0 0,0 0-1 0 0,-1 0 0 0 0,1-1 0 0 0,-2 1 1 0 0,1-1-1 0 0,-1 0-26 0 0,-21 13 74 0 0,-1-2-1 0 0,-1 0 1 0 0,0-2-1 0 0,-1-1 1 0 0,-1-2 0 0 0,0-1-1 0 0,-28 6-73 0 0,19-4 16 0 0,-4 2-34 0 0,-272 74-831 0 0,97-60-2637 0 0,68-25 1135 0 0,75-7 406 0 0</inkml:trace>
  <inkml:trace contextRef="#ctx0" brushRef="#br0" timeOffset="-5511.251">14217 2313 2761 0 0,'-12'-5'188'0'0,"-1"0"0"0"0,0 2 0 0 0,1-1 0 0 0,-1 2 0 0 0,0-1 0 0 0,-1 2 0 0 0,1 0 0 0 0,0 0 0 0 0,0 1 0 0 0,0 1 0 0 0,-1 0 0 0 0,1 1 0 0 0,0 0 0 0 0,-5 3-188 0 0,-8 6 204 0 0,1 1-1 0 0,0 1 1 0 0,1 1 0 0 0,1 1-1 0 0,0 1 1 0 0,2 1-1 0 0,-1 1 1 0 0,2 1 0 0 0,1 1-1 0 0,0 0 1 0 0,1 2-1 0 0,1 0 1 0 0,2 1 0 0 0,0 0-1 0 0,-5 13-203 0 0,-3 7 113 0 0,3 1 1 0 0,1 1-1 0 0,3 0 0 0 0,1 1 0 0 0,3 1 0 0 0,1 0 1 0 0,3 0-1 0 0,1 1 0 0 0,3 1 0 0 0,2 28-113 0 0,36 114 182 0 0,-23-156-37 0 0,2 0 0 0 0,2 0 1 0 0,0-1-1 0 0,3-1 1 0 0,18 27-146 0 0,-22-42 91 0 0,1-1 0 0 0,1-1 0 0 0,0 0 0 0 0,1 0 0 0 0,1-2 1 0 0,1 0-1 0 0,0-2 0 0 0,0 0 0 0 0,1-1 0 0 0,1 0 0 0 0,19 6-91 0 0,-9-6 61 0 0,0-2-1 0 0,1-1 1 0 0,-1-1-1 0 0,2-2 0 0 0,-1-1 1 0 0,0-2-1 0 0,21-1-60 0 0,-24 0 70 0 0,0-2 0 0 0,0-2 0 0 0,0 0 1 0 0,0-2-1 0 0,-1-1 0 0 0,0-2 0 0 0,0 0 0 0 0,-1-2 0 0 0,0-1 0 0 0,0-1 0 0 0,-2-1 0 0 0,1-2 0 0 0,-2 0 0 0 0,0-2 1 0 0,-1 0-1 0 0,0-2 0 0 0,-2 0 0 0 0,7-9-70 0 0,12-17 55 0 0,-1-1 1 0 0,-3-3-1 0 0,-1 0 1 0 0,-3-3-1 0 0,-2 0 0 0 0,-3-2 1 0 0,-2-1-1 0 0,-2-2 1 0 0,-3 0-1 0 0,-2 0 1 0 0,-3-2-1 0 0,-2 0 1 0 0,-3-1-1 0 0,1-46-55 0 0,-6 65 21 0 0,-1 0 0 0 0,-2 0 0 0 0,-2-1 1 0 0,-2 1-1 0 0,-1 0 0 0 0,-2 1 0 0 0,-2-1 0 0 0,-2 1 0 0 0,-2 0 0 0 0,-1 1 0 0 0,-2 0 1 0 0,-2 1-1 0 0,-10-18-21 0 0,18 46 3 0 0,1 1 1 0 0,-1 0 0 0 0,-1 0-1 0 0,0 1 1 0 0,0 0 0 0 0,0 0-1 0 0,-1 1 1 0 0,0 0 0 0 0,-1 1-1 0 0,1 1 1 0 0,-1-1 0 0 0,0 2-1 0 0,-1-1 1 0 0,1 1 0 0 0,-1 1-1 0 0,0 0 1 0 0,0 1 0 0 0,0 0-1 0 0,0 1-3 0 0,-19-2-13 0 0,-1 2-1 0 0,1 0 0 0 0,-1 2 0 0 0,1 2 0 0 0,0 1 0 0 0,-23 6 14 0 0,27-4-45 0 0,1 2 0 0 0,1 1 0 0 0,0 1 0 0 0,0 1 0 0 0,1 1-1 0 0,0 1 1 0 0,-21 17 45 0 0,-41 59-733 0 0,-17 56-1598 0 0,97-134 1915 0 0,1 0 1 0 0,0 0-1 0 0,1 1 1 0 0,0-1-1 0 0,1 1 1 0 0,0 0-1 0 0,1 0 1 0 0,0 0-1 0 0,1 0 0 0 0,0 1 1 0 0,1-1-1 0 0,1 0 1 0 0,0 0-1 0 0,1 5 416 0 0,5 15-1133 0 0</inkml:trace>
  <inkml:trace contextRef="#ctx0" brushRef="#br0" timeOffset="-5196.227">14292 2910 7146 0 0,'-13'37'3504'0'0,"46"39"-3825"0"0,-23-57 717 0 0,8 19-129 0 0,32 73 560 0 0,6-4 0 0 0,3-1 1 0 0,67 86-828 0 0,-112-175-109 0 0,1 0 0 0 0,0-1 1 0 0,1 0-1 0 0,1-2 0 0 0,0 0 1 0 0,1-1-1 0 0,1 0 0 0 0,0-2 1 0 0,0 0-1 0 0,1-1 0 0 0,7 1 109 0 0,-12-5-662 0 0,0-1 0 0 0,0-1 0 0 0,0-1 0 0 0,1 0 0 0 0,-1-1 0 0 0,1 0 0 0 0,0-1 0 0 0,-1-1 1 0 0,1-1-1 0 0,9-1 662 0 0,3-4-1490 0 0</inkml:trace>
  <inkml:trace contextRef="#ctx0" brushRef="#br0" timeOffset="5911.064">12971 1609 5441 0 0,'-99'-5'5265'0'0,"-57"-56"-3622"0"0,141 65-1504 0 0,11 0-140 0 0,1 0 0 0 0,-1 0 0 0 0,0 1-1 0 0,1-1 1 0 0,0 1 0 0 0,0 0 0 0 0,1-1 0 0 0,-1 1-1 0 0,1 0 1 0 0,0 1 0 0 0,0-1 0 0 0,1 0 0 0 0,-1 1 0 0 0,1-1-1 0 0,0 0 1 0 0,1 2 1 0 0,-11 128-29 0 0,6 0-1 0 0,6 0 0 0 0,6 0 0 0 0,11 40 30 0 0,-7-57-18 0 0,23 252 12 0 0,10 122-5 0 0,-17 186 11 0 0,-25-342 790 0 0,18 59-790 0 0,-19-386 5 0 0,-1 1 0 0 0,2-1 0 0 0,-1 1 0 0 0,1-1-1 0 0,0 1 1 0 0,1-1 0 0 0,0 0 0 0 0,1 0 0 0 0,0 0-1 0 0,0-1 1 0 0,1 1 0 0 0,0-1 0 0 0,0 0 0 0 0,1-1-1 0 0,0 1 1 0 0,0-1 0 0 0,1 0 0 0 0,0 0-1 0 0,0-1 1 0 0,1 0 0 0 0,-1-1 0 0 0,1 1 0 0 0,1-1-1 0 0,-1-1 1 0 0,1 0 0 0 0,0 0 0 0 0,1 0-5 0 0,45 10 11 0 0,0-2 1 0 0,1-2 0 0 0,0-3-1 0 0,0-3 1 0 0,0-2 0 0 0,20-3-12 0 0,-70 1 1 0 0,660-31-4184 0 0,-577 28 2598 0 0</inkml:trace>
  <inkml:trace contextRef="#ctx0" brushRef="#br0" timeOffset="799.131">25054 2084 9410 0 0,'-39'25'3613'0'0,"7"-7"-4081"0"0,12 1 415 0 0,1 0 0 0 0,1 1 0 0 0,1 1 1 0 0,0 0-1 0 0,2 2 0 0 0,0 0 0 0 0,-9 21 53 0 0,-13 20 192 0 0,3 2 0 0 0,3 1 0 0 0,3 1-1 0 0,3 2 1 0 0,0 9-192 0 0,4 18-5 0 0,5 0 1 0 0,3 1-1 0 0,5 0 0 0 0,4 45 5 0 0,20 64-18 0 0,-12-196 43 0 0,0 0 1 0 0,1 0-1 0 0,0 0 0 0 0,1-1 1 0 0,0 1-1 0 0,1-2 0 0 0,0 1 1 0 0,1-1-1 0 0,0 0 1 0 0,0 0-1 0 0,1-1 0 0 0,0 0 1 0 0,0 0-1 0 0,1-1 0 0 0,-1-1 1 0 0,2 1-1 0 0,-1-2 1 0 0,1 1-1 0 0,0-2 0 0 0,0 1 1 0 0,0-1-1 0 0,1-1 1 0 0,0 0-1 0 0,-1-1 0 0 0,1 0 1 0 0,0-1-1 0 0,0 0 0 0 0,0-1 1 0 0,0 0-1 0 0,0-1 1 0 0,0 0-1 0 0,0-1 0 0 0,5-2-25 0 0,20-9 51 0 0,-1-1-1 0 0,0-2 0 0 0,-1-2 0 0 0,-2-1 0 0 0,1-2 1 0 0,-2 0-1 0 0,-1-3 0 0 0,-1-1 0 0 0,-1-1 0 0 0,-1-1 1 0 0,-2-1-1 0 0,0-2 0 0 0,-2 0 0 0 0,-1-2 0 0 0,-2-1 1 0 0,-1 0-1 0 0,6-18-50 0 0,-5 9-144 0 0,-2 0-1 0 0,-2-1 1 0 0,-1 0 0 0 0,-3-2 0 0 0,-1 0-1 0 0,-3 0 1 0 0,-1-1 0 0 0,-3 0 0 0 0,-1 0-1 0 0,-3 0 1 0 0,-1 0 0 0 0,-3-1 0 0 0,-5-25 144 0 0,-1 27-115 0 0,-2 2 0 0 0,-2-1 0 0 0,-2 2 0 0 0,-2 0 0 0 0,-2 0 1 0 0,-1 2-1 0 0,-2 0 0 0 0,-11-13 115 0 0,23 37-19 0 0,-1 0 1 0 0,0 1 0 0 0,-1 0-1 0 0,0 1 1 0 0,-2 0-1 0 0,1 1 1 0 0,-2 0-1 0 0,1 1 1 0 0,-2 1 0 0 0,0 0-1 0 0,0 1 1 0 0,-1 1-1 0 0,0 0 1 0 0,0 2-1 0 0,-1 0 1 0 0,0 1 0 0 0,0 0-1 0 0,-1 2 1 0 0,1 0-1 0 0,-1 1 1 0 0,0 1-1 0 0,0 1 1 0 0,0 0 0 0 0,0 1-1 0 0,0 2 1 0 0,0 0-1 0 0,0 1 1 0 0,0 0-1 0 0,1 2 1 0 0,0 0 0 0 0,0 1-1 0 0,0 1 1 0 0,-6 4 18 0 0,1 0-2 0 0,2 1 1 0 0,-1 0 0 0 0,2 2-1 0 0,0 1 1 0 0,0 0 0 0 0,1 2-1 0 0,1 0 1 0 0,1 1 0 0 0,1 1-1 0 0,0 0 1 0 0,1 1 0 0 0,2 1-1 0 0,-4 7 2 0 0,12-18 23 0 0,0 0-1 0 0,2 0 0 0 0,-1 1 0 0 0,1-1 1 0 0,0 1-1 0 0,1 0 0 0 0,1 0 0 0 0,0 0 1 0 0,0 0-1 0 0,1 0 0 0 0,0 0 0 0 0,1 0 1 0 0,0-1-1 0 0,1 1 0 0 0,0 0 1 0 0,1 0-1 0 0,0-1 0 0 0,1 1 0 0 0,0-1 1 0 0,0 0-1 0 0,1 0 0 0 0,0-1 0 0 0,1 1 1 0 0,0-1-1 0 0,1 0 0 0 0,0-1 0 0 0,0 1 1 0 0,1-2-1 0 0,0 1 0 0 0,0-1 0 0 0,1 0 1 0 0,5 3-23 0 0,15 11 114 0 0,1-1 0 0 0,0-1 0 0 0,2-2 0 0 0,0-1 0 0 0,1-1 0 0 0,0-2-114 0 0,-11-5 63 0 0,5-1 15 0 0,0 1 1 0 0,-1 1-1 0 0,0 1 1 0 0,0 2-1 0 0,-1 1 0 0 0,-1 0 1 0 0,0 2-1 0 0,-1 1 1 0 0,0 1-1 0 0,-1 1 1 0 0,-2 0-1 0 0,17 19-78 0 0,-4 14-32 0 0,-25-38-65 0 0,0 1 0 0 0,0-2 0 0 0,1 0 0 0 0,0 0 0 0 0,1 0 0 0 0,1-1-1 0 0,0-1 1 0 0,0 0 0 0 0,1 0 0 0 0,10 6 97 0 0,-21-16-92 0 0,1 1 0 0 0,-1-1 1 0 0,0 0-1 0 0,0 0 0 0 0,0 1 0 0 0,1-1 0 0 0,-1 0 0 0 0,0 0 1 0 0,0 0-1 0 0,1-1 0 0 0,-1 1 0 0 0,0 0 0 0 0,0 0 0 0 0,0-1 1 0 0,1 1-1 0 0,-1 0 0 0 0,0-1 0 0 0,0 0 0 0 0,0 1 0 0 0,0-1 1 0 0,0 1-1 0 0,0-1 0 0 0,0 0 0 0 0,0 0 0 0 0,0 0 1 0 0,0 0-1 0 0,0 1 0 0 0,-1-1 0 0 0,1 0 0 0 0,0 0 0 0 0,0-1 1 0 0,-1 1-1 0 0,1 0 0 0 0,-1 0 0 0 0,1 0 0 0 0,-1 0 0 0 0,0 0 1 0 0,1-1-1 0 0,-1 1 0 0 0,0 0 0 0 0,0 0 0 0 0,0-1 0 0 0,0 1 1 0 0,0 0-1 0 0,0 0 0 0 0,0-1 0 0 0,0 1 0 0 0,0 0 0 0 0,-1 0 1 0 0,1 0-1 0 0,0-1 0 0 0,-1 1 0 0 0,1 0 0 0 0,-1 0 0 0 0,1 0 1 0 0,-2-1 91 0 0,0-26-1425 0 0</inkml:trace>
  <inkml:trace contextRef="#ctx0" brushRef="#br0" timeOffset="1095.046">25210 2719 5681 0 0,'101'106'4662'0'0,"19"79"-2913"0"0,-65-94-708 0 0,5 13-171 0 0,-48-78-886 0 0,1 0-1 0 0,2-1 1 0 0,0 0 0 0 0,2-2-1 0 0,0 0 1 0 0,2 0-1 0 0,0-2 1 0 0,2 0 0 0 0,0-2-1 0 0,1 0 1 0 0,10 5 16 0 0,51 25-6031 0 0,-70-40 4496 0 0</inkml:trace>
  <inkml:trace contextRef="#ctx0" brushRef="#br0" timeOffset="1561.091">26167 1322 7394 0 0,'-11'10'304'0'0,"0"0"1"0"0,1 1 0 0 0,0 0 0 0 0,0 0-1 0 0,1 1 1 0 0,1 0 0 0 0,0 1-1 0 0,1 0 1 0 0,0 0 0 0 0,1 1 0 0 0,0 0-1 0 0,1 0 1 0 0,1 0 0 0 0,-2 10-305 0 0,-25 215-758 0 0,28-191 1078 0 0,-24 385 531 0 0,21 95-851 0 0,7-447 73 0 0,4 0-1 0 0,3 0 1 0 0,4-1-1 0 0,4 0 1 0 0,3-1-1 0 0,3-1 1 0 0,4-1-1 0 0,3-1 1 0 0,3-2-1 0 0,4-1 1 0 0,13 17-73 0 0,-33-63-44 0 0,2 0 0 0 0,1-1 1 0 0,1-1-1 0 0,0-1 1 0 0,2-1-1 0 0,1-1 0 0 0,11 7 44 0 0,-32-26-107 0 0,1-1-1 0 0,0 0 0 0 0,0 0 1 0 0,0 0-1 0 0,0 0 1 0 0,0-1-1 0 0,0 1 0 0 0,0-1 1 0 0,1 0-1 0 0,-1 0 0 0 0,0 0 1 0 0,1 0-1 0 0,-1 0 0 0 0,1-1 1 0 0,-1 0-1 0 0,1 0 1 0 0,-1 0-1 0 0,1 0 0 0 0,-1 0 1 0 0,0-1-1 0 0,1 1 0 0 0,-1-1 1 0 0,1 0-1 0 0,-1 0 0 0 0,0 0 1 0 0,1-1-1 0 0,-1 1 1 0 0,0-1-1 0 0,0 1 0 0 0,0-1 1 0 0,0 0-1 0 0,-1-1 0 0 0,1 1 1 0 0,0 0-1 0 0,-1-1 0 0 0,0 1 1 0 0,1-1-1 0 0,1-2 108 0 0,11-17-957 0 0,0-4-312 0 0</inkml:trace>
  <inkml:trace contextRef="#ctx0" brushRef="#br0" timeOffset="1848.927">26607 1818 8122 0 0,'10'31'3141'0'0,"-12"21"-2567"0"0,-1-16-496 0 0,30 605 2531 0 0,-22-17-1531 0 0,13-368-2282 0 0,-27-225 87 0 0,-5-25-4913 0 0,12-8 4380 0 0</inkml:trace>
  <inkml:trace contextRef="#ctx0" brushRef="#br0" timeOffset="2132.962">26401 2961 7186 0 0,'99'-59'3245'0'0,"145"-46"-1259"0"0,32 11 1418 0 0,-255 83-3516 0 0,-1 1 0 0 0,0-2 0 0 0,-1-1 0 0 0,0 0 0 0 0,-2-2 0 0 0,1 0 0 0 0,-2-1 0 0 0,0 0 0 0 0,0-1-1 0 0,-2-1 1 0 0,0-1 0 0 0,0-2 112 0 0,-12 19-185 0 0,-1 0 1 0 0,1 0-1 0 0,-1 0 0 0 0,1-1 0 0 0,-1 1 0 0 0,0-1 0 0 0,1 1 0 0 0,-1-1 0 0 0,-1 0 0 0 0,1 1 0 0 0,0-1 0 0 0,-1 0 0 0 0,1 0 0 0 0,-1 1 0 0 0,0-1 0 0 0,0 0 0 0 0,0 0 0 0 0,0 0 0 0 0,-1 1 0 0 0,1-1 0 0 0,-1 0 0 0 0,1 0 0 0 0,-1 1 0 0 0,0-1 0 0 0,0 0 1 0 0,0 1-1 0 0,0-1 0 0 0,-1 1 0 0 0,1 0 0 0 0,-1-1 0 0 0,0 1 0 0 0,1 0 0 0 0,-1 0 0 0 0,0 0 0 0 0,0 0 0 0 0,0 0 0 0 0,-1 0 0 0 0,1 1 0 0 0,0-1 0 0 0,-1 1 0 0 0,1-1 0 0 0,-1 1 0 0 0,1 0 0 0 0,-1 0 0 0 0,0 0 185 0 0,-12-2-1360 0 0</inkml:trace>
  <inkml:trace contextRef="#ctx0" brushRef="#br0" timeOffset="2415.868">26914 2590 3313 0 0,'-44'81'5540'0'0,"42"-76"-5377"0"0,1 1 1 0 0,-1-1 0 0 0,1 1 0 0 0,0-1-1 0 0,0 1 1 0 0,1 0 0 0 0,0-1-1 0 0,0 1 1 0 0,0 0 0 0 0,1-1 0 0 0,0 1-1 0 0,0 0 1 0 0,0-1 0 0 0,0 1 0 0 0,1-1-1 0 0,0 0 1 0 0,0 1 0 0 0,1-1-1 0 0,0 0 1 0 0,-1 0 0 0 0,2-1 0 0 0,2 5-164 0 0,189 184 2830 0 0,-84-95-2105 0 0,12 13-612 0 0,-115-105-144 0 0,-12-20-5432 0 0,-30-88 2214 0 0,29 69 1926 0 0</inkml:trace>
  <inkml:trace contextRef="#ctx0" brushRef="#br0" timeOffset="2701.968">27346 2937 10994 0 0,'98'51'5361'0'0,"148"18"-4798"0"0,-227-65-531 0 0,0-1 0 0 0,0-2 0 0 0,0 0-1 0 0,1 0 1 0 0,-1-2 0 0 0,0-1 0 0 0,1 0 0 0 0,-1-1-1 0 0,0-1 1 0 0,-1-1 0 0 0,1-1 0 0 0,3-2-32 0 0,-13 3-415 0 0,-1-1 0 0 0,0 0 1 0 0,0 0-1 0 0,-1-1 0 0 0,1 0 1 0 0,-1-1-1 0 0,-1 1 0 0 0,0-1 1 0 0,0-1-1 0 0,0 1 0 0 0,-1-1 1 0 0,0 0-1 0 0,-1 0 0 0 0,0 0 1 0 0,3-10 414 0 0,29-52-3293 0 0,-16 40 1203 0 0</inkml:trace>
  <inkml:trace contextRef="#ctx0" brushRef="#br0" timeOffset="3128.138">28489 2566 8250 0 0,'26'-37'7057'0'0,"-15"-41"-6602"0"0,-8 43-587 0 0,5-33 146 0 0,-2-1 1 0 0,-4 1-1 0 0,-2-1 0 0 0,-10-65-14 0 0,1 41-917 0 0,14 103 859 0 0,119 370 80 0 0,100 171 1141 0 0,-127-290-897 0 0,-96-260-277 0 0,0 1-1 0 0,-1 0 0 0 0,1 0 1 0 0,-1-1-1 0 0,0 1 0 0 0,1 0 0 0 0,-1 0 1 0 0,0 0-1 0 0,0-1 0 0 0,0 1 0 0 0,0 0 1 0 0,-1 0-1 0 0,1 0 0 0 0,-1-1 0 0 0,1 1 1 0 0,-1 0-1 0 0,1 0 0 0 0,-1-1 1 0 0,0 1-1 0 0,0 0 0 0 0,0-1 0 0 0,0 1 1 0 0,0-1-1 0 0,0 1 0 0 0,0-1 0 0 0,0 0 1 0 0,0 1-1 0 0,-1-1 0 0 0,1 0 1 0 0,-1 0-1 0 0,1 0 0 0 0,-1 0 0 0 0,1 0 1 0 0,-1 0-1 0 0,0-1 0 0 0,1 1 0 0 0,-1 0 1 0 0,0-1-1 0 0,0 1 0 0 0,1-1 0 0 0,-1 0 1 0 0,0 1-1 0 0,0-1 0 0 0,0 0 1 0 0,1 0-1 0 0,-1 0 0 0 0,0-1 0 0 0,0 1 1 0 0,0 0-1 0 0,1-1 0 0 0,-1 1 0 0 0,0-1 1 0 0,0 1-1 0 0,0-1 12 0 0,-294-56-2786 0 0,286 56 2778 0 0,-1 0 1 0 0,1 0-1 0 0,0 1 0 0 0,0 0 0 0 0,0 1 1 0 0,-1 0-1 0 0,1 1 0 0 0,0 0 0 0 0,0 0 0 0 0,1 1 1 0 0,-1 0-1 0 0,0 1 0 0 0,1 0 0 0 0,0 1 1 0 0,0 0-1 0 0,0 0 0 0 0,1 1 0 0 0,-1 0 1 0 0,1 0-1 0 0,1 1 0 0 0,-1 0 0 0 0,0 2 8 0 0,6-7 56 0 0,1 0 0 0 0,-1 0 0 0 0,1 1-1 0 0,0-1 1 0 0,-1 0 0 0 0,1 1 0 0 0,0-1-1 0 0,0 0 1 0 0,1 1 0 0 0,-1-1 0 0 0,0 1-1 0 0,1-1 1 0 0,0 1 0 0 0,-1 0 0 0 0,1-1-1 0 0,0 1 1 0 0,0-1 0 0 0,1 1-1 0 0,-1-1 1 0 0,0 1 0 0 0,1-1 0 0 0,0 1-1 0 0,-1-1 1 0 0,1 1 0 0 0,0-1 0 0 0,0 1-1 0 0,1-1 1 0 0,-1 0 0 0 0,0 0 0 0 0,1 0-1 0 0,-1 1 1 0 0,1-1 0 0 0,0-1 0 0 0,0 1-1 0 0,-1 0 1 0 0,1 0 0 0 0,1-1 0 0 0,-1 1-1 0 0,0-1 1 0 0,1 1-56 0 0,98 37 1476 0 0,-68-38-1451 0 0,-1 0 0 0 0,1-2-1 0 0,-1-2 1 0 0,0 0 0 0 0,0-3-1 0 0,0 0 1 0 0,-1-2-1 0 0,0-1 1 0 0,0-2 0 0 0,-1-1-1 0 0,21-12-24 0 0,-41 17-518 0 0,0 0 0 0 0,0-1 0 0 0,-1 0 0 0 0,-1 0 0 0 0,1-1 0 0 0,-1 0 0 0 0,-1 0 0 0 0,0-1 0 0 0,0 0 0 0 0,-1 0 0 0 0,0-1-1 0 0,-1 0 1 0 0,2-3 518 0 0,8-21-1269 0 0</inkml:trace>
  <inkml:trace contextRef="#ctx0" brushRef="#br0" timeOffset="3423.851">29406 3241 12427 0 0,'20'103'5245'0'0,"-29"54"-5505"0"0,1-63 228 0 0,-31 191-2458 0 0,36-274-1756 0 0,3-13 3396 0 0</inkml:trace>
  <inkml:trace contextRef="#ctx0" brushRef="#br0" timeOffset="-2418.077">18341 2845 8210 0 0,'43'-58'3649'0'0,"83"-199"-3607"0"0,-119 69 554 0 0,-9 62-62 0 0,3 126-545 0 0,-1 1 0 0 0,0-1 0 0 0,0 0 1 0 0,1 0-1 0 0,-1 0 0 0 0,0 0 0 0 0,0 0 1 0 0,1 0-1 0 0,-1 0 0 0 0,0 0 0 0 0,1 0 1 0 0,-1 0-1 0 0,0 0 0 0 0,0 0 0 0 0,1 0 0 0 0,-1 0 1 0 0,0 0-1 0 0,1 0 0 0 0,-1 0 0 0 0,0 0 1 0 0,0 0-1 0 0,1 0 0 0 0,-1-1 0 0 0,0 1 1 0 0,0 0-1 0 0,1 0 0 0 0,-1 0 0 0 0,0 0 0 0 0,0-1 1 0 0,1 1-1 0 0,-1 0 0 0 0,0 0 0 0 0,0 0 1 0 0,0-1-1 0 0,0 1 0 0 0,1 0 0 0 0,-1 0 1 0 0,0-1-1 0 0,0 1 0 0 0,0 0 0 0 0,0-1 0 0 0,0 1 1 0 0,0 0-1 0 0,0 0 0 0 0,0-1 0 0 0,0 1 1 0 0,0 0-1 0 0,0-1 0 0 0,0 1 0 0 0,0 0 1 0 0,0 0-1 0 0,0-1 0 0 0,0 1 11 0 0,94 374-245 0 0,-47-201 789 0 0,-6 2 1 0 0,-9 1-1 0 0,-7 2 0 0 0,-5 33-544 0 0,-19-202-49 0 0,-1-9 38 0 0,-1 0-1 0 0,0-1 1 0 0,1 1 0 0 0,-1 0 0 0 0,0 0-1 0 0,1 0 1 0 0,-1-1 0 0 0,0 1-1 0 0,1 0 1 0 0,-1 0 0 0 0,0 0-1 0 0,1 0 1 0 0,-1 0 0 0 0,0 0-1 0 0,1 0 1 0 0,-1 0 0 0 0,0 1 0 0 0,1-1-1 0 0,-1 0 1 0 0,0 0 0 0 0,1 0-1 0 0,-1 1 1 0 0,1-1 0 0 0,-1 0-1 0 0,0 1 1 0 0,1-1 0 0 0,-1 1 0 0 0,1-1-1 0 0,-1 1 1 0 0,1-1 0 0 0,-1 1-1 0 0,1-1 1 0 0,0 1 0 0 0,-1-1-1 0 0,1 1 1 0 0,-1-1 0 0 0,1 1-1 0 0,0 0 1 0 0,0-1 0 0 0,-1 1 0 0 0,1-1-1 0 0,0 1 1 0 0,0 0 0 0 0,0-1-1 0 0,0 1 1 0 0,0 0 0 0 0,0-1-1 0 0,0 1 1 0 0,0 0 0 0 0,0 0-1 0 0,0-1 1 0 0,0 1 0 0 0,0 0 0 0 0,0-1-1 0 0,0 1 1 0 0,1-1 0 0 0,-1 1-1 0 0,0 0 1 0 0,1-1 0 0 0,-1 1-1 0 0,0-1 1 0 0,1 1 0 0 0,-1 0-1 0 0,1-1 1 0 0,-1 1 0 0 0,0-1 0 0 0,1 0-1 0 0,-1 1 1 0 0,2 0 11 0 0,-46-38-656 0 0,39 31 504 0 0,0 0 0 0 0,0 0-1 0 0,-1 0 1 0 0,0 1-1 0 0,-1-1 1 0 0,1 1-1 0 0,-1 1 1 0 0,0-1 0 0 0,0 1-1 0 0,0 1 1 0 0,0-1-1 0 0,-1 1 1 0 0,1 1-1 0 0,-1-1 1 0 0,0 1-1 0 0,0 0 1 0 0,0 1 0 0 0,0 0-1 0 0,0 0 1 0 0,0 1-1 0 0,0 0 1 0 0,-1 0-1 0 0,1 1 1 0 0,0 0 0 0 0,-1 1 152 0 0,2 0 13 0 0,1-1 0 0 0,0 1 0 0 0,0 1 0 0 0,0-1 0 0 0,1 1 0 0 0,-1 0 1 0 0,0 1-1 0 0,1-1 0 0 0,0 1 0 0 0,0 0 0 0 0,0 0 0 0 0,1 0 1 0 0,-1 1-1 0 0,1 0 0 0 0,0 0 0 0 0,0 0 0 0 0,0 0 0 0 0,1 1 0 0 0,0-1 1 0 0,0 1-1 0 0,1 0 0 0 0,-1 0 0 0 0,1 0 0 0 0,0 0 0 0 0,1 0 0 0 0,0 0 1 0 0,0 1-1 0 0,0 3-13 0 0,4-7 127 0 0,0 1 0 0 0,1-1 0 0 0,-1 0 0 0 0,1 0 0 0 0,0 0 1 0 0,0-1-1 0 0,0 1 0 0 0,1-1 0 0 0,-1 0 0 0 0,0 0 0 0 0,1 0 1 0 0,0-1-1 0 0,-1 0 0 0 0,1 0 0 0 0,0 0 0 0 0,-1 0 0 0 0,1-1 0 0 0,0 0 1 0 0,0 0-1 0 0,0 0 0 0 0,-1 0 0 0 0,1-1 0 0 0,0 0 0 0 0,0 0 1 0 0,-1 0-1 0 0,1 0 0 0 0,-1-1 0 0 0,1 0 0 0 0,2-1-127 0 0,169-64 1072 0 0,-8 8-962 0 0,-158 57-516 0 0,0 0 1 0 0,-1-1 0 0 0,1-1 0 0 0,-1 0-1 0 0,0 0 1 0 0,0 0 0 0 0,0-1-1 0 0,-1-1 1 0 0,0 1 0 0 0,0-1-1 0 0,3-3 406 0 0,-3 2-1137 0 0</inkml:trace>
  <inkml:trace contextRef="#ctx0" brushRef="#br0" timeOffset="-2121.094">19429 3679 8234 0 0,'6'113'5747'0'0,"-27"57"-3958"0"0,1-30-2350 0 0,-12 224-2004 0 0,-4-190-1077 0 0,35-162 2639 0 0,0-4-387 0 0</inkml:trace>
  <inkml:trace contextRef="#ctx0" brushRef="#br0" timeOffset="-1394.118">20168 2916 7266 0 0,'-2'-24'3033'0'0,"-7"-14"-2853"0"0,0 5-258 0 0,1-8 78 0 0,-3 1 1 0 0,-1 0-1 0 0,-2 1 1 0 0,-2 1-1 0 0,-1 0 1 0 0,-14-20-1 0 0,30 55-52 0 0,0 0 1 0 0,0 0 0 0 0,-1 0 0 0 0,1 0-1 0 0,-1 0 1 0 0,0 0 0 0 0,0 0 0 0 0,0 0 0 0 0,0 1-1 0 0,0-1 1 0 0,-1 1 0 0 0,1 0 0 0 0,-1 0 0 0 0,0 0-1 0 0,1 0 1 0 0,-1 0 0 0 0,0 0 0 0 0,0 1 0 0 0,0-1-1 0 0,0 1 1 0 0,-1 0 0 0 0,1 0 0 0 0,0 0-1 0 0,0 0 1 0 0,-1 1 0 0 0,1-1 0 0 0,-1 1 0 0 0,1 0-1 0 0,0 0 1 0 0,-1 0 0 0 0,1 0 0 0 0,0 1 0 0 0,-1-1-1 0 0,1 1 1 0 0,0 0 0 0 0,-1 0 0 0 0,1 0 0 0 0,0 0-1 0 0,0 1 1 0 0,0-1 0 0 0,0 1 0 0 0,0 0-1 0 0,0 0 1 0 0,1 0 0 0 0,-2 2 51 0 0,-13 21 0 0 0,2 1 0 0 0,1 0 1 0 0,1 2-1 0 0,1-1 0 0 0,1 1 0 0 0,2 1 0 0 0,0 0 0 0 0,3 1 1 0 0,0-1-1 0 0,2 1 0 0 0,1 0 0 0 0,1 0 0 0 0,2 0 1 0 0,1 0-1 0 0,4 27 0 0 0,-3-9 429 0 0,1 1 1 0 0,3-1 0 0 0,2 0-1 0 0,2 0 1 0 0,9 25-430 0 0,27 15 1122 0 0,-44-87-1101 0 0,0 1 1 0 0,0-1-1 0 0,0 1 0 0 0,0-1 1 0 0,0 0-1 0 0,0 0 1 0 0,0 0-1 0 0,0 0 0 0 0,0-1 1 0 0,1 1-1 0 0,-1 0 1 0 0,0-1-1 0 0,1 0 0 0 0,-1 1 1 0 0,0-1-1 0 0,1 0 1 0 0,-1 0-1 0 0,0 0 0 0 0,1 0 1 0 0,-1-1-1 0 0,0 1 1 0 0,0-1-1 0 0,1 1 0 0 0,-1-1 1 0 0,0 0-1 0 0,0 0 1 0 0,0 0-1 0 0,0 0 0 0 0,0 0 1 0 0,0-1-1 0 0,0 1 1 0 0,0-1-1 0 0,0 1 0 0 0,0-1 1 0 0,-1 1-1 0 0,2-2-21 0 0,54-69 38 0 0,-29 4-341 0 0,-4-1 1 0 0,-3 0 0 0 0,-3-2-1 0 0,-3 0 1 0 0,-3-1-1 0 0,-4-2 303 0 0,18-88-542 0 0,-25 162 536 0 0,-1 0 0 0 0,0 1-1 0 0,0-1 1 0 0,1 0 0 0 0,-1 0 0 0 0,0 0-1 0 0,1 1 1 0 0,-1-1 0 0 0,1 0-1 0 0,-1 0 1 0 0,0 0 0 0 0,1 0-1 0 0,-1 0 1 0 0,0 1 0 0 0,1-1-1 0 0,-1 0 1 0 0,1 0 0 0 0,-1 0-1 0 0,0 0 1 0 0,1 0 0 0 0,-1 0-1 0 0,1 0 1 0 0,-1 0 0 0 0,0-1-1 0 0,1 1 1 0 0,-1 0 0 0 0,1 0-1 0 0,-1 0 1 0 0,0 0 0 0 0,1 0 0 0 0,-1-1-1 0 0,0 1 1 0 0,1 0 0 0 0,-1 0-1 0 0,0-1 1 0 0,1 1 0 0 0,-1 0-1 0 0,0-1 1 0 0,0 1 0 0 0,1 0-1 0 0,-1 0 1 0 0,0-1 0 0 0,0 1-1 0 0,0-1 1 0 0,1 1 0 0 0,-1 0-1 0 0,0-1 1 0 0,0 1 0 0 0,0 0-1 0 0,0-1 1 0 0,0 1 0 0 0,0-1-1 0 0,0 1 1 0 0,0 0 0 0 0,0-1 0 0 0,0 1-1 0 0,0-1 1 0 0,0 1 0 0 0,0 0-1 0 0,0-1 1 0 0,0 1 0 0 0,0-1-1 0 0,0 1 1 0 0,0 0 0 0 0,-1-1-1 0 0,1 1 1 0 0,0 0 0 0 0,0-1-1 0 0,-1 1 7 0 0,28 149 498 0 0,-25-113-327 0 0,3 44 388 0 0,3-1 1 0 0,3 0-1 0 0,4-1 0 0 0,9 21-559 0 0,-17-78 98 0 0,2-1-1 0 0,0 0 1 0 0,1 0-1 0 0,1-1 1 0 0,1 0-1 0 0,1-1 1 0 0,0 0-1 0 0,14 14-97 0 0,-26-30-32 0 0,0-1 0 0 0,0 1 0 0 0,0-1 0 0 0,0 0 0 0 0,0 1 0 0 0,0-1 0 0 0,1 0 0 0 0,-1 1 0 0 0,0-1 0 0 0,1 0-1 0 0,-1 0 1 0 0,0 0 0 0 0,1 0 0 0 0,0 0 0 0 0,-1-1 0 0 0,1 1 0 0 0,-1 0 0 0 0,1-1 0 0 0,0 1 0 0 0,0-1-1 0 0,-1 1 1 0 0,1-1 0 0 0,0 0 0 0 0,0 0 0 0 0,-1 0 0 0 0,1 0 0 0 0,0 0 0 0 0,0 0 0 0 0,-1 0 0 0 0,1-1 0 0 0,0 1-1 0 0,0-1 1 0 0,-1 1 0 0 0,1-1 0 0 0,-1 0 0 0 0,1 0 0 0 0,0 1 0 0 0,-1-1 0 0 0,1 0 0 0 0,-1 0 0 0 0,0 0-1 0 0,1-1 1 0 0,-1 1 0 0 0,0 0 0 0 0,1-1 32 0 0,35-79-4104 0 0,-28 55 3030 0 0,0 0-264 0 0</inkml:trace>
  <inkml:trace contextRef="#ctx0" brushRef="#br0" timeOffset="-1067.315">20525 2789 7314 0 0,'50'4'3153'0'0,"27"-8"-2833"0"0,-4-1-390 0 0,287-13 1261 0 0,-356 17-1317 0 0,0 1 0 0 0,0-1-1 0 0,-1 1 1 0 0,1-1 0 0 0,0 0 0 0 0,-1 0 0 0 0,1-1 0 0 0,-1 1-1 0 0,0-1 1 0 0,1 0 0 0 0,-1 0 0 0 0,0 0 0 0 0,0 0 0 0 0,0 0-1 0 0,0-1 1 0 0,0 1 0 0 0,-1-1 0 0 0,1 0 0 0 0,-1 0 0 0 0,2-2 126 0 0,-1-3-735 0 0</inkml:trace>
  <inkml:trace contextRef="#ctx0" brushRef="#br0" timeOffset="-810.899">20649 3026 6945 0 0,'33'16'3378'0'0,"20"-2"-2828"0"0,-20-10-541 0 0,-7 1 216 0 0,0-1 1 0 0,-1-2 0 0 0,1 0 0 0 0,0-2-1 0 0,0-1 1 0 0,24-4-226 0 0,-40 3-205 0 0,0-1 0 0 0,0 0 0 0 0,0-1-1 0 0,-1 0 1 0 0,1 0 0 0 0,-1-1 0 0 0,0 0 0 0 0,-1-1 0 0 0,1 1-1 0 0,-1-2 1 0 0,0 1 0 0 0,4-6 205 0 0,17-17-1476 0 0,-13 13 204 0 0</inkml:trace>
  <inkml:trace contextRef="#ctx0" brushRef="#br0" timeOffset="-505.135">21329 2297 5025 0 0,'16'-43'4140'0'0,"-14"42"-4098"0"0,0 0 1 0 0,0-1-1 0 0,0 1 1 0 0,0 1-1 0 0,0-1 0 0 0,0 0 1 0 0,1 0-1 0 0,-1 1 1 0 0,0-1-1 0 0,0 1 0 0 0,1 0 1 0 0,-1 0-1 0 0,0 0 0 0 0,0 0 1 0 0,1 0-1 0 0,-1 0 1 0 0,0 0-1 0 0,0 1 0 0 0,0-1 1 0 0,1 1-1 0 0,-1 0 0 0 0,0 0 1 0 0,0 0-1 0 0,0 0 1 0 0,0 0-1 0 0,0 0 0 0 0,0 0 1 0 0,0 0-1 0 0,-1 1 0 0 0,1-1 1 0 0,0 1-1 0 0,-1 0 1 0 0,1-1-1 0 0,-1 1 0 0 0,1 0 1 0 0,-1 0-1 0 0,0 0 1 0 0,0 0-1 0 0,0 0 0 0 0,0 0 1 0 0,0 0-1 0 0,0 1-42 0 0,10 29 275 0 0,-1 1 0 0 0,-2-1 1 0 0,0 1-1 0 0,-3 1 0 0 0,-1-1 0 0 0,-1 10-275 0 0,7 40 175 0 0,88 597 41 0 0,-52-541-1566 0 0,-39-150-2275 0 0,-1-25 2464 0 0,-4-3-441 0 0</inkml:trace>
  <inkml:trace contextRef="#ctx0" brushRef="#br0" timeOffset="-275.005">21853 1865 8786 0 0,'46'66'4394'0'0,"-13"53"-4289"0"0,-25-82 181 0 0,3 14-288 0 0,39 159 242 0 0,-10 1 0 0 0,-8 2 1 0 0,-1 150-241 0 0,-29-252-268 0 0,-6-1 0 0 0,-4 0 0 0 0,-5-1 0 0 0,-5 0 1 0 0,-4-1-1 0 0,-11 18 268 0 0,-8 16-3376 0 0,24-102 1719 0 0</inkml:trace>
  <inkml:trace contextRef="#ctx0" brushRef="#br0" timeOffset="-4144.944">15895 1897 6209 0 0,'-26'-14'2765'0'0,"23"15"-2781"0"0,-1-1-1 0 0,0 1 0 0 0,0 0 0 0 0,0 1 0 0 0,1-1 1 0 0,-1 1-1 0 0,0-1 0 0 0,1 1 0 0 0,0 0 0 0 0,-1 0 1 0 0,1 1-1 0 0,0-1 0 0 0,0 1 0 0 0,0-1 0 0 0,0 1 1 0 0,1 0-1 0 0,-1 0 0 0 0,1 0 0 0 0,0 1 17 0 0,-17 37 48 0 0,2 0 0 0 0,2 1 0 0 0,2 1 0 0 0,2 0-1 0 0,-1 10-47 0 0,11-49 5 0 0,-15 97 88 0 0,4 0-1 0 0,4 0 1 0 0,5 1 0 0 0,4-1-1 0 0,4 1 1 0 0,5-1 0 0 0,5 0-1 0 0,3-1 1 0 0,9 11-93 0 0,-5-21 281 0 0,3 0 1 0 0,5-2 0 0 0,4-1-1 0 0,3-2 1 0 0,19 26-282 0 0,-43-88 42 0 0,1-1 0 0 0,2 0 0 0 0,0 0 1 0 0,1-2-1 0 0,1 0 0 0 0,1-1 0 0 0,1-1 0 0 0,1-1 0 0 0,0-1 0 0 0,1 0 0 0 0,0-2 1 0 0,2-1-1 0 0,-1 0 0 0 0,2-2 0 0 0,-1-1 0 0 0,1 0 0 0 0,11 0-42 0 0,93 0-5390 0 0,-111-16 3700 0 0</inkml:trace>
  <inkml:trace contextRef="#ctx0" brushRef="#br0" timeOffset="-3680.94">16418 2195 7498 0 0,'-27'15'3077'0'0,"25"-14"-3079"0"0,0 1 0 0 0,0-1 0 0 0,1 1 1 0 0,-1 0-1 0 0,0 0 0 0 0,1-1 0 0 0,-1 1 0 0 0,1 0 1 0 0,-1 1-1 0 0,1-1 0 0 0,0 0 0 0 0,0 0 0 0 0,0 1 1 0 0,0-1-1 0 0,0 0 0 0 0,1 1 0 0 0,-1-1 0 0 0,1 1 1 0 0,-1-1-1 0 0,1 1 0 0 0,0-1 0 0 0,0 1 0 0 0,0-1 1 0 0,1 2 1 0 0,24 291 745 0 0,43 326 757 0 0,-59-560-1491 0 0,3 0 0 0 0,2-1 0 0 0,3 0 0 0 0,10 18-11 0 0,-26-75-583 0 0,7 16 1351 0 0,-6-11-8059 0 0,-2-9 6167 0 0</inkml:trace>
  <inkml:trace contextRef="#ctx0" brushRef="#br0" timeOffset="-3265.078">16516 3211 5857 0 0,'3'-17'402'0'0,"0"0"0"0"0,1 0 0 0 0,1 0 0 0 0,0 0 0 0 0,1 1-1 0 0,1 0 1 0 0,0 0 0 0 0,8-10-402 0 0,8-6 139 0 0,1 2 0 0 0,2 0 0 0 0,1 2 0 0 0,1 1 0 0 0,1 1 0 0 0,2 1-1 0 0,0 2 1 0 0,1 1 0 0 0,2 2-139 0 0,200-193 1470 0 0,-201 186-2554 0 0,-49 31-2014 0 0,-333 171-1786 0 0,338-170 5097 0 0,1-1 0 0 0,0 2 0 0 0,0-1 0 0 0,1 1 1 0 0,-1 1-1 0 0,1 0 0 0 0,0 0 0 0 0,1 1 0 0 0,0 0 0 0 0,0 0 0 0 0,1 1 0 0 0,0 0 0 0 0,0 0 1 0 0,1 1-1 0 0,1-1 0 0 0,-1 1 0 0 0,1 1 0 0 0,1-1 0 0 0,0 1 0 0 0,1 0 0 0 0,0 0 1 0 0,0 0-1 0 0,1 0 0 0 0,1 0 0 0 0,0 1 0 0 0,0-1 0 0 0,1 0 0 0 0,1 1 0 0 0,0-1 1 0 0,0 0-1 0 0,3 11-213 0 0,11 8 417 0 0,1-1 1 0 0,1 0-1 0 0,2-1 1 0 0,1-1 0 0 0,1-1-1 0 0,1 0 1 0 0,1-2-1 0 0,1-1 1 0 0,8 5-418 0 0,158 119 597 0 0,-122-128-1464 0 0,-27-41-2901 0 0,-20-3 1971 0 0,-7 9 510 0 0</inkml:trace>
  <inkml:trace contextRef="#ctx0" brushRef="#br0" timeOffset="-3015.998">17388 3018 8274 0 0,'100'7'3742'0'0,"45"19"-3182"0"0,-24-4 210 0 0,-120-21-791 0 0,0-1 0 0 0,0 0 0 0 0,0 1 0 0 0,0-1 1 0 0,0 0-1 0 0,0 0 0 0 0,0 0 0 0 0,1 0 0 0 0,-1 0 1 0 0,0 0-1 0 0,0 0 0 0 0,0 0 0 0 0,0 0 0 0 0,0 0 1 0 0,0-1-1 0 0,0 1 0 0 0,0 0 0 0 0,0-1 0 0 0,0 1 1 0 0,0-1-1 0 0,0 1 0 0 0,0-1 0 0 0,0 0 0 0 0,0 1 1 0 0,0-1-1 0 0,0 0 0 0 0,-1 0 0 0 0,1 1 0 0 0,0-1 1 0 0,-1 0-1 0 0,1 0 0 0 0,0 0 0 0 0,-1 0 0 0 0,1 0 1 0 0,-1 0-1 0 0,1 0 0 0 0,-1 0 0 0 0,0 0 0 0 0,1 0 1 0 0,-1 0-1 0 0,0-1 21 0 0,13-24-3427 0 0,16-17 2125 0 0,-12 20-485 0 0</inkml:trace>
  <inkml:trace contextRef="#ctx0" brushRef="#br0" timeOffset="16712.108">13667 4428 3057 0 0,'-90'-114'2420'0'0,"46"48"-1064"0"0,-43-13 830 0 0,85 76-2158 0 0,0 0 1 0 0,-1 0-1 0 0,1 0 0 0 0,0 0 0 0 0,-1 1 0 0 0,0 0 0 0 0,1-1 1 0 0,-1 1-1 0 0,0 0 0 0 0,0 0 0 0 0,-1 0 0 0 0,1 1 1 0 0,0-1-1 0 0,0 1 0 0 0,-1 0 0 0 0,1 0 0 0 0,-1 0 0 0 0,1 0 1 0 0,-1 0-1 0 0,0 1 0 0 0,1 0 0 0 0,-1 0 0 0 0,1 0 0 0 0,-1 0 1 0 0,0 0-1 0 0,1 1 0 0 0,-1-1 0 0 0,1 1 0 0 0,-1 0 0 0 0,1 0 1 0 0,-1 0-1 0 0,1 1 0 0 0,0-1 0 0 0,0 1 0 0 0,0 0 0 0 0,0 0 1 0 0,0 0-1 0 0,0 0 0 0 0,0 1 0 0 0,-2 1-28 0 0,-1 12-8 0 0,0-1 0 0 0,0 1-1 0 0,2 0 1 0 0,0 1 0 0 0,1-1 0 0 0,0 1 0 0 0,1-1-1 0 0,1 1 1 0 0,1 0 0 0 0,0 0 0 0 0,2-1-1 0 0,1 13 9 0 0,-1-15 1 0 0,1 0 0 0 0,0 0-1 0 0,1 0 1 0 0,0-1-1 0 0,1 0 1 0 0,0 0-1 0 0,1 0 1 0 0,1 0-1 0 0,0-1 1 0 0,0 0-1 0 0,2-1 1 0 0,-1 0-1 0 0,1 0 1 0 0,1 0-1 0 0,0-1 1 0 0,0-1 0 0 0,1 0-1 0 0,1 0 1 0 0,-1-1-1 0 0,12 6 0 0 0,63 46 105 0 0,-2 5 0 0 0,-3 2 0 0 0,47 55-105 0 0,-102-96 62 0 0,2-1 1 0 0,0-1-1 0 0,2-1 1 0 0,0-2-1 0 0,2-1 1 0 0,0-2-1 0 0,1 0 1 0 0,1-3-1 0 0,0-1 0 0 0,1-1 1 0 0,0-2-1 0 0,20 3-62 0 0,173 24 658 0 0,460 26 158 0 0,-550-58-637 0 0,0-5 1 0 0,0-6-1 0 0,0-7 1 0 0,-1-5-1 0 0,-1-7 1 0 0,-1-5-1 0 0,30-16-179 0 0,185-35 102 0 0,197 27-29 0 0,-505 50-72 0 0,167-12 83 0 0,0-9 0 0 0,32-15-84 0 0,328-97 302 0 0,-79 24-181 0 0,-45 49 31 0 0,258 2-152 0 0,-386 36 131 0 0,483-19 288 0 0,-632 40-374 0 0,1 8 0 0 0,-1 7 1 0 0,0 7-1 0 0,-1 8 0 0 0,49 19-45 0 0,-114-14 16 0 0,-1 5 0 0 0,-1 4 0 0 0,-3 4 0 0 0,82 51-16 0 0,253 152 378 0 0,-414-245 1025 0 0,-16-28-1307 0 0,28-68-59 0 0,-20 78-46 0 0,1 0-1 0 0,1 1 0 0 0,0 1 1 0 0,1-1-1 0 0,0 2 1 0 0,2 0-1 0 0,-1 1 0 0 0,1 0 1 0 0,1 1-1 0 0,0 1 1 0 0,7-3 9 0 0,31-11-19 0 0,1 2 1 0 0,1 3-1 0 0,1 3 1 0 0,0 2-1 0 0,44-4 19 0 0,-79 13-5 0 0,198-31-26 0 0,1 10 0 0 0,130 4 31 0 0,-244 20-8 0 0,0 4 0 0 0,0 5 0 0 0,0 5 0 0 0,-2 4 0 0 0,0 5 0 0 0,55 20 8 0 0,-104-24 8 0 0,96 30 24 0 0,1-7 1 0 0,2-6-1 0 0,8-6-32 0 0,144-4 170 0 0,130-14-170 0 0,-182-6 33 0 0,895 45 36 0 0,-851-37 10 0 0,219 40-79 0 0,169 42 299 0 0,-513-85-101 0 0,-1-8 1 0 0,84-13-199 0 0,411-5 312 0 0,-568 10-261 0 0,-31 6-27 0 0,-1-4 0 0 0,0-2 0 0 0,0-3 0 0 0,-1-4 0 0 0,0-2 0 0 0,-2-3 0 0 0,31-15-24 0 0,274-162 117 0 0,-254 131 26 0 0,-3-5 1 0 0,91-76-144 0 0,-190 136 64 0 0,0-2 1 0 0,-1 0-1 0 0,0-1 0 0 0,-1 0 1 0 0,-1 0-1 0 0,0-2 1 0 0,-1 1-1 0 0,0-1 0 0 0,-1-1 1 0 0,-1 1-1 0 0,-1-2 1 0 0,0 1-1 0 0,-1-1 0 0 0,2-9-64 0 0,117-308 24 0 0,-122 327-394 0 0,8-24 446 0 0,-30 20-5319 0 0,-52 15 2833 0 0,46-6 415 0 0</inkml:trace>
  <inkml:trace contextRef="#ctx0" brushRef="#br0" timeOffset="18543.031">19060 6187 3577 0 0,'-18'-7'949'0'0,"4"-2"571"0"0,46 2-203 0 0,173-22-1 0 0,-141 24-1233 0 0,0-3 1 0 0,0-2-1 0 0,-1-4 0 0 0,0-2 0 0 0,-1-2 0 0 0,-1-4 0 0 0,-2-1 1 0 0,51-30-84 0 0,-105 51 5 0 0,27-12 27 0 0,-1-1 1 0 0,-1-1 0 0 0,-1-2-1 0 0,0-1 1 0 0,-1-1-1 0 0,-1-1 1 0 0,23-25-33 0 0,-46 44 18 0 0,0-1 0 0 0,-1 0 0 0 0,1 1 0 0 0,-1-1-1 0 0,0 0 1 0 0,0-1 0 0 0,0 1 0 0 0,0-1 0 0 0,0 1 0 0 0,-1-1 0 0 0,1 0 0 0 0,-1 0-1 0 0,0 0 1 0 0,0 0 0 0 0,-1 0 0 0 0,1 0 0 0 0,-1-1 0 0 0,0 1 0 0 0,0 0 0 0 0,0-1-1 0 0,-1 1 1 0 0,1-1 0 0 0,-1 1 0 0 0,0-1 0 0 0,-1 1 0 0 0,1-1 0 0 0,-1 1 0 0 0,0 0-1 0 0,0-1 1 0 0,0 1 0 0 0,0 0 0 0 0,-1-1 0 0 0,0 1 0 0 0,0 0 0 0 0,0 0 0 0 0,0 1 0 0 0,-3-4-18 0 0,-3-1 2 0 0,-1 1 1 0 0,0 0 0 0 0,-1 1 0 0 0,1 0 0 0 0,-1 0 0 0 0,0 1 0 0 0,-1 0-1 0 0,1 1 1 0 0,-1 0 0 0 0,0 1 0 0 0,0 0 0 0 0,0 1 0 0 0,-1 0 0 0 0,1 1-1 0 0,0 0 1 0 0,-1 0 0 0 0,1 2 0 0 0,-7 0-3 0 0,-204 44-25 0 0,193-36 26 0 0,0 1 0 0 0,1 2 0 0 0,0 0 0 0 0,1 2 0 0 0,0 1 0 0 0,1 1-1 0 0,1 2 1 0 0,1 0 0 0 0,-12 12-1 0 0,25-19 18 0 0,0-1-1 0 0,1 1 0 0 0,1 0 1 0 0,0 1-1 0 0,0 1 0 0 0,1-1 1 0 0,0 1-1 0 0,2 0 0 0 0,-1 1 1 0 0,1-1-1 0 0,1 2 0 0 0,1-1 1 0 0,0 0-1 0 0,1 1 0 0 0,0-1 1 0 0,1 1-1 0 0,1 0 0 0 0,0 0 1 0 0,1 0-1 0 0,1 6-17 0 0,1-12 25 0 0,0 0 0 0 0,0-1 1 0 0,1 1-1 0 0,0-1 0 0 0,0 1 0 0 0,1-1 0 0 0,0 0 1 0 0,0-1-1 0 0,1 1 0 0 0,0-1 0 0 0,1 0 0 0 0,0 0 1 0 0,0 0-1 0 0,0-1 0 0 0,1 0 0 0 0,-1 0 0 0 0,1-1 1 0 0,1 0-1 0 0,-1 0 0 0 0,1 0 0 0 0,0-1 0 0 0,0 0 1 0 0,0-1-1 0 0,1 0 0 0 0,-1 0 0 0 0,1-1 0 0 0,0 0 1 0 0,0 0-1 0 0,-1-1 0 0 0,3 0-25 0 0,45 13 38 0 0,0-2 0 0 0,0-2 0 0 0,1-3-1 0 0,0-2 1 0 0,1-3 0 0 0,-1-2 0 0 0,0-3 0 0 0,41-8-38 0 0,-16-1-710 0 0,-67 12 412 0 0,0-1 0 0 0,1-1 1 0 0,-1 0-1 0 0,0-1 1 0 0,0-1-1 0 0,-1 0 0 0 0,1-1 1 0 0,-1-1-1 0 0,0 0 1 0 0,0 0-1 0 0,-1-2 0 0 0,1 0 1 0 0,-2 0-1 0 0,1-1 1 0 0,-1-1-1 0 0,4-4 298 0 0,17-23-1464 0 0,-18 17 401 0 0</inkml:trace>
  <inkml:trace contextRef="#ctx0" brushRef="#br0" timeOffset="18796.094">20483 5781 4921 0 0,'-1'0'1679'0'0,"5"2"1514"0"0,4 2-3344 0 0,170 98 2011 0 0,-49 68-1352 0 0,-28-29-203 0 0,-78-114-323 0 0,-17-19-1 0 0,0 0 0 0 0,1-1-1 0 0,-1 1 1 0 0,2-1 0 0 0,-1-1-1 0 0,1 1 1 0 0,0-1 0 0 0,0-1-1 0 0,1 1 1 0 0,-1-1 0 0 0,1-1-1 0 0,0 0 1 0 0,1 0 0 0 0,5 1 19 0 0,-9-6-178 0 0,0 0 0 0 0,0-1 1 0 0,0 0-1 0 0,0-1 0 0 0,-1 1 1 0 0,1-1-1 0 0,-1 0 1 0 0,0-1-1 0 0,1 1 0 0 0,-2-1 1 0 0,1 0-1 0 0,0 0 0 0 0,-1 0 1 0 0,0-1-1 0 0,0 0 0 0 0,0 0 1 0 0,0 0-1 0 0,-1 0 1 0 0,0 0-1 0 0,0-1 0 0 0,0 1 1 0 0,-1-1-1 0 0,0 0 0 0 0,0 0 1 0 0,0 0-1 0 0,-1 0 1 0 0,0 0-1 0 0,0 0 0 0 0,0-5 178 0 0,5-7-767 0 0,29-89-2083 0 0,-30 68 1648 0 0</inkml:trace>
  <inkml:trace contextRef="#ctx0" brushRef="#br0" timeOffset="18960.956">21163 5570 1376 0 0,'-3'0'229'0'0,"-1"0"0"0"0,0 0-1 0 0,0 1 1 0 0,0 0 0 0 0,1 0 0 0 0,-1 0-1 0 0,0 0 1 0 0,1 1 0 0 0,-1-1 0 0 0,1 1-1 0 0,-1 0 1 0 0,1 0 0 0 0,0 0-1 0 0,0 0 1 0 0,0 1 0 0 0,0-1 0 0 0,0 1-1 0 0,0 0 1 0 0,1 0 0 0 0,-1 0 0 0 0,1 0-1 0 0,0 0 1 0 0,0 1 0 0 0,0-1-1 0 0,0 1-228 0 0,-3 2 330 0 0,-165 205 2356 0 0,161-198-2656 0 0,-69 103-21 0 0,-5-4 0 0 0,-44 41-9 0 0,100-112-1240 0 0,26-41 1186 0 0,1 1 1 0 0,-1 0-1 0 0,1-1 1 0 0,0 1-1 0 0,-1-1 1 0 0,1 1-1 0 0,0 0 1 0 0,-1-1-1 0 0,1 1 1 0 0,0 0-1 0 0,0-1 1 0 0,0 1-1 0 0,0 0 0 0 0,-1 0 1 0 0,1-1-1 0 0,0 1 1 0 0,0 0-1 0 0,0-1 1 0 0,0 1-1 0 0,1 0 1 0 0,-1 0-1 0 0,0-1 1 0 0,0 1-1 0 0,0 0 1 0 0,1-1-1 0 0,-1 1 0 0 0,0 0 1 0 0,1-1-1 0 0,-1 1 1 0 0,0-1-1 0 0,1 1 1 0 0,-1 0-1 0 0,1-1 1 0 0,-1 1-1 0 0,1-1 1 0 0,-1 1-1 0 0,1-1 0 0 0,-1 1 1 0 0,1-1-1 0 0,0 0 1 0 0,-1 1-1 0 0,1-1 1 0 0,-1 0-1 0 0,1 1 1 0 0,0-1-1 0 0,-1 0 1 0 0,1 0-1 0 0,0 0 1 0 0,0 0-1 0 0,-1 1 0 0 0,1-1 1 0 0,0 0-1 0 0,-1 0 1 0 0,1 0-1 0 0,0-1 1 0 0,0 1-1 0 0,-1 0 1 0 0,1 0-1 0 0,0 0 1 0 0,-1 0-1 0 0,1-1 1 0 0,0 1 53 0 0,15-3-1454 0 0</inkml:trace>
  <inkml:trace contextRef="#ctx0" brushRef="#br0" timeOffset="19418.14">21536 6514 7458 0 0,'5'85'3457'0'0,"-19"42"-2495"0"0,9 40-308 0 0,-5-215-174 0 0,-47-309-758 0 0,56 349 257 0 0,-6-42-135 0 0,1 0-1 0 0,2-1 1 0 0,3 0 0 0 0,2 0 0 0 0,2 0-1 0 0,3 1 1 0 0,1-1 0 0 0,3 1-1 0 0,2 1 1 0 0,3-4 156 0 0,-8 42 9 0 0,0 0 0 0 0,0 0-1 0 0,1 0 1 0 0,0 1 0 0 0,1 0 0 0 0,0 1-1 0 0,1 0 1 0 0,0 0 0 0 0,0 1 0 0 0,1 0-1 0 0,0 1 1 0 0,0 0 0 0 0,1 1 0 0 0,0 0-1 0 0,0 1 1 0 0,0 1 0 0 0,1 0 0 0 0,0 0-1 0 0,-1 1 1 0 0,1 1 0 0 0,0 0 0 0 0,0 0-1 0 0,1 2 1 0 0,-1 0 0 0 0,9 1-9 0 0,-17-2 4 0 0,0 1 1 0 0,0 0 0 0 0,0 1 0 0 0,0-1-1 0 0,0 1 1 0 0,-1 0 0 0 0,1 0-1 0 0,0 0 1 0 0,0 1 0 0 0,-1 0-1 0 0,1 0 1 0 0,-1 0 0 0 0,1 0-1 0 0,-1 1 1 0 0,0 0 0 0 0,0 0 0 0 0,0 0-1 0 0,-1 0 1 0 0,1 0 0 0 0,-1 1-1 0 0,1 0 1 0 0,-1-1 0 0 0,0 1-1 0 0,-1 1 1 0 0,1-1 0 0 0,-1 0-1 0 0,1 2-4 0 0,-1-2 22 0 0,0 0-1 0 0,0 0 1 0 0,-1 0-1 0 0,1 1 1 0 0,-1-1-1 0 0,0 1 1 0 0,-1-1-1 0 0,1 1 0 0 0,-1-1 1 0 0,0 1-1 0 0,0-1 1 0 0,0 1-1 0 0,0-1 1 0 0,-1 1-1 0 0,0-1 1 0 0,0 1-1 0 0,0-1 1 0 0,0 0-1 0 0,-1 1 0 0 0,0-1 1 0 0,0 0-1 0 0,0 0 1 0 0,0 0-1 0 0,-1 0-21 0 0,-59 66 175 0 0,-40 45-446 0 0,84-95-499 0 0,12-34-5416 0 0,13-31 4886 0 0</inkml:trace>
  <inkml:trace contextRef="#ctx0" brushRef="#br0" timeOffset="19661.817">22226 5049 7298 0 0,'16'69'3534'0'0,"-6"38"-3262"0"0,-5-29-139 0 0,7 36 526 0 0,-5 1-1 0 0,-6 0 0 0 0,-4 0 1 0 0,-10 44-659 0 0,3-88 340 0 0,3-31-208 0 0,1 1 1 0 0,3 0-1 0 0,1 0 0 0 0,2 0 1 0 0,4 30-133 0 0,-3-62-63 0 0,1-1 1 0 0,0 0 0 0 0,0 1 0 0 0,1-1 0 0 0,0 0 0 0 0,1 0 0 0 0,-1-1 0 0 0,1 1 0 0 0,1-1 0 0 0,0 0 0 0 0,0 0 0 0 0,0 0 0 0 0,1 0 0 0 0,4 3 62 0 0,-6-6-190 0 0,0-1 0 0 0,1 0 0 0 0,-1 0-1 0 0,1 0 1 0 0,-1-1 0 0 0,1 0 0 0 0,0 0 0 0 0,0 0 0 0 0,0 0 0 0 0,0-1-1 0 0,1 0 1 0 0,-1 0 0 0 0,0 0 0 0 0,1 0 0 0 0,-1-1 0 0 0,0 0 0 0 0,1 0 0 0 0,-1-1-1 0 0,0 1 1 0 0,1-1 0 0 0,-1-1 0 0 0,0 1 0 0 0,0-1 0 0 0,1 0 190 0 0,22-13-1126 0 0,-2-10-268 0 0</inkml:trace>
  <inkml:trace contextRef="#ctx0" brushRef="#br0" timeOffset="20045.087">22801 6234 7346 0 0,'7'30'2877'0'0,"-7"-26"-2825"0"0,0-1-1 0 0,0 0 1 0 0,0 0 0 0 0,1 0-1 0 0,-1 0 1 0 0,1 1 0 0 0,0-1 0 0 0,0 0-1 0 0,0 0 1 0 0,0 0 0 0 0,1 0-1 0 0,-1-1 1 0 0,1 1 0 0 0,-1 0 0 0 0,1-1-1 0 0,0 1 1 0 0,0-1 0 0 0,0 1-1 0 0,1-1 1 0 0,-1 0 0 0 0,0 0-1 0 0,1 0 1 0 0,0 0 0 0 0,-1 0 0 0 0,1-1-1 0 0,0 1 1 0 0,0-1 0 0 0,0 0-1 0 0,0 0 1 0 0,0 0 0 0 0,0 0 0 0 0,0 0-1 0 0,1-1-51 0 0,9-2 56 0 0,0 0 0 0 0,0-1 0 0 0,0-1 1 0 0,0 0-1 0 0,-1 0 0 0 0,1-2 0 0 0,-1 1 0 0 0,0-2 0 0 0,-1 0 0 0 0,1 0 0 0 0,-1-1 0 0 0,-1 0 0 0 0,0-1 0 0 0,0 0 1 0 0,0 0-1 0 0,-1-1 0 0 0,7-11-56 0 0,-1 5 17 0 0,-1-1 1 0 0,0-1 0 0 0,-1 0-1 0 0,-1-1 1 0 0,-1 0-1 0 0,0-1 1 0 0,-2 0 0 0 0,0 0-1 0 0,-1-1 1 0 0,2-11-18 0 0,-4 15-57 0 0,-1 0 1 0 0,0 0 0 0 0,-1-1-1 0 0,-1 1 1 0 0,-1-1 0 0 0,0 0 0 0 0,-2 0-1 0 0,0 0 1 0 0,-1 0 0 0 0,0 1-1 0 0,-2-1 1 0 0,0 0 0 0 0,-1 1-1 0 0,0-1 1 0 0,-2 1 0 0 0,0 1-1 0 0,-7-15 57 0 0,9 29-23 0 0,-1 0-1 0 0,1 1 1 0 0,0-1-1 0 0,0 1 0 0 0,-1 0 1 0 0,1 0-1 0 0,0 1 1 0 0,-1-1-1 0 0,1 1 1 0 0,-1 0-1 0 0,1 0 1 0 0,-1 1-1 0 0,1-1 1 0 0,0 1-1 0 0,-1 0 0 0 0,1 0 1 0 0,0 0-1 0 0,0 1 1 0 0,-1 0-1 0 0,1-1 1 0 0,1 1-1 0 0,-1 1 1 0 0,0-1-1 0 0,0 1 0 0 0,1-1 1 0 0,-1 1-1 0 0,1 0 1 0 0,0 0-1 0 0,0 1 1 0 0,0-1 23 0 0,-4 2-6 0 0,-16 13 33 0 0,1 1 0 0 0,0 2 0 0 0,1 0 1 0 0,2 1-1 0 0,0 1 0 0 0,1 1 0 0 0,2 0 0 0 0,0 2 0 0 0,-10 22-27 0 0,12-16-7 0 0,2 0 0 0 0,1 0 0 0 0,2 1 0 0 0,1 0 0 0 0,2 0-1 0 0,-3 32 8 0 0,21 15-555 0 0,-11-79 469 0 0,0 1 1 0 0,0-1 0 0 0,0 1 0 0 0,0-1 0 0 0,0 1 0 0 0,0-1-1 0 0,0 1 1 0 0,1-1 0 0 0,-1 0 0 0 0,1 0 0 0 0,-1 0 0 0 0,1 0-1 0 0,-1 0 1 0 0,1 0 0 0 0,-1 0 0 0 0,1 0 0 0 0,0 0 0 0 0,-1-1-1 0 0,1 1 1 0 0,0-1 0 0 0,0 1 0 0 0,0-1 0 0 0,-1 0 0 0 0,1 0-1 0 0,0 0 1 0 0,0 0 0 0 0,0 0 0 0 0,0 0 0 0 0,-1 0 0 0 0,1-1-1 0 0,0 1 1 0 0,0-1 0 0 0,-1 1 0 0 0,1-1 0 0 0,0 1 0 0 0,0-1-1 0 0,-1 0 1 0 0,1 0 0 0 0,-1 0 0 0 0,1 0 0 0 0,-1 0 0 0 0,1-1 85 0 0,50-31-1618 0 0,-21 9 475 0 0</inkml:trace>
  <inkml:trace contextRef="#ctx0" brushRef="#br0" timeOffset="20222.424">23708 5804 6609 0 0,'71'159'5468'0'0,"-14"101"-4974"0"0,-45-192 181 0 0,-8-46-537 0 0,-1 2-40 0 0,1-1 0 0 0,1 0 0 0 0,1 0 0 0 0,0 0-1 0 0,2-1 1 0 0,1 0 0 0 0,1-1 0 0 0,11 18-98 0 0,-17-34-80 0 0,0-1 0 0 0,0 0 0 0 0,0 1 0 0 0,1-1 0 0 0,0-1 0 0 0,0 1 0 0 0,0-1 0 0 0,0 0 0 0 0,0 0-1 0 0,1 0 1 0 0,0-1 0 0 0,-1 0 0 0 0,1 0 0 0 0,0 0 0 0 0,0-1 0 0 0,0 0 0 0 0,0 0 0 0 0,0 0 0 0 0,0-1 0 0 0,0 0 0 0 0,0 0 0 0 0,0-1 0 0 0,0 1 0 0 0,0-1 0 0 0,0-1 0 0 0,0 1 0 0 0,0-1 0 0 0,-1 0-1 0 0,1 0 1 0 0,-1-1 0 0 0,1 0 0 0 0,-1 0 0 0 0,0 0 0 0 0,0 0 0 0 0,0-1 0 0 0,0 0 0 0 0,3-4 80 0 0,90-101-2791 0 0,-62 59 1539 0 0</inkml:trace>
  <inkml:trace contextRef="#ctx0" brushRef="#br0" timeOffset="20569.956">24841 5155 5537 0 0,'12'12'5088'0'0,"-3"45"-5048"0"0,-3-1 0 0 0,-2 1 0 0 0,-3-1 0 0 0,-2 1 0 0 0,-2 0 0 0 0,-3-1 0 0 0,-3 1 0 0 0,-5 12-40 0 0,-7 81 136 0 0,12-95-87 0 0,2 0 0 0 0,2 0 0 0 0,4 0-1 0 0,1 0 1 0 0,3 0 0 0 0,2 0 0 0 0,3 0 0 0 0,2-1 0 0 0,2 0 0 0 0,3-1-1 0 0,6 10-48 0 0,-17-54 13 0 0,-4-5 15 0 0,1 1 0 0 0,-1-1-1 0 0,1 1 1 0 0,0-1-1 0 0,1 1 1 0 0,-1-1-1 0 0,1 1 1 0 0,0-1-1 0 0,0 0 1 0 0,0 0 0 0 0,1 0-1 0 0,-1 0 1 0 0,1-1-1 0 0,0 1 1 0 0,0 0-1 0 0,1-1 1 0 0,-1 0-1 0 0,0 0 1 0 0,1 0 0 0 0,0 0-1 0 0,0-1 1 0 0,0 0-1 0 0,0 1 1 0 0,0-1-1 0 0,0-1 1 0 0,1 1 0 0 0,-1 0-1 0 0,1-1 1 0 0,-1 0-1 0 0,1 0 1 0 0,-1-1-1 0 0,1 1 1 0 0,-1-1-1 0 0,1 0 1 0 0,0 0 0 0 0,-1 0-1 0 0,1-1 1 0 0,3 0-28 0 0,88-72-1566 0 0,-91 66 1153 0 0,0 0 0 0 0,0-1-1 0 0,-1 1 1 0 0,0-1 0 0 0,0 0-1 0 0,0 0 1 0 0,-1 0 0 0 0,-1 0-1 0 0,1-1 1 0 0,-1 1 0 0 0,-1-1-1 0 0,1 1 1 0 0,-1-3 413 0 0,-1-10-1315 0 0</inkml:trace>
  <inkml:trace contextRef="#ctx0" brushRef="#br0" timeOffset="20836.065">24556 5869 6553 0 0,'126'-5'3444'0'0,"1"0"-3464"0"0,89-12 1259 0 0,82-43-1361 0 0,-205 18-5017 0 0,-89 36 3729 0 0</inkml:trace>
  <inkml:trace contextRef="#ctx0" brushRef="#br0" timeOffset="21104.715">23635 5530 11426 0 0,'-14'17'3849'0'0,"1"1"-3553"0"0,-5-4-816 0 0,12 0-368 0 0,14 6 568 0 0,6 0-568 0 0,15 3-224 0 0</inkml:trace>
  <inkml:trace contextRef="#ctx0" brushRef="#br0" timeOffset="39091.086">2109 11966 96 0 0,'284'-108'2586'0'0,"-232"86"-2514"0"0,2 1 0 0 0,0 3 1 0 0,1 2-1 0 0,1 3 0 0 0,0 2 0 0 0,48-2-72 0 0,506-1 1414 0 0,-338-6-857 0 0,676-30 893 0 0,258 86 62 0 0,-868-14-1288 0 0,937 29 390 0 0,-1053-56-452 0 0,425-4 833 0 0,202 39-995 0 0,-674-16 170 0 0,1073 67 993 0 0,803-6-615 0 0,-643-92-156 0 0,-590-24-377 0 0,1243-77-15 0 0,-967 66 24 0 0,-628 51 0 0 0,1526 79 814 0 0,416 38 389 0 0,-1497-45-1169 0 0,439 109-58 0 0,-594-64-67 0 0,-387-56-2521 0 0,68-11 2588 0 0,-320-44-765 0 0</inkml:trace>
  <inkml:trace contextRef="#ctx0" brushRef="#br0" timeOffset="-19235.569">2027 2843 5233 0 0,'28'-52'2952'0'0,"24"-27"-2797"0"0,-41 69-100 0 0,0 0-1 0 0,1 1 1 0 0,0 1-1 0 0,0 0 1 0 0,1 1-1 0 0,0 0 1 0 0,0 1-1 0 0,1 0 1 0 0,0 1-1 0 0,-1 1 1 0 0,2 0-1 0 0,-1 0 1 0 0,0 2-1 0 0,1 0 1 0 0,0 1-1 0 0,-1 0 1 0 0,1 1-1 0 0,-1 1 1 0 0,1 0-1 0 0,0 1 1 0 0,13 3-55 0 0,7 5 8 0 0,0 2-1 0 0,-1 1 1 0 0,0 2 0 0 0,-1 1 0 0 0,0 1 0 0 0,-2 2-1 0 0,0 1 1 0 0,-1 2 0 0 0,-2 1 0 0 0,0 1 0 0 0,-1 1-1 0 0,-2 2 1 0 0,0 0 0 0 0,12 21-8 0 0,-30-34 26 0 0,0 0-1 0 0,-2 1 1 0 0,1 0 0 0 0,-2 1-1 0 0,0-1 1 0 0,-1 1 0 0 0,0-1-1 0 0,-1 1 1 0 0,-1 0 0 0 0,-1 0-1 0 0,0 0 1 0 0,-1 0-1 0 0,-1 0 1 0 0,0 0 0 0 0,-1-1-1 0 0,-1 1 1 0 0,0-1 0 0 0,-1 0-1 0 0,-1 0 1 0 0,0 0 0 0 0,-1-1-1 0 0,-1 0 1 0 0,0 0 0 0 0,-1-1-1 0 0,0 0 1 0 0,-1 0 0 0 0,-1-1-1 0 0,0-1 1 0 0,0 0 0 0 0,-9 7-26 0 0,15-12 24 0 0,-1 0 1 0 0,0 0 0 0 0,-1 0 0 0 0,1-1 0 0 0,-1 0-1 0 0,0 0 1 0 0,0 0 0 0 0,0-1 0 0 0,-1 0 0 0 0,1-1 0 0 0,-1 1-1 0 0,0-1 1 0 0,0-1 0 0 0,-1 0 0 0 0,1 0 0 0 0,0-1 0 0 0,-1 1-1 0 0,1-2 1 0 0,0 1 0 0 0,-1-1 0 0 0,1-1 0 0 0,-1 0-1 0 0,1 0 1 0 0,-1 0 0 0 0,1-1 0 0 0,0 0 0 0 0,0-1 0 0 0,0 0-1 0 0,0 0 1 0 0,0-1 0 0 0,-2-2-25 0 0,-8-10 16 0 0,1-2-1 0 0,1-1 1 0 0,1 0 0 0 0,0 0 0 0 0,2-2-1 0 0,0 0 1 0 0,1 0 0 0 0,1-1-1 0 0,0-3-15 0 0,10 20 2 0 0,-1 0 0 0 0,1 1 0 0 0,-1-1-1 0 0,1 0 1 0 0,0 0 0 0 0,1 0-1 0 0,-1 0 1 0 0,1 1 0 0 0,0-1-1 0 0,1 0 1 0 0,-1 0 0 0 0,1 0-1 0 0,0 0 1 0 0,0 0 0 0 0,0 1 0 0 0,1-1-1 0 0,-1 0 1 0 0,1 1 0 0 0,0-1-1 0 0,1 1 1 0 0,-1 0 0 0 0,1 0-1 0 0,0 0 1 0 0,0 0 0 0 0,0 0 0 0 0,0 1-1 0 0,1-1 1 0 0,-1 1 0 0 0,1 0-1 0 0,0 0 1 0 0,0 0 0 0 0,0 0-1 0 0,3 0-1 0 0,112-80 44 0 0,-114 80-65 0 0,0 0 1 0 0,0 1-1 0 0,0 0 1 0 0,1 0-1 0 0,-1 1 1 0 0,1-1-1 0 0,-1 1 1 0 0,1 1-1 0 0,0-1 1 0 0,-1 1-1 0 0,1 0 1 0 0,0 0-1 0 0,-1 0 1 0 0,1 1 0 0 0,-1 0-1 0 0,1 0 1 0 0,-1 0-1 0 0,1 1 1 0 0,-1 0-1 0 0,0 0 1 0 0,1 0-1 0 0,-1 1 1 0 0,0-1-1 0 0,1 3 21 0 0,51 6-4302 0 0,-45-10 2979 0 0</inkml:trace>
  <inkml:trace contextRef="#ctx0" brushRef="#br0" timeOffset="-18216.071">3292 3319 3593 0 0,'0'0'50'0'0,"-1"0"-1"0"0,1-1 1 0 0,-1 1 0 0 0,1-1 0 0 0,0 1-1 0 0,0-1 1 0 0,-1 1 0 0 0,1-1 0 0 0,0 1-1 0 0,0-1 1 0 0,0 1 0 0 0,-1-1 0 0 0,1 0-1 0 0,0 1 1 0 0,0-1 0 0 0,0 1 0 0 0,0-1-1 0 0,0 1 1 0 0,0-1 0 0 0,0 0 0 0 0,0 1-1 0 0,1-1 1 0 0,-1 1 0 0 0,0-1 0 0 0,0 1-1 0 0,0-1 1 0 0,0 1 0 0 0,1-1 0 0 0,-1 1-1 0 0,0-1 1 0 0,1 1 0 0 0,-1-1 0 0 0,0 1-1 0 0,1-1 1 0 0,-1 1 0 0 0,1 0 0 0 0,-1-1-1 0 0,0 1 1 0 0,1 0 0 0 0,-1-1 0 0 0,1 1-1 0 0,-1 0 1 0 0,1-1 0 0 0,-1 1 0 0 0,1 0-1 0 0,-1 0 1 0 0,1 0 0 0 0,-1 0 0 0 0,1-1-1 0 0,0 1 1 0 0,-1 0 0 0 0,1 0 0 0 0,-1 0-1 0 0,1 0 1 0 0,-1 0 0 0 0,1 0 0 0 0,0 1-1 0 0,-1-1 1 0 0,1 0 0 0 0,-1 0 0 0 0,1 0 0 0 0,-1 0-1 0 0,1 1 1 0 0,-1-1 0 0 0,1 0 0 0 0,-1 0-1 0 0,1 1 1 0 0,-1-1-50 0 0,11-2 139 0 0,148-61 2008 0 0,-7-31-1479 0 0,-132 76-648 0 0,-1 0-1 0 0,0-1 1 0 0,-2-2 0 0 0,0 1-1 0 0,-1-2 1 0 0,-1 0-1 0 0,4-10-19 0 0,-17 29 2 0 0,5-12 9 0 0,-1 1 0 0 0,-1-1 0 0 0,0-1 0 0 0,-1 1 0 0 0,0 0 0 0 0,-1-1 0 0 0,-1 0 0 0 0,-1 0 0 0 0,0 1 0 0 0,-1-1 0 0 0,-1 0 0 0 0,-1-9-11 0 0,1 13 3 0 0,0 0 1 0 0,-1 0-1 0 0,-1 1 1 0 0,1-1-1 0 0,-2 1 0 0 0,0 0 1 0 0,0-1-1 0 0,-1 2 1 0 0,0-1-1 0 0,-1 1 0 0 0,0-1 1 0 0,-1 2-1 0 0,0-1 1 0 0,0 1-1 0 0,-1 0 1 0 0,0 0-1 0 0,-1 1 0 0 0,0 0 1 0 0,0 1-1 0 0,-1 0 1 0 0,0 1-1 0 0,0-1 1 0 0,-10-3-4 0 0,10 4-15 0 0,0 0 1 0 0,0 0 0 0 0,-1 1 0 0 0,0 1-1 0 0,0 0 1 0 0,-1 0 0 0 0,1 1 0 0 0,-1 1 0 0 0,0-1-1 0 0,1 2 1 0 0,-1 0 0 0 0,0 0 0 0 0,0 1-1 0 0,0 1 1 0 0,0 0 0 0 0,0 1 0 0 0,1 0-1 0 0,-1 0 1 0 0,1 1 0 0 0,-1 1 0 0 0,1 0 0 0 0,0 1-1 0 0,0 0 1 0 0,-6 4 14 0 0,4 0-5 0 0,0 0-1 0 0,1 0 0 0 0,0 1 1 0 0,0 1-1 0 0,2 0 0 0 0,-1 1 1 0 0,1 0-1 0 0,1 0 1 0 0,0 1-1 0 0,1 0 0 0 0,0 1 1 0 0,1-1-1 0 0,1 2 1 0 0,0-1-1 0 0,1 1 0 0 0,0-1 1 0 0,1 1-1 0 0,1 1 0 0 0,0 2 6 0 0,1 49 95 0 0,4-1 0 0 0,2 1-1 0 0,2 0 1 0 0,4-1-1 0 0,3 0 1 0 0,3-1-1 0 0,2-1 1 0 0,3 0-1 0 0,20 38-94 0 0,145 273 830 0 0,-151-284-3791 0 0,-35-91 2156 0 0</inkml:trace>
  <inkml:trace contextRef="#ctx0" brushRef="#br0" timeOffset="-17749.829">2314 3929 6473 0 0,'-29'7'3110'0'0,"34"-12"-3120"0"0,23-8 69 0 0,1 2 1 0 0,0 0 0 0 0,0 2 0 0 0,1 1-1 0 0,0 2 1 0 0,0 0 0 0 0,1 2 0 0 0,0 2-1 0 0,-1 1 1 0 0,1 1 0 0 0,0 1-1 0 0,-1 2 1 0 0,16 3-60 0 0,-24-4 21 0 0,94 8 181 0 0,1-5 0 0 0,0-6 0 0 0,-1-4 0 0 0,0-6 0 0 0,3-5-202 0 0,37-17 425 0 0,300-45 194 0 0,-304 75-1633 0 0,-89 4-2556 0 0,-53-2 2198 0 0,-3-4-471 0 0</inkml:trace>
  <inkml:trace contextRef="#ctx0" brushRef="#br0" timeOffset="-17192.375">2483 4549 8754 0 0,'-27'-18'3855'0'0,"26"17"-3846"0"0,-1 0 0 0 0,1 0 0 0 0,0 0 0 0 0,-1 0 1 0 0,1 1-1 0 0,0-2 0 0 0,-1 1 0 0 0,1 0 0 0 0,0 0 0 0 0,0 0 0 0 0,0-1 0 0 0,0 1 0 0 0,0 0 1 0 0,0-1-1 0 0,0 1 0 0 0,1-1 0 0 0,-1 1 0 0 0,0-1 0 0 0,1 1 0 0 0,-1-1 0 0 0,1 0 0 0 0,0 1 0 0 0,-1-1 1 0 0,1 1-1 0 0,0-1 0 0 0,0 0 0 0 0,0 1 0 0 0,0-1 0 0 0,0 0 0 0 0,1 1 0 0 0,-1-1 0 0 0,0 0 1 0 0,1 1-1 0 0,-1-1 0 0 0,1 1 0 0 0,0-1 0 0 0,-1 1 0 0 0,1-1 0 0 0,0 1 0 0 0,0-1 0 0 0,0 1 0 0 0,0 0 1 0 0,0 0-1 0 0,0-1 0 0 0,1 1-9 0 0,8-9-7 0 0,0-1 9 0 0,-1 0-1 0 0,1 0 0 0 0,1 1 0 0 0,0 0 0 0 0,0 1 1 0 0,1 0-1 0 0,0 1 0 0 0,1 0 0 0 0,0 1 1 0 0,0 0-1 0 0,0 1 0 0 0,1 1 0 0 0,0 0 0 0 0,0 0 1 0 0,0 2-1 0 0,1 0 0 0 0,-1 1 0 0 0,1 0 0 0 0,0 1 1 0 0,-1 0-1 0 0,1 1 0 0 0,0 1 0 0 0,-1 1 0 0 0,11 2-1 0 0,-2 2-49 0 0,0 1-1 0 0,-1 2 0 0 0,0 0 1 0 0,-1 1-1 0 0,0 1 0 0 0,0 1 0 0 0,-1 1 1 0 0,-1 1-1 0 0,0 1 0 0 0,-1 0 0 0 0,0 2 1 0 0,-1 0-1 0 0,-1 0 0 0 0,-1 2 0 0 0,-1 0 1 0 0,0 0-1 0 0,-2 1 0 0 0,0 1 1 0 0,-1 0-1 0 0,-1 1 0 0 0,-1 0 0 0 0,-1 1 1 0 0,-1-1-1 0 0,-1 2 50 0 0,-5 3-13 0 0,-1 1 1 0 0,-1-1-1 0 0,-1 1 1 0 0,-2-1-1 0 0,-1 0 1 0 0,-1 0-1 0 0,-1 0 0 0 0,-1-1 1 0 0,-2 0-1 0 0,0-1 1 0 0,-2 0-1 0 0,0-1 1 0 0,-2 0-1 0 0,-1-1 1 0 0,-1 0-1 0 0,-1-1 1 0 0,0-1-1 0 0,-2-1 0 0 0,0 0 1 0 0,-2-2-1 0 0,0 0 1 0 0,-2-1 12 0 0,-158 105 335 0 0,174-118-323 0 0,0-1 0 0 0,0 0-1 0 0,-1 0 1 0 0,1 0 0 0 0,0-1-1 0 0,-1-1 1 0 0,1 1 0 0 0,-1-1-1 0 0,0 0 1 0 0,1-1 0 0 0,-1 0-1 0 0,0 0 1 0 0,0-1 0 0 0,1 0-1 0 0,-1 0 1 0 0,0 0 0 0 0,1-1-1 0 0,0-1 1 0 0,-1 1 0 0 0,1-1-1 0 0,0 0 1 0 0,0-1 0 0 0,0 0-1 0 0,1 0 1 0 0,0 0 0 0 0,-4-4-12 0 0,5 4 0 0 0,1 0 0 0 0,0-1 0 0 0,1 1 1 0 0,-1-1-1 0 0,1 0 0 0 0,0 0 1 0 0,0 0-1 0 0,0 0 0 0 0,1-1 0 0 0,0 1 1 0 0,0-1-1 0 0,0 1 0 0 0,1-1 1 0 0,0 0-1 0 0,0 0 0 0 0,0 0 0 0 0,1 0 1 0 0,-1 0-1 0 0,2 1 0 0 0,-1-1 1 0 0,1 0-1 0 0,-1 0 0 0 0,2 0 0 0 0,-1 0 1 0 0,1 1-1 0 0,0-1 0 0 0,0 1 1 0 0,2-4-1 0 0,89-143 0 0 0,-58 113-252 0 0,1 2 1 0 0,2 1 0 0 0,2 3 0 0 0,23-15 251 0 0,45-39-552 0 0,21-3-3434 0 0,-107 73 2887 0 0</inkml:trace>
  <inkml:trace contextRef="#ctx0" brushRef="#br0" timeOffset="-16625.089">3446 4628 6809 0 0,'6'80'2131'0'0,"0"28"-1577"0"0,5 0 1 0 0,20 79-555 0 0,-27-170 37 0 0,3 19 181 0 0,1 0-1 0 0,2 0 1 0 0,2-2 0 0 0,1 1 0 0 0,2-1 0 0 0,1-1-1 0 0,4 4-217 0 0,-18-34 35 0 0,1 1-1 0 0,0 0 1 0 0,1-1-1 0 0,-1 0 0 0 0,1 0 1 0 0,-1 0-1 0 0,1 0 1 0 0,0 0-1 0 0,0-1 0 0 0,0 0 1 0 0,0 1-1 0 0,1-2 0 0 0,-1 1 1 0 0,0 0-1 0 0,1-1 1 0 0,-1 0-1 0 0,1 0 0 0 0,0 0 1 0 0,-1-1-1 0 0,1 1 0 0 0,0-1 1 0 0,-1 0-1 0 0,1-1 1 0 0,0 1-1 0 0,-1-1 0 0 0,1 0 1 0 0,0 0-1 0 0,-1 0 0 0 0,1-1 1 0 0,-1 1-1 0 0,0-1 1 0 0,0 0-1 0 0,1-1 0 0 0,-1 1 1 0 0,0-1-1 0 0,-1 0 0 0 0,1 1 1 0 0,0-2-1 0 0,-1 1 1 0 0,0 0-1 0 0,0-1 0 0 0,0 1 1 0 0,0-1-1 0 0,0 0 0 0 0,0-2-34 0 0,85-162 57 0 0,-67 118-52 0 0,-8 17-11 0 0,0-1-1 0 0,-3 0 1 0 0,0 0 0 0 0,-3-1-1 0 0,0 0 1 0 0,-3-1 0 0 0,0 0 0 0 0,-3 1-1 0 0,-1-1 1 0 0,-1 0 0 0 0,-3 1-1 0 0,0-1 1 0 0,-2 1 0 0 0,-9-25 6 0 0,13 47-16 0 0,-1 0 0 0 0,-1 1 1 0 0,0 0-1 0 0,0 0 0 0 0,-1 0 1 0 0,-1 0-1 0 0,0 1 0 0 0,-1 0 1 0 0,0 0-1 0 0,-1 0 0 0 0,0 1 1 0 0,0 1-1 0 0,-1-1 0 0 0,0 1 1 0 0,-1 1-1 0 0,0-1 0 0 0,0 2 0 0 0,-1-1 1 0 0,0 2-1 0 0,0-1 0 0 0,-10-3 16 0 0,5 6-35 0 0,0 0-1 0 0,0 1 0 0 0,0 0 0 0 0,-1 1 0 0 0,1 1 0 0 0,-1 1 0 0 0,1 0 0 0 0,-1 1 0 0 0,1 1 1 0 0,0 1-1 0 0,-1 0 0 0 0,1 1 0 0 0,0 1 0 0 0,1 0 0 0 0,-1 1 0 0 0,1 1 0 0 0,0 0 0 0 0,1 1 1 0 0,0 0-1 0 0,0 2 0 0 0,1-1 0 0 0,-11 11 36 0 0,16-9-7 0 0,0 0-1 0 0,0 1 1 0 0,1 0 0 0 0,0 0-1 0 0,1 0 1 0 0,1 1 0 0 0,0 0-1 0 0,1 0 1 0 0,0 0 0 0 0,1 1-1 0 0,0-1 1 0 0,1 1 0 0 0,1 0-1 0 0,0 10 8 0 0,1-18 15 0 0,1 0 0 0 0,0 0 0 0 0,0-1-1 0 0,1 1 1 0 0,0 0 0 0 0,0-1 0 0 0,0 0 0 0 0,0 1-1 0 0,1-1 1 0 0,0 0 0 0 0,0 0 0 0 0,1 0 0 0 0,-1-1-1 0 0,1 1 1 0 0,0-1 0 0 0,0 0 0 0 0,0 0 0 0 0,1 0-1 0 0,-1-1 1 0 0,1 1 0 0 0,0-1 0 0 0,0 0 0 0 0,0 0 0 0 0,1-1-1 0 0,-1 0 1 0 0,1 0 0 0 0,1 0-15 0 0,7 3 33 0 0,0-1 0 0 0,1-1 0 0 0,0 0 0 0 0,0-1 0 0 0,0-1 1 0 0,0 0-1 0 0,0-1 0 0 0,0-1 0 0 0,0 0 0 0 0,3-2-33 0 0,213-53-3067 0 0,-183 42 71 0 0,-28 9 1500 0 0</inkml:trace>
  <inkml:trace contextRef="#ctx0" brushRef="#br0" timeOffset="-16145.971">4783 3579 7834 0 0,'18'46'3403'0'0,"95"15"-2809"0"0,-111-60-490 0 0,266 80 1407 0 0,-172-55-1507 0 0,85 13-3641 0 0,-152-49-149 0 0,-28 8 2648 0 0</inkml:trace>
  <inkml:trace contextRef="#ctx0" brushRef="#br0" timeOffset="-15880.972">4859 4052 11602 0 0,'68'5'289'0'0,"1"2"-1"0"0,-1 4 1 0 0,-1 2-1 0 0,-1 4 1 0 0,0 2-1 0 0,-1 3 1 0 0,11 8-289 0 0,-62-24-424 0 0,1 0 1 0 0,1-2 0 0 0,-1 1-1 0 0,0-2 1 0 0,1 0 0 0 0,0-1-1 0 0,0-1 1 0 0,0 0 0 0 0,0-1-1 0 0,0-1 1 0 0,-1 0 0 0 0,11-3 423 0 0,-3-3-1797 0 0</inkml:trace>
  <inkml:trace contextRef="#ctx0" brushRef="#br0" timeOffset="-14002.855">6450 2643 6041 0 0,'-41'-44'2828'0'0,"14"24"-2214"0"0,26 20-379 0 0,1 0 22 0 0,0 0 25 0 0,0 0-2 0 0,0 0-11 0 0,5 9-26 0 0,42 90-50 0 0,-5 2 0 0 0,-4 2 0 0 0,-5 1 1 0 0,-4 2-1 0 0,-5 0 0 0 0,-2 20-193 0 0,27 207 813 0 0,-10-115-446 0 0,-32-200-186 0 0,-1-3-793 0 0,-4-6-5334 0 0,-2-11 4392 0 0</inkml:trace>
  <inkml:trace contextRef="#ctx0" brushRef="#br0" timeOffset="-13612.115">6243 2558 6649 0 0,'-5'-21'1955'0'0,"4"18"-1888"0"0,0-1 1 0 0,-1 1-1 0 0,1-1 1 0 0,1 1-1 0 0,-1-1 0 0 0,1 0 1 0 0,-1 1-1 0 0,1-1 1 0 0,0 0-1 0 0,0 1 1 0 0,0-1-1 0 0,1 0 0 0 0,0 1 1 0 0,-1-1-1 0 0,1 1 1 0 0,0-1-1 0 0,1 1 1 0 0,-1-1-1 0 0,1 1 0 0 0,-1 0 1 0 0,1 0-1 0 0,0-1 1 0 0,0 1-1 0 0,1-1-67 0 0,22-18 187 0 0,1 2 1 0 0,0 0-1 0 0,1 2 0 0 0,1 0 1 0 0,1 2-1 0 0,1 2 0 0 0,0 0 1 0 0,0 2-1 0 0,9-1-187 0 0,-26 8 24 0 0,0 1 1 0 0,1 0-1 0 0,-1 1 1 0 0,1 1-1 0 0,0 0 0 0 0,-1 1 1 0 0,1 0-1 0 0,0 1 1 0 0,0 0-1 0 0,0 2 1 0 0,0-1-1 0 0,0 2 0 0 0,-1 0 1 0 0,1 0-1 0 0,-1 1 1 0 0,0 1-1 0 0,0 0 1 0 0,-1 1-1 0 0,1 1 0 0 0,-1-1 1 0 0,0 2-1 0 0,8 6-24 0 0,21 19 19 0 0,-1 1 0 0 0,-2 1-1 0 0,-1 3 1 0 0,-2 0 0 0 0,10 19-19 0 0,-38-49 8 0 0,0 0 0 0 0,-1 1 1 0 0,0 0-1 0 0,0 1 0 0 0,-1-1 1 0 0,-1 1-1 0 0,1 0 0 0 0,-2 0 1 0 0,1 0-1 0 0,-1 1 0 0 0,-1-1 1 0 0,0 1-1 0 0,0 0 0 0 0,-1 0 1 0 0,-1 0-1 0 0,1-1 0 0 0,-2 1 1 0 0,0 0-1 0 0,0 0 0 0 0,-1 0 1 0 0,0-1-1 0 0,-1 1 0 0 0,0-1 1 0 0,0 0-1 0 0,-2 0 0 0 0,1 0 1 0 0,-1 0-1 0 0,-5 8-8 0 0,-2-1-2 0 0,-1-1-1 0 0,0 0 1 0 0,-1-1-1 0 0,-1 0 1 0 0,0-1-1 0 0,-1-1 1 0 0,-1 0 0 0 0,0-1-1 0 0,0-1 1 0 0,-1 0-1 0 0,-1-2 1 0 0,0 0-1 0 0,0-1 1 0 0,0-1 0 0 0,-1-1-1 0 0,0 0 1 0 0,-8-1 2 0 0,-151 14-4034 0 0,155-17 2929 0 0,-2 4-382 0 0</inkml:trace>
  <inkml:trace contextRef="#ctx0" brushRef="#br0" timeOffset="-12659.933">7288 3361 4313 0 0,'1'122'4063'0'0,"36"57"-3005"0"0,4 68 332 0 0,-41-247-1374 0 0,1 1 0 0 0,-1 0 0 0 0,0-1 0 0 0,1 1 0 0 0,-1-1 0 0 0,0 1 0 0 0,1 0 0 0 0,-1 0-1 0 0,0-1 1 0 0,0 1 0 0 0,0 0 0 0 0,1-1 0 0 0,-1 1 0 0 0,0 0 0 0 0,0 0 0 0 0,0-1 0 0 0,0 1 0 0 0,0 0 0 0 0,-1-1 0 0 0,1 1 0 0 0,0 0 0 0 0,0 0 0 0 0,0-1 0 0 0,-1 1 0 0 0,1 0 0 0 0,0-1 0 0 0,-1 1 0 0 0,1 0 0 0 0,0-1 0 0 0,-1 1 0 0 0,1-1 0 0 0,-1 1 0 0 0,1-1 0 0 0,-1 1 0 0 0,1-1 0 0 0,-1 1 0 0 0,1-1 0 0 0,-1 1 0 0 0,0-1 0 0 0,1 0 0 0 0,-1 1 0 0 0,0-1 0 0 0,1 0 0 0 0,-1 1 0 0 0,0-1 0 0 0,1 0 0 0 0,-1 0 0 0 0,0 0 0 0 0,1 0 0 0 0,-1 0 0 0 0,0 0 0 0 0,0 0 0 0 0,1 0 0 0 0,-1 0 0 0 0,0 0 0 0 0,0 0 0 0 0,1 0 0 0 0,-1 0 0 0 0,0-1 0 0 0,1 1 0 0 0,-1 0-16 0 0,-19-41-178 0 0,3 0 1 0 0,2 0-1 0 0,1-2 1 0 0,-7-41 177 0 0,-7-17-240 0 0,-23-129-131 0 0,50 225 373 0 0,0 1-1 0 0,0 0 1 0 0,0-1-1 0 0,0 1 1 0 0,1-1-1 0 0,-1 1 1 0 0,1 0-1 0 0,0-1 1 0 0,1 1-1 0 0,-1-1 1 0 0,1 1-1 0 0,0-1 1 0 0,0 1-1 0 0,0 0 1 0 0,1-1-1 0 0,-1 1 0 0 0,1 0 1 0 0,0 0-1 0 0,0 0 1 0 0,1 0-1 0 0,-1 1 1 0 0,1-1-1 0 0,0 1 1 0 0,0-1-1 0 0,0 1 1 0 0,0 0-1 0 0,0 0 1 0 0,1 0-1 0 0,-1 1 1 0 0,1-1-1 0 0,0 1 1 0 0,0 0-1 0 0,0 0 1 0 0,0 0-1 0 0,0 0 1 0 0,0 1-1 0 0,1 0 1 0 0,-1 0-1 0 0,0 0 1 0 0,1 0-1 0 0,-1 1 1 0 0,1-1-1 0 0,-1 1 1 0 0,3 1-2 0 0,89 29 103 0 0,-85-24-197 0 0,1-1 0 0 0,-1-1 0 0 0,1 0 1 0 0,0 0-1 0 0,1-1 0 0 0,-1-1 0 0 0,0 0 0 0 0,1-1 1 0 0,0 0-1 0 0,8-1 94 0 0,51-31-4528 0 0,-53 20 3060 0 0</inkml:trace>
  <inkml:trace contextRef="#ctx0" brushRef="#br0" timeOffset="-12309.978">8270 2072 7986 0 0,'-18'20'280'0'0,"1"0"1"0"0,0 0-1 0 0,2 2 1 0 0,0 0-1 0 0,1 1 1 0 0,2 0-1 0 0,0 1 1 0 0,2 0-1 0 0,0 1 1 0 0,2 0-1 0 0,1 0 1 0 0,0 1-1 0 0,2 4-280 0 0,-10 62-98 0 0,5 1-1 0 0,4 1 0 0 0,4 4 99 0 0,2-88 65 0 0,-7 120 20 0 0,6 1 0 0 0,5-1 0 0 0,6 0 0 0 0,6 0 0 0 0,6-1 0 0 0,5-2 0 0 0,18 43-85 0 0,-36-143-23 0 0,2-1-1 0 0,1-1 1 0 0,1 0 0 0 0,0-1-1 0 0,2 0 1 0 0,1-1 0 0 0,10 10 23 0 0,-20-25-143 0 0,1-1 1 0 0,0 0-1 0 0,0 0 0 0 0,0-1 1 0 0,1 0-1 0 0,0 0 0 0 0,0-1 1 0 0,0 0-1 0 0,1 0 1 0 0,-1-1-1 0 0,1 0 0 0 0,0-1 1 0 0,1 0-1 0 0,-1 0 0 0 0,0-1 1 0 0,1 0-1 0 0,-1 0 1 0 0,1-1-1 0 0,0-1 0 0 0,0 0 1 0 0,-1 0-1 0 0,1-1 1 0 0,1 0 141 0 0,18-6-733 0 0</inkml:trace>
  <inkml:trace contextRef="#ctx0" brushRef="#br0" timeOffset="-10538.779">8659 2596 6257 0 0,'-41'32'4101'0'0,"12"98"-3390"0"0,37 492 2028 0 0,-8-568-2695 0 0,2 0 0 0 0,3 0 0 0 0,2-1 0 0 0,2 1 0 0 0,14 41-44 0 0,-6-20-9 0 0,-18-103-3956 0 0,48-69-58 0 0,-35 79 2657 0 0</inkml:trace>
  <inkml:trace contextRef="#ctx0" brushRef="#br0" timeOffset="-10205.938">8898 3214 3889 0 0,'12'-52'4640'0'0,"33"-13"-3655"0"0,108-73 1866 0 0,-110 102-2656 0 0,-28 24-276 0 0,1-1 0 0 0,-2 0-1 0 0,0-1 1 0 0,-1 0-1 0 0,0-1 1 0 0,-1 0 0 0 0,-1-1-1 0 0,2-4 82 0 0,-6 10-637 0 0,6-17-4304 0 0,-14 25 3555 0 0</inkml:trace>
  <inkml:trace contextRef="#ctx0" brushRef="#br0" timeOffset="-9925.838">8796 3178 5929 0 0,'-93'127'4391'0'0,"93"-120"-4303"0"0,1 1 1 0 0,0-1 0 0 0,0 0 0 0 0,1 0-1 0 0,0 0 1 0 0,0-1 0 0 0,0 1 0 0 0,1 0-1 0 0,0-1 1 0 0,0 1 0 0 0,1-1 0 0 0,0 0-1 0 0,0 0 1 0 0,0-1 0 0 0,1 1 0 0 0,0-1-1 0 0,0 0 1 0 0,0 0 0 0 0,1 0 0 0 0,-1-1-1 0 0,1 0 1 0 0,0 0 0 0 0,1-1 0 0 0,0 1-89 0 0,17 16 302 0 0,-13-11-200 0 0,14 16-8 0 0,0-2 0 0 0,2 0 0 0 0,0-2 0 0 0,2-1 0 0 0,0-2 1 0 0,1 0-1 0 0,1-2 0 0 0,1-2 0 0 0,0 0 0 0 0,23 5-94 0 0,-42-17-43 0 0,-5 1-160 0 0,-1-1 0 0 0,0 0 0 0 0,1-1 0 0 0,-1 0 0 0 0,0 0 0 0 0,1-1 0 0 0,0 0 0 0 0,-1 0 0 0 0,1 0 0 0 0,-1-1-1 0 0,0 0 1 0 0,1-1 0 0 0,-1 0 0 0 0,0 0 0 0 0,0 0 0 0 0,0-1 0 0 0,0 0 0 0 0,1-1 203 0 0,24-17-1589 0 0,-16 7 371 0 0</inkml:trace>
  <inkml:trace contextRef="#ctx0" brushRef="#br0" timeOffset="-9661.605">9735 3058 5409 0 0,'45'0'4347'0'0,"26"21"-3334"0"0,-17-4-529 0 0,-1-4 87 0 0,-38-8-452 0 0,0-1 0 0 0,1 0 0 0 0,0-1 0 0 0,0-1 0 0 0,0-1 0 0 0,0 0 0 0 0,0 0 0 0 0,0-2 0 0 0,0 0-119 0 0,78-58-2141 0 0,-56 27-171 0 0,-25 23 1288 0 0</inkml:trace>
  <inkml:trace contextRef="#ctx0" brushRef="#br0" timeOffset="-8827.063">10629 2838 8426 0 0,'53'10'3959'0'0,"-44"-20"-3911"0"0,-3 6-59 0 0,-2 3 56 0 0,-1 0 1 0 0,1-1-1 0 0,-1 0 1 0 0,0 0-1 0 0,0 0 1 0 0,1 0-1 0 0,-1-1 1 0 0,0 1-1 0 0,-1-1 1 0 0,1 0-1 0 0,0 1 1 0 0,-1-1-1 0 0,0 0 1 0 0,0-1-1 0 0,1 1 1 0 0,-2 0-1 0 0,1-1 1 0 0,0 1-1 0 0,-1-1 0 0 0,0 1 1 0 0,0-1-1 0 0,0 0 1 0 0,0 0-1 0 0,0 1 1 0 0,-1-2-46 0 0,-20-145 917 0 0,24 65-1435 0 0,-4 83 492 0 0,1 0 0 0 0,-1 0 1 0 0,0 1-1 0 0,1-1 0 0 0,-1 0 0 0 0,1 0 1 0 0,-1 0-1 0 0,1 1 0 0 0,0-1 1 0 0,0 0-1 0 0,0 0 0 0 0,0 1 0 0 0,0-1 1 0 0,0 1-1 0 0,0-1 0 0 0,1 1 1 0 0,-1 0-1 0 0,1-1 0 0 0,-1 1 0 0 0,1 0 1 0 0,-1 0-1 0 0,1 0 0 0 0,-1 0 1 0 0,1 0-1 0 0,0 0 0 0 0,0 1 0 0 0,-1-1 1 0 0,1 1-1 0 0,0-1 0 0 0,0 1 1 0 0,0-1-1 0 0,0 1 0 0 0,-1 0 0 0 0,1 0 1 0 0,0 0-1 0 0,0 0 0 0 0,0 0 1 0 0,0 0-1 0 0,0 1 0 0 0,0-1 0 0 0,0 1 1 0 0,-1-1-1 0 0,1 1 26 0 0,4 4 6 0 0,-1-1 0 0 0,0 1-1 0 0,0 0 1 0 0,0 0 0 0 0,0 1 0 0 0,-1-1 0 0 0,0 1-1 0 0,-1 0 1 0 0,1 0 0 0 0,-1 1 0 0 0,0-1 0 0 0,0 1-1 0 0,-1-1 1 0 0,0 1 0 0 0,0 0 0 0 0,-1 0 0 0 0,0 0-1 0 0,0 0 1 0 0,0 0 0 0 0,-1 0 0 0 0,-1 4-6 0 0,4 7 42 0 0,104 521 1577 0 0,-72-236-1076 0 0,-35-298-561 0 0,0-4 13 0 0,1 0 0 0 0,-1-1 0 0 0,0 1 0 0 0,1 0 0 0 0,-1 0 0 0 0,0-1 0 0 0,0 1 0 0 0,1 0-1 0 0,-1 0 1 0 0,0-1 0 0 0,0 1 0 0 0,0 0 0 0 0,0 0 0 0 0,0 0 0 0 0,0-1 0 0 0,0 1 0 0 0,-1 0 0 0 0,1 0 0 0 0,0-1 0 0 0,0 1 0 0 0,0 0 0 0 0,-1 0-1 0 0,1-1 1 0 0,0 1 0 0 0,-1 0 0 0 0,1-1 0 0 0,-1 1 0 0 0,1 0 0 0 0,-1-1 0 0 0,1 1 0 0 0,-1-1 0 0 0,1 1 0 0 0,-1-1 0 0 0,0 1 0 0 0,1-1-1 0 0,-1 1 1 0 0,0-1 0 0 0,1 0 0 0 0,-1 1 0 0 0,0-1 0 0 0,0 0 0 0 0,1 1 0 0 0,-1-1 0 0 0,0 0 0 0 0,0 0 0 0 0,1 0 0 0 0,-1 0 0 0 0,0 0-1 0 0,0 0 1 0 0,0 0 0 0 0,1 0 0 0 0,-1 0 0 0 0,0 0 5 0 0,-29 41-439 0 0,5-22 506 0 0,22-16-192 0 0,0 0 0 0 0,-1 0 0 0 0,1-1 0 0 0,-1 1 0 0 0,0-1 0 0 0,1 1 0 0 0,-1-1-1 0 0,0-1 1 0 0,0 1 0 0 0,0 0 0 0 0,-1-1 0 0 0,1 0 0 0 0,0 0 0 0 0,0 0 0 0 0,-1-1 0 0 0,1 1 0 0 0,-1-1 0 0 0,-2 0 125 0 0,-68-15-988 0 0,65 9 886 0 0,0 1 0 0 0,0 0 0 0 0,0 0 0 0 0,-1 1 0 0 0,1 1 0 0 0,-1 0 0 0 0,0 0 0 0 0,0 1 0 0 0,0 0 0 0 0,0 1 0 0 0,0 0-1 0 0,0 1 1 0 0,-1 0 0 0 0,1 0 0 0 0,0 2 0 0 0,0-1 0 0 0,0 1 0 0 0,0 1 0 0 0,0 0 0 0 0,0 1 102 0 0,11-4 43 0 0,-1 0-1 0 0,1 0 1 0 0,-1 0-1 0 0,1 0 0 0 0,-1 0 1 0 0,1 0-1 0 0,-1 0 1 0 0,1 0-1 0 0,-1 0 1 0 0,1 0-1 0 0,0 0 0 0 0,-1 1 1 0 0,1-1-1 0 0,-1 0 1 0 0,1 0-1 0 0,-1 0 0 0 0,1 1 1 0 0,0-1-1 0 0,-1 0 1 0 0,1 1-1 0 0,-1-1 1 0 0,1 0-1 0 0,0 1 0 0 0,-1-1 1 0 0,1 1-1 0 0,0-1 1 0 0,0 0-1 0 0,-1 1 1 0 0,1-1-1 0 0,0 1 0 0 0,0-1 1 0 0,0 1-1 0 0,-1-1 1 0 0,1 1-1 0 0,0-1 0 0 0,0 1 1 0 0,0-1-1 0 0,0 1 1 0 0,0-1-1 0 0,0 1 1 0 0,0-1-1 0 0,0 1 0 0 0,0-1 1 0 0,0 1-1 0 0,0-1 1 0 0,1 1-1 0 0,-1-1 0 0 0,0 0 1 0 0,0 1-1 0 0,0-1 1 0 0,1 1-1 0 0,-1-1 1 0 0,0 1-1 0 0,0-1 0 0 0,1 0 1 0 0,-1 1-1 0 0,0-1 1 0 0,1 1-1 0 0,-1-1 1 0 0,1 0-1 0 0,-1 0 0 0 0,0 1 1 0 0,1-1-1 0 0,-1 0 1 0 0,1 0-1 0 0,-1 1 0 0 0,1-1 1 0 0,-1 0-43 0 0,115 19 1183 0 0,264-19 1676 0 0,-250 16-3308 0 0,-136-32-6682 0 0,6 15 6163 0 0</inkml:trace>
  <inkml:trace contextRef="#ctx0" brushRef="#br0" timeOffset="-8494.709">11621 1736 7250 0 0,'28'70'4494'0'0,"32"96"-1291"0"0,-17-41-2921 0 0,-7 2 0 0 0,-5 1 0 0 0,-5 2-1 0 0,-6 0 1 0 0,-6 2 0 0 0,-6 0 0 0 0,-5 31-282 0 0,-18-19 144 0 0,-7-1 0 0 0,-5 0 0 0 0,-7-2 1 0 0,-17 31-145 0 0,-117 306-4748 0 0,126-360 2584 0 0,24-60 477 0 0</inkml:trace>
  <inkml:trace contextRef="#ctx0" brushRef="#br0" timeOffset="41190.957">4190 7762 1008 0 0,'2'6'169'0'0,"0"-1"1"0"0,1 1-1 0 0,-1-1 0 0 0,1 0 0 0 0,0 0 1 0 0,0 0-1 0 0,1 0 0 0 0,-1-1 0 0 0,1 1 1 0 0,0-1-1 0 0,1 0 0 0 0,-1 0 0 0 0,1 0 1 0 0,-1-1-1 0 0,1 0 0 0 0,0 0 0 0 0,1 0 1 0 0,-1 0-1 0 0,0-1 0 0 0,1 0 0 0 0,-1 0 1 0 0,1 0-1 0 0,0-1 0 0 0,-1 0 0 0 0,1 0 0 0 0,0 0 1 0 0,0-1-1 0 0,0 0 0 0 0,0 0 0 0 0,-1 0 1 0 0,3-1-170 0 0,-3-6 101 0 0,1 1 0 0 0,-1-1 1 0 0,-1 0-1 0 0,1 0 1 0 0,-1-1-1 0 0,0 1 1 0 0,-1-1-1 0 0,0 0 0 0 0,0 0 1 0 0,-1 0-1 0 0,0 0 1 0 0,0 0-1 0 0,-1-1 0 0 0,0 1 1 0 0,-1 0-1 0 0,1-1 1 0 0,-2 1-1 0 0,1-1 0 0 0,-1 1 1 0 0,0 0-1 0 0,-1-1 1 0 0,0 1-1 0 0,0 0 1 0 0,-1 0-102 0 0,-98-207-71 0 0,101 213 60 0 0,0 0 0 0 0,0 1 0 0 0,0-1 0 0 0,0 0 0 0 0,0 1 0 0 0,-1-1 0 0 0,1 1 0 0 0,0-1 0 0 0,-1 0 0 0 0,1 1 0 0 0,-1-1 0 0 0,0 1 0 0 0,1-1 0 0 0,-1 1 0 0 0,0-1 0 0 0,0 1 0 0 0,0 0 0 0 0,0-1 0 0 0,0 1 0 0 0,0 0 0 0 0,0 0 0 0 0,-1-1 0 0 0,1 1 0 0 0,0 0 0 0 0,-1 0 0 0 0,1 1 0 0 0,-1-1 0 0 0,1 0 0 0 0,-1 0 0 0 0,1 1 0 0 0,-1-1 0 0 0,1 1 0 0 0,-1-1 0 0 0,0 1 0 0 0,1 0 0 0 0,-1 0 0 0 0,1-1 0 0 0,-1 1 0 0 0,0 0 0 0 0,1 1 0 0 0,-1-1 0 0 0,0 0 0 0 0,1 0 0 0 0,-1 1 0 0 0,0-1-1 0 0,1 1 1 0 0,-1-1 0 0 0,1 1 0 0 0,-1 0 0 0 0,1-1 0 0 0,-1 1 0 0 0,1 0 0 0 0,0 0 0 0 0,-1 0 0 0 0,1 0 0 0 0,0 0 0 0 0,0 1 0 0 0,-1-1 0 0 0,1 0 0 0 0,0 1 0 0 0,1-1 0 0 0,-1 0 0 0 0,-1 2 11 0 0,-1 14 0 0 0,0 1-1 0 0,0 0 0 0 0,2 0 0 0 0,0 0 0 0 0,1-1 0 0 0,1 1 1 0 0,1 0-1 0 0,0 0 0 0 0,1 0 0 0 0,1-1 0 0 0,1 0 1 0 0,1 1-1 0 0,5 10 1 0 0,-9-20 28 0 0,1-1 0 0 0,0 1 0 0 0,1-1 0 0 0,0 0 0 0 0,0 0 1 0 0,0 0-1 0 0,1 0 0 0 0,0-1 0 0 0,0 0 0 0 0,1 0 0 0 0,-1 0 1 0 0,1-1-1 0 0,1 1 0 0 0,-1-2 0 0 0,1 1 0 0 0,0-1 0 0 0,0 0 1 0 0,0 0-1 0 0,1-1 0 0 0,-1 0 0 0 0,1 0 0 0 0,-1 0 0 0 0,1-1 0 0 0,0-1 1 0 0,0 1-1 0 0,0-1 0 0 0,0-1 0 0 0,1 1 0 0 0,-1-2 0 0 0,0 1 1 0 0,0-1-1 0 0,0 0 0 0 0,0 0 0 0 0,0-1 0 0 0,7-3-28 0 0,-5 0 27 0 0,0-1 0 0 0,0-1-1 0 0,-1 0 1 0 0,0 0 0 0 0,-1 0-1 0 0,1-1 1 0 0,-1-1-1 0 0,-1 1 1 0 0,0-1 0 0 0,0-1-1 0 0,-1 1 1 0 0,0-1 0 0 0,0 0-1 0 0,-1 0 1 0 0,-1-1 0 0 0,1 0-1 0 0,-1-1-26 0 0,40-192 155 0 0,-40 178-150 0 0,-2-1 0 0 0,-1 0 0 0 0,-1 0 0 0 0,-1 0 0 0 0,-1 0 0 0 0,-2 1 0 0 0,0-1-1 0 0,-2 1 1 0 0,-7-20-5 0 0,12 45 0 0 0,0 0-1 0 0,1 0 1 0 0,-1 0-1 0 0,0 0 1 0 0,1 0 0 0 0,-1 0-1 0 0,0 1 1 0 0,0-1-1 0 0,0 0 1 0 0,1 1-1 0 0,-1-1 1 0 0,0 0-1 0 0,0 1 1 0 0,0-1-1 0 0,0 1 1 0 0,0-1-1 0 0,0 1 1 0 0,-1 0-1 0 0,1-1 1 0 0,0 1-1 0 0,0 0 1 0 0,0 0-1 0 0,0 0 1 0 0,0 0 0 0 0,0 0-1 0 0,0 0 1 0 0,-1 0-1 0 0,1 0 1 0 0,0 0-1 0 0,0 1 1 0 0,0-1-1 0 0,0 0 1 0 0,0 1-1 0 0,0-1 1 0 0,0 1-1 0 0,0-1 1 0 0,0 1-1 0 0,0-1 1 0 0,0 1-1 0 0,0 0 1 0 0,0 0-1 0 0,1-1 1 0 0,-1 1 0 0 0,0 0-1 0 0,0 0 1 0 0,1 0-1 0 0,-1 0 1 0 0,0 0-1 0 0,1 0 1 0 0,-1 0-1 0 0,1 0 1 0 0,0 0-1 0 0,-1 0 1 0 0,1 0-1 0 0,0 0 1 0 0,-1 0-1 0 0,1 0 1 0 0,0 0-1 0 0,0 0 1 0 0,0 0-1 0 0,0 1 1 0 0,0-1 0 0 0,-7 15-2 0 0,1 1 1 0 0,0 0-1 0 0,1 1 1 0 0,1-1-1 0 0,1 1 1 0 0,1 0-1 0 0,0-1 0 0 0,1 1 1 0 0,1 0-1 0 0,1 1 2 0 0,-3 30 7 0 0,1-42-52 0 0,-1-1 0 0 0,1 0-1 0 0,1 0 1 0 0,-1 0 0 0 0,1 1 0 0 0,0-1 0 0 0,0 0 0 0 0,1 1 0 0 0,-1-1 0 0 0,2 0 0 0 0,-1 0 0 0 0,1 0 0 0 0,-1 0 0 0 0,2 0 0 0 0,-1 0-1 0 0,1 0 1 0 0,0-1 0 0 0,0 1 0 0 0,0-1 0 0 0,1 0 0 0 0,0 0 0 0 0,0 0 0 0 0,0 0 0 0 0,0-1 0 0 0,1 0 0 0 0,0 0 0 0 0,0 0 0 0 0,0 0-1 0 0,0-1 1 0 0,4 2 45 0 0,5-2-404 0 0,0-2-134 0 0</inkml:trace>
  <inkml:trace contextRef="#ctx0" brushRef="#br0" timeOffset="42109.259">4547 7579 3889 0 0,'8'-10'171'0'0,"-1"-1"-1"0"0,1 0 1 0 0,-2 0 0 0 0,0 0 0 0 0,0-1 0 0 0,-1 0-1 0 0,0-1 1 0 0,-1 1 0 0 0,-1-1 0 0 0,0 1 0 0 0,0-1-1 0 0,-2 0 1 0 0,1 0 0 0 0,-1-7-171 0 0,0 10 53 0 0,0 1 0 0 0,0-1 1 0 0,-1 1-1 0 0,0-1 0 0 0,0 1 0 0 0,-1 0 0 0 0,-1-1 0 0 0,1 1 1 0 0,-2 0-1 0 0,1-1 0 0 0,-1 1 0 0 0,0 1 0 0 0,-1-1 1 0 0,0 0-1 0 0,-1 1 0 0 0,0 0 0 0 0,0 0 0 0 0,0 0 1 0 0,-1 1-1 0 0,0 0 0 0 0,-1 0 0 0 0,0 0 0 0 0,0 1 0 0 0,0 0 1 0 0,-6-4-54 0 0,8 9 7 0 0,1-1 1 0 0,0 1 0 0 0,0 0 0 0 0,-1 0 0 0 0,1 1-1 0 0,0 0 1 0 0,-1-1 0 0 0,1 1 0 0 0,-1 1-1 0 0,1-1 1 0 0,0 1 0 0 0,-1-1 0 0 0,1 1 0 0 0,0 1-1 0 0,0-1 1 0 0,0 0 0 0 0,0 1 0 0 0,0 0-1 0 0,0 0 1 0 0,0 0 0 0 0,0 1 0 0 0,1-1 0 0 0,-1 1-1 0 0,1 0 1 0 0,-2 2-8 0 0,-72 85-26 0 0,55-45 130 0 0,2 0 0 0 0,2 1 1 0 0,2 1-1 0 0,2 1 1 0 0,3 0-1 0 0,1 1 0 0 0,-2 36-104 0 0,9-68 167 0 0,1-1 0 0 0,0 1 0 0 0,1-1 0 0 0,1 1 0 0 0,1-1 0 0 0,0 1 0 0 0,1-1 0 0 0,0 0 0 0 0,2 1-167 0 0,-4-16 12 0 0,1 1 0 0 0,-1-1 0 0 0,1 0-1 0 0,-1 0 1 0 0,1 1 0 0 0,0-1 0 0 0,-1 0-1 0 0,1 0 1 0 0,0 0 0 0 0,0 0 0 0 0,0 0-1 0 0,0 0 1 0 0,0 0 0 0 0,0 0 0 0 0,0 0-1 0 0,0-1 1 0 0,0 1 0 0 0,0 0 0 0 0,1-1-1 0 0,-1 1 1 0 0,0-1 0 0 0,0 1 0 0 0,1-1-1 0 0,-1 1 1 0 0,0-1 0 0 0,1 0 0 0 0,-1 0-1 0 0,0 0 1 0 0,1 1 0 0 0,-1-2-1 0 0,1 1 1 0 0,-1 0 0 0 0,0 0 0 0 0,1 0-1 0 0,-1 0 1 0 0,0-1 0 0 0,1 1 0 0 0,-1-1-1 0 0,0 1 1 0 0,0-1 0 0 0,1 0 0 0 0,-1 1-1 0 0,0-1 1 0 0,0 0 0 0 0,0 0 0 0 0,0 1-1 0 0,0-1 1 0 0,0 0 0 0 0,0 0 0 0 0,0 0-1 0 0,0-1-11 0 0,49-54 168 0 0,11-102-16 0 0,-35-49-102 0 0,-52 107-17 0 0,25 98-33 0 0,0 0 0 0 0,0-1-1 0 0,0 1 1 0 0,0 0 0 0 0,0 0-1 0 0,-1-1 1 0 0,1 1-1 0 0,-1 0 1 0 0,1 0 0 0 0,-1 0-1 0 0,0 1 1 0 0,0-1-1 0 0,0 0 1 0 0,0 1 0 0 0,0-1-1 0 0,0 1 1 0 0,0 0-1 0 0,0-1 1 0 0,-1 1 0 0 0,1 0-1 0 0,0 1 1 0 0,-1-1 0 0 0,1 0-1 0 0,-1 1 1 0 0,1-1-1 0 0,-1 1 1 0 0,1 0 0 0 0,-1-1-1 0 0,1 1 1 0 0,-1 1-1 0 0,1-1 1 0 0,-1 0 0 0 0,1 0-1 0 0,-1 1 1 0 0,1 0 0 0 0,-1-1-1 0 0,1 1 1 0 0,0 0-1 0 0,-1 0 1 0 0,-7 7-3 0 0,1 1-1 0 0,-1-1 0 0 0,2 1 1 0 0,-1 1-1 0 0,1 0 0 0 0,1 0 1 0 0,-1 0-1 0 0,2 1 0 0 0,0 0 1 0 0,0 0-1 0 0,1 1 0 0 0,0 1 4 0 0,5-13 0 0 0,-12 26-2 0 0,1 1 0 0 0,2 0 0 0 0,1 0-1 0 0,1 1 1 0 0,1 0 0 0 0,1 1-1 0 0,2-1 1 0 0,1 1 0 0 0,1 0 0 0 0,3 22 2 0 0,-3-47 2 0 0,1 1-1 0 0,0-1 1 0 0,1 1 0 0 0,-1-1 0 0 0,1 0 0 0 0,0 1 0 0 0,0-1 0 0 0,1 0 0 0 0,-1 1-1 0 0,1-1 1 0 0,0 0 0 0 0,0 0 0 0 0,0 0 0 0 0,0-1 0 0 0,1 1 0 0 0,0 0 0 0 0,0-1-1 0 0,0 0 1 0 0,0 1 0 0 0,0-1 0 0 0,0 0 0 0 0,3 1-2 0 0,-3-6 6 0 0,0 0 0 0 0,0 0 0 0 0,0 0 0 0 0,0 0 0 0 0,0 0-1 0 0,-1-1 1 0 0,1 1 0 0 0,-1-1 0 0 0,0 0 0 0 0,0 0 0 0 0,0 0 0 0 0,0 0 0 0 0,0 0 0 0 0,-1 0 0 0 0,1-1 0 0 0,-1 1-1 0 0,0 0 1 0 0,0-1 0 0 0,0 1 0 0 0,0-1 0 0 0,-1 0-6 0 0,11-48 56 0 0,-2 0 0 0 0,-3 0 0 0 0,-2 0 0 0 0,-2-27-56 0 0,0 9 16 0 0,9 37 29 0 0,6 84 26 0 0,-6-14-50 0 0,-2-13-22 0 0,-3-7-10 0 0,0 0 0 0 0,1 0 0 0 0,0 0 0 0 0,2 0 0 0 0,0-1 0 0 0,0-1 0 0 0,2 0 0 0 0,0 0 0 0 0,6 5 11 0 0,-15-18-132 0 0,0 0 0 0 0,1-1 0 0 0,-1 1 0 0 0,0-1 0 0 0,1 0 0 0 0,-1 1 0 0 0,1-1 0 0 0,0 0 0 0 0,-1 0 0 0 0,1-1 0 0 0,0 1 0 0 0,0-1 0 0 0,-1 1 0 0 0,1-1 0 0 0,0 0 0 0 0,0 0 0 0 0,0 0 0 0 0,-1 0 0 0 0,1-1 0 0 0,0 1 0 0 0,0-1 0 0 0,0 1 0 0 0,-1-1 0 0 0,1 0 0 0 0,-1 0 0 0 0,1 0 0 0 0,0-1 0 0 0,-1 1 0 0 0,0-1 0 0 0,1 1 0 0 0,-1-1 0 0 0,0 0-1 0 0,0 0 1 0 0,0 0 0 0 0,0 0 0 0 0,0 0 0 0 0,0 0 0 0 0,-1 0 0 0 0,1-1 0 0 0,-1 1 0 0 0,1-3 132 0 0,8-10-1264 0 0</inkml:trace>
  <inkml:trace contextRef="#ctx0" brushRef="#br0" timeOffset="43024.39">4082 5898 4889 0 0,'-1'-2'48'0'0,"1"1"1"0"0,-1 0-1 0 0,1-1 0 0 0,-1 1 0 0 0,1 0 1 0 0,-1 0-1 0 0,0 0 0 0 0,0 0 1 0 0,1-1-1 0 0,-1 1 0 0 0,0 0 0 0 0,0 1 1 0 0,0-1-1 0 0,0 0 0 0 0,-1 0 1 0 0,1 0-1 0 0,0 0 0 0 0,0 1 0 0 0,0-1 1 0 0,-1 1-1 0 0,1-1 0 0 0,0 1 1 0 0,0-1-1 0 0,-1 1 0 0 0,1 0 0 0 0,0 0 1 0 0,-1-1-1 0 0,1 1 0 0 0,-1 0 0 0 0,1 0 1 0 0,0 0-1 0 0,-1 1 0 0 0,1-1 1 0 0,0 0-1 0 0,-1 0 0 0 0,1 1 0 0 0,0-1 1 0 0,-1 1-1 0 0,1-1 0 0 0,0 1 1 0 0,0-1-1 0 0,0 1 0 0 0,-1 0 0 0 0,1 0 1 0 0,0 0-1 0 0,0 0 0 0 0,0-1 1 0 0,0 1-1 0 0,0 0 0 0 0,0 1 0 0 0,1-1 1 0 0,-1 0-1 0 0,0 0 0 0 0,1 0 1 0 0,-1 0-1 0 0,0 1 0 0 0,1-1 0 0 0,-1 0 1 0 0,1 1-1 0 0,0-1 0 0 0,-1 0 0 0 0,1 1 1 0 0,0-1-1 0 0,0 1-48 0 0,35 366 2331 0 0,-19-190-1981 0 0,-7-1 0 0 0,-10 62-350 0 0,-15-171-1 0 0,15-68-14 0 0,0 1-1 0 0,1-1 1 0 0,-1 0-1 0 0,0 0 1 0 0,1 1-1 0 0,-1-1 1 0 0,0 0-1 0 0,1 0 1 0 0,-1 0-1 0 0,0 0 1 0 0,0 0-1 0 0,1 0 1 0 0,-1 0-1 0 0,0 0 1 0 0,1 0-1 0 0,-1 0 1 0 0,0 0-1 0 0,0 0 1 0 0,1 0 0 0 0,-1-1-1 0 0,0 1 1 0 0,1 0-1 0 0,-1 0 1 0 0,0-1-1 0 0,1 1 1 0 0,-1-1-1 0 0,1 1 1 0 0,-1 0-1 0 0,0-1 1 0 0,1 1-1 0 0,-1-1 1 0 0,1 1-1 0 0,0-1 1 0 0,-1 0-1 0 0,1 1 1 0 0,-1-1-1 0 0,1 1 1 0 0,0-1-1 0 0,-1 0 1 0 0,1 1 0 0 0,0-1-1 0 0,0 0 1 0 0,-1 0-1 0 0,1 1 1 0 0,0-1-1 0 0,0 0 1 0 0,0 1-1 0 0,0-1 1 0 0,0 0-1 0 0,0 0 1 0 0,0 1-1 0 0,0-1 1 0 0,0 0 15 0 0,32-190-1340 0 0,-28 173 1343 0 0,1-1 1 0 0,1 1-1 0 0,1-1 1 0 0,0 2-1 0 0,1-1 1 0 0,1 1-1 0 0,1 0 1 0 0,0 1-1 0 0,1 0 1 0 0,1 1-1 0 0,0 0 1 0 0,1 1-1 0 0,1 0 1 0 0,8-5-4 0 0,245-144 1488 0 0,-267 162-1532 0 0,1 1-1 0 0,-1-1 1 0 0,0 1-1 0 0,1-1 1 0 0,-1 1-1 0 0,0 0 1 0 0,1-1-1 0 0,-1 1 0 0 0,0-1 1 0 0,0 1-1 0 0,1-1 1 0 0,-1 0-1 0 0,0 1 1 0 0,0-1-1 0 0,0 1 1 0 0,0-1-1 0 0,0 1 1 0 0,0-1-1 0 0,0 1 1 0 0,0-1-1 0 0,0 0 1 0 0,0 1-1 0 0,0-1 1 0 0,0 1-1 0 0,0-1 1 0 0,0 1-1 0 0,-1-1 0 0 0,1 1 1 0 0,0-1-1 0 0,0 1 1 0 0,-1-1-1 0 0,1 1 1 0 0,0-1-1 0 0,-1 1 1 0 0,1-1-1 0 0,0 1 1 0 0,-1-1-1 0 0,1 1 1 0 0,-1 0-1 0 0,1-1 1 0 0,0 1-1 0 0,-1 0 1 0 0,1-1-1 0 0,-1 1 1 0 0,1 0-1 0 0,-1 0 0 0 0,1 0 1 0 0,-1-1-1 0 0,0 1 1 0 0,1 0-1 0 0,-1 0 1 0 0,1 0-1 0 0,-1 0 1 0 0,1 0-1 0 0,-1 0 1 0 0,1 0-1 0 0,-1 0 1 0 0,0 0-1 0 0,1 0 1 0 0,-1 0-1 0 0,1 0 1 0 0,-1 1 44 0 0,-100 5-1887 0 0,90-4 1957 0 0,1 0 1 0 0,0 0 0 0 0,0 1 0 0 0,0 1-1 0 0,0 0 1 0 0,0 0 0 0 0,1 0 0 0 0,-1 1 0 0 0,1 1-1 0 0,0 0 1 0 0,1 0 0 0 0,0 1 0 0 0,0 0-1 0 0,0 0 1 0 0,1 0 0 0 0,0 1 0 0 0,0 1 0 0 0,1-1-1 0 0,0 1 1 0 0,0 0 0 0 0,1 0 0 0 0,0 1 0 0 0,1-1-1 0 0,0 1 1 0 0,1 0 0 0 0,0 0 0 0 0,-2 10-71 0 0,8-6 163 0 0,0 0 1 0 0,1-1-1 0 0,1 1 1 0 0,0-1-1 0 0,0 0 1 0 0,2 0-1 0 0,-1 0 1 0 0,2-1-1 0 0,-1 0 1 0 0,2 0-1 0 0,0-1 1 0 0,0 0-1 0 0,1-1 1 0 0,0 0-1 0 0,1-1 1 0 0,0 0-1 0 0,0 0 1 0 0,1-1-1 0 0,0 0 1 0 0,0-1-1 0 0,1-1 1 0 0,0 0-1 0 0,0-1 1 0 0,1 0-1 0 0,10 2-163 0 0,-7-1-102 0 0,-1-1 0 0 0,1 0-1 0 0,1-1 1 0 0,-1-1 0 0 0,0-1-1 0 0,1 0 1 0 0,0-1 0 0 0,-1-1-1 0 0,1-1 1 0 0,0 0 0 0 0,9-3 102 0 0,23-24-4441 0 0,-38 23 3071 0 0</inkml:trace>
  <inkml:trace contextRef="#ctx0" brushRef="#br0" timeOffset="43294.248">4824 6409 6465 0 0,'61'14'3116'0'0,"-21"-7"-3168"0"0,21 10 77 0 0,126 16 91 0 0,-177-34-366 0 0,0-1 0 0 0,0-1 0 0 0,0 0 0 0 0,-1 0 0 0 0,1 0 0 0 0,-1-2 0 0 0,0 1 0 0 0,0-1 0 0 0,0 0 0 0 0,-1-1 0 0 0,0 0 0 0 0,0 0 0 0 0,5-6 250 0 0,4-3-1179 0 0</inkml:trace>
  <inkml:trace contextRef="#ctx0" brushRef="#br0" timeOffset="43851.003">5474 6211 5129 0 0,'10'-62'2179'0'0,"-1"46"-2033"0"0,-1-1-1 0 0,-1 0 1 0 0,-1 0 0 0 0,-1 0-1 0 0,0-1 1 0 0,-1 0 0 0 0,-1 0-1 0 0,0 0 1 0 0,-1-4-146 0 0,24-105 876 0 0,-5 96-930 0 0,-20 31 14 0 0,-1 0-4 0 0,0 0 10 0 0,14 35-16 0 0,-8 107-5 0 0,-15 680 2087 0 0,22-725-1624 0 0,-10-99-514 0 0,-1 1-1 0 0,1-1 0 0 0,-1-1 0 0 0,1 1 1 0 0,-1 0-1 0 0,0-1 0 0 0,1 1 0 0 0,-1-1 1 0 0,-1 0-1 0 0,1 0 0 0 0,0 0 0 0 0,-1 0 1 0 0,1 0-1 0 0,-1 0 0 0 0,0 0 0 0 0,0 0 1 0 0,0 0-1 0 0,0 0 0 0 0,-1-1 0 0 0,0 1 1 0 0,1-4 106 0 0,-1 5-205 0 0,0-1 0 0 0,0 1 1 0 0,-1-1-1 0 0,1 1 1 0 0,-1 0-1 0 0,1-1 1 0 0,-1 1-1 0 0,0-1 0 0 0,0 1 1 0 0,0 0-1 0 0,0 0 1 0 0,0-1-1 0 0,-1 1 0 0 0,1 0 1 0 0,-1 0-1 0 0,1 0 1 0 0,-1 1-1 0 0,0-1 0 0 0,1 0 1 0 0,-1 0-1 0 0,0 1 1 0 0,0 0-1 0 0,0-1 0 0 0,-1 1 205 0 0,-44-21-945 0 0,47 22 949 0 0,-5 0 32 0 0,-1-1 1 0 0,1 1 0 0 0,-1 0-1 0 0,1 1 1 0 0,-1-1 0 0 0,0 1-1 0 0,1 0 1 0 0,0 1 0 0 0,-1-1-1 0 0,1 1 1 0 0,0 0-1 0 0,0 0 1 0 0,0 1 0 0 0,0 0-1 0 0,0 0 1 0 0,0 0 0 0 0,1 0-1 0 0,0 1 1 0 0,-4 2-37 0 0,6-4 100 0 0,0-1-1 0 0,0 0 1 0 0,0 1-1 0 0,0-1 1 0 0,0 1 0 0 0,0-1-1 0 0,0 1 1 0 0,1 0 0 0 0,-1 0-1 0 0,0 0 1 0 0,1 0 0 0 0,0 0-1 0 0,-1 0 1 0 0,1 0 0 0 0,0 0-1 0 0,0 1 1 0 0,0-1-1 0 0,0 0 1 0 0,1 1 0 0 0,-1-1-1 0 0,1 0 1 0 0,-1 1 0 0 0,1-1-1 0 0,0 1 1 0 0,0-1 0 0 0,0 1-1 0 0,0-1 1 0 0,1 1-1 0 0,-1-1 1 0 0,1 1 0 0 0,-1-1-1 0 0,1 0 1 0 0,0 1 0 0 0,0-1-1 0 0,0 0 1 0 0,0 0 0 0 0,0 1-1 0 0,0-1 1 0 0,1 0 0 0 0,-1 0-1 0 0,1 0 1 0 0,-1 0-1 0 0,1-1 1 0 0,0 1 0 0 0,0 0-1 0 0,0-1 1 0 0,0 1 0 0 0,0-1-1 0 0,0 0 1 0 0,0 0 0 0 0,0 0-1 0 0,1 0 1 0 0,-1 0-1 0 0,0 0 1 0 0,1 0 0 0 0,0-1-100 0 0,150 14 1307 0 0,-140-13-1702 0 0,1-1 1 0 0,-1-1 0 0 0,0 0-1 0 0,0-1 1 0 0,0 0-1 0 0,0-1 1 0 0,0 0 0 0 0,0-1-1 0 0,-1-1 1 0 0,1 0-1 0 0,8-6 395 0 0,-5 1-1224 0 0</inkml:trace>
  <inkml:trace contextRef="#ctx0" brushRef="#br0" timeOffset="44118.92">6093 6953 5033 0 0,'-5'24'2801'0'0,"-3"0"-1521"0"0,0 8-904 0 0,2 1 792 0 0,0-2-1048 0 0,-1 7-48 0 0,6-1-64 0 0,1-1-216 0 0,0 4-160 0 0,1-7-144 0 0,3 1-176 0 0,0-7-680 0 0,1 2 968 0 0,0-6-681 0 0,1 1-319 0 0</inkml:trace>
  <inkml:trace contextRef="#ctx0" brushRef="#br0" timeOffset="45055.218">6821 6461 3545 0 0,'32'-133'3162'0'0,"-32"128"-3131"0"0,3-12 24 0 0,-1 0-1 0 0,0-1 0 0 0,-2 0 0 0 0,0 1 1 0 0,-1-1-1 0 0,-1 1 0 0 0,0-1 0 0 0,-1 1 0 0 0,-1 0 1 0 0,-1 0-1 0 0,0 0 0 0 0,-1 1 0 0 0,-1-1 1 0 0,-3-3-55 0 0,7 14-1 0 0,1 0 1 0 0,-1 0-1 0 0,0 1 1 0 0,0-1-1 0 0,0 1 1 0 0,-1 0-1 0 0,0 0 1 0 0,0 0-1 0 0,0 1 1 0 0,0-1-1 0 0,-1 1 1 0 0,0 0-1 0 0,0 0 1 0 0,0 1-1 0 0,0 0 1 0 0,-1-1-1 0 0,1 2 1 0 0,-1-1 0 0 0,0 1-1 0 0,0 0 1 0 0,0 0-1 0 0,0 0 1 0 0,0 1-1 0 0,0 0 1 0 0,0 0-1 0 0,-1 1 1 0 0,1-1-1 0 0,0 1 1 0 0,0 1-1 0 0,-1-1 1 0 0,1 1-1 0 0,0 0 1 0 0,0 1-1 0 0,0-1 1 0 0,0 1-1 0 0,0 0 1 0 0,0 1-1 0 0,1 0 1 0 0,-3 1 0 0 0,-13 15 22 0 0,0 0 0 0 0,1 2 0 0 0,1 1 1 0 0,0 0-1 0 0,2 1 0 0 0,1 1 0 0 0,1 1 0 0 0,1 0 1 0 0,1 1-1 0 0,1 0 0 0 0,-1 8-22 0 0,1 1 112 0 0,2 1-1 0 0,2 0 1 0 0,1 0 0 0 0,1 0 0 0 0,2 1-1 0 0,2 0 1 0 0,1 0 0 0 0,2 0 0 0 0,5 34-112 0 0,-6-61 30 0 0,0 1 1 0 0,0-1-1 0 0,1 0 1 0 0,1 1 0 0 0,-1-1-1 0 0,2 0 1 0 0,-1 0-1 0 0,1 0 1 0 0,1 0 0 0 0,0-1-1 0 0,0 1 1 0 0,1-1-1 0 0,0 0 1 0 0,1 0 0 0 0,0-1-1 0 0,0 0 1 0 0,0 0 0 0 0,1 0-1 0 0,1-1 1 0 0,-1 1-1 0 0,7 3-30 0 0,-11-10 16 0 0,1 0 0 0 0,0 0 0 0 0,0-1 0 0 0,-1 1 0 0 0,1-1-1 0 0,0 0 1 0 0,0 0 0 0 0,-1 0 0 0 0,1 0 0 0 0,0 0 0 0 0,0-1-1 0 0,-1 0 1 0 0,1 0 0 0 0,0 0 0 0 0,-1 0 0 0 0,1 0 0 0 0,-1-1 0 0 0,1 0-1 0 0,-1 0 1 0 0,0 0 0 0 0,0 0 0 0 0,0 0 0 0 0,0 0 0 0 0,0-1-1 0 0,0 0 1 0 0,-1 1 0 0 0,1-1 0 0 0,-1 0 0 0 0,0 0 0 0 0,1-2-16 0 0,57-102 104 0 0,6-74-150 0 0,-2-107-300 0 0,-50 266 174 0 0,-14 21 154 0 0,4 11 4 0 0,38 168 196 0 0,-35-137-102 0 0,1 0 0 0 0,2-1 0 0 0,2 0 0 0 0,2 0 0 0 0,12 23-80 0 0,-25-60-22 0 0,0-1 1 0 0,0 1 0 0 0,0-1-1 0 0,1 1 1 0 0,-1-1-1 0 0,1 0 1 0 0,0 1 0 0 0,0-1-1 0 0,0 0 1 0 0,0 0 0 0 0,0 0-1 0 0,0-1 1 0 0,0 1-1 0 0,0 0 1 0 0,1-1 0 0 0,-1 1-1 0 0,1-1 1 0 0,-1 0-1 0 0,1 0 1 0 0,0 0 0 0 0,0 0-1 0 0,-1-1 1 0 0,1 1 0 0 0,0-1-1 0 0,0 1 1 0 0,-1-1-1 0 0,1 0 1 0 0,0 0 0 0 0,0 0-1 0 0,0 0 1 0 0,0-1-1 0 0,-1 1 1 0 0,1-1 0 0 0,0 0-1 0 0,0 0 1 0 0,-1 0-1 0 0,1 0 1 0 0,2-1 21 0 0,84-73-3251 0 0,-69 46 2123 0 0</inkml:trace>
  <inkml:trace contextRef="#ctx0" brushRef="#br0" timeOffset="45317.1">7253 6353 6185 0 0,'47'24'2683'0'0,"84"25"-2566"0"0,-123-48-115 0 0,-1-1 0 0 0,1 1 1 0 0,0-1-1 0 0,0 0 1 0 0,0-1-1 0 0,-1 0 0 0 0,1 0 1 0 0,0-1-1 0 0,-1 0 1 0 0,0 0-1 0 0,1-1 0 0 0,-1 0 1 0 0,0 0-1 0 0,0-1 1 0 0,0 0-1 0 0,4-3-2 0 0,62-54-2730 0 0,-62 51 1646 0 0</inkml:trace>
  <inkml:trace contextRef="#ctx0" brushRef="#br0" timeOffset="45563.098">7284 6656 6777 0 0,'70'16'3524'0'0,"99"10"-3009"0"0,-112-18-468 0 0,-40-4-174 0 0,1-2-1 0 0,0 1 0 0 0,0-2 1 0 0,0-1-1 0 0,-1 0 0 0 0,1-1 0 0 0,0-1 1 0 0,0 0-1 0 0,4-2 128 0 0,47-43-3650 0 0,-52 30 2355 0 0</inkml:trace>
  <inkml:trace contextRef="#ctx0" brushRef="#br0" timeOffset="45832.14">8187 5882 4729 0 0,'23'183'5799'0'0,"-4"-25"-5697"0"0,-12-114-60 0 0,5 23 99 0 0,-4 0 0 0 0,-2 1-1 0 0,-3 62-140 0 0,-7-179-3624 0 0,5 10 2323 0 0</inkml:trace>
  <inkml:trace contextRef="#ctx0" brushRef="#br0" timeOffset="46120.202">8937 5582 9082 0 0,'50'103'5390'0'0,"-27"73"-5910"0"0,-20-136 712 0 0,0 6-671 0 0,-1 0 0 0 0,-3 0 0 0 0,-1 0-1 0 0,-3 0 1 0 0,-1-1 0 0 0,-3 1 0 0 0,-1-2-1 0 0,-2 1 1 0 0,-3-2 0 0 0,-1 1 0 0 0,-16 28 479 0 0,-137 190-4305 0 0,122-205 2970 0 0</inkml:trace>
  <inkml:trace contextRef="#ctx0" brushRef="#br0" timeOffset="46498.109">3766 5668 6537 0 0,'-85'26'2478'0'0,"62"-21"-2424"0"0,1 0 1 0 0,0 2-1 0 0,0 1 0 0 0,0 0 1 0 0,1 2-1 0 0,1 0 0 0 0,-1 1 1 0 0,2 2-1 0 0,0 0 0 0 0,0 1 1 0 0,-13 13-55 0 0,9 1 53 0 0,2 0 0 0 0,2 2 0 0 0,0 0 0 0 0,2 1 0 0 0,2 1 0 0 0,0 1 0 0 0,2 0 0 0 0,2 0 0 0 0,-7 33-53 0 0,5-12 52 0 0,3 0 0 0 0,1 1 0 0 0,4 1-1 0 0,1-1 1 0 0,3 1 0 0 0,5 46-52 0 0,-1-65-131 0 0,2 0 1 0 0,1 0-1 0 0,1-1 0 0 0,3 0 0 0 0,0 0 1 0 0,3-1-1 0 0,1 0 0 0 0,1-1 1 0 0,2-1-1 0 0,1-1 0 0 0,2 0 1 0 0,1-1-1 0 0,1-1 0 0 0,2-1 0 0 0,1-2 1 0 0,1 0-1 0 0,10 6 131 0 0,87 62-1483 0 0,-53-54 76 0 0</inkml:trace>
  <inkml:trace contextRef="#ctx0" brushRef="#br0" timeOffset="49743.996">4598 7769 5121 0 0,'-9'6'2010'0'0,"25"-22"-2055"0"0,74-52-117 0 0,-43 29 155 0 0,3 2 0 0 0,1 1 0 0 0,1 4 0 0 0,2 1 0 0 0,2 3 0 0 0,0 2 0 0 0,2 3 7 0 0,-43 17 1 0 0,0 1 0 0 0,1 1 0 0 0,0 1 1 0 0,0 0-1 0 0,0 1 0 0 0,1 0 0 0 0,-1 1 0 0 0,0 1 0 0 0,0 1 1 0 0,1 0-1 0 0,-1 2 0 0 0,0-1 0 0 0,0 2 0 0 0,0 0 0 0 0,-1 1 1 0 0,0 0-1 0 0,5 4-1 0 0,40 24 12 0 0,-2 3 1 0 0,-1 3 0 0 0,-2 1-1 0 0,37 38-12 0 0,102 73 223 0 0,-184-143-159 0 0,1-2 0 0 0,-1 0 0 0 0,1 0 0 0 0,0-1 0 0 0,0 0 0 0 0,1-1 0 0 0,-1 0 0 0 0,1-1 0 0 0,0 0 0 0 0,0-1 0 0 0,0 0 0 0 0,0-1 0 0 0,0 0 0 0 0,1-1-1 0 0,-1-1 1 0 0,0 0 0 0 0,0 0 0 0 0,0-1 0 0 0,0-1 0 0 0,0 0 0 0 0,0 0 0 0 0,-1-2-64 0 0,46-23 139 0 0,-2-4-1 0 0,-1-1 1 0 0,-2-3 0 0 0,-1-2-1 0 0,-2-2 1 0 0,25-29-139 0 0,74-58 55 0 0,-140 121-46 0 0,0 1 0 0 0,0-1 0 0 0,1 1 0 0 0,0 1-1 0 0,-1-1 1 0 0,1 2 0 0 0,1-1 0 0 0,-1 1 0 0 0,1 0 0 0 0,-1 1 0 0 0,1 0 0 0 0,0 1 0 0 0,-1 0-1 0 0,1 1 1 0 0,0-1 0 0 0,0 2 0 0 0,0 0 0 0 0,-1 0 0 0 0,1 0 0 0 0,0 1 0 0 0,-1 1 0 0 0,1 0 0 0 0,-1 0-1 0 0,9 5-8 0 0,31 20 42 0 0,-2 3 0 0 0,-1 1-1 0 0,-1 3 1 0 0,-2 2 0 0 0,-2 1-1 0 0,-1 2 1 0 0,-2 2 0 0 0,7 12-42 0 0,-26-32 6 0 0,7 12 10 0 0,1 0-1 0 0,2-2 1 0 0,2 0-1 0 0,0-3 1 0 0,2 0-1 0 0,1-3 1 0 0,2 0-1 0 0,0-2 0 0 0,2-2 1 0 0,0-2-1 0 0,1-1 1 0 0,34 11-16 0 0,-41-22 10 0 0,0-1-1 0 0,1-1 1 0 0,0-2 0 0 0,-1-2 0 0 0,1 0 0 0 0,0-2 0 0 0,0-2-1 0 0,0-1 1 0 0,-1-2 0 0 0,1-1 0 0 0,-1-1 0 0 0,-1-2-1 0 0,1-1 1 0 0,19-9-10 0 0,309-170 71 0 0,-347 180-67 0 0,0 0 1 0 0,0 1-1 0 0,0 0 1 0 0,1 1-1 0 0,0 1 1 0 0,0 0-1 0 0,1 1 1 0 0,0 0-1 0 0,-1 1 1 0 0,2 1-1 0 0,-1 1 1 0 0,0 0-1 0 0,1 1 0 0 0,-1 0 1 0 0,0 1-1 0 0,1 1 1 0 0,-1 0-1 0 0,1 2 1 0 0,-1-1-1 0 0,0 2-4 0 0,18 18 19 0 0,-2 0 0 0 0,-1 3-1 0 0,-1 0 1 0 0,-1 2 0 0 0,-1 1-1 0 0,-2 1 1 0 0,0 1 0 0 0,-3 2-1 0 0,0 0 1 0 0,-2 1 0 0 0,-1 1-1 0 0,-2 1 1 0 0,3 12-19 0 0,75 147 224 0 0,50 159-224 0 0,-76-128 690 0 0,-11 3 0 0 0,-9 1 0 0 0,16 217-690 0 0,-6 42 545 0 0,-8-58 46 0 0,39 104-591 0 0,-66-427 44 0 0,5-1 0 0 0,4-1 0 0 0,20 34-44 0 0,-18-62-27 0 0,3-2-1 0 0,3-1 1 0 0,4-2 0 0 0,24 26 27 0 0,104 112-602 0 0,-24 119 401 0 0,-73-145 205 0 0,-71-168-7 0 0,2 0 1 0 0,0 0-1 0 0,1 0 0 0 0,1-1 1 0 0,0-1-1 0 0,1 1 0 0 0,1-2 1 0 0,0 1-1 0 0,1-1 0 0 0,0-1 1 0 0,1 0-1 0 0,7 5 3 0 0,-13-16-7 0 0,1 1 1 0 0,-1-1-1 0 0,0 0 0 0 0,1-1 1 0 0,-1 0-1 0 0,1 0 1 0 0,-1-1-1 0 0,0 0 0 0 0,1 0 1 0 0,-1 0-1 0 0,0-1 1 0 0,0 0-1 0 0,0-1 0 0 0,4-1 7 0 0,15-3-10 0 0,21-6 6 0 0,-1-1-1 0 0,0-3 1 0 0,-1-2 0 0 0,21-12 4 0 0,-30 6 17 0 0,0-1 0 0 0,-2-2 0 0 0,-1-1 0 0 0,-2-1 0 0 0,-1-2 0 0 0,-1-1 0 0 0,-1-2 0 0 0,-3 0 0 0 0,0-2 0 0 0,-3-1 0 0 0,14-31-17 0 0,35-68 27 0 0,-7-2 0 0 0,-6-4 0 0 0,-6-1 0 0 0,19-97-27 0 0,-30 95 12 0 0,6 2 0 0 0,24-41-12 0 0,-50 139-16 0 0,1 2 1 0 0,2 0 0 0 0,2 2 0 0 0,2 1 0 0 0,2 1 0 0 0,2 1 0 0 0,1 2 0 0 0,1 1 0 0 0,3 2 15 0 0,-28 24-7 0 0,0 1 0 0 0,1 0 0 0 0,1 1 0 0 0,-1 0 0 0 0,1 1 0 0 0,1 0 0 0 0,-1 1 0 0 0,1 0 1 0 0,0 1-1 0 0,1 0 0 0 0,-1 0 0 0 0,1 2 0 0 0,0 0 0 0 0,0 0 0 0 0,0 1 0 0 0,0 1 0 0 0,0 0 1 0 0,0 1-1 0 0,0 0 0 0 0,1 1 0 0 0,-1 0 0 0 0,0 1 0 0 0,0 1 0 0 0,1 0 7 0 0,7 8 1 0 0,0 1 0 0 0,-1 0 0 0 0,0 2 0 0 0,0 0 0 0 0,-2 1 0 0 0,0 1 0 0 0,-1 1 0 0 0,0 1-1 0 0,9 12 0 0 0,76 72 7 0 0,-98-99-8 0 0,0 0 0 0 0,0 0 1 0 0,0 0-1 0 0,0-1 0 0 0,1 0 1 0 0,-1 0-1 0 0,1 0 0 0 0,-1 0 0 0 0,1 0 1 0 0,0-1-1 0 0,0 0 0 0 0,0 0 1 0 0,0-1-1 0 0,-1 1 0 0 0,1-1 1 0 0,0 0-1 0 0,0 0 0 0 0,0 0 0 0 0,0-1 1 0 0,0 0-1 0 0,0 0 0 0 0,0 0 1 0 0,-1-1-1 0 0,1 1 0 0 0,0-1 1 0 0,-1 0-1 0 0,1-1 0 0 0,-1 1 0 0 0,0-1 1 0 0,0 0-1 0 0,0 0 0 0 0,0 0 1 0 0,0 0-1 0 0,-1-1 0 0 0,1 1 0 0 0,0-2 1 0 0,27-43-122 0 0,-2-1 0 0 0,-3-2 0 0 0,-1 0-1 0 0,-3-2 1 0 0,-2 0 0 0 0,-2-2-1 0 0,-3 0 1 0 0,-2 0 0 0 0,1-28 122 0 0,-6 50-101 0 0,47-266-923 0 0,-12-2 1 0 0,-8-92 1023 0 0,-26 279-26 0 0,5 1 0 0 0,4 0 0 0 0,11-18 26 0 0,-27 118 9 0 0,0 0-1 0 0,1 0 1 0 0,0 1-1 0 0,1 0 1 0 0,1 0-1 0 0,0 0 1 0 0,1 0-1 0 0,0 0 0 0 0,0 1 1 0 0,1 1-1 0 0,1-1 1 0 0,0 1-1 0 0,0 0 1 0 0,1 1-1 0 0,1-1 1 0 0,-1 2-1 0 0,1 0 0 0 0,1 0 1 0 0,-1 1-1 0 0,1 0 1 0 0,6-2-9 0 0,-7 5 67 0 0,-1 1 0 0 0,1 0-1 0 0,0 1 1 0 0,0 1 0 0 0,1-1 0 0 0,-1 1 0 0 0,0 1 0 0 0,0 0 0 0 0,0 0-1 0 0,1 1 1 0 0,-1 1 0 0 0,0 0 0 0 0,0 0 0 0 0,0 1 0 0 0,-1 0 0 0 0,1 0-1 0 0,0 1 1 0 0,-1 1 0 0 0,0-1 0 0 0,0 1 0 0 0,-1 1 0 0 0,1 0-1 0 0,3 4-66 0 0,-5-5 27 0 0,-1 0-1 0 0,1-1 0 0 0,0 0 0 0 0,0 0 0 0 0,0-1 0 0 0,1 1 0 0 0,-1-1 1 0 0,1-1-1 0 0,-1 0 0 0 0,1 0 0 0 0,0 0 0 0 0,0-1 0 0 0,0 0 0 0 0,0-1 0 0 0,0 0 1 0 0,0 0-1 0 0,0-1 0 0 0,0 0 0 0 0,0 0 0 0 0,0-1 0 0 0,0 1 0 0 0,6-4-26 0 0,183-113-133 0 0,-50 23-72 0 0,-140 92 197 0 0,0-1 1 0 0,0 2-1 0 0,0-1 1 0 0,1 1 0 0 0,-1 0-1 0 0,1 1 1 0 0,-1-1-1 0 0,1 1 1 0 0,0 1 0 0 0,0 0-1 0 0,-1 0 1 0 0,1 0-1 0 0,0 1 1 0 0,-1 0 0 0 0,1 1-1 0 0,-1 0 1 0 0,1 0-1 0 0,-1 0 1 0 0,0 1 0 0 0,1 0-1 0 0,-2 1 1 0 0,1-1-1 0 0,0 1 1 0 0,-1 0 0 0 0,1 1-1 0 0,-1 0 1 0 0,-1 0-1 0 0,1 0 1 0 0,-1 1 0 0 0,1 0-1 0 0,-2 0 1 0 0,1 0-1 0 0,2 5 8 0 0,23 39-44 0 0,-3 1 0 0 0,-1 1-1 0 0,-4 1 1 0 0,-1 1 0 0 0,-3 1-1 0 0,-2 0 1 0 0,-3 1 0 0 0,2 27 44 0 0,-15-83 0 0 0,66 349 703 0 0,-15 2 1 0 0,-15 2 0 0 0,-11 280-704 0 0,-24-516 305 0 0,-1 293 868 0 0,18 0 1 0 0,18-1-1 0 0,25 42-1173 0 0,-43-358 2 0 0,4-2 0 0 0,4 0 0 0 0,4-2 1 0 0,4-1-1 0 0,3-2 0 0 0,5-1 0 0 0,3-3 0 0 0,3-1 1 0 0,7 1-3 0 0,-53-76-22 0 0,1-1 0 0 0,0 0 1 0 0,0 0-1 0 0,1 0 0 0 0,-1 0 1 0 0,1-1-1 0 0,0 0 0 0 0,0 1 1 0 0,1-2-1 0 0,-1 1 0 0 0,1 0 0 0 0,0-1 1 0 0,0 0-1 0 0,0 0 0 0 0,0 0 1 0 0,0 0-1 0 0,1-1 0 0 0,-1 0 1 0 0,1 0-1 0 0,0-1 0 0 0,-1 0 1 0 0,1 0-1 0 0,0 0 0 0 0,0 0 1 0 0,0-1-1 0 0,0 0 0 0 0,0 0 1 0 0,-1-1-1 0 0,1 0 0 0 0,0 0 1 0 0,0 0 21 0 0,6-10-25 0 0,-1 0 1 0 0,0 0 0 0 0,0-1 0 0 0,-1 0 0 0 0,-1-1 0 0 0,0 0 0 0 0,-1-1 0 0 0,0 0 0 0 0,-1 0 0 0 0,-1 0-1 0 0,0-1 1 0 0,-1 0 0 0 0,0-3 24 0 0,2 0-11 0 0,24-80-23 0 0,-4-1-1 0 0,-5-2 1 0 0,-4 0-1 0 0,0-46 35 0 0,-14 114-6 0 0,39-440-5 0 0,-17-210 11 0 0,26-328 2 0 0,-5 615-71 0 0,52-171 69 0 0,47-70-60 0 0,148-415-675 0 0,40-83-2306 0 0,-249 907 2414 0 0,-84 225 626 0 0,-1 1 0 0 0,1-1 0 0 0,0 1 0 0 0,0-1-1 0 0,1 1 1 0 0,-1-1 0 0 0,0 1 0 0 0,1 0 0 0 0,-1 0-1 0 0,1 0 1 0 0,0 0 0 0 0,0 0 0 0 0,0 0 0 0 0,0 0-1 0 0,0 0 1 0 0,0 1 0 0 0,0-1 0 0 0,0 1-1 0 0,1-1 1 0 0,-1 1 0 0 0,1 0 0 0 0,-1 0 0 0 0,1 0-1 0 0,-1 0 1 0 0,1 1 0 0 0,0-1 0 0 0,-1 1 0 0 0,1 0-1 0 0,0-1 1 0 0,-1 1 0 0 0,1 0 0 0 0,0 0-1 0 0,-1 1 1 0 0,1-1 0 0 0,0 1 0 0 0,-1-1 0 0 0,1 1-1 0 0,0 0 1 0 0,-1 0 0 0 0,1 0 0 0 0,-1 0 0 0 0,0 0-1 0 0,1 1 1 0 0,0 0 1 0 0,13 21 251 0 0,-1 1-1 0 0,-2 0 1 0 0,0 1 0 0 0,-2 0-1 0 0,-1 1 1 0 0,1 6-251 0 0,0-4 166 0 0,10 40-19 0 0,-3 0-1 0 0,-3 1 1 0 0,-3 1 0 0 0,-3 5-147 0 0,-5-47 13 0 0,133 1233 182 0 0,27-131 585 0 0,-108-826-501 0 0,12-3 0 0 0,13-3 0 0 0,69 151-279 0 0,-95-318 24 0 0,6-2 0 0 0,5-2 0 0 0,5-4 0 0 0,57 71-24 0 0,168 275 32 0 0,82 201 116 0 0,-376-666-146 0 0,95 123 106 0 0,-92-122-104 0 0,0-1-1 0 0,0 1 1 0 0,0-1 0 0 0,1 0 0 0 0,0 0 0 0 0,-1-1 0 0 0,1 0-1 0 0,1 0 1 0 0,-1 0 0 0 0,0-1 0 0 0,1 0 0 0 0,0 0-1 0 0,-1 0 1 0 0,1-1 0 0 0,0 0 0 0 0,0 0 0 0 0,-1-1 0 0 0,1 0-1 0 0,0 0 1 0 0,0-1 0 0 0,0 0 0 0 0,0 0-4 0 0,15-7-7 0 0,-1-1 1 0 0,0 0-1 0 0,0-2 1 0 0,-1 0-1 0 0,-1-2 1 0 0,0 0-1 0 0,0-1 1 0 0,-2-1-1 0 0,0 0 1 0 0,0-2-1 0 0,-2 0 1 0 0,0 0-1 0 0,4-8 7 0 0,-15 21-1 0 0,51-66-11 0 0,-4-1-1 0 0,-2-3 0 0 0,28-60 13 0 0,-76 132 0 0 0,106-202 15 0 0,-62 114-7 0 0,3 2-1 0 0,3 3 1 0 0,44-53-8 0 0,-67 104-5 0 0,1 1 0 0 0,2 1 1 0 0,1 2-1 0 0,2 1 0 0 0,0 2 0 0 0,2 1 0 0 0,1 2 0 0 0,1 2 0 0 0,1 1 0 0 0,1 1 0 0 0,31-9 5 0 0,-49 20-2 0 0,0 1 0 0 0,1 0 0 0 0,0 2 0 0 0,0 1 0 0 0,0 0 0 0 0,0 2 0 0 0,1 1 0 0 0,-1 1 1 0 0,1 0-1 0 0,0 2 0 0 0,-1 1 0 0 0,1 1 0 0 0,-1 1 0 0 0,23 7 2 0 0,-13 3-3 0 0,0 1 0 0 0,-1 3 0 0 0,0 0 0 0 0,-2 2 0 0 0,0 1 0 0 0,-1 1 0 0 0,-1 2 0 0 0,-2 1-1 0 0,0 0 1 0 0,-1 3 3 0 0,65 80 43 0 0,-4 4-1 0 0,39 73-42 0 0,-6-10 85 0 0,-93-137-62 0 0,1 0 0 0 0,2-3 1 0 0,2 0-1 0 0,1-2 0 0 0,2-1 1 0 0,31 22-24 0 0,-39-40 3 0 0,1-2-1 0 0,0-1 1 0 0,0-2 0 0 0,1 0 0 0 0,1-2 0 0 0,-1-1 0 0 0,1-1 0 0 0,0-2-1 0 0,0 0 1 0 0,0-2 0 0 0,0-2 0 0 0,0 0 0 0 0,0-2 0 0 0,0-1-1 0 0,7-3-2 0 0,3-4-2 0 0,-1-2-1 0 0,0-2 0 0 0,-1-1 0 0 0,0-2 0 0 0,-2-2 0 0 0,0-1 0 0 0,-1-1 0 0 0,-2-2 1 0 0,0-1-1 0 0,-1-2 0 0 0,-2-1 0 0 0,-1-1 0 0 0,23-32 3 0 0,111-131-51 0 0,72-119 51 0 0,-182 241-33 0 0,2 2 0 0 0,4 2 0 0 0,2 3 0 0 0,14-8 33 0 0,-45 46-32 0 0,1 1 0 0 0,1 1 0 0 0,1 2 0 0 0,1 1 1 0 0,0 2-1 0 0,2 1 0 0 0,0 1 0 0 0,1 3 0 0 0,0 0 1 0 0,27-4 31 0 0,-21 13-4 0 0,0 2 1 0 0,1 1-1 0 0,-1 3 1 0 0,0 1-1 0 0,0 2 1 0 0,0 2-1 0 0,-1 1 1 0 0,0 3-1 0 0,-1 1 1 0 0,0 2-1 0 0,-1 2 1 0 0,0 1-1 0 0,35 23 4 0 0,152 91-8 0 0,-169-93 5 0 0,2-2 0 0 0,2-3 0 0 0,0-3 1 0 0,2-3-1 0 0,58 17 3 0 0,-92-38-7 0 0,-1-2 1 0 0,1-1 0 0 0,0-2 0 0 0,-1 0 0 0 0,1-2-1 0 0,0-2 1 0 0,-1 0 0 0 0,1-2 0 0 0,-1-1-1 0 0,0-1 1 0 0,0-1 0 0 0,-1-1 0 0 0,0-2 0 0 0,-1-1-1 0 0,3-3 7 0 0,77-34-21 0 0,-39 15 6 0 0,1 3 0 0 0,2 3 1 0 0,0 3-1 0 0,2 3 1 0 0,0 3-1 0 0,70-8 15 0 0,-43 24-43 0 0,0 4 0 0 0,0 5 0 0 0,-1 4 0 0 0,0 4 1 0 0,0 4-1 0 0,-2 5 0 0 0,35 14 43 0 0,80 24-41 0 0,661 170 49 0 0,-721-202-208 0 0,2-7 1 0 0,1-6 0 0 0,66-5 199 0 0,238-29-3419 0 0,-181-13 1289 0 0,-135 12 514 0 0</inkml:trace>
  <inkml:trace contextRef="#ctx0" brushRef="#br1" timeOffset="60408.442">3864 7183 3697 0 0,'10'26'2490'0'0,"96"109"-2100"0"0,114 224 57 0 0,-41-129 2124 0 0,-37-106-1682 0 0,-110-110-3155 0 0,-30-14 1244 0 0,-2-1-613 0 0,0-1 419 0 0</inkml:trace>
  <inkml:trace contextRef="#ctx0" brushRef="#br1" timeOffset="61021.871">4803 6996 6057 0 0,'-33'20'3276'0'0,"-20"49"-2730"0"0,22 5-609 0 0,-4-2 0 0 0,-2-2-1 0 0,-4-1 1 0 0,-7 4 63 0 0,-21 19-281 0 0,-27 33-1494 0 0,5 5 0 0 0,-68 130 1775 0 0,64-73-1633 0 0,68-131 1008 0 0</inkml:trace>
  <inkml:trace contextRef="#ctx0" brushRef="#br1" timeOffset="62796.522">3668 8590 7034 0 0,'-4'-2'3021'0'0,"-21"9"-2683"0"0,20 1-331 0 0,1-1-1 0 0,0 1 1 0 0,0 0 0 0 0,1 0-1 0 0,0 0 1 0 0,1 0 0 0 0,-1 0 0 0 0,1 1-1 0 0,1-1 1 0 0,0 1 0 0 0,0-1-1 0 0,1 1 1 0 0,0 0 0 0 0,0-1 0 0 0,1 1-1 0 0,0 0 1 0 0,1 5-7 0 0,0 21 63 0 0,8 324 336 0 0,28-129-220 0 0,-38-225-179 0 0,1 0 1 0 0,1 1-1 0 0,-1-1 1 0 0,1 0-1 0 0,0 0 1 0 0,0 0-1 0 0,1 0 1 0 0,-1 0-1 0 0,1 0 1 0 0,0-1-1 0 0,0 1 1 0 0,1-1-1 0 0,-1 0 1 0 0,1 0-1 0 0,0 0 0 0 0,0-1 1 0 0,0 1-1 0 0,1-1 1 0 0,-1 0-1 0 0,1 0 1 0 0,0 0-1 0 0,4 1 0 0 0,-5-6-100 0 0,-1-1 0 0 0,1 1-1 0 0,0-1 1 0 0,-1 0 0 0 0,1 0 0 0 0,-1 0-1 0 0,0 0 1 0 0,0 0 0 0 0,0-1-1 0 0,0 1 1 0 0,-1-1 0 0 0,0 0 0 0 0,1 0-1 0 0,-1 0 1 0 0,-1 0 0 0 0,1 0-1 0 0,0 0 1 0 0,-1-1 0 0 0,0 1-1 0 0,0-1 1 0 0,0 1 0 0 0,-1 0 0 0 0,0-1-1 0 0,0 1 1 0 0,0-3 100 0 0,1 0-412 0 0,12-49-1947 0 0,-6 40 1240 0 0</inkml:trace>
  <inkml:trace contextRef="#ctx0" brushRef="#br1" timeOffset="63049.868">3851 9149 5441 0 0,'5'-22'3982'0'0,"92"-80"-3651"0"0,-43 61-357 0 0,82-74 464 0 0,-70 20-4796 0 0,-63 82 2560 0 0,-3 11 389 0 0</inkml:trace>
  <inkml:trace contextRef="#ctx0" brushRef="#br1" timeOffset="63231.958">3934 8864 2136 0 0,'-7'5'175'0'0,"0"-1"0"0"0,0 1 1 0 0,0 0-1 0 0,1 0 0 0 0,0 1 0 0 0,0 0 0 0 0,0 0 0 0 0,1 1 0 0 0,0-1 0 0 0,0 1 0 0 0,1 0 0 0 0,0 0 0 0 0,0 1 0 0 0,1-1 0 0 0,0 1 0 0 0,0 0 0 0 0,0 0 0 0 0,1 0 0 0 0,1 0 0 0 0,-1 0 0 0 0,1 1 0 0 0,0-1 0 0 0,1 0 0 0 0,0 1 0 0 0,1-1 0 0 0,-1 0 0 0 0,2 0 0 0 0,-1 1 0 0 0,1-1 0 0 0,0 0 0 0 0,1 0 0 0 0,0-1 0 0 0,0 1 0 0 0,3 3-175 0 0,5 5 109 0 0,0 0 0 0 0,2-1-1 0 0,0-1 1 0 0,0 0 0 0 0,1-1 0 0 0,1 0-1 0 0,0-1 1 0 0,1-1 0 0 0,1-1 0 0 0,-1 0-1 0 0,1-1 1 0 0,1 0 0 0 0,0-2 0 0 0,0 0-1 0 0,0-1 1 0 0,1-1 0 0 0,0-1 0 0 0,0 0-1 0 0,0-1 1 0 0,12-1-109 0 0,79 3-4321 0 0,-92-4 3005 0 0</inkml:trace>
  <inkml:trace contextRef="#ctx0" brushRef="#br1" timeOffset="63473.998">4540 9083 6281 0 0,'124'36'3623'0'0,"-104"-28"-3615"0"0,0-1-1 0 0,0-1 0 0 0,0-1 1 0 0,0 0-1 0 0,1-1 0 0 0,0-2 0 0 0,18 1-7 0 0,-30-5-204 0 0,-1 0-1 0 0,0 0 0 0 0,-1 0 0 0 0,1-1 0 0 0,0 0 1 0 0,-1-1-1 0 0,1 0 0 0 0,-1 0 0 0 0,0 0 0 0 0,0-1 1 0 0,-1 0-1 0 0,0 0 0 0 0,0-1 0 0 0,0 0 0 0 0,0 0 1 0 0,-1 0-1 0 0,0-1 0 0 0,0 0 0 0 0,-1 0 0 0 0,0 0 1 0 0,2-3 204 0 0,10-15-1454 0 0</inkml:trace>
  <inkml:trace contextRef="#ctx0" brushRef="#br1" timeOffset="63987.044">5263 8496 5281 0 0,'-6'13'4589'0'0,"23"23"-4658"0"0,-6-17 481 0 0,25 70-249 0 0,134 416-211 0 0,-167-491 72 0 0,0 0 1 0 0,-1 0-1 0 0,-1 1 1 0 0,0-1-1 0 0,-1 1 1 0 0,0-1-1 0 0,-1 1 1 0 0,-1-1-1 0 0,0 1 1 0 0,-1-1-1 0 0,-1 0 1 0 0,0 0 0 0 0,-1-1-1 0 0,0 1 1 0 0,-1-1-25 0 0,-17-11-1657 0 0,13-7 1199 0 0,-20-14 93 0 0,19 11 23 0 0,0 0 0 0 0,-1 1 0 0 0,0 1 0 0 0,0-1 0 0 0,-1 2 0 0 0,0 0 0 0 0,0 0 0 0 0,0 1 0 0 0,0 1 0 0 0,0 0 0 0 0,-2 1 342 0 0,13 2 50 0 0,1 0-1 0 0,0 1 1 0 0,0-1-1 0 0,0 0 1 0 0,-1 1-1 0 0,1-1 1 0 0,0 1-1 0 0,0-1 1 0 0,0 1-1 0 0,0-1 0 0 0,0 1 1 0 0,0 0-1 0 0,0 0 1 0 0,0 0-1 0 0,0-1 1 0 0,0 1-1 0 0,0 0 1 0 0,0 0-1 0 0,1 0 1 0 0,-1 0-1 0 0,0 0 1 0 0,1 0-1 0 0,-1 1 1 0 0,1-1-1 0 0,-1 0 1 0 0,1 0-1 0 0,0 0 1 0 0,-1 0-1 0 0,1 1 0 0 0,0-1 1 0 0,0 0-1 0 0,0 0 1 0 0,0 1-1 0 0,0-1 1 0 0,0 0-1 0 0,0 0 1 0 0,0 1-1 0 0,0-1 1 0 0,1 0-1 0 0,-1 0 1 0 0,0 0-1 0 0,1 1 1 0 0,-1-1-1 0 0,1 0 1 0 0,-1 0-1 0 0,1 0 1 0 0,0 0-1 0 0,-1 0 0 0 0,1 0 1 0 0,0 0-1 0 0,0 0 1 0 0,0 0-1 0 0,0 0 1 0 0,0-1-1 0 0,0 1 1 0 0,0 0-1 0 0,0 0 1 0 0,0-1-1 0 0,0 1 1 0 0,0-1-1 0 0,0 1 1 0 0,2-1-50 0 0,11 11 408 0 0,1-2 0 0 0,1 0 0 0 0,-1-1 0 0 0,1 0 0 0 0,1-1 0 0 0,0-1 0 0 0,0 0 0 0 0,0-2 0 0 0,0 0 0 0 0,1-1 0 0 0,5 0-408 0 0,-6-2-94 0 0,0-1-1 0 0,0 0 1 0 0,-1-1 0 0 0,1-1-1 0 0,0-1 1 0 0,-1 0 0 0 0,0-2 0 0 0,0 1-1 0 0,0-2 1 0 0,0 0 0 0 0,-1-1-1 0 0,2-1 95 0 0,61-45-3054 0 0,-61 35 1999 0 0</inkml:trace>
  <inkml:trace contextRef="#ctx0" brushRef="#br1" timeOffset="64242.892">6052 9506 6049 0 0,'-10'27'2681'0'0,"4"7"-1753"0"0,-4-1-736 0 0,2-1 208 0 0,-1 5-416 0 0,4-7-112 0 0,2 0-368 0 0,0 2-192 0 0,1-10-240 0 0,2-1-281 0 0,0-8 777 0 0,5-1-624 0 0,1-7-184 0 0</inkml:trace>
  <inkml:trace contextRef="#ctx0" brushRef="#br1" timeOffset="64614.217">6442 8965 6137 0 0,'7'-57'4208'0'0,"-46"-30"-4169"0"0,28 67 111 0 0,10 18-134 0 0,0-1 1 0 0,0 0-1 0 0,0 1 0 0 0,0-1 0 0 0,0 1 0 0 0,-1 0 0 0 0,1-1 0 0 0,-1 1 0 0 0,1 0 1 0 0,-1 0-1 0 0,0 0 0 0 0,0 0 0 0 0,0 0 0 0 0,0 0 0 0 0,0 1 0 0 0,0-1 1 0 0,0 1-1 0 0,-1-1 0 0 0,1 1 0 0 0,-1 0 0 0 0,1 0 0 0 0,-1 0 0 0 0,1 0 0 0 0,-1 0 1 0 0,0 1-1 0 0,1-1 0 0 0,-1 1 0 0 0,0 0 0 0 0,1 0 0 0 0,-1 0 0 0 0,0 0 1 0 0,1 0-1 0 0,-1 0 0 0 0,0 1 0 0 0,1-1 0 0 0,-1 1 0 0 0,0 0 0 0 0,1 0 0 0 0,-1 0 1 0 0,1 0-1 0 0,-1 0 0 0 0,1 1 0 0 0,0-1 0 0 0,0 1 0 0 0,-1-1 0 0 0,1 1 1 0 0,0 0-1 0 0,0 0 0 0 0,1 0 0 0 0,-1 0 0 0 0,0 0-16 0 0,-9 15-51 0 0,1 0 1 0 0,1 1-1 0 0,0 0 1 0 0,1 1-1 0 0,1-1 0 0 0,1 1 1 0 0,1 1-1 0 0,0-1 1 0 0,1 1-1 0 0,2 0 0 0 0,0 0 1 0 0,1 0-1 0 0,1 0 1 0 0,0 0-1 0 0,2 0 0 0 0,3 14 51 0 0,-4 38 1 0 0,-2-54 38 0 0,1 0 1 0 0,1-1 0 0 0,0 1 0 0 0,2 0 0 0 0,-1 0 0 0 0,2-1 0 0 0,1 0-1 0 0,0 0 1 0 0,2 4-40 0 0,-5-20 9 0 0,-1-1-1 0 0,0 1 1 0 0,0-1-1 0 0,0 1 1 0 0,0-1-1 0 0,1 0 1 0 0,-1 0-1 0 0,0 0 1 0 0,0 0 0 0 0,0 0-1 0 0,1 0 1 0 0,-1 0-1 0 0,0 0 1 0 0,0 0-1 0 0,0-1 1 0 0,1 1-1 0 0,-1 0 1 0 0,0-1-1 0 0,0 1 1 0 0,0-1-1 0 0,0 1 1 0 0,0-1-1 0 0,0 1 1 0 0,0-1-1 0 0,0 0 1 0 0,0 0-1 0 0,0 1 1 0 0,0-1-1 0 0,0 0 1 0 0,0 0-1 0 0,-1 0 1 0 0,1 0-1 0 0,0 0 1 0 0,-1 0 0 0 0,1 0-1 0 0,-1 0 1 0 0,1-1-1 0 0,-1 1 1 0 0,1 0-1 0 0,-1 0 1 0 0,0 0-1 0 0,0 0 1 0 0,0-1-1 0 0,1 1 1 0 0,-1 0-1 0 0,0 0 1 0 0,0 0-1 0 0,-1-1 1 0 0,1 1-9 0 0,92-345-1415 0 0,-92 345 1394 0 0,0-1 0 0 0,0 0 1 0 0,0 0-1 0 0,0 0 0 0 0,0 0 1 0 0,0 0-1 0 0,1 0 0 0 0,-1 0 0 0 0,1 1 1 0 0,-1-1-1 0 0,1 0 0 0 0,0 0 1 0 0,0 0-1 0 0,-1 1 0 0 0,1-1 0 0 0,0 1 1 0 0,1-1-1 0 0,-1 1 0 0 0,0-1 1 0 0,0 1-1 0 0,1-1 0 0 0,-1 1 1 0 0,0 0-1 0 0,1 0 0 0 0,0 0 0 0 0,-1 0 1 0 0,1 0-1 0 0,0 0 0 0 0,-1 0 1 0 0,1 0-1 0 0,0 1 0 0 0,0-1 0 0 0,-1 1 1 0 0,1-1-1 0 0,0 1 0 0 0,0 0 1 0 0,0-1-1 0 0,0 1 0 0 0,0 0 1 0 0,0 1-1 0 0,0-1 0 0 0,-1 0 0 0 0,1 0 1 0 0,0 1-1 0 0,0-1 0 0 0,0 1 1 0 0,0-1-1 0 0,-1 1 0 0 0,1 0 0 0 0,0 0 1 0 0,-1 0-1 0 0,1 0 0 0 0,0 0 1 0 0,-1 0-1 0 0,1 0 0 0 0,-1 1 1 0 0,1-1 20 0 0,60 131 489 0 0,35 132 1682 0 0,-97-263-2284 0 0,3-17-2691 0 0,18-53 1470 0 0,-17 44 365 0 0</inkml:trace>
  <inkml:trace contextRef="#ctx0" brushRef="#br1" timeOffset="64882.17">6905 8856 6489 0 0,'87'26'3963'0'0,"116"27"-3563"0"0,-188-50-440 0 0,-12-1-18 0 0,0-1 0 0 0,0 1 0 0 0,0-1 1 0 0,0 0-1 0 0,0-1 0 0 0,0 1 0 0 0,0 0 0 0 0,0-1 1 0 0,0 1-1 0 0,1-1 0 0 0,-1 0 0 0 0,0 0 0 0 0,0-1 0 0 0,0 1 1 0 0,0-1-1 0 0,0 1 0 0 0,0-1 0 0 0,0 0 0 0 0,0 0 1 0 0,0 0-1 0 0,0 0 0 0 0,0-1 0 0 0,0 1 0 0 0,-1-1 1 0 0,1 0-1 0 0,-1 0 0 0 0,1 0 0 0 0,-1 0 0 0 0,0 0 1 0 0,1 0-1 0 0,-1-1 0 0 0,0 0 58 0 0,10-16-1175 0 0,-7 10 261 0 0</inkml:trace>
  <inkml:trace contextRef="#ctx0" brushRef="#br1" timeOffset="65146.045">6901 9167 6953 0 0,'20'29'3767'0'0,"57"58"-1424"0"0,-63-78-2316 0 0,0 0 0 0 0,0-1 0 0 0,1 0 0 0 0,0-2 1 0 0,1 1-1 0 0,-1-2 0 0 0,1 0 0 0 0,0-1 0 0 0,1-1 0 0 0,-1 0 1 0 0,0-1-1 0 0,1-1 0 0 0,0 0 0 0 0,-1-1 0 0 0,1-1 0 0 0,-1-1 1 0 0,1 0-1 0 0,2-2-27 0 0,-3 0-540 0 0,-1-1 0 0 0,1 0 0 0 0,-1-1 0 0 0,0-1 1 0 0,0 0-1 0 0,-1-1 0 0 0,0 0 0 0 0,0-2 0 0 0,-1 1 0 0 0,0-2 1 0 0,11-11 539 0 0,-10 6-1157 0 0</inkml:trace>
  <inkml:trace contextRef="#ctx0" brushRef="#br1" timeOffset="65529.419">7686 9169 4417 0 0,'7'16'884'0'0,"-3"-1"-559"0"0,1-1 0 0 0,0 0 0 0 0,1 0 0 0 0,0-1 0 0 0,1 1 0 0 0,1-1 0 0 0,0-1 0 0 0,1 1 0 0 0,0-2 1 0 0,1 1-1 0 0,0-1 0 0 0,1-1 0 0 0,0 0 0 0 0,0 0 0 0 0,1-1 0 0 0,1 0 0 0 0,-1-1 0 0 0,1-1 0 0 0,4 1-325 0 0,-12-7 83 0 0,0-1 0 0 0,1 0-1 0 0,-1 0 1 0 0,1 0 0 0 0,-1 0 0 0 0,1-1 0 0 0,-1 0-1 0 0,0 0 1 0 0,1-1 0 0 0,-1 1 0 0 0,0-1-1 0 0,0 0 1 0 0,0-1 0 0 0,0 1 0 0 0,-1-1 0 0 0,1 0-1 0 0,-1 0 1 0 0,1-1 0 0 0,-1 1 0 0 0,0-1-1 0 0,0 0 1 0 0,-1 0 0 0 0,1 0 0 0 0,2-5-83 0 0,64-116 319 0 0,-60 104-348 0 0,-2 0-1 0 0,0-1 1 0 0,-2 0-1 0 0,0 0 1 0 0,-2-1 0 0 0,0 1-1 0 0,-1-1 1 0 0,-1 0-1 0 0,-2 0 1 0 0,0 0-1 0 0,-1 0 1 0 0,-2 0 0 0 0,0 1-1 0 0,-1-1 1 0 0,-2 1-1 0 0,0 0 1 0 0,-1 0 0 0 0,-1 0-1 0 0,-1 1 1 0 0,-3-3 29 0 0,6 18 1 0 0,0 0 0 0 0,0 0 0 0 0,-1 1 1 0 0,0 0-1 0 0,0 0 0 0 0,0 0 0 0 0,-1 1 0 0 0,1 0 1 0 0,-1 1-1 0 0,0 0 0 0 0,0 0 0 0 0,0 0 1 0 0,0 1-1 0 0,-1 0 0 0 0,1 1 0 0 0,-1 0 0 0 0,1 0 1 0 0,-1 1-1 0 0,1 0 0 0 0,-1 0 0 0 0,1 1 0 0 0,-1 0 1 0 0,1 1-1 0 0,-1 0 0 0 0,1 0 0 0 0,0 1 0 0 0,0 0 1 0 0,0 0-1 0 0,0 1 0 0 0,1 0 0 0 0,-1 0 0 0 0,1 1 1 0 0,0 0-1 0 0,0 0 0 0 0,1 0 0 0 0,0 1 0 0 0,0 0 1 0 0,0 1-1 0 0,0-1 0 0 0,1 1 0 0 0,0 0 1 0 0,-2 5-3 0 0,-4 3-19 0 0,1 1-1 0 0,1 0 0 0 0,0 1 0 0 0,1 0 0 0 0,1 1 0 0 0,0 0 0 0 0,2 0 0 0 0,0 0 0 0 0,1 0 0 0 0,1 1 0 0 0,0 0 0 0 0,1-1 0 0 0,2 1 0 0 0,0 0 0 0 0,0 0 0 0 0,2 0 0 0 0,3 14 21 0 0,-4-21-155 0 0,0 0-1 0 0,1 0 0 0 0,0 0 0 0 0,1-1 0 0 0,0 1 0 0 0,1-1 1 0 0,0 0-1 0 0,1 0 0 0 0,0 0 0 0 0,1-1 0 0 0,0 1 1 0 0,0-1-1 0 0,1-1 0 0 0,1 1 0 0 0,0-1 0 0 0,0-1 0 0 0,0 1 1 0 0,1-1-1 0 0,10 6 156 0 0,-16-13-126 0 0,-1 0 1 0 0,1-1 0 0 0,0 1 0 0 0,0-1-1 0 0,0 1 1 0 0,0-1 0 0 0,0 0-1 0 0,0 0 1 0 0,-1-1 0 0 0,1 1-1 0 0,0-1 1 0 0,0 1 0 0 0,0-1 0 0 0,0 0-1 0 0,-1 0 1 0 0,1 0 0 0 0,0 0-1 0 0,-1 0 1 0 0,1-1 0 0 0,-1 1-1 0 0,1-1 1 0 0,-1 0 0 0 0,0 0-1 0 0,1 0 126 0 0,16-13-872 0 0</inkml:trace>
  <inkml:trace contextRef="#ctx0" brushRef="#br1" timeOffset="65798.663">8579 8460 6745 0 0,'59'191'5344'0'0,"-47"-89"-4770"0"0,-5-1 0 0 0,-5 1 0 0 0,-7 54-574 0 0,1-98-19 0 0,-3-1-1 0 0,-2 1 1 0 0,-3-1 0 0 0,-2-1-1 0 0,-3 0 1 0 0,-17 35 19 0 0,19-55-428 0 0,-2-2-1 0 0,-1 0 1 0 0,-2-1-1 0 0,-1-1 1 0 0,-2-1-1 0 0,-1 0 1 0 0,-1-2 0 0 0,-15 12 428 0 0,10-16-914 0 0</inkml:trace>
  <inkml:trace contextRef="#ctx0" brushRef="#br1" timeOffset="66250.209">2967 8565 9914 0 0,'-83'30'4156'0'0,"75"-26"-4167"0"0,-1 0 0 0 0,1 1 0 0 0,0-1 0 0 0,0 2 0 0 0,1-1 0 0 0,-1 1 0 0 0,1 0 0 0 0,1 1 0 0 0,-1 0 0 0 0,1 0 0 0 0,0 0 0 0 0,1 0 0 0 0,0 1 0 0 0,0 0 0 0 0,0 1 0 0 0,1-1 0 0 0,0 1 0 0 0,1-1 0 0 0,0 1 0 0 0,-1 6 11 0 0,-1 29-27 0 0,2 0 0 0 0,2 1 0 0 0,2-1 0 0 0,2 1 0 0 0,1-1 0 0 0,3 0 0 0 0,1 0 0 0 0,9 20 27 0 0,3 33-33 0 0,5-1 0 0 0,3-2 0 0 0,5-1 0 0 0,4-1 0 0 0,4-2 0 0 0,3-2 0 0 0,23 28 33 0 0,-42-72-313 0 0,2-2 0 0 0,2-1 1 0 0,1-1-1 0 0,3-2 0 0 0,0-1 1 0 0,3-1-1 0 0,1-2 0 0 0,1-2 1 0 0,2-2-1 0 0,1-1 0 0 0,2-2 1 0 0,0-2-1 0 0,2-2 0 0 0,0-2 1 0 0,6 0 312 0 0,28-3-1431 0 0</inkml:trace>
  <inkml:trace contextRef="#ctx0" brushRef="#br1" timeOffset="71010.915">4418 7721 1656 0 0,'15'1'232'0'0,"0"0"1"0"0,-1-1-1 0 0,1 0 0 0 0,0-1 0 0 0,0-1 0 0 0,0 0 0 0 0,-1-1 0 0 0,1-1 1 0 0,-1 0-1 0 0,1-2-232 0 0,79-15 1279 0 0,-6 13-869 0 0,0 4 1 0 0,0 4-1 0 0,23 5-410 0 0,-81-1 112 0 0,0 1-1 0 0,0 1 1 0 0,-1 2-1 0 0,0 1 1 0 0,-1 1-1 0 0,0 1 1 0 0,0 2-1 0 0,-1 0 1 0 0,-1 2-1 0 0,0 1 1 0 0,-1 1-1 0 0,-1 1 1 0 0,0 2-1 0 0,-2 0 1 0 0,0 1-1 0 0,18 24-111 0 0,70 135 818 0 0,101 334-345 0 0,-209-507-458 0 0,0-1 0 0 0,0 0 0 0 0,1 0 0 0 0,0 0 0 0 0,0 0 0 0 0,0-1 0 0 0,1 1-1 0 0,0-1 1 0 0,0 0 0 0 0,0 0 0 0 0,0 0 0 0 0,1-1 0 0 0,0 1 0 0 0,0-1-1 0 0,0 0 1 0 0,1 0 0 0 0,-1-1 0 0 0,1 0 0 0 0,0 0 0 0 0,0 0 0 0 0,0-1 0 0 0,0 0-1 0 0,0 0 1 0 0,0 0 0 0 0,1-1 0 0 0,-1 0 0 0 0,1 0 0 0 0,-1 0 0 0 0,1-1 0 0 0,-1 0-1 0 0,1-1 1 0 0,-1 1 0 0 0,1-1 0 0 0,-1-1 0 0 0,1 1 0 0 0,-1-1 0 0 0,0 0 0 0 0,0 0-1 0 0,4-2-13 0 0,10-11 17 0 0,0-1 1 0 0,-1-1-1 0 0,-1 0 1 0 0,0-2-1 0 0,-2 0 1 0 0,0-1 0 0 0,2-4-19 0 0,45-52 32 0 0,-56 67-20 0 0,0 1-1 0 0,0 1 0 0 0,0-1 1 0 0,1 1-1 0 0,0 0 0 0 0,1 1 1 0 0,-1 0-1 0 0,1 0 0 0 0,1 1 1 0 0,-1 0-1 0 0,1 1 0 0 0,-1 0 1 0 0,1 0-1 0 0,0 1 0 0 0,1 0 1 0 0,-1 1-1 0 0,0 0 0 0 0,1 1 1 0 0,0 0-1 0 0,-1 1 0 0 0,1 0 1 0 0,-1 0-1 0 0,1 1 0 0 0,1 1-11 0 0,15 8 87 0 0,0 1 0 0 0,-1 1 0 0 0,-1 2 0 0 0,0 0 0 0 0,-1 1 0 0 0,-1 2 0 0 0,0 0 0 0 0,4 6-87 0 0,25 17 187 0 0,93 48 497 0 0,-114-69-635 0 0,-1 2 0 0 0,-2 1 0 0 0,0 2 0 0 0,-1 0 0 0 0,-1 2 1 0 0,-2 1-1 0 0,-1 0 0 0 0,0 2 0 0 0,5 13-49 0 0,206 302-127 0 0,-62 19 160 0 0,-160-333-9 0 0,-9-18-13 0 0,0-1 0 0 0,1 0 1 0 0,0 0-1 0 0,1-1 0 0 0,0 0 1 0 0,0 1-1 0 0,1-2 0 0 0,1 1 1 0 0,0-1-1 0 0,0 0 0 0 0,1 0 1 0 0,0-1-1 0 0,0 0 0 0 0,1 0 1 0 0,2 1-12 0 0,-3-8 16 0 0,1-1 1 0 0,-1 0-1 0 0,1-1 1 0 0,-1 0-1 0 0,1 0 0 0 0,-1 0 1 0 0,1-1-1 0 0,-1-1 1 0 0,0 1-1 0 0,0-1 1 0 0,0-1-1 0 0,-1 1 1 0 0,1-1-1 0 0,-1-1 1 0 0,0 1-1 0 0,0-1 1 0 0,0 0-1 0 0,-1-1 0 0 0,1 0 1 0 0,-1 0-1 0 0,-1 0 1 0 0,1-1-1 0 0,3-6-16 0 0,6-2 16 0 0,30-37-45 0 0,-2-2-1 0 0,-2-2 0 0 0,-4-1 1 0 0,-1-3-1 0 0,-3 0 0 0 0,-3-2 0 0 0,-3-2 1 0 0,-2 0-1 0 0,6-33 30 0 0,-26 81-10 0 0,287-816-393 0 0,-48 183 270 0 0,-226 607 119 0 0,1 2 0 0 0,2 0 0 0 0,2 1 1 0 0,2 1-1 0 0,22-27 14 0 0,-37 53 6 0 0,1 0 0 0 0,-1 1 1 0 0,2 0-1 0 0,0 1 0 0 0,0 0 0 0 0,0 1 1 0 0,1 0-1 0 0,1 1 0 0 0,0 1 1 0 0,0 0-1 0 0,0 1 0 0 0,0 0 1 0 0,1 1-1 0 0,0 1 0 0 0,0 1 0 0 0,1 0 1 0 0,-1 0-1 0 0,6 1-6 0 0,128 10 106 0 0,65-9 113 0 0,-192-3-186 0 0,0-1-1 0 0,0-1 1 0 0,-1-1-1 0 0,0-1 1 0 0,0-1-1 0 0,-1-1 1 0 0,0 0-1 0 0,0-2 0 0 0,16-13-32 0 0,194-178 58 0 0,-226 197-63 0 0,0 0 0 0 0,0 1 1 0 0,1-1-1 0 0,-1 1 0 0 0,1 0 1 0 0,1 0-1 0 0,-1 0 0 0 0,1 1 1 0 0,0 0-1 0 0,0 0 0 0 0,0 0 1 0 0,0 1-1 0 0,1 0 0 0 0,0 0 1 0 0,-1 0-1 0 0,1 1 0 0 0,0 0 1 0 0,0 1-1 0 0,0-1 0 0 0,0 1 1 0 0,0 1-1 0 0,1-1 0 0 0,-1 1 1 0 0,0 1-1 0 0,0-1 0 0 0,0 1 1 0 0,0 0-1 0 0,2 1 5 0 0,4 11 22 0 0,0 0-1 0 0,-1 1 1 0 0,0 0-1 0 0,-1 1 1 0 0,-1 0 0 0 0,0 1-1 0 0,-1 0 1 0 0,-1 1-1 0 0,0 0 1 0 0,-2 0-1 0 0,3 9-21 0 0,23 60 224 0 0,-4 3-1 0 0,-4 0 0 0 0,-4 1 0 0 0,-3 1 0 0 0,-5 0 0 0 0,0 67-223 0 0,-2 419 368 0 0,-11-283-243 0 0,14 0 0 0 0,19 64-125 0 0,11-106 285 0 0,11-3-1 0 0,37 90-284 0 0,-16-42 80 0 0,14 85-162 0 0,-50-194 67 0 0,-8 1 0 0 0,-9 2-1 0 0,-3 146 16 0 0,-9-151 166 0 0,-1-35 4 0 0,3 90 133 0 0,11-1 0 0 0,35 141-303 0 0,-50-346-11 0 0,0-1-1 0 0,2 1 1 0 0,2-1 0 0 0,1-1 0 0 0,2 0-1 0 0,1-1 1 0 0,15 22 11 0 0,-27-48-32 0 0,0 1 0 0 0,0-1 0 0 0,0 0 0 0 0,1 0 0 0 0,0-1 1 0 0,0 1-1 0 0,0-1 0 0 0,1 0 0 0 0,-1 0 0 0 0,1-1 0 0 0,1 0 0 0 0,-1 0 0 0 0,0 0 0 0 0,1-1 0 0 0,0 0 0 0 0,0 0 0 0 0,0 0 0 0 0,0-1 0 0 0,0 0 0 0 0,1-1 0 0 0,-1 0 1 0 0,0 0-1 0 0,1 0 0 0 0,-1-1 0 0 0,1 0 0 0 0,-1-1 0 0 0,1 1 0 0 0,-1-1 0 0 0,1-1 0 0 0,-1 0 0 0 0,0 0 0 0 0,0 0 0 0 0,0-1 0 0 0,0 0 0 0 0,0 0 0 0 0,-1 0 0 0 0,1-1 1 0 0,-1 0-1 0 0,3-3 32 0 0,12-24-46 0 0,-1-1 1 0 0,-2 0 0 0 0,-1-1-1 0 0,-1-1 1 0 0,-2-1-1 0 0,-1 0 1 0 0,-3-1 0 0 0,4-17 45 0 0,0 3-23 0 0,100-442 14 0 0,-62 241 42 0 0,-16 61 89 0 0,8 2 1 0 0,8 2 0 0 0,33-65-123 0 0,108-351 183 0 0,-186 580-195 0 0,0 1 0 0 0,2 0 0 0 0,0 0 0 0 0,2 1-1 0 0,0 0 1 0 0,1 1 0 0 0,1 0 0 0 0,1 1 0 0 0,0 0 0 0 0,1 1 0 0 0,1 1 0 0 0,1 0 0 0 0,5-2 12 0 0,-19 16-12 0 0,1 0 1 0 0,0 1 0 0 0,0 0 0 0 0,0-1 0 0 0,0 1-1 0 0,0 1 1 0 0,0-1 0 0 0,0 0 0 0 0,0 1 0 0 0,0 0 0 0 0,1 0-1 0 0,-1 0 1 0 0,0 1 0 0 0,0-1 0 0 0,0 1 0 0 0,0 0-1 0 0,0 0 1 0 0,0 1 0 0 0,0-1 0 0 0,-1 1 0 0 0,1 0-1 0 0,0 0 1 0 0,-1 0 0 0 0,1 0 0 0 0,-1 0 0 0 0,0 1-1 0 0,3 2 12 0 0,75 82-130 0 0,-12 21 214 0 0,-5 3-1 0 0,-4 2 0 0 0,-6 3 0 0 0,-5 3 1 0 0,32 116-84 0 0,41 184 908 0 0,-18 4 1 0 0,-18 5 0 0 0,-17 25-909 0 0,35 161 516 0 0,-77-475-432 0 0,6-1 0 0 0,6-2 0 0 0,16 26-84 0 0,-43-128-6 0 0,0-2 1 0 0,2 0 0 0 0,2 0 0 0 0,1-2 0 0 0,1 0-1 0 0,2-1 1 0 0,0-1 0 0 0,2 0 0 0 0,1-2 0 0 0,2-1-1 0 0,22 19 6 0 0,-39-39-15 0 0,-1-1-1 0 0,1 0 0 0 0,0-1 0 0 0,0 1 1 0 0,0-1-1 0 0,0-1 0 0 0,1 0 0 0 0,-1 0 1 0 0,1 0-1 0 0,-1-1 0 0 0,1 0 0 0 0,0-1 1 0 0,-1 0-1 0 0,1-1 0 0 0,0 1 1 0 0,-1-1-1 0 0,1-1 0 0 0,-1 0 0 0 0,1 0 1 0 0,-1-1-1 0 0,0 0 0 0 0,0 0 0 0 0,0-1 1 0 0,0 0-1 0 0,6-5 16 0 0,9-6-68 0 0,0 0-1 0 0,-1-2 1 0 0,0-1-1 0 0,-2-1 1 0 0,0 0 0 0 0,-1-2-1 0 0,6-9 69 0 0,269-359-779 0 0,-208 267 687 0 0,-5-4-1 0 0,-5-4 1 0 0,9-33 92 0 0,167-376-220 0 0,-61 97 187 0 0,32-62 51 0 0,-40 122 1 0 0,-163 345-71 0 0,2 1 0 0 0,1 0 0 0 0,2 2 1 0 0,1 1-1 0 0,1 1 0 0 0,32-28 52 0 0,-49 51-46 0 0,1 1 0 0 0,1 0 0 0 0,0 0 0 0 0,0 1 0 0 0,0 1 1 0 0,1 0-1 0 0,0 1 0 0 0,0 0 0 0 0,0 1 0 0 0,1 0 0 0 0,-1 1 0 0 0,1 1 0 0 0,0 0 0 0 0,0 1 0 0 0,0 0 0 0 0,0 1 0 0 0,0 1 0 0 0,0 0 1 0 0,0 1-1 0 0,-1 0 0 0 0,1 1 0 0 0,-1 1 0 0 0,1 0 0 0 0,-1 1 0 0 0,0 0 0 0 0,-1 1 0 0 0,1 0 0 0 0,-1 1 0 0 0,0 1 0 0 0,-1 0 0 0 0,0 1 0 0 0,9 8 46 0 0,15 16-87 0 0,-2 2-1 0 0,-1 1 0 0 0,-2 2 1 0 0,12 19 87 0 0,125 139-38 0 0,-157-190 37 0 0,0-1-1 0 0,0 0 1 0 0,0 0-1 0 0,0-1 1 0 0,1 0-1 0 0,0-1 1 0 0,0-1-1 0 0,-1 1 1 0 0,2-1-1 0 0,-1-1 1 0 0,0 0-1 0 0,0-1 1 0 0,0 0-1 0 0,0-1 0 0 0,1 0 1 0 0,-1 0-1 0 0,0-2 1 0 0,0 1-1 0 0,-1-1 1 0 0,1-1-1 0 0,-1 0 1 0 0,1 0-1 0 0,-1-1 1 0 0,0 0-1 0 0,-1-1 1 0 0,1 0-1 0 0,-1-1 1 0 0,0 0-1 0 0,-1 0 0 0 0,0 0 1 0 0,0-2-1 0 0,0 1 1 0 0,-1-1-1 0 0,0 0 2 0 0,47-51 3 0 0,-3-2 0 0 0,-2-2-1 0 0,-4-2 1 0 0,-2-2 0 0 0,-1-7-3 0 0,-10 17-216 0 0,2 0 1 0 0,3 2 0 0 0,2 2 0 0 0,3 2-1 0 0,2 1 1 0 0,1 2 0 0 0,40-31 215 0 0,-78 75-95 0 0,0-1 1 0 0,1 1 0 0 0,-1 0 0 0 0,1 1-1 0 0,0 0 1 0 0,0 0 0 0 0,1 1-1 0 0,-1 0 1 0 0,1 0 0 0 0,0 1-1 0 0,-1 0 1 0 0,1 0 0 0 0,0 1 0 0 0,0 0-1 0 0,0 1 1 0 0,0 0 0 0 0,0 0-1 0 0,0 1 1 0 0,0 0 0 0 0,0 1-1 0 0,0 0 1 0 0,-1 0 0 0 0,1 1 0 0 0,7 4 94 0 0,22 17 20 0 0,-1 1 1 0 0,-1 3 0 0 0,-2 0 0 0 0,-1 3 0 0 0,-1 0 0 0 0,-1 2-1 0 0,-3 2 1 0 0,22 31-21 0 0,-16-23 315 0 0,10 15 193 0 0,-37-45-409 0 0,0 0 1 0 0,1-1-1 0 0,0 0 0 0 0,1 0 1 0 0,0-1-1 0 0,1 0 0 0 0,0 0 1 0 0,1-1-1 0 0,0-1 0 0 0,1 0 1 0 0,0 0-1 0 0,0-1 0 0 0,1-1 1 0 0,0 0-1 0 0,0-1 0 0 0,1 0 1 0 0,-1-1-1 0 0,1 0 0 0 0,0-2 1 0 0,1 1-1 0 0,-1-2 0 0 0,1 0 1 0 0,1 0-100 0 0,5-6 15 0 0,1 0 0 0 0,-1-2 0 0 0,0 0 1 0 0,-1-1-1 0 0,1-1 0 0 0,-1-1 0 0 0,-1-1 1 0 0,0-1-1 0 0,3-3-15 0 0,74-35-49 0 0,-86 43-110 0 0,0 0 0 0 0,0 1-1 0 0,1 0 1 0 0,-1 1 0 0 0,1 0 0 0 0,1 1 0 0 0,-1 0 0 0 0,0 1 0 0 0,1 0 0 0 0,-1 1 0 0 0,1 0 0 0 0,0 0 0 0 0,-1 2 0 0 0,1-1 0 0 0,-1 1 0 0 0,1 1-1 0 0,-1 0 1 0 0,1 1 0 0 0,-1 0 0 0 0,0 1 0 0 0,0 0 0 0 0,-1 1 0 0 0,1 0 0 0 0,-1 0 0 0 0,0 1 0 0 0,0 0 0 0 0,-1 1 0 0 0,0 0 0 0 0,2 3 159 0 0,37 54-1587 0 0</inkml:trace>
  <inkml:trace contextRef="#ctx0" brushRef="#br1" timeOffset="71585.015">20167 13119 7066 0 0,'8'2'159'0'0,"1"0"0"0"0,1-1 0 0 0,-1-1 0 0 0,0 0 0 0 0,0 0 0 0 0,0 0 0 0 0,0-1 0 0 0,0-1 0 0 0,0 0 0 0 0,0 0 0 0 0,0 0 0 0 0,-1-1 0 0 0,1-1 0 0 0,-1 1 0 0 0,0-1 0 0 0,0-1 0 0 0,0 1 0 0 0,0-1 0 0 0,-1-1 0 0 0,0 0 0 0 0,0 0 0 0 0,-1 0 0 0 0,1-1 0 0 0,-1 0-159 0 0,19-22-13 0 0,-2-1 1 0 0,0 0-1 0 0,-3-2 0 0 0,0-1 0 0 0,2-9 13 0 0,351-770 386 0 0,-229 535-321 0 0,11 8 0 0 0,173-224-65 0 0,-183 299 51 0 0,8 6 0 0 0,94-82-51 0 0,-224 245-5 0 0,1 2 0 0 0,2 0 0 0 0,0 2 0 0 0,1 1 0 0 0,1 1 0 0 0,1 1 0 0 0,1 2 0 0 0,0 0 0 0 0,1 3 0 0 0,9-3 5 0 0,-28 13 0 0 0,0 1 0 0 0,1 0-1 0 0,-1 1 1 0 0,0 0-1 0 0,0 1 1 0 0,1 1-1 0 0,-1 0 1 0 0,0 0 0 0 0,0 1-1 0 0,1 0 1 0 0,-2 2-1 0 0,1-1 1 0 0,0 1 0 0 0,-1 1-1 0 0,1 0 1 0 0,-1 0-1 0 0,-1 1 1 0 0,1 1-1 0 0,-1 0 1 0 0,2 2 0 0 0,19 16-14 0 0,-2 1 0 0 0,-1 1 0 0 0,0 1 0 0 0,-3 2 0 0 0,17 25 14 0 0,48 81 213 0 0,-6 5 0 0 0,-6 2 0 0 0,-6 5 0 0 0,31 99-213 0 0,57 163 1354 0 0,-84-201-442 0 0,10-3 0 0 0,8-4 0 0 0,26 25-912 0 0,-98-185 99 0 0,2-2-1 0 0,2 0 1 0 0,2-2-1 0 0,1-1 1 0 0,2-1 0 0 0,2-1-1 0 0,0-2 1 0 0,3-2-1 0 0,0-1 1 0 0,2-1-1 0 0,1-3 1 0 0,35 18-99 0 0,-28-30-4 0 0,0-3 0 0 0,0-2 1 0 0,1-2-1 0 0,-1-2 0 0 0,2-1 0 0 0,-1-3 0 0 0,0-2 1 0 0,0-2-1 0 0,0-3 0 0 0,0-1 0 0 0,-1-2 1 0 0,36-12 3 0 0,20 2-99 0 0,478-91-815 0 0,163 33 262 0 0,283 23 652 0 0,-853 48-161 0 0,0 7 0 0 0,0 7 0 0 0,-1 8 0 0 0,0 8 0 0 0,37 15 161 0 0,134 64-562 0 0,-4 15 0 0 0,185 97 562 0 0,-230-92 65 0 0,-192-81-55 0 0,106 48-37 0 0,4-10 1 0 0,3-9 0 0 0,208 39 26 0 0,-374-101-335 0 0,-1-2 1 0 0,1-1 0 0 0,1-3-1 0 0,-1-3 1 0 0,0-1 0 0 0,0-3-1 0 0,0-1 1 0 0,0-3 0 0 0,-1-2-1 0 0,42-14 335 0 0,5-20-1316 0 0</inkml:trace>
  <inkml:trace contextRef="#ctx0" brushRef="#br2" timeOffset="79389.557">11693 5808 8714 0 0,'-35'138'4168'0'0,"-2"12"-4526"0"0,67 167 165 0 0,-9-167-962 0 0,21 0-3241 0 0,-27-120 3041 0 0</inkml:trace>
  <inkml:trace contextRef="#ctx0" brushRef="#br2" timeOffset="79652.939">11876 7914 7730 0 0,'-5'68'2800'0'0,"-14"1"-2320"0"0,6-1-592 0 0,-9-9-392 0 0,0 2-160 0 0,6-3-144 0 0,3-7-200 0 0,3-8 608 0 0,2 2-537 0 0,5-10-103 0 0</inkml:trace>
  <inkml:trace contextRef="#ctx0" brushRef="#br2" timeOffset="79902.09">11731 9699 5849 0 0,'-18'78'2592'0'0,"-29"148"-132"0"0,41-193-2986 0 0,2 1-1 0 0,2 0 1 0 0,0 0 0 0 0,3 0-1 0 0,1 0 1 0 0,1 0 0 0 0,2 0-1 0 0,1-1 1 0 0,3 3 526 0 0,14 47-2362 0 0,-15-62 1721 0 0</inkml:trace>
  <inkml:trace contextRef="#ctx0" brushRef="#br2" timeOffset="79903.09">11831 11608 2537 0 0,'2'69'1040'0'0,"-2"-2"-728"0"0,-2-7-272 0 0,2 1 8 0 0,0-6-64 0 0,0-2-88 0 0,3-1-40 0 0,2-7-80 0 0,0 1-64 0 0,1-3-72 0 0,1 2-96 0 0,-1-12 295 0 0,0 5-183 0 0,2-6-64 0 0</inkml:trace>
  <inkml:trace contextRef="#ctx0" brushRef="#br2" timeOffset="80244.86">12002 13612 5785 0 0,'5'198'2146'0'0,"-10"-129"-3448"0"0,3 0 1 0 0,4 0-1 0 0,8 56 1302 0 0,-4-80 200 0 0,-3 0 0 0 0,-1 0 0 0 0,-2 1-1 0 0,-3-1 1 0 0,-6 36-200 0 0,-6-6 214 0 0,6-39-35 0 0,2 1 1 0 0,1-1-1 0 0,2 1 1 0 0,1 0-1 0 0,2 1 0 0 0,2-1 1 0 0,2 3-180 0 0,7 34 0 0 0,32 358 66 0 0,-40 163 983 0 0,-2-571-1268 0 0,0-1 1 0 0,2 1 0 0 0,0-1 0 0 0,2 0 0 0 0,0 0 0 0 0,2 0-1 0 0,0 0 1 0 0,2-1 0 0 0,0 0 0 0 0,1-1 0 0 0,2 0-1 0 0,0 0 1 0 0,1-1 0 0 0,1 0 0 0 0,4 2 218 0 0,-1-4-688 0 0</inkml:trace>
  <inkml:trace contextRef="#ctx0" brushRef="#br2" timeOffset="80511.949">12306 17852 5793 0 0,'0'46'1497'0'0,"-3"-12"-2218"0"0,-4-15 633 0 0,7-8-800 0 0,-3-3-288 0 0</inkml:trace>
  <inkml:trace contextRef="#ctx0" brushRef="#br2" timeOffset="80767.772">11946 16053 6617 0 0,'87'656'3432'0'0,"16"82"-3712"0"0,-95-693 26 0 0,1-1 0 0 0,3 0 0 0 0,2-1 0 0 0,2 0 0 0 0,14 27 254 0 0,-29-66-104 0 0,1 0 0 0 0,-1 0-1 0 0,1-1 1 0 0,0 1 0 0 0,0 0-1 0 0,1-1 1 0 0,-1 1 0 0 0,1-1-1 0 0,0 0 1 0 0,0 0 0 0 0,0 0-1 0 0,0 0 1 0 0,0-1 0 0 0,0 1-1 0 0,1-1 1 0 0,-1 0 0 0 0,1 0 0 0 0,0 0-1 0 0,0 0 1 0 0,0-1 0 0 0,0 1-1 0 0,0-1 1 0 0,0 0 104 0 0,18-1-1355 0 0</inkml:trace>
  <inkml:trace contextRef="#ctx0" brushRef="#br2" timeOffset="83158.968">12951 16460 688 0 0,'363'7'2083'0'0,"298"-82"432"0"0,-361 34-2313 0 0,38 8 15 0 0,330 10-217 0 0,-182 53 232 0 0,188 49 636 0 0,141 3 335 0 0,499-11-606 0 0,627 43-585 0 0,-1754-96-23 0 0,1490 114-711 0 0,-1043-120-3284 0 0,-556-12 3113 0 0</inkml:trace>
  <inkml:trace contextRef="#ctx0" brushRef="#br2" timeOffset="83729.961">22237 16032 5729 0 0,'-59'12'3908'0'0,"49"-5"-3664"0"0,1 1-1 0 0,0 0 1 0 0,1 1-1 0 0,0 0 1 0 0,0 0-1 0 0,1 1 1 0 0,0 0-1 0 0,0 0 1 0 0,2 1-1 0 0,-1 0 1 0 0,-4 11-244 0 0,8-15 60 0 0,0 0 0 0 0,1 1 0 0 0,-1-1 0 0 0,1 1 1 0 0,1-1-1 0 0,-1 1 0 0 0,1-1 0 0 0,1 1 0 0 0,-1-1 0 0 0,1 1 0 0 0,0-1 0 0 0,1 1 1 0 0,0-1-1 0 0,0 0 0 0 0,1 0 0 0 0,0 0 0 0 0,0 0 0 0 0,0 0 0 0 0,1-1 0 0 0,0 1 0 0 0,1-1 1 0 0,-1 0-1 0 0,1 0 0 0 0,0-1 0 0 0,2 2-60 0 0,8 9 1 0 0,1-1 0 0 0,1-1 0 0 0,0 0 1 0 0,1-2-1 0 0,1 0 0 0 0,-1 0 0 0 0,2-2 0 0 0,3 1-1 0 0,28 8-41 0 0,0-2 0 0 0,1-3-1 0 0,1-2 1 0 0,42 4 41 0 0,54 12-85 0 0,-92-15 53 0 0,-10-4 19 0 0,0 3-1 0 0,0 1 1 0 0,-2 3-1 0 0,22 11 14 0 0,-2 28 112 0 0,-64-53-105 0 0,0 0 0 0 0,-1 0 0 0 0,1 1 0 0 0,-1-1 0 0 0,1 0 1 0 0,-1 0-1 0 0,0 1 0 0 0,1-1 0 0 0,-1 0 0 0 0,0 1 0 0 0,-1-1 0 0 0,1 0 0 0 0,0 1 0 0 0,-1-1 0 0 0,1 0 0 0 0,-1 0 0 0 0,0 0 0 0 0,1 1 0 0 0,-1-1 0 0 0,0 0 0 0 0,0 0 0 0 0,-1 0 0 0 0,1 0 0 0 0,0-1 0 0 0,-1 1 1 0 0,1 0-1 0 0,-1 0 0 0 0,0-1 0 0 0,1 1 0 0 0,-1-1 0 0 0,0 1 0 0 0,0-1 0 0 0,0 0 0 0 0,0 0 0 0 0,0 0-7 0 0,-60 37-60 0 0,-2-3 0 0 0,-1-3 0 0 0,-1-3 0 0 0,-1-3 0 0 0,-41 9 60 0 0,-18 9-363 0 0,-311 126-3791 0 0,309-135 804 0 0,92-25 1731 0 0</inkml:trace>
  <inkml:trace contextRef="#ctx0" brushRef="#br2" timeOffset="84391.871">20538 14505 3313 0 0,'-159'18'3121'0'0,"50"-4"-3535"0"0,58-10 686 0 0,-1 2 0 0 0,1 2 1 0 0,0 2-1 0 0,1 3 0 0 0,0 2 0 0 0,1 2 1 0 0,1 2-1 0 0,-35 19-272 0 0,48-18 363 0 0,2 0 0 0 0,0 3 0 0 0,2 0 1 0 0,0 2-1 0 0,2 2 0 0 0,-16 17-363 0 0,42-42 8 0 0,0 1 0 0 0,-1 0 0 0 0,1 0-1 0 0,0 0 1 0 0,1 0 0 0 0,-1 0 0 0 0,1 1 0 0 0,-1-1 0 0 0,1 1 0 0 0,0 0 0 0 0,0 0 0 0 0,0-1 0 0 0,1 1-1 0 0,0 0 1 0 0,-1 1 0 0 0,1-1 0 0 0,1 0 0 0 0,-1 0 0 0 0,1 0 0 0 0,-1 0 0 0 0,1 1 0 0 0,0-1 0 0 0,1 0-1 0 0,-1 0 1 0 0,1 1 0 0 0,0-1 0 0 0,0 0 0 0 0,0 0 0 0 0,0 0 0 0 0,1 0 0 0 0,-1 0 0 0 0,1 0 0 0 0,0-1-1 0 0,1 1 1 0 0,-1-1 0 0 0,1 1 0 0 0,-1-1 0 0 0,1 0 0 0 0,1 2-8 0 0,15 3-10 0 0,-1 0 0 0 0,2-1 0 0 0,-1-1 0 0 0,0 0 0 0 0,1-2 0 0 0,0 0 0 0 0,0-2 0 0 0,0 0 0 0 0,1-1 0 0 0,16-1 10 0 0,133 20-116 0 0,-94 15 95 0 0,-75-34 34 0 0,1 0 0 0 0,0 1 0 0 0,-1-1 0 0 0,0 1 0 0 0,1-1 0 0 0,-1 1 0 0 0,0-1 0 0 0,0 1 0 0 0,0 0 0 0 0,0 0 0 0 0,0 0 0 0 0,0-1 0 0 0,0 1 0 0 0,0 0-1 0 0,-1 0 1 0 0,1 0 0 0 0,-1 0 0 0 0,0 0 0 0 0,1 0 0 0 0,-1 0 0 0 0,0 0 0 0 0,0 0 0 0 0,-1 0 0 0 0,1 1 0 0 0,0-1 0 0 0,0 0 0 0 0,-1 0 0 0 0,0-1 0 0 0,1 1 0 0 0,-1 0 0 0 0,0 0 0 0 0,0 0 0 0 0,0 0 0 0 0,0 0 0 0 0,0-1 0 0 0,0 1 0 0 0,0 0 0 0 0,-1-1-13 0 0,-20 26 354 0 0,-1-1-1 0 0,-1-1 1 0 0,-1-1 0 0 0,-1-1 0 0 0,-18 11-354 0 0,18-13 178 0 0,-146 95 561 0 0,-43 19-1141 0 0,209-126 28 0 0,15-6-2952 0 0,57-7 2003 0 0,-40-2 427 0 0</inkml:trace>
  <inkml:trace contextRef="#ctx0" brushRef="#br2" timeOffset="84716.958">21028 13811 6513 0 0,'-2'53'3489'0'0,"-21"27"-2739"0"0,13-50-349 0 0,-95 371 965 0 0,74-209-1360 0 0,8 1 1 0 0,8 1 0 0 0,9 11-7 0 0,4-159-165 0 0,2 0 0 0 0,3 1 0 0 0,1-1 0 0 0,2 0 0 0 0,2-1 0 0 0,2 1 0 0 0,17 42 165 0 0,-27-89-104 0 0,0 0 0 0 0,1 0 0 0 0,-1 0-1 0 0,1 0 1 0 0,-1 1 0 0 0,1-1 0 0 0,0 0 0 0 0,-1 0 0 0 0,1 0 0 0 0,0 1 0 0 0,0-1 0 0 0,-1 0 0 0 0,1 1 0 0 0,0-1 0 0 0,0 0 0 0 0,0 1 0 0 0,0 0 0 0 0,0-1-1 0 0,0 1 1 0 0,0-1 0 0 0,0 1 0 0 0,0 0 0 0 0,0 0 0 0 0,0-1 0 0 0,0 1 0 0 0,0 0 0 0 0,0 0 0 0 0,0 0 0 0 0,0 0 0 0 0,0 0 0 0 0,0 0 0 0 0,0 1 0 0 0,0-1-1 0 0,0 0 1 0 0,0 1 0 0 0,0-1 0 0 0,0 0 0 0 0,0 1 0 0 0,0-1 0 0 0,0 1 0 0 0,0-1 0 0 0,0 1 0 0 0,0 0 0 0 0,-1-1 0 0 0,1 1 0 0 0,0 0 0 0 0,0 0-1 0 0,-1-1 1 0 0,1 1 0 0 0,-1 0 0 0 0,1 0 0 0 0,0 0 0 0 0,-1 0 0 0 0,0 0 0 0 0,1 0 0 0 0,-1 0 0 0 0,0 0 0 0 0,1 0 104 0 0,4-22-1035 0 0</inkml:trace>
  <inkml:trace contextRef="#ctx0" brushRef="#br2" timeOffset="85007.891">20421 14427 6457 0 0,'52'72'4413'0'0,"0"2"-4115"0"0,111 15-234 0 0,-98-60-62 0 0,-31-13-15 0 0,0-2-1 0 0,1-1 1 0 0,1-2-1 0 0,0-1 1 0 0,0-2-1 0 0,1-2 1 0 0,19 1 13 0 0,-26-6-646 0 0,-1 0 1 0 0,1-2-1 0 0,0-1 1 0 0,-1-2-1 0 0,1 0 1 0 0,2-3 645 0 0,1-1-1159 0 0,-1 0-380 0 0</inkml:trace>
  <inkml:trace contextRef="#ctx0" brushRef="#br2" timeOffset="85473.894">21554 15198 6249 0 0,'-1'0'394'0'0,"1"0"0"0"0,0 0 0 0 0,0 0 0 0 0,-1 0-1 0 0,1 0 1 0 0,0 0 0 0 0,-1 0 0 0 0,1 0 0 0 0,0 0 0 0 0,-1 0-394 0 0,-36-215-43 0 0,33 170-301 0 0,-1 1 0 0 0,-3-1 0 0 0,-1 2 0 0 0,-3-1 0 0 0,-1 1-1 0 0,-2 1 1 0 0,-2 1 0 0 0,-2 0 0 0 0,-6-8 344 0 0,24 47-82 0 0,0 0 1 0 0,0 0-1 0 0,0 0 0 0 0,-1 0 1 0 0,1 0-1 0 0,-1 0 0 0 0,1 0 1 0 0,-1 0-1 0 0,1 1 0 0 0,-1-1 1 0 0,0 1-1 0 0,0-1 0 0 0,0 1 1 0 0,0 0-1 0 0,0 0 0 0 0,0-1 1 0 0,0 1-1 0 0,-1 1 0 0 0,1-1 1 0 0,0 0-1 0 0,0 1 0 0 0,-1-1 1 0 0,1 1-1 0 0,0-1 0 0 0,-1 1 1 0 0,1 0-1 0 0,0 0 0 0 0,-1 0 1 0 0,1 1-1 0 0,0-1 0 0 0,-1 0 1 0 0,1 1-1 0 0,0 0 0 0 0,-1-1 0 0 0,1 1 1 0 0,0 0-1 0 0,0 0 0 0 0,0 0 1 0 0,0 1-1 0 0,0-1 0 0 0,0 0 1 0 0,0 1-1 0 0,0-1 0 0 0,0 1 1 0 0,0 0 81 0 0,-10 26 49 0 0,1 0-1 0 0,1 0 1 0 0,1 1 0 0 0,2 0 0 0 0,1 0 0 0 0,1 1-1 0 0,2-1 1 0 0,0 1 0 0 0,3 18-49 0 0,-3-13 325 0 0,-5 85 1617 0 0,4 0-1 0 0,6 1 1 0 0,8 37-1942 0 0,-8-146 160 0 0,-2 3 35 0 0,1 1 1 0 0,1-1 0 0 0,0 0 0 0 0,1 0-1 0 0,1-1 1 0 0,0 1 0 0 0,1-1 0 0 0,1 1 0 0 0,0-1-1 0 0,1-1 1 0 0,0 0 0 0 0,1 0 0 0 0,8 10-196 0 0,-14-21 12 0 0,0-1 0 0 0,0 1 0 0 0,1-1 1 0 0,-1 0-1 0 0,0 0 0 0 0,1 0 0 0 0,-1 0 0 0 0,1 0 1 0 0,-1 0-1 0 0,1-1 0 0 0,0 1 0 0 0,-1-1 0 0 0,1 1 1 0 0,-1-1-1 0 0,1 0 0 0 0,0 0 0 0 0,-1-1 0 0 0,1 1 1 0 0,-1 0-1 0 0,1-1 0 0 0,0 0 0 0 0,-1 1 0 0 0,1-1 1 0 0,-1 0-1 0 0,0 0 0 0 0,1 0 0 0 0,-1-1 0 0 0,0 1 1 0 0,0-1-1 0 0,1 1 0 0 0,-1-1 0 0 0,0 0 0 0 0,-1 1 1 0 0,1-1-1 0 0,0 0 0 0 0,0 0 0 0 0,-1-1 0 0 0,2-1-12 0 0,57-86-45 0 0,112-318-1578 0 0,-158 371 1301 0 0,32-52-739 0 0,-45 88 1053 0 0,0 1 0 0 0,-1-1 0 0 0,1 1-1 0 0,0-1 1 0 0,0 1 0 0 0,0 0-1 0 0,0-1 1 0 0,0 1 0 0 0,0 0-1 0 0,-1 0 1 0 0,1 0 0 0 0,0 0-1 0 0,0 0 1 0 0,0 0 0 0 0,0 0-1 0 0,0 0 1 0 0,0 0 0 0 0,0 0-1 0 0,0 0 1 0 0,0 1 0 0 0,-1-1-1 0 0,1 0 1 0 0,0 1 0 0 0,0-1-1 0 0,0 0 1 0 0,0 1 0 0 0,-1-1-1 0 0,1 1 1 0 0,0 0 0 0 0,0-1-1 0 0,-1 1 1 0 0,1-1 0 0 0,-1 1 0 0 0,1 0-1 0 0,0 0 1 0 0,-1-1 0 0 0,1 1-1 0 0,-1 0 1 0 0,0 0 0 0 0,1 0-1 0 0,-1-1 1 0 0,0 1 0 0 0,1 0-1 0 0,-1 0 1 0 0,0 0 0 0 0,0 0-1 0 0,0 0 1 0 0,0 0 8 0 0,18 48 62 0 0,-18-47-63 0 0,47 214 664 0 0,34 107 313 0 0,-81-321-987 0 0,0-1 1 0 0,0 1-1 0 0,0 0 1 0 0,0 0-1 0 0,0 0 1 0 0,1-1-1 0 0,-1 1 1 0 0,1 0-1 0 0,-1 0 1 0 0,1-1-1 0 0,0 1 1 0 0,-1 0 0 0 0,1-1-1 0 0,0 1 1 0 0,0-1-1 0 0,0 1 1 0 0,0-1-1 0 0,1 1 1 0 0,-1-1-1 0 0,0 0 1 0 0,1 0-1 0 0,-1 0 1 0 0,0 1-1 0 0,1-1 1 0 0,-1-1-1 0 0,1 1 1 0 0,0 0-1 0 0,-1 0 1 0 0,1 0-1 0 0,0-1 1 0 0,0 1-1 0 0,-1-1 1 0 0,1 0-1 0 0,0 1 1 0 0,0-1-1 0 0,0 0 1 0 0,-1 0-1 0 0,1 0 1 0 0,0 0 0 0 0,0 0-1 0 0,0-1 1 0 0,-1 1-1 0 0,1 0 1 0 0,0-1-1 0 0,0 0 1 0 0,-1 1-1 0 0,1-1 1 0 0,0 0-1 0 0,-1 0 1 0 0,1 0-1 0 0,-1 0 1 0 0,1 0-1 0 0,-1 0 1 0 0,0 0-1 0 0,1 0 1 0 0,-1-1-1 0 0,0 1 1 0 0,0 0-1 0 0,0-1 1 0 0,0 1-1 0 0,0-1 1 0 0,0 0-1 0 0,0 1 1 0 0,0-2 10 0 0,14-38-864 0 0,-1-1 1 0 0,-3 0-1 0 0,-1-1 1 0 0,-2 0-1 0 0,0-21 864 0 0,-6 46-182 0 0,9-58-874 0 0</inkml:trace>
  <inkml:trace contextRef="#ctx0" brushRef="#br2" timeOffset="85951.387">22216 13806 6169 0 0,'4'70'4385'0'0,"-20"38"-3228"0"0,4-37-741 0 0,-34 523-215 0 0,39-439 153 0 0,6 0 1 0 0,7 1-1 0 0,14 60-354 0 0,-20-210 9 0 0,1 10-5 0 0,1-1 0 0 0,0 1 1 0 0,1 0-1 0 0,0-1 1 0 0,2 0-1 0 0,0 0 1 0 0,0 0-1 0 0,1 0 0 0 0,1-1 1 0 0,1 0-1 0 0,1 1-4 0 0,-8-14-6 0 0,0 0-1 0 0,0 0 0 0 0,0 0 1 0 0,0 0-1 0 0,0 0 0 0 0,1 0 1 0 0,-1 0-1 0 0,0 0 0 0 0,1 0 1 0 0,-1 0-1 0 0,1-1 0 0 0,-1 1 1 0 0,1-1-1 0 0,-1 1 0 0 0,1-1 1 0 0,-1 1-1 0 0,1-1 0 0 0,-1 0 1 0 0,1 0-1 0 0,0 0 0 0 0,-1 0 1 0 0,1 0-1 0 0,-1 0 1 0 0,1 0-1 0 0,0-1 0 0 0,-1 1 1 0 0,1-1-1 0 0,-1 1 0 0 0,1-1 1 0 0,-1 1-1 0 0,1-1 0 0 0,-1 0 1 0 0,0 0-1 0 0,1 0 0 0 0,-1 1 1 0 0,0-1-1 0 0,0-1 0 0 0,1 1 1 0 0,-1 0-1 0 0,0 0 0 0 0,0 0 1 0 0,0-1-1 0 0,0 0 7 0 0,44-62-351 0 0,-22 11-172 0 0,-1 0 0 0 0,-3-1 0 0 0,-2-1-1 0 0,-3-1 1 0 0,-2 0 0 0 0,3-44 523 0 0,17-74-1542 0 0,-8 99 932 0 0,-5 107 1509 0 0,31 577 3946 0 0,-46-577-4791 0 0,1 0 0 0 0,1 0 0 0 0,2-1-1 0 0,1 0 1 0 0,1 0 0 0 0,14 27-54 0 0,-23-55-4 0 0,0-1 0 0 0,0 0-1 0 0,0 1 1 0 0,0-1 0 0 0,0 0 0 0 0,1 0 0 0 0,-1 1 0 0 0,1-1-1 0 0,-1 0 1 0 0,1 0 0 0 0,0-1 0 0 0,0 1 0 0 0,0 0 0 0 0,0-1 0 0 0,0 1-1 0 0,0-1 1 0 0,0 1 0 0 0,1-1 0 0 0,-1 0 0 0 0,0 0 0 0 0,1 0-1 0 0,-1 0 1 0 0,1-1 0 0 0,-1 1 0 0 0,1-1 0 0 0,-1 1 0 0 0,1-1-1 0 0,-1 0 1 0 0,1 0 0 0 0,0 0 0 0 0,-1 0 0 0 0,1 0 0 0 0,-1-1-1 0 0,1 1 1 0 0,-1-1 0 0 0,1 0 0 0 0,-1 0 0 0 0,0 0 0 0 0,1 0 0 0 0,-1 0-1 0 0,0 0 1 0 0,1-1 4 0 0,74-78-681 0 0,-49 35-560 0 0,-2-1 0 0 0,-3-2 0 0 0,-2 0-1 0 0,-1-2 1 0 0,-3-1 1241 0 0,-4 11-1356 0 0</inkml:trace>
  <inkml:trace contextRef="#ctx0" brushRef="#br2" timeOffset="86207.939">21707 14338 8754 0 0,'7'32'2415'0'0,"46"128"516"0"0,-47-155-2925 0 0,1 0 0 0 0,0 0 0 0 0,-1-1 0 0 0,2 1 0 0 0,-1-1 0 0 0,0-1 0 0 0,1 0 0 0 0,0 0 0 0 0,0 0 0 0 0,-1-1 0 0 0,2 0 0 0 0,-1 0 0 0 0,0-1 0 0 0,0 0 0 0 0,0-1 0 0 0,1 0 0 0 0,-1 0 0 0 0,0-1 0 0 0,0 0 0 0 0,1 0 0 0 0,-1-1 0 0 0,6-2-6 0 0,44-5-277 0 0,0-3 0 0 0,-1-2 1 0 0,0-3-1 0 0,19-11 277 0 0,121-55-4114 0 0,-108 45 2051 0 0,-46 24 476 0 0</inkml:trace>
  <inkml:trace contextRef="#ctx0" brushRef="#br2" timeOffset="86658.901">23121 15330 6321 0 0,'121'154'4915'0'0,"-118"-152"-4906"0"0,0 0 1 0 0,0 0-1 0 0,1 0 1 0 0,-1-1 0 0 0,1 1-1 0 0,-1-1 1 0 0,1 0-1 0 0,-1 0 1 0 0,1 0-1 0 0,-1-1 1 0 0,1 1 0 0 0,0-1-1 0 0,0 0 1 0 0,-1 0-1 0 0,1 0 1 0 0,0 0-1 0 0,-1-1 1 0 0,1 1-1 0 0,0-1 1 0 0,-1 0 0 0 0,1 0-1 0 0,-1-1 1 0 0,1 1-1 0 0,-1-1 1 0 0,0 1-1 0 0,1-1 1 0 0,-1 0 0 0 0,0 0-1 0 0,0-1 1 0 0,-1 1-1 0 0,3-3-9 0 0,79-88 4 0 0,-64 62 18 0 0,-2 0 0 0 0,-1-2 1 0 0,-2 0-1 0 0,-1-1 0 0 0,-2 0 1 0 0,-1-1-1 0 0,-2 0 0 0 0,-1-1 1 0 0,-2 0-1 0 0,-2 0 0 0 0,-1-1 1 0 0,-1 1-1 0 0,-2 0 0 0 0,-2-1 1 0 0,-2-4-23 0 0,5 37 7 0 0,-1 1 1 0 0,1 0 0 0 0,-1-1 0 0 0,0 1 0 0 0,0-1-1 0 0,0 1 1 0 0,0-1 0 0 0,-1 1 0 0 0,1 0-1 0 0,-1-1 1 0 0,0 1 0 0 0,0 0 0 0 0,0-1 0 0 0,0 1-1 0 0,-1 0 1 0 0,1 0 0 0 0,-1 0 0 0 0,0 0 0 0 0,1 0-1 0 0,-2 1 1 0 0,1-1 0 0 0,0 0 0 0 0,0 1 0 0 0,-1 0-1 0 0,0-1 1 0 0,1 1 0 0 0,-1 0 0 0 0,0 0 0 0 0,0 1-1 0 0,0-1 1 0 0,0 1 0 0 0,0-1 0 0 0,0 1 0 0 0,-1 0-1 0 0,1 0 1 0 0,0 0 0 0 0,-1 1 0 0 0,1-1 0 0 0,0 1-1 0 0,-1 0 1 0 0,1 0 0 0 0,-1 0 0 0 0,1 0 0 0 0,-1 0-1 0 0,-2 2-7 0 0,-11 8 68 0 0,1 1-1 0 0,0 1 0 0 0,0 0 1 0 0,2 1-1 0 0,-1 1 0 0 0,2 0 1 0 0,0 1-1 0 0,0 0 0 0 0,2 1 1 0 0,0 1-1 0 0,1 0 0 0 0,-6 12-67 0 0,-16 26 62 0 0,3 1 0 0 0,2 1-1 0 0,2 2 1 0 0,3 0-1 0 0,3 2 1 0 0,-4 25-62 0 0,20-74-140 0 0,-1 1 0 0 0,2 0 1 0 0,-1-1-1 0 0,2 1 0 0 0,0 0 1 0 0,0 0-1 0 0,2 0 0 0 0,-1 0 0 0 0,1-1 1 0 0,1 1-1 0 0,1 0 0 0 0,-1-1 0 0 0,3 3 140 0 0,-4-13-81 0 0,0-1 0 0 0,0 1 0 0 0,0-1 0 0 0,0 1 0 0 0,0-1 0 0 0,0 1 0 0 0,1-1 0 0 0,-1 0 0 0 0,0 0-1 0 0,1 0 1 0 0,-1 0 0 0 0,1 0 0 0 0,0 0 0 0 0,-1 0 0 0 0,1 0 0 0 0,0-1 0 0 0,-1 1 0 0 0,1-1-1 0 0,0 1 1 0 0,0-1 0 0 0,0 0 0 0 0,-1 1 0 0 0,1-1 0 0 0,0 0 0 0 0,0 0 0 0 0,0 0 0 0 0,0-1-1 0 0,-1 1 1 0 0,1 0 0 0 0,0-1 0 0 0,0 1 0 0 0,-1-1 0 0 0,1 1 0 0 0,0-1 0 0 0,-1 0 0 0 0,1 0 0 0 0,0 0-1 0 0,-1 0 1 0 0,1 0 0 0 0,-1 0 0 0 0,0 0 0 0 0,1-1 0 0 0,0 0 81 0 0,60-57-2784 0 0,-62 59 2777 0 0,95-123-2566 0 0,-67 88 2010 0 0</inkml:trace>
  <inkml:trace contextRef="#ctx0" brushRef="#br2" timeOffset="86973.875">23592 15147 1960 0 0,'7'4'437'0'0,"0"1"-1"0"0,0-1 1 0 0,0 2-1 0 0,-1-1 0 0 0,0 1 1 0 0,0 0-1 0 0,0 0 1 0 0,-1 1-1 0 0,0-1 1 0 0,0 1-1 0 0,0 1 0 0 0,-1-1 1 0 0,0 0-1 0 0,1 6-436 0 0,45 187 3113 0 0,-47-186-2920 0 0,1 30 170 0 0,-2-1 0 0 0,-1 1 0 0 0,-2 0 0 0 0,-3 0 0 0 0,-1-1 0 0 0,-7 27-363 0 0,62-280-465 0 0,25-53-851 0 0,-71 253 1199 0 0,0 2-1 0 0,0-1 0 0 0,1 0 1 0 0,0 1-1 0 0,1 0 1 0 0,-1 0-1 0 0,2 0 1 0 0,-1 1-1 0 0,1 0 0 0 0,0 0 1 0 0,0 1-1 0 0,1 0 1 0 0,3-2 117 0 0,-7 6-26 0 0,-1 0 1 0 0,1 0-1 0 0,-1 1 1 0 0,1-1 0 0 0,0 1-1 0 0,0 0 1 0 0,0 0 0 0 0,0 0-1 0 0,-1 1 1 0 0,1-1 0 0 0,0 1-1 0 0,0 0 1 0 0,0 0-1 0 0,0 1 1 0 0,0-1 0 0 0,0 1-1 0 0,0 0 1 0 0,0 0 0 0 0,0 0-1 0 0,0 0 1 0 0,-1 0-1 0 0,1 1 1 0 0,-1 0 0 0 0,1 0-1 0 0,-1 0 1 0 0,1 0 0 0 0,-1 1-1 0 0,0-1 1 0 0,0 1-1 0 0,0-1 1 0 0,-1 1 0 0 0,1 0-1 0 0,1 3 26 0 0,22 28 305 0 0,-2 2-1 0 0,-2 0 1 0 0,-1 2-1 0 0,-2 0 1 0 0,-1 2-1 0 0,-2-1 0 0 0,4 21-304 0 0,11 23 457 0 0,65 127 76 0 0,-96-209-562 0 0,1 1 1 0 0,-1-1-1 0 0,1 1 1 0 0,-1-1-1 0 0,1 0 0 0 0,0 0 1 0 0,0 1-1 0 0,0-1 0 0 0,-1 0 1 0 0,1 0-1 0 0,0 0 0 0 0,1 0 1 0 0,-1 0-1 0 0,0 0 1 0 0,0 0-1 0 0,0-1 0 0 0,0 1 1 0 0,1 0-1 0 0,-1-1 0 0 0,0 1 1 0 0,1 0-1 0 0,-1-1 1 0 0,0 0-1 0 0,1 1 0 0 0,-1-1 1 0 0,1 0-1 0 0,-1 0 0 0 0,1 0 1 0 0,-1 0-1 0 0,1 0 1 0 0,-1 0-1 0 0,0 0 0 0 0,1 0 1 0 0,-1 0-1 0 0,1-1 0 0 0,-1 1 1 0 0,1-1-1 0 0,-1 1 1 0 0,0-1-1 0 0,0 1 0 0 0,1-1 1 0 0,-1 0-1 0 0,0 0 0 0 0,0 0 1 0 0,0 0-1 0 0,1 0 1 0 0,-1 0-1 0 0,0 0 0 0 0,0 0 1 0 0,-1 0-1 0 0,1 0 0 0 0,0 0 1 0 0,0-1-1 0 0,0 1 29 0 0,32-77-2826 0 0,-32 74 2642 0 0,20-77-1685 0 0,-17 36 423 0 0</inkml:trace>
  <inkml:trace contextRef="#ctx0" brushRef="#br2" timeOffset="87762.061">25019 15564 8482 0 0,'14'39'3792'0'0,"-11"-31"-2955"0"0,-8-34-825 0 0,1-13-187 0 0,-3 0 0 0 0,-1 0 1 0 0,-2 1-1 0 0,-1 0 0 0 0,-2 1 1 0 0,-2 0-1 0 0,-1 1 0 0 0,-2 1 0 0 0,-2 0 1 0 0,0 2-1 0 0,-3 0 0 0 0,-21-24 175 0 0,40 52-68 0 0,1 1 0 0 0,-1-1 1 0 0,0 1-1 0 0,-1 0 0 0 0,1 0 0 0 0,-1 1 0 0 0,1-1 0 0 0,-1 1 0 0 0,0 0 0 0 0,0 0 0 0 0,-1 1 0 0 0,1-1 0 0 0,-1 1 0 0 0,1 0 0 0 0,-1 1 0 0 0,0-1 0 0 0,1 1 0 0 0,-1 0 0 0 0,0 1 0 0 0,0 0 1 0 0,0-1-1 0 0,1 2 0 0 0,-1-1 0 0 0,0 1 0 0 0,0 0 0 0 0,0 0 0 0 0,1 0 0 0 0,-1 1 0 0 0,0 0 0 0 0,1 0 0 0 0,0 0 0 0 0,-1 1 0 0 0,1 0 0 0 0,0 0 0 0 0,0 0 0 0 0,1 1 0 0 0,-1-1 0 0 0,-1 3 68 0 0,-9 17 7 0 0,1 0-1 0 0,1 1 1 0 0,1 0-1 0 0,1 1 1 0 0,2 1-1 0 0,0-1 1 0 0,2 1-1 0 0,0 1 1 0 0,2-1-1 0 0,1 1 1 0 0,1 0-1 0 0,2 0 0 0 0,0 13-6 0 0,1-38 19 0 0,-2 32 532 0 0,1-1 0 0 0,2 0 0 0 0,1 1 0 0 0,1-1 0 0 0,2 0 0 0 0,8 28-551 0 0,-13-59 12 0 0,0 0-1 0 0,1-1 1 0 0,-1 1-1 0 0,1 0 1 0 0,-1 0-1 0 0,1-1 1 0 0,-1 1-1 0 0,1-1 1 0 0,0 1 0 0 0,0 0-1 0 0,0-1 1 0 0,0 0-1 0 0,0 1 1 0 0,0-1-1 0 0,0 1 1 0 0,0-1-1 0 0,1 0 1 0 0,-1 0-1 0 0,0 0 1 0 0,1 0-1 0 0,-1 0 1 0 0,1 0 0 0 0,-1 0-1 0 0,1 0 1 0 0,0-1-1 0 0,-1 1 1 0 0,1-1-1 0 0,0 1 1 0 0,-1-1-1 0 0,1 1 1 0 0,0-1-1 0 0,0 0 1 0 0,-1 0-1 0 0,1 0 1 0 0,0 0-1 0 0,0 0 1 0 0,-1 0 0 0 0,1-1-1 0 0,0 1 1 0 0,0-1-1 0 0,-1 1 1 0 0,1-1-1 0 0,-1 1 1 0 0,1-1-1 0 0,0 0 1 0 0,-1 0-1 0 0,1 0 1 0 0,-1 0-1 0 0,1 0 1 0 0,0-1-12 0 0,67-68 4 0 0,-67 67 3 0 0,11-12-27 0 0,-1 0-1 0 0,2 0 0 0 0,0 1 1 0 0,1 1-1 0 0,0 0 0 0 0,1 1 1 0 0,10-6 20 0 0,-21 16-8 0 0,0-1 0 0 0,0 0 1 0 0,0 1-1 0 0,1 0 1 0 0,-1 0-1 0 0,1 1 1 0 0,-1-1-1 0 0,1 1 1 0 0,0 0-1 0 0,0 1 1 0 0,-1 0-1 0 0,1-1 0 0 0,0 2 1 0 0,0-1-1 0 0,-1 1 1 0 0,1 0-1 0 0,0 0 1 0 0,-1 0-1 0 0,1 1 1 0 0,-1 0-1 0 0,1 0 1 0 0,-1 0-1 0 0,0 1 0 0 0,0 0 1 0 0,0 0-1 0 0,0 0 1 0 0,-1 0-1 0 0,1 2 8 0 0,15 11 23 0 0,62 34 46 0 0,-77-52-68 0 0,0 1 0 0 0,0-1 0 0 0,0-1 0 0 0,-1 1 0 0 0,1-1 0 0 0,-1 1 0 0 0,1-1 0 0 0,-1-1 0 0 0,0 1 0 0 0,0 0 0 0 0,0-1 0 0 0,0 0 1 0 0,-1 0-1 0 0,1 0 0 0 0,-1-1 0 0 0,0 1 0 0 0,-1-1 0 0 0,1 1 0 0 0,-1-1 0 0 0,0 0 0 0 0,0 0 0 0 0,0 0 0 0 0,-1 0 0 0 0,1-1-1 0 0,2-3-2 0 0,8-24-115 0 0,-1 0 1 0 0,-2 0-1 0 0,-1-1 0 0 0,-2 1 1 0 0,2-36 116 0 0,33-133-1992 0 0,-40 201 1969 0 0,-1-1-1 0 0,0 0 1 0 0,0 0 0 0 0,1 0 0 0 0,-1 1 0 0 0,1-1-1 0 0,0 0 1 0 0,-1 1 0 0 0,1-1 0 0 0,0 0 0 0 0,0 1-1 0 0,0-1 1 0 0,0 1 0 0 0,0-1 0 0 0,0 1 0 0 0,1 0 0 0 0,-1-1-1 0 0,0 1 1 0 0,1 0 0 0 0,-1 0 0 0 0,1 0 0 0 0,-1 0-1 0 0,1 0 1 0 0,0 0 0 0 0,-1 1 0 0 0,1-1 0 0 0,0 0 0 0 0,-1 1-1 0 0,1-1 1 0 0,0 1 0 0 0,0 0 0 0 0,0 0 0 0 0,-1 0-1 0 0,1-1 1 0 0,0 2 0 0 0,0-1 0 0 0,0 0 0 0 0,0 0-1 0 0,-1 0 1 0 0,1 1 0 0 0,0-1 0 0 0,0 1 0 0 0,-1 0 0 0 0,1-1-1 0 0,0 1 1 0 0,-1 0 0 0 0,1 0 0 0 0,-1 0 0 0 0,1 0-1 0 0,-1 0 1 0 0,1 0 0 0 0,-1 1 0 0 0,0-1 0 0 0,0 0 0 0 0,0 1-1 0 0,1-1 1 0 0,-1 2 23 0 0,76 196 783 0 0,-57-142-270 0 0,-14-38-298 0 0,0-1 1 0 0,0-1-1 0 0,2 1 1 0 0,0-1-1 0 0,1-1 1 0 0,1 1-1 0 0,1-2 0 0 0,1 2-215 0 0,-10-15 15 0 0,-1 0 0 0 0,1 1 0 0 0,0-1-1 0 0,1-1 1 0 0,-1 1 0 0 0,0 0 0 0 0,1-1-1 0 0,-1 1 1 0 0,1-1 0 0 0,-1 0 0 0 0,1 1-1 0 0,-1-1 1 0 0,1 0 0 0 0,0-1-1 0 0,0 1 1 0 0,-1 0 0 0 0,1-1 0 0 0,0 0-1 0 0,0 0 1 0 0,0 0 0 0 0,0 0 0 0 0,-1 0-1 0 0,1 0 1 0 0,0-1 0 0 0,0 1 0 0 0,0-1-1 0 0,-1 0 1 0 0,1 0 0 0 0,0 0 0 0 0,-1 0-1 0 0,1 0 1 0 0,-1 0 0 0 0,1-1 0 0 0,-1 1-1 0 0,1-1 1 0 0,-1 0 0 0 0,0 0-1 0 0,1-1-14 0 0,72-92-41 0 0,29-163-963 0 0,-24 46-2913 0 0,-81 211 3854 0 0,1-1 0 0 0,0 0 0 0 0,0 0-1 0 0,0 0 1 0 0,1 1 0 0 0,-1-1 0 0 0,0 0 0 0 0,1 0 0 0 0,-1 1-1 0 0,1-1 1 0 0,-1 0 0 0 0,1 1 0 0 0,0-1 0 0 0,0 0 0 0 0,0 1-1 0 0,0-1 1 0 0,0 1 0 0 0,0-1 0 0 0,0 1 0 0 0,1 0 0 0 0,-1 0-1 0 0,0-1 1 0 0,1 1 0 0 0,-1 0 0 0 0,1 0 0 0 0,-1 0 0 0 0,1 0-1 0 0,-1 1 1 0 0,1-1 0 0 0,0 0 0 0 0,-1 1 0 0 0,1-1 0 0 0,0 1-1 0 0,0-1 1 0 0,-1 1 0 0 0,1 0 0 0 0,0 0 0 0 0,0 0 0 0 0,0 0-1 0 0,-1 0 1 0 0,1 0 0 0 0,0 1 0 0 0,0-1 0 0 0,0 0 0 0 0,-1 1-1 0 0,1-1 1 0 0,0 1 0 0 0,-1 0 0 0 0,1 0 0 0 0,0 0 0 0 0,-1-1-1 0 0,1 1 1 0 0,-1 1 0 0 0,0-1 0 0 0,1 0 0 0 0,-1 0 0 0 0,0 0-1 0 0,0 1 1 0 0,1-1 0 0 0,-1 2 63 0 0,75 237 6820 0 0,-42-107-4069 0 0,-34-131-2726 0 0,0 0-1 0 0,0 0 0 0 0,0 0 0 0 0,0 0 1 0 0,0 0-1 0 0,1 0 0 0 0,-1-1 1 0 0,1 1-1 0 0,-1 0 0 0 0,1 0 0 0 0,0-1 1 0 0,0 1-1 0 0,-1 0 0 0 0,1-1 0 0 0,0 1 1 0 0,1-1-1 0 0,-1 1 0 0 0,0-1 1 0 0,0 1-1 0 0,1-1 0 0 0,-1 0 0 0 0,1 0 1 0 0,-1 0-1 0 0,1 0 0 0 0,-1 0 0 0 0,1 0 1 0 0,0 0-1 0 0,-1 0 0 0 0,1 0 1 0 0,0-1-1 0 0,0 1 0 0 0,-1-1 0 0 0,1 0 1 0 0,0 1-1 0 0,0-1 0 0 0,0 0 0 0 0,0 0 1 0 0,0 0-1 0 0,-1 0 0 0 0,1 0 1 0 0,0-1-1 0 0,0 1 0 0 0,0 0 0 0 0,0-1 1 0 0,1 0-25 0 0,8-8-4 0 0,-1-1 0 0 0,0-1 0 0 0,0 1 0 0 0,-1-1 0 0 0,-1-1 0 0 0,1 0 0 0 0,-2 0 1 0 0,0-1-1 0 0,0 1 0 0 0,-2-2 0 0 0,5-10 4 0 0,70-182-1134 0 0,-80 204 1030 0 0,1 0-1 0 0,-1 0 0 0 0,1 0 1 0 0,0 0-1 0 0,0 0 0 0 0,0 0 1 0 0,0 0-1 0 0,0 1 0 0 0,0-1 1 0 0,0 0-1 0 0,1 1 0 0 0,-1-1 1 0 0,0 1-1 0 0,1-1 0 0 0,0 1 1 0 0,-1-1-1 0 0,1 1 1 0 0,0 0-1 0 0,-1 0 0 0 0,1 0 1 0 0,0 0-1 0 0,0 0 0 0 0,0 1 1 0 0,0-1-1 0 0,0 0 0 0 0,0 1 1 0 0,0-1-1 0 0,0 1 0 0 0,0 0 1 0 0,0 0-1 0 0,0 0 0 0 0,1 0 1 0 0,-1 0-1 0 0,0 0 0 0 0,0 1 1 0 0,0-1-1 0 0,0 0 0 0 0,0 1 1 0 0,0 0-1 0 0,0 0 0 0 0,0-1 1 0 0,0 1-1 0 0,-1 0 0 0 0,2 1 105 0 0,16 27-1293 0 0,-1 2-409 0 0</inkml:trace>
  <inkml:trace contextRef="#ctx0" brushRef="#br2" timeOffset="87967.011">26524 16180 7450 0 0,'-55'201'5881'0'0,"49"-185"-5734"0"0,-1 1 0 0 0,-1-1 0 0 0,0-1 0 0 0,-1 0 0 0 0,0 0 0 0 0,-1 0 0 0 0,-1-2 0 0 0,-1 1 0 0 0,0-1 0 0 0,0-1 0 0 0,-1 0 0 0 0,-1-1 0 0 0,0 0 0 0 0,0-1 0 0 0,-1-1 0 0 0,-13 7-147 0 0,24-14 2 0 0,1-1-1 0 0,-1 1 0 0 0,1-1 1 0 0,-1 0-1 0 0,1 0 1 0 0,-1 0-1 0 0,0-1 0 0 0,0 1 1 0 0,1-1-1 0 0,-1 0 0 0 0,0 0 1 0 0,0 0-1 0 0,1 0 0 0 0,-1-1 1 0 0,0 0-1 0 0,0 1 1 0 0,1-1-1 0 0,-1-1 0 0 0,1 1 1 0 0,-1 0-1 0 0,1-1 0 0 0,-1 0 1 0 0,1 0-1 0 0,0 0 0 0 0,0 0 1 0 0,0 0-1 0 0,0-1 0 0 0,0 1 1 0 0,1-1-1 0 0,-1 0 1 0 0,1 0-1 0 0,-1 0 0 0 0,1 0 1 0 0,0 0-1 0 0,0-1 0 0 0,1 1 1 0 0,-1 0-1 0 0,1-1 0 0 0,0 1 1 0 0,-1-1-1 0 0,1 0 1 0 0,1 1-1 0 0,-1-1 0 0 0,1 0 1 0 0,-1 0-1 0 0,1 1 0 0 0,0-4-1 0 0,-1-11-24 0 0,1-1 1 0 0,0 1-1 0 0,1 0 0 0 0,1 0 0 0 0,1-1 0 0 0,0 2 0 0 0,1-1 0 0 0,1 0 0 0 0,1 1 0 0 0,1 0 0 0 0,0 0 0 0 0,1 0 0 0 0,1 1 0 0 0,4-5 24 0 0,163-205-1132 0 0,-136 180 710 0 0,35-41-1277 0 0,-3-4 1 0 0,-5-2 0 0 0,15-33 1698 0 0,-36 42-1377 0 0</inkml:trace>
  <inkml:trace contextRef="#ctx0" brushRef="#br2" timeOffset="88520.04">26376 14747 7650 0 0,'4'202'6010'0'0,"-5"-133"-5814"0"0,3 1-1 0 0,2-1 0 0 0,4 0 1 0 0,10 39-196 0 0,-14-93-354 0 0,-1 1 1 0 0,2-1-1 0 0,0 1 0 0 0,1-1 1 0 0,1-1-1 0 0,0 1 1 0 0,1-1-1 0 0,6 8 354 0 0,-8-15-704 0 0,1-4-195 0 0</inkml:trace>
  <inkml:trace contextRef="#ctx0" brushRef="#br2" timeOffset="92466.095">4044 14034 1824 0 0,'-154'-21'4408'0'0,"149"22"-4357"0"0,0 0-1 0 0,0 0 1 0 0,1 0-1 0 0,-1 1 1 0 0,1-1 0 0 0,-1 1-1 0 0,1 1 1 0 0,-1-1-1 0 0,1 0 1 0 0,0 1 0 0 0,0 0-1 0 0,1 0 1 0 0,-1 0 0 0 0,0 0-1 0 0,1 1 1 0 0,0 0-1 0 0,0-1 1 0 0,0 1 0 0 0,0 0-1 0 0,1 0 1 0 0,-1 1-1 0 0,1-1 1 0 0,0 0 0 0 0,0 1-1 0 0,1-1 1 0 0,-1 1-1 0 0,1 0 1 0 0,0 1-51 0 0,-17 137 350 0 0,17-88-309 0 0,2 0-1 0 0,3 0 1 0 0,2 0 0 0 0,2 0-1 0 0,3-1 1 0 0,15 44-41 0 0,-10-63 120 0 0,1-1 0 0 0,2-1 0 0 0,2-1 0 0 0,1 0-1 0 0,1-2 1 0 0,2-1 0 0 0,0 0 0 0 0,17 11-120 0 0,-12-11 90 0 0,2-2 1 0 0,1-1-1 0 0,1-1 0 0 0,1-3 1 0 0,1 0-1 0 0,1-2 0 0 0,1-2 1 0 0,0-2-1 0 0,2-1 0 0 0,-1-2 1 0 0,2-2-1 0 0,36 5-90 0 0,-25-11 74 0 0,1-2 0 0 0,-1-3-1 0 0,1-2 1 0 0,-1-2 0 0 0,0-3-1 0 0,0-2 1 0 0,0-2 0 0 0,-1-3-1 0 0,-1-1 1 0 0,-1-3 0 0 0,0-2-1 0 0,22-14-73 0 0,106-53 301 0 0,-102 47-153 0 0,2 4 0 0 0,2 3 0 0 0,11 0-148 0 0,-16 13 37 0 0,1 2 1 0 0,0 4 0 0 0,1 4-1 0 0,1 3 1 0 0,0 3 0 0 0,0 3 0 0 0,60 8-38 0 0,-95-4 6 0 0,117 7 29 0 0,0 7-1 0 0,-2 6 1 0 0,0 8 0 0 0,32 15-35 0 0,-172-41 11 0 0,-1 0-1 0 0,1 1 1 0 0,-2 1 0 0 0,1 0-1 0 0,-1 1 1 0 0,0 1 0 0 0,0 0-1 0 0,-1 1 1 0 0,0 1 0 0 0,-1 0-1 0 0,-1 1 1 0 0,1 0 0 0 0,-2 1-1 0 0,0 0 1 0 0,0 1 0 0 0,-2 0-1 0 0,1 1 1 0 0,-2 0 0 0 0,0 0-1 0 0,-1 1 1 0 0,0 0 0 0 0,-1 0-1 0 0,-1 1 1 0 0,-1 0 0 0 0,0-1-1 0 0,-1 1 1 0 0,-1 1 0 0 0,-1-1-1 0 0,0 0 1 0 0,-1 0 0 0 0,-1 1-1 0 0,-1-1 1 0 0,0 0 0 0 0,-2 2-11 0 0,-37 53 280 0 0,40-70-267 0 0,0-1 0 0 0,0 1 0 0 0,0 0 0 0 0,-1 0 0 0 0,1-1 0 0 0,-1 1 0 0 0,1-1 0 0 0,-1 0 0 0 0,1 1 0 0 0,-1-1 0 0 0,0 0 0 0 0,0 0 0 0 0,1 0 0 0 0,-1 0 0 0 0,0 0 0 0 0,0 0 0 0 0,0-1 0 0 0,0 1 0 0 0,0 0 0 0 0,0-1 0 0 0,0 0 0 0 0,0 1 0 0 0,-1-1 0 0 0,1 0 0 0 0,0 0 0 0 0,0 0 0 0 0,0-1 0 0 0,0 1 0 0 0,0 0 0 0 0,0-1 0 0 0,0 0 0 0 0,0 1 0 0 0,0-1 0 0 0,0 0 0 0 0,0 0 0 0 0,0 0 0 0 0,0 0-13 0 0,0-3-1 0 0,1 0 0 0 0,-1 0 0 0 0,1 0 0 0 0,0 0 0 0 0,0 0-1 0 0,1 0 1 0 0,-1 0 0 0 0,1 0 0 0 0,0-1 0 0 0,0 1 0 0 0,0 0 0 0 0,0 0-1 0 0,1 0 1 0 0,0 0 0 0 0,0 0 0 0 0,0 0 0 0 0,0 0 0 0 0,1 0 0 0 0,-1 0 0 0 0,2-1 1 0 0,6-18-25 0 0,2 0 1 0 0,0 1-1 0 0,1 0 1 0 0,2 1 0 0 0,0 0-1 0 0,1 1 1 0 0,1 1-1 0 0,1 0 1 0 0,1 2 0 0 0,0 0-1 0 0,1 0 1 0 0,1 2 0 0 0,0 0-1 0 0,16-7 25 0 0,16-6-55 0 0,0 2 1 0 0,2 3-1 0 0,1 1 0 0 0,43-9 55 0 0,21 2-59 0 0,0 6-1 0 0,2 4 0 0 0,0 6 1 0 0,70 3 59 0 0,991 35 1017 0 0,-1084-27-677 0 0,0-5 0 0 0,0-5 0 0 0,-1-3 0 0 0,-1-5 0 0 0,49-18-340 0 0,-91 21 160 0 0,-2-2 0 0 0,0-3 1 0 0,-1-2-1 0 0,-2-2 1 0 0,0-2-1 0 0,-2-2 0 0 0,-2-3 1 0 0,0-1-1 0 0,-2-2 1 0 0,13-17-161 0 0,170-210 369 0 0,-142 193-2374 0 0,-25 24-4356 0 0,-49 36 4083 0 0</inkml:trace>
  <inkml:trace contextRef="#ctx0" brushRef="#br2" timeOffset="94021.705">5528 15787 5425 0 0,'-16'-19'2219'0'0,"3"52"-1109"0"0,70 198-1179 0 0,-29-117 363 0 0,-4 1 1 0 0,-6 0 0 0 0,-5 1-1 0 0,-5 1 1 0 0,-6 94-295 0 0,-25-47 788 0 0,22-163-788 0 0,0 0 0 0 0,1 0 0 0 0,-1-1 0 0 0,0 1 0 0 0,1 0-1 0 0,-1 0 1 0 0,0-1 0 0 0,0 1 0 0 0,0-1 0 0 0,0 1 0 0 0,1-1 0 0 0,-1 1-1 0 0,0-1 1 0 0,0 1 0 0 0,0-1 0 0 0,0 0 0 0 0,0 0 0 0 0,0 1-1 0 0,0-1 1 0 0,0 0 0 0 0,0 0 0 0 0,0 0 0 0 0,0 0 0 0 0,0 0 0 0 0,0 0-1 0 0,0 0 1 0 0,0-1 0 0 0,0 1 0 0 0,0 0 0 0 0,0 0 0 0 0,0-1-1 0 0,0 1 1 0 0,0-1 0 0 0,0 1 0 0 0,0-1 0 0 0,0 1 0 0 0,0-1 0 0 0,1 1-1 0 0,-1-1 1 0 0,0 0 0 0 0,0 0 0 0 0,1 1 0 0 0,-1-1 0 0 0,0 0 0 0 0,1 0-1 0 0,-1 0 1 0 0,1 0 0 0 0,-1 1 0 0 0,1-1 0 0 0,0 0 0 0 0,-1 0-1 0 0,1 0 1 0 0,0 0 0 0 0,0 0 0 0 0,-1 0 0 0 0,1 0 0 0 0,0 0 0 0 0,0 0-1 0 0,0 0 1 0 0,0-1 0 0 0,-2-1 9 0 0,-58-104-108 0 0,56 93 91 0 0,-1 0 1 0 0,-1 1-1 0 0,0 0 1 0 0,-1 0-1 0 0,-1 0 1 0 0,0 1-1 0 0,0 0 0 0 0,-1 1 1 0 0,0 0-1 0 0,-1 0 1 0 0,-1 1-1 0 0,1 0 1 0 0,-2 1-1 0 0,1 0 1 0 0,-1 1-1 0 0,-1 0 1 0 0,1 1-1 0 0,-1 0 1 0 0,-1 1-1 0 0,1 1 0 0 0,-1 0 1 0 0,-5-1 7 0 0,4 8 5 0 0,0 0-1 0 0,1 2 1 0 0,0-1-1 0 0,0 2 1 0 0,0 0 0 0 0,0 0-1 0 0,1 2 1 0 0,-1-1 0 0 0,2 2-1 0 0,-1 0 1 0 0,1 0-1 0 0,0 1 1 0 0,1 1 0 0 0,0 0-1 0 0,1 0 1 0 0,0 1-1 0 0,0 0 1 0 0,1 1 0 0 0,0 1-5 0 0,0-4 28 0 0,4-4-21 0 0,-1-1 0 0 0,0 1 1 0 0,1 1-1 0 0,0-1 0 0 0,0 1 1 0 0,0 0-1 0 0,1 0 0 0 0,0 0 0 0 0,0 1 1 0 0,1-1-1 0 0,-1 1 0 0 0,1 0 0 0 0,1 0 1 0 0,0 0-1 0 0,0 0 0 0 0,0 1 0 0 0,1-1 1 0 0,0 0-1 0 0,0 1 0 0 0,0-1 0 0 0,1 1 1 0 0,1-1-1 0 0,-1 1 0 0 0,1-1 0 0 0,0 1 1 0 0,1-1-1 0 0,2 7-7 0 0,9 4-5 0 0,1-1-1 0 0,0 0 1 0 0,2-1-1 0 0,0-1 1 0 0,0 0-1 0 0,1-2 1 0 0,1 0-1 0 0,0 0 1 0 0,1-2-1 0 0,4 1 6 0 0,-7-1 12 0 0,1-2 0 0 0,0 0-1 0 0,0-1 1 0 0,1 0 0 0 0,0-2-1 0 0,1 0 1 0 0,-1-1 0 0 0,1-1-1 0 0,0-1 1 0 0,0 0 0 0 0,1-1-1 0 0,-1-2 1 0 0,0 0 0 0 0,1 0-1 0 0,-1-2 1 0 0,0-1 0 0 0,0 0-1 0 0,0-1 1 0 0,-1-1 0 0 0,15-6-12 0 0,3-7 24 0 0,0-1 1 0 0,0-1-1 0 0,-2-2 1 0 0,-1-2-1 0 0,-1-1 0 0 0,-1-1 1 0 0,-1-2-1 0 0,-1-1 1 0 0,-2-1-1 0 0,-1-1 1 0 0,-1-2-1 0 0,4-10-24 0 0,-11 14 105 0 0,-2-1 0 0 0,-2 0 0 0 0,0-1 0 0 0,-2-1 0 0 0,-2 1 0 0 0,0-3-105 0 0,-3-11 1018 0 0,-15 54-63 0 0,16 166-828 0 0,4-105-299 0 0,3 0 0 0 0,3 0 0 0 0,4-2 0 0 0,28 64 172 0 0,-46-121-327 0 0,0 0 0 0 0,0 0 0 0 0,2-1 0 0 0,-1 1 0 0 0,1-2 0 0 0,0 1 0 0 0,1 0 0 0 0,0-1 0 0 0,1-1 0 0 0,0 1 0 0 0,0-1 0 0 0,1 0 0 0 0,0-1 0 0 0,0 0 0 0 0,1-1 0 0 0,0 1 0 0 0,0-2 0 0 0,0 0 0 0 0,1 0 0 0 0,0-1 0 0 0,0 0 0 0 0,6 1 327 0 0,10-3-1704 0 0</inkml:trace>
  <inkml:trace contextRef="#ctx0" brushRef="#br2" timeOffset="94364.896">7531 15919 480 0 0,'0'-17'310'0'0,"-1"1"0"0"0,-1 0 0 0 0,-1-1-1 0 0,0 1 1 0 0,-1 0 0 0 0,0 0 0 0 0,-2 0 0 0 0,0 1 0 0 0,0 0 0 0 0,-2 0-1 0 0,0 1 1 0 0,0-1 0 0 0,-1 2 0 0 0,-1-1 0 0 0,-10-10-310 0 0,16 22 101 0 0,1 0 1 0 0,-1 0 0 0 0,1 0-1 0 0,-1 0 1 0 0,0 1 0 0 0,1 0-1 0 0,-1 0 1 0 0,0 0 0 0 0,0 0-1 0 0,0 0 1 0 0,0 1 0 0 0,0 0-1 0 0,0-1 1 0 0,0 2 0 0 0,0-1-1 0 0,0 0 1 0 0,0 1 0 0 0,0 0-1 0 0,0 0 1 0 0,1 0 0 0 0,-1 0-1 0 0,0 0 1 0 0,1 1 0 0 0,-1 0-1 0 0,0 0 1 0 0,-2 2-102 0 0,-82 65 978 0 0,46-25-711 0 0,3 2 0 0 0,1 2 1 0 0,3 1-1 0 0,1 1 0 0 0,3 2 1 0 0,-22 53-268 0 0,29-42 44 0 0,4 2-1 0 0,2 0 1 0 0,3 1-1 0 0,3 1 1 0 0,2 0 0 0 0,4 0-1 0 0,3 3-43 0 0,-8 248 19 0 0,29 314-19 0 0,-15-576 1 0 0,8 30-275 0 0,-10-85 83 0 0,-6-12-1084 0 0,-53-144-1686 0 0,41 119 2233 0 0</inkml:trace>
  <inkml:trace contextRef="#ctx0" brushRef="#br2" timeOffset="94631.939">6490 17156 4233 0 0,'176'-45'6268'0'0,"96"5"-5886"0"0,-230 34-40 0 0,335-34-967 0 0,-342 29-77 0 0,-1-2 1 0 0,-1-1 0 0 0,0-2-1 0 0,-1-1 1 0 0,-1-1 0 0 0,0-2-1 0 0,-2-1 1 0 0,0-1-1 0 0,-1-2 1 0 0,17-19 701 0 0,-13 14-793 0 0</inkml:trace>
  <inkml:trace contextRef="#ctx0" brushRef="#br2" timeOffset="94906.939">8164 16029 488 0 0,'3'-15'294'0'0,"2"3"67"0"0,-1-1-1 0 0,0-1 1 0 0,-1 1 0 0 0,0 0-1 0 0,-1-1 1 0 0,-1 0 0 0 0,0 1-1 0 0,-1-1 1 0 0,0 0 0 0 0,-1 1-1 0 0,-1-1 1 0 0,0 0 0 0 0,0 1 0 0 0,-2 0-1 0 0,0-1 1 0 0,0 1 0 0 0,-1 1-1 0 0,-1-1 1 0 0,-1-1-361 0 0,0 9 141 0 0,0 1 0 0 0,-1 0 0 0 0,1 0 0 0 0,-1 0 0 0 0,0 1 0 0 0,0 0 0 0 0,0 0 0 0 0,-1 1 0 0 0,1 0 0 0 0,-1 1 0 0 0,1 0 0 0 0,-1 0 0 0 0,0 1 0 0 0,1 0 0 0 0,-1 0 0 0 0,1 1 0 0 0,-1 0 1 0 0,1 1-1 0 0,-1 0 0 0 0,1 0 0 0 0,0 1 0 0 0,0 0 0 0 0,0 0 0 0 0,0 1 0 0 0,0 0 0 0 0,1 0 0 0 0,-1 1 0 0 0,0 1-141 0 0,-20 9 48 0 0,0 2 0 0 0,1 1 0 0 0,1 1 0 0 0,1 1 0 0 0,0 2 0 0 0,2 0 1 0 0,0 1-1 0 0,2 2 0 0 0,1 0 0 0 0,1 1 0 0 0,1 1 0 0 0,1 1 0 0 0,-6 15-48 0 0,-3 32-32 0 0,4 2-1 0 0,4 1 0 0 0,2 0 1 0 0,4 1-1 0 0,4 0 0 0 0,3 1 1 0 0,4 0-1 0 0,3-1 0 0 0,7 40 33 0 0,-8-86-7 0 0,14 303-55 0 0,1 503-7 0 0,-20-810-301 0 0,0-32-3161 0 0,-20-72 904 0 0,16 51 1563 0 0</inkml:trace>
  <inkml:trace contextRef="#ctx0" brushRef="#br2" timeOffset="95162.893">7240 17298 1424 0 0,'3'-7'208'0'0,"-1"0"-1"0"0,2 1 1 0 0,-1-1-1 0 0,1 1 1 0 0,0-1-1 0 0,1 1 1 0 0,-1 1-1 0 0,1-1 1 0 0,0 0-1 0 0,1 1 1 0 0,-1 0-1 0 0,1 1 1 0 0,0-1-1 0 0,0 1 1 0 0,1 0-1 0 0,-1 1 1 0 0,1-1-1 0 0,0 1 1 0 0,0 0-1 0 0,0 1 1 0 0,3-1-208 0 0,157-28 803 0 0,-16 26-781 0 0,-127 8-96 0 0,-1-1 0 0 0,0-2-1 0 0,1 0 1 0 0,-1-1 0 0 0,0-1 0 0 0,0-1-1 0 0,0-2 1 0 0,0 0 0 0 0,-1-1 0 0 0,1-1 0 0 0,-1-1-1 0 0,-1-1 1 0 0,0-1 0 0 0,0-1 0 0 0,-1-1-1 0 0,0-1 1 0 0,13-11 74 0 0,49-100-2568 0 0,-67 97 1959 0 0</inkml:trace>
  <inkml:trace contextRef="#ctx0" brushRef="#br2" timeOffset="96035.011">8281 16731 1184 0 0,'28'52'5673'0'0,"17"23"-2017"0"0,-44-74-3416 0 0,-1-1-20 0 0,0 0-31 0 0,0 0-38 0 0,5-15 351 0 0,1 7-482 0 0,16-50 68 0 0,-22 49-75 0 0,-1 1 1 0 0,0-1 0 0 0,0 1-1 0 0,0-1 1 0 0,-1 1 0 0 0,0 0-1 0 0,-1 0 1 0 0,0 0 0 0 0,0 0 0 0 0,-1 0-1 0 0,0 1 1 0 0,0 0 0 0 0,-1-1-1 0 0,1 1 1 0 0,-2 1 0 0 0,1-1 0 0 0,-1 1-1 0 0,0 0 1 0 0,0 0 0 0 0,-1 1-1 0 0,1 0 1 0 0,-1 0 0 0 0,0 0-1 0 0,-1 1 1 0 0,1 0 0 0 0,-1 1 0 0 0,0-1-1 0 0,0 2 1 0 0,-1-1-14 0 0,4 4 2 0 0,-1 1 0 0 0,1 0 0 0 0,0 0-1 0 0,-1 1 1 0 0,1 0 0 0 0,0 0 0 0 0,1 0 0 0 0,-1 0 0 0 0,0 1-1 0 0,1-1 1 0 0,0 1 0 0 0,0 1 0 0 0,0-1 0 0 0,0 0 0 0 0,1 1 0 0 0,0 0-1 0 0,0 0 1 0 0,-1 1-2 0 0,-12 29-17 0 0,1 1 0 0 0,2 0 0 0 0,1 0 0 0 0,3 1 0 0 0,0 0 0 0 0,3 1 0 0 0,1 0 0 0 0,1 0 0 0 0,2 23 17 0 0,2-16-13 0 0,-3-11 24 0 0,2 0-1 0 0,1 0 1 0 0,2 0 0 0 0,1 0-1 0 0,2 0 1 0 0,1-1-1 0 0,1 0 1 0 0,2 0 0 0 0,5 7-11 0 0,-14-38 0 0 0,1-1 1 0 0,0 1 0 0 0,0 0 0 0 0,1 0-1 0 0,-1-1 1 0 0,0 1 0 0 0,0-1-1 0 0,1 1 1 0 0,-1-1 0 0 0,1 1 0 0 0,0-1-1 0 0,-1 0 1 0 0,1 0 0 0 0,0 0 0 0 0,-1 0-1 0 0,1 0 1 0 0,0 0 0 0 0,0 0-1 0 0,0-1 1 0 0,0 1 0 0 0,0-1 0 0 0,0 1-1 0 0,0-1 1 0 0,0 0 0 0 0,0 0 0 0 0,0 0-1 0 0,0 0 1 0 0,0 0 0 0 0,0 0 0 0 0,0 0-1 0 0,0-1 1 0 0,0 1 0 0 0,0-1-1 0 0,0 0 1 0 0,0 1 0 0 0,0-1 0 0 0,0 0-1 0 0,0 0 1 0 0,-1 0 0 0 0,1 0 0 0 0,0-1-1 0 0,-1 1 1 0 0,1 0-1 0 0,69-62 1 0 0,47-110 47 0 0,-100 141-49 0 0,1 1 1 0 0,2 0 0 0 0,1 2 0 0 0,1 0 0 0 0,1 1 0 0 0,2 2-1 0 0,1 0 1 0 0,15-9 0 0 0,-38 32-1 0 0,0 0 0 0 0,1 1 0 0 0,-1-1-1 0 0,1 1 1 0 0,0 0 0 0 0,0 1 0 0 0,0-1-1 0 0,0 1 1 0 0,0 0 0 0 0,0 0 0 0 0,0 1-1 0 0,0-1 1 0 0,0 1 0 0 0,0 0 0 0 0,1 1-1 0 0,-1-1 1 0 0,0 1 0 0 0,0 0 0 0 0,0 0-1 0 0,0 1 1 0 0,0 0 0 0 0,0-1 0 0 0,-1 1 0 0 0,1 1-1 0 0,-1-1 1 0 0,1 1 0 0 0,-1 0 0 0 0,0 0-1 0 0,0 0 1 0 0,0 0 0 0 0,0 1 0 0 0,-1 0-1 0 0,1 0 1 0 0,0 1 1 0 0,12 13 56 0 0,-1 1 0 0 0,-1 0-1 0 0,-1 0 1 0 0,-1 2 0 0 0,0 0 0 0 0,-2 0-1 0 0,0 1-55 0 0,31 32 579 0 0,-33-62-459 0 0,60-85-82 0 0,-48 38-73 0 0,-3 0 0 0 0,-2-1 0 0 0,-3-1 0 0 0,-2 0 0 0 0,-3-1 0 0 0,-2 1 0 0 0,-3-7 35 0 0,-14 66-82 0 0,-2 37 79 0 0,1 0-1 0 0,1 0 1 0 0,3 1 0 0 0,1 0 0 0 0,2 1-1 0 0,2 0 1 0 0,1 0 0 0 0,3 0-1 0 0,4 38 4 0 0,11 4-22 0 0,-14-82 18 0 0,-1 0 1 0 0,0 1-1 0 0,0-1 0 0 0,1 0 0 0 0,-1 1 1 0 0,1-1-1 0 0,-1 0 0 0 0,1 1 0 0 0,0-1 1 0 0,-1 0-1 0 0,1 0 0 0 0,0 0 1 0 0,0 0-1 0 0,0 0 0 0 0,0 0 0 0 0,0 0 1 0 0,0 0-1 0 0,0 0 0 0 0,0 0 0 0 0,0 0 1 0 0,1-1-1 0 0,-1 1 0 0 0,0 0 1 0 0,0-1-1 0 0,1 1 0 0 0,-1-1 0 0 0,0 0 1 0 0,1 1-1 0 0,-1-1 0 0 0,1 0 0 0 0,-1 0 1 0 0,0 0-1 0 0,1 0 0 0 0,-1 0 1 0 0,1 0-1 0 0,-1 0 0 0 0,0 0 0 0 0,1-1 1 0 0,-1 1-1 0 0,0 0 0 0 0,1-1 0 0 0,-1 1 1 0 0,0-1-1 0 0,0 0 0 0 0,1 1 1 0 0,-1-1-1 0 0,0 0 0 0 0,0 0 0 0 0,0 0 1 0 0,0 1-1 0 0,0-1 0 0 0,0 0 0 0 0,1-1 4 0 0,162-170-748 0 0,-153 161 684 0 0,-8 6 26 0 0,1 0 0 0 0,-1 0 1 0 0,1 0-1 0 0,0 0 0 0 0,1 0 0 0 0,-1 1 1 0 0,1-1-1 0 0,0 1 0 0 0,0 1 0 0 0,0-1 1 0 0,0 1-1 0 0,1-1 0 0 0,-1 2 1 0 0,1-1-1 0 0,0 0 0 0 0,0 1 0 0 0,0 0 1 0 0,0 1-1 0 0,0 0 0 0 0,0-1 0 0 0,1 2 1 0 0,-1-1-1 0 0,0 1 0 0 0,1 0 0 0 0,-1 0 1 0 0,0 1-1 0 0,1 0 0 0 0,-1 0 1 0 0,0 0-1 0 0,0 1 0 0 0,0 0 0 0 0,0 0 1 0 0,4 2 37 0 0,69 85 1287 0 0,-78-88-1243 0 0,-1-1-18 0 0,0 0-12 0 0,0 0-20 0 0,17-24-224 0 0,-13 24 231 0 0,-1 1 1 0 0,1-1 0 0 0,0 1 0 0 0,0 0 0 0 0,-1 0 0 0 0,1 1 0 0 0,0-1 0 0 0,-1 1-1 0 0,1-1 1 0 0,-1 1 0 0 0,0 0 0 0 0,1 1 0 0 0,-1-1 0 0 0,0 1 0 0 0,-1-1-1 0 0,1 1 1 0 0,0 0 0 0 0,1 2-2 0 0,-1-3 1 0 0,89 112 13 0 0,24-43-3623 0 0,-98-67 2777 0 0</inkml:trace>
  <inkml:trace contextRef="#ctx0" brushRef="#br2" timeOffset="96471.281">10369 16674 4753 0 0,'-15'-3'4631'0'0,"-15"16"-4753"0"0,28-12 403 0 0,-13 7-285 0 0,1 1-1 0 0,0 1 0 0 0,1 0 1 0 0,0 0-1 0 0,0 1 0 0 0,1 1 1 0 0,1 0-1 0 0,0 1 0 0 0,0 0 1 0 0,2 1-1 0 0,-1 0 0 0 0,2 1 1 0 0,0-1-1 0 0,1 1 0 0 0,0 1 1 0 0,1 0-1 0 0,1 0 0 0 0,0 3 5 0 0,-1 4-7 0 0,1 1-1 0 0,2-1 1 0 0,0 0-1 0 0,2 1 1 0 0,0 0-1 0 0,2-1 0 0 0,1 1 1 0 0,0-1-1 0 0,2 1 1 0 0,0-1-1 0 0,2 0 1 0 0,1-1-1 0 0,0 1 1 0 0,2-1-1 0 0,1-1 0 0 0,0 0 1 0 0,1 0-1 0 0,2 0 8 0 0,-8-14 15 0 0,1-1 1 0 0,0 1-1 0 0,0-1 0 0 0,1-1 0 0 0,-1 1 0 0 0,1-1 1 0 0,0 0-1 0 0,1-1 0 0 0,-1 1 0 0 0,1-1 0 0 0,0-1 0 0 0,0 0 1 0 0,0 0-1 0 0,0 0 0 0 0,0-1 0 0 0,1 0 0 0 0,-1-1 0 0 0,1 0 1 0 0,-1 0-1 0 0,1-1 0 0 0,0 0 0 0 0,-1 0 0 0 0,1-1 0 0 0,-1 0 1 0 0,1-1-1 0 0,-1 0 0 0 0,1 0 0 0 0,-1-1 0 0 0,0 0 0 0 0,0 0 1 0 0,0-1-1 0 0,-1 0 0 0 0,1 0 0 0 0,-1-1 0 0 0,0 0 0 0 0,0 0 1 0 0,-1-1-1 0 0,0 0 0 0 0,0 0 0 0 0,1-2-15 0 0,10-9 36 0 0,0-2 0 0 0,-2-1 0 0 0,0 0 0 0 0,-1 0 0 0 0,-1-1 0 0 0,-1-1 0 0 0,-1 0 0 0 0,-1-1-1 0 0,-1 0 1 0 0,-1-1 0 0 0,-1 0 0 0 0,-2 0 0 0 0,0 0 0 0 0,-1-1 0 0 0,-1 1 0 0 0,-1-4-36 0 0,0-84 183 0 0,-9 115 258 0 0,-2 24-345 0 0,0 0-1 0 0,2 0 1 0 0,2 1-1 0 0,0 0 1 0 0,2 0 0 0 0,0 7-96 0 0,-3 60 81 0 0,3-1 1 0 0,5 1 0 0 0,7 30-82 0 0,-9-120-108 0 0,-1-1 0 0 0,1 1 1 0 0,0-1-1 0 0,1 0 0 0 0,-1 1 1 0 0,1-1-1 0 0,0 1 0 0 0,0-1 0 0 0,0 0 1 0 0,1 1-1 0 0,-1-1 0 0 0,1 0 1 0 0,0 0-1 0 0,0 0 0 0 0,1-1 1 0 0,-1 1-1 0 0,1 0 0 0 0,-1-1 0 0 0,1 1 1 0 0,1-1-1 0 0,-1 0 0 0 0,0 0 1 0 0,1 0-1 0 0,-1-1 0 0 0,1 1 0 0 0,0-1 1 0 0,0 0-1 0 0,0 0 0 0 0,0 0 1 0 0,1 0 107 0 0,11-6-931 0 0</inkml:trace>
  <inkml:trace contextRef="#ctx0" brushRef="#br2" timeOffset="96755.979">6523 15964 9282 0 0,'-41'22'3761'0'0,"6"-6"-2633"0"0,1-3-976 0 0,-4-7 160 0 0,11-4-624 0 0,16-2 112 0 0,17-10-576 0 0,9 2-368 0 0,18-8-641 0 0,20 0 1217 0 0,9-3-1008 0 0,1 0-497 0 0</inkml:trace>
  <inkml:trace contextRef="#ctx0" brushRef="#br2" timeOffset="97743.896">10804 17231 6793 0 0,'35'37'3392'0'0,"42"22"-3506"0"0,145-32 377 0 0,164 3 192 0 0,-219-33-2713 0 0,-133-5 54 0 0,-27 3 1222 0 0</inkml:trace>
  <inkml:trace contextRef="#ctx0" brushRef="#br2" timeOffset="98015.065">10911 17626 6985 0 0,'61'28'3472'0'0,"50"-32"-3853"0"0,-93 2 626 0 0,139-18-206 0 0,-75 7-160 0 0,-1 4-1 0 0,1 4 0 0 0,57 4 122 0 0,-14 15-4064 0 0,-108-26 2665 0 0,-11 3 452 0 0</inkml:trace>
  <inkml:trace contextRef="#ctx0" brushRef="#br2" timeOffset="98280.991">11355 16730 8570 0 0,'1'193'4934'0'0,"-13"-89"-4767"0"0,4-1 0 0 0,4 1 0 0 0,6 0 0 0 0,11 79-167 0 0,11 235-830 0 0,-26-363 390 0 0,13 100-4111 0 0,-4-134 3219 0 0,-4-3-398 0 0</inkml:trace>
  <inkml:trace contextRef="#ctx0" brushRef="#br2" timeOffset="98733.439">12326 17937 5873 0 0,'14'25'1493'0'0,"-11"-14"-1347"0"0,1 0-1 0 0,0 0 0 0 0,1-1 0 0 0,0 0 1 0 0,0 0-1 0 0,1 0 0 0 0,1-1 0 0 0,0 1 1 0 0,0-2-1 0 0,1 1 0 0 0,0-1 1 0 0,0 0-1 0 0,1-1 0 0 0,0 1 0 0 0,0-2 1 0 0,0 0-1 0 0,1 0 0 0 0,0 0 1 0 0,1-1-1 0 0,-1-1 0 0 0,1 0 0 0 0,0 0 1 0 0,0-1-1 0 0,5 1-145 0 0,-3-4 52 0 0,-1-1 1 0 0,1 0-1 0 0,-1-1 1 0 0,1 0-1 0 0,-1-1 1 0 0,0 0-1 0 0,0-1 1 0 0,0 0-1 0 0,0-1 1 0 0,-1-1-1 0 0,1 0 0 0 0,-1 0 1 0 0,-1-1-1 0 0,1 0 1 0 0,-1-1-1 0 0,-1 0 1 0 0,1 0-1 0 0,-1-1 1 0 0,3-5-53 0 0,13-16 143 0 0,-2-1 0 0 0,-1 0 0 0 0,-1-2 0 0 0,-2-1 0 0 0,12-27-143 0 0,-13 20 53 0 0,-1 0-1 0 0,-2-1 1 0 0,-2-1 0 0 0,-2 0-1 0 0,-2-1 1 0 0,-2 0-1 0 0,-1-1 1 0 0,-3 0-1 0 0,-1 1 1 0 0,-3-1 0 0 0,-1 0-1 0 0,-7-33-52 0 0,8 64 23 0 0,0 1 0 0 0,-1-1 0 0 0,-1 1 0 0 0,0 0 0 0 0,0 0 0 0 0,-2 0 0 0 0,1 1 0 0 0,-2-1 0 0 0,1 1 0 0 0,-2 0 0 0 0,0 1 0 0 0,0-1 0 0 0,-1 1 0 0 0,0 1 0 0 0,-1 0 0 0 0,0 0 0 0 0,-1 0 0 0 0,0 1 0 0 0,0 1 0 0 0,-1 0 1 0 0,0 0-1 0 0,0 1 0 0 0,-1 0 0 0 0,0 1 0 0 0,0 1 0 0 0,-1 0 0 0 0,1 0-23 0 0,-4 4-12 0 0,1 0 1 0 0,0 1 0 0 0,0 0-1 0 0,0 1 1 0 0,0 1 0 0 0,0 0 0 0 0,0 2-1 0 0,0-1 1 0 0,0 2 0 0 0,1 0-1 0 0,0 0 1 0 0,0 2 0 0 0,0-1 0 0 0,1 2-1 0 0,0 0 1 0 0,1 0 0 0 0,-1 1-1 0 0,2 1 1 0 0,-1 0 0 0 0,1 1 0 0 0,1 0-1 0 0,0 0 1 0 0,1 1 0 0 0,0 1-1 0 0,0-1 1 0 0,-1 7 11 0 0,-15 40-469 0 0,2 1 0 0 0,4 0 0 0 0,2 2 0 0 0,2 0 0 0 0,4 1 0 0 0,2 0 0 0 0,3 1 0 0 0,2 0 0 0 0,4 0 0 0 0,2-1 0 0 0,3 1 0 0 0,5 17 469 0 0,11 75-3471 0 0,-17-135 2407 0 0</inkml:trace>
  <inkml:trace contextRef="#ctx0" brushRef="#br2" timeOffset="99020.329">11943 18306 8186 0 0,'18'38'4774'0'0,"3"-55"-4163"0"0,115-173-667 0 0,-56 73 58 0 0,29-44-64 0 0,8 5 1 0 0,9 1 61 0 0,-31 55-810 0 0,4 4 0 0 0,55-38 810 0 0,97-64-4906 0 0,-209 166 3623 0 0</inkml:trace>
  <inkml:trace contextRef="#ctx0" brushRef="#br2" timeOffset="134428.879">22791 1327 512 0 0,'-69'-57'302'0'0,"-3"2"1"0"0,-2 4-1 0 0,-2 3 0 0 0,-3 4 1 0 0,-1 3-1 0 0,-52-18-302 0 0,-358-132 1119 0 0,-39 12-1119 0 0,-360-68 306 0 0,722 211-354 0 0,-1 8-1 0 0,-2 8 0 0 0,0 6 0 0 0,-1 8 0 0 0,0 8 0 0 0,1 7 0 0 0,-114 22 49 0 0,-201 51-567 0 0,4 22 0 0 0,0 21 567 0 0,-228 71-1451 0 0,-616 261 1451 0 0,612-148-93 0 0,585-248 55 0 0,-288 156-83 0 0,-48 98-90 0 0,326-207 126 0 0,6 7 0 0 0,-59 68 85 0 0,135-120-11 0 0,3 3 0 0 0,3 1 1 0 0,2 3-1 0 0,4 2 0 0 0,3 2 1 0 0,-26 67 10 0 0,41-92-5 0 0,2 1 0 0 0,2 1 0 0 0,2 1 0 0 0,3 0 1 0 0,2 2-1 0 0,2 0 0 0 0,3 0 0 0 0,2 1 0 0 0,2 0 0 0 0,3 1 1 0 0,2-1-1 0 0,3 1 0 0 0,5 29 5 0 0,11-10 0 0 0</inkml:trace>
  <inkml:trace contextRef="#ctx0" brushRef="#br2" timeOffset="135989.449">26895 879 80 0 0,'-85'7'69'0'0,"1"5"1"0"0,0 3-1 0 0,1 4 0 0 0,1 3 1 0 0,1 4-1 0 0,-35 18-69 0 0,-225 90 127 0 0,254-99-136 0 0,2 4 0 0 0,1 3 0 0 0,2 4 0 0 0,2 4-1 0 0,-48 40 10 0 0,52-33-18 0 0,3-6-10 0 0,2 4 0 0 0,2 2-1 0 0,4 3 1 0 0,1 3 0 0 0,4 3-1 0 0,-12 21 29 0 0,-267 449-13 0 0,298-464 12 0 0,3 3 0 0 0,3 1 0 0 0,4 2 0 0 0,3 1 0 0 0,3 1 0 0 0,5 1 0 0 0,2 1 0 0 0,4 1 0 0 0,1 39 1 0 0,4-7 0 0 0,5 1 1 0 0,5 0-1 0 0,5-1 1 0 0,5 1-1 0 0,25 109 0 0 0,-13-155 5 0 0,2-1 0 0 0,3-2 0 0 0,3 0 0 0 0,3-2 0 0 0,3-2-1 0 0,3-1 1 0 0,2-2 0 0 0,24 23-5 0 0,-17-15 8 0 0,56 89 4 0 0,90 114 39 0 0,-73-143-38 0 0,6-4 0 0 0,132 96-13 0 0,-168-156 32 0 0,3-4-1 0 0,2-5 1 0 0,3-3-1 0 0,2-6 1 0 0,1-3-1 0 0,3-5 0 0 0,1-5 1 0 0,1-5-1 0 0,16-1-31 0 0,23 1 41 0 0,1-6 0 0 0,1-7 0 0 0,0-7 0 0 0,1-5 1 0 0,0-8-1 0 0,-1-6 0 0 0,0-6 0 0 0,-1-7 0 0 0,-1-6 0 0 0,0-8-41 0 0,62-19 179 0 0,142-62-179 0 0,324-151 125 0 0,81-73-20 0 0,-586 256-50 0 0,-3-8 0 0 0,119-90-55 0 0,-130 69 41 0 0,-5-6 0 0 0,-5-6 1 0 0,60-75-42 0 0,-111 97 26 0 0,-4-4 1 0 0,-4-5 0 0 0,31-60-27 0 0,43-104 169 0 0,47-129-169 0 0,-175 335 42 0 0,-4-1 0 0 0,-2-1 0 0 0,-4-2 0 0 0,-3 0 0 0 0,-3-1 0 0 0,-4-1-1 0 0,-4 0 1 0 0,-3-1 0 0 0,-3 0 0 0 0,-4 0 0 0 0,-3 1 0 0 0,-6-21-42 0 0,-1 48 110 0 0,-2 1 0 0 0,-3 0-1 0 0,-1 1 1 0 0,-3 0 0 0 0,-2 2 0 0 0,-2 0 0 0 0,-2 2 0 0 0,-29-38-110 0 0,-351-478 905 0 0,325 461-839 0 0,-5 4-1 0 0,-3 4 0 0 0,-84-67-65 0 0,88 88-155 0 0,-2 3-1 0 0,-4 4 1 0 0,-3 4 0 0 0,-2 4-1 0 0,-3 5 1 0 0,-2 4-1 0 0,-1 4 1 0 0,-3 5 0 0 0,-1 4-1 0 0,-2 5 1 0 0,-1 5-1 0 0,0 4 1 0 0,-2 6 0 0 0,0 4-1 0 0,-79 4 156 0 0,19 15-523 0 0</inkml:trace>
  <inkml:trace contextRef="#ctx0" brushRef="#br2" timeOffset="162821.909">22751 13953 5313 0 0,'-6'58'1050'0'0,"6"85"293"0"0,0-141-1362 0 0,0-1 1 0 0,1 0 0 0 0,-1 0 0 0 0,0 1 0 0 0,1-1-1 0 0,-1 0 1 0 0,0 0 0 0 0,1 1 0 0 0,0-1 0 0 0,-1 0-1 0 0,1 0 1 0 0,0 0 0 0 0,-1 0 0 0 0,1 0 0 0 0,0 0-1 0 0,0 0 1 0 0,0 0 0 0 0,0 0 0 0 0,0 0 0 0 0,0-1-1 0 0,0 1 1 0 0,0 0 0 0 0,0 0 0 0 0,1-1 0 0 0,-1 1-1 0 0,0-1 1 0 0,0 0 0 0 0,1 1 0 0 0,-1-1 0 0 0,0 0-1 0 0,0 1 1 0 0,1-1 0 0 0,-1 0 0 0 0,0 0 0 0 0,1 0-1 0 0,-1 0 1 0 0,0-1 0 0 0,1 1 0 0 0,-1 0 0 0 0,0 0-1 0 0,0-1 1 0 0,1 1 0 0 0,-1-1 0 0 0,0 1 0 0 0,0-1-1 0 0,0 1 1 0 0,1-1 0 0 0,-1 0 0 0 0,0 0 0 0 0,0 1-1 0 0,0-1 1 0 0,0 0 18 0 0,54-52-1260 0 0,-38 27 554 0 0</inkml:trace>
  <inkml:trace contextRef="#ctx0" brushRef="#br2" timeOffset="170105.862">8608 7522 2961 0 0,'-107'13'2355'0'0,"104"-9"-2312"0"0,0-1 0 0 0,0 1 0 0 0,0 0 0 0 0,1 0 0 0 0,-1 0 0 0 0,1 0-1 0 0,0 0 1 0 0,0 1 0 0 0,0-1 0 0 0,1 0 0 0 0,0 1 0 0 0,0 0 0 0 0,0-1 0 0 0,0 1 0 0 0,1 0 0 0 0,-1-1 0 0 0,1 1 0 0 0,0 0 0 0 0,1-1 0 0 0,-1 1 0 0 0,1 0 0 0 0,0-1 0 0 0,0 1 0 0 0,1 1-43 0 0,6 14 40 0 0,2-1 0 0 0,0 1 1 0 0,1-2-1 0 0,0 1 0 0 0,2-1 0 0 0,0-1 1 0 0,1-1-1 0 0,1 0 0 0 0,0 0 1 0 0,2-2-1 0 0,-1 0 0 0 0,2 0 1 0 0,0-2-41 0 0,-14-8 5 0 0,21 20 9 0 0,0 2 0 0 0,-2 0-1 0 0,-1 2 1 0 0,-2 1 0 0 0,0 0 0 0 0,-2 1-1 0 0,8 20-13 0 0,29 44-99 0 0,-51-87 103 0 0,-1-1-210 0 0,0 0 1 0 0,0 0 0 0 0,1-1 0 0 0,0 1-1 0 0,0-1 1 0 0,1 0 0 0 0,-1 0 0 0 0,1-1 0 0 0,0 1-1 0 0,0-1 1 0 0,0 0 0 0 0,1-1 0 0 0,0 1 0 0 0,0-1 205 0 0,3 0-675 0 0</inkml:trace>
  <inkml:trace contextRef="#ctx0" brushRef="#br2" timeOffset="170360.99">9022 7599 3337 0 0,'-2'-2'116'0'0,"0"1"0"0"0,1 0 0 0 0,-1-1 0 0 0,0 1 0 0 0,0 0 0 0 0,0 0 0 0 0,0 0 0 0 0,0 0 0 0 0,0 1 0 0 0,-1-1 0 0 0,1 1 0 0 0,0-1 0 0 0,0 1 0 0 0,0 0 0 0 0,-1-1 0 0 0,1 1 0 0 0,0 0 0 0 0,0 1 0 0 0,-1-1 0 0 0,1 0 0 0 0,0 1 0 0 0,0-1 0 0 0,0 1 0 0 0,0 0 0 0 0,0-1 0 0 0,0 1 0 0 0,0 0 0 0 0,0 0 0 0 0,0 0 0 0 0,0 1 0 0 0,0-1 0 0 0,0 0 0 0 0,1 1 0 0 0,-1-1 0 0 0,-1 2-116 0 0,-52 61 1038 0 0,-138 320-302 0 0,92-201-2387 0 0,75-122 758 0 0,16-34 195 0 0</inkml:trace>
  <inkml:trace contextRef="#ctx0" brushRef="#br2" timeOffset="175362.7">8840 13561 152 0 0,'-9'-13'280'0'0,"-77"-674"-119"0"0,24 151 102 0 0,20-85-263 0 0,-17-500 80 0 0,49 844-80 0 0,-4-141-2 0 0,9 139 2 0 0,10-117 13 0 0,17 1 0 0 0,50-244-13 0 0,21-138 7 0 0,-39 233-575 0 0,35-64 568 0 0,-75 533-79 0 0</inkml:trace>
  <inkml:trace contextRef="#ctx0" brushRef="#br2" timeOffset="176523.04">8722 13327 56 0 0,'-96'-607'260'0'0,"7"-556"-97"0"0,74 581-162 0 0,47-398-1 0 0,43 65 32 0 0,-29 230-16 0 0,4 20-16 0 0,25-186 9 0 0,-16 410-413 0 0,76-261 404 0 0,-96 516-30 0 0,-23 107 15 0 0</inkml:trace>
  <inkml:trace contextRef="#ctx0" brushRef="#br2" timeOffset="192467.17">2964 5618 2377 0 0,'-12'-5'292'0'0,"-115"-40"986"0"0,122 44-1234 0 0,1 0-1 0 0,-1 0 1 0 0,0 0-1 0 0,0 1 0 0 0,0 0 1 0 0,0 0-1 0 0,0 1 1 0 0,0-1-1 0 0,0 1 1 0 0,0 0-1 0 0,1 0 0 0 0,-1 1 1 0 0,0-1-1 0 0,0 1 1 0 0,1 0-1 0 0,0 0 1 0 0,-1 1-1 0 0,1-1 0 0 0,0 1 1 0 0,0 0-1 0 0,0 0 1 0 0,0 0-1 0 0,1 1 1 0 0,-1-1-1 0 0,1 2-43 0 0,-13 21 71 0 0,2 2-1 0 0,0 0 0 0 0,2 1 1 0 0,2 0-1 0 0,0 1 1 0 0,2 0-1 0 0,1 0 1 0 0,1 1-1 0 0,0 21-70 0 0,3-36 14 0 0,-14 127-6 0 0,5 0 0 0 0,7 0 0 0 0,7 1-1 0 0,5-1 1 0 0,7 0 0 0 0,15 57-8 0 0,16-11 55 0 0,-45-189-55 0 0,0-1 1 0 0,0 0 0 0 0,0 1 0 0 0,0-1-1 0 0,1 0 1 0 0,-1 1 0 0 0,0-1 0 0 0,0 1-1 0 0,1-1 1 0 0,-1 1 0 0 0,0-1-1 0 0,1 0 1 0 0,-1 1 0 0 0,1-1 0 0 0,-1 1-1 0 0,0 0 1 0 0,1-1 0 0 0,-1 1 0 0 0,1-1-1 0 0,-1 1 1 0 0,1 0 0 0 0,0-1 0 0 0,-1 1-1 0 0,1 0 1 0 0,-1 0 0 0 0,1-1 0 0 0,0 1-1 0 0,-1 0 1 0 0,1 0 0 0 0,-1 0 0 0 0,1 0-1 0 0,0 0 1 0 0,-1 0 0 0 0,1 0 0 0 0,0 0-1 0 0,-1 0 1 0 0,1 0 0 0 0,0 0 0 0 0,-1 0-1 0 0,1 0 1 0 0,-1 0 0 0 0,1 1-1 0 0,0-1 1 0 0,-1 0 0 0 0,1 1 0 0 0,-1-1-1 0 0,1 0 1 0 0,-1 1 0 0 0,1-1 0 0 0,-1 0-1 0 0,1 1 1 0 0,-1-1 0 0 0,1 1 0 0 0,-1-1-1 0 0,1 1 1 0 0,-1-1-1 0 0,2-5-4 0 0,10-115 71 0 0,18-867 15 0 0,-15 765-63 0 0,31-141-19 0 0,-44 350-3 0 0,1 0 1 0 0,-1 1-1 0 0,2-1 0 0 0,0 1 1 0 0,0-1-1 0 0,1 1 0 0 0,1 1 1 0 0,0-1-1 0 0,1 1 0 0 0,0 0 1 0 0,0 0-1 0 0,1 1 0 0 0,1 0 1 0 0,-1 1-1 0 0,2-1 0 0 0,-1 2 1 0 0,1-1-1 0 0,1 2 0 0 0,-1-1 1 0 0,1 1-1 0 0,8-3 3 0 0,21-5-4 0 0,2 2 0 0 0,0 2 0 0 0,0 1 0 0 0,1 2 0 0 0,0 3 0 0 0,5 0 4 0 0,2 0 5 0 0,825-140 19 0 0,-647 109-36 0 0,1277-237-233 0 0,-564 78 257 0 0,-660 152 17 0 0,187-1-29 0 0,-284 37 35 0 0,0 8 0 0 0,180 24-35 0 0,167 53 61 0 0,-77-14-25 0 0,-430-57-30 0 0,0 0 0 0 0,0 1 0 0 0,-1 2 0 0 0,0 0 0 0 0,-1 2 0 0 0,0 0 0 0 0,-1 1 0 0 0,-1 1 0 0 0,0 2 0 0 0,0-1 0 0 0,-2 2 0 0 0,0 1-1 0 0,-1 0 1 0 0,-1 1 0 0 0,-1 1 0 0 0,0 0 0 0 0,-1 1 0 0 0,-2 1 0 0 0,2 4-6 0 0,40 67 138 0 0,-4 3 1 0 0,-5 2-1 0 0,-3 2 0 0 0,-5 1 0 0 0,-5 2 0 0 0,-4 2 0 0 0,-1 16-138 0 0,17 187 948 0 0,-13 1 1 0 0,-13 42-949 0 0,6-7-240 0 0,-3-313-1394 0 0,-17-39 1004 0 0</inkml:trace>
  <inkml:trace contextRef="#ctx0" brushRef="#br2" timeOffset="193498.007">2827 6917 2889 0 0,'-96'85'1647'0'0,"95"-85"-1647"0"0,0 1 0 0 0,0 0 0 0 0,1 0 0 0 0,-1 0 0 0 0,0 0 0 0 0,1 0 0 0 0,-1 0 0 0 0,0 0 0 0 0,1 0 0 0 0,-1 0 0 0 0,1 0 0 0 0,0 0 0 0 0,-1 0 0 0 0,1 0 1 0 0,0 1-1 0 0,-1-1 0 0 0,1 0 0 0 0,0 0 0 0 0,0 0 0 0 0,0 0 0 0 0,0 1 0 0 0,0-1 0 0 0,1 0 0 0 0,-1 0 0 0 0,0 0 0 0 0,0 0 0 0 0,1 1 0 0 0,-1-1 0 0 0,1 0 0 0 0,-1 0 1 0 0,1 0-1 0 0,-1 0 0 0 0,1 0 0 0 0,0 0 0 0 0,-1 0 0 0 0,1 0 0 0 0,0 0 0 0 0,0-1 0 0 0,0 1 0 0 0,0 0 0 0 0,-1 0 0 0 0,1-1 0 0 0,0 1 0 0 0,0-1 0 0 0,1 1 0 0 0,-1-1 1 0 0,0 1-1 0 0,0-1 0 0 0,0 1 0 0 0,0-1 0 0 0,0 0 0 0 0,0 0 0 0 0,1 1 0 0 0,71 9-16 0 0,-69-9 18 0 0,69 2-17 0 0,0-3 0 0 0,0-4 0 0 0,-1-2 0 0 0,43-11 15 0 0,681-127 87 0 0,-655 123-53 0 0,1 6-1 0 0,0 7 1 0 0,1 5 0 0 0,-1 7 0 0 0,1 6 0 0 0,79 19-34 0 0,172 6 5 0 0,-182-30 80 0 0,0-9 0 0 0,65-16-85 0 0,-137 11 69 0 0,-1 6 1 0 0,1 5-1 0 0,-1 7 0 0 0,0 6 0 0 0,123 31-69 0 0,138 64 357 0 0,292 116 201 0 0,-534-187-129 0 0,1-6 1 0 0,1-7 0 0 0,2-8-1 0 0,7-6-429 0 0,-144-10 58 0 0,543 17 259 0 0,-511-22-997 0 0,0-3-1 0 0,0-2 0 0 0,-1-3 0 0 0,13-5 681 0 0,-3-1-1120 0 0</inkml:trace>
  <inkml:trace contextRef="#ctx0" brushRef="#br2" timeOffset="-189320.714">24113 8100 1816 0 0,'-12'3'368'0'0,"0"-1"0"0"0,-1 0 0 0 0,1-1 0 0 0,0 0 0 0 0,-1-1 0 0 0,1-1 0 0 0,-1 0-1 0 0,1 0 1 0 0,0-1 0 0 0,0-1 0 0 0,0 0 0 0 0,0-1 0 0 0,-7-3-368 0 0,-120-15 1296 0 0,120 28-1408 0 0,1 0 0 0 0,0 2 0 0 0,0 0 0 0 0,1 2 0 0 0,0-1 0 0 0,1 2 0 0 0,0 0 0 0 0,1 1 0 0 0,0 1 0 0 0,1 0 0 0 0,0 1 0 0 0,1 1 0 0 0,1 0 0 0 0,0 0 0 0 0,1 1 0 0 0,1 1 0 0 0,-2 4 112 0 0,-34 45-34 0 0,3 2 1 0 0,3 2 0 0 0,-25 62 33 0 0,63-129 34 0 0,0 0 1 0 0,0 0-1 0 0,0 0 1 0 0,0 0-1 0 0,1 0 1 0 0,0 1-1 0 0,-1-1 1 0 0,1 1-1 0 0,0-1 1 0 0,1 0-1 0 0,-1 1 1 0 0,1-1-1 0 0,0 1 1 0 0,-1-1-1 0 0,1 1 1 0 0,1 0-1 0 0,-1-1 1 0 0,1 1-1 0 0,-1-1 1 0 0,1 1-1 0 0,0-1 1 0 0,0 0-1 0 0,0 1 1 0 0,1-1-1 0 0,-1 0 1 0 0,1 0-1 0 0,0 0 1 0 0,0 0-1 0 0,0 0 1 0 0,0 0-1 0 0,0 0 1 0 0,1-1-1 0 0,-1 1 1 0 0,1-1-1 0 0,0 0 1 0 0,-1 0-1 0 0,1 0 1 0 0,0 0-1 0 0,2 1-34 0 0,284 52 1332 0 0,-250-41-1321 0 0,0 2 0 0 0,-1 2 0 0 0,0 2 0 0 0,-2 1 0 0 0,-1 2 0 0 0,20 17-11 0 0,12 37 780 0 0,-67-73-717 0 0,0 0-1 0 0,-1 0 1 0 0,1 0 0 0 0,-1 0-1 0 0,0 0 1 0 0,0-1-1 0 0,0 1 1 0 0,0 0 0 0 0,-1-1-1 0 0,0 1 1 0 0,1-1-1 0 0,-1 1 1 0 0,0-1 0 0 0,-1 0-1 0 0,1 0 1 0 0,-1 0 0 0 0,1 0-1 0 0,-1 0 1 0 0,0 0-1 0 0,0-1 1 0 0,0 0 0 0 0,0 1-1 0 0,-1-1 1 0 0,1 0 0 0 0,-1 0-1 0 0,1-1 1 0 0,-1 1-1 0 0,1-1 1 0 0,-1 0 0 0 0,0 0-63 0 0,-1 2 43 0 0,-154 60 532 0 0,4-5-387 0 0,2 5-118 0 0,136-55-73 0 0,6-4-3 0 0,0 0 0 0 0,0 1 1 0 0,0 1-1 0 0,1 0 0 0 0,0 0 0 0 0,0 1 0 0 0,0 0 0 0 0,1 1 0 0 0,0 0 0 0 0,0 1 0 0 0,-6 8 6 0 0,10-12-352 0 0,-4 12 673 0 0,19-1-4825 0 0,29 14 3855 0 0,-14-20-263 0 0,-3-7-204 0 0</inkml:trace>
  <inkml:trace contextRef="#ctx0" brushRef="#br2" timeOffset="-188914.818">24353 8269 2240 0 0,'11'-215'7278'0'0,"-20"232"-6562"0"0,23 354-687 0 0,-1-198-16 0 0,9 227 208 0 0,-22-396-219 0 0,0 1 0 0 0,0-1-1 0 0,1 1 1 0 0,-1-1 0 0 0,1 0 0 0 0,0 1 0 0 0,0-1 0 0 0,1 0 0 0 0,-1 0-1 0 0,1 1 1 0 0,0-1 0 0 0,0-1 0 0 0,0 1 0 0 0,1 0 0 0 0,-1 0 0 0 0,1-1-1 0 0,0 1 1 0 0,0-1 0 0 0,0 0 0 0 0,0 0 0 0 0,1 0 0 0 0,-1-1 0 0 0,1 1-1 0 0,0-1 1 0 0,0 1 0 0 0,0-1 0 0 0,0-1 0 0 0,0 1 0 0 0,0 0-1 0 0,0-1 1 0 0,1 0 0 0 0,-1 0 0 0 0,0 0 0 0 0,1-1 0 0 0,-1 1 0 0 0,1-1-2 0 0,10-1-453 0 0,0 0 1 0 0,0-1 0 0 0,0-1 0 0 0,0 0 0 0 0,0-1-1 0 0,-1-1 1 0 0,1 0 0 0 0,-1-1 0 0 0,0 0 0 0 0,-1-1-1 0 0,1-1 1 0 0,10-8 452 0 0,-6 3-1152 0 0</inkml:trace>
  <inkml:trace contextRef="#ctx0" brushRef="#br2" timeOffset="-188615.84">24312 8484 2977 0 0,'-45'-9'5217'0'0,"52"2"-4822"0"0,24-13-222 0 0,1 2 0 0 0,1 0 1 0 0,0 3-1 0 0,1 1 1 0 0,0 1-1 0 0,1 2 1 0 0,1 1-1 0 0,6 1-173 0 0,166-59-3544 0 0,-145 41 1417 0 0,-42 19 1255 0 0</inkml:trace>
  <inkml:trace contextRef="#ctx0" brushRef="#br2" timeOffset="-186957.632">24915 8486 560 0 0,'-55'74'1420'0'0,"43"-37"-1027"0"0,1 0-1 0 0,2 1 0 0 0,2 0 0 0 0,2 1 0 0 0,1-1 0 0 0,1 36-392 0 0,2-68 33 0 0,1 0 0 0 0,-1 0 0 0 0,1-1 1 0 0,0 1-1 0 0,1 0 0 0 0,0 0 0 0 0,-1-1 0 0 0,2 1 0 0 0,-1-1 0 0 0,1 1 1 0 0,0-1-1 0 0,0 1 0 0 0,0-1 0 0 0,1 0 0 0 0,0 0 0 0 0,0 0 0 0 0,0 0 1 0 0,0-1-1 0 0,1 1 0 0 0,0-1 0 0 0,0 0 0 0 0,0 0 0 0 0,0 0 1 0 0,1 0-1 0 0,0-1 0 0 0,-1 0 0 0 0,1 0 0 0 0,0 0 0 0 0,1-1 0 0 0,-1 0 1 0 0,0 0-1 0 0,1 0 0 0 0,-1 0 0 0 0,1-1 0 0 0,0 0 0 0 0,-1 0 0 0 0,1 0 1 0 0,0-1-1 0 0,-1 0 0 0 0,1 0 0 0 0,0-1 0 0 0,0 1 0 0 0,-1-1 1 0 0,1 0-1 0 0,0-1 0 0 0,-1 1 0 0 0,1-1 0 0 0,-1-1 0 0 0,4-1-33 0 0,21-18 119 0 0,-2-1-1 0 0,-1-1 1 0 0,-1-2-1 0 0,-1 0 1 0 0,-2-2-1 0 0,0 0 1 0 0,-2-2-1 0 0,-1 0 0 0 0,-2-1 1 0 0,0-1-1 0 0,-3-1 1 0 0,3-9-119 0 0,-10 24 10 0 0,-1 0 1 0 0,0 0 0 0 0,-2-1-1 0 0,0 0 1 0 0,-1 1-1 0 0,-1-2 1 0 0,-1 1 0 0 0,0 0-1 0 0,-2-6-10 0 0,0 19 5 0 0,0-1 0 0 0,0 1 0 0 0,-1 0 0 0 0,0-1 0 0 0,0 1 0 0 0,-1-1 0 0 0,0 1 0 0 0,0 0 0 0 0,0 0 0 0 0,-1 0 0 0 0,0 0 0 0 0,0 1 0 0 0,0-1 0 0 0,-1 1 0 0 0,0 0 0 0 0,0 0 0 0 0,0 0 0 0 0,-1 0 0 0 0,1 1 0 0 0,-1-1 0 0 0,0 1 0 0 0,0 0 0 0 0,-1 1 0 0 0,1 0 0 0 0,-1-1 0 0 0,0 2 0 0 0,0-1 0 0 0,0 1 0 0 0,-3-1-5 0 0,-2-2-7 0 0,-1 1 0 0 0,0 0 0 0 0,0 1 0 0 0,0 1 0 0 0,0 0 0 0 0,-1 0 1 0 0,1 1-1 0 0,0 1 0 0 0,-1 0 0 0 0,1 1 0 0 0,-1 0 0 0 0,1 1 0 0 0,0 0 0 0 0,0 1 0 0 0,0 0 0 0 0,0 1 0 0 0,0 0 0 0 0,1 1 1 0 0,0 1-1 0 0,0-1 0 0 0,0 2 0 0 0,1 0 0 0 0,0 0 0 0 0,0 0 0 0 0,0 2 0 0 0,1-1 0 0 0,1 1 0 0 0,-1 0 0 0 0,1 1 0 0 0,1 0 0 0 0,0 0 1 0 0,0 2 6 0 0,-6 15-39 0 0,1 1 1 0 0,1 1-1 0 0,2 0 0 0 0,1 1 1 0 0,1-1-1 0 0,2 1 1 0 0,1 1-1 0 0,1-1 1 0 0,2 22 38 0 0,1-52 0 0 0,-1 15-308 0 0,0 0 0 0 0,2 0 1 0 0,0 0-1 0 0,0 0 0 0 0,1 0 0 0 0,1-1 0 0 0,1 1 0 0 0,0-1 1 0 0,1 0-1 0 0,5 11 308 0 0,0-13-644 0 0</inkml:trace>
  <inkml:trace contextRef="#ctx0" brushRef="#br2" timeOffset="-186660.581">25508 8077 3321 0 0,'17'50'3420'0'0,"-6"50"-3068"0"0,-4-1-1 0 0,-4 1 0 0 0,-5 0 0 0 0,-5 0 0 0 0,-3-1 0 0 0,-5 0 0 0 0,-12 33-351 0 0,2 3 128 0 0,6 1 0 0 0,6 0 0 0 0,5 105-128 0 0,7-173-711 0 0,1-1-4103 0 0,0-67 3861 0 0</inkml:trace>
  <inkml:trace contextRef="#ctx0" brushRef="#br2" timeOffset="-186371.768">25521 8507 4369 0 0,'-3'-9'186'0'0,"1"1"0"0"0,0 0 0 0 0,1-1 0 0 0,0 1 0 0 0,1-1 0 0 0,-1 1 0 0 0,2-1 0 0 0,-1 0 0 0 0,1 1 1 0 0,0-1-1 0 0,1 1 0 0 0,0 0 0 0 0,0-1 0 0 0,1 1 0 0 0,0 0 0 0 0,1 0 0 0 0,-1 1 0 0 0,2-1 0 0 0,-1 1 0 0 0,1 0 0 0 0,0 0 0 0 0,0 0 0 0 0,1 1 0 0 0,0 0 1 0 0,0 0-1 0 0,0 0 0 0 0,1 1 0 0 0,0-1 0 0 0,3 0-186 0 0,-8 5 16 0 0,0-1 0 0 0,0 1 0 0 0,1 0 1 0 0,-1 0-1 0 0,0 1 0 0 0,1-1 0 0 0,-1 0 1 0 0,1 1-1 0 0,-1 0 0 0 0,1-1 0 0 0,-1 1 1 0 0,1 0-1 0 0,-1 0 0 0 0,1 0 0 0 0,-1 1 1 0 0,0-1-1 0 0,1 1 0 0 0,-1-1 0 0 0,1 1 1 0 0,-1 0-1 0 0,0 0 0 0 0,1 0 0 0 0,-1 0 1 0 0,0 0-1 0 0,0 0 0 0 0,0 1 0 0 0,0-1 1 0 0,0 1-1 0 0,0-1 0 0 0,0 1 0 0 0,0 0 0 0 0,-1 0 1 0 0,1 0-1 0 0,-1 0 0 0 0,1 0 0 0 0,-1 0 1 0 0,0 0-1 0 0,0 0 0 0 0,0 1 0 0 0,0-1 1 0 0,0 0-1 0 0,0 1 0 0 0,-1-1 0 0 0,1 1 1 0 0,-1-1-1 0 0,0 1 0 0 0,0-1 0 0 0,0 1 1 0 0,0-1-1 0 0,0 1 0 0 0,0-1 0 0 0,-1 1 1 0 0,1-1-1 0 0,-1 0 0 0 0,1 1 0 0 0,-2 1-16 0 0,-2 12 13 0 0,-1-1-1 0 0,0 0 0 0 0,-1-1 1 0 0,0 1-1 0 0,-1-1 0 0 0,-1 0 1 0 0,0-1-1 0 0,-1 0 1 0 0,0 0-1 0 0,-12 11-12 0 0,-11 19-12 0 0,20-25-22 0 0,-1 0 0 0 0,0 0 0 0 0,-2-1 0 0 0,0-1-1 0 0,-1 0 1 0 0,-1-1 0 0 0,0-1 0 0 0,-9 6 34 0 0,-22-1-1241 0 0,16-15-2825 0 0,30-4 2845 0 0</inkml:trace>
  <inkml:trace contextRef="#ctx0" brushRef="#br2" timeOffset="-185922.789">25908 8884 2080 0 0,'7'76'961'0'0,"-3"-1"0"0"0,-3 1-1 0 0,-4 0 1 0 0,-5 18-961 0 0,-28 133 2257 0 0,-10-35-392 0 0,46-192-1865 0 0,0-1 0 0 0,0 1 0 0 0,-1-1 0 0 0,1 1 0 0 0,0 0 0 0 0,0-1 0 0 0,0 1 0 0 0,0-1 0 0 0,0 1 0 0 0,-1 0 0 0 0,1-1 0 0 0,0 1 0 0 0,0 0 0 0 0,-1-1 0 0 0,1 1 0 0 0,0 0 0 0 0,0-1 0 0 0,-1 1 0 0 0,1 0 0 0 0,0-1 0 0 0,-1 1 0 0 0,1 0 0 0 0,0 0 0 0 0,-1 0 0 0 0,1-1 0 0 0,-1 1 0 0 0,1 0 0 0 0,0 0 0 0 0,-1 0 0 0 0,1 0 0 0 0,-1 0 0 0 0,1 0 0 0 0,-1 0 0 0 0,1 0 0 0 0,0 0 0 0 0,-1 0 0 0 0,1 0 0 0 0,-1 0 0 0 0,1 0 0 0 0,-1 0 0 0 0,1 0 0 0 0,0 0 0 0 0,-1 0 0 0 0,1 1 0 0 0,-1-1 0 0 0,1 0 0 0 0,0 0 0 0 0,-1 0 0 0 0,1 1 0 0 0,0-1 0 0 0,-1 0 0 0 0,1 0 0 0 0,0 1 0 0 0,-1-1 0 0 0,1 0 0 0 0,0 1 0 0 0,0-1 0 0 0,-1 1 0 0 0,-8-49-328 0 0,2 0-1 0 0,1 0 1 0 0,3 0 0 0 0,2 0 0 0 0,3-11 328 0 0,-3-45-540 0 0,-3-69-548 0 0,7-1 0 0 0,18-108 1088 0 0,-19 256 129 0 0,2-1 1 0 0,1 1-1 0 0,1 0 1 0 0,1 0-1 0 0,1 1 1 0 0,2-1-1 0 0,0 2 0 0 0,2 0 1 0 0,0 0-1 0 0,2 1 1 0 0,0 0-1 0 0,2 2 1 0 0,0-1-1 0 0,2 2 1 0 0,18-18-130 0 0,-31 34 78 0 0,3-4 40 0 0,-1 0-1 0 0,1 1 1 0 0,0 0 0 0 0,0 1 0 0 0,1-1 0 0 0,0 2 0 0 0,0-1-1 0 0,0 1 1 0 0,1 1 0 0 0,0 0 0 0 0,0 0 0 0 0,0 1 0 0 0,0 0-1 0 0,0 0 1 0 0,1 1 0 0 0,-1 1 0 0 0,1 0 0 0 0,2 0-118 0 0,-10 2 13 0 0,-1-1 0 0 0,1 1 0 0 0,-1 0 0 0 0,0-1-1 0 0,0 1 1 0 0,1 0 0 0 0,-1 1 0 0 0,0-1 0 0 0,0 0 0 0 0,0 0 0 0 0,0 1 0 0 0,0-1 0 0 0,-1 1 0 0 0,1 0 0 0 0,0 0 0 0 0,-1 0 0 0 0,1-1 0 0 0,-1 1 0 0 0,1 1 0 0 0,-1-1 0 0 0,0 0 0 0 0,0 0-1 0 0,0 0 1 0 0,0 1 0 0 0,-1-1 0 0 0,1 0 0 0 0,0 1 0 0 0,-1-1 0 0 0,0 0 0 0 0,1 1 0 0 0,-1-1 0 0 0,0 1 0 0 0,0-1 0 0 0,-1 1 0 0 0,1-1 0 0 0,0 0 0 0 0,-1 1 0 0 0,0-1 0 0 0,1 0-1 0 0,-2 3-12 0 0,-34 96 322 0 0,34-97-321 0 0,-148 247 110 0 0,140-236-192 0 0,0 0 0 0 0,0-1 0 0 0,-2-1 0 0 0,0 1 1 0 0,0-2-1 0 0,-1 0 0 0 0,0 0 0 0 0,-1-2 0 0 0,-1 1 1 0 0,0-2-1 0 0,0 0 0 0 0,-11 5 81 0 0,24-14-92 0 0,1 1 0 0 0,0 0 0 0 0,-1-1 1 0 0,1 1-1 0 0,0-1 0 0 0,-1 1 0 0 0,1-1 0 0 0,-1 1 0 0 0,1-1 0 0 0,-1 0 0 0 0,1 0 0 0 0,-1 0 1 0 0,1 0-1 0 0,0 0 0 0 0,-1 0 0 0 0,1 0 0 0 0,-1-1 0 0 0,1 1 0 0 0,-1-1 0 0 0,1 1 0 0 0,0-1 1 0 0,-1 1-1 0 0,1-1 0 0 0,0 0 0 0 0,-1 1 0 0 0,1-1 0 0 0,0 0 0 0 0,0 0 0 0 0,0 0 0 0 0,0 0 0 0 0,-1 0 92 0 0,-1-9-736 0 0</inkml:trace>
  <inkml:trace contextRef="#ctx0" brushRef="#br2" timeOffset="-185701.282">26174 8438 4073 0 0,'71'91'4557'0'0,"37"45"-3503"0"0,-19-22-916 0 0,-88-112-167 0 0,-1-1 1 0 0,1 1-1 0 0,0 0 0 0 0,-1 0 1 0 0,1 0-1 0 0,0-1 0 0 0,0 1 1 0 0,0 0-1 0 0,0-1 1 0 0,0 1-1 0 0,1-1 0 0 0,-1 1 1 0 0,0-1-1 0 0,1 1 0 0 0,-1-1 1 0 0,1 0-1 0 0,-1 0 0 0 0,1 0 1 0 0,0 0-1 0 0,-1 0 0 0 0,1 0 1 0 0,0 0-1 0 0,0-1 0 0 0,0 1 1 0 0,0-1-1 0 0,-1 1 0 0 0,1-1 1 0 0,0 0-1 0 0,0 1 0 0 0,0-1 1 0 0,0 0-1 0 0,0 0 0 0 0,0 0 1 0 0,0-1-1 0 0,0 1 0 0 0,0 0 1 0 0,0-1-1 0 0,0 0 0 0 0,-1 1 1 0 0,1-1-1 0 0,0 0 0 0 0,0 0 1 0 0,-1 0-1 0 0,1 0 0 0 0,0 0 1 0 0,-1 0-1 0 0,1 0 0 0 0,-1-1 1 0 0,1 1-1 0 0,-1 0 0 0 0,1-2 29 0 0,49-121-3622 0 0,-43 90 2589 0 0</inkml:trace>
  <inkml:trace contextRef="#ctx0" brushRef="#br2" timeOffset="-185410.741">26701 8371 2721 0 0,'-34'128'6219'0'0,"-6"30"-5077"0"0,26-121-760 0 0,65-123-149 0 0,75-180-440 0 0,-125 263 205 0 0,-1-1 0 0 0,1 1 0 0 0,0-1 0 0 0,0 1 0 0 0,0 0 1 0 0,0 0-1 0 0,0-1 0 0 0,1 1 0 0 0,0 0 0 0 0,-1 0 0 0 0,1 0 0 0 0,0 1 0 0 0,0-1 0 0 0,1 0 0 0 0,-1 1 0 0 0,0-1 0 0 0,1 1 0 0 0,0 0 0 0 0,-1 0 0 0 0,1 0 0 0 0,0 0 0 0 0,0 0 0 0 0,0 1 0 0 0,1-1 0 0 0,-1 1 0 0 0,0 0 0 0 0,0 0 0 0 0,1 0 1 0 0,-1 1-1 0 0,0-1 0 0 0,1 1 0 0 0,-1-1 0 0 0,1 1 0 0 0,-1 0 0 0 0,1 1 0 0 0,-1-1 0 0 0,1 0 0 0 0,-1 1 0 0 0,0 0 0 0 0,1 0 0 0 0,-1 0 0 0 0,0 0 0 0 0,0 0 0 0 0,0 1 0 0 0,1 0 2 0 0,8 13 17 0 0,0 1 0 0 0,-2 0 1 0 0,0 1-1 0 0,-1 0 0 0 0,-1 0 0 0 0,0 1 0 0 0,-1 0 0 0 0,-1 0 0 0 0,-1 1 0 0 0,-1 0 0 0 0,0 0 0 0 0,-1 1-17 0 0,8 29 25 0 0,28 70-3 0 0,-37-116-196 0 0,11 7 193 0 0,-4-24-3232 0 0,11-51 1651 0 0,-14 35 423 0 0</inkml:trace>
  <inkml:trace contextRef="#ctx0" brushRef="#br2" timeOffset="-185148.915">26744 7941 7274 0 0,'-29'8'2640'0'0,"5"0"-2024"0"0,3 2-512 0 0,1-1-32 0 0,5 1-32 0 0,6-4-120 0 0,1-1-24 0 0,8-5-64 0 0,0-2-64 0 0,0 1-160 0 0,0-1-72 0 0,38-20-104 0 0,-24 8-136 0 0,7-4-353 0 0,1 2 697 0 0,2-1-480 0 0,2-1-144 0 0</inkml:trace>
  <inkml:trace contextRef="#ctx0" brushRef="#br2" timeOffset="-184692.882">27521 8556 7874 0 0,'18'31'3439'0'0,"33"-26"-3327"0"0,-45-7-104 0 0,-1-1 1 0 0,0 0-1 0 0,0 0 0 0 0,-1 0 1 0 0,1-1-1 0 0,-1 1 0 0 0,0-1 1 0 0,1 0-1 0 0,-2 0 1 0 0,1-1-1 0 0,0 1 0 0 0,-1-1 1 0 0,0 0-1 0 0,0 0 0 0 0,0 0 1 0 0,-1 0-1 0 0,0 0 0 0 0,0-1 1 0 0,0 1-1 0 0,0-1 0 0 0,-1 1 1 0 0,0-6-9 0 0,7-127 138 0 0,-9 119-178 0 0,-1 0 1 0 0,-1 0-1 0 0,-1 0 1 0 0,0 0 0 0 0,-2 1-1 0 0,0 0 1 0 0,-1 0 0 0 0,-1 0-1 0 0,0 1 1 0 0,-1 0 0 0 0,-1 1-1 0 0,-12-15 40 0 0,19 28-76 0 0,0 0-1 0 0,0 0 0 0 0,0 0 0 0 0,0 0 1 0 0,-1 1-1 0 0,1-1 0 0 0,-1 1 0 0 0,1 0 1 0 0,-1 0-1 0 0,0 1 0 0 0,0-1 1 0 0,0 1-1 0 0,0 0 0 0 0,0 0 0 0 0,0 0 1 0 0,-1 0-1 0 0,1 1 0 0 0,0 0 0 0 0,0-1 1 0 0,-1 2-1 0 0,1-1 0 0 0,0 0 0 0 0,0 1 1 0 0,0 0-1 0 0,0 0 0 0 0,-1 0 0 0 0,1 0 1 0 0,1 1-1 0 0,-1 0 0 0 0,0 0 0 0 0,0 0 1 0 0,-3 2 76 0 0,-111 91-1151 0 0,117-94 1151 0 0,-23 23 185 0 0,0 2 0 0 0,2 0 0 0 0,1 1-1 0 0,2 1 1 0 0,0 1 0 0 0,2 1 0 0 0,1 0-1 0 0,1 2 1 0 0,2-1 0 0 0,1 2 0 0 0,-1 9-185 0 0,12-37 19 0 0,1 0 0 0 0,-1 0 1 0 0,1 0-1 0 0,0 0 0 0 0,1 0 0 0 0,-1 0 1 0 0,1 0-1 0 0,0 0 0 0 0,0 0 1 0 0,0 0-1 0 0,1 0 0 0 0,0 0 0 0 0,0 0 1 0 0,0-1-1 0 0,0 1 0 0 0,1-1 1 0 0,0 1-1 0 0,0-1 0 0 0,0 0 1 0 0,0 0-1 0 0,1-1 0 0 0,-1 1 0 0 0,1-1 1 0 0,0 1-1 0 0,0-1 0 0 0,0 0 1 0 0,1-1-1 0 0,-1 1 0 0 0,1-1 0 0 0,-1 0 1 0 0,1 0-1 0 0,0 0 0 0 0,0-1 1 0 0,0 1-1 0 0,0-1 0 0 0,0 0 0 0 0,0-1 1 0 0,0 1-1 0 0,0-1 0 0 0,0 0 1 0 0,1-1-20 0 0,10 4-1 0 0,-1-1 0 0 0,1 2 1 0 0,-1 0-1 0 0,0 1 0 0 0,0 0 1 0 0,-1 1-1 0 0,0 1 0 0 0,0 0 1 0 0,0 1-1 0 0,-1 1 0 0 0,0 0 1 0 0,0 1-1 0 0,-1 0 0 0 0,7 8 1 0 0,2 9-86 0 0,-1 0 0 0 0,-1 1 0 0 0,-1 1 0 0 0,-2 1-1 0 0,-1 0 1 0 0,-1 1 0 0 0,-2 1 0 0 0,-1 0 0 0 0,-2 0-1 0 0,-1 1 1 0 0,-1 0 0 0 0,-2 1 0 0 0,-1-1 0 0 0,-2 1-1 0 0,-1 0 1 0 0,-2 1 86 0 0,1-17 35 0 0,-2-1 0 0 0,0 1-1 0 0,-1 0 1 0 0,-1-1 0 0 0,0 0-1 0 0,-1 1 1 0 0,-1-2 0 0 0,-1 1-1 0 0,0-1 1 0 0,-2 0 0 0 0,1-1-1 0 0,-2 1 1 0 0,0-2 0 0 0,-1 1-1 0 0,0-2 1 0 0,-1 1 0 0 0,0-2-1 0 0,-1 0 1 0 0,-1 0 0 0 0,0-1-1 0 0,-1-1 1 0 0,0 0 0 0 0,0-1-1 0 0,-5 1-34 0 0,14-7 72 0 0,0-1-1 0 0,-1-1 0 0 0,1 1 0 0 0,-1-1 1 0 0,1 0-1 0 0,-1-1 0 0 0,1 1 0 0 0,-1-1 1 0 0,0-1-1 0 0,1 1 0 0 0,-1-1 0 0 0,1 0 1 0 0,-1-1-1 0 0,1 1 0 0 0,-1-1 0 0 0,1-1 0 0 0,0 1 1 0 0,0-1-1 0 0,0 0 0 0 0,0 0 0 0 0,1-1 1 0 0,-1 0-1 0 0,1 0 0 0 0,-3-3-71 0 0,4 3 11 0 0,0 0-1 0 0,0 0 1 0 0,0 0 0 0 0,1-1-1 0 0,0 1 1 0 0,0-1 0 0 0,0 0-1 0 0,0 0 1 0 0,1 0 0 0 0,0 0-1 0 0,0 0 1 0 0,0-1 0 0 0,1 1-1 0 0,-1 0 1 0 0,1-1-1 0 0,1 0 1 0 0,-1 1 0 0 0,1-1-1 0 0,0 1 1 0 0,0-1 0 0 0,1 1-1 0 0,-1-1 1 0 0,1 1 0 0 0,1-3-11 0 0,47-127 8 0 0,61 6-169 0 0,43-51-3149 0 0,-122 142 2338 0 0</inkml:trace>
  <inkml:trace contextRef="#ctx0" brushRef="#br2" timeOffset="-184375.857">28742 7174 6657 0 0,'24'107'3175'0'0,"-27"61"-3277"0"0,-1-90 269 0 0,-50 615 1054 0 0,51-667-1142 0 0,1 1 0 0 0,2-1-1 0 0,0 0 1 0 0,2 1 0 0 0,1-1-1 0 0,1 0 1 0 0,1 0 0 0 0,1 0 0 0 0,2-1-1 0 0,0 0 1 0 0,2 0 0 0 0,1-1-1 0 0,0 0 1 0 0,2-1 0 0 0,2 2-79 0 0,78 64-82 0 0,-90-87 22 0 0,1 0-1 0 0,-1 0 1 0 0,1-1-1 0 0,-1 0 1 0 0,1 1-1 0 0,0-1 1 0 0,0 0 0 0 0,-1-1-1 0 0,1 1 1 0 0,0-1-1 0 0,0 0 1 0 0,0 0 0 0 0,0 0-1 0 0,0 0 1 0 0,0-1-1 0 0,-1 1 1 0 0,1-1-1 0 0,0 0 1 0 0,0 0 0 0 0,-1-1-1 0 0,1 1 1 0 0,-1-1-1 0 0,1 1 1 0 0,-1-1-1 0 0,1 0 1 0 0,-1-1 0 0 0,0 1-1 0 0,0-1 1 0 0,0 1-1 0 0,0-1 1 0 0,-1 0 0 0 0,1 0 60 0 0,64-102-4904 0 0,-54 76 3581 0 0</inkml:trace>
  <inkml:trace contextRef="#ctx0" brushRef="#br2" timeOffset="-184106.022">28497 8013 8402 0 0,'2'32'5076'0'0,"36"23"-4799"0"0,-30-50-241 0 0,0-1-1 0 0,0 0 1 0 0,0 0 0 0 0,1 0 0 0 0,-1-1 0 0 0,1 0-1 0 0,0-1 1 0 0,0 0 0 0 0,0 0 0 0 0,0-1-1 0 0,0 0 1 0 0,0-1 0 0 0,0 0 0 0 0,1 0-1 0 0,-1-1 1 0 0,0 0 0 0 0,0-1 0 0 0,0 0 0 0 0,0 0-1 0 0,-1-1 1 0 0,1 0 0 0 0,0-1 0 0 0,6-3-36 0 0,179-121-3001 0 0,-113 58 382 0 0,-57 45 1495 0 0</inkml:trace>
  <inkml:trace contextRef="#ctx0" brushRef="#br2" timeOffset="-183885.845">29485 7835 5553 0 0,'21'154'4373'0'0,"-10"79"-3390"0"0,-10-186-680 0 0,-3 330 277 0 0,0-343-1303 0 0,6-51-873 0 0,-2-6 974 0 0,2-10-155 0 0</inkml:trace>
  <inkml:trace contextRef="#ctx0" brushRef="#br2" timeOffset="-183488.855">29841 8223 8954 0 0,'9'76'3693'0'0,"-6"39"-2886"0"0,3 24-889 0 0,5-9 568 0 0,-16-146-142 0 0,4 2-315 0 0,-4-12-34 0 0,2 0 0 0 0,1 0 0 0 0,1 0 1 0 0,2 0-1 0 0,0 0 0 0 0,1 0 0 0 0,2 0 1 0 0,1 1-1 0 0,1-1 0 0 0,1 1 1 0 0,1 0-1 0 0,1 1 0 0 0,1 0 0 0 0,4-4 5 0 0,-12 25-2 0 0,1 0 0 0 0,-1 0-1 0 0,1 0 1 0 0,0 0 0 0 0,1 0-1 0 0,-1 1 1 0 0,0-1 0 0 0,1 1 0 0 0,-1 0-1 0 0,1 0 1 0 0,0 1 0 0 0,-1-1-1 0 0,1 1 1 0 0,0-1 0 0 0,0 1-1 0 0,0 1 1 0 0,0-1 0 0 0,0 0-1 0 0,0 1 1 0 0,0 0 0 0 0,1 0-1 0 0,-1 0 1 0 0,0 0 0 0 0,0 1 0 0 0,0 0-1 0 0,0 0 1 0 0,0 0 0 0 0,0 0-1 0 0,0 0 1 0 0,-1 1 0 0 0,1 0-1 0 0,0-1 1 0 0,-1 2 0 0 0,1-1-1 0 0,-1 0 1 0 0,0 1 0 0 0,0-1-1 0 0,0 1 1 0 0,0 0 0 0 0,0 0 0 0 0,0 0-1 0 0,-1 0 1 0 0,1 1 0 0 0,-1-1-1 0 0,0 1 1 0 0,0-1 0 0 0,-1 1-1 0 0,1 0 1 0 0,0 1 2 0 0,68 192-175 0 0,-70-196 175 0 0,0 1-1 0 0,1 0 0 0 0,-1-1 1 0 0,0 1-1 0 0,1-1 1 0 0,-1 1-1 0 0,1 0 0 0 0,-1-1 1 0 0,1 1-1 0 0,0-1 1 0 0,-1 0-1 0 0,1 1 0 0 0,0-1 1 0 0,0 1-1 0 0,0-1 1 0 0,0 0-1 0 0,0 0 0 0 0,1 0 1 0 0,-1 0-1 0 0,0 0 1 0 0,0 0-1 0 0,1 0 0 0 0,-1 0 1 0 0,1 0-1 0 0,-1 0 1 0 0,1-1-1 0 0,-1 1 0 0 0,1-1 1 0 0,-1 1-1 0 0,1-1 1 0 0,-1 1-1 0 0,1-1 0 0 0,0 0 1 0 0,-1 0-1 0 0,1 0 1 0 0,0 0-1 0 0,-1 0 0 0 0,1 0 1 0 0,-1 0-1 0 0,1-1 1 0 0,1 0 0 0 0,53-40-33 0 0,47-132-104 0 0,-50 70 82 0 0,-53 101 57 0 0,1 0-1 0 0,-1 0 1 0 0,1-1 0 0 0,0 1 0 0 0,0 0-1 0 0,0 0 1 0 0,0 0 0 0 0,0 0 0 0 0,0 0-1 0 0,1 1 1 0 0,-1-1 0 0 0,1 0-1 0 0,-1 1 1 0 0,1-1 0 0 0,0 0 0 0 0,-1 1-1 0 0,1 0 1 0 0,0 0 0 0 0,0-1 0 0 0,0 1-1 0 0,0 0 1 0 0,0 0 0 0 0,0 1 0 0 0,1-1-1 0 0,-1 0 1 0 0,0 1 0 0 0,0-1-1 0 0,0 1 1 0 0,1 0 0 0 0,-1 0 0 0 0,0 0-1 0 0,0 0 1 0 0,1 0 0 0 0,-1 0 0 0 0,0 1-1 0 0,0-1 1 0 0,1 1 0 0 0,-1-1 0 0 0,0 1-1 0 0,1 0-1 0 0,48 147 39 0 0,-44-116-47 0 0,4 16-52 0 0,44 126-1635 0 0,-55-173 1603 0 0,1 0 0 0 0,-1 0 0 0 0,1 0 0 0 0,-1 1 0 0 0,1-1 0 0 0,-1 0 0 0 0,1 0 1 0 0,0 0-1 0 0,-1 0 0 0 0,1 0 0 0 0,0 0 0 0 0,0-1 0 0 0,0 1 0 0 0,0 0 0 0 0,0 0 0 0 0,0 0 0 0 0,0-1 0 0 0,0 1 0 0 0,0-1 1 0 0,0 1-1 0 0,0-1 0 0 0,0 1 0 0 0,0-1 0 0 0,1 1 0 0 0,-1-1 0 0 0,0 0 0 0 0,0 0 0 0 0,0 0 0 0 0,1 0 0 0 0,-1 0 0 0 0,0 0 1 0 0,0 0-1 0 0,1 0 0 0 0,-1 0 0 0 0,0 0 0 0 0,0-1 0 0 0,0 1 0 0 0,1 0 0 0 0,-1-1 0 0 0,0 1 0 0 0,0-1 0 0 0,0 0 0 0 0,0 1 1 0 0,0-1-1 0 0,0 0 0 0 0,0 1 0 0 0,0-1 0 0 0,0 0 0 0 0,0 0 0 0 0,-1 0 0 0 0,1 0 0 0 0,0 0 0 0 0,0 0 0 0 0,-1 0 0 0 0,1 0 1 0 0,-1 0-1 0 0,1 0 0 0 0,-1-1 0 0 0,1 1 0 0 0,-1 0 0 0 0,0 0 0 0 0,0 0 0 0 0,1-1 0 0 0,-1 1 0 0 0,0 0 92 0 0,8-22-1372 0 0</inkml:trace>
  <inkml:trace contextRef="#ctx0" brushRef="#br2" timeOffset="-183112.492">30806 8175 7978 0 0,'18'20'2428'0'0,"-13"-13"-2268"0"0,1 1-1 0 0,1-1 1 0 0,-1 0 0 0 0,1 0 0 0 0,1-1 0 0 0,-1 0 0 0 0,1 0 0 0 0,0-1 0 0 0,0 0 0 0 0,1-1-1 0 0,0 1 1 0 0,-1-1 0 0 0,1-1 0 0 0,8 2-160 0 0,-10-2 50 0 0,1-1 0 0 0,0 0-1 0 0,-1-1 1 0 0,1 1 0 0 0,0-2 0 0 0,0 1-1 0 0,0-1 1 0 0,0 0 0 0 0,0-1-1 0 0,0 0 1 0 0,0 0 0 0 0,0 0 0 0 0,-1-1-1 0 0,1 0 1 0 0,-1-1 0 0 0,1 0 0 0 0,-1 0-1 0 0,0-1 1 0 0,0 0 0 0 0,0 0 0 0 0,0 0-1 0 0,-1-1 1 0 0,0 0 0 0 0,0 0 0 0 0,0-1-1 0 0,-1 1 1 0 0,1-1 0 0 0,-1-1 0 0 0,-1 1-1 0 0,3-5-49 0 0,-2 4-39 0 0,-1-1 0 0 0,-1 0 0 0 0,0 0-1 0 0,0 0 1 0 0,0 0 0 0 0,-1 0-1 0 0,0-1 1 0 0,-1 1 0 0 0,0-1 0 0 0,0 1-1 0 0,-1-1 1 0 0,0 1 0 0 0,0-1 0 0 0,-1 0-1 0 0,0 1 1 0 0,-1 0 0 0 0,0-1-1 0 0,0 1 1 0 0,-1 0 0 0 0,0 0 0 0 0,0 0-1 0 0,-1 0 1 0 0,0 0 0 0 0,0 1 0 0 0,-1 0-1 0 0,0 0 1 0 0,0 0 0 0 0,-1 0-1 0 0,-4-3 40 0 0,5 9-14 0 0,-1 1-1 0 0,0-1 0 0 0,1 1 0 0 0,-1 1 0 0 0,0-1 0 0 0,1 1 0 0 0,-1 0 1 0 0,1 0-1 0 0,-1 0 0 0 0,1 1 0 0 0,0 0 0 0 0,-1 0 0 0 0,1 1 0 0 0,0-1 1 0 0,0 1-1 0 0,1 0 0 0 0,-1 0 0 0 0,0 1 0 0 0,1-1 0 0 0,0 1 0 0 0,0 0 1 0 0,0 0-1 0 0,0 1 0 0 0,1-1 0 0 0,0 1 0 0 0,0 0 0 0 0,-1 0 15 0 0,-1 2 12 0 0,-12 13 112 0 0,2 1 0 0 0,0 1 0 0 0,2 0 1 0 0,0 1-1 0 0,1 0 0 0 0,2 1 0 0 0,0 1 0 0 0,2-1 0 0 0,1 1 1 0 0,0 1-1 0 0,0 12-124 0 0,5-20 61 0 0,0 0 1 0 0,2 0-1 0 0,0 0 1 0 0,1 1 0 0 0,1-1-1 0 0,0 0 1 0 0,1-1 0 0 0,1 1-1 0 0,1 0 1 0 0,1-1-1 0 0,0 0 1 0 0,1 0 0 0 0,1-1-1 0 0,1 0 1 0 0,9 14-62 0 0,-16-25-99 0 0,1-1 1 0 0,0 0 0 0 0,0 0-1 0 0,0 0 1 0 0,0 0-1 0 0,0 0 1 0 0,1-1-1 0 0,0 1 1 0 0,0-1-1 0 0,0 0 1 0 0,0 0 0 0 0,0 0-1 0 0,1-1 1 0 0,-1 1-1 0 0,1-1 1 0 0,-1 0-1 0 0,1-1 1 0 0,0 1-1 0 0,0-1 1 0 0,0 0 0 0 0,0 0-1 0 0,0 0 1 0 0,0-1-1 0 0,0 0 1 0 0,0 0-1 0 0,0 0 1 0 0,0-1-1 0 0,0 1 1 0 0,0-1 0 0 0,0 0-1 0 0,0-1 1 0 0,0 1-1 0 0,-1-1 1 0 0,1 0-1 0 0,0 0 1 0 0,-1 0-1 0 0,1-1 1 0 0,2-2 98 0 0,48-79-4001 0 0,-40 42 2086 0 0</inkml:trace>
  <inkml:trace contextRef="#ctx0" brushRef="#br2" timeOffset="-182845.774">31735 8000 6337 0 0,'50'60'6387'0'0,"47"4"-5609"0"0,-32-33-745 0 0,2-3 1 0 0,0-3 0 0 0,54 11-34 0 0,-118-35-127 0 0,1 0 0 0 0,0 0 1 0 0,-1 0-1 0 0,1 0 0 0 0,0-1 1 0 0,0 1-1 0 0,-1-1 0 0 0,1 0 0 0 0,0 0 1 0 0,0-1-1 0 0,0 1 0 0 0,-1-1 0 0 0,1 0 1 0 0,0 0-1 0 0,0 0 0 0 0,-1 0 0 0 0,1-1 1 0 0,-1 1-1 0 0,1-1 0 0 0,-1 0 1 0 0,0 0-1 0 0,0 0 0 0 0,0 0 0 0 0,0-1 1 0 0,0 1-1 0 0,0-1 0 0 0,-1 0 0 0 0,1 0 1 0 0,-1 0-1 0 0,0 0 0 0 0,0 0 1 0 0,0-1-1 0 0,0 1 0 0 0,0 0 0 0 0,-1-1 1 0 0,1 0 126 0 0,7-12-1423 0 0</inkml:trace>
  <inkml:trace contextRef="#ctx0" brushRef="#br2" timeOffset="-182679.927">31867 8389 9050 0 0,'0'1'121'0'0,"-19"101"5852"0"0,18-95-5984 0 0,1 0 0 0 0,0 0 0 0 0,0 0 1 0 0,1 0-1 0 0,0 0 0 0 0,0 0 0 0 0,1 0 1 0 0,-1 0-1 0 0,1 0 0 0 0,1-1 0 0 0,0 1 1 0 0,-1-1-1 0 0,2 1 0 0 0,-1-1 0 0 0,1 0 1 0 0,0 0-1 0 0,0-1 0 0 0,1 1 0 0 0,0-1 1 0 0,2 2 10 0 0,4 2-53 0 0,0 0 0 0 0,0 0 0 0 0,1-2 0 0 0,0 1 0 0 0,1-2 0 0 0,-1 1 0 0 0,1-2 0 0 0,1 0 0 0 0,-1 0 0 0 0,1-1 0 0 0,-1-1 1 0 0,1 0-1 0 0,0-1 0 0 0,0-1 0 0 0,4 0 53 0 0,-8-1-375 0 0,0 0 0 0 0,0 0 1 0 0,0-1-1 0 0,0-1 0 0 0,0 0 0 0 0,0 0 1 0 0,0-1-1 0 0,-1 0 0 0 0,0 0 0 0 0,1-1 1 0 0,-1-1-1 0 0,-1 0 0 0 0,1 0 1 0 0,1-1 374 0 0,6-8-1215 0 0</inkml:trace>
  <inkml:trace contextRef="#ctx0" brushRef="#br2" timeOffset="-181761.668">25965 10061 6217 0 0,'-19'89'3393'0'0,"-4"48"-2992"0"0,-10 194 1797 0 0,17-246-1372 0 0,41-141-722 0 0,27-275-228 0 0,-45 307 120 0 0,-3 8-1 0 0,0 0 0 0 0,1 0 1 0 0,0 1-1 0 0,2 0 0 0 0,-1 0 0 0 0,2 0 0 0 0,0 1 0 0 0,1 0 1 0 0,0 1-1 0 0,6-6 5 0 0,-9 13 2 0 0,0 0 0 0 0,0 0-1 0 0,0 1 1 0 0,1 0 0 0 0,0 0 0 0 0,0 1 0 0 0,1 0 0 0 0,-1 0 0 0 0,1 1 0 0 0,0 0-1 0 0,0 0 1 0 0,0 0 0 0 0,0 1 0 0 0,0 1 0 0 0,1-1 0 0 0,-1 2 0 0 0,3-1-2 0 0,-3 0-1 0 0,0 2 1 0 0,1-1-1 0 0,-1 1 1 0 0,0 0 0 0 0,0 0-1 0 0,0 1 1 0 0,0 0-1 0 0,0 1 1 0 0,0 0-1 0 0,0 0 1 0 0,-1 0 0 0 0,0 1-1 0 0,1 0 1 0 0,-1 1-1 0 0,-1 0 1 0 0,1 0-1 0 0,-1 0 1 0 0,0 1-1 0 0,0 0 1 0 0,0 0 0 0 0,-1 0-1 0 0,0 1 1 0 0,0-1-1 0 0,-1 1 1 0 0,0 1-1 0 0,2 4 1 0 0,7 15-8 0 0,-1 1-1 0 0,-1 1 1 0 0,-2-1-1 0 0,-1 1 1 0 0,-1 1-1 0 0,2 21 9 0 0,7 25 15 0 0,2-80-31 0 0,55-56 22 0 0,83-231-2 0 0,-120 237-170 0 0,-35 53 160 0 0,0 0-1 0 0,0 0 1 0 0,0 0-1 0 0,0 0 1 0 0,0 0-1 0 0,0 0 1 0 0,0 1-1 0 0,0-1 1 0 0,0 0-1 0 0,0 1 1 0 0,0-1-1 0 0,1 0 1 0 0,-1 1-1 0 0,0-1 1 0 0,1 1-1 0 0,-1 0 1 0 0,0-1-1 0 0,1 1 1 0 0,-1 0-1 0 0,0 0 1 0 0,1 0-1 0 0,-1 0 1 0 0,0 0-1 0 0,1 0 1 0 0,-1 0-1 0 0,1 1 1 0 0,-1-1-1 0 0,0 0 1 0 0,0 1-1 0 0,1-1 1 0 0,-1 1-1 0 0,0-1 1 0 0,0 1-1 0 0,1 0 1 0 0,-1-1-1 0 0,0 1 1 0 0,0 0-1 0 0,0 0 1 0 0,0 0-1 0 0,0 0 1 0 0,0 0-1 0 0,0 0 1 0 0,0 0-1 0 0,-1 0 1 0 0,1 1 6 0 0,12 22 4 0 0,-1 0 0 0 0,-1 1 1 0 0,-2 0-1 0 0,0 1 0 0 0,-2 0 0 0 0,-1 1 1 0 0,-1-1-1 0 0,-1 1 0 0 0,-1 0 1 0 0,-1 0-1 0 0,-2 5-4 0 0,2-10 18 0 0,36 302-3 0 0,-26-316-3139 0 0,-3-35 140 0 0,-8 22 3482 0 0,5-20-1674 0 0</inkml:trace>
  <inkml:trace contextRef="#ctx0" brushRef="#br2" timeOffset="-181450.879">27206 9989 5409 0 0,'76'31'3984'0'0,"7"76"-3198"0"0,-65-78-533 0 0,4 9-218 0 0,-2 1 0 0 0,-1 1 1 0 0,-2 1-1 0 0,-2 0 1 0 0,-2 2-1 0 0,5 32-35 0 0,-12-54-6 0 0,-2-6-72 0 0,-4-9-28 0 0,1 0-1 0 0,0-1 1 0 0,1 1 0 0 0,-1-1-1 0 0,1 1 1 0 0,0-1 0 0 0,1 0-1 0 0,-1 1 1 0 0,1-1 0 0 0,0 0-1 0 0,0-1 1 0 0,1 1 0 0 0,-1 0-1 0 0,4 2 107 0 0,4-14-3040 0 0,13-12 2210 0 0,-8 2-170 0 0</inkml:trace>
  <inkml:trace contextRef="#ctx0" brushRef="#br2" timeOffset="-181200.818">28034 9836 5585 0 0,'115'282'5058'0'0,"-56"-120"-4085"0"0,61 124 234 0 0,-81-227-1343 0 0,-38-60 84 0 0,1 0 1 0 0,-1 0 0 0 0,1 0-1 0 0,-1 0 1 0 0,0 0 0 0 0,1 0-1 0 0,-1 0 1 0 0,0 0 0 0 0,0 0-1 0 0,1-1 1 0 0,-1 1-1 0 0,0 0 1 0 0,0-1 0 0 0,-1 1-1 0 0,1-1 1 0 0,0 1 0 0 0,0-1-1 0 0,-1 0 1 0 0,1 1 0 0 0,-1-1-1 0 0,1 0 1 0 0,-1 1 0 0 0,0-1-1 0 0,0 0 1 0 0,0 1 0 0 0,0-1-1 0 0,0 0 1 0 0,0 0 0 0 0,0 1 50 0 0,0 0-58 0 0,13-142-3209 0 0,-11 94 2215 0 0</inkml:trace>
  <inkml:trace contextRef="#ctx0" brushRef="#br2" timeOffset="-181016.955">28390 9760 7978 0 0,'-27'92'4334'0'0,"-27"44"-3622"0"0,17-43-369 0 0,-121 268-467 0 0,153-349-109 0 0,0-1-1 0 0,0 0 1 0 0,-1-1 0 0 0,0 1-1 0 0,-1-1 1 0 0,0 0 0 0 0,0-1-1 0 0,-1 1 1 0 0,-1-2 0 0 0,1 1-1 0 0,-1-1 1 0 0,-1 0 0 0 0,0-1 0 0 0,0 0-1 0 0,0-1 1 0 0,-1 0 0 0 0,-3 1 233 0 0,11-6-151 0 0,1-1-1 0 0,-1 0 1 0 0,1 0 0 0 0,-1 0 0 0 0,1 0 0 0 0,-1-1 0 0 0,1 1-1 0 0,0-1 1 0 0,-1 1 0 0 0,1-1 0 0 0,-1 0 0 0 0,1 0 0 0 0,0 0 0 0 0,0 0-1 0 0,0 0 1 0 0,0 0 0 0 0,0-1 0 0 0,0 1 0 0 0,0-1 0 0 0,0 1 0 0 0,0-1-1 0 0,0 0 1 0 0,1 0 0 0 0,-2-1 151 0 0,-14-15-1776 0 0</inkml:trace>
  <inkml:trace contextRef="#ctx0" brushRef="#br2" timeOffset="-180829.507">27441 9566 8802 0 0,'-24'8'3209'0'0,"2"4"-2545"0"0,0-1-632 0 0,11 7-152 0 0,-1-4-24 0 0,6 1-24 0 0,8-4 0 0 0,4 1-64 0 0,-6-2-33 0 0,13 0-63 0 0,4-4-64 0 0,2-3-288 0 0,2 0-264 0 0,1-1-352 0 0,4-2 848 0 0,-1-5-769 0 0,6 0-367 0 0</inkml:trace>
  <inkml:trace contextRef="#ctx0" brushRef="#br2" timeOffset="-180619.397">29156 10013 4889 0 0,'-31'245'5612'0'0,"30"-238"-5544"0"0,-6 26 152 0 0,2 1-1 0 0,1-1 0 0 0,2 1 0 0 0,1 0 0 0 0,2 0 0 0 0,2 11-219 0 0,8-30-858 0 0,0-39-163 0 0,-9 18 1125 0 0,18-118-3317 0 0,-12 54 1658 0 0,-5 33 407 0 0</inkml:trace>
  <inkml:trace contextRef="#ctx0" brushRef="#br2" timeOffset="-180376.793">29007 9674 4225 0 0,'-10'10'202'0'0,"2"1"0"0"0,-1 1 0 0 0,1-1 0 0 0,1 2 0 0 0,0-1 0 0 0,1 1-1 0 0,0-1 1 0 0,1 2 0 0 0,1-1 0 0 0,0 0 0 0 0,0 1 0 0 0,1 0 0 0 0,1 0 0 0 0,1 0 0 0 0,0 2-202 0 0,-6 22 184 0 0,-76 440 792 0 0,57-122 1115 0 0,26-351-2063 0 0,-1 0-34 0 0,0 0 1 0 0,1 1-1 0 0,0-1 0 0 0,0 0 1 0 0,1 0-1 0 0,-1 1 0 0 0,1-1 1 0 0,0 0-1 0 0,1 0 0 0 0,-1 0 1 0 0,1 0-1 0 0,0 0 0 0 0,0-1 1 0 0,0 1-1 0 0,1 0 0 0 0,3 3 6 0 0,-3-7-49 0 0,0-1-1 0 0,0 0 1 0 0,0 0 0 0 0,0 0-1 0 0,0-1 1 0 0,0 1-1 0 0,0-1 1 0 0,0 1-1 0 0,0-1 1 0 0,-1 0 0 0 0,1 0-1 0 0,0-1 1 0 0,0 1-1 0 0,-1-1 1 0 0,1 1-1 0 0,-1-1 1 0 0,1 0 0 0 0,-1 1-1 0 0,0-1 1 0 0,1-1-1 0 0,-1 1 1 0 0,0 0 0 0 0,0 0-1 0 0,-1-1 1 0 0,1 1-1 0 0,0-1 1 0 0,-1 0-1 0 0,0 1 1 0 0,0-1 0 0 0,1 0-1 0 0,-1 0 1 0 0,-1 0-1 0 0,1 0 1 0 0,0 0-1 0 0,-1 0 1 0 0,0 0 49 0 0,1 2-24 0 0,56-147-4389 0 0,-47 123 3372 0 0</inkml:trace>
  <inkml:trace contextRef="#ctx0" brushRef="#br2" timeOffset="-180005.771">29492 9892 7242 0 0,'20'118'3851'0'0,"-19"64"-3495"0"0,-3-130-121 0 0,-12 315 138 0 0,-15-260 31 0 0,29-107-404 0 0,0-1 0 0 0,0 1 0 0 0,0 0 0 0 0,0-1 0 0 0,0 1 0 0 0,0 0 0 0 0,-1-1 0 0 0,1 1 0 0 0,0 0 0 0 0,0 0-1 0 0,0-1 1 0 0,-1 1 0 0 0,1 0 0 0 0,0 0 0 0 0,0-1 0 0 0,-1 1 0 0 0,1 0 0 0 0,0 0 0 0 0,0 0 0 0 0,-1-1 0 0 0,1 1 0 0 0,0 0 0 0 0,-1 0-1 0 0,1 0 1 0 0,0 0 0 0 0,-1 0 0 0 0,1 0 0 0 0,0 0 0 0 0,-1-1 0 0 0,1 1 0 0 0,0 0 0 0 0,-1 0 0 0 0,1 0 0 0 0,0 0 0 0 0,-1 1 0 0 0,1-1-1 0 0,0 0 1 0 0,-1 0 0 0 0,1 0 0 0 0,0 0 0 0 0,-1 0 0 0 0,1 0 0 0 0,0 0 0 0 0,-1 1 0 0 0,1-1 0 0 0,0 0 0 0 0,0 0 0 0 0,-1 0 0 0 0,1 1-1 0 0,0-1 1 0 0,0 0 0 0 0,-1 0 0 0 0,1 1 0 0 0,0-1 0 0 0,0 0 0 0 0,0 1 0 0 0,0-1 0 0 0,-1 0 0 0 0,1 1 0 0 0,-1-33-234 0 0,26-168-1281 0 0,39-196-2021 0 0,-63 390 3480 0 0,0 0 0 0 0,1 0 0 0 0,0 0 0 0 0,0 0 1 0 0,1 0-1 0 0,-1 0 0 0 0,1 1 0 0 0,0-1 0 0 0,1 1 0 0 0,-1 0 0 0 0,1 0 0 0 0,0 0 0 0 0,1 1 0 0 0,-1-1 0 0 0,1 1 0 0 0,0 0 0 0 0,2-2 56 0 0,-5 7 15 0 0,0-1 0 0 0,0 1 0 0 0,-1 0 1 0 0,1-1-1 0 0,0 1 0 0 0,0 0 0 0 0,-1 0 0 0 0,1 0 0 0 0,0 0 0 0 0,-1 1 0 0 0,1-1 0 0 0,-1 0 0 0 0,0 1 0 0 0,1-1 0 0 0,-1 1 0 0 0,0-1 0 0 0,0 1 0 0 0,0-1 0 0 0,0 1 0 0 0,0 0 0 0 0,0 0 0 0 0,0-1 0 0 0,-1 1 0 0 0,1 0 1 0 0,-1 0-1 0 0,1 0 0 0 0,-1 0 0 0 0,0 1-15 0 0,4 4 106 0 0,8 28 248 0 0,0-1 0 0 0,-3 2 1 0 0,0-1-1 0 0,-3 1 0 0 0,1 17-354 0 0,7 32 382 0 0,48 437 837 0 0,-51-450-1583 0 0,-5-82-2566 0 0,-1-68 1331 0 0,-5 37 404 0 0</inkml:trace>
  <inkml:trace contextRef="#ctx0" brushRef="#br2" timeOffset="-179749.34">29156 9123 9898 0 0,'-11'22'3665'0'0,"0"2"-3009"0"0,-2-5-808 0 0,5-5-8 0 0,13-1-528 0 0,0-2-96 0 0,11-1-113 0 0,3-4-159 0 0,10 2-488 0 0,-2-1 1016 0 0,8-1-568 0 0,6-3-193 0 0</inkml:trace>
  <inkml:trace contextRef="#ctx0" brushRef="#br2" timeOffset="-179176.906">30477 10687 9610 0 0,'7'41'4570'0'0,"-2"-69"-4589"0"0,-1 0 0 0 0,-1 0 0 0 0,-1 0 0 0 0,-2 0 0 0 0,0 0 0 0 0,-2 0 0 0 0,-2 0 0 0 0,0 0 0 0 0,-2 0 0 0 0,-1 1 0 0 0,-1 0 0 0 0,-1 0 0 0 0,-1 1-1 0 0,-2 0 1 0 0,0 1 0 0 0,-2 1 0 0 0,-6-8 19 0 0,19 28-52 0 0,-2-1-1 0 0,1 1 1 0 0,0 0-1 0 0,-1 0 1 0 0,0 0-1 0 0,0 0 1 0 0,0 1-1 0 0,0-1 1 0 0,0 1-1 0 0,-1 0 1 0 0,0 0-1 0 0,1 0 1 0 0,-1 0-1 0 0,0 1 1 0 0,-1-1-1 0 0,1 1 1 0 0,0 0-1 0 0,-1 1 1 0 0,1-1-1 0 0,-1 1 1 0 0,1-1-1 0 0,-1 1 1 0 0,0 1-1 0 0,0-1 1 0 0,1 1-1 0 0,-1 0 1 0 0,0 0 0 0 0,0 0-1 0 0,1 0 1 0 0,-1 1-1 0 0,0 0 1 0 0,1 0-1 0 0,-1 0 1 0 0,0 1-1 0 0,1-1 1 0 0,-4 3 52 0 0,-9 11 29 0 0,1 1 1 0 0,0 1 0 0 0,1 0-1 0 0,1 1 1 0 0,1 0 0 0 0,0 2-1 0 0,2-1 1 0 0,0 1 0 0 0,1 1 0 0 0,1 0-1 0 0,1 0 1 0 0,1 1 0 0 0,1-1-1 0 0,1 2 1 0 0,0 5-30 0 0,3-24 11 0 0,1-1 0 0 0,0 0 0 0 0,-1 1 1 0 0,1-1-1 0 0,1 0 0 0 0,-1 1 0 0 0,1-1 0 0 0,-1 1 0 0 0,1 0 1 0 0,0-1-1 0 0,0 1 0 0 0,0-1 0 0 0,1 1 0 0 0,-1-1 0 0 0,1 1 1 0 0,0-1-1 0 0,0 0 0 0 0,0 1 0 0 0,1-1 0 0 0,-1 0 0 0 0,1 0 1 0 0,-1 0-1 0 0,1 0 0 0 0,0 0 0 0 0,0 0 0 0 0,1 0 0 0 0,-1-1 1 0 0,1 1-1 0 0,-1-1 0 0 0,1 1 0 0 0,0-1 0 0 0,0 0 0 0 0,-1 0 1 0 0,2 0-1 0 0,-1-1 0 0 0,0 1 0 0 0,0-1 0 0 0,0 0 0 0 0,1 1 1 0 0,-1-2-1 0 0,1 1 0 0 0,-1 0 0 0 0,2 0-11 0 0,8-1-43 0 0,0 2 0 0 0,-1 0 0 0 0,1 0 0 0 0,0 1 0 0 0,-1 1 0 0 0,0 0 0 0 0,0 0 0 0 0,0 1 0 0 0,-1 1 0 0 0,1 0 0 0 0,-1 1 0 0 0,-1 0 0 0 0,1 0 0 0 0,-1 1 0 0 0,-1 1 0 0 0,1 0 0 0 0,-1 0 0 0 0,-1 1 0 0 0,0 0 0 0 0,0 0 0 0 0,-1 1 0 0 0,0 0 0 0 0,-1 0 0 0 0,0 0 0 0 0,0 3 43 0 0,11 22-55 0 0,-1 1 0 0 0,-2 0 1 0 0,-2 1-1 0 0,-1 0 0 0 0,-2 1 0 0 0,-2 0 0 0 0,-1 1 0 0 0,-2 0 0 0 0,-2-1 1 0 0,-1 1-1 0 0,-3 0 0 0 0,-1 0 0 0 0,-1-1 0 0 0,-3 1 0 0 0,-5 15 55 0 0,10-46 37 0 0,-1 0 1 0 0,1 0-1 0 0,-2-1 0 0 0,1 1 0 0 0,-1-1 0 0 0,0 0 0 0 0,-1 0 0 0 0,0 0 0 0 0,0-1 0 0 0,-1 0 0 0 0,0 0 1 0 0,0 0-1 0 0,-1-1 0 0 0,1 1 0 0 0,-1-2 0 0 0,-1 1 0 0 0,1-1 0 0 0,-1 0 0 0 0,0-1 0 0 0,0 1 0 0 0,0-2 1 0 0,-1 1-1 0 0,1-1 0 0 0,-1 0 0 0 0,0-1 0 0 0,0 0 0 0 0,0-1 0 0 0,0 0 0 0 0,0 0 0 0 0,0-1 0 0 0,-1 0 1 0 0,1 0-1 0 0,0-1 0 0 0,0 0 0 0 0,0-1 0 0 0,0 0 0 0 0,0 0 0 0 0,1-1 0 0 0,-1 0 0 0 0,1-1 1 0 0,0 0-1 0 0,-1 0 0 0 0,2-1 0 0 0,-1 0 0 0 0,0 0 0 0 0,1-1 0 0 0,0 0 0 0 0,1 0 0 0 0,-1 0 0 0 0,-2-5-37 0 0,0 1 8 0 0,2 0-1 0 0,-1-1 0 0 0,1 1 0 0 0,1-2 0 0 0,0 1 1 0 0,0-1-1 0 0,1 0 0 0 0,0 0 0 0 0,1 0 0 0 0,1 0 0 0 0,0-1 1 0 0,1 0-1 0 0,0 1 0 0 0,1-1 0 0 0,0 0 0 0 0,1 0 1 0 0,1 0-1 0 0,0-5-7 0 0,1 14-11 0 0,0 0 1 0 0,0-1 0 0 0,1 1 0 0 0,-1 0-1 0 0,1 0 1 0 0,0 1 0 0 0,0-1-1 0 0,0 0 1 0 0,1 1 0 0 0,-1 0-1 0 0,1 0 1 0 0,0 0 0 0 0,0 0-1 0 0,0 0 1 0 0,0 1 0 0 0,0 0 0 0 0,0 0-1 0 0,1 0 1 0 0,-1 0 0 0 0,1 1-1 0 0,0 0 1 0 0,-1 0 0 0 0,1 0-1 0 0,0 0 1 0 0,0 1 0 0 0,1 0 10 0 0,67-27-808 0 0,-53 14-165 0 0,-1-1 1 0 0,-1-1 0 0 0,0-1 0 0 0,-2-1 0 0 0,1 0-1 0 0,11-18 973 0 0,-7 5-1420 0 0</inkml:trace>
  <inkml:trace contextRef="#ctx0" brushRef="#br2" timeOffset="-178726.244">31138 9465 8234 0 0,'7'-28'3616'0'0,"-7"28"-3615"0"0,1-1 1 0 0,0 1 0 0 0,0-1 0 0 0,-1 1-1 0 0,1-1 1 0 0,0 1 0 0 0,0-1-1 0 0,-1 1 1 0 0,1 0 0 0 0,0-1 0 0 0,0 1-1 0 0,0 0 1 0 0,0-1 0 0 0,-1 1-1 0 0,1 0 1 0 0,0 0 0 0 0,0 0-1 0 0,0 0 1 0 0,0 0 0 0 0,0 0 0 0 0,0 0-1 0 0,0 0 1 0 0,-1 1 0 0 0,1-1-1 0 0,0 0 1 0 0,0 0 0 0 0,0 1 0 0 0,0-1-1 0 0,-1 1 1 0 0,1-1 0 0 0,0 0-1 0 0,0 1 1 0 0,-1-1 0 0 0,1 1-1 0 0,0 0 1 0 0,-1-1 0 0 0,1 1 0 0 0,0 0-1 0 0,-1-1 1 0 0,1 1 0 0 0,-1 0-1 0 0,1 0 1 0 0,-1-1 0 0 0,0 1 0 0 0,1 0-2 0 0,6 10-61 0 0,0 1 1 0 0,0 0-1 0 0,-2 0 1 0 0,1 0 0 0 0,-1 1-1 0 0,-1 0 1 0 0,0 0-1 0 0,-1 0 1 0 0,-1 0-1 0 0,0 1 1 0 0,0-1 0 0 0,-1 1-1 0 0,-1-1 1 0 0,-1 1-1 0 0,0-1 1 0 0,0 1 0 0 0,-3 9 60 0 0,2 11-90 0 0,-5 93-156 0 0,0-39 281 0 0,4 1 1 0 0,4-1 0 0 0,3 0-1 0 0,14 67-35 0 0,-14-129 91 0 0,2 0-1 0 0,1-1 0 0 0,1 0 1 0 0,1 0-1 0 0,1 0 0 0 0,1-1 1 0 0,1-1-1 0 0,1 0 0 0 0,1-1 1 0 0,1 0-1 0 0,1-1 1 0 0,1-1-1 0 0,1 0 0 0 0,0-2 1 0 0,2 0-1 0 0,2 1-90 0 0,-18-16 12 0 0,-1 0 1 0 0,0 0-1 0 0,1-1 0 0 0,0 1 1 0 0,-1-1-1 0 0,1 0 0 0 0,0 0 1 0 0,0-1-1 0 0,0 1 0 0 0,0-1 1 0 0,1 0-1 0 0,-1 0 1 0 0,0 0-1 0 0,1 0 0 0 0,-1-1 1 0 0,0 0-1 0 0,1 1 0 0 0,-1-2 1 0 0,1 1-1 0 0,-1-1 0 0 0,0 1 1 0 0,1-1-1 0 0,-1 0 0 0 0,0-1 1 0 0,0 1-1 0 0,0-1 0 0 0,0 1 1 0 0,0-1-1 0 0,0-1 1 0 0,0 1-1 0 0,-1 0 0 0 0,1-1 1 0 0,-1 0-1 0 0,0 0 0 0 0,0 0 1 0 0,0 0-1 0 0,0 0 0 0 0,1-2-12 0 0,32-100-4563 0 0,-29 77 3130 0 0</inkml:trace>
  <inkml:trace contextRef="#ctx0" brushRef="#br2" timeOffset="-178458.902">30878 9978 8418 0 0,'33'41'3923'0'0,"65"28"-3376"0"0,-81-63-512 0 0,0-1-1 0 0,0-1 0 0 0,1 0 1 0 0,0-1-1 0 0,0-1 1 0 0,0-1-1 0 0,0 0 1 0 0,0-1-1 0 0,0-1 1 0 0,0-1-1 0 0,0-1 1 0 0,0 0-1 0 0,11-4-34 0 0,-11 2 93 0 0,6 0-580 0 0,-1 0 1 0 0,0-1 0 0 0,0-2-1 0 0,-1 0 1 0 0,0-2 0 0 0,0 0-1 0 0,-1-2 1 0 0,0 0 0 0 0,-1-1-1 0 0,-1-1 1 0 0,7-6 486 0 0,-2-7-1558 0 0</inkml:trace>
  <inkml:trace contextRef="#ctx0" brushRef="#br2" timeOffset="-178188.953">31808 9924 7898 0 0,'5'138'4032'0'0,"21"184"-3633"0"0,-10-184-124 0 0,-6 1 0 0 0,-6 42-275 0 0,15-398-3829 0 0,-10 158 2589 0 0</inkml:trace>
  <inkml:trace contextRef="#ctx0" brushRef="#br2" timeOffset="-177791.198">32260 10295 9754 0 0,'10'82'4200'0'0,"-9"45"-3482"0"0,0-6-703 0 0,-6 101 223 0 0,11-315-334 0 0,17-142-638 0 0,-16 164 438 0 0,-7 49 173 0 0,2 1 0 0 0,0-1 0 0 0,1 1 0 0 0,1 0 0 0 0,1 0-1 0 0,1 0 1 0 0,0 0 0 0 0,2 1 0 0 0,1 0 0 0 0,0 1-1 0 0,1 0 1 0 0,1 0 123 0 0,-10 17-3 0 0,0 1 1 0 0,0-1-1 0 0,0 0 0 0 0,0 1 0 0 0,0-1 0 0 0,1 1 0 0 0,-1 0 0 0 0,1-1 0 0 0,-1 1 0 0 0,1 0 1 0 0,-1 0-1 0 0,1 0 0 0 0,-1 0 0 0 0,1 0 0 0 0,0 0 0 0 0,0 0 0 0 0,-1 1 0 0 0,1-1 0 0 0,0 1 0 0 0,0-1 1 0 0,0 1-1 0 0,0 0 0 0 0,0-1 0 0 0,0 1 0 0 0,-1 0 0 0 0,1 0 0 0 0,0 0 0 0 0,0 1 0 0 0,0-1 1 0 0,0 0-1 0 0,0 1 0 0 0,0-1 0 0 0,0 1 0 0 0,-1 0 0 0 0,1 0 0 0 0,0 0 0 0 0,-1-1 0 0 0,1 1 1 0 0,0 1-1 0 0,-1-1 0 0 0,1 0 0 0 0,-1 0 0 0 0,0 1 0 0 0,1-1 0 0 0,-1 0 0 0 0,0 1 0 0 0,0 0 1 0 0,0-1-1 0 0,0 1 0 0 0,0 0 0 0 0,0-1 0 0 0,0 1 3 0 0,42 97 249 0 0,-24-26-79 0 0,-3 1 1 0 0,-3 0-1 0 0,-3 1 1 0 0,-4 0-1 0 0,-3 64-170 0 0,-3-195 18 0 0,3 0 0 0 0,2 1 0 0 0,2 0 0 0 0,3 0 0 0 0,12-37-18 0 0,-22 89-1 0 0,0 0 0 0 0,0-1 0 0 0,1 1 0 0 0,-1-1 0 0 0,1 1 1 0 0,0 0-1 0 0,0-1 0 0 0,0 1 0 0 0,0 0 0 0 0,1 0 1 0 0,-1 0-1 0 0,1 0 0 0 0,0 0 0 0 0,0 0 0 0 0,0 1 0 0 0,0-1 1 0 0,0 0-1 0 0,1 1 0 0 0,-1 0 0 0 0,1-1 0 0 0,0 1 1 0 0,-1 0-1 0 0,1 1 0 0 0,0-1 0 0 0,0 0 0 0 0,0 1 0 0 0,1-1 1 0 0,-1 1-1 0 0,0 0 0 0 0,0 0 0 0 0,1 1 0 0 0,-1-1 1 0 0,1 1-1 0 0,-1-1 0 0 0,0 1 0 0 0,1 0 0 0 0,-1 0 0 0 0,1 1 1 0 0,-1-1-1 0 0,0 1 0 0 0,1-1 0 0 0,-1 1 0 0 0,0 0 1 0 0,4 2 0 0 0,6 10 19 0 0,1 1 0 0 0,-2 0 1 0 0,0 1-1 0 0,0 1 0 0 0,-2 0 1 0 0,0 0-1 0 0,0 1 1 0 0,1 7-20 0 0,20 32 15 0 0,86 179-644 0 0,-117-234 574 0 0,0-1 1 0 0,0 1-1 0 0,0 0 1 0 0,0-1-1 0 0,0 1 0 0 0,0-1 1 0 0,0 1-1 0 0,0 0 1 0 0,0-1-1 0 0,0 1 1 0 0,0-1-1 0 0,1 1 1 0 0,-1-1-1 0 0,0 1 1 0 0,0-1-1 0 0,1 1 0 0 0,-1-1 1 0 0,0 1-1 0 0,0-1 1 0 0,1 1-1 0 0,-1-1 1 0 0,1 1-1 0 0,-1-1 1 0 0,1 1-1 0 0,-1-1 0 0 0,0 0 1 0 0,1 1-1 0 0,-1-1 1 0 0,1 0-1 0 0,0 0 1 0 0,-1 1-1 0 0,1-1 1 0 0,-1 0-1 0 0,1 0 1 0 0,-1 0-1 0 0,1 0 0 0 0,-1 1 1 0 0,1-1-1 0 0,0 0 1 0 0,-1 0-1 0 0,1 0 1 0 0,-1 0-1 0 0,1 0 1 0 0,0-1-1 0 0,-1 1 0 0 0,1 0 1 0 0,-1 0-1 0 0,1 0 1 0 0,-1 0-1 0 0,1-1 1 0 0,-1 1-1 0 0,1 0 1 0 0,-1 0-1 0 0,1-1 1 0 0,-1 1-1 0 0,1 0 0 0 0,-1-1 1 0 0,1 1-1 0 0,-1-1 1 0 0,1 1-1 0 0,-1-1 1 0 0,0 1-1 0 0,1-1 1 0 0,-1 1-1 0 0,0-1 1 0 0,0 1-1 0 0,1-1 0 0 0,-1 1 1 0 0,0-1 54 0 0,6-41-2648 0 0,-6 41 2637 0 0,2-28-1872 0 0</inkml:trace>
  <inkml:trace contextRef="#ctx0" brushRef="#br2" timeOffset="-177344.835">33141 10284 4257 0 0,'46'84'6000'0'0,"-32"-66"-5597"0"0,0-1-1 0 0,2-1 0 0 0,0-1 1 0 0,0 0-1 0 0,2-1 1 0 0,0-1-1 0 0,0 0 1 0 0,1-1-1 0 0,6 1-402 0 0,-21-11 34 0 0,0 1 1 0 0,0-1-1 0 0,0-1 1 0 0,0 1-1 0 0,0 0 1 0 0,1-1-1 0 0,-1 0 1 0 0,0 0-1 0 0,1-1 1 0 0,-1 1-1 0 0,1-1 1 0 0,-1 0-1 0 0,1 0 1 0 0,-1 0-1 0 0,1 0 1 0 0,-1-1-1 0 0,0 0 1 0 0,1 0-1 0 0,-1 0 1 0 0,0-1-1 0 0,0 1 1 0 0,1-1-1 0 0,-1 0 1 0 0,-1 0-1 0 0,1 0 1 0 0,0-1-1 0 0,0 0 1 0 0,-1 1-1 0 0,1-1 1 0 0,-1 0-1 0 0,0-1 1 0 0,0 1-1 0 0,0 0 1 0 0,-1-1-1 0 0,1 0 1 0 0,1-3-35 0 0,3-12-121 0 0,-2-1 0 0 0,0 0 0 0 0,-1 0 0 0 0,-1 0 0 0 0,-1-1 0 0 0,0 1 0 0 0,-2-1 0 0 0,0 1 0 0 0,-2-1 0 0 0,0 1 0 0 0,-1-1 0 0 0,-1 1 0 0 0,-1 0 0 0 0,-1 1 0 0 0,-1-1 0 0 0,-5-10 121 0 0,12 26-9 0 0,-1 0 0 0 0,0 0-1 0 0,-1 0 1 0 0,1 0-1 0 0,-1 0 1 0 0,1 0-1 0 0,-1 0 1 0 0,0 0-1 0 0,-1 0 1 0 0,1 1-1 0 0,-1-1 1 0 0,1 1-1 0 0,-1 0 1 0 0,0 0-1 0 0,0 0 1 0 0,0 0-1 0 0,-1 0 1 0 0,1 1-1 0 0,-1 0 1 0 0,1-1 0 0 0,-1 1-1 0 0,0 0 1 0 0,0 1-1 0 0,0-1 1 0 0,0 1-1 0 0,0 0 1 0 0,0 0-1 0 0,-1 0 1 0 0,1 0-1 0 0,0 1 1 0 0,0 0-1 0 0,-1-1 1 0 0,1 2-1 0 0,0-1 1 0 0,-1 0-1 0 0,1 1 1 0 0,0 0-1 0 0,-2 1 10 0 0,-13 12 66 0 0,1 2-1 0 0,1 0 1 0 0,1 1-1 0 0,0 1 1 0 0,1 0-1 0 0,1 1 0 0 0,1 1 1 0 0,0 0-1 0 0,2 1 1 0 0,0 0-1 0 0,1 1 1 0 0,1 0-1 0 0,2 0 1 0 0,0 1-1 0 0,-2 14-65 0 0,2-15 105 0 0,1 1 0 0 0,1 0 0 0 0,1 0 0 0 0,1 1 0 0 0,1-1 0 0 0,1 1 0 0 0,1-1 1 0 0,1 1-1 0 0,2-1 0 0 0,0 1 0 0 0,1-1 0 0 0,1 0 0 0 0,1-1 0 0 0,4 9-105 0 0,-5-16 16 0 0,0 0 1 0 0,1 0-1 0 0,0-1 0 0 0,2 1 1 0 0,-1-1-1 0 0,2-1 1 0 0,0 0-1 0 0,0 0 0 0 0,1 0 1 0 0,1-1-1 0 0,0-1 0 0 0,0 0 1 0 0,1-1-1 0 0,1 0 1 0 0,0 0-1 0 0,0-2 0 0 0,1 1 1 0 0,0-2-1 0 0,0 0 0 0 0,1 0 1 0 0,0-2-1 0 0,0 0 1 0 0,0 0-1 0 0,1-2 0 0 0,6 1-16 0 0,-12-3-92 0 0,0-2-1 0 0,0 1 0 0 0,0-1 1 0 0,0-1-1 0 0,0 0 1 0 0,0 0-1 0 0,0-1 0 0 0,-1-1 1 0 0,1 1-1 0 0,-1-1 0 0 0,0-1 1 0 0,0 0-1 0 0,0 0 1 0 0,-1-1-1 0 0,6-5 93 0 0,-4 2-475 0 0,0 0 0 0 0,-1-1 0 0 0,0 0 0 0 0,-1-1 0 0 0,0 0 0 0 0,-1 0 1 0 0,0-1-1 0 0,0 0 0 0 0,-2 0 0 0 0,1 0 0 0 0,1-9 475 0 0,16-57-2191 0 0,-17 34 605 0 0</inkml:trace>
  <inkml:trace contextRef="#ctx0" brushRef="#br2" timeOffset="-177084.941">31889 9156 11931 0 0,'-35'72'4569'0'0,"7"-8"-3385"0"0,-4-2-1144 0 0,0-5 96 0 0,6-8-528 0 0,9-7-136 0 0,10-9-417 0 0,4-2-375 0 0,8-12-656 0 0,11-5 1304 0 0,5-14-1033 0 0,1 2-511 0 0</inkml:trace>
  <inkml:trace contextRef="#ctx0" brushRef="#br2" timeOffset="-175949.781">31827 9585 3825 0 0,'9'-12'2438'0'0,"56"-132"-2444"0"0,-56 110 38 0 0,-3-1 0 0 0,-1 0 0 0 0,-1 0 0 0 0,-2-1 0 0 0,-1 1-1 0 0,-2-1 1 0 0,-2 1 0 0 0,-2-5-32 0 0,5 40 9 0 0,0 0 0 0 0,-1 0 0 0 0,1 0 0 0 0,-1 0 0 0 0,1 0 0 0 0,0 0 0 0 0,-1 0 0 0 0,1 0 0 0 0,0 0 0 0 0,-1 0 0 0 0,1 0 0 0 0,0 0 0 0 0,-1 0 0 0 0,1 0 0 0 0,-1 0 0 0 0,1 0-1 0 0,0 0 1 0 0,-1 0 0 0 0,1 0 0 0 0,0-1 0 0 0,-1 1 0 0 0,1 0 0 0 0,0 0 0 0 0,0 0 0 0 0,-1-1 0 0 0,1 1 0 0 0,0 0 0 0 0,-1 0 0 0 0,1-1 0 0 0,0 1 0 0 0,0 0 0 0 0,0-1 0 0 0,-1 1 0 0 0,1 0 0 0 0,0 0 0 0 0,0-1 0 0 0,0 1 0 0 0,0-1 0 0 0,0 1 0 0 0,-1 0-9 0 0,-5 31 117 0 0,1 11 131 0 0,1-17 170 0 0,1-1-1 0 0,1 1 1 0 0,1 0 0 0 0,1-1 0 0 0,2 1 0 0 0,0 0 0 0 0,2 3-418 0 0,-2-22 78 0 0,1 2 721 0 0,2-27-388 0 0,-4 14-409 0 0,1 1 0 0 0,-1-1 0 0 0,-1 1 0 0 0,1-1 0 0 0,0 0 0 0 0,-1 0 0 0 0,0 1 1 0 0,0-1-1 0 0,-1 0 0 0 0,1 1 0 0 0,-1-1 0 0 0,0 0 0 0 0,0 1 0 0 0,-1-1 0 0 0,1 1 0 0 0,-1-1 0 0 0,0 1 0 0 0,0 0 0 0 0,-1 0 0 0 0,1 0 0 0 0,-1 0 0 0 0,0 0 0 0 0,0 0 0 0 0,0 1 0 0 0,0-1 0 0 0,-4-2-2 0 0,2 7-37 0 0,0 0 0 0 0,1 1-1 0 0,-1-1 1 0 0,0 1-1 0 0,1 0 1 0 0,-1 0-1 0 0,1 0 1 0 0,0 1 0 0 0,0-1-1 0 0,0 1 1 0 0,0 0-1 0 0,0 0 1 0 0,0 1-1 0 0,1-1 1 0 0,0 1-1 0 0,-1 0 1 0 0,2 0 0 0 0,-1 0-1 0 0,0 0 1 0 0,1 0-1 0 0,-1 0 1 0 0,1 1-1 0 0,1 0 1 0 0,-1-1 0 0 0,0 1-1 0 0,1 0 1 0 0,0-1-1 0 0,0 3 38 0 0,-25 66-2863 0 0,29-65 1925 0 0,1-7-442 0 0</inkml:trace>
  <inkml:trace contextRef="#ctx0" brushRef="#br2" timeOffset="-174915.868">29029 9825 5929 0 0,'-32'19'2512'0'0,"25"-16"-2357"0"0,0 0 0 0 0,0 1-1 0 0,1 0 1 0 0,-1 0 0 0 0,1 0-1 0 0,0 1 1 0 0,0 0-1 0 0,1 0 1 0 0,-1 1 0 0 0,1 0-1 0 0,0 0 1 0 0,1 0 0 0 0,0 0-1 0 0,-1 1 1 0 0,2-1 0 0 0,-2 3-155 0 0,-84 181 940 0 0,85-170-923 0 0,1 0 1 0 0,1 1 0 0 0,0-1-1 0 0,2 1 1 0 0,0-1-1 0 0,1 1 1 0 0,2-1 0 0 0,0 1-1 0 0,1-1 1 0 0,6 18-18 0 0,58 128 191 0 0,-52-130-141 0 0,-14-28-36 0 0,1-1-1 0 0,0 1 1 0 0,0-1 0 0 0,1 0-1 0 0,0 0 1 0 0,0-1 0 0 0,0 1-1 0 0,1-1 1 0 0,0 0 0 0 0,0 0-1 0 0,1 0 1 0 0,0-1 0 0 0,0 1-14 0 0,-4-5-23 0 0,0-1 0 0 0,0 1 0 0 0,-1-1 0 0 0,1 0 0 0 0,0 1 0 0 0,0-1 0 0 0,0 0 0 0 0,0 0 0 0 0,0 0 1 0 0,-1 0-1 0 0,1-1 0 0 0,0 1 0 0 0,0 0 0 0 0,0-1 0 0 0,0 1 0 0 0,-1-1 0 0 0,1 0 0 0 0,0 0 0 0 0,-1 0 1 0 0,1 1-1 0 0,0-1 0 0 0,-1-1 0 0 0,1 1 0 0 0,-1 0 0 0 0,0 0 0 0 0,1-1 0 0 0,-1 1 0 0 0,0 0 0 0 0,0-1 0 0 0,0 1 1 0 0,0-1-1 0 0,0 0 0 0 0,0 1 0 0 0,0-1 0 0 0,0 0 0 0 0,-1 1 0 0 0,1-1 23 0 0,27-71-2100 0 0,-4-35-1906 0 0,-19 79 2590 0 0</inkml:trace>
  <inkml:trace contextRef="#ctx0" brushRef="#br2" timeOffset="-174509.754">28577 10672 7314 0 0,'22'23'3627'0'0,"22"-39"-3280"0"0,-29 2-313 0 0,0 0 1 0 0,-1-2-1 0 0,-1 1 1 0 0,0-2-1 0 0,-1 0 1 0 0,-1 0-1 0 0,-1-1 1 0 0,5-11-35 0 0,9-22 17 0 0,-3-1 1 0 0,-1 0 0 0 0,-4-2-1 0 0,9-46-17 0 0,37-117-136 0 0,-62 216 134 0 0,0 0 0 0 0,0 0-1 0 0,1 0 1 0 0,-1 0 0 0 0,0 0-1 0 0,1 1 1 0 0,-1-1 0 0 0,1 0-1 0 0,-1 0 1 0 0,1 1-1 0 0,-1-1 1 0 0,1 0 0 0 0,0 1-1 0 0,-1-1 1 0 0,1 1 0 0 0,0-1-1 0 0,-1 0 1 0 0,1 1-1 0 0,0 0 1 0 0,0-1 0 0 0,0 1-1 0 0,-1-1 1 0 0,1 1 0 0 0,0 0-1 0 0,0 0 1 0 0,0-1-1 0 0,0 1 1 0 0,0 0 0 0 0,0 0-1 0 0,-1 0 1 0 0,1 0 0 0 0,0 0-1 0 0,0 0 1 0 0,0 0 0 0 0,0 0-1 0 0,0 1 1 0 0,0-1-1 0 0,0 0 1 0 0,-1 0 0 0 0,1 1-1 0 0,0-1 1 0 0,0 1 0 0 0,0-1-1 0 0,-1 0 1 0 0,1 1-1 0 0,0 0 1 0 0,-1-1 0 0 0,1 1-1 0 0,0-1 1 0 0,-1 1 0 0 0,1 0-1 0 0,-1-1 1 0 0,1 1 0 0 0,-1 0-1 0 0,1 0 1 0 0,-1-1-1 0 0,1 1 1 0 0,-1 0 0 0 0,0 0-1 0 0,1 0 1 0 0,-1 0 0 0 0,0 0-1 0 0,0 0 3 0 0,28 63 296 0 0,-26-59-244 0 0,92 271 2074 0 0,-90-266-2199 0 0,-1-1 0 0 0,2 1 0 0 0,-1-1-1 0 0,2 0 1 0 0,-1 0 0 0 0,1-1 0 0 0,0 0 0 0 0,1 0 0 0 0,0 0 0 0 0,0-1-1 0 0,1 0 1 0 0,0 0 0 0 0,3 1 73 0 0,-9-7-156 0 0,1 0 1 0 0,-1-1-1 0 0,0 1 0 0 0,1-1 1 0 0,-1 0-1 0 0,0 0 0 0 0,1 0 1 0 0,-1 0-1 0 0,0 0 0 0 0,1 0 1 0 0,-1 0-1 0 0,0-1 0 0 0,1 0 1 0 0,-1 1-1 0 0,0-1 0 0 0,0 0 1 0 0,1 0-1 0 0,-1 0 0 0 0,0 0 1 0 0,0 0-1 0 0,0-1 0 0 0,0 1 1 0 0,0-1-1 0 0,-1 1 1 0 0,1-1-1 0 0,0 0 0 0 0,-1 0 1 0 0,1 1-1 0 0,-1-1 0 0 0,0 0 1 0 0,0 0-1 0 0,1 0 0 0 0,-1-1 1 0 0,0 1-1 0 0,-1 0 0 0 0,1 0 156 0 0,12-20-1611 0 0</inkml:trace>
  <inkml:trace contextRef="#ctx0" brushRef="#br2" timeOffset="-174329.407">29029 9120 9626 0 0,'-11'32'2713'0'0,"-2"-10"-3458"0"0,8-8-751 0 0,7-12 968 0 0,4-4-968 0 0,9-9-393 0 0</inkml:trace>
  <inkml:trace contextRef="#ctx0" brushRef="#br2" timeOffset="-170677.915">29528 7242 10138 0 0,'-64'-11'3217'0'0,"8"8"-2785"0"0,4 3-504 0 0,-4 0-520 0 0,11 8 384 0 0,7 0-80 0 0,14-2-360 0 0,2 5-217 0 0,17-6-255 0 0,-6 0-224 0 0,16-4-216 0 0,14-1 919 0 0,24-3-751 0 0,-11 0-64 0 0</inkml:trace>
  <inkml:trace contextRef="#ctx0" brushRef="#br2" timeOffset="-155896.87">28336 14427 4289 0 0,'-5'2'143'0'0,"-1"0"0"0"0,1 0 1 0 0,-1 1-1 0 0,1 0 0 0 0,0 0 0 0 0,0 0 1 0 0,0 0-1 0 0,0 1 0 0 0,0 0 0 0 0,1 0 1 0 0,0 0-1 0 0,0 0 0 0 0,0 1 0 0 0,0-1 1 0 0,1 1-1 0 0,0 0 0 0 0,0 0 0 0 0,0 1 1 0 0,0-1-1 0 0,1 1 0 0 0,0-1 0 0 0,-1 4-143 0 0,17-7-29 0 0,92-1 14 0 0,381-74 34 0 0,-110 55-7 0 0,-125 27 110 0 0,167-8 312 0 0,-379-6-387 0 0,1 2 0 0 0,-1 2 0 0 0,1 1 0 0 0,-1 2 0 0 0,1 2 0 0 0,-1 2 0 0 0,27 7-47 0 0,-54-8 26 0 0,0 1 0 0 0,0 0-1 0 0,-1 1 1 0 0,0 0 0 0 0,0 1-1 0 0,-1 1 1 0 0,0-1 0 0 0,0 2-1 0 0,5 6-25 0 0,15 12 75 0 0,21-18 1484 0 0,38 55-1323 0 0,85 124 129 0 0,-121-127-312 0 0,-4 3 0 0 0,-2 2-1 0 0,-3 2 1 0 0,13 32-53 0 0,165 348 693 0 0,-178-368-492 0 0,4-2 0 0 0,3-2 0 0 0,35 37-201 0 0,56 82 307 0 0,-15 46-112 0 0,-67-92-171 0 0,23 12 16 0 0,-21-66-26 0 0,-62-95-23 0 0,-1-1-10 0 0,0 0 9 0 0,0 0 0 0 0,0 0 1 0 0,51 24 2 0 0,61-29-81 0 0,279-22-24 0 0,-231 29 66 0 0,-3 0 2 0 0,-1-6 0 0 0,46-12 44 0 0,-19-10-20 0 0,0-9 0 0 0,151-50 20 0 0,-108 22-626 0 0,-74 30-2639 0 0,-131 29 2443 0 0</inkml:trace>
  <inkml:trace contextRef="#ctx0" brushRef="#br2" timeOffset="-154797.821">28349 12567 1072 0 0,'-1'-1'47'0'0,"-1"-1"0"0"0,0 0-1 0 0,1 1 1 0 0,-1-1 0 0 0,0 1-1 0 0,0 0 1 0 0,0 0 0 0 0,0-1 0 0 0,0 1-1 0 0,0 1 1 0 0,0-1 0 0 0,0 0-1 0 0,0 0 1 0 0,-1 1 0 0 0,1-1 0 0 0,0 1-1 0 0,0 0 1 0 0,-1-1 0 0 0,1 1-1 0 0,0 0 1 0 0,-1 1 0 0 0,1-1-1 0 0,0 0 1 0 0,0 1 0 0 0,-1-1 0 0 0,1 1-1 0 0,0-1 1 0 0,0 1 0 0 0,0 0-1 0 0,0 0 1 0 0,0 0 0 0 0,0 0-1 0 0,0 1 1 0 0,0-1 0 0 0,0 1 0 0 0,0-1-1 0 0,1 1 1 0 0,-1-1 0 0 0,1 1-1 0 0,-1 0 1 0 0,1 0 0 0 0,0-1 0 0 0,-1 1-1 0 0,1 0 1 0 0,0 0 0 0 0,0 1-1 0 0,0 1-46 0 0,-8 22 306 0 0,2 1 0 0 0,0 1 0 0 0,2-1 0 0 0,1 1 0 0 0,2 0 0 0 0,0 0 0 0 0,2 0 0 0 0,1 0 0 0 0,2 8-306 0 0,-2-2 94 0 0,27 368 333 0 0,66 315-427 0 0,-14-140-43 0 0,11 392 531 0 0,-1 252 587 0 0,-81-1105-2646 0 0,-4 1 0 0 0,-6-1 0 0 0,-13 84 1571 0 0,9-165-1125 0 0</inkml:trace>
  <inkml:trace contextRef="#ctx0" brushRef="#br2" timeOffset="-154375.831">27545 17130 3089 0 0,'-1'0'22'0'0,"0"0"1"0"0,1 0 0 0 0,-1 0 0 0 0,1 0 0 0 0,-1 1-1 0 0,0-1 1 0 0,1 0 0 0 0,-1 0 0 0 0,1 1 0 0 0,-1-1-1 0 0,0 0 1 0 0,1 1 0 0 0,-1-1 0 0 0,1 0-1 0 0,-1 1 1 0 0,1-1 0 0 0,-1 1 0 0 0,1-1 0 0 0,0 1-1 0 0,-1-1 1 0 0,1 1 0 0 0,0-1 0 0 0,-1 1 0 0 0,1 0-1 0 0,0-1 1 0 0,-1 1 0 0 0,1-1 0 0 0,0 1-1 0 0,0 0 1 0 0,0-1 0 0 0,0 1 0 0 0,0 0 0 0 0,0-1-1 0 0,0 1 1 0 0,0 0 0 0 0,0-1 0 0 0,0 1 0 0 0,0 0-1 0 0,0-1 1 0 0,0 1 0 0 0,0-1 0 0 0,1 1-1 0 0,-1 0 1 0 0,0-1 0 0 0,0 1 0 0 0,1-1 0 0 0,-1 1-1 0 0,0-1 1 0 0,1 1 0 0 0,-1 0 0 0 0,1-1 0 0 0,-1 0-1 0 0,1 1 1 0 0,-1-1 0 0 0,1 1 0 0 0,-1-1-1 0 0,1 0 1 0 0,-1 1 0 0 0,1-1 0 0 0,-1 0 0 0 0,1 1-1 0 0,0-1 1 0 0,-1 0 0 0 0,1 0 0 0 0,0 1-23 0 0,41 20-197 0 0,180-6 162 0 0,-156-16 41 0 0,1181-8 28 0 0,398 37-91 0 0,-935-7 50 0 0,504 1 109 0 0,-832-13-569 0 0,-1 16 1 0 0,-1 17 0 0 0,4 18 466 0 0,-296-45-592 0 0</inkml:trace>
  <inkml:trace contextRef="#ctx0" brushRef="#br2" timeOffset="-153672.866">28367 17100 6241 0 0,'-4'-1'157'0'0,"0"1"-1"0"0,0 0 1 0 0,0 0-1 0 0,0 0 0 0 0,0 1 1 0 0,0-1-1 0 0,0 1 1 0 0,0 0-1 0 0,0 0 1 0 0,0 1-1 0 0,0-1 0 0 0,1 1 1 0 0,-1 0-1 0 0,1 0 1 0 0,-1 0-1 0 0,1 0 0 0 0,0 0 1 0 0,-3 3-157 0 0,-23 14-52 0 0,64-13-264 0 0,6-4 261 0 0,1-3 1 0 0,0 0 0 0 0,-1-3 0 0 0,0-2 0 0 0,10-3 54 0 0,13-1-38 0 0,913-148-179 0 0,291-60 32 0 0,189-36 242 0 0,-1218 225-1062 0 0,1 10-1 0 0,193 11 1006 0 0,-242 20-1196 0 0,-103-1 193 0 0</inkml:trace>
  <inkml:trace contextRef="#ctx0" brushRef="#br2" timeOffset="-152499.791">31106 15236 4033 0 0,'-5'15'1448'0'0,"0"1"-1120"0"0,0 0-264 0 0,2-1-56 0 0,2-2-24 0 0,-3 0-72 0 0,3-2-96 0 0,-1-5-88 0 0,2 1-264 0 0,0-1-120 0 0,0-6 432 0 0,0 0-384 0 0,-1 0-192 0 0</inkml:trace>
  <inkml:trace contextRef="#ctx0" brushRef="#br2" timeOffset="-152216.925">31080 15625 2785 0 0,'-5'27'1040'0'0,"1"-5"-792"0"0,-1-3-224 0 0,2-4-40 0 0,0 2-32 0 0,-2-4-32 0 0,2-2-24 0 0,-2-4-24 0 0,2 0-48 0 0,1-7-40 0 0,0 0-24 0 0,1 0-64 0 0,-1 0-16 0 0,1 0-41 0 0,-1 0 1 0 0,0 0 192 0 0,1 0-168 0 0,-1 0-24 0 0</inkml:trace>
  <inkml:trace contextRef="#ctx0" brushRef="#br2" timeOffset="-150863.656">31380 16531 2032 0 0,'-7'32'729'0'0,"-7"-8"-625"0"0,1-8-168 0 0,-1-8-200 0 0,1 0-49 0 0,2-8 209 0 0,1-8-184 0 0,-1-13-144 0 0</inkml:trace>
  <inkml:trace contextRef="#ctx0" brushRef="#br2" timeOffset="-150154.907">30356 13830 1008 0 0,'-8'10'532'0'0,"0"0"1"0"0,1 0-1 0 0,0 0 0 0 0,1 1 0 0 0,1 0 1 0 0,-1 1-1 0 0,2-1 0 0 0,0 1 0 0 0,0 0 1 0 0,1 0-1 0 0,0 2-532 0 0,-4 14-10 0 0,2 0 0 0 0,1 0 1 0 0,1 1-1 0 0,2-1 0 0 0,1 1 1 0 0,1-1-1 0 0,1 0 0 0 0,2 1 1 0 0,0-1-1 0 0,2 0 0 0 0,3 4 10 0 0,7 7-1264 0 0,-12-29 653 0 0</inkml:trace>
  <inkml:trace contextRef="#ctx0" brushRef="#br2" timeOffset="-149888.359">30408 15593 2425 0 0,'-5'45'960'0'0,"-1"-2"-696"0"0,3-10-192 0 0,-2-1 32 0 0,2-7-104 0 0,0-2-40 0 0,0-6-96 0 0,-1 4-88 0 0,1-10-80 0 0,0 3 208 0 0,-2-6-176 0 0,2 2-80 0 0</inkml:trace>
  <inkml:trace contextRef="#ctx0" brushRef="#br2" timeOffset="-149176.891">31951 16972 6129 0 0,'-1'45'2185'0'0,"-1"-9"-1705"0"0,-3-4-416 0 0,-4-2-56 0 0,4-7-8 0 0,2-9-24 0 0,0-9-40 0 0,0-4-8 0 0,1-2-8 0 0,0-1 0 0 0,2-50-48 0 0,-1 21-136 0 0,1-23-80 0 0,0 8-80 0 0,1-11-233 0 0,-1-12 457 0 0,4-12-336 0 0,-3 2-144 0 0</inkml:trace>
  <inkml:trace contextRef="#ctx0" brushRef="#br2" timeOffset="-147648.725">30466 13865 408 0 0,'-76'188'547'0'0,"-3"85"-79"0"0,61-151-511 0 0,15-109-17 0 0</inkml:trace>
  <inkml:trace contextRef="#ctx0" brushRef="#br2" timeOffset="-147240.613">30295 15147 720 0 0,'11'338'1012'0'0,"1"-193"-865"0"0,29 79 536 0 0,-41 139 1725 0 0,-11-48-2105 0 0,13-300-589 0 0,2 1-1 0 0,-1-1 0 0 0,2 0 1 0 0,0 0-1 0 0,1 0 0 0 0,0-1 1 0 0,1 0-1 0 0,1 0 1 0 0,0-1-1 0 0,1 0 0 0 0,0 0 1 0 0,11 11 286 0 0,-12-16-330 0 0</inkml:trace>
  <inkml:trace contextRef="#ctx0" brushRef="#br2" timeOffset="-204504.638">15118 16878 680 0 0,'-46'5'6020'0'0,"46"-5"-5939"0"0,0 0 17 0 0,0 0-8 0 0,0 0 0 0 0,0 0 5 0 0,24 6 207 0 0,-16-3-281 0 0,0-1 0 0 0,-1-1-1 0 0,1 1 1 0 0,0-1 0 0 0,0 0 0 0 0,0-1-1 0 0,0 0 1 0 0,0-1 0 0 0,0 1-1 0 0,0-1 1 0 0,0-1 0 0 0,0 0 0 0 0,1 0-21 0 0,225-52 374 0 0,-194 47-311 0 0,0 2-1 0 0,-1 1 1 0 0,2 2-1 0 0,-1 2 0 0 0,19 3-62 0 0,122 27 1182 0 0,-100 10-773 0 0,-80-39-466 0 0,-1-1-50 0 0,0 0-85 0 0,0 0-166 0 0,0 0-140 0 0,0 0-193 0 0,0-4-1294 0 0,0 3 1095 0 0</inkml:trace>
  <inkml:trace contextRef="#ctx0" brushRef="#br2" timeOffset="-203717.674">15233 16818 3569 0 0,'-74'127'3562'0'0,"72"-120"-3452"0"0,0 0 1 0 0,0 0 0 0 0,1 0-1 0 0,0 1 1 0 0,1-1-1 0 0,0 0 1 0 0,0 0 0 0 0,0 1-1 0 0,1-1 1 0 0,0 0-1 0 0,0 0 1 0 0,1 0-1 0 0,0 0 1 0 0,0 0 0 0 0,1 0-1 0 0,0 0 1 0 0,0-1-1 0 0,0 1 1 0 0,1-1 0 0 0,0 0-1 0 0,0 0 1 0 0,1 0-1 0 0,0-1 1 0 0,0 0-1 0 0,0 0 1 0 0,0 0 0 0 0,1 0-1 0 0,0-1 1 0 0,0 0-1 0 0,0 0 1 0 0,3 1-111 0 0,32 35-26 0 0,-22-19 41 0 0,2 0 1 0 0,0-2-1 0 0,2 0 1 0 0,0-2-1 0 0,1-1 1 0 0,0 0-1 0 0,1-2 1 0 0,7 2-16 0 0,-30-14 1 0 0,-1 0 0 0 0,1 0-1 0 0,-1-1 1 0 0,1 1 0 0 0,-1 0 0 0 0,0 1 0 0 0,1-1 0 0 0,-1 0-1 0 0,0 0 1 0 0,-1 0 0 0 0,1 1 0 0 0,0-1 0 0 0,-1 0 0 0 0,1 1-1 0 0,-1-1 1 0 0,0 1 0 0 0,1-1 0 0 0,-1 1 0 0 0,0-1 0 0 0,-1 0-1 0 0,1 1 1 0 0,0-1 0 0 0,-1 1 0 0 0,1-1 0 0 0,-1 0-1 0 0,0 1 1 0 0,0-1 0 0 0,0 0 0 0 0,0 0 0 0 0,0 0 0 0 0,0 1-1 0 0,-1 1 3 0 0,-70 87-529 0 0,14-19 500 0 0,3 3 1 0 0,4 2 0 0 0,3 3 0 0 0,3 1 0 0 0,4 3 0 0 0,-20 61 25 0 0,56-134 71 0 0,2-7-43 0 0,1 0 1 0 0,0 1-1 0 0,0-1 1 0 0,0 0-1 0 0,0 1 1 0 0,1-1-1 0 0,-1 1 1 0 0,1 0-1 0 0,0-1 1 0 0,1 1 0 0 0,-1 0-1 0 0,1 0 1 0 0,0 0-1 0 0,0-1 1 0 0,1 1-1 0 0,-1 0 1 0 0,1 0-1 0 0,0-1 1 0 0,0 1-1 0 0,1 0-28 0 0,11 0 22 0 0,10-2 11 0 0,-1-1 1 0 0,1-1 0 0 0,0-1 0 0 0,-1 0-1 0 0,1-2 1 0 0,-1-1 0 0 0,5-2-34 0 0,128-18 107 0 0,0 7 0 0 0,2 7 0 0 0,17 7-107 0 0,-62 5-5 0 0,-74 1-51 0 0,0-2-1 0 0,0-2 0 0 0,-1-2 1 0 0,1-1-1 0 0,0-2 0 0 0,-1-1 1 0 0,36-12 56 0 0,28-51-3045 0 0,-82 44 1687 0 0</inkml:trace>
  <inkml:trace contextRef="#ctx0" brushRef="#br2" timeOffset="-201509.216">11239 11174 4545 0 0,'0'1'69'0'0,"1"0"1"0"0,-1 0-1 0 0,0 0 0 0 0,0 1 1 0 0,1-1-1 0 0,-1 0 0 0 0,0 0 1 0 0,0 0-1 0 0,0 0 0 0 0,0 1 0 0 0,0-1 1 0 0,0 0-1 0 0,-1 0 0 0 0,1 0 1 0 0,0 0-1 0 0,-1 1 0 0 0,1-1 1 0 0,0 0-1 0 0,-1 0 0 0 0,0 0 1 0 0,1 0-1 0 0,-1 0 0 0 0,1 0 1 0 0,-1 0-1 0 0,0 0 0 0 0,0-1 1 0 0,0 1-1 0 0,1 0 0 0 0,-1 0 1 0 0,0 0-1 0 0,0-1 0 0 0,0 1 0 0 0,0-1 1 0 0,0 1-1 0 0,0-1 0 0 0,0 1 1 0 0,-1-1-1 0 0,1 1 0 0 0,0-1 1 0 0,0 0-1 0 0,0 0 0 0 0,0 1 1 0 0,-1-1-1 0 0,1 0-69 0 0,-4-14 152 0 0,66-284 84 0 0,-3-53 28 0 0,-23 82-187 0 0,-1 111 54 0 0,-41 113 800 0 0,4 55-855 0 0,-7 54-18 0 0,3 1 1 0 0,3-1-1 0 0,3 1 1 0 0,3 0-1 0 0,2-1 1 0 0,7 29-59 0 0,-6-58 35 0 0,-4-22 28 0 0,0 1-1 0 0,1-1 0 0 0,0 0 1 0 0,1 0-1 0 0,1 0 1 0 0,0 0-1 0 0,1 0 0 0 0,0-1 1 0 0,1 0-1 0 0,0 0 0 0 0,4 5-62 0 0,-8-15 26 0 0,0 0-1 0 0,0 0 0 0 0,0 0 1 0 0,0-1-1 0 0,0 1 0 0 0,1 0 1 0 0,-1-1-1 0 0,1 0 0 0 0,-1 0 0 0 0,1 1 1 0 0,0-2-1 0 0,-1 1 0 0 0,1 0 1 0 0,0 0-1 0 0,-1-1 0 0 0,1 1 1 0 0,0-1-1 0 0,0 0 0 0 0,0 0 1 0 0,-1 0-1 0 0,1 0 0 0 0,0-1 1 0 0,0 1-1 0 0,-1-1 0 0 0,1 0 1 0 0,0 1-1 0 0,-1-1 0 0 0,1 0 1 0 0,0-1-1 0 0,-1 1 0 0 0,1 0 1 0 0,-1-1-1 0 0,0 1 0 0 0,0-1 1 0 0,1 0-1 0 0,-1 0 0 0 0,1-1-25 0 0,73-86 395 0 0,-71 82-373 0 0,40-65 61 0 0,-3-3 0 0 0,-3-1 1 0 0,-3-2-1 0 0,-3-5-83 0 0,20-41 30 0 0,54-137-6 0 0,-54 143 4 0 0,-40 97 54 0 0,-14 21-12 0 0,1 0-6 0 0,0 0 14 0 0,4 9 21 0 0,32 236 734 0 0,-21-93-348 0 0,-12-129-377 0 0,1 0 1 0 0,1-1 0 0 0,1 0-1 0 0,1 0 1 0 0,1-1 0 0 0,1 1-1 0 0,1-2 1 0 0,9 15-109 0 0,-16-31 12 0 0,1 0-1 0 0,-1 0 1 0 0,1-1 0 0 0,-1 1-1 0 0,1-1 1 0 0,0 0 0 0 0,0 0-1 0 0,0-1 1 0 0,1 1 0 0 0,-1-1-1 0 0,0 0 1 0 0,1 0-1 0 0,0 0 1 0 0,-1-1 0 0 0,1 1-1 0 0,0-1 1 0 0,0-1 0 0 0,0 1-1 0 0,0 0 1 0 0,0-1 0 0 0,0 0-1 0 0,0 0 1 0 0,0-1-1 0 0,0 0 1 0 0,-1 1 0 0 0,1-2-1 0 0,0 1 1 0 0,0 0 0 0 0,2-2-12 0 0,132-67-1266 0 0,-58 2 455 0 0,-39 26 150 0 0</inkml:trace>
  <inkml:trace contextRef="#ctx0" brushRef="#br2" timeOffset="-199897.998">12102 10719 4841 0 0,'-23'67'2675'0'0,"-5"129"-1833"0"0,-75 364 882 0 0,18-236-921 0 0,58-271-732 0 0,9-71-135 0 0,-41-91-83 0 0,29-25-45 0 0,25 100 192 0 0,-2 0 0 0 0,-1 0 1 0 0,-1 1-1 0 0,-2 0 0 0 0,-2 0 1 0 0,-1 1-1 0 0,-1 1 1 0 0,-13-19-1 0 0,-38-5 285 0 0,90 70-208 0 0,1-1-1 0 0,0-2 1 0 0,1 0 0 0 0,0-1 0 0 0,1-2 0 0 0,0-1-1 0 0,1-1 1 0 0,0-1 0 0 0,23 2-77 0 0,-15-10 69 0 0,0-1 0 0 0,1-2 1 0 0,-2-1-1 0 0,1-2 1 0 0,-1-2-1 0 0,0-1 0 0 0,-1-1 1 0 0,0-2-1 0 0,30-18-69 0 0,-28-7 317 0 0,-47 46-178 0 0,-90 133-92 0 0,-37 139 57 0 0,-28 18 341 0 0,126-255-341 0 0,28-58-413 0 0,9-178-3779 0 0,7 163 2751 0 0</inkml:trace>
  <inkml:trace contextRef="#ctx0" brushRef="#br2" timeOffset="-195131.404">15163 18581 4025 0 0,'-41'89'2990'0'0,"31"-55"-2891"0"0,2 1 1 0 0,2 0 0 0 0,1 0-1 0 0,2 0 1 0 0,1 1-1 0 0,2-1 1 0 0,1 1-1 0 0,2-1 1 0 0,1 0 0 0 0,2 0-1 0 0,2 0 1 0 0,2 4-100 0 0,17 7-34 0 0,-26-46 34 0 0,151 24 354 0 0,-32-35-848 0 0,-117 10 333 0 0,0 0 0 0 0,0-1 1 0 0,0 1-1 0 0,0-1 0 0 0,-1 1 0 0 0,1-1 0 0 0,-1 0 0 0 0,1 0 1 0 0,-1 0-1 0 0,1 0 0 0 0,-1 0 0 0 0,0-1 0 0 0,0 1 0 0 0,0-1 1 0 0,-1 1-1 0 0,1-1 0 0 0,-1 0 0 0 0,1 0 0 0 0,-1 0 0 0 0,0 0 1 0 0,0 0-1 0 0,0 0 0 0 0,0-2 161 0 0,0-9-936 0 0</inkml:trace>
  <inkml:trace contextRef="#ctx0" brushRef="#br2" timeOffset="-194860.852">15080 18706 3665 0 0,'-13'75'4206'0'0,"35"-78"-4058"0"0,88-29-191 0 0,-14-12-2633 0 0,-79 37 1937 0 0</inkml:trace>
  <inkml:trace contextRef="#ctx0" brushRef="#br2" timeOffset="-194395.789">15631 18659 3929 0 0,'120'97'3339'0'0,"23"-37"-3309"0"0,-125-48 4 0 0,-17-11-7 0 0,-1-1-8 0 0,0 0-2 0 0,0 0 8 0 0,-1 4-21 0 0,0 0 0 0 0,0-1 1 0 0,-1 1-1 0 0,1 0 0 0 0,-1-1 0 0 0,0 1 0 0 0,0-1 0 0 0,0 0 0 0 0,-1 0 0 0 0,1 0 0 0 0,-1 0 0 0 0,1 0 0 0 0,-1 0 0 0 0,0 0 1 0 0,0-1-1 0 0,0 0 0 0 0,-1 0 0 0 0,1 1 0 0 0,-1-2 0 0 0,1 1 0 0 0,-1 0 0 0 0,1-1 0 0 0,-1 0 0 0 0,0 1 0 0 0,-3-1-4 0 0,-35 22-1670 0 0,23-13 775 0 0,10-7 259 0 0</inkml:trace>
  <inkml:trace contextRef="#ctx0" brushRef="#br2" timeOffset="-194125.827">16045 19054 2336 0 0,'0'27'1081'0'0,"-5"-2"-665"0"0,-4-3-304 0 0,-4 2 64 0 0,2-1-40 0 0,-4-4-104 0 0,0-7-64 0 0,2 0-48 0 0,-2-1-24 0 0,6-5-64 0 0,-1 0-40 0 0,-1-1-168 0 0,0-2-128 0 0,1-1 344 0 0,3 0-257 0 0,-3-2-151 0 0</inkml:trace>
  <inkml:trace contextRef="#ctx0" brushRef="#br2" timeOffset="-193434.841">16223 19093 2256 0 0,'52'54'3101'0'0,"-47"-69"-2705"0"0,29-96-182 0 0,-10-200-82 0 0,-24 310-132 0 0,-1-11 4 0 0,1-1-1 0 0,1 1 1 0 0,0-1-1 0 0,0 1 1 0 0,2 0 0 0 0,-1 0-1 0 0,2 0 1 0 0,-1 0-1 0 0,1 1 1 0 0,1-1 0 0 0,1 0-4 0 0,5 12 56 0 0,8 36 35 0 0,-3 1 0 0 0,-1 0 0 0 0,-1 2-1 0 0,-2-1 1 0 0,-1 8-91 0 0,1 2 337 0 0,57 176 2676 0 0,-69-223-3003 0 0,0 0-1 0 0,0 0 1 0 0,0 0-1 0 0,0 0 1 0 0,0 0-1 0 0,0 0 0 0 0,1 0 1 0 0,-1 0-1 0 0,0 0 1 0 0,0 0-1 0 0,1 0 0 0 0,-1 0 1 0 0,0 0-1 0 0,1 0 1 0 0,-1 0-1 0 0,1-1 1 0 0,-1 1-1 0 0,1 0 0 0 0,0 0 1 0 0,-1-1-1 0 0,1 1 1 0 0,0 0-1 0 0,-1-1 0 0 0,1 1 1 0 0,0 0-1 0 0,0-1 1 0 0,0 1-1 0 0,0-1 0 0 0,0 1 1 0 0,-1-1-1 0 0,1 0 1 0 0,0 1-1 0 0,0-1 1 0 0,0 0-1 0 0,0 0 0 0 0,0 0 1 0 0,0 0-1 0 0,0 0 1 0 0,0 0-1 0 0,0 0 0 0 0,0 0 1 0 0,0 0-1 0 0,0 0 1 0 0,0 0-1 0 0,0 0 1 0 0,0-1-1 0 0,0 1 0 0 0,0 0 1 0 0,0-1-1 0 0,-1 1 1 0 0,1-1-1 0 0,0 1 0 0 0,0-1 1 0 0,0 1-1 0 0,-1-1 1 0 0,1 0-1 0 0,0 1 0 0 0,0-1 1 0 0,-1 0-1 0 0,1 0 1 0 0,-1 1-1 0 0,1-1 1 0 0,-1 0-1 0 0,1-1-9 0 0,23-64-20 0 0,-24 65 26 0 0,34-260 7 0 0,-19 233-74 0 0,-14 27 42 0 0,-1 1-4 0 0,0 0-1 0 0,0 0 0 0 0,0 0 2 0 0,0 2 7 0 0,62 78 4 0 0,68 110 14 0 0,-111-198-2741 0 0,15-18 1983 0 0,-21 8-252 0 0</inkml:trace>
  <inkml:trace contextRef="#ctx0" brushRef="#br2" timeOffset="-191880.682">15760 16135 3265 0 0,'-30'53'2061'0'0,"-41"50"-1898"0"0,-23-2-163 0 0,79-81 35 0 0,0-2 0 0 0,-1 0 0 0 0,-1-1-1 0 0,-1-1 1 0 0,0 0 0 0 0,-1-1 0 0 0,-1-1 0 0 0,-10 5-35 0 0,25-17-2 0 0,1 0-1 0 0,-1 0 1 0 0,1-1-1 0 0,-1 1 1 0 0,0-1 0 0 0,0 0-1 0 0,0 0 1 0 0,0 0-1 0 0,0-1 1 0 0,0 0 0 0 0,0 0-1 0 0,0 0 1 0 0,0-1-1 0 0,0 1 1 0 0,0-1 0 0 0,1 0-1 0 0,-1-1 1 0 0,0 1 0 0 0,0-1-1 0 0,1 0 1 0 0,-1 0-1 0 0,1 0 1 0 0,0-1 0 0 0,-1 0-1 0 0,1 0 1 0 0,0 0-1 0 0,1 0 1 0 0,-2-1 2 0 0,-88-117-241 0 0,80 100 254 0 0,10 16-17 0 0,-1 0 1 0 0,1 0-1 0 0,0 0 0 0 0,0-1 0 0 0,0 0 1 0 0,1 1-1 0 0,0-1 0 0 0,0 0 0 0 0,1 0 1 0 0,-1 0-1 0 0,1 0 0 0 0,1-1 0 0 0,-1 1 0 0 0,1 0 1 0 0,0 0-1 0 0,0-1 0 0 0,1-2 4 0 0,53-6 547 0 0,14 13 104 0 0,1 3 0 0 0,0 4 1 0 0,58 10-652 0 0,-113-14 12 0 0,0 0 1 0 0,-1 0-1 0 0,1 2 1 0 0,-1-1-1 0 0,0 2 1 0 0,0 0-1 0 0,0 0 0 0 0,-1 1 1 0 0,1 1-1 0 0,-1 0 1 0 0,0 0-1 0 0,-1 2 1 0 0,1-1-1 0 0,-1 1 1 0 0,-1 1-1 0 0,0 0 1 0 0,9 10-13 0 0,130 188 264 0 0,-149-206-251 0 0,0 0 1 0 0,0 1 0 0 0,1-1-1 0 0,-1 0 1 0 0,1 1 0 0 0,-1-1-1 0 0,1 0 1 0 0,-1 0-1 0 0,1 1 1 0 0,0-1 0 0 0,-1 0-1 0 0,1 0 1 0 0,0 0 0 0 0,0 0-1 0 0,0 0 1 0 0,0 0 0 0 0,0 0-1 0 0,0 0 1 0 0,0 0-1 0 0,0-1 1 0 0,0 1 0 0 0,0 0-1 0 0,1-1 1 0 0,-1 1 0 0 0,0-1-1 0 0,0 1 1 0 0,1-1-1 0 0,-1 1 1 0 0,0-1 0 0 0,1 0-1 0 0,-1 0 1 0 0,1 0 0 0 0,-1 0-1 0 0,0 0 1 0 0,1 0-1 0 0,-1 0 1 0 0,0 0 0 0 0,1 0-1 0 0,-1-1 1 0 0,0 1 0 0 0,1-1-1 0 0,-1 1 1 0 0,0-1 0 0 0,0 1-1 0 0,1-1 1 0 0,-1 0-1 0 0,0 1 1 0 0,0-1 0 0 0,0 0-1 0 0,0 0 1 0 0,0 0 0 0 0,0 0-1 0 0,0 0 1 0 0,0 0-1 0 0,0 0 1 0 0,-1 0 0 0 0,1 0-1 0 0,0 0 1 0 0,-1-1 0 0 0,1 1-1 0 0,-1 0 1 0 0,1 0 0 0 0,-1-1-1 0 0,0 1 1 0 0,1 0-1 0 0,-1-1 1 0 0,0 1 0 0 0,0-1-14 0 0,6-26 29 0 0,-2 0 0 0 0,-1 0 0 0 0,-1 0 0 0 0,-1-1 0 0 0,-2 1 1 0 0,-1 0-1 0 0,-3-14-29 0 0,0 1 3 0 0,-1 1 0 0 0,-2 0 0 0 0,-2 1 0 0 0,-1 0 0 0 0,-3 0 0 0 0,-14-30-3 0 0,28 68-8 0 0,-1-1-1 0 0,1 0 1 0 0,0 1-1 0 0,-1-1 1 0 0,1 1-1 0 0,-1-1 1 0 0,1 0-1 0 0,-1 1 1 0 0,0-1-1 0 0,0 1 1 0 0,0 0-1 0 0,0-1 1 0 0,0 1-1 0 0,0 0 0 0 0,0-1 1 0 0,0 1-1 0 0,0 0 1 0 0,0 0-1 0 0,-1 0 1 0 0,1 0-1 0 0,0 0 1 0 0,-1 0-1 0 0,1 1 1 0 0,-1-1-1 0 0,1 0 1 0 0,-1 1-1 0 0,1-1 1 0 0,-1 1-1 0 0,0-1 1 0 0,1 1-1 0 0,-1 0 1 0 0,0 0-1 0 0,1 0 0 0 0,-1 0 1 0 0,0 0-1 0 0,1 0 1 0 0,-1 0-1 0 0,0 0 1 0 0,1 1-1 0 0,-1-1 1 0 0,1 0-1 0 0,-1 1 1 0 0,0 0-1 0 0,1-1 1 0 0,-1 1-1 0 0,1 0 1 0 0,0 0-1 0 0,-1 0 1 0 0,1 0-1 0 0,0 0 1 0 0,-1 0-1 0 0,1 0 0 0 0,0 0 1 0 0,0 1-1 0 0,0-1 1 0 0,0 0-1 0 0,0 1 1 0 0,0-1-1 0 0,1 1 1 0 0,-1-1-1 0 0,0 1 9 0 0,-48 152-446 0 0,33-78 400 0 0,-31 60-1497 0 0,46-136 1052 0 0</inkml:trace>
  <inkml:trace contextRef="#ctx0" brushRef="#br2" timeOffset="-190983.973">17415 17068 4185 0 0,'32'112'3768'0'0,"-15"65"-2955"0"0,-2-18-856 0 0,29 84 55 0 0,-27-18-187 0 0,-9-155-1949 0 0,-12-69 160 0 0,2-3 1077 0 0</inkml:trace>
  <inkml:trace contextRef="#ctx0" brushRef="#br2" timeOffset="-190500.752">17399 17117 1184 0 0,'0'-7'100'0'0,"-2"1"84"0"0,0 0 1 0 0,1 0-1 0 0,0-1 1 0 0,1 1-1 0 0,-1-1 1 0 0,1 1-1 0 0,0 0 1 0 0,1-1-1 0 0,0 1 1 0 0,0-1-1 0 0,0 1 1 0 0,1 0-1 0 0,0 0 0 0 0,0 0 1 0 0,0 0-1 0 0,1 0 1 0 0,0 0-1 0 0,0 0 1 0 0,0 1-1 0 0,1 0 1 0 0,0-1-1 0 0,0 2 1 0 0,0-1-1 0 0,0 0 1 0 0,1 1-1 0 0,0 0 1 0 0,0 0-1 0 0,0 0 1 0 0,1 0-1 0 0,-1 1 1 0 0,1 0-1 0 0,0 0 1 0 0,0 1-1 0 0,0-1-184 0 0,13 2 198 0 0,1 0-1 0 0,-1 1 0 0 0,0 1 0 0 0,0 1 1 0 0,0 0-1 0 0,0 2 0 0 0,-1 0 1 0 0,1 1-1 0 0,-1 1 0 0 0,0 1 0 0 0,0 0 1 0 0,-1 1-1 0 0,0 1 0 0 0,15 11-197 0 0,-28-18-32 0 0,0 0 0 0 0,-1 1 1 0 0,0-1-1 0 0,1 1 0 0 0,-1 0 0 0 0,0 0 0 0 0,0 0 0 0 0,-1 0 0 0 0,1 0 1 0 0,-1 1-1 0 0,1-1 0 0 0,-1 1 0 0 0,0-1 0 0 0,0 1 0 0 0,-1 0 0 0 0,1 0 1 0 0,-1 0-1 0 0,0 0 0 0 0,0 0 0 0 0,0 0 0 0 0,-1 0 0 0 0,1 0 0 0 0,-1 1 1 0 0,0-1-1 0 0,0 0 0 0 0,0 0 0 0 0,-1 0 0 0 0,0 0 0 0 0,1 1 0 0 0,-2-1 1 0 0,1 0-1 0 0,0 0 0 0 0,-1-1 0 0 0,1 1 0 0 0,-1 0 0 0 0,-1 0 32 0 0,-8 24-142 0 0,-2-1-1 0 0,-1-1 0 0 0,-1 0 1 0 0,-1-1-1 0 0,-2 0 0 0 0,-4 4 143 0 0,-72 96 1019 0 0,130-111-895 0 0,-17-5-122 0 0,-1 0 0 0 0,0 1 0 0 0,0 1 0 0 0,-1 0 0 0 0,0 2 0 0 0,-1 0 0 0 0,0 0 0 0 0,11 15-2 0 0,95 137-716 0 0,-112-162-1807 0 0,-10-5 1505 0 0</inkml:trace>
  <inkml:trace contextRef="#ctx0" brushRef="#br2" timeOffset="-189841.6">18147 18456 3345 0 0,'19'4'2072'0'0,"-18"-3"-2007"0"0,0-1 0 0 0,0 1 0 0 0,1-1 0 0 0,-1 1 0 0 0,0-1 0 0 0,0 0 0 0 0,1 1 0 0 0,-1-1 0 0 0,0 0 0 0 0,0 0 0 0 0,1 0-1 0 0,-1 0 1 0 0,0 0 0 0 0,1 0 0 0 0,-1 0 0 0 0,0 0 0 0 0,0 0 0 0 0,1-1 0 0 0,-1 1 0 0 0,0-1 0 0 0,0 1 0 0 0,1-1 0 0 0,-1 1 0 0 0,0-1 0 0 0,0 0 0 0 0,0 1 0 0 0,0-1 0 0 0,0 0 0 0 0,0 0 0 0 0,0 0 0 0 0,0 0 0 0 0,0 0 0 0 0,-1 0 0 0 0,1 0 0 0 0,0 0 0 0 0,0 0 0 0 0,-1 0 0 0 0,1 0 0 0 0,-1-1 0 0 0,1 1 0 0 0,-1 0 0 0 0,1-1-65 0 0,65-334 64 0 0,-44 205-64 0 0,-3-30 13 0 0,-17 147-80 0 0,14 63 100 0 0,122 330 1427 0 0,-121-340-1121 0 0,62 92 754 0 0,-78-130-1090 0 0,0 0-1 0 0,0 0 1 0 0,0 0 0 0 0,0-1-1 0 0,-1 1 1 0 0,1 0 0 0 0,1 0-1 0 0,-1-1 1 0 0,0 1 0 0 0,0-1-1 0 0,0 1 1 0 0,0-1 0 0 0,0 1-1 0 0,0-1 1 0 0,1 0 0 0 0,-1 1-1 0 0,0-1 1 0 0,0 0 0 0 0,1 0-1 0 0,-1 0 1 0 0,0 0 0 0 0,0 0-1 0 0,0 0 1 0 0,1-1-1 0 0,-1 1 1 0 0,0 0 0 0 0,0 0-1 0 0,0-1 1 0 0,1 1 0 0 0,-1-1-1 0 0,0 1 1 0 0,0-1 0 0 0,0 0-1 0 0,0 1 1 0 0,0-1 0 0 0,0 0-1 0 0,0 0 1 0 0,0 1 0 0 0,0-1-1 0 0,-1 0 1 0 0,1 0 0 0 0,0 0-1 0 0,0 0 1 0 0,-1 0 0 0 0,1 0-1 0 0,-1 0 1 0 0,1-1 0 0 0,-1 1-1 0 0,1 0 1 0 0,-1 0 0 0 0,0 0-3 0 0,22-65-23 0 0,7-348-250 0 0,-12 353-335 0 0,-16 61 517 0 0,-1 0-2 0 0,0 0 22 0 0,15 19 64 0 0,0 2 0 0 0,-1 0-1 0 0,-1 0 1 0 0,-1 1 0 0 0,-1 1 0 0 0,-1 0 0 0 0,-1 0-1 0 0,-1 1 1 0 0,-1 1 7 0 0,6 13 6 0 0,-1-2-12 0 0,2 0-1 0 0,2-1 0 0 0,0 0 1 0 0,3-2-1 0 0,5 6 7 0 0,-24-37-90 0 0,1 0-1 0 0,0 0 1 0 0,0 0-1 0 0,0 0 1 0 0,1 0-1 0 0,-1 0 1 0 0,0-1-1 0 0,1 1 1 0 0,-1-1-1 0 0,1 1 1 0 0,-1-1-1 0 0,1 1 1 0 0,0-1-1 0 0,0 0 1 0 0,0 0-1 0 0,-1 0 1 0 0,1 0-1 0 0,0 0 1 0 0,0 0-1 0 0,0 0 1 0 0,1-1-1 0 0,-1 1 0 0 0,0-1 1 0 0,0 0-1 0 0,0 1 1 0 0,0-1-1 0 0,0 0 1 0 0,1 0-1 0 0,-1 0 1 0 0,0-1-1 0 0,0 1 1 0 0,0 0-1 0 0,0-1 1 0 0,0 0-1 0 0,0 1 1 0 0,0-1-1 0 0,1 0 91 0 0,6-11-944 0 0</inkml:trace>
  <inkml:trace contextRef="#ctx0" brushRef="#br2" timeOffset="-189571.757">19308 17571 4409 0 0,'100'107'5236'0'0,"-87"-95"-5193"0"0,1-1-1 0 0,0 0 1 0 0,0-1-1 0 0,1-1 0 0 0,0 0 1 0 0,1-1-1 0 0,0 0 0 0 0,0-2 1 0 0,1 0-1 0 0,-1 0 0 0 0,7 0-41 0 0,22 3-794 0 0,0-2 1 0 0,0-2 0 0 0,0-2 0 0 0,1-2 0 0 0,8-3 792 0 0,-22 1-1086 0 0</inkml:trace>
  <inkml:trace contextRef="#ctx0" brushRef="#br2" timeOffset="-188563.769">20541 17705 3465 0 0,'73'112'3912'0'0,"-12"-17"-3449"0"0,-59-91-447 0 0,1 0-1 0 0,0-1 0 0 0,0 1 1 0 0,0-1-1 0 0,0 1 0 0 0,1-1 1 0 0,-1 0-1 0 0,1 0 1 0 0,0-1-1 0 0,0 1 0 0 0,0-1 1 0 0,0 0-1 0 0,0 0 0 0 0,0 0 1 0 0,1 0-1 0 0,-1-1 0 0 0,1 0 1 0 0,-1 0-1 0 0,1 0 0 0 0,0-1 1 0 0,-1 1-1 0 0,1-1 0 0 0,0 0 1 0 0,-1 0-1 0 0,1-1 1 0 0,0 1-1 0 0,-1-1 0 0 0,1 0 1 0 0,-1 0-1 0 0,1-1 0 0 0,-1 1 1 0 0,0-1-1 0 0,1 0 0 0 0,-1 0 1 0 0,0-1-1 0 0,0 1 0 0 0,1-2-15 0 0,6-16 15 0 0,0-1-1 0 0,-2 0 0 0 0,0-1 0 0 0,-2 0 0 0 0,0-1 0 0 0,-1 1 1 0 0,-1-1-1 0 0,-2 0 0 0 0,0-1 0 0 0,-1 1 0 0 0,-1 0 0 0 0,-2-1 1 0 0,0 1-1 0 0,-1 0 0 0 0,-2 0 0 0 0,-1-2-14 0 0,4 6 9 0 0,-1 0 1 0 0,-1 0-1 0 0,-1 0 0 0 0,-1 1 0 0 0,0 0 0 0 0,-2 0 0 0 0,0 0 1 0 0,-1 0-1 0 0,0 1 0 0 0,-2 1 0 0 0,0 0 0 0 0,0 0 1 0 0,-2 0-1 0 0,0 2 0 0 0,-1-1 0 0 0,0 2 0 0 0,-1 0 1 0 0,-3-2-10 0 0,11 11 11 0 0,1 0 1 0 0,-1 1 0 0 0,1 0-1 0 0,-1 0 1 0 0,0 1 0 0 0,0 0-1 0 0,0 0 1 0 0,0 0 0 0 0,0 1-1 0 0,-1-1 1 0 0,1 2 0 0 0,0-1-1 0 0,-1 1 1 0 0,1 0 0 0 0,0 0-1 0 0,-1 0 1 0 0,1 1 0 0 0,0 0-1 0 0,-1 0 1 0 0,1 1 0 0 0,0 0-1 0 0,0 0 1 0 0,0 0 0 0 0,0 1-1 0 0,1 0 1 0 0,-1 0 0 0 0,1 1 0 0 0,-1-1-1 0 0,1 1 1 0 0,0 0 0 0 0,1 0-1 0 0,-1 1 1 0 0,1-1 0 0 0,0 1-1 0 0,0 0 1 0 0,0 1 0 0 0,0-1-1 0 0,1 0 1 0 0,0 1 0 0 0,0 0-1 0 0,0 3-11 0 0,-3 8 57 0 0,1 0-1 0 0,0 1 1 0 0,2 0-1 0 0,0 0 0 0 0,1 0 1 0 0,1 0-1 0 0,0 0 1 0 0,1 0-1 0 0,2 0 1 0 0,-1 0-1 0 0,2 0 0 0 0,1 0 1 0 0,0 0-57 0 0,78 244 125 0 0,170 478-369 0 0,-153-415-2179 0 0,-97-308 1387 0 0,-3-19 266 0 0</inkml:trace>
  <inkml:trace contextRef="#ctx0" brushRef="#br2" timeOffset="-187940.805">21396 16794 4449 0 0,'-8'-3'3062'0'0,"-12"30"-2819"0"0,-79 141-190 0 0,88-124-489 0 0,2 1 0 0 0,2 1 1 0 0,2 0-1 0 0,2 0 0 0 0,2 0 0 0 0,2-1 0 0 0,2 1 1 0 0,2 0-1 0 0,5 13 436 0 0,-3 6-1004 0 0</inkml:trace>
  <inkml:trace contextRef="#ctx0" brushRef="#br2" timeOffset="-187603.406">21571 17574 4465 0 0,'10'49'1824'0'0,"-2"-7"-1240"0"0,-4-2-448 0 0,0 1 81 0 0,-3-6-161 0 0,4-3-48 0 0,-2-5-96 0 0,-1-3-56 0 0,3-2-65 0 0,-2-3-87 0 0,2-4-216 0 0,-2 1-112 0 0,0-5-136 0 0,0-5 456 0 0,2-3-416 0 0,-5-3-152 0 0</inkml:trace>
  <inkml:trace contextRef="#ctx0" brushRef="#br2" timeOffset="-187334.706">21742 17514 616 0 0,'64'269'3079'0'0,"-41"-47"-1195"0"0,-20-135-1374 0 0,-16-92-1165 0 0,-54-97-1460 0 0,52 68 1467 0 0,-3-1-167 0 0</inkml:trace>
  <inkml:trace contextRef="#ctx0" brushRef="#br2" timeOffset="-187062.852">21406 17372 4465 0 0,'39'92'3936'0'0,"-35"-86"-3869"0"0,0 1 0 0 0,0-2 0 0 0,0 1 0 0 0,0 0 0 0 0,1-1 0 0 0,0 0 0 0 0,0 0 0 0 0,1 0 0 0 0,-1-1 0 0 0,1 1-1 0 0,0-2 1 0 0,0 1 0 0 0,0 0 0 0 0,1-1 0 0 0,-1 0 0 0 0,1-1 0 0 0,0 0 0 0 0,0 0 0 0 0,6 1-67 0 0,258 19-380 0 0,-268-22 167 0 0,1 0 1 0 0,-1 0-1 0 0,0 0 1 0 0,0 0-1 0 0,1 0 1 0 0,-1-1-1 0 0,0 0 1 0 0,0 0-1 0 0,0 0 1 0 0,0 0-1 0 0,0 0 1 0 0,0 0-1 0 0,0-1 1 0 0,0 1-1 0 0,-1-1 1 0 0,1 0-1 0 0,0 0 1 0 0,-1 0-1 0 0,1 0 1 0 0,-1-1-1 0 0,0 1 1 0 0,0 0-1 0 0,0-1 1 0 0,0 0-1 0 0,0 1 1 0 0,-1-1-1 0 0,2-3 213 0 0,0-4-842 0 0</inkml:trace>
  <inkml:trace contextRef="#ctx0" brushRef="#br2" timeOffset="-186807.478">22003 17010 960 0 0,'27'52'871'0'0,"-2"0"1"0"0,-2 1-1 0 0,-3 2 0 0 0,-2 0 0 0 0,-2 1 0 0 0,-3 1 0 0 0,-2 0 0 0 0,-3 0 1 0 0,-1 14-872 0 0,2 14 293 0 0,-3 0 1 0 0,-4 0 0 0 0,-4 1 0 0 0,-3-1 0 0 0,-5 0 0 0 0,-18 80-294 0 0,24-143-386 0 0,-1 0 0 0 0,-1 0 1 0 0,-1-1-1 0 0,-1 0 1 0 0,-1 0-1 0 0,-1-1 1 0 0,0 0-1 0 0,-1-1 1 0 0,-2 0-1 0 0,-12 16 386 0 0,-6-11-1582 0 0,17-16 417 0 0</inkml:trace>
  <inkml:trace contextRef="#ctx0" brushRef="#br2" timeOffset="-186557.727">21339 16861 3593 0 0,'-1'-1'62'0'0,"0"0"-1"0"0,0 1 1 0 0,0-1 0 0 0,0 1 0 0 0,0-1-1 0 0,0 1 1 0 0,0-1 0 0 0,0 1 0 0 0,0 0-1 0 0,0 0 1 0 0,0-1 0 0 0,0 1-1 0 0,0 0 1 0 0,0 0 0 0 0,0 0 0 0 0,0 0-1 0 0,0 0 1 0 0,-1 0 0 0 0,1 0 0 0 0,0 1-1 0 0,0-1 1 0 0,0 0 0 0 0,0 1 0 0 0,0-1-1 0 0,0 0 1 0 0,0 1 0 0 0,0-1 0 0 0,0 1-1 0 0,1 0 1 0 0,-1-1 0 0 0,0 1 0 0 0,0 0-1 0 0,0-1 1 0 0,1 1 0 0 0,-1 0 0 0 0,0 0-1 0 0,1 0 1 0 0,-1 0 0 0 0,0 0 0 0 0,1 0-1 0 0,-1-1 1 0 0,1 1 0 0 0,0 0 0 0 0,-1 0-1 0 0,1 1 1 0 0,0-1 0 0 0,0 0 0 0 0,-1 0-1 0 0,1 0 1 0 0,0 0 0 0 0,0 0 0 0 0,0 0-1 0 0,0 0 1 0 0,1 1-62 0 0,-13 76 869 0 0,11-70-639 0 0,-20 516 2341 0 0,14-434-2511 0 0,4 1 1 0 0,4-1-1 0 0,4 1 0 0 0,3-1 0 0 0,5 0 1 0 0,4-1-1 0 0,3-1 0 0 0,4-1 1 0 0,12 20-61 0 0,34 11-664 0 0,-68-116 551 0 0,0 1 0 0 0,0-1-1 0 0,0 1 1 0 0,1-1 0 0 0,-1 0-1 0 0,1 0 1 0 0,0 0 0 0 0,-1 0-1 0 0,1 0 1 0 0,0-1 0 0 0,0 1 0 0 0,0-1-1 0 0,0 0 1 0 0,0 0 0 0 0,1 0-1 0 0,-1 0 1 0 0,0 0 0 0 0,0-1-1 0 0,1 0 1 0 0,-1 0 0 0 0,0 1-1 0 0,1-2 1 0 0,-1 1 0 0 0,0 0 0 0 0,1-1-1 0 0,-1 1 1 0 0,0-1 0 0 0,0 0-1 0 0,0 0 1 0 0,0-1 0 0 0,0 1-1 0 0,0 0 1 0 0,0-1 0 0 0,0 0 0 0 0,0 0-1 0 0,-1 0 1 0 0,1 0 0 0 0,2-2 113 0 0,15-18-1099 0 0,1-2-276 0 0</inkml:trace>
  <inkml:trace contextRef="#ctx0" brushRef="#br2" timeOffset="-185707.872">17443 16353 5953 0 0,'-48'0'3743'0'0,"-23"43"-3570"0"0,60-36 55 0 0,-9 9-187 0 0,0 1 0 0 0,2 0 0 0 0,0 2 0 0 0,0 0 0 0 0,2 1 0 0 0,1 0 0 0 0,0 1 0 0 0,-1 5-41 0 0,0 11-299 0 0,2 0 0 0 0,1 0 0 0 0,1 2 0 0 0,3-1 0 0 0,1 1 0 0 0,2 0 0 0 0,2 1 0 0 0,1 0 0 0 0,2-1 0 0 0,2 1 0 0 0,1 1 299 0 0,-2 43-836 0 0,-1 244-741 0 0,-7 0 3471 0 0,6-297-1669 0 0,1 1 0 0 0,1-1-1 0 0,2 1 1 0 0,2-1-1 0 0,0 0 1 0 0,2 0-1 0 0,2-1 1 0 0,4 12-225 0 0,3-10-115 0 0,2-2 0 0 0,1-1 1 0 0,1 0-1 0 0,2-1 0 0 0,0-1 1 0 0,2-1-1 0 0,16 14 115 0 0,19-6-3305 0 0,-49-30 2352 0 0</inkml:trace>
  <inkml:trace contextRef="#ctx0" brushRef="#br2" timeOffset="-184638.708">16279 16861 3505 0 0,'-74'142'1784'0'0,"65"-120"-1637"0"0,-1 13-126 0 0,2 1 1 0 0,1 0-1 0 0,1 0 0 0 0,2 0 1 0 0,1 35-22 0 0,19 119-1333 0 0,7-34 174 0 0,-3-98 2757 0 0,13-61-1378 0 0,26-8-184 0 0,0-7-645 0 0,-57 14-929 0 0,1 2 980 0 0</inkml:trace>
  <inkml:trace contextRef="#ctx0" brushRef="#br2" timeOffset="-183227.697">14008 16765 4761 0 0,'-5'139'1875'0'0,"-39"69"-3799"0"0,23-121 1252 0 0,12-48 504 0 0,1-6 246 0 0,0 1 0 0 0,2 1 0 0 0,2-1-1 0 0,1 1 1 0 0,2 22-78 0 0,3-46 101 0 0,2 1-1 0 0,-1 0 1 0 0,2-1 0 0 0,-1 0 0 0 0,2 0 0 0 0,-1 0-1 0 0,2-1 1 0 0,-1 0 0 0 0,1 0 0 0 0,1 0 0 0 0,0-1-1 0 0,0 0 1 0 0,1-1 0 0 0,0 1 0 0 0,0-2 0 0 0,1 0-1 0 0,0 0 1 0 0,0 0 0 0 0,1-1 0 0 0,0-1 0 0 0,0 0-1 0 0,0 0 1 0 0,1-1 0 0 0,-1-1 0 0 0,1 0-1 0 0,10 1-100 0 0,134-5-149 0 0,-114-24-3173 0 0,-42 23 2577 0 0</inkml:trace>
  <inkml:trace contextRef="#ctx0" brushRef="#br2" timeOffset="-182940.828">14136 17002 4457 0 0,'-5'-1'3949'0'0,"7"6"-2901"0"0,145-12-1681 0 0,-128 11-151 0 0,-15 0-3295 0 0,-4-4 3330 0 0</inkml:trace>
  <inkml:trace contextRef="#ctx0" brushRef="#br2" timeOffset="-182674.733">13936 16580 4625 0 0,'6'10'832'0'0,"-2"-3"-659"0"0,-1 1 0 0 0,1-1-1 0 0,1 1 1 0 0,-1-1 0 0 0,1-1 0 0 0,1 1 0 0 0,-1-1 0 0 0,1 0-1 0 0,0 0 1 0 0,0 0 0 0 0,1-1 0 0 0,0 0 0 0 0,-1 0 0 0 0,2-1-1 0 0,-1 0 1 0 0,1 0 0 0 0,-1-1 0 0 0,1 0 0 0 0,0 0 0 0 0,0-1-1 0 0,0 0 1 0 0,0 0-173 0 0,15 0-81 0 0,0-1-1 0 0,0 0 0 0 0,0-2 0 0 0,0-1 1 0 0,0-1-1 0 0,-1 0 0 0 0,6-3 82 0 0,88-48-4866 0 0,-103 46 3942 0 0</inkml:trace>
  <inkml:trace contextRef="#ctx0" brushRef="#br2" timeOffset="-182206.749">14581 15493 6065 0 0,'18'16'3701'0'0,"-9"34"-3428"0"0,-8-39-95 0 0,46 717-1245 0 0,-11-125 996 0 0,-43 592 71 0 0,-28-818 1241 0 0,7-85 542 0 0,10 97-1783 0 0,18-377 14 0 0,-2-5-33 0 0,1 0 1 0 0,0 0 0 0 0,1 0 0 0 0,0 0 0 0 0,0 0 0 0 0,0 0 0 0 0,1 0-1 0 0,0 0 1 0 0,0 0 0 0 0,1-1 0 0 0,0 1 0 0 0,0 0 0 0 0,1 0 0 0 0,0-1-1 0 0,0 0 1 0 0,0 1 0 0 0,1-1 0 0 0,-1-1 0 0 0,2 1 0 0 0,-1 0 0 0 0,1-1-1 0 0,-1 0 1 0 0,2 0 0 0 0,4 4 18 0 0,6-2-262 0 0,0-1 0 0 0,1-1-1 0 0,0 0 1 0 0,-1-1 0 0 0,1-1 0 0 0,1-1-1 0 0,-1 0 1 0 0,0-2 0 0 0,1 1 0 0 0,-1-2-1 0 0,0 0 1 0 0,0-2 0 0 0,0 0 0 0 0,0 0-1 0 0,0-2 1 0 0,0 0 0 0 0,-1 0 0 0 0,0-2-1 0 0,0 0 1 0 0,10-7 262 0 0,8-4-1259 0 0</inkml:trace>
  <inkml:trace contextRef="#ctx0" brushRef="#br2" timeOffset="-181770.627">14734 15166 7370 0 0,'0'14'3200'0'0,"-17"13"-2764"0"0,6-9-356 0 0,10-17-80 0 0,0 1 0 0 0,1 0 0 0 0,-1 0 0 0 0,1 0-1 0 0,-1 0 1 0 0,1 0 0 0 0,0-1 0 0 0,0 1 0 0 0,0 0-1 0 0,0 0 1 0 0,0 0 0 0 0,0 0 0 0 0,1 0 0 0 0,-1 0-1 0 0,1-1 1 0 0,-1 1 0 0 0,1 0 0 0 0,0 0 0 0 0,-1 0 0 0 0,1-1-1 0 0,0 1 1 0 0,0 0 0 0 0,0-1 0 0 0,0 1 0 0 0,1-1-1 0 0,-1 0 1 0 0,0 1 0 0 0,1-1 0 0 0,-1 0 0 0 0,1 0-1 0 0,-1 1 1 0 0,1-1 0 0 0,0 0 0 0 0,-1-1 0 0 0,1 1-1 0 0,0 0 1 0 0,-1 0 0 0 0,1-1 0 0 0,0 1 0 0 0,0-1-1 0 0,0 0 1 0 0,0 1 0 0 0,0-1 0 0 0,0 0 0 0 0,-1 0-1 0 0,1 0 1 0 0,101-1-200 0 0,-91 0 139 0 0,205-14-3291 0 0,-168 13 2049 0 0</inkml:trace>
  <inkml:trace contextRef="#ctx0" brushRef="#br2" timeOffset="-180802.413">22832 17006 6689 0 0,'-4'288'3652'0'0,"-41"382"-3309"0"0,23-441-814 0 0,11 2 0 0 0,9 3 471 0 0,15-121-4137 0 0,-10-108 3229 0 0</inkml:trace>
  <inkml:trace contextRef="#ctx0" brushRef="#br2" timeOffset="-179689.606">22289 16614 3529 0 0,'83'422'3686'0'0,"-54"-273"-3321"0"0,-8 2 0 0 0,-5 1 0 0 0,-8 0-1 0 0,-6 0 1 0 0,-14 109-365 0 0,1-158 85 0 0,-4-1 0 0 0,-5 0 0 0 0,-4 1-85 0 0,18-80-127 0 0,-1 1-1 0 0,-1-2 1 0 0,0 1 0 0 0,-2-1-1 0 0,-1 0 1 0 0,0-1-1 0 0,-4 3 128 0 0,-81 63-3872 0 0,85-83 2847 0 0</inkml:trace>
  <inkml:trace contextRef="#ctx0" brushRef="#br2" timeOffset="-178605.806">23602 18022 1616 0 0,'2'-18'1382'0'0,"-6"-7"-1225"0"0,0-1-1 0 0,-2 1 1 0 0,-1 0-1 0 0,-1 1 1 0 0,-1-1-1 0 0,-1 1 1 0 0,-1 1 0 0 0,-1 0-1 0 0,-2 1 1 0 0,0 0-1 0 0,-1 1 1 0 0,-1 1-1 0 0,0 0 1 0 0,-2 1-1 0 0,-10-8-156 0 0,23 23 35 0 0,0 1 0 0 0,0-1-1 0 0,-1 1 1 0 0,1 1-1 0 0,-1-1 1 0 0,1 1-1 0 0,-1 0 1 0 0,0 0-1 0 0,0 0 1 0 0,0 1-1 0 0,0 0 1 0 0,0 0-1 0 0,0 0 1 0 0,0 1-1 0 0,0 0 1 0 0,0 0 0 0 0,0 1-1 0 0,-1 0 1 0 0,1 0-1 0 0,0 0 1 0 0,1 1-1 0 0,-1-1 1 0 0,0 2-1 0 0,0-1 1 0 0,1 0-1 0 0,-1 1 1 0 0,1 0-1 0 0,0 1 1 0 0,0-1-1 0 0,0 1 1 0 0,-1 0-35 0 0,-5 6 150 0 0,0-1 1 0 0,0 1-1 0 0,1 1 0 0 0,1-1 0 0 0,-1 2 1 0 0,2-1-1 0 0,-1 1 0 0 0,2 1 1 0 0,0 0-1 0 0,0 0 0 0 0,1 0 0 0 0,-3 10-150 0 0,2 2 73 0 0,2 0 0 0 0,0 0 0 0 0,1 0 0 0 0,2 1 0 0 0,0-1 0 0 0,2 1 0 0 0,1-1 0 0 0,1 1 0 0 0,1-1-1 0 0,1 1 1 0 0,1-1 0 0 0,2 1-73 0 0,1-8 8 0 0,0 0 0 0 0,2-1 0 0 0,0 0 0 0 0,1 0 0 0 0,0-1-1 0 0,2-1 1 0 0,0 0 0 0 0,0-1 0 0 0,6 4-8 0 0,20 25 9 0 0,-33-36-8 0 0,10 8 49 0 0,-2 0-1 0 0,0 1 0 0 0,0 0 0 0 0,-2 1 0 0 0,0 1 0 0 0,-1 0 1 0 0,0 1-1 0 0,-2 0 0 0 0,0 0 0 0 0,-2 1 0 0 0,0 0 0 0 0,-1 0 1 0 0,-1 1-1 0 0,1 11-49 0 0,-5-20 94 0 0,-1 0 0 0 0,0 1 0 0 0,-1-1 1 0 0,-1 0-1 0 0,0 0 0 0 0,-1 0 0 0 0,0 0 0 0 0,0 0 0 0 0,-2 0 1 0 0,1-1-1 0 0,-1 0 0 0 0,-1 0 0 0 0,0 0 0 0 0,-1-1 1 0 0,0 1-1 0 0,0-2 0 0 0,-1 1 0 0 0,0-1 0 0 0,-1 0 1 0 0,0-1-1 0 0,-1 0 0 0 0,1 0 0 0 0,-1-1 0 0 0,-5 2-94 0 0,-4 0-32 0 0,-1-2 1 0 0,0 0-1 0 0,0 0 0 0 0,-1-2 0 0 0,0-1 0 0 0,1 0 1 0 0,-2-2-1 0 0,1 0 0 0 0,0-2 0 0 0,0 0 0 0 0,0-1 1 0 0,0-1-1 0 0,-9-3 32 0 0,-92-24-2169 0 0,56-19-2766 0 0,61 38 3712 0 0</inkml:trace>
  <inkml:trace contextRef="#ctx0" brushRef="#br2" timeOffset="-178202.787">23799 19082 4089 0 0,'49'71'2702'0'0,"-49"-82"-2310"0"0,-9-38-345 0 0,-3 1 1 0 0,-2 0-1 0 0,-1 0 0 0 0,-3 2 1 0 0,-2 0-1 0 0,-2 1 0 0 0,-2 1 1 0 0,-15-20-48 0 0,33 54 3 0 0,3 4-1 0 0,0 0 0 0 0,0 0-1 0 0,0 1 1 0 0,0 0-1 0 0,-1-1 1 0 0,0 1 0 0 0,0 0-1 0 0,0 1 1 0 0,-1-1 0 0 0,0 1-1 0 0,0 0 1 0 0,0 0 0 0 0,0 0-1 0 0,0 1 1 0 0,-1 0-1 0 0,0 0 1 0 0,0 0 0 0 0,1 1-1 0 0,-7-2-1 0 0,9 6 5 0 0,1 1-1 0 0,-1 0 1 0 0,1 0-1 0 0,0 0 1 0 0,0 0-1 0 0,0 0 0 0 0,0 0 1 0 0,0 1-1 0 0,0-1 1 0 0,1 1-1 0 0,0-1 1 0 0,0 1-1 0 0,0-1 1 0 0,0 1-1 0 0,0 0 0 0 0,1 0 1 0 0,0-1-1 0 0,0 4-4 0 0,-2 18 34 0 0,1 0 0 0 0,1 1 0 0 0,1-1-1 0 0,1 0 1 0 0,2 0 0 0 0,0 0 0 0 0,2-1 0 0 0,1 0-1 0 0,0 0 1 0 0,2 0 0 0 0,1-1 0 0 0,1 0 0 0 0,1-1-1 0 0,0 0 1 0 0,16 19-34 0 0,-28-40-56 0 0,1 1 1 0 0,0 0-1 0 0,0 0 0 0 0,0 0 0 0 0,0 0 1 0 0,1-1-1 0 0,-1 1 0 0 0,0-1 0 0 0,1 1 1 0 0,-1-1-1 0 0,1 1 0 0 0,-1-1 0 0 0,1 0 1 0 0,0 0-1 0 0,-1 1 0 0 0,1-1 0 0 0,0-1 1 0 0,0 1-1 0 0,0 0 0 0 0,0 0 0 0 0,0-1 1 0 0,0 1-1 0 0,0-1 0 0 0,0 1 0 0 0,0-1 1 0 0,0 0-1 0 0,0 0 0 0 0,0 0 0 0 0,0 0 1 0 0,0 0-1 0 0,0-1 0 0 0,0 1 0 0 0,0 0 1 0 0,0-1-1 0 0,0 0 0 0 0,0 1 0 0 0,0-1 1 0 0,0 0-1 0 0,0 0 0 0 0,0 0 0 0 0,-1 0 1 0 0,1-1-1 0 0,0 1 0 0 0,-1 0 0 0 0,1-1 1 0 0,0-1 55 0 0,4-14-755 0 0,-2-1-252 0 0</inkml:trace>
  <inkml:trace contextRef="#ctx0" brushRef="#br2" timeOffset="-177949.699">24271 19149 4265 0 0,'4'57'1600'0'0,"1"9"-1168"0"0,-3-9-312 0 0,-2-4-8 0 0,0-10-16 0 0,-4 1-32 0 0,1-9-24 0 0,-1-3-8 0 0,2-6-40 0 0,-3-1-48 0 0,5-3-48 0 0,-1-1-112 0 0,1-10-360 0 0,0-3-136 0 0,1-3-144 0 0,-1-7 552 0 0,0 1-616 0 0,0-1-265 0 0</inkml:trace>
  <inkml:trace contextRef="#ctx0" brushRef="#br2" timeOffset="-177405.993">24492 18971 5457 0 0,'0'0'61'0'0,"-1"0"0"0"0,1 0 0 0 0,0 1 0 0 0,-1-1 0 0 0,1 0 0 0 0,0 0 0 0 0,-1 1 0 0 0,1-1 0 0 0,0 0-1 0 0,0 1 1 0 0,-1-1 0 0 0,1 0 0 0 0,0 1 0 0 0,0-1 0 0 0,0 0 0 0 0,0 1 0 0 0,-1-1 0 0 0,1 0 0 0 0,0 1 0 0 0,0-1 0 0 0,0 1 0 0 0,0-1 0 0 0,0 0 0 0 0,0 1-1 0 0,0-1 1 0 0,0 1 0 0 0,0-1 0 0 0,0 0 0 0 0,0 1 0 0 0,0-1 0 0 0,0 1 0 0 0,1-1 0 0 0,-1 0 0 0 0,0 1 0 0 0,0-1 0 0 0,0 0 0 0 0,0 1 0 0 0,1-1-1 0 0,-1 0 1 0 0,0 1 0 0 0,0-1 0 0 0,1 0 0 0 0,-1 1 0 0 0,0-1 0 0 0,1 0-61 0 0,-32-23 8 0 0,13-3 31 0 0,1-2 1 0 0,1 0-1 0 0,2-1 0 0 0,1 0 0 0 0,1-1 1 0 0,1 0-1 0 0,2-1 0 0 0,1 0 0 0 0,-1-18-39 0 0,-2-2 15 0 0,3-1-1 0 0,2 0 0 0 0,2 0 0 0 0,2 0 1 0 0,3 0-1 0 0,2 0 0 0 0,2 0 0 0 0,2 0 1 0 0,14-47-15 0 0,79-165 94 0 0,-99 262-80 0 0,-1 0 0 0 0,0 0 1 0 0,1 0-1 0 0,-1 0 0 0 0,1 0 0 0 0,-1 0 0 0 0,1 0 0 0 0,0 1 0 0 0,0-1 0 0 0,0 0 0 0 0,0 0 0 0 0,0 1 0 0 0,1-1 1 0 0,-1 1-1 0 0,0-1 0 0 0,1 1 0 0 0,-1-1 0 0 0,1 1 0 0 0,-1 0 0 0 0,1 0 0 0 0,0 0 0 0 0,-1 0 0 0 0,1 0 1 0 0,0 0-1 0 0,0 0 0 0 0,0 1 0 0 0,0-1 0 0 0,0 0 0 0 0,0 1 0 0 0,0 0 0 0 0,0-1 0 0 0,0 1 0 0 0,0 0 1 0 0,0 0-1 0 0,0 0 0 0 0,0 0 0 0 0,0 1 0 0 0,0-1 0 0 0,0 1 0 0 0,0-1 0 0 0,0 1 0 0 0,-1-1 0 0 0,1 1 1 0 0,0 0-1 0 0,0 0 0 0 0,0 0 0 0 0,-1 0 0 0 0,1 0 0 0 0,0 1 0 0 0,-1-1 0 0 0,1 0 0 0 0,-1 1 0 0 0,0-1 1 0 0,1 1-1 0 0,-1-1 0 0 0,1 2-14 0 0,18 27 119 0 0,0 1 0 0 0,-2 1 0 0 0,-2 0 0 0 0,-1 1 0 0 0,-1 1 0 0 0,-2 1 0 0 0,3 15-119 0 0,14 33 46 0 0,-9-24-40 0 0,-2 0 0 0 0,-3 0 1 0 0,-2 2-1 0 0,-3 0 1 0 0,1 45-7 0 0,0 53-114 0 0,-5-88-507 0 0,-6-70 442 0 0,0-1-53 0 0,0 0-80 0 0,0 0-53 0 0,0 0-34 0 0,0 0-37 0 0,-5-13-2556 0 0,-33-87 418 0 0,25 75 1826 0 0</inkml:trace>
  <inkml:trace contextRef="#ctx0" brushRef="#br2" timeOffset="-177137.303">24396 18257 1696 0 0,'-3'7'363'0'0,"-1"-1"-1"0"0,1 1 0 0 0,0 0 0 0 0,1 0 1 0 0,-1 0-1 0 0,2 0 0 0 0,-1 1 0 0 0,1-1 1 0 0,0 0-1 0 0,0 1 0 0 0,1-1 0 0 0,0 1 1 0 0,0-1-1 0 0,1 0 0 0 0,0 1 0 0 0,0-1 1 0 0,2 6-363 0 0,0-1 130 0 0,1 0 1 0 0,0-1-1 0 0,0 1 1 0 0,1-1-1 0 0,1 0 0 0 0,0 0 1 0 0,1-1-1 0 0,-1 1 1 0 0,2-1-1 0 0,0-1 1 0 0,0 0-1 0 0,1 0 1 0 0,0 0-1 0 0,0-1 1 0 0,1-1-1 0 0,4 4-130 0 0,-5-5 5 0 0,0 0 0 0 0,0 0 0 0 0,1 0 0 0 0,0-2 0 0 0,-1 1 0 0 0,2-1 0 0 0,-1 0 0 0 0,0-1 0 0 0,1 0 0 0 0,0-1 0 0 0,-1 0 0 0 0,1-1 0 0 0,0 0 0 0 0,0-1 0 0 0,0 0 0 0 0,0-1 0 0 0,0 0 0 0 0,0 0 0 0 0,-1-1 0 0 0,11-3-5 0 0,-11 0-178 0 0,0 0 0 0 0,0-1 0 0 0,0 0 0 0 0,-1-1 0 0 0,1 0-1 0 0,-2 0 1 0 0,1-1 0 0 0,-1 0 0 0 0,0 0 0 0 0,-1-1 0 0 0,7-9 178 0 0,34-70-5122 0 0,-44 79 4241 0 0</inkml:trace>
  <inkml:trace contextRef="#ctx0" brushRef="#br2" timeOffset="-176866.719">25059 18746 2745 0 0,'96'198'6273'0'0,"-95"-197"-6243"0"0,0 1 0 0 0,0 0 1 0 0,0-1-1 0 0,0 1 0 0 0,1 0 0 0 0,-1-1 0 0 0,1 0 1 0 0,-1 1-1 0 0,1-1 0 0 0,-1 0 0 0 0,1 0 1 0 0,0 0-1 0 0,0 0 0 0 0,0 0 0 0 0,-1 0 0 0 0,1 0 1 0 0,0-1-1 0 0,0 1 0 0 0,0-1 0 0 0,0 1 1 0 0,0-1-1 0 0,0 0 0 0 0,0 0 0 0 0,0 0 0 0 0,0 0 1 0 0,1 0-1 0 0,-1 0 0 0 0,0 0 0 0 0,0-1 1 0 0,0 1-1 0 0,-1-1 0 0 0,1 0 0 0 0,0 1 0 0 0,0-1 1 0 0,0 0-1 0 0,0 0 0 0 0,0 0 0 0 0,-1 0 1 0 0,1-1-1 0 0,-1 1 0 0 0,1 0 0 0 0,-1-1 0 0 0,1 1 1 0 0,-1-1-1 0 0,0 1 0 0 0,1-1 0 0 0,-1 0 1 0 0,0 1-1 0 0,0-1 0 0 0,0 0 0 0 0,-1 0 0 0 0,1 0 1 0 0,0 0-1 0 0,-1 0 0 0 0,1 0 0 0 0,-1 0 1 0 0,0 0-1 0 0,1 0 0 0 0,-1 0 0 0 0,0 0 0 0 0,0 0 1 0 0,-1-1-31 0 0,2-6 19 0 0,-1 0 1 0 0,-1-1 0 0 0,0 1 0 0 0,0 0 0 0 0,-1 0-1 0 0,0 0 1 0 0,-1 0 0 0 0,0 0 0 0 0,0 0-1 0 0,-1 0 1 0 0,0 1 0 0 0,0 0 0 0 0,-1 0-1 0 0,0 0 1 0 0,0 1 0 0 0,-1-1 0 0 0,-5-4-20 0 0,7 8-40 0 0,-1 0 1 0 0,1 0-1 0 0,-1 1 0 0 0,0-1 1 0 0,0 1-1 0 0,0 0 1 0 0,0 1-1 0 0,-1-1 0 0 0,1 1 1 0 0,-1 0-1 0 0,1 0 1 0 0,-1 1-1 0 0,0 0 0 0 0,1 0 1 0 0,-1 0-1 0 0,0 1 1 0 0,0 0-1 0 0,0 0 0 0 0,0 0 1 0 0,0 1-1 0 0,1-1 1 0 0,-1 1-1 0 0,0 1 0 0 0,0-1 1 0 0,1 1-1 0 0,-1 0 0 0 0,1 1 1 0 0,0-1-1 0 0,-1 1 1 0 0,1 0-1 0 0,1 0 0 0 0,-1 1 1 0 0,0-1-1 0 0,1 1 1 0 0,-1 0-1 0 0,0 1 40 0 0,-11-4-5556 0 0,15-3 4359 0 0</inkml:trace>
  <inkml:trace contextRef="#ctx0" brushRef="#br2" timeOffset="-175992.817">24893 16004 2969 0 0,'-5'5'200'0'0,"0"0"-1"0"0,0 1 1 0 0,0-1 0 0 0,1 1 0 0 0,-1 0 0 0 0,1 1 0 0 0,1-1 0 0 0,-1 0 0 0 0,1 1 0 0 0,1 0 0 0 0,-1 0 0 0 0,1 0 0 0 0,0 0-1 0 0,0 0 1 0 0,1 1 0 0 0,0-1 0 0 0,1 0 0 0 0,-1 1 0 0 0,2-1 0 0 0,-1 0 0 0 0,1 1 0 0 0,0-1 0 0 0,0 0 0 0 0,1 0 0 0 0,0 1-1 0 0,0-1 1 0 0,0-1 0 0 0,1 1 0 0 0,0 0 0 0 0,1-1 0 0 0,0 1 0 0 0,2 2-200 0 0,4-1 17 0 0,1-1 1 0 0,0 0-1 0 0,0-1 1 0 0,0 0-1 0 0,1-1 1 0 0,0 0-1 0 0,0-1 0 0 0,0 0 1 0 0,1-1-1 0 0,-1-1 1 0 0,1 0-1 0 0,0 0 1 0 0,-1-1-1 0 0,1-1 1 0 0,0 0-1 0 0,0-1 0 0 0,0 0 1 0 0,-1-1-1 0 0,1-1 1 0 0,-1 0-1 0 0,0 0 1 0 0,1-1-1 0 0,-1-1 0 0 0,-1 0 1 0 0,1 0-1 0 0,-1-1 1 0 0,3-3-18 0 0,194-109 34 0 0,-205 117-26 0 0,0-1 0 0 0,0 1 0 0 0,1 0-1 0 0,-1 0 1 0 0,0 0 0 0 0,1 0-1 0 0,-1 0 1 0 0,1 1 0 0 0,-1-1 0 0 0,1 1-1 0 0,-1 0 1 0 0,1 0 0 0 0,-1 0-1 0 0,0 1 1 0 0,1-1 0 0 0,-1 1-1 0 0,1 0 1 0 0,-1 0 0 0 0,0 0 0 0 0,1 0-1 0 0,-1 1 1 0 0,0-1 0 0 0,0 1-1 0 0,0 0 1 0 0,0 0 0 0 0,0 0 0 0 0,-1 0-1 0 0,1 0 1 0 0,-1 1 0 0 0,1-1-1 0 0,-1 1 1 0 0,0-1 0 0 0,0 1-1 0 0,0 0 1 0 0,0 0 0 0 0,0 0 0 0 0,-1 0-1 0 0,1 1 1 0 0,-1-1 0 0 0,0 0-1 0 0,0 1 1 0 0,0-1 0 0 0,-1 0 0 0 0,1 1-1 0 0,-1 0-7 0 0,18 55 99 0 0,-4 1 0 0 0,-1 0 1 0 0,3 60-100 0 0,-6-44 54 0 0,60 610 3984 0 0,-21 358-4038 0 0,-22-350 971 0 0,-20-580-795 0 0,-3 250 243 0 0,-35-233-503 0 0,30-130 54 0 0,0-1 0 0 0,0 1 1 0 0,0 0-1 0 0,0 0 0 0 0,0-1 0 0 0,0 1 0 0 0,-1-1 1 0 0,1 1-1 0 0,0-1 0 0 0,0 0 0 0 0,0 1 0 0 0,-1-1 0 0 0,1 0 1 0 0,0 0-1 0 0,0 0 0 0 0,-1 0 0 0 0,1 0 0 0 0,0 0 1 0 0,0 0-1 0 0,0 0 0 0 0,-1 0 0 0 0,1-1 0 0 0,0 1 0 0 0,0 0 1 0 0,0-1-1 0 0,-1 1 0 0 0,1-1 0 0 0,0 1 0 0 0,0-1 1 0 0,0 0-1 0 0,0 1 0 0 0,0-1 0 0 0,0 0 0 0 0,0 0 0 0 0,0 0 1 0 0,0 0-1 0 0,1 0 0 0 0,-1 0 0 0 0,0 0 0 0 0,1 0 1 0 0,-1 0-1 0 0,0 0 0 0 0,1 0 0 0 0,-1 0 0 0 0,1-1 0 0 0,0 1 1 0 0,-1 0-1 0 0,1 0 0 0 0,0 0 0 0 0,0-1 30 0 0,-195-270-4369 0 0,97 129-1467 0 0,93 129 4851 0 0</inkml:trace>
  <inkml:trace contextRef="#ctx0" brushRef="#br2" timeOffset="-175527.45">26204 17983 3889 0 0,'139'100'2780'0'0,"-115"-87"-2802"0"0,1-1 0 0 0,0-2-1 0 0,1 0 1 0 0,1-2 0 0 0,-1-1-1 0 0,1-1 1 0 0,0-1 0 0 0,1-2-1 0 0,-1 0 1 0 0,0-2 0 0 0,1-1-1 0 0,0-1 1 0 0,-1-2 0 0 0,0 0-1 0 0,0-2 1 0 0,4-2 22 0 0,41-31-2094 0 0,-59 27 1309 0 0</inkml:trace>
  <inkml:trace contextRef="#ctx0" brushRef="#br2" timeOffset="-175257.669">26342 18525 4425 0 0,'7'9'538'0'0,"-1"1"-405"0"0,0 0 0 0 0,1 0 0 0 0,0 0 0 0 0,1-1 0 0 0,0 0 0 0 0,0 0 0 0 0,1-1 1 0 0,0 0-1 0 0,1-1 0 0 0,0 0 0 0 0,0 0 0 0 0,0-1 0 0 0,1 0 0 0 0,0-1 0 0 0,10 3-133 0 0,-5-5-11 0 0,0-2 0 0 0,0 0 0 0 0,0-1 1 0 0,0 0-1 0 0,1-2 0 0 0,-1 1 0 0 0,0-2 0 0 0,-1 0 0 0 0,3-2 11 0 0,278-77-2699 0 0,-270 70 2026 0 0</inkml:trace>
  <inkml:trace contextRef="#ctx0" brushRef="#br2" timeOffset="-174792.768">27540 18538 2064 0 0,'8'31'747'0'0,"1"0"0"0"0,1-1 0 0 0,2 0 1 0 0,1 0-1 0 0,1-1 0 0 0,1-1 0 0 0,14 17-747 0 0,-27-41 58 0 0,0 0 0 0 0,1 0 0 0 0,-1-1 0 0 0,1 1 0 0 0,0-1 0 0 0,0 0 0 0 0,0 0 0 0 0,1 0 0 0 0,-1 0 0 0 0,1-1 0 0 0,-1 1 0 0 0,1-1 0 0 0,0 0 0 0 0,0 0 0 0 0,0 0 0 0 0,0-1 0 0 0,1 1 0 0 0,-1-1 1 0 0,0 0-1 0 0,1 0 0 0 0,-1-1 0 0 0,0 1 0 0 0,1-1 0 0 0,-1 0 0 0 0,1 0 0 0 0,-1 0 0 0 0,0-1 0 0 0,1 0 0 0 0,-1 0 0 0 0,0 0 0 0 0,1 0 0 0 0,-1 0 0 0 0,0-1 0 0 0,0 0 0 0 0,0 0 0 0 0,2-2-58 0 0,4-3 34 0 0,-2-2-1 0 0,1 1 0 0 0,-1-1 0 0 0,-1 0 0 0 0,0 0 1 0 0,0-1-1 0 0,-1 0 0 0 0,0-1 0 0 0,0 1 1 0 0,-1-1-1 0 0,-1 0 0 0 0,0 0 0 0 0,-1-1 0 0 0,0 1 1 0 0,0-1-1 0 0,-1 0 0 0 0,-1 1 0 0 0,0-4-33 0 0,2-17 50 0 0,-2 1-1 0 0,-2-1 0 0 0,-1 1 0 0 0,-1 0 1 0 0,-1 0-1 0 0,-5-12-49 0 0,5 18 56 0 0,-2 0 0 0 0,0 1-1 0 0,-1-1 1 0 0,-2 2 0 0 0,0-1 0 0 0,-2 1 0 0 0,0 1-1 0 0,-2 0 1 0 0,0 0 0 0 0,-2 1 0 0 0,0 1 0 0 0,-1 1 0 0 0,-1 0-1 0 0,-9-7-55 0 0,21 22 16 0 0,0 1 0 0 0,1 0 0 0 0,-1 0 0 0 0,0 1 0 0 0,-1-1 0 0 0,1 1 0 0 0,0 0 0 0 0,0 1 0 0 0,-1-1-1 0 0,1 1 1 0 0,-1 0 0 0 0,0 1 0 0 0,1-1 0 0 0,-1 1 0 0 0,0 0 0 0 0,1 0 0 0 0,-1 1 0 0 0,1 0 0 0 0,-1 0 0 0 0,1 0-1 0 0,-1 0 1 0 0,1 1 0 0 0,0 0 0 0 0,-1 0 0 0 0,1 1 0 0 0,0 0 0 0 0,0-1 0 0 0,1 1 0 0 0,-4 3-16 0 0,-1 1-32 0 0,1 0 1 0 0,-1 1 0 0 0,1 0-1 0 0,1 0 1 0 0,0 1 0 0 0,0 0-1 0 0,1 0 1 0 0,0 1 0 0 0,0-1-1 0 0,1 1 1 0 0,0 0 0 0 0,1 1-1 0 0,0-1 1 0 0,-1 8 31 0 0,3 10-238 0 0,0-1 0 0 0,2 1 0 0 0,1 0 0 0 0,2-1 0 0 0,0 1 0 0 0,2-1 0 0 0,1 0 0 0 0,1 0 0 0 0,1 0 0 0 0,2-1 0 0 0,0 0 0 0 0,2-1 0 0 0,0-1 0 0 0,2 1 0 0 0,1-2 0 0 0,1 0 0 0 0,3 2 238 0 0,-16-19-149 0 0,1 0 1 0 0,0-1 0 0 0,1 1-1 0 0,-1-1 1 0 0,1 0 0 0 0,0 0-1 0 0,0 0 1 0 0,1 0-1 0 0,-1-1 1 0 0,1 0 0 0 0,0 0-1 0 0,0-1 1 0 0,0 0-1 0 0,1 0 1 0 0,3 2 148 0 0,8-5-832 0 0</inkml:trace>
  <inkml:trace contextRef="#ctx0" brushRef="#br2" timeOffset="-163196.727">13395 14432 56 0 0,'-72'239'391'0'0,"41"-147"-32"0"0,4 1-1 0 0,4 1 1 0 0,4 1 0 0 0,0 41-359 0 0,-33 465 641 0 0,53-489-620 0 0,5-1-1 0 0,5 1 1 0 0,5-1-1 0 0,21 73-20 0 0,-17-78 25 0 0,100 448 91 0 0,-38-143 32 0 0,-11 210-43 0 0,-43-293 99 0 0,-35 41 951 0 0,-3-19 160 0 0,-8-189-811 0 0,13-113-472 0 0,-4 28 112 0 0,3 0 0 0 0,3 0 0 0 0,7 49-144 0 0,3-24 0 0 0,14 143 64 0 0,-21-159-185 0 0,7-268 97 0 0,-41-266-29 0 0,21 130 98 0 0,28-319-45 0 0,-11 547 3 0 0,91-1305 74 0 0,-49 509-122 0 0,-2 280 53 0 0,18-581-659 0 0,-24 558-1666 0 0,-33 505 2108 0 0,-5 124 219 0 0,-1 0 0 0 0,1 0-1 0 0,0 0 1 0 0,0 0 0 0 0,0 0 0 0 0,0 0 0 0 0,-1 1-1 0 0,1-1 1 0 0,0 0 0 0 0,-1 0 0 0 0,1 0 0 0 0,-1 0-1 0 0,1 0 1 0 0,-1 1 0 0 0,1-1 0 0 0,-1 0 0 0 0,1 0-1 0 0,-1 1 1 0 0,0-1 0 0 0,0 1 0 0 0,1-1 0 0 0,-1 0-1 0 0,0 1 1 0 0,0-1 0 0 0,0 1 0 0 0,1 0 0 0 0,-1-1-1 0 0,0 1 1 0 0,0 0 0 0 0,0-1 0 0 0,0 1 0 0 0,0 0-1 0 0,0 0 1 0 0,0 0 0 0 0,0 0 0 0 0,0 0 0 0 0,0 0-1 0 0,0 0 1 0 0,0 0 0 0 0,1 0 0 0 0,-1 0 0 0 0,0 0-1 0 0,0 1 1 0 0,0-1 0 0 0,0 0 0 0 0,0 1 0 0 0,0-1-1 0 0,0 1 1 0 0,1-1 0 0 0,-1 1 0 0 0,0-1 0 0 0,0 1-1 0 0,1 0 1 0 0,-1-1 0 0 0,0 1-10 0 0,-43 34 245 0 0,-52 108-158 0 0,93-138-94 0 0,0 0 0 0 0,1 1 0 0 0,-1 0 0 0 0,1-1 0 0 0,0 1 0 0 0,0 0 0 0 0,1 0 0 0 0,0 0 0 0 0,0 1 0 0 0,0-1 0 0 0,1 0 0 0 0,0 0 0 0 0,0 0 0 0 0,0 1 0 0 0,1 0 7 0 0,0-1-2 0 0,32 242-1177 0 0,-24-187 857 0 0</inkml:trace>
  <inkml:trace contextRef="#ctx0" brushRef="#br2" timeOffset="-121483.38">15625 18550 360 0 0,'8'22'2191'0'0,"7"-4"-2091"0"0,-5-5-52 0 0,0 0 1 0 0,1 0-1 0 0,0-1 0 0 0,1-1 0 0 0,0 0 1 0 0,1 0-1 0 0,0-1 0 0 0,1-1 0 0 0,0 0 0 0 0,0-1 1 0 0,1-1-1 0 0,0 0 0 0 0,14 4-48 0 0,87 22 43 0 0,-115-32-25 0 0,0-1 0 0 0,0 1 0 0 0,0-1-1 0 0,0 0 1 0 0,1 0 0 0 0,-1 0 0 0 0,0 1 0 0 0,0-1 0 0 0,0 0 0 0 0,0 0 0 0 0,1-1 0 0 0,-1 1 0 0 0,0 0 0 0 0,0 0 0 0 0,0-1 0 0 0,0 1 0 0 0,0 0 0 0 0,0-1 0 0 0,1 1 0 0 0,-1-1 0 0 0,0 1 0 0 0,0-1-1 0 0,-1 0 1 0 0,1 0 0 0 0,0 1 0 0 0,0-1 0 0 0,0 0 0 0 0,0 0 0 0 0,-1 0 0 0 0,1 0 0 0 0,0 0 0 0 0,-1 0 0 0 0,1 0 0 0 0,0 0 0 0 0,-1 0 0 0 0,0 0 0 0 0,1 0 0 0 0,-1 0 0 0 0,0 0 0 0 0,1 0-1 0 0,-1 0 1 0 0,0-1 0 0 0,0 1 0 0 0,0 0 0 0 0,0 0 0 0 0,0-1-18 0 0,-33 6 1079 0 0,-76 26-352 0 0,92-26-708 0 0,0 2 1 0 0,0 0-1 0 0,1 0 0 0 0,-1 2 1 0 0,1 0-1 0 0,1 1 0 0 0,0 0 1 0 0,0 2-1 0 0,1-1 0 0 0,0 2 1 0 0,1 0-1 0 0,0 0 0 0 0,1 2 1 0 0,0-1-1 0 0,2 1 0 0 0,-1 1 1 0 0,2 0-1 0 0,-5 10-19 0 0,1-9-165 0 0,10-13-2551 0 0,3-5 2114 0 0</inkml:trace>
  <inkml:trace contextRef="#ctx0" brushRef="#br2" timeOffset="-120968.869">15699 19218 384 0 0,'0'-1'21'0'0,"-1"1"0"0"0,1 0 0 0 0,-1 0 0 0 0,1 0 0 0 0,-1 0 0 0 0,1 0 0 0 0,-1-1 0 0 0,1 1 0 0 0,0 0-1 0 0,-1-1 1 0 0,1 1 0 0 0,-1 0 0 0 0,1-1 0 0 0,-1 1 0 0 0,1 0 0 0 0,0-1 0 0 0,-1 1 0 0 0,1-1 0 0 0,0 1 0 0 0,0 0 0 0 0,-1-1 0 0 0,1 1 0 0 0,0-1 0 0 0,0 1 0 0 0,0-1-1 0 0,-1 1 1 0 0,1-1 0 0 0,0 1 0 0 0,0-1 0 0 0,0 1 0 0 0,0-1 0 0 0,0 1 0 0 0,0-1 0 0 0,0 1 0 0 0,0-1 0 0 0,0 0 0 0 0,0 1 0 0 0,0-1 0 0 0,1 1 0 0 0,-1-1 0 0 0,0 1-1 0 0,0-1 1 0 0,0 1 0 0 0,1 0 0 0 0,-1-1 0 0 0,0 1 0 0 0,1-1 0 0 0,-1 1 0 0 0,0-1 0 0 0,1 1 0 0 0,-1 0 0 0 0,0-1 0 0 0,1 1 0 0 0,-1 0 0 0 0,1-1 0 0 0,-1 1 0 0 0,1 0-1 0 0,-1 0 1 0 0,1-1 0 0 0,-1 1 0 0 0,0 0 0 0 0,1 0 0 0 0,0 0 0 0 0,-1 0 0 0 0,1 0 0 0 0,-1 0 0 0 0,1 0 0 0 0,-1 0 0 0 0,1 0 0 0 0,0 0-21 0 0,159-34 516 0 0,-135 30-546 0 0,0-2 1 0 0,0 0-1 0 0,-1-2 0 0 0,0-1 1 0 0,-1 0-1 0 0,0-2 0 0 0,-1-1 1 0 0,0 0-1 0 0,0-2 1 0 0,-2 0-1 0 0,1-2 0 0 0,-2 0 1 0 0,0-1-1 0 0,0-2 30 0 0,0-4-271 0 0</inkml:trace>
  <inkml:trace contextRef="#ctx0" brushRef="#br2" timeOffset="-119969.797">15462 18300 64 0 0,'31'-6'896'0'0,"-21"6"-823"0"0,1 0-1 0 0,-1 0 1 0 0,0 1 0 0 0,1 1-1 0 0,-1-1 1 0 0,0 2 0 0 0,0-1-1 0 0,0 2 1 0 0,0-1-1 0 0,0 1 1 0 0,7 5-73 0 0,73 64 441 0 0,46 111-90 0 0,-92-116 123 0 0,-44-67-396 0 0,0-1-8 0 0,0 0-16 0 0,0 0 4 0 0,0 0-17 0 0,0 0-16 0 0,0 0-7 0 0,0 0-4 0 0,0 0-7 0 0,0 0-12 0 0,0 0-6 0 0,-22 19-26 0 0,-49 56 94 0 0,-103 82-793 0 0,148-120 488 0 0,17-18 62 0 0</inkml:trace>
  <inkml:trace contextRef="#ctx0" brushRef="#br2" timeOffset="-88694.576">26143 18009 4073 0 0,'-2'1'282'0'0,"2"1"-248"0"0,-1-1 0 0 0,1 0 0 0 0,-1 0 0 0 0,1 0 0 0 0,-1 0 1 0 0,0 0-1 0 0,1-1 0 0 0,-1 1 0 0 0,0 0 0 0 0,0 0 0 0 0,0 0 0 0 0,0-1 0 0 0,0 1 1 0 0,1 0-1 0 0,-1-1 0 0 0,0 1 0 0 0,-1-1 0 0 0,1 1 0 0 0,0-1 0 0 0,0 1 0 0 0,0-1 1 0 0,0 0-1 0 0,0 0 0 0 0,0 1 0 0 0,0-1 0 0 0,-1 0 0 0 0,1 0 0 0 0,0 0 0 0 0,0 0 1 0 0,0 0-1 0 0,0-1 0 0 0,0 1 0 0 0,-1 0 0 0 0,1 0 0 0 0,0-1 0 0 0,0 1 0 0 0,0-1 1 0 0,0 1-1 0 0,0-1 0 0 0,0 1 0 0 0,0-1 0 0 0,0 0 0 0 0,0 1 0 0 0,0-1 0 0 0,1 0 1 0 0,-1 0-1 0 0,0 0 0 0 0,0 0 0 0 0,1 0 0 0 0,-1 1 0 0 0,0-1 0 0 0,0-1-34 0 0,19-120 38 0 0,26 23-25 0 0,3 1 1 0 0,5 3 0 0 0,19-20-14 0 0,-64 99 0 0 0,1 0 1 0 0,1 1-1 0 0,1 0 0 0 0,0 0 0 0 0,1 1 1 0 0,0 0-1 0 0,1 1 0 0 0,0 1 0 0 0,2 0 1 0 0,-1 1-1 0 0,1 0 0 0 0,1 1 0 0 0,0 0 1 0 0,0 1-1 0 0,1 1 0 0 0,0 1 0 0 0,0 0 1 0 0,1 1-1 0 0,0 1 0 0 0,0 0 0 0 0,11-1 0 0 0,-19 8 35 0 0,0 0 0 0 0,0 1 0 0 0,0 0-1 0 0,0 1 1 0 0,0 0 0 0 0,-1 0 0 0 0,0 1-1 0 0,0 0 1 0 0,0 0 0 0 0,0 1 0 0 0,-1 0-1 0 0,0 0 1 0 0,0 1 0 0 0,0 0 0 0 0,-1 0-1 0 0,0 0 1 0 0,-1 1 0 0 0,0 0 0 0 0,2 4-35 0 0,43 46 542 0 0,-48-55-526 0 0,0 1 0 0 0,0-1 0 0 0,1 0 0 0 0,-1 0 0 0 0,1-1 0 0 0,0 1 0 0 0,-1 0 0 0 0,1-1 0 0 0,0 0 0 0 0,1 0 0 0 0,-1 0 0 0 0,0 0 0 0 0,1 0 0 0 0,-1 0 0 0 0,1-1 0 0 0,-1 0 0 0 0,1 0 0 0 0,-1 0 0 0 0,1 0 0 0 0,0 0 0 0 0,0-1 0 0 0,0 0 0 0 0,-1 1 0 0 0,1-1 0 0 0,0-1 0 0 0,0 1 0 0 0,0-1 0 0 0,-1 1 0 0 0,1-1 0 0 0,0 0 0 0 0,-1 0 0 0 0,1-1 0 0 0,-1 1 0 0 0,1-1 0 0 0,-1 0 0 0 0,0 0 0 0 0,1 0 0 0 0,-1 0 0 0 0,0 0 0 0 0,0-1 0 0 0,-1 1 0 0 0,3-3-16 0 0,107-178-3067 0 0,-71 119 1864 0 0,-19 29 378 0 0</inkml:trace>
  <inkml:trace contextRef="#ctx0" brushRef="#br2" timeOffset="34903.189">4362 7275 2969 0 0,'-5'4'2232'0'0,"-5"15"-2135"0"0,1 0 0 0 0,1 0 0 0 0,1 1-1 0 0,1 0 1 0 0,0 1 0 0 0,2-1 0 0 0,0 1 0 0 0,2 0 0 0 0,-1 17-97 0 0,-5 25 90 0 0,0-16-107 0 0,-5 14-154 0 0,4-1 0 0 0,1 1 0 0 0,4 0 0 0 0,2 1 0 0 0,3-1 0 0 0,2 0 0 0 0,11 57 171 0 0,2-70-501 0 0,7 0-290 0 0</inkml:trace>
  <inkml:trace contextRef="#ctx0" brushRef="#br2" timeOffset="35175.985">4488 10161 9274 0 0,'-120'167'4423'0'0,"68"-106"-4361"0"0,33-35-157 0 0,1 0-1 0 0,2 1 1 0 0,0 0 0 0 0,2 1 0 0 0,1 1-1 0 0,2 0 1 0 0,0 1 0 0 0,2 0 0 0 0,1 1-1 0 0,2 0 1 0 0,1 0 0 0 0,1 0 0 0 0,2 1-1 0 0,1 9 96 0 0,-2 0-804 0 0,2-34 332 0 0,0 1 0 0 0,0-1 0 0 0,1 1 0 0 0,0 0 0 0 0,0-1 0 0 0,0 1-1 0 0,1 0 1 0 0,0-1 0 0 0,1 1 0 0 0,0-1 0 0 0,0 1 0 0 0,1-1 0 0 0,0 2 472 0 0,5 3-1067 0 0</inkml:trace>
  <inkml:trace contextRef="#ctx0" brushRef="#br2" timeOffset="35458.424">4569 11111 9122 0 0,'-27'62'3169'0'0,"-5"2"-2545"0"0,-1-2-544 0 0,-1 5-136 0 0,10 2-8 0 0,4-3-64 0 0,5 6-80 0 0,9-5-72 0 0,1-3-208 0 0,2-4-113 0 0,9-2-119 0 0,6-9-104 0 0,-1-8-232 0 0,-5 1-72 0 0,4-10-97 0 0,-1-4 657 0 0,-1-5-464 0 0,-1-3-104 0 0</inkml:trace>
  <inkml:trace contextRef="#ctx0" brushRef="#br2" timeOffset="35926.17">3575 12148 7626 0 0,'-77'6'3629'0'0,"70"-2"-3626"0"0,0-1 0 0 0,1 1 0 0 0,-1 1-1 0 0,1-1 1 0 0,0 1 0 0 0,1 0 0 0 0,-1 0-1 0 0,1 1 1 0 0,0 0 0 0 0,0 0 0 0 0,0 0-1 0 0,1 0 1 0 0,0 1 0 0 0,1-1 0 0 0,-1 1-1 0 0,1 0 1 0 0,0 0 0 0 0,1 1 0 0 0,0-1-1 0 0,0 0 1 0 0,0 5-3 0 0,-25 127-20 0 0,6 2-1 0 0,4 38 21 0 0,16-174 0 0 0,1-3-1 0 0,-7 37-6 0 0,2 0 0 0 0,2 0 0 0 0,2 1 0 0 0,1 0 0 0 0,2-1 0 0 0,1 1 0 0 0,3-1 0 0 0,1 0 0 0 0,2 0 0 0 0,1-1-1 0 0,2 0 1 0 0,5 6 7 0 0,-11-34-82 0 0,0 1-1 0 0,1-1 0 0 0,1 0 0 0 0,0-1 1 0 0,0 0-1 0 0,1 0 0 0 0,0 0 0 0 0,0-1 1 0 0,1-1-1 0 0,0 0 0 0 0,1 0 0 0 0,8 4 83 0 0,-14-9-204 0 0,0 0 0 0 0,1 0-1 0 0,-1 0 1 0 0,1-1 0 0 0,0 1 0 0 0,-1-1-1 0 0,1-1 1 0 0,0 1 0 0 0,0-1-1 0 0,-1 0 1 0 0,1 0 0 0 0,0-1 0 0 0,0 1-1 0 0,-1-1 1 0 0,1-1 0 0 0,0 1-1 0 0,-1-1 1 0 0,3-1 204 0 0,13-7-939 0 0</inkml:trace>
  <inkml:trace contextRef="#ctx0" brushRef="#br2" timeOffset="36190.159">3120 12752 2993 0 0,'-39'24'2091'0'0,"38"-23"-2025"0"0,1-1-20 0 0,88-24 50 0 0,-47 6-374 0 0,0 1-1 0 0,0 2 1 0 0,2 2 0 0 0,0 2-1 0 0,0 2 1 0 0,43-4 278 0 0,-52 12-589 0 0</inkml:trace>
  <inkml:trace contextRef="#ctx0" brushRef="#br2" timeOffset="36452.128">3671 12658 5321 0 0,'28'19'2500'0'0,"50"27"-2190"0"0,-42-36-470 0 0,0-1 1 0 0,0-1-1 0 0,1-3 1 0 0,0 0-1 0 0,0-3 1 0 0,34-1 159 0 0,-6-17-1808 0 0,-50 9 1195 0 0</inkml:trace>
  <inkml:trace contextRef="#ctx0" brushRef="#br2" timeOffset="36707.18">3723 12939 5513 0 0,'32'38'2776'0'0,"-25"-34"-2795"0"0,0 0-1 0 0,0-1 1 0 0,0 0-1 0 0,1 0 1 0 0,0-1 0 0 0,-1 0-1 0 0,1 0 1 0 0,0-1-1 0 0,0 0 1 0 0,0 0-1 0 0,0-1 1 0 0,0 0-1 0 0,3 0 20 0 0,18-2-344 0 0,-1 0 0 0 0,0-2-1 0 0,-1-1 1 0 0,1-1 0 0 0,-1-1-1 0 0,0-2 1 0 0,-1-1-1 0 0,0-1 1 0 0,13-7 344 0 0,-12 5-672 0 0</inkml:trace>
  <inkml:trace contextRef="#ctx0" brushRef="#br2" timeOffset="37064.132">4607 12701 3081 0 0,'-5'33'466'0'0,"0"0"1"0"0,2 0 0 0 0,2 1 0 0 0,1-1-1 0 0,2 0 1 0 0,2 8-467 0 0,-1-1 323 0 0,2-1 0 0 0,1 0 0 0 0,2 0 0 0 0,2 0 0 0 0,2-2 0 0 0,1 1 0 0 0,8 13-323 0 0,-20-48 52 0 0,0-1 1 0 0,0 0-1 0 0,0 1 1 0 0,1-1-1 0 0,-1 0 1 0 0,0 1-1 0 0,1-1 1 0 0,0 0-1 0 0,-1 0 1 0 0,1 0-1 0 0,0-1 1 0 0,0 1-1 0 0,0 0 1 0 0,0-1-1 0 0,0 1 1 0 0,1-1-1 0 0,-1 1 1 0 0,0-1-1 0 0,1 0 1 0 0,-1 0-1 0 0,1 0 1 0 0,-1-1-1 0 0,1 1 1 0 0,-1 0-1 0 0,1-1 1 0 0,-1 0-1 0 0,1 0 1 0 0,0 1-1 0 0,-1-1 1 0 0,1-1-1 0 0,-1 1 1 0 0,1 0-1 0 0,0-1 1 0 0,-1 1-1 0 0,1-1 1 0 0,-1 0-1 0 0,1 0 1 0 0,-1 0-1 0 0,0 0 1 0 0,1 0-1 0 0,-1-1 1 0 0,0 1-1 0 0,0-1 1 0 0,0 1-1 0 0,2-2-52 0 0,78-90 748 0 0,-57 42-718 0 0,-1-1 1 0 0,-3 0-1 0 0,-2-2 1 0 0,-3-1-1 0 0,-2 0 0 0 0,-2 0 1 0 0,-3-1-1 0 0,-2-1 1 0 0,-3 0-1 0 0,-2 1 1 0 0,-3-1-1 0 0,-3-14-30 0 0,4 65 5 0 0,0-9 16 0 0,0-1-1 0 0,-1 1 0 0 0,-1 0 1 0 0,0 0-1 0 0,-1 1 1 0 0,-1-1-1 0 0,0 1 0 0 0,-1-1 1 0 0,-1 1-1 0 0,0 0 1 0 0,-6-9-21 0 0,10 22 9 0 0,0 0 0 0 0,0 0 0 0 0,-1 0 0 0 0,1 1 0 0 0,0-1 0 0 0,-1 1 0 0 0,1-1 0 0 0,0 1 0 0 0,-1 0 0 0 0,1 0 0 0 0,-1 0 0 0 0,1 0 0 0 0,0 0 0 0 0,-1 1 0 0 0,1-1 0 0 0,-1 1 0 0 0,1-1 0 0 0,0 1 0 0 0,0 0 0 0 0,-1 0 0 0 0,1 0 0 0 0,0 0 0 0 0,0 1 0 0 0,0-1 0 0 0,0 0 0 0 0,0 1 0 0 0,0-1 1 0 0,1 1-1 0 0,-1 0 0 0 0,0 0 0 0 0,1 0 0 0 0,0 0 0 0 0,-1 0 0 0 0,1 0 0 0 0,0 0 0 0 0,0 0 0 0 0,0 0 0 0 0,0 0 0 0 0,0 1 0 0 0,0 0-9 0 0,-19 39 27 0 0,2 0-1 0 0,2 1 1 0 0,1 1 0 0 0,3 0-1 0 0,1 0 1 0 0,3 2 0 0 0,1-1-1 0 0,1 19-26 0 0,-1-11 44 0 0,3 0 0 0 0,1 0 0 0 0,4 0-1 0 0,1 0 1 0 0,6 26-44 0 0,-8-72-44 0 0,1 0-1 0 0,1 1 1 0 0,-1-1 0 0 0,1 0-1 0 0,0 0 1 0 0,1 0 0 0 0,0 0-1 0 0,0 0 1 0 0,0-1 0 0 0,1 1 0 0 0,0-1-1 0 0,0 0 1 0 0,1 0 0 0 0,-1-1-1 0 0,1 1 1 0 0,0-1 0 0 0,1 0-1 0 0,0 0 1 0 0,-1 0 0 0 0,1-1-1 0 0,1 0 1 0 0,-1 0 0 0 0,1-1-1 0 0,-1 0 1 0 0,1 0 0 0 0,1 0 44 0 0,83-3-760 0 0,-35-12 130 0 0</inkml:trace>
  <inkml:trace contextRef="#ctx0" brushRef="#br2" timeOffset="37933.27">4878 12333 2945 0 0,'-13'16'99'0'0,"0"0"1"0"0,1 1 0 0 0,1 0 0 0 0,0 1 0 0 0,2 0-1 0 0,0 1 1 0 0,1 0 0 0 0,1 0 0 0 0,0 1-1 0 0,2 0 1 0 0,0 0 0 0 0,2 1 0 0 0,0-1 0 0 0,1 1-1 0 0,1-1 1 0 0,1 1 0 0 0,2 13-100 0 0,-5-1 79 0 0,2 0 0 0 0,1 0-1 0 0,2 0 1 0 0,1 0 0 0 0,2 0 0 0 0,1 0 0 0 0,1-1 0 0 0,2 0-1 0 0,2 0 1 0 0,7 14-79 0 0,-13-40 94 0 0,0 1-1 0 0,1-1 1 0 0,0 0-1 0 0,1-1 1 0 0,-1 1-1 0 0,1-1 0 0 0,0-1 1 0 0,0 1-1 0 0,1-1 1 0 0,-1-1-1 0 0,1 1 1 0 0,0-1-1 0 0,0 0 1 0 0,0-1-1 0 0,0 0 1 0 0,0 0-1 0 0,0-1 1 0 0,1 0-1 0 0,-1 0 1 0 0,1-1-1 0 0,-1 0 1 0 0,0-1-1 0 0,1 0 1 0 0,-1 0-1 0 0,0-1 1 0 0,1 0-1 0 0,-1 0 0 0 0,0-1 1 0 0,0 0-1 0 0,-1 0 1 0 0,1-1-1 0 0,-1 0 1 0 0,0 0-1 0 0,0-1 1 0 0,0 0-1 0 0,0 0 1 0 0,-1-1-1 0 0,0 0 1 0 0,0 0-1 0 0,0 0 1 0 0,-1-1-1 0 0,0 1 1 0 0,0-1-1 0 0,-1-1-93 0 0,8-15 127 0 0,-1-1 0 0 0,-1 0 0 0 0,-2-1 0 0 0,0 1 0 0 0,-2-2 0 0 0,-1 1 0 0 0,0-1 0 0 0,-2 1-1 0 0,-1-1 1 0 0,-1 0 0 0 0,-2 0 0 0 0,0 0 0 0 0,-2 0 0 0 0,0 0 0 0 0,-3-4-127 0 0,3 1 50 0 0,2 8-7 0 0,-1 1 0 0 0,-1-1 0 0 0,-1 0 0 0 0,-1 1 0 0 0,0 0 1 0 0,-2 0-1 0 0,0 0 0 0 0,-1 1 0 0 0,-2 0 0 0 0,1 1 0 0 0,-2 0 0 0 0,-10-14-43 0 0,17 28 17 0 0,0 0-1 0 0,0 0 0 0 0,0 0 1 0 0,0 0-1 0 0,-1 1 0 0 0,1 0 1 0 0,-1 0-1 0 0,0 0 0 0 0,0 0 1 0 0,0 1-1 0 0,-1 0 0 0 0,1 0 1 0 0,0 0-1 0 0,-1 1 1 0 0,1-1-1 0 0,-1 1 0 0 0,1 1 1 0 0,-1-1-1 0 0,0 1 0 0 0,1 0 1 0 0,-1 0-1 0 0,0 1 0 0 0,1 0 1 0 0,-1 0-1 0 0,1 0 0 0 0,-1 0 1 0 0,1 1-1 0 0,-1 0 0 0 0,1 0 1 0 0,0 0-1 0 0,-1 2-16 0 0,-8 3-26 0 0,0 1 0 0 0,0 1 0 0 0,1 0 0 0 0,0 1-1 0 0,1 0 1 0 0,0 1 0 0 0,0 0 0 0 0,1 1 0 0 0,1 0 0 0 0,-4 7 26 0 0,-11 22-410 0 0,2 2 1 0 0,1 0 0 0 0,3 1 0 0 0,2 2-1 0 0,1-1 1 0 0,3 2 0 0 0,-7 39 409 0 0,12 71-1840 0 0,10-106 1071 0 0</inkml:trace>
  <inkml:trace contextRef="#ctx0" brushRef="#br2" timeOffset="78241.121">17171 18599 2577 0 0,'-54'46'4352'0'0,"43"-31"-2883"0"0,12-2-1433 0 0,1-1 0 0 0,1 1-1 0 0,0-1 1 0 0,0 0 0 0 0,1 0 0 0 0,1 0 0 0 0,0-1 0 0 0,1 0-1 0 0,0 0 1 0 0,2 3-36 0 0,19 38 95 0 0,-13-20-20 0 0,-5-9-39 0 0,0 0 1 0 0,2-1 0 0 0,1 0-1 0 0,0-1 1 0 0,2 0 0 0 0,0-1 0 0 0,2-1-1 0 0,8 9-36 0 0,-18-22-1 0 0,1-1-1 0 0,-1 1 1 0 0,1-1-1 0 0,1 0 1 0 0,-1-1-1 0 0,1 0 1 0 0,-1 0-1 0 0,1-1 1 0 0,0 0-1 0 0,0 0 1 0 0,1-1-1 0 0,-1 0 0 0 0,0 0 1 0 0,1-1-1 0 0,-1 0 1 0 0,1 0-1 0 0,0-1 1 0 0,-1 0-1 0 0,1-1 1 0 0,-1 0-1 0 0,6-1 2 0 0,32-3 0 0 0,-28 5-5 0 0,0-2 0 0 0,0 0 0 0 0,-1-1 0 0 0,1-1 0 0 0,-1 0 0 0 0,0-2 0 0 0,0 0 0 0 0,10-5 5 0 0,201-100-33 0 0,-181 95 33 0 0,1 1 0 0 0,1 2 0 0 0,0 3 0 0 0,1 2 0 0 0,45-2 0 0 0,-19 5 120 0 0,-1 4 1 0 0,1 3-1 0 0,71 11-120 0 0,-130-9 5 0 0,0 1-1 0 0,0 1 1 0 0,0 1-1 0 0,-1 0 1 0 0,0 1 0 0 0,0 1-1 0 0,-1 0 1 0 0,0 2-1 0 0,0-1 1 0 0,-2 2-1 0 0,1 0 1 0 0,7 9-5 0 0,21 15 85 0 0,73 73 437 0 0,-113-106-520 0 0,1-1-1 0 0,-1 1 1 0 0,1-1 0 0 0,-1 0-1 0 0,1 0 1 0 0,0 0 0 0 0,0 0 0 0 0,0 0-1 0 0,0-1 1 0 0,0 1 0 0 0,0-1-1 0 0,1 0 1 0 0,-1 0 0 0 0,0 0 0 0 0,1 0-1 0 0,-1 0 1 0 0,1-1 0 0 0,-1 0-1 0 0,1 0 1 0 0,-1 0 0 0 0,1 0 0 0 0,-1 0-1 0 0,0-1 1 0 0,1 1 0 0 0,-1-1-1 0 0,1 0 1 0 0,-1 0 0 0 0,0 0 0 0 0,0-1-1 0 0,1 1 1 0 0,-1-1 0 0 0,0 1-1 0 0,0-1 1 0 0,-1 0 0 0 0,1-1 0 0 0,0 1-1 0 0,-1 0 1 0 0,1-1 0 0 0,-1 1-1 0 0,0-1 1 0 0,0 0 0 0 0,2-2-2 0 0,167-151-195 0 0,-159 148 194 0 0,1 0 0 0 0,0 1 0 0 0,0 1 0 0 0,0 0 0 0 0,1 1 0 0 0,0 1 0 0 0,0 0 0 0 0,1 1 0 0 0,-1 0 0 0 0,1 1 0 0 0,-1 1 0 0 0,1 0 0 0 0,0 1 0 0 0,-1 0 0 0 0,1 2-1 0 0,5 0 2 0 0,229 63 45 0 0,-167-32 148 0 0,-3 3 0 0 0,-1 4 0 0 0,15 12-193 0 0,-41-26 124 0 0,1-3-1 0 0,1-2 1 0 0,0-2-1 0 0,2-3 1 0 0,0-2-1 0 0,1-2 1 0 0,0-3 0 0 0,1-3-1 0 0,0-2 1 0 0,-1-3-1 0 0,1-2 1 0 0,10-3-124 0 0,-12-1 36 0 0,-1-3 0 0 0,0-1-1 0 0,-1-4 1 0 0,-1-1 0 0 0,0-3 0 0 0,0-2 0 0 0,45-24-36 0 0,-86 37-104 0 0,0-1 1 0 0,-1 0-1 0 0,1-1 1 0 0,-1 0-1 0 0,-1-1 1 0 0,0 0-1 0 0,0 0 1 0 0,-1-1-1 0 0,0-1 1 0 0,0 1-1 0 0,-1-2 1 0 0,-1 1-1 0 0,1-3 104 0 0,57-72-4372 0 0,-50 70 3424 0 0</inkml:trace>
  <inkml:trace contextRef="#ctx0" brushRef="#br2" timeOffset="79609.091">19066 19343 2721 0 0,'-91'22'3999'0'0,"-22"2"-3401"0"0,94-27-627 0 0,-1 1 1 0 0,0 1-1 0 0,0 0 1 0 0,1 2-1 0 0,-1 0 1 0 0,0 1-1 0 0,1 1 1 0 0,-1 1-1 0 0,1 1 1 0 0,0 1-1 0 0,0 0 1 0 0,1 1-1 0 0,-1 1 1 0 0,2 1-1 0 0,-1 1 1 0 0,1 0-1 0 0,1 1 1 0 0,0 1-1 0 0,0 0 1 0 0,2 2-1 0 0,-1-1 1 0 0,0 4 28 0 0,7-7-8 0 0,0 1 0 0 0,0 0 0 0 0,2 1 0 0 0,-1 0 0 0 0,2 0 0 0 0,-1 0 0 0 0,2 1 0 0 0,0 0 0 0 0,0 0 0 0 0,1 0 0 0 0,1 0 0 0 0,0 0 0 0 0,0 1 0 0 0,2-1 0 0 0,0 0 0 0 0,0 1 1 0 0,1-1-1 0 0,1 1 0 0 0,0-1 0 0 0,1 0 0 0 0,0 0 0 0 0,1 0 0 0 0,1-1 0 0 0,0 1 0 0 0,0-1 0 0 0,1 0 0 0 0,1 0 0 0 0,6 8 8 0 0,2-6-9 0 0,1 0 1 0 0,0-1-1 0 0,1 0 0 0 0,0-1 0 0 0,1-1 1 0 0,0-1-1 0 0,1-1 0 0 0,0 0 0 0 0,0-2 1 0 0,1 0-1 0 0,0-1 0 0 0,13 2 9 0 0,-1 2 6 0 0,-22-6 55 0 0,-4-2-241 0 0,0 0 0 0 0,-1 0 0 0 0,1 0 0 0 0,0 0 0 0 0,0-1 0 0 0,0 0 0 0 0,0 0 0 0 0,0-1 0 0 0,0 0 0 0 0,0 0 0 0 0,0 0 0 0 0,0-1 0 0 0,0 0 0 0 0,0 0 0 0 0,0 0 0 0 0,5-2 180 0 0,2-4-693 0 0</inkml:trace>
  <inkml:trace contextRef="#ctx0" brushRef="#br2" timeOffset="79876.041">18458 19717 3033 0 0,'-33'30'1651'0'0,"32"-30"-1766"0"0,1 0-78 0 0,8-2-235 0 0,141-54-249 0 0,-139 51 578 0 0,0 0 0 0 0,1 1 0 0 0,0 0 0 0 0,0 1 0 0 0,0 0 0 0 0,0 1 0 0 0,1 0 0 0 0,-1 1 0 0 0,0 0 0 0 0,1 1 0 0 0,-1 0 0 0 0,1 1 0 0 0,-1 0 0 0 0,1 1 0 0 0,-1 0 0 0 0,0 1-1 0 0,0 0 1 0 0,0 1 0 0 0,-1 0 0 0 0,1 1 0 0 0,-1 0 0 0 0,4 3 99 0 0,3 3-420 0 0</inkml:trace>
  <inkml:trace contextRef="#ctx0" brushRef="#br2" timeOffset="80205.127">19326 19262 6649 0 0,'-36'198'5509'0'0,"26"-157"-5712"0"0,1 0 0 0 0,2 1 0 0 0,2 0 0 0 0,0 41 203 0 0,21 58-2113 0 0,13-50-3634 0 0,-25-79 4581 0 0</inkml:trace>
  <inkml:trace contextRef="#ctx0" brushRef="#br2" timeOffset="80398.145">19509 19389 5289 0 0,'-22'144'5161'0'0,"-4"75"-4541"0"0,25-193-838 0 0,2 0 0 0 0,1 0 0 0 0,1-1 0 0 0,1 1-1 0 0,1-1 1 0 0,1 0 0 0 0,1 0 0 0 0,1-1 0 0 0,2 1 0 0 0,5 8 218 0 0,-14-31-149 0 0,-1 0 0 0 0,1-1 1 0 0,0 1-1 0 0,0 0 0 0 0,0-1 1 0 0,0 1-1 0 0,0-1 0 0 0,0 1 1 0 0,0-1-1 0 0,0 0 1 0 0,1 1-1 0 0,-1-1 0 0 0,0 0 1 0 0,1 0-1 0 0,-1 0 0 0 0,1 0 1 0 0,0 0-1 0 0,-1 0 0 0 0,1-1 1 0 0,0 1-1 0 0,-1 0 0 0 0,1-1 1 0 0,0 1-1 0 0,0-1 1 0 0,0 0-1 0 0,-1 0 0 0 0,1 1 1 0 0,0-1-1 0 0,0 0 0 0 0,0-1 1 0 0,0 1-1 0 0,-1 0 0 0 0,1 0 1 0 0,0-1-1 0 0,0 1 149 0 0,8-5-1157 0 0</inkml:trace>
  <inkml:trace contextRef="#ctx0" brushRef="#br2" timeOffset="80856.23">19299 19094 3745 0 0,'-2'2'157'0'0,"1"0"0"0"0,-1 0 0 0 0,1 0 0 0 0,0 0 0 0 0,0 1 0 0 0,0-1 0 0 0,0 0 0 0 0,0 0 0 0 0,0 1 0 0 0,1-1 0 0 0,-1 0 0 0 0,1 1 0 0 0,0-1 1 0 0,0 1-1 0 0,-1-1 0 0 0,2 1 0 0 0,-1-1 0 0 0,0 0 0 0 0,0 1 0 0 0,1-1 0 0 0,-1 1 0 0 0,1-1 0 0 0,0 0 0 0 0,0 0 0 0 0,0 1 0 0 0,0-1 0 0 0,0 0 0 0 0,0 0 0 0 0,0 0 0 0 0,1 0 0 0 0,-1 0 0 0 0,1 0 1 0 0,0-1-1 0 0,0 2-157 0 0,63 56 269 0 0,237 145 537 0 0,-236-131-758 0 0,-127-30-634 0 0,54-40 571 0 0,0-1 1 0 0,-1 1-1 0 0,1-2 0 0 0,0 1 0 0 0,-1-1 1 0 0,1 0-1 0 0,-1-1 0 0 0,0 0 1 0 0,1 0-1 0 0,-1 0 0 0 0,1-1 0 0 0,-1 0 1 0 0,1-1-1 0 0,-1 1 0 0 0,-5-4 15 0 0,-16-1-23 0 0,13 5 767 0 0,55 24-412 0 0,0 1 1 0 0,-2 2-1 0 0,-1 1 0 0 0,-1 3 0 0 0,-2 0 1 0 0,-1 2-1 0 0,4 8-332 0 0,117 138-513 0 0,-150-176 344 0 0,-1 1 1 0 0,1-1-1 0 0,0 0 1 0 0,0 1-1 0 0,0-2 1 0 0,0 1-1 0 0,0 0 1 0 0,0 0-1 0 0,1-1 1 0 0,-1 0-1 0 0,0 0 1 0 0,1 0-1 0 0,-1 0 1 0 0,1 0-1 0 0,-1 0 1 0 0,1-1-1 0 0,0 0 1 0 0,-1 0-1 0 0,1 0 1 0 0,-1 0-1 0 0,1-1 1 0 0,-1 1 0 0 0,1-1-1 0 0,-1 0 1 0 0,1 0-1 0 0,-1 0 1 0 0,4-2 168 0 0,16-10-1281 0 0</inkml:trace>
  <inkml:trace contextRef="#ctx0" brushRef="#br2" timeOffset="96319.811">8186 8898 872 0 0,'196'-51'2088'0'0,"-137"30"-1565"0"0,-11 6-377 0 0,0-2 0 0 0,-1-3 0 0 0,-1-1 0 0 0,-1-2 0 0 0,-1-2 0 0 0,-2-2-1 0 0,0-2 1 0 0,32-29-146 0 0,-11-3-36 0 0,-2-3 0 0 0,-3-2 0 0 0,-2-2 0 0 0,19-37 36 0 0,-59 75-37 0 0,-2-1 0 0 0,-1-1-1 0 0,-1 0 1 0 0,-2 0-1 0 0,-1-1 1 0 0,-2-1 0 0 0,-1 1-1 0 0,-2-1 1 0 0,0-25 37 0 0,0 22 6 0 0,0 16 49 0 0,-2 1 0 0 0,0-1 0 0 0,-2 0 0 0 0,0 1 0 0 0,-1-1 0 0 0,-1 0 1 0 0,-1 1-1 0 0,-1 0 0 0 0,-1-1 0 0 0,0 1 0 0 0,-2 1 0 0 0,0-1 1 0 0,-1 1-1 0 0,-4-5-55 0 0,7 12 73 0 0,-1 0 1 0 0,0 0 0 0 0,-1 0-1 0 0,-1 1 1 0 0,0-1 0 0 0,0 2-1 0 0,-1-1 1 0 0,0 2 0 0 0,-1-1-1 0 0,0 1 1 0 0,0 0-1 0 0,-1 1 1 0 0,0 0 0 0 0,-1 1-1 0 0,1 1 1 0 0,-2-1 0 0 0,1 2-1 0 0,0 0 1 0 0,-1 0 0 0 0,0 1-1 0 0,0 1 1 0 0,-1 0 0 0 0,1 1-1 0 0,0 0 1 0 0,-1 1-1 0 0,0 0 1 0 0,-10 2-74 0 0,-14 9 4 0 0,0 1-1 0 0,1 2 0 0 0,1 1 1 0 0,0 2-1 0 0,1 2 1 0 0,1 1-1 0 0,0 2 0 0 0,2 1 1 0 0,-26 22-4 0 0,34-23-6 0 0,1 1-1 0 0,2 1 1 0 0,0 1 0 0 0,1 1 0 0 0,2 0-1 0 0,0 2 1 0 0,2 0 0 0 0,1 0 0 0 0,1 2 0 0 0,2 0-1 0 0,0 0 1 0 0,2 1 0 0 0,2 0 0 0 0,0 1-1 0 0,1 9 7 0 0,-3-1 10 0 0,3 0 0 0 0,0 1-1 0 0,3 1 1 0 0,2-1-1 0 0,1 0 1 0 0,2 1 0 0 0,1-1-1 0 0,3 0 1 0 0,1 0-1 0 0,2 0 1 0 0,2-1 0 0 0,1 0-1 0 0,2-1 1 0 0,2-1 0 0 0,5 8-11 0 0,-17-38 2 0 0,1-1-1 0 0,0 0 1 0 0,0 0-1 0 0,0 0 0 0 0,1-1 1 0 0,0 0-1 0 0,0 0 1 0 0,1 0-1 0 0,-1 0 0 0 0,1-1 1 0 0,0 0-1 0 0,0 0 1 0 0,0-1-1 0 0,1 0 0 0 0,0 0 1 0 0,-1 0-1 0 0,1-1 0 0 0,0 0 1 0 0,0 0-1 0 0,0 0 1 0 0,0-1-1 0 0,0 0 0 0 0,0-1 1 0 0,1 0-1 0 0,-1 0 1 0 0,0 0-1 0 0,0-1 0 0 0,0 0 1 0 0,0 0-1 0 0,0-1 1 0 0,5-2-1 0 0,7-2-30 0 0,-1-1 0 0 0,-1-2 1 0 0,1 0-1 0 0,-1 0 0 0 0,-1-2 1 0 0,0 0-1 0 0,0 0 0 0 0,-1-2 1 0 0,9-10 29 0 0,33-42-58 0 0,-4-2 0 0 0,-2-3 0 0 0,-4-2 1 0 0,-3-2-1 0 0,-3-2 0 0 0,-3-1 0 0 0,-4-2 0 0 0,-3-2 1 0 0,4-26 57 0 0,-12 43 20 0 0,-3 0 1 0 0,-3-1 0 0 0,-2-1-1 0 0,0-28-20 0 0,-13 83 54 0 0,0 1 0 0 0,-1-1 0 0 0,0 0 0 0 0,-1 0-1 0 0,-1 0 1 0 0,1 0 0 0 0,-2 0 0 0 0,0 0-1 0 0,0 0 1 0 0,-1 0 0 0 0,0 1 0 0 0,0-1 0 0 0,-1 1-1 0 0,-1 0 1 0 0,0 0 0 0 0,0 1 0 0 0,-1-1 0 0 0,0 1-1 0 0,-1 0 1 0 0,0 1 0 0 0,-8-8-54 0 0,7 10 34 0 0,-1 1 0 0 0,0 0-1 0 0,0 1 1 0 0,0 0 0 0 0,0 0 0 0 0,-1 1 0 0 0,1 0-1 0 0,-1 1 1 0 0,0 0 0 0 0,0 0 0 0 0,0 1 0 0 0,0 1-1 0 0,0 0 1 0 0,0 0 0 0 0,0 0 0 0 0,0 2 0 0 0,1-1-1 0 0,-1 1 1 0 0,0 0 0 0 0,0 1 0 0 0,-4 2-34 0 0,-196 94-124 0 0,200-93 125 0 0,-32 16-18 0 0,0 2 0 0 0,2 2-1 0 0,1 1 1 0 0,2 2 0 0 0,0 2 0 0 0,2 1 0 0 0,2 2 0 0 0,1 1 0 0 0,1 2 0 0 0,3 1 0 0 0,-16 26 17 0 0,17 2-295 0 0,2 1 0 0 0,3 0 0 0 0,3 2 0 0 0,3 0 0 0 0,3 1 1 0 0,4 1-1 0 0,2-1 0 0 0,3 2 0 0 0,4-1 0 0 0,3 0 0 0 0,2 0 1 0 0,7 18 294 0 0,0 6-657 0 0,4-8-145 0 0</inkml:trace>
  <inkml:trace contextRef="#ctx0" brushRef="#br2" timeOffset="113259.81">13037 4707 2096 0 0,'-9'27'139'0'0,"1"1"0"0"0,1 0 0 0 0,2 0 0 0 0,1 1 0 0 0,1-1 0 0 0,2 1 0 0 0,0 0 0 0 0,2-1 0 0 0,1 1-1 0 0,2 0 1 0 0,0-1 0 0 0,2 0 0 0 0,5 12-139 0 0,-1-15 71 0 0,1 1 0 0 0,1-2 0 0 0,2 1 1 0 0,0-2-1 0 0,1 0 0 0 0,1-1 0 0 0,2 0 0 0 0,0-2 0 0 0,1 0 0 0 0,1-1 0 0 0,1 0 0 0 0,0-2 0 0 0,17 9-71 0 0,42 25 73 0 0,2-4-1 0 0,2-4 0 0 0,32 10-72 0 0,-33-15 27 0 0,211 80-20 0 0,5-14 0 0 0,4-12-1 0 0,4-14 1 0 0,218 23-7 0 0,-84-33 48 0 0,184-16-16 0 0,229-25-32 0 0,585 28 304 0 0,-190-13 544 0 0,-705-59-497 0 0,243-51-351 0 0,-234 6 34 0 0,1163-93 52 0 0,-265 123-78 0 0,-666-2 73 0 0,60-40-81 0 0,-775 65 1 0 0,1258-131 201 0 0,-1177 130-132 0 0,361-26 562 0 0,318-70-632 0 0,-380 16 472 0 0,-5-19 1 0 0,36-33-473 0 0,-150 37 357 0 0,-4-14-1 0 0,-6-15 1 0 0,127-80-357 0 0,-327 145 70 0 0,-3-5 0 0 0,-3-5 0 0 0,-4-4 0 0 0,89-88-70 0 0,-150 122 41 0 0,-1-3 0 0 0,-2-1 1 0 0,-3-3-1 0 0,-3-1 0 0 0,-2-2 0 0 0,-2-2 1 0 0,-3-1-1 0 0,-3-2 0 0 0,-3-1 0 0 0,-3-2 0 0 0,-2 0 1 0 0,-4-1-1 0 0,2-22-41 0 0,-16 36 102 0 0,-1 0-1 0 0,-4 0 1 0 0,-1 0 0 0 0,-3 1-1 0 0,-2-1 1 0 0,-3 1-1 0 0,-2 0 1 0 0,-2 1 0 0 0,-3 0-1 0 0,-1 1 1 0 0,-3 1 0 0 0,-3 1-1 0 0,-1 0 1 0 0,-6-5-102 0 0,-12-25-26 0 0,-3 3 0 0 0,-3 1 0 0 0,-4 3 0 0 0,-2 2-1 0 0,-4 3 1 0 0,-2 2 0 0 0,-9-2 26 0 0,-7 0-58 0 0,-3 2 0 0 0,-3 5-1 0 0,-34-18 59 0 0,-22 0-129 0 0,-3 5-1 0 0,-3 6 0 0 0,-2 7 1 0 0,-12 3 129 0 0,-186-36-221 0 0,-3 15-1 0 0,-3 16 1 0 0,-237-8 221 0 0,542 64 0 0 0,-749-69-52 0 0,-470 28 52 0 0,-2340 57-59 0 0,1894 2 66 0 0,-473 72-65 0 0,1227-21-106 0 0,862-55 141 0 0,-1247 116-421 0 0,714-24 369 0 0,6 26 0 0 0,5 28 0 0 0,-396 162 75 0 0,821-251 95 0 0,3 8 0 0 0,3 8 1 0 0,4 8-1 0 0,4 8 0 0 0,-70 55-95 0 0,196-117 65 0 0,2 1-1 0 0,1 2 0 0 0,1 3 1 0 0,3 1-1 0 0,1 3 1 0 0,3 1-1 0 0,1 2 0 0 0,3 1 1 0 0,2 2-1 0 0,2 2 1 0 0,2 1-1 0 0,3 1 0 0 0,2 1 1 0 0,3 1-1 0 0,2 1 1 0 0,3 1-1 0 0,-7 47-64 0 0,19-59 17 0 0,2 0 1 0 0,1 0-1 0 0,3 0 0 0 0,2 0 0 0 0,2 0 1 0 0,2 0-1 0 0,2-1 0 0 0,2 0 0 0 0,2-1 1 0 0,3 0-1 0 0,0-1 0 0 0,3-1 0 0 0,2-1 1 0 0,2 0-1 0 0,22 30-17 0 0,8 0 11 0 0,3-2 0 0 0,3-3 1 0 0,3-3-1 0 0,2-2 0 0 0,3-4 1 0 0,12 5-12 0 0,145 99-16 0 0,79 35 16 0 0,-272-178-3 0 0,177 102-43 0 0,6-9-1 0 0,4-10 1 0 0,4-9-1 0 0,5-10 1 0 0,2-10-1 0 0,4-10 1 0 0,83 5 46 0 0,-58-24-1411 0 0,2-10 0 0 0,83-8 1411 0 0,-197-24-988 0 0</inkml:trace>
  <inkml:trace contextRef="#ctx0" brushRef="#br2" timeOffset="118129.81">8627 1337 4849 0 0,'-582'-163'3477'0'0,"505"142"-3348"0"0,0 3 0 0 0,-2 4 0 0 0,1 3 1 0 0,-1 3-1 0 0,-1 4 0 0 0,1 3 0 0 0,-1 4 0 0 0,-14 5-129 0 0,-164 45 135 0 0,-3 42-83 0 0,193-55-63 0 0,1 4 0 0 0,3 1 0 0 0,1 4 0 0 0,3 2 0 0 0,2 3 0 0 0,2 3 0 0 0,3 2 0 0 0,-15 25 11 0 0,-15 34-40 0 0,7 4 0 0 0,4 3 0 0 0,6 3 0 0 0,-2 22 40 0 0,12-31-8 0 0,6 2 0 0 0,5 2-1 0 0,6 2 1 0 0,5 2 0 0 0,6 1 0 0 0,5 1 0 0 0,4 21 8 0 0,10-79-6 0 0,3 0 1 0 0,4 0 0 0 0,2 0 0 0 0,4 0 0 0 0,3 0 0 0 0,3-1 0 0 0,3 0-1 0 0,2 0 1 0 0,4-2 0 0 0,3 0 0 0 0,3-1 0 0 0,3-2 0 0 0,3 0 0 0 0,22 33 5 0 0,6-17-9 0 0,2-2 0 0 0,4-3 0 0 0,4-3 0 0 0,2-3 1 0 0,28 18 8 0 0,115 77-11 0 0,8-10 0 0 0,5-10 1 0 0,7-9-1 0 0,184 73 11 0 0,-313-154-6 0 0,3-6 1 0 0,2-4-1 0 0,2-5 1 0 0,2-5-1 0 0,0-5 1 0 0,3-4-1 0 0,16-4 6 0 0,-42-17 25 0 0,0-4 0 0 0,0-4 0 0 0,0-3-1 0 0,0-5 1 0 0,-2-4 0 0 0,1-3 0 0 0,-2-5-1 0 0,28-13-24 0 0,101-42 341 0 0,-4-10-1 0 0,139-82-340 0 0,-202 94 236 0 0,-4-6 1 0 0,-4-6-1 0 0,-4-7 0 0 0,-4-6 0 0 0,-5-5 1 0 0,-4-6-1 0 0,99-116-236 0 0,-137 123 143 0 0,-6-4 0 0 0,-4-3 0 0 0,-5-3 0 0 0,-6-4 0 0 0,1-14-143 0 0,-6 4 103 0 0,-7-3 1 0 0,-5-2 0 0 0,-6-2 0 0 0,-6-6-104 0 0,-21 72 85 0 0,-4 0 0 0 0,-2-1 1 0 0,-4 0-1 0 0,-3 0 0 0 0,-3 0 1 0 0,-3 0-1 0 0,-3 0 0 0 0,-3 0 1 0 0,-4 0-86 0 0,-4-2 64 0 0,-3 1 1 0 0,-4 0-1 0 0,-2 2 1 0 0,-3 2-1 0 0,-4 0 1 0 0,-2 2-1 0 0,-3 2 1 0 0,-3 1-1 0 0,-3 2 1 0 0,-2 2-1 0 0,-3 3 1 0 0,-2 1-1 0 0,-51-41-64 0 0,30 38 12 0 0,-3 2-1 0 0,-2 5 0 0 0,-2 2 0 0 0,-3 4 0 0 0,-1 4 0 0 0,-36-11-11 0 0,-25 1-16 0 0,-2 6-1 0 0,-2 6 0 0 0,-1 7 1 0 0,-2 7-1 0 0,-93-2 17 0 0,70 17-23 0 0,1 7 0 0 0,-13 9 23 0 0,1 8-36 0 0,0 8 0 0 0,-120 32 36 0 0,170-21-27 0 0,1 5 0 0 0,2 6 0 0 0,2 6 0 0 0,2 6 0 0 0,2 5 1 0 0,4 5-1 0 0,-69 52 27 0 0,-32 32 10 0 0,7 9 1 0 0,-69 75-11 0 0,134-101 79 0 0,-121 141-79 0 0,181-178 3 0 0,5 3 0 0 0,4 5 0 0 0,4 3 0 0 0,6 3 0 0 0,4 4 0 0 0,5 2 0 0 0,5 2 0 0 0,5 6-3 0 0,46-105-160 0 0,0 1 0 0 0,1-1 1 0 0,1 1-1 0 0,1 1 0 0 0,0-1 1 0 0,2 1-1 0 0,1-1 0 0 0,0 1 1 0 0,1 0-1 0 0,2-1 0 0 0,0 1 1 0 0,1-1-1 0 0,1 1 0 0 0,0-1 1 0 0,2 0-1 0 0,1-1 0 0 0,0 1 1 0 0,1-1-1 0 0,1-1 0 0 0,1 0 1 0 0,1 0-1 0 0,3 4 160 0 0,71 65-1894 0 0,-41-44 341 0 0</inkml:trace>
  <inkml:trace contextRef="#ctx0" brushRef="#br2" timeOffset="118799.81">7211 5172 8586 0 0,'-42'11'3807'0'0,"10"-7"-3557"0"0,15 4-247 0 0,1 1 1 0 0,-1 0 0 0 0,2 1 0 0 0,0 1 0 0 0,0 1-1 0 0,1 0 1 0 0,0 0 0 0 0,1 1 0 0 0,1 1-1 0 0,0 1 1 0 0,0-1 0 0 0,2 2 0 0 0,0-1-1 0 0,1 1 1 0 0,-4 11-4 0 0,-25 31 9 0 0,-246 373 15 0 0,-406 607-27 0 0,181-217-3 0 0,-362 611 59 0 0,273-426 573 0 0,-220 467 1147 0 0,311-383-1201 0 0,473-1012-558 0 0,-715 1800 59 0 0,705-1761-66 0 0,-128 294 40 0 0,-38 32-47 0 0,110-235-25 0 0,-57 127-1543 0 0,156-334 1510 0 0,1-1 1 0 0,-1 0-1 0 0,0 1 1 0 0,1-1-1 0 0,-1 1 1 0 0,1-1-1 0 0,-1 1 1 0 0,1-1-1 0 0,-1 1 0 0 0,1-1 1 0 0,-1 1-1 0 0,1 0 1 0 0,-1-1-1 0 0,1 1 1 0 0,0 0-1 0 0,-1-1 0 0 0,1 1 1 0 0,0 0-1 0 0,0-1 1 0 0,0 1-1 0 0,-1 0 1 0 0,1 0-1 0 0,0-1 0 0 0,0 1 1 0 0,0 0-1 0 0,0 0 1 0 0,0-1-1 0 0,0 1 1 0 0,1 0-1 0 0,-1 0 0 0 0,0-1 1 0 0,0 1-1 0 0,0 0 1 0 0,1-1-1 0 0,-1 1 1 0 0,0 0-1 0 0,1-1 0 0 0,-1 1 1 0 0,0 0-1 0 0,1-1 1 0 0,-1 1-1 0 0,1-1 1 0 0,-1 1-1 0 0,1-1 1 0 0,0 1-1 0 0,-1-1 0 0 0,1 1 1 0 0,-1-1-1 0 0,1 1 1 0 0,0-1-1 0 0,-1 0 1 0 0,1 1-1 0 0,0-1 0 0 0,-1 0 1 0 0,1 0-1 0 0,0 0 1 0 0,0 1-1 0 0,-1-1 1 0 0,1 0-1 0 0,0 0 58 0 0,39-29-2569 0 0,-11-7 1090 0 0</inkml:trace>
  <inkml:trace contextRef="#ctx0" brushRef="#br2" timeOffset="119349.81">5716 7679 4441 0 0,'2'-16'157'0'0,"0"-1"0"0"0,0 1 1 0 0,-2 0-1 0 0,0 0 0 0 0,-1-1 0 0 0,-1 1 1 0 0,0 0-1 0 0,-1 0 0 0 0,-1 0 0 0 0,0 1 1 0 0,-1-1-1 0 0,-1 1 0 0 0,0 0 0 0 0,-1 0 0 0 0,-1 1 1 0 0,0 0-1 0 0,-1 0 0 0 0,-1 1 0 0 0,0 0 1 0 0,-7-6-158 0 0,-164-130 2092 0 0,180 145-2094 0 0,1 1 0 0 0,-1-1-1 0 0,1 1 1 0 0,-1-1 0 0 0,1 0 0 0 0,0 1-1 0 0,1-1 1 0 0,-1 0 0 0 0,1 1 0 0 0,-1-1-1 0 0,1 1 1 0 0,0-1 0 0 0,0 1 0 0 0,1 0-1 0 0,-1-1 1 0 0,1 1 0 0 0,-1 0 0 0 0,1 0-1 0 0,0 0 1 0 0,1 0 0 0 0,-1 0 0 0 0,0 0-1 0 0,1 1 1 0 0,-1-1 0 0 0,1 1 0 0 0,0-1-1 0 0,0 1 1 0 0,0 0 2 0 0,2-4-16 0 0,328-308-2180 0 0,-235 206 1018 0 0,-5-4 0 0 0,-4-4 0 0 0,34-66 1178 0 0,534-829-103 0 0,-627 955 490 0 0,3 2 0 0 0,2 1 1 0 0,2 1-1 0 0,2 3 0 0 0,3 1 0 0 0,2 2 0 0 0,46-38-387 0 0,-89 83 6 0 0,0-1 47 0 0,0 0 0 0 0,1 0 0 0 0,-1 1 0 0 0,1-1 0 0 0,0 0 1 0 0,0 0-1 0 0,-1 1 0 0 0,1-1 0 0 0,0 1 0 0 0,0 0 0 0 0,0 0 0 0 0,0-1 0 0 0,1 1 0 0 0,-1 1 1 0 0,0-1-1 0 0,0 0 0 0 0,1 0 0 0 0,-1 1 0 0 0,1-1 0 0 0,-1 1 0 0 0,0 0 0 0 0,1 0 0 0 0,-1 0 1 0 0,1 0-1 0 0,-1 0 0 0 0,0 0 0 0 0,1 1 0 0 0,-1-1 0 0 0,0 1 0 0 0,1 0 0 0 0,-1-1 0 0 0,0 1 1 0 0,0 0-1 0 0,0 0 0 0 0,1 1 0 0 0,-1-1 0 0 0,0 0 0 0 0,0 1 0 0 0,-1-1 0 0 0,1 1 0 0 0,0 0 1 0 0,0 0-54 0 0,4 109 1085 0 0,-53 350-219 0 0,34-372-825 0 0,-154 850-168 0 0,115-661-2763 0 0,45-229 1923 0 0</inkml:trace>
  <inkml:trace contextRef="#ctx0" brushRef="#br2" timeOffset="120129.81">491 16323 8410 0 0,'-66'4'3265'0'0,"-80"36"-2816"0"0,142-39-447 0 0,1 1 0 0 0,0-1 1 0 0,0 0-1 0 0,0 1 0 0 0,0 0 1 0 0,0 0-1 0 0,0 0 0 0 0,0 0 0 0 0,1 0 1 0 0,-1 0-1 0 0,1 1 0 0 0,-1-1 0 0 0,1 1 1 0 0,0 0-1 0 0,0-1 0 0 0,0 1 1 0 0,0 0-1 0 0,1 0 0 0 0,-1 1 0 0 0,1-1 1 0 0,0 0-1 0 0,0 0 0 0 0,0 1 0 0 0,0-1 1 0 0,0 1-1 0 0,1-1 0 0 0,-1 1-2 0 0,93 216-53 0 0,-61-156 44 0 0,45 95-22 0 0,30 70-277 0 0,10-4 0 0 0,138 195 308 0 0,-129-246-2782 0 0,-125-173 2659 0 0,1 1-1 0 0,0 0 1 0 0,-1-1 0 0 0,1 1 0 0 0,0-1 0 0 0,0 1-1 0 0,0-1 1 0 0,0 0 0 0 0,0 1 0 0 0,0-1 0 0 0,0 0-1 0 0,0 0 1 0 0,1 0 0 0 0,-1 0 0 0 0,0 0 0 0 0,1 0 0 0 0,-1 0-1 0 0,1 0 1 0 0,-1 0 0 0 0,1-1 0 0 0,-1 1 0 0 0,1-1-1 0 0,0 1 1 0 0,-1-1 0 0 0,1 0 0 0 0,0 1 0 0 0,-1-1-1 0 0,1 0 1 0 0,0 0 0 0 0,-1 0 0 0 0,1 0 0 0 0,0-1-1 0 0,-1 1 1 0 0,1 0 0 0 0,0-1 0 0 0,-1 1 0 0 0,1-1 123 0 0,1-33-1230 0 0,-3 10 444 0 0</inkml:trace>
  <inkml:trace contextRef="#ctx0" brushRef="#br2" timeOffset="120379.81">191 16240 5297 0 0,'0'1'52'0'0,"0"0"0"0"0,-1 0 0 0 0,1 0-1 0 0,0 1 1 0 0,0-1 0 0 0,0 0 0 0 0,0 0 0 0 0,0 0 0 0 0,0 0-1 0 0,1 1 1 0 0,-1-1 0 0 0,0 0 0 0 0,1 0 0 0 0,-1 0 0 0 0,0 0-1 0 0,1 0 1 0 0,0 0 0 0 0,-1 0 0 0 0,1 0 0 0 0,-1 0 0 0 0,1 0-1 0 0,0 0 1 0 0,0 0 0 0 0,0 0 0 0 0,-1 0 0 0 0,1-1 0 0 0,0 1-1 0 0,0 0 1 0 0,0-1 0 0 0,0 1 0 0 0,0-1 0 0 0,0 1 0 0 0,0-1-1 0 0,1 1 1 0 0,-1-1 0 0 0,0 0 0 0 0,0 1 0 0 0,0-1 0 0 0,0 0-1 0 0,1 0 1 0 0,-1 0 0 0 0,0 0 0 0 0,0 0 0 0 0,0 0 0 0 0,0 0-1 0 0,1 0 1 0 0,-1-1 0 0 0,0 1 0 0 0,0 0 0 0 0,0-1 0 0 0,1 1-52 0 0,6 0 130 0 0,30-4-84 0 0,0-1 0 0 0,-1-1 0 0 0,0-3 0 0 0,0-1 0 0 0,-1-1 0 0 0,18-9-46 0 0,-5 3 9 0 0,566-188-2625 0 0,-547 178 1394 0 0,-38 16 337 0 0</inkml:trace>
  <inkml:trace contextRef="#ctx0" brushRef="#br2" timeOffset="120669.81">315 17018 6585 0 0,'1'21'2242'0'0,"-2"-18"-2164"0"0,1-1 0 0 0,-1 0 0 0 0,1 0 0 0 0,0 0 0 0 0,-1 0-1 0 0,1 1 1 0 0,0-1 0 0 0,0 0 0 0 0,0 0 0 0 0,1 0 0 0 0,-1 1-1 0 0,1-1 1 0 0,-1 0 0 0 0,1 0 0 0 0,-1 0 0 0 0,1 0 0 0 0,0 0 0 0 0,0 0-1 0 0,0 0 1 0 0,0 0 0 0 0,1 0 0 0 0,-1-1 0 0 0,0 1 0 0 0,1 0-1 0 0,0-1 1 0 0,-1 1 0 0 0,1-1 0 0 0,0 1 0 0 0,-1-1 0 0 0,1 0-1 0 0,0 0 1 0 0,0 0 0 0 0,0 0 0 0 0,0 0 0 0 0,2 0-78 0 0,27-1-80 0 0,1-2 0 0 0,0-1 0 0 0,-1-1 0 0 0,1-2 0 0 0,-1-1 0 0 0,-1-2 0 0 0,10-4 80 0 0,48-11-26 0 0,446-113-893 0 0,-508 131 464 0 0,0-2-1 0 0,-1 0 0 0 0,0-2 1 0 0,0 0-1 0 0,-1-2 0 0 0,-1-1 1 0 0,0-1-1 0 0,0 0 0 0 0,-2-2 1 0 0,0-1-1 0 0,0 0 0 0 0,-2-2 1 0 0,0 0 455 0 0,0-16-851 0 0</inkml:trace>
  <inkml:trace contextRef="#ctx0" brushRef="#br2" timeOffset="121019.81">1445 15700 2841 0 0,'3'70'4266'0'0,"20"37"-3257"0"0,256 544 1717 0 0,41 93-712 0 0,-319-742-2014 0 0,1 4 1 0 0,0 0-1 0 0,1 0 1 0 0,0 0 0 0 0,0 0-1 0 0,1 0 1 0 0,-1-1 0 0 0,1 0-1 0 0,1 0 1 0 0,-1 0 0 0 0,1 0-1 0 0,-1 0 1 0 0,1-1 0 0 0,1 0-1 0 0,-1 0 1 0 0,1 0 0 0 0,1 0-1 0 0,-4-5 1 0 0,-1 0 0 0 0,1-1 1 0 0,-1 0-1 0 0,0 1 0 0 0,0-1 1 0 0,0 0-1 0 0,0 0 0 0 0,0 0 1 0 0,0 0-1 0 0,0 0 0 0 0,-1-1 1 0 0,1 1-1 0 0,-1 0 0 0 0,1-1 1 0 0,-1 0-1 0 0,0 1 0 0 0,0-1 1 0 0,0 1-1 0 0,-1-1 0 0 0,1 0 1 0 0,0 0-1 0 0,-1 1 0 0 0,0-1 1 0 0,0 0-1 0 0,0 0 0 0 0,0 0 1 0 0,0 1-1 0 0,0-1 0 0 0,-1-2-1 0 0,0-80 34 0 0,-3 0 0 0 0,-4 1-1 0 0,-9-32-33 0 0,1 2 7 0 0,-26-228-65 0 0,15-1 0 0 0,14-149 58 0 0,13 459-155 0 0,-1 10-296 0 0,1 0 0 0 0,2 0 0 0 0,0-1 0 0 0,1 1 0 0 0,1 0 0 0 0,1 1 0 0 0,1-1 0 0 0,4-6 451 0 0,10 4-1962 0 0,-10 17 399 0 0</inkml:trace>
  <inkml:trace contextRef="#ctx0" brushRef="#br2" timeOffset="121679.811">1774 14531 9274 0 0,'-172'-25'4302'0'0,"84"24"-4056"0"0,1 4 1 0 0,-1 4-1 0 0,-62 13-246 0 0,55-4 74 0 0,1 4 0 0 0,0 4-1 0 0,-27 14-73 0 0,66-15 0 0 0,1 2 0 0 0,0 2 0 0 0,2 3 0 0 0,-4 6 0 0 0,19-8-35 0 0,1 2-1 0 0,1 2 1 0 0,2 1-1 0 0,1 2 1 0 0,2 1-1 0 0,2 1 1 0 0,1 2-1 0 0,2 0 1 0 0,1 2-1 0 0,3 0 1 0 0,-2 9 35 0 0,-11 35-72 0 0,5 3 0 0 0,3 0 0 0 0,4 1 0 0 0,3 1 0 0 0,5 1 0 0 0,4 1 0 0 0,4 0 0 0 0,4 7 72 0 0,3 75-5 0 0,8-1 1 0 0,7 0 0 0 0,8-1-1 0 0,8-1 1 0 0,6-2 0 0 0,9-1-1 0 0,6-3 1 0 0,8-2 0 0 0,60 112 4 0 0,-90-210 10 0 0,3-1-1 0 0,3-2 1 0 0,2-2 0 0 0,3-1 0 0 0,3-2-1 0 0,1-2 1 0 0,4-3 0 0 0,1-1 0 0 0,3-3-1 0 0,1-2 1 0 0,3-3 0 0 0,1-2 0 0 0,49 24-10 0 0,-50-35-5 0 0,0-2 1 0 0,2-3-1 0 0,1-2 1 0 0,1-3-1 0 0,1-3 1 0 0,37 5 4 0 0,-14-15-1 0 0,0-2 0 0 0,1-5 0 0 0,-1-4 1 0 0,0-3-1 0 0,-1-4 0 0 0,0-3 0 0 0,0-5 0 0 0,-2-3 1 0 0,-1-3-1 0 0,0-4 0 0 0,-2-4 0 0 0,-2-3 0 0 0,70-44 1 0 0,-71 31 68 0 0,-2-3-1 0 0,-2-3 0 0 0,-3-3 1 0 0,-2-4-1 0 0,-3-2 0 0 0,-3-3 1 0 0,-3-2-1 0 0,49-77-67 0 0,-58 69 188 0 0,-3-3-1 0 0,-4-2 1 0 0,-4-2-1 0 0,-4-2 1 0 0,-3-1 0 0 0,-2-6-188 0 0,-9 9 137 0 0,-3-1-1 0 0,-3 0 1 0 0,-5-1 0 0 0,-3-1 0 0 0,-4 0 0 0 0,-4 1 0 0 0,-3-1 0 0 0,-5 1 0 0 0,-3 0 0 0 0,-4 0 0 0 0,-3 2 0 0 0,-4 0 0 0 0,-4 2-1 0 0,-4 1 1 0 0,-3-1-137 0 0,-5-12 14 0 0,-3 2-1 0 0,-5 2 1 0 0,-3 2 0 0 0,-4 2-1 0 0,-4 3 1 0 0,-4 2-1 0 0,-2 3 1 0 0,-5 3-1 0 0,-2 2 1 0 0,-4 5 0 0 0,-2 2-1 0 0,-21-9-13 0 0,59 51-69 0 0,-1 1-1 0 0,-1 3 1 0 0,-1 1-1 0 0,-1 2 1 0 0,0 1-1 0 0,-1 3 1 0 0,-1 2 0 0 0,0 1-1 0 0,0 3 1 0 0,-1 1-1 0 0,1 3 1 0 0,-1 1-1 0 0,0 3 1 0 0,0 1 0 0 0,0 3-1 0 0,0 1 70 0 0,-10 4-125 0 0,0 3 0 0 0,1 2 0 0 0,0 2-1 0 0,2 2 1 0 0,0 3 0 0 0,1 2 0 0 0,1 3 0 0 0,-42 29 125 0 0,28-9-145 0 0,2 2 0 0 0,2 3 0 0 0,2 3 0 0 0,3 2 0 0 0,2 2 0 0 0,3 3 0 0 0,1 5 145 0 0,-14 26-470 0 0,5 3 0 0 0,3 3 1 0 0,5 1-1 0 0,5 3 0 0 0,-10 39 470 0 0,15-22-960 0 0,6 1 0 0 0,5 1 0 0 0,-1 42 960 0 0,9 17-1311 0 0</inkml:trace>
  <inkml:trace contextRef="#ctx0" brushRef="#br2" timeOffset="130129.81">5928 5890 7538 0 0,'-125'30'3382'0'0,"130"-42"-3410"0"0,218-267 202 0 0,-105 159-177 0 0,6 5-1 0 0,4 6 0 0 0,102-64 4 0 0,-145 109-6 0 0,507-371 61 0 0,-590 433-54 0 0,0-1 1 0 0,-1 1 0 0 0,2 0-1 0 0,-1-1 1 0 0,0 1 0 0 0,0 0-1 0 0,1 0 1 0 0,-1 1 0 0 0,1-1-1 0 0,-1 1 1 0 0,1-1 0 0 0,0 1-1 0 0,-1 0 1 0 0,1 0-1 0 0,0 0 1 0 0,0 0 0 0 0,0 0-1 0 0,0 1 1 0 0,0-1 0 0 0,0 1-1 0 0,0 0 1 0 0,0 0 0 0 0,0 0-1 0 0,0 0 1 0 0,0 0 0 0 0,0 1-1 0 0,0-1 1 0 0,0 1 0 0 0,0 0-1 0 0,0 0 1 0 0,-1 0 0 0 0,1 0-1 0 0,0 1 1 0 0,-1-1 0 0 0,1 1-1 0 0,0 0 1 0 0,-1-1-1 0 0,0 1 1 0 0,1 0 0 0 0,-1 0-1 0 0,0 1 1 0 0,0-1 0 0 0,0 0-1 0 0,-1 1 1 0 0,1-1 0 0 0,0 3-2 0 0,5 24 63 0 0,-2 1-1 0 0,-1 0 1 0 0,-1 0 0 0 0,-1 1 0 0 0,-2-1-1 0 0,-2 0 1 0 0,-4 28-63 0 0,4-33 39 0 0,-24 199 1059 0 0,-51 189-1098 0 0,53-310 419 0 0,-4-2 0 0 0,-5 0-1 0 0,-4-3 1 0 0,-23 39-419 0 0,-125 261 552 0 0,179-387-550 0 0,0-2-1 0 0,-1 1 1 0 0,0-1-1 0 0,0 0 1 0 0,-1 0-1 0 0,0 0 1 0 0,-1-2-1 0 0,0 1 0 0 0,0-1 1 0 0,0 0-1 0 0,-1-1 1 0 0,0 0-1 0 0,-1 0 1 0 0,1-1-1 0 0,-1-1 1 0 0,0 1-1 0 0,0-2 1 0 0,0 0-1 0 0,-1 0 1 0 0,1-1-1 0 0,-1 0 1 0 0,1-1-1 0 0,-1 0 1 0 0,0-1-1 0 0,1-1 0 0 0,-1 0 1 0 0,0 0-1 0 0,1-1 1 0 0,-7-2-2 0 0,-42-22-37 0 0,2-3 0 0 0,1-2 0 0 0,1-3 1 0 0,2-2-1 0 0,2-2 0 0 0,1-2 0 0 0,2-3 0 0 0,2-2 0 0 0,-24-31 37 0 0,-111-96 4 0 0,168 160-4 0 0,-1-1 0 0 0,0 2 0 0 0,-1 0-1 0 0,0 1 1 0 0,0 1 0 0 0,-1 0 0 0 0,0 1 0 0 0,0 1 0 0 0,-1 0 0 0 0,0 2 0 0 0,-1 0 0 0 0,1 1 0 0 0,-1 1-1 0 0,-14-1 1 0 0,-6 21-166 0 0,39-17 111 0 0,0 0-1 0 0,0 0 0 0 0,8 5 1 0 0,85 32-89 0 0,-44-32 132 0 0,1-2-1 0 0,-1-3 0 0 0,1-1 1 0 0,-1-3-1 0 0,1-2 1 0 0,-2-2-1 0 0,1-2 0 0 0,-1-3 1 0 0,-1-1-1 0 0,0-2 0 0 0,-1-3 1 0 0,-1-1-1 0 0,0-3 0 0 0,-2-1 1 0 0,-1-2-1 0 0,-1-2 1 0 0,-2-2-1 0 0,0-1 0 0 0,-2-2 1 0 0,-2-2-1 0 0,18-23 13 0 0,-8 4-40 0 0,-3-3-1 0 0,-2-1 1 0 0,-3-2 0 0 0,-2-2 0 0 0,13-36 40 0 0,51-128-124 0 0,-130 236 82 0 0,-34 100 33 0 0,-89 291 1 0 0,121-310 27 0 0,-5-1-1 0 0,-3-2 1 0 0,-4-2 0 0 0,-4-1-1 0 0,-3-3 1 0 0,-4-3 0 0 0,-33 35-19 0 0,-102 68 114 0 0,191-183-117 0 0,0 1 0 0 0,0-1-1 0 0,0 1 1 0 0,0-1 0 0 0,0 0-1 0 0,0 1 1 0 0,0-1 0 0 0,0 1-1 0 0,0-1 1 0 0,0 0 0 0 0,0 1-1 0 0,0-1 1 0 0,0 1 0 0 0,-1-1-1 0 0,1 1 1 0 0,0-1-1 0 0,0 1 1 0 0,0-1 0 0 0,-1 0-1 0 0,1 1 1 0 0,0-1 0 0 0,-1 1-1 0 0,1 0 1 0 0,-1-1 0 0 0,1 1-1 0 0,-1-1 1 0 0,1 1 0 0 0,0 0-1 0 0,-1-1 1 0 0,1 1 0 0 0,-1 0-1 0 0,1-1 1 0 0,-1 1 0 0 0,0 0-1 0 0,1 0 1 0 0,-1-1 0 0 0,1 1-1 0 0,-1 0 1 0 0,1 0 0 0 0,-1 0-1 0 0,0 0 1 0 0,1 0 0 0 0,-1 0-1 0 0,1 0 1 0 0,-1 0 0 0 0,0 0-1 0 0,1 0 1 0 0,-1 0 0 0 0,1 0-1 0 0,-1 1 1 0 0,0-1 0 0 0,1 0-1 0 0,-1 0 1 0 0,1 1 0 0 0,-1-1-1 0 0,1 0 1 0 0,-1 1 0 0 0,1-1-1 0 0,-1 0 1 0 0,1 1 0 0 0,0-1-1 0 0,-1 1 1 0 0,1-1 0 0 0,-1 1-1 0 0,1-1 1 0 0,0 1 0 0 0,-1-1-1 0 0,1 1 1 0 0,0-1-1 0 0,0 1 4 0 0,9-50-354 0 0,-9 48 347 0 0,32-137-278 0 0,7 1 0 0 0,5 3-1 0 0,6 1 1 0 0,6 3 0 0 0,5 2-1 0 0,49-69 286 0 0,-95 175 41 0 0,1 1 0 0 0,1 0 0 0 0,1 2 1 0 0,1 0-1 0 0,1 1 0 0 0,18-13-41 0 0,-87 117 685 0 0,-128 160-397 0 0,-123 135-60 0 0,201-250-136 0 0,124-189-181 0 0,51-78-33 0 0,-26 44 78 0 0,3 3-1 0 0,4 2 0 0 0,9-3 45 0 0,-34 50-11 0 0,-11 10 11 0 0,2 1 0 0 0,1 2 0 0 0,1 0-1 0 0,1 2 1 0 0,1 0 0 0 0,2 2 0 0 0,26-17 0 0 0,-54 39 6 0 0,1 0 0 0 0,-1 1 0 0 0,0-1 0 0 0,0 0 0 0 0,1 0 0 0 0,-1 0 1 0 0,1 1-1 0 0,-1-1 0 0 0,0 1 0 0 0,1-1 0 0 0,-1 1 0 0 0,1 0 0 0 0,-1-1 0 0 0,1 1 0 0 0,-1 0 0 0 0,1 0 0 0 0,0 0 0 0 0,-1 0 0 0 0,1 0 0 0 0,-1 1 1 0 0,1-1-1 0 0,-1 0 0 0 0,1 1 0 0 0,-1-1 0 0 0,0 1 0 0 0,1-1 0 0 0,-1 1 0 0 0,1 0 0 0 0,-1-1 0 0 0,0 1 0 0 0,0 0 0 0 0,1 0 0 0 0,-1 0 0 0 0,0 0 1 0 0,0 0-1 0 0,0 0 0 0 0,0 1 0 0 0,0-1 0 0 0,0 0 0 0 0,0 0 0 0 0,-1 1 0 0 0,1-1 0 0 0,0 1 0 0 0,-1-1 0 0 0,1 0 0 0 0,-1 1 0 0 0,1-1 0 0 0,-1 1 1 0 0,0-1-1 0 0,0 1 0 0 0,0-1 0 0 0,0 1 0 0 0,0-1 0 0 0,0 1 0 0 0,0 0 0 0 0,0-1 0 0 0,0 1 0 0 0,-1-1 0 0 0,1 1 0 0 0,-1-1 0 0 0,1 0 0 0 0,-1 1 1 0 0,1-1-1 0 0,-1 1 0 0 0,0-1 0 0 0,0 0 0 0 0,0 1-6 0 0,-110 385 503 0 0,-122 287-9 0 0,227-656-467 0 0,3-11-18 0 0,0 0 0 0 0,1-1 0 0 0,0 1 0 0 0,0 1 0 0 0,0-1 0 0 0,1 0 0 0 0,0 0 0 0 0,0 1 0 0 0,1-1 0 0 0,0 0 0 0 0,0 1 0 0 0,1-1 0 0 0,0 0 0 0 0,0 0 0 0 0,1 2-9 0 0,-1-8-1 0 0,1 0 1 0 0,0 1-1 0 0,-1-1 1 0 0,1 0-1 0 0,0 0 1 0 0,0 0-1 0 0,0 0 1 0 0,-1 0-1 0 0,1 0 1 0 0,0-1-1 0 0,0 1 1 0 0,0 0-1 0 0,1-1 1 0 0,-1 0-1 0 0,0 0 1 0 0,0 1-1 0 0,0-1 1 0 0,0 0-1 0 0,0-1 1 0 0,0 1 0 0 0,0 0-1 0 0,0-1 1 0 0,0 1-1 0 0,0-1 1 0 0,0 1-1 0 0,0-1 1 0 0,0 0-1 0 0,0 0 1 0 0,0 0-1 0 0,0 0 1 0 0,0 0-1 0 0,-1 0 1 0 0,1-1-1 0 0,0 1 1 0 0,-1-1-1 0 0,0 1 1 0 0,1-1-1 0 0,-1 1 1 0 0,0-1-1 0 0,1 0 1 0 0,-1 0-1 0 0,0 1 1 0 0,0-1-1 0 0,0-2 1 0 0,8-4 0 0 0,12-14-8 0 0,-1-2-1 0 0,-1-1 0 0 0,-1 0 1 0 0,-1-1-1 0 0,-1-1 0 0 0,-1 0 1 0 0,-2-1-1 0 0,2-9 9 0 0,11-17-12 0 0,30-76-95 0 0,-6-2 1 0 0,7-41 106 0 0,64-169-154 0 0,-76 269 137 0 0,-36 103 10 0 0,-11 34 60 0 0,-3-1 0 0 0,-3 0 0 0 0,-2-1 0 0 0,-3 0 0 0 0,-5 7-53 0 0,-8 44 143 0 0,-75 268 501 0 0,68-294-443 0 0,55-234-511 0 0,12-190-51 0 0,-24 312 321 0 0,-2 42 11 0 0,0 48-4 0 0,-8-63 32 0 0,11 178-43 0 0,24 176-232 0 0,-35-351 193 0 0,0 0 1 0 0,0 0-1 0 0,1 0 1 0 0,0 0-1 0 0,0 0 1 0 0,0 0-1 0 0,0 0 1 0 0,1 0-1 0 0,0-1 0 0 0,0 1 1 0 0,0-1-1 0 0,0 1 1 0 0,1-1-1 0 0,0 0 1 0 0,0 1-1 0 0,0-1 1 0 0,0-1-1 0 0,0 1 0 0 0,1 0 1 0 0,0-1-1 0 0,0 0 1 0 0,0 0-1 0 0,0 0 1 0 0,0 0-1 0 0,1-1 1 0 0,-1 0-1 0 0,1 0 0 0 0,0 0 1 0 0,-1 0-1 0 0,1-1 1 0 0,0 1-1 0 0,0-1 1 0 0,0-1-1 0 0,0 1 1 0 0,0-1-1 0 0,0 1 0 0 0,0-1 1 0 0,0-1-1 0 0,0 1 1 0 0,0-1-1 0 0,1 0 83 0 0,50-28-1336 0 0</inkml:trace>
  <inkml:trace contextRef="#ctx0" brushRef="#br2" timeOffset="133449.81">11285 5197 1448 0 0,'115'-95'699'0'0,"-3"-6"0"0"0,31-43-699 0 0,-76 69 210 0 0,-3-2 0 0 0,-4-2-1 0 0,-4-4 1 0 0,-3-1 0 0 0,-3-3 0 0 0,-4-4-210 0 0,5-25 210 0 0,-4-2-1 0 0,-6-2 1 0 0,-5-1 0 0 0,12-82-210 0 0,-21 51 329 0 0,-7 0 1 0 0,-7-2-1 0 0,-5-70-329 0 0,-8 135 70 0 0,-4-1 0 0 0,-4 0 1 0 0,-4 1-1 0 0,-3 1 0 0 0,-5 0 0 0 0,-3 1 0 0 0,-4 2 1 0 0,-4 0-1 0 0,-3 3 0 0 0,-4 0 0 0 0,-40-61-70 0 0,20 46-23 0 0,-4 3 0 0 0,-4 2 0 0 0,-5 3-1 0 0,-3 4 1 0 0,-3 3 0 0 0,-5 3 0 0 0,-2 4 0 0 0,-4 3 0 0 0,-3 5 0 0 0,-3 3-1 0 0,-62-29 24 0 0,76 57 4 0 0,-2 5-1 0 0,-1 2 0 0 0,-1 5 0 0 0,-1 3 0 0 0,-1 3 1 0 0,-31 1-4 0 0,-120-6 43 0 0,-168 8-43 0 0,164 18-633 0 0,0 10-1 0 0,-217 41 634 0 0,306-24-535 0 0,1 7-1 0 0,-33 18 536 0 0,39-4-217 0 0,3 7-1 0 0,2 6 0 0 0,3 7 0 0 0,-98 68 218 0 0,67-28 53 0 0,4 6-1 0 0,6 8 1 0 0,6 7 0 0 0,5 6-1 0 0,-92 116-52 0 0,133-129 256 0 0,6 5 0 0 0,6 4 0 0 0,5 4 0 0 0,-62 134-256 0 0,109-189 164 0 0,3 1 1 0 0,4 3-1 0 0,4 0 0 0 0,4 3 0 0 0,4 0 0 0 0,4 1 0 0 0,3 1 0 0 0,5 0 1 0 0,4 1-1 0 0,4 0 0 0 0,4 0 0 0 0,12 89-164 0 0,-3-115 116 0 0,4-1 1 0 0,2-1-1 0 0,2 0 1 0 0,26 55-117 0 0,-5-35 57 0 0,4-1 0 0 0,4-2 0 0 0,4-2 0 0 0,22 23-57 0 0,-2-10-312 0 0,4-4 0 0 0,3-3 0 0 0,5-3 1 0 0,3-4-1 0 0,3-4 0 0 0,4-4 1 0 0,50 27 311 0 0,-8-20-727 0 0,-2-4-281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5:27.43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1049 6284 2913 0 0,'52'3'2004'0'0,"36"-1"-1950"0"0,-1-4 0 0 0,1-4 0 0 0,-1-3 0 0 0,81-20-54 0 0,-48 8 35 0 0,324-59-63 0 0,33 9 9 0 0,556-23 32 0 0,-8 57 774 0 0,-284 19 388 0 0,494-10 291 0 0,781-34-927 0 0,954 153 206 0 0,-70 162-364 0 0,-2899-253-380 0 0,537 54 85 0 0,1624 138 26 0 0,-1406-162-771 0 0,-63-26-1372 0 0,-473-13 1220 0 0,-4-1-273 0 0</inkml:trace>
  <inkml:trace contextRef="#ctx0" brushRef="#br0" timeOffset="2630.527">3624 3702 3721 0 0,'-78'23'3457'0'0,"78"-23"-3425"0"0,0 0 4 0 0,0 0 22 0 0,0 0 34 0 0,0 0 23 0 0,0 0 26 0 0,0 0 14 0 0,55-45 566 0 0,73-51-283 0 0,-82 23-186 0 0,33-3-244 0 0,-60 65-10 0 0,1 0-1 0 0,0 1 1 0 0,0 1-1 0 0,1 1 1 0 0,0 1-1 0 0,0 1 1 0 0,0 0-1 0 0,1 2 1 0 0,0 0 0 0 0,2 2 2 0 0,-15 0 0 0 0,13 0 12 0 0,0 0 1 0 0,0 2-1 0 0,1 0 0 0 0,-1 1 1 0 0,0 2-1 0 0,0 0 0 0 0,0 1 1 0 0,0 2-1 0 0,-1 0 0 0 0,0 1 1 0 0,0 1-1 0 0,-1 1 1 0 0,0 1-1 0 0,0 0 0 0 0,-1 2 1 0 0,0 0-1 0 0,7 7-12 0 0,40 34 21 0 0,-2 3 0 0 0,-2 3-1 0 0,49 61-20 0 0,-107-116 1 0 0,33 39 5 0 0,-3 1 1 0 0,-1 2-1 0 0,-2 1 0 0 0,-2 1 0 0 0,1 8-6 0 0,39 71 24 0 0,-31-60 8 0 0,-3 2 1 0 0,-2 2-1 0 0,5 23-32 0 0,223 694 55 0 0,-159-489-31 0 0,95 369 25 0 0,9 200 175 0 0,-196-834-202 0 0,13 48 103 0 0,4 0 0 0 0,4-2 0 0 0,22 40-125 0 0,-39-90 121 0 0,0 0 1 0 0,3-2 0 0 0,0 0-1 0 0,2-1 1 0 0,0 0-1 0 0,2-2 1 0 0,1 0 0 0 0,1-2-1 0 0,18 14-121 0 0,-29-29 46 0 0,0-1 0 0 0,0 0-1 0 0,0-1 1 0 0,1-1 0 0 0,0 0-1 0 0,0 0 1 0 0,1-2-1 0 0,-1 1 1 0 0,1-2 0 0 0,0 0-1 0 0,-1 0 1 0 0,1-1-1 0 0,0-1 1 0 0,0-1 0 0 0,14-1-46 0 0,-10-5 7 0 0,0 0 0 0 0,0-1 0 0 0,0-1 1 0 0,-1-1-1 0 0,0 0 0 0 0,-1-1 1 0 0,0-1-1 0 0,-1-1 0 0 0,-1 0 0 0 0,0-1 1 0 0,3-4-8 0 0,38-45-69 0 0,-3-3 0 0 0,-3-2 0 0 0,-3-2 0 0 0,-3-2 0 0 0,23-57 69 0 0,1 6-37 0 0,94-176-3 0 0,-37 64 78 0 0,10 6 0 0 0,78-95-38 0 0,-121 214 44 0 0,5 4 1 0 0,4 4-1 0 0,5 5 0 0 0,3 5 1 0 0,32-16-45 0 0,-45 27 34 0 0,-66 54-31 0 0,2 0 0 0 0,1 3 0 0 0,0 0 0 0 0,2 2 0 0 0,12-4-3 0 0,172-87-8 0 0,-203 103 7 0 0,2 0 0 0 0,-1 1 0 0 0,1 1 0 0 0,0 1 0 0 0,1 0 0 0 0,0 1 0 0 0,0 1 0 0 0,0 1 0 0 0,1 0 0 0 0,-1 2 0 0 0,1 0 0 0 0,0 1 0 0 0,0 0 0 0 0,0 2-1 0 0,-1 0 1 0 0,1 2 0 0 0,0 0 0 0 0,-1 1 0 0 0,0 0 0 0 0,0 2 0 0 0,0 0 0 0 0,5 3 1 0 0,18 19 27 0 0,0 2-1 0 0,-2 1 1 0 0,-1 2-1 0 0,-2 2 1 0 0,-1 1-1 0 0,-2 2 1 0 0,-2 1-1 0 0,-1 2 1 0 0,15 29-27 0 0,40 46 289 0 0,-75-102-261 0 0,1-1-1 0 0,0-1 0 0 0,0 0 0 0 0,2 0 1 0 0,-1-1-1 0 0,2-1 0 0 0,-1 0 1 0 0,1-1-1 0 0,1 0 0 0 0,0-1 0 0 0,0-1 1 0 0,0 0-1 0 0,1-2 0 0 0,0 1 0 0 0,0-2 1 0 0,0 0-1 0 0,1-1 0 0 0,0 0 1 0 0,-1-2-1 0 0,4 0-27 0 0,34-4 3 0 0,1-2 0 0 0,-1-3 0 0 0,-1-2 1 0 0,1-2-1 0 0,-2-3 0 0 0,0-2 0 0 0,-1-3 0 0 0,-1-1 1 0 0,0-3-1 0 0,32-21-3 0 0,-64 34 0 0 0,1 1 0 0 0,-1 1 0 0 0,2 1 0 0 0,-1 0 0 0 0,1 2 0 0 0,1 0 0 0 0,-1 1 0 0 0,1 2 0 0 0,-1 0 0 0 0,1 1 0 0 0,0 0 0 0 0,0 2 0 0 0,0 1 0 0 0,0 0 0 0 0,0 2 0 0 0,0 0 0 0 0,-1 2 0 0 0,16 5 0 0 0,156 105 43 0 0,-36-15 110 0 0,-97-72-103 0 0,0-2 1 0 0,2-2-1 0 0,1-3 1 0 0,0-3-1 0 0,4-3-50 0 0,34 10 13 0 0,-1 4 0 0 0,-1 5 0 0 0,-2 3 0 0 0,-1 5 0 0 0,80 49-13 0 0,-163-82 11 0 0,2-1 1 0 0,-1-1-1 0 0,1 0 0 0 0,0 0 0 0 0,0-2 0 0 0,1 0 0 0 0,0 0 0 0 0,0-2 0 0 0,0 0 1 0 0,0 0-1 0 0,1-2 0 0 0,-1 0 0 0 0,0 0 0 0 0,1-1 0 0 0,-1-1 0 0 0,1-1 1 0 0,-1 0-1 0 0,0-1 0 0 0,0-1 0 0 0,13-5-11 0 0,8-9 31 0 0,-1-2 0 0 0,-1-1 0 0 0,-1-2-1 0 0,0-1 1 0 0,-2-2 0 0 0,-1-1 0 0 0,-2-1 0 0 0,26-31-31 0 0,219-272 17 0 0,-259 316-16 0 0,1 0-1 0 0,1 1 1 0 0,0 1 0 0 0,1 1 0 0 0,0 0-1 0 0,0 1 1 0 0,2 0 0 0 0,-1 2 0 0 0,1 0-1 0 0,1 1 1 0 0,-1 1 0 0 0,1 1-1 0 0,0 1 1 0 0,1 1 0 0 0,-1 0 0 0 0,1 2-1 0 0,0 0 1 0 0,0 1 0 0 0,0 1 0 0 0,0 1-1 0 0,-1 1 1 0 0,6 2-1 0 0,-8 4-1 0 0,0 0 1 0 0,-1 2-1 0 0,-1 0 1 0 0,1 1-1 0 0,-2 0 0 0 0,1 1 1 0 0,-2 1-1 0 0,0 0 1 0 0,0 1-1 0 0,-1 1 0 0 0,-1 0 1 0 0,0 1-1 0 0,2 5 1 0 0,72 94-1 0 0,-11-13 50 0 0,4-4-1 0 0,39 33-48 0 0,-97-104 30 0 0,2-2 0 0 0,0-1 0 0 0,2-1 1 0 0,0 0-1 0 0,2-2 0 0 0,0-2 0 0 0,1 0 0 0 0,1-1 0 0 0,1-2 0 0 0,0-2 1 0 0,1 0-1 0 0,1-2 0 0 0,0-1 0 0 0,0-2 0 0 0,32 5-30 0 0,48-17 15 0 0,-1-5-1 0 0,1-5 1 0 0,-2-5-1 0 0,0-4 1 0 0,-2-5-1 0 0,20-12-14 0 0,17 0 5 0 0,-58 16-4 0 0,4-4 6 0 0,1 4-1 0 0,1 4 0 0 0,2 4 0 0 0,-1 4 0 0 0,94 1-6 0 0,-139 17 0 0 0,-1 1 0 0 0,0 3 0 0 0,-1 2 0 0 0,0 2 0 0 0,-1 2 0 0 0,-1 2 0 0 0,20 12 0 0 0,89 34 0 0 0,191 60 24 0 0,-242-93 97 0 0,1-4 0 0 0,1-5-1 0 0,1-4 1 0 0,15-4-121 0 0,164 31 444 0 0,-224-29-340 0 0,0 1 1 0 0,-2 4-1 0 0,44 22-104 0 0,157 51-376 0 0,-233-89-172 0 0,-1-1-1 0 0,1-1 0 0 0,0-1 1 0 0,0-2-1 0 0,0-1 0 0 0,0-1 1 0 0,0-1-1 0 0,0-1 1 0 0,0-2-1 0 0,9-2 549 0 0,4-5-1339 0 0</inkml:trace>
  <inkml:trace contextRef="#ctx0" brushRef="#br0" timeOffset="4260.791">114 5529 5849 0 0,'-7'4'120'0'0,"-1"0"1"0"0,1 0-1 0 0,0 1 0 0 0,0-1 0 0 0,0 2 1 0 0,1-1-1 0 0,0 1 0 0 0,0 0 0 0 0,0 0 0 0 0,1 1 1 0 0,0-1-1 0 0,0 1 0 0 0,1 1 0 0 0,0-1 1 0 0,0 0-1 0 0,0 1 0 0 0,1 0 0 0 0,0 0 0 0 0,1 0 1 0 0,0 0-1 0 0,0 0 0 0 0,1 1 0 0 0,0-1 1 0 0,0 0-1 0 0,1 1 0 0 0,0 1-120 0 0,0 24-30 0 0,2 0 1 0 0,1 0-1 0 0,2 0 1 0 0,1-1-1 0 0,10 32 30 0 0,-7-31 61 0 0,2 0-1 0 0,1 0 0 0 0,1-1 1 0 0,2-1-1 0 0,2 0 1 0 0,1-1-1 0 0,8 10-60 0 0,-15-31 77 0 0,0 0 0 0 0,0-1 1 0 0,1-1-1 0 0,1 0 0 0 0,-1 0 0 0 0,1-1 0 0 0,0-1 1 0 0,1 0-1 0 0,0-1 0 0 0,0 0 0 0 0,0-1 1 0 0,0-1-1 0 0,0 0 0 0 0,1-1 0 0 0,0 0 0 0 0,-1-1 1 0 0,1-1-1 0 0,0-1 0 0 0,-1 0 0 0 0,1 0 0 0 0,0-2 1 0 0,-1 0-1 0 0,0 0 0 0 0,0-2 0 0 0,0 1 0 0 0,0-2 1 0 0,-1 0-1 0 0,0 0 0 0 0,12-9-77 0 0,-9 4 34 0 0,-1-1 1 0 0,0 0-1 0 0,-1-1 0 0 0,0 0 1 0 0,-2-1-1 0 0,1-1 0 0 0,-2 0 1 0 0,0-1-1 0 0,0 0 0 0 0,-2 0 1 0 0,0-1-1 0 0,-1-1 0 0 0,0 1 0 0 0,-2-1 1 0 0,0-1-1 0 0,-1 1 0 0 0,-1-1 1 0 0,0 0-1 0 0,-2 0 0 0 0,0 0 1 0 0,-1 0-1 0 0,-2-18-34 0 0,3-7 46 0 0,-2 0 0 0 0,-2 0 0 0 0,-2 1 0 0 0,-1-1 0 0 0,-3 1 0 0 0,-1 1 0 0 0,-2-1-1 0 0,-2 2 1 0 0,-11-24-46 0 0,21 57 1 0 0,0 1 0 0 0,0 0 0 0 0,0 0-1 0 0,-1 0 1 0 0,0 0 0 0 0,0 0 0 0 0,-1 1 0 0 0,0-1-1 0 0,0 1 1 0 0,0 1 0 0 0,-1-1 0 0 0,0 1-1 0 0,0 0 1 0 0,0 0 0 0 0,-1 1 0 0 0,0-1 0 0 0,1 1-1 0 0,-1 1 1 0 0,-1 0 0 0 0,1 0 0 0 0,-1 0-1 0 0,1 1 1 0 0,-1 0 0 0 0,0 0 0 0 0,1 1 0 0 0,-1 0-1 0 0,0 0 1 0 0,0 1 0 0 0,0 0 0 0 0,0 0-1 0 0,-4 2 0 0 0,-5 4-7 0 0,-1 2-1 0 0,1 0 1 0 0,0 1-1 0 0,0 0 1 0 0,1 2-1 0 0,1 0 1 0 0,0 0 0 0 0,0 2-1 0 0,1 0 1 0 0,0 0-1 0 0,2 1 1 0 0,-1 1-1 0 0,2 0 1 0 0,0 1-1 0 0,1 0 1 0 0,0 1-1 0 0,2 0 1 0 0,-5 11 7 0 0,-6 12-110 0 0,1 1 0 0 0,3 0 1 0 0,1 1-1 0 0,2 1 0 0 0,2 0 0 0 0,2 1 1 0 0,1 0-1 0 0,3 0 0 0 0,2 0 0 0 0,1 0 1 0 0,3 16 109 0 0,0-44-373 0 0,0 0 0 0 0,0 1 0 0 0,2-2 0 0 0,0 1 1 0 0,1 0-1 0 0,0-1 0 0 0,1 0 0 0 0,1 0 0 0 0,0-1 0 0 0,1 0 1 0 0,1 0-1 0 0,0 0 0 0 0,1-1 0 0 0,0-1 0 0 0,1 0 0 0 0,3 3 373 0 0,12 5-1197 0 0</inkml:trace>
  <inkml:trace contextRef="#ctx0" brushRef="#br0" timeOffset="18674.628">4092 572 5265 0 0,'30'5'562'0'0,"0"1"1"0"0,-1 1-1 0 0,0 2 0 0 0,0 1 0 0 0,-1 1 1 0 0,5 4-563 0 0,-6-2 24 0 0,1-1-1 0 0,1-2 1 0 0,0-1 0 0 0,1-1 0 0 0,-1-2 0 0 0,5 0-24 0 0,167-2-3253 0 0,-166-3 1997 0 0</inkml:trace>
  <inkml:trace contextRef="#ctx0" brushRef="#br0" timeOffset="19216.766">5495 645 1688 0 0,'29'2'694'0'0,"23"5"-91"0"0,0-2 0 0 0,0-2 0 0 0,1-3 1 0 0,-1-2-1 0 0,0-2 0 0 0,0-3 0 0 0,-1-1 1 0 0,0-3-1 0 0,1-3-603 0 0,-50 13 12 0 0,203-94 948 0 0,-197 90-939 0 0,0-1 1 0 0,0 0-1 0 0,0-1 0 0 0,-1 0 1 0 0,0 0-1 0 0,-1 0 0 0 0,1-1 1 0 0,-2 0-1 0 0,1 0 0 0 0,-1 0 1 0 0,0-1-1 0 0,0 0 1 0 0,-1 0-1 0 0,-1 0 0 0 0,1-1 1 0 0,-2 1-1 0 0,1-1 0 0 0,-1 1 1 0 0,0-1-1 0 0,-1 0 0 0 0,0-5-21 0 0,-1 0-12 0 0,0 0-1 0 0,-1 0 0 0 0,0 0 1 0 0,-1 0-1 0 0,-1 0 0 0 0,0 1 1 0 0,-1-1-1 0 0,-1 1 1 0 0,0-1-1 0 0,-1 2 0 0 0,-1-1 1 0 0,0 1-1 0 0,0 0 0 0 0,-1 0 1 0 0,-1 1-1 0 0,-1 0 0 0 0,1 0 1 0 0,-2 1-1 0 0,1 0 1 0 0,-2 1-1 0 0,1 1 0 0 0,-1 0 1 0 0,-1 0 12 0 0,0 4-13 0 0,1 0 0 0 0,-1 2 1 0 0,0-1-1 0 0,0 2 1 0 0,0 0-1 0 0,0 0 0 0 0,-1 1 1 0 0,1 1-1 0 0,0 0 1 0 0,-1 1-1 0 0,1 0 1 0 0,0 1-1 0 0,0 1 0 0 0,0 0 1 0 0,0 1-1 0 0,0 0 1 0 0,1 1-1 0 0,0 0 0 0 0,0 1 1 0 0,0 0-1 0 0,1 1 1 0 0,0 0-1 0 0,0 1 1 0 0,0 0-1 0 0,1 1 0 0 0,1 0 1 0 0,-1 1-1 0 0,2 0 1 0 0,-1 0-1 0 0,1 1 0 0 0,1 0 1 0 0,-3 5 12 0 0,-10 31 182 0 0,3 1 1 0 0,1 1-1 0 0,2 0 0 0 0,3 1 1 0 0,2 0-1 0 0,2 1 1 0 0,2 0-1 0 0,3 0 0 0 0,1 0 1 0 0,3 0-1 0 0,2 0 1 0 0,3 0-1 0 0,4 13-182 0 0,18 78 368 0 0,6-2 0 0 0,35 88-368 0 0,-41-96-1123 0 0,-43-43-3945 0 0,9-78 3719 0 0</inkml:trace>
  <inkml:trace contextRef="#ctx0" brushRef="#br0" timeOffset="17283.932">1587 295 6289 0 0,'-17'20'1860'0'0,"12"-14"-1781"0"0,-1 0 0 0 0,1 0 0 0 0,0 1 0 0 0,1 0 1 0 0,0-1-1 0 0,0 1 0 0 0,0 1 0 0 0,1-1 0 0 0,0 0 0 0 0,0 1 1 0 0,1 0-1 0 0,0 0 0 0 0,-1 6-79 0 0,1 36 67 0 0,2-1-1 0 0,3 1 1 0 0,1-1 0 0 0,3 0-1 0 0,6 18-66 0 0,-3-7 154 0 0,56 225 262 0 0,-35-6-662 0 0,-33-268-204 0 0,0-22-3298 0 0,2-73 1470 0 0,0 55 1272 0 0</inkml:trace>
  <inkml:trace contextRef="#ctx0" brushRef="#br0" timeOffset="17715.642">1627 384 2128 0 0,'-11'-163'4263'0'0,"11"160"-4192"0"0,0 0 0 0 0,1 0 0 0 0,-1 0 1 0 0,1 0-1 0 0,0 0 0 0 0,0 0 1 0 0,0 0-1 0 0,0 0 0 0 0,0 0 0 0 0,0 0 1 0 0,1 1-1 0 0,0-1 0 0 0,-1 0 0 0 0,1 1 1 0 0,0 0-1 0 0,0-1 0 0 0,1 1 0 0 0,-1 0 1 0 0,0 0-1 0 0,1 0 0 0 0,-1 0 0 0 0,1 0 1 0 0,0 1-1 0 0,-1-1 0 0 0,1 1 0 0 0,0 0 1 0 0,0 0-1 0 0,0 0 0 0 0,0 0 1 0 0,0 0-1 0 0,2 0-71 0 0,99 1 685 0 0,-90 2-675 0 0,1 0 0 0 0,0 1 0 0 0,-1 1 0 0 0,0 0 1 0 0,0 1-1 0 0,0 1 0 0 0,-1 0 0 0 0,1 1 0 0 0,-2 0 0 0 0,1 1 1 0 0,-1 0-1 0 0,0 1 0 0 0,0 0 0 0 0,-1 1 0 0 0,-1 1 1 0 0,0-1-1 0 0,0 2 0 0 0,-1-1 0 0 0,0 1 0 0 0,-1 1 1 0 0,-1 0-1 0 0,5 9-10 0 0,-11-15 10 0 0,0 0 0 0 0,0 0 1 0 0,0 0-1 0 0,-1 0 1 0 0,0 0-1 0 0,0 0 0 0 0,-1 0 1 0 0,0-1-1 0 0,0 1 0 0 0,-1 0 1 0 0,0 0-1 0 0,0-1 1 0 0,0 1-1 0 0,-1-1 0 0 0,0 0 1 0 0,0 1-1 0 0,-1-1 0 0 0,0-1 1 0 0,0 1-1 0 0,0-1 1 0 0,-1 1-1 0 0,1-1 0 0 0,-1 0 1 0 0,-1-1-1 0 0,1 1 0 0 0,-1-1 1 0 0,1 0-1 0 0,-1-1 1 0 0,0 1-1 0 0,0-1 0 0 0,-1 0 1 0 0,1-1-1 0 0,-1 1 0 0 0,1-1 1 0 0,-1-1-1 0 0,-5 2-10 0 0,-176 56 652 0 0,206-44-447 0 0,35-4-213 0 0,-50-11 18 0 0,32 11 25 0 0,-1 0 0 0 0,0 3 0 0 0,-1 0 0 0 0,-1 3 1 0 0,0 0-1 0 0,-1 2 0 0 0,-1 1 0 0 0,-1 2 0 0 0,-1 0 0 0 0,0 2 0 0 0,-2 2 0 0 0,-1 0 1 0 0,15 22-36 0 0,12 4 114 0 0,-50-49-179 0 0,0 0 0 0 0,0 0 1 0 0,0 0-1 0 0,1 0 0 0 0,-1-1 1 0 0,1 1-1 0 0,0-1 0 0 0,0 0 1 0 0,0 0-1 0 0,0 0 0 0 0,0 0 1 0 0,0 0-1 0 0,1-1 0 0 0,-1 1 1 0 0,1-1-1 0 0,-1 0 0 0 0,1 0 0 0 0,-1 0 1 0 0,1-1-1 0 0,-1 1 0 0 0,1-1 1 0 0,0 0-1 0 0,-1 0 0 0 0,1 0 1 0 0,0 0-1 0 0,-1-1 0 0 0,1 1 1 0 0,0-1-1 0 0,-1 0 0 0 0,1 0 1 0 0,-1-1-1 0 0,0 1 0 0 0,1-1 1 0 0,-1 1-1 0 0,0-1 0 0 0,0 0 1 0 0,0 0-1 0 0,0-1 0 0 0,0 1 1 0 0,0 0-1 0 0,-1-1 0 0 0,1 0 0 0 0,-1 0 1 0 0,0 0 64 0 0,14-28-1258 0 0,-9 12 379 0 0</inkml:trace>
  <inkml:trace contextRef="#ctx0" brushRef="#br0" timeOffset="18258.875">2473 1205 6041 0 0,'-14'66'2728'0'0,"11"-59"-2708"0"0,1 1 0 0 0,0 0 0 0 0,0 0-1 0 0,0 0 1 0 0,1 0 0 0 0,0 0 0 0 0,1 0 0 0 0,-1 0-1 0 0,2 0 1 0 0,-1 0 0 0 0,1 0 0 0 0,0 0 0 0 0,1 0-1 0 0,0 0 1 0 0,0 0 0 0 0,2 3-20 0 0,-3-8 47 0 0,-1-1-1 0 0,1 0 1 0 0,-1 1 0 0 0,1-1 0 0 0,0 0 0 0 0,0 0-1 0 0,0 0 1 0 0,0 0 0 0 0,0 0 0 0 0,0 0-1 0 0,1 0 1 0 0,-1 0 0 0 0,1 0 0 0 0,-1 0-1 0 0,1-1 1 0 0,0 1 0 0 0,-1-1 0 0 0,1 1-1 0 0,0-1 1 0 0,0 0 0 0 0,0 0 0 0 0,0 1-1 0 0,1-1 1 0 0,-1-1 0 0 0,0 1 0 0 0,0 0 0 0 0,1-1-1 0 0,-1 1 1 0 0,0-1 0 0 0,0 1 0 0 0,1-1-1 0 0,-1 0 1 0 0,1 0 0 0 0,-1 0 0 0 0,0 0-1 0 0,1-1 1 0 0,-1 1 0 0 0,0-1 0 0 0,0 1-1 0 0,1-1 1 0 0,-1 0 0 0 0,0 0 0 0 0,0 0-1 0 0,0 0 1 0 0,0 0 0 0 0,0 0 0 0 0,1-2-47 0 0,102-153 1386 0 0,-87 122-1355 0 0,98-224-283 0 0,-55 89-80 0 0,-48 118 184 0 0,-41 270 16 0 0,26-205 148 0 0,0 1 0 0 0,1-1 0 0 0,0 1 0 0 0,1 0 0 0 0,1-1-1 0 0,0 1 1 0 0,1-1 0 0 0,0 1 0 0 0,2-1 0 0 0,-1 0 0 0 0,2 0 0 0 0,0 0 0 0 0,1-1 0 0 0,0 1-1 0 0,1-1 1 0 0,0-1 0 0 0,1 1 0 0 0,0-1 0 0 0,1-1 0 0 0,1 0 0 0 0,-1 0 0 0 0,3 1-16 0 0,-6-9 11 0 0,-1 0 0 0 0,1-1 0 0 0,-1 0 0 0 0,1 0 0 0 0,0 0 0 0 0,0-1 0 0 0,-1 0 1 0 0,1 0-1 0 0,0 0 0 0 0,0-1 0 0 0,0 0 0 0 0,0 0 0 0 0,0 0 0 0 0,0-1 0 0 0,0 0 0 0 0,0 0 1 0 0,0 0-1 0 0,0-1 0 0 0,-1 0 0 0 0,1 0 0 0 0,-1-1 0 0 0,1 1 0 0 0,-1-1 0 0 0,0 0 0 0 0,0-1 1 0 0,4-3-12 0 0,112-117-50 0 0,-110 111 33 0 0,49-55-156 0 0,-23 41-163 0 0,-37 27 271 0 0,0 0 1 0 0,0 0 2 0 0,1 2 10 0 0,4 16-143 0 0,1 1-1 0 0,1-1 0 0 0,1-1 1 0 0,0 1-1 0 0,2-2 1 0 0,0 1-1 0 0,0-1 1 0 0,2 0-1 0 0,0-1 1 0 0,1-1-1 0 0,4 4 196 0 0,54-6-4666 0 0,-51-15 3379 0 0</inkml:trace>
  <inkml:trace contextRef="#ctx0" brushRef="#br0" timeOffset="20483.664">2782 2271 680 0 0,'-55'-210'3002'0'0,"15"94"-473"0"0,20 61-1509 0 0,42 139-1071 0 0,14 244 71 0 0,62 1063-148 0 0,-76-561 300 0 0,-13 2718 2981 0 0,-35-2899-5684 0 0,29-613 1633 0 0,2-17-397 0 0</inkml:trace>
  <inkml:trace contextRef="#ctx0" brushRef="#br0" timeOffset="21023.831">2587 3002 7210 0 0,'-27'0'3175'0'0,"24"-2"-3158"0"0,0 1 0 0 0,1 0 0 0 0,-1-1 0 0 0,1 1 1 0 0,-1-1-1 0 0,1 0 0 0 0,0 0 0 0 0,0 0 0 0 0,0 0 0 0 0,0 0 0 0 0,0 0 0 0 0,0-1 0 0 0,1 1 0 0 0,-1-1 0 0 0,1 1 0 0 0,-1-1 1 0 0,1 1-1 0 0,0-1 0 0 0,0 0 0 0 0,0 0 0 0 0,1 0 0 0 0,-1-1-17 0 0,1-17-20 0 0,1 1 1 0 0,1-1-1 0 0,1 1 0 0 0,0 0 1 0 0,2 0-1 0 0,1 0 0 0 0,0 1 1 0 0,1-1-1 0 0,8-13 20 0 0,7-27-102 0 0,10-53-254 0 0,-5-1-1 0 0,-4-1 1 0 0,-1-50 356 0 0,-9 78-418 0 0,47-185-2158 0 0,-58 264 2500 0 0,-1 1 1 0 0,2-1 0 0 0,-1 0-1 0 0,1 0 1 0 0,1 1-1 0 0,-1 0 1 0 0,1 0-1 0 0,0 0 1 0 0,1 0 0 0 0,-1 0-1 0 0,2 1 1 0 0,-1 0-1 0 0,5-5 76 0 0,-7 12 55 0 0,-1-1 0 0 0,0 0 0 0 0,0 1 0 0 0,1-1 0 0 0,-1 1 0 0 0,0 0 0 0 0,0 0-1 0 0,0 0 1 0 0,0 0 0 0 0,0 0 0 0 0,0 0 0 0 0,0 0 0 0 0,0 1 0 0 0,-1-1 0 0 0,1 1-1 0 0,0-1 1 0 0,-1 1 0 0 0,1 0 0 0 0,-1-1 0 0 0,0 1 0 0 0,0 0 0 0 0,1 0 0 0 0,-1 0-1 0 0,0 0 1 0 0,-1 0 0 0 0,1 0 0 0 0,0 1 0 0 0,-1-1 0 0 0,1 0 0 0 0,-1 0 0 0 0,1 0-1 0 0,-1 1 1 0 0,0-1 0 0 0,0 0 0 0 0,0 1 0 0 0,0-1 0 0 0,-1 0 0 0 0,1 2-55 0 0,0 0 58 0 0,76 508 1466 0 0,-19-104-4399 0 0,-46-339 1781 0 0</inkml:trace>
  <inkml:trace contextRef="#ctx0" brushRef="#br0" timeOffset="22545.296">19013 6443 4145 0 0,'23'158'4112'0'0,"-3"80"-4043"0"0,-11-132 232 0 0,-7-71-196 0 0,0-13 733 0 0,-1-45-493 0 0,7-801 469 0 0,-13 754 1560 0 0,14 73-2248 0 0,274 139 259 0 0,-251-131-375 0 0,34 11 13 0 0,1-3-1 0 0,1-2 1 0 0,48 3-23 0 0,-8-9 55 0 0,-108-10-51 0 0,1-1 1 0 0,-1 1-1 0 0,1 0 1 0 0,-1-1-1 0 0,1 1 1 0 0,-1 0-1 0 0,1 0 1 0 0,-1 0-1 0 0,1-1 1 0 0,-1 1-1 0 0,0 0 1 0 0,0 0-1 0 0,1 0 1 0 0,-1 0-1 0 0,0 0 0 0 0,0-1 1 0 0,0 1-1 0 0,0 0 1 0 0,0 0-1 0 0,0 0 1 0 0,0 0-1 0 0,0 0 1 0 0,-1 0-1 0 0,1-1 1 0 0,0 1-1 0 0,0 0 1 0 0,-1 0-1 0 0,1 0 1 0 0,0 0-1 0 0,-1-1 0 0 0,1 1 1 0 0,-1 0-1 0 0,1 0 1 0 0,-1-1-1 0 0,0 1 1 0 0,1 0-1 0 0,-1-1 1 0 0,1 1-1 0 0,-1-1 1 0 0,0 1-1 0 0,0-1 1 0 0,1 1-1 0 0,-1-1 1 0 0,0 1-1 0 0,0-1 1 0 0,0 0-1 0 0,0 1 0 0 0,1-1 1 0 0,-1 0-1 0 0,0 0 1 0 0,0 0-1 0 0,0 0 1 0 0,0 0-1 0 0,0 0 1 0 0,0 0-1 0 0,1 0 1 0 0,-1 0-1 0 0,0 0 1 0 0,0 0-1 0 0,0-1-4 0 0,-5 5-9 0 0,-292 193-234 0 0,136-56-1536 0 0,69-36-2713 0 0,79-86 2929 0 0</inkml:trace>
  <inkml:trace contextRef="#ctx0" brushRef="#br0" timeOffset="23048.864">19991 7391 9426 0 0,'64'21'3902'0'0,"-56"-21"-3919"0"0,0 0 1 0 0,0 0-1 0 0,0 0 0 0 0,0-1 1 0 0,0 0-1 0 0,0-1 1 0 0,0 0-1 0 0,0 0 1 0 0,0 0-1 0 0,-1-1 1 0 0,1-1-1 0 0,-1 1 1 0 0,0-1-1 0 0,0 0 1 0 0,0-1-1 0 0,-1 1 1 0 0,4-4 16 0 0,24-25-32 0 0,-2-1 1 0 0,-1-1 0 0 0,-2-2-1 0 0,-1 0 1 0 0,-2-2 0 0 0,-2-2-1 0 0,-2 0 1 0 0,-1-1 0 0 0,-3-1-1 0 0,-1 0 1 0 0,-2-2 0 0 0,-2 0-1 0 0,-2 0 1 0 0,4-40 31 0 0,3-34-785 0 0,-28 119 363 0 0,-1 44 716 0 0,1 0 0 0 0,2 1 0 0 0,2 0 0 0 0,2 0 0 0 0,2 1-1 0 0,3-1 1 0 0,1 1 0 0 0,3 10-294 0 0,-3-38 111 0 0,0-1-1 0 0,2 0 0 0 0,0 1 0 0 0,0-1 1 0 0,2-1-1 0 0,0 1 0 0 0,1-1 1 0 0,8 14-111 0 0,-12-26 1 0 0,-1 1 0 0 0,1-1 1 0 0,0 0-1 0 0,0 0 1 0 0,1 0-1 0 0,-1 0 1 0 0,1-1-1 0 0,0 0 1 0 0,0 1-1 0 0,0-1 0 0 0,0-1 1 0 0,1 1-1 0 0,-1 0 1 0 0,1-1-1 0 0,0 0 1 0 0,-1 0-1 0 0,1-1 0 0 0,0 1 1 0 0,0-1-1 0 0,0 0 1 0 0,0 0-1 0 0,0-1 1 0 0,1 1-1 0 0,-1-1 1 0 0,0-1-1 0 0,0 1 0 0 0,0 0 1 0 0,0-1-1 0 0,0 0 1 0 0,0-1-1 0 0,5-1-1 0 0,6-5-34 0 0,0-1 0 0 0,0-1 0 0 0,-1 0 0 0 0,0-1 0 0 0,0-1 0 0 0,-2 0-1 0 0,1-1 1 0 0,-2-1 0 0 0,1 0 0 0 0,-2 0 0 0 0,0-1 0 0 0,-1-1 0 0 0,2-5 34 0 0,2 2-24 0 0,138-236 27 0 0,-123 217 275 0 0,-28 38-267 0 0,-1 0-1 0 0,1 0 1 0 0,0 0-1 0 0,0-1 1 0 0,0 1-1 0 0,0 0 1 0 0,-1 0-1 0 0,1 0 1 0 0,0 0-1 0 0,0 1 1 0 0,0-1-1 0 0,0 0 1 0 0,-1 0-1 0 0,1 0 1 0 0,0 1-1 0 0,0-1 1 0 0,0 0-1 0 0,-1 1 1 0 0,1-1-1 0 0,0 0 1 0 0,0 1-1 0 0,-1-1 1 0 0,1 1-1 0 0,0-1 1 0 0,-1 1-1 0 0,1 0 1 0 0,-1-1-1 0 0,1 1 1 0 0,-1 0-1 0 0,1-1 1 0 0,-1 1-1 0 0,1 0 1 0 0,-1 0-1 0 0,0-1 1 0 0,1 1-1 0 0,-1 0 1 0 0,0 0-1 0 0,0 0 1 0 0,0-1-1 0 0,1 1 1 0 0,-1 0-1 0 0,0 0 1 0 0,0 0-1 0 0,0 0-10 0 0,12 48 149 0 0,-2 0 0 0 0,-2 0 0 0 0,-2 1 1 0 0,-1 23-150 0 0,7 59-34 0 0,-8-99-152 0 0,1 1 1 0 0,1-1-1 0 0,2 0 1 0 0,1 0-1 0 0,2-1 1 0 0,1 0-1 0 0,2 0 186 0 0,-13-29-82 0 0,1 0 0 0 0,-1-1 0 0 0,1 0 0 0 0,-1 1 0 0 0,1-1 0 0 0,0 0 0 0 0,0 1 0 0 0,0-1 0 0 0,0 0 0 0 0,0-1 0 0 0,0 1 0 0 0,0 0 0 0 0,1-1 0 0 0,-1 1 0 0 0,1-1 0 0 0,-1 1 0 0 0,1-1 1 0 0,-1 0-1 0 0,1 0 0 0 0,0-1 0 0 0,0 1 0 0 0,-1 0 0 0 0,1-1 0 0 0,0 0 0 0 0,0 1 0 0 0,0-1 0 0 0,0 0 0 0 0,0-1 0 0 0,-1 1 0 0 0,1 0 0 0 0,0-1 0 0 0,0 0 0 0 0,-1 1 0 0 0,1-1 0 0 0,0 0 0 0 0,-1-1 0 0 0,1 1 0 0 0,0 0 0 0 0,-1-1 0 0 0,0 1 0 0 0,1-1 0 0 0,-1 0 0 0 0,0 0 0 0 0,0 0 0 0 0,1-1 82 0 0,31-29-1312 0 0</inkml:trace>
  <inkml:trace contextRef="#ctx0" brushRef="#br0" timeOffset="30065.789">694 9386 5137 0 0,'24'-18'214'0'0,"0"1"1"0"0,2 0-1 0 0,0 3 0 0 0,1 0 1 0 0,0 1-1 0 0,1 2 1 0 0,0 0-1 0 0,1 2 0 0 0,0 2 1 0 0,1 0-1 0 0,27-1-214 0 0,49-14 42 0 0,0 5 1 0 0,1 5-1 0 0,0 5 1 0 0,1 4-1 0 0,75 9-42 0 0,50 18 85 0 0,-194-21-1746 0 0,-39-4 1147 0 0</inkml:trace>
  <inkml:trace contextRef="#ctx0" brushRef="#br0" timeOffset="30667.939">965 8956 6401 0 0,'-47'5'6122'0'0,"-9"4"-4879"0"0,55-8-1252 0 0,0 1 0 0 0,1-1 0 0 0,-1 1 0 0 0,0 0 0 0 0,1-1 0 0 0,-1 1 0 0 0,1 0 0 0 0,0-1 1 0 0,0 1-1 0 0,0 0 0 0 0,0 0 0 0 0,0-1 0 0 0,0 1 0 0 0,0 0 0 0 0,0-1 0 0 0,1 1 0 0 0,-1 0 0 0 0,1-1 1 0 0,-1 1-1 0 0,1 0 0 0 0,-1-1 0 0 0,1 1 0 0 0,0-1 0 0 0,0 1 0 0 0,0-1 0 0 0,0 1 0 0 0,0-1 0 0 0,0 0 1 0 0,0 1-1 0 0,1-1 0 0 0,-1 0 0 0 0,0 0 0 0 0,1 0 0 0 0,-1 0 0 0 0,1 0 0 0 0,0 0 9 0 0,4 6-1 0 0,65 102-57 0 0,-58-85 55 0 0,1-1 1 0 0,1 0-1 0 0,1-1 1 0 0,1-1-1 0 0,0 0 1 0 0,2-2-1 0 0,10 9 3 0 0,48 28-7 0 0,3-3-1 0 0,2-4 1 0 0,82 36 7 0 0,-104-62 121 0 0,-59-23-82 0 0,-1 0-6 0 0,0 0-1 0 0,0 0 0 0 0,0 0-3 0 0,-17 6-700 0 0,-170 114-1784 0 0,74-30 2579 0 0,4 5 0 0 0,4 5 0 0 0,5 4 0 0 0,-79 107-124 0 0,-43 92 1551 0 0,189-220-1208 0 0,37-78-338 0 0,0 0 1 0 0,0 0-1 0 0,0 0 0 0 0,1-1 0 0 0,-1 0 1 0 0,1 0-1 0 0,0 0 0 0 0,1 0 0 0 0,-1-1 1 0 0,0 0-1 0 0,1 0 0 0 0,0 0 0 0 0,0-1 1 0 0,0 0-1 0 0,0 0 0 0 0,0 0 0 0 0,6 0-5 0 0,-10-1 2 0 0,39 8 14 0 0,1-1 1 0 0,0-2-1 0 0,0-2 1 0 0,1-1-1 0 0,-1-3 1 0 0,40-4-17 0 0,49 1 11 0 0,359 10-157 0 0,-86-2-4298 0 0,-350-5 3400 0 0,2-1-282 0 0</inkml:trace>
  <inkml:trace contextRef="#ctx0" brushRef="#br0" timeOffset="31674.68">3113 8994 5889 0 0,'-61'21'5289'0'0,"31"30"-3975"0"0,17 82-2270 0 0,13-106 1439 0 0,2 984-269 0 0,15-772-557 0 0,1-141-2776 0 0,-15-98-636 0 0,-3-2 2588 0 0</inkml:trace>
  <inkml:trace contextRef="#ctx0" brushRef="#br0" timeOffset="32091.066">2923 9724 4993 0 0,'-17'-53'2571'0'0,"9"39"-2440"0"0,2-1 0 0 0,0 1 1 0 0,0-1-1 0 0,2-1 0 0 0,0 1 0 0 0,0-1 0 0 0,2 0 1 0 0,0 0-1 0 0,0 1 0 0 0,2-1 0 0 0,0 0 0 0 0,1 0 1 0 0,0 0-1 0 0,2 0 0 0 0,-1 0 0 0 0,2 1 0 0 0,0-1 1 0 0,1 1-1 0 0,4-8-131 0 0,1 7 17 0 0,2-1-1 0 0,-1 1 1 0 0,2 1 0 0 0,0 0-1 0 0,1 1 1 0 0,0 0 0 0 0,1 1 0 0 0,1 1-1 0 0,0 0 1 0 0,1 1 0 0 0,0 1 0 0 0,0 1-1 0 0,1 0 1 0 0,0 1 0 0 0,1 1 0 0 0,0 1-1 0 0,0 1 1 0 0,0 0 0 0 0,1 1-1 0 0,-1 1 1 0 0,1 1 0 0 0,15 1-17 0 0,-16 0-33 0 0,0 1 1 0 0,0 1-1 0 0,0 1 1 0 0,0 1-1 0 0,0 0 1 0 0,-1 2-1 0 0,1 0 1 0 0,-1 1 32 0 0,-12-4-12 0 0,-1 0 0 0 0,1 1 0 0 0,-1-1 1 0 0,0 1-1 0 0,1 0 0 0 0,-2 1 0 0 0,1-1 0 0 0,0 1 0 0 0,-1 0 0 0 0,1 0 1 0 0,-1 1-1 0 0,0-1 0 0 0,-1 1 0 0 0,1 0 0 0 0,-1 0 0 0 0,0 0 0 0 0,0 0 0 0 0,0 1 1 0 0,-1-1-1 0 0,0 1 0 0 0,0 0 0 0 0,-1-1 0 0 0,1 1 0 0 0,-1 0 0 0 0,0 0 1 0 0,-1 0-1 0 0,1 3 12 0 0,-4 8 75 0 0,-1-1 1 0 0,0 1-1 0 0,-1 0 1 0 0,-1-1-1 0 0,0 0 0 0 0,-1-1 1 0 0,-1 1-1 0 0,0-2 1 0 0,-1 1-1 0 0,-1-1 1 0 0,0 0-1 0 0,-1-1 1 0 0,-1 0-1 0 0,-12 11-75 0 0,-14 17 299 0 0,-3-1 0 0 0,0-1 1 0 0,-3-3-1 0 0,-1-1 0 0 0,-1-3 0 0 0,-41 21-299 0 0,92-42-348 0 0,200 215 337 0 0,-89-109-114 0 0,-113-114 8 0 0,1 0 1 0 0,0 0-1 0 0,-1 0 1 0 0,1-1-1 0 0,0 1 1 0 0,1-1-1 0 0,-1 0 1 0 0,0 0-1 0 0,1 0 1 0 0,-1-1-1 0 0,1 1 1 0 0,0-1-1 0 0,-1 0 1 0 0,1-1-1 0 0,0 1 1 0 0,0-1-1 0 0,-1 0 1 0 0,1 0-1 0 0,0 0 1 0 0,0-1-1 0 0,-1 0 1 0 0,1 1-1 0 0,0-2 1 0 0,-1 1-1 0 0,1-1 1 0 0,-1 1-1 0 0,1-1 1 0 0,-1 0-1 0 0,0-1 1 0 0,0 1-1 0 0,0-1 1 0 0,0 0-1 0 0,1-1 117 0 0,25-36-1351 0 0,-18 14 416 0 0</inkml:trace>
  <inkml:trace contextRef="#ctx0" brushRef="#br0" timeOffset="32547.749">3775 10203 7058 0 0,'-8'52'4841'0'0,"8"-51"-4733"0"0,0-1-28 0 0,7-7 28 0 0,68-68-56 0 0,-10-111 76 0 0,-46 118-146 0 0,2 156-116 0 0,10 115 80 0 0,-4-25 240 0 0,-26-176-186 0 0,1 0 1 0 0,-1-1 0 0 0,0 1 0 0 0,1 0 0 0 0,0-1 0 0 0,-1 1-1 0 0,1-1 1 0 0,0 1 0 0 0,0-1 0 0 0,0 0 0 0 0,-1 0 0 0 0,1 0-1 0 0,1 0 1 0 0,-1 0 0 0 0,0 0 0 0 0,0-1 0 0 0,0 1 0 0 0,0-1-1 0 0,0 1 1 0 0,1-1 0 0 0,-1 0 0 0 0,0 0 0 0 0,0 0 0 0 0,1 0-1 0 0,-1 0 1 0 0,0-1 0 0 0,0 1 0 0 0,0 0 0 0 0,0-1 0 0 0,1 0-1 0 0,-1 0 1 0 0,0 1 0 0 0,0-1 0 0 0,0 0 0 0 0,0-1 0 0 0,0 1-1 0 0,-1 0 1 0 0,1-1 0 0 0,0 1 0 0 0,-1 0 0 0 0,1-1 0 0 0,-1 0 0 0 0,1 1-1 0 0,-1-1 1 0 0,0 0 0 0 0,1 0 0 0 0,-1 0 0 0 0,0 0 0 0 0,0 0-1 0 0,0 0 1 0 0,-1 0 0 0 0,1 0 0 0 0,-1 0 0 0 0,1-1 0 0 0,-1 1-1 0 0,1-1 0 0 0,103-242 32 0 0,-80 200 27 0 0,-23 45-35 0 0,0 7 4 0 0,21 196 95 0 0,-20-153-149 0 0,2 1-1 0 0,3-1 1 0 0,1 1-1 0 0,3-2 1 0 0,2 0-1 0 0,8 15 27 0 0,-21-62-81 0 0,1 1 1 0 0,0-1-1 0 0,0 0 0 0 0,0 0 1 0 0,1 0-1 0 0,-1 0 0 0 0,0 0 1 0 0,1-1-1 0 0,-1 1 0 0 0,1 0 1 0 0,0-1-1 0 0,-1 1 0 0 0,1-1 1 0 0,0 1-1 0 0,0-1 0 0 0,0 0 1 0 0,0 0-1 0 0,0 0 0 0 0,0 0 1 0 0,1 0-1 0 0,-1 0 0 0 0,0-1 1 0 0,0 1-1 0 0,1-1 0 0 0,-1 1 1 0 0,0-1-1 0 0,0 0 0 0 0,1 0 1 0 0,-1 0-1 0 0,0 0 0 0 0,1 0 1 0 0,-1-1-1 0 0,0 1 0 0 0,1-1 1 0 0,-1 1-1 0 0,0-1 0 0 0,0 0 1 0 0,0 0-1 0 0,0 0 0 0 0,1 0 1 0 0,-2 0-1 0 0,1-1 0 0 0,0 1 1 0 0,0-1-1 0 0,0 1 0 0 0,0-1 1 0 0,-1 0 80 0 0,15-20-1179 0 0</inkml:trace>
  <inkml:trace contextRef="#ctx0" brushRef="#br0" timeOffset="32827.75">5002 9784 7458 0 0,'30'104'8148'0'0,"-26"-94"-8141"0"0,1 0-1 0 0,0 1 1 0 0,0-2 0 0 0,1 1-1 0 0,0-1 1 0 0,1 0 0 0 0,0 0-1 0 0,0 0 1 0 0,1-1 0 0 0,0 0-1 0 0,0-1 1 0 0,1 0 0 0 0,1 0-7 0 0,3 2-133 0 0,0-1 0 0 0,0 0 0 0 0,1-1 0 0 0,0-1 1 0 0,0 0-1 0 0,0-1 0 0 0,1-1 0 0 0,0 0 0 0 0,0 0 1 0 0,0-2-1 0 0,0 0 0 0 0,5-1 133 0 0,26 5-1071 0 0,27-3-5834 0 0,-50-7 4991 0 0</inkml:trace>
  <inkml:trace contextRef="#ctx0" brushRef="#br0" timeOffset="33253.288">5992 10136 7426 0 0,'10'23'1981'0'0,"-10"-18"-1879"0"0,2 0 0 0 0,-1 0 1 0 0,1 1-1 0 0,-1-1 0 0 0,1 0 0 0 0,1-1 0 0 0,-1 1 0 0 0,1 0 0 0 0,0-1 0 0 0,0 1 0 0 0,0-1 1 0 0,0 0-1 0 0,1 0 0 0 0,0 0 0 0 0,-1-1 0 0 0,2 1 0 0 0,-1-1 0 0 0,0 0 0 0 0,1 0 1 0 0,-1 0-1 0 0,1-1 0 0 0,0 0 0 0 0,0 0 0 0 0,0 0 0 0 0,0 0 0 0 0,0-1 0 0 0,0 1 0 0 0,0-2 1 0 0,1 1-1 0 0,-1 0-102 0 0,7-2-23 0 0,0 1 1 0 0,0-2-1 0 0,0 0 1 0 0,0 0-1 0 0,0-1 1 0 0,-1 0-1 0 0,1-1 1 0 0,-1-1-1 0 0,0 1 1 0 0,0-2-1 0 0,-1 0 0 0 0,1 0 1 0 0,-1-1-1 0 0,-1 0 1 0 0,1 0-1 0 0,-1-1 1 0 0,6-8 22 0 0,123-165-201 0 0,-114 145 204 0 0,-2-1 0 0 0,-1-1 0 0 0,-2 0 1 0 0,-2-2-1 0 0,-1 0 0 0 0,-2 0 0 0 0,-2-2 1 0 0,-2 0-1 0 0,3-30-3 0 0,-11 65 6 0 0,-1 1 0 0 0,0-1 0 0 0,0 0 0 0 0,0 1 0 0 0,-1-1 1 0 0,0 0-1 0 0,0 1 0 0 0,-1-1 0 0 0,0 0 0 0 0,0 0 0 0 0,0 1 0 0 0,-1-1 0 0 0,0 1 0 0 0,-1 0 1 0 0,1-1-1 0 0,-1 1 0 0 0,0 0 0 0 0,0 1 0 0 0,-1-1 0 0 0,0 0 0 0 0,0 1 0 0 0,0 0 0 0 0,-1 0 0 0 0,0 0 1 0 0,0 1-1 0 0,0-1 0 0 0,0 1 0 0 0,-1 0 0 0 0,0 1 0 0 0,1-1 0 0 0,-2 1-6 0 0,-1 0-6 0 0,-1 1-1 0 0,1 0 1 0 0,-1 1 0 0 0,0 0-1 0 0,0 0 1 0 0,1 1 0 0 0,-1 0-1 0 0,0 0 1 0 0,0 1-1 0 0,1 0 1 0 0,-1 1 0 0 0,0 0-1 0 0,1 0 1 0 0,0 1 0 0 0,-1 0-1 0 0,1 0 1 0 0,0 1-1 0 0,0 0 1 0 0,1 1 0 0 0,-1-1-1 0 0,1 2 1 0 0,0-1 0 0 0,-1 2 6 0 0,-142 154-301 0 0,67 7 200 0 0,71-128 191 0 0,1 0-1 0 0,3 1 1 0 0,1 0 0 0 0,2 0-1 0 0,2 0 1 0 0,1 1 0 0 0,3-1-1 0 0,1 1 1 0 0,3 8-90 0 0,52 196 700 0 0,-17-66-531 0 0,-36-157-266 0 0,1-1 0 0 0,1 1 0 0 0,1-1 0 0 0,1 0 0 0 0,0-1-1 0 0,2 0 1 0 0,1 0 0 0 0,9 14 97 0 0,-19-34-105 0 0,1 1-1 0 0,-1-1 1 0 0,0 1 0 0 0,0-1 0 0 0,1 0-1 0 0,-1 1 1 0 0,1-1 0 0 0,-1 0 0 0 0,1 0-1 0 0,-1 0 1 0 0,1 0 0 0 0,0 0 0 0 0,0 0-1 0 0,-1-1 1 0 0,1 1 0 0 0,0 0-1 0 0,0-1 1 0 0,0 1 0 0 0,0-1 0 0 0,0 0-1 0 0,0 0 1 0 0,-1 0 0 0 0,1 0 0 0 0,0 0-1 0 0,0 0 1 0 0,0 0 0 0 0,0-1 0 0 0,0 1-1 0 0,0-1 1 0 0,0 1 0 0 0,-1-1-1 0 0,1 0 1 0 0,0 0 0 0 0,0 1 0 0 0,-1-1-1 0 0,1-1 1 0 0,-1 1 0 0 0,1 0 0 0 0,-1 0-1 0 0,1 0 1 0 0,-1-1 0 0 0,0 1 0 0 0,1-1-1 0 0,-1 1 1 0 0,0-1 105 0 0,15-24-1318 0 0</inkml:trace>
  <inkml:trace contextRef="#ctx0" brushRef="#br0" timeOffset="33507.405">7054 9337 10538 0 0,'0'29'1275'0'0,"-4"149"2881"0"0,15 238-4040 0 0,-5-365-185 0 0,-2-1 0 0 0,-2 1 0 0 0,-2 0 0 0 0,-3 0 0 0 0,-2 0 0 0 0,-2-1 0 0 0,-2 0 0 0 0,-2 0 0 0 0,-3-1 0 0 0,-2-1 0 0 0,-1 0 0 0 0,-9 12 69 0 0,-5-9-693 0 0,-1-2 0 0 0,-3-1 1 0 0,-2-2-1 0 0,-1-1 1 0 0,-3-2-1 0 0,-10 6 693 0 0,10-9-923 0 0</inkml:trace>
  <inkml:trace contextRef="#ctx0" brushRef="#br0" timeOffset="33775.415">3592 8924 6657 0 0,'-24'-13'694'0'0,"-1"2"0"0"0,0 0 0 0 0,-1 2 0 0 0,0 0 0 0 0,-1 2 0 0 0,-19-2-694 0 0,-2 3 143 0 0,0 2 0 0 0,0 2 1 0 0,-1 2-1 0 0,1 3 0 0 0,0 1 1 0 0,1 3-1 0 0,-1 2 0 0 0,1 1 1 0 0,-16 8-144 0 0,39-9 52 0 0,1 1 1 0 0,0 2 0 0 0,1 0 0 0 0,0 1 0 0 0,0 1 0 0 0,2 1 0 0 0,0 1-1 0 0,-8 8-52 0 0,12-11 34 0 0,1 1 0 0 0,0 1 0 0 0,1 0 0 0 0,0 1 0 0 0,2 1-1 0 0,0 0 1 0 0,0 1 0 0 0,2 0 0 0 0,0 0 0 0 0,1 1-1 0 0,1 0 1 0 0,1 1 0 0 0,0 0 0 0 0,2 0 0 0 0,0 0 0 0 0,2 1-1 0 0,0-1 1 0 0,1 1 0 0 0,1 18-34 0 0,11 33-338 0 0,4-1 0 0 0,2-1 0 0 0,4 0-1 0 0,2-2 1 0 0,4 0 0 0 0,2-1 0 0 0,30 48 338 0 0,-2-1-702 0 0,2 0-235 0 0</inkml:trace>
  <inkml:trace contextRef="#ctx0" brushRef="#br0" timeOffset="34315.619">3393 11641 5233 0 0,'-18'36'3866'0'0,"-11"42"-1136"0"0,27-26-2676 0 0,2-1-1 0 0,2 1 0 0 0,2 0 1 0 0,3-1-1 0 0,2 0 0 0 0,2 0 1 0 0,4 5-54 0 0,12 63-16 0 0,83 489 529 0 0,-57-72 2456 0 0,-15 385-2969 0 0,-58 419-178 0 0,10-1144-3789 0 0,8-188 2164 0 0,1-20 388 0 0</inkml:trace>
  <inkml:trace contextRef="#ctx0" brushRef="#br0" timeOffset="34832.831">2974 13154 8154 0 0,'-19'-90'4904'0'0,"28"-53"-5667"0"0,-3 95 1137 0 0,103-647-538 0 0,-92 604 88 0 0,4 1 0 0 0,5 1-1 0 0,3 2 1 0 0,3 0-1 0 0,5 2 1 0 0,3 2 0 0 0,25-35 76 0 0,71-94-451 0 0,-136 212 452 0 0,1-1 0 0 0,-1 1 0 0 0,0-1 0 0 0,0 1 0 0 0,1 0 1 0 0,-1-1-1 0 0,1 1 0 0 0,-1-1 0 0 0,0 1 0 0 0,1 0 0 0 0,-1-1 0 0 0,1 1 1 0 0,-1 0-1 0 0,1-1 0 0 0,-1 1 0 0 0,1 0 0 0 0,-1 0 0 0 0,1-1 0 0 0,-1 1 0 0 0,1 0 1 0 0,0 0-1 0 0,-1 0 0 0 0,1 0 0 0 0,-1 0 0 0 0,1 0 0 0 0,-1 0 0 0 0,1 0 1 0 0,0 0-1 0 0,-1 0 0 0 0,1 0 0 0 0,-1 0 0 0 0,1 0 0 0 0,-1 0 0 0 0,1 1 0 0 0,-1-1 1 0 0,1 0-1 0 0,-1 0 0 0 0,1 1 0 0 0,-1-1 0 0 0,1 0 0 0 0,-1 1 0 0 0,1-1 1 0 0,-1 0-1 0 0,1 1 0 0 0,-1-1 0 0 0,0 1 0 0 0,1-1 0 0 0,-1 1 0 0 0,0-1 0 0 0,1 0 1 0 0,-1 1-1 0 0,0 0 0 0 0,0-1 0 0 0,1 1 0 0 0,-1-1 0 0 0,0 1 0 0 0,0-1 0 0 0,0 1 1 0 0,0-1-1 0 0,0 1 0 0 0,0 0 0 0 0,0-1 0 0 0,0 1-1 0 0,5 40 102 0 0,13 602 126 0 0,41 111-2284 0 0,-44-553-763 0 0,-9-139 1454 0 0</inkml:trace>
  <inkml:trace contextRef="#ctx0" brushRef="#br0" timeOffset="35580.63">777 15659 9418 0 0,'-138'131'3736'0'0,"-200"153"-3977"0"0,321-265 23 0 0,26-13 46 0 0,46-13 85 0 0,473-93 134 0 0,-277 83-47 0 0,0 11 1 0 0,0 11 0 0 0,4 11-1 0 0,-48-5-1 0 0,1755 20-53 0 0,-1131-29 52 0 0,719 42 179 0 0,-976-22-83 0 0,1684 53 307 0 0,583 84 1878 0 0,-1903-98-1597 0 0,1043 0 119 0 0,344-99-801 0 0,-1924 24-12 0 0,1476-7-89 0 0,-1140 71 36 0 0,-4 32-1 0 0,565 143 66 0 0,24 66-340 0 0,-1233-273-476 0 0,1-4-1 0 0,0-3 0 0 0,20-4 817 0 0,-96-6-470 0 0,0-1 0 0 0,0-1 0 0 0,0 0 0 0 0,0-1-1 0 0,-1 0 1 0 0,1-1 0 0 0,-1-1 0 0 0,1 0 0 0 0,-1-1 0 0 0,0 0 0 0 0,8-5 470 0 0,-19 8-165 0 0,1 0 1 0 0,-1 0 0 0 0,0-1 0 0 0,0 1-1 0 0,0 0 1 0 0,0-1 0 0 0,0 1 0 0 0,0-1-1 0 0,-1 0 1 0 0,1 0 0 0 0,-1 1 0 0 0,1-1 0 0 0,-1 0-1 0 0,0 0 1 0 0,-1 0 0 0 0,1 0 0 0 0,0-1-1 0 0,-1 1 1 0 0,0 0 0 0 0,0 0 0 0 0,0 0 164 0 0,-3-25-1375 0 0</inkml:trace>
  <inkml:trace contextRef="#ctx0" brushRef="#br0" timeOffset="35850.218">23152 16170 7346 0 0,'12'86'4510'0'0,"31"38"-3802"0"0,-37-109-412 0 0,27 48-179 0 0,2-2 0 0 0,2-2 0 0 0,4-1 1 0 0,1-2-1 0 0,3-1 0 0 0,3-3 0 0 0,1-2 0 0 0,54 41-117 0 0,-86-75 17 0 0,358 332 149 0 0,-249-192-26 0 0,-124-152-148 0 0,1 0 0 0 0,-1 0 0 0 0,0 0 0 0 0,0 0 1 0 0,-1 0-1 0 0,1 0 0 0 0,-1 0 0 0 0,0 0 0 0 0,0 1 0 0 0,0-1 0 0 0,-1 1 0 0 0,1-1 0 0 0,-1 0 0 0 0,0 1 0 0 0,0-1 0 0 0,-1 1 0 0 0,0-1 0 0 0,1 0 0 0 0,-1 1 0 0 0,0-1 0 0 0,-1 0 0 0 0,1 0 0 0 0,-1 0 0 0 0,0 0 0 0 0,0 0 0 0 0,0 0 0 0 0,-1 0 0 0 0,1-1 0 0 0,-1 1 0 0 0,0-1 0 0 0,0 1 0 0 0,0-1 0 0 0,0 0 1 0 0,-1-1-1 0 0,1 1 0 0 0,-1 0 0 0 0,-1-1 8 0 0,-30 16-462 0 0,-1-2 1 0 0,0-2-1 0 0,-2-2 0 0 0,1-1 1 0 0,-1-1-1 0 0,-1-3 1 0 0,0-1-1 0 0,0-1 1 0 0,0-3-1 0 0,0-1 1 0 0,-24-3 461 0 0,-32 1-909 0 0,-6-5-194 0 0</inkml:trace>
  <inkml:trace contextRef="#ctx0" brushRef="#br0" timeOffset="38467.784">4804 13987 952 0 0,'-6'-16'1631'0'0,"9"7"-1506"0"0,-5-38 534 0 0,1-4 2383 0 0,14 29-724 0 0,-9 21-2438 0 0,1-1 0 0 0,-1 1 0 0 0,0-1 0 0 0,1 0 0 0 0,-1 0 0 0 0,0 0 0 0 0,0-1 0 0 0,0 0 0 0 0,0 1 0 0 0,0-1 0 0 0,-1 0 0 0 0,0-1 0 0 0,1 1 0 0 0,-1-1 0 0 0,0 1 0 0 0,0-1 0 0 0,0-2 120 0 0,14-13-1838 0 0,39-22-751 0 0,-51 39 2345 0 0</inkml:trace>
  <inkml:trace contextRef="#ctx0" brushRef="#br0" timeOffset="46873.383">4963 13776 1104 0 0,'0'-2'37'0'0,"-1"0"-1"0"0,0 0 0 0 0,1-1 0 0 0,-1 1 1 0 0,1-1-1 0 0,-1 1 0 0 0,1 0 0 0 0,0-1 1 0 0,0 1-1 0 0,1-1 0 0 0,-1 1 1 0 0,0-1-1 0 0,1 1 0 0 0,-1 0 0 0 0,1-1 1 0 0,0 1-1 0 0,0 0 0 0 0,0 0 1 0 0,0-1-1 0 0,0 1 0 0 0,0 0 0 0 0,1 0 1 0 0,-1 0-1 0 0,1 0 0 0 0,1-1-36 0 0,5-15 344 0 0,-6 13-181 0 0,-2 3-100 0 0,0 1-1 0 0,0-1 1 0 0,1 1-1 0 0,-1 0 1 0 0,0-1-1 0 0,1 1 1 0 0,-1 0-1 0 0,1-1 1 0 0,-1 1 0 0 0,1 0-1 0 0,0 0 1 0 0,0 0-1 0 0,-1-1 1 0 0,1 1-1 0 0,0 0 1 0 0,0 0-1 0 0,0 0 1 0 0,0 0 0 0 0,0 1-1 0 0,0-1 1 0 0,1 0-1 0 0,-1 0 1 0 0,0 1-1 0 0,0-1 1 0 0,0 0-1 0 0,1 1 1 0 0,-1-1 0 0 0,0 1-1 0 0,1 0 1 0 0,-1-1-1 0 0,0 1 1 0 0,1 0-1 0 0,0 0-62 0 0,-1 0 126 0 0,-1 0-28 0 0,0 0-15 0 0,0 0-3 0 0,0 0-3 0 0,0 0-13 0 0,0 0-14 0 0,28-10 997 0 0,63-55 436 0 0,6-34-674 0 0,-5 49-549 0 0,-67 17 863 0 0,43-3-996 0 0,43-60-129 0 0,-44 7-26 0 0,105-147-109 0 0,-91 134 196 0 0,-6 71-9 0 0,61-39-54 0 0,-132 60 21 0 0,10 7 49 0 0,7 10-50 0 0,-17-5-15 0 0,0 0 0 0 0,0 0 1 0 0,0-1-1 0 0,0 1 0 0 0,0-1 0 0 0,0 0 1 0 0,0 0-1 0 0,1-1 0 0 0,-1 1 1 0 0,0-1-1 0 0,1 0 0 0 0,-1 0 0 0 0,0-1 1 0 0,1 1-1 0 0,-1-1 0 0 0,0 0 1 0 0,0 0-1 0 0,0 0 0 0 0,0 0 1 0 0,0-1-1 0 0,2-1-1 0 0,90-28 33 0 0,-86 29-27 0 0,0 1 0 0 0,0-1 0 0 0,-1-1 0 0 0,1 1 0 0 0,0-2 0 0 0,-1 1 0 0 0,0-2 0 0 0,1 1-1 0 0,-2-1 1 0 0,1 0 0 0 0,-1-1 0 0 0,1 0 0 0 0,-1 0 0 0 0,-1-1 0 0 0,0 0 0 0 0,3-3-6 0 0,37-8-5 0 0,-44 18 5 0 0,-3 0 8 0 0,0 0 5 0 0,0 0-4 0 0,0 0 1 0 0,0 0 3 0 0,24-2 22 0 0,3-2 2258 0 0,-27 4-2307 0 0,0 0-1 0 0,24 4 54 0 0,40 18 42 0 0,71 24-73 0 0,-76-32-17 0 0,71 28-22 0 0,21 10 408 0 0,-37 55 880 0 0,-89-82-1133 0 0,-21-18-107 0 0,1-1 0 0 0,0 0 0 0 0,1-1 0 0 0,0 1-1 0 0,0-1 1 0 0,0 0 0 0 0,0-1 0 0 0,1 1 0 0 0,-1-1 0 0 0,1 0 0 0 0,0-1 0 0 0,1 0 0 0 0,-1 0 0 0 0,0-1 0 0 0,1 1 0 0 0,0-2 0 0 0,6 2-17 0 0,34 13 33 0 0,-40-12 28 0 0,0 0 0 0 0,0 1-1 0 0,0 1 1 0 0,-1-1 0 0 0,0 1-1 0 0,0 0 1 0 0,0 1 0 0 0,-1 0-1 0 0,0 0 1 0 0,0 0 0 0 0,-1 0-1 0 0,5 9-60 0 0,44 92 18 0 0,-35-83-28 0 0,100 36 38 0 0,-28-26 434 0 0,-76-33-465 0 0,-1-1 0 0 0,1-1 1 0 0,0 0-1 0 0,0-1 0 0 0,0 0 0 0 0,0-2 1 0 0,-1 1-1 0 0,1-2 0 0 0,-1 0 0 0 0,0-1 1 0 0,0 0-1 0 0,0-1 0 0 0,-1-1 1 0 0,1 0-1 0 0,-2-1 0 0 0,1 0 0 0 0,-1-1 1 0 0,0 0-1 0 0,-1-1 0 0 0,0 0 0 0 0,1-3 3 0 0,31-22-49 0 0,-29-4 74 0 0,12 3-50 0 0,-14 26 34 0 0,-11 10-2 0 0,43-12 45 0 0,-30 13-27 0 0,-13-1-14 0 0,-1 0-4 0 0,46-8-7 0 0,15 6-3 0 0,58 18 55 0 0,-119-16-59 0 0,0 0 2 0 0,24-4 156 0 0,10-14-170 0 0,95-76-8 0 0,-58 32 17 0 0,-4-4 8 0 0,13-22-30 0 0,-79 57 119 0 0,16 17-76 0 0,106-67-77 0 0,112-143-371 0 0,-174 158 284 0 0,6 9 18 0 0,8 15-42 0 0,-9-5 31 0 0,-2-34-105 0 0,-5 10 165 0 0,-45 49 84 0 0,-11 20 3 0 0,-1 0 6 0 0,0 1 0 0 0,0-1 0 0 0,-1 1 0 0 0,1 0 1 0 0,0 0-1 0 0,0 0 0 0 0,0 0 0 0 0,1 0 0 0 0,-1 0 0 0 0,0 1 0 0 0,0-1 0 0 0,0 1 0 0 0,0-1 0 0 0,1 1 0 0 0,-1 0 0 0 0,0 0 0 0 0,0 0 0 0 0,1 0 0 0 0,-1 0 0 0 0,0 0 0 0 0,0 1 0 0 0,1-1 0 0 0,-1 1 0 0 0,0 0 0 0 0,0-1 0 0 0,0 1 0 0 0,0 0 0 0 0,0 0 0 0 0,0 1 0 0 0,0-1 0 0 0,1 1-7 0 0,9 4 1 0 0,0-1-1 0 0,1 0 0 0 0,0-1 1 0 0,0 0-1 0 0,0-1 1 0 0,0 0-1 0 0,1-1 0 0 0,-1-1 1 0 0,1 0-1 0 0,-1-1 1 0 0,1 0-1 0 0,8-2 0 0 0,14 2 6 0 0,93 8 39 0 0,-121-8-41 0 0,0 1-1 0 0,0 0 1 0 0,0 1-1 0 0,0 0 1 0 0,0 0-1 0 0,-1 0 1 0 0,1 1-1 0 0,-1 0 1 0 0,1 1 0 0 0,-1 0-1 0 0,0 0 1 0 0,-1 0-1 0 0,1 1 1 0 0,-1 0-1 0 0,0 0 1 0 0,0 1-1 0 0,0 0 1 0 0,-1 0-1 0 0,0 0 1 0 0,2 3-4 0 0,0 0 18 0 0,-2-1 8 0 0,1 0-1 0 0,-1 0 1 0 0,2-1 0 0 0,-1 0 0 0 0,1 0-1 0 0,0 0 1 0 0,0-1 0 0 0,1 0-1 0 0,0 0 1 0 0,0-1 0 0 0,0 0-1 0 0,1 0 1 0 0,8 2-26 0 0,30 69 59 0 0,-47-73-62 0 0,1 0 0 0 0,0 0 0 0 0,0 0 0 0 0,0 0 1 0 0,0 0-1 0 0,0 0 0 0 0,1 0 0 0 0,-1-1 0 0 0,1 1 1 0 0,0 0-1 0 0,0-1 0 0 0,0 1 0 0 0,0-1 1 0 0,0 0-1 0 0,1 0 0 0 0,-1 0 0 0 0,1 0 0 0 0,-1 0 1 0 0,1 0-1 0 0,0-1 0 0 0,2 2 3 0 0,18 7-24 0 0,-20-8 22 0 0,1 0 0 0 0,-1-1 1 0 0,0 1-1 0 0,1-1 0 0 0,-1 0 1 0 0,1 0-1 0 0,-1 0 0 0 0,1-1 0 0 0,-1 1 1 0 0,1-1-1 0 0,-1 0 0 0 0,1 0 0 0 0,0 0 1 0 0,-1 0-1 0 0,1-1 0 0 0,-1 1 0 0 0,1-1 1 0 0,-1 0-1 0 0,1 0 0 0 0,-1 0 0 0 0,1-1 1 0 0,-1 1-1 0 0,1-1 2 0 0,79-53-29 0 0,22 2 27 0 0,-16 34 37 0 0,-33 14-15 0 0,61 5 16 0 0,-108-9-39 0 0,69-23-34 0 0,-31-9 4 0 0,-17-10 14 0 0,-13 13 92 0 0,18 15-65 0 0,40-4-22 0 0,81 26 54 0 0,-139 1-37 0 0,0 2 1 0 0,-1 0-1 0 0,1 1 1 0 0,0 1-1 0 0,-1 0 1 0 0,0 1 0 0 0,0 1-1 0 0,0 1 1 0 0,-1 0-1 0 0,0 1 1 0 0,0 0-1 0 0,-1 1 1 0 0,0 1-1 0 0,0 0 1 0 0,-1 2-4 0 0,30 23 17 0 0,-31-24-14 0 0,0 0 0 0 0,1 0-1 0 0,0-1 1 0 0,1-1 0 0 0,0 0-1 0 0,0-1 1 0 0,1 0 0 0 0,0-1-1 0 0,1-1 1 0 0,-1-1 0 0 0,1 0-1 0 0,10 1-2 0 0,94 7 16 0 0,96 44-56 0 0,-19-70 71 0 0,-93-14-14 0 0,56-6-43 0 0,81-21 28 0 0,91-32 62 0 0,-279 73-63 0 0,1 2 0 0 0,-1 3 0 0 0,1 2 0 0 0,1 2 0 0 0,-1 3-1 0 0,0 2 1 0 0,1 2 0 0 0,49 10-1 0 0,77 1 3 0 0,87 19 26 0 0,-196-24-30 0 0,0-3 0 0 0,0-3 0 0 0,0-3 0 0 0,18-5 1 0 0,294-8-61 0 0,-277 14 54 0 0,44 1-20 0 0,0 5-1 0 0,53 14 28 0 0,225 23-14 0 0,-155-25-36 0 0,-156-12 19 0 0,773 20-355 0 0,-635-27 321 0 0,209 31 65 0 0,59 25 66 0 0,-192-35-67 0 0,8-8-66 0 0,419 66-224 0 0,-597-68-932 0 0,0-6-1 0 0,66-11 1224 0 0,276 7-1648 0 0,-275 6 1596 0 0,-64-2 14 0 0,-77 0-65 0 0,0-3 0 0 0,1-5 0 0 0,-1-3 0 0 0,32-9 103 0 0,-42-1-1218 0 0,-1-3-1 0 0,-1-4 0 0 0,-1-3 0 0 0,9-8 1219 0 0,-45 17-723 0 0</inkml:trace>
  <inkml:trace contextRef="#ctx0" brushRef="#br0" timeOffset="47131.93">22924 12326 2096 0 0,'16'14'1297'0'0,"0"-1"-689"0"0,-5 4-480 0 0,-1-6 128 0 0,-1-3-160 0 0,1 0-136 0 0,-5-4-144 0 0</inkml:trace>
  <inkml:trace contextRef="#ctx0" brushRef="#br0" timeOffset="47753.64">3766 12095 5329 0 0,'9'13'2337'0'0,"1"3"-1585"0"0,-1-4-600 0 0,-2-2 256 0 0,6-2-352 0 0,3 3-128 0 0,1-3-16 0 0,7 3-24 0 0,5 2-40 0 0,1-10-64 0 0,-3 2-48 0 0,6-2-64 0 0,1-5-88 0 0,4-1-249 0 0,-3-3-175 0 0,2-7 528 0 0,-2 2-392 0 0,1-2-208 0 0</inkml:trace>
  <inkml:trace contextRef="#ctx0" brushRef="#br0" timeOffset="48008.827">6188 11942 6449 0 0,'43'17'2361'0'0,"-13"-1"-1865"0"0,5-1-448 0 0,-1-4-72 0 0,6 2-24 0 0,1-2-16 0 0,2-6-64 0 0,3-2-128 0 0,0 2-96 0 0,4-5-96 0 0,4-5-112 0 0,5-5-249 0 0,-5-1-159 0 0,5-2 560 0 0,-2-3-432 0 0,1-3-136 0 0</inkml:trace>
  <inkml:trace contextRef="#ctx0" brushRef="#br0" timeOffset="48206.77">8594 11983 4225 0 0,'33'19'693'0'0,"27"20"-470"0"0,1-3 0 0 0,2-3 0 0 0,2-2 1 0 0,0-4-1 0 0,2-2 0 0 0,1-3 0 0 0,60 10-223 0 0,126-8-2367 0 0,-200-23 1495 0 0</inkml:trace>
  <inkml:trace contextRef="#ctx0" brushRef="#br0" timeOffset="50589.659">1359 11967 4321 0 0,'-9'1'164'0'0,"0"-1"0"0"0,0-1 1 0 0,0 0-1 0 0,0 0 0 0 0,0-1 1 0 0,0 0-1 0 0,0-1 0 0 0,1 0 0 0 0,-1 0 1 0 0,1-1-1 0 0,0 0 0 0 0,0 0 0 0 0,0-1 1 0 0,0 0-1 0 0,1 0 0 0 0,0-1 1 0 0,-4-3-165 0 0,5 4 25 0 0,0 0 0 0 0,-1 0 1 0 0,1 0-1 0 0,-1 1 1 0 0,0 0-1 0 0,-1 1 1 0 0,1 0-1 0 0,0 0 1 0 0,-1 0-1 0 0,0 1 1 0 0,1 0-1 0 0,-1 0 1 0 0,0 1-1 0 0,0 0 1 0 0,0 1-1 0 0,0-1 1 0 0,0 2-1 0 0,0-1 1 0 0,0 1-1 0 0,0 0 1 0 0,0 1-1 0 0,0 0 1 0 0,1 0-1 0 0,-1 1 1 0 0,0-1-1 0 0,1 2 1 0 0,0-1-1 0 0,-7 5-25 0 0,-1 10 121 0 0,0 0-1 0 0,1 0 1 0 0,1 2-1 0 0,1-1 1 0 0,1 2-1 0 0,1-1 1 0 0,0 2-1 0 0,2-1 1 0 0,1 1-1 0 0,0 0 1 0 0,1 1-1 0 0,2 0 1 0 0,-1 7-121 0 0,2-21 37 0 0,0 1-1 0 0,1 0 1 0 0,0 0 0 0 0,0 1-1 0 0,1-1 1 0 0,0 0 0 0 0,1 0-1 0 0,0 1 1 0 0,1-1 0 0 0,0 0-1 0 0,1 0 1 0 0,0 0 0 0 0,0 0-1 0 0,1 0 1 0 0,1 0-1 0 0,-1-1 1 0 0,1 1 0 0 0,1-1-1 0 0,0 0 1 0 0,0 0 0 0 0,1-1-1 0 0,0 1 1 0 0,1-1 0 0 0,-1-1-1 0 0,1 1 1 0 0,1-1 0 0 0,0 0-1 0 0,0-1 1 0 0,0 0 0 0 0,0 0-1 0 0,5 2-36 0 0,7-3-283 0 0,0 0 1 0 0,0-1-1 0 0,1 0 0 0 0,-1-2 0 0 0,1-1 0 0 0,0 0 1 0 0,-1-2-1 0 0,1 0 0 0 0,0-1 0 0 0,-1-1 0 0 0,0-1 1 0 0,0-1-1 0 0,0-1 0 0 0,0 0 0 0 0,-1-2 0 0 0,13-7 283 0 0,-9 5-964 0 0,1-4-228 0 0</inkml:trace>
  <inkml:trace contextRef="#ctx0" brushRef="#br0" timeOffset="51427.653">1686 12289 1584 0 0,'-1'3'98'0'0,"1"0"-1"0"0,0-1 0 0 0,-1 1 0 0 0,1 0 0 0 0,0-1 0 0 0,0 1 0 0 0,1 0 1 0 0,-1 0-1 0 0,1-1 0 0 0,-1 1 0 0 0,1 0 0 0 0,0-1 0 0 0,0 1 1 0 0,0-1-1 0 0,0 1 0 0 0,0-1 0 0 0,1 1 0 0 0,-1-1 0 0 0,1 0 1 0 0,0 0-1 0 0,-1 0 0 0 0,1 0 0 0 0,0 0 0 0 0,0 0 0 0 0,0 0 1 0 0,1 0-1 0 0,-1-1 0 0 0,0 1 0 0 0,1-1 0 0 0,-1 0 0 0 0,0 0 1 0 0,1 0-1 0 0,0 0 0 0 0,-1 0 0 0 0,1 0 0 0 0,0-1 0 0 0,-1 1 1 0 0,1-1-1 0 0,0 0 0 0 0,0 0 0 0 0,-1 0 0 0 0,1 0 0 0 0,0 0 1 0 0,-1-1-1 0 0,1 1 0 0 0,0-1 0 0 0,-1 1 0 0 0,1-1 0 0 0,1-1-97 0 0,11-8 72 0 0,-2-2 0 0 0,0 1 0 0 0,0-1-1 0 0,-1-1 1 0 0,-1 0 0 0 0,0-1 0 0 0,0 0-1 0 0,-2-1 1 0 0,0 0 0 0 0,0-1 0 0 0,-2 1-1 0 0,0-2 1 0 0,-1 1 0 0 0,0-1 0 0 0,-1 1 0 0 0,2-18-72 0 0,-1-1-15 0 0,-1-1 1 0 0,-1 1 0 0 0,-3-1 0 0 0,-1 0 0 0 0,-1 0 0 0 0,-2 1 0 0 0,-7-33 14 0 0,9 60 10 0 0,0 1-1 0 0,0 0 1 0 0,-1 0 0 0 0,0 0 0 0 0,-1 1 0 0 0,1-1-1 0 0,-1 0 1 0 0,0 1 0 0 0,-1 0 0 0 0,0 0-1 0 0,0 0 1 0 0,0 0 0 0 0,-1 0 0 0 0,1 1-1 0 0,-1 0 1 0 0,-1 0 0 0 0,1 0 0 0 0,-1 1 0 0 0,0 0-1 0 0,0 0 1 0 0,0 0 0 0 0,0 1 0 0 0,-1 0-1 0 0,1 0 1 0 0,-1 0 0 0 0,0 1 0 0 0,0 0-1 0 0,0 0 1 0 0,0 1 0 0 0,0 0 0 0 0,0 0 0 0 0,0 1-1 0 0,0 0 1 0 0,0 0 0 0 0,-1 1 0 0 0,1 0-1 0 0,0 0 1 0 0,0 0 0 0 0,0 1 0 0 0,-2 1-10 0 0,-10 7-82 0 0,0 1 1 0 0,1 1-1 0 0,0 1 1 0 0,1 1-1 0 0,0 0 0 0 0,2 1 1 0 0,-1 0-1 0 0,2 2 1 0 0,0 0-1 0 0,1 0 1 0 0,1 1-1 0 0,1 1 1 0 0,0 0-1 0 0,1 0 1 0 0,-4 14 81 0 0,11-26-245 0 0,0 0 0 0 0,0-1 0 0 0,1 1 0 0 0,0 0 0 0 0,1 1 0 0 0,-1-1 0 0 0,1 0 0 0 0,1 0 0 0 0,-1 1 0 0 0,1-1 0 0 0,1 0 0 0 0,-1 0 0 0 0,1 1 0 0 0,2 6 245 0 0,4 1-1013 0 0</inkml:trace>
  <inkml:trace contextRef="#ctx0" brushRef="#br0" timeOffset="51773.576">2129 11805 3545 0 0,'15'128'4137'0'0,"-16"-98"-3681"0"0,2-4-192 0 0,-1-1 1 0 0,-1 1-1 0 0,-1 0 1 0 0,-2-1-1 0 0,0 0 0 0 0,-2 0 1 0 0,-1 0-1 0 0,-1 0 1 0 0,0-1-1 0 0,-12 20-264 0 0,19-42 3 0 0,0 0 0 0 0,0 0-1 0 0,0 0 1 0 0,0 0-1 0 0,0 0 1 0 0,-1 0 0 0 0,1 0-1 0 0,-1-1 1 0 0,1 1-1 0 0,-1-1 1 0 0,0 1 0 0 0,0-1-1 0 0,0 1 1 0 0,1-1 0 0 0,-1 0-1 0 0,0 0 1 0 0,-1 0-1 0 0,1 0 1 0 0,0 0 0 0 0,0-1-1 0 0,0 1 1 0 0,0-1 0 0 0,-1 1-1 0 0,1-1 1 0 0,0 0-1 0 0,0 0 1 0 0,-2 0-3 0 0,-6-37-388 0 0,8 27 304 0 0,0 1 0 0 0,0-1 0 0 0,1 0 1 0 0,0 0-1 0 0,1 0 0 0 0,0 0 0 0 0,1 0 0 0 0,0 0 1 0 0,0 0-1 0 0,1 0 0 0 0,1 1 0 0 0,-1-1 0 0 0,2 1 1 0 0,-1-1-1 0 0,1 1 0 0 0,1 0 0 0 0,-1 0 0 0 0,1 1 0 0 0,1-1 1 0 0,0 1-1 0 0,0 1 0 0 0,1-1 0 0 0,-1 1 0 0 0,2 0 1 0 0,-1 0-1 0 0,8-4 84 0 0,-13 10 2 0 0,1 0 1 0 0,-1 0 0 0 0,1 1-1 0 0,0-1 1 0 0,0 1 0 0 0,-1 0-1 0 0,1 0 1 0 0,0 0 0 0 0,-1 0-1 0 0,1 0 1 0 0,0 1 0 0 0,0-1-1 0 0,-1 1 1 0 0,1-1 0 0 0,-1 1 0 0 0,1 0-1 0 0,0 0 1 0 0,-1 0 0 0 0,0 1-1 0 0,1-1 1 0 0,-1 1 0 0 0,0-1-1 0 0,0 1 1 0 0,1 0 0 0 0,-1-1-1 0 0,-1 1 1 0 0,1 0 0 0 0,0 1-1 0 0,0-1 1 0 0,-1 0 0 0 0,1 0-1 0 0,-1 1 1 0 0,1 0-3 0 0,38 92 225 0 0,-38-88-222 0 0,89 347 222 0 0,-91-353-261 0 0,0 1-1 0 0,1-1 1 0 0,-1 0-1 0 0,0 1 1 0 0,1-1-1 0 0,0 0 1 0 0,-1 0-1 0 0,1 1 1 0 0,0-1-1 0 0,-1 0 1 0 0,1 0 0 0 0,0 0-1 0 0,0 0 1 0 0,0 0-1 0 0,0 0 1 0 0,0 0-1 0 0,0 0 1 0 0,0 0-1 0 0,0-1 1 0 0,1 1-1 0 0,-1 0 1 0 0,0-1-1 0 0,0 1 1 0 0,1-1-1 0 0,-1 1 1 0 0,0-1-1 0 0,1 0 1 0 0,-1 1-1 0 0,0-1 1 0 0,1 0 0 0 0,-1 0-1 0 0,1 0 1 0 0,-1 0-1 0 0,0 0 1 0 0,1 0-1 0 0,-1 0 1 0 0,0-1-1 0 0,1 1 1 0 0,-1-1-1 0 0,0 1 1 0 0,1-1-1 0 0,-1 1 1 0 0,0-1-1 0 0,0 1 1 0 0,1-1-1 0 0,-1 0 1 0 0,0 0-1 0 0,0 0 1 0 0,0 0 0 0 0,0 0-1 0 0,0 0 1 0 0,0 0-1 0 0,0 0 1 0 0,-1 0-1 0 0,1 0 1 0 0,0 0-1 0 0,-1 0 1 0 0,1-1-1 0 0,0 1 1 0 0,-1 0-1 0 0,1-1 1 0 0,-1 1-1 0 0,0-1 37 0 0,14-17-648 0 0</inkml:trace>
  <inkml:trace contextRef="#ctx0" brushRef="#br0" timeOffset="52089.558">2724 11706 4401 0 0,'-74'33'5904'0'0,"-27"32"-4696"0"0,89-57-1096 0 0,5-3-107 0 0,1 0-1 0 0,-1 1 1 0 0,1 0-1 0 0,0 0 1 0 0,0 0 0 0 0,1 1-1 0 0,0-1 1 0 0,0 1-1 0 0,1 1 1 0 0,-1-1-1 0 0,2 1 1 0 0,-1-1-1 0 0,1 1 1 0 0,0 0 0 0 0,1 1-1 0 0,0-1 1 0 0,0 0-1 0 0,1 0 1 0 0,0 1-1 0 0,0-1 1 0 0,1 1 0 0 0,0-1-1 0 0,0 1 1 0 0,1-1-1 0 0,0 1 1 0 0,2 5-5 0 0,8 22-18 0 0,2 0 0 0 0,1 0 0 0 0,1-2 1 0 0,3 0-1 0 0,0 0 0 0 0,2-2 0 0 0,1 0 1 0 0,2-2-1 0 0,2 1 18 0 0,13 47-20 0 0,-38-76 8 0 0,0 0 1 0 0,1 0-1 0 0,-1 0 1 0 0,0 0-1 0 0,-1 0 0 0 0,1 0 1 0 0,0 0-1 0 0,0 0 1 0 0,-1 0-1 0 0,1 0 1 0 0,-1 0-1 0 0,0 0 0 0 0,1 0 1 0 0,-1 0-1 0 0,0 0 1 0 0,0 0-1 0 0,0-1 0 0 0,-1 1 1 0 0,1 0-1 0 0,0-1 1 0 0,0 1-1 0 0,-1-1 1 0 0,1 0-1 0 0,-1 1 0 0 0,0-1 1 0 0,1 0-1 0 0,-1 0 1 0 0,0 0-1 0 0,0 0 0 0 0,1 0 1 0 0,-1 0-1 0 0,0-1 1 0 0,0 1-1 0 0,0 0 1 0 0,0-1-1 0 0,0 0 0 0 0,0 1 1 0 0,0-1-1 0 0,0 0 1 0 0,0 0-1 0 0,-1 0 12 0 0,-3 0-170 0 0,1 0 1 0 0,-1-1-1 0 0,0 1 1 0 0,1-1-1 0 0,-1 0 1 0 0,1 0-1 0 0,0-1 1 0 0,-1 0-1 0 0,1 0 1 0 0,0 0-1 0 0,0 0 1 0 0,0-1-1 0 0,0 0 0 0 0,1 0 1 0 0,-1 0-1 0 0,1-1 1 0 0,-1 1-1 0 0,1-1 1 0 0,0 0-1 0 0,1 0 1 0 0,-1-1-1 0 0,1 1 1 0 0,0-1-1 0 0,0 0 0 0 0,0 1 1 0 0,1-1-1 0 0,-1-1 1 0 0,1 1-1 0 0,0 0 1 0 0,1 0-1 0 0,-1-4 170 0 0,-8-20-1064 0 0</inkml:trace>
  <inkml:trace contextRef="#ctx0" brushRef="#br0" timeOffset="52359.689">2678 11286 4329 0 0,'11'11'3839'0'0,"-14"29"-2972"0"0,1-28-504 0 0,14 247 160 0 0,1-2-438 0 0,-9-114 514 0 0,7-1 0 0 0,11 29-599 0 0,-21-153 16 0 0,2-1 1 0 0,0 0 0 0 0,1 0 0 0 0,0 0-1 0 0,2 0 1 0 0,0-1 0 0 0,0 0-1 0 0,2 0 1 0 0,0 0 0 0 0,1-1 0 0 0,0 0-1 0 0,1-1 1 0 0,1 0 0 0 0,0-1-1 0 0,1 0 1 0 0,0-1 0 0 0,4 2-17 0 0,-14-13-50 0 0,0 0 1 0 0,1 0-1 0 0,-1 0 1 0 0,0 0-1 0 0,1 0 0 0 0,-1-1 1 0 0,1 1-1 0 0,-1-1 1 0 0,1 1-1 0 0,-1-1 1 0 0,1 0-1 0 0,-1 0 0 0 0,1 0 1 0 0,-1-1-1 0 0,1 1 1 0 0,-1 0-1 0 0,1-1 1 0 0,-1 0-1 0 0,1 0 0 0 0,-1 1 1 0 0,0-1-1 0 0,1-1 1 0 0,-1 1-1 0 0,0 0 1 0 0,0-1-1 0 0,0 1 0 0 0,0-1 1 0 0,0 1-1 0 0,0-1 1 0 0,0 0-1 0 0,-1 0 1 0 0,1 0-1 0 0,0 0 0 0 0,-1 0 1 0 0,0 0-1 0 0,0 0 1 0 0,1-1-1 0 0,-1 1 1 0 0,0-1 49 0 0,36-99-1848 0 0,-25 52 1165 0 0,-2-7-172 0 0</inkml:trace>
  <inkml:trace contextRef="#ctx0" brushRef="#br0" timeOffset="52535.992">2705 11525 9466 0 0,'5'25'3737'0'0,"-2"-4"-2665"0"0,-3-5-840 0 0,0-5 80 0 0,7 5-48 0 0,15 1-248 0 0,-1-1-32 0 0,10 3-8 0 0,8-3-24 0 0,0-1-176 0 0,9 1-96 0 0,5-5-168 0 0,-1-10-216 0 0,4-1-1073 0 0,-2-1 1353 0 0,3-10-880 0 0,-1 1-504 0 0</inkml:trace>
  <inkml:trace contextRef="#ctx0" brushRef="#br0" timeOffset="53567.646">2430 11665 6729 0 0,'8'-2'2841'0'0,"-4"-3"-2225"0"0,-4 4-568 0 0,0-1-24 0 0,45-10-160 0 0,-20 2-96 0 0,15-6-88 0 0,0 0-96 0 0,8 0-368 0 0,1-1-280 0 0,2-2 727 0 0,-3 1-575 0 0,1 10-344 0 0</inkml:trace>
  <inkml:trace contextRef="#ctx0" brushRef="#br0" timeOffset="70666.931">17849 12240 728 0 0,'0'0'36'0'0,"0"0"-1"0"0,0 0 0 0 0,1 1 1 0 0,-1-1-1 0 0,0 0 1 0 0,0 0-1 0 0,0 1 1 0 0,0-1-1 0 0,1 0 1 0 0,-1 1-1 0 0,0-1 1 0 0,0 0-1 0 0,0 0 0 0 0,0 1 1 0 0,0-1-1 0 0,0 0 1 0 0,0 1-1 0 0,0-1 1 0 0,0 0-1 0 0,0 1 1 0 0,0-1-1 0 0,0 0 0 0 0,0 1 1 0 0,0-1-1 0 0,0 0 1 0 0,0 1-1 0 0,0-1 1 0 0,0 0-1 0 0,0 0 1 0 0,-1 1-1 0 0,1-1 0 0 0,0 0 1 0 0,0 1-1 0 0,0-1 1 0 0,0 0-1 0 0,-1 0 1 0 0,1 1-1 0 0,0-1 1 0 0,0 0-1 0 0,-1 0 1 0 0,1 0-1 0 0,0 1 0 0 0,0-1 1 0 0,-1 0-1 0 0,1 0 1 0 0,-1 0-36 0 0,11 5 58 0 0,7 1 61 0 0,0 0 1 0 0,0-1 0 0 0,0 0-1 0 0,0-2 1 0 0,1 0 0 0 0,0-1-1 0 0,-1 0 1 0 0,7-2-120 0 0,150-12 183 0 0,4 3 1887 0 0,-166 9-1914 0 0,0 0 1 0 0,0 1-1 0 0,0 0 1 0 0,0 0-1 0 0,0 1 1 0 0,-1 1 0 0 0,1 0-1 0 0,-1 1 1 0 0,1 0-1 0 0,-1 1 1 0 0,0 0 0 0 0,-1 0-1 0 0,1 1 1 0 0,-1 1-1 0 0,-1 0 1 0 0,1 0-1 0 0,2 3-156 0 0,1-1 11 0 0,0-1 0 0 0,0 0 0 0 0,1-1 0 0 0,0-1 0 0 0,1 0 0 0 0,-1-1 0 0 0,1-1 0 0 0,0 0 0 0 0,0-1 0 0 0,1 0 0 0 0,-1-1 0 0 0,0-1 0 0 0,1-1 0 0 0,-1 0-1 0 0,1-1 1 0 0,2-1-11 0 0,55 4 45 0 0,-63-1 74 0 0,-1 1-1 0 0,1 0 0 0 0,-1 1 1 0 0,0 0-1 0 0,0 1 0 0 0,0 0 0 0 0,0 0 1 0 0,-1 1-1 0 0,0 0 0 0 0,0 0 0 0 0,0 1 1 0 0,0 0-1 0 0,-1 0 0 0 0,0 1 0 0 0,2 3-118 0 0,-2-3 55 0 0,0 0 0 0 0,1 0 0 0 0,0 0 0 0 0,0-1 0 0 0,0-1 0 0 0,1 1-1 0 0,0-1 1 0 0,0-1 0 0 0,0 1 0 0 0,1-2 0 0 0,-1 1 0 0 0,1-1 0 0 0,0-1-1 0 0,3 1-54 0 0,11-3-50 0 0,1-1 0 0 0,-1-1 1 0 0,0 0-1 0 0,0-2 0 0 0,0-1 0 0 0,0-2 0 0 0,0 0 0 0 0,-1-1 0 0 0,3-3 50 0 0,-17 9 16 0 0,0 0 1 0 0,0 1-1 0 0,0-1 1 0 0,0 2-1 0 0,0-1 1 0 0,1 1 0 0 0,-1 1-1 0 0,0 0 1 0 0,0 0-1 0 0,0 0 1 0 0,0 1-1 0 0,-1 1 1 0 0,1-1-1 0 0,0 2 1 0 0,-1-1-1 0 0,0 1 1 0 0,0 0-1 0 0,0 1 1 0 0,0 0-17 0 0,70 28 507 0 0,-65-32-516 0 0,0 0 0 0 0,0-1 0 0 0,0 0 0 0 0,1-1 0 0 0,-1 0 0 0 0,0-2 0 0 0,0 1 0 0 0,0-1-1 0 0,-1-1 1 0 0,1 0 0 0 0,-1-1 0 0 0,0 0 0 0 0,0-1 0 0 0,0-1 0 0 0,-1 0 0 0 0,0 0-1 0 0,0-1 1 0 0,-1 0 0 0 0,0-1 0 0 0,-1 0 0 0 0,0 0 0 0 0,4-6 9 0 0,93-65-361 0 0,-101 79 369 0 0,0-1 0 0 0,0 2 1 0 0,0-1-1 0 0,1 0 0 0 0,-1 1 0 0 0,0 0 1 0 0,0 0-1 0 0,0 0 0 0 0,0 1 0 0 0,0 0 1 0 0,0 0-1 0 0,0 0 0 0 0,0 1 0 0 0,0-1 1 0 0,0 1-1 0 0,0 0 0 0 0,-1 1 0 0 0,1-1 1 0 0,-1 1-1 0 0,0 0 0 0 0,1 0 0 0 0,-1 0 1 0 0,-1 1-1 0 0,1-1 0 0 0,0 1 0 0 0,-1 0 1 0 0,0 0-1 0 0,0 0 0 0 0,0 0 0 0 0,0 1 1 0 0,-1-1-1 0 0,1 1-8 0 0,54 50 117 0 0,-49-53-147 0 0,0-1-1 0 0,0 1 1 0 0,0-1-1 0 0,0-1 1 0 0,0 1-1 0 0,0-2 1 0 0,0 1-1 0 0,1-1 1 0 0,-1 0-1 0 0,0 0 1 0 0,0-1 0 0 0,-1 0-1 0 0,1-1 1 0 0,0 0-1 0 0,-1 0 1 0 0,1-1-1 0 0,-1 1 1 0 0,0-2-1 0 0,0 1 1 0 0,-1-1-1 0 0,1 0 1 0 0,-1 0-1 0 0,0-1 1 0 0,0 0-1 0 0,-1 0 1 0 0,0 0-1 0 0,0 0 1 0 0,0-1-1 0 0,2-5 31 0 0,39-33-174 0 0,-39 39 115 0 0,-2 0 32 0 0,0-1 0 0 0,0 1 0 0 0,1 1-1 0 0,0-1 1 0 0,0 1 0 0 0,0 0-1 0 0,1 0 1 0 0,0 1 0 0 0,0 0-1 0 0,0 0 1 0 0,0 0 0 0 0,1 1-1 0 0,-1 0 1 0 0,1 1 0 0 0,0 0-1 0 0,0 0 1 0 0,0 0 0 0 0,0 1 0 0 0,0 0-1 0 0,0 1 1 0 0,0 0 0 0 0,0 0-1 0 0,0 1 1 0 0,0 0 0 0 0,0 0-1 0 0,0 1 1 0 0,0 0 0 0 0,0 0 27 0 0,204 166 1480 0 0,-204-166-1500 0 0,0 0 0 0 0,0 0 0 0 0,0 0 0 0 0,1-1 0 0 0,-1 0 0 0 0,1-1 0 0 0,-1 0 0 0 0,1 0 0 0 0,-1-1 0 0 0,1 0 0 0 0,-1-1 0 0 0,0 1 0 0 0,1-1 0 0 0,-1-1 0 0 0,0 0 0 0 0,-1 0 0 0 0,1-1 0 0 0,0 0 0 0 0,-1 0 0 0 0,0 0 0 0 0,0-1 0 0 0,0 0 0 0 0,-1-1 1 0 0,1 1-1 0 0,0-3 20 0 0,1 1-25 0 0,0 1 1 0 0,0-1-1 0 0,0 2 1 0 0,1-1-1 0 0,0 1 1 0 0,0 0-1 0 0,0 1 1 0 0,0 0-1 0 0,1 1 1 0 0,0 0-1 0 0,-1 0 1 0 0,1 1-1 0 0,0 0 1 0 0,1 1-1 0 0,-1 0 1 0 0,0 1-1 0 0,0 0 1 0 0,5 0 24 0 0,86 51 95 0 0,18 3-33 0 0,-104-55-132 0 0,0 0-1 0 0,-1 0 1 0 0,1-2-1 0 0,-1 0 1 0 0,1 0-1 0 0,-1-1 0 0 0,0-1 1 0 0,-1-1-1 0 0,1 0 1 0 0,-1 0-1 0 0,0-1 1 0 0,-1-1-1 0 0,10-8 71 0 0,-6 7-35 0 0,-13 6 25 0 0,0 1 0 0 0,0 0 0 0 0,1-1 0 0 0,-1 1-1 0 0,1 0 1 0 0,0 0 0 0 0,-1 1 0 0 0,1-1 0 0 0,0 1 0 0 0,0 0 0 0 0,0 0 0 0 0,0 0 0 0 0,0 0 0 0 0,0 1 0 0 0,0 0-1 0 0,0 0 1 0 0,1 0 0 0 0,-1 0 0 0 0,0 1 0 0 0,0-1 0 0 0,0 1 0 0 0,0 0 0 0 0,0 0 0 0 0,0 1 0 0 0,-1-1 0 0 0,1 1-1 0 0,0 0 1 0 0,-1 0 0 0 0,1 0 0 0 0,-1 0 0 0 0,1 0 0 0 0,-1 1 0 0 0,0 0 0 0 0,0 0 0 0 0,0 0 0 0 0,-1 0 0 0 0,1 0 10 0 0,34 49 176 0 0,-32-43-128 0 0,0 0-1 0 0,1 0 0 0 0,0-1 1 0 0,0 1-1 0 0,1-2 0 0 0,0 1 1 0 0,0-1-1 0 0,1 0 0 0 0,-1 0 1 0 0,2-1-1 0 0,-1 0 0 0 0,1-1 1 0 0,0 1-1 0 0,0-2 0 0 0,0 1 1 0 0,1-1-1 0 0,0-1-47 0 0,6 0-8 0 0,1-1 1 0 0,0-1-1 0 0,0-1 0 0 0,-1 0 0 0 0,1-1 1 0 0,0 0-1 0 0,-1-2 0 0 0,1 0 1 0 0,-1-1-1 0 0,13-5 8 0 0,-12 4-7 0 0,0 1-1 0 0,0 0 1 0 0,1 1 0 0 0,-1 1-1 0 0,1 0 1 0 0,0 1 0 0 0,0 1 0 0 0,-1 1-1 0 0,11 2 8 0 0,88 52 370 0 0,-108-48-348 0 0,1-1 0 0 0,0 0 1 0 0,0 0-1 0 0,1-1 0 0 0,0-1 0 0 0,0 1 0 0 0,0-2 1 0 0,0 1-1 0 0,0-1 0 0 0,1-1 0 0 0,-1 0 1 0 0,1 0-1 0 0,0-1 0 0 0,0-1 0 0 0,1 0-22 0 0,0-2-53 0 0,0-1-1 0 0,-1-1 0 0 0,1 0 1 0 0,-1-1-1 0 0,0 0 1 0 0,0 0-1 0 0,-1-1 1 0 0,1-1-1 0 0,-1 0 0 0 0,-1 0 1 0 0,2-2 53 0 0,59-36-436 0 0,-50 35 332 0 0,-9 4 91 0 0,-1-1 1 0 0,1 1 0 0 0,0 1-1 0 0,1 0 1 0 0,-1 1 0 0 0,1 0-1 0 0,0 1 1 0 0,0 0-1 0 0,0 1 1 0 0,0 0 0 0 0,1 1-1 0 0,-1 0 1 0 0,0 1-1 0 0,1 0 1 0 0,-1 1 0 0 0,0 1-1 0 0,1 0 1 0 0,1 1 12 0 0,64 27 140 0 0,-67-24-179 0 0,0 0 0 0 0,1 0 0 0 0,-1-1 0 0 0,1-1 0 0 0,0 0 0 0 0,0 0 0 0 0,0-2 0 0 0,1 1 0 0 0,-1-1 0 0 0,1-1 0 0 0,-1-1 1 0 0,1 1-1 0 0,-1-2 0 0 0,1 0 0 0 0,-1 0 0 0 0,1-1 0 0 0,-1-1 0 0 0,0 0 0 0 0,9-4 39 0 0,122-107-3466 0 0,-77 53 1581 0 0,-62 59 1947 0 0,0 0-1 0 0,0 0 1 0 0,1 0-1 0 0,-1 1 1 0 0,0-1-1 0 0,1 1 1 0 0,-1 0-1 0 0,1 1 1 0 0,-1-1-1 0 0,1 1 1 0 0,-1 0-1 0 0,1 0 1 0 0,0 0-1 0 0,-1 0 1 0 0,1 1-1 0 0,-1 0 1 0 0,1 0-1 0 0,-1 0 1 0 0,0 1-1 0 0,1-1 0 0 0,-1 1 1 0 0,0 0-1 0 0,0 0 1 0 0,0 0-1 0 0,0 1 1 0 0,-1 0-1 0 0,1-1 1 0 0,0 1-1 0 0,-1 1 1 0 0,0-1-1 0 0,0 0 1 0 0,0 1-1 0 0,0 0 1 0 0,-1-1-1 0 0,1 1 1 0 0,-1 0-1 0 0,2 4-61 0 0,39 33 913 0 0,-32-34-902 0 0,0-1 1 0 0,0 0 0 0 0,0 0 0 0 0,1-1 0 0 0,0-1-1 0 0,0 0 1 0 0,0-1 0 0 0,0 0 0 0 0,0 0 0 0 0,1-2-1 0 0,0 1 1 0 0,-1-2 0 0 0,1 0 0 0 0,-1 0-1 0 0,1-1 1 0 0,-1-1 0 0 0,1 0 0 0 0,-1 0 0 0 0,0-1-1 0 0,0-1 1 0 0,0 0 0 0 0,0-1 0 0 0,-1 0 0 0 0,1-1-1 0 0,2-2-11 0 0,30-17-332 0 0,-35 18 290 0 0,0 0 0 0 0,0 0 0 0 0,1 1 0 0 0,0 0 1 0 0,0 1-1 0 0,0 0 0 0 0,1 1 0 0 0,0 0 0 0 0,-1 1 0 0 0,1 0 0 0 0,1 0 0 0 0,-1 1 0 0 0,0 1 1 0 0,0 0-1 0 0,1 0 0 0 0,-1 1 0 0 0,0 1 0 0 0,1 0 0 0 0,-1 0 0 0 0,0 1 0 0 0,0 1 1 0 0,0 0-1 0 0,0 0 0 0 0,1 2 42 0 0,9 8 160 0 0,0-1 0 0 0,1 0-1 0 0,1-2 1 0 0,0 0 0 0 0,0-2 0 0 0,1 0 0 0 0,0-2 0 0 0,0-1 0 0 0,0 0 0 0 0,1-2 0 0 0,17 0-160 0 0,286 0-1000 0 0,-164-1 495 0 0,-132-6 398 0 0,0 1 0 0 0,1 2 0 0 0,-1 1 0 0 0,1 2 0 0 0,-1 1 0 0 0,15 4 107 0 0,-14-4-336 0 0,1-1 0 0 0,-1-2-1 0 0,1-2 1 0 0,0 0 0 0 0,-1-3 0 0 0,13-3 336 0 0,-18 3-575 0 0</inkml:trace>
  <inkml:trace contextRef="#ctx0" brushRef="#br0" timeOffset="79544.953">8620 5102 88 0 0,'-2'-1'80'0'0,"-1"-3"-24"0"0,3 3-40 0 0,0-1 8 0 0,0 1 8 0 0,0-1-8 0 0,0 1-32 0 0,0-1-24 0 0,0 0 0 0 0,0 1 32 0 0,0-1-24 0 0,0 1-16 0 0</inkml:trace>
  <inkml:trace contextRef="#ctx0" brushRef="#br0" timeOffset="80243.961">8672 5236 992 0 0,'-2'-26'1781'0'0,"128"-154"-2498"0"0,164-210-1214 0 0,-216 284 4207 0 0,-6-3-1 0 0,-4-3 0 0 0,16-48-2275 0 0,127-266 489 0 0,-198 410-917 0 0,1 0 1 0 0,0 1-1 0 0,2 0 0 0 0,-1 1 0 0 0,2 1 0 0 0,0 0 0 0 0,1 0 0 0 0,0 1 1 0 0,0 1-1 0 0,2 0 0 0 0,9-4 428 0 0,0 2-854 0 0</inkml:trace>
  <inkml:trace contextRef="#ctx0" brushRef="#br0" timeOffset="80547.102">10013 3763 1160 0 0,'-45'343'5491'0'0,"45"-341"-5448"0"0,1 67 620 0 0,0-68-659 0 0,-1 0 0 0 0,0 1 0 0 0,0-1 0 0 0,1 0 0 0 0,-1 1 0 0 0,1-1 0 0 0,-1 0 0 0 0,1 1 0 0 0,-1-1 0 0 0,1 0 0 0 0,0 0 0 0 0,0 0 0 0 0,-1 0 0 0 0,1 0 0 0 0,0 0 0 0 0,0 0 1 0 0,0 0-1 0 0,0 0 0 0 0,0 0 0 0 0,1 0 0 0 0,-1 0 0 0 0,0-1 0 0 0,0 1 0 0 0,0-1 0 0 0,1 1 0 0 0,-1-1 0 0 0,0 1 0 0 0,1-1 0 0 0,-1 0 0 0 0,0 1 0 0 0,1-1 0 0 0,-1 0 0 0 0,0 0 0 0 0,1 0 0 0 0,-1 0 0 0 0,1 0 1 0 0,-1 0-1 0 0,0-1 0 0 0,1 1 0 0 0,-1 0 0 0 0,0-1 0 0 0,0 1 0 0 0,1-1 0 0 0,-1 1 0 0 0,1-2-4 0 0,13-7-248 0 0,-1 0 0 0 0,-1-2 0 0 0,1 0 0 0 0,-2 0 0 0 0,0-1 0 0 0,0-1-1 0 0,-1 0 1 0 0,-1 0 0 0 0,0-1 0 0 0,8-15 248 0 0,-12 20-70 0 0,27-38-749 0 0,5-10-293 0 0</inkml:trace>
  <inkml:trace contextRef="#ctx0" brushRef="#br0" timeOffset="81601.891">10434 3187 6785 0 0,'-44'21'3063'0'0,"-30"23"-2565"0"0,71-40-503 0 0,1 1 0 0 0,-1-1-1 0 0,1 0 1 0 0,1 1 0 0 0,-1-1 0 0 0,0 1-1 0 0,1-1 1 0 0,0 1 0 0 0,0 0 0 0 0,1-1-1 0 0,-1 1 1 0 0,1 0 0 0 0,0 0 0 0 0,0 0-1 0 0,1-1 1 0 0,-1 1 0 0 0,2 3 5 0 0,-2-7-5 0 0,-1-1 5 0 0,12 33-155 0 0,43 51 125 0 0,-44-47 38 0 0,-2 1 0 0 0,-2 0-1 0 0,-2 0 1 0 0,-1 1 0 0 0,-2-1-1 0 0,-1 1 1 0 0,-3 9-8 0 0,41 429 89 0 0,-41-320 136 0 0,7 1-1 0 0,7-1 0 0 0,7-1 1 0 0,33 133-225 0 0,23-1 63 0 0,-12 3 0 0 0,-12 10-63 0 0,93 1034 179 0 0,-58-729 669 0 0,-79-560-835 0 0,2 1 0 0 0,2-1 0 0 0,2-1-1 0 0,3 0 1 0 0,1-1 0 0 0,1-1 0 0 0,14 21-13 0 0,-27-55-38 0 0,1 0 0 0 0,0-1 0 0 0,0 0 0 0 0,1 0 0 0 0,0 0 0 0 0,0 0 0 0 0,1-1 0 0 0,0 0 1 0 0,0 0-1 0 0,1-1 0 0 0,-1 0 0 0 0,2-1 0 0 0,-1 1 0 0 0,0-2 0 0 0,1 1 0 0 0,0-1 0 0 0,0 0 1 0 0,1-1-1 0 0,-1 0 0 0 0,1-1 0 0 0,-1 1 0 0 0,1-2 0 0 0,0 0 0 0 0,-1 0 0 0 0,1 0 0 0 0,0-1 1 0 0,0-1-1 0 0,0 0 0 0 0,9-2 38 0 0,7-7-83 0 0,0-1-1 0 0,-1-2 1 0 0,-1 0 0 0 0,0-2 0 0 0,-1 0 0 0 0,0-2-1 0 0,-1 0 1 0 0,-1-2 0 0 0,-1 0 0 0 0,-1-1 0 0 0,-1-2-1 0 0,0 1 1 0 0,-2-2 83 0 0,48-71-83 0 0,-5-3-1 0 0,-4-2 0 0 0,-5-3 1 0 0,-4-2-1 0 0,-4-1 0 0 0,-5-3 1 0 0,8-53 83 0 0,51-170 162 0 0,100-296 860 0 0,-59 181 1609 0 0,-49 151-2370 0 0,13 3 0 0 0,86-163-261 0 0,-183 446-4 0 0,248-557-959 0 0,-56 134-1262 0 0,44-180 2225 0 0,-198 485 44 0 0,8-27 10 0 0,7 3-1 0 0,11-7-53 0 0,-31 86-106 0 0,4 2-1 0 0,2 2 1 0 0,4 2 0 0 0,21-21 106 0 0,-65 81-85 0 0,0 1 1 0 0,1 0 0 0 0,0-1 0 0 0,0 2 0 0 0,0-1 0 0 0,0 0 0 0 0,1 1-1 0 0,-1 0 1 0 0,1 0 0 0 0,1 0 0 0 0,-1 1 0 0 0,0-1 0 0 0,1 1 0 0 0,0 1-1 0 0,-1-1 1 0 0,1 1 0 0 0,0 0 0 0 0,0 0 0 0 0,0 1 0 0 0,1 0-1 0 0,-1 0 1 0 0,0 0 0 0 0,1 1 0 0 0,-1-1 0 0 0,0 2 0 0 0,0-1 0 0 0,1 1-1 0 0,-1 0 1 0 0,0 0 0 0 0,0 1 0 0 0,4 1 84 0 0,-5 2-67 0 0,-1 0-1 0 0,1 0 1 0 0,-1 0 0 0 0,0 1-1 0 0,-1 0 1 0 0,0-1 0 0 0,1 2-1 0 0,-2-1 1 0 0,1 0 0 0 0,-1 0-1 0 0,0 1 1 0 0,0-1 0 0 0,-1 1-1 0 0,0 0 1 0 0,1 5 67 0 0,-1-6-34 0 0,4 40 27 0 0,-2-1 0 0 0,-1 1-1 0 0,-3 0 1 0 0,-2 0 0 0 0,-6 29 7 0 0,8-60 8 0 0,-79 571 448 0 0,35-309-251 0 0,13 2 1 0 0,4 279-206 0 0,41-388-68 0 0,8-1 1 0 0,7-2 0 0 0,46 150 67 0 0,34 191-1029 0 0,-75-217-486 0 0,-8 104 1515 0 0,-8-95 76 0 0,46 156 2376 0 0,-22-157 809 0 0,-6 113-859 0 0,3-284-3344 0 0,-37-125 812 0 0,1 0 0 0 0,-1 1 0 0 0,1-1 1 0 0,0 0-1 0 0,0 0 0 0 0,0 0 0 0 0,1 0 0 0 0,-1 0 1 0 0,1-1-1 0 0,-1 1 0 0 0,1-1 0 0 0,0 0 1 0 0,0 1-1 0 0,0-1 0 0 0,0-1 0 0 0,1 1 0 0 0,-1 0 1 0 0,0-1-1 0 0,1 1 0 0 0,-1-1 0 0 0,1 0 1 0 0,-1 0-1 0 0,1-1 0 0 0,-1 1 0 0 0,1-1 0 0 0,0 0 1 0 0,-1 0-1 0 0,1 0 0 0 0,0 0 0 0 0,-1 0 1 0 0,1-1-1 0 0,0 0 0 0 0,-1 0 0 0 0,3 0 130 0 0,25-15-1167 0 0,-1-3-293 0 0</inkml:trace>
  <inkml:trace contextRef="#ctx0" brushRef="#br0" timeOffset="82673.823">15283 7005 8418 0 0,'36'-97'5476'0'0,"-16"29"-5191"0"0,215-497-1280 0 0,134-347-2146 0 0,-326 798 1875 0 0,5 3-1 0 0,45-73 1267 0 0,-35 116 15 0 0,-56 67 44 0 0,-1 0 1 0 0,0 0-1 0 0,1 0 1 0 0,-1 0-1 0 0,1 0 1 0 0,-1 0 0 0 0,1 0-1 0 0,-1 1 1 0 0,1-1-1 0 0,-1 1 1 0 0,1-1-1 0 0,0 1 1 0 0,-1 0 0 0 0,1-1-1 0 0,0 1 1 0 0,-1 0-1 0 0,1 0 1 0 0,0 0-1 0 0,0 0 1 0 0,-1 1 0 0 0,1-1-1 0 0,0 0 1 0 0,-1 1-1 0 0,1-1 1 0 0,-1 1-1 0 0,1-1 1 0 0,0 1 0 0 0,-1 0-1 0 0,0 0 1 0 0,1 0-1 0 0,-1 0 1 0 0,1 0-1 0 0,-1 0 1 0 0,0 0 0 0 0,0 0-1 0 0,1 0 1 0 0,-1 1-1 0 0,0-1 1 0 0,0 0-1 0 0,0 1 1 0 0,-1-1 0 0 0,1 1-1 0 0,0-1 1 0 0,0 1-1 0 0,-1-1 1 0 0,1 1-1 0 0,-1 0 1 0 0,0-1 0 0 0,1 2-60 0 0,7 24 275 0 0,-1 1 1 0 0,-1 0-1 0 0,-2 0 1 0 0,0 1-1 0 0,-2 0 1 0 0,-2 15-276 0 0,3 9 71 0 0,5 120-60 0 0,-8-87-562 0 0,4 0 0 0 0,4-1 0 0 0,4 0 0 0 0,3 0 0 0 0,4-2 0 0 0,18 47 551 0 0,40 3-1478 0 0,-73-129 1475 0 0,-1 0-1 0 0,1-1 1 0 0,-1 1-1 0 0,1-1 1 0 0,0 0-1 0 0,0 0 1 0 0,0-1 0 0 0,1 1-1 0 0,-1-1 1 0 0,1 0-1 0 0,-1 0 1 0 0,1 0-1 0 0,0-1 1 0 0,0 0-1 0 0,0 0 1 0 0,-1 0-1 0 0,1 0 1 0 0,0-1-1 0 0,0 0 1 0 0,0 0 0 0 0,0 0-1 0 0,0 0 1 0 0,0-1-1 0 0,0 0 1 0 0,0 0-1 0 0,0 0 1 0 0,0-1-1 0 0,-1 0 1 0 0,1 0 3 0 0,12-9 118 0 0,0-2 0 0 0,0 0 0 0 0,-1-1 0 0 0,-1-1-1 0 0,0 0 1 0 0,-2-1 0 0 0,1 0 0 0 0,-2-1 0 0 0,0-1 0 0 0,-1 0 0 0 0,-1-1 0 0 0,-1 1 0 0 0,0-2 0 0 0,-2 1-1 0 0,0-1 1 0 0,4-20-118 0 0,4 0 44 0 0,91-269 494 0 0,28-162-538 0 0,-11 32 1170 0 0,67-273 476 0 0,-110 466-1776 0 0,63-122 130 0 0,-111 289-41 0 0,344-744-1381 0 0,-344 746 745 0 0,-34 104 458 0 0,-132 507 913 0 0,8 85-694 0 0,56-163 36 0 0,19 3 0 0 0,21 2 0 0 0,28 411-36 0 0,40 407 125 0 0,-20-27-61 0 0,-11-1094-425 0 0,-6-156 344 0 0,1 0 0 0 0,0-1 0 0 0,0 1 1 0 0,0-1-1 0 0,0 1 0 0 0,0-1 0 0 0,0 0 1 0 0,0 0-1 0 0,0 0 0 0 0,1 0 0 0 0,-1 0 1 0 0,0 0-1 0 0,1-1 0 0 0,-1 1 0 0 0,1-1 1 0 0,-1 1-1 0 0,0-1 0 0 0,1 0 0 0 0,-1 0 1 0 0,1 0-1 0 0,-1 0 0 0 0,1-1 0 0 0,-1 1 1 0 0,1-1-1 0 0,-1 0 0 0 0,0 1 0 0 0,1-1 1 0 0,-1 0-1 0 0,0 0 0 0 0,0 0 0 0 0,0-1 1 0 0,0 1-1 0 0,0 0 0 0 0,0-1 0 0 0,0 0 1 0 0,0 1-1 0 0,0-1 0 0 0,-1 0 0 0 0,1 0 1 0 0,-1 0-1 0 0,1 0 0 0 0,-1 0 0 0 0,0 0 1 0 0,0 0-1 0 0,0-1 17 0 0,6-2 5 0 0,34-35-22 0 0,-3-2-1 0 0,0-1 0 0 0,-3-2 0 0 0,-2-2 0 0 0,-2-1 0 0 0,-2-1 0 0 0,-2-1 0 0 0,8-27 18 0 0,-10 29-219 0 0,222-463-5548 0 0,-240 496 5808 0 0,26-45 1112 0 0,-3-1 0 0 0,-2-2 0 0 0,-4-1 0 0 0,2-14-1153 0 0,79-288 1949 0 0,60-115-2047 0 0,-57 182-2003 0 0,13 5 0 0 0,54-79 2101 0 0,-124 280-663 0 0</inkml:trace>
  <inkml:trace contextRef="#ctx0" brushRef="#br0" timeOffset="83696.851">19233 6376 6401 0 0,'-68'29'3689'0'0,"63"-27"-3701"0"0,-1 0 0 0 0,0 0 0 0 0,1-1 0 0 0,-1 0 0 0 0,0 0 0 0 0,0-1 0 0 0,0 0-1 0 0,1 0 1 0 0,-1 0 0 0 0,0 0 0 0 0,0-1 0 0 0,0 0 0 0 0,0-1 0 0 0,1 1 0 0 0,-1-1 0 0 0,1 0 0 0 0,-1 0 0 0 0,0-1 12 0 0,0-4-45 0 0,1 1 1 0 0,1-1-1 0 0,-1 0 1 0 0,1 0-1 0 0,1 0 1 0 0,-1 0-1 0 0,1-1 1 0 0,0 1-1 0 0,1-1 0 0 0,0 0 1 0 0,0 0-1 0 0,1 0 1 0 0,0 0-1 0 0,0 0 1 0 0,1 0-1 0 0,0 0 1 0 0,0-1-1 0 0,2-3 45 0 0,-2 8-14 0 0,0 1 0 0 0,1-1-1 0 0,0 0 1 0 0,0 0-1 0 0,0 1 1 0 0,1-1 0 0 0,-1 1-1 0 0,1-1 1 0 0,0 1 0 0 0,0-1-1 0 0,0 1 1 0 0,0 0 0 0 0,1 0-1 0 0,-1 0 1 0 0,1 0 0 0 0,0 1-1 0 0,0-1 1 0 0,0 1-1 0 0,0-1 1 0 0,0 1 0 0 0,0 0-1 0 0,1 0 1 0 0,-1 1 0 0 0,1-1-1 0 0,-1 1 1 0 0,1-1 0 0 0,-1 1-1 0 0,1 0 1 0 0,0 1 0 0 0,0-1-1 0 0,0 1 1 0 0,0-1-1 0 0,0 1 15 0 0,134 5-177 0 0,72 36 452 0 0,125 13-52 0 0,-334-54-193 0 0,0-1 1 0 0,0 1-1 0 0,0 0 0 0 0,0-1 0 0 0,0 1 1 0 0,1 0-1 0 0,-1 0 0 0 0,0 0 1 0 0,0 0-1 0 0,0 0 0 0 0,0 0 1 0 0,0 0-1 0 0,1 0 0 0 0,-1 0 1 0 0,0 0-1 0 0,0 1 0 0 0,0-1 0 0 0,0 0 1 0 0,0 1-1 0 0,0-1 0 0 0,0 1 1 0 0,0 0-1 0 0,0-1 0 0 0,0 1 1 0 0,0-1-1 0 0,0 1 0 0 0,0 0 1 0 0,0 0-1 0 0,0 0 0 0 0,-1 0 0 0 0,1 0 1 0 0,0-1-1 0 0,-1 1 0 0 0,1 0 1 0 0,-1 0-1 0 0,1 1 0 0 0,-1-1 1 0 0,1 0-1 0 0,-1 0 0 0 0,0 0 1 0 0,1 0-1 0 0,-1 0 0 0 0,0 0 0 0 0,0 0 1 0 0,0 1-1 0 0,0-1-30 0 0,-39 51 650 0 0,-300 299-3708 0 0,297-309 1827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7:34.373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55 1001 2016 0 0,'-55'13'4353'0'0,"167"33"-3722"0"0,-78-47-600 0 0,1-1 0 0 0,-1-2-1 0 0,0-2 1 0 0,0-1 0 0 0,-1-1 0 0 0,0-2-1 0 0,0-2 1 0 0,-1 0 0 0 0,0-3 0 0 0,-1 0 0 0 0,-1-2-1 0 0,-1-1 1 0 0,0-2 0 0 0,-2 0 0 0 0,13-13-31 0 0,-27 24 12 0 0,37-25 55 0 0,-1-1 1 0 0,-2-3-1 0 0,-2-2 0 0 0,-1-1 0 0 0,-2-3 0 0 0,-2-1 0 0 0,27-41-67 0 0,-52 62 11 0 0,-1 0-1 0 0,-1-1 0 0 0,-2 0 0 0 0,0-1 1 0 0,-1 0-1 0 0,-2-1 0 0 0,2-12-10 0 0,-8 31 2 0 0,0 0 0 0 0,-1-1 0 0 0,0 1 0 0 0,-1-1 0 0 0,0 1 0 0 0,0-1 0 0 0,-1 1 0 0 0,0-1 0 0 0,0 1 0 0 0,-1 0 0 0 0,0-1 0 0 0,-1 1 0 0 0,0 0 0 0 0,0 0 0 0 0,0 1-1 0 0,-1-1 1 0 0,0 1 0 0 0,-1-1 0 0 0,0 1 0 0 0,0 1 0 0 0,0-1 0 0 0,-1 1 0 0 0,0 0 0 0 0,0 0 0 0 0,0 0 0 0 0,-2 0-2 0 0,-5-3 7 0 0,-1 1-1 0 0,0 0 1 0 0,0 1-1 0 0,-1 1 1 0 0,1 0-1 0 0,-1 1 1 0 0,-1 0-1 0 0,1 1 1 0 0,-1 1-1 0 0,1 1 1 0 0,-1 0-1 0 0,0 1 1 0 0,0 0-1 0 0,0 2 1 0 0,0 0-1 0 0,1 0 1 0 0,-1 2-1 0 0,-2 0-6 0 0,-11 4 67 0 0,0 0 0 0 0,0 3 0 0 0,1 0 0 0 0,0 2 0 0 0,1 0 0 0 0,1 2 0 0 0,0 1 0 0 0,1 2 0 0 0,-4 3-67 0 0,0-1 84 0 0,1 1-1 0 0,1 1 0 0 0,1 1 1 0 0,1 1-1 0 0,2 1 1 0 0,0 2-1 0 0,1 0 0 0 0,1 1 1 0 0,2 1-1 0 0,1 1 1 0 0,1 1-1 0 0,2 0 0 0 0,1 1 1 0 0,1 1-1 0 0,-2 10-83 0 0,6-7 119 0 0,1 1 0 0 0,2 0-1 0 0,2 0 1 0 0,1 0 0 0 0,1 1-1 0 0,3-1 1 0 0,0 1 0 0 0,3-1-1 0 0,1 0 1 0 0,1 0 0 0 0,3-1-1 0 0,0 0 1 0 0,6 9-119 0 0,67 134 496 0 0,-56-137-427 0 0,22 34 30 0 0,-3 2 1 0 0,-3 2-1 0 0,-3 5-99 0 0,-22-37-58 0 0,41 77-716 0 0,7-66-2890 0 0,-3-44 844 0 0,-37-13 1685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7:34.79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428 1 4065 0 0,'-66'53'4718'0'0,"-18"20"-3990"0"0,66-44-716 0 0,0 0 1 0 0,2 2-1 0 0,2 0 0 0 0,0 1 0 0 0,2 0 0 0 0,0 7-12 0 0,10-32 2 0 0,-36 97 21 0 0,5 2 0 0 0,4 1 0 0 0,5 1 0 0 0,5 2 0 0 0,4 0 0 0 0,6 0 0 0 0,4 1 0 0 0,8 79-23 0 0,8-113-8 0 0,2-1 1 0 0,5 0-1 0 0,2 0 0 0 0,4-2 0 0 0,31 67 8 0 0,26 74-228 0 0,-80-211 93 0 0,0 0 0 0 0,0 1 0 0 0,0-1 1 0 0,1 0-1 0 0,-1 0 0 0 0,1 0 0 0 0,0 0 0 0 0,0 0 0 0 0,1-1 0 0 0,-1 1 0 0 0,1-1 0 0 0,0 1 0 0 0,-1-1 0 0 0,2 0 0 0 0,-1 0 0 0 0,0 0 0 0 0,1-1 0 0 0,-1 1 0 0 0,1-1 0 0 0,0 0 0 0 0,-1 1 0 0 0,1-2 0 0 0,0 1 0 0 0,0 0 0 0 0,3 0 135 0 0,5-3-768 0 0</inkml:trace>
  <inkml:trace contextRef="#ctx0" brushRef="#br0" timeOffset="253.802">858 657 6345 0 0,'-11'101'3609'0'0,"-1"11"-3668"0"0,-22 399 593 0 0,31-490-623 0 0,1-12-65 0 0,0 0 1 0 0,1 0-1 0 0,0 0 1 0 0,0 0-1 0 0,1 1 1 0 0,0-1-1 0 0,0 0 1 0 0,1 0-1 0 0,1 1 1 0 0,-1-1 0 0 0,2 0-1 0 0,-1 0 1 0 0,1 0-1 0 0,1 1 154 0 0,10-1-1302 0 0,-2-9 222 0 0</inkml:trace>
  <inkml:trace contextRef="#ctx0" brushRef="#br0" timeOffset="450.094">1107 647 5425 0 0,'5'67'2793'0'0,"-7"-37"-2623"0"0,17 304 539 0 0,-14 192 599 0 0,9-455-1686 0 0,-3-79-2598 0 0,11-20 2221 0 0,-9 1-148 0 0</inkml:trace>
  <inkml:trace contextRef="#ctx0" brushRef="#br0" timeOffset="808.409">675 574 4761 0 0,'-122'0'2675'0'0,"122"0"-2633"0"0,0 0 32 0 0,0 0 36 0 0,0 0 35 0 0,0 0 58 0 0,17 9 478 0 0,60 11-94 0 0,77-17-160 0 0,-113-6-370 0 0,-9 1 135 0 0,0 1 0 0 0,0 2 0 0 0,0 1 0 0 0,0 2 0 0 0,0 1 0 0 0,14 4-192 0 0,-5 3 108 0 0,10 1-42 0 0,-15-7-5039 0 0,-27-4 4003 0 0,0 1-254 0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8:21.93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1 276 9074 0 0,'132'-12'4050'0'0,"66"-35"-4467"0"0,-103 22 697 0 0,348-81-550 0 0,-208 51-2649 0 0,-85 30-95 0 0,-97 20 1591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8:21.388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221 13 3793 0 0,'-8'1'1041'0'0,"-44"-2"1263"0"0,32-11 1300 0 0,-5 33-2207 0 0,-3 101-1633 0 0,42 535-999 0 0,-14-629 1259 0 0,2-1 1 0 0,0 1-1 0 0,2 0 1 0 0,1 0-1 0 0,1-1 1 0 0,2 0-1 0 0,0 0 1 0 0,3 2-25 0 0,-4-21 60 0 0,0-1 0 0 0,0 0 1 0 0,1 0-1 0 0,0 0 0 0 0,0-1 1 0 0,0-1-1 0 0,1 1 0 0 0,0-1 0 0 0,0-1 1 0 0,0 0-1 0 0,1 0 0 0 0,-1 0 1 0 0,1-1-1 0 0,0-1 0 0 0,0 0 1 0 0,0 0-1 0 0,0-1 0 0 0,0 0 1 0 0,0-1-1 0 0,0 0 0 0 0,1-1 0 0 0,-1 0 1 0 0,0 0-1 0 0,0-1 0 0 0,7-2-60 0 0,42 1 254 0 0,387 17 193 0 0,-396-12-503 0 0,-13 0-238 0 0,0-1 0 0 0,1-2 0 0 0,-1-1 0 0 0,0-2 0 0 0,0-2 0 0 0,8-3 294 0 0,-39 7-302 0 0,0 0 1 0 0,-1 0-1 0 0,1 0 1 0 0,-1-1-1 0 0,0 0 1 0 0,0 0-1 0 0,0 0 1 0 0,0 0-1 0 0,0-1 1 0 0,-1 0 0 0 0,1 0-1 0 0,-1 0 1 0 0,0-1-1 0 0,-1 1 1 0 0,1-1-1 0 0,-1 0 1 0 0,0 0-1 0 0,1-2 302 0 0,2-10-1152 0 0</inkml:trace>
  <inkml:trace contextRef="#ctx0" brushRef="#br0" timeOffset="293.687">92 290 6385 0 0,'-4'-1'169'0'0,"1"-1"0"0"0,-1 1 0 0 0,1 0 0 0 0,-1 0-1 0 0,0 0 1 0 0,0 1 0 0 0,0-1 0 0 0,1 1-1 0 0,-1 0 1 0 0,0 0 0 0 0,0 0 0 0 0,0 0 0 0 0,0 1-1 0 0,1-1 1 0 0,-1 1 0 0 0,0 0 0 0 0,0 1 0 0 0,1-1-1 0 0,-1 0 1 0 0,1 1 0 0 0,-1 0 0 0 0,1 0 0 0 0,-3 2-169 0 0,14-4 0 0 0,47-10 17 0 0,-1-3 1 0 0,0-1 0 0 0,-1-4 0 0 0,13-7-18 0 0,192-53-89 0 0,141 53-844 0 0,-394 25 796 0 0,0 0 1 0 0,1-1-1 0 0,-1 1 0 0 0,0-1 1 0 0,0 0-1 0 0,0-1 1 0 0,0 1-1 0 0,0-1 1 0 0,0 0-1 0 0,-1 0 1 0 0,1-1-1 0 0,-1 0 0 0 0,1 1 1 0 0,-1-1-1 0 0,0-1 1 0 0,0 1-1 0 0,0-1 1 0 0,0 1-1 0 0,-1-1 1 0 0,0 0-1 0 0,0 0 1 0 0,0-1-1 0 0,1 0 137 0 0,0-13-911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4:06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265 1 4521 0 0,'-108'46'5147'0'0,"-16"86"-3171"0"0,122-131-1959 0 0,-1 1 1 0 0,1-1-1 0 0,0 1 1 0 0,0 0-1 0 0,0 0 1 0 0,0 0-1 0 0,0 0 1 0 0,0 0-1 0 0,0 1 1 0 0,1-1-1 0 0,-1 0 1 0 0,1 1-1 0 0,0 0 1 0 0,-1-1-1 0 0,1 1 1 0 0,0 0-1 0 0,1-1 1 0 0,-1 1-1 0 0,0 0 1 0 0,1 0-1 0 0,0-1 1 0 0,-1 1-1 0 0,1 0 1 0 0,0 0-1 0 0,1 0 1 0 0,-1 0-1 0 0,0 0 1 0 0,1-1-1 0 0,0 1 1 0 0,-1 0-1 0 0,1 0 1 0 0,0-1-1 0 0,0 1 1 0 0,1-1-1 0 0,-1 1 1 0 0,0-1-1 0 0,1 1 1 0 0,0-1-1 0 0,-1 0 1 0 0,1 0-1 0 0,0 0 1 0 0,0 0-1 0 0,1 0 1 0 0,-1 0-1 0 0,0 0 1 0 0,0-1-1 0 0,1 1 1 0 0,-1-1-1 0 0,1 1 1 0 0,2-1-18 0 0,7 1-8 0 0,0-1 0 0 0,0 0 1 0 0,1-1-1 0 0,-1-1 0 0 0,0 0 0 0 0,0-1 1 0 0,0 0-1 0 0,1 0 0 0 0,-2-2 0 0 0,1 1 1 0 0,0-2-1 0 0,-1 1 0 0 0,0-2 1 0 0,0 1-1 0 0,0-1 0 0 0,-1-1 0 0 0,0 0 1 0 0,0-1-1 0 0,-1 0 0 0 0,0 0 0 0 0,0-1 1 0 0,-1 0-1 0 0,0 0 0 0 0,7-11 8 0 0,-2-17 196 0 0,-30 42 1103 0 0,14-3-1276 0 0,-59 62 641 0 0,64-58-664 0 0,0 1-1 0 0,1 0 1 0 0,0 0 0 0 0,0-1-1 0 0,1 0 1 0 0,0 0 0 0 0,0 0-1 0 0,0 0 1 0 0,1 0 0 0 0,0-1-1 0 0,0 0 1 0 0,0 0 0 0 0,0 0-1 0 0,1-1 1 0 0,0 0-1 0 0,0 0 1 0 0,0 0 0 0 0,1-1-1 0 0,-1 0 1 0 0,1 0 0 0 0,0 0-1 0 0,-1-1 1 0 0,1 0 0 0 0,5 0 0 0 0,-1 3-204 0 0,80 25-2058 0 0,-69-25 1399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8:35.586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17 447 7074 0 0,'-10'-70'3347'0'0,"4"-51"-3355"0"0,65-127 163 0 0,-42 240-33 0 0,35 74-103 0 0,-18 61 32 0 0,-4 1 1 0 0,-7 1-1 0 0,-5 1 0 0 0,0 94-51 0 0,-13-139-66 0 0,-5-36-222 0 0,3-1 0 0 0,2 1-1 0 0,3-1 1 0 0,1 0 0 0 0,16 47 288 0 0,20-33-3704 0 0,-30-49 2474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8:35.869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1 128 7442 0 0,'116'-3'3619'0'0,"153"-27"-3499"0"0,331-51-144 0 0,-556 77-108 0 0,-17 0-339 0 0,0 1 1 0 0,0 1 0 0 0,0 2 0 0 0,1 1 0 0 0,-1 0 0 0 0,0 2 0 0 0,12 4 470 0 0,-24-2-779 0 0,-3 1-239 0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8:43.955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107 1953 4001 0 0,'51'-239'2558'0'0,"37"-326"-2460"0"0,-74 383-33 0 0,-8 0 0 0 0,-8 0 0 0 0,-13-57-65 0 0,11 162 15 0 0,-26-168-15 0 0,30 244 4 0 0,1-1-1 0 0,-1 1 1 0 0,0-1 0 0 0,0 1 0 0 0,0-1 0 0 0,0 1-1 0 0,0-1 1 0 0,0 1 0 0 0,-1-1 0 0 0,1 1 0 0 0,0 0-1 0 0,-1-1 1 0 0,1 1 0 0 0,-1-1 0 0 0,0 1 0 0 0,1 0-1 0 0,-1-1 1 0 0,0 1 0 0 0,0 0 0 0 0,0 0 0 0 0,0 0-1 0 0,0 0 1 0 0,0 0 0 0 0,0 0 0 0 0,0 0 0 0 0,0 0 0 0 0,0 0-1 0 0,-1 0 1 0 0,1 0 0 0 0,0 1 0 0 0,-1-1 0 0 0,1 1-1 0 0,0-1 1 0 0,-1 1 0 0 0,1-1 0 0 0,-1 1 0 0 0,1 0-1 0 0,-1 0 1 0 0,1 0 0 0 0,-1-1 0 0 0,1 1 0 0 0,-1 1-1 0 0,1-1 1 0 0,-1 0 0 0 0,1 0 0 0 0,0 1 0 0 0,-1-1-1 0 0,1 0 1 0 0,-1 1 0 0 0,1-1 0 0 0,0 1 0 0 0,-1 0-1 0 0,1 0 1 0 0,0-1 0 0 0,0 1 0 0 0,-1 0 0 0 0,1 0-1 0 0,0 0 1 0 0,0 0 0 0 0,0 0 0 0 0,0 1-4 0 0,-11 19 52 0 0,1 0 0 0 0,1 0 0 0 0,0 1 0 0 0,2 1 0 0 0,1-1 0 0 0,1 1 0 0 0,-3 20-52 0 0,-23 166 42 0 0,10 2 1 0 0,9 1-1 0 0,9 3-42 0 0,-2-24 17 0 0,1 178 518 0 0,7-348-525 0 0,1 0 1 0 0,1 0-1 0 0,1-1 1 0 0,1 0-1 0 0,1 0 1 0 0,0 0-1 0 0,2-1 1 0 0,0 0-1 0 0,1 0 1 0 0,1-1-1 0 0,0-1 1 0 0,2 0-1 0 0,0 0 1 0 0,1-1-1 0 0,12 11-10 0 0,-11-17 15 0 0,0-1 1 0 0,0 0-1 0 0,1 0 0 0 0,1-2 0 0 0,-1 0 0 0 0,1-1 1 0 0,0-1-1 0 0,0 0 0 0 0,0-1 0 0 0,1-1 0 0 0,0-1 1 0 0,0 0-1 0 0,-1-2 0 0 0,1 0 0 0 0,0-1 1 0 0,0 0-1 0 0,-1-2 0 0 0,1 0 0 0 0,-1-1 0 0 0,1 0 1 0 0,-1-2-1 0 0,8-3-15 0 0,-14 5 70 0 0,1 1 1 0 0,-1 1-1 0 0,1 0 1 0 0,-1 0-1 0 0,1 2 1 0 0,0-1-1 0 0,-1 1 1 0 0,1 1-1 0 0,0 0 1 0 0,-1 1-1 0 0,1 0 1 0 0,-1 0-1 0 0,0 1 1 0 0,0 1-1 0 0,0 0 1 0 0,0 1-1 0 0,0 0 1 0 0,-1 0-1 0 0,0 1 0 0 0,5 4-70 0 0,10 6 104 0 0,2-1 0 0 0,0-1 0 0 0,0-1 0 0 0,1-1 0 0 0,1-2 0 0 0,0 0 0 0 0,1-2-1 0 0,-1-2 1 0 0,29 3-104 0 0,-17-4-154 0 0,1-2 0 0 0,0-1 0 0 0,0-2 0 0 0,-1-3 0 0 0,10-2 154 0 0,5 11-4007 0 0,-45-3 2711 0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8:36.1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3048 11 4641 0 0,'-63'114'4564'0'0,"55"-94"-4325"0"0,1 1 1 0 0,0-1-1 0 0,2 1 0 0 0,1 1 0 0 0,0-1 0 0 0,2 0 0 0 0,0 1 0 0 0,2 1-239 0 0,4 105 538 0 0,7 0-1 0 0,5-1 1 0 0,5-1-1 0 0,27 82-537 0 0,-34-150-44 0 0,2-1 0 0 0,2 0-1 0 0,4-1 1 0 0,1-2 0 0 0,20 32 44 0 0,-43-84-87 0 0,0 0 1 0 0,0-1 0 0 0,0 1-1 0 0,0 0 1 0 0,1 0 0 0 0,-1 0-1 0 0,1 0 1 0 0,-1 0 0 0 0,1-1-1 0 0,0 1 1 0 0,0 0 0 0 0,0-1-1 0 0,0 1 1 0 0,0 0 0 0 0,0-1-1 0 0,0 1 1 0 0,0-1 0 0 0,1 0-1 0 0,-1 1 1 0 0,1-1 0 0 0,-1 0-1 0 0,1 0 1 0 0,-1 0 0 0 0,1 0-1 0 0,0 0 1 0 0,-1 0 0 0 0,1 0-1 0 0,0-1 1 0 0,0 1 0 0 0,0-1-1 0 0,-1 1 1 0 0,1-1 0 0 0,0 0-1 0 0,0 1 1 0 0,0-1 0 0 0,0 0-1 0 0,0 0 1 0 0,0-1 0 0 0,0 1-1 0 0,-1 0 1 0 0,1 0 0 0 0,0-1-1 0 0,0 0 1 0 0,0 1 0 0 0,0-1-1 0 0,-1 0 1 0 0,1 0 0 0 0,0 1-1 0 0,-1-2 1 0 0,1 1-1 0 0,-1 0 1 0 0,1 0 0 0 0,-1 0-1 0 0,1-1 87 0 0,12-70-3418 0 0,-12 40 1845 0 0</inkml:trace>
  <inkml:trace contextRef="#ctx0" brushRef="#br0" timeOffset="254.296">2563 22 6249 0 0,'-3'24'2414'0'0,"2"-21"-2347"0"0,0 0-1 0 0,0 0 1 0 0,0 0 0 0 0,1 0-1 0 0,-1 0 1 0 0,1 1 0 0 0,0-1-1 0 0,-1 0 1 0 0,1 0-1 0 0,1 0 1 0 0,-1 0 0 0 0,0 1-1 0 0,1-1 1 0 0,0 0 0 0 0,-1 0-1 0 0,1 0 1 0 0,1 0 0 0 0,-1 0-1 0 0,0 0 1 0 0,1 0 0 0 0,-1-1-1 0 0,1 1 1 0 0,0 0 0 0 0,0-1-1 0 0,0 1 1 0 0,0-1 0 0 0,0 0-1 0 0,1 0 1 0 0,-1 0-1 0 0,1 0 1 0 0,-1 0 0 0 0,1 0-1 0 0,0-1 1 0 0,0 1 0 0 0,-1-1-1 0 0,4 1-66 0 0,34 5 37 0 0,-1-1-1 0 0,1-3 0 0 0,0-1 0 0 0,0-2 0 0 0,0-1 0 0 0,0-3 1 0 0,0-1-1 0 0,0-1 0 0 0,-1-3 0 0 0,0-1 0 0 0,22-10-36 0 0,46-7-351 0 0,90-34-1503 0 0,-144 42 1169 0 0</inkml:trace>
  <inkml:trace contextRef="#ctx0" brushRef="#br0" timeOffset="8142.423">475 303 6121 0 0,'-9'155'2682'0'0,"3"-92"-2658"0"0,3-1-1 0 0,3 1 0 0 0,3-1 1 0 0,7 42-24 0 0,25 45-606 0 0,-31-154-2363 0 0,-3-29 1984 0 0</inkml:trace>
  <inkml:trace contextRef="#ctx0" brushRef="#br0" timeOffset="8400.894">0 194 5617 0 0,'262'-35'3372'0'0,"-22"4"-3520"0"0,137-55-3567 0 0,-345 76 2438 0 0</inkml:trace>
  <inkml:trace contextRef="#ctx0" brushRef="#br0" timeOffset="8665.454">943 578 5969 0 0,'47'24'3346'0'0,"67"16"-3223"0"0,-97-36-154 0 0,1-1 0 0 0,0 0 1 0 0,0-1-1 0 0,1-1 0 0 0,-1-1 0 0 0,0-1 0 0 0,0 0 1 0 0,0-1-1 0 0,0-1 0 0 0,0-1 0 0 0,14-5 31 0 0,-28 8-134 0 0,0-1-1 0 0,-1 0 1 0 0,1 0 0 0 0,0-1-1 0 0,-1 1 1 0 0,1-1-1 0 0,-1 0 1 0 0,0 0-1 0 0,0 0 1 0 0,0 0-1 0 0,0 0 1 0 0,0-1 0 0 0,-1 1-1 0 0,0-1 1 0 0,0 0-1 0 0,0 0 1 0 0,0 1-1 0 0,0-1 1 0 0,-1-1 0 0 0,1 1-1 0 0,-1 0 1 0 0,0 0-1 0 0,-1 0 1 0 0,1-1-1 0 0,-1 1 1 0 0,0-3 134 0 0,1-13-899 0 0</inkml:trace>
  <inkml:trace contextRef="#ctx0" brushRef="#br0" timeOffset="8849.212">1217 344 3353 0 0,'60'43'4327'0'0,"27"14"-3278"0"0,77 28 39 0 0,-157-82-988 0 0,0 1 0 0 0,-1 0 0 0 0,0 0 0 0 0,0 0 0 0 0,0 1 0 0 0,0 0 0 0 0,-1 0 0 0 0,0 0 0 0 0,0 1 0 0 0,0 0 0 0 0,-1 0 0 0 0,1 0 0 0 0,-1 0 0 0 0,-1 1 0 0 0,1 0 0 0 0,0 3-100 0 0,-43 30 344 0 0,-148 114-3410 0 0,114-92 236 0 0,62-50 1886 0 0</inkml:trace>
  <inkml:trace contextRef="#ctx0" brushRef="#br0" timeOffset="9102.918">1989 682 6801 0 0,'-29'79'3262'0'0,"-44"23"-3108"0"0,71-102-188 0 0,1 0 1 0 0,0 0 0 0 0,0 0-1 0 0,0-1 1 0 0,-1 1-1 0 0,1 0 1 0 0,0-1 0 0 0,0 1-1 0 0,0-1 1 0 0,0 1-1 0 0,0-1 1 0 0,0 0-1 0 0,0 1 1 0 0,0-1 0 0 0,0 0-1 0 0,0 0 1 0 0,0 0-1 0 0,0 0 1 0 0,1 1-1 0 0,-1-1 1 0 0,0 0 0 0 0,0 0-1 0 0,1-1 1 0 0,-1 1-1 0 0,1 0 1 0 0,-1 0 0 0 0,1 0-1 0 0,0 0 1 0 0,-1 0-1 0 0,1-1 1 0 0,0 1-1 0 0,0 0 1 0 0,0 0 0 0 0,0 0-1 0 0,0-1 1 0 0,0 1-1 0 0,0 0 1 0 0,0 0 0 0 0,0 0-1 0 0,1-1 1 0 0,-1 1-1 0 0,0 0 1 0 0,1 0-1 0 0,-1 0 1 0 0,1 0 0 0 0,-1 0-1 0 0,1 0 1 0 0,0 0-1 0 0,-1-1 34 0 0,0-2-92 0 0,-2-14-179 0 0,1 0 0 0 0,1-1 0 0 0,1 1-1 0 0,0 0 1 0 0,1 0 0 0 0,1 0 0 0 0,1 0 0 0 0,0 1-1 0 0,1-1 1 0 0,1 1 0 0 0,1 0 0 0 0,0 1 0 0 0,2-1-1 0 0,-1 1 1 0 0,2 1 0 0 0,0 0 0 0 0,1 0 0 0 0,0 1 0 0 0,2 1-1 0 0,-1-1 272 0 0,15-3-743 0 0</inkml:trace>
  <inkml:trace contextRef="#ctx0" brushRef="#br0" timeOffset="9370.874">2309 586 2953 0 0,'55'120'6845'0'0,"-38"-116"-5178"0"0,-13-13-1571 0 0,19-88 212 0 0,-47 7-104 0 0,23 88-238 0 0,0 0 1 0 0,0 0-1 0 0,0 0 1 0 0,0 0-1 0 0,0 0 1 0 0,0 0-1 0 0,0 0 1 0 0,-1 1-1 0 0,1-1 1 0 0,-1 0-1 0 0,1 1 1 0 0,-1-1-1 0 0,0 1 1 0 0,1 0-1 0 0,-1-1 1 0 0,0 1-1 0 0,0 0 1 0 0,0 0-1 0 0,0 0 1 0 0,0 1-1 0 0,0-1 1 0 0,0 0-1 0 0,0 1 1 0 0,0-1-1 0 0,-1 1 1 0 0,1 0-1 0 0,0-1 1 0 0,0 1-1 0 0,0 0 1 0 0,-1 1-1 0 0,1-1 1 0 0,0 0-1 0 0,0 0 1 0 0,0 1-1 0 0,0 0 1 0 0,0-1-1 0 0,0 1 1 0 0,0 0-1 0 0,0 0 1 0 0,-2 1 33 0 0,-26 30-3505 0 0,25-23 2102 0 0</inkml:trace>
  <inkml:trace contextRef="#ctx0" brushRef="#br0" timeOffset="9872.954">2523 645 6041 0 0,'17'-9'3031'0'0,"7"-64"-2982"0"0,-21 66-46 0 0,-1-1 0 0 0,1 1 0 0 0,-2-1 0 0 0,1 0-1 0 0,-1 0 1 0 0,0 0 0 0 0,-1 0 0 0 0,0 0 0 0 0,0 1 0 0 0,-1-1 0 0 0,0 0 0 0 0,0 0 0 0 0,-1 0 0 0 0,0 1 0 0 0,0-1 0 0 0,-1 1 0 0 0,0-1 0 0 0,0 1 0 0 0,-1 0 0 0 0,0 0 0 0 0,0 0 0 0 0,-2-2-3 0 0,2 9-19 0 0,0 0 0 0 0,1 0 1 0 0,-1 0-1 0 0,0 1 0 0 0,0-1 0 0 0,1 1 0 0 0,-1 0 1 0 0,0 0-1 0 0,1 0 0 0 0,-1 1 0 0 0,1-1 0 0 0,0 1 1 0 0,-1 0-1 0 0,1-1 0 0 0,0 2 0 0 0,0-1 0 0 0,0 0 1 0 0,0 1-1 0 0,0-1 0 0 0,1 1 0 0 0,-1 0 0 0 0,1 0 1 0 0,0 0-1 0 0,0 0 0 0 0,0 0 0 0 0,0 0 0 0 0,0 1 1 0 0,1-1-1 0 0,-1 1 0 0 0,1-1 0 0 0,0 1 1 0 0,-1 3 18 0 0,-122 345 277 0 0,85-265-77 0 0,14-124-4404 0 0,22 18 3031 0 0,0 9 361 0 0</inkml:trace>
  <inkml:trace contextRef="#ctx0" brushRef="#br0" timeOffset="10323.88">2308 693 5537 0 0,'-81'95'2427'0'0,"62"-77"-2534"0"0,0 0 0 0 0,-2-1 0 0 0,0-1 0 0 0,0-1 0 0 0,-2-1 0 0 0,1-1 0 0 0,-2-1 0 0 0,0-1 0 0 0,0-1-1 0 0,-4 0 108 0 0,24-9-3 0 0,1 0-1 0 0,-1 0 0 0 0,0-1 0 0 0,1 1 1 0 0,-1-1-1 0 0,0 0 0 0 0,1 0 0 0 0,-1 0 1 0 0,0-1-1 0 0,1 1 0 0 0,-1-1 0 0 0,1 0 1 0 0,-1 0-1 0 0,1 0 0 0 0,-1 0 0 0 0,1 0 1 0 0,-1-1-1 0 0,1 0 0 0 0,0 0 0 0 0,0 0 1 0 0,0 0-1 0 0,0 0 0 0 0,0 0 0 0 0,1-1 1 0 0,-1 1-1 0 0,1-1 0 0 0,-1 0 0 0 0,1 0 0 0 0,0 0 1 0 0,0 0-1 0 0,0 0 0 0 0,1 0 0 0 0,-1-1 1 0 0,1 1-1 0 0,0-1 0 0 0,-1 1 0 0 0,2-1 1 0 0,-1 1-1 0 0,0-1 0 0 0,1 0 4 0 0,-2-2 0 0 0,1 1 0 0 0,0 0-1 0 0,1 0 1 0 0,-1-1 0 0 0,1 1 0 0 0,0 0-1 0 0,0-1 1 0 0,1 1 0 0 0,0 0 0 0 0,-1-1-1 0 0,2 1 1 0 0,-1 0 0 0 0,1 0-1 0 0,0 0 1 0 0,0 0 0 0 0,0 0 0 0 0,0 0-1 0 0,1 1 1 0 0,0-1 0 0 0,0 1 0 0 0,0 0-1 0 0,1 0 1 0 0,-1 0 0 0 0,1 0 0 0 0,0 0-1 0 0,0 1 1 0 0,4-2 0 0 0,3 1 36 0 0,1 1 1 0 0,0 0-1 0 0,1 1 0 0 0,-1 0 1 0 0,0 1-1 0 0,1 0 0 0 0,-1 1 1 0 0,0 0-1 0 0,1 1 0 0 0,-1 1 1 0 0,0 0-1 0 0,0 0 0 0 0,0 1 1 0 0,0 1-1 0 0,0 0 0 0 0,-1 1 1 0 0,1 0-1 0 0,-1 1 0 0 0,0 0 1 0 0,-1 0-1 0 0,0 1 0 0 0,0 1 1 0 0,0 0-1 0 0,-1 0 0 0 0,0 1 1 0 0,0 0-37 0 0,97 59 771 0 0,-102-65-783 0 0,0-1-1 0 0,0 0 0 0 0,0-1 0 0 0,1 1 0 0 0,-1-1 0 0 0,1 1 0 0 0,-1-1 0 0 0,1-1 0 0 0,-1 1 0 0 0,1-1 0 0 0,-1 0 0 0 0,1 0 0 0 0,0 0 0 0 0,-1 0 0 0 0,1-1 0 0 0,-1 0 1 0 0,1 0-1 0 0,-1 0 0 0 0,1 0 0 0 0,-1-1 0 0 0,0 0 0 0 0,0 0 0 0 0,1 0 0 0 0,-1 0 0 0 0,-1-1 0 0 0,1 1 0 0 0,0-1 0 0 0,-1 0 0 0 0,1 0 0 0 0,-1-1 0 0 0,0 1 1 0 0,0-1-1 0 0,0 1 0 0 0,-1-1 0 0 0,1 0 0 0 0,-1 0 0 0 0,0 0 0 0 0,0 0 0 0 0,0-1 0 0 0,0-1 13 0 0,25-60-629 0 0,-15 27 100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9:01.880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344 413 7706 0 0,'-61'32'3517'0'0,"47"-25"-3507"0"0,0 1 1 0 0,0 1-1 0 0,1 1 0 0 0,0 0 0 0 0,1 0 1 0 0,0 1-1 0 0,1 1 0 0 0,-9 11-10 0 0,2 2 2 0 0,1 2-1 0 0,1 0 1 0 0,1 0-1 0 0,1 1 1 0 0,2 1 0 0 0,1 1-1 0 0,1-1 1 0 0,2 1-1 0 0,0 1 1 0 0,3 0-1 0 0,-1 7-1 0 0,-4 39-13 0 0,3 0 0 0 0,4 0 0 0 0,3 1 0 0 0,3-1 0 0 0,4 0 0 0 0,11 48 13 0 0,-14-111 0 0 0,0 14-4 0 0,2 0 1 0 0,1-1-1 0 0,1 0 1 0 0,2 0-1 0 0,0 0 1 0 0,2-1-1 0 0,1-1 1 0 0,0 0-1 0 0,2-1 1 0 0,1-1-1 0 0,5 5 4 0 0,-15-24-1 0 0,1 1 0 0 0,-1-1 0 0 0,0-1 0 0 0,1 1 0 0 0,0-1 0 0 0,0-1 0 0 0,0 1 0 0 0,0-1 0 0 0,1 0 1 0 0,-1-1-1 0 0,0 1 0 0 0,1-2 0 0 0,-1 1 0 0 0,1-1 0 0 0,-1 0 0 0 0,1 0 0 0 0,-1-1 0 0 0,1 0 0 0 0,-1-1 0 0 0,1 1 0 0 0,-1-2 0 0 0,0 1 0 0 0,0-1 0 0 0,0 0 0 0 0,0 0 0 0 0,-1 0 0 0 0,1-1 0 0 0,-1 0 0 0 0,0-1 0 0 0,0 0 1 0 0,0 1-1 0 0,-1-2 0 0 0,0 1 0 0 0,0-1 0 0 0,2-2 1 0 0,24-31 11 0 0,-1-2 0 0 0,-1 0 0 0 0,-3-2 0 0 0,-2-2 0 0 0,-1 0 0 0 0,-3-1 0 0 0,-1-1 0 0 0,-3-1 0 0 0,-2 0-1 0 0,-1-1 1 0 0,-3-1 0 0 0,-3 1 0 0 0,2-40-11 0 0,-6 48 12 0 0,-2 0 0 0 0,-2 0 0 0 0,-1 0-1 0 0,-2 0 1 0 0,-2 0 0 0 0,-2 1-1 0 0,-2 0 1 0 0,-1 0 0 0 0,-2 1-1 0 0,-2 1 1 0 0,-1 0 0 0 0,-2 1-1 0 0,-16-25-11 0 0,-6-12 32 0 0,-3 2 0 0 0,-3 2 0 0 0,-3 2 0 0 0,-3 2 0 0 0,-3 3 0 0 0,-15-11-32 0 0,68 72-15 0 0,0-1 0 0 0,0 1-1 0 0,0-1 1 0 0,0 1-1 0 0,0 0 1 0 0,0 0 0 0 0,0 0-1 0 0,-1 0 1 0 0,1 0-1 0 0,-1 1 1 0 0,0-1-1 0 0,1 1 1 0 0,-1-1 0 0 0,0 1-1 0 0,0 0 1 0 0,0 0-1 0 0,0 1 1 0 0,0-1-1 0 0,0 0 1 0 0,0 1 0 0 0,0 0-1 0 0,0 0 1 0 0,0 0-1 0 0,0 0 1 0 0,0 0-1 0 0,0 0 1 0 0,0 1 0 0 0,0 0-1 0 0,0-1 1 0 0,0 1-1 0 0,0 0 1 0 0,0 1-1 0 0,0-1 1 0 0,1 0 0 0 0,-1 1-1 0 0,1-1 1 0 0,-1 1-1 0 0,1 0 1 0 0,-1 0 0 0 0,1 0-1 0 0,0 0 1 0 0,0 1-1 0 0,0-1 1 0 0,0 0-1 0 0,0 1 1 0 0,0-1 0 0 0,1 1-1 0 0,0 0 1 0 0,-1 0-1 0 0,1-1 1 0 0,0 1-1 0 0,0 0 1 0 0,0 0 15 0 0,-9 41-332 0 0,1 0-1 0 0,2 0 1 0 0,3 0-1 0 0,1 1 1 0 0,2 24 332 0 0,0-13-314 0 0,-3-1 58 0 0,3-1-1 0 0,2 1 1 0 0,2 0 0 0 0,3-1 0 0 0,2 0 0 0 0,3 0 0 0 0,2-1 0 0 0,2 0 0 0 0,3-2 0 0 0,1 0 0 0 0,14 22 256 0 0,-30-67-196 0 0,1 1 1 0 0,0-1-1 0 0,0 0 0 0 0,1 0 1 0 0,-1-1-1 0 0,1 1 0 0 0,0-1 1 0 0,1 0-1 0 0,-1-1 0 0 0,1 1 1 0 0,0-1-1 0 0,0 0 0 0 0,1 0 1 0 0,0-1 195 0 0,8 1-756 0 0</inkml:trace>
  <inkml:trace contextRef="#ctx0" brushRef="#br0" timeOffset="281.888">259 1174 7482 0 0,'22'202'5227'0'0,"-15"-181"-5133"0"0,0 0 0 0 0,1-1 0 0 0,0 0-1 0 0,2 0 1 0 0,1-1 0 0 0,0 0 0 0 0,1-1 0 0 0,1 0 0 0 0,1-1 0 0 0,0 0 0 0 0,1-2 0 0 0,14 12-94 0 0,34 21-372 0 0,2-2 0 0 0,2-3-1 0 0,2-4 1 0 0,2-2 0 0 0,1-4-1 0 0,6 0 373 0 0,-16-18-2287 0 0,-43-14 1294 0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8:57.481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262 488 5897 0 0,'-23'34'3403'0'0,"6"32"-3373"0"0,15-56 190 0 0,-7 58-236 0 0,3 1 0 0 0,4-1 1 0 0,2 1-1 0 0,7 48 16 0 0,0 91-85 0 0,-15-48 56 0 0,4 124 349 0 0,5-275-310 0 0,1 0 1 0 0,0 0 0 0 0,1 0-1 0 0,-1 0 1 0 0,2 0-1 0 0,-1 0 1 0 0,1-1-1 0 0,1 0 1 0 0,-1 0 0 0 0,1 0-1 0 0,1 0 1 0 0,-1-1-1 0 0,1 0 1 0 0,1 0 0 0 0,-1 0-1 0 0,1-1 1 0 0,0 0-1 0 0,1 0 1 0 0,0-1 0 0 0,0 0-1 0 0,0 0 1 0 0,0-1-1 0 0,0 0 1 0 0,1-1 0 0 0,0 1-1 0 0,8 1-10 0 0,24 5 48 0 0,0-1 0 0 0,0-2 0 0 0,0-2 0 0 0,1-1 0 0 0,16-2-48 0 0,-1 0 5 0 0,0-2 0 0 0,0-3 1 0 0,0-2-1 0 0,-1-2 0 0 0,17-7-5 0 0,222-47-955 0 0,-182 19-2861 0 0,-100 35 2858 0 0</inkml:trace>
  <inkml:trace contextRef="#ctx0" brushRef="#br0" timeOffset="334.1">125 989 6393 0 0,'0'1'105'0'0,"0"-1"-1"0"0,1 0 1 0 0,-1 0-1 0 0,0 0 1 0 0,0 0-1 0 0,0 1 1 0 0,1-1-1 0 0,-1 0 0 0 0,0 0 1 0 0,0 1-1 0 0,0-1 1 0 0,0 0-1 0 0,0 0 1 0 0,1 0-1 0 0,-1 1 1 0 0,0-1-1 0 0,0 0 0 0 0,0 0 1 0 0,0 1-1 0 0,0-1 1 0 0,0 0-1 0 0,0 1 1 0 0,0-1-1 0 0,0 0 1 0 0,0 0-1 0 0,0 1 0 0 0,0-1 1 0 0,0 0-1 0 0,0 0 1 0 0,0 1-1 0 0,0-1 1 0 0,0 0-1 0 0,0 0 1 0 0,-1 1-1 0 0,1-1 1 0 0,0 0-1 0 0,0 0 0 0 0,0 1 1 0 0,0-1-1 0 0,0 0 1 0 0,-1 0-105 0 0,47 11-291 0 0,505-25 630 0 0,-478 13-389 0 0,-48 2-182 0 0,1 0-1 0 0,-1-2 0 0 0,0-2 1 0 0,1 0-1 0 0,-1-1 1 0 0,0-1-1 0 0,18-7 233 0 0,-41 10-167 0 0,0 1 0 0 0,1 0 0 0 0,-1 0 0 0 0,0-1 0 0 0,0 0 0 0 0,0 1 0 0 0,0-1 0 0 0,-1 0 0 0 0,1 0 0 0 0,0 0 0 0 0,-1 0 0 0 0,1 0 0 0 0,-1 0 0 0 0,0 0 0 0 0,0 0 0 0 0,0-1 0 0 0,0 1 0 0 0,0 0 0 0 0,0-1 0 0 0,-1 1 0 0 0,1-1 0 0 0,-1 1 0 0 0,1-1 0 0 0,-1 1 0 0 0,0-1 0 0 0,0 1 0 0 0,0-1 0 0 0,-1-2 167 0 0,-4-13-1057 0 0</inkml:trace>
  <inkml:trace contextRef="#ctx0" brushRef="#br0" timeOffset="627.141">1 319 6193 0 0,'8'15'3349'0'0,"27"-13"-3329"0"0,0 0-1 0 0,1-3 1 0 0,-1 0 0 0 0,0-3-1 0 0,0 0 1 0 0,-1-3-1 0 0,1-1 1 0 0,24-9-20 0 0,38-6 46 0 0,253-67 17 0 0,-188 45-291 0 0,1 6-1 0 0,13 6 229 0 0,234-24-5181 0 0,-362 49 3884 0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9:03.43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 0 6345 0 0,'0'2'66'0'0,"0"1"0"0"0,0-1-1 0 0,0 0 1 0 0,0 0 0 0 0,0 0-1 0 0,1 0 1 0 0,-1 0 0 0 0,0 0-1 0 0,1 0 1 0 0,0 0 0 0 0,-1 0-1 0 0,1 0 1 0 0,0 0-1 0 0,0 0 1 0 0,0 0 0 0 0,0 0-1 0 0,0-1 1 0 0,1 1 0 0 0,-1 0-1 0 0,1-1 1 0 0,-1 1 0 0 0,1-1-1 0 0,-1 0 1 0 0,1 1 0 0 0,0-1-1 0 0,-1 0 1 0 0,1 0 0 0 0,0 0-1 0 0,0 0 1 0 0,0 0 0 0 0,0-1-1 0 0,0 1 1 0 0,0 0-1 0 0,0-1 1 0 0,0 0 0 0 0,0 1-1 0 0,0-1 1 0 0,1 0 0 0 0,-1 0-1 0 0,0 0 1 0 0,0 0 0 0 0,0-1-1 0 0,0 1 1 0 0,0-1-66 0 0,406-27-3115 0 0,-378 24 2416 0 0,0-2-192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9:03.724"/>
    </inkml:context>
    <inkml:brush xml:id="br0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0 0 7738 0 0,'2'13'2792'0'0,"1"3"-2128"0"0,2-5-552 0 0,-4 2-8 0 0,12-7-128 0 0,5-1-24 0 0,-1 1-8 0 0,9-4-56 0 0,7 0-56 0 0,2-4-200 0 0,5-3-168 0 0,3-1-288 0 0,5-4-480 0 0,3-2 920 0 0,0 2-665 0 0,1-4-239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47:35.906"/>
    </inkml:context>
    <inkml:brush xml:id="br0">
      <inkml:brushProperty name="width" value="0.1" units="cm"/>
      <inkml:brushProperty name="height" value="0.1" units="cm"/>
      <inkml:brushProperty name="color" value="#004F8B"/>
    </inkml:brush>
    <inkml:brush xml:id="br1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103 1632 5873 0 0,'38'60'3015'0'0,"3"41"-2747"0"0,-33-77 102 0 0,14 39 17 0 0,-3 2 0 0 0,-3 0 0 0 0,-3 1 1 0 0,-3 0-1 0 0,-2 1 0 0 0,-4 0 0 0 0,-2 0 0 0 0,-4 0 0 0 0,-2 0 1 0 0,-10 48-388 0 0,-101 349-249 0 0,40-191-1874 0 0,46-65-1564 0 0,26-166 2813 0 0</inkml:trace>
  <inkml:trace contextRef="#ctx0" brushRef="#br0" timeOffset="704.363">1280 2906 6529 0 0,'-8'1'2342'0'0,"257"15"-1539"0"0,-224-12-760 0 0,39 10-41 0 0,1-4 0 0 0,1-2 0 0 0,0-4 0 0 0,-1-2-1 0 0,1-3 1 0 0,0-3 0 0 0,24-6-2 0 0,17-30-3741 0 0,-100 32 2569 0 0</inkml:trace>
  <inkml:trace contextRef="#ctx0" brushRef="#br0" timeOffset="930.954">1299 3342 7490 0 0,'255'82'3750'0'0,"73"16"-4569"0"0,-86-66-2886 0 0,-190-29 2574 0 0</inkml:trace>
  <inkml:trace contextRef="#ctx0" brushRef="#br0" timeOffset="3478.106">3844 4229 12075 0 0,'-49'62'4335'0'0,"37"-49"-4276"0"0,0 1 0 0 0,1 1 0 0 0,0 0 1 0 0,1 1-1 0 0,1-1 0 0 0,0 2 0 0 0,2-1 0 0 0,-1 1 0 0 0,-3 17-59 0 0,1 23-69 0 0,3 0 0 0 0,3 1 0 0 0,2 0 0 0 0,4 34 69 0 0,-1-12-60 0 0,-1-50-69 0 0,-2-20-76 0 0,0 0 1 0 0,2 1-1 0 0,-1-1 0 0 0,1 1 0 0 0,1-1 1 0 0,0 1-1 0 0,0-1 0 0 0,1 1 1 0 0,0-1-1 0 0,1 0 0 0 0,0 0 0 0 0,1 0 1 0 0,0 0-1 0 0,0-1 0 0 0,1 1 1 0 0,0-1-1 0 0,1-1 0 0 0,0 1 0 0 0,0-1 1 0 0,3 3 204 0 0,41-2-2728 0 0,-28-11 1627 0 0</inkml:trace>
  <inkml:trace contextRef="#ctx0" brushRef="#br0" timeOffset="3784.163">3202 4277 6209 0 0,'-16'4'1568'0'0,"12"-4"-1548"0"0,1 1-1 0 0,0-1 1 0 0,0 1-1 0 0,0-1 1 0 0,0 1-1 0 0,0 0 0 0 0,0 0 1 0 0,0 0-1 0 0,0 0 1 0 0,0 1-1 0 0,1-1 1 0 0,-1 1-1 0 0,0 0 1 0 0,1 0-1 0 0,-1 0 1 0 0,1 0-1 0 0,0 0 1 0 0,0 0-1 0 0,0 1 1 0 0,0-1-1 0 0,0 1 0 0 0,0-1 1 0 0,1 1-1 0 0,-2 3-19 0 0,3-6 51 0 0,0 0 44 0 0,8 2 59 0 0,129-18 2372 0 0,124-49-1407 0 0,-113 35-1123 0 0,25-6-1360 0 0,2 7 1 0 0,152-4 1363 0 0,-93 27-2525 0 0,-191 4 1929 0 0</inkml:trace>
  <inkml:trace contextRef="#ctx0" brushRef="#br0" timeOffset="4079.072">4659 4356 6337 0 0,'43'44'4047'0'0,"53"-14"-3950"0"0,-71-24 275 0 0,-2 0-251 0 0,248 39 977 0 0,-70-61-1552 0 0,-195 15 225 0 0,0 0-1 0 0,0-1 0 0 0,1 0 0 0 0,-1 0 0 0 0,0-1 0 0 0,-1 0 0 0 0,1 0 0 0 0,0 0 0 0 0,-1-1 0 0 0,0 1 1 0 0,0-1-1 0 0,0-1 0 0 0,0 1 0 0 0,-1-1 0 0 0,1 1 0 0 0,-1-1 0 0 0,0 0 0 0 0,-1-1 0 0 0,1 1 0 0 0,-1-1 0 0 0,0 0 1 0 0,-1 1-1 0 0,1-2 230 0 0,-2-9-1050 0 0</inkml:trace>
  <inkml:trace contextRef="#ctx0" brushRef="#br0" timeOffset="4368.797">5253 4030 3049 0 0,'41'52'6418'0'0,"41"38"-4787"0"0,-18-21-480 0 0,-45-46-920 0 0,0 0 0 0 0,-2 2 0 0 0,0 0 0 0 0,-2 1 1 0 0,0 1-1 0 0,-2 0 0 0 0,-1 0 0 0 0,1 9-231 0 0,-13-29-8 0 0,-1 0 0 0 0,0 1 0 0 0,0-1 1 0 0,0 0-1 0 0,-1 0 0 0 0,0 1 0 0 0,0-1 1 0 0,0-1-1 0 0,-1 1 0 0 0,-1 0 0 0 0,1-1 1 0 0,-1 1-1 0 0,0-1 0 0 0,0 0 0 0 0,-1 0 1 0 0,1-1-1 0 0,-1 1 0 0 0,-1-1 0 0 0,1 0 1 0 0,-1-1-1 0 0,0 1 0 0 0,0-1 0 0 0,0 0 1 0 0,0 0-1 0 0,-1-1 0 0 0,0 0 8 0 0,-13 12-108 0 0,-101 64-1177 0 0,34-38-3431 0 0,81-38 3834 0 0,2-1-150 0 0</inkml:trace>
  <inkml:trace contextRef="#ctx0" brushRef="#br0" timeOffset="4817.11">6258 4606 5721 0 0,'-21'119'4599'0'0,"15"-105"-4565"0"0,0-1 1 0 0,-1 0-1 0 0,0 0 0 0 0,-1-1 1 0 0,-1 0-1 0 0,0 0 1 0 0,0-1-1 0 0,-1 0 0 0 0,-1-1 1 0 0,0 0-1 0 0,-11 7-34 0 0,18-14 0 0 0,0-1 0 0 0,0 0 0 0 0,-1 0-1 0 0,1-1 1 0 0,0 0 0 0 0,-1 1-1 0 0,0-1 1 0 0,1-1 0 0 0,-1 1 0 0 0,0-1-1 0 0,1 1 1 0 0,-1-1 0 0 0,0-1 0 0 0,1 1-1 0 0,-1-1 1 0 0,0 0 0 0 0,1 0 0 0 0,-1 0-1 0 0,1 0 1 0 0,-1-1 0 0 0,1 0 0 0 0,0 0-1 0 0,-1 0 1 0 0,1-1 0 0 0,0 1-1 0 0,1-1 1 0 0,-2 0 0 0 0,-86-96 14 0 0,84 90-211 0 0,0 0 1 0 0,0-1-1 0 0,0 0 0 0 0,1-1 1 0 0,1 1-1 0 0,0-1 0 0 0,0 0 1 0 0,1 0-1 0 0,1-1 0 0 0,0 1 1 0 0,0-1-1 0 0,1 0 0 0 0,1 1 1 0 0,-1-1-1 0 0,2 0 1 0 0,0 0-1 0 0,1 0 0 0 0,0 0 1 0 0,0 0-1 0 0,1 0 0 0 0,1 1 1 0 0,0-1-1 0 0,1 1 0 0 0,3-8 197 0 0,1 13-104 0 0,1 1-1 0 0,0 0 1 0 0,0 0-1 0 0,1 1 1 0 0,-1 0 0 0 0,1 1-1 0 0,0 0 1 0 0,0 1-1 0 0,0 0 1 0 0,0 0-1 0 0,0 1 1 0 0,1 0-1 0 0,-1 1 1 0 0,0 0 0 0 0,0 1-1 0 0,1 0 1 0 0,-1 0-1 0 0,0 1 1 0 0,0 1-1 0 0,0-1 1 0 0,0 2-1 0 0,7 3 105 0 0,322 149 4236 0 0,-322-149-4034 0 0,0-1 1 0 0,1-1-1 0 0,0 0 0 0 0,0-2 1 0 0,0 0-1 0 0,0-1 1 0 0,0 0-1 0 0,1-2 0 0 0,-1 0 1 0 0,0-1-1 0 0,0-1 0 0 0,1-1 1 0 0,-1 0-1 0 0,-1-2 0 0 0,1 0 1 0 0,-1-1-1 0 0,1 0 1 0 0,-2-1-1 0 0,1-2 0 0 0,-1 1 1 0 0,0-2-1 0 0,-1 0 0 0 0,1-1-202 0 0,-11 4 9 0 0,0 1-1 0 0,-1-1 0 0 0,0 0 0 0 0,0-1 0 0 0,0 1 0 0 0,-1 0 1 0 0,0-1-1 0 0,-1 0 0 0 0,0 0 0 0 0,0 0 0 0 0,0 0 0 0 0,-1 0 0 0 0,0 0 1 0 0,-1 0-1 0 0,0 0 0 0 0,0 0 0 0 0,-1 0 0 0 0,0 0 0 0 0,0 0 1 0 0,-1 0-1 0 0,0 0 0 0 0,0 0 0 0 0,-1 0 0 0 0,0 1 0 0 0,0-1 1 0 0,-1 1-1 0 0,0 0 0 0 0,0 0 0 0 0,-1 0 0 0 0,0 1 0 0 0,0-1 1 0 0,0 1-1 0 0,-1 0 0 0 0,0 1 0 0 0,0 0 0 0 0,-1 0 0 0 0,1 0 1 0 0,-1 0-1 0 0,0 1 0 0 0,0 0 0 0 0,-2 0-8 0 0,-7 4-239 0 0,0 0 0 0 0,1 2 1 0 0,-1-1-1 0 0,1 2 0 0 0,-1 0 0 0 0,1 1 0 0 0,0 1 0 0 0,0 0 0 0 0,1 1 1 0 0,0 0-1 0 0,0 1 0 0 0,0 1 0 0 0,1 0 0 0 0,0 1 0 0 0,0 0 0 0 0,1 1 1 0 0,0 1-1 0 0,1 0 0 0 0,-3 4 239 0 0,-19 15-906 0 0,-1 3-305 0 0</inkml:trace>
  <inkml:trace contextRef="#ctx0" brushRef="#br0" timeOffset="3047.743">3696 3097 2481 0 0,'-1'13'689'0'0,"0"-11"-657"0"0,1-1-1 0 0,-1 0 0 0 0,1 0 0 0 0,-1 0 0 0 0,1 1 0 0 0,0-1 0 0 0,0 0 0 0 0,0 0 0 0 0,0 1 1 0 0,0-1-1 0 0,0 0 0 0 0,0 0 0 0 0,0 0 0 0 0,0 1 0 0 0,1-1 0 0 0,-1 0 0 0 0,0 0 0 0 0,1 0 0 0 0,-1 1 1 0 0,1-1-1 0 0,0 0 0 0 0,-1 0 0 0 0,1 0 0 0 0,0 0 0 0 0,-1 0 0 0 0,1 0 0 0 0,0 0 0 0 0,0 0 1 0 0,0 0-1 0 0,0-1 0 0 0,0 1 0 0 0,0 0 0 0 0,0-1 0 0 0,0 1 0 0 0,0 0 0 0 0,0-1 0 0 0,0 1 1 0 0,1-1-1 0 0,-1 0 0 0 0,0 1 0 0 0,0-1 0 0 0,1 0-31 0 0,4 1 110 0 0,1-1 0 0 0,-1 0 0 0 0,1-1 0 0 0,-1 1 0 0 0,1-1 0 0 0,-1 0 0 0 0,1-1 0 0 0,-1 1 0 0 0,0-2 0 0 0,0 1 0 0 0,0 0 1 0 0,0-1-1 0 0,0 0 0 0 0,0-1 0 0 0,-1 1 0 0 0,1-1 0 0 0,-1 0 0 0 0,0 0 0 0 0,0-1 0 0 0,-1 1 0 0 0,5-6-110 0 0,81-117 1034 0 0,-89 125-1026 0 0,94-168 23 0 0,-8-4 0 0 0,-8-3 0 0 0,-7-3 0 0 0,42-172-31 0 0,-87 259 86 0 0,-3-2 0 0 0,-4 0 0 0 0,-5-1 0 0 0,-4-1 0 0 0,-4 1 0 0 0,-4-2 0 0 0,-8-61-86 0 0,5 156 14 0 0,0 0-1 0 0,0 0 1 0 0,0 0-1 0 0,0 1 0 0 0,-1-1 1 0 0,1 0-1 0 0,-1 0 1 0 0,0 1-1 0 0,0-1 0 0 0,0 1 1 0 0,0-1-1 0 0,0 1 0 0 0,-1-1 1 0 0,1 1-1 0 0,-1-1 1 0 0,0 1-1 0 0,1 0 0 0 0,-1 0 1 0 0,0 0-1 0 0,0 0 1 0 0,0 0-1 0 0,0 1 0 0 0,-1-1 1 0 0,1 0-1 0 0,0 1 0 0 0,-1 0 1 0 0,1 0-1 0 0,-1-1 1 0 0,0 2-1 0 0,1-1 0 0 0,-1 0 1 0 0,0 0-1 0 0,1 1 0 0 0,-1-1 1 0 0,0 1-1 0 0,0 0-13 0 0,-4 1 14 0 0,0-1 0 0 0,1 1 0 0 0,-1 1 0 0 0,1-1 0 0 0,0 1 0 0 0,0 1 0 0 0,-1-1 0 0 0,1 1 0 0 0,1 0 0 0 0,-1 0 0 0 0,0 1 0 0 0,1-1 0 0 0,0 1 0 0 0,-5 5-14 0 0,-8 12-3 0 0,1 1 1 0 0,1 1 0 0 0,1 0-1 0 0,2 1 1 0 0,0 1-1 0 0,1 0 1 0 0,2 0-1 0 0,0 1 1 0 0,2 1-1 0 0,1-1 1 0 0,1 1-1 0 0,1 0 1 0 0,2 1-1 0 0,0 6 3 0 0,-38 325-28 0 0,16 0 0 0 0,16 102 28 0 0,7-405 126 0 0,2 0 0 0 0,2 1 0 0 0,3-1 0 0 0,3 0-1 0 0,1 0 1 0 0,12 29-126 0 0,-21-81 24 0 0,1 0-1 0 0,0 0 1 0 0,0 0-1 0 0,0-1 1 0 0,1 1-1 0 0,-1 0 1 0 0,1-1-1 0 0,0 1 1 0 0,0-1-1 0 0,0 1 1 0 0,0-1-1 0 0,1 0 1 0 0,-1 0-1 0 0,1 0 1 0 0,0-1-1 0 0,0 1 1 0 0,0 0-1 0 0,0-1 1 0 0,0 0-1 0 0,1 0 1 0 0,-1 0-1 0 0,1 0 1 0 0,-1 0-1 0 0,1-1 1 0 0,0 0-1 0 0,0 1 1 0 0,-1-2-1 0 0,1 1 1 0 0,0 0-1 0 0,0-1 1 0 0,0 1-1 0 0,0-1 1 0 0,0 0-1 0 0,0-1 1 0 0,0 1-1 0 0,0-1 1 0 0,0 1-1 0 0,0-1 1 0 0,-1 0-1 0 0,4-2-23 0 0,11-6 19 0 0,0-2-1 0 0,-1 0 1 0 0,0-1 0 0 0,-1-1-1 0 0,0 0 1 0 0,-1-2-1 0 0,0 1 1 0 0,-2-2-1 0 0,1 0 1 0 0,-2 0 0 0 0,0-1-1 0 0,-2-1 1 0 0,7-12-19 0 0,98-253-143 0 0,-16-63-761 0 0,-64 270 84 0 0,-34 77 806 0 0,1-1 1 0 0,0 1 0 0 0,-1 0 0 0 0,1 0 0 0 0,-1 0 0 0 0,1 0-1 0 0,0 0 1 0 0,-1 0 0 0 0,0 0 0 0 0,1 0 0 0 0,-1 0 0 0 0,0 1 0 0 0,0-1-1 0 0,0 1 1 0 0,0-1 0 0 0,0 1 0 0 0,0-1 0 0 0,0 1 0 0 0,0-1-1 0 0,0 1 1 0 0,-1 0 0 0 0,1 0 0 0 0,-1-1 0 0 0,1 1 0 0 0,-1 0-1 0 0,0 0 1 0 0,0-1 0 0 0,0 1 0 0 0,0 0 0 0 0,0 0 0 0 0,0 0 13 0 0,5 49 65 0 0,-3 0-1 0 0,-1 0 1 0 0,-3-1 0 0 0,-5 26-65 0 0,0 13 199 0 0,-18 224 1719 0 0,25-312-1906 0 0,0 0 0 0 0,1-1 0 0 0,-1 1-1 0 0,0 0 1 0 0,0 0 0 0 0,1-1 0 0 0,-1 1 0 0 0,0 0 0 0 0,1 0-1 0 0,-1-1 1 0 0,1 1 0 0 0,-1-1 0 0 0,1 1 0 0 0,-1 0 0 0 0,1-1 0 0 0,0 1-1 0 0,-1-1 1 0 0,1 1 0 0 0,-1-1 0 0 0,1 1 0 0 0,0-1 0 0 0,0 0-1 0 0,-1 1 1 0 0,1-1 0 0 0,0 0 0 0 0,0 0 0 0 0,-1 1 0 0 0,1-1 0 0 0,0 0-1 0 0,0 0 1 0 0,-1 0 0 0 0,1 0 0 0 0,0 0 0 0 0,0 0 0 0 0,0 0-1 0 0,-1 0 1 0 0,1 0 0 0 0,0-1 0 0 0,0 1 0 0 0,0 0 0 0 0,-1 0-1 0 0,1-1 1 0 0,0 1 0 0 0,-1-1 0 0 0,1 1 0 0 0,0 0 0 0 0,-1-1 0 0 0,1 1-1 0 0,0-1 1 0 0,-1 1 0 0 0,1-1 0 0 0,-1 0 0 0 0,1 1 0 0 0,-1-1-1 0 0,1 0 1 0 0,-1 1 0 0 0,0-1 0 0 0,1 0 0 0 0,-1 1 0 0 0,0-1 0 0 0,1 0-1 0 0,-1 0 1 0 0,0 1 0 0 0,0-1 0 0 0,0 0 0 0 0,0 0 0 0 0,0 0-12 0 0,29-42 52 0 0,-2-2 0 0 0,-2-1 0 0 0,-3 0 0 0 0,10-30-52 0 0,31-63-78 0 0,-21 77-45 0 0,-41 61 114 0 0,0-1 0 0 0,0 0 1 0 0,0 1-1 0 0,0-1 1 0 0,0 1-1 0 0,0 0 0 0 0,1-1 1 0 0,-1 1-1 0 0,0 0 0 0 0,1 0 1 0 0,-1 0-1 0 0,1 0 1 0 0,0 0-1 0 0,-1 0 0 0 0,1 0 1 0 0,0 1-1 0 0,-1-1 0 0 0,1 1 1 0 0,0-1-1 0 0,0 1 1 0 0,0 0-1 0 0,-1-1 0 0 0,1 1 1 0 0,0 0-1 0 0,0 0 0 0 0,0 0 1 0 0,0 1-1 0 0,0-1 1 0 0,-1 0-1 0 0,1 1 0 0 0,0-1 1 0 0,0 1-1 0 0,-1-1 0 0 0,1 1 1 0 0,0 0-1 0 0,-1 0 0 0 0,1 0 9 0 0,7 11-25 0 0,0 0-1 0 0,-1 0 1 0 0,-1 1-1 0 0,0 0 1 0 0,-1 1-1 0 0,0-1 1 0 0,-1 1-1 0 0,-1 0 1 0 0,0 1-1 0 0,0-1 1 0 0,-2 1-1 0 0,1 11 26 0 0,4 9-15 0 0,9 62 3 0 0,-11-62 32 0 0,1 0 1 0 0,1 0 0 0 0,2-1 0 0 0,1-1 0 0 0,12 26-21 0 0,-22-57 6 0 0,1-1 0 0 0,-1 1 0 0 0,1 0 1 0 0,-1 0-1 0 0,1 0 0 0 0,0-1 0 0 0,0 1 0 0 0,0 0 0 0 0,0-1 0 0 0,0 1 0 0 0,0-1 1 0 0,0 1-1 0 0,1-1 0 0 0,-1 0 0 0 0,1 1 0 0 0,-1-1 0 0 0,1 0 0 0 0,-1 0 0 0 0,1 0 0 0 0,-1 0 1 0 0,1 0-1 0 0,0 0 0 0 0,0-1 0 0 0,-1 1 0 0 0,1-1 0 0 0,0 1 0 0 0,0-1 0 0 0,0 1 1 0 0,0-1-1 0 0,0 0 0 0 0,0 0 0 0 0,-1 0 0 0 0,1 0 0 0 0,0 0 0 0 0,0-1 0 0 0,0 1 0 0 0,0-1 1 0 0,0 1-1 0 0,0-1 0 0 0,-1 1 0 0 0,1-1 0 0 0,0 0 0 0 0,-1 0 0 0 0,1 0 0 0 0,0 0 0 0 0,-1 0-5 0 0,15-14 21 0 0,-1-1 0 0 0,0 0 0 0 0,-2-1 0 0 0,0-1 1 0 0,0 0-1 0 0,-2-1 0 0 0,-1 0 0 0 0,0 0 1 0 0,-1-1-1 0 0,-1-1 0 0 0,3-13-22 0 0,2 3 33 0 0,62-151 56 0 0,-75 181-88 0 0,0 0 0 0 0,0 0 0 0 0,1-1 1 0 0,-1 1-1 0 0,1 0 0 0 0,-1 0 0 0 0,0 0 0 0 0,1 0 0 0 0,0-1 0 0 0,-1 1 0 0 0,1 0 0 0 0,0 0 0 0 0,-1 0 0 0 0,1 0 0 0 0,0 0 0 0 0,0 1 1 0 0,0-1-1 0 0,0 0 0 0 0,0 0 0 0 0,0 0 0 0 0,0 1 0 0 0,0-1 0 0 0,0 1 0 0 0,1-1 0 0 0,-1 1 0 0 0,0-1 0 0 0,0 1 0 0 0,0-1 0 0 0,1 1 1 0 0,-1 0-1 0 0,0 0 0 0 0,0 0 0 0 0,1 0 0 0 0,-1 0 0 0 0,0 0 0 0 0,0 0 0 0 0,1 0 0 0 0,-1 0 0 0 0,0 1 0 0 0,0-1 0 0 0,1 0 0 0 0,-1 1 1 0 0,0-1-1 0 0,0 1 0 0 0,0-1 0 0 0,0 1 0 0 0,0 0 0 0 0,0 0 0 0 0,0-1 0 0 0,0 1 0 0 0,0 0 0 0 0,0 0 0 0 0,0 0 0 0 0,0 0 0 0 0,-1 0 1 0 0,1 0-1 0 0,0 0 0 0 0,-1 0 0 0 0,1 0 0 0 0,0 0 0 0 0,-1 1 0 0 0,0-1 0 0 0,1 0 0 0 0,-1 0 0 0 0,1 1-1 0 0,25 82 88 0 0,-26-84-88 0 0,10 51 58 0 0,4 19 59 0 0,3-1 1 0 0,2-1-1 0 0,29 64-117 0 0,-47-125 18 0 0,2-1 0 0 0,-1 0 1 0 0,1 1-1 0 0,0-1 0 0 0,0 0 0 0 0,0-1 0 0 0,1 1 0 0 0,0-1 0 0 0,0 1 0 0 0,1-1 0 0 0,-1 0 0 0 0,1-1 0 0 0,0 1 0 0 0,1-1 0 0 0,-1 0 0 0 0,1 0 0 0 0,-1-1 0 0 0,1 0 0 0 0,0 0 0 0 0,1 0 0 0 0,-1 0 0 0 0,0-1 0 0 0,1 0 0 0 0,-1-1 1 0 0,1 1-1 0 0,-1-1 0 0 0,1-1 0 0 0,0 1 0 0 0,0-1 0 0 0,-1 0 0 0 0,1-1 0 0 0,0 1 0 0 0,-1-1 0 0 0,1-1 0 0 0,0 1 0 0 0,-1-1 0 0 0,0 0 0 0 0,1-1 0 0 0,-1 1 0 0 0,0-1 0 0 0,0-1 0 0 0,0 1 0 0 0,-1-1 0 0 0,1 0 0 0 0,-1 0 1 0 0,0 0-1 0 0,2-4-18 0 0,78-162-102 0 0,-84 170 74 0 0,1-1-1 0 0,0 0 0 0 0,-1 1 0 0 0,1-1 1 0 0,0 1-1 0 0,-1 0 0 0 0,1 0 1 0 0,0-1-1 0 0,0 1 0 0 0,-1 0 1 0 0,1 0-1 0 0,0 1 0 0 0,0-1 1 0 0,-1 0-1 0 0,1 0 0 0 0,0 1 1 0 0,-1-1-1 0 0,1 1 0 0 0,0 0 1 0 0,-1 0-1 0 0,1-1 0 0 0,-1 1 0 0 0,1 0 1 0 0,-1 0-1 0 0,1 0 0 0 0,-1 0 1 0 0,0 1-1 0 0,0-1 0 0 0,1 0 1 0 0,-1 0-1 0 0,0 1 0 0 0,0-1 1 0 0,0 1-1 0 0,0-1 0 0 0,-1 1 1 0 0,1-1-1 0 0,0 1 0 0 0,-1 0 1 0 0,1-1-1 0 0,-1 1 0 0 0,1 0 1 0 0,-1 0-1 0 0,0-1 0 0 0,0 1 0 0 0,0 0 1 0 0,0 0-1 0 0,0-1 0 0 0,0 1 1 0 0,0 1 28 0 0,6 10-413 0 0,2 2-156 0 0,37 33-3408 0 0,-37-47 3034 0 0</inkml:trace>
  <inkml:trace contextRef="#ctx0" brushRef="#br0" timeOffset="3314.124">5486 1721 8722 0 0,'-29'-27'2968'0'0,"-4"17"-2743"0"0,-2-3-618 0 0,7 12-383 0 0,5 1-672 0 0,8 11 1008 0 0,-2-6-736 0 0,7 14-289 0 0</inkml:trace>
  <inkml:trace contextRef="#ctx0" brushRef="#br0" timeOffset="5752.293">8448 2398 8690 0 0,'-6'-61'3685'0'0,"1"-51"-3713"0"0,80-277-3 0 0,-39 288-262 0 0,-32 102 251 0 0,-1-1 1 0 0,0 0 0 0 0,0 1 0 0 0,0 0 0 0 0,0 0 0 0 0,0 0 0 0 0,0 0 0 0 0,0 0-1 0 0,0 0 1 0 0,0 1 0 0 0,0 0 0 0 0,-1-1 0 0 0,1 1 0 0 0,-1 0 0 0 0,1 0 0 0 0,-1 1-1 0 0,0-1 1 0 0,0 0 0 0 0,0 1 0 0 0,0-1 0 0 0,0 1 0 0 0,0 0 0 0 0,-1-1 0 0 0,1 1-1 0 0,-1 0 1 0 0,0 0 0 0 0,0 0 0 0 0,0 0 0 0 0,0 0 0 0 0,-1 1 0 0 0,1-1 41 0 0,24 64-36 0 0,-2 1 1 0 0,-4 2-1 0 0,-2-1 1 0 0,-4 2-1 0 0,2 47 36 0 0,-7-61 88 0 0,47 253 236 0 0,-54-307-469 0 0,-1 0-1 0 0,1 0 1 0 0,0 0-1 0 0,0 1 1 0 0,0-1 0 0 0,0-1-1 0 0,1 1 1 0 0,-1 0-1 0 0,1 0 1 0 0,0 0-1 0 0,-1-1 1 0 0,1 1-1 0 0,1-1 1 0 0,-1 0-1 0 0,0 1 1 0 0,0-1-1 0 0,1 0 1 0 0,-1 0-1 0 0,1 0 1 0 0,0-1 0 0 0,0 1-1 0 0,-1-1 1 0 0,1 1-1 0 0,0-1 1 0 0,0 0-1 0 0,3 0 146 0 0,5-5-1271 0 0</inkml:trace>
  <inkml:trace contextRef="#ctx0" brushRef="#br0" timeOffset="6020.25">7994 3258 8410 0 0,'135'59'3905'0'0,"-72"-37"-3661"0"0,1-2 1 0 0,1-3 0 0 0,1-3 0 0 0,1-3-245 0 0,11-1 249 0 0,1-4 0 0 0,-1-3 0 0 0,1-4 1 0 0,0-3-1 0 0,20-6-249 0 0,219-60-3868 0 0,-210 21-547 0 0,-86 40 3111 0 0</inkml:trace>
  <inkml:trace contextRef="#ctx0" brushRef="#br0" timeOffset="7461.503">10260 1291 5633 0 0,'-13'64'2669'0'0,"14"38"-3043"0"0,0-72 534 0 0,-1 191-362 0 0,-11 0 0 0 0,-10 8 202 0 0,7-77 59 0 0,20 61 109 0 0,-3-204-151 0 0,1-1 1 0 0,-1 0-1 0 0,2-1 1 0 0,-1 1-1 0 0,1-1 1 0 0,0 1-1 0 0,0-2 1 0 0,1 1-1 0 0,0 0 0 0 0,0-1 1 0 0,1 0-1 0 0,-1-1 1 0 0,1 1-1 0 0,1-1 1 0 0,-1-1-1 0 0,1 1 1 0 0,0-1-1 0 0,0-1 0 0 0,0 1 1 0 0,0-2-1 0 0,0 1 1 0 0,1-1-1 0 0,-1 0 1 0 0,1 0-1 0 0,6-1-17 0 0,238-24 1680 0 0,-201 15-1413 0 0,-20 3-188 0 0,11 0-329 0 0,-1-2-1 0 0,0-2 1 0 0,-1-2-1 0 0,0-1 1 0 0,16-9 250 0 0,-7-16-3021 0 0,-40 26 2002 0 0</inkml:trace>
  <inkml:trace contextRef="#ctx0" brushRef="#br0" timeOffset="7748.986">10061 1851 7842 0 0,'15'9'359'0'0,"1"-1"1"0"0,0-1 0 0 0,1 0-1 0 0,-1-1 1 0 0,1-1-1 0 0,0-1 1 0 0,1 0 0 0 0,-1-2-1 0 0,0 0 1 0 0,1 0 0 0 0,0-2-1 0 0,-1 0 1 0 0,1-1 0 0 0,-1-1-1 0 0,1 0 1 0 0,-1-1-1 0 0,0-1 1 0 0,12-5-360 0 0,301-157-5975 0 0,-304 154 4893 0 0</inkml:trace>
  <inkml:trace contextRef="#ctx0" brushRef="#br0" timeOffset="8048.071">10001 1304 6793 0 0,'51'32'6491'0'0,"97"-2"-6634"0"0,-137-29 512 0 0,56 2-281 0 0,0-3 1 0 0,0-3 0 0 0,0-3 0 0 0,0-3 0 0 0,-1-2 0 0 0,36-13-89 0 0,-32 6-1878 0 0,-1-2 1 0 0,-2-3-1 0 0,38-20 1878 0 0,-69 27-1529 0 0</inkml:trace>
  <inkml:trace contextRef="#ctx0" brushRef="#br0" timeOffset="6244.085">8918 3754 6937 0 0,'-31'269'3924'0'0,"-23"361"-865"0"0,0-275-2172 0 0,50-340-2953 0 0,14-53-940 0 0,4-38 673 0 0,-7 33 484 0 0</inkml:trace>
  <inkml:trace contextRef="#ctx0" brushRef="#br0" timeOffset="6473.08">8496 3703 9650 0 0,'82'65'4068'0'0,"-45"-47"-4098"0"0,1-2-1 0 0,0-2 1 0 0,1-2 0 0 0,1-1 0 0 0,8-1 30 0 0,-46-9 41 0 0,24 6-25 0 0,0-1-1 0 0,0-1 0 0 0,0-2 1 0 0,0 0-1 0 0,1-2 1 0 0,-1 0-1 0 0,0-2 0 0 0,1-1 1 0 0,-1-2-1 0 0,0 0 1 0 0,16-6-16 0 0,-33 8-165 0 0,168-79-4973 0 0,-141 54 3208 0 0</inkml:trace>
  <inkml:trace contextRef="#ctx0" brushRef="#br0" timeOffset="17365.648">17436 101 4513 0 0,'5'4'26'0'0,"0"0"1"0"0,0-1 0 0 0,0 0-1 0 0,0 0 1 0 0,1 0-1 0 0,-1 0 1 0 0,1-1-1 0 0,0 0 1 0 0,-1 0-1 0 0,1-1 1 0 0,0 0-1 0 0,0 0 1 0 0,0 0-1 0 0,0 0 1 0 0,0-1-1 0 0,1 0 1 0 0,1-1-27 0 0,-4 1-42 0 0,148-25 346 0 0,95-15-524 0 0,-148 26 1059 0 0,-93 14-801 0 0,-4-1 10 0 0,0 0 0 0 0,0 1 1 0 0,-1-1-1 0 0,1 1 0 0 0,0-1 0 0 0,0 1 1 0 0,0 0-1 0 0,-1 0 0 0 0,1 0 0 0 0,0 0 1 0 0,0 0-1 0 0,0 0 0 0 0,-1 1 1 0 0,1-1-1 0 0,0 0 0 0 0,0 1 0 0 0,-1 0 1 0 0,1-1-1 0 0,0 1 0 0 0,-1 0 1 0 0,1 0-1 0 0,0 0 0 0 0,-1 0 0 0 0,1 0 1 0 0,-1 0-1 0 0,0 0 0 0 0,1 0 1 0 0,-1 1-1 0 0,0-1 0 0 0,0 0 0 0 0,0 1 1 0 0,0 0-1 0 0,0-1 0 0 0,0 1 1 0 0,0-1-1 0 0,0 1 0 0 0,-1 0 0 0 0,1-1 1 0 0,0 3-49 0 0,16 68 316 0 0,22-8-299 0 0,-23 14 51 0 0,30 802 233 0 0,6-313 572 0 0,-38-396-610 0 0,8 0 1 0 0,29 99-264 0 0,-41-215 67 0 0,113 531 2297 0 0,-105-505-1715 0 0,-12-62-518 0 0,-1 1 0 0 0,-1-1 1 0 0,0 1-1 0 0,-2 0 1 0 0,0 0-1 0 0,-1 0 0 0 0,-1 0 1 0 0,-1 0-1 0 0,-1 0 1 0 0,-1 2-132 0 0,3-20-74 0 0,0 0 0 0 0,0 0 0 0 0,0 0 0 0 0,-1 0 0 0 0,1 0 0 0 0,-1 0 0 0 0,1 0 0 0 0,-1 0 0 0 0,0 0 1 0 0,0 0-1 0 0,0 0 0 0 0,0 0 0 0 0,0-1 0 0 0,0 1 0 0 0,0 0 0 0 0,-1-1 0 0 0,1 1 0 0 0,-1-1 0 0 0,1 1 0 0 0,-1-1 0 0 0,1 0 1 0 0,-1 1-1 0 0,0-1 0 0 0,0 0 0 0 0,0 0 0 0 0,0 0 0 0 0,1-1 0 0 0,-1 1 0 0 0,0 0 0 0 0,0-1 0 0 0,-1 1 0 0 0,1-1 0 0 0,0 0 1 0 0,0 1-1 0 0,0-1 0 0 0,0 0 0 0 0,0 0 0 0 0,0-1 0 0 0,0 1 0 0 0,0 0 0 0 0,0-1 0 0 0,0 1 0 0 0,0-1 0 0 0,0 0 0 0 0,0 1 1 0 0,0-1-1 0 0,0 0 0 0 0,0 0 0 0 0,0 0 0 0 0,1-1 0 0 0,-1 1 0 0 0,0 0 0 0 0,1-1 0 0 0,-1 0 74 0 0,-30-12-1181 0 0,-2 1-490 0 0</inkml:trace>
  <inkml:trace contextRef="#ctx0" brushRef="#br0" timeOffset="15561.615">14178 157 6377 0 0,'-7'92'3407'0'0,"3"37"-3121"0"0,2 86 365 0 0,2-215-1040 0 0,0 0-88 0 0,-6-6-3481 0 0,4 4 2782 0 0</inkml:trace>
  <inkml:trace contextRef="#ctx0" brushRef="#br0" timeOffset="15861.093">13767 278 5721 0 0,'-54'-35'3498'0'0,"63"23"-3068"0"0,385-89 1710 0 0,-90 29-4016 0 0,-193 26-1474 0 0,-88 35 2140 0 0</inkml:trace>
  <inkml:trace contextRef="#ctx0" brushRef="#br0" timeOffset="9822.018">12141 471 6073 0 0,'-25'-2'3111'0'0,"-7"39"-2873"0"0,15 99 467 0 0,7-23-441 0 0,5 1-1 0 0,7 67-263 0 0,1-29-4 0 0,3 900 160 0 0,-7-960-8 0 0,-2 130 2846 0 0,23 190-2994 0 0,-17-378 137 0 0,0-1 0 0 0,3 1 0 0 0,0-1 0 0 0,2 0 0 0 0,2 0 0 0 0,1-1 0 0 0,1 0 0 0 0,2-1 0 0 0,1-1 0 0 0,1 0 0 0 0,2-1 0 0 0,1 0 0 0 0,1-2 0 0 0,20 20-137 0 0,-34-41-49 0 0,0-1-1 0 0,0-1 1 0 0,0 1 0 0 0,1-1-1 0 0,0 0 1 0 0,0-1 0 0 0,0 1-1 0 0,0-2 1 0 0,0 1-1 0 0,1-1 1 0 0,-1 0 0 0 0,1 0-1 0 0,-1-1 1 0 0,1 0 0 0 0,0 0-1 0 0,0-1 1 0 0,0 0 0 0 0,-1 0-1 0 0,1-1 1 0 0,0 0-1 0 0,0-1 1 0 0,-1 1 0 0 0,1-1-1 0 0,-1-1 1 0 0,4-1 49 0 0,-1 0-471 0 0,-1-1-1 0 0,0 0 1 0 0,-1 0-1 0 0,1-1 1 0 0,-1 0 0 0 0,0 0-1 0 0,0-1 1 0 0,-1 0-1 0 0,0 0 1 0 0,0-1 0 0 0,-1 0-1 0 0,5-7 472 0 0,5-10-1469 0 0</inkml:trace>
  <inkml:trace contextRef="#ctx0" brushRef="#br0" timeOffset="10121.002">12162 603 12115 0 0,'-38'-12'5130'0'0,"-47"-32"-5794"0"0,84 44 647 0 0,1-1 0 0 0,-1 1 0 0 0,1-1 0 0 0,-1 0 0 0 0,1 1 0 0 0,0-1 0 0 0,-1 0 0 0 0,1 0 0 0 0,0 1 0 0 0,-1-1 0 0 0,1 0 0 0 0,0 0 0 0 0,0 1 0 0 0,0-1 0 0 0,0 0 0 0 0,0 0 0 0 0,0 0 0 0 0,0 1 0 0 0,0-1 0 0 0,0 0 0 0 0,0 0 0 0 0,0 0 0 0 0,0 1 0 0 0,1-1 0 0 0,-1 0 0 0 0,0 0 0 0 0,1 1 0 0 0,-1-1 0 0 0,0 0 0 0 0,1 1 1 0 0,-1-1-1 0 0,1 0 0 0 0,-1 1 0 0 0,1-1 0 0 0,-1 1 0 0 0,1-1 0 0 0,0 0 0 0 0,-1 1 0 0 0,1 0 0 0 0,0-1 0 0 0,-1 1 0 0 0,1-1 0 0 0,0 1 0 0 0,-1 0 0 0 0,1-1 0 0 0,0 1 0 0 0,0 0 0 0 0,-1 0 0 0 0,1 0 17 0 0,3-3 12 0 0,23-18-232 0 0,2 1 1 0 0,0 1-1 0 0,1 2 0 0 0,0 1 1 0 0,2 1-1 0 0,6-1 220 0 0,118-34-4154 0 0,-63 35 1580 0 0,-49 14 492 0 0</inkml:trace>
  <inkml:trace contextRef="#ctx0" brushRef="#br0" timeOffset="13025.008">14120 3301 10786 0 0,'-20'-21'4452'0'0,"-70"24"-5902"0"0,82 4 1467 0 0,-1 0 0 0 0,1 0-1 0 0,0 1 1 0 0,1 0 0 0 0,-1 0-1 0 0,2 1 1 0 0,-1 0 0 0 0,1 0-1 0 0,1 0 1 0 0,0 1 0 0 0,0 0-1 0 0,1 0 1 0 0,0 0 0 0 0,0 1-1 0 0,1-1 1 0 0,1 3-17 0 0,-8 21-82 0 0,2 1 0 0 0,2 0 0 0 0,1 1 0 0 0,1-1 0 0 0,2 1 0 0 0,2-1 0 0 0,1 1-1 0 0,2 0 1 0 0,2-1 0 0 0,0 0 0 0 0,3 0 0 0 0,1 0 0 0 0,7 16 82 0 0,-10-35 4 0 0,0 0 1 0 0,1-1-1 0 0,1 0 0 0 0,0 0 1 0 0,1-1-1 0 0,1 0 0 0 0,0-1 0 0 0,10 10-4 0 0,-16-19 3 0 0,0 0 0 0 0,0 0 0 0 0,0 0-1 0 0,1-1 1 0 0,-1 1 0 0 0,1-1 0 0 0,0 0-1 0 0,0 0 1 0 0,0-1 0 0 0,1 1-1 0 0,-1-1 1 0 0,1-1 0 0 0,-1 1 0 0 0,1-1-1 0 0,-1 0 1 0 0,1 0 0 0 0,0 0 0 0 0,0-1-1 0 0,-1 0 1 0 0,1 0 0 0 0,0 0-1 0 0,0-1 1 0 0,-1 0 0 0 0,1 0 0 0 0,0 0-1 0 0,-1-1 1 0 0,1 0-3 0 0,6-3 22 0 0,3 1-612 0 0,-1-1-1 0 0,1-1 1 0 0,-1-1-1 0 0,0 0 1 0 0,-1 0-1 0 0,0-2 1 0 0,0 1-1 0 0,0-2 1 0 0,-1 0 0 0 0,9-10 590 0 0,-5 3-1421 0 0</inkml:trace>
  <inkml:trace contextRef="#ctx0" brushRef="#br0" timeOffset="13304.999">13461 3530 4777 0 0,'60'78'4615'0'0,"-51"-72"-4587"0"0,-1 0 1 0 0,1 0 0 0 0,1-1-1 0 0,-1 0 1 0 0,1-1 0 0 0,-1 0-1 0 0,1-1 1 0 0,0 0 0 0 0,1 0-1 0 0,-1-1 1 0 0,0 0-1 0 0,11 0-28 0 0,-1-1 14 0 0,1 0 0 0 0,-1-1 0 0 0,1-1 0 0 0,0-1 0 0 0,-1-1 0 0 0,0-1 0 0 0,0 0 0 0 0,10-5-14 0 0,165-67-3786 0 0,-166 60 2550 0 0</inkml:trace>
  <inkml:trace contextRef="#ctx0" brushRef="#br0" timeOffset="14179.085">14353 3630 6905 0 0,'0'2'49'0'0,"0"-1"-1"0"0,0 1 1 0 0,0-1-1 0 0,0 1 0 0 0,1-1 1 0 0,-1 1-1 0 0,1-1 1 0 0,-1 1-1 0 0,1-1 1 0 0,-1 0-1 0 0,1 1 0 0 0,0-1 1 0 0,-1 0-1 0 0,1 1 1 0 0,0-1-1 0 0,0 0 0 0 0,0 0 1 0 0,0 0-1 0 0,0 0 1 0 0,0 0-1 0 0,1 0 0 0 0,-1 0 1 0 0,0 0-1 0 0,0 0 1 0 0,1 0-1 0 0,-1-1 0 0 0,0 1 1 0 0,1-1-1 0 0,-1 1 1 0 0,1-1-1 0 0,-1 1 0 0 0,1-1 1 0 0,-1 0-1 0 0,1 0 1 0 0,-1 1-1 0 0,1-1 0 0 0,-1 0 1 0 0,1-1-1 0 0,-1 1 1 0 0,1 0-1 0 0,0 0-48 0 0,74 1-399 0 0,17-24 344 0 0,-6-16-3655 0 0,-71 31 2369 0 0</inkml:trace>
  <inkml:trace contextRef="#ctx0" brushRef="#br0" timeOffset="14464.124">14429 3906 4057 0 0,'7'1'3656'0'0,"63"7"-3234"0"0,-55-10-754 0 0,-1 0 1 0 0,1-1-1 0 0,-1-1 0 0 0,1-1 0 0 0,-1 0 0 0 0,-1 0 1 0 0,1-2-1 0 0,-1 1 0 0 0,12-9 332 0 0,-10 4-812 0 0</inkml:trace>
  <inkml:trace contextRef="#ctx0" brushRef="#br0" timeOffset="14794.931">14937 3928 6481 0 0,'46'124'4696'0'0,"-44"-121"-4614"0"0,0 1-1 0 0,1-1 1 0 0,0 0 0 0 0,0 0-1 0 0,0 0 1 0 0,0 0 0 0 0,0 0-1 0 0,1-1 1 0 0,-1 1-1 0 0,1-1 1 0 0,0 0 0 0 0,0 0-1 0 0,-1-1 1 0 0,1 1 0 0 0,0-1-1 0 0,1 0 1 0 0,-1 0 0 0 0,0 0-1 0 0,0 0 1 0 0,0-1 0 0 0,0 1-1 0 0,1-1 1 0 0,-1 0-1 0 0,0-1 1 0 0,0 1 0 0 0,1-1-1 0 0,-1 0 1 0 0,0 0 0 0 0,0 0-1 0 0,0 0 1 0 0,0-1 0 0 0,0 0-1 0 0,0 1 1 0 0,-1-1-1 0 0,1-1 1 0 0,-1 1 0 0 0,1-1-1 0 0,-1 1 1 0 0,0-1 0 0 0,0 0-1 0 0,0 0 1 0 0,0 0 0 0 0,0-1-1 0 0,-1 1 1 0 0,1 0 0 0 0,0-3-82 0 0,5-10 13 0 0,0-1 1 0 0,-1-1-1 0 0,-1 1 1 0 0,-1-1 0 0 0,0 0-1 0 0,-1 0 1 0 0,-1 0-1 0 0,-1-1 1 0 0,-1 1 0 0 0,0-1-1 0 0,-2 1 1 0 0,0-1 0 0 0,0 1-1 0 0,-2 0 1 0 0,0 0-1 0 0,-2-1 1 0 0,0 2 0 0 0,0-1-1 0 0,-8-13-13 0 0,12 28-8 0 0,1 1 0 0 0,-1-1 0 0 0,0 1-1 0 0,0 0 1 0 0,0-1 0 0 0,0 1 0 0 0,0 0-1 0 0,-1 0 1 0 0,1 0 0 0 0,-1 0 0 0 0,1 0-1 0 0,-1 0 1 0 0,0 1 0 0 0,0-1 0 0 0,0 0-1 0 0,0 1 1 0 0,0-1 0 0 0,0 1 0 0 0,0 0-1 0 0,0 0 1 0 0,-1 0 0 0 0,1 0 0 0 0,0 0-1 0 0,-1 0 1 0 0,1 0 0 0 0,-1 1 0 0 0,1 0-1 0 0,-1-1 1 0 0,1 1 0 0 0,-1 0 0 0 0,1 0-1 0 0,-1 0 1 0 0,1 0 0 0 0,-1 1 0 0 0,1-1-1 0 0,-1 1 1 0 0,1-1 0 0 0,0 1 0 0 0,-1 0-1 0 0,1 0 1 0 0,0 0 0 0 0,-1 0 0 0 0,1 1 0 0 0,0-1-1 0 0,0 1 1 0 0,0-1 0 0 0,0 1 0 0 0,0-1-1 0 0,1 1 1 0 0,-1 0 0 0 0,0 0 0 0 0,1 0-1 0 0,-1 0 1 0 0,1 0 0 0 0,-1 2 8 0 0,-17 20 59 0 0,1 1 0 0 0,1 1 0 0 0,1 0 1 0 0,2 1-1 0 0,0 1 0 0 0,2 1 0 0 0,1-1 0 0 0,-4 19-59 0 0,-8 17-13 0 0,-3-3-1374 0 0,28-113-2346 0 0,4 20 2601 0 0,-1-7-340 0 0</inkml:trace>
  <inkml:trace contextRef="#ctx0" brushRef="#br0" timeOffset="11294.052">15487 1286 7914 0 0,'4'16'2713'0'0,"11"56"-1385"0"0,37 480-771 0 0,-34-51-1021 0 0,-17-492 27 0 0,1 5-3396 0 0,-3-15 2904 0 0</inkml:trace>
  <inkml:trace contextRef="#ctx0" brushRef="#br0" timeOffset="11708.207">15514 1061 6497 0 0,'62'-51'4040'0'0,"-54"46"-4012"0"0,0 1-1 0 0,1 1 1 0 0,-1-1-1 0 0,1 1 1 0 0,0 1 0 0 0,0 0-1 0 0,0 0 1 0 0,0 0 0 0 0,1 1-1 0 0,-1 1 1 0 0,8 0-28 0 0,5-1 178 0 0,0 2-1 0 0,-1 1 1 0 0,1 0-1 0 0,0 1 1 0 0,0 2-1 0 0,-1 0 1 0 0,0 1-1 0 0,0 2 1 0 0,-1 0-1 0 0,0 1 1 0 0,0 0-1 0 0,-1 2 1 0 0,0 0-1 0 0,-1 2 1 0 0,0 0-1 0 0,-1 1 1 0 0,3 4-178 0 0,-16-16-35 0 0,0 0 0 0 0,-1 1-1 0 0,1 0 1 0 0,-1-1 0 0 0,0 1 0 0 0,0 0 0 0 0,0 1 0 0 0,0-1-1 0 0,0 1 1 0 0,-1-1 0 0 0,1 1 0 0 0,-1 0 0 0 0,0-1 0 0 0,0 1-1 0 0,-1 1 1 0 0,1-1 0 0 0,-1 0 0 0 0,0 0 0 0 0,0 0 0 0 0,0 1-1 0 0,-1-1 1 0 0,1 0 0 0 0,-1 1 0 0 0,0-1 0 0 0,0 0 0 0 0,-1 1-1 0 0,1-1 1 0 0,-1 0 0 0 0,0 1 0 0 0,0-1 0 0 0,-1 0 0 0 0,1 0-1 0 0,-1 0 1 0 0,0 0 0 0 0,-1 3 35 0 0,-224 188-827 0 0,196-166 830 0 0,-107 124 143 0 0,132-145-40 0 0,0 2-1 0 0,0-1 0 0 0,1 1 1 0 0,1 0-1 0 0,-1 0 1 0 0,2 0-1 0 0,-1 0 1 0 0,1 1-1 0 0,1-1 1 0 0,0 1-1 0 0,0 0 1 0 0,1 0-1 0 0,1 0 1 0 0,0 0-1 0 0,0 0 0 0 0,1 0 1 0 0,1 3-106 0 0,61 109 783 0 0,150 123-3394 0 0,-212-244 2484 0 0,0 0 1 0 0,0-1 0 0 0,0 1 0 0 0,-1-1 0 0 0,1 0-1 0 0,1 1 1 0 0,-1-1 0 0 0,0 0 0 0 0,0 1 0 0 0,0-1-1 0 0,1 0 1 0 0,-1 0 0 0 0,0 0 0 0 0,1 0 0 0 0,-1 0-1 0 0,1 0 1 0 0,-1-1 0 0 0,1 1 0 0 0,0-1 0 0 0,-1 1-1 0 0,1-1 1 0 0,0 1 0 0 0,-1-1 0 0 0,1 0 0 0 0,0 0 0 0 0,0 1-1 0 0,-1-1 1 0 0,1-1 0 0 0,0 1 0 0 0,-1 0 0 0 0,1 0-1 0 0,0-1 1 0 0,-1 1 0 0 0,1-1 0 0 0,0 1 0 0 0,-1-1-1 0 0,1 0 1 0 0,-1 1 0 0 0,1-1 0 0 0,-1 0 0 0 0,1 0-1 0 0,-1 0 1 0 0,0 0 0 0 0,1-1 0 0 0,-1 1 0 0 0,0 0-1 0 0,0 0 1 0 0,0-1 126 0 0,12-13-1400 0 0</inkml:trace>
  <inkml:trace contextRef="#ctx0" brushRef="#br0" timeOffset="11974.257">16361 1993 8674 0 0,'8'80'4161'0'0,"-14"43"-4283"0"0,3-81 380 0 0,-1 3-323 0 0,0-19 196 0 0,0 1 0 0 0,2 0 1 0 0,0 0-1 0 0,2 0 1 0 0,1 0-1 0 0,2-1 1 0 0,0 1-1 0 0,2 0 1 0 0,0-1-1 0 0,2 0 1 0 0,1 0-1 0 0,1-1 1 0 0,2 0-1 0 0,0-1 1 0 0,14 22-132 0 0,-12-28-29 0 0,1-1-1 0 0,1-1 1 0 0,0 0-1 0 0,1-1 1 0 0,1-1 0 0 0,0-1-1 0 0,1 0 1 0 0,0-1 0 0 0,1-1-1 0 0,0-1 1 0 0,1 0 0 0 0,0-2-1 0 0,0 0 1 0 0,1-1 0 0 0,0-1-1 0 0,1-1 1 0 0,-1-1 0 0 0,1-1-1 0 0,0-1 1 0 0,-1-1 0 0 0,1-1-1 0 0,0 0 1 0 0,12-3 29 0 0,-30 2-142 0 0,-1 0 0 0 0,1 0 1 0 0,-1 0-1 0 0,0 0 0 0 0,1 0 0 0 0,-1-1 1 0 0,0 1-1 0 0,0-1 0 0 0,0 0 0 0 0,0 0 1 0 0,0 0-1 0 0,-1 0 0 0 0,1-1 0 0 0,0 1 0 0 0,-1-1 1 0 0,0 1-1 0 0,0-1 0 0 0,0 0 0 0 0,0 0 1 0 0,0 0-1 0 0,0 0 0 0 0,-1 0 0 0 0,1 0 0 0 0,-1-1 1 0 0,0 1-1 0 0,0 0 0 0 0,0-1 0 0 0,-1 1 1 0 0,1-1-1 0 0,-1 1 0 0 0,0-1 0 0 0,0 1 0 0 0,0-1 1 0 0,0 1-1 0 0,0-1 0 0 0,-1 1 0 0 0,0-1 1 0 0,0 1-1 0 0,0-2 142 0 0,-6-21-1076 0 0,-6-4-257 0 0</inkml:trace>
  <inkml:trace contextRef="#ctx0" brushRef="#br0" timeOffset="12177.039">16133 2445 9762 0 0,'126'68'5012'0'0,"-98"-56"-5004"0"0,0-1 0 0 0,1-1 0 0 0,0-1 0 0 0,1-2 0 0 0,-1-1 0 0 0,1-1 0 0 0,0-2 0 0 0,1-1 0 0 0,-1-1 0 0 0,8-2-8 0 0,-22-1-369 0 0,1-2-1 0 0,0 0 1 0 0,-1-1 0 0 0,0 0 0 0 0,0-1 0 0 0,0-1 0 0 0,-1-1-1 0 0,0 0 1 0 0,0-1 0 0 0,-1 0 0 0 0,10-10 369 0 0,5-2-1175 0 0</inkml:trace>
  <inkml:trace contextRef="#ctx0" brushRef="#br0" timeOffset="10487.203">13952 1136 6793 0 0,'47'-11'2550'0'0,"36"21"-3605"0"0,-48-4 1143 0 0,359-1-1246 0 0,-380-5 841 0 0,7-2-239 0 0</inkml:trace>
  <inkml:trace contextRef="#ctx0" brushRef="#br0" timeOffset="10989.149">13918 1222 6521 0 0,'-13'41'4942'0'0,"13"-37"-4911"0"0,-1 0-1 0 0,1 0 1 0 0,0-1-1 0 0,0 1 1 0 0,0 0-1 0 0,1 0 1 0 0,-1 0-1 0 0,1 0 1 0 0,0-1-1 0 0,0 1 1 0 0,0 0 0 0 0,0-1-1 0 0,1 1 1 0 0,0-1-1 0 0,0 1 1 0 0,0-1-1 0 0,0 0 1 0 0,0 0-1 0 0,0 0 1 0 0,1 0-1 0 0,0 0 1 0 0,-1 0-1 0 0,2 0-30 0 0,253 178 815 0 0,-253-179-855 0 0,-1 0-1 0 0,1 1 1 0 0,-1-1 0 0 0,0 1-1 0 0,0 0 1 0 0,0-1 0 0 0,0 1-1 0 0,0 1 1 0 0,-1-1 0 0 0,0 0-1 0 0,1 1 1 0 0,-1-1 0 0 0,0 1-1 0 0,-1 0 1 0 0,1-1 0 0 0,-1 1-1 0 0,1 0 1 0 0,-1 0 0 0 0,0 0-1 0 0,-1 0 1 0 0,1 0 0 0 0,-1 0-1 0 0,0 0 1 0 0,0 0 0 0 0,0 0-1 0 0,0 1 1 0 0,-1-1 0 0 0,1 0-1 0 0,-1 0 1 0 0,0 0 0 0 0,-1-1-1 0 0,1 1 1 0 0,-1 0-1 0 0,1 0 1 0 0,-1-1 0 0 0,-1 2 40 0 0,-216 313-303 0 0,-104 171 627 0 0,320-486-317 0 0,0 0 0 0 0,1 0 0 0 0,-1 0 0 0 0,0 0 0 0 0,1 0 0 0 0,0 0 0 0 0,0 1 0 0 0,0-1 0 0 0,0 1 0 0 0,0 0 0 0 0,1-1 0 0 0,0 1 0 0 0,-1 0 0 0 0,1 0 0 0 0,1 0 0 0 0,-1 0 0 0 0,1 0 0 0 0,-1 0 0 0 0,1 0 0 0 0,0 0 0 0 0,1 0 0 0 0,-1 0 0 0 0,1 0 0 0 0,-1 0 0 0 0,1 0 0 0 0,1 0 0 0 0,-1-1 0 0 0,0 1 0 0 0,1 0 0 0 0,0 0 0 0 0,0-1 0 0 0,0 1 0 0 0,0-1 0 0 0,0 0 0 0 0,1 0 0 0 0,-1 0 0 0 0,1 0 0 0 0,0 0 0 0 0,0 0 0 0 0,3 1-7 0 0,26 11 68 0 0,0-1 0 0 0,1-2-1 0 0,1-1 1 0 0,0-2 0 0 0,1-1-1 0 0,19 1-67 0 0,-41-7 24 0 0,67 14-68 0 0,1-4 0 0 0,0-3 0 0 0,1-4 0 0 0,0-4 0 0 0,0-3 0 0 0,0-4 0 0 0,-1-3 0 0 0,6-5 44 0 0,98-55-4411 0 0,-153 50 2900 0 0</inkml:trace>
  <inkml:trace contextRef="#ctx0" brushRef="#br0" timeOffset="22862.982">13890 2687 7258 0 0,'-3'0'2755'0'0,"-6"18"-2877"0"0,-64 286 616 0 0,56-258-474 0 0,3 1 1 0 0,1 0-1 0 0,2 1 1 0 0,2 0-1 0 0,3 1 1 0 0,1-1-1 0 0,3 1 1 0 0,2 0-1 0 0,2 0 1 0 0,2 0-1 0 0,8 40-20 0 0,3-29 67 0 0,2 0 0 0 0,2-1-1 0 0,3-1 1 0 0,3 0 0 0 0,2-2-1 0 0,11 14-66 0 0,-34-62-105 0 0,1 0-1 0 0,0 0 0 0 0,0-1 1 0 0,1 1-1 0 0,0-1 0 0 0,0-1 1 0 0,1 1-1 0 0,0-1 0 0 0,0 0 1 0 0,1 0-1 0 0,-1-1 0 0 0,1 0 1 0 0,0-1-1 0 0,1 1 0 0 0,-1-1 1 0 0,1-1-1 0 0,1 1 106 0 0,34-30-3202 0 0,-32 14 2095 0 0</inkml:trace>
  <inkml:trace contextRef="#ctx0" brushRef="#br0" timeOffset="23185.323">13627 3565 6185 0 0,'2'20'1451'0'0,"18"8"38"0"0,-5-23-1488 0 0,0-1 0 0 0,0 0 0 0 0,0-1 0 0 0,0-1 0 0 0,1 0 0 0 0,0-1 0 0 0,-1-1 0 0 0,1 0 0 0 0,-1-1 0 0 0,1-1 1 0 0,-1-1-1 0 0,1 0 0 0 0,-1 0 0 0 0,0-2 0 0 0,-1 0 0 0 0,1 0 0 0 0,1-3-1 0 0,60-14-205 0 0,78-22-3385 0 0,-117 33 2171 0 0</inkml:trace>
  <inkml:trace contextRef="#ctx0" brushRef="#br0" timeOffset="147200.228">19401 3922 2096 0 0,'-61'7'2389'0'0,"69"4"650"0"0,88 27-2459 0 0,-35-39-777 0 0,0-3-1 0 0,0-3 0 0 0,0-2 1 0 0,-1-3-1 0 0,45-16 198 0 0,-78 21-287 0 0,107-29-1693 0 0,-102 26 1340 0 0</inkml:trace>
  <inkml:trace contextRef="#ctx0" brushRef="#br0" timeOffset="150687.233">24652 4539 248 0 0,'5'10'110'0'0,"1"-1"1"0"0,0 0-1 0 0,0 0 0 0 0,1-1 1 0 0,0 0-1 0 0,1 0 0 0 0,0-1 0 0 0,0 0 1 0 0,0 0-1 0 0,1-1 0 0 0,0 0 1 0 0,0-1-1 0 0,1 1 0 0 0,-1-2 0 0 0,1 0 1 0 0,0 0-1 0 0,0 0 0 0 0,1-1 1 0 0,-1-1-1 0 0,1 0 0 0 0,-1 0 1 0 0,1-1-1 0 0,0-1 0 0 0,0 1 0 0 0,-1-2 1 0 0,1 0-1 0 0,0 0 0 0 0,-1-1 1 0 0,1 0-1 0 0,-1 0 0 0 0,1-1 0 0 0,-1-1 1 0 0,0 0-1 0 0,0 0 0 0 0,-1-1 1 0 0,1 0-1 0 0,7-7-110 0 0,143-99-81 0 0,-50 25-90 0 0,-9-38 194 0 0,-96 114-17 0 0,-1 0 1 0 0,0 0 0 0 0,0 0 0 0 0,-1-1 0 0 0,0 1-1 0 0,-1-1 1 0 0,-1 0 0 0 0,1 0 0 0 0,-2 0-1 0 0,1 0 1 0 0,-2 0 0 0 0,1 0 0 0 0,-1 0 0 0 0,-1 1-1 0 0,0-1 1 0 0,-1 0 0 0 0,0 1 0 0 0,0-1 0 0 0,-1 1-1 0 0,-1 0 1 0 0,0 0-7 0 0,-6-9 8 0 0,-2 0 0 0 0,0 1 0 0 0,-1 1-1 0 0,-1 0 1 0 0,-1 1 0 0 0,0 1 0 0 0,-1 0-1 0 0,0 1 1 0 0,-1 1 0 0 0,-1 1 0 0 0,0 1 0 0 0,-10-5-8 0 0,22 10 34 0 0,1 1 0 0 0,-1-1 0 0 0,-1 1 0 0 0,1 1 1 0 0,-1-1-1 0 0,1 1 0 0 0,-1 1 0 0 0,-1-1 1 0 0,1 1-1 0 0,0 1 0 0 0,-1-1 0 0 0,1 1 0 0 0,-1 1 1 0 0,0 0-1 0 0,0 0 0 0 0,1 1 0 0 0,-1 0 0 0 0,0 0 1 0 0,0 1-1 0 0,1 0 0 0 0,-1 0 0 0 0,0 1 1 0 0,1 1-1 0 0,-1-1 0 0 0,1 1 0 0 0,0 1 0 0 0,0-1 1 0 0,0 2-1 0 0,-1 0-34 0 0,-3 10 120 0 0,0 0 0 0 0,2 1 0 0 0,0 0 0 0 0,0 0 0 0 0,2 1 0 0 0,0 0 0 0 0,1 1 0 0 0,1 0 0 0 0,0 0 0 0 0,1 0 0 0 0,1 1 0 0 0,1 0 0 0 0,1 0 0 0 0,0 7-120 0 0,-4 14 67 0 0,-49 309 62 0 0,16 2-1 0 0,6 331-128 0 0,51-532-1405 0 0,-10-129 870 0 0,3-10-264 0 0</inkml:trace>
  <inkml:trace contextRef="#ctx0" brushRef="#br0" timeOffset="146480.96">19323 4356 264 0 0,'0'1'17'0'0,"0"0"-1"0"0,0-1 1 0 0,0 1-1 0 0,0 0 0 0 0,-1-1 1 0 0,1 1-1 0 0,0-1 1 0 0,-1 1-1 0 0,1 0 1 0 0,0-1-1 0 0,-1 1 1 0 0,1-1-1 0 0,0 1 1 0 0,-1-1-1 0 0,1 1 1 0 0,-1-1-1 0 0,1 1 1 0 0,-1-1-1 0 0,0 1 1 0 0,1-1-1 0 0,-1 0 1 0 0,1 1-1 0 0,-1-1 1 0 0,0 0-1 0 0,1 0 1 0 0,-1 1-1 0 0,1-1 1 0 0,-1 0-1 0 0,0 0 1 0 0,1 0-1 0 0,-1 0 0 0 0,0 0 1 0 0,0 0-1 0 0,1 0 1 0 0,-1 0-1 0 0,0 0 1 0 0,1 0-1 0 0,-1 0 1 0 0,0-1-1 0 0,1 1 1 0 0,-1 0-1 0 0,1 0 1 0 0,-1 0-1 0 0,0-1 1 0 0,1 1-1 0 0,-1-1 1 0 0,1 1-1 0 0,-1 0 1 0 0,1-1-1 0 0,-1 1 1 0 0,1-1-1 0 0,-1 1 1 0 0,1-1-17 0 0,-12 337 2668 0 0,17 38-2668 0 0,-6-362 107 0 0,1 0 1 0 0,1 0-1 0 0,0 1 0 0 0,1-1 1 0 0,0 0-1 0 0,1 0 0 0 0,0 0 1 0 0,0-1-1 0 0,2 1 0 0 0,-1-1 1 0 0,2 0-1 0 0,-1 0 0 0 0,1 0 1 0 0,1-1-1 0 0,0 0 0 0 0,1 0 1 0 0,0-1-1 0 0,0 0 0 0 0,1 0 1 0 0,0-1-1 0 0,5 3-107 0 0,-3-8 36 0 0,1-1-1 0 0,0 0 1 0 0,0-1 0 0 0,0-1-1 0 0,0 0 1 0 0,0-1-1 0 0,1 0 1 0 0,-2 0 0 0 0,1-2-1 0 0,0 1 1 0 0,0-1 0 0 0,-1-1-1 0 0,0 0 1 0 0,5-3-36 0 0,23-5-55 0 0,268-27-2304 0 0,-222 15 241 0 0,-67 14 1659 0 0</inkml:trace>
  <inkml:trace contextRef="#ctx0" brushRef="#br0" timeOffset="146855.982">19362 4589 1776 0 0,'-22'-5'1847'0'0,"30"7"255"0"0,27 4-1983 0 0,99-2-84 0 0,96-63-451 0 0,-214 56 149 0 0,0-2 0 0 0,-1 0 0 0 0,1 0 0 0 0,-1-2 0 0 0,-1 1 0 0 0,1-2 0 0 0,-1 0 0 0 0,0-1 0 0 0,-1 0 0 0 0,0-1 0 0 0,2-4 267 0 0,-6 4-494 0 0</inkml:trace>
  <inkml:trace contextRef="#ctx0" brushRef="#br0" timeOffset="154724.185">24708 6632 3305 0 0,'-8'18'167'0'0,"-1"0"0"0"0,-1-1 0 0 0,0 0 0 0 0,-1-1 0 0 0,-1 0 0 0 0,0-1-1 0 0,-2 0 1 0 0,1-1 0 0 0,-2-1 0 0 0,0 0 0 0 0,0-1 0 0 0,-1 0 0 0 0,0-1 0 0 0,-1-1 0 0 0,-1-1 0 0 0,1 0 0 0 0,-2-1 0 0 0,1-1 0 0 0,-1-1 0 0 0,-11 2-167 0 0,26-7 18 0 0,1-1-1 0 0,-1 0 1 0 0,0 0-1 0 0,0 0 1 0 0,1 0-1 0 0,-1-1 1 0 0,0 0 0 0 0,0 1-1 0 0,1-1 1 0 0,-1 0-1 0 0,1-1 1 0 0,-1 1-1 0 0,1-1 1 0 0,0 1-1 0 0,-1-1 1 0 0,1 0 0 0 0,0 0-1 0 0,0-1 1 0 0,0 1-1 0 0,0-1 1 0 0,1 1-1 0 0,-1-1 1 0 0,1 0 0 0 0,0 0-1 0 0,-1 0 1 0 0,1 0-1 0 0,0 0 1 0 0,1-1-1 0 0,-1 1 1 0 0,1-1-1 0 0,-1 1 1 0 0,1-1 0 0 0,0 1-1 0 0,1-1 1 0 0,-1 0-1 0 0,0-3-17 0 0,3-138-641 0 0,-2 139 532 0 0,0 1-1 0 0,0-1 1 0 0,1 1 0 0 0,0-1 0 0 0,0 1-1 0 0,0-1 1 0 0,1 1 0 0 0,0 0 0 0 0,0 0-1 0 0,0-1 1 0 0,1 2 0 0 0,0-1 0 0 0,-1 0-1 0 0,2 0 1 0 0,-1 1 0 0 0,0 0 0 0 0,1-1 0 0 0,0 2-1 0 0,0-1 1 0 0,0 0 0 0 0,1 1 0 0 0,-1-1-1 0 0,1 1 1 0 0,0 1 0 0 0,0-1 0 0 0,0 1-1 0 0,0-1 1 0 0,0 1 0 0 0,0 1 0 0 0,0-1-1 0 0,1 1 1 0 0,-1 0 0 0 0,2 0 109 0 0,9 7 39 0 0,-1 0 0 0 0,0 1 0 0 0,0 1 0 0 0,-1 1 0 0 0,0 0 0 0 0,0 1 0 0 0,-1 0 0 0 0,0 1-1 0 0,-1 0 1 0 0,-1 1 0 0 0,1 0 0 0 0,-2 1 0 0 0,0 1 0 0 0,0-1 0 0 0,6 14-39 0 0,17 24 712 0 0,-20-29-162 0 0,1 0-1 0 0,1-1 1 0 0,0-1 0 0 0,2-1-1 0 0,0 0 1 0 0,1-1 0 0 0,17 13-550 0 0,-30-29 42 0 0,0 1 0 0 0,0-1 1 0 0,0 0-1 0 0,1 0 0 0 0,-1 0 1 0 0,0-1-1 0 0,1 0 1 0 0,0 0-1 0 0,-1-1 0 0 0,1 1 1 0 0,0-1-1 0 0,-1 0 0 0 0,1-1 1 0 0,0 1-1 0 0,-1-1 0 0 0,1 0 1 0 0,-1-1-1 0 0,1 1 0 0 0,-1-1 1 0 0,0 0-1 0 0,0-1 0 0 0,0 1 1 0 0,0-1-1 0 0,0 0 0 0 0,0 0 1 0 0,-1 0-1 0 0,1-1 1 0 0,-1 0-1 0 0,0 0 0 0 0,0 0 1 0 0,0 0-1 0 0,-1 0 0 0 0,1-1 1 0 0,-1 0-1 0 0,0 0 0 0 0,-1 0 1 0 0,1 0-1 0 0,-1 0 0 0 0,0 0 1 0 0,0 0-1 0 0,-1-1 0 0 0,1 1 1 0 0,-1-1-1 0 0,0 0 0 0 0,-1 1 1 0 0,1-1-1 0 0,-1 0 1 0 0,0 1-1 0 0,-1-6-42 0 0,2 1-33 0 0,-1 1-1 0 0,0-1 1 0 0,0 0 0 0 0,-1 0 0 0 0,0 1 0 0 0,0-1 0 0 0,-1 1-1 0 0,-1-1 1 0 0,1 1 0 0 0,-2 0 0 0 0,1 0 0 0 0,-1 0-1 0 0,0 0 1 0 0,-1 0 0 0 0,0 1 0 0 0,-1 0 0 0 0,0 0 0 0 0,0 1-1 0 0,0 0 1 0 0,-1 0 0 0 0,0 0 0 0 0,0 0 0 0 0,-1 1-1 0 0,0 1 1 0 0,0-1 0 0 0,-4-1 33 0 0,7 6-254 0 0,0 0 0 0 0,-1 0 0 0 0,1 0 0 0 0,-1 0 0 0 0,1 1 0 0 0,-1 0 0 0 0,1 0 0 0 0,0 1 0 0 0,-1-1 0 0 0,1 1 0 0 0,-1 0 0 0 0,1 1 0 0 0,0-1 0 0 0,0 1 0 0 0,0 0 0 0 0,0 0 0 0 0,0 1 0 0 0,-3 1 254 0 0,-5 5-1013 0 0</inkml:trace>
  <inkml:trace contextRef="#ctx0" brushRef="#br0" timeOffset="153275.253">22203 6116 3585 0 0,'-32'62'2855'0'0,"17"-19"-2819"0"0,2 2 0 0 0,3 0 0 0 0,1 0 0 0 0,2 1 0 0 0,2 0 0 0 0,2 1-36 0 0,3-46 0 0 0,-5 32 9 0 0,1 1 1 0 0,2 0-1 0 0,2 0 0 0 0,1 0 0 0 0,1 0 1 0 0,2-1-1 0 0,2 1 0 0 0,0-1 0 0 0,3 0 1 0 0,0-1-1 0 0,2 0 0 0 0,2 0 0 0 0,1-1 1 0 0,1-1-1 0 0,13 19-9 0 0,-27-46-55 0 0,0 0 1 0 0,1 0-1 0 0,0 0 1 0 0,0 0-1 0 0,0-1 0 0 0,0 1 1 0 0,0 0-1 0 0,0-1 1 0 0,1 1-1 0 0,-1-1 1 0 0,1 0-1 0 0,0 0 1 0 0,0 0-1 0 0,-1 0 1 0 0,1 0-1 0 0,0-1 0 0 0,1 1 1 0 0,-1-1-1 0 0,0 0 1 0 0,0 0-1 0 0,1 0 1 0 0,-1 0-1 0 0,0-1 1 0 0,1 1-1 0 0,-1-1 1 0 0,1 0-1 0 0,-1 0 0 0 0,0 0 1 0 0,1 0-1 0 0,-1-1 1 0 0,1 1-1 0 0,-1-1 1 0 0,0 0-1 0 0,1 0 1 0 0,-1 0-1 0 0,0-1 1 0 0,0 1-1 0 0,0-1 0 0 0,0 0 1 0 0,0 1-1 0 0,0-2 55 0 0,18-18-1112 0 0,-8 7 251 0 0</inkml:trace>
  <inkml:trace contextRef="#ctx0" brushRef="#br0" timeOffset="153560.936">22012 6563 5017 0 0,'-8'-2'986'0'0,"-6"-2"226"0"0,36 3-1012 0 0,20 2-191 0 0,0-2 1 0 0,-1-2 0 0 0,1-1-1 0 0,-1-3 1 0 0,0-1-1 0 0,35-12-9 0 0,175-53-2951 0 0,-205 59 2039 0 0</inkml:trace>
  <inkml:trace contextRef="#ctx0" brushRef="#br0" timeOffset="153819.948">22969 6313 4569 0 0,'11'13'172'0'0,"1"-1"0"0"0,1 0 0 0 0,0-1 0 0 0,0-1 0 0 0,1 0 0 0 0,1-1 0 0 0,-1 0 0 0 0,1-1 0 0 0,1-1 0 0 0,0 0 0 0 0,0-2 0 0 0,4 2-172 0 0,317 76-138 0 0,-330-82-29 0 0,0 1 1 0 0,1-1-1 0 0,-1-1 1 0 0,0 1-1 0 0,0-1 1 0 0,0 0-1 0 0,0-1 1 0 0,0 0-1 0 0,0 0 1 0 0,0 0-1 0 0,0-1 1 0 0,0 0-1 0 0,0-1 1 0 0,4-1 166 0 0,0-4-547 0 0</inkml:trace>
  <inkml:trace contextRef="#ctx0" brushRef="#br0" timeOffset="154104.322">23724 6189 4097 0 0,'121'158'2506'0'0,"-121"-157"-2504"0"0,11 9 176 0 0,-1 0-1 0 0,0 1 0 0 0,-1 1 0 0 0,0 0 0 0 0,-1 0 1 0 0,0 0-1 0 0,-1 1 0 0 0,0 0 0 0 0,-1 1 0 0 0,0 0 1 0 0,-2 0-1 0 0,1 0 0 0 0,-2 0 0 0 0,0 1 0 0 0,0 4-177 0 0,-4-16-21 0 0,-1 1 0 0 0,0 0 0 0 0,0 0 0 0 0,0-1 1 0 0,0 0-1 0 0,-1 1 0 0 0,1-1 0 0 0,-1 0 0 0 0,0 0 0 0 0,0 0 0 0 0,0 0 0 0 0,-1-1 0 0 0,1 1 0 0 0,0-1 0 0 0,-1 0 0 0 0,0 0 0 0 0,1 0 0 0 0,-1-1 0 0 0,0 1 0 0 0,0-1 0 0 0,0 0 0 0 0,0 0 0 0 0,0 0 0 0 0,0 0 0 0 0,0-1 0 0 0,0 0 0 0 0,0 0 0 0 0,-1 0 1 0 0,1 0-1 0 0,0-1 0 0 0,0 1 0 0 0,0-1 0 0 0,-2-1 21 0 0,-52 9-1671 0 0,-86 63-2935 0 0,128-56 3975 0 0</inkml:trace>
  <inkml:trace contextRef="#ctx0" brushRef="#br0" timeOffset="149555.044">23411 4372 2921 0 0,'9'6'94'0'0,"1"0"0"0"0,-1-1 1 0 0,1 0-1 0 0,0-1 1 0 0,0 0-1 0 0,0-1 1 0 0,1 0-1 0 0,-1-1 1 0 0,1 0-1 0 0,-1 0 0 0 0,1-1 1 0 0,0 0-1 0 0,0-1 1 0 0,-1 0-1 0 0,1-1 1 0 0,0-1-1 0 0,0 1-94 0 0,42 0 51 0 0,-5 2-281 0 0,-1-1 1 0 0,1-2-1 0 0,-1-3 0 0 0,34-8 230 0 0,-54 6-193 0 0</inkml:trace>
  <inkml:trace contextRef="#ctx0" brushRef="#br0" timeOffset="149829.849">23446 4680 4193 0 0,'-1'1'50'0'0,"0"0"1"0"0,0 1 0 0 0,0-1-1 0 0,0 1 1 0 0,1-1-1 0 0,-1 1 1 0 0,0 0 0 0 0,1-1-1 0 0,-1 1 1 0 0,1 0-1 0 0,-1-1 1 0 0,1 1 0 0 0,0 0-1 0 0,0 0 1 0 0,-1-1-1 0 0,1 1 1 0 0,1 0 0 0 0,-1 0-1 0 0,0 0 1 0 0,0-1-1 0 0,1 1 1 0 0,-1 0-1 0 0,1-1 1 0 0,-1 1 0 0 0,1 0-1 0 0,0-1 1 0 0,0 1-1 0 0,-1-1 1 0 0,1 1 0 0 0,0-1-1 0 0,1 1 1 0 0,-1-1-1 0 0,0 0 1 0 0,0 1 0 0 0,0-1-1 0 0,1 0 1 0 0,-1 0-1 0 0,1 0 1 0 0,-1 0 0 0 0,1 0-1 0 0,-1 0 1 0 0,1-1-1 0 0,0 1 1 0 0,-1 0-1 0 0,1-1 1 0 0,1 1-51 0 0,19 8 3 0 0,0 0 0 0 0,1-2 0 0 0,-1-1 0 0 0,2 0 0 0 0,-1-2 1 0 0,0-1-1 0 0,1 0 0 0 0,0-2 0 0 0,9-1-3 0 0,21 3-76 0 0,195-13-2059 0 0,-218 2 1613 0 0,-5-2-188 0 0</inkml:trace>
  <inkml:trace contextRef="#ctx0" brushRef="#br0" timeOffset="147459.049">20801 3256 1080 0 0,'24'-27'1150'0'0,"-16"19"267"0"0,-8 16-1131 0 0,-63 360 1336 0 0,51-292-1605 0 0,-42 253 547 0 0,14 2 0 0 0,4 331-564 0 0,38-575 116 0 0,5-1 0 0 0,3 0 0 0 0,3 0 0 0 0,4-1 0 0 0,5 2-116 0 0,-18-73-20 0 0,0 0 0 0 0,0 0-1 0 0,2 0 1 0 0,-1-1 0 0 0,2 0 0 0 0,0 0-1 0 0,0 0 1 0 0,2-1 0 0 0,-1 0 0 0 0,1-1 0 0 0,8 8 20 0 0,-15-18-89 0 0,1 0 1 0 0,-1 0 0 0 0,0-1 0 0 0,0 1-1 0 0,1-1 1 0 0,-1 0 0 0 0,0 1 0 0 0,1-1-1 0 0,-1 0 1 0 0,0 0 0 0 0,0-1 0 0 0,1 1-1 0 0,-1 0 1 0 0,0-1 0 0 0,1 1 0 0 0,-1-1 0 0 0,0 0-1 0 0,0 0 1 0 0,0 0 0 0 0,0 0 0 0 0,0 0-1 0 0,0 0 1 0 0,0 0 0 0 0,0-1 0 0 0,0 1-1 0 0,-1-1 1 0 0,1 1 0 0 0,0-1 0 0 0,-1 0-1 0 0,1 0 1 0 0,-1 0 88 0 0,13-12-889 0 0</inkml:trace>
  <inkml:trace contextRef="#ctx0" brushRef="#br0" timeOffset="147786.263">21175 4329 2409 0 0,'5'-98'4468'0'0,"-5"98"-4129"0"0,-5 14 771 0 0,-48 444-262 0 0,39-55-1317 0 0,8-300-530 0 0,-5-80-902 0 0,10-37-1191 0 0,2-24 2443 0 0</inkml:trace>
  <inkml:trace contextRef="#ctx0" brushRef="#br0" timeOffset="148420.1">21128 4054 720 0 0,'5'-13'236'0'0,"-1"-4"109"0"0,2-1 0 0 0,0 2 0 0 0,1-1 1 0 0,0 0-1 0 0,2 1 0 0 0,0 1 1 0 0,0 0-1 0 0,2 0 0 0 0,0 0 0 0 0,0 2 1 0 0,2-1-1 0 0,-1 2 0 0 0,2-1 0 0 0,0 2 1 0 0,12-8-346 0 0,-20 14 77 0 0,1 0 0 0 0,-1 1 1 0 0,1 0-1 0 0,0 0 0 0 0,1 1 1 0 0,-1 0-1 0 0,1 0 0 0 0,-1 1 1 0 0,1-1-1 0 0,0 2 0 0 0,0-1 1 0 0,0 1-1 0 0,0 1 1 0 0,0-1-1 0 0,0 1 0 0 0,0 1 1 0 0,0-1-1 0 0,0 1 0 0 0,0 1 1 0 0,0 0-1 0 0,0 0 0 0 0,-1 0 1 0 0,1 1-1 0 0,-1 0 0 0 0,1 0 1 0 0,-1 1-1 0 0,0 0 0 0 0,-1 1 1 0 0,1-1-1 0 0,-1 1 0 0 0,1 0 1 0 0,-2 1-1 0 0,1-1 1 0 0,0 1-1 0 0,-1 1 0 0 0,0-1 1 0 0,-1 1-1 0 0,1 1-77 0 0,-3-3-10 0 0,0 1-1 0 0,0 1 1 0 0,-1-1 0 0 0,0 0 0 0 0,0 0 0 0 0,-1 0-1 0 0,0 1 1 0 0,0-1 0 0 0,0 0 0 0 0,-1 1-1 0 0,0-1 1 0 0,0 0 0 0 0,0 0 0 0 0,-1 0 0 0 0,0 0-1 0 0,0 0 1 0 0,0 0 0 0 0,-1-1 0 0 0,0 1-1 0 0,0-1 1 0 0,-1 1 0 0 0,1-1 0 0 0,-1 0-1 0 0,0 0 1 0 0,-1 0 10 0 0,-133 106-435 0 0,93-79 430 0 0,-105 77 874 0 0,136-97-723 0 0,8-9-40 0 0,1 1 0 0 0,0 0 0 0 0,0 0 0 0 0,0 0 1 0 0,1 0-1 0 0,-1 1 0 0 0,1 0 0 0 0,0 0 1 0 0,0 0-1 0 0,1 1 0 0 0,0-1 0 0 0,0 1 1 0 0,0-1-1 0 0,0 1 0 0 0,1 0 0 0 0,0 0 0 0 0,0 1 1 0 0,1-1-1 0 0,0 0 0 0 0,-1 4-106 0 0,5 13 60 0 0,0 1 0 0 0,1-1 0 0 0,1 0 0 0 0,1 0 0 0 0,2 0 0 0 0,0-1-1 0 0,1 0-59 0 0,9 29 11 0 0,103 330-622 0 0,-120-378 540 0 0,0-1-1 0 0,0 1 1 0 0,0 0 0 0 0,0 0 0 0 0,0-1 0 0 0,1 1-1 0 0,-1 0 1 0 0,1-1 0 0 0,-1 1 0 0 0,1-1 0 0 0,0 0-1 0 0,0 0 1 0 0,0 0 0 0 0,0 0 0 0 0,1 0 0 0 0,-1 0-1 0 0,0 0 1 0 0,1-1 0 0 0,-1 1 0 0 0,1-1 0 0 0,0 1-1 0 0,-1-1 1 0 0,1 0 0 0 0,0 0 0 0 0,0-1 0 0 0,0 1-1 0 0,0 0 1 0 0,0-1 0 0 0,-1 0 0 0 0,1 0 0 0 0,0 0 0 0 0,0 0-1 0 0,0 0 1 0 0,0 0 0 0 0,0-1 0 0 0,0 0 0 0 0,0 1-1 0 0,0-1 1 0 0,0 0 0 0 0,-1 0 0 0 0,1-1 0 0 0,0 1-1 0 0,-1 0 1 0 0,1-1 0 0 0,-1 0 0 0 0,0 0 0 0 0,1 1-1 0 0,-1-1 1 0 0,0-1 0 0 0,0 1 0 0 0,0 0 0 0 0,0-1 71 0 0,21-29-708 0 0,0-2 1 0 0,-3-1 0 0 0,-1 0 0 0 0,-1-1-1 0 0,-2-1 1 0 0,-2-1 0 0 0,4-19 707 0 0,13-27-340 0 0,47-82 870 0 0,-77 165-492 0 0,-1 1 0 0 0,1-1 1 0 0,-1 0-1 0 0,0 0 0 0 0,1 1 1 0 0,-1-1-1 0 0,1 0 0 0 0,0 1 1 0 0,-1-1-1 0 0,1 1 0 0 0,0-1 1 0 0,-1 1-1 0 0,1-1 0 0 0,0 1 1 0 0,-1-1-1 0 0,1 1 0 0 0,0-1 1 0 0,0 1-1 0 0,0 0 0 0 0,-1 0 1 0 0,1-1-1 0 0,0 1 0 0 0,0 0 1 0 0,0 0-1 0 0,0 0 0 0 0,0 0 1 0 0,-1 0-1 0 0,1 0 0 0 0,0 0 1 0 0,0 0-1 0 0,0 0 0 0 0,0 0 1 0 0,-1 1-1 0 0,1-1 0 0 0,0 0 1 0 0,0 1-1 0 0,0-1 0 0 0,-1 0 1 0 0,1 1-1 0 0,0-1 0 0 0,0 1 1 0 0,-1-1-1 0 0,1 1 0 0 0,0-1 1 0 0,-1 1-1 0 0,1 0 0 0 0,-1-1 1 0 0,1 1-1 0 0,-1 0 0 0 0,1-1 1 0 0,-1 1-1 0 0,1 0 0 0 0,-1 0 1 0 0,0 0-1 0 0,1-1 0 0 0,-1 1 1 0 0,0 0-1 0 0,0 0 0 0 0,0 0 1 0 0,0 0-1 0 0,1 0-38 0 0,13 56 1461 0 0,-13-55-1450 0 0,2 40 364 0 0,0-1 0 0 0,-3 0 0 0 0,-1 0 0 0 0,-3 1 1 0 0,-6 29-376 0 0,-5 85 671 0 0,15-142-610 0 0,-3 4 9 0 0,0 1 0 0 0,2-1 0 0 0,0 1-1 0 0,2-1 1 0 0,0 1 0 0 0,1-1-1 0 0,0 1 1 0 0,2-1 0 0 0,0 0 0 0 0,1 0-1 0 0,1 0 1 0 0,0-1 0 0 0,2 0-1 0 0,0 0 1 0 0,0-1 0 0 0,2 0 0 0 0,0 0-1 0 0,12 13-69 0 0,-17-22-65 0 0,1-1 1 0 0,0 0-1 0 0,0 0 0 0 0,0 0 0 0 0,1 0 0 0 0,0-1 0 0 0,0 0 1 0 0,0-1-1 0 0,1 0 0 0 0,-1 0 0 0 0,1 0 0 0 0,0-1 0 0 0,0 0 1 0 0,1-1-1 0 0,-1 1 0 0 0,0-2 0 0 0,1 1 0 0 0,-1-1 0 0 0,1-1 1 0 0,0 1-1 0 0,-1-1 0 0 0,1-1 0 0 0,-1 0 0 0 0,1 0 0 0 0,-1-1 1 0 0,1 0-1 0 0,-1 0 0 0 0,0-1 0 0 0,0 0 0 0 0,0 0 0 0 0,4-3 65 0 0,28-25-3122 0 0,-31 19 2013 0 0</inkml:trace>
  <inkml:trace contextRef="#ctx0" brushRef="#br0" timeOffset="148671.063">21698 4716 3537 0 0,'51'91'3363'0'0,"-38"-83"-3359"0"0,0 0-1 0 0,0 0 1 0 0,1-2 0 0 0,0 1-1 0 0,0-2 1 0 0,0 0-1 0 0,1-1 1 0 0,-1 0 0 0 0,1-1-1 0 0,0 0 1 0 0,0-2-1 0 0,1 0 1 0 0,12 0-4 0 0,-14-2-333 0 0,0 0 0 0 0,0-1 0 0 0,0-1 0 0 0,0 0 0 0 0,0 0 0 0 0,-1-2 0 0 0,0 0 0 0 0,1 0 0 0 0,6-5 333 0 0,2-3-949 0 0</inkml:trace>
  <inkml:trace contextRef="#ctx0" brushRef="#br0" timeOffset="148970.776">22434 3280 2969 0 0,'48'157'4044'0'0,"-18"-34"-2953"0"0,29 114 451 0 0,-10 2 1 0 0,8 152-1543 0 0,-55-338 2 0 0,-2 0 0 0 0,-2 0-1 0 0,-3-1 1 0 0,-2 1 0 0 0,-2-1 0 0 0,-2-1-1 0 0,-3 0 1 0 0,-2-1 0 0 0,-3 3-2 0 0,-31 66-1202 0 0,-5-3 0 0 0,-4-2 0 0 0,-16 13 1202 0 0,-21 51-3623 0 0,77-135 2472 0 0</inkml:trace>
  <inkml:trace contextRef="#ctx0" brushRef="#br0" timeOffset="155633.922">22864 4595 3649 0 0,'-2'0'68'0'0,"1"0"-1"0"0,0 0 1 0 0,-1 0 0 0 0,1 1 0 0 0,0-1 0 0 0,-1 0 0 0 0,1 1-1 0 0,0-1 1 0 0,0 0 0 0 0,0 1 0 0 0,-1 0 0 0 0,1-1 0 0 0,0 1 0 0 0,0 0-1 0 0,0-1 1 0 0,0 1 0 0 0,0 0 0 0 0,0 0 0 0 0,0 0 0 0 0,0 0-1 0 0,0 0 1 0 0,1 0 0 0 0,-1 0 0 0 0,0 0 0 0 0,1 0 0 0 0,-1 1-1 0 0,1-1 1 0 0,-1 0 0 0 0,1 0 0 0 0,-1 0 0 0 0,1 1 0 0 0,0-1-1 0 0,0 0 1 0 0,-1 1 0 0 0,1-1 0 0 0,0 0 0 0 0,0 1 0 0 0,0-1 0 0 0,1 0-1 0 0,-1 0 1 0 0,0 1 0 0 0,0-1 0 0 0,1 0 0 0 0,-1 0 0 0 0,1 1-1 0 0,-1-1 1 0 0,1 0 0 0 0,-1 0 0 0 0,1 0 0 0 0,0 0 0 0 0,0 0-1 0 0,-1 0 1 0 0,1 0 0 0 0,0 0 0 0 0,0 0 0 0 0,0 0 0 0 0,0 0-1 0 0,0 0 1 0 0,0-1 0 0 0,0 1 0 0 0,1 0-68 0 0,22 1 45 0 0,0-1 1 0 0,-1-1-1 0 0,1-1 1 0 0,-1-1-1 0 0,1-1 0 0 0,-1-1 1 0 0,0-2-1 0 0,0 0 0 0 0,0-1 1 0 0,-1-1-1 0 0,1-2-45 0 0,143-35 37 0 0,74 15-8 0 0,-126 20-82 0 0,-90 10-19 0 0,-1-1 0 0 0,0-1 0 0 0,0-1-1 0 0,0-1 1 0 0,0-1 0 0 0,0-1 0 0 0,-1-1 0 0 0,18-8 72 0 0,-36 12-162 0 0,-1 0-1 0 0,1 0 1 0 0,-1 0 0 0 0,0 0 0 0 0,0 0 0 0 0,0-1 0 0 0,-1 0 0 0 0,1 1 0 0 0,-1-1 0 0 0,0 0 0 0 0,0 0 0 0 0,0 0 0 0 0,0-1-1 0 0,-1 1 1 0 0,0 0 0 0 0,0-1 0 0 0,0 1 0 0 0,0 0 0 0 0,-1-1 0 0 0,0 1 0 0 0,1-1 0 0 0,-2 1 0 0 0,1-1 0 0 0,0 1 0 0 0,-1-1-1 0 0,0 0 163 0 0,-2-8-906 0 0</inkml:trace>
  <inkml:trace contextRef="#ctx0" brushRef="#br0" timeOffset="156101.99">23827 4286 1112 0 0,'-4'1'213'0'0,"1"0"-1"0"0,-1 0 0 0 0,1 0 1 0 0,-1 0-1 0 0,1 0 0 0 0,-1 1 0 0 0,1 0 1 0 0,0-1-1 0 0,0 1 0 0 0,0 1 1 0 0,0-1-1 0 0,0 0 0 0 0,0 1 1 0 0,0-1-1 0 0,1 1 0 0 0,-1 0 1 0 0,1 0-1 0 0,0 0 0 0 0,0 0 1 0 0,0 0-1 0 0,0 0 0 0 0,0 3-212 0 0,-24 132 2159 0 0,25-115-1903 0 0,-8 320 2107 0 0,20-511-2360 0 0,-14 111-18 0 0,-2 0 0 0 0,-3 0 0 0 0,-2 1 0 0 0,-3 0 0 0 0,-3-5 15 0 0,15 58 4 0 0,1 1 0 0 0,-1-1 0 0 0,0 0 0 0 0,0 1 0 0 0,0-1 0 0 0,0 1 0 0 0,0-1 0 0 0,0 1 0 0 0,-1 0 0 0 0,1-1 0 0 0,-1 1-1 0 0,0 0 1 0 0,1 0 0 0 0,-1 0 0 0 0,0 0 0 0 0,0 0 0 0 0,-1 1 0 0 0,1-1 0 0 0,0 1 0 0 0,0-1 0 0 0,-1 1 0 0 0,1 0 0 0 0,-1 0 0 0 0,1 0 0 0 0,-1 0 0 0 0,1 0 0 0 0,-1 0 0 0 0,0 1 0 0 0,1-1 0 0 0,-1 1 0 0 0,0 0 0 0 0,0 0 0 0 0,1 0 0 0 0,-1 0 0 0 0,-1 1-4 0 0,4-1 36 0 0,0 0 22 0 0,0 0 6 0 0,9 8 2 0 0,28 24 6 0 0,48-7 160 0 0,-65-24-198 0 0,44 1 16 0 0,0-3 0 0 0,0-2 0 0 0,0-3 0 0 0,44-12-50 0 0,-95 16 10 0 0,1 0 0 0 0,-10 0 0 0 0,-1 1 0 0 0,0 0 0 0 0,0 0-1 0 0,0 0 1 0 0,1 0 0 0 0,-1 1 0 0 0,0 0 0 0 0,1-1-1 0 0,-1 1 1 0 0,0 0 0 0 0,1 0 0 0 0,-1 1-1 0 0,0-1 1 0 0,1 1 0 0 0,-1 0 0 0 0,0 0-1 0 0,0 0 1 0 0,0 0 0 0 0,1 0 0 0 0,-1 1-1 0 0,-1-1 1 0 0,3 2-10 0 0,-4 1 30 0 0,-1-1 0 0 0,0 0 0 0 0,0 0 0 0 0,-1 1 0 0 0,1-1 0 0 0,-1 0 0 0 0,1 0 0 0 0,-1 1 0 0 0,0-1 0 0 0,0 0 0 0 0,-1 0 0 0 0,1 0 0 0 0,0 0 0 0 0,-1 0 0 0 0,0-1 0 0 0,0 1 0 0 0,0 0 0 0 0,0-1 0 0 0,0 1 0 0 0,-2 0-30 0 0,2 0 31 0 0,-178 199 492 0 0,153-180-794 0 0,0-2 1 0 0,-1-1 0 0 0,-1-1-1 0 0,-1-1 1 0 0,0-2 0 0 0,-1-1-1 0 0,-31 10 271 0 0,-6 4-4625 0 0,64-26 3133 0 0</inkml:trace>
  <inkml:trace contextRef="#ctx0" brushRef="#br0" timeOffset="156840.119">23961 4420 4833 0 0,'-66'33'2194'0'0,"52"-26"-2182"0"0,19-26 439 0 0,70-64-533 0 0,-73 80 75 0 0,0 1-1 0 0,-1 0 1 0 0,1 0 0 0 0,0 0-1 0 0,1 0 1 0 0,-1 0-1 0 0,0 0 1 0 0,0 0 0 0 0,1 1-1 0 0,-1-1 1 0 0,1 1-1 0 0,-1-1 1 0 0,1 1 0 0 0,0 0-1 0 0,-1 0 1 0 0,1 0-1 0 0,0 1 1 0 0,0-1 0 0 0,0 1-1 0 0,0-1 1 0 0,0 1-1 0 0,0 0 1 0 0,-1 0 0 0 0,1 0-1 0 0,0 1 1 0 0,0-1-1 0 0,0 1 1 0 0,0-1 0 0 0,0 1-1 0 0,-1 0 1 0 0,1 0 0 0 0,0 0-1 0 0,-1 1 1 0 0,1-1-1 0 0,-1 1 1 0 0,1-1 0 0 0,-1 1-1 0 0,0 0 1 0 0,1 0-1 0 0,-1 0 1 0 0,0 0 0 0 0,0 1 7 0 0,-2-4 16 0 0,1 1 0 0 0,-1 0 0 0 0,1 0 0 0 0,-1-1 0 0 0,0 1 0 0 0,1 0 0 0 0,-1 0-16 0 0,-1-1-35 0 0,-1 0 1 0 0,0-1 0 0 0,0 1 0 0 0,0 0 0 0 0,0 1 0 0 0,0-1 0 0 0,0 0 0 0 0,0 1 0 0 0,0-1 0 0 0,0 1-1 0 0,-1-1 1 0 0,1 1 0 0 0,0 0 0 0 0,0 0 0 0 0,0 0 0 0 0,0 0 0 0 0,-1 1 0 0 0,1-1 0 0 0,0 0-1 0 0,0 1 1 0 0,0 0 0 0 0,0-1 0 0 0,0 1 0 0 0,0 0 0 0 0,0 0 0 0 0,0 0 0 0 0,0 0 0 0 0,1 1 0 0 0,-1-1-1 0 0,0 0 1 0 0,1 1 0 0 0,-1-1 0 0 0,1 1 0 0 0,-1-1 0 0 0,0 2 34 0 0,-3 2-2000 0 0,5-5 1201 0 0</inkml:trace>
  <inkml:trace contextRef="#ctx0" brushRef="#br1" timeOffset="-167850.746">24626 15720 2817 0 0,'48'91'780'0'0,"-4"2"0"0"0,-4 2 0 0 0,-5 2 0 0 0,-4 1 0 0 0,0 16-780 0 0,4 11 1658 0 0,6-1 0 0 0,47 95-1658 0 0,-88-217 11 0 0,0 0 1 0 0,0-1-1 0 0,0 1 0 0 0,0 0 1 0 0,0 0-1 0 0,0-1 1 0 0,1 1-1 0 0,-1 0 0 0 0,1-1 1 0 0,-1 1-1 0 0,1 0 1 0 0,0-1-1 0 0,-1 1 1 0 0,1-1-1 0 0,0 1 0 0 0,0-1 1 0 0,0 1-1 0 0,0-1 1 0 0,1 0-1 0 0,-1 0 0 0 0,0 1 1 0 0,0-1-1 0 0,1 0 1 0 0,-1 0-1 0 0,1 0 0 0 0,-1 0 1 0 0,1 0-1 0 0,-1-1 1 0 0,1 1-1 0 0,-1 0 1 0 0,1-1-1 0 0,0 1 0 0 0,-1-1 1 0 0,1 0-1 0 0,0 1 1 0 0,0-1-1 0 0,-1 0 0 0 0,1 0 1 0 0,0 0-1 0 0,-1 0 1 0 0,1-1-1 0 0,0 1 0 0 0,0 0 1 0 0,-1-1-1 0 0,1 1 1 0 0,0-1-1 0 0,-1 1 0 0 0,1-1 1 0 0,-1 0-1 0 0,1 0 1 0 0,-1 0-1 0 0,1 0 1 0 0,-1 0-1 0 0,1 0-11 0 0,12-21 1 0 0,-2-1 0 0 0,0-1 0 0 0,-2 1 0 0 0,0-2 0 0 0,-1 1 0 0 0,-2-1 0 0 0,-1-1 1 0 0,-1 1-1 0 0,0-1 0 0 0,-1-21-1 0 0,-4 47 0 0 0,38-425-594 0 0,-35 141-2569 0 0,-4 235 2101 0 0</inkml:trace>
  <inkml:trace contextRef="#ctx0" brushRef="#br1" timeOffset="-167539.755">25815 15128 10410 0 0,'8'19'3465'0'0,"-13"3"-2777"0"0,-6 8-648 0 0,-1 1-176 0 0,-5-7 64 0 0,1-5-80 0 0,-3-2-80 0 0,-2-1-56 0 0,4-5-32 0 0,-1 7-48 0 0,-3-2-96 0 0,1 3-72 0 0,-3 3-121 0 0,3 8-119 0 0,1 9-656 0 0,-2 2 1024 0 0,0 10-632 0 0,7 17-329 0 0</inkml:trace>
  <inkml:trace contextRef="#ctx0" brushRef="#br1" timeOffset="-166731.805">25408 15268 6721 0 0,'-47'200'4950'0'0,"-3"103"-4571"0"0,44-259-241 0 0,-3 15-219 0 0,2-1 0 0 0,3 1 0 0 0,3 0 0 0 0,2 0 0 0 0,3 0 0 0 0,9 44 82 0 0,3-27-1 0 0,4-1 1 0 0,3-1 0 0 0,3-1-1 0 0,13 20 0 0 0,-21-52-43 0 0,1 0 0 0 0,2-2 0 0 0,1 0 0 0 0,3-1 0 0 0,0-2 0 0 0,3 0 0 0 0,1-2 0 0 0,23 20 43 0 0,-48-50-127 0 0,1 0 0 0 0,1 0 0 0 0,-1-1 0 0 0,0 0 0 0 0,1 0 0 0 0,0 0-1 0 0,0-1 1 0 0,0 0 0 0 0,0 0 0 0 0,0 0 0 0 0,0-1 0 0 0,0 0 0 0 0,1 0 0 0 0,-1 0 0 0 0,0-1 0 0 0,0 0-1 0 0,1 0 1 0 0,-1-1 0 0 0,0 0 0 0 0,1 0 0 0 0,-1 0 0 0 0,0-1 0 0 0,0 0 0 0 0,0 0 0 0 0,0 0 0 0 0,-1-1-1 0 0,1 0 1 0 0,0 0 0 0 0,-1-1 0 0 0,0 1 0 0 0,0-1 0 0 0,0 0 0 0 0,3-4 127 0 0,52-53-1562 0 0,-33 28 502 0 0</inkml:trace>
  <inkml:trace contextRef="#ctx0" brushRef="#br1" timeOffset="-166044.62">26343 15824 5585 0 0,'-55'35'3213'0'0,"-83"11"-1973"0"0,102-41-1067 0 0,1 1-1 0 0,0 2 1 0 0,0 1-1 0 0,1 1 1 0 0,0 2-1 0 0,1 2 1 0 0,1 1-1 0 0,-21 13-172 0 0,49-26-20 0 0,0 0 0 0 0,0 1-1 0 0,0-1 1 0 0,1 1 0 0 0,-1 0-1 0 0,1 0 1 0 0,0 0 0 0 0,0 0-1 0 0,0 0 1 0 0,0 1 0 0 0,0 0-1 0 0,1-1 1 0 0,0 1 0 0 0,-1 0-1 0 0,1 0 1 0 0,1 0 0 0 0,-1 1-1 0 0,1-1 1 0 0,-1 0 0 0 0,1 1 0 0 0,1-1-1 0 0,-1 1 1 0 0,1-1 0 0 0,-1 0-1 0 0,1 1 1 0 0,0-1 0 0 0,1 1-1 0 0,-1-1 1 0 0,1 1 0 0 0,0-1-1 0 0,0 1 1 0 0,0-1 0 0 0,1 0-1 0 0,0 0 1 0 0,-1 0 0 0 0,1 0-1 0 0,1 0 1 0 0,-1 0 0 0 0,1 0-1 0 0,-1-1 1 0 0,1 1 0 0 0,0-1-1 0 0,0 1 1 0 0,0-1 0 0 0,1 0-1 0 0,-1-1 1 0 0,1 1 0 0 0,0-1-1 0 0,3 2 21 0 0,217 75-233 0 0,-207-75 232 0 0,-16-4 1 0 0,3 0 14 0 0,1 0 1 0 0,0 0-1 0 0,-1 0 1 0 0,1 1-1 0 0,-1 0 1 0 0,1 0 0 0 0,0 0-1 0 0,-1 0 1 0 0,0 1-1 0 0,1-1 1 0 0,-1 1-1 0 0,0 0 1 0 0,0 1-1 0 0,0-1 1 0 0,0 1-1 0 0,0-1 1 0 0,-1 1 0 0 0,1 0-1 0 0,-1 1 1 0 0,0-1-1 0 0,0 1 1 0 0,0-1-1 0 0,0 1 1 0 0,-1 0-1 0 0,1 0 1 0 0,-1 0 0 0 0,0 0-1 0 0,0 0 1 0 0,-1 1-1 0 0,1-1 1 0 0,-1 1-1 0 0,0-1 1 0 0,0 1-1 0 0,0-1 1 0 0,-1 3-15 0 0,-86 138 777 0 0,72-128-725 0 0,-83 76-132 0 0,85-82-97 0 0,-7 7-251 0 0,8-13-2615 0 0,11-10-917 0 0,0 3 2779 0 0</inkml:trace>
  <inkml:trace contextRef="#ctx0" brushRef="#br1" timeOffset="-165562.779">26417 16645 5481 0 0,'1'50'2654'0'0,"22"129"20"0"0,-23-177-2674 0 0,0 0 0 0 0,0-1 0 0 0,1 1 0 0 0,-1 0 0 0 0,1 0 0 0 0,0-1 0 0 0,-1 1 0 0 0,1-1 0 0 0,0 1 0 0 0,0-1-1 0 0,0 1 1 0 0,0-1 0 0 0,0 1 0 0 0,0-1 0 0 0,0 0 0 0 0,1 0 0 0 0,-1 1 0 0 0,0-1 0 0 0,1 0 0 0 0,-1 0 0 0 0,1 0 0 0 0,-1 0 0 0 0,1-1 0 0 0,-1 1 0 0 0,1 0 0 0 0,0-1 0 0 0,-1 1 0 0 0,1-1 0 0 0,0 0 0 0 0,-1 1 0 0 0,1-1 0 0 0,0 0-1 0 0,0 0 1 0 0,0 0 0 0 0,-1 0 0 0 0,1 0 0 0 0,0-1 0 0 0,-1 1 0 0 0,1 0 0 0 0,0-1 0 0 0,0 1 0 0 0,-1-1 0 0 0,1 0 0 0 0,-1 1 0 0 0,1-1 0 0 0,-1 0 0 0 0,1 0 0 0 0,-1 0 0 0 0,1 0 0 0 0,-1 0 0 0 0,0-1 0 0 0,1 1 0 0 0,61-75-53 0 0,-54 65 67 0 0,-2 0 0 0 0,0-1 0 0 0,0 0 0 0 0,-1 0 0 0 0,0-1 0 0 0,-1 0-1 0 0,-1 0 1 0 0,0 0 0 0 0,-1 0 0 0 0,0-1 0 0 0,-1 1 0 0 0,-1-1 0 0 0,0 0-1 0 0,0 1 1 0 0,-2-1 0 0 0,0 0 0 0 0,0 1 0 0 0,-1-1 0 0 0,-1 1 0 0 0,-3-10-14 0 0,2 19 23 0 0,-1 1 1 0 0,1 0-1 0 0,-1 0 1 0 0,0 0-1 0 0,0 1 1 0 0,0-1-1 0 0,0 1 1 0 0,0 0-1 0 0,0 1 1 0 0,-1-1-1 0 0,1 1 1 0 0,-1 0-1 0 0,1 1 1 0 0,-1-1-1 0 0,1 1 1 0 0,-1 0-1 0 0,1 1 0 0 0,-1-1 1 0 0,1 1-1 0 0,-1 0 1 0 0,1 0-1 0 0,0 1 1 0 0,-1-1-1 0 0,1 1 1 0 0,0 1-1 0 0,0-1 1 0 0,0 1-1 0 0,1-1 1 0 0,-1 1-1 0 0,0 1 1 0 0,0 0-24 0 0,-63 59-80 0 0,61-45-287 0 0,19 26-1528 0 0,-12-43 1367 0 0,19 3-3474 0 0,-16-5 3307 0 0</inkml:trace>
  <inkml:trace contextRef="#ctx0" brushRef="#br1" timeOffset="-165154.491">26886 14934 7474 0 0,'45'163'5042'0'0,"9"29"-4450"0"0,-22-93-468 0 0,-5 1 1 0 0,-4 2-1 0 0,-4 0 0 0 0,-5 1 1 0 0,-2 51-125 0 0,-4-53 41 0 0,3 12 75 0 0,-4 1 1 0 0,-6 0-1 0 0,-5 0 0 0 0,-13 78-116 0 0,15-172-107 0 0,0 0-1 0 0,-2-1 1 0 0,0 1-1 0 0,-1-1 0 0 0,-1 0 1 0 0,-1 0-1 0 0,-1 0 1 0 0,0-1-1 0 0,-1 0 1 0 0,-1-1-1 0 0,-1 0 0 0 0,-12 15 108 0 0,19-29-166 0 0,-1-1 0 0 0,1 0 0 0 0,0 0 0 0 0,-1 0 0 0 0,1 0 0 0 0,-1-1-1 0 0,0 0 1 0 0,1 0 0 0 0,-1 0 0 0 0,0 0 0 0 0,0-1 0 0 0,0 0 0 0 0,0 0-1 0 0,1 0 1 0 0,-1 0 0 0 0,0-1 0 0 0,0 0 0 0 0,0 0 0 0 0,1 0 0 0 0,-1-1-1 0 0,1 1 1 0 0,-1-1 0 0 0,1 0 0 0 0,-4-2 166 0 0,-20-11-1020 0 0</inkml:trace>
  <inkml:trace contextRef="#ctx0" brushRef="#br1" timeOffset="-168450.843">23644 16327 4825 0 0,'24'25'1456'0'0,"-17"-16"-1356"0"0,1 1-1 0 0,0-2 0 0 0,0 1 0 0 0,0-1 0 0 0,1-1 0 0 0,0 1 0 0 0,1-1 0 0 0,0-1 0 0 0,0 0 0 0 0,0 0 0 0 0,1-1 0 0 0,-1-1 1 0 0,1 1-1 0 0,0-2 0 0 0,1 1 0 0 0,-1-2 0 0 0,1 1 0 0 0,-1-2 0 0 0,1 0 0 0 0,2 0-99 0 0,28-6-580 0 0,-1-1 0 0 0,0-3 0 0 0,-1-1 0 0 0,0-2-1 0 0,33-15 581 0 0,-54 20-561 0 0</inkml:trace>
  <inkml:trace contextRef="#ctx0" brushRef="#br1" timeOffset="-168206.561">23967 15994 5641 0 0,'4'29'1275'0'0,"37"342"3102"0"0,-36-297-4271 0 0,3 0 1 0 0,3-1-1 0 0,19 64-106 0 0,-28-124-116 0 0,1-1 0 0 0,0 0 0 0 0,1-1 0 0 0,1 1 0 0 0,-1-1 0 0 0,2 1 0 0 0,-1-1 0 0 0,2-1 1 0 0,-1 1-1 0 0,2-1 0 0 0,-1 0 0 0 0,1-1 0 0 0,9 9 116 0 0,-15-18-105 0 0,-1 1-1 0 0,0-1 1 0 0,0 0 0 0 0,0 1 0 0 0,0-1-1 0 0,1 0 1 0 0,-1 0 0 0 0,0 0 0 0 0,0 0 0 0 0,0 0-1 0 0,1 0 1 0 0,-1 0 0 0 0,0 0 0 0 0,0-1-1 0 0,0 1 1 0 0,1 0 0 0 0,-1-1 0 0 0,0 1-1 0 0,0-1 1 0 0,0 1 0 0 0,0-1 0 0 0,0 1 0 0 0,0-1-1 0 0,0 0 1 0 0,0 0 0 0 0,0 1 0 0 0,0-1-1 0 0,0 0 1 0 0,-1 0 0 0 0,1 0 0 0 0,0 0-1 0 0,-1 0 1 0 0,1 0 0 0 0,0 0 0 0 0,-1 0 0 0 0,1 0-1 0 0,-1-1 1 0 0,0 1 0 0 0,1 0 0 0 0,-1 0-1 0 0,0 0 1 0 0,0-1 105 0 0,7-17-1260 0 0</inkml:trace>
  <inkml:trace contextRef="#ctx0" brushRef="#br1" timeOffset="-170123.46">21124 16738 4073 0 0,'62'84'3769'0'0,"-53"-78"-3768"0"0,0-1 0 0 0,1 0 0 0 0,0 0-1 0 0,0-1 1 0 0,0 0 0 0 0,0-1 0 0 0,1 0 0 0 0,0-1 0 0 0,-1 0 0 0 0,1-1 0 0 0,0 0 0 0 0,0 0 0 0 0,0-1 0 0 0,0-1-1 0 0,5 3 6 0 0,0 0 1 0 0,0-2-1 0 0,1 0 0 0 0,-1-1 0 0 0,0-1 1 0 0,0 0-1 0 0,0-1 0 0 0,0-1 1 0 0,0 0-1 0 0,-1-1 0 0 0,1-1 0 0 0,-1 0 1 0 0,-1-1-1 0 0,1-1 0 0 0,-1 0 1 0 0,-1-1-1 0 0,1-1 0 0 0,-2 0 0 0 0,1-1 1 0 0,-1 0-1 0 0,-1 0 0 0 0,0-2 1 0 0,-1 1-1 0 0,0-1 0 0 0,-1-1 0 0 0,0 0 1 0 0,-1 0-1 0 0,1-3-6 0 0,-4 2 20 0 0,1 1 1 0 0,-2-1-1 0 0,0 0 1 0 0,0 0-1 0 0,-2-1 0 0 0,0 1 1 0 0,0-1-1 0 0,-2 1 1 0 0,0-1-1 0 0,0 1 0 0 0,-2-1 1 0 0,0 1-1 0 0,0 0 0 0 0,-2-1 1 0 0,0 1-1 0 0,-1 1 1 0 0,0-1-1 0 0,-1 1 0 0 0,0-1 1 0 0,-2 2-1 0 0,0-2-20 0 0,-2 0 22 0 0,0 1-1 0 0,-1 0 0 0 0,0 0 1 0 0,-1 1-1 0 0,-1 0 0 0 0,0 1 1 0 0,-1 1-1 0 0,0 0 1 0 0,-1 1-1 0 0,0 1 0 0 0,0 0 1 0 0,-1 1-1 0 0,0 0 0 0 0,-1 1 1 0 0,0 1-1 0 0,0 1 1 0 0,0 1-1 0 0,0 0 0 0 0,-1 1 1 0 0,1 1-1 0 0,-1 0 1 0 0,0 1-1 0 0,0 2 0 0 0,0-1 1 0 0,1 2-1 0 0,-1 0 0 0 0,0 2 1 0 0,1 0-1 0 0,0 0 1 0 0,-5 3-22 0 0,11-2 48 0 0,1 1 0 0 0,-1 0 0 0 0,1 0 0 0 0,0 1 0 0 0,0 0 0 0 0,0 1 0 0 0,1 0 0 0 0,1 0 0 0 0,-1 1 0 0 0,1 0 0 0 0,1 1 0 0 0,0 0 0 0 0,0 0 0 0 0,1 0 0 0 0,0 1 0 0 0,1 0 0 0 0,0 0 0 0 0,1 0 0 0 0,0 1 0 0 0,0 0 0 0 0,2 0 0 0 0,-1-1 0 0 0,1 9-48 0 0,1 47 90 0 0,2 0 1 0 0,4-1-1 0 0,3 0 0 0 0,2 0 1 0 0,3-1-1 0 0,3 0 1 0 0,3-1-1 0 0,3-1 0 0 0,3-1 1 0 0,12 19-91 0 0,-6 0 85 0 0,64 126-230 0 0,-20-107-1397 0 0,-55-93-35 0 0,-16-13-2376 0 0,-4 5 2873 0 0</inkml:trace>
  <inkml:trace contextRef="#ctx0" brushRef="#br1" timeOffset="-169710.686">22129 15692 6937 0 0,'-51'235'4916'0'0,"15"-72"-4400"0"0,22-86-864 0 0,3 0-1 0 0,4 0 0 0 0,3 1 0 0 0,3 0 0 0 0,4 0 1 0 0,3-1-1 0 0,3 1 0 0 0,4-2 0 0 0,3 0 0 0 0,4 0 1 0 0,3-2-1 0 0,3 0 0 0 0,5 2 349 0 0,-29-69-244 0 0,0 0 1 0 0,1-1-1 0 0,0 1 0 0 0,0-1 1 0 0,0 0-1 0 0,1 0 0 0 0,0 0 1 0 0,0 0-1 0 0,1-1 0 0 0,-1 0 1 0 0,1 0-1 0 0,0 0 0 0 0,1 0 1 0 0,-1-1-1 0 0,1 0 0 0 0,0 0 1 0 0,1 0 243 0 0,6-2-988 0 0</inkml:trace>
  <inkml:trace contextRef="#ctx0" brushRef="#br1" timeOffset="-169431.479">22414 16093 4457 0 0,'13'63'1185'0'0,"-2"0"-1"0"0,-4 1 1 0 0,-2 0 0 0 0,-4 12-1185 0 0,21 183-447 0 0,-17-231 100 0 0,6 39-177 0 0,-8-24-2809 0 0,-3-44 2525 0 0</inkml:trace>
  <inkml:trace contextRef="#ctx0" brushRef="#br1" timeOffset="-169153.656">22625 15986 1184 0 0,'56'196'5687'0'0,"-31"-93"-5545"0"0,-6 2 1 0 0,-3 1 0 0 0,-6 0-1 0 0,-3 20-142 0 0,-3-64-69 0 0,-9-5-795 0 0,-7-67-1922 0 0,-5-23 2199 0 0,4 7-59 0 0</inkml:trace>
  <inkml:trace contextRef="#ctx0" brushRef="#br1" timeOffset="-168872.803">22169 15945 5169 0 0,'20'25'2866'0'0,"59"52"-815"0"0,177 10-1255 0 0,-243-83-881 0 0,0 0-1 0 0,0-2 0 0 0,0 1 0 0 0,1-2 1 0 0,-1 0-1 0 0,1 0 0 0 0,-1-1 0 0 0,0-1 1 0 0,1 0-1 0 0,-1-1 0 0 0,0-1 0 0 0,1 0 1 0 0,-1 0-1 0 0,-1-1 0 0 0,1-1 1 0 0,1-1 85 0 0,-4 1-284 0 0,0-1 1 0 0,0 0-1 0 0,-1 0 1 0 0,1-1-1 0 0,-1-1 1 0 0,-1 1-1 0 0,0-1 1 0 0,0-1-1 0 0,0 1 1 0 0,-1-1-1 0 0,0-1 1 0 0,-1 1-1 0 0,0-1 1 0 0,-1 0-1 0 0,0-1 1 0 0,0 1-1 0 0,-1-1 1 0 0,2-10 283 0 0,13-84-2501 0 0,-15 75 1866 0 0</inkml:trace>
  <inkml:trace contextRef="#ctx0" brushRef="#br1" timeOffset="-168654.425">22985 15634 840 0 0,'21'39'861'0'0,"-1"0"0"0"0,-1 2 0 0 0,-3 0 0 0 0,-1 0 1 0 0,4 23-862 0 0,-5-20 523 0 0,26 93 1133 0 0,-5 1 0 0 0,-7 2 0 0 0,7 97-1656 0 0,-15-2 535 0 0,-10-88-830 0 0,-25-79-1231 0 0,-20-51-2316 0 0,27-21 2774 0 0</inkml:trace>
  <inkml:trace contextRef="#ctx0" brushRef="#br1" timeOffset="-171324.714">20186 16086 2681 0 0,'2'2'86'0'0,"0"-1"1"0"0,0 1-1 0 0,0-1 1 0 0,0 1 0 0 0,-1 0-1 0 0,1 0 1 0 0,0-1 0 0 0,-1 1-1 0 0,0 0 1 0 0,1 0 0 0 0,-1 1-1 0 0,0-1 1 0 0,0 0-1 0 0,0 0 1 0 0,-1 0 0 0 0,1 1-1 0 0,0-1 1 0 0,-1 0 0 0 0,0 1-1 0 0,1-1 1 0 0,-1 1 0 0 0,0-1-1 0 0,0 0 1 0 0,0 1-1 0 0,-1-1-86 0 0,2 4 200 0 0,0-2-149 0 0,26 115 1065 0 0,-5 2-1 0 0,1 63-1115 0 0,30 305 1230 0 0,-52-482-1243 0 0,1 9-124 0 0,0 1 0 0 0,0-1 0 0 0,2 0 0 0 0,0 0 0 0 0,1 0 0 0 0,0-1 0 0 0,1 0 0 0 0,1 0 0 0 0,1 0 0 0 0,0-1 0 0 0,5 6 137 0 0,-13-19-52 0 0,0 0 1 0 0,1-1-1 0 0,-1 1 1 0 0,0-1-1 0 0,1 0 1 0 0,-1 1-1 0 0,0-1 1 0 0,1 1-1 0 0,-1-1 1 0 0,1 1-1 0 0,-1-1 1 0 0,1 0-1 0 0,-1 1 1 0 0,1-1-1 0 0,-1 0 1 0 0,1 0-1 0 0,0 1 1 0 0,-1-1-1 0 0,1 0 1 0 0,-1 0-1 0 0,1 0 1 0 0,-1 0-1 0 0,1 0 1 0 0,0 0-1 0 0,-1 0 1 0 0,1 0-1 0 0,-1 0 1 0 0,1 0 0 0 0,0 0-1 0 0,-1 0 1 0 0,1 0-1 0 0,-1 0 1 0 0,1-1-1 0 0,0 1 1 0 0,-1 0-1 0 0,1 0 1 0 0,-1-1-1 0 0,1 1 1 0 0,-1 0-1 0 0,1-1 1 0 0,-1 1-1 0 0,1 0 1 0 0,-1-1-1 0 0,0 1 1 0 0,1-1-1 0 0,-1 1 1 0 0,1-1-1 0 0,-1 1 1 0 0,0-1-1 0 0,0 1 1 0 0,1-1-1 0 0,-1 1 1 0 0,0-1-1 0 0,0 1 1 0 0,1-1 0 0 0,-1 0-1 0 0,0 1 1 0 0,0-1-1 0 0,0 1 1 0 0,0-1-1 0 0,0 0 1 0 0,0 1-1 0 0,0-1 1 0 0,0 1-1 0 0,0-1 1 0 0,0 0-1 0 0,-1 1 1 0 0,1-1 51 0 0,2-14-856 0 0</inkml:trace>
  <inkml:trace contextRef="#ctx0" brushRef="#br1" timeOffset="-171041.572">19677 16015 4681 0 0,'9'67'4198'0'0,"-7"-61"-4079"0"0,1-1 0 0 0,0 1 0 0 0,0-1 0 0 0,0 0 0 0 0,0 0 0 0 0,1 0 0 0 0,0-1 0 0 0,0 1 1 0 0,0-1-1 0 0,1 0 0 0 0,-1 0 0 0 0,1 0 0 0 0,0-1 0 0 0,0 0 0 0 0,3 2-119 0 0,9 4 126 0 0,0-1 0 0 0,1 0 0 0 0,0-2 0 0 0,1 0 0 0 0,-1-1 0 0 0,1 0 0 0 0,0-2 0 0 0,0 0-1 0 0,0-2 1 0 0,1 0 0 0 0,-1-1 0 0 0,0 0 0 0 0,0-2 0 0 0,0 0 0 0 0,11-4-126 0 0,40-9-366 0 0,0-4-1 0 0,-2-3 1 0 0,34-16 366 0 0,-93 34-83 0 0,161-78-5657 0 0,-147 67 4325 0 0</inkml:trace>
  <inkml:trace contextRef="#ctx0" brushRef="#br0" timeOffset="50930.04">7551 6899 7042 0 0,'16'76'3559'0'0,"48"90"-2788"0"0,-21-53-111 0 0,-5 3 1 0 0,-5 1 0 0 0,12 93-661 0 0,20 154 1003 0 0,-17 2 1 0 0,-11 65-1004 0 0,11 241 5 0 0,-10-433-1195 0 0,-6-175-1896 0 0,6-87-596 0 0,-21-2 2051 0 0</inkml:trace>
  <inkml:trace contextRef="#ctx0" brushRef="#br0" timeOffset="52597.006">10818 9255 5937 0 0,'7'60'2617'0'0,"-3"10"-1673"0"0,2 2-664 0 0,-6-2 152 0 0,0 2-200 0 0,-6-2-88 0 0,1 5-16 0 0,-8-23-120 0 0,12 4-48 0 0,-7-13-64 0 0,-2 6-40 0 0,8-18-64 0 0,-1-9-336 0 0,3-1-224 0 0,7-10-272 0 0,-6-5 696 0 0,1-12-657 0 0,1-2-327 0 0</inkml:trace>
  <inkml:trace contextRef="#ctx0" brushRef="#br0" timeOffset="51922.157">9972 7707 7546 0 0,'0'3'165'0'0,"-1"1"1"0"0,0-1 0 0 0,1 0 0 0 0,-1 1-1 0 0,-1-1 1 0 0,1 0 0 0 0,0 0-1 0 0,-1 0 1 0 0,1 0 0 0 0,-1 0 0 0 0,0 0-1 0 0,0 0 1 0 0,0-1 0 0 0,0 1 0 0 0,-1-1-1 0 0,1 1 1 0 0,-1-1 0 0 0,1 0 0 0 0,-1 0-1 0 0,0 0 1 0 0,0 0 0 0 0,0-1 0 0 0,0 1-1 0 0,0-1 1 0 0,0 0 0 0 0,0 0-1 0 0,-4 1-165 0 0,-95 18-59 0 0,6-15 160 0 0,-211 27 32 0 0,284-27-132 0 0,0 1 1 0 0,1 0 0 0 0,0 2 0 0 0,0 0 0 0 0,1 2 0 0 0,0 0-1 0 0,0 2 1 0 0,1 0 0 0 0,1 1 0 0 0,0 1 0 0 0,-15 15-2 0 0,17-11-23 0 0,1 2 1 0 0,1 0 0 0 0,1 0-1 0 0,1 2 1 0 0,1 0 0 0 0,0 0 0 0 0,-3 12 22 0 0,12-28-2 0 0,-1-1 0 0 0,1 1 0 0 0,-1 1-1 0 0,2-1 1 0 0,-1 0 0 0 0,1 1 0 0 0,0-1 0 0 0,0 1 0 0 0,1-1 0 0 0,0 1 0 0 0,0 0 0 0 0,0 0 0 0 0,1 0 0 0 0,0-1 0 0 0,0 1 0 0 0,1 0 0 0 0,0 0 0 0 0,0 0 0 0 0,1-1 0 0 0,0 1 0 0 0,0-1 0 0 0,0 1 0 0 0,1-1 0 0 0,0 0 0 0 0,0 0 0 0 0,0 0 0 0 0,1 0 0 0 0,0 0 0 0 0,0-1 0 0 0,1 0 0 0 0,-1 0 0 0 0,1 0 0 0 0,5 3 2 0 0,7-3 2 0 0,0-1-1 0 0,0 0 1 0 0,1-2 0 0 0,0 0-1 0 0,-1-1 1 0 0,1 0 0 0 0,0-2-1 0 0,0 0 1 0 0,-1-1 0 0 0,1-1 0 0 0,8-2-2 0 0,22-2-23 0 0,-17 3 10 0 0,0 0 1 0 0,1 2-1 0 0,-1 2 1 0 0,1 0-1 0 0,-1 3 0 0 0,0 0 1 0 0,0 2-1 0 0,0 1 1 0 0,12 5 12 0 0,-38-9 24 0 0,-1 0 0 0 0,0 0 0 0 0,1 0 0 0 0,-1 1 0 0 0,0 0 0 0 0,-1 0 0 0 0,1 0 0 0 0,0 0 0 0 0,-1 0 0 0 0,0 1 0 0 0,1-1 0 0 0,-1 1 0 0 0,-1 0 0 0 0,1 0 1 0 0,-1 0-1 0 0,1 1 0 0 0,-1-1 0 0 0,0 0 0 0 0,-1 1 0 0 0,1-1 0 0 0,-1 1 0 0 0,0 0 0 0 0,0 0 0 0 0,0-1 0 0 0,-1 1 0 0 0,0 0 0 0 0,0 0 0 0 0,0 0 0 0 0,0-1 1 0 0,-1 1-1 0 0,0 0 0 0 0,0 0 0 0 0,0-1 0 0 0,0 1 0 0 0,-1-1 0 0 0,0 1 0 0 0,0-1 0 0 0,0 1 0 0 0,0-1 0 0 0,-1 0 0 0 0,0 0 0 0 0,1 0 0 0 0,-1-1 0 0 0,-3 3-24 0 0,-28 46 492 0 0,-3-3 0 0 0,-2 0 0 0 0,-2-3 0 0 0,-13 10-492 0 0,10-13-43 0 0,-1-1 0 0 0,-2-3 0 0 0,-2-2 0 0 0,-1-1 0 0 0,-1-3 0 0 0,-2-3 0 0 0,-27 10 43 0 0,-15-16-2249 0 0,36-42-2480 0 0,52 9 3446 0 0,6-3-343 0 0</inkml:trace>
  <inkml:trace contextRef="#ctx0" brushRef="#br0" timeOffset="52315.172">10246 9371 7898 0 0,'12'43'3425'0'0,"-4"-38"-3645"0"0,0-29 77 0 0,3-25 91 0 0,-3 0 1 0 0,-2-1 0 0 0,-2 0 0 0 0,-2-1 0 0 0,-2 1 0 0 0,-3 0-1 0 0,-2 0 1 0 0,-8-35 51 0 0,7 59-37 0 0,5 16 4 0 0,-1-1 0 0 0,0 1 0 0 0,-1 0 0 0 0,0 0 0 0 0,-1 0 0 0 0,0 0 0 0 0,0 1 1 0 0,-1-1-1 0 0,0 1 0 0 0,-1 0 0 0 0,0 0 0 0 0,0 1 0 0 0,-2-1 33 0 0,6 8-2 0 0,1-1 0 0 0,0 1 1 0 0,-1 0-1 0 0,1 0 0 0 0,-1 1 0 0 0,1-1 1 0 0,-1 0-1 0 0,1 0 0 0 0,-1 1 0 0 0,0-1 1 0 0,1 1-1 0 0,-1-1 0 0 0,0 1 0 0 0,1 0 1 0 0,-1 0-1 0 0,0-1 0 0 0,0 1 0 0 0,1 1 1 0 0,-1-1-1 0 0,0 0 0 0 0,1 0 0 0 0,-1 1 1 0 0,0-1-1 0 0,0 0 0 0 0,1 1 1 0 0,-1 0-1 0 0,1-1 0 0 0,-1 1 0 0 0,1 0 1 0 0,-1 0-1 0 0,1 0 0 0 0,-1 0 0 0 0,1 0 1 0 0,0 0-1 0 0,-1 1 0 0 0,1-1 0 0 0,0 0 1 0 0,0 0-1 0 0,0 1 0 0 0,0-1 0 0 0,0 1 1 0 0,0-1-1 0 0,1 1 0 0 0,-1 0 0 0 0,0-1 1 0 0,0 2 1 0 0,-30 76 223 0 0,-5 82 513 0 0,31-147-755 0 0,0 1 1 0 0,1 0 0 0 0,1 0 0 0 0,0 0-1 0 0,1 0 1 0 0,1 0 0 0 0,0 1-1 0 0,1-1 1 0 0,0 0 0 0 0,1 0 0 0 0,1 1-1 0 0,1-1 1 0 0,0 0 0 0 0,1 0-1 0 0,1-1 1 0 0,0 1 0 0 0,5 9 18 0 0,-3-9-44 0 0,-6-12-149 0 0,0 0 0 0 0,0 1 0 0 0,0-1 1 0 0,1 0-1 0 0,-1 0 0 0 0,1 1 0 0 0,0-1 1 0 0,0 0-1 0 0,0-1 0 0 0,0 1 0 0 0,0 0 1 0 0,1-1-1 0 0,-1 1 0 0 0,1-1 0 0 0,0 1 1 0 0,-1-1-1 0 0,1 0 0 0 0,0-1 0 0 0,0 1 1 0 0,1 0-1 0 0,-1-1 0 0 0,0 1 0 0 0,1-1 1 0 0,-1 0-1 0 0,0 0 0 0 0,4 0 193 0 0,5-2-1364 0 0</inkml:trace>
  <inkml:trace contextRef="#ctx0" brushRef="#br0" timeOffset="53666.496">11435 9123 3289 0 0,'-13'29'1149'0'0,"13"-39"-1513"0"0,12-50 242 0 0,8-32 116 0 0,-5-2 0 0 0,-3 1 0 0 0,-5-1 0 0 0,-3-15 6 0 0,-4 66 30 0 0,2-1 0 0 0,2 1 1 0 0,2 1-1 0 0,1-1 1 0 0,3 1-1 0 0,11-32-30 0 0,39-242 3266 0 0,-55 295-2890 0 0,-3 10-255 0 0,1-1-1 0 0,0 1 1 0 0,0 0-1 0 0,1 0 0 0 0,1 0 1 0 0,0 1-1 0 0,0-1 1 0 0,1 1-1 0 0,0 0 1 0 0,2-1-121 0 0,-7 9 10 0 0,0-1 0 0 0,1 1 0 0 0,-1-1 0 0 0,1 1 0 0 0,0 0 0 0 0,-1 0 0 0 0,1-1 0 0 0,0 1 0 0 0,0 1 0 0 0,0-1 0 0 0,0 0 0 0 0,1 0 0 0 0,-1 1 0 0 0,0-1 0 0 0,1 1 0 0 0,-1 0 0 0 0,1 0 1 0 0,0 0-1 0 0,-1 0 0 0 0,1 0 0 0 0,0 0 0 0 0,-1 1 0 0 0,1-1 0 0 0,0 1 0 0 0,0 0 0 0 0,0 0 0 0 0,-1 0 0 0 0,1 0 0 0 0,0 0 0 0 0,0 1 0 0 0,0-1 0 0 0,-1 1 0 0 0,1 0 0 0 0,0 0 0 0 0,-1 0 0 0 0,1 0 0 0 0,-1 0 1 0 0,1 0-1 0 0,-1 1 0 0 0,1-1 0 0 0,1 3-10 0 0,63 123-192 0 0,-55-96 121 0 0,30 90-301 0 0,-4 1 0 0 0,-6 1 1 0 0,-6 2-1 0 0,10 119 372 0 0,6-22-3481 0 0,-40-210 2640 0 0,-2-11 241 0 0</inkml:trace>
  <inkml:trace contextRef="#ctx0" brushRef="#br0" timeOffset="53949.08">11529 8556 5849 0 0,'103'57'3033'0'0,"-85"-51"-3264"0"0,1 0 0 0 0,0-1 1 0 0,1-1-1 0 0,-1-1 0 0 0,1-1 1 0 0,-1-1-1 0 0,1 0 0 0 0,0-1 0 0 0,-1-2 1 0 0,1 0-1 0 0,-1-1 0 0 0,1 0 1 0 0,-1-2-1 0 0,0 0 0 0 0,-1-1 0 0 0,1-2 1 0 0,11-5 230 0 0,-7-1-958 0 0,1-1-291 0 0</inkml:trace>
  <inkml:trace contextRef="#ctx0" brushRef="#br0" timeOffset="54219.964">12464 9255 7178 0 0,'2'4'835'0'0,"21"46"1716"0"0,-23-49-2542 0 0,0 0-1 0 0,1 0 1 0 0,-1 0-1 0 0,0 0 0 0 0,1 0 1 0 0,-1-1-1 0 0,0 1 0 0 0,1 0 1 0 0,0 0-1 0 0,-1 0 0 0 0,1-1 1 0 0,-1 1-1 0 0,1 0 0 0 0,0 0 1 0 0,-1-1-1 0 0,1 1 0 0 0,0-1 1 0 0,0 1-1 0 0,0-1 1 0 0,-1 1-1 0 0,1-1 0 0 0,0 1 1 0 0,0-1-1 0 0,0 0 0 0 0,0 0 1 0 0,0 1-1 0 0,0-1 0 0 0,0 0 1 0 0,0 0-1 0 0,0 0 0 0 0,0 0 1 0 0,0 0-1 0 0,-1 0 0 0 0,1 0 1 0 0,0 0-1 0 0,0 0 1 0 0,0-1-1 0 0,0 1 0 0 0,0 0 1 0 0,0-1-1 0 0,0 1 0 0 0,0 0 1 0 0,0-1-1 0 0,-1 1 0 0 0,1-1 1 0 0,0 1-1 0 0,0-1-8 0 0,8-13 18 0 0,-1 0 1 0 0,-1 0-1 0 0,0-1 0 0 0,-1 0 1 0 0,0 0-1 0 0,-1 0 0 0 0,-1-1 0 0 0,-1 0 1 0 0,0 0-1 0 0,-1 0 0 0 0,0 0 1 0 0,-1 0-1 0 0,-1 0 0 0 0,-1 0 1 0 0,0 0-1 0 0,-2 0 0 0 0,1 0 0 0 0,-4-8-18 0 0,5 16-43 0 0,-1 0-1 0 0,0 0 1 0 0,0 1-1 0 0,-1-1 0 0 0,0 0 1 0 0,0 1-1 0 0,-1 0 0 0 0,0 0 1 0 0,0 0-1 0 0,-1 0 0 0 0,0 1 1 0 0,0-1-1 0 0,0 1 1 0 0,-2-1 43 0 0,3 6-158 0 0,0 0 1 0 0,0 0-1 0 0,0 0 1 0 0,0 0-1 0 0,0 0 1 0 0,-1 1-1 0 0,1 0 1 0 0,0 0-1 0 0,0 0 1 0 0,0 0-1 0 0,0 1 1 0 0,0 0-1 0 0,-1-1 1 0 0,1 2-1 0 0,0-1 1 0 0,0 0-1 0 0,1 1 1 0 0,-1 0-1 0 0,0-1 1 0 0,0 2-1 0 0,1-1 1 0 0,-1 0 0 0 0,-1 3 157 0 0,-34 27-1426 0 0,16-12 383 0 0</inkml:trace>
  <inkml:trace contextRef="#ctx0" brushRef="#br0" timeOffset="55922.672">12588 5963 6465 0 0,'-11'27'4083'0'0,"0"0"-4423"0"0,22-22 308 0 0,96 27 232 0 0,-60-30-201 0 0,-1-3 0 0 0,1-1 1 0 0,-1-3-1 0 0,0-1 1 0 0,0-3-1 0 0,-1-1 1 0 0,20-9 0 0 0,90-29-138 0 0,-148 46 151 0 0,0 0-1 0 0,0 0 0 0 0,0 0 0 0 0,1 1 1 0 0,-1 0-1 0 0,0 1 0 0 0,0-1 1 0 0,1 1-1 0 0,-1 1 0 0 0,0-1 1 0 0,0 1-1 0 0,1 1 0 0 0,-1-1 1 0 0,0 1-1 0 0,0 1 0 0 0,0-1 1 0 0,-1 1-1 0 0,1 0 0 0 0,-1 1 1 0 0,1-1-1 0 0,-1 1 0 0 0,0 0 1 0 0,-1 1-1 0 0,1 0 0 0 0,-1 0 1 0 0,0 0-1 0 0,0 0 0 0 0,0 1 1 0 0,-1 0-1 0 0,1 0 0 0 0,-2 0 1 0 0,1 0-1 0 0,2 6-12 0 0,97 336-135 0 0,-42 19-145 0 0,15 336 48 0 0,6 39 570 0 0,174 568 2182 0 0,-235-1216-2143 0 0,-3 0 1 0 0,-5 2-1 0 0,-4-1 1 0 0,-4 1-1 0 0,-5 1 1 0 0,-8 64-378 0 0,8-158-30 0 0,0 0 0 0 0,0 0 0 0 0,0 0 0 0 0,0 0 0 0 0,0 0 0 0 0,-1 0 0 0 0,1-1 0 0 0,-1 1 0 0 0,0 0 0 0 0,0 0 0 0 0,0-1 0 0 0,0 1 0 0 0,0 0 0 0 0,-1-1 0 0 0,1 1 0 0 0,-1-1 0 0 0,0 0 0 0 0,0 1 0 0 0,1-1 0 0 0,-1 0 0 0 0,-1 0 0 0 0,1 0 0 0 0,0-1 0 0 0,0 1 0 0 0,-1 0 0 0 0,1-1 0 0 0,-1 0 0 0 0,1 1 0 0 0,-1-1 0 0 0,0 0 0 0 0,1 0 0 0 0,-1 0 0 0 0,0-1 0 0 0,0 1 0 0 0,0-1 0 0 0,0 0 0 0 0,0 1 0 0 0,1-1 0 0 0,-1 0 0 0 0,0-1 0 0 0,0 1 0 0 0,0 0 0 0 0,0-1 0 0 0,0 0 0 0 0,1 0 0 0 0,-1 0 0 0 0,-1 0 30 0 0,-187-96-3207 0 0,136 68 2469 0 0,-6-4-174 0 0</inkml:trace>
  <inkml:trace contextRef="#ctx0" brushRef="#br0" timeOffset="48120.072">4145 7540 5425 0 0,'30'56'4740'0'0,"1"39"-3157"0"0,-17-47-1287 0 0,37 108 512 0 0,-6 2-1 0 0,-7 2 1 0 0,-4 22-808 0 0,5 78 87 0 0,-4-166-3399 0 0,-34-96-1753 0 0,-2 0 3377 0 0</inkml:trace>
  <inkml:trace contextRef="#ctx0" brushRef="#br0" timeOffset="48510.457">4191 7489 8250 0 0,'55'-34'4021'0'0,"49"15"-4439"0"0,-69 14 721 0 0,67-7-152 0 0,0 4-1 0 0,0 5 1 0 0,59 6-151 0 0,-151-2-1 0 0,0-1-30 0 0,1 0 0 0 0,-1 0 0 0 0,1 2 0 0 0,-1-1 0 0 0,0 1 0 0 0,0 1 0 0 0,0 0 0 0 0,0 0 0 0 0,0 1 1 0 0,0 0-1 0 0,1 2 31 0 0,-10-3-48 0 0,0 0 0 0 0,-1 0 0 0 0,1 0 0 0 0,-1 0 0 0 0,0 1 0 0 0,1-1 0 0 0,-1 0 0 0 0,-1 0 0 0 0,1 1 0 0 0,0-1 0 0 0,-1 0 0 0 0,0 0 0 0 0,0 0 0 0 0,0 0 0 0 0,0 0 0 0 0,0 0 0 0 0,0 0 0 0 0,-1 0 0 0 0,0 0 0 0 0,1 0 0 0 0,-1-1 0 0 0,0 1 0 0 0,0-1 0 0 0,0 1 0 0 0,-1-1 0 0 0,1 0 0 0 0,-1 0 0 0 0,0 1 48 0 0,-4 6-86 0 0,-256 364 1329 0 0,226-313-734 0 0,3 1 1 0 0,3 2-1 0 0,2 2 1 0 0,3 2-510 0 0,26-67 1 0 0,-3 6 12 0 0,0 0 0 0 0,0 1 1 0 0,1-1-1 0 0,0 1 0 0 0,0 0 0 0 0,0 0 0 0 0,1-1 0 0 0,0 1 0 0 0,0 0 0 0 0,1 0 0 0 0,0 0 0 0 0,0 0 0 0 0,1 0 0 0 0,0 0 0 0 0,0 0 0 0 0,0 0 0 0 0,1-1 1 0 0,0 1-1 0 0,0 0 0 0 0,1-1 0 0 0,2 5-13 0 0,127 115-60 0 0,-70-76 44 0 0,105 98-584 0 0,-166-146 478 0 0,1 1 0 0 0,-1-1 1 0 0,1 0-1 0 0,-1 0 1 0 0,1 0-1 0 0,0 0 1 0 0,0 0-1 0 0,-1 0 1 0 0,1-1-1 0 0,1 1 0 0 0,-1-1 1 0 0,0 1-1 0 0,0-1 1 0 0,0 0-1 0 0,1 0 1 0 0,-1 0-1 0 0,1 0 1 0 0,-1 0-1 0 0,1-1 0 0 0,-1 1 1 0 0,1-1-1 0 0,-1 1 1 0 0,1-1-1 0 0,-1 0 1 0 0,1 0-1 0 0,0 0 1 0 0,-1 0-1 0 0,1-1 0 0 0,-1 1 1 0 0,1-1-1 0 0,-1 1 1 0 0,1-1-1 0 0,-1 0 1 0 0,1 0-1 0 0,-1 0 1 0 0,0 0-1 0 0,0-1 0 0 0,1 1 1 0 0,-1-1-1 0 0,0 1 1 0 0,0-1-1 0 0,0 0 1 0 0,-1 1-1 0 0,1-1 0 0 0,0 0 1 0 0,-1 0-1 0 0,1-1 122 0 0,31-75-2716 0 0,-21 43 1709 0 0</inkml:trace>
  <inkml:trace contextRef="#ctx0" brushRef="#br0" timeOffset="48796.052">5307 8422 7690 0 0,'-20'238'5620'0'0,"7"-102"-5234"0"0,5 0 0 0 0,8 55-386 0 0,-1-171 6 0 0,2-1 0 0 0,0 1 1 0 0,1 0-1 0 0,1-1 1 0 0,1 0-1 0 0,1 0 0 0 0,0 0 1 0 0,2 0-1 0 0,0-1 1 0 0,1 0-1 0 0,0 0 0 0 0,2-1 1 0 0,0 0-1 0 0,8 9-6 0 0,2-3-31 0 0,0-2-1 0 0,1 0 1 0 0,2-2 0 0 0,0 0-1 0 0,0-2 1 0 0,6 2 31 0 0,-24-15-130 0 0,0-1 0 0 0,0 0 0 0 0,0 0 0 0 0,0-1 0 0 0,1 0 0 0 0,-1 1-1 0 0,1-2 1 0 0,0 1 0 0 0,-1-1 0 0 0,1 0 0 0 0,0 0 0 0 0,0 0 0 0 0,0-1 0 0 0,0 0 0 0 0,-1 0 0 0 0,1-1 0 0 0,0 0 0 0 0,0 0-1 0 0,0 0 1 0 0,-1 0 0 0 0,1-1 0 0 0,0 0 0 0 0,-1 0 0 0 0,0-1 0 0 0,1 0 0 0 0,-1 1 0 0 0,0-2 0 0 0,-1 1 0 0 0,1-1 0 0 0,0 1 0 0 0,-1-1-1 0 0,0 0 1 0 0,0-1 0 0 0,0 1 0 0 0,0-1 0 0 0,-1 0 0 0 0,0 0 0 0 0,0 0 0 0 0,0-1 130 0 0,7-45-1406 0 0,-9 20 447 0 0</inkml:trace>
  <inkml:trace contextRef="#ctx0" brushRef="#br0" timeOffset="49079.953">5010 8826 9778 0 0,'30'57'4387'0'0,"-25"-50"-4373"0"0,0 0 1 0 0,1 0 0 0 0,0-1 0 0 0,0 0 0 0 0,1 0 0 0 0,-1 0-1 0 0,1-1 1 0 0,0 0 0 0 0,1-1 0 0 0,-1 1 0 0 0,1-1 0 0 0,0-1-1 0 0,0 0 1 0 0,0 0 0 0 0,6 1-15 0 0,34 7-52 0 0,0-3-1 0 0,0-2 1 0 0,1-2 0 0 0,-1-2-1 0 0,1-3 1 0 0,0-1-1 0 0,-1-3 1 0 0,0-1 0 0 0,0-3-1 0 0,0-2 1 0 0,32-12 52 0 0,133-85-4442 0 0,-175 87 2851 0 0</inkml:trace>
  <inkml:trace contextRef="#ctx0" brushRef="#br0" timeOffset="46514.154">49 6755 9066 0 0,'-15'37'4422'0'0,"-1"32"-4446"0"0,74 175-64 0 0,74 542-761 0 0,-112-671 507 0 0,27 150-573 0 0,-12 1-1 0 0,-2 186 916 0 0,-35 348 3354 0 0,16-655-3130 0 0,25-14-265 0 0,-31-117-51 0 0,0-1-1 0 0,2 0 1 0 0,-1-1 0 0 0,2 0 0 0 0,0-1-1 0 0,0 1 1 0 0,1-2 0 0 0,0 0-1 0 0,1-1 1 0 0,0 0 0 0 0,0 0 0 0 0,1-2-1 0 0,0 0 1 0 0,1 0 0 0 0,-1-1-1 0 0,1-1 1 0 0,0-1 0 0 0,1 0 0 0 0,-1-1-1 0 0,1 0 1 0 0,0-1 0 0 0,-1-1-1 0 0,1-1 1 0 0,0 0 0 0 0,8-2 92 0 0,-14 1-326 0 0,0 0 1 0 0,0-1-1 0 0,0-1 0 0 0,0 0 1 0 0,0 0-1 0 0,-1-1 1 0 0,1 0-1 0 0,-1-1 0 0 0,0 0 1 0 0,-1 0-1 0 0,1-1 1 0 0,-1 0-1 0 0,3-3 326 0 0,9-13-1286 0 0</inkml:trace>
  <inkml:trace contextRef="#ctx0" brushRef="#br0" timeOffset="46811.659">165 6876 10626 0 0,'18'8'4488'0'0,"50"2"-4529"0"0,1-3 0 0 0,0-4 0 0 0,0-2 0 0 0,0-3 0 0 0,-1-4 1 0 0,1-2-1 0 0,8-5 41 0 0,119-10-609 0 0,92-5-3352 0 0,-228 26 2625 0 0</inkml:trace>
  <inkml:trace contextRef="#ctx0" brushRef="#br0" timeOffset="47219.362">1891 7634 8962 0 0,'0'0'57'0'0,"-1"0"1"0"0,0 0-1 0 0,0 0 1 0 0,0 0-1 0 0,1 1 1 0 0,-1-1-1 0 0,0 0 1 0 0,1 1-1 0 0,-1-1 1 0 0,0 0-1 0 0,1 1 1 0 0,-1-1-1 0 0,0 1 1 0 0,1-1-1 0 0,-1 1 0 0 0,1-1 1 0 0,-1 1-1 0 0,1-1 1 0 0,-1 1-1 0 0,1 0 1 0 0,-1-1-1 0 0,1 1 1 0 0,0 0-1 0 0,-1-1 1 0 0,1 1-1 0 0,0 0 1 0 0,-1 0-1 0 0,1-1 1 0 0,0 1-1 0 0,0 0 1 0 0,0 0-1 0 0,0 0 1 0 0,0-1-1 0 0,0 1 0 0 0,0 0 1 0 0,0 0-1 0 0,0-1 1 0 0,0 1-1 0 0,0 0 1 0 0,1 0-1 0 0,-1-1 1 0 0,0 1-1 0 0,0 0 1 0 0,1 0-1 0 0,-1-1 1 0 0,0 1-1 0 0,1 0 1 0 0,-1-1-1 0 0,1 1 1 0 0,-1-1-1 0 0,1 1 1 0 0,-1 0-1 0 0,1-1 0 0 0,0 1 1 0 0,-1-1-1 0 0,1 1 1 0 0,0-1-1 0 0,-1 0 1 0 0,1 1-1 0 0,0-1 1 0 0,-1 0-1 0 0,1 1 1 0 0,0-1-1 0 0,0 0 1 0 0,-1 0-1 0 0,1 0-57 0 0,57 3-548 0 0,310-60 1010 0 0,-206 28-553 0 0,-115 17-168 0 0,0 3 0 0 0,1 1 0 0 0,0 3 0 0 0,0 2 0 0 0,0 2-1 0 0,0 2 1 0 0,1 2 0 0 0,17 4 259 0 0,-5 11-1074 0 0,-23-2-2521 0 0,-37-15 2628 0 0,-1-3-333 0 0</inkml:trace>
  <inkml:trace contextRef="#ctx0" brushRef="#br0" timeOffset="47825.341">1982 7632 8010 0 0,'-5'6'890'0'0,"-28"32"2297"0"0,31-36-3174 0 0,0 1 0 0 0,-1 0 1 0 0,1 0-1 0 0,0 0 0 0 0,1 0 0 0 0,-1 0 1 0 0,0 0-1 0 0,1 0 0 0 0,0 1 1 0 0,0-1-1 0 0,0 1 0 0 0,0-1 0 0 0,0 1 1 0 0,1-1-1 0 0,0 1 0 0 0,-1-1 1 0 0,1 1-1 0 0,1-1 0 0 0,-1 1 0 0 0,0-1 1 0 0,1 1-1 0 0,0-1 0 0 0,0 1 1 0 0,0-1-1 0 0,0 1 0 0 0,0-1 0 0 0,1 0 1 0 0,-1 0-1 0 0,1 0 0 0 0,1 2-13 0 0,176 203 1375 0 0,-147-177-1378 0 0,1-2-1 0 0,2-2 1 0 0,0-1 0 0 0,2-2-1 0 0,1-1 1 0 0,14 5 3 0 0,69 43 2 0 0,-119-70 0 0 0,0 0 0 0 0,-1 0 0 0 0,1 0 1 0 0,-1 0-1 0 0,1 0 0 0 0,-1 0 1 0 0,0 0-1 0 0,1 1 0 0 0,-1-1 0 0 0,0 0 1 0 0,0 1-1 0 0,0-1 0 0 0,0 1 0 0 0,0-1 1 0 0,0 1-1 0 0,-1 0 0 0 0,1-1 1 0 0,0 1-1 0 0,-1 0 0 0 0,1-1 0 0 0,-1 1 1 0 0,0 0-1 0 0,1 0 0 0 0,-1 0 1 0 0,0-1-1 0 0,0 1 0 0 0,0 0 0 0 0,0 0 1 0 0,-1 0-1 0 0,1-1 0 0 0,0 1 0 0 0,-1 0 1 0 0,1 0-1 0 0,-1-1 0 0 0,0 1 1 0 0,1 0-1 0 0,-1-1 0 0 0,0 1 0 0 0,0-1 1 0 0,0 1-3 0 0,-55 55-7 0 0,45-47-23 0 0,-208 141-444 0 0,161-103 390 0 0,2 3 0 0 0,2 2 0 0 0,3 2 0 0 0,-8 15 84 0 0,27-33 9 0 0,4-8 16 0 0,1 1 1 0 0,2 1-1 0 0,1 2 1 0 0,2 0-1 0 0,1 1 1 0 0,1 2-1 0 0,2 0 1 0 0,2 1-1 0 0,-4 13-25 0 0,18-45 8 0 0,0 0 0 0 0,0 0 0 0 0,1 1-1 0 0,0-1 1 0 0,0 0 0 0 0,0 1 0 0 0,0-1 0 0 0,1 1 0 0 0,0-1-1 0 0,0 0 1 0 0,1 1 0 0 0,-1-1 0 0 0,1 1 0 0 0,0-1-1 0 0,1 0 1 0 0,-1 1 0 0 0,1-1 0 0 0,0 0 0 0 0,1 0 0 0 0,-1 0-1 0 0,1-1 1 0 0,0 1 0 0 0,0-1 0 0 0,0 1 0 0 0,1-1 0 0 0,-1 0-1 0 0,1 0 1 0 0,0 0 0 0 0,0-1 0 0 0,0 1 0 0 0,1-1-1 0 0,-1 0 1 0 0,1-1 0 0 0,0 1 0 0 0,0-1 0 0 0,0 0 0 0 0,0 0-8 0 0,45 12 138 0 0,1-2 0 0 0,0-2 0 0 0,0-3 0 0 0,1-1 1 0 0,0-3-1 0 0,-1-3 0 0 0,1-1 0 0 0,32-7-138 0 0,578-55 274 0 0,-620 58-425 0 0,0-2 0 0 0,-1-1-1 0 0,0-3 1 0 0,0-1 0 0 0,0-2 151 0 0,-26 7-422 0 0,0 0-1 0 0,-1-1 1 0 0,0 0-1 0 0,0-1 1 0 0,0-1-1 0 0,-1 0 0 0 0,-1-1 1 0 0,0 0-1 0 0,2-4 423 0 0,46-63-2799 0 0,-41 50 1645 0 0</inkml:trace>
  <inkml:trace contextRef="#ctx0" brushRef="#br0" timeOffset="61611.166">2785 6202 5713 0 0,'7'131'3902'0'0,"0"-1"-4086"0"0,2 10 1042 0 0,-6 1-1 0 0,-6 0 1 0 0,-19 121-858 0 0,3-60-426 0 0,21-187-111 0 0,2-27-3629 0 0,0-30 3020 0 0</inkml:trace>
  <inkml:trace contextRef="#ctx0" brushRef="#br0" timeOffset="61870.996">2235 6371 6321 0 0,'23'-3'4385'0'0,"34"0"-4344"0"0,1-3 0 0 0,-1-1-1 0 0,0-4 1 0 0,-1-2 0 0 0,0-2-1 0 0,16-9-40 0 0,391-162-912 0 0,-183 72-2930 0 0,-231 94 2415 0 0</inkml:trace>
  <inkml:trace contextRef="#ctx0" brushRef="#br0" timeOffset="62588.016">2363 9916 6929 0 0,'12'54'3407'0'0,"-18"32"-2818"0"0,0-2-710 0 0,-2 354 119 0 0,7-423-1 0 0,0 0 0 0 0,1 0-1 0 0,1 0 1 0 0,0 0-1 0 0,1 0 1 0 0,1-1 0 0 0,0 1-1 0 0,1 0 1 0 0,0-1 0 0 0,1 0-1 0 0,1 0 1 0 0,1 0 0 0 0,-1-1-1 0 0,2 0 1 0 0,0 0-1 0 0,1-1 1 0 0,0 0 0 0 0,0-1-1 0 0,5 4 4 0 0,-1-1-185 0 0,2 0 0 0 0,-1-1 0 0 0,2 0 0 0 0,0-1 0 0 0,0-1 0 0 0,1-1 0 0 0,1 0 0 0 0,-1-1 0 0 0,2-1 0 0 0,-1-1 0 0 0,1 0 185 0 0,23-17-4458 0 0,-35 3 3206 0 0</inkml:trace>
  <inkml:trace contextRef="#ctx0" brushRef="#br0" timeOffset="62857.998">2086 10382 7026 0 0,'1'30'3237'0'0,"-1"-29"-3232"0"0,1 1 0 0 0,0-1 0 0 0,0 0 0 0 0,0 1 0 0 0,0-1 0 0 0,1 0 0 0 0,-1 1 0 0 0,0-1 0 0 0,0 0 0 0 0,1 0 0 0 0,-1 0 0 0 0,1 0 0 0 0,-1 0 0 0 0,1 0 1 0 0,-1-1-1 0 0,1 1 0 0 0,-1 0 0 0 0,1-1 0 0 0,0 0 0 0 0,0 1 0 0 0,-1-1 0 0 0,1 0 0 0 0,0 0 0 0 0,-1 1 0 0 0,1-1 0 0 0,0-1 0 0 0,0 1 0 0 0,-1 0 0 0 0,1 0 0 0 0,0-1 0 0 0,-1 1 0 0 0,1-1 0 0 0,0 1-5 0 0,51-12-351 0 0,-1-1 0 0 0,-1-3 1 0 0,-1-2-1 0 0,0-2 0 0 0,-1-2 0 0 0,-1-3 1 0 0,20-14 350 0 0,-25 14-728 0 0,-4-1-293 0 0</inkml:trace>
  <inkml:trace contextRef="#ctx0" brushRef="#br0" timeOffset="63907.996">2887 10454 7274 0 0,'-6'24'2967'0'0,"5"-23"-2957"0"0,1 1-1 0 0,-1-1 0 0 0,1 0 0 0 0,-1 1 0 0 0,1-1 0 0 0,0 0 0 0 0,-1 1 0 0 0,1-1 0 0 0,0 0 0 0 0,0 1 0 0 0,0-1 0 0 0,0 0 0 0 0,0 1 1 0 0,0-1-1 0 0,0 0 0 0 0,0 1 0 0 0,1-1 0 0 0,-1 1 0 0 0,1-1 0 0 0,-1 0 0 0 0,1 0 0 0 0,-1 1 0 0 0,1-1 0 0 0,0 0 0 0 0,-1 0 1 0 0,1 0-1 0 0,0 0 0 0 0,0 0 0 0 0,0 0 0 0 0,0 0 0 0 0,0 0 0 0 0,0 0 0 0 0,0 0 0 0 0,0 0 0 0 0,0-1 0 0 0,1 1 0 0 0,-1 0 1 0 0,0-1-1 0 0,1 1-9 0 0,9 3-5 0 0,0 0 0 0 0,0-1 0 0 0,0-1 0 0 0,0 0 0 0 0,0 0 1 0 0,0-1-1 0 0,1-1 0 0 0,-1 0 0 0 0,0 0 0 0 0,1-1 1 0 0,-1 0-1 0 0,0-1 0 0 0,3-1 5 0 0,81-50-3714 0 0,-83 38 2504 0 0</inkml:trace>
  <inkml:trace contextRef="#ctx0" brushRef="#br0" timeOffset="64127.449">2804 10658 5577 0 0,'1'2'209'0'0,"16"47"2236"0"0,-15-45-2440 0 0,0 1 0 0 0,0-1-1 0 0,0 1 1 0 0,0-1 0 0 0,1 0 0 0 0,-1 1-1 0 0,1-2 1 0 0,0 1 0 0 0,1 0 0 0 0,-1 0-1 0 0,1-1 1 0 0,-1 0 0 0 0,1 0 0 0 0,0 0-1 0 0,0 0 1 0 0,0 0 0 0 0,1-1 0 0 0,-1 0-1 0 0,0 0 1 0 0,1 0 0 0 0,0 0 0 0 0,-1-1-1 0 0,3 1-4 0 0,4-1-163 0 0,1 0 0 0 0,-1-1 0 0 0,1-1 0 0 0,-1 1 0 0 0,1-2 1 0 0,-1 0-1 0 0,1 0 0 0 0,-1-1 0 0 0,0 0 0 0 0,0-1 0 0 0,0 0 0 0 0,-1-1 0 0 0,1 0 0 0 0,-1 0 0 0 0,-1-2 0 0 0,1 1 0 0 0,-1-1 0 0 0,0 0 0 0 0,0-1 0 0 0,-1 0 0 0 0,0 0 0 0 0,0-1 0 0 0,3-5 163 0 0,12-13-1023 0 0</inkml:trace>
  <inkml:trace contextRef="#ctx0" brushRef="#br0" timeOffset="64475.278">3694 10702 6737 0 0,'73'101'4277'0'0,"-69"-100"-4258"0"0,-1-1 0 0 0,0 0 0 0 0,0-1 0 0 0,0 1 0 0 0,1-1 0 0 0,-1 1 0 0 0,0-1 0 0 0,0 0 0 0 0,0 0 0 0 0,0 0 0 0 0,0-1 0 0 0,0 1 0 0 0,0-1 0 0 0,-1 0 0 0 0,1 1 0 0 0,0-1 0 0 0,-1 0 0 0 0,1-1 0 0 0,-1 1 0 0 0,0 0 0 0 0,0-1 0 0 0,0 1 0 0 0,0-1 0 0 0,0 0 0 0 0,-1 1 0 0 0,1-1 0 0 0,-1 0 0 0 0,1 0 0 0 0,-1 0 0 0 0,0 0 0 0 0,-1 0 0 0 0,1 0 0 0 0,0-1 0 0 0,-1 1-19 0 0,1 1 6 0 0,10-29 10 0 0,-2 0 0 0 0,-1 0 0 0 0,-1-1 0 0 0,-2 0 0 0 0,-2 0 0 0 0,0 0-1 0 0,-2-1 1 0 0,-2-1-16 0 0,2-35-109 0 0,-4 0 0 0 0,-2 1 0 0 0,-4-1 0 0 0,-7-22 109 0 0,-11 34-558 0 0,26 56 537 0 0,0 0 0 0 0,1 0 0 0 0,-1 0 0 0 0,0 0 0 0 0,0 0 0 0 0,0 0 0 0 0,0 0 0 0 0,0 0 0 0 0,0 1 0 0 0,0-1 0 0 0,0 0 1 0 0,0 1-1 0 0,0-1 0 0 0,0 1 0 0 0,0-1 0 0 0,-1 1 0 0 0,1-1 0 0 0,0 1 0 0 0,0 0 0 0 0,-1 0 0 0 0,1 0 0 0 0,0 0 0 0 0,0 0 0 0 0,-1 0 0 0 0,1 0 1 0 0,0 0-1 0 0,0 0 0 0 0,-1 0 0 0 0,1 1 0 0 0,0-1 0 0 0,0 0 0 0 0,0 1 0 0 0,0-1 0 0 0,-1 1 0 0 0,1 0 0 0 0,0-1 0 0 0,0 1 0 0 0,0 0 0 0 0,0-1 1 0 0,0 1-1 0 0,0 0 0 0 0,1 0 0 0 0,-1 0 0 0 0,0 0 0 0 0,0 0 0 0 0,1 0 0 0 0,-1 0 0 0 0,0 0 21 0 0,-17 30 58 0 0,1 1 0 0 0,2 1 0 0 0,1 0 0 0 0,2 0 0 0 0,1 2 1 0 0,2-1-1 0 0,1 1 0 0 0,1 1 0 0 0,2-1 0 0 0,2 1 0 0 0,1 26-58 0 0,-3-8 240 0 0,3 159 463 0 0,1-213-724 0 0,1 1 1 0 0,0-1-1 0 0,0 1 0 0 0,-1-1 1 0 0,1 1-1 0 0,0-1 0 0 0,0 1 1 0 0,0 0-1 0 0,0-1 1 0 0,0 1-1 0 0,0-1 0 0 0,0 1 1 0 0,0-1-1 0 0,0 1 1 0 0,0-1-1 0 0,0 1 0 0 0,0 0 1 0 0,0-1-1 0 0,0 1 1 0 0,1-1-1 0 0,-1 1 0 0 0,0-1 1 0 0,0 1-1 0 0,1-1 0 0 0,-1 1 1 0 0,0-1-1 0 0,0 0 1 0 0,1 1-1 0 0,-1-1 0 0 0,1 1 1 0 0,-1-1-1 0 0,0 0 1 0 0,1 1-1 0 0,-1-1 0 0 0,1 0 1 0 0,-1 1-1 0 0,1-1 1 0 0,-1 0-1 0 0,1 0 0 0 0,-1 1 1 0 0,1-1-1 0 0,-1 0 1 0 0,1 0-1 0 0,0 0 0 0 0,-1 0 1 0 0,1 0-1 0 0,-1 0 0 0 0,1 0 1 0 0,-1 0-1 0 0,1 0 1 0 0,-1 0-1 0 0,1 0 0 0 0,0 0 1 0 0,-1 0-1 0 0,1 0 1 0 0,-1-1-1 0 0,1 1 0 0 0,-1 0 1 0 0,1 0-1 0 0,-1-1 1 0 0,1 1 20 0 0,14-36-1166 0 0,-12-4 151 0 0</inkml:trace>
  <inkml:trace contextRef="#ctx0" brushRef="#br0" timeOffset="65761.106">15121 8320 11434 0 0,'-16'16'3092'0'0,"-20"31"-1705"0"0,36-47-1410 0 0,-1 1 1 0 0,1 0-1 0 0,-1 0 0 0 0,1 0 1 0 0,-1 0-1 0 0,1-1 1 0 0,0 1-1 0 0,-1 0 1 0 0,1 0-1 0 0,0 0 0 0 0,0 0 1 0 0,0 0-1 0 0,0 0 1 0 0,0 0-1 0 0,0 0 1 0 0,0 0-1 0 0,0 0 1 0 0,0 0-1 0 0,0 0 0 0 0,0 0 1 0 0,0 0-1 0 0,1 0 1 0 0,-1-1-1 0 0,0 1 1 0 0,1 0-1 0 0,-1 0 0 0 0,1 0 1 0 0,-1 0-1 0 0,1 0 1 0 0,-1-1-1 0 0,1 1 1 0 0,0 0-1 0 0,-1-1 0 0 0,1 1 1 0 0,0 0-1 0 0,0-1 1 0 0,-1 1-1 0 0,1-1 1 0 0,0 1-1 0 0,0-1 0 0 0,0 1 1 0 0,0-1-1 0 0,0 0 1 0 0,0 1-1 0 0,0-1 1 0 0,-1 0-1 0 0,1 0 0 0 0,0 0 1 0 0,0 0-1 0 0,0 1 1 0 0,0-1-1 0 0,0-1 1 0 0,0 1-1 0 0,0 0 1 0 0,0 0-1 0 0,0 0 0 0 0,0 0 1 0 0,0-1-1 0 0,0 1 1 0 0,0 0-1 0 0,0-1 1 0 0,-1 1-1 0 0,2-1 23 0 0,6 1-33 0 0,40 1-714 0 0,1-3 0 0 0,-1-2 0 0 0,0-2 0 0 0,0-3 0 0 0,-1-1 0 0 0,0-2 0 0 0,0-3 0 0 0,40-18 747 0 0,-41 12-1048 0 0</inkml:trace>
  <inkml:trace contextRef="#ctx0" brushRef="#br0" timeOffset="66031.061">15297 8701 9154 0 0,'-3'19'2601'0'0,"1"-13"-2505"0"0,1 1 0 0 0,-1 0 0 0 0,1 0 0 0 0,0 0 0 0 0,1 0 0 0 0,0 0 0 0 0,0 0 0 0 0,0 0 1 0 0,1 0-1 0 0,0 0 0 0 0,1 0 0 0 0,-1-1 0 0 0,1 1 0 0 0,2 5-96 0 0,76 17-467 0 0,-44-22 52 0 0,0-2 0 0 0,0-1 0 0 0,1-1 0 0 0,-1-3 0 0 0,1 0 0 0 0,-1-3 0 0 0,1-1 0 0 0,-1-1 0 0 0,15-6 415 0 0,0-3-872 0 0</inkml:trace>
  <inkml:trace contextRef="#ctx0" brushRef="#br0" timeOffset="71500.389">16641 8546 8570 0 0,'-52'37'3635'0'0,"-81"29"-3036"0"0,132-66-596 0 0,1 0 1 0 0,-1 0-1 0 0,1 0 0 0 0,-1-1 0 0 0,1 1 0 0 0,-1 0 1 0 0,1 0-1 0 0,-1 0 0 0 0,1 0 0 0 0,-1 0 1 0 0,1 0-1 0 0,0 0 0 0 0,-1 0 0 0 0,1 1 0 0 0,-1-1 1 0 0,1 0-1 0 0,-1 0 0 0 0,1 0 0 0 0,-1 0 1 0 0,1 1-1 0 0,0-1 0 0 0,-1 0 0 0 0,1 0 0 0 0,-1 1 1 0 0,1-1-1 0 0,0 0 0 0 0,-1 1 0 0 0,1-1 0 0 0,0 0 1 0 0,-1 1-1 0 0,1-1 0 0 0,0 1 0 0 0,0-1 1 0 0,-1 1-1 0 0,1-1 0 0 0,0 0 0 0 0,0 1 0 0 0,0-1 1 0 0,0 1-1 0 0,0-1 0 0 0,-1 1 0 0 0,1-1 1 0 0,0 1-1 0 0,0-1 0 0 0,0 1 0 0 0,0-1 0 0 0,0 1 1 0 0,0-1-1 0 0,1 1 0 0 0,-1-1 0 0 0,0 1 1 0 0,0-1-1 0 0,0 0 0 0 0,0 1 0 0 0,1-1 0 0 0,-1 1 1 0 0,0-1-1 0 0,0 1 0 0 0,1-1 0 0 0,-1 0 1 0 0,0 1-1 0 0,1-1 0 0 0,-1 0 0 0 0,0 1 0 0 0,1-1 1 0 0,-1 0-1 0 0,0 1 0 0 0,1-1-3 0 0,31 10 101 0 0,-28-9-128 0 0,102-11 3 0 0,-58-5-31 0 0,0-2-1 0 0,-1-2 1 0 0,-1-1-1 0 0,-1-3 0 0 0,-1-2 1 0 0,-2-2-1 0 0,1-2 56 0 0,-30 22 25 0 0,0-1-1 0 0,-1 0 1 0 0,0-1 0 0 0,-1 0 0 0 0,0 0-1 0 0,-1-2 1 0 0,0 1 0 0 0,0-1-1 0 0,-1-1 1 0 0,0 1 0 0 0,-1-2 0 0 0,-1 1-1 0 0,0-1 1 0 0,0 0 0 0 0,-1 0-1 0 0,-1-1 1 0 0,1-3-25 0 0,-8 2 56 0 0,0 0 0 0 0,-1 1 0 0 0,-1-1 0 0 0,0 1 1 0 0,-1 0-1 0 0,0 0 0 0 0,-1 1 0 0 0,-1-1 0 0 0,0 1 0 0 0,0 1 0 0 0,-2-1 0 0 0,1 2 0 0 0,-2-1 0 0 0,1 1 0 0 0,-2 0 0 0 0,1 1 0 0 0,-1 0 1 0 0,-1 1-1 0 0,0 0 0 0 0,-8-4-56 0 0,9 3 6 0 0,0 1 1 0 0,-1-1-1 0 0,0 2 1 0 0,-1 0-1 0 0,1 0 0 0 0,-2 1 1 0 0,1 1-1 0 0,-1 0 1 0 0,0 1-1 0 0,0 0 1 0 0,-1 1-1 0 0,1 1 1 0 0,-1 0-1 0 0,0 1 1 0 0,0 1-1 0 0,0 0 1 0 0,1 1-1 0 0,-1 1 0 0 0,0 0 1 0 0,0 1-1 0 0,0 0 1 0 0,1 1-1 0 0,-1 1 1 0 0,1 1-1 0 0,0 0 1 0 0,-11 5-7 0 0,12 0 0 0 0,0 1 0 0 0,1 0 0 0 0,0 0 0 0 0,1 1 0 0 0,0 1 0 0 0,1 0 0 0 0,1 0 0 0 0,0 1 0 0 0,0 0 0 0 0,2 1 0 0 0,0 0 1 0 0,0 0-1 0 0,1 1 0 0 0,1-1 0 0 0,1 1 0 0 0,0 0 0 0 0,1 0 0 0 0,1 5 0 0 0,-3 25 62 0 0,2 0 0 0 0,2 0 0 0 0,2 0 0 0 0,2 0-1 0 0,9 45-61 0 0,9 10 624 0 0,4-1 0 0 0,34 81-624 0 0,-38-116 250 0 0,114 371 584 0 0,-93-280-3188 0 0,-42-152 2239 0 0,0-3-2518 0 0,0 0-354 0 0,0-2 1226 0 0</inkml:trace>
  <inkml:trace contextRef="#ctx0" brushRef="#br0" timeOffset="73452.335">17702 7242 8602 0 0,'-44'8'4643'0'0,"-22"30"-4464"0"0,31-16 119 0 0,14-5-289 0 0,0 0 0 0 0,2 2 0 0 0,-1 0 0 0 0,2 1 0 0 0,1 1 0 0 0,1 0 0 0 0,0 1 0 0 0,2 1 0 0 0,0 1 1 0 0,2 0-1 0 0,1 1 0 0 0,0 0 0 0 0,2 0 0 0 0,1 1 0 0 0,1 0 0 0 0,2 1 0 0 0,-2 13-9 0 0,-6 53-137 0 0,4 1 0 0 0,4 0 0 0 0,4 0 0 0 0,4 0 0 0 0,4-1 0 0 0,5 1 0 0 0,3-2 0 0 0,9 18 137 0 0,-16-60-80 0 0,3 1 0 0 0,2-2 1 0 0,1 0-1 0 0,3-1 0 0 0,3 0 0 0 0,1-1 0 0 0,16 24 80 0 0,-36-69-71 0 0,-1-1-1 0 0,1 1 0 0 0,0 0 1 0 0,0-1-1 0 0,0 1 0 0 0,0-1 1 0 0,0 1-1 0 0,1-1 0 0 0,-1 0 1 0 0,0 1-1 0 0,1-1 0 0 0,-1 0 1 0 0,1 0-1 0 0,-1 0 1 0 0,1 0-1 0 0,0 0 0 0 0,-1 0 1 0 0,1 0-1 0 0,0-1 0 0 0,-1 1 1 0 0,1-1-1 0 0,0 1 0 0 0,0-1 1 0 0,0 1-1 0 0,0-1 0 0 0,-1 0 1 0 0,1 0-1 0 0,0 0 0 0 0,0 0 1 0 0,0-1-1 0 0,0 1 1 0 0,0 0-1 0 0,-1-1 0 0 0,1 1 1 0 0,0-1-1 0 0,0 1 0 0 0,-1-1 1 0 0,1 0-1 0 0,0 0 0 0 0,-1 0 1 0 0,1 0-1 0 0,-1 0 0 0 0,1 0 1 0 0,-1 0-1 0 0,0-1 0 0 0,1 1 72 0 0,53-75-4127 0 0,-51 68 3965 0 0,10-18-937 0 0</inkml:trace>
  <inkml:trace contextRef="#ctx0" brushRef="#br0" timeOffset="73737.019">17855 8100 6617 0 0,'29'110'3893'0'0,"-6"-22"-3953"0"0,13 260-409 0 0,-27-356-2861 0 0,34-98 1200 0 0,-32 66 1330 0 0</inkml:trace>
  <inkml:trace contextRef="#ctx0" brushRef="#br0" timeOffset="74021.134">18175 7992 1536 0 0,'13'-13'3838'0'0,"-9"38"-1759"0"0,-3-20-2006 0 0,6 137 1101 0 0,-6-1 1 0 0,-6 1-1 0 0,-19 103-1174 0 0,24-243-75 0 0,-2 12 129 0 0,1-24-1243 0 0,0-24 433 0 0,-1 0 0 0 0,-2 0 0 0 0,-1 0 0 0 0,-2 0 0 0 0,-1 1-1 0 0,-2 0 1 0 0,-6-13 756 0 0,0 9-889 0 0</inkml:trace>
  <inkml:trace contextRef="#ctx0" brushRef="#br0" timeOffset="74307.038">17618 8173 4209 0 0,'-156'25'6797'0'0,"159"-36"-5931"0"0,28-3-699 0 0,2 2 0 0 0,-1 0 1 0 0,2 3-1 0 0,-1 0 0 0 0,1 3 0 0 0,0 0 1 0 0,1 2-1 0 0,-1 2 0 0 0,1 1 0 0 0,0 2-167 0 0,12-1 30 0 0,-25 3-157 0 0,0-2 1 0 0,0 0 0 0 0,0-1-1 0 0,0-2 1 0 0,0 0 0 0 0,-1-1-1 0 0,1-1 1 0 0,-1-2 0 0 0,1 0-1 0 0,-2-1 1 0 0,1-1 0 0 0,-1 0-1 0 0,0-2 1 0 0,-1 0-1 0 0,7-6 128 0 0,-11 1-310 0 0,-1-1 0 0 0,-1 0 0 0 0,0-1 1 0 0,-2-1-1 0 0,0 1 0 0 0,0-2 0 0 0,-2 0 1 0 0,0 0-1 0 0,-1-1 0 0 0,-1 1 0 0 0,-1-2 1 0 0,-1 1-1 0 0,-1-1 0 0 0,0 0 1 0 0,-2 0-1 0 0,0-15 309 0 0,33-138-1554 0 0,-33 160 1533 0 0,1 0-1 0 0,0 1 1 0 0,0-1 0 0 0,2 1-1 0 0,0 0 1 0 0,0 0 0 0 0,1 0-1 0 0,1 1 1 0 0,7-11 21 0 0,-13 22 81 0 0,1 0 0 0 0,0-1 0 0 0,0 1 0 0 0,0 0 0 0 0,0 0 0 0 0,0 0 1 0 0,0 0-1 0 0,0 0 0 0 0,0 0 0 0 0,0 1 0 0 0,1-1 0 0 0,-1 1 0 0 0,0 0 0 0 0,0-1 0 0 0,1 1 0 0 0,-1 0 0 0 0,0 0 0 0 0,0 1 0 0 0,1-1 0 0 0,-1 0 0 0 0,0 1 1 0 0,0-1-1 0 0,1 1 0 0 0,-1 0 0 0 0,0 0 0 0 0,0 0 0 0 0,0 0 0 0 0,0 0 0 0 0,0 0 0 0 0,0 0 0 0 0,-1 1 0 0 0,1-1 0 0 0,0 1 0 0 0,0-1 0 0 0,-1 1 0 0 0,1 0 1 0 0,-1 0-82 0 0,58 67 2452 0 0,-58-68-2433 0 0,34 58 728 0 0,-3 1 1 0 0,-3 2 0 0 0,-2 1-1 0 0,-2 1 1 0 0,-4 2 0 0 0,-3 0 0 0 0,-2 1-1 0 0,-4 0 1 0 0,-1 8-748 0 0,-3-30-41 0 0,-2 1 0 0 0,-3 0 1 0 0,-1 0-1 0 0,-2 1 0 0 0,-2-1 0 0 0,-2 0 0 0 0,-2 0 0 0 0,-3-1 1 0 0,-1 0-1 0 0,-2 0 0 0 0,-2-1 0 0 0,-2-1 0 0 0,-18 34 41 0 0,-44 26-6616 0 0,66-90 4460 0 0</inkml:trace>
  <inkml:trace contextRef="#ctx0" brushRef="#br0" timeOffset="82735.067">144 12279 6409 0 0,'-13'-8'3598'0'0,"-21"53"-2076"0"0,30-25-1447 0 0,0 0 0 0 0,2 0 0 0 0,0 1 0 0 0,2-1 0 0 0,0 0 0 0 0,1 1 1 0 0,1-1-1 0 0,1 0 0 0 0,0 0 0 0 0,4 8-75 0 0,3 29 9 0 0,48 323-149 0 0,14 77 147 0 0,11 439-7 0 0,-63 144 1859 0 0,-17-736-1514 0 0,-1-269-336 0 0,1 0-1 0 0,1-1 0 0 0,2 1 0 0 0,1-1 0 0 0,2 0 0 0 0,2 0 0 0 0,1-1 0 0 0,1-1 1 0 0,2 0-1 0 0,13 21-8 0 0,-17-38-63 0 0,1 0 1 0 0,0-1-1 0 0,0-1 1 0 0,2 0-1 0 0,-1-1 1 0 0,2 0-1 0 0,0-1 1 0 0,0-1-1 0 0,1 0 1 0 0,0-2-1 0 0,0 1 1 0 0,1-2-1 0 0,0 0 1 0 0,1-1 0 0 0,-1-1-1 0 0,1 0 1 0 0,0-2-1 0 0,0 0 1 0 0,1-1-1 0 0,-1 0 1 0 0,1-2-1 0 0,-1 0 1 0 0,0-1-1 0 0,1-1 1 0 0,-1-1-1 0 0,0-1 1 0 0,7-2 62 0 0,3-1-790 0 0,0-1 1 0 0,0-1-1 0 0,-1-2 1 0 0,-1 0-1 0 0,0-2 1 0 0,-1-1-1 0 0,14-10 790 0 0,-10 1-1347 0 0</inkml:trace>
  <inkml:trace contextRef="#ctx0" brushRef="#br0" timeOffset="82990.146">1 12115 8442 0 0,'36'-22'3869'0'0,"36"16"-3900"0"0,-29 4 175 0 0,507-102-508 0 0,-100 25-4334 0 0,-375 69 3353 0 0</inkml:trace>
  <inkml:trace contextRef="#ctx0" brushRef="#br0" timeOffset="92891.154">9919 14220 3097 0 0,'11'13'438'0'0,"0"0"1"0"0,1-1-1 0 0,1-1 1 0 0,0 0-1 0 0,0-1 1 0 0,1 0-1 0 0,0-1 1 0 0,0 0-1 0 0,1-2 1 0 0,10 4-439 0 0,-15-6 59 0 0,1-1 0 0 0,0 0 0 0 0,0-1 0 0 0,1-1 0 0 0,-1 0 0 0 0,0 0 0 0 0,1-1 0 0 0,-1 0 0 0 0,1-1 0 0 0,-1-1 0 0 0,1 0 0 0 0,-1 0 0 0 0,1-1 0 0 0,-1 0 0 0 0,0-1 0 0 0,0-1 0 0 0,0 1 0 0 0,0-2 0 0 0,0 0 0 0 0,-1 0 0 0 0,0 0 0 0 0,0-2 0 0 0,8-6-59 0 0,2-7-5 0 0,-1 0 0 0 0,-1-2 1 0 0,-2 0-1 0 0,0-1 0 0 0,-1-1 0 0 0,-1 0 0 0 0,-1-1 0 0 0,-1-1 0 0 0,-2 1 0 0 0,0-2 0 0 0,-2 0 1 0 0,-1 0-1 0 0,-1 0 0 0 0,-1-1 0 0 0,-1-10 5 0 0,-2 27-6 0 0,0-1-1 0 0,-1 1 1 0 0,0-1 0 0 0,-1 1 0 0 0,0-1 0 0 0,-1 0-1 0 0,-1 1 1 0 0,0-1 0 0 0,0 1 0 0 0,-1 0 0 0 0,0 0-1 0 0,-1 0 1 0 0,-1 0 0 0 0,1 1 0 0 0,-2-1 0 0 0,1 1-1 0 0,-2 0 1 0 0,1 1 0 0 0,-1-1 0 0 0,0 1 0 0 0,-1 1-1 0 0,0 0 1 0 0,-1 0 0 0 0,0 0 0 0 0,0 1-1 0 0,-3-2 8 0 0,1 3 58 0 0,0 1 1 0 0,0 0 0 0 0,-1 1-1 0 0,1 0 1 0 0,-1 0-1 0 0,0 1 1 0 0,0 1 0 0 0,0 0-1 0 0,0 1 1 0 0,-1 0 0 0 0,1 0-1 0 0,0 2 1 0 0,-1-1 0 0 0,1 2-1 0 0,0 0 1 0 0,0 0 0 0 0,0 1-1 0 0,0 0 1 0 0,0 1 0 0 0,1 1-1 0 0,0 0 1 0 0,0 0 0 0 0,0 1-1 0 0,0 0 1 0 0,1 1 0 0 0,0 0-1 0 0,-5 6-59 0 0,0-1 76 0 0,2 1 0 0 0,-1 0-1 0 0,2 1 1 0 0,-1 0 0 0 0,2 1-1 0 0,0 0 1 0 0,1 1 0 0 0,1 0-1 0 0,0 1 1 0 0,1-1 0 0 0,1 2-1 0 0,0-1 1 0 0,2 1 0 0 0,0 0-1 0 0,1 1 1 0 0,0-1-1 0 0,2 0 1 0 0,0 3-76 0 0,4 37 116 0 0,3-1 0 0 0,2 0 0 0 0,3 0 1 0 0,2 0-1 0 0,3-1 0 0 0,15 35-116 0 0,13 57 213 0 0,50 228 423 0 0,0 144-136 0 0,-48-299-1142 0 0,-45-221 569 0 0,1-1 0 0 0,-1 0 0 0 0,1 1 0 0 0,-1-1 0 0 0,1 0 0 0 0,0 1 0 0 0,-1-1 0 0 0,1 1 0 0 0,0-1 0 0 0,-1 1 0 0 0,1-1 0 0 0,0 1 0 0 0,0-1 0 0 0,-1 1 0 0 0,1 0 0 0 0,0 0-1 0 0,0-1 1 0 0,0 1 0 0 0,0 0 0 0 0,-1 0 0 0 0,1 0 0 0 0,0 0 0 0 0,0 0 0 0 0,0 0 0 0 0,0 0 0 0 0,0 0 0 0 0,-1 0 0 0 0,1 0 0 0 0,0 1 0 0 0,0-1 0 0 0,0 0 0 0 0,0 1 0 0 0,-1-1 0 0 0,1 0 0 0 0,0 1-1 0 0,0-1 1 0 0,-1 1 0 0 0,1-1 0 0 0,0 1 0 0 0,-1-1 0 0 0,1 1 0 0 0,-1 0 0 0 0,1-1 0 0 0,0 1 0 0 0,-1 0 0 0 0,1-1 0 0 0,-1 1 0 0 0,0 0 0 0 0,1 0 0 0 0,-1-1 0 0 0,0 1 0 0 0,1 0 0 0 0,-1 0-1 0 0,0 0 1 0 0,0 0 0 0 0,0-1 0 0 0,0 1 0 0 0,0 0 0 0 0,0 0 73 0 0,15-44-1754 0 0,-7 18 486 0 0</inkml:trace>
  <inkml:trace contextRef="#ctx0" brushRef="#br0" timeOffset="96777.894">16684 14453 8722 0 0,'-19'337'4654'0'0,"-60"162"-6884"0"0,57-445-1700 0 0,17-57 1460 0 0,5 1 1477 0 0</inkml:trace>
  <inkml:trace contextRef="#ctx0" brushRef="#br0" timeOffset="97230.075">16935 14269 3969 0 0,'25'254'6204'0'0,"-24"-210"-5340"0"0,10-220-145 0 0,-27-608-818 0 0,16 757 95 0 0,-2 0 5 0 0,1 1-1 0 0,2-1 1 0 0,0 0-1 0 0,2 1 1 0 0,1 0-1 0 0,1-1 1 0 0,2 1-1 0 0,3-7 0 0 0,-10 31 4 0 0,0 1 0 0 0,0-1 0 0 0,0 0 0 0 0,1 1 0 0 0,-1-1 0 0 0,0 0 0 0 0,1 1 0 0 0,0-1 0 0 0,-1 0 0 0 0,1 1 0 0 0,0-1 0 0 0,0 1 0 0 0,0-1 1 0 0,0 1-1 0 0,0 0 0 0 0,0-1 0 0 0,0 1 0 0 0,1 0 0 0 0,-1 0 0 0 0,0 0 0 0 0,1 0 0 0 0,-1 0 0 0 0,1 0 0 0 0,-1 0 0 0 0,1 0 0 0 0,-1 0 0 0 0,1 1 0 0 0,-1-1 0 0 0,1 1 0 0 0,0-1 0 0 0,0 1 0 0 0,-1 0 0 0 0,1 0 0 0 0,0-1 0 0 0,-1 1 0 0 0,1 0 0 0 0,0 1 0 0 0,0-1 0 0 0,-1 0 0 0 0,1 0 0 0 0,0 1 0 0 0,-1-1 0 0 0,1 1 0 0 0,0-1 0 0 0,-1 1 0 0 0,1 0 0 0 0,-1 0 0 0 0,1 0 0 0 0,-1 0 0 0 0,1 0 0 0 0,-1 0 1 0 0,0 0-1 0 0,1 1-4 0 0,174 167 986 0 0,-144-113-962 0 0,-3 2-1 0 0,-3 0 0 0 0,-1 2 0 0 0,-4 1 0 0 0,-2 1 1 0 0,-3 0-1 0 0,-3 2 0 0 0,-2-1 0 0 0,-3 1 0 0 0,-2 43-23 0 0,-2-9-122 0 0,-34-127-882 0 0,-98-205-5046 0 0,111 206 4810 0 0</inkml:trace>
  <inkml:trace contextRef="#ctx0" brushRef="#br0" timeOffset="97532.018">16928 13940 4977 0 0,'2'8'924'0'0,"16"62"3174"0"0,-17-67-4040 0 0,0 1-1 0 0,0 0 1 0 0,1-1 0 0 0,-1 1-1 0 0,1-1 1 0 0,0 0 0 0 0,0 0-1 0 0,1 0 1 0 0,-1 0 0 0 0,0 0-1 0 0,1 0 1 0 0,0 0 0 0 0,0-1-1 0 0,0 1 1 0 0,0-1 0 0 0,0 0-1 0 0,0 0 1 0 0,0 0 0 0 0,1 0-1 0 0,-1-1 1 0 0,1 1 0 0 0,-1-1-1 0 0,1 0 1 0 0,0 0 0 0 0,-1 0-1 0 0,3 0-57 0 0,252-17 12 0 0,-71 0-1874 0 0,-65-14-3884 0 0,-106 25 4405 0 0</inkml:trace>
  <inkml:trace contextRef="#ctx0" brushRef="#br0" timeOffset="97799.359">17707 14137 2104 0 0,'74'372'9246'0'0,"-74"-367"-9190"0"0,1-1-1 0 0,0 0 1 0 0,0 1-1 0 0,0-1 1 0 0,1 0-1 0 0,0 0 1 0 0,0 0-1 0 0,0 0 1 0 0,0 0-1 0 0,0 0 1 0 0,1-1-1 0 0,-1 1 1 0 0,1-1-1 0 0,0 0 1 0 0,0 0-1 0 0,1 0 1 0 0,-1 0-1 0 0,0 0 1 0 0,1-1-1 0 0,0 1 1 0 0,0-1-1 0 0,0 0 1 0 0,0 0-1 0 0,0 0 1 0 0,0-1-1 0 0,0 0 1 0 0,0 1-1 0 0,4-1-55 0 0,-5-3 28 0 0,0 0 0 0 0,1 0 0 0 0,-1 0 0 0 0,0-1 0 0 0,0 1 0 0 0,0-1-1 0 0,0 0 1 0 0,-1 1 0 0 0,1-1 0 0 0,-1-1 0 0 0,0 1 0 0 0,1 0 0 0 0,-2 0 0 0 0,1-1 0 0 0,0 0 0 0 0,-1 1-1 0 0,1-1 1 0 0,-1 0 0 0 0,0 1 0 0 0,0-1 0 0 0,-1 0 0 0 0,1 0 0 0 0,-1 0 0 0 0,0 0 0 0 0,0 0 0 0 0,0-3-28 0 0,0 4 31 0 0,1-1 0 0 0,-1 1 0 0 0,-1-1 0 0 0,1 1 1 0 0,0 0-1 0 0,-1-1 0 0 0,1 1 0 0 0,-1-1 0 0 0,0 1 1 0 0,0 0-1 0 0,-1 0 0 0 0,1 0 0 0 0,0-1 1 0 0,-1 1-1 0 0,0 0 0 0 0,0 1 0 0 0,0-1 0 0 0,0 0 1 0 0,0 1-1 0 0,-1-1 0 0 0,1 1 0 0 0,-1-1 0 0 0,1 1 1 0 0,-1 0-1 0 0,0 0 0 0 0,0 1 0 0 0,0-1 1 0 0,0 0-1 0 0,0 1 0 0 0,-1 0 0 0 0,1 0 0 0 0,0 0 1 0 0,0 0-1 0 0,-1 0 0 0 0,1 1 0 0 0,-1-1 0 0 0,1 1 1 0 0,0 0-1 0 0,-1 0 0 0 0,1 1 0 0 0,-1-1 0 0 0,1 0 1 0 0,-1 1-1 0 0,1 0 0 0 0,0 0 0 0 0,0 0 1 0 0,-2 1-32 0 0,-1 2-44 0 0,1 1 0 0 0,0 0 0 0 0,1 0 1 0 0,-1 0-1 0 0,1 1 0 0 0,0-1 0 0 0,1 1 1 0 0,-1 0-1 0 0,1 0 0 0 0,0 0 0 0 0,0 0 1 0 0,1 1-1 0 0,0-1 0 0 0,0 1 0 0 0,0 5 44 0 0,-3-3-2974 0 0,12-41 1419 0 0,14-80-940 0 0,-14 65 1448 0 0</inkml:trace>
  <inkml:trace contextRef="#ctx0" brushRef="#br0" timeOffset="98327.104">17506 11110 5433 0 0,'2'-75'3653'0'0,"-3"47"-3442"0"0,0-1 0 0 0,2 1 0 0 0,2-1 0 0 0,0 1 0 0 0,2 0 0 0 0,1 0 0 0 0,1 1 0 0 0,1 0 0 0 0,2 0 0 0 0,1 0-1 0 0,6-9-210 0 0,45-53 320 0 0,4 4 0 0 0,5 2 0 0 0,2 3-1 0 0,4 3 1 0 0,66-48-320 0 0,-59 49-206 0 0,-75 66 207 0 0,1 0 1 0 0,1 0 0 0 0,-1 2-1 0 0,2-1 1 0 0,-1 1 0 0 0,1 1-1 0 0,0 0 1 0 0,1 0 0 0 0,0 1-1 0 0,0 1 1 0 0,0 0-1 0 0,1 1 1 0 0,6-1-2 0 0,-13 6 29 0 0,-1 1 0 0 0,0-1 0 0 0,0 1 0 0 0,0 1 0 0 0,0-1 0 0 0,0 1 0 0 0,0 0 0 0 0,0 0 0 0 0,-1 0-1 0 0,0 1 1 0 0,1 0 0 0 0,-1 0 0 0 0,-1 1 0 0 0,1-1 0 0 0,-1 1 0 0 0,1 0 0 0 0,-1 0 0 0 0,-1 0 0 0 0,1 1 0 0 0,-1 0 0 0 0,0-1 0 0 0,0 1 0 0 0,-1 0 0 0 0,0 0 0 0 0,0 0 0 0 0,0 1 0 0 0,0 1-29 0 0,6 8 65 0 0,20 58 48 0 0,-2 1 0 0 0,-4 0 1 0 0,-3 2-1 0 0,-3 3-113 0 0,-8-39 3 0 0,71 398 386 0 0,-9 109-389 0 0,-26-191 633 0 0,156 1419 3595 0 0,-177-1516-4071 0 0,11-1-1 0 0,12-1 0 0 0,75 239-156 0 0,-107-453-12 0 0,21 58-35 0 0,-5 2 0 0 0,-4 0 0 0 0,-5 2 0 0 0,5 90 47 0 0,-42-41-381 0 0,15-149 316 0 0,-1-1-1 0 0,0 0 0 0 0,0 0 1 0 0,0-1-1 0 0,0 1 1 0 0,-1 0-1 0 0,1-1 1 0 0,-1 1-1 0 0,0-1 0 0 0,-1 0 1 0 0,1 0-1 0 0,-1 0 1 0 0,0 0-1 0 0,0-1 1 0 0,0 1-1 0 0,0-1 0 0 0,0 0 1 0 0,-1-1-1 0 0,1 1 1 0 0,-1-1-1 0 0,0 0 1 0 0,0 0-1 0 0,0 0 0 0 0,0 0 1 0 0,0-1-1 0 0,0 0 1 0 0,-1 0-1 0 0,0-1 66 0 0,-11-2-352 0 0,1-1 1 0 0,0 0-1 0 0,0-1 0 0 0,1-1 0 0 0,-1-1 0 0 0,1 0 1 0 0,0-1-1 0 0,0-1 0 0 0,1 0 0 0 0,0-1 1 0 0,1 0-1 0 0,0-1 0 0 0,-3-4 352 0 0,-99-82-1711 0 0,53 39 548 0 0</inkml:trace>
  <inkml:trace contextRef="#ctx0" brushRef="#br0" timeOffset="95352.401">14628 11518 8114 0 0,'-40'158'2917'0'0,"7"2"1"0"0,-2 65-2918 0 0,-28 606 769 0 0,62-804-679 0 0,-11 556-72 0 0,50 397-18 0 0,7-16-1410 0 0,-45-964 1389 0 0,2 38-764 0 0,-2-38 618 0 0,1-1 0 0 0,-1 1 0 0 0,0 0 0 0 0,0 0 0 0 0,1 0 0 0 0,-1-1 0 0 0,0 1 0 0 0,0 0 0 0 0,1 0 0 0 0,-1 0 0 0 0,0-1 0 0 0,1 1 0 0 0,-1 0 0 0 0,0 0-1 0 0,1 0 1 0 0,-1 0 0 0 0,0 0 0 0 0,1 0 0 0 0,-1 0 0 0 0,0 0 0 0 0,1 0 0 0 0,-1 0 0 0 0,0 0 0 0 0,1 0 0 0 0,-1 0 0 0 0,0 0 0 0 0,1 0 0 0 0,-1 0 0 0 0,0 0 0 0 0,0 0 0 0 0,1 1 167 0 0,8-55-2154 0 0,-5 21 789 0 0</inkml:trace>
  <inkml:trace contextRef="#ctx0" brushRef="#br0" timeOffset="95881.153">15726 13129 4969 0 0,'-7'-5'4812'0'0,"-26"0"-4049"0"0,-5 2-705 0 0,1 2 1 0 0,0 1 0 0 0,0 2 0 0 0,0 2 0 0 0,0 1 0 0 0,0 2 0 0 0,1 2 0 0 0,0 1 0 0 0,0 1-1 0 0,1 2 1 0 0,1 2 0 0 0,0 1 0 0 0,2 2 0 0 0,-1 1 0 0 0,2 1 0 0 0,1 2 0 0 0,1 1 0 0 0,0 1 0 0 0,-24 28-60 0 0,47-47 8 0 0,1 1 0 0 0,0 0 0 0 0,0 0 0 0 0,0 1-1 0 0,1-1 1 0 0,-1 1 0 0 0,2 0 0 0 0,-1 0-1 0 0,1 0 1 0 0,0 0 0 0 0,0 1 0 0 0,1 0 0 0 0,0-1-1 0 0,1 1 1 0 0,0 0 0 0 0,0 0 0 0 0,0 0-1 0 0,1 0 1 0 0,0-1 0 0 0,1 1 0 0 0,-1 0 0 0 0,2 0-1 0 0,-1 0 1 0 0,1-1 0 0 0,0 1 0 0 0,1 0-1 0 0,0-1 1 0 0,0 0 0 0 0,0 0 0 0 0,1 0 0 0 0,0 0-1 0 0,1 0 1 0 0,-1-1 0 0 0,1 0 0 0 0,0 0-1 0 0,1 0 1 0 0,2 2-7 0 0,31 11-75 0 0,0 0 0 0 0,2-3-1 0 0,0-1 1 0 0,43 9 75 0 0,15 6-299 0 0,-79-24 228 0 0,145 66-767 0 0,-159-68 822 0 0,0 0 0 0 0,-1 1 0 0 0,1-1 1 0 0,-1 1-1 0 0,0 0 0 0 0,0 0 0 0 0,-1 1 0 0 0,0-1 0 0 0,0 1 1 0 0,0 0-1 0 0,0 0 0 0 0,-1 1 0 0 0,0-1 0 0 0,0 1 0 0 0,-1-1 0 0 0,0 1 1 0 0,0 0-1 0 0,-1 0 0 0 0,1 0 0 0 0,-1 0 0 0 0,-1 0 0 0 0,0 0 0 0 0,0 6 16 0 0,-5 15 174 0 0,-2-1-1 0 0,0 0 0 0 0,-2-1 0 0 0,-1 0 0 0 0,-1 0 0 0 0,-1-1 1 0 0,-2-1-1 0 0,0 0 0 0 0,-1-1 0 0 0,-19 22-173 0 0,33-44 12 0 0,-41 59 371 0 0,-2-1 1 0 0,-3-3 0 0 0,-2-1 0 0 0,-57 46-384 0 0,98-93-204 0 0,-1 0 1 0 0,0-1 0 0 0,-1-1 0 0 0,1 1 0 0 0,-1-2 0 0 0,-1 1 0 0 0,1-1 0 0 0,-1-1 0 0 0,0 0 0 0 0,0 0 0 0 0,0-1 0 0 0,0-1-1 0 0,0 0 1 0 0,-1 0 0 0 0,1-1 0 0 0,-1-1 0 0 0,0 0 0 0 0,0 0 203 0 0,-38-29-3041 0 0,33 15 1749 0 0</inkml:trace>
  <inkml:trace contextRef="#ctx0" brushRef="#br0" timeOffset="96226.321">15731 14722 5489 0 0,'177'133'3709'0'0,"-174"-131"-3690"0"0,-1-1 0 0 0,0 1 0 0 0,0-1 0 0 0,1 1 0 0 0,-1-1 0 0 0,1 0 1 0 0,-1 0-1 0 0,1 0 0 0 0,0 0 0 0 0,-1-1 0 0 0,1 1 0 0 0,0-1 0 0 0,0 1 0 0 0,-1-1 0 0 0,1 0 0 0 0,0 0 0 0 0,0 0 0 0 0,-1-1 1 0 0,1 1-1 0 0,0-1 0 0 0,-1 1 0 0 0,1-1 0 0 0,0 0 0 0 0,-1 0 0 0 0,1 0 0 0 0,-1 0 0 0 0,1-1 0 0 0,-1 1 0 0 0,0-1 0 0 0,1 1 1 0 0,-1-1-1 0 0,0 0 0 0 0,0 0 0 0 0,0 0 0 0 0,0 0 0 0 0,-1 0 0 0 0,1 0 0 0 0,0 0 0 0 0,0-3-19 0 0,33-103 177 0 0,-37 93-152 0 0,0 0 0 0 0,-2 0 0 0 0,0 1-1 0 0,0-1 1 0 0,-1 1 0 0 0,-1 0 0 0 0,-1 0-1 0 0,0 1 1 0 0,0 0 0 0 0,-1 0 0 0 0,-1 1-1 0 0,0 0 1 0 0,-1 0 0 0 0,0 1 0 0 0,-1 0-1 0 0,0 1 1 0 0,-1 0 0 0 0,0 1 0 0 0,0 1-1 0 0,-4-2-24 0 0,8 5 2 0 0,-1 0 1 0 0,0 0-1 0 0,0 1 0 0 0,0 1 0 0 0,-1-1 1 0 0,1 1-1 0 0,-1 1 0 0 0,0 0 0 0 0,0 1 0 0 0,0-1 1 0 0,0 2-1 0 0,1-1 0 0 0,-1 2 0 0 0,0-1 0 0 0,0 1 1 0 0,0 1-1 0 0,0 0 0 0 0,0 0 0 0 0,1 1 0 0 0,-1 0 1 0 0,1 1-1 0 0,0 0 0 0 0,0 0 0 0 0,0 1 1 0 0,0 0-1 0 0,1 0 0 0 0,0 1 0 0 0,0 0 0 0 0,1 1 1 0 0,0 0-1 0 0,0 0 0 0 0,0 1 0 0 0,1-1 0 0 0,0 1 1 0 0,0 1-1 0 0,1-1 0 0 0,0 1 0 0 0,-1 4-2 0 0,-1-3-5 0 0,0 1 0 0 0,1 0 0 0 0,1 0 0 0 0,-1 0-1 0 0,2 0 1 0 0,0 1 0 0 0,0 0 0 0 0,1-1 0 0 0,1 1 0 0 0,-1 1-1 0 0,2-1 1 0 0,0 0 0 0 0,1 0 0 0 0,0 1 0 0 0,0-1-1 0 0,2 0 1 0 0,-1 0 0 0 0,1 1 0 0 0,1-1 0 0 0,1-1 0 0 0,-1 1-1 0 0,2 0 1 0 0,-1-1 0 0 0,2 0 0 0 0,1 3 5 0 0,-4-12-56 0 0,-1 0 1 0 0,0 0-1 0 0,1 0 0 0 0,-1 0 1 0 0,1 0-1 0 0,0-1 0 0 0,0 1 1 0 0,0-1-1 0 0,-1 0 1 0 0,1 0-1 0 0,0 0 0 0 0,0 0 1 0 0,1 0-1 0 0,-1-1 0 0 0,0 1 1 0 0,0-1-1 0 0,0 0 0 0 0,0 0 1 0 0,0 0-1 0 0,1 0 1 0 0,-1-1-1 0 0,0 1 0 0 0,0-1 1 0 0,0 0-1 0 0,0 0 0 0 0,0 0 1 0 0,0 0-1 0 0,0-1 1 0 0,-1 1-1 0 0,3-2 56 0 0,84-54-3055 0 0,-85 54 2930 0 0,19-17-962 0 0</inkml:trace>
  <inkml:trace contextRef="#ctx0" brushRef="#br0" timeOffset="84748.935">4267 11979 7458 0 0,'-11'124'4049'0'0,"-2"-83"-3899"0"0,-2-2 0 0 0,-1 0 1 0 0,-2-1-1 0 0,-2-1 0 0 0,-1 0 0 0 0,-3 1-150 0 0,15-24 49 0 0,0 1 0 0 0,-1-1 0 0 0,0-1 0 0 0,-1 0 0 0 0,0-1 0 0 0,-1 0 0 0 0,0 0 0 0 0,-1-1 1 0 0,-1-1-1 0 0,1 0 0 0 0,-2-1 0 0 0,1-1 0 0 0,-1 0 0 0 0,-1-1 0 0 0,1 0 0 0 0,-1-1 0 0 0,0-1 0 0 0,0-1 0 0 0,-1 0 0 0 0,0-1 0 0 0,1-1 0 0 0,-1 0 0 0 0,0-2 0 0 0,0 1 1 0 0,0-2-1 0 0,0-1 0 0 0,1 0 0 0 0,-1-1 0 0 0,0 0 0 0 0,1-2 0 0 0,0 0 0 0 0,0 0 0 0 0,-14-8-49 0 0,14 4-79 0 0,-1-1 1 0 0,1-1-1 0 0,1 0 1 0 0,0-1-1 0 0,0 0 1 0 0,1-1-1 0 0,1-1 0 0 0,0 0 1 0 0,1-1-1 0 0,1 0 1 0 0,0-1-1 0 0,1 0 0 0 0,-7-16 79 0 0,16 28-5 0 0,1 0-1 0 0,0 1 0 0 0,0-1 1 0 0,0 0-1 0 0,0 0 0 0 0,1 0 1 0 0,-1 0-1 0 0,1 1 0 0 0,0-1 0 0 0,0 0 1 0 0,0 0-1 0 0,1 1 0 0 0,-1-1 1 0 0,1 1-1 0 0,0 0 0 0 0,0-1 0 0 0,0 1 1 0 0,0 0-1 0 0,1 0 0 0 0,-1 0 1 0 0,1 0-1 0 0,0 1 0 0 0,0-1 0 0 0,0 1 1 0 0,0 0-1 0 0,0-1 0 0 0,1 1 1 0 0,-1 1-1 0 0,1-1 0 0 0,-1 0 1 0 0,1 1-1 0 0,-1 0 0 0 0,1 0 0 0 0,0 0 1 0 0,2 0 5 0 0,17-12-19 0 0,2 0 7 0 0,0 1 1 0 0,0 2 0 0 0,1 0-1 0 0,1 2 1 0 0,0 0 0 0 0,0 2-1 0 0,0 1 1 0 0,0 2 0 0 0,1 0-1 0 0,0 2 1 0 0,-1 1 0 0 0,1 1-1 0 0,-1 1 1 0 0,2 2 11 0 0,-2 3 21 0 0,0 2 1 0 0,-1 1-1 0 0,0 1 0 0 0,-1 1 0 0 0,0 1 1 0 0,0 2-1 0 0,-2 0 0 0 0,0 1 1 0 0,-1 2-1 0 0,4 4-21 0 0,119 79 202 0 0,55-10 197 0 0,-193-89-380 0 0,0 0 1 0 0,1-1 0 0 0,-1 0 0 0 0,1 0-1 0 0,-1-1 1 0 0,1 0 0 0 0,0 0 0 0 0,-1 0-1 0 0,1-1 1 0 0,-1-1 0 0 0,0 1 0 0 0,1-1-1 0 0,-1 0 1 0 0,0-1 0 0 0,0 0 0 0 0,0 0 0 0 0,0-1-1 0 0,-1 1 1 0 0,1-1 0 0 0,-1-1 0 0 0,0 1-1 0 0,0-1 1 0 0,-1 0 0 0 0,1 0 0 0 0,-1-1-1 0 0,0 0 1 0 0,-1 0 0 0 0,1 0 0 0 0,-1 0-1 0 0,-1-1 1 0 0,1 1 0 0 0,-1-1 0 0 0,0 0 0 0 0,0 0-1 0 0,-1 0 1 0 0,0-1 0 0 0,0 1 0 0 0,-1-1-1 0 0,0-2-19 0 0,2-7 29 0 0,-1-1-1 0 0,0 1 1 0 0,-2-1-1 0 0,0 1 1 0 0,-1-1-1 0 0,-1 1 1 0 0,0-1-1 0 0,-2 1 0 0 0,0 0 1 0 0,-2-4-29 0 0,4 15 22 0 0,0-1 0 0 0,-1 1 0 0 0,1 0 0 0 0,-1 0 0 0 0,-1 0 1 0 0,1 0-1 0 0,-1 1 0 0 0,0-1 0 0 0,-1 1 0 0 0,1 0 0 0 0,-1 0 0 0 0,0 1 0 0 0,0-1 0 0 0,0 1 1 0 0,-1 0-1 0 0,1 0 0 0 0,-1 1 0 0 0,0 0 0 0 0,0 0 0 0 0,-1 0 0 0 0,1 1 0 0 0,0 0 0 0 0,-1 0 1 0 0,1 1-1 0 0,-1-1 0 0 0,0 1 0 0 0,-3 1-22 0 0,-9 2-9 0 0,0 2-1 0 0,1 0 1 0 0,-1 1 0 0 0,1 1-1 0 0,0 1 1 0 0,0 0 0 0 0,1 2-1 0 0,0 0 1 0 0,1 0 0 0 0,0 2-1 0 0,0 0 1 0 0,1 1 0 0 0,0 0-1 0 0,1 1 1 0 0,1 1 0 0 0,0 0-1 0 0,-1 4 10 0 0,3-8-120 0 0,-70 77-3527 0 0,68-79 2521 0 0</inkml:trace>
  <inkml:trace contextRef="#ctx0" brushRef="#br0" timeOffset="83474.019">2882 13040 5689 0 0,'-1'0'39'0'0,"0"0"1"0"0,1 1-1 0 0,-1-1 0 0 0,0 0 0 0 0,0 1 0 0 0,1-1 1 0 0,-1 0-1 0 0,0 1 0 0 0,1-1 0 0 0,-1 1 1 0 0,0-1-1 0 0,1 1 0 0 0,-1-1 0 0 0,1 1 0 0 0,-1-1 1 0 0,1 1-1 0 0,-1 0 0 0 0,1-1 0 0 0,-1 1 0 0 0,1 0 1 0 0,0 0-1 0 0,-1-1 0 0 0,1 1 0 0 0,0 0 0 0 0,-1 0 1 0 0,1-1-1 0 0,0 1 0 0 0,0 0 0 0 0,0 0 0 0 0,0 0 1 0 0,0-1-1 0 0,0 1 0 0 0,0 0 0 0 0,0 0 1 0 0,0 0-1 0 0,0-1 0 0 0,1 1 0 0 0,-1 0 0 0 0,0 0 1 0 0,0-1-1 0 0,1 1 0 0 0,-1 0 0 0 0,0-1 0 0 0,1 1 1 0 0,-1 0-1 0 0,1-1 0 0 0,-1 1 0 0 0,1 0 0 0 0,-1-1 1 0 0,1 1-1 0 0,0-1 0 0 0,-1 1 0 0 0,1-1 0 0 0,0 1 1 0 0,-1-1-1 0 0,1 1 0 0 0,0-1 0 0 0,-1 0 1 0 0,1 0-1 0 0,0 1 0 0 0,0-1 0 0 0,-1 0 0 0 0,1 0 1 0 0,0 0-40 0 0,55 16-317 0 0,-53-15 458 0 0,373 62 1988 0 0,83-9-2129 0 0,-15-34-205 0 0,-436-20 6 0 0,0 1 0 0 0,0-2 0 0 0,0 1-1 0 0,0-1 1 0 0,1 0 0 0 0,-1 0-1 0 0,0-1 1 0 0,-1 0 0 0 0,1-1-1 0 0,0 0 1 0 0,-1 0 0 0 0,1 0-1 0 0,-1-1 1 0 0,0 0 0 0 0,0-1 0 0 0,-1 1-1 0 0,1-2 1 0 0,-1 1 0 0 0,0 0-1 0 0,3-4 200 0 0,4-10-1200 0 0</inkml:trace>
  <inkml:trace contextRef="#ctx0" brushRef="#br0" timeOffset="84057.132">3083 13158 7001 0 0,'-20'98'4866'0'0,"21"-95"-4861"0"0,1 0 0 0 0,0 0 0 0 0,0 0 0 0 0,0-1 0 0 0,1 1 1 0 0,-1 0-1 0 0,0-1 0 0 0,1 0 0 0 0,0 1 0 0 0,0-1 1 0 0,-1 0-1 0 0,1-1 0 0 0,0 1 0 0 0,1 0 0 0 0,-1-1 1 0 0,0 0-1 0 0,0 1 0 0 0,1-2 0 0 0,-1 1 0 0 0,0 0 1 0 0,1 0-1 0 0,-1-1 0 0 0,1 0 0 0 0,-1 0 0 0 0,1 0 1 0 0,1 0-6 0 0,1 1 29 0 0,39 7 61 0 0,0 1 0 0 0,-1 3 1 0 0,0 1-1 0 0,-1 3 1 0 0,0 1-1 0 0,-1 2 0 0 0,-2 2 1 0 0,0 2-1 0 0,-1 1 1 0 0,-1 2-1 0 0,-1 2 0 0 0,-2 1 1 0 0,-1 2-1 0 0,8 11-90 0 0,-33-31 19 0 0,-1 1 1 0 0,-1-1-1 0 0,0 1 0 0 0,0 1 1 0 0,-2-1-1 0 0,1 1 0 0 0,-1 0 1 0 0,-1 0-1 0 0,-1 1 0 0 0,0-1 1 0 0,0 1-1 0 0,-1 0 0 0 0,-1-1 1 0 0,-1 1-1 0 0,0 0 0 0 0,0 0 1 0 0,-1 0-1 0 0,-1-1 0 0 0,0 1 1 0 0,-1 0-1 0 0,-1-1 0 0 0,-2 5-19 0 0,-9 27 82 0 0,-3-1 0 0 0,-1 0-1 0 0,-2-2 1 0 0,-2 0 0 0 0,-25 33-82 0 0,-35 39 152 0 0,-4-4 0 0 0,-74 69-152 0 0,-112 143 66 0 0,93-47 61 0 0,178-273-133 0 0,0 1 0 0 0,1-1 0 0 0,-1 1 0 0 0,1 0-1 0 0,-1-1 1 0 0,1 1 0 0 0,0 0 0 0 0,0 0 0 0 0,0 0 0 0 0,0 0 0 0 0,1 0-1 0 0,-1 0 1 0 0,1 0 0 0 0,0 0 0 0 0,0 0 0 0 0,0 0 0 0 0,0 0-1 0 0,1 0 1 0 0,-1 0 0 0 0,1 0 0 0 0,-1 0 0 0 0,1 0 0 0 0,0 0 0 0 0,0 0-1 0 0,1 0 1 0 0,-1-1 0 0 0,1 1 0 0 0,-1 0 0 0 0,1-1 0 0 0,0 1 0 0 0,0-1-1 0 0,0 0 1 0 0,0 1 0 0 0,0-1 0 0 0,0 0 0 0 0,1 0 0 0 0,-1-1 0 0 0,1 1-1 0 0,-1 0 1 0 0,1-1 0 0 0,1 1 6 0 0,31 12 20 0 0,0-1 0 0 0,1-2-1 0 0,0-1 1 0 0,1-2 0 0 0,0-1-1 0 0,10-1-19 0 0,4 1 63 0 0,751 86 631 0 0,-715-85-732 0 0,0-4 0 0 0,1-4 0 0 0,-1-4-1 0 0,0-4 1 0 0,23-7 38 0 0,-98 13-199 0 0,0 1 0 0 0,0-2 0 0 0,0 1 0 0 0,0-2 0 0 0,0 0 0 0 0,0 0 0 0 0,-1-1 1 0 0,0 0-1 0 0,0-1 0 0 0,0 0 0 0 0,-1-1 0 0 0,0 0 0 0 0,0-1 0 0 0,-1 0 0 0 0,0 0 0 0 0,0-1 0 0 0,-1 0 0 0 0,0-1 0 0 0,-1 0 0 0 0,0 0 0 0 0,4-9 199 0 0,15-68-1939 0 0,-19 38 431 0 0</inkml:trace>
  <inkml:trace contextRef="#ctx0" brushRef="#br0" timeOffset="91300.004">6320 13461 4737 0 0,'45'38'5421'0'0,"-5"52"-4180"0"0,-19-36-1076 0 0,22 52-44 0 0,-5 3-1 0 0,-5 1 1 0 0,-4 2 0 0 0,-6 0 0 0 0,2 51-121 0 0,26 413-1740 0 0,-50-575 1645 0 0,-1 1 1 0 0,1-1-1 0 0,-1 0 1 0 0,0 1-1 0 0,0-1 1 0 0,1 0-1 0 0,-1 1 1 0 0,0-1-1 0 0,0 0 1 0 0,0 1-1 0 0,-1-1 1 0 0,1 0-1 0 0,0 1 1 0 0,0-1-1 0 0,-1 0 1 0 0,1 0-1 0 0,-1 1 1 0 0,1-1 0 0 0,-1 0-1 0 0,1 0 1 0 0,-1 0-1 0 0,0 0 1 0 0,0 1-1 0 0,0-1 1 0 0,1 0-1 0 0,-1 0 1 0 0,0-1-1 0 0,0 1 1 0 0,0 0-1 0 0,0 0 1 0 0,-1 0-1 0 0,1-1 1 0 0,0 1-1 0 0,0 0 1 0 0,0-1-1 0 0,-1 1 1 0 0,1-1-1 0 0,-1 1 95 0 0,-5-8-1045 0 0,1-5-362 0 0</inkml:trace>
  <inkml:trace contextRef="#ctx0" brushRef="#br0" timeOffset="91721.955">6268 13683 6161 0 0,'1'-8'304'0'0,"0"0"-1"0"0,1 0 0 0 0,1 0 1 0 0,-1 0-1 0 0,1 0 0 0 0,1 0 1 0 0,-1 0-1 0 0,1 1 1 0 0,0 0-1 0 0,1 0 0 0 0,0 0 1 0 0,0 0-1 0 0,1 1 0 0 0,-1 0 1 0 0,2-1-304 0 0,16-12 72 0 0,1 1 1 0 0,1 1-1 0 0,0 1 1 0 0,1 1 0 0 0,1 1-1 0 0,4 0-72 0 0,16-9 293 0 0,-27 11-293 0 0,1 1 1 0 0,1 2-1 0 0,0 0 1 0 0,0 1 0 0 0,1 1-1 0 0,0 1 1 0 0,0 1-1 0 0,0 2 1 0 0,0 0-1 0 0,1 1 1 0 0,-1 1 0 0 0,1 1-1 0 0,0 2 1 0 0,6 1-1 0 0,-25-2-5 0 0,0 0 0 0 0,0 1 0 0 0,-1 0 0 0 0,1 0 0 0 0,-1 0 0 0 0,0 0 0 0 0,1 1 0 0 0,-1-1 0 0 0,0 1 0 0 0,0 0 0 0 0,-1 1 0 0 0,1-1 0 0 0,-1 1 0 0 0,1-1 0 0 0,-1 1 0 0 0,0 0 0 0 0,-1 0 0 0 0,1 0 0 0 0,-1 1 0 0 0,0-1 0 0 0,0 1 0 0 0,0-1 0 0 0,0 1 0 0 0,-1 0 0 0 0,0-1 0 0 0,0 1 0 0 0,0 0 0 0 0,0 0 0 0 0,-1 0 0 0 0,0 0 0 0 0,0 2 5 0 0,-29 154-32 0 0,-241 392 3318 0 0,196-339-2624 0 0,73-209-677 0 0,1 1 0 0 0,0-1 1 0 0,0 0-1 0 0,0 1 0 0 0,0-1 0 0 0,1 1 1 0 0,0-1-1 0 0,0 0 0 0 0,1 0 1 0 0,0 1-1 0 0,-1-1 0 0 0,2 0 1 0 0,-1 0-1 0 0,0-1 0 0 0,1 1 1 0 0,0 0-1 0 0,0-1 0 0 0,1 0 1 0 0,-1 0-1 0 0,1 0 0 0 0,0 0 1 0 0,0 0-1 0 0,0-1 0 0 0,2 2 15 0 0,112 71-559 0 0,-116-76 552 0 0,136 57-1704 0 0,-42-59-4008 0 0,-72-15 3565 0 0,-12 3 537 0 0</inkml:trace>
  <inkml:trace contextRef="#ctx0" brushRef="#br0" timeOffset="92005.107">7304 14182 1728 0 0,'7'11'612'0'0,"-1"0"-1"0"0,-1 1 0 0 0,0-1 0 0 0,-1 1 0 0 0,0 0 1 0 0,-1 1-1 0 0,0-1 0 0 0,-1 0 0 0 0,0 1 1 0 0,-1 0-1 0 0,0-1 0 0 0,-1 3-611 0 0,2 10 751 0 0,-4 620 3381 0 0,3-594-4096 0 0,-1-11-1 0 0,1-1 1 0 0,2 0-1 0 0,2 0 1 0 0,2 0-1 0 0,2 3-35 0 0,-7-31-31 0 0,2-1 0 0 0,-1 0-1 0 0,1 0 1 0 0,1 0 0 0 0,0-1-1 0 0,0 1 1 0 0,1-1-1 0 0,0-1 1 0 0,1 1 0 0 0,0-1-1 0 0,0 0 1 0 0,1 0 0 0 0,0-1-1 0 0,0 0 1 0 0,0 0 0 0 0,1-1-1 0 0,0 0 1 0 0,1-1 0 0 0,-1 0-1 0 0,10 3 32 0 0,-12-5-137 0 0,1 0 1 0 0,-1 0-1 0 0,1-1 0 0 0,0 0 1 0 0,0-1-1 0 0,0 0 0 0 0,0 0 0 0 0,0 0 1 0 0,0-1-1 0 0,0-1 0 0 0,0 1 1 0 0,0-1-1 0 0,0-1 0 0 0,8-1 137 0 0,-12 1-210 0 0,-1 1-1 0 0,1-1 1 0 0,-1 0 0 0 0,1 0-1 0 0,-1 0 1 0 0,0-1 0 0 0,1 1-1 0 0,-1-1 1 0 0,-1 0-1 0 0,1 0 1 0 0,0 0 0 0 0,-1 0-1 0 0,1 0 1 0 0,-1-1 0 0 0,0 1-1 0 0,0-1 1 0 0,0 1 0 0 0,-1-1-1 0 0,1 0 1 0 0,0-3 210 0 0,10-50-1798 0 0,-9 28 538 0 0</inkml:trace>
  <inkml:trace contextRef="#ctx0" brushRef="#br0" timeOffset="92277.081">7091 14583 4689 0 0,'3'6'511'0'0,"33"63"3755"0"0,30 26-2382 0 0,-57-89-1874 0 0,0-1-1 0 0,0 0 0 0 0,0-1 0 0 0,1 0 0 0 0,-1 0 0 0 0,1-1 1 0 0,0 0-1 0 0,0 0 0 0 0,0-2 0 0 0,0 1 0 0 0,1-1 0 0 0,-1 0 1 0 0,0-1-1 0 0,1-1 0 0 0,6 0-9 0 0,3 1 0 0 0,21-3-318 0 0,0-1-1 0 0,0-3 1 0 0,0-1 0 0 0,0-2-1 0 0,-2-2 1 0 0,1-1 0 0 0,-2-2-1 0 0,0-2 1 0 0,36-22 318 0 0,12-9-1211 0 0,-41 24 296 0 0</inkml:trace>
  <inkml:trace contextRef="#ctx0" brushRef="#br0" timeOffset="89266.078">3291 16778 1424 0 0,'3'11'163'0'0,"0"0"-1"0"0,0-1 0 0 0,1 1 0 0 0,1-1 0 0 0,-1 1 1 0 0,2-1-1 0 0,0-1 0 0 0,0 1 0 0 0,0-1 1 0 0,1 0-1 0 0,1 0 0 0 0,-1-1 0 0 0,1 0 1 0 0,1-1-1 0 0,0 1 0 0 0,0-2 0 0 0,0 1 1 0 0,0-1-1 0 0,1-1 0 0 0,0 1 0 0 0,1-2 1 0 0,-1 1-1 0 0,5 0-162 0 0,-3-5-74 0 0,-1 1 0 0 0,1-2 0 0 0,0 0 0 0 0,-1 0 0 0 0,1-1 0 0 0,-1 0 0 0 0,0-1 0 0 0,0 0 0 0 0,0-1 0 0 0,0 0 0 0 0,0-1 0 0 0,-1 0 0 0 0,0-1 0 0 0,0 0 0 0 0,0 0 0 0 0,-1-1 0 0 0,0 0 0 0 0,0-1 0 0 0,-1 0 0 0 0,0-1 1 0 0,0 1-1 0 0,-1-1 0 0 0,0-1 0 0 0,-1 0 0 0 0,0 1 0 0 0,5-11 74 0 0,2-5-680 0 0</inkml:trace>
  <inkml:trace contextRef="#ctx0" brushRef="#br0" timeOffset="89540.855">2946 16540 4137 0 0,'9'8'138'0'0,"1"-1"-1"0"0,0 0 1 0 0,0-1 0 0 0,1 0 0 0 0,0-1 0 0 0,0 0-1 0 0,0-1 1 0 0,1 0 0 0 0,-1-1 0 0 0,1 0-1 0 0,0-1 1 0 0,0 0 0 0 0,0-1 0 0 0,0 0 0 0 0,0-1-1 0 0,10-1-137 0 0,2-2-161 0 0,0-2-1 0 0,0 0 0 0 0,0-2 0 0 0,-1-1 0 0 0,0 0 0 0 0,-1-2 0 0 0,0-1 1 0 0,0 0-1 0 0,-1-2 0 0 0,-1 0 0 0 0,13-11 162 0 0,-3 1-480 0 0</inkml:trace>
  <inkml:trace contextRef="#ctx0" brushRef="#br0" timeOffset="89821.991">4043 16367 4489 0 0,'26'27'1594'0'0,"-13"-13"-1455"0"0,0 0 0 0 0,1-1 0 0 0,0-1 0 0 0,1 0 0 0 0,0 0 0 0 0,1-2 1 0 0,0 0-1 0 0,1-1 0 0 0,7 3-139 0 0,126 30-29 0 0,-145-40-66 0 0,1-1 1 0 0,0-1-1 0 0,0 1 0 0 0,0-1 1 0 0,-1 0-1 0 0,1 0 1 0 0,0-1-1 0 0,0 0 0 0 0,0 0 1 0 0,-1 0-1 0 0,1-1 0 0 0,0 0 1 0 0,-1 0-1 0 0,1 0 0 0 0,-1-1 1 0 0,0 1-1 0 0,0-1 0 0 0,0 0 1 0 0,0-1-1 0 0,-1 0 0 0 0,1 1 1 0 0,-1-1-1 0 0,0-1 0 0 0,0 1 1 0 0,0-1 94 0 0,5-10-555 0 0</inkml:trace>
  <inkml:trace contextRef="#ctx0" brushRef="#br0" timeOffset="90084.33">4097 16704 4977 0 0,'9'44'1989'0'0,"-6"-22"-1776"0"0,1 0-1 0 0,1 0 1 0 0,1-1 0 0 0,1 0 0 0 0,1 0 0 0 0,0 0 0 0 0,2-1-1 0 0,0 0 1 0 0,1-1 0 0 0,12 16-213 0 0,-17-30-2 0 0,0 0 1 0 0,1 0 0 0 0,-1-1-1 0 0,1 0 1 0 0,0 0-1 0 0,0 0 1 0 0,0-1-1 0 0,1 0 1 0 0,-1 0-1 0 0,1-1 1 0 0,-1 0-1 0 0,1 0 1 0 0,0-1 0 0 0,0 0-1 0 0,0 0 1 0 0,0-1-1 0 0,0 0 1 0 0,0-1-1 0 0,0 1 1 0 0,-1-1-1 0 0,3-1 2 0 0,158-55-985 0 0,21-64-3931 0 0,-163 100 3874 0 0</inkml:trace>
  <inkml:trace contextRef="#ctx0" brushRef="#br0" timeOffset="90384.204">5003 16763 1256 0 0,'26'36'2608'0'0,"-23"-28"-2295"0"0,1 0-1 0 0,1-1 0 0 0,0 1 0 0 0,0-1 1 0 0,0 0-1 0 0,1-1 0 0 0,0 1 0 0 0,0-1 0 0 0,0 0 1 0 0,1 0-1 0 0,0-1 0 0 0,0 0 0 0 0,1-1 1 0 0,-1 1-1 0 0,1-1 0 0 0,0-1 0 0 0,0 1 0 0 0,1-1 1 0 0,-1-1-1 0 0,2 1-312 0 0,-5-6 45 0 0,0 1 0 0 0,-1-1 0 0 0,1 0 0 0 0,-1 0 0 0 0,0-1 0 0 0,0 0 0 0 0,0 1 0 0 0,0-1-1 0 0,-1 0 1 0 0,0-1 0 0 0,0 1 0 0 0,0-1 0 0 0,0 1 0 0 0,-1-1 0 0 0,1 0 0 0 0,-1 0 0 0 0,-1 0 0 0 0,1 0 0 0 0,-1 0 0 0 0,1-1 0 0 0,-1 1 0 0 0,-1 0 0 0 0,1-1 0 0 0,-1 1 0 0 0,0 0 0 0 0,0-1 0 0 0,-1 1 0 0 0,0-3-45 0 0,2-17 24 0 0,-2 0 1 0 0,0 1-1 0 0,-2-1 1 0 0,-1 0-1 0 0,0 1 0 0 0,-2-1 1 0 0,-1 1-1 0 0,-1 1 1 0 0,-1 0-1 0 0,-1 0 1 0 0,-1 0-1 0 0,-1 1 1 0 0,-1 1-1 0 0,-1 0 1 0 0,-6-7-25 0 0,18 26 2 0 0,-1-1 0 0 0,1 1 0 0 0,0 0 1 0 0,-1 0-1 0 0,0 0 0 0 0,1 0 1 0 0,-1 0-1 0 0,0 1 0 0 0,0-1 1 0 0,0 1-1 0 0,0 0 0 0 0,0 0 1 0 0,0 0-1 0 0,0 0 0 0 0,0 0 1 0 0,0 1-1 0 0,-1 0 0 0 0,1-1 1 0 0,0 1-1 0 0,0 0 0 0 0,-1 1 1 0 0,1-1-1 0 0,0 0 0 0 0,0 1 1 0 0,0 0-1 0 0,-1 0 0 0 0,1 0 0 0 0,0 0 1 0 0,0 0-1 0 0,0 0 0 0 0,1 1 1 0 0,-1 0-1 0 0,0-1 0 0 0,0 1 1 0 0,1 0-1 0 0,-1 1 0 0 0,1-1 1 0 0,0 0-1 0 0,0 1 0 0 0,0-1 1 0 0,0 1-1 0 0,0-1 0 0 0,0 1 1 0 0,1 0-1 0 0,-1 0 0 0 0,1 0 1 0 0,0 0-1 0 0,-1 0 0 0 0,2 0 1 0 0,-2 2-3 0 0,-10 27-13 0 0,0 1 0 0 0,2 0 0 0 0,2 0 1 0 0,1 1-1 0 0,1 0 0 0 0,2 1 1 0 0,1 1 12 0 0,-2 8-33 0 0,-8 90-1356 0 0,6-142-1735 0 0,-1-23 2244 0 0,-1 5-159 0 0</inkml:trace>
  <inkml:trace contextRef="#ctx0" brushRef="#br0" timeOffset="90728.035">3649 15959 5569 0 0,'-6'-2'273'0'0,"0"0"0"0"0,-1 0-1 0 0,1 0 1 0 0,-1 1 0 0 0,1 0 0 0 0,-1 1 0 0 0,0-1-1 0 0,1 1 1 0 0,-1 0 0 0 0,0 1 0 0 0,1 0-1 0 0,-1 0 1 0 0,1 0 0 0 0,-1 1 0 0 0,1 0-1 0 0,-6 2-272 0 0,4 1 112 0 0,-1-1 0 0 0,1 1 0 0 0,1 1 0 0 0,-1-1 0 0 0,1 1-1 0 0,0 1 1 0 0,0-1 0 0 0,1 1 0 0 0,0 0 0 0 0,0 1 0 0 0,0-1-1 0 0,1 1 1 0 0,0 0 0 0 0,1 1 0 0 0,0-1 0 0 0,0 1 0 0 0,-2 7-112 0 0,-7 41 3 0 0,2 0 0 0 0,2 1 0 0 0,3 0 0 0 0,3 0 0 0 0,2 0 0 0 0,2 1 0 0 0,3-1 0 0 0,3 0 1 0 0,5 16-4 0 0,-10-49-72 0 0,2 0 0 0 0,0-1-1 0 0,1 1 1 0 0,2-1 0 0 0,0 0 0 0 0,2 0 0 0 0,0-1 0 0 0,2 0 0 0 0,1-1 0 0 0,6 10 72 0 0,-14-28-138 0 0,1 1 0 0 0,0-1 0 0 0,-1 0-1 0 0,2 0 1 0 0,-1 0 0 0 0,0-1 0 0 0,1 1-1 0 0,-1-1 1 0 0,1-1 0 0 0,0 1-1 0 0,0-1 1 0 0,0 0 0 0 0,0 0 0 0 0,0-1-1 0 0,1 0 1 0 0,-1 0 0 0 0,0-1 0 0 0,1 1-1 0 0,-1-1 1 0 0,0 0 0 0 0,1-1 0 0 0,-1 0-1 0 0,0 0 1 0 0,0 0 0 0 0,1-1 0 0 0,-1 0-1 0 0,0 0 1 0 0,-1 0 0 0 0,1-1-1 0 0,0 0 1 0 0,-1 0 0 0 0,1-1 0 0 0,-1 1-1 0 0,0-1 1 0 0,0 0 0 0 0,0 0 0 0 0,-1-1-1 0 0,1 0 1 0 0,-1 1 0 0 0,2-5 138 0 0,6-11-971 0 0</inkml:trace>
  <inkml:trace contextRef="#ctx0" brushRef="#br0" timeOffset="90997.186">3301 16453 4905 0 0,'8'11'1768'0'0,"4"0"-1367"0"0,3 3-329 0 0,1-4-16 0 0,4-2-32 0 0,6-8-40 0 0,-2 0-16 0 0,6-2 0 0 0,3-6 0 0 0,4-3-40 0 0,0-2-65 0 0,4-4-55 0 0,1-1-104 0 0,4-2-440 0 0,0-3 560 0 0,3 0-352 0 0,-1-5-224 0 0</inkml:trace>
  <inkml:trace contextRef="#ctx0" brushRef="#br0" timeOffset="99298.288">5828 13558 8730 0 0,'-73'38'4026'0'0,"-76"81"-3419"0"0,142-113-609 0 0,1 0 1 0 0,-1 1 0 0 0,1-1-1 0 0,0 1 1 0 0,1 0-1 0 0,-1 1 1 0 0,2-1-1 0 0,-1 1 1 0 0,1 0-1 0 0,0 0 1 0 0,0 1-1 0 0,1-1 1 0 0,1 1 0 0 0,-1 0-1 0 0,1-1 1 0 0,1 1-1 0 0,-1 0 1 0 0,2 0-1 0 0,-1 0 1 0 0,1 0-1 0 0,1 0 1 0 0,-1 0 0 0 0,2 6 1 0 0,113 451-1382 0 0,-79-323 1224 0 0,-7 1-1 0 0,-5 1 1 0 0,-8 1-1 0 0,-3 66 159 0 0,-20-50 106 0 0,5 105 318 0 0,2-262-421 0 0,0 0 0 0 0,0 0-1 0 0,1 0 1 0 0,0 0 0 0 0,0 0 0 0 0,0 0 0 0 0,1 0 0 0 0,-1-1-1 0 0,1 1 1 0 0,0 0 0 0 0,1-1 0 0 0,-1 1 0 0 0,1-1 0 0 0,0 0-1 0 0,0 0 1 0 0,0 0 0 0 0,0-1 0 0 0,1 1 0 0 0,0-1 0 0 0,0 1 0 0 0,-1-1-1 0 0,2 0 1 0 0,-1-1 0 0 0,0 1 0 0 0,1-1 0 0 0,-1 0 0 0 0,1 0-1 0 0,0 0 1 0 0,-1-1 0 0 0,1 1 0 0 0,0-1-3 0 0,5 1-292 0 0,1-1 1 0 0,-1 0-1 0 0,0-1 1 0 0,1 0 0 0 0,-1 0-1 0 0,1-1 1 0 0,-1-1-1 0 0,0 0 1 0 0,0 0-1 0 0,0-1 1 0 0,0 0-1 0 0,0 0 1 0 0,-1-2-1 0 0,1 1 1 0 0,-1-1-1 0 0,0 0 1 0 0,0-1-1 0 0,1-1 292 0 0,7-7-1580 0 0</inkml:trace>
  <inkml:trace contextRef="#ctx0" brushRef="#br0" timeOffset="99555.93">5494 12879 7834 0 0,'0'3'130'0'0,"0"0"0"0"0,0 0 1 0 0,0 0-1 0 0,1 0 1 0 0,0 0-1 0 0,-1 0 0 0 0,1-1 1 0 0,0 1-1 0 0,0 0 1 0 0,1 0-1 0 0,-1-1 0 0 0,0 1 1 0 0,1-1-1 0 0,0 1 1 0 0,-1-1-1 0 0,1 0 0 0 0,0 0 1 0 0,0 0-1 0 0,1 0 0 0 0,-1 0 1 0 0,0 0-1 0 0,1 0 1 0 0,-1-1-1 0 0,1 1 0 0 0,-1-1 1 0 0,1 0-1 0 0,0 1 1 0 0,-1-1-1 0 0,1-1 0 0 0,0 1 1 0 0,0 0-1 0 0,2 0-130 0 0,99 2-294 0 0,-69-7-28 0 0,-1-2 0 0 0,1-1 1 0 0,-2-2-1 0 0,1-1 0 0 0,-1-2 1 0 0,-1-1-1 0 0,0-2 0 0 0,-1-1 0 0 0,-1-1 1 0 0,0-2-1 0 0,-2-1 0 0 0,0-1 1 0 0,7-8 321 0 0,14-15-1377 0 0</inkml:trace>
  <inkml:trace contextRef="#ctx0" brushRef="#br0" timeOffset="101113.121">5764 12992 320 0 0,'-62'-31'3084'0'0,"58"27"-2807"0"0,-1 1 1 0 0,0-1 0 0 0,1 1 0 0 0,-1 0 0 0 0,0 0 0 0 0,0 1-1 0 0,-1 0 1 0 0,1 0 0 0 0,0 0 0 0 0,-1 0 0 0 0,1 1 0 0 0,-1 0-1 0 0,0 0 1 0 0,1 1 0 0 0,-1-1 0 0 0,0 1 0 0 0,1 0-1 0 0,-4 1-277 0 0,3 4 88 0 0,0 0 0 0 0,1 1 0 0 0,0 0 0 0 0,0 0 0 0 0,0 0 0 0 0,0 0-1 0 0,1 1 1 0 0,0-1 0 0 0,1 1 0 0 0,-1 0 0 0 0,1 1 0 0 0,1-1-1 0 0,-1 0 1 0 0,1 1 0 0 0,1-1 0 0 0,-1 1 0 0 0,1 0 0 0 0,0 0 0 0 0,1-1-1 0 0,0 1 1 0 0,0 0 0 0 0,1 0 0 0 0,1 5-88 0 0,58 705-388 0 0,-45-496 408 0 0,12 168 2115 0 0,-21 291-2135 0 0,-7-661 9 0 0,0-13-14 0 0,0 0-1 0 0,0 0 0 0 0,0 0 1 0 0,1 0-1 0 0,0 0 1 0 0,0 0-1 0 0,1 0 0 0 0,0 0 1 0 0,0 0-1 0 0,1 0 1 0 0,0-1-1 0 0,0 1 0 0 0,0 0 1 0 0,1-1-1 0 0,0 0 1 0 0,0 1-1 0 0,1-1 0 0 0,0 0 1 0 0,0-1-1 0 0,5 6 6 0 0,26 16-83 0 0,2-2 0 0 0,0-1 0 0 0,2-2 0 0 0,1-1 0 0 0,0-2-1 0 0,32 9 84 0 0,-52-19-258 0 0,1-1-1 0 0,1-1 0 0 0,-1-1 0 0 0,1 0 0 0 0,0-2 0 0 0,0 0 0 0 0,0-2 0 0 0,14 0 259 0 0,-5-3-565 0 0</inkml:trace>
  <inkml:trace contextRef="#ctx0" brushRef="#br0" timeOffset="93224.041">11071 13064 5625 0 0,'-19'141'2641'0'0,"-1"-13"-2225"0"0,4 0 0 0 0,6 2 0 0 0,6-1 0 0 0,6 1 0 0 0,5-1 0 0 0,9 28-416 0 0,-11-122-107 0 0,1-1 0 0 0,2 0 0 0 0,1-1 0 0 0,1 0 0 0 0,2 0 0 0 0,2-1-1 0 0,0-1 1 0 0,2 0 0 0 0,2-1 0 0 0,0-1 0 0 0,2 0 0 0 0,9 8 107 0 0,-23-31-197 0 0,0 0 0 0 0,1-1 0 0 0,-1 1 0 0 0,1-1 0 0 0,0-1 0 0 0,1 1 0 0 0,-1-1 0 0 0,1-1 0 0 0,0 1 0 0 0,-1-1 0 0 0,2-1 0 0 0,-1 1 0 0 0,4 0 197 0 0,14-2-939 0 0</inkml:trace>
  <inkml:trace contextRef="#ctx0" brushRef="#br0" timeOffset="93519.973">11765 13954 7098 0 0,'12'218'4574'0'0,"11"106"-4098"0"0,-9-274-777 0 0,-11-62-242 0 0,28-377-3828 0 0,-20 277 2811 0 0,-5 60 404 0 0</inkml:trace>
  <inkml:trace contextRef="#ctx0" brushRef="#br0" timeOffset="93798.561">11990 13730 3209 0 0,'42'124'5362'0'0,"-8"76"-2517"0"0,-26-137-2428 0 0,26 217-477 0 0,-35-280 35 0 0,0-1 1 0 0,1 1-1 0 0,-1 0 0 0 0,1-1 1 0 0,-1 1-1 0 0,1 0 0 0 0,-1-1 0 0 0,0 1 1 0 0,1 0-1 0 0,-1 0 0 0 0,0-1 0 0 0,1 1 1 0 0,-1 0-1 0 0,0 0 0 0 0,1 0 1 0 0,-1 0-1 0 0,0 0 0 0 0,1 0 0 0 0,-1 0 1 0 0,0 0-1 0 0,1 1 0 0 0,-1-1 1 0 0,0 0-1 0 0,1 0 0 0 0,-1 0 0 0 0,1 1 1 0 0,-1-1-1 0 0,0 0 0 0 0,1 1 0 0 0,-1-1 1 0 0,1 0-1 0 0,-1 1 0 0 0,1-1 1 0 0,-1 1-1 0 0,1-1 0 0 0,-1 1 0 0 0,1-1 1 0 0,0 1-1 0 0,-1-1 0 0 0,1 1 1 0 0,-1-1-1 0 0,1 1 0 0 0,0 0 0 0 0,0-1 1 0 0,-1 1-1 0 0,1 0 0 0 0,0-1 0 0 0,0 1 1 0 0,0 0-1 0 0,0-1 0 0 0,0 1 1 0 0,0 0-1 0 0,0-1 0 0 0,0 1 0 0 0,0 0 1 0 0,0-1-1 0 0,0 1 0 0 0,0 0 0 0 0,0-1 1 0 0,1 1-1 0 0,-1-1 0 0 0,0 1 1 0 0,1 0-1 0 0,-1-1 25 0 0,-33-46-2100 0 0,-1-11 880 0 0,16 21 366 0 0</inkml:trace>
  <inkml:trace contextRef="#ctx0" brushRef="#br0" timeOffset="94065.122">11420 13656 7410 0 0,'56'40'3430'0'0,"-39"-26"-3243"0"0,1-1 0 0 0,0 0 0 0 0,1-2 0 0 0,1 0 0 0 0,0-2 0 0 0,0 0 0 0 0,16 4-187 0 0,31 3 215 0 0,1-4-1 0 0,1-2 0 0 0,0-4 1 0 0,36-1-215 0 0,-94-4-62 0 0,-1-1 0 0 0,1 1 0 0 0,0-2 0 0 0,0 0 0 0 0,-1 0 0 0 0,1 0 0 0 0,-1-2-1 0 0,1 1 1 0 0,-1-1 0 0 0,0-1 0 0 0,0 0 0 0 0,0 0 0 0 0,-1-1 0 0 0,1 0 0 0 0,-1-1 0 0 0,0 0 0 0 0,-1 0 0 0 0,1-1 0 0 0,-1 0 0 0 0,-1-1 0 0 0,1 1 0 0 0,-1-1 0 0 0,-1-1 0 0 0,1 0 0 0 0,-1 1 0 0 0,-1-2 0 0 0,1-1 62 0 0,78-235-4696 0 0,-67 193 3349 0 0</inkml:trace>
  <inkml:trace contextRef="#ctx0" brushRef="#br0" timeOffset="94066.122">12663 13193 4241 0 0,'61'207'5133'0'0,"-33"118"-2691"0"0,-27-300-2199 0 0,4 80 37 0 0,-4 1 0 0 0,-5 0 1 0 0,-5-1-1 0 0,-4 0 1 0 0,-5 0-1 0 0,-4-2 1 0 0,-4-1-1 0 0,-6-1 1 0 0,-3-1-1 0 0,-13 17-280 0 0,40-97-250 0 0,-1-1-1 0 0,0-1 1 0 0,-2 0 0 0 0,0 0-1 0 0,-1-1 1 0 0,0 0-1 0 0,-2-1 1 0 0,0-1-1 0 0,0 0 1 0 0,-2-1 0 0 0,1 0-1 0 0,-2-1 1 0 0,-15 9 250 0 0,-51-8-2026 0 0,38-13 310 0 0</inkml:trace>
  <inkml:trace contextRef="#ctx0" brushRef="#br0" timeOffset="100107.465">12582 11932 5409 0 0,'112'57'2682'0'0,"-85"-47"-2504"0"0,0 0-1 0 0,0 2 0 0 0,-1 1 1 0 0,0 1-1 0 0,-1 1 1 0 0,-1 1-1 0 0,-1 2 1 0 0,0 0-1 0 0,-1 1 1 0 0,-1 1-1 0 0,-1 1 0 0 0,-1 1 1 0 0,-1 1-1 0 0,-1 0 1 0 0,0 2-1 0 0,-2 0 1 0 0,-1 0-1 0 0,8 22-177 0 0,3 56-635 0 0,-4 0 1 0 0,-5 2-1 0 0,-3 12 635 0 0,1-1-813 0 0,77 640-1548 0 0,-21 5 6399 0 0,-55-516-1763 0 0,-11 0-1 0 0,-11 0 1 0 0,-37 228-2275 0 0,38-428 122 0 0,2-7-49 0 0,-2 0 0 0 0,-1-1 0 0 0,-2 1-1 0 0,-1-1 1 0 0,-2-1 0 0 0,-2 0 0 0 0,-8 13-73 0 0,20-42-14 0 0,-1 0 0 0 0,0-1 0 0 0,0 1 0 0 0,-1-1 0 0 0,0 0-1 0 0,0 0 1 0 0,0-1 0 0 0,-1 1 0 0 0,1-1 0 0 0,-1 0 0 0 0,-1 0 0 0 0,1 0 0 0 0,-1-1-1 0 0,0 0 1 0 0,0 0 0 0 0,0 0 0 0 0,0-1 0 0 0,-1 0 0 0 0,1 0 0 0 0,-1-1 0 0 0,0 0 0 0 0,0 0-1 0 0,0 0 1 0 0,0-1 0 0 0,0 0 0 0 0,0 0 0 0 0,0-1 0 0 0,0 0 0 0 0,-3 0 14 0 0,-7-7-228 0 0,1 0 0 0 0,0-1 1 0 0,0-1-1 0 0,1 0 0 0 0,0-1 1 0 0,1-1-1 0 0,0 0 0 0 0,1-1 0 0 0,0 0 1 0 0,0-1-1 0 0,2-1 0 0 0,0 0 1 0 0,-5-8 227 0 0,-6-3-773 0 0,-63-74-1057 0 0,36 55 399 0 0</inkml:trace>
  <inkml:trace contextRef="#ctx0" brushRef="#br0" timeOffset="92528.022">8508 14408 6105 0 0,'33'55'3093'0'0,"-30"-46"-3006"0"0,2-1 0 0 0,-1 1 0 0 0,1-1-1 0 0,0 0 1 0 0,1 0 0 0 0,0-1 0 0 0,0 1 0 0 0,1-1 0 0 0,-1-1 0 0 0,2 1-1 0 0,-1-1 1 0 0,1 0 0 0 0,0-1 0 0 0,0 0 0 0 0,4 2-87 0 0,25 6-10 0 0,0-2 0 0 0,1-1 0 0 0,0-2 0 0 0,0-1 0 0 0,1-2 0 0 0,0-2 0 0 0,0-2 0 0 0,0-1 0 0 0,0-2 0 0 0,0-2 1 0 0,10-3 9 0 0,-8 1-801 0 0,-1-3 1 0 0,1-1-1 0 0,-2-2 1 0 0,37-16 800 0 0,-37 10-789 0 0</inkml:trace>
  <inkml:trace contextRef="#ctx0" brushRef="#br0" timeOffset="105849.017">8793 14351 3537 0 0,'55'31'3443'0'0,"-48"-30"-3374"0"0,8 3 20 0 0,-1-2 1 0 0,1 1 0 0 0,0-2 0 0 0,0 0 0 0 0,-1-1-1 0 0,1 0 1 0 0,0-1 0 0 0,0-1 0 0 0,0 0 0 0 0,-1-1-1 0 0,9-3-89 0 0,208-105 318 0 0,-351 140 1162 0 0,-31-36-1432 0 0,111 2-73 0 0,-1 3 0 0 0,0 1 0 0 0,0 2 0 0 0,0 1 0 0 0,0 3 0 0 0,1 1 0 0 0,-4 3 25 0 0,13 0-307 0 0,0 2-1 0 0,2 1 0 0 0,-1 1 1 0 0,2 1-1 0 0,-1 2 0 0 0,2 0 1 0 0,0 2-1 0 0,2 1 0 0 0,0 2 1 0 0,-2 3 307 0 0,13-9-880 0 0,4-1-398 0 0</inkml:trace>
  <inkml:trace contextRef="#ctx0" brushRef="#br0" timeOffset="108740.077">8833 14410 6257 0 0,'-19'17'3376'0'0,"12"-8"-3266"0"0,3-19-503 0 0,3 5 386 0 0,-1-1 1 0 0,1 1-1 0 0,1 0 1 0 0,-1-1-1 0 0,1 1 1 0 0,0-1-1 0 0,0 1 1 0 0,1 0-1 0 0,-1-1 0 0 0,1 1 1 0 0,0-1-1 0 0,1 1 1 0 0,-1 0-1 0 0,1 0 1 0 0,0 0-1 0 0,1 0 0 0 0,-1 0 1 0 0,1 0-1 0 0,0 1 1 0 0,0-1-1 0 0,0 1 1 0 0,1 0-1 0 0,-1 0 1 0 0,1 0-1 0 0,0 0 0 0 0,0 1 1 0 0,1-1-1 0 0,-1 1 1 0 0,1 0-1 0 0,-1 0 1 0 0,1 1-1 0 0,0 0 1 0 0,0-1-1 0 0,0 2 0 0 0,1-1 1 0 0,-1 1-1 0 0,2-1 7 0 0,92 9 381 0 0,-78-4-350 0 0,-1-1 1 0 0,1 0-1 0 0,0-2 0 0 0,0 0 1 0 0,0-2-1 0 0,0 0 0 0 0,10-3-31 0 0,-20 2 11 0 0,146-57 72 0 0,-156 60-77 0 0,1-1 1 0 0,-1 0-1 0 0,0 1 0 0 0,0-1 1 0 0,0 0-1 0 0,0 0 0 0 0,1 0 1 0 0,-1 0-1 0 0,-1 0 1 0 0,1 0-1 0 0,0 0 0 0 0,0 0 1 0 0,0-1-1 0 0,-1 1 0 0 0,1 0 1 0 0,0 0-1 0 0,-1-1 1 0 0,1 1-1 0 0,-1 0 0 0 0,1-1 1 0 0,-1 1-1 0 0,0-1 0 0 0,0 1 1 0 0,0 0-1 0 0,0-1 1 0 0,0 1-1 0 0,0-1 0 0 0,0 1 1 0 0,0 0-1 0 0,0-1 0 0 0,-1 1 1 0 0,1-1-7 0 0,-15 8 352 0 0,-13 12-240 0 0,-27 20 290 0 0,-2-3 1 0 0,-2-2 0 0 0,0-3 0 0 0,-2-2 0 0 0,-32 8-403 0 0,37-24-5 0 0,0-1 0 0 0,0-4-1 0 0,0-1 1 0 0,-1-4 0 0 0,0-1 0 0 0,-41-7 5 0 0,71 5-27 0 0,-96 9-50 0 0,123-8 64 0 0,0 0-15 0 0,0 0-4 0 0,0 0 0 0 0,17 4-23 0 0,152 5-18 0 0,397-62 450 0 0,-500 47-1764 0 0,-142-39-1174 0 0,62 26 1163 0 0</inkml:trace>
  <inkml:trace contextRef="#ctx0" brushRef="#br1" timeOffset="-174560.842">15423 16564 3769 0 0,'-30'167'5694'0'0,"37"251"-3645"0"0,7-222-2751 0 0,35 163 702 0 0,-46-350-2729 0 0,-2-21 1992 0 0,-4-32-138 0 0,-1 13 31 0 0</inkml:trace>
  <inkml:trace contextRef="#ctx0" brushRef="#br1" timeOffset="-173834.211">15383 16642 4657 0 0,'9'-17'559'0'0,"0"0"0"0"0,1 1 0 0 0,1 0 0 0 0,0 1 0 0 0,1 0 0 0 0,1 1 0 0 0,12-11-559 0 0,-17 16 81 0 0,0 2 0 0 0,1-1-1 0 0,0 1 1 0 0,0 0 0 0 0,1 1-1 0 0,0 0 1 0 0,0 1-1 0 0,0 0 1 0 0,1 0 0 0 0,-1 1-1 0 0,1 1 1 0 0,0 0 0 0 0,0 0-1 0 0,1 1 1 0 0,-1 0-1 0 0,0 1 1 0 0,1 0 0 0 0,-1 1-1 0 0,1 1 1 0 0,-1-1 0 0 0,5 2-81 0 0,-11-1-21 0 0,0 0 1 0 0,1-1 0 0 0,-1 2-1 0 0,0-1 1 0 0,0 0 0 0 0,0 1 0 0 0,0 0-1 0 0,-1 0 1 0 0,1 1 0 0 0,0-1 0 0 0,-1 1-1 0 0,0 0 1 0 0,1 0 0 0 0,-1 1 0 0 0,-1-1-1 0 0,1 1 1 0 0,0 0 0 0 0,-1 0 0 0 0,0 0-1 0 0,0 0 1 0 0,0 1 0 0 0,0-1 0 0 0,-1 1-1 0 0,1-1 1 0 0,-1 1 0 0 0,-1 0 0 0 0,1 0-1 0 0,-1 0 1 0 0,1 0 0 0 0,-1 1 0 0 0,-1-1-1 0 0,1 0 1 0 0,-1 0 0 0 0,0 0 0 0 0,0 1-1 0 0,-1-1 1 0 0,1 1 20 0 0,-11 12-230 0 0,0 0-1 0 0,-2-1 1 0 0,0-1 0 0 0,0 0-1 0 0,-2 0 1 0 0,0-2-1 0 0,0 0 1 0 0,-2 0 0 0 0,1-2-1 0 0,-8 4 231 0 0,12-6 89 0 0,-193 162 2491 0 0,205-170-2564 0 0,-1 0 0 0 0,1 1 0 0 0,0-1 0 0 0,-1 0 0 0 0,1 1 0 0 0,0-1 0 0 0,1 1 0 0 0,-1-1 0 0 0,0 1 0 0 0,1-1 1 0 0,-1 0-1 0 0,1 1 0 0 0,0-1 0 0 0,0 0 0 0 0,0 0 0 0 0,0 0 0 0 0,0 1 0 0 0,0-1 0 0 0,1 0 0 0 0,-1 0 0 0 0,1-1 0 0 0,-1 1 0 0 0,1 0 0 0 0,0 0 0 0 0,0-1 0 0 0,0 1 0 0 0,0-1 0 0 0,0 0 0 0 0,0 1 0 0 0,0-1 0 0 0,0 0 0 0 0,0 0 0 0 0,1 0 0 0 0,-1-1 0 0 0,0 1 0 0 0,1 0 0 0 0,-1-1 0 0 0,0 0 0 0 0,1 1 0 0 0,-1-1 0 0 0,2 0-16 0 0,10 6 56 0 0,118 68-3 0 0,-4 5 0 0 0,64 55-53 0 0,-158-110-77 0 0,-24-17 10 0 0,67 28-1013 0 0,-75-38 952 0 0,1 0 0 0 0,-1 1 0 0 0,-1-1 0 0 0,1 0 0 0 0,0 0-1 0 0,-1 0 1 0 0,1-1 0 0 0,-1 1 0 0 0,0 0 0 0 0,0 0 0 0 0,0-1 0 0 0,-1 1 0 0 0,1 0 0 0 0,-1-1 0 0 0,0 1 0 0 0,0-1 0 0 0,0 1-1 0 0,0-1 1 0 0,0 1 0 0 0,-1 0 0 0 0,0-1 0 0 0,0-2 128 0 0,-27-108-2701 0 0,22 99 2563 0 0,1 0 1 0 0,0-1 0 0 0,1 0-1 0 0,1 0 1 0 0,1 0-1 0 0,0-1 1 0 0,1 1-1 0 0,1-1 1 0 0,0 1 0 0 0,2-7 137 0 0,-2 22 72 0 0,0-1 1 0 0,0 0 0 0 0,0 0 0 0 0,0 0 0 0 0,0 0 0 0 0,1 0 0 0 0,-1 0 0 0 0,1 0 0 0 0,-1 1 0 0 0,1-1-1 0 0,0 0 1 0 0,-1 0 0 0 0,1 1 0 0 0,0-1 0 0 0,0 0 0 0 0,0 1 0 0 0,1-1 0 0 0,-1 1 0 0 0,0-1 0 0 0,1 1 0 0 0,-1 0-1 0 0,0 0 1 0 0,1-1 0 0 0,0 1 0 0 0,-1 0 0 0 0,1 0 0 0 0,0 1 0 0 0,-1-1 0 0 0,1 0 0 0 0,0 0 0 0 0,0 1-1 0 0,0-1 1 0 0,-1 1 0 0 0,1 0 0 0 0,0 0 0 0 0,0-1 0 0 0,0 1 0 0 0,0 0 0 0 0,0 0 0 0 0,0 1 0 0 0,0-1-1 0 0,0 0 1 0 0,-1 1 0 0 0,1-1 0 0 0,0 1 0 0 0,0-1 0 0 0,0 1 0 0 0,-1 0 0 0 0,1 0 0 0 0,0 0 0 0 0,-1 0-1 0 0,1 0 1 0 0,0 1-73 0 0,74 76 2334 0 0,-54-31-2264 0 0,-2 0 1 0 0,-3 2-1 0 0,-1 0 0 0 0,-3 1 1 0 0,-2 0-1 0 0,-3 1 0 0 0,-1 0 0 0 0,-2 7-70 0 0,34 186-23 0 0,-36-228-13 0 0,0 0 1 0 0,0 0 0 0 0,2 0 0 0 0,0 0 0 0 0,1-1 0 0 0,0 0-1 0 0,1 0 1 0 0,1-1 0 0 0,0 1 0 0 0,1-2 0 0 0,1 1-1 0 0,0-1 1 0 0,1-1 0 0 0,0 0 0 0 0,1 0 0 0 0,0-1-1 0 0,1-1 1 0 0,0 0 0 0 0,0-1 0 0 0,1 0 0 0 0,1-1-1 0 0,-1-1 1 0 0,1 0 0 0 0,1-1 0 0 0,-1 0 0 0 0,1-1 0 0 0,0-1-1 0 0,0-1 1 0 0,0 0 0 0 0,0-1 0 0 0,5-1 35 0 0,-16-1-187 0 0,0-1 1 0 0,-1 0-1 0 0,1 0 1 0 0,0 0-1 0 0,-1-1 0 0 0,1 0 1 0 0,-1 0-1 0 0,0 0 1 0 0,1 0-1 0 0,-1-1 1 0 0,0 1-1 0 0,0-1 1 0 0,0 0-1 0 0,-1 0 1 0 0,1-1-1 0 0,-1 1 0 0 0,0-1 1 0 0,0 1-1 0 0,0-1 1 0 0,0 0-1 0 0,-1 0 1 0 0,1-1-1 0 0,-1 1 1 0 0,0 0-1 0 0,0-3 187 0 0,6-16-1185 0 0</inkml:trace>
  <inkml:trace contextRef="#ctx0" brushRef="#br1" timeOffset="-173557.373">16087 17337 4041 0 0,'14'50'3520'0'0,"24"53"-1151"0"0,-33-98-2397 0 0,1 0 0 0 0,0-1 0 0 0,-1 0 0 0 0,2 0-1 0 0,-1-1 1 0 0,0 0 0 0 0,1 0 0 0 0,0 0 0 0 0,-1-1 0 0 0,1 0 0 0 0,0 0 0 0 0,0-1-1 0 0,0 0 1 0 0,1 0 0 0 0,-1 0 0 0 0,0-1 0 0 0,0 0 0 0 0,0-1 0 0 0,0 1 0 0 0,0-1-1 0 0,1-1 1 0 0,-1 1 0 0 0,-1-1 0 0 0,1-1 0 0 0,0 1 0 0 0,0-1 0 0 0,-1 0-1 0 0,0-1 1 0 0,0 1 0 0 0,0-1 0 0 0,0-1 0 0 0,1 0 28 0 0,103-76-2317 0 0,-82 58 1517 0 0</inkml:trace>
  <inkml:trace contextRef="#ctx0" brushRef="#br1" timeOffset="-175771.662">13775 16739 3849 0 0,'155'-31'2364'0'0,"218"18"-9"0"0,-151-35-2066 0 0,-65 21-588 0 0,-156 27 241 0 0,21-9-632 0 0,-19 2-1972 0 0,-3 5 1795 0 0</inkml:trace>
  <inkml:trace contextRef="#ctx0" brushRef="#br1" timeOffset="-175169.41">14071 16602 4769 0 0,'-56'216'5028'0'0,"59"-211"-5013"0"0,0 0 0 0 0,0 0 0 0 0,0 0 0 0 0,0 0 0 0 0,1-1 0 0 0,0 1 0 0 0,0-1 0 0 0,0 0 0 0 0,0 0 1 0 0,1-1-1 0 0,-1 1 0 0 0,1-1 0 0 0,0 0 0 0 0,0 0 0 0 0,0-1 0 0 0,1 0 0 0 0,-1 1 0 0 0,1-2 0 0 0,-1 1 0 0 0,1-1 0 0 0,-1 0 0 0 0,1 0 1 0 0,2 0-16 0 0,9 5 29 0 0,0 1 0 0 0,0 0 1 0 0,0 1-1 0 0,-1 1 0 0 0,0 1 1 0 0,-1 0-1 0 0,0 1 0 0 0,-1 0 1 0 0,0 1-1 0 0,-1 1 0 0 0,0 0 1 0 0,11 15-30 0 0,-18-21 41 0 0,0 1 1 0 0,0 0 0 0 0,0 0-1 0 0,-1 1 1 0 0,0-1 0 0 0,-1 1 0 0 0,0 0-1 0 0,-1 1 1 0 0,1-1 0 0 0,-2 0 0 0 0,1 1-1 0 0,-1 0 1 0 0,-1 0 0 0 0,1 2-42 0 0,-37 12-584 0 0,-231 53-1492 0 0,252-72 2096 0 0,1 1-1 0 0,0 1 0 0 0,0 0 0 0 0,1 1 0 0 0,0 0 0 0 0,1 1 0 0 0,-1 0 1 0 0,2 1-1 0 0,-1 0 0 0 0,1 0 0 0 0,1 1 0 0 0,0 1 0 0 0,1 0 0 0 0,0 0 0 0 0,0 0 1 0 0,2 1-1 0 0,-1 0 0 0 0,2 0 0 0 0,0 1 0 0 0,0 0 0 0 0,1 0 0 0 0,1 0 1 0 0,0 0-1 0 0,1 0 0 0 0,1 1 0 0 0,0 5-19 0 0,2-16 35 0 0,0 0-1 0 0,0-1 1 0 0,1 1 0 0 0,-1 0-1 0 0,1-1 1 0 0,0 1 0 0 0,0-1 0 0 0,0 1-1 0 0,0-1 1 0 0,1 0 0 0 0,-1 0-1 0 0,1 0 1 0 0,0 0 0 0 0,0-1-1 0 0,0 1 1 0 0,0-1 0 0 0,0 0 0 0 0,1 1-1 0 0,-1-1 1 0 0,1-1 0 0 0,-1 1-1 0 0,1 0 1 0 0,0-1 0 0 0,0 0 0 0 0,-1 0-1 0 0,1 0 1 0 0,4 0-35 0 0,119 6 814 0 0,-95-8-659 0 0,386 0 345 0 0,-397 2-550 0 0,0 2-50 0 0,0-1 0 0 0,1-1 1 0 0,-1-1-1 0 0,1 0 0 0 0,-1-2 1 0 0,1-1-1 0 0,-1 0 0 0 0,0-1 1 0 0,0-2-1 0 0,-1 0 0 0 0,0-1 1 0 0,0-1-1 0 0,9-6 100 0 0,16-48-2804 0 0,-38 40 1847 0 0</inkml:trace>
  <inkml:trace contextRef="#ctx0" brushRef="#br1" timeOffset="-172329.741">17753 17188 880 0 0,'11'-42'640'0'0,"-10"36"-609"0"0,0 1-1 0 0,0-1 0 0 0,0 1 1 0 0,1-1-1 0 0,0 1 1 0 0,0 0-1 0 0,0-1 0 0 0,1 1 1 0 0,-1 0-1 0 0,1 0 1 0 0,1 1-1 0 0,-1-1 0 0 0,0 1 1 0 0,1 0-1 0 0,0-1 1 0 0,0 2-1 0 0,0-1 0 0 0,1 0 1 0 0,3-2-31 0 0,0 0 12 0 0,0 0 1 0 0,0 0 0 0 0,1 1-1 0 0,-1 0 1 0 0,1 0-1 0 0,0 1 1 0 0,1 0-1 0 0,-1 1 1 0 0,0 0 0 0 0,1 1-1 0 0,0-1 1 0 0,0 2-1 0 0,0-1 1 0 0,0 2-1 0 0,-1-1 1 0 0,1 1 0 0 0,0 1-1 0 0,0 0 1 0 0,0 0-1 0 0,0 1 1 0 0,0 0-1 0 0,-1 1 1 0 0,1 0 0 0 0,-1 0-1 0 0,1 1 1 0 0,-1 0-1 0 0,-1 1 1 0 0,2 0-13 0 0,1 5-48 0 0,16 15 443 0 0,2-1 1 0 0,0-1-1 0 0,1-1 0 0 0,1-2 0 0 0,1-1 0 0 0,1-2 1 0 0,1-1-1 0 0,2 0-395 0 0,-32-15 30 0 0,-1-1 0 0 0,1 1 0 0 0,-1-1 0 0 0,1 1 0 0 0,-1-1-1 0 0,1 0 1 0 0,-1-1 0 0 0,1 1 0 0 0,-1-1 0 0 0,1 1 0 0 0,-1-1 0 0 0,1 0 0 0 0,-1 0 0 0 0,0-1 0 0 0,0 1 0 0 0,0-1 0 0 0,1 1 0 0 0,-1-1 0 0 0,0 0-1 0 0,-1 0 1 0 0,1 0 0 0 0,0-1 0 0 0,-1 1 0 0 0,1-1 0 0 0,-1 1 0 0 0,0-1 0 0 0,0 0 0 0 0,0 0 0 0 0,1-2-30 0 0,40-98-273 0 0,-31-37-1418 0 0,-12 110 1096 0 0</inkml:trace>
  <inkml:trace contextRef="#ctx0" brushRef="#br1" timeOffset="-164177.555">11287 16751 7074 0 0,'-29'83'5746'0'0,"-4"27"-5653"0"0,38 141-362 0 0,-8-235 267 0 0,0 0 1 0 0,0 0-1 0 0,2 1 1 0 0,0 0-1 0 0,1-1 0 0 0,0 1 1 0 0,2-1-1 0 0,0 1 0 0 0,0-1 1 0 0,2 0-1 0 0,0 0 0 0 0,1 0 1 0 0,1 0-1 0 0,0-1 1 0 0,1 0-1 0 0,0 0 0 0 0,1-1 1 0 0,1 0-1 0 0,1 0 0 0 0,0-1 1 0 0,0 0-1 0 0,1-1 1 0 0,1 0-1 0 0,0-1 0 0 0,1 0 1 0 0,0-1-1 0 0,7 4 2 0 0,11 2 5 0 0,2-2 0 0 0,0-2 0 0 0,1-1 0 0 0,0-1 0 0 0,0-2 0 0 0,1-1 0 0 0,0-2 0 0 0,0-1-1 0 0,0-2 1 0 0,32-3-5 0 0,-26-1-23 0 0,39 0-187 0 0,0-4 1 0 0,-1-4-1 0 0,48-12 210 0 0,-58 1-671 0 0,-31 7-530 0 0,-35 6-3899 0 0,-5 6 4012 0 0</inkml:trace>
  <inkml:trace contextRef="#ctx0" brushRef="#br1" timeOffset="-163867.831">11220 17212 4841 0 0,'29'-2'632'0'0,"0"-1"1"0"0,-1-2-1 0 0,0 0 1 0 0,0-2-1 0 0,-1-2 1 0 0,10-4-633 0 0,-17 5-5 0 0,0 1 0 0 0,0 0 1 0 0,1 2-1 0 0,0 0 0 0 0,0 2 1 0 0,1 0-1 0 0,-1 1 0 0 0,1 1 1 0 0,-1 1-1 0 0,1 1 0 0 0,19 4 6 0 0,110 46-94 0 0,-150-51 39 0 0,0 0 0 0 0,1 0-1 0 0,-1-1 1 0 0,0 1 0 0 0,0 0-1 0 0,1 0 1 0 0,-1-1 0 0 0,0 1-1 0 0,0-1 1 0 0,0 1 0 0 0,0-1-1 0 0,0 1 1 0 0,1-1-1 0 0,-1 0 1 0 0,0 1 0 0 0,-1-1-1 0 0,1 0 1 0 0,0 0 0 0 0,0 0-1 0 0,0 0 1 0 0,0 0 0 0 0,-1 0-1 0 0,1 0 1 0 0,0 0 0 0 0,-1 0-1 0 0,1 0 1 0 0,-1 0-1 0 0,1 0 1 0 0,-1 0 0 0 0,1-1-1 0 0,-1 1 1 0 0,0 0 0 0 0,0 0-1 0 0,0-1 1 0 0,0 1 0 0 0,0 0-1 0 0,0 0 1 0 0,0 0 0 0 0,0-1-1 0 0,0 1 1 0 0,0 0-1 0 0,-1 0 1 0 0,1-1 0 0 0,0 1-1 0 0,-1 0 1 0 0,1 0 0 0 0,-1 0-1 0 0,1 0 1 0 0,-1 0 0 0 0,0 0-1 0 0,0 0 1 0 0,1 0 0 0 0,-1 0-1 0 0,0 0 55 0 0,-7-12-836 0 0</inkml:trace>
  <inkml:trace contextRef="#ctx0" brushRef="#br1" timeOffset="-163658.801">11088 16851 6233 0 0,'44'29'3420'0'0,"47"-34"-3387"0"0,-72 2 190 0 0,235-62-301 0 0,85-36-4145 0 0,-294 88 2968 0 0</inkml:trace>
  <inkml:trace contextRef="#ctx0" brushRef="#br1" timeOffset="-161786.714">17019 16008 7530 0 0,'12'30'3766'0'0,"-25"25"-2921"0"0,2-6-678 0 0,33 410-388 0 0,-28 103-133 0 0,-38 315 1084 0 0,18-513-428 0 0,28-324-870 0 0,4-57-1496 0 0,1-107-1532 0 0,-5 81 2524 0 0</inkml:trace>
  <inkml:trace contextRef="#ctx0" brushRef="#br1" timeOffset="-160773.298">17377 17448 2649 0 0,'-8'-4'5726'0'0,"-45"-19"-5022"0"0,43 22-691 0 0,0 0 1 0 0,-1 0-1 0 0,1 1 0 0 0,0 1 0 0 0,-1 0 1 0 0,1 0-1 0 0,0 1 0 0 0,-1 0 0 0 0,1 1 0 0 0,1 0 1 0 0,-10 5-14 0 0,11-7 10 0 0,1 1 0 0 0,0 1 1 0 0,0-1-1 0 0,1 1 0 0 0,-1 0 1 0 0,0 1-1 0 0,1-1 0 0 0,0 1 1 0 0,0 1-1 0 0,0-1 1 0 0,0 1-1 0 0,1 0 0 0 0,0 0 1 0 0,0 1-1 0 0,0-1 0 0 0,1 1 1 0 0,0 0-1 0 0,0 0 0 0 0,0 1 1 0 0,1-1-1 0 0,-3 8-10 0 0,7-10 2 0 0,0 0 0 0 0,0 0 0 0 0,1 0 0 0 0,-1 0 0 0 0,1-1 0 0 0,0 1 0 0 0,0 0 0 0 0,1-1 0 0 0,-1 1 0 0 0,1-1 0 0 0,-1 0 0 0 0,1 0 0 0 0,0 0 0 0 0,0 0 0 0 0,1 0 0 0 0,-1-1 0 0 0,0 1 0 0 0,1-1 0 0 0,0 0 1 0 0,3 1-3 0 0,6 7 0 0 0,188 119 119 0 0,-188-120-113 0 0,-5-6 30 0 0,0 1 0 0 0,0 0 0 0 0,-1 1 0 0 0,0-1 0 0 0,0 1 0 0 0,0 1 0 0 0,0-1 1 0 0,-1 1-1 0 0,0 1 0 0 0,0-1 0 0 0,0 1 0 0 0,-1 0 0 0 0,0 0 0 0 0,-1 0 0 0 0,1 1 0 0 0,-1 0 0 0 0,-1 0 0 0 0,0 0 0 0 0,0 0 0 0 0,0 0 0 0 0,-1 1 0 0 0,0-1 0 0 0,-1 1 0 0 0,0-1 0 0 0,0 1 0 0 0,-1 0 0 0 0,0 1-36 0 0,-7 16 273 0 0,-1-1 1 0 0,-1 0-1 0 0,-2 0 0 0 0,0-1 1 0 0,-2-1-1 0 0,0 0 1 0 0,-2 0-1 0 0,0-1 0 0 0,-13 13-273 0 0,26-32-50 0 0,0 1 0 0 0,1 0 0 0 0,-1-1 0 0 0,-1 0 0 0 0,1 1 0 0 0,-1-1 0 0 0,1 0 0 0 0,-1 0 0 0 0,0 0 0 0 0,0-1 0 0 0,0 1-1 0 0,0-1 1 0 0,0 1 0 0 0,-1-1 0 0 0,1 0 0 0 0,-1 0 0 0 0,0-1 0 0 0,1 1 0 0 0,-1-1 0 0 0,0 0 0 0 0,0 0 0 0 0,0 0 0 0 0,0 0-1 0 0,0-1 1 0 0,0 1 0 0 0,0-1 0 0 0,0 0 0 0 0,0-1 0 0 0,0 1 0 0 0,0 0 0 0 0,0-1 0 0 0,0 0 0 0 0,0 0 0 0 0,1 0-1 0 0,-1-1 1 0 0,-3-1 50 0 0,-59-108-5081 0 0,55 79 3725 0 0</inkml:trace>
  <inkml:trace contextRef="#ctx0" brushRef="#br1" timeOffset="-160335.156">17552 18281 2561 0 0,'32'133'3063'0'0,"-30"-132"-3047"0"0,0 0 1 0 0,-1 0-1 0 0,1-1 1 0 0,0 1-1 0 0,0-1 1 0 0,0 1-1 0 0,0-1 1 0 0,0 0-1 0 0,0 0 1 0 0,0 0-1 0 0,0 0 1 0 0,0 0-1 0 0,0 0 0 0 0,0 0 1 0 0,0-1-1 0 0,0 1 1 0 0,0-1-1 0 0,-1 1 1 0 0,1-1-1 0 0,0 0 1 0 0,0 0-1 0 0,0 0 1 0 0,-1 0-1 0 0,1 0 1 0 0,0 0-1 0 0,-1 0 1 0 0,1-1-1 0 0,-1 1 0 0 0,0 0 1 0 0,1-1-1 0 0,-1 0 1 0 0,0 1-1 0 0,0-1 1 0 0,0 1-1 0 0,0-1 1 0 0,0 0-1 0 0,0 0 1 0 0,-1 0-1 0 0,1 0 1 0 0,0 1-1 0 0,-1-1 1 0 0,0 0-1 0 0,1 0 1 0 0,-1 0-1 0 0,0-1-16 0 0,5-5 54 0 0,5-9-8 0 0,-1 0 1 0 0,0-1 0 0 0,-2 0-1 0 0,0 0 1 0 0,-1-1 0 0 0,0 0-1 0 0,-2 0 1 0 0,1-6-47 0 0,-2-99 399 0 0,-3 124-381 0 0,0-1 0 0 0,0 1 0 0 0,0-1 0 0 0,0 1 0 0 0,0-1 0 0 0,0 1 0 0 0,0 0 0 0 0,0-1 0 0 0,0 1 0 0 0,-1-1 0 0 0,1 1 0 0 0,0-1 0 0 0,0 1 0 0 0,-1 0 0 0 0,1-1 0 0 0,0 1 0 0 0,-1-1 0 0 0,1 1 0 0 0,0 0 0 0 0,-1-1 0 0 0,1 1 0 0 0,0 0 0 0 0,-1 0 0 0 0,1-1 0 0 0,-1 1 0 0 0,1 0 0 0 0,-1 0 0 0 0,1 0 0 0 0,0-1 0 0 0,-1 1 0 0 0,1 0 0 0 0,-1 0 0 0 0,1 0 0 0 0,-1 0 0 0 0,1 0 0 0 0,-1 0 0 0 0,1 0 0 0 0,-1 0 0 0 0,1 0 0 0 0,-1 0 0 0 0,1 0 0 0 0,-1 0 0 0 0,1 1 0 0 0,-1-1 0 0 0,1 0 0 0 0,-1 0 0 0 0,1 0 0 0 0,0 1 0 0 0,-1-1 0 0 0,1 0 0 0 0,-1 0 0 0 0,1 1 0 0 0,0-1 0 0 0,-1 0 0 0 0,1 1 0 0 0,0-1 0 0 0,-1 1 0 0 0,1-1 0 0 0,0 0 0 0 0,0 1 0 0 0,-1-1-1 0 0,1 1 1 0 0,0-1 0 0 0,0 1 0 0 0,0-1 0 0 0,0 0 0 0 0,-1 1-18 0 0,-28 77 310 0 0,4 241-681 0 0,24-330-2116 0 0,5-34 1720 0 0</inkml:trace>
  <inkml:trace contextRef="#ctx0" brushRef="#br1" timeOffset="-159704.744">17619 18217 3521 0 0,'14'24'1543'0'0,"-10"-17"-1317"0"0,-1 1 1 0 0,1-1-1 0 0,0 0 0 0 0,1 0 0 0 0,0-1 1 0 0,0 1-1 0 0,0-1 0 0 0,1 0 0 0 0,0 0 1 0 0,0-1-1 0 0,0 0 0 0 0,1 0 0 0 0,0-1 1 0 0,0 1-1 0 0,1-1-226 0 0,-6-3 19 0 0,0-1-1 0 0,0 0 1 0 0,1 0 0 0 0,-1 1-1 0 0,0-1 1 0 0,0-1 0 0 0,1 1 0 0 0,-1 0-1 0 0,0 0 1 0 0,0-1 0 0 0,0 0-1 0 0,0 1 1 0 0,0-1 0 0 0,0 0 0 0 0,0 0-1 0 0,0 0 1 0 0,0 0 0 0 0,0 0-1 0 0,0 0 1 0 0,0-1 0 0 0,-1 1 0 0 0,1-1-1 0 0,0 1 1 0 0,-1-1 0 0 0,1 0-1 0 0,-1 1 1 0 0,0-1 0 0 0,0 0 0 0 0,0 0-1 0 0,0 0 1 0 0,0 0 0 0 0,0 0-1 0 0,0 0 1 0 0,0 0 0 0 0,-1 0 0 0 0,1-1-19 0 0,13-79 558 0 0,-14 79-526 0 0,0 0 1 0 0,-1 0-1 0 0,1 0 0 0 0,-1 0 1 0 0,0 0-1 0 0,1 0 0 0 0,-1 1 1 0 0,-1-1-1 0 0,1 0 0 0 0,0 0 0 0 0,-1 1 1 0 0,1-1-1 0 0,-1 1 0 0 0,0-1 1 0 0,0 1-1 0 0,0 0 0 0 0,0 0 1 0 0,0-1-1 0 0,0 2 0 0 0,0-1 1 0 0,-1 0-1 0 0,1 0 0 0 0,-1 1 1 0 0,0-1-1 0 0,1 1 0 0 0,-1 0 0 0 0,0 0 1 0 0,0 0-1 0 0,0 0 0 0 0,0 0 1 0 0,1 1-1 0 0,-1-1 0 0 0,0 1 1 0 0,0 0-1 0 0,0 0 0 0 0,0 0 1 0 0,0 0-1 0 0,0 0 0 0 0,0 1 0 0 0,0-1 1 0 0,0 1-1 0 0,0 0 0 0 0,0 0 1 0 0,-2 1-33 0 0,-114 83-628 0 0,118-84 620 0 0,1-1-70 0 0,0 1 1 0 0,-1-1-1 0 0,1 1 0 0 0,0-1 1 0 0,-1 0-1 0 0,1 0 0 0 0,0 1 1 0 0,-1-1-1 0 0,1 0 0 0 0,0 1 1 0 0,-1-1-1 0 0,1 0 0 0 0,0 0 0 0 0,-1 0 1 0 0,1 1-1 0 0,-1-1 0 0 0,1 0 1 0 0,-1 0-1 0 0,1 0 0 0 0,0 0 1 0 0,-1 0-1 0 0,1 0 0 0 0,-1 0 1 0 0,1 0-1 0 0,-1 0 0 0 0,1 0 1 0 0,-1 0-1 0 0,1 0 0 0 0,0 0 1 0 0,-1 0-1 0 0,1 0 0 0 0,-1-1 1 0 0,1 1-1 0 0,0 0 0 0 0,-1 0 1 0 0,1 0-1 0 0,-1-1 0 0 0,1 1 0 0 0,0 0 1 0 0,-1-1-1 0 0,1 1 0 0 0,0 0 1 0 0,0 0-1 0 0,-1-1 0 0 0,1 1 1 0 0,0-1-1 0 0,0 1 0 0 0,-1 0 1 0 0,1-1-1 0 0,0 1 0 0 0,0 0 1 0 0,0-1-1 0 0,0 1 0 0 0,-1-1 1 0 0,1 1-1 0 0,0-1 0 0 0,0 1 1 0 0,0 0-1 0 0,0-1 0 0 0,0 1 1 0 0,0-1-1 0 0,0 1 0 0 0,0-1 1 0 0,0 1-1 0 0,0-1 0 0 0,1 1 78 0 0,-10-41-1236 0 0</inkml:trace>
  <inkml:trace contextRef="#ctx0" brushRef="#br1" timeOffset="-158727.634">17576 18036 3809 0 0,'1'7'125'0'0,"-1"0"1"0"0,-1 0-1 0 0,1 0 0 0 0,-1 0 1 0 0,0-1-1 0 0,-1 1 1 0 0,1 0-1 0 0,-1 0 0 0 0,-1-1 1 0 0,1 1-1 0 0,-1-1 0 0 0,0 0 1 0 0,-1 0-1 0 0,1 0 1 0 0,-1 0-1 0 0,-1 1-125 0 0,-10 19-6 0 0,8-6-114 0 0,1 1 0 0 0,1 0 0 0 0,0 0-1 0 0,2 1 1 0 0,0-1 0 0 0,2 1 0 0 0,0-1 0 0 0,1 1-1 0 0,2 0 1 0 0,0-1 0 0 0,1 1 0 0 0,1-1 0 0 0,1 0-1 0 0,1 0 1 0 0,2 1 120 0 0,44 86 1298 0 0,-50-104-1249 0 0,1 0 0 0 0,-1-1 1 0 0,1 0-1 0 0,0 0 0 0 0,0 1 0 0 0,0-2 1 0 0,0 1-1 0 0,0 0 0 0 0,1-1 0 0 0,-1 1 1 0 0,1-1-1 0 0,0 0 0 0 0,0 0 0 0 0,-1-1 1 0 0,1 1-1 0 0,0-1 0 0 0,1 1 0 0 0,-1-2 0 0 0,0 1 1 0 0,0 0-1 0 0,0-1 0 0 0,1 1 0 0 0,-1-1 1 0 0,0 0-1 0 0,0-1 0 0 0,0 1 0 0 0,1-1-49 0 0,5-5 34 0 0,-1 1 0 0 0,0-2-1 0 0,-1 0 1 0 0,0 0 0 0 0,0 0-1 0 0,0-1 1 0 0,-1 0 0 0 0,0 0-1 0 0,-1-1 1 0 0,1 0-1 0 0,-2 0 1 0 0,1-1 0 0 0,-1 1-1 0 0,-1-1 1 0 0,0 0 0 0 0,0-1-1 0 0,-1 1 1 0 0,0-1-34 0 0,9-32 13 0 0,-2-1 0 0 0,-2 0 0 0 0,-2 0 1 0 0,-2-1-1 0 0,-1 0 0 0 0,-3 0 0 0 0,-2 1 0 0 0,-3-17-13 0 0,4 41-152 0 0,0 1 1 0 0,-2-1-1 0 0,0 0 0 0 0,-1 1 0 0 0,-1-1 0 0 0,-1 1 1 0 0,-1 0-1 0 0,0 1 0 0 0,-1 0 0 0 0,-2 0 1 0 0,-2-4 151 0 0,-18 10-1978 0 0,18 18 962 0 0</inkml:trace>
  <inkml:trace contextRef="#ctx0" brushRef="#br1" timeOffset="-157768.18">13386 17703 2569 0 0,'0'13'366'0'0,"-1"54"725"0"0,2 0-1 0 0,4 0 1 0 0,2 0 0 0 0,14 55-1091 0 0,0-59-2290 0 0,-21-62 1888 0 0,0-1-174 0 0,0 0-133 0 0</inkml:trace>
  <inkml:trace contextRef="#ctx0" brushRef="#br1" timeOffset="-157099.587">13460 17939 7130 0 0,'3'89'3540'0'0,"-37"40"-2491"0"0,35-130-1048 0 0,-1 0 0 0 0,0 1 0 0 0,1-1 0 0 0,-1 0 0 0 0,0 1 0 0 0,0-1 0 0 0,0 0 0 0 0,1 0 0 0 0,-1 1 1 0 0,0-1-1 0 0,0 0 0 0 0,0 0 0 0 0,0 1 0 0 0,0-1 0 0 0,-1 0 0 0 0,1 0 0 0 0,0 1 0 0 0,0-1 0 0 0,0 0 1 0 0,-1 1-1 0 0,1-1 0 0 0,0 0 0 0 0,-1 1 0 0 0,1-1 0 0 0,0 0 0 0 0,-1 1 0 0 0,1-1 0 0 0,-1 1 1 0 0,1-1-1 0 0,-1 1 0 0 0,1-1 0 0 0,-1 1 0 0 0,0-1 0 0 0,1 1 0 0 0,-1-1 0 0 0,1 1 0 0 0,-1 0 0 0 0,0-1 1 0 0,0 1-1 0 0,1 0 0 0 0,-1 0 0 0 0,0-1 0 0 0,1 1 0 0 0,-1 0 0 0 0,0 0 0 0 0,0 0 0 0 0,1 0 1 0 0,-1 0-1 0 0,0 0 0 0 0,0 0 0 0 0,1 0 0 0 0,-1 0 0 0 0,0 0 0 0 0,0 1 0 0 0,1-1 0 0 0,-1 0 0 0 0,0 0 1 0 0,1 1-1 0 0,-1-1 0 0 0,0 1 0 0 0,1-1 0 0 0,-1 0 0 0 0,1 1 0 0 0,-1 0-1 0 0,-35-277-127 0 0,-6 20 59 0 0,10-2 0 0 0,12-1-1 0 0,10-113 69 0 0,11 290-7 0 0,-5-1-1 0 0,-3 1 0 0 0,-17-79 8 0 0,-14-22 79 0 0,38 180-57 0 0,1 0 0 0 0,0 0-1 0 0,-1 1 1 0 0,1-1 0 0 0,0 0 0 0 0,1 0-1 0 0,-1 1 1 0 0,0-1 0 0 0,1 1 0 0 0,0-1-1 0 0,-1 1 1 0 0,1 0 0 0 0,0-1 0 0 0,0 1-1 0 0,0 0 1 0 0,1 0 0 0 0,-1 0 0 0 0,0 1-1 0 0,1-1 1 0 0,-1 1 0 0 0,1-1 0 0 0,0 1-1 0 0,1-1-21 0 0,5-3 50 0 0,101-100 143 0 0,-100 92-247 0 0,0 0 1 0 0,1 1-1 0 0,0 0 1 0 0,1 1-1 0 0,1 0 1 0 0,-1 1-1 0 0,2 0 0 0 0,-1 1 1 0 0,2 1-1 0 0,-1 0 1 0 0,1 1-1 0 0,0 0 1 0 0,0 1-1 0 0,1 1 1 0 0,-1 0-1 0 0,1 2 1 0 0,1-1-1 0 0,-1 2 0 0 0,4 0 54 0 0,126 28-5133 0 0,-128-20 3813 0 0</inkml:trace>
  <inkml:trace contextRef="#ctx0" brushRef="#br1" timeOffset="-156763.313">13512 18076 7594 0 0,'21'26'2728'0'0,"0"-10"-2120"0"0,-4 1-528 0 0,1-1-104 0 0,4-8-16 0 0,2-5-96 0 0,-2-8-248 0 0,2-3-152 0 0,3-8-192 0 0,0 1-264 0 0,2-6 648 0 0,-2 2-529 0 0,1-4-167 0 0</inkml:trace>
  <inkml:trace contextRef="#ctx0" brushRef="#br1" timeOffset="-155686.85">14347 15907 6017 0 0,'-22'60'2954'0'0,"-20"81"-2476"0"0,35-116-559 0 0,4-16-320 0 0,0 1 0 0 0,1-1 1 0 0,0 1-1 0 0,0-1 0 0 0,1 1 1 0 0,0 0-1 0 0,0 0 0 0 0,1-1 1 0 0,1 1-1 0 0,0 0 0 0 0,0 0 1 0 0,2 7 400 0 0,2-5-767 0 0</inkml:trace>
  <inkml:trace contextRef="#ctx0" brushRef="#br1" timeOffset="-155449.769">13955 15904 5185 0 0,'2'1'250'0'0,"86"15"3110"0"0,-52-26-3344 0 0,-1-1 0 0 0,0-1 0 0 0,-1-2 0 0 0,-1-2 0 0 0,0 0 0 0 0,-1-3 0 0 0,-1 0 0 0 0,-1-3 0 0 0,27-23-16 0 0,85-52-2183 0 0,-116 81 1551 0 0,-3 3-187 0 0</inkml:trace>
  <inkml:trace contextRef="#ctx0" brushRef="#br1" timeOffset="-154503.594">17697 15780 4337 0 0,'54'-5'2882'0'0,"147"-131"-830"0"0,-162 119-1896 0 0,-38 17-126 0 0,-1 0-1 0 0,0 0 16 0 0,0 0 13 0 0,0 0 12 0 0,0 0 10 0 0,0 0 7 0 0,15 50 65 0 0,-8 138 63 0 0,35 475 1133 0 0,-41-654-1315 0 0,32 351 3631 0 0,71 309-3664 0 0,-79-573 186 0 0,-15-64-136 0 0,-1 1-1 0 0,-2 0 1 0 0,-1 0 0 0 0,-2 1-1 0 0,-1-1 1 0 0,-2 1-1 0 0,-1 5-49 0 0,0-35-88 0 0,0-2 43 0 0,0-1 0 0 0,1 1 0 0 0,-1-1 0 0 0,0 1 0 0 0,0 0-1 0 0,0-1 1 0 0,0 1 0 0 0,0-1 0 0 0,0 1 0 0 0,0 0 0 0 0,-1-1 0 0 0,1 1-1 0 0,0-1 1 0 0,-1 1 0 0 0,1-1 0 0 0,-1 1 0 0 0,0-1 0 0 0,0 1-1 0 0,1-1 1 0 0,-1 0 0 0 0,0 1 0 0 0,0-1 0 0 0,0 0 0 0 0,0 0 0 0 0,-1 0-1 0 0,1 0 1 0 0,0 0 0 0 0,0 0 0 0 0,-1 0 0 0 0,1 0 0 0 0,0 0-1 0 0,-1 0 1 0 0,1-1 0 0 0,-1 1 0 0 0,1-1 0 0 0,-1 1 0 0 0,1-1 0 0 0,-1 1-1 0 0,0-1 1 0 0,1 0 0 0 0,-1 0 0 0 0,1 0 0 0 0,-1 0 0 0 0,0 0-1 0 0,1 0 1 0 0,-1 0 0 0 0,1-1 0 0 0,-1 1 0 0 0,0-1 45 0 0,-7-2-387 0 0,0-1 1 0 0,0 0-1 0 0,0 0 0 0 0,1-1 1 0 0,0-1-1 0 0,0 1 0 0 0,0-1 1 0 0,1 0-1 0 0,0-1 0 0 0,0 0 1 0 0,0 0-1 0 0,1 0 0 0 0,-2-4 387 0 0,-10-15-1294 0 0,1-2-439 0 0</inkml:trace>
  <inkml:trace contextRef="#ctx0" brushRef="#br1" timeOffset="-153912.719">18312 17184 4321 0 0,'-17'13'6648'0'0,"26"-33"-6684"0"0,1 7 40 0 0,1 0 0 0 0,0 0-1 0 0,1 1 1 0 0,1 1 0 0 0,-1 0 0 0 0,2 1-1 0 0,-1 0 1 0 0,1 1 0 0 0,5-1-4 0 0,43-33 11 0 0,169-138-251 0 0,-220 174 247 0 0,0 1 0 0 0,1 0 0 0 0,-1 1 0 0 0,1 0-1 0 0,0 1 1 0 0,0 0 0 0 0,1 1 0 0 0,-1 0 0 0 0,1 1-1 0 0,0 1 1 0 0,0 0 0 0 0,-1 0 0 0 0,1 1 0 0 0,0 1 0 0 0,0 0-1 0 0,-1 1 1 0 0,1 0 0 0 0,-1 1 0 0 0,1 1 0 0 0,-1 0-1 0 0,0 0 1 0 0,0 1 0 0 0,-1 1 0 0 0,1 0 0 0 0,-1 0 0 0 0,-1 1-1 0 0,5 4-6 0 0,13 6 247 0 0,-20-10-211 0 0,0 0 0 0 0,1-1 0 0 0,0 0 0 0 0,0 0 0 0 0,0-1 0 0 0,1 0 0 0 0,-1-1 0 0 0,1 0 0 0 0,1 0 0 0 0,-1-1 0 0 0,0-1-1 0 0,1 0 1 0 0,-1 0 0 0 0,1-1 0 0 0,0 0 0 0 0,-1-1 0 0 0,1 0 0 0 0,0-1 0 0 0,0 0 0 0 0,-1 0 0 0 0,1-1 0 0 0,0-1-36 0 0,26-56-6584 0 0,-7 17 5502 0 0,-21 19-275 0 0</inkml:trace>
  <inkml:trace contextRef="#ctx0" brushRef="#br1" timeOffset="-152851.723">19358 16600 4729 0 0,'-17'85'4259'0'0,"14"46"-3165"0"0,44 114-1085 0 0,-41-244-61 0 0,0-1-18 0 0,-2-15-593 0 0,-19-97-216 0 0,-5 1 0 0 0,-32-84 879 0 0,23 100-200 0 0,39 88 626 0 0,285 144 1501 0 0,-280-134-1880 0 0,0 0 1 0 0,0 1 0 0 0,-1 0 0 0 0,0 0-1 0 0,0 1 1 0 0,0 0 0 0 0,0 1-1 0 0,-1 0 1 0 0,1 0 0 0 0,-2 0-1 0 0,1 1 1 0 0,-1 0 0 0 0,0 1-1 0 0,0-1 1 0 0,-1 1 0 0 0,0 0 0 0 0,4 8-48 0 0,-38-9-1063 0 0,-80 1-1705 0 0,85-12 1792 0 0</inkml:trace>
  <inkml:trace contextRef="#ctx0" brushRef="#br1" timeOffset="-152497.673">18721 17740 5249 0 0,'-7'60'1651'0'0,"-2"-2"-1737"0"0,3 0 0 0 0,2 1 0 0 0,3-1 1 0 0,2 1-1 0 0,10 57 86 0 0,-7-102 133 0 0,-1-5-3874 0 0,-3-11 2766 0 0</inkml:trace>
  <inkml:trace contextRef="#ctx0" brushRef="#br1" timeOffset="-152248.619">18428 17516 4961 0 0,'57'62'3802'0'0,"-49"-55"-3710"0"0,-1 0-1 0 0,1-1 1 0 0,1 0 0 0 0,-1 0-1 0 0,1-1 1 0 0,0 0 0 0 0,0-1-1 0 0,1 0 1 0 0,-1 0 0 0 0,1-1-1 0 0,1 0-91 0 0,24 3-63 0 0,1-2-1 0 0,-1-1 0 0 0,1-2 0 0 0,-1-1 0 0 0,25-4 64 0 0,39 1-2056 0 0,-59-3 324 0 0,-30 2 973 0 0</inkml:trace>
  <inkml:trace contextRef="#ctx0" brushRef="#br1" timeOffset="-151684.28">18930 17965 5729 0 0,'29'19'2007'0'0,"-14"-8"-1775"0"0,0-1 1 0 0,1 0 0 0 0,0-1 0 0 0,0-1-1 0 0,1-1 1 0 0,0 0 0 0 0,0-1-1 0 0,0-1 1 0 0,15 3-233 0 0,331 14-101 0 0,-361-22 60 0 0,0 0 0 0 0,1 1 0 0 0,-1-2 0 0 0,1 1 0 0 0,-1 0 0 0 0,1 0 1 0 0,-1-1-1 0 0,1 1 0 0 0,-1-1 0 0 0,0 0 0 0 0,1 0 0 0 0,-1 0 0 0 0,0 0 0 0 0,0 0 0 0 0,0 0 1 0 0,1-1-1 0 0,-1 1 0 0 0,-1-1 0 0 0,1 1 0 0 0,0-1 0 0 0,0 0 0 0 0,0 0 0 0 0,-1 1 0 0 0,1-1 1 0 0,-1 0-1 0 0,0-1 0 0 0,0 1 0 0 0,1 0 0 0 0,-1 0 0 0 0,-1-1 0 0 0,1 1 0 0 0,0 0 0 0 0,0-1 1 0 0,-1 1-1 0 0,0 0 0 0 0,1-1 0 0 0,-1 1 0 0 0,0-1 0 0 0,0 1 0 0 0,0-1 0 0 0,0 1 0 0 0,-1-1 1 0 0,1 1-1 0 0,-1-1 0 0 0,0 1 0 0 0,1 0 0 0 0,-1-1 0 0 0,0 1 0 0 0,0 0 0 0 0,0 0 0 0 0,-1 0 0 0 0,1 0 1 0 0,-1-1 40 0 0,-133-247-3628 0 0,108 185 5084 0 0,34 73-1035 0 0,253 240 4078 0 0,-247-237-4384 0 0,-1 0 0 0 0,0 1 0 0 0,0 1 0 0 0,-2 0 0 0 0,1 0 0 0 0,-2 1 0 0 0,0 0 0 0 0,0 0 0 0 0,3 10-115 0 0,-14-19-48 0 0,1 0-1 0 0,0-1 0 0 0,-1 1 1 0 0,0 0-1 0 0,0-1 1 0 0,-1 1-1 0 0,1-1 1 0 0,-1 0-1 0 0,0 1 1 0 0,0-1-1 0 0,0-1 1 0 0,0 1-1 0 0,-1 0 1 0 0,0-1-1 0 0,0 0 1 0 0,0 0-1 0 0,0 0 0 0 0,0 0 1 0 0,0-1-1 0 0,-1 1 1 0 0,1-1-1 0 0,-1 0 1 0 0,0-1-1 0 0,1 1 1 0 0,-1-1-1 0 0,0 0 1 0 0,0 0-1 0 0,-4 0 49 0 0,-88 20-4091 0 0,84-21 3205 0 0</inkml:trace>
  <inkml:trace contextRef="#ctx0" brushRef="#br1" timeOffset="-151152.474">20266 18106 4385 0 0,'1'7'107'0'0,"-1"-1"0"0"0,0 0 0 0 0,0 0 0 0 0,0 0 0 0 0,-1 1 0 0 0,0-1 0 0 0,0 0 0 0 0,0 0 0 0 0,-1 0 1 0 0,0 0-1 0 0,0 0 0 0 0,-1-1 0 0 0,1 1 0 0 0,-1 0 0 0 0,0-1 0 0 0,-1 0 0 0 0,0 0 0 0 0,1 0 0 0 0,-1 0 0 0 0,-1-1 0 0 0,1 1 0 0 0,-1-1 0 0 0,0 0 0 0 0,0-1 0 0 0,0 1 0 0 0,0-1 1 0 0,-1 0-1 0 0,1 0 0 0 0,-1-1 0 0 0,0 1 0 0 0,0-1 0 0 0,0 0 0 0 0,0-1 0 0 0,0 0 0 0 0,0 0 0 0 0,-2 0-107 0 0,0-1-26 0 0,0 0 1 0 0,1-1-1 0 0,-1 0 1 0 0,0 0-1 0 0,1-1 0 0 0,-1 0 1 0 0,1 0-1 0 0,0 0 1 0 0,0-1-1 0 0,0-1 0 0 0,0 1 1 0 0,0-1-1 0 0,0 0 1 0 0,1 0-1 0 0,0-1 0 0 0,0 0 1 0 0,0 0-1 0 0,1-1 1 0 0,0 1-1 0 0,0-1 0 0 0,0 0 1 0 0,0-1-1 0 0,1 1 1 0 0,0-1-1 0 0,1 0 0 0 0,-1 0 1 0 0,1 0-1 0 0,1 0 1 0 0,-1 0-1 0 0,0-6 26 0 0,7 6-65 0 0,-1 0 1 0 0,1 1-1 0 0,1-1 0 0 0,-1 1 1 0 0,1 0-1 0 0,0 0 0 0 0,1 1 1 0 0,-1-1-1 0 0,1 1 1 0 0,0 0-1 0 0,0 1 0 0 0,1 0 1 0 0,0 0-1 0 0,-1 0 0 0 0,1 0 1 0 0,0 1-1 0 0,7-2 65 0 0,-9 3-51 0 0,18-7 98 0 0,0 1 0 0 0,0 1-1 0 0,1 2 1 0 0,0 0-1 0 0,0 1 1 0 0,0 2 0 0 0,0 0-1 0 0,1 2 1 0 0,-1 0-1 0 0,0 2 1 0 0,1 0 0 0 0,-1 2-1 0 0,-1 1 1 0 0,1 1-1 0 0,-1 1 1 0 0,0 0 0 0 0,0 2-1 0 0,-1 1 1 0 0,8 5-47 0 0,-17-9 194 0 0,0 0 0 0 0,0-1 0 0 0,0-1 0 0 0,0 0-1 0 0,1-1 1 0 0,0 0 0 0 0,0-1 0 0 0,0-1 0 0 0,-1 0 0 0 0,3-1-194 0 0,-23-32 1295 0 0,-13-4-1192 0 0,16 32-90 0 0,0 0 0 0 0,0 1 1 0 0,-1-1-1 0 0,1 1 1 0 0,-1 0-1 0 0,0 0 1 0 0,0 0-1 0 0,0 1 1 0 0,0-1-1 0 0,0 1 0 0 0,0 0 1 0 0,-1 1-1 0 0,1 0 1 0 0,-1-1-1 0 0,1 2 1 0 0,-1-1-1 0 0,0 1 1 0 0,1-1-1 0 0,-1 2 0 0 0,0-1 1 0 0,1 1-1 0 0,-1-1 1 0 0,1 2-1 0 0,-1-1 1 0 0,-2 1-14 0 0,-6 3-253 0 0,-1 0 0 0 0,1 1 0 0 0,1 1 0 0 0,-1 0 0 0 0,1 1 0 0 0,1 0 0 0 0,-1 1 0 0 0,2 0 0 0 0,-8 8 253 0 0,12-17-2230 0 0,6-1 1130 0 0</inkml:trace>
  <inkml:trace contextRef="#ctx0" brushRef="#br1" timeOffset="-150445.825">20451 17699 4305 0 0,'1'10'348'0'0,"0"-1"1"0"0,0 1 0 0 0,-1 0-1 0 0,0 0 1 0 0,-1 0-1 0 0,0 0 1 0 0,-1 0-1 0 0,0-1 1 0 0,0 1-1 0 0,-1 0 1 0 0,0-1-1 0 0,-1 0 1 0 0,-1 1-349 0 0,-12 48 95 0 0,13-46-41 0 0,2 1 0 0 0,-1-1 0 0 0,2 0 0 0 0,0 1 0 0 0,0-1 0 0 0,1 1 0 0 0,1 0 0 0 0,0-1-1 0 0,0 0 1 0 0,1 1 0 0 0,1-1 0 0 0,0 0 0 0 0,1 0 0 0 0,3 7-54 0 0,-5-15-2 0 0,0-1 0 0 0,0 0-1 0 0,1 1 1 0 0,-1-1 0 0 0,1 0 0 0 0,-1-1-1 0 0,1 1 1 0 0,0 0 0 0 0,0-1 0 0 0,0 0-1 0 0,1 0 1 0 0,-1 1 0 0 0,0-2 0 0 0,1 1-1 0 0,0 0 1 0 0,-1-1 0 0 0,1 0 0 0 0,0 0-1 0 0,-1 0 1 0 0,1 0 0 0 0,0 0 0 0 0,0-1 0 0 0,0 0-1 0 0,0 0 1 0 0,0 0 0 0 0,0 0 0 0 0,-1 0-1 0 0,1-1 1 0 0,0 0 0 0 0,0 0 0 0 0,0 0-1 0 0,-1 0 1 0 0,1 0 0 0 0,0-1 0 0 0,-1 0-1 0 0,0 0 1 0 0,1 0 0 0 0,-1 0 0 0 0,0 0-1 0 0,0-1 1 0 0,0 1 0 0 0,0-1 0 0 0,0 0-1 0 0,-1 0 1 0 0,1 0 0 0 0,-1 0 0 0 0,2-3 2 0 0,10-15-16 0 0,0 0-1 0 0,-2-1 1 0 0,0 0 0 0 0,-2-1 0 0 0,0 0-1 0 0,-2 0 1 0 0,0-1 0 0 0,-2 0 0 0 0,-1-1 0 0 0,-1 1-1 0 0,0-1 1 0 0,-2 0 0 0 0,-1-4 16 0 0,0 27 6 0 0,0-1 0 0 0,0 0 1 0 0,0 0-1 0 0,0 0 0 0 0,-1 0 0 0 0,1 0 1 0 0,-1 0-1 0 0,0 0 0 0 0,1 0 0 0 0,-1 0 1 0 0,-1 0-1 0 0,1 0 0 0 0,0 0 0 0 0,-1 0 1 0 0,0 0-1 0 0,1 0 0 0 0,-1 0 0 0 0,-1 0 0 0 0,1 0 1 0 0,0 0-1 0 0,-1 1 0 0 0,1-1 0 0 0,-1 1 1 0 0,0-1-1 0 0,1 1 0 0 0,-1-1 0 0 0,-1 1 1 0 0,1 0-1 0 0,0 0 0 0 0,0 0 0 0 0,-1 0 0 0 0,1 1 1 0 0,-1-1-1 0 0,0 0 0 0 0,1 1 0 0 0,-1 0 1 0 0,0 0-1 0 0,0 0 0 0 0,0 0 0 0 0,0 0 1 0 0,0 0-1 0 0,0 1 0 0 0,0 0 0 0 0,0-1 0 0 0,0 1 1 0 0,-1 0-7 0 0,-22 8-51 0 0,1 2 1 0 0,0 0 0 0 0,1 1 0 0 0,0 2-1 0 0,1 0 1 0 0,0 2 0 0 0,1 0 0 0 0,1 2-1 0 0,0 0 1 0 0,1 1 0 0 0,1 1-1 0 0,1 1 1 0 0,0 1 0 0 0,-13 21 50 0 0,-19 16-887 0 0,9-24-806 0 0,31-30 873 0 0</inkml:trace>
  <inkml:trace contextRef="#ctx0" brushRef="#br1" timeOffset="-148460.513">25682 14839 8218 0 0,'-10'99'4755'0'0,"-57"130"-3478"0"0,-61 94-1485 0 0,112-252-405 0 0,3 1 1 0 0,4 0 0 0 0,2 1-1 0 0,4 0 1 0 0,3 0 0 0 0,3 0 0 0 0,5 11 612 0 0,6 20-145 0 0,4-2 1 0 0,5 0 0 0 0,4-1 0 0 0,30 67 144 0 0,-19-90-687 0 0,-37-76 596 0 0,0 0 0 0 0,0-1-1 0 0,0 1 1 0 0,1 0-1 0 0,-1 0 1 0 0,0-1-1 0 0,1 1 1 0 0,0-1 0 0 0,-1 1-1 0 0,1-1 1 0 0,0 0-1 0 0,0 0 1 0 0,-1 0-1 0 0,1 0 1 0 0,0 0 0 0 0,0 0-1 0 0,0 0 1 0 0,0-1-1 0 0,0 1 1 0 0,1-1-1 0 0,-1 1 1 0 0,0-1 0 0 0,0 0-1 0 0,0 0 1 0 0,0 0-1 0 0,1 0 1 0 0,-1 0 0 0 0,0 0-1 0 0,0-1 1 0 0,0 1-1 0 0,0-1 1 0 0,0 1-1 0 0,0-1 1 0 0,0 0 0 0 0,0 0-1 0 0,1 0 92 0 0,12-10-1128 0 0</inkml:trace>
  <inkml:trace contextRef="#ctx0" brushRef="#br1" timeOffset="-140756.432">25327 15079 3281 0 0,'-3'-5'3802'0'0,"-6"37"-2431"0"0,-84 527 2731 0 0,90-544-4134 0 0,-140 789-1966 0 0,125-712-2100 0 0,12-89 2395 0 0,4-4 491 0 0</inkml:trace>
  <inkml:trace contextRef="#ctx0" brushRef="#br1" timeOffset="-140296.834">24558 15563 3897 0 0,'0'0'212'0'0,"-1"0"0"0"0,1 1 0 0 0,0-1 0 0 0,-1 0 0 0 0,1 0 0 0 0,0 0 0 0 0,-1 0 0 0 0,1 0 0 0 0,0 0 0 0 0,-1 0 0 0 0,1 0-1 0 0,-1 0 1 0 0,1 0 0 0 0,0 0 0 0 0,-1 0 0 0 0,1 0 0 0 0,0 0 0 0 0,-1-1-212 0 0,10 110 1187 0 0,165 259-167 0 0,-131-289-1336 0 0,4-2-1 0 0,2-2 1 0 0,34 35 316 0 0,-18-32-2494 0 0,-52-65 1707 0 0,-3 0-245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5:30:48.417"/>
    </inkml:context>
    <inkml:brush xml:id="br0">
      <inkml:brushProperty name="width" value="0.05" units="cm"/>
      <inkml:brushProperty name="height" value="0.05" units="cm"/>
      <inkml:brushProperty name="color" value="#E71224"/>
    </inkml:brush>
    <inkml:brush xml:id="br1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30441 12345 10994 0 0,'-41'160'7305'0'0,"39"91"-7964"0"0,5-169 1222 0 0,-5 165-1029 0 0,0-228 230 0 0,-1-1-1 0 0,0 1 1 0 0,-2-1 0 0 0,0 0-1 0 0,-1 0 1 0 0,0 0-1 0 0,-2-1 1 0 0,-4 8 236 0 0,-14 17-1527 0 0,-1-1 1 0 0,-2-1-1 0 0,-1-2 0 0 0,-27 25 1527 0 0,7-9-2273 0 0</inkml:trace>
  <inkml:trace contextRef="#ctx0" brushRef="#br1" timeOffset="14380.188">2858 7665 1848 0 0,'27'1'1137'0'0,"170"17"-864"0"0,717 21 374 0 0,-358-8 34 0 0,912-10-426 0 0,915-111-304 0 0,-234 18 82 0 0,332 49-41 0 0,-347-36-29 0 0,-527 61 35 0 0,-440 15-6 0 0,40-1-26 0 0,86 15-22 0 0,1928 29 26 0 0,31-39-379 0 0,-2746-14-141 0 0,-260-3-28 0 0</inkml:trace>
  <inkml:trace contextRef="#ctx0" brushRef="#br1" timeOffset="16010.188">125 7495 2361 0 0,'-3'-3'858'0'0,"2"2"-819"0"0,0 1 1 0 0,1-1-1 0 0,-1 1 1 0 0,0-1-1 0 0,0 1 0 0 0,1-1 1 0 0,-1 1-1 0 0,1-1 1 0 0,-1 1-1 0 0,0-1 0 0 0,1 0 1 0 0,-1 1-1 0 0,1-1 1 0 0,0 0-1 0 0,-1 0 0 0 0,1 1 1 0 0,-1-1-1 0 0,1 0 1 0 0,0 0-1 0 0,0 0 0 0 0,-1 1 1 0 0,1-1-1 0 0,0 0 1 0 0,0 0-1 0 0,0 0 0 0 0,0 0 1 0 0,0 0-1 0 0,0 1 1 0 0,0-1-1 0 0,0 0 0 0 0,1 0 1 0 0,-1 0-1 0 0,0 0 1 0 0,0 1-1 0 0,1-1 0 0 0,-1 0 1 0 0,0 0-1 0 0,1 1 1 0 0,-1-1-1 0 0,1 0 0 0 0,-1 0-39 0 0,201-138 75 0 0,-68 55-56 0 0,-131 82-18 0 0,0 0 0 0 0,0 0 0 0 0,1 0 0 0 0,-1 0 0 0 0,1 0 0 0 0,-1 0 0 0 0,1 1 0 0 0,0-1 0 0 0,0 1 0 0 0,-1 0 0 0 0,1 0 0 0 0,0 0 0 0 0,0 0 0 0 0,0 0 0 0 0,1 1 0 0 0,-1-1 0 0 0,0 1 0 0 0,0 0 0 0 0,0 0 0 0 0,0 0 0 0 0,0 0 0 0 0,0 0 0 0 0,0 1 0 0 0,0 0 0 0 0,0-1 1 0 0,0 1-1 0 0,0 0 0 0 0,0 0 0 0 0,0 1 0 0 0,0-1 0 0 0,0 1 0 0 0,-1-1 0 0 0,1 1 0 0 0,-1 0 0 0 0,1 0 0 0 0,-1 0 0 0 0,0 0 0 0 0,1 1 0 0 0,-1-1 0 0 0,-1 0 0 0 0,1 1 0 0 0,0 0 0 0 0,0-1 0 0 0,0 3-1 0 0,45 150 400 0 0,-3 34 44 0 0,-8 3 0 0 0,-2 55-444 0 0,-31-214 40 0 0,2-3 87 0 0,-2 0 0 0 0,-1 1 0 0 0,-1-1 1 0 0,-2 1-1 0 0,-1 0 0 0 0,-6 26-127 0 0,8-55 16 0 0,1 0 1 0 0,-1 0-1 0 0,0 0 0 0 0,-1 0 0 0 0,1 0 0 0 0,0 0 0 0 0,0 0 1 0 0,-1 0-1 0 0,1 0 0 0 0,-1 0 0 0 0,0 0 0 0 0,0 0 1 0 0,1-1-1 0 0,-1 1 0 0 0,0 0 0 0 0,-1 0 0 0 0,1-1 0 0 0,0 1 1 0 0,0-1-1 0 0,-1 1 0 0 0,1-1 0 0 0,-1 0 0 0 0,1 1 1 0 0,-1-1-1 0 0,1 0 0 0 0,-1 0 0 0 0,0 0 0 0 0,0 0 0 0 0,1 0 1 0 0,-1-1-1 0 0,0 1 0 0 0,0 0 0 0 0,0-1 0 0 0,0 1 1 0 0,0-1-1 0 0,0 0 0 0 0,0 0 0 0 0,0 0 0 0 0,0 0 1 0 0,0 0-1 0 0,0 0 0 0 0,0 0 0 0 0,0-1 0 0 0,0 1 0 0 0,0-1 1 0 0,0 1-1 0 0,0-1 0 0 0,1 0 0 0 0,-1 0 0 0 0,0 0 1 0 0,0 0-1 0 0,0 0-16 0 0,-23-30-6 0 0,1 0 0 0 0,1-2 0 0 0,2 0 1 0 0,1-2-1 0 0,-13-32 6 0 0,18 38-38 0 0,-55-117-2173 0 0,67 134 1573 0 0,6 3-239 0 0</inkml:trace>
  <inkml:trace contextRef="#ctx0" brushRef="#br1" timeOffset="16740.188">950 7818 2833 0 0,'-59'21'1764'0'0,"59"-20"-1731"0"0,9-1-19 0 0,155-29-18 0 0,27-55-1702 0 0,-166 71 1036 0 0</inkml:trace>
  <inkml:trace contextRef="#ctx0" brushRef="#br1" timeOffset="17370.188">1582 7590 3577 0 0,'-60'-95'1573'0'0,"55"70"-1568"0"0,2 1-1 0 0,0-1 0 0 0,2 0 0 0 0,1 0 0 0 0,0 0 0 0 0,2 0 0 0 0,5-23-4 0 0,-4 22 11 0 0,-3 17-11 0 0,1 1-1 0 0,0 0 1 0 0,1 0-1 0 0,-1 0 0 0 0,1 0 1 0 0,1 0-1 0 0,0 0 1 0 0,0 1-1 0 0,0-1 0 0 0,1 1 1 0 0,0 0-1 0 0,0 0 0 0 0,1 0 1 0 0,-3 6 1 0 0,-1 1 0 0 0,1 0 0 0 0,-1 0 0 0 0,1 0 0 0 0,-1-1-1 0 0,1 2 1 0 0,0-1 0 0 0,-1 0 0 0 0,1 0 0 0 0,-1 0-1 0 0,1 1 1 0 0,-1-1 0 0 0,1 1 0 0 0,-1-1 0 0 0,0 1-1 0 0,1 0 1 0 0,-1-1 0 0 0,1 1 0 0 0,-1 0 0 0 0,0 0 0 0 0,0 0-1 0 0,0 0 1 0 0,1 0 0 0 0,-1 0 0 0 0,0 0 0 0 0,0 0-1 0 0,-1 1 1 0 0,1-1 0 0 0,0 0 0 0 0,0 1 0 0 0,0-1-1 0 0,-1 0 1 0 0,1 1 0 0 0,-1-1 0 0 0,1 1 0 0 0,-1-1 0 0 0,0 1-1 0 0,1-1 1 0 0,-1 1 0 0 0,0-1 0 0 0,0 1-1 0 0,4 6 18 0 0,211 438 487 0 0,-120-202 212 0 0,-82-226-652 0 0,-18-25-92 0 0,4 6 16 0 0,0 0 0 0 0,1 0 0 0 0,-1 0 0 0 0,0 0 1 0 0,0 0-1 0 0,0 0 0 0 0,0 0 0 0 0,0 0 0 0 0,0 1 0 0 0,0-1 1 0 0,0 0-1 0 0,0 0 0 0 0,0 1 0 0 0,0-1 0 0 0,0 1 0 0 0,-1-1 1 0 0,1 1-1 0 0,0 0 0 0 0,0-1 0 0 0,0 1 0 0 0,-1 0 0 0 0,1 0 1 0 0,0 0-1 0 0,0 0 0 0 0,-1 0 0 0 0,1 0 0 0 0,0 0 0 0 0,-1 0 1 0 0,1 1-1 0 0,0-1 0 0 0,0 0 0 0 0,0 1 0 0 0,-1-1 0 0 0,1 1 1 0 0,-1 0 10 0 0,-2 0 1 0 0,0 1 0 0 0,0-1 0 0 0,0 1 0 0 0,0 0 0 0 0,1 1 0 0 0,-1-1 0 0 0,0 1 0 0 0,1-1 0 0 0,0 1 0 0 0,-1 0 0 0 0,1 0 0 0 0,0 1 0 0 0,1-1 0 0 0,-1 0 0 0 0,1 1 0 0 0,-1 0 0 0 0,1 0 0 0 0,0 0 0 0 0,0 0 0 0 0,1 0 0 0 0,-1 0 0 0 0,1 0 0 0 0,0 0 0 0 0,0 2-1 0 0,0-4 21 0 0,0 1 0 0 0,0-1 0 0 0,0 1 0 0 0,1-1 0 0 0,0 1 0 0 0,-1-1 0 0 0,1 1 0 0 0,0-1 0 0 0,0 1 0 0 0,0-1 1 0 0,0 1-1 0 0,1-1 0 0 0,-1 1 0 0 0,1-1 0 0 0,-1 1 0 0 0,1-1 0 0 0,0 1 0 0 0,0-1 0 0 0,0 0 0 0 0,0 1 0 0 0,1-1 0 0 0,-1 0 1 0 0,0 0-1 0 0,1 0 0 0 0,0 0 0 0 0,-1 0 0 0 0,1 0 0 0 0,0-1 0 0 0,0 1 0 0 0,0 0 0 0 0,0-1 0 0 0,0 0 0 0 0,1 1 0 0 0,-1-1 1 0 0,0 0-1 0 0,1 0 0 0 0,-1 0 0 0 0,0-1 0 0 0,1 1 0 0 0,-1 0 0 0 0,1-1 0 0 0,-1 0-21 0 0,7 1-42 0 0,-1-1 0 0 0,0 0 0 0 0,0 0 0 0 0,0-1 0 0 0,0 0 0 0 0,0-1 0 0 0,0 0 0 0 0,0 0 0 0 0,-1 0 0 0 0,1-1 0 0 0,-1 0 0 0 0,1-1 0 0 0,-1 0 0 0 0,0 0 0 0 0,0 0 0 0 0,-1-1 0 0 0,1 0 0 0 0,0-1 42 0 0,15-9-379 0 0</inkml:trace>
  <inkml:trace contextRef="#ctx0" brushRef="#br1" timeOffset="19260.188">507 8874 2288 0 0,'4'-36'1855'0'0,"-1"9"3059"0"0,30 457-3659 0 0,-32-422-1283 0 0,24 184 213 0 0,-23-182-264 0 0,1 0 0 0 0,0 0 0 0 0,0 0 0 0 0,1-1 0 0 0,1 1 0 0 0,0-1 0 0 0,0 0 0 0 0,0 0 0 0 0,1-1 0 0 0,1 0 0 0 0,-1 0 0 0 0,1 0 0 0 0,1-1 0 0 0,-1 0 0 0 0,1 0 0 0 0,0-1 0 0 0,5 2 79 0 0,68 4-5080 0 0,-72-15 4131 0 0</inkml:trace>
  <inkml:trace contextRef="#ctx0" brushRef="#br1" timeOffset="19720.188">795 9011 2897 0 0,'-2'-2'79'0'0,"0"1"1"0"0,0 0-1 0 0,0 0 1 0 0,-1 0-1 0 0,1 0 1 0 0,-1 0-1 0 0,1 0 0 0 0,-1 1 1 0 0,1-1-1 0 0,-1 1 1 0 0,1-1-1 0 0,-1 1 1 0 0,1 0-1 0 0,-1 0 1 0 0,1 1-1 0 0,-1-1 1 0 0,1 0-1 0 0,-1 1 1 0 0,1-1-1 0 0,-1 1 1 0 0,1 0-1 0 0,-1 0 1 0 0,1 0-1 0 0,0 0 1 0 0,-1 0-1 0 0,1 1 1 0 0,0-1-1 0 0,0 1 1 0 0,0-1-1 0 0,0 1 1 0 0,0 0-1 0 0,1 0 1 0 0,-1 0-1 0 0,0 0 1 0 0,1 0-1 0 0,-1 0 1 0 0,1 0-1 0 0,0 0 0 0 0,0 1 1 0 0,0-1-1 0 0,0 0 1 0 0,0 1-1 0 0,0-1 1 0 0,1 1-1 0 0,-1-1 1 0 0,1 1-1 0 0,0-1 1 0 0,-1 1-1 0 0,1-1 1 0 0,1 2-80 0 0,-3 27 76 0 0,2 0 1 0 0,1 0-1 0 0,1 0 1 0 0,2-1 0 0 0,1 0-1 0 0,1 1 1 0 0,2-2-1 0 0,1 1 1 0 0,1-1-1 0 0,5 7-76 0 0,5-4 16 0 0,-14-47 26 0 0,29-67-24 0 0,-4-43 1 0 0,-19 126 168 0 0,93 308 633 0 0,-63-247-810 0 0,-41-61-36 0 0,0 0 0 0 0,1 0 0 0 0,-1 0-1 0 0,0 0 1 0 0,1-1 0 0 0,-1 1 0 0 0,0-1 0 0 0,1 1-1 0 0,-1-1 1 0 0,1 1 0 0 0,-1-1 0 0 0,1 0 0 0 0,-1 0-1 0 0,0 1 1 0 0,1-1 0 0 0,-1 0 0 0 0,1 0-1 0 0,-1-1 1 0 0,1 1 0 0 0,-1 0 0 0 0,1 0 0 0 0,-1-1-1 0 0,1 1 1 0 0,-1-1 0 0 0,0 1 0 0 0,1-1 0 0 0,-1 0-1 0 0,0 1 1 0 0,1-1 0 0 0,-1 0 0 0 0,0 0-1 0 0,0 0 1 0 0,0 0 0 0 0,0 0 0 0 0,0 0 0 0 0,0 0-1 0 0,0 0 1 0 0,0-1 0 0 0,0 1 0 0 0,0 0 0 0 0,-1-1-1 0 0,1 1 1 0 0,-1 0 0 0 0,1-1 0 0 0,-1 1-1 0 0,1-1 1 0 0,-1 1 26 0 0,23-59-783 0 0,-11 20 123 0 0</inkml:trace>
  <inkml:trace contextRef="#ctx0" brushRef="#br1" timeOffset="20080.188">1157 8605 1384 0 0,'2'40'6758'0'0,"3"53"-5659"0"0,86 373-11 0 0,-75-420-1083 0 0,-7-87-94 0 0,-4-52-64 0 0,-6 78 134 0 0,1-1 0 0 0,1 1 1 0 0,1 0-1 0 0,0 0 0 0 0,0 0 1 0 0,2 0-1 0 0,0 0 0 0 0,0 1 0 0 0,2-1 19 0 0,-6 14 0 0 0,0 0 0 0 0,0 1 0 0 0,1-1 0 0 0,-1 0 0 0 0,0 0 0 0 0,1 1 0 0 0,-1-1 0 0 0,0 0-1 0 0,1 1 1 0 0,-1-1 0 0 0,1 0 0 0 0,-1 1 0 0 0,1-1 0 0 0,-1 1 0 0 0,1-1 0 0 0,0 1 0 0 0,-1-1-1 0 0,1 1 1 0 0,0-1 0 0 0,-1 1 0 0 0,1 0 0 0 0,0-1 0 0 0,-1 1 0 0 0,1 0 0 0 0,0 0-1 0 0,0-1 1 0 0,0 1 0 0 0,-1 0 0 0 0,1 0 0 0 0,0 0 0 0 0,0 0 0 0 0,-1 0 0 0 0,1 0 0 0 0,0 0-1 0 0,0 0 1 0 0,0 1 0 0 0,-1-1 0 0 0,1 0 0 0 0,0 0 0 0 0,0 0 0 0 0,-1 1 0 0 0,1-1 0 0 0,0 1-1 0 0,-1-1 1 0 0,1 0 0 0 0,0 1 0 0 0,-1-1 0 0 0,1 1 0 0 0,-1-1 0 0 0,1 1 0 0 0,-1 0 0 0 0,1-1-1 0 0,-1 1 1 0 0,1 0 0 0 0,-1-1 0 0 0,1 1 0 0 0,-1 0 0 0 0,0-1 0 0 0,1 1 0 0 0,-1 0 0 0 0,25 47 12 0 0,-19-37-7 0 0,0 0 1 0 0,-1 0 0 0 0,-1 1-1 0 0,1 0 1 0 0,-2-1 0 0 0,0 2-1 0 0,0-1 1 0 0,-1 0-1 0 0,0 1 1 0 0,-1-1 0 0 0,-1 1-1 0 0,0-1 1 0 0,-1 1 0 0 0,0-1-1 0 0,-1 0 1 0 0,0 1 0 0 0,-1-1-1 0 0,0 0 1 0 0,-1 0-1 0 0,0-1 1 0 0,-1 1 0 0 0,-1-1-1 0 0,0 0 1 0 0,0 0 0 0 0,-1 0-1 0 0,0-1 1 0 0,-5 4-6 0 0,11-13-79 0 0,0 0 0 0 0,0 0 1 0 0,0 0-1 0 0,0 0 0 0 0,0-1 0 0 0,0 1 1 0 0,0 0-1 0 0,0-1 0 0 0,0 1 0 0 0,-1-1 1 0 0,1 1-1 0 0,0-1 0 0 0,-1 1 0 0 0,1-1 1 0 0,0 0-1 0 0,0 0 0 0 0,-1 0 0 0 0,1 0 1 0 0,0 0-1 0 0,-1 0 0 0 0,1 0 0 0 0,0 0 1 0 0,-1 0-1 0 0,1-1 0 0 0,0 1 0 0 0,-1 0 1 0 0,1-1-1 0 0,0 1 0 0 0,0-1 0 0 0,0 0 1 0 0,-1 1-1 0 0,1-1 0 0 0,0 0 0 0 0,0 0 1 0 0,0 0-1 0 0,0 0 0 0 0,0 1 1 0 0,0-1-1 0 0,0-1 0 0 0,1 1 0 0 0,-1 0 1 0 0,0 0-1 0 0,1 0 0 0 0,-1 0 0 0 0,0 0 1 0 0,1-1-1 0 0,0 1 0 0 0,-1 0 0 0 0,1-1 1 0 0,0 1-1 0 0,-1 0 0 0 0,1 0 0 0 0,0-1 1 0 0,0 1-1 0 0,0 0 0 0 0,0-1 0 0 0,0 1 1 0 0,1 0-1 0 0,-1-1 0 0 0,0 1 0 0 0,0 0 1 0 0,1-1-1 0 0,-1 1 0 0 0,1 0 0 0 0,0-1 79 0 0,2-10-1233 0 0</inkml:trace>
  <inkml:trace contextRef="#ctx0" brushRef="#br1" timeOffset="20490.188">1775 8636 4217 0 0,'-13'5'221'0'0,"0"0"0"0"0,1 1 1 0 0,-1 0-1 0 0,1 0 0 0 0,1 1 1 0 0,-1 1-1 0 0,1 0 0 0 0,1 1 0 0 0,0 0 1 0 0,0 1-1 0 0,0 0 0 0 0,1 0 1 0 0,1 1-1 0 0,-6 9-221 0 0,2 9 228 0 0,1 1-1 0 0,2 0 1 0 0,1 1-1 0 0,1 0 1 0 0,2 0 0 0 0,1 1-1 0 0,2-1 1 0 0,0 1-1 0 0,3-1 1 0 0,0 1 0 0 0,2-1-1 0 0,7 31-227 0 0,-6-33 24 0 0,0 0-1 0 0,2-1 0 0 0,1 1 1 0 0,1-2-1 0 0,1 1 1 0 0,2-1-1 0 0,8 14-23 0 0,-21-34 179 0 0,-20-23-146 0 0,8 5-61 0 0,0-8-6406 0 0,15 17 5555 0 0</inkml:trace>
  <inkml:trace contextRef="#ctx0" brushRef="#br1" timeOffset="20800.188">1829 9278 1504 0 0,'37'55'4263'0'0,"-13"-43"-2726"0"0,22-60-1330 0 0,-43 43-197 0 0,0 0 0 0 0,-1-1 1 0 0,0 1-1 0 0,0 0 0 0 0,0-1 0 0 0,-1 0 0 0 0,1 1 0 0 0,-1-1 1 0 0,-1 0-1 0 0,1 0 0 0 0,-1 0 0 0 0,0 0 0 0 0,0 1 1 0 0,-1-1-1 0 0,1 0 0 0 0,-1 0-10 0 0,-1-13 26 0 0,-26-190 152 0 0,6 186 271 0 0,19 32-413 0 0,-9 131-423 0 0,37-10-3531 0 0,-15-119 2885 0 0</inkml:trace>
  <inkml:trace contextRef="#ctx0" brushRef="#br1" timeOffset="21050.188">2050 9210 720 0 0,'82'-247'1697'0'0,"-81"244"-1715"0"0,0-1 1 0 0,1 1 0 0 0,0 0 0 0 0,-1 0 0 0 0,1-1-1 0 0,0 1 1 0 0,1 0 0 0 0,-1 1 0 0 0,0-1 0 0 0,1 0-1 0 0,0 1 1 0 0,0-1 0 0 0,-1 1 0 0 0,1 0 0 0 0,0 0-1 0 0,1 0 1 0 0,-1 0 0 0 0,0 1 0 0 0,3-1 17 0 0,2 1-114 0 0</inkml:trace>
  <inkml:trace contextRef="#ctx0" brushRef="#br1" timeOffset="21570.188">2363 8654 3425 0 0,'-7'11'1455'0'0,"-36"83"1827"0"0,36-61-3124 0 0,2 1 1 0 0,1 0 0 0 0,2 0 0 0 0,1 0-1 0 0,2 0 1 0 0,1 0 0 0 0,2-1-1 0 0,2 9-158 0 0,-6-38-2 0 0,0-1 0 0 0,0 0 1 0 0,1 0-1 0 0,-1 0 0 0 0,0 1 0 0 0,1-1 0 0 0,0 0 0 0 0,0 0 0 0 0,0 0 0 0 0,0 0 0 0 0,1 0 0 0 0,-1 0 0 0 0,1-1 0 0 0,-1 1 0 0 0,1 0 0 0 0,0-1 0 0 0,0 1 0 0 0,0-1 0 0 0,0 0 1 0 0,1 1-1 0 0,-1-1 0 0 0,1 0 0 0 0,-1-1 0 0 0,1 1 0 0 0,0 0 0 0 0,0-1 0 0 0,0 1 0 0 0,0-1 0 0 0,0 0 0 0 0,0 0 0 0 0,0 0 0 0 0,0 0 0 0 0,0-1 0 0 0,0 1 0 0 0,0-1 0 0 0,1 0 0 0 0,-1 0 1 0 0,0 0-1 0 0,0 0 0 0 0,0-1 0 0 0,0 1 0 0 0,1-1 0 0 0,-1 0 0 0 0,0 0 0 0 0,0 0 0 0 0,2-1 2 0 0,6-8-177 0 0,-1 0 0 0 0,0 0-1 0 0,0-1 1 0 0,-1-1 0 0 0,0 0 0 0 0,-1 0 0 0 0,0 0 0 0 0,-1-1-1 0 0,-1 0 1 0 0,0-1 0 0 0,0 0 0 0 0,-2 0 0 0 0,0 0-1 0 0,1-6 178 0 0,50-193-1488 0 0,-48 218 2502 0 0,42 100-105 0 0,2 59 231 0 0,-49-159-1132 0 0,8-11 68 0 0,29-69-58 0 0,22-88-56 0 0,-61 162 39 0 0,1 0-1 0 0,-1 0 1 0 0,1-1 0 0 0,0 1-1 0 0,0 0 1 0 0,-1 0-1 0 0,1 0 1 0 0,0 1-1 0 0,0-1 1 0 0,0 0-1 0 0,0 0 1 0 0,0 0-1 0 0,0 1 1 0 0,0-1-1 0 0,0 0 1 0 0,0 1-1 0 0,0-1 1 0 0,0 1-1 0 0,0-1 1 0 0,1 1-1 0 0,-1 0 1 0 0,0-1-1 0 0,0 1 1 0 0,1 0-1 0 0,-1 0 1 0 0,0 0-1 0 0,0 0 1 0 0,1 0-1 0 0,-1 0 1 0 0,0 0-1 0 0,0 1 1 0 0,0-1-1 0 0,1 0 1 0 0,-1 1-1 0 0,0-1 1 0 0,0 1-1 0 0,0-1 1 0 0,0 1-1 0 0,0-1 1 0 0,0 1-1 0 0,0 0 1 0 0,0-1-1 0 0,0 1 1 0 0,0 0-1 0 0,0 0 1 0 0,0 0-1 0 0,0 0 1 0 0,0 0-1 0 0,-1 0 1 0 0,1 0-1 0 0,36 64 92 0 0,-30-48-56 0 0,24 25 173 0 0,-30-42-174 0 0,2-14 68 0 0,4-101-61 0 0,-9 102-32 0 0,-1 0 1 0 0,1 0-1 0 0,-2 1 0 0 0,0-1 0 0 0,0 1 0 0 0,-1 0 0 0 0,-1 0 1 0 0,0 1-1 0 0,-1-1 0 0 0,0 1 0 0 0,0 0 0 0 0,-1 1 0 0 0,-3-3-10 0 0,10 12 3 0 0,-1 0 0 0 0,1 0 0 0 0,0 1 0 0 0,-1-1 0 0 0,1 0 0 0 0,0 0 0 0 0,-1 1 0 0 0,1-1-1 0 0,-1 1 1 0 0,1-1 0 0 0,-1 1 0 0 0,0-1 0 0 0,1 1 0 0 0,-1 0 0 0 0,1 0 0 0 0,-1 0 0 0 0,0 0 0 0 0,1 0 0 0 0,-1 0-1 0 0,1 1 1 0 0,-1-1 0 0 0,1 0 0 0 0,-1 1 0 0 0,1-1 0 0 0,-1 1 0 0 0,1 0 0 0 0,-1-1 0 0 0,1 1 0 0 0,-1 0-1 0 0,1 0 1 0 0,0 0 0 0 0,0 0 0 0 0,-1 0 0 0 0,1 0 0 0 0,0 0 0 0 0,0 0 0 0 0,0 1 0 0 0,0-1 0 0 0,0 0 0 0 0,0 1-1 0 0,1-1 1 0 0,-1 0 0 0 0,0 1-3 0 0,-29 70 40 0 0,28-67-41 0 0,-5 17-205 0 0,2 1 1 0 0,0 1-1 0 0,1-1 0 0 0,1 1 0 0 0,2 0 0 0 0,0-1 0 0 0,1 1 0 0 0,4 20 206 0 0,13-6-1881 0 0,-9-34 999 0 0</inkml:trace>
  <inkml:trace contextRef="#ctx0" brushRef="#br1" timeOffset="21850.188">3046 8789 1272 0 0,'12'3'411'0'0,"0"0"-1"0"0,0 0 1 0 0,-1 1-1 0 0,1 1 1 0 0,-1 0-1 0 0,0 0 0 0 0,0 1 1 0 0,-1 1-1 0 0,0 0 1 0 0,0 0-1 0 0,0 1 1 0 0,-1 0-1 0 0,3 4-410 0 0,-12-13 10 0 0,0 1 1 0 0,0 0-1 0 0,0-1 1 0 0,0 1-1 0 0,0 0 0 0 0,1-1 1 0 0,-1 1-1 0 0,0 0 0 0 0,0-1 1 0 0,0 1-1 0 0,1 0 1 0 0,-1-1-1 0 0,0 1 0 0 0,0 0 1 0 0,1-1-1 0 0,-1 1 0 0 0,0 0 1 0 0,1 0-1 0 0,-1-1 1 0 0,0 1-1 0 0,1 0 0 0 0,-1 0 1 0 0,0 0-1 0 0,1 0 0 0 0,-1-1 1 0 0,0 1-1 0 0,1 0 1 0 0,-1 0-1 0 0,1 0 0 0 0,-1 0 1 0 0,0 0-1 0 0,1 0 0 0 0,-1 0 1 0 0,0 0-1 0 0,1 0 0 0 0,-1 0 1 0 0,1 0-1 0 0,-1 0 1 0 0,0 0-1 0 0,1 1 0 0 0,-1-1 1 0 0,0 0-1 0 0,1 0 0 0 0,-1 0 1 0 0,0 0-1 0 0,1 1 1 0 0,-1-1-1 0 0,0 0 0 0 0,1 0 1 0 0,-1 1-1 0 0,0-1 0 0 0,1 0 1 0 0,-1 0-1 0 0,0 1 1 0 0,0-1-1 0 0,1 1-10 0 0,3-25 1 0 0,13-33 116 0 0,5 28 1273 0 0,-22 29-1106 0 0,0 0-36 0 0,0 0-64 0 0,0 0-36 0 0,0 0-12 0 0,9 7-15 0 0,64 65 116 0 0,-2-13-521 0 0,-69-60 123 0 0,0-1 0 0 0,0 0 0 0 0,0 0 0 0 0,0 0 0 0 0,-1 0-1 0 0,1 0 1 0 0,-1 0 0 0 0,1 0 0 0 0,-1 0 0 0 0,0-1 0 0 0,0 1-1 0 0,0 0 1 0 0,0-1 0 0 0,0 1 0 0 0,-1-1 0 0 0,1 1-1 0 0,-1-1 1 0 0,1 1 0 0 0,-1-1 0 0 0,0 0 0 0 0,0 1 0 0 0,0-1-1 0 0,-1 1 1 0 0,1-1 0 0 0,0 1 0 0 0,-1-1 0 0 0,0-1 161 0 0,1-3-403 0 0,0-18-1093 0 0</inkml:trace>
  <inkml:trace contextRef="#ctx0" brushRef="#br1" timeOffset="22020.188">3211 7979 3145 0 0,'-22'32'2256'0'0,"3"-2"-1048"0"0,-7 8-824 0 0,-1 5 625 0 0,3-2-865 0 0,-4 12-56 0 0,-1-2-144 0 0,4 0-368 0 0,1 1-160 0 0,1-4-193 0 0,1-10-231 0 0,3-6 648 0 0,-2 0-568 0 0,4-13-168 0 0</inkml:trace>
  <inkml:trace contextRef="#ctx0" brushRef="#br1" timeOffset="22210.188">2474 8444 5121 0 0,'-3'9'1752'0'0,"-7"4"-1760"0"0,9 0-624 0 0,5-4 496 0 0,1-1-384 0 0,8 2-216 0 0</inkml:trace>
  <inkml:trace contextRef="#ctx0" brushRef="#br1" timeOffset="22620.188">3399 8044 7442 0 0,'-15'21'4316'0'0,"32"21"-3618"0"0,-12-32-465 0 0,130 202 951 0 0,53 102-865 0 0,-180-293-397 0 0,0-1 0 0 0,-2 2-1 0 0,0-1 1 0 0,-1 1 0 0 0,-1 0-1 0 0,-1 0 1 0 0,-2 0 0 0 0,0 0-1 0 0,-1 0 1 0 0,-1 0 0 0 0,-1 0-1 0 0,0 0 1 0 0,-2 0 0 0 0,-1 0-1 0 0,-1-1 1 0 0,-1 0 0 0 0,0 0-1 0 0,-2 0 1 0 0,0-1 78 0 0,-85 167-3646 0 0,72-145 2254 0 0</inkml:trace>
  <inkml:trace contextRef="#ctx0" brushRef="#br1" timeOffset="26210.188">1289 4975 4729 0 0,'-11'2'1740'0'0,"14"5"-744"0"0,8 0-997 0 0,29 20 4 0 0,-37-26-2 0 0,0 0 0 0 0,1 0 0 0 0,-1 0 1 0 0,0-1-1 0 0,1 1 0 0 0,-1-1 0 0 0,0 0 0 0 0,1 0 1 0 0,-1 0-1 0 0,0 0 0 0 0,1 0 0 0 0,-1-1 0 0 0,0 0 0 0 0,1 0 1 0 0,-1 0-1 0 0,0 0 0 0 0,0 0 0 0 0,0 0 0 0 0,0-1 1 0 0,0 0-1 0 0,0 0 0 0 0,0 1 0 0 0,-1-1 0 0 0,1-1 0 0 0,-1 1 1 0 0,2-1-2 0 0,4-3 2 0 0,108-101 52 0 0,-114 107-44 0 0,-1-1-1 0 0,1 0 1 0 0,0 1 0 0 0,0-1 0 0 0,0 1 0 0 0,0-1 0 0 0,0 1 0 0 0,-1 0 0 0 0,1 0 0 0 0,0 0 0 0 0,0 0 0 0 0,0 0 0 0 0,0 0 0 0 0,0 1-1 0 0,0-1 1 0 0,0 1 0 0 0,0-1 0 0 0,-1 1 0 0 0,1 0 0 0 0,0 0 0 0 0,0-1 0 0 0,-1 1 0 0 0,1 0 0 0 0,-1 1 0 0 0,1-1 0 0 0,-1 0 0 0 0,1 0-1 0 0,-1 1 1 0 0,0-1 0 0 0,1 1 0 0 0,-1-1 0 0 0,0 1 0 0 0,0-1 0 0 0,0 1 0 0 0,0 0 0 0 0,0-1 0 0 0,-1 1-10 0 0,35 73 529 0 0,-32-67-489 0 0,37 98 272 0 0,-5 1 1 0 0,-4 2-1 0 0,12 91-312 0 0,-44-41 128 0 0,0-153-116 0 0,0-1 0 0 0,-1 0 0 0 0,1 0 0 0 0,-1 0 0 0 0,0 0 1 0 0,-1 0-1 0 0,1 0 0 0 0,-1 0 0 0 0,0-1 0 0 0,0 1 0 0 0,0-1 0 0 0,-1 0 0 0 0,0 0 1 0 0,0 0-1 0 0,0 0 0 0 0,0-1 0 0 0,0 0 0 0 0,-1 0 0 0 0,1 0 0 0 0,-1 0 0 0 0,0-1 1 0 0,0 1-1 0 0,0-1 0 0 0,0 0 0 0 0,0-1 0 0 0,0 0 0 0 0,-4 1-12 0 0,-6-1 12 0 0,1-1 0 0 0,-1 0 0 0 0,0-1 0 0 0,0-1 0 0 0,0 0 0 0 0,1-1 0 0 0,-1 0 0 0 0,1-1 0 0 0,0-1 0 0 0,0-1 0 0 0,0 0 0 0 0,1 0 0 0 0,-1-2-12 0 0,-38-15-15 0 0,34 19-31 0 0,18 6-3774 0 0,35 16 2344 0 0</inkml:trace>
  <inkml:trace contextRef="#ctx0" brushRef="#br1" timeOffset="25360.188">2958 4958 5001 0 0,'85'25'2696'0'0,"-27"-4"-2793"0"0,-46-18-100 0 0,1 0 0 0 0,0 0-1 0 0,0-2 1 0 0,0 1 0 0 0,0-2 0 0 0,0 0-1 0 0,0 0 1 0 0,0-1 0 0 0,0-1-1 0 0,0 0 1 0 0,0-1 0 0 0,-1 0-1 0 0,1-1 1 0 0,-1 0 0 0 0,0-1 0 0 0,9-6 197 0 0,6-3-1075 0 0</inkml:trace>
  <inkml:trace contextRef="#ctx0" brushRef="#br1" timeOffset="27080.188">2996 4854 2793 0 0,'-38'247'2583'0'0,"44"-94"-2419"0"0,-6-154-162 0 0,0 1 1 0 0,1-1-1 0 0,-1 1 0 0 0,0-1 1 0 0,0 1-1 0 0,0-1 0 0 0,0 1 1 0 0,0-1-1 0 0,0 0 0 0 0,1 1 1 0 0,-1 0-1 0 0,0-1 0 0 0,0 1 1 0 0,1-1-1 0 0,-1 1 1 0 0,0-1-1 0 0,1 1 0 0 0,-1-1 1 0 0,0 1-1 0 0,1 0 0 0 0,-1-1 1 0 0,1 1-1 0 0,-1 0 0 0 0,1 0 1 0 0,-1-1-1 0 0,0 1 0 0 0,1 0 1 0 0,-1 0-1 0 0,1-1 0 0 0,0 1 1 0 0,-1 0-1 0 0,1 0 1 0 0,-1 0-1 0 0,1 0 0 0 0,-1 0 1 0 0,1 0-1 0 0,-1 0 0 0 0,1 0 1 0 0,-1 0-1 0 0,1 0 0 0 0,-1 0 1 0 0,1 0-1 0 0,-1 0 0 0 0,1 1 1 0 0,-1-1-1 0 0,1 0 1 0 0,-1 0-1 0 0,1 0 0 0 0,-1 1 1 0 0,1-1-1 0 0,-1 0 0 0 0,1 1 1 0 0,-1-1-1 0 0,0 0 0 0 0,1 1 1 0 0,-1-1-1 0 0,0 1 0 0 0,1-1 1 0 0,-1 0-1 0 0,0 1 0 0 0,1-1 1 0 0,-1 1-1 0 0,0-1 1 0 0,0 1-1 0 0,1 0-2 0 0,17-46 40 0 0,42-304 356 0 0,-53 266 753 0 0,-7 83-1107 0 0,0 0 0 0 0,0 0-1 0 0,-1 0 1 0 0,1 0 0 0 0,0 1 0 0 0,0-1 0 0 0,0 0 0 0 0,-1 0 0 0 0,1 0 0 0 0,0 0 0 0 0,0 0 0 0 0,-1 0 0 0 0,1 0 0 0 0,0 0 0 0 0,0 0 0 0 0,0 0 0 0 0,-1 0 0 0 0,1 0 0 0 0,0 0 0 0 0,0 0 0 0 0,-1 0 0 0 0,1 0 0 0 0,0 0 0 0 0,0 0 0 0 0,-1 0 0 0 0,1 0 0 0 0,0 0 0 0 0,0-1 0 0 0,0 1 0 0 0,-1 0 0 0 0,1 0 0 0 0,0 0 0 0 0,0 0 0 0 0,0 0 0 0 0,0-1 0 0 0,-1 1 0 0 0,1 0 0 0 0,0 0 0 0 0,0 0 0 0 0,0-1-42 0 0,-3 39 118 0 0,1-1 1 0 0,2 0-1 0 0,2 0 1 0 0,1 0-1 0 0,2 0 1 0 0,1 0-1 0 0,2-1 1 0 0,10 27-119 0 0,11-23 33 0 0,-23-52-1 0 0,50-131 17 0 0,-21-133 1204 0 0,-39 315-1003 0 0,1 1 0 0 0,3-1 0 0 0,1 0 0 0 0,2 0 0 0 0,1 0 1 0 0,3 0-1 0 0,7 26-250 0 0,-13-65-34 0 0,0 0 1 0 0,0 0-1 0 0,0 0 1 0 0,1 0 0 0 0,-1 0-1 0 0,0-1 1 0 0,0 1-1 0 0,0 0 1 0 0,0-1-1 0 0,0 1 1 0 0,0 0-1 0 0,0-1 1 0 0,0 1-1 0 0,0-1 1 0 0,0 0 0 0 0,-1 1-1 0 0,1-1 1 0 0,0 0-1 0 0,0 1 1 0 0,0-1-1 0 0,-1 0 1 0 0,1 0-1 0 0,0 0 1 0 0,-1 1-1 0 0,1-1 1 0 0,-1 0 0 0 0,1 0-1 0 0,-1 0 1 0 0,1 0-1 0 0,-1 0 1 0 0,0 0-1 0 0,1 0 1 0 0,-1 0-1 0 0,0-1 1 0 0,0 1 0 0 0,0 0-1 0 0,0 0 1 0 0,0 0-1 0 0,0 0 1 0 0,0 0-1 0 0,0 0 1 0 0,0 0-1 0 0,-1 0 1 0 0,1-1 33 0 0,0 1-59 0 0,26-143-3443 0 0,-22 98 2329 0 0</inkml:trace>
  <inkml:trace contextRef="#ctx0" brushRef="#br1" timeOffset="28060.188">144 3521 2881 0 0,'12'32'2706'0'0,"-3"-3"-2581"0"0,20 36-16 0 0,3-1 0 0 0,3-2 0 0 0,2-1 0 0 0,4-2 0 0 0,1-1 0 0 0,3-3 0 0 0,3-1 0 0 0,25 20-109 0 0,-50-58-194 0 0,-25-20-2274 0 0,0 2 1819 0 0</inkml:trace>
  <inkml:trace contextRef="#ctx0" brushRef="#br1" timeOffset="28330.188">21 3437 4481 0 0,'-9'-22'2603'0'0,"8"21"-2549"0"0,0-1 1 0 0,0 1-1 0 0,-1-1 1 0 0,1 0 0 0 0,0 1-1 0 0,1-1 1 0 0,-1 0-1 0 0,0 0 1 0 0,0 1 0 0 0,1-1-1 0 0,-1 0 1 0 0,1 0-1 0 0,0 0 1 0 0,0 0 0 0 0,-1 0-1 0 0,1 0 1 0 0,0 0-1 0 0,0 0 1 0 0,1 0-1 0 0,-1 0 1 0 0,0 0 0 0 0,1 0-1 0 0,-1 0 1 0 0,1 1-1 0 0,0-1 1 0 0,0 0 0 0 0,-1 0-1 0 0,1 0 1 0 0,0 1-1 0 0,0-1 1 0 0,1 1 0 0 0,-1-1-1 0 0,0 0 1 0 0,0 1-1 0 0,1 0 1 0 0,-1-1-1 0 0,1 1 1 0 0,0 0 0 0 0,0-1-55 0 0,106-70 6 0 0,4 5 1 0 0,103-46-7 0 0,-108 72-3463 0 0,-95 40 2621 0 0</inkml:trace>
  <inkml:trace contextRef="#ctx0" brushRef="#br1" timeOffset="28520.188">260 3619 4153 0 0,'-28'12'4470'0'0,"28"-12"-4286"0"0,0 0-45 0 0,0 0-42 0 0,9 1-31 0 0,176-17 178 0 0,-163 10-294 0 0,-1-1 1 0 0,0-1-1 0 0,-1-1 0 0 0,0 0 1 0 0,0-2-1 0 0,-1 0 1 0 0,0-1-1 0 0,10-9 50 0 0,66-86-4244 0 0,-82 84 3077 0 0</inkml:trace>
  <inkml:trace contextRef="#ctx0" brushRef="#br1" timeOffset="28840.188">781 2853 3841 0 0,'-7'24'4024'0'0,"13"24"-3203"0"0,-4-36-345 0 0,15 73-177 0 0,5 0 0 0 0,2-1 0 0 0,5-2 0 0 0,3-1 0 0 0,4-1 0 0 0,31 49-299 0 0,56 68 126 0 0,-122-195-120 0 0,-1 0 0 0 0,1-1 0 0 0,0 1 0 0 0,-1 0 0 0 0,1-1 0 0 0,0 1 0 0 0,0-1 0 0 0,0 1 0 0 0,1-1 0 0 0,-1 1-1 0 0,0-1 1 0 0,0 0 0 0 0,1 0 0 0 0,-1 1 0 0 0,1-1 0 0 0,-1 0 0 0 0,1 0 0 0 0,-1-1 0 0 0,1 1 0 0 0,0 0 0 0 0,-1 0-1 0 0,1-1 1 0 0,0 1 0 0 0,0-1 0 0 0,0 1 0 0 0,-1-1 0 0 0,1 0 0 0 0,0 0 0 0 0,0 0 0 0 0,0 0 0 0 0,0 0 0 0 0,-1 0 0 0 0,1-1-1 0 0,0 1 1 0 0,0 0 0 0 0,0-1 0 0 0,-1 1 0 0 0,1-1 0 0 0,0 0 0 0 0,-1 0 0 0 0,1 0 0 0 0,0 0 0 0 0,-1 0 0 0 0,1 0-1 0 0,-1 0 1 0 0,0 0 0 0 0,1 0 0 0 0,-1-1 0 0 0,0 1 0 0 0,0-1 0 0 0,0 1 0 0 0,0-1 0 0 0,0 1 0 0 0,0-1 0 0 0,0 1 0 0 0,0-1-1 0 0,-1 0 1 0 0,1 0 0 0 0,0 1 0 0 0,-1-1 0 0 0,0 0 0 0 0,1 0 0 0 0,-1 0 0 0 0,0 1 0 0 0,0-1 0 0 0,0 0 0 0 0,0 0 0 0 0,0 0-1 0 0,-1 0-5 0 0,5-666 735 0 0,-4 647-926 0 0,1 0 0 0 0,1 1-1 0 0,1-1 1 0 0,0 1 0 0 0,2 0 0 0 0,1 0-1 0 0,0 0 1 0 0,1 1 0 0 0,1 0 0 0 0,1 0-1 0 0,1 1 1 0 0,1-2 191 0 0,24-1-3947 0 0,-24 19 2733 0 0</inkml:trace>
  <inkml:trace contextRef="#ctx0" brushRef="#br1" timeOffset="29600.188">1589 3313 3977 0 0,'-5'-1'1048'0'0,"-25"-7"896"0"0,37-2-730 0 0,34 4-1145 0 0,-26 2-56 0 0,1 0 0 0 0,0 1 0 0 0,0 1 0 0 0,0 1 0 0 0,0 0 0 0 0,0 1 0 0 0,0 0 0 0 0,0 2 0 0 0,0 0 0 0 0,0 0 0 0 0,-1 2 0 0 0,1 0 0 0 0,-1 0 0 0 0,1 2 0 0 0,-1 0-13 0 0,-4 6 22 0 0,0 0 0 0 0,-1 0 0 0 0,0 1 0 0 0,-1 1 0 0 0,-1-1 0 0 0,0 2 0 0 0,-1-1 0 0 0,0 1 0 0 0,-1 0 0 0 0,-1 0 0 0 0,0 0 0 0 0,-2 1 0 0 0,1 0 0 0 0,-2 0 0 0 0,0 0 0 0 0,-1 0 0 0 0,0 0-22 0 0,3 63 444 0 0,-3 0 0 0 0,-3 1 0 0 0,-4-1 0 0 0,-14 68-444 0 0,-11-68 1256 0 0,19-101-953 0 0,19-143-290 0 0,-5 161-14 0 0,-1 0-1 0 0,0 0 1 0 0,-1 0-1 0 0,1 0 1 0 0,-1 1-1 0 0,0-1 1 0 0,0 0-1 0 0,0 0 1 0 0,0 0-1 0 0,-1 0 0 0 0,1 0 1 0 0,-1 0-1 0 0,0 0 1 0 0,0 1-1 0 0,0-1 1 0 0,-1 0-1 0 0,0 1 1 0 0,1-1-1 0 0,-1 1 1 0 0,0 0-1 0 0,-3-4 2 0 0,5 7 7 0 0,1 0-1 0 0,-1 0 1 0 0,0 0-1 0 0,1 0 0 0 0,-1 0 1 0 0,0 0-1 0 0,0 0 1 0 0,1 0-1 0 0,-1 0 1 0 0,0 0-1 0 0,1 0 0 0 0,-1 0 1 0 0,0 0-1 0 0,0 0 1 0 0,1 0-1 0 0,-1-1 1 0 0,0 1-1 0 0,0 0 0 0 0,1 0 1 0 0,-1 0-1 0 0,0 0 1 0 0,0-1-1 0 0,0 1 1 0 0,1 0-1 0 0,-1 0 1 0 0,0-1-1 0 0,0 1 0 0 0,0 0 1 0 0,0 0-1 0 0,0-1 1 0 0,1 1-1 0 0,-1 0-6 0 0,28 22 300 0 0,33 47 607 0 0,-26 14-933 0 0,-32-9-1427 0 0,-26 33-2672 0 0,18-75 2724 0 0</inkml:trace>
  <inkml:trace contextRef="#ctx0" brushRef="#br1" timeOffset="32220.188">3232 4741 896 0 0,'-11'10'522'0'0,"1"0"0"0"0,1 1 0 0 0,0 0 0 0 0,0 1 0 0 0,1 0 0 0 0,0 0-1 0 0,1 1 1 0 0,1 0 0 0 0,0 0 0 0 0,0 0 0 0 0,1 1 0 0 0,-1 8-522 0 0,0-4 182 0 0,0 0-1 0 0,2 0 1 0 0,0 1-1 0 0,1 0 1 0 0,0 0 0 0 0,2 0-1 0 0,0 0 1 0 0,1 0 0 0 0,1 0-1 0 0,4 17-181 0 0,-6-35 13 0 0,1 0 0 0 0,0 0 0 0 0,-1 0 0 0 0,1 1 1 0 0,0-1-1 0 0,0 0 0 0 0,0 0 0 0 0,0 0 0 0 0,0 0 0 0 0,0 0 0 0 0,0 0 0 0 0,1 1 0 0 0,-1-1 0 0 0,0 0 0 0 0,1 0 0 0 0,-1 0 0 0 0,0 0 0 0 0,1 0 0 0 0,-1 0 0 0 0,1 0 0 0 0,0 0 1 0 0,-1 0-1 0 0,1 0 0 0 0,0 0 0 0 0,0-1 0 0 0,-1 1 0 0 0,1 0 0 0 0,0 0 0 0 0,0-1 0 0 0,0 1 0 0 0,0-1 0 0 0,0 1 0 0 0,0 0 0 0 0,0-1 0 0 0,0 0 0 0 0,0 1 0 0 0,0-1 0 0 0,0 0 0 0 0,0 1 1 0 0,0-1-1 0 0,1 0 0 0 0,-1 0 0 0 0,0 0 0 0 0,0 0 0 0 0,0 0 0 0 0,0 0 0 0 0,0 0 0 0 0,0-1 0 0 0,1 1 0 0 0,-1 0 0 0 0,0 0 0 0 0,0-1 0 0 0,0 1 0 0 0,0-1 0 0 0,0 1 0 0 0,0-1 1 0 0,0 0-1 0 0,0 1 0 0 0,0-1 0 0 0,-1 0 0 0 0,1 1 0 0 0,0-1 0 0 0,0 0 0 0 0,0 0 0 0 0,-1 0 0 0 0,1 0 0 0 0,0-1-13 0 0,7-10 16 0 0,0 0 0 0 0,-1-1 0 0 0,0 0 0 0 0,-1-1 0 0 0,0 0 0 0 0,-1 0 1 0 0,-1 0-1 0 0,0 0 0 0 0,-1 0 0 0 0,-1-1 0 0 0,1-11-16 0 0,1 6 4 0 0,14-212 1158 0 0,-23 311-320 0 0,2 169-734 0 0,19-164-63 0 0,-13-93-21 0 0,8-204 23 0 0,-7 71 10 0 0,-4 142-49 0 0,0 1 0 0 0,0-1 0 0 0,0 0 0 0 0,0 0 0 0 0,0 0 1 0 0,-1 0-1 0 0,1 0 0 0 0,0 0 0 0 0,0 1 0 0 0,0-1 0 0 0,0 0 0 0 0,-1 0 0 0 0,1 0 0 0 0,0 0 1 0 0,0 0-1 0 0,0 0 0 0 0,-1 0 0 0 0,1 0 0 0 0,0 0 0 0 0,0 0 0 0 0,0 0 0 0 0,-1 0 0 0 0,1 0 0 0 0,0 0 1 0 0,0 0-1 0 0,0 0 0 0 0,-1 0 0 0 0,1 0 0 0 0,0 0 0 0 0,0 0 0 0 0,0 0 0 0 0,-1 0 0 0 0,1 0 1 0 0,0-1-1 0 0,0 1 0 0 0,0 0 0 0 0,0 0 0 0 0,-1 0 0 0 0,1 0-8 0 0,-6 56 77 0 0,2 0-1 0 0,3 0 1 0 0,2 0 0 0 0,6 30-77 0 0,-2-60 85 0 0,2-34 22 0 0,3-45-42 0 0,-11 27-63 0 0,0 1 1 0 0,-1 0-1 0 0,-2 0 0 0 0,0 0 1 0 0,-2 1-1 0 0,-1-1 0 0 0,-2-2-2 0 0,-15-10-35 0 0,21 45 29 0 0,-5 27 2 0 0,1 1 1 0 0,2 1 0 0 0,2-1-1 0 0,1 0 1 0 0,3 32 3 0 0,-1-65-2 0 0,-12-12-239 0 0,-17-61 149 0 0,37 107 84 0 0,29 60 8 0 0,-21-71 17 0 0,-10-39-12 0 0,21-68 5 0 0,-24-103-18 0 0,-11 177 14 0 0,39 245 4 0 0,-25-248-16 0 0,13-88 14 0 0,-8 10-20 0 0,-11 87 6 0 0,0 1-2 0 0,5 9 1 0 0,27 74-1 0 0,-29-76 10 0 0,-1-1 0 0 0,0 0-1 0 0,0 0 0 0 0,0 0 1 0 0,1 0-1 0 0,0-1 1 0 0,0 0-1 0 0,1 1 0 0 0,-1-1 1 0 0,1 0-1 0 0,0 0 0 0 0,0-1 1 0 0,1 1-1 0 0,0-1 0 0 0,-1 0 1 0 0,1 0-1 0 0,6 2-1 0 0,-5-23-8 0 0,38-88 5 0 0,-43 103 3 0 0,-1 0-1 0 0,1 0 1 0 0,-1 0-1 0 0,1 1 1 0 0,0-1-1 0 0,0 0 1 0 0,0 1-1 0 0,0-1 1 0 0,0 0-1 0 0,0 1 1 0 0,1-1-1 0 0,-1 1 1 0 0,0 0-1 0 0,1-1 1 0 0,-1 1-1 0 0,1 0 1 0 0,-1 0-1 0 0,1 0 1 0 0,0 0-1 0 0,0 0 1 0 0,-1 0-1 0 0,1 0 1 0 0,0 1-1 0 0,0-1 1 0 0,0 1-1 0 0,0-1 1 0 0,0 1-1 0 0,-1 0 1 0 0,1-1-1 0 0,0 1 1 0 0,0 0-1 0 0,0 1 1 0 0,0-1-1 0 0,0 0 1 0 0,0 0-1 0 0,0 1 1 0 0,0-1-1 0 0,0 1 1 0 0,0 0-1 0 0,-1-1 1 0 0,1 1-1 0 0,0 0 1 0 0,-1 0-1 0 0,1 0 1 0 0,0 0-1 0 0,-1 1 1 0 0,1-1-1 0 0,-1 0 1 0 0,0 1-1 0 0,2 0 1 0 0,1 2 0 0 0,1 0 1 0 0,0-1-1 0 0,0 0 0 0 0,0 0 1 0 0,0 0-1 0 0,0 0 0 0 0,1-1 1 0 0,-1 0-1 0 0,1 0 0 0 0,0 0 0 0 0,0-1 1 0 0,-1 0-1 0 0,1 0 0 0 0,0 0 1 0 0,0-1-1 0 0,0 0 0 0 0,0 0 1 0 0,0 0-1 0 0,0-1 0 0 0,0 0 0 0 0,0 0 1 0 0,-1-1-1 0 0,1 1 0 0 0,0-1 1 0 0,-1-1-1 0 0,1 1 0 0 0,-1-1 1 0 0,0 0-1 0 0,0 0 0 0 0,0 0 1 0 0,0-1-1 0 0,0 1 0 0 0,-1-1 0 0 0,0 0 1 0 0,3-4-1 0 0,54-78-14 0 0,-58 85 14 0 0,0-1-1 0 0,0 0 1 0 0,0 1 0 0 0,-1 0-1 0 0,1 0 1 0 0,1 0-1 0 0,-1 0 1 0 0,0 0-1 0 0,0 0 1 0 0,0 1-1 0 0,0-1 1 0 0,0 1-1 0 0,1 0 1 0 0,-1 0 0 0 0,0 1-1 0 0,0-1 1 0 0,0 0-1 0 0,1 1 1 0 0,-1 0-1 0 0,0 0 1 0 0,0 0-1 0 0,0 0 1 0 0,0 0 0 0 0,0 1-1 0 0,-1-1 1 0 0,1 1-1 0 0,0 0 1 0 0,-1 0-1 0 0,1 0 1 0 0,-1 0-1 0 0,1 0 1 0 0,-1 0-1 0 0,0 1 1 0 0,0-1 0 0 0,0 1-1 0 0,0 0 1 0 0,-1-1-1 0 0,1 1 1 0 0,-1 0 0 0 0,15 11-1 0 0,8 10 8 0 0,39 19 18 0 0,-59-44-26 0 0,0 0 1 0 0,0-1 0 0 0,0 1 0 0 0,0-1-1 0 0,0 0 1 0 0,-1 0 0 0 0,1-1-1 0 0,-1 1 1 0 0,1-1 0 0 0,-1 0 0 0 0,0 1-1 0 0,0-1 1 0 0,0-1 0 0 0,-1 1-1 0 0,1 0 1 0 0,-1-1 0 0 0,1 1 0 0 0,-1-1-1 0 0,0 0 1 0 0,0 0 0 0 0,-1 0-1 0 0,1 1 1 0 0,-1-2 0 0 0,0 1 0 0 0,0 0-1 0 0,0-2 1 0 0,7-13 0 0 0,55-83 1 0 0,-60 101-1 0 0,0 0 0 0 0,0 0 0 0 0,0 0 0 0 0,0 0 0 0 0,1 0 0 0 0,-1 1 0 0 0,0-1 0 0 0,0 1 0 0 0,0 0 0 0 0,1 0 0 0 0,-1 0 0 0 0,0 1 0 0 0,0-1 0 0 0,0 1 0 0 0,1-1 0 0 0,-1 1 0 0 0,0 0 0 0 0,0 0 0 0 0,0 1 0 0 0,0-1 0 0 0,0 1 0 0 0,-1-1 0 0 0,1 1 0 0 0,0 0 0 0 0,-1 0 0 0 0,1 0 0 0 0,1 2 0 0 0,49 19-8 0 0,-47-23 9 0 0,-1-1-1 0 0,1 1 1 0 0,-1-1-1 0 0,1-1 1 0 0,-1 1-1 0 0,1-1 1 0 0,-1 0-1 0 0,0 0 1 0 0,0-1 0 0 0,0 0-1 0 0,0 1 1 0 0,0-2-1 0 0,0 1 1 0 0,-1 0-1 0 0,0-1 1 0 0,1 0-1 0 0,-2 0 1 0 0,1 0 0 0 0,0-1-1 0 0,-1 1 1 0 0,0-1-1 0 0,0 0 1 0 0,1-2-1 0 0,52-121 16 0 0,-24-117 0 0 0,-24 123-24 0 0,-7 118 8 0 0,0-1-1 0 0,1 0 1 0 0,0 1-1 0 0,0-1 1 0 0,0 0-1 0 0,0 1 1 0 0,1 0-1 0 0,0 0 0 0 0,-1 0 1 0 0,2 0-1 0 0,-1 0 1 0 0,0 1-1 0 0,1-1 1 0 0,-1 1-1 0 0,1 0 1 0 0,0 0-1 0 0,0 0 0 0 0,1 0 1 0 0,-1 1-1 0 0,0 0 1 0 0,1 0-1 0 0,0 0 1 0 0,2-1 0 0 0,19-11-25 0 0,-14 1 16 0 0,51-41-1 0 0,-29 11 20 0 0,4-40 12 0 0,-33 62-21 0 0,44-90-27 0 0,66 74-11 0 0,-100 31 38 0 0,0-2 1 0 0,0 0-1 0 0,-1 0 1 0 0,0-1 0 0 0,-1-1-1 0 0,0-1 1 0 0,0 0-1 0 0,-1 0 1 0 0,0-1-1 0 0,1-3-1 0 0,7-6 2 0 0,83-80-3 0 0,-34-1-2 0 0,-48 43-4 0 0,-3-1 1 0 0,-2 0-1 0 0,-3-1 1 0 0,-3-1-1 0 0,-3 0 1 0 0,-1-31 6 0 0,17-110-37 0 0,5 58 20 0 0,-25 135 7 0 0,0 0 0 0 0,0 0 0 0 0,1 1 0 0 0,0-1-1 0 0,1 1 1 0 0,0 0 0 0 0,1 0 0 0 0,0 1 0 0 0,0 0 0 0 0,1 0 0 0 0,0 0 0 0 0,0 1 0 0 0,0 0 0 0 0,1 0 0 0 0,8-5 10 0 0,99-108-59 0 0,-112 117 58 0 0,4-5-14 0 0,0 1 0 0 0,1 0-1 0 0,0 0 1 0 0,0 0 0 0 0,0 1-1 0 0,1 0 1 0 0,0 1 0 0 0,0 0-1 0 0,1 0 1 0 0,-1 1 0 0 0,1 0 0 0 0,0 0-1 0 0,0 2 1 0 0,0-1 0 0 0,2 1 15 0 0,167-37-32 0 0,-161 31 31 0 0,-15 5 0 0 0,0 1 1 0 0,1 0-1 0 0,-1 0 0 0 0,0 0 1 0 0,1 1-1 0 0,-1-1 1 0 0,1 1-1 0 0,-1 0 0 0 0,1 0 1 0 0,0 0-1 0 0,-1 0 1 0 0,1 0-1 0 0,0 1 0 0 0,0 0 1 0 0,-1 0-1 0 0,1 0 1 0 0,0 0-1 0 0,0 1 0 0 0,-1-1 1 0 0,1 1-1 0 0,0 0 1 0 0,-1 0-1 0 0,1 0 0 0 0,-1 0 1 0 0,1 1-1 0 0,-1 0 1 0 0,1 0-1 0 0,-1 0 0 0 0,0 0 1 0 0,0 0-1 0 0,0 0 1 0 0,0 1 0 0 0,-1 1 3 0 0,0-1 1 0 0,0 1 0 0 0,0-1 0 0 0,1 0 0 0 0,-1 0-1 0 0,1 1 1 0 0,0-2 0 0 0,0 1 0 0 0,0 0 0 0 0,0-1-1 0 0,1 1 1 0 0,-1-1 0 0 0,1 0 0 0 0,-1 0 0 0 0,1 0-1 0 0,0 0 1 0 0,0-1 0 0 0,-1 0 0 0 0,1 0 0 0 0,0 0-1 0 0,0 0 1 0 0,0 0 0 0 0,1-1 0 0 0,-1 0 0 0 0,0 0-1 0 0,0 0 1 0 0,0 0 0 0 0,0-1 0 0 0,0 1-1 0 0,0-1 1 0 0,0 0 0 0 0,0 0 0 0 0,0-1 0 0 0,0 1-1 0 0,-1-1 1 0 0,1 0 0 0 0,0 0 0 0 0,-1 0 0 0 0,2-2-4 0 0,17-14-21 0 0,-17 12-13 0 0,1 0 0 0 0,-1 1-1 0 0,1 0 1 0 0,1 0 0 0 0,-1 0 0 0 0,1 1 0 0 0,-1 0 0 0 0,1 0 0 0 0,0 1 0 0 0,1 0 0 0 0,-1 0 0 0 0,1 1 0 0 0,-1 0 0 0 0,1 0 0 0 0,0 0 0 0 0,0 1 0 0 0,2 0 34 0 0,40-4-3467 0 0,-39 1 2445 0 0</inkml:trace>
  <inkml:trace contextRef="#ctx0" brushRef="#br1" timeOffset="32780.188">5521 2300 5641 0 0,'9'6'3496'0'0,"62"6"-3414"0"0,0-4 0 0 0,0-3 0 0 0,1-3 0 0 0,-1-4 0 0 0,24-4-82 0 0,-34-6 15 0 0,-1-2 0 0 0,0-3 0 0 0,-1-3-1 0 0,13-8-14 0 0,2 1-12 0 0,89-17 40 0 0,63-28-7 0 0,-199 56-2916 0 0,-27 16 1828 0 0</inkml:trace>
  <inkml:trace contextRef="#ctx0" brushRef="#br1" timeOffset="33120.188">6218 1751 3457 0 0,'-30'282'3499'0'0,"27"-204"-3503"0"0,2-1-1 0 0,5 1 1 0 0,2-1 0 0 0,10 38 4 0 0,0-50-2234 0 0,-16-64 1545 0 0,0-1-214 0 0</inkml:trace>
  <inkml:trace contextRef="#ctx0" brushRef="#br1" timeOffset="34010.188">6213 2177 1344 0 0,'-91'28'3151'0'0,"-51"-28"-2877"0"0,32-20-14 0 0,0 5 1 0 0,-2 4-1 0 0,1 6 1 0 0,-99 7-261 0 0,-355 56 2053 0 0,441-50-1739 0 0,0-6 0 0 0,1-5 1 0 0,-1-5-1 0 0,-89-19-314 0 0,41 8 214 0 0,-1 8 0 0 0,0 8 1 0 0,0 7-1 0 0,-46 12-214 0 0,-134 9-1727 0 0,276-29-608 0 0,63-2 1108 0 0</inkml:trace>
  <inkml:trace contextRef="#ctx0" brushRef="#br1" timeOffset="34420.188">1558 1055 6401 0 0,'-28'59'3217'0'0,"-5"18"-3004"0"0,28-34-146 0 0,1 1 0 0 0,2 1-1 0 0,2-1 1 0 0,2 0-1 0 0,2 0 1 0 0,2 0-1 0 0,3 4-66 0 0,-8-40 4 0 0,38 199-88 0 0,9-3 0 0 0,23 46 84 0 0,-61-216-43 0 0,6 43-88 0 0,-22-67-779 0 0,-1-18-3415 0 0,7 6 3594 0 0</inkml:trace>
  <inkml:trace contextRef="#ctx0" brushRef="#br1" timeOffset="34670.188">1877 1719 4833 0 0,'0'-5'164'0'0,"1"0"-1"0"0,0 1 1 0 0,1-1-1 0 0,-1 1 1 0 0,1-1 0 0 0,0 1-1 0 0,0 0 1 0 0,0 0 0 0 0,1-1-1 0 0,-1 1 1 0 0,1 1-1 0 0,0-1 1 0 0,0 0 0 0 0,0 1-1 0 0,1 0 1 0 0,-1-1-1 0 0,1 1 1 0 0,0 1 0 0 0,0-1-1 0 0,0 1 1 0 0,0-1-1 0 0,0 1 1 0 0,0 0 0 0 0,1 0-1 0 0,2 0-163 0 0,-6 2-4 0 0,13-2-168 0 0,0-1 0 0 0,0-1 0 0 0,0 0 0 0 0,0-1 0 0 0,-1 0 0 0 0,0-1 0 0 0,0 0 0 0 0,0-1 0 0 0,-1-1 0 0 0,0 0 0 0 0,10-9 172 0 0,-18 11-1195 0 0,-4 4 252 0 0</inkml:trace>
  <inkml:trace contextRef="#ctx0" brushRef="#br1" timeOffset="34870.188">1756 1720 3257 0 0,'-9'35'2836'0'0,"7"25"-458"0"0,16-40-2333 0 0,1 0-1 0 0,0 0 0 0 0,2-1 1 0 0,1-1-1 0 0,0-1 0 0 0,1-1 1 0 0,1 0-1 0 0,0-1 1 0 0,1-2-1 0 0,0 0 0 0 0,1-1 1 0 0,1-1-1 0 0,0-1 1 0 0,18 5-45 0 0,27-10-3364 0 0,-58-5 2340 0 0</inkml:trace>
  <inkml:trace contextRef="#ctx0" brushRef="#br1" timeOffset="35100.188">2335 1698 6417 0 0,'23'-1'3370'0'0,"19"3"-2645"0"0,-32 2-899 0 0,-1-1 1 0 0,1 0-1 0 0,0 0 0 0 0,0-1 1 0 0,0 0-1 0 0,0-1 1 0 0,0 0-1 0 0,0-1 1 0 0,0 0-1 0 0,0-1 1 0 0,0 0-1 0 0,0 0 1 0 0,0-1-1 0 0,0 0 1 0 0,0-1-1 0 0,5-2 174 0 0,28-15-1691 0 0,-25 10 320 0 0</inkml:trace>
  <inkml:trace contextRef="#ctx0" brushRef="#br1" timeOffset="35550.188">2890 1470 3937 0 0,'11'-208'3042'0'0,"27"45"-1613"0"0,-38 163-1414 0 0,0-1-1 0 0,1 1 1 0 0,-1-1-1 0 0,1 0 1 0 0,-1 1-1 0 0,1-1 1 0 0,-1 1-1 0 0,1 0 1 0 0,-1-1-1 0 0,1 1 1 0 0,0-1-1 0 0,-1 1 1 0 0,1 0-1 0 0,-1 0 1 0 0,1-1-1 0 0,0 1 1 0 0,-1 0-1 0 0,1 0 1 0 0,0 0-1 0 0,-1-1 1 0 0,1 1-1 0 0,0 0 1 0 0,-1 0-1 0 0,1 0 1 0 0,0 0-1 0 0,-1 0 1 0 0,1 1-1 0 0,0-1 1 0 0,-1 0-1 0 0,1 0 1 0 0,0 0-1 0 0,-1 0 1 0 0,1 1-1 0 0,0-1 1 0 0,-1 0-1 0 0,1 1 1 0 0,-1-1-1 0 0,1 1 1 0 0,0-1-1 0 0,-1 0 1 0 0,1 1-1 0 0,-1-1 1 0 0,1 1-1 0 0,-1-1 1 0 0,0 1-1 0 0,1 0 1 0 0,-1-1-1 0 0,0 1 1 0 0,1-1-1 0 0,-1 1 1 0 0,0 0-1 0 0,1-1 1 0 0,-1 1-1 0 0,0 0 1 0 0,0-1-1 0 0,0 1 1 0 0,0 0-1 0 0,0-1 1 0 0,0 1-1 0 0,0 0 1 0 0,0-1-1 0 0,0 1 1 0 0,0 0-1 0 0,0-1 1 0 0,0 1-1 0 0,0 0-14 0 0,18 54 439 0 0,-17-53-425 0 0,135 512 781 0 0,-80-379-668 0 0,-56-135-133 0 0,0 0 1 0 0,0 0-1 0 0,-1 0 1 0 0,1 1-1 0 0,0-1 1 0 0,-1 0 0 0 0,1 0-1 0 0,0 0 1 0 0,-1 0-1 0 0,1 0 1 0 0,0 0-1 0 0,-1 0 1 0 0,1 0-1 0 0,0 1 1 0 0,-1-1 0 0 0,1 0-1 0 0,0 0 1 0 0,0 0-1 0 0,-1 1 1 0 0,1-1-1 0 0,0 0 1 0 0,0 0-1 0 0,0 1 1 0 0,-1-1 5 0 0,-1-4-1 0 0,-1 1 0 0 0,0 0 1 0 0,0 0-1 0 0,0 0 0 0 0,-1 0 1 0 0,1 0-1 0 0,-1 1 0 0 0,1-1 0 0 0,-1 1 1 0 0,0 0-1 0 0,0 0 0 0 0,0 0 0 0 0,0 1 1 0 0,0-1-1 0 0,0 1 0 0 0,-1 0 1 0 0,1 0-1 0 0,0 1 0 0 0,-1-1 0 0 0,1 1 1 0 0,0 0-1 0 0,-1 0 0 0 0,1 0 0 0 0,-1 1 1 0 0,1 0-1 0 0,0 0 0 0 0,0 0 0 0 0,-1 0 1 0 0,1 0-1 0 0,0 1 0 0 0,-1 0 1 0 0,3-1 17 0 0,0-1-1 0 0,1 1 1 0 0,-1 0 0 0 0,0 0-1 0 0,1 0 1 0 0,-1 0 0 0 0,1 0-1 0 0,-1 0 1 0 0,1 0-1 0 0,-1 0 1 0 0,1 0 0 0 0,0 1-1 0 0,-1-1 1 0 0,1 0 0 0 0,0 1-1 0 0,0-1 1 0 0,0 1-1 0 0,0 0 1 0 0,0-1 0 0 0,1 1-1 0 0,-1 0 1 0 0,0-1-1 0 0,1 1 1 0 0,-1 0 0 0 0,1 0-1 0 0,0 0 1 0 0,0 0 0 0 0,-1-1-1 0 0,1 1 1 0 0,0 0-1 0 0,1 0 1 0 0,-1 0 0 0 0,0 0-1 0 0,0-1 1 0 0,1 1-1 0 0,-1 0 1 0 0,1 0 0 0 0,0-1-1 0 0,-1 1 1 0 0,1 0 0 0 0,0-1-1 0 0,0 1 1 0 0,0 0-1 0 0,0-1 1 0 0,0 1 0 0 0,0-1-1 0 0,1 0 1 0 0,-1 1 0 0 0,0-1-1 0 0,1 0 1 0 0,-1 0-1 0 0,1 0 1 0 0,-1 0 0 0 0,1 0-1 0 0,0 0 1 0 0,-1 0-1 0 0,1-1 1 0 0,0 1 0 0 0,0-1-1 0 0,-1 1 1 0 0,1-1 0 0 0,0 0-1 0 0,0 1-16 0 0,18-2-179 0 0,-1-1 0 0 0,0 0 0 0 0,0-2 1 0 0,0 0-1 0 0,-1-1 0 0 0,1-1 0 0 0,-1 0 0 0 0,0-2 0 0 0,-1 0 0 0 0,0-1 0 0 0,0 0 0 0 0,-1-2 0 0 0,15-11 179 0 0,0-2-1055 0 0,-2-2-476 0 0</inkml:trace>
  <inkml:trace contextRef="#ctx0" brushRef="#br1" timeOffset="36640.188">6232 2174 328 0 0,'-11'4'207'0'0,"28"-6"-353"0"0,6 0 174 0 0,-1-1-30 0 0,-22 3-5 0 0</inkml:trace>
  <inkml:trace contextRef="#ctx0" brushRef="#br1" timeOffset="38370.188">6436 2424 136 0 0,'61'38'2483'0'0,"95"130"-1941"0"0,-96-63-426 0 0,15 143 960 0 0,-30-116-921 0 0,-30-88-138 0 0,2 1-1 0 0,1-2 1 0 0,3-1 0 0 0,1 0 0 0 0,3-2 0 0 0,4 5-17 0 0,144 299 1447 0 0,-168-340-1391 0 0,0 1 1 0 0,0-1-1 0 0,0-1 1 0 0,0 1-1 0 0,1-1 1 0 0,0 0-1 0 0,0 0 1 0 0,0 0-1 0 0,0-1 1 0 0,0 0-1 0 0,0 0 1 0 0,0-1-1 0 0,1 0 1 0 0,-1 0-1 0 0,1 0 1 0 0,-1-1-1 0 0,1 0 1 0 0,4 0-57 0 0,40 6 387 0 0,-43-4-383 0 0,-1 0 0 0 0,1 0 0 0 0,-1-1 0 0 0,1 0 0 0 0,0 0 0 0 0,0-1 0 0 0,-1 0 0 0 0,1 0 0 0 0,0-1-1 0 0,-1 0 1 0 0,1 0 0 0 0,0-1 0 0 0,-1 0 0 0 0,0 0 0 0 0,1-1 0 0 0,-1 0 0 0 0,0 0 0 0 0,0-1 0 0 0,-1 0 0 0 0,1 0 0 0 0,-1 0-1 0 0,0-1 1 0 0,0 0 0 0 0,0 0 0 0 0,0-1 0 0 0,-1 1 0 0 0,0-1 0 0 0,-1 0 0 0 0,1-1 0 0 0,-1 1 0 0 0,0-1 0 0 0,0-1-4 0 0,72-251-58 0 0,2 17 134 0 0,-7-34-32 0 0,-70 262-46 0 0,1 0-1 0 0,1 1 1 0 0,0-1-1 0 0,1 1 1 0 0,1-1-1 0 0,0 1 1 0 0,1 1-1 0 0,0-1 1 0 0,1 1-1 0 0,0 0 1 0 0,1 0-1 0 0,0 1 1 0 0,1 0 0 0 0,0 1-1 0 0,1-1 1 0 0,0 2-1 0 0,1 0 1 0 0,0 0-1 0 0,0 1 1 0 0,1 0-1 0 0,0 1 1 0 0,10-5 2 0 0,-3 6 2 0 0,0-2 1 0 0,-1 0 0 0 0,1-1-1 0 0,-2-1 1 0 0,1-1 0 0 0,-1 0-1 0 0,-1-1 1 0 0,0-1 0 0 0,-1 0-1 0 0,0-1 1 0 0,-1-1 0 0 0,8-12-3 0 0,57-78 289 0 0,28 45 323 0 0,56-110-504 0 0,-159 166-106 0 0,1 1-1 0 0,-1-1 1 0 0,1 1-1 0 0,0 0 0 0 0,-1 0 1 0 0,1 0-1 0 0,1 1 1 0 0,-1-1-1 0 0,0 1 1 0 0,1 1-1 0 0,-1-1 1 0 0,1 1-1 0 0,-1 0 1 0 0,1 0-1 0 0,-1 0 1 0 0,1 1-1 0 0,0 0 1 0 0,-1 0-1 0 0,1 1 0 0 0,0-1-1 0 0,74-12 18 0 0,-71 7-19 0 0,-1 0 1 0 0,0 0-1 0 0,0-1 0 0 0,0 0 1 0 0,-1-1-1 0 0,0 1 0 0 0,0-2 1 0 0,-1 1-1 0 0,0-1 1 0 0,0 0-1 0 0,0 0 0 0 0,-1 0 1 0 0,9-12 0 0 0,14 0 0 0 0,-65 1-746 0 0,34 19 749 0 0,-1 1-1 0 0,1 0 1 0 0,-1 0-1 0 0,1 0 0 0 0,-1 0 1 0 0,1 1-1 0 0,0-1 0 0 0,-1 1 1 0 0,1 0-1 0 0,0 0 1 0 0,0 0-1 0 0,0 0 0 0 0,1 0 1 0 0,-1 1-1 0 0,0-1 1 0 0,1 1-1 0 0,0 0 0 0 0,-1 0 1 0 0,1 0-1 0 0,0 0 1 0 0,0 0-1 0 0,0 3-2 0 0,-1-2 2 0 0,-22 90 269 0 0,23-69-189 0 0,2-23-71 0 0,-3 4 6 0 0,2 1-1 0 0,-1-1 1 0 0,1 1 0 0 0,0 0-1 0 0,1-1 1 0 0,-1 1-1 0 0,1 0 1 0 0,1-1-1 0 0,-1 1 1 0 0,1 0-1 0 0,0-1 1 0 0,1 1-1 0 0,-1-1 1 0 0,1 1-1 0 0,1-1 1 0 0,-1 0-1 0 0,1 0 1 0 0,0 0-1 0 0,1 0 1 0 0,-1 0-1 0 0,1-1 1 0 0,0 0-1 0 0,3 3-16 0 0,-6-7 2 0 0,1-1 0 0 0,-1 1-1 0 0,1 0 1 0 0,-1-1 0 0 0,1 0-1 0 0,0 1 1 0 0,-1-1 0 0 0,1 0 0 0 0,-1 0-1 0 0,1 0 1 0 0,0 0 0 0 0,-1 0-1 0 0,1 0 1 0 0,0 0 0 0 0,-1-1 0 0 0,1 1-1 0 0,-1-1 1 0 0,1 1 0 0 0,-1-1-1 0 0,1 1 1 0 0,-1-1 0 0 0,1 0 0 0 0,-1 0-1 0 0,1 0 1 0 0,-1 0 0 0 0,0 0-1 0 0,0 0 1 0 0,1 0 0 0 0,-1 0 0 0 0,0 0-1 0 0,0-1 1 0 0,0 1 0 0 0,0 0-1 0 0,-1-1 1 0 0,1 1 0 0 0,0-1 0 0 0,0 1-1 0 0,0-2-1 0 0,22-67 0 0 0,-20 59-1 0 0,9-35-27 0 0,-1 9 17 0 0,-2 0 0 0 0,-1 0 0 0 0,-2-1-1 0 0,-2 0 1 0 0,0-30 11 0 0,-21 13 668 0 0,-7 106 1197 0 0,-15 183-578 0 0,36-212-1274 0 0,0-1 0 0 0,2 0 0 0 0,1 1 0 0 0,1-1 1 0 0,0 1-1 0 0,2-1 0 0 0,0 0 0 0 0,3 9-13 0 0,-5-29-42 0 0,0 1-1 0 0,0-1 1 0 0,0 0 0 0 0,0 0 0 0 0,0 0-1 0 0,0 1 1 0 0,0-1 0 0 0,0 0-1 0 0,0 0 1 0 0,0-1 0 0 0,0 1-1 0 0,1 0 1 0 0,-1 0 0 0 0,0 0 0 0 0,1-1-1 0 0,-1 1 1 0 0,1-1 0 0 0,-1 1-1 0 0,0-1 1 0 0,1 0 0 0 0,-1 1-1 0 0,1-1 1 0 0,-1 0 0 0 0,1 0-1 0 0,0 0 1 0 0,-1 0 0 0 0,1 0 0 0 0,-1 0-1 0 0,1-1 1 0 0,-1 1 0 0 0,0 0-1 0 0,1-1 1 0 0,-1 1 0 0 0,1-1-1 0 0,-1 0 1 0 0,0 1 0 0 0,1-1 0 0 0,-1 0-1 0 0,0 0 1 0 0,0 0 0 0 0,1 0-1 0 0,-1 0 1 0 0,0 0 0 0 0,0 0-1 0 0,0 0 1 0 0,0 0 0 0 0,0-1 0 0 0,-1 1-1 0 0,1 0 1 0 0,0-1 0 0 0,-1 1-1 0 0,1 0 1 0 0,-1-1 0 0 0,1 1-1 0 0,-1-1 1 0 0,1 1 0 0 0,-1-2 42 0 0,19-24-971 0 0</inkml:trace>
  <inkml:trace contextRef="#ctx0" brushRef="#br1" timeOffset="39090.188">6541 2048 1096 0 0,'-12'3'200'0'0,"-1"1"0"0"0,1 0 0 0 0,0 1 0 0 0,0 1 0 0 0,0-1 0 0 0,1 2 1 0 0,-1-1-1 0 0,2 2 0 0 0,-1 0 0 0 0,-3 3-200 0 0,13-10 4 0 0,0 0 1 0 0,1-1 0 0 0,-1 1 0 0 0,0 0 0 0 0,1 0 0 0 0,-1 0-1 0 0,0 0 1 0 0,1-1 0 0 0,-1 1 0 0 0,1 0 0 0 0,0 0-1 0 0,-1 0 1 0 0,1 0 0 0 0,0 0 0 0 0,-1 0 0 0 0,1 0-1 0 0,0 1 1 0 0,0-1 0 0 0,0 0 0 0 0,0 0 0 0 0,0 0-1 0 0,0 0 1 0 0,0 0 0 0 0,0 0 0 0 0,1 0 0 0 0,-1 0-1 0 0,0 0 1 0 0,1 0 0 0 0,-1 0 0 0 0,0 0 0 0 0,1 0-1 0 0,-1 0 1 0 0,1 0 0 0 0,0-1 0 0 0,-1 1 0 0 0,1 0 0 0 0,0 0-1 0 0,-1 0 1 0 0,1-1 0 0 0,0 1 0 0 0,0 0 0 0 0,0-1-1 0 0,0 1 1 0 0,0-1 0 0 0,0 1 0 0 0,-1-1 0 0 0,1 1-1 0 0,0-1 1 0 0,0 0 0 0 0,0 1 0 0 0,1-1 0 0 0,-1 0-1 0 0,0 0 1 0 0,0 0 0 0 0,0 0 0 0 0,1 0-5 0 0,66 13-7 0 0,-67-13 10 0 0,87 4-324 0 0,-1-4 0 0 0,0-3 0 0 0,10-6 321 0 0,-51 6-343 0 0</inkml:trace>
  <inkml:trace contextRef="#ctx0" brushRef="#br1" timeOffset="39740.188">8550 2096 3689 0 0,'128'-9'1949'0'0,"-2"1"-3207"0"0,111-35-992 0 0,-193 37 1943 0 0,-36 5 156 0 0</inkml:trace>
  <inkml:trace contextRef="#ctx0" brushRef="#br1" timeOffset="40050.188">9003 2088 2433 0 0,'4'6'2842'0'0,"13"12"-2872"0"0,50 9-1574 0 0,-61-27 1028 0 0</inkml:trace>
  <inkml:trace contextRef="#ctx0" brushRef="#br1" timeOffset="41720.188">8989 2153 136 0 0,'13'-41'481'0'0,"19"-13"-266"0"0,-17 18 75 0 0,65-24 459 0 0,-46-9-320 0 0,-4 28-280 0 0,4-65 692 0 0,-31 100-782 0 0,0 0-1 0 0,0 0 1 0 0,1 1-1 0 0,0 0 1 0 0,0 0 0 0 0,0 0-1 0 0,1 0 1 0 0,0 0-1 0 0,0 1 1 0 0,0 0 0 0 0,0 0-1 0 0,0 1 1 0 0,1-1-1 0 0,0 1 1 0 0,0 0 0 0 0,5-1-59 0 0,12-8 9 0 0,0-2 1 0 0,0 0 0 0 0,-1-1-1 0 0,-1-1 1 0 0,-1-1-1 0 0,0-1 1 0 0,-1-1 0 0 0,-1-1-1 0 0,-1 0 1 0 0,2-5-10 0 0,28-28-2 0 0,-19 18-21 0 0,-2-1-1 0 0,-2-2 1 0 0,-1 0-1 0 0,12-31 24 0 0,-31 61 2 0 0,8-16 0 0 0,43-59-9 0 0,-51 83 5 0 0,0-1 1 0 0,-1 1 0 0 0,1 0-1 0 0,0 0 1 0 0,-1 1-1 0 0,1-1 1 0 0,0 1-1 0 0,-1-1 1 0 0,1 1 0 0 0,0 0-1 0 0,-1 1 1 0 0,1-1-1 0 0,-1 1 1 0 0,0-1-1 0 0,0 1 1 0 0,1 0 0 0 0,-1 0-1 0 0,0 0 1 0 0,0 1-1 0 0,-1-1 1 0 0,1 1-1 0 0,-1 0 1 0 0,1 0 0 0 0,-1-1-1 0 0,0 1 1 0 0,0 1-1 0 0,0-1 1 0 0,1 2 1 0 0,3 8-41 0 0,-1 1-1 0 0,0 0 1 0 0,-1 0 0 0 0,-1 0-1 0 0,0 0 1 0 0,-1 1-1 0 0,-1-1 1 0 0,0 1 0 0 0,-1-1-1 0 0,0 1 1 0 0,-2 12 41 0 0,1 41 139 0 0,23 74-813 0 0,-22-141 278 0 0,0-1 152 0 0,0 0-149 0 0,0 0-137 0 0</inkml:trace>
  <inkml:trace contextRef="#ctx0" brushRef="#br1" timeOffset="42740.188">9954 1392 1888 0 0,'8'187'3995'0'0,"-5"-169"-3987"0"0,1-1 1 0 0,0 0-1 0 0,2 0 1 0 0,0 0-1 0 0,0-1 1 0 0,2 0-1 0 0,0 0 1 0 0,1-1-1 0 0,0 0 1 0 0,1 0-1 0 0,1-1 1 0 0,0-1-1 0 0,1 0 1 0 0,1 0-1 0 0,0-1 1 0 0,0-1-1 0 0,1 0 1 0 0,6 3-9 0 0,-3-2 106 0 0,0 1-1 0 0,-1 0 1 0 0,0 1 0 0 0,-1 1 0 0 0,-1 0-1 0 0,0 1 1 0 0,-1 1 0 0 0,-1 0 0 0 0,6 12-106 0 0,94 106 406 0 0,-106-131-403 0 0,-1 0 0 0 0,1 0 1 0 0,0 0-1 0 0,0 0 0 0 0,0-1 1 0 0,1 0-1 0 0,-1 0 0 0 0,1-1 1 0 0,-1 0-1 0 0,1 0 0 0 0,0-1 1 0 0,0 0-1 0 0,0 0 0 0 0,0 0 1 0 0,0-1-1 0 0,0 0 0 0 0,0 0 1 0 0,0-1-1 0 0,-1 0 0 0 0,1 0 1 0 0,0 0-1 0 0,0-1 0 0 0,0 0 1 0 0,-1-1-1 0 0,1 1 0 0 0,-1-1 1 0 0,0-1-1 0 0,0 1 0 0 0,0-1 1 0 0,0 0-1 0 0,-1 0 0 0 0,1-1 1 0 0,-1 0-1 0 0,0 1 0 0 0,-1-2 1 0 0,2 0-4 0 0,-2 0-9 0 0,0-1 0 0 0,0 1 1 0 0,-1-1-1 0 0,0 0 1 0 0,0 0-1 0 0,0-1 0 0 0,-1 1 1 0 0,0 0-1 0 0,0-1 0 0 0,-1 1 1 0 0,0-1-1 0 0,-1 0 1 0 0,1-5 8 0 0,-19 16-38 0 0,8 16 71 0 0,1 0 0 0 0,0 0-1 0 0,1 1 1 0 0,1 0 0 0 0,2 1 0 0 0,-1 0-1 0 0,2 0 1 0 0,1 0 0 0 0,1 2-33 0 0,3 7 72 0 0,-1-29-65 0 0,0-1 1 0 0,0 0 0 0 0,5-17 61 0 0,19-67-66 0 0,-48-45-2 0 0,23 128 22 0 0,0 0 1 0 0,-1 1-1 0 0,1-1 0 0 0,0 1 1 0 0,0 0-1 0 0,0-1 1 0 0,-1 1-1 0 0,1 0 0 0 0,0 0 1 0 0,-1 0-1 0 0,1 0 0 0 0,0 0 1 0 0,-1 0-1 0 0,1 0 0 0 0,0 0 1 0 0,0 0-1 0 0,-1 1 0 0 0,1-1 1 0 0,0 0-1 0 0,0 1 1 0 0,-1-1-1 0 0,1 1 0 0 0,0 0 1 0 0,0-1-1 0 0,0 1 0 0 0,0 0 1 0 0,0 0-1 0 0,0 0 0 0 0,0-1 1 0 0,0 1-1 0 0,0 0 0 0 0,0 0 1 0 0,1 0-1 0 0,-1 0 0 0 0,0 1 1 0 0,1-1-1 0 0,-1 0 1 0 0,1 0-1 0 0,-1 0 0 0 0,1 1 1 0 0,-1-1-1 0 0,1 0 0 0 0,0 0 1 0 0,0 1-1 0 0,-1-1 0 0 0,1 0 1 0 0,0 1-1 0 0,0-1 0 0 0,1 0 1 0 0,-1 1-24 0 0,-1-1-54 0 0,-4 14 136 0 0,0 1 1 0 0,0 0 0 0 0,2 0 0 0 0,0 0 0 0 0,0 1-1 0 0,2-1 1 0 0,0 1 0 0 0,1-1 0 0 0,0 1 0 0 0,3 10-83 0 0,10 11 12 0 0,-2-50-776 0 0,41-73-1436 0 0,-38 26 723 0 0,-7 28 314 0 0</inkml:trace>
  <inkml:trace contextRef="#ctx0" brushRef="#br1" timeOffset="43020.188">10656 2007 1160 0 0,'-36'125'3642'0'0,"33"-129"-5183"0"0,3 2 1089 0 0</inkml:trace>
  <inkml:trace contextRef="#ctx0" brushRef="#br1" timeOffset="43190.188">10677 2107 472 0 0,'-19'-1'3857'0'0,"11"21"-3718"0"0,8-10-2144 0 0,0-10 1270 0 0</inkml:trace>
  <inkml:trace contextRef="#ctx0" brushRef="#br1" timeOffset="44400.188">10870 2469 408 0 0,'52'202'1780'0'0,"68"49"-946"0"0,-86-154-287 0 0,74 166 452 0 0,-106-260-999 0 0,0 0 0 0 0,0 0 0 0 0,0 0 0 0 0,1 0 0 0 0,-1 0 0 0 0,0-1 0 0 0,1 1 0 0 0,0-1 0 0 0,0 0 0 0 0,0 1 0 0 0,0-2 0 0 0,0 1 1 0 0,0 0-1 0 0,0 0 0 0 0,0-1 0 0 0,1 0 0 0 0,-1 0 0 0 0,1 0 0 0 0,-1 0 0 0 0,1 0 0 0 0,-1-1 0 0 0,1 1 0 0 0,-1-1 0 0 0,1 0 0 0 0,0 0 0 0 0,-1 0 1 0 0,1-1-1 0 0,-1 1 0 0 0,1-1 0 0 0,-1 0 0 0 0,1 0 0 0 0,-1 0 0 0 0,0-1 0 0 0,1 1 0 0 0,-1-1 0 0 0,0 1 0 0 0,0-1 0 0 0,0 0 0 0 0,88 28 32 0 0,-75-17-27 0 0,1 1-1 0 0,-1 1 0 0 0,-1 1 1 0 0,0 0-1 0 0,-1 1 0 0 0,0 0 0 0 0,-1 1 1 0 0,0 1-1 0 0,-1 0 0 0 0,-1 0 1 0 0,0 2-1 0 0,-1-1 0 0 0,-1 1 0 0 0,-1 0 1 0 0,0 1-1 0 0,-2 0 0 0 0,0 0 1 0 0,4 18-5 0 0,50 69 338 0 0,-16-14 273 0 0,125 321-568 0 0,-149-374-43 0 0,2 0 0 0 0,2-2 0 0 0,1 0 0 0 0,2-2 0 0 0,28 27 0 0 0,16 14 19 0 0,-2 3 0 0 0,-5 2 0 0 0,22 39-19 0 0,-49-66 9 0 0,-2 1-1 0 0,-2 2 1 0 0,-3 1-1 0 0,-2 2 0 0 0,-3 0 1 0 0,-2 2-1 0 0,-3 0 1 0 0,-3 2-1 0 0,8 59-8 0 0,-13-6 746 0 0,-5-17-469 0 0,3-1 0 0 0,5 0 0 0 0,5-1 0 0 0,3-1 1 0 0,5-1-1 0 0,36 84-277 0 0,192 301-12 0 0,-145-221 58 0 0,49 164 13 0 0,-108-331-20 0 0,-26-105-169 0 0,50 20-1706 0 0,-69-11-244 0 0,-5 2 1125 0 0</inkml:trace>
  <inkml:trace contextRef="#ctx0" brushRef="#br1" timeOffset="44690.188">13434 6902 4753 0 0,'-30'97'3325'0'0,"20"58"-3161"0"0,9-123 64 0 0,5 250 234 0 0,2-153-56 0 0,-7 0-1 0 0,-13 95-405 0 0,-27 6-553 0 0,40-231 513 0 0,1 1-1 0 0,0-1 1 0 0,-1 1 0 0 0,1 0-1 0 0,-1-1 1 0 0,1 1 0 0 0,0 0 0 0 0,-1-1-1 0 0,1 1 1 0 0,-1 0 0 0 0,1-1-1 0 0,-1 1 1 0 0,1 0 0 0 0,-1 0-1 0 0,1 0 1 0 0,-1 0 0 0 0,1-1 0 0 0,-1 1-1 0 0,1 0 1 0 0,-1 0 0 0 0,1 0-1 0 0,-1 0 1 0 0,1 0 0 0 0,-1 0-1 0 0,1 0 1 0 0,-1 0 0 0 0,1 0 0 0 0,-1 1-1 0 0,1-1 1 0 0,-1 0 0 0 0,1 0-1 0 0,-1 0 1 0 0,1 1 0 0 0,-1-1-1 0 0,1 0 1 0 0,-1 0 0 0 0,1 1 0 0 0,-1-1-1 0 0,1 0 1 0 0,0 1 0 0 0,-1-1-1 0 0,1 1 1 0 0,0-1 0 0 0,-1 1-1 0 0,1-1 1 0 0,0 0 0 0 0,-1 1 0 0 0,1-1-1 0 0,0 1 1 0 0,0-1 0 0 0,0 1-1 0 0,0-1 1 0 0,-1 1 0 0 0,1-1-1 0 0,0 1 41 0 0,-3-21-820 0 0</inkml:trace>
  <inkml:trace contextRef="#ctx0" brushRef="#br1" timeOffset="45970.188">13377 7689 1312 0 0,'6'-19'456'0'0,"234"-280"-1528"0"0,-189 245 505 0 0,-63 57 1632 0 0,-68 95 972 0 0,-259 203 2996 0 0,319-285-4942 0 0,13-11-75 0 0,1-1 1 0 0,-1 1-1 0 0,1 1 0 0 0,-1-1 1 0 0,2 1-1 0 0,-1 0 0 0 0,1 1 1 0 0,-1-1-1 0 0,2 1 1 0 0,-1 0-1 0 0,1 0 0 0 0,0 0 1 0 0,1 1-1 0 0,-1 0 1 0 0,1 0-17 0 0,3-6-8 0 0,0-2-8 0 0,0 0-9 0 0,0 0-7 0 0,0 0-16 0 0,8-5-384 0 0,92-64-2470 0 0,-76 40 1669 0 0,-13 14 377 0 0</inkml:trace>
  <inkml:trace contextRef="#ctx0" brushRef="#br1" timeOffset="46260.188">13185 7253 5665 0 0,'-5'20'546'0'0,"1"1"1"0"0,1-1-1 0 0,0 1 0 0 0,2 0 0 0 0,0 0 0 0 0,1 0 0 0 0,2 0 0 0 0,0 0 1 0 0,1 0-1 0 0,5 19-546 0 0,-4-29 46 0 0,-1-1 1 0 0,1 1 0 0 0,1-1 0 0 0,0 0-1 0 0,0 0 1 0 0,1-1 0 0 0,0 0-1 0 0,1 0 1 0 0,0 0 0 0 0,0-1 0 0 0,1 0-1 0 0,0 0 1 0 0,0-1 0 0 0,1 0 0 0 0,0 0-1 0 0,0-1 1 0 0,1 0 0 0 0,0-1-1 0 0,0 0 1 0 0,0 0 0 0 0,3 0-47 0 0,28 7 82 0 0,1-2 0 0 0,-1-2 0 0 0,2-1 0 0 0,-1-3 0 0 0,1-1 0 0 0,2-2-82 0 0,12 7-247 0 0,-56-28-5202 0 0,6-26 4258 0 0</inkml:trace>
  <inkml:trace contextRef="#ctx0" brushRef="#br1" timeOffset="46520.188">13273 7582 4505 0 0,'-79'46'5272'0'0,"275"-191"-3377"0"0,-49 64-1637 0 0,-37 24-2914 0 0,-91 47 1198 0 0,-9 2 155 0 0</inkml:trace>
  <inkml:trace contextRef="#ctx0" brushRef="#br1" timeOffset="46950.188">13606 7319 7674 0 0,'5'7'3456'0'0,"-5"2"-2255"0"0,-7 3-945 0 0,-2-6 384 0 0,6 2-744 0 0,-1-7-248 0 0,3-1-184 0 0,1 0-153 0 0,0-1-231 0 0,0-1 552 0 0,0 1-440 0 0,35-39-56 0 0</inkml:trace>
  <inkml:trace contextRef="#ctx0" brushRef="#br1" timeOffset="47220.188">14053 6616 10138 0 0,'2'3'3769'0'0,"0"0"-2817"0"0,-4-3-992 0 0,0 0-200 0 0,1 0-336 0 0,-1 0-304 0 0,1 0 616 0 0,-1 0-552 0 0,0-2-249 0 0</inkml:trace>
  <inkml:trace contextRef="#ctx0" brushRef="#br1" timeOffset="47400.188">14286 5526 5785 0 0,'-18'-19'1593'0'0,"-2"-3"-1537"0"0,-3 4-545 0 0</inkml:trace>
  <inkml:trace contextRef="#ctx0" brushRef="#br1" timeOffset="47560.188">14264 4434 10778 0 0,'-29'1'3809'0'0,"2"-1"-3097"0"0,-7-4-968 0 0,-1-1-328 0 0,10-3-368 0 0,4-3-448 0 0,10-4 959 0 0,-3 0-767 0 0,11-5-288 0 0</inkml:trace>
  <inkml:trace contextRef="#ctx0" brushRef="#br1" timeOffset="47730.188">13974 3955 10074 0 0,'-18'6'3337'0'0,"-2"-1"-3065"0"0,-3-4-712 0 0,6 2-536 0 0,6-3 704 0 0,4 5-521 0 0,7-3-239 0 0</inkml:trace>
  <inkml:trace contextRef="#ctx0" brushRef="#br1" timeOffset="49080.188">13361 3494 5857 0 0,'-4'4'112'0'0,"1"0"0"0"0,1 1 0 0 0,-1-1-1 0 0,1 1 1 0 0,-1-1 0 0 0,1 1 0 0 0,0 0-1 0 0,1-1 1 0 0,-1 1 0 0 0,1 0 0 0 0,0 0-1 0 0,0 0 1 0 0,1 1 0 0 0,0-1 0 0 0,0 0-1 0 0,0 0 1 0 0,0 0 0 0 0,1 0 0 0 0,-1 0 0 0 0,1 0-1 0 0,1 0 1 0 0,-1 0 0 0 0,2 2-112 0 0,50 109 1382 0 0,-37-91-1371 0 0,2-1-1 0 0,1 0 1 0 0,1-2 0 0 0,1 0-1 0 0,1-2 1 0 0,1 0 0 0 0,0-1-1 0 0,10 4-10 0 0,-32-21-55 0 0,1-1-1 0 0,-1 0 0 0 0,1 0 0 0 0,0 0 0 0 0,0 0 0 0 0,0 0 0 0 0,-1 0 0 0 0,1 0 0 0 0,0-1 0 0 0,0 1 0 0 0,0-1 0 0 0,0 1 0 0 0,0-1 0 0 0,0 0 1 0 0,0 0-1 0 0,0 0 0 0 0,0 0 0 0 0,0 0 0 0 0,0 0 0 0 0,0 0 0 0 0,0-1 0 0 0,0 1 0 0 0,0-1 0 0 0,0 1 0 0 0,0-1 0 0 0,0 0 0 0 0,0 0 1 0 0,0 0-1 0 0,-1 0 0 0 0,1 0 0 0 0,0 0 0 0 0,-1-1 0 0 0,1 1 0 0 0,-1 0 0 0 0,1-1 0 0 0,-1 1 0 0 0,0-1 0 0 0,1 0 0 0 0,-1 1 0 0 0,0-1 1 0 0,0 0-1 0 0,0 0 0 0 0,0 1 0 0 0,-1-1 0 0 0,1 0 0 0 0,0-2 56 0 0,7-22-1312 0 0,-4 10 310 0 0</inkml:trace>
  <inkml:trace contextRef="#ctx0" brushRef="#br1" timeOffset="49730.188">13623 3561 6033 0 0,'-9'9'1121'0'0,"-41"37"2417"0"0,-54 71-2203 0 0,81-80-1277 0 0,3 0 1 0 0,0 2 0 0 0,3 0 0 0 0,-12 37-59 0 0,22-57-55 0 0,7-44-1907 0 0,14-151 1935 0 0,-14 174 41 0 0,0 1 0 0 0,0-1-1 0 0,1 0 1 0 0,-1 1 0 0 0,0-1-1 0 0,1 1 1 0 0,-1-1 0 0 0,1 1-1 0 0,0-1 1 0 0,0 1 0 0 0,-1-1 0 0 0,1 1-1 0 0,0-1 1 0 0,0 1 0 0 0,0 0-1 0 0,0 0 1 0 0,1 0 0 0 0,-1 0-1 0 0,0-1 1 0 0,0 1 0 0 0,1 1 0 0 0,-1-1-1 0 0,1 0 1 0 0,-1 0 0 0 0,1 0-1 0 0,-1 1 1 0 0,1-1 0 0 0,-1 1-1 0 0,1-1 1 0 0,-1 1 0 0 0,1 0 0 0 0,0 0-1 0 0,-1 0 1 0 0,1-1 0 0 0,0 1-1 0 0,-1 1 1 0 0,1-1 0 0 0,0 0-1 0 0,-1 0 1 0 0,1 1 0 0 0,-1-1-1 0 0,1 1 1 0 0,-1-1 0 0 0,1 1 0 0 0,-1 0-1 0 0,1-1 1 0 0,-1 1 0 0 0,1 0-1 0 0,-1 0 1 0 0,0 0 0 0 0,1 0-1 0 0,-1 0 1 0 0,0 0 0 0 0,0 1 0 0 0,0-1-1 0 0,0 0 1 0 0,0 1 0 0 0,0-1-1 0 0,0 1-13 0 0,29 16 151 0 0,-30-18-135 0 0,0 0-7 0 0,0 0 1 0 0,0 0 3 0 0,-1 2-12 0 0,0 0 0 0 0,-1 0 1 0 0,1-1-1 0 0,-1 1 0 0 0,1 0 0 0 0,-1-1 0 0 0,0 1 1 0 0,1-1-1 0 0,-1 1 0 0 0,0-1 0 0 0,0 0 0 0 0,0 0 1 0 0,0 0-1 0 0,-1 0 0 0 0,1 0 0 0 0,0 0 0 0 0,0-1 1 0 0,0 1-1 0 0,-1-1 0 0 0,1 1 0 0 0,0-1 0 0 0,-1 0 0 0 0,1 0 1 0 0,0 0-1 0 0,-1 0 0 0 0,1-1 0 0 0,0 1 0 0 0,0-1 1 0 0,-1 1-1 0 0,1-1 0 0 0,0 0 0 0 0,0 1 0 0 0,0-1 1 0 0,0 0-1 0 0,0-1 0 0 0,0 1 0 0 0,0 0 0 0 0,0-1 1 0 0,0 1-1 0 0,0-1 0 0 0,1 1 0 0 0,-1-1 0 0 0,-1-1-1 0 0,-60-19 46 0 0,61 24-31 0 0,0 0-1 0 0,0 1 0 0 0,0-1 0 0 0,0 1 1 0 0,1-1-1 0 0,-1 1 0 0 0,1 0 0 0 0,0 0 0 0 0,-1 0 1 0 0,1 0-1 0 0,0 0 0 0 0,1 0 0 0 0,-1 0 1 0 0,1 0-1 0 0,-1 0 0 0 0,1 0 0 0 0,0 0 1 0 0,0 0-1 0 0,0 0 0 0 0,1 0 0 0 0,-1 0 0 0 0,1 0 1 0 0,-1 1-1 0 0,1-2 0 0 0,0 1 0 0 0,2 3-14 0 0,-3-5 6 0 0,1 8 4 0 0,0 0 0 0 0,1 0-1 0 0,1-1 1 0 0,-1 1 0 0 0,1-1-1 0 0,1 1 1 0 0,0-1-1 0 0,0 0 1 0 0,0-1 0 0 0,1 1-1 0 0,0-1 1 0 0,1 0-1 0 0,-1 0 1 0 0,1 0 0 0 0,6 4-10 0 0,-10-10-1 0 0,0 0 1 0 0,0 0-1 0 0,0 0 1 0 0,1-1 0 0 0,-1 1-1 0 0,0-1 1 0 0,1 1-1 0 0,-1-1 1 0 0,1 0 0 0 0,-1 0-1 0 0,0 0 1 0 0,1 0 0 0 0,-1 0-1 0 0,1 0 1 0 0,-1-1-1 0 0,0 1 1 0 0,1-1 0 0 0,-1 0-1 0 0,0 0 1 0 0,0 0-1 0 0,1 0 1 0 0,-1 0 0 0 0,0 0-1 0 0,0 0 1 0 0,0-1 0 0 0,0 1-1 0 0,-1-1 1 0 0,1 1-1 0 0,0-1 1 0 0,-1 0 0 0 0,1 0-1 0 0,-1 0 1 0 0,1 0-1 0 0,-1 0 1 0 0,0 0 0 0 0,0 0-1 0 0,0 0 1 0 0,0 0-1 0 0,0-1 1 0 0,33-93-133 0 0,-25 4-33 0 0,-9 90 164 0 0,0-1 0 0 0,0 1 0 0 0,0-1 1 0 0,0 1-1 0 0,0-1 0 0 0,0 1 0 0 0,-1-1 0 0 0,1 1 1 0 0,-1-1-1 0 0,0 1 0 0 0,0-1 0 0 0,0 1 0 0 0,0 0 0 0 0,0-1 1 0 0,0 1-1 0 0,-1 0 0 0 0,1 0 0 0 0,-1 0 0 0 0,0 0 0 0 0,1 0 1 0 0,-1 0-1 0 0,0 1 0 0 0,0-1 0 0 0,0 1 0 0 0,0-1 1 0 0,0 1-1 0 0,-1 0 0 0 0,1-1 0 0 0,0 1 0 0 0,-1 0 0 0 0,1 1 1 0 0,0-1-1 0 0,-2 0 2 0 0,1 2-2 0 0,0 1 1 0 0,1-1 0 0 0,-1 1-1 0 0,1 0 1 0 0,0 0-1 0 0,-1 0 1 0 0,1 0 0 0 0,0 0-1 0 0,0 0 1 0 0,0 1-1 0 0,1-1 1 0 0,-1 1-1 0 0,0-1 1 0 0,1 1 0 0 0,0 0-1 0 0,-1-1 1 0 0,1 1-1 0 0,0 0 1 0 0,1 0 0 0 0,-1 0-1 0 0,0 0 1 0 0,1 0-1 0 0,0 0 1 0 0,-1 0 0 0 0,1 0-1 0 0,1 0 1 0 0,-1 2 1 0 0,-1 4-45 0 0,-2 4 0 0 0,3 81-2840 0 0,6-88 1824 0 0</inkml:trace>
  <inkml:trace contextRef="#ctx0" brushRef="#br1" timeOffset="51800.188">13880 3714 656 0 0,'5'-19'776'0'0,"73"-57"-802"0"0,-69 71 84 0 0,0 0 0 0 0,1 1-1 0 0,0 0 1 0 0,0 1 0 0 0,0 0 0 0 0,0 1 0 0 0,0 0 0 0 0,1 0 0 0 0,-1 1 0 0 0,0 1 0 0 0,1-1 0 0 0,-1 2 0 0 0,1-1 0 0 0,3 2-58 0 0,68-4 589 0 0,52-45-1147 0 0,-131 46 517 0 0,1-1-1 0 0,0 1 0 0 0,0 0 0 0 0,0 0 1 0 0,0 0-1 0 0,0 0 0 0 0,0 1 0 0 0,0 0 1 0 0,0 0-1 0 0,0 0 0 0 0,0 0 0 0 0,0 0 1 0 0,0 1-1 0 0,0 0 0 0 0,0 0 0 0 0,0 0 1 0 0,0 0-1 0 0,-1 1 0 0 0,5 1 42 0 0,-8-2 52 0 0,0-1 19 0 0,0 0 13 0 0,0 0 22 0 0,0 0 8 0 0,0 0 4 0 0,0 0 0 0 0,0 0-14 0 0,46 22 163 0 0,66-55 98 0 0,35 20-212 0 0,-24-69-143 0 0,-109 68-56 0 0,-1 0 1 0 0,-1 0 0 0 0,-1-1-1 0 0,0 0 1 0 0,-1-1 0 0 0,0 0-1 0 0,-1-1 1 0 0,-1 0 0 0 0,-1-1-1 0 0,4-13 46 0 0,16-36-25 0 0,-10 31 46 0 0,34-104 281 0 0,-26 88-20 0 0,-23 48-217 0 0,-1 1 0 0 0,1-1 0 0 0,0 1 0 0 0,0-1 0 0 0,1 1 0 0 0,-1 0-1 0 0,1 0 1 0 0,-1 0 0 0 0,1 0 0 0 0,0 0 0 0 0,0 0 0 0 0,0 1 0 0 0,1 0 0 0 0,-1-1-1 0 0,0 1 1 0 0,1 1 0 0 0,0-1 0 0 0,-1 0 0 0 0,1 1 0 0 0,0 0 0 0 0,0 0 0 0 0,0 0-1 0 0,-1 0 1 0 0,1 0 0 0 0,0 1 0 0 0,0 0 0 0 0,0 0 0 0 0,4 0-65 0 0,2-2 10 0 0,0-1 1 0 0,1 0 0 0 0,-1 0-1 0 0,-1-1 1 0 0,1-1 0 0 0,0 0-1 0 0,-1 0 1 0 0,0-1 0 0 0,0 0-1 0 0,-1 0 1 0 0,1-1 0 0 0,-1 0-1 0 0,-1-1 1 0 0,0 1 0 0 0,0-2-1 0 0,0 1 1 0 0,-1-1 0 0 0,0 0-1 0 0,-1 0 1 0 0,0 0 0 0 0,0-1-1 0 0,0-3-10 0 0,13-25 61 0 0,-3 0-1 0 0,-1-2 1 0 0,-2 1-1 0 0,-2-2 1 0 0,-2 1-1 0 0,0-8-60 0 0,-6 43 64 0 0,1 0 0 0 0,-1 1-1 0 0,1-1 1 0 0,0 1 0 0 0,0-1-1 0 0,0 1 1 0 0,1 0 0 0 0,0 1-1 0 0,0-1 1 0 0,0 1 0 0 0,0-1-1 0 0,0 1 1 0 0,0 0 0 0 0,1 1-1 0 0,0-1 1 0 0,-1 1 0 0 0,4-2-64 0 0,25-16 49 0 0,69-88 634 0 0,-64 60 448 0 0,-35 44-1071 0 0,0 0 0 0 0,1 1 0 0 0,-1-1 1 0 0,1 1-1 0 0,0 0 0 0 0,0 0 0 0 0,0 1 0 0 0,0-1 0 0 0,0 1 0 0 0,1 0 0 0 0,-1 0 0 0 0,1 0 0 0 0,0 0 0 0 0,-1 1 1 0 0,1 0-1 0 0,0 0 0 0 0,0 0 0 0 0,0 1 0 0 0,0-1 0 0 0,0 1-60 0 0,55-17 97 0 0,143-130-49 0 0,-75 54-4121 0 0,-115 82 2865 0 0</inkml:trace>
  <inkml:trace contextRef="#ctx0" brushRef="#br1" timeOffset="53080.188">16168 1868 4897 0 0,'33'6'2527'0'0,"-15"4"-2301"0"0,77 25-217 0 0,-104-50 122 0 0,-67-59-86 0 0,-74-83 1509 0 0,149 155-1498 0 0,0 1 1 0 0,0-1-1 0 0,-1 1 1 0 0,1 0-1 0 0,-1 0 1 0 0,1 0 0 0 0,-1-1-1 0 0,1 2 1 0 0,-1-1-1 0 0,1 0 1 0 0,-1 0-1 0 0,0 0 1 0 0,1 1-1 0 0,-1-1 1 0 0,0 1-1 0 0,0-1 1 0 0,0 1 0 0 0,1 0-1 0 0,-1 0 1 0 0,0 0-1 0 0,0 0 1 0 0,0 0-1 0 0,0 0 1 0 0,1 0-1 0 0,-1 0 1 0 0,0 1 0 0 0,0-1-1 0 0,0 1 1 0 0,1 0-1 0 0,-1-1 1 0 0,0 1-1 0 0,1 0 1 0 0,-1 0-1 0 0,1 0 1 0 0,-1 0-1 0 0,1 0 1 0 0,-1 0 0 0 0,1 1-1 0 0,0-1 1 0 0,-1 0-1 0 0,1 1 1 0 0,0-1-1 0 0,0 1 1 0 0,0-1-1 0 0,0 1 1 0 0,0-1 0 0 0,1 1-1 0 0,-1 0 1 0 0,0 0-1 0 0,1-1 1 0 0,-1 1-1 0 0,1 0 1 0 0,0 0-1 0 0,-1 0 1 0 0,1-1-1 0 0,0 1 1 0 0,0 0 0 0 0,0 0-1 0 0,0 0 1 0 0,1 0-1 0 0,-1-1 1 0 0,1 1-57 0 0,-1 17 43 0 0,2-1 0 0 0,0 0 1 0 0,1 0-1 0 0,1 0 0 0 0,0 0 1 0 0,2 0-1 0 0,0-1 0 0 0,1 0 1 0 0,0 0-1 0 0,2-1 0 0 0,0 0 0 0 0,0 0 1 0 0,2-1-1 0 0,0 0 0 0 0,1-1 1 0 0,0-1-1 0 0,1 1 0 0 0,0-2 1 0 0,11 7-44 0 0,-12-10 14 0 0,1-1 1 0 0,1-1 0 0 0,-1-1 0 0 0,1 0-1 0 0,0 0 1 0 0,1-2 0 0 0,-1 1 0 0 0,1-2-1 0 0,0 0 1 0 0,0-1 0 0 0,0 0 0 0 0,0-1 0 0 0,0-1-1 0 0,5-1-14 0 0,-15 0-69 0 0,0 0-1 0 0,0 0 1 0 0,0 0-1 0 0,0-1 1 0 0,0 0-1 0 0,-1 0 1 0 0,1 0-1 0 0,0 0 1 0 0,-1-1-1 0 0,0 0 0 0 0,1 0 1 0 0,-1 0-1 0 0,0-1 1 0 0,-1 1-1 0 0,1-1 1 0 0,-1 0-1 0 0,1 0 1 0 0,-1 0-1 0 0,0 0 1 0 0,-1-1-1 0 0,1 1 1 0 0,-1-1-1 0 0,0 1 1 0 0,1-3 69 0 0,30-127-4735 0 0,-27 100 3807 0 0,1-5-209 0 0,-3-2-214 0 0</inkml:trace>
  <inkml:trace contextRef="#ctx0" brushRef="#br1" timeOffset="53420.188">16535 1558 3297 0 0,'-74'113'6615'0'0,"-10"12"-4832"0"0,-159 104-414 0 0,242-227-1445 0 0,0-1 0 0 0,0 0 0 0 0,0 1 1 0 0,0-1-1 0 0,0 1 0 0 0,-1-1 0 0 0,1 0 0 0 0,0 0 0 0 0,-1 0 0 0 0,1 0 0 0 0,-1 0 0 0 0,1 0 1 0 0,-1 0-1 0 0,1 0 0 0 0,-1-1 0 0 0,0 1 0 0 0,1-1 0 0 0,-1 1 0 0 0,0-1 0 0 0,1 1 0 0 0,-1-1 1 0 0,0 0-1 0 0,0 0 0 0 0,1 0 0 0 0,-1 0 0 0 0,0 0 0 0 0,0 0 0 0 0,1-1 0 0 0,-1 1 0 0 0,0 0 1 0 0,0-1-1 0 0,1 0 0 0 0,-1 1 0 0 0,1-1 0 0 0,-1 0 0 0 0,0 0 0 0 0,1 0 0 0 0,-1 0 0 0 0,1 0 1 0 0,0 0-1 0 0,-1 0 0 0 0,1 0 0 0 0,0-1 0 0 0,0 1 0 0 0,0 0 0 0 0,0-1 0 0 0,0 1 0 0 0,0-1 1 0 0,0 1-1 0 0,0-1 0 0 0,1 0 0 0 0,-1 0 76 0 0,-2-5-117 0 0,-20-42-1126 0 0,-10 37 3637 0 0,54 45-1088 0 0,21-6-1210 0 0,-38-25-76 0 0,0-1 0 0 0,1 1 0 0 0,-1-1 0 0 0,0 0 0 0 0,1 0 0 0 0,-1-1 0 0 0,1 1-1 0 0,-1-1 1 0 0,1 0 0 0 0,-1 0 0 0 0,1 0 0 0 0,-1-1 0 0 0,1 0 0 0 0,-1 1 0 0 0,1-2-1 0 0,-1 1 1 0 0,2-1-20 0 0,7-1 53 0 0,193-42-65 0 0,-158 58-5322 0 0,-42-7 4064 0 0</inkml:trace>
  <inkml:trace contextRef="#ctx0" brushRef="#br1" timeOffset="54430.188">16078 1950 3377 0 0,'22'-6'3506'0'0,"18"9"-3657"0"0,-26-2 347 0 0,91-47-33 0 0,32-13 62 0 0,3 36 187 0 0,-136-7-308 0 0,31-52-133 0 0,-23 63 30 0 0,0-2-2 0 0,0 0 1 0 0,2 1 0 0 0,0 1 0 0 0,1 0-1 0 0,0 1 1 0 0,2 1 0 0 0,0 1 0 0 0,2-1 0 0 0,303-115 73 0 0,-288 117-71 0 0,-2-1 1 0 0,0-2-1 0 0,0-2 1 0 0,-2 0-1 0 0,-1-2 0 0 0,-1-2 1 0 0,0 0-1 0 0,-2-2 1 0 0,-1 0-1 0 0,3-7-2 0 0,28-66 17 0 0,-49 82-13 0 0,0 1 0 0 0,2 0 0 0 0,0 1 0 0 0,0 0 1 0 0,2 1-1 0 0,-1-1 0 0 0,2 2 0 0 0,0 0 1 0 0,8-6-5 0 0,-6 11 4 0 0,1 0 1 0 0,1 1-1 0 0,-1 0 1 0 0,1 1-1 0 0,0 1 1 0 0,0 1-1 0 0,1 0 1 0 0,-1 1-1 0 0,1 1 1 0 0,9 0-5 0 0,55-11 19 0 0,-32 0 13 0 0,-40 8-32 0 0,1 2 1 0 0,0-1-1 0 0,0 1 1 0 0,0 1-1 0 0,1 0 1 0 0,-1 1-1 0 0,1-1 1 0 0,-1 2-1 0 0,1 0 1 0 0,-1 0-1 0 0,1 1 1 0 0,-1 0-1 0 0,0 1 1 0 0,1 0-1 0 0,-1 0 1 0 0,0 1-1 0 0,0 1 1 0 0,0-1-1 0 0,7 6 0 0 0,8 10 3 0 0,-2 0 0 0 0,0 2 1 0 0,-1 1-1 0 0,-1 1 0 0 0,-2 0 0 0 0,0 2 0 0 0,-1 0 0 0 0,7 15-3 0 0,42 55 134 0 0,-27-42 369 0 0,-2 1 1 0 0,-3 2-1 0 0,-2 1 1 0 0,-2 3-504 0 0,-19-30 130 0 0,2 0 0 0 0,1-1 0 0 0,2-1 0 0 0,1 0 0 0 0,0-1 0 0 0,2-1 0 0 0,2-1 0 0 0,0-1 0 0 0,24 20-130 0 0,-30-32 15 0 0,2 0-1 0 0,-1 0 0 0 0,2-2 0 0 0,-1 0 0 0 0,1-1 0 0 0,1-1 0 0 0,-1-1 1 0 0,1-1-1 0 0,1 0 0 0 0,14 1-14 0 0,-21-4-352 0 0,1-1 0 0 0,-1 0 0 0 0,0-1 0 0 0,0-1 0 0 0,1 0 0 0 0,-1-1 0 0 0,0 0 0 0 0,0-1 0 0 0,0-1 0 0 0,0 0 0 0 0,0-1 0 0 0,-1 0 0 0 0,1-1 0 0 0,8-5 352 0 0,-8 2-943 0 0</inkml:trace>
  <inkml:trace contextRef="#ctx0" brushRef="#br1" timeOffset="54750.188">19216 1359 5497 0 0,'-6'8'3131'0'0,"-3"27"-2741"0"0,-1 151 366 0 0,13 115-441 0 0,-9-231-109 0 0,-28 141 876 0 0,-28-96-599 0 0,61-114-540 0 0,-1-1 1 0 0,1 0 0 0 0,0 1-1 0 0,0-1 1 0 0,0 0-1 0 0,0 0 1 0 0,0 0-1 0 0,-1 0 1 0 0,1 0 0 0 0,0 0-1 0 0,0 0 1 0 0,0 0-1 0 0,0 0 1 0 0,0 0-1 0 0,-1-1 1 0 0,1 1 0 0 0,0-1-1 0 0,0 1 1 0 0,0-1-1 0 0,0 1 1 0 0,0-1-1 0 0,0 1 1 0 0,0-1 0 0 0,0 0-1 0 0,0 1 1 0 0,0-1-1 0 0,1 0 1 0 0,-1 0-1 0 0,0 0 1 0 0,0 0 0 0 0,1 0-1 0 0,-1 0 1 0 0,0 0-1 0 0,1 0 1 0 0,-1 0-1 0 0,1 0 1 0 0,0 0 0 0 0,-1 0-1 0 0,1 0 1 0 0,0 0-1 0 0,0-1 1 0 0,-1 1-1 0 0,1 0 1 0 0,0 0 0 0 0,0 0-1 0 0,0 0 1 0 0,0-1-1 0 0,1 1 1 0 0,-1 0-1 0 0,0 0 1 0 0,0 0 0 0 0,1 0-1 0 0,-1 0 1 0 0,1 0-1 0 0,-1 0 1 0 0,1 0-1 0 0,0-1 57 0 0,-2-2 206 0 0,4-70-3793 0 0,0 64 2814 0 0</inkml:trace>
  <inkml:trace contextRef="#ctx0" brushRef="#br1" timeOffset="55070.188">19089 1668 5617 0 0,'38'86'5146'0'0,"10"22"-4780"0"0,-40-92-321 0 0,0-1 1 0 0,1-1-1 0 0,1 0 0 0 0,0 0 1 0 0,1-1-1 0 0,0 0 0 0 0,1 0 1 0 0,0-2-1 0 0,1 1 0 0 0,1-2 1 0 0,0 0-1 0 0,14 8-45 0 0,-26-17-78 0 0,0 0 1 0 0,1 0-1 0 0,-1 0 0 0 0,1 0 0 0 0,-1 0 0 0 0,1 0 0 0 0,-1-1 1 0 0,1 1-1 0 0,0-1 0 0 0,-1 0 0 0 0,1 0 0 0 0,-1 0 1 0 0,1 0-1 0 0,0 0 0 0 0,-1-1 0 0 0,1 1 0 0 0,-1-1 0 0 0,1 0 1 0 0,0 0-1 0 0,-1 1 0 0 0,0-2 0 0 0,1 1 0 0 0,-1 0 1 0 0,0 0-1 0 0,1-1 0 0 0,-1 1 0 0 0,0-1 0 0 0,0 0 0 0 0,0 0 1 0 0,0 1-1 0 0,-1-1 0 0 0,1 0 0 0 0,0-1 0 0 0,-1 1 1 0 0,0 0-1 0 0,1 0 0 0 0,-1-1 0 0 0,0 1 0 0 0,0-1 0 0 0,0-1 78 0 0,1-6-854 0 0</inkml:trace>
  <inkml:trace contextRef="#ctx0" brushRef="#br1" timeOffset="55390.188">19065 1774 4809 0 0,'-101'54'4261'0'0,"60"-33"-4065"0"0,63-29-260 0 0,85-39 25 0 0,79-126 41 0 0,-148 143 280 0 0,-37 30-124 0 0,-1 0 19 0 0,0 0 23 0 0,0 0 22 0 0,3 35 382 0 0,-12 36-199 0 0,6-64-388 0 0,-6 17 60 0 0,-2-1-1 0 0,0 0 0 0 0,-1-1 0 0 0,-1 0 1 0 0,-1-1-1 0 0,-1-1 0 0 0,-1 0 0 0 0,-1-1 1 0 0,0 0-1 0 0,-1-2 0 0 0,-1 0 0 0 0,-16 10-76 0 0,9-26-1129 0 0,21-11-3750 0 0,5 8 3775 0 0</inkml:trace>
  <inkml:trace contextRef="#ctx0" brushRef="#br1" timeOffset="55650.188">19129 1830 3321 0 0,'-3'5'4170'0'0,"-1"11"-3658"0"0,5-15-492 0 0,-1 3-8 0 0,0-1 0 0 0,0 1 0 0 0,0-1 1 0 0,1 0-1 0 0,0 1 0 0 0,0-1 0 0 0,0 0 1 0 0,0 1-1 0 0,0-1 0 0 0,0 0 0 0 0,1 0 1 0 0,0 0-1 0 0,-1 0 0 0 0,1 0 0 0 0,0-1 0 0 0,0 1 1 0 0,1 0-1 0 0,-1-1 0 0 0,1 0 0 0 0,-1 1 1 0 0,1-1-1 0 0,0 0 0 0 0,-1 0 0 0 0,1-1 0 0 0,2 2-12 0 0,62 16-145 0 0,-63-18 105 0 0,0 0-56 0 0,0-1 0 0 0,-1 1 0 0 0,1-1 0 0 0,0 0 0 0 0,-1 0 0 0 0,1 0 0 0 0,0 0 0 0 0,-1-1-1 0 0,1 0 1 0 0,0 1 0 0 0,-1-1 0 0 0,1 0 0 0 0,-1-1 0 0 0,0 1 0 0 0,1-1 0 0 0,-1 1 0 0 0,0-1 0 0 0,0 0 0 0 0,0 0-1 0 0,0-1 1 0 0,2-1 96 0 0,18-14-1179 0 0,-12 10 258 0 0</inkml:trace>
  <inkml:trace contextRef="#ctx0" brushRef="#br1" timeOffset="56660.188">19232 1722 1296 0 0,'-1'5'79'0'0,"0"0"-1"0"0,1 1 1 0 0,-1-1-1 0 0,1 1 0 0 0,0-1 1 0 0,1 0-1 0 0,-1 1 1 0 0,1-1-1 0 0,0 0 1 0 0,0 1-1 0 0,1-1 0 0 0,-1 0 1 0 0,1 0-1 0 0,0 0 1 0 0,1 0-1 0 0,-1 0 1 0 0,1-1-1 0 0,0 1 0 0 0,0-1 1 0 0,0 0-1 0 0,4 3-78 0 0,37 47 402 0 0,-7-22 2800 0 0,13 17-2942 0 0,57 71 908 0 0,-15 25-812 0 0,-84-127-286 0 0,2 0-1 0 0,0-1 0 0 0,1 0 1 0 0,1 0-1 0 0,0-1 1 0 0,1-1-1 0 0,1 0 1 0 0,0-1-1 0 0,1 0 1 0 0,0-2-1 0 0,1 1 1 0 0,10 4-70 0 0,-12-11 88 0 0,-2 1 0 0 0,1 0 0 0 0,-1 1 0 0 0,0 0 0 0 0,0 1 0 0 0,-1 0 1 0 0,0 1-1 0 0,-1 0 0 0 0,0 1 0 0 0,-1 0 0 0 0,0 0 0 0 0,3 8-88 0 0,6 12 36 0 0,1 0-1 0 0,2 0 1 0 0,1-2-1 0 0,1-1 1 0 0,1-1-1 0 0,1-1 1 0 0,2-1-1 0 0,10 7-35 0 0,-29-28 0 0 0,0-1 1 0 0,1 0-1 0 0,0 0 0 0 0,0-1 0 0 0,-1 0 1 0 0,1 0-1 0 0,1-1 0 0 0,-1 0 0 0 0,0-1 0 0 0,0 0 1 0 0,0 0-1 0 0,0-1 0 0 0,0 0 0 0 0,0 0 1 0 0,0-1-1 0 0,0-1 0 0 0,0 0 0 0 0,0 0 0 0 0,81-10 22 0 0,129 6 0 0 0,-98-4-32 0 0,-104 11 7 0 0,1 0 0 0 0,-1-1-1 0 0,0-1 1 0 0,1 0 0 0 0,-1-1 0 0 0,-1-1 0 0 0,1-1 0 0 0,0-1 0 0 0,-1 0 0 0 0,0-1 0 0 0,0 0 0 0 0,-1-1 0 0 0,1-2 3 0 0,102-102 22 0 0,-25 94 46 0 0,-79 8-67 0 0,0 0 0 0 0,0 0 0 0 0,-1-2 0 0 0,-1 1 0 0 0,0-2 0 0 0,-1 0 0 0 0,0 0 0 0 0,-1-1 0 0 0,0 0 0 0 0,-1 0 0 0 0,-1-1 0 0 0,0-1 0 0 0,-1 1 0 0 0,-1-1 0 0 0,2-7-1 0 0,7-25 4 0 0,-6 16-3 0 0,0 0 1 0 0,3 1 0 0 0,0 0 0 0 0,2 1-1 0 0,1 1 1 0 0,2 0 0 0 0,5-5-2 0 0,144-80-15 0 0,-80 46-498 0 0,-70 58-1373 0 0,15 2-1833 0 0,-29 6 2804 0 0</inkml:trace>
  <inkml:trace contextRef="#ctx0" brushRef="#br1" timeOffset="57020.188">21661 1424 4921 0 0,'-7'21'3872'0'0,"1"-3"-3403"0"0,7-1-432 0 0,0 0 0 0 0,1 0 0 0 0,0 1 0 0 0,2-2 0 0 0,0 1 0 0 0,1 0 0 0 0,1-1 0 0 0,0 0 0 0 0,1 0 0 0 0,1 0 0 0 0,0-1 0 0 0,1 0 0 0 0,1-1 0 0 0,0 0 0 0 0,1 0 0 0 0,10 9-37 0 0,-3-2 166 0 0,1 0 0 0 0,0-1 0 0 0,2-1 1 0 0,0-1-1 0 0,1-1 0 0 0,1 0 0 0 0,4-1-166 0 0,74 86 513 0 0,-96-95-700 0 0,2 2 337 0 0,-5-12-5392 0 0,-2 2 4472 0 0</inkml:trace>
  <inkml:trace contextRef="#ctx0" brushRef="#br1" timeOffset="58330.188">22040 1591 5097 0 0,'-54'60'3312'0'0,"-15"43"-2536"0"0,14-21-743 0 0,-86 138-12 0 0,142-221-89 0 0,-1 1 0 0 0,0-1 0 0 0,0 0 0 0 0,0 0 0 0 0,0 0 0 0 0,0 1 0 0 0,0-1 0 0 0,0 0 0 0 0,0 0 0 0 0,0 1 0 0 0,0-1 0 0 0,-1 0 0 0 0,1 0 0 0 0,0 1-1 0 0,0-1 1 0 0,-1 0 0 0 0,1 1 0 0 0,-1-1 0 0 0,1 0 0 0 0,0 1 0 0 0,-1-1 0 0 0,1 0 0 0 0,-1 1 0 0 0,1-1 0 0 0,-1 1 0 0 0,0-1 0 0 0,1 1 0 0 0,-1-1 0 0 0,0 1 0 0 0,1 0 0 0 0,-1-1-1 0 0,0 1 1 0 0,1 0 0 0 0,-1-1 0 0 0,0 1 0 0 0,0 0 0 0 0,1 0 0 0 0,-1 0 0 0 0,0 0 0 0 0,0 0 0 0 0,1 0 0 0 0,-1 0 0 0 0,0 0 0 0 0,0 0 0 0 0,1 0 0 0 0,-1 0 0 0 0,0 0 0 0 0,0 0 0 0 0,1 1-1 0 0,-1-1 1 0 0,0 0 0 0 0,0 1 0 0 0,1-1 0 0 0,-1 0 0 0 0,0 1 0 0 0,1-1 0 0 0,-1 1 0 0 0,1-1 0 0 0,-1 1 0 0 0,1-1 0 0 0,-1 1 0 0 0,1-1 0 0 0,-1 1 68 0 0,1-23-166 0 0,1 0 1 0 0,1 0 0 0 0,1 1-1 0 0,0-1 1 0 0,2 1 0 0 0,1-1-1 0 0,0 2 1 0 0,2-1-1 0 0,0 1 1 0 0,1 0 0 0 0,9-14 165 0 0,-16 32 126 0 0,1 0 0 0 0,-1 0 1 0 0,0 1-1 0 0,0-1 0 0 0,1 0 1 0 0,-1 1-1 0 0,1 0 0 0 0,-1-1 1 0 0,1 1-1 0 0,0 0 0 0 0,-1 0 1 0 0,1 0-1 0 0,0 1 1 0 0,0-1-1 0 0,0 1 0 0 0,0-1 1 0 0,-1 1-1 0 0,1 0 0 0 0,0 0 1 0 0,0 0-1 0 0,0 1 0 0 0,0-1 1 0 0,0 1-1 0 0,-1-1 0 0 0,1 1 1 0 0,0 0-1 0 0,0 0 0 0 0,-1 0 1 0 0,1 1-1 0 0,-1-1 0 0 0,1 1 1 0 0,-1-1-1 0 0,1 1 0 0 0,-1 0 1 0 0,0 0-1 0 0,0 0 0 0 0,0 0 1 0 0,0 0-1 0 0,0 0 1 0 0,-1 1-1 0 0,1-1 0 0 0,0 0 1 0 0,-1 1-1 0 0,0 0 0 0 0,0-1 1 0 0,1 2-127 0 0,92 83 666 0 0,-54-129-4932 0 0,-9 59 6836 0 0,-30-16-2586 0 0,62 84 750 0 0,135 111-336 0 0,-30 64-366 0 0,-145-224 41 0 0,-2 0 0 0 0,-1 1 0 0 0,-1 1 0 0 0,-3 0 0 0 0,-1 2 0 0 0,-1-1 0 0 0,-3 2 0 0 0,1 11-73 0 0,38 245 2037 0 0,-41-277-2026 0 0,1-1 1 0 0,0-1-1 0 0,1 1 0 0 0,1-2 1 0 0,1 0-1 0 0,1 0 0 0 0,0-1 1 0 0,1-1-1 0 0,0 0 0 0 0,1-2 1 0 0,1 1-1 0 0,0-2 0 0 0,1 0 1 0 0,0-1-1 0 0,1-1 0 0 0,15 6-11 0 0,14 12 10 0 0,15 9-15 0 0,-41-28 32 0 0,0 2 0 0 0,-1 1 0 0 0,-1 0 0 0 0,0 1 0 0 0,-1 2 0 0 0,0 0 0 0 0,-1 0 0 0 0,-1 2 0 0 0,0 0 1 0 0,-2 1-1 0 0,0 1 0 0 0,-1 0 0 0 0,0 1 0 0 0,-2 1 0 0 0,0 2-27 0 0,13 57 144 0 0,-4 2 0 0 0,-3 1 1 0 0,-4 0-1 0 0,-3 9-144 0 0,2 4 28 0 0,55 537-2 0 0,-15-421-267 0 0,9-2 0 0 0,43 84 241 0 0,-62-173 0 0 0,14 18 22 0 0,6-3-1 0 0,46 71-21 0 0,-98-188-1 0 0,54 120 159 0 0,-6 3 1 0 0,-6 2 0 0 0,-6 3-1 0 0,-7 1 1 0 0,-5 8-159 0 0,100 350 1540 0 0,-133-501-1591 0 0,-2-2-15 0 0,0 0 0 0 0,1 0 1 0 0,0 1-1 0 0,0-1 0 0 0,0 0 0 0 0,0 0 0 0 0,1 0 1 0 0,-1 0-1 0 0,1 0 0 0 0,-1 0 0 0 0,1-1 0 0 0,0 1 1 0 0,0 0-1 0 0,1-1 0 0 0,-1 1 0 0 0,0-1 0 0 0,1 0 1 0 0,-1 0-1 0 0,1 0 0 0 0,0 0 0 0 0,0-1 0 0 0,0 1 67 0 0,15-62-2829 0 0,-18 12 1292 0 0</inkml:trace>
  <inkml:trace contextRef="#ctx0" brushRef="#br1" timeOffset="59450.188">16109 96 736 0 0,'-17'442'2751'0'0,"42"221"-3478"0"0,-22-611 696 0 0,8 115-382 0 0,-4-85 41 0 0</inkml:trace>
  <inkml:trace contextRef="#ctx0" brushRef="#br1" timeOffset="59730.188">16210 3313 2697 0 0,'0'56'1176'0'0,"-3"-2"-760"0"0,1-2-288 0 0,-3-1 56 0 0,5 3-48 0 0,-1-3-24 0 0,1 0-72 0 0,0-5-40 0 0,4 4-160 0 0,0-4-120 0 0,3-1-136 0 0,3 1-176 0 0,1-2 408 0 0,0-2-352 0 0,2 2-137 0 0</inkml:trace>
  <inkml:trace contextRef="#ctx0" brushRef="#br1" timeOffset="60000.188">16425 6944 5265 0 0,'-8'84'1945'0'0,"-7"-6"-1513"0"0,6 0-416 0 0,4-3-384 0 0,-6-3-233 0 0,9 1-287 0 0,2 0 648 0 0,5-3-640 0 0,1-5-376 0 0</inkml:trace>
  <inkml:trace contextRef="#ctx0" brushRef="#br1" timeOffset="60000.188">16517 9431 5009 0 0,'-11'75'2393'0'0,"1"0"-1697"0"0,9-2-848 0 0,-2 2 24 0 0,1-11-40 0 0,8 6-465 0 0,5 0-367 0 0</inkml:trace>
  <inkml:trace contextRef="#ctx0" brushRef="#br1" timeOffset="60620.188">19322 250 7586 0 0,'-18'18'2904'0'0,"-4"-2"-2176"0"0,9 16-592 0 0,-5-2 0 0 0,1 5-96 0 0,7 14-24 0 0,2 15-8 0 0,8 16-40 0 0,-6-1-80 0 0,3 18-104 0 0,6 2-120 0 0,3 5-464 0 0,-1 4-328 0 0,5-1 800 0 0,4-1-648 0 0,4-7-425 0 0</inkml:trace>
  <inkml:trace contextRef="#ctx0" brushRef="#br1" timeOffset="60870.188">19349 3469 3377 0 0,'-7'99'1232'0'0,"-2"-4"-952"0"0,4-9-256 0 0,2-5-144 0 0,3-6-448 0 0,-2 3 488 0 0,2-9-288 0 0,6-2-240 0 0</inkml:trace>
  <inkml:trace contextRef="#ctx0" brushRef="#br1" timeOffset="61180.188">19433 6606 6529 0 0,'-10'72'2409'0'0,"-2"4"-1873"0"0,1 1-496 0 0,1-9-224 0 0,0 4-160 0 0,6-5-152 0 0,4-1-168 0 0,0-5-377 0 0,0 3 689 0 0,1-5-560 0 0,6 0-184 0 0</inkml:trace>
  <inkml:trace contextRef="#ctx0" brushRef="#br1" timeOffset="61180.188">19460 8257 2056 0 0,'0'82'1449'0'0,"0"0"-481"0"0,3 4-528 0 0,-1 0 224 0 0,-1 2-104 0 0,1-4-128 0 0,0 4-104 0 0,1-4-208 0 0,0-1-144 0 0,0 0-224 0 0,0-2-320 0 0,1 2 448 0 0,0-2-288 0 0,0-1-176 0 0</inkml:trace>
  <inkml:trace contextRef="#ctx0" brushRef="#br1" timeOffset="61510.188">22050 0 7250 0 0,'-21'47'2768'0'0,"-5"19"-2008"0"0,-2 17-592 0 0,4 0 216 0 0,-5 22-400 0 0,0 10-88 0 0,9 11-296 0 0,-9 1-192 0 0,8 8-256 0 0,4-7-320 0 0,7-7 776 0 0,-1 1-673 0 0,10-12-215 0 0</inkml:trace>
  <inkml:trace contextRef="#ctx0" brushRef="#br1" timeOffset="61930.188">22021 8775 6905 0 0,'-11'65'2841'0'0,"0"-4"-1937"0"0,1-7-744 0 0,-3-3-40 0 0,5-7-280 0 0,7-5-288 0 0,1-9 312 0 0,1-1-312 0 0,7-10-184 0 0</inkml:trace>
  <inkml:trace contextRef="#ctx0" brushRef="#br1" timeOffset="62900.188">6330 419 5057 0 0,'-8'61'1792'0'0,"0"4"-1407"0"0,-2 5-329 0 0,1-1-40 0 0,1 9-16 0 0,0 16 24 0 0,6 12 0 0 0,-1 3 8 0 0,3 16-8 0 0,3 14 8 0 0,5 6-184 0 0,0-3-209 0 0,3 7-303 0 0,0-9 512 0 0,4 4-448 0 0,-1-1-304 0 0</inkml:trace>
  <inkml:trace contextRef="#ctx0" brushRef="#br1" timeOffset="63330.188">6414 3169 2248 0 0,'-12'159'1948'0'0,"-5"23"-996"0"0,8 1 0 0 0,8 1 0 0 0,18 128-952 0 0,23-85-156 0 0,9-2 0 0 0,11-2 0 0 0,16 19 156 0 0,-56-160 16 0 0,-5 1 0 0 0,-2 0 1 0 0,-5 0-1 0 0,-3 1 0 0 0,-5 62-16 0 0,1-24 8 0 0,3 733-12 0 0,-3-646 30 0 0,-2 44 56 0 0,27 178-82 0 0,49 131 8 0 0,-30-188 615 0 0,-17 0-1 0 0,-21 373-622 0 0,-13-516 508 0 0,21 214-508 0 0,-5-355-869 0 0,4-1 0 0 0,3-1 0 0 0,30 85 869 0 0,-25-112-835 0 0,1-3-332 0 0</inkml:trace>
  <inkml:trace contextRef="#ctx0" brushRef="#br1" timeOffset="63710.188">8792 249 6913 0 0,'-16'32'2537'0'0,"-2"1"-1969"0"0,4 13-480 0 0,-4 13-72 0 0,4 0-16 0 0,1 16-8 0 0,2 19 8 0 0,2 5 16 0 0,1 3-16 0 0,1 14-24 0 0,7-1-96 0 0,8 4-296 0 0,0 4-216 0 0,11-7-264 0 0,-1-6-321 0 0,1-7 801 0 0,0 2-704 0 0,-1-11-232 0 0</inkml:trace>
  <inkml:trace contextRef="#ctx0" brushRef="#br1" timeOffset="63960.188">8844 2510 1816 0 0,'-16'455'3803'0'0,"30"230"-3551"0"0,-8-508 129 0 0,-6-171-378 0 0,42 885 1056 0 0,27-300-3715 0 0,-57-511 1940 0 0,0 2-249 0 0</inkml:trace>
  <inkml:trace contextRef="#ctx0" brushRef="#br1" timeOffset="64130.188">9058 6870 1312 0 0,'-5'99'1008'0'0,"0"0"-383"0"0,2-4-385 0 0,-4-2 216 0 0,6-2-136 0 0,-2-7-168 0 0,-1 0-96 0 0,4 1-72 0 0,2-7-136 0 0,3-5-304 0 0,-2 2 360 0 0,5-7-224 0 0,2 7-168 0 0</inkml:trace>
  <inkml:trace contextRef="#ctx0" brushRef="#br1" timeOffset="64130.188">9209 9256 2160 0 0,'-3'83'1489'0'0,"-2"7"-513"0"0,0-2-568 0 0,0 8 328 0 0,1-9-152 0 0,-1-4-304 0 0,2 1-88 0 0,1-10-80 0 0,2-4-40 0 0,0-13-64 0 0,2-3-8 0 0,4-4-16 0 0,0-4-88 0 0,5-10-320 0 0,1-2-216 0 0,2-7 480 0 0,8 0-360 0 0,4-10-296 0 0</inkml:trace>
  <inkml:trace contextRef="#ctx0" brushRef="#br1" timeOffset="64550.188">10720 102 8090 0 0,'-24'75'2856'0'0,"0"0"-2256"0"0,-11 8-512 0 0,5 6-112 0 0,9 8-216 0 0,2 3-144 0 0,10 9-192 0 0,2 4-248 0 0,6-2 560 0 0,-1-2-472 0 0,5 4-200 0 0</inkml:trace>
  <inkml:trace contextRef="#ctx0" brushRef="#br1" timeOffset="64700.188">10580 2196 1672 0 0,'-62'396'5490'0'0,"24"-126"-5131"0"0,12 1 0 0 0,11 1 0 0 0,18 190-359 0 0,30-197-2594 0 0,-25-216 1662 0 0</inkml:trace>
  <inkml:trace contextRef="#ctx0" brushRef="#br1" timeOffset="64910.188">10520 4775 888 0 0,'-2'73'584'0'0,"0"0"-304"0"0,1 4-176 0 0,1 12 128 0 0,0-3-152 0 0,0-3-48 0 0,3 9-32 0 0,2-6-16 0 0,-1 2 0 0 0,1-2 0 0 0,2-10-24 0 0,-3 7-32 0 0,4-5 48 0 0,-1 0-24 0 0,1 5-8 0 0</inkml:trace>
  <inkml:trace contextRef="#ctx0" brushRef="#br1" timeOffset="65110.188">10836 8149 5385 0 0,'-43'493'2353'0'0,"46"-362"-2348"0"0,5-1-1 0 0,6 0 1 0 0,9 19-5 0 0,21 157-62 0 0,-9 85 62 0 0,-20-216-471 0 0,10 32-759 0 0,-18-145 522 0 0</inkml:trace>
  <inkml:trace contextRef="#ctx0" brushRef="#br1" timeOffset="70950.188">8468 11724 6793 0 0,'-76'-19'2836'0'0,"69"18"-2830"0"0,0 0 0 0 0,0 1 0 0 0,1 0 0 0 0,-1 0 0 0 0,0 1 0 0 0,0 0 1 0 0,0 0-1 0 0,0 1 0 0 0,1 0 0 0 0,-1 0 0 0 0,1 0 0 0 0,-1 1 0 0 0,1 0 0 0 0,0 0 0 0 0,0 1 1 0 0,0 0-1 0 0,1 0 0 0 0,-1 0 0 0 0,1 1 0 0 0,0-1 0 0 0,0 1 0 0 0,1 0 0 0 0,-1 1 0 0 0,-1 3-6 0 0,-12 20-2 0 0,1 1-1 0 0,1 0 1 0 0,2 2-1 0 0,1-1 0 0 0,1 2 1 0 0,-2 17 2 0 0,-5 8 41 0 0,-142 518 1710 0 0,151-541-1633 0 0,2 1 0 0 0,2 0 0 0 0,1 1 0 0 0,1-1 0 0 0,3 1 0 0 0,0-1 0 0 0,3 1 0 0 0,1 0 1 0 0,2-1-1 0 0,1 0 0 0 0,9 28-118 0 0,-9-50 16 0 0,2 0 0 0 0,0-1 0 0 0,0 0 0 0 0,1 0 1 0 0,1-1-1 0 0,0-1 0 0 0,0 1 0 0 0,1-1 0 0 0,1-1 1 0 0,0 0-1 0 0,0-1 0 0 0,1 0 0 0 0,0-1 0 0 0,0-1 0 0 0,1 0 1 0 0,0 0-1 0 0,1-2 0 0 0,-1 1 0 0 0,1-2 0 0 0,0 0 1 0 0,0-1-1 0 0,0 0 0 0 0,1-2 0 0 0,-1 1 0 0 0,1-2 0 0 0,-1 0 1 0 0,0-1-1 0 0,1 0 0 0 0,-1-2 0 0 0,11-2-16 0 0,9-3 14 0 0,-1-2 0 0 0,0-2-1 0 0,-1 0 1 0 0,0-3 0 0 0,-1 0 0 0 0,-1-3-1 0 0,0 0 1 0 0,-2-2 0 0 0,0-1 0 0 0,-1-1-1 0 0,-1-2 1 0 0,-1 0 0 0 0,14-19-14 0 0,-20 15-3 0 0,-1 0 0 0 0,-1-2 0 0 0,-1 0-1 0 0,-2 0 1 0 0,-1-2 0 0 0,-2 1 0 0 0,-1-2 0 0 0,-1 0 0 0 0,5-33 3 0 0,-6 22-49 0 0,-2-1 0 0 0,-1 0 0 0 0,-3 0 0 0 0,-1 0 0 0 0,-2 0 0 0 0,-3-1 0 0 0,-1 1 0 0 0,-2 0 0 0 0,-3 1 0 0 0,-1-1 0 0 0,-12-29 49 0 0,17 55 3 0 0,-2 0 1 0 0,0 1-1 0 0,0 0 0 0 0,-2 0 0 0 0,0 1 1 0 0,-1 0-1 0 0,-1 0 0 0 0,-1 2 1 0 0,0-1-1 0 0,-1 1 0 0 0,0 1 0 0 0,-1 0 1 0 0,-1 1-1 0 0,0 1 0 0 0,-1 0 1 0 0,0 1-1 0 0,-1 1 0 0 0,0 0 0 0 0,0 1 1 0 0,-1 1-1 0 0,-1 1 0 0 0,1 1 0 0 0,-1 0 1 0 0,-10-1-4 0 0,10 4 9 0 0,1 2 1 0 0,-1 0 0 0 0,0 0-1 0 0,0 2 1 0 0,1 0 0 0 0,-1 2-1 0 0,0 0 1 0 0,1 1 0 0 0,-6 2-10 0 0,17-4-22 0 0,0 0 0 0 0,0 1 0 0 0,1 0 0 0 0,-1 0 0 0 0,1 1 1 0 0,0-1-1 0 0,0 1 0 0 0,0 1 0 0 0,0-1 0 0 0,1 1 1 0 0,0 0-1 0 0,0 0 0 0 0,0 1 0 0 0,0-1 0 0 0,1 1 0 0 0,0 0 1 0 0,0 0-1 0 0,1 1 0 0 0,0-1 0 0 0,0 1 0 0 0,0-1 0 0 0,1 1 1 0 0,0 0-1 0 0,0 0 0 0 0,0 5 22 0 0,2 2-443 0 0,1 0-1 0 0,0 0 1 0 0,1 0-1 0 0,1 0 1 0 0,0-1 0 0 0,0 1-1 0 0,2-1 1 0 0,0 0-1 0 0,0 0 1 0 0,1 0 0 0 0,1-1-1 0 0,0 0 1 0 0,1 0-1 0 0,0-1 1 0 0,0 0 0 0 0,1 0-1 0 0,1-1 1 0 0,0 0-1 0 0,0-1 1 0 0,1 0 0 0 0,0 0-1 0 0,1-2 1 0 0,3 3 443 0 0,4 10 613 0 0,0 1 1 0 0,-1 0-1 0 0,-1 2 0 0 0,-1 0 1 0 0,-2 1-1 0 0,0 0 0 0 0,-1 2 1 0 0,-2-1-1 0 0,0 1 1 0 0,-2 1-1 0 0,2 10-613 0 0,17 39 1004 0 0,135 298 1787 0 0,-129-309-2684 0 0,3-3-1 0 0,2-1 1 0 0,3-2 0 0 0,3-2 0 0 0,14 12-107 0 0,85 58-3609 0 0,-96-98 1571 0 0,-24-18 424 0 0</inkml:trace>
  <inkml:trace contextRef="#ctx0" brushRef="#br1" timeOffset="71250.188">7991 11512 7050 0 0,'-2'0'85'0'0,"0"-1"1"0"0,0 0 0 0 0,0 0 0 0 0,0 1 0 0 0,0-2 0 0 0,0 1 0 0 0,0 0 0 0 0,1 0 0 0 0,-1 0 0 0 0,0-1 0 0 0,1 1 0 0 0,-1-1 0 0 0,1 1 0 0 0,0-1 0 0 0,0 0 0 0 0,-1 0 0 0 0,1 1 0 0 0,0-1 0 0 0,0 0 0 0 0,1 0 0 0 0,-1 0 0 0 0,0 0 0 0 0,1 0 0 0 0,-1 0 0 0 0,1 0 0 0 0,-1 0 0 0 0,1-1 0 0 0,0 1 0 0 0,0 0 0 0 0,0 0-1 0 0,0 0 1 0 0,1 0 0 0 0,-1 0 0 0 0,0 0 0 0 0,1 0 0 0 0,-1 0 0 0 0,1 0 0 0 0,0 0 0 0 0,0 0-86 0 0,122-125-8 0 0,207-228-54 0 0,-325 351 61 0 0,16-18-4 0 0,1 0-1 0 0,1 2 0 0 0,1 0 0 0 0,1 2 1 0 0,1 1-1 0 0,25-13 6 0 0,-47 28 0 0 0,1 0 0 0 0,0 0 0 0 0,0 0 0 0 0,0 0 0 0 0,0 1 0 0 0,0 0 0 0 0,0 0 0 0 0,0 0 0 0 0,1 1 0 0 0,-1 0 0 0 0,0 0 0 0 0,0 0 0 0 0,1 0 0 0 0,-1 1 0 0 0,0 0 0 0 0,0 0 0 0 0,0 0 1 0 0,0 1-1 0 0,0 0 0 0 0,0 0 0 0 0,-1 0 0 0 0,1 1 0 0 0,0-1 0 0 0,-1 1 0 0 0,0 0 0 0 0,0 0 0 0 0,0 1 0 0 0,0-1 0 0 0,0 1 0 0 0,-1 0 0 0 0,1 0 0 0 0,-1 0 0 0 0,0 0 0 0 0,1 2 0 0 0,70 166 318 0 0,-72-165-304 0 0,33 119 162 0 0,50 130-133 0 0,-36-201-1030 0 0,-33-47 575 0 0</inkml:trace>
  <inkml:trace contextRef="#ctx0" brushRef="#br1" timeOffset="71250.188">9945 10946 7386 0 0,'-49'27'3030'0'0,"-43"78"-2424"0"0,80-82-593 0 0,0 0 0 0 0,1 0-1 0 0,1 1 1 0 0,2 1-1 0 0,0 0 1 0 0,2 0 0 0 0,0 0-1 0 0,-1 22-12 0 0,1-14 14 0 0,-16 133 12 0 0,7 1 0 0 0,7 0 0 0 0,7 0 0 0 0,8 0-1 0 0,12 40-25 0 0,-5-62 7 0 0,6-1-1 0 0,7-1 1 0 0,6-1-1 0 0,6-2 0 0 0,11 10-6 0 0,-36-113-12 0 0,3 0 0 0 0,0-1 0 0 0,3-1 0 0 0,0-1 0 0 0,3 0 0 0 0,0-2 0 0 0,3-1 0 0 0,0 0 0 0 0,2-2 0 0 0,1-2 0 0 0,28 22 12 0 0,134 59-2842 0 0,-95-83 1063 0 0,-49-19 235 0 0</inkml:trace>
  <inkml:trace contextRef="#ctx0" brushRef="#br1" timeOffset="71250.188">10558 11624 8978 0 0,'-62'100'4207'0'0,"54"-67"-4235"0"0,1 1 0 0 0,1 0 0 0 0,2 0 0 0 0,1 0 1 0 0,2 1-1 0 0,2-1 0 0 0,1 9 28 0 0,-1-24 205 0 0,9 100-246 0 0,4-1 0 0 0,6 0 0 0 0,6-2 0 0 0,4 0-1 0 0,45 109 42 0 0,-51-121-1110 0 0,-24-95 75 0 0,-1-11-3718 0 0,1 1 3167 0 0</inkml:trace>
  <inkml:trace contextRef="#ctx0" brushRef="#br1" timeOffset="71250.188">10621 12395 4473 0 0,'-4'-30'2256'0'0,"3"27"-2158"0"0,0 0 0 0 0,0-1-1 0 0,0 1 1 0 0,0-1-1 0 0,0 1 1 0 0,1-1 0 0 0,-1 1-1 0 0,1 0 1 0 0,0-1 0 0 0,0 1-1 0 0,1-1 1 0 0,-1 1 0 0 0,1-1-1 0 0,-1 1 1 0 0,1-1 0 0 0,0 1-1 0 0,0 0 1 0 0,1-1 0 0 0,-1 1-1 0 0,1 0 1 0 0,0 0-1 0 0,-1 0 1 0 0,1 0 0 0 0,1 0-1 0 0,-1 1 1 0 0,0-1 0 0 0,1 1-1 0 0,-1-1-97 0 0,310-150 1654 0 0,-104 2-1416 0 0,-132 73-2710 0 0,-66 64 1615 0 0,-2 2-392 0 0</inkml:trace>
  <inkml:trace contextRef="#ctx0" brushRef="#br1" timeOffset="71260.188">10891 12073 7082 0 0,'-11'7'1498'0'0,"7"-5"-1328"0"0,1 0 0 0 0,-1 0 1 0 0,1 1-1 0 0,-1-1 0 0 0,1 1 0 0 0,0-1 1 0 0,0 1-1 0 0,0 0 0 0 0,1 0 1 0 0,-1 0-1 0 0,1 0 0 0 0,-1 1 0 0 0,1-1 1 0 0,0 1-1 0 0,0 0 0 0 0,1-1 0 0 0,-1 1 1 0 0,1 0-1 0 0,0 0 0 0 0,0 0 0 0 0,0 0 1 0 0,0 0-1 0 0,1 3-170 0 0,2 15 82 0 0,1-1 0 0 0,1 1-1 0 0,1-1 1 0 0,1 0 0 0 0,0-1 0 0 0,2 1 0 0 0,9 16-82 0 0,-12-24 32 0 0,43 97 143 0 0,4-2 0 0 0,56 82-175 0 0,-94-164-213 0 0,2-2 0 0 0,0 1 1 0 0,2-2-1 0 0,1-1 0 0 0,0 0 1 0 0,2-1-1 0 0,0-1 0 0 0,1-1 0 0 0,2-1 1 0 0,-1-1-1 0 0,2-1 0 0 0,5 1 213 0 0,-5-9-920 0 0,0-3-432 0 0</inkml:trace>
  <inkml:trace contextRef="#ctx0" brushRef="#br1" timeOffset="71260.188">11676 12669 8762 0 0,'13'20'5300'0'0,"3"4"-4914"0"0,-3-17-456 0 0,1-1 0 0 0,0 0 0 0 0,0-1 0 0 0,0 0 0 0 0,1-1 0 0 0,0-1 0 0 0,-1 0 0 0 0,1-1 0 0 0,0 0 0 0 0,0-1 0 0 0,1-1 0 0 0,-1-1 0 0 0,0 0 0 0 0,0-1 0 0 0,0 0 0 0 0,-1-1-1 0 0,1-1 1 0 0,-1-1 0 0 0,1 0 0 0 0,-1 0 0 0 0,4-4 70 0 0,-13 8-96 0 0,133-64-3531 0 0,-106 45 2327 0 0</inkml:trace>
  <inkml:trace contextRef="#ctx0" brushRef="#br1" timeOffset="71540.188">12778 11670 8466 0 0,'13'39'4410'0'0,"-16"25"-3964"0"0,-1-23-132 0 0,8 34-231 0 0,2-2-1 0 0,4 1 1 0 0,2-1-1 0 0,4-1 1 0 0,3 0-1 0 0,17 37-82 0 0,15 116-262 0 0,-32-74-2971 0 0,-6-82 1092 0 0,-5-45 271 0 0</inkml:trace>
  <inkml:trace contextRef="#ctx0" brushRef="#br1" timeOffset="71550.188">13334 13185 10074 0 0,'-5'33'4378'0'0,"-11"15"-2576"0"0,-4 23-1323 0 0,20-49-501 0 0,0 0 1 0 0,2-1 0 0 0,0 1-1 0 0,2-1 1 0 0,0 1-1 0 0,2-1 1 0 0,0-1-1 0 0,1 1 22 0 0,22 91-4618 0 0,-21-73 3092 0 0,-4-19 503 0 0</inkml:trace>
  <inkml:trace contextRef="#ctx0" brushRef="#br1" timeOffset="71940.188">14065 12716 6937 0 0,'-8'46'5574'0'0,"13"-60"-5497"0"0,11-10-1 0 0,-2 0 0 0 0,0-1 0 0 0,-1 0 0 0 0,-2-1 0 0 0,-1-1 1 0 0,-1 0-1 0 0,-1 0 0 0 0,-1-1 0 0 0,-1 0 0 0 0,-2 0 0 0 0,-1 0 0 0 0,-1 0 0 0 0,-2-1 0 0 0,0 1 0 0 0,-2-1 0 0 0,-1 1 0 0 0,-2 0 0 0 0,0 0 1 0 0,-2 1-1 0 0,-1-1 0 0 0,-10-22-76 0 0,18 48 15 0 0,-1-1 0 0 0,1 0 0 0 0,0 0 0 0 0,-1 0 0 0 0,0 1 0 0 0,0-1 0 0 0,0 0 0 0 0,0 1 0 0 0,0-1 0 0 0,0 1 0 0 0,-1-1 0 0 0,1 1 0 0 0,-1-1 0 0 0,0 1 0 0 0,0 0 0 0 0,1 0 0 0 0,-1 0 0 0 0,-1 0 0 0 0,1 0 0 0 0,0 1 0 0 0,0-1 0 0 0,-1 0 0 0 0,1 1 0 0 0,-1 0 0 0 0,1 0 0 0 0,-1 0 0 0 0,0 0 0 0 0,1 0 0 0 0,-1 0 0 0 0,0 0 0 0 0,0 1 0 0 0,1 0 0 0 0,-1-1 1 0 0,0 1-1 0 0,0 0 0 0 0,0 0 0 0 0,0 1 0 0 0,1-1 0 0 0,-1 1 0 0 0,0-1 0 0 0,0 1 0 0 0,1 0 0 0 0,-1 0 0 0 0,0 0 0 0 0,1 0 0 0 0,-1 1 0 0 0,1-1 0 0 0,-1 0 0 0 0,0 2-15 0 0,-15 24 16 0 0,1 0 0 0 0,1 2 0 0 0,2-1 0 0 0,0 2 0 0 0,2 0 0 0 0,2 0 0 0 0,1 1 0 0 0,-2 12-16 0 0,10-39 5 0 0,1-4-4 0 0,-17 53 132 0 0,2 0 0 0 0,3 1 0 0 0,2 0 0 0 0,3 1 0 0 0,1 0 0 0 0,3 21-133 0 0,3-74 1 0 0,-1 0-1 0 0,1 0 0 0 0,0 0 1 0 0,0 0-1 0 0,-1 0 1 0 0,1 0-1 0 0,1 0 1 0 0,-1 0-1 0 0,0 0 0 0 0,0 0 1 0 0,1 0-1 0 0,-1 0 1 0 0,1 0-1 0 0,0 0 1 0 0,0 0-1 0 0,0 0 1 0 0,-1-1-1 0 0,1 1 0 0 0,1 0 1 0 0,-1-1-1 0 0,0 1 1 0 0,0 0-1 0 0,1-1 1 0 0,-1 0-1 0 0,1 1 1 0 0,-1-1-1 0 0,1 0 0 0 0,0 0 1 0 0,-1 0-1 0 0,1 0 1 0 0,0 0-1 0 0,0 0 1 0 0,-1 0-1 0 0,1 0 1 0 0,0-1-1 0 0,0 1 0 0 0,0-1 1 0 0,0 0-1 0 0,0 1 1 0 0,0-1-1 0 0,0 0 1 0 0,0 0-1 0 0,0 0 0 0 0,0 0 1 0 0,0-1-1 0 0,1 1 0 0 0,83-44-103 0 0,-78 39 94 0 0,19-13-29 0 0,-17 9 31 0 0,1 1 0 0 0,0 0 0 0 0,0 1 0 0 0,1 0 0 0 0,-1 1 0 0 0,1 0 0 0 0,1 1 0 0 0,-1 0 0 0 0,1 1 0 0 0,0 0 0 0 0,0 1 0 0 0,0 1 0 0 0,1 0-1 0 0,-1 1 1 0 0,0 0 0 0 0,2 1 7 0 0,-9 2 2 0 0,1 1 1 0 0,-1 0-1 0 0,0 0 0 0 0,0 0 0 0 0,-1 1 0 0 0,1 0 0 0 0,-1 0 0 0 0,0 0 0 0 0,0 1 0 0 0,0-1 0 0 0,0 1 1 0 0,-1 0-1 0 0,0 1 0 0 0,0-1 0 0 0,0 1 0 0 0,-1 0 0 0 0,0 0 0 0 0,0 0 0 0 0,0 0 0 0 0,0 3-2 0 0,27 42 6 0 0,-29-50-74 0 0,-1 1-1 0 0,1 0 1 0 0,0-1-1 0 0,0 1 1 0 0,0-1-1 0 0,0 1 1 0 0,0-1 0 0 0,0 0-1 0 0,0 1 1 0 0,0-1-1 0 0,0 0 1 0 0,1 0-1 0 0,-1 0 1 0 0,0 0-1 0 0,1 0 1 0 0,-1 0-1 0 0,1 0 1 0 0,-1 0-1 0 0,1 0 1 0 0,0-1-1 0 0,-1 1 1 0 0,1-1-1 0 0,0 1 1 0 0,-1-1-1 0 0,1 0 1 0 0,0 0-1 0 0,-1 1 1 0 0,1-1-1 0 0,0 0 1 0 0,0-1 0 0 0,-1 1-1 0 0,1 0 1 0 0,0 0-1 0 0,0-1 1 0 0,-1 1-1 0 0,1-1 1 0 0,-1 1-1 0 0,1-1 1 0 0,0 0-1 0 0,-1 0 1 0 0,1 0-1 0 0,-1 0 1 0 0,0 0-1 0 0,1 0 1 0 0,-1 0-1 0 0,0 0 1 0 0,1 0-1 0 0,-1-1 1 0 0,0 0 68 0 0,17-20-983 0 0,2-8-312 0 0</inkml:trace>
  <inkml:trace contextRef="#ctx0" brushRef="#br1" timeOffset="72230.188">14904 11532 13011 0 0,'23'66'5338'0'0,"-3"41"-3770"0"0,-8-34-1283 0 0,38 135 237 0 0,60 149-522 0 0,-87-290-509 0 0,-4 2 0 0 0,-2 0 0 0 0,-3 1 0 0 0,-4 0-1 0 0,-2 1 1 0 0,-4 0 509 0 0,-21 278-4077 0 0,1-226 2184 0 0</inkml:trace>
  <inkml:trace contextRef="#ctx0" brushRef="#br1" timeOffset="73120.188">9464 10388 9306 0 0,'0'1'3464'0'0,"3"9"-2955"0"0,-24 60-282 0 0,19 14-243 0 0,3 0 0 0 0,5-1 1 0 0,6 26 15 0 0,-9-84 0 0 0,4 22 1 0 0,-3 76 87 0 0,-6-121-101 0 0,1-1-1 0 0,-1 1 1 0 0,1-1 0 0 0,-1 1-1 0 0,0-1 1 0 0,1 0 0 0 0,-1 0-1 0 0,0 0 1 0 0,0 0 0 0 0,0 0-1 0 0,0 0 1 0 0,0 0-1 0 0,0-1 1 0 0,0 1 0 0 0,0-1-1 0 0,0 1 1 0 0,0-1 0 0 0,-1 0-1 0 0,1 0 1 0 0,0 0 0 0 0,0 0-1 0 0,0 0 1 0 0,0 0-1 0 0,0-1 1 0 0,0 1 0 0 0,-1-1-1 0 0,1 1 1 0 0,0-1 0 0 0,0 0-1 0 0,0 0 1 0 0,1 0 0 0 0,-1 0-1 0 0,0 0 1 0 0,0 0-1 0 0,0-1 1 0 0,1 1 0 0 0,-1-1-1 0 0,1 1 1 0 0,-1-1 0 0 0,1 1-1 0 0,0-1 1 0 0,-1 0 0 0 0,1 0-1 0 0,0 0 1 0 0,0 1-1 0 0,0-1 1 0 0,0-1 13 0 0,-2-9-552 0 0,-1 1 1 0 0,2-1-1 0 0,0 0 0 0 0,0 0 0 0 0,1 0 1 0 0,1 0-1 0 0,0 0 0 0 0,0 0 0 0 0,1 0 1 0 0,1 0-1 0 0,1-7 552 0 0,3-23-1498 0 0</inkml:trace>
  <inkml:trace contextRef="#ctx0" brushRef="#br1" timeOffset="73290.188">9483 10442 1704 0 0,'6'-9'1159'0'0,"3"-6"579"0"0,-7 4 2751 0 0,23 7-2935 0 0,93-25-422 0 0,-57-3-888 0 0,-50 26-570 0 0,-1-1 1 0 0,2 1-1 0 0,-1 1 0 0 0,1 0 1 0 0,-1 1-1 0 0,2 0 0 0 0,-1 0 1 0 0,0 1-1 0 0,0 1 0 0 0,3 0 326 0 0,-3 2-1313 0 0</inkml:trace>
  <inkml:trace contextRef="#ctx0" brushRef="#br1" timeOffset="73470.188">9523 10611 8906 0 0,'-3'2'232'0'0,"1"-1"1"0"0,0 1 0 0 0,0-1-1 0 0,-1 0 1 0 0,1 1-1 0 0,-1-1 1 0 0,0-1-1 0 0,1 1 1 0 0,-1 0 0 0 0,1 0-1 0 0,-1-1 1 0 0,0 0-1 0 0,0 1 1 0 0,1-1-1 0 0,-1 0 1 0 0,0 0 0 0 0,1-1-1 0 0,-1 1 1 0 0,0-1-1 0 0,0 1 1 0 0,1-1-1 0 0,-1 0 1 0 0,-1 0-233 0 0,4 0 149 0 0,0 1-79 0 0,0 0-56 0 0,7 1-20 0 0,3 1 4 0 0,0-1 0 0 0,0 0 0 0 0,-1-1 0 0 0,1 0 1 0 0,0 0-1 0 0,0-1 0 0 0,0 0 0 0 0,0-1 0 0 0,-1 0 1 0 0,1-1-1 0 0,7-3 2 0 0,236-167-2422 0 0,-170 128-645 0 0,-54 31 1552 0 0</inkml:trace>
  <inkml:trace contextRef="#ctx0" brushRef="#br1" timeOffset="73840.188">10187 10382 4353 0 0,'-7'170'6912'0'0,"-18"83"-4354"0"0,15-157-1715 0 0,60-203-290 0 0,94-228-519 0 0,-117 278-49 0 0,3 2 0 0 0,2 1 0 0 0,2 1 0 0 0,18-19 15 0 0,14 20-78 0 0,-64 54 77 0 0,-1 0 0 0 0,1 0 0 0 0,-1 0-1 0 0,1 0 1 0 0,-1 1 0 0 0,0-1 0 0 0,1 0-1 0 0,-1 1 1 0 0,0-1 0 0 0,-1 1 0 0 0,1 0-1 0 0,0-1 1 0 0,-1 1 0 0 0,0-1 0 0 0,1 1 0 0 0,-1 0-1 0 0,0-1 1 0 0,0 1 0 0 0,0 0 0 0 0,-1-1-1 0 0,1 1 1 0 0,-1 0 0 0 0,0-1 0 0 0,1 1-1 0 0,-1-1 1 0 0,-1 3 1 0 0,-17 52 31 0 0,-1-1 1 0 0,-4-1-1 0 0,-1-1 0 0 0,-3-1 0 0 0,-2-1 1 0 0,-3-2-1 0 0,-12 13-31 0 0,34-43 127 0 0,0-2 1 0 0,-2 0-1 0 0,0 0 0 0 0,-1-1 0 0 0,0 0 1 0 0,-1-2-1 0 0,-1 0 0 0 0,-1 0 1 0 0,0-2-1 0 0,-1 0 0 0 0,0-1 1 0 0,-1 0-1 0 0,-15 5-127 0 0,32-16 6 0 0,0 0 1 0 0,0-1-1 0 0,0 1 0 0 0,1-1 1 0 0,-1 1-1 0 0,0-1 0 0 0,0 0 0 0 0,0 0 1 0 0,0 0-1 0 0,0 0 0 0 0,0 0 1 0 0,0 0-1 0 0,0-1 0 0 0,0 1 1 0 0,0-1-1 0 0,1 1 0 0 0,-1-1 1 0 0,0 0-1 0 0,0 0 0 0 0,1 1 0 0 0,-1-1 1 0 0,0-1-1 0 0,1 1 0 0 0,-1 0 1 0 0,1 0-1 0 0,-1 0 0 0 0,1-1 1 0 0,0 1-1 0 0,-1-1 0 0 0,1 1 1 0 0,0-1-1 0 0,0 1 0 0 0,0-1 1 0 0,0 0-1 0 0,0 0 0 0 0,1 1 0 0 0,-1-1 1 0 0,0 0-1 0 0,1 0 0 0 0,-1 0 1 0 0,1 0-1 0 0,0 0 0 0 0,0 0 1 0 0,0 0-1 0 0,0 0 0 0 0,0 1 1 0 0,0-3-7 0 0,11-98 4 0 0,-4 68-260 0 0,1 1-1 0 0,2 0 1 0 0,1 1 0 0 0,2 0-1 0 0,1 1 1 0 0,1 1-1 0 0,2 0 1 0 0,1 1-1 0 0,1 1 1 0 0,2 0 256 0 0,25-5-3772 0 0,-33 26 1932 0 0</inkml:trace>
  <inkml:trace contextRef="#ctx0" brushRef="#br1" timeOffset="74590.188">10184 10078 5921 0 0,'-4'-1'137'0'0,"1"1"-1"0"0,0 0 1 0 0,0 0 0 0 0,0 0-1 0 0,0 0 1 0 0,0 1 0 0 0,0-1-1 0 0,0 1 1 0 0,0 0-1 0 0,0 0 1 0 0,0 0 0 0 0,1 0-1 0 0,-1 0 1 0 0,0 1-1 0 0,1 0 1 0 0,-1-1 0 0 0,0 1-1 0 0,1 0 1 0 0,0 0-1 0 0,0 0 1 0 0,-1 0 0 0 0,1 0-1 0 0,0 1 1 0 0,1-1-1 0 0,-1 1 1 0 0,0-1 0 0 0,1 1-1 0 0,-1 0 1 0 0,1 0-1 0 0,0-1 1 0 0,0 1 0 0 0,0 0-1 0 0,0 0 1 0 0,1 0-1 0 0,-1 0 1 0 0,1 0 0 0 0,-1 2-137 0 0,4 122 497 0 0,-2-116-296 0 0,56 372 2443 0 0,-44-308-2039 0 0,26-68-515 0 0,-36-8-89 0 0,1 0 1 0 0,0-1 0 0 0,0 1 0 0 0,-1 0-1 0 0,1-1 1 0 0,-1 0 0 0 0,1 0 0 0 0,-1 0 0 0 0,0 0-1 0 0,0-1 1 0 0,0 1 0 0 0,0-1 0 0 0,0 0-1 0 0,0 0 1 0 0,-1 0 0 0 0,0 0 0 0 0,1 0 0 0 0,0-3-2 0 0,89-174 45 0 0,-68 127-596 0 0,1 2 1 0 0,3 0-1 0 0,2 2 1 0 0,3 1-1 0 0,16-18 551 0 0,-30 46-679 0 0,1 5-169 0 0</inkml:trace>
  <inkml:trace contextRef="#ctx0" brushRef="#br0" timeOffset="-11442.125">19474 10590 9106 0 0,'-56'28'3907'0'0,"48"-21"-3909"0"0,1 0 0 0 0,0 1-1 0 0,0 0 1 0 0,0 0 0 0 0,1 1 0 0 0,0 0 0 0 0,1 0 0 0 0,0 1-1 0 0,1-1 1 0 0,0 1 0 0 0,0 0 0 0 0,0 2 2 0 0,-33 102-5 0 0,6 1 0 0 0,4 1 0 0 0,-1 47 5 0 0,12-74-1 0 0,-49 393 59 0 0,64-468-52 0 0,10 65 18 0 0,-8-78-32 0 0,1-1 0 0 0,-1 0 0 0 0,1 1 0 0 0,-1-1 0 0 0,1 0 0 0 0,-1 0 1 0 0,0 0-1 0 0,1 0 0 0 0,-1 0 0 0 0,1 0 0 0 0,-1-1 0 0 0,1 1 0 0 0,-1 0 0 0 0,1-1 0 0 0,-1 1 0 0 0,0-1 1 0 0,1 1-1 0 0,-1-1 0 0 0,0 0 0 0 0,0 0 0 0 0,1 0 0 0 0,-1 1 0 0 0,0-1 0 0 0,0 0 0 0 0,0 0 1 0 0,0 0-1 0 0,0-1 0 0 0,0 1 0 0 0,0 0 0 0 0,-1 0 0 0 0,1 0 0 0 0,0-1 0 0 0,-1 1 0 0 0,1 0 0 0 0,0-1 8 0 0,3-3-94 0 0,45-109-1684 0 0,-36 72 974 0 0,16-66-1880 0 0,-3-1 1 0 0,-6-1-1 0 0,5-101 2684 0 0,-20 167-242 0 0,9-134 505 0 0,-33 4 3356 0 0,18 175-3579 0 0,1-1 1 0 0,0 1 0 0 0,-1 0-1 0 0,1 0 1 0 0,0-1 0 0 0,-1 1-1 0 0,1 0 1 0 0,-1-1 0 0 0,1 1-1 0 0,-1-1 1 0 0,1 1 0 0 0,-1 0-1 0 0,0-1 1 0 0,1 1 0 0 0,-1-1 0 0 0,0 0-1 0 0,1 1 1 0 0,-1-1 0 0 0,0 0-1 0 0,0 1 1 0 0,1-1 0 0 0,-1 0-1 0 0,0 0 1 0 0,0 1 0 0 0,1-1-1 0 0,-1 0 1 0 0,0 0 0 0 0,0 0-1 0 0,0 0 1 0 0,1 0 0 0 0,-1 0-1 0 0,0 0 1 0 0,0 0 0 0 0,0-1 0 0 0,1 1-1 0 0,-1 0 1 0 0,0 0 0 0 0,0-1-1 0 0,1 1 1 0 0,-1 0 0 0 0,0-1-1 0 0,1 1 1 0 0,-1-1 0 0 0,0 1-1 0 0,1-1 1 0 0,-1 1 0 0 0,1-1-1 0 0,-1 1 1 0 0,1-1 0 0 0,-1 0-1 0 0,1 1 1 0 0,-1-1 0 0 0,1 0 0 0 0,0 1-1 0 0,-1-1 1 0 0,1 0 0 0 0,0 0-1 0 0,-1 1 1 0 0,1-1 0 0 0,0 0-1 0 0,0 0 1 0 0,0 0 0 0 0,0 1-1 0 0,0-1 1 0 0,0 0 0 0 0,0 0-1 0 0,0 0 1 0 0,0 1 0 0 0,0-1-1 0 0,0 0-40 0 0,-25 58 1045 0 0,21-18-951 0 0,1 1 0 0 0,2-1 0 0 0,1 0-1 0 0,3 1 1 0 0,1-1 0 0 0,1 0-1 0 0,3 0 1 0 0,1-1 0 0 0,2 0-1 0 0,1 0 1 0 0,3-1 0 0 0,0-1 0 0 0,3-1-1 0 0,0 0 1 0 0,5 3-94 0 0,-12-19 8 0 0,1-1-1 0 0,1 0 1 0 0,0-1-1 0 0,1-1 1 0 0,1 0-1 0 0,1 0 1 0 0,0-2-1 0 0,1 0 1 0 0,15 9-8 0 0,-24-17 8 0 0,1-1 1 0 0,-1 0-1 0 0,1 0 1 0 0,0-1-1 0 0,1 0 1 0 0,-1-1-1 0 0,1 0 0 0 0,-1 0 1 0 0,1-1-1 0 0,0-1 1 0 0,0 1-1 0 0,0-1 1 0 0,0-1-1 0 0,0 0 0 0 0,0-1 1 0 0,0 0-1 0 0,0 0 1 0 0,0-1-1 0 0,0 0 1 0 0,-1-1-1 0 0,1 0 0 0 0,3-2-8 0 0,7-9 21 0 0,0-1 0 0 0,-1-1-1 0 0,0-1 1 0 0,-2 0 0 0 0,0-1-1 0 0,0-1 1 0 0,-2-1 0 0 0,-1 0-1 0 0,0-1 1 0 0,-2-1 0 0 0,0 0-1 0 0,-1 0 1 0 0,-2-1 0 0 0,0-1-1 0 0,-1 1 1 0 0,-2-1 0 0 0,0-1-1 0 0,-1-4-20 0 0,18-52 252 0 0,-4-1 0 0 0,-4 0 0 0 0,-3-1 0 0 0,-4-1 0 0 0,-3 0 0 0 0,-4 1 0 0 0,-4-1 0 0 0,-13-74-252 0 0,8 113 61 0 0,5 39-89 0 0,1-1 0 0 0,0 0 1 0 0,0 0-1 0 0,1 0 0 0 0,-1 0 1 0 0,2 0-1 0 0,-1 0 0 0 0,1-1 0 0 0,0 1 1 0 0,0 0-1 0 0,1 0 0 0 0,0 0 0 0 0,0 0 1 0 0,1 0-1 0 0,0 0 0 0 0,0 0 1 0 0,1 0-1 0 0,-1 1 0 0 0,1-1 0 0 0,1 1 1 0 0,0 0-1 0 0,-1 0 0 0 0,2 0 0 0 0,4-5 28 0 0,-3 3-125 0 0,2 1 0 0 0,-1 0-1 0 0,1 0 1 0 0,0 1 0 0 0,0 0-1 0 0,1 0 1 0 0,-1 1 0 0 0,1 0-1 0 0,0 1 1 0 0,1 0 0 0 0,-1 1 0 0 0,1-1-1 0 0,0 2 1 0 0,0-1 0 0 0,0 1-1 0 0,0 1 1 0 0,0 0 0 0 0,0 0-1 0 0,0 1 1 0 0,0 1 0 0 0,1-1-1 0 0,-1 2 1 0 0,0-1 0 0 0,0 1-1 0 0,-1 1 1 0 0,1 0 0 0 0,0 0-1 0 0,-1 1 1 0 0,0 0 0 0 0,1 1-1 0 0,-2 0 1 0 0,1 0 0 0 0,-1 1-1 0 0,1 0 1 0 0,-2 1 0 0 0,1-1-1 0 0,-1 1 1 0 0,0 1 0 0 0,0 0-1 0 0,-1 0 1 0 0,0 0 0 0 0,2 4 125 0 0,5 25 68 0 0,-1 1 0 0 0,-1 0 0 0 0,-2 0 1 0 0,-2 1-1 0 0,-2 0 0 0 0,-2 0 0 0 0,-1 1 1 0 0,-1-1-1 0 0,-4 8-68 0 0,4-28 58 0 0,-37 374 1071 0 0,1-47-108 0 0,33-335-939 0 0,0 1 1 0 0,1-1 0 0 0,0 1 0 0 0,1-1 0 0 0,0 1 0 0 0,1-1-1 0 0,0 1 1 0 0,1-1 0 0 0,0 1 0 0 0,1-1 0 0 0,0 0-1 0 0,0 0 1 0 0,2 0 0 0 0,-1 0 0 0 0,1-1 0 0 0,1 0 0 0 0,0 0-1 0 0,0 0 1 0 0,1-1 0 0 0,0 0 0 0 0,1 0 0 0 0,0-1 0 0 0,0 0-1 0 0,1 0 1 0 0,0-1 0 0 0,0 0 0 0 0,1 0 0 0 0,0-1-1 0 0,5 2-82 0 0,11-5 53 0 0,1-1-1 0 0,0-1 0 0 0,-1-1 0 0 0,1-1 1 0 0,-1-2-1 0 0,1-1 0 0 0,-1 0 0 0 0,0-2 1 0 0,0-1-1 0 0,-1-2 0 0 0,0 0 0 0 0,0-1 0 0 0,6-6-52 0 0,8 2 38 0 0,207-82-508 0 0,-138 41-3665 0 0,-93 40 2700 0 0</inkml:trace>
  <inkml:trace contextRef="#ctx0" brushRef="#br0" timeOffset="-11269.326">20748 11019 10026 0 0,'-9'-6'1960'0'0,"-38"-28"492"0"0,62 24-2423 0 0,145-34-4 0 0,113-111-1798 0 0,-164 70-909 0 0,-78 54 1383 0 0</inkml:trace>
  <inkml:trace contextRef="#ctx0" brushRef="#br0" timeOffset="-11005.195">20922 10372 7402 0 0,'-39'-12'3563'0'0,"-15"-14"-2761"0"0,55 24-793 0 0,0 0 1 0 0,0 0-1 0 0,0 0 1 0 0,0 0 0 0 0,0 0-1 0 0,1 0 1 0 0,-1 0 0 0 0,1 0-1 0 0,-1 1 1 0 0,1-1 0 0 0,0 0-1 0 0,-1 1 1 0 0,1 0 0 0 0,0-1-1 0 0,0 1 1 0 0,0 0 0 0 0,0 0-1 0 0,0 0 1 0 0,0 0 0 0 0,0 0-1 0 0,1 0 1 0 0,-1 1-1 0 0,0-1 1 0 0,0 1 0 0 0,2-1-10 0 0,-2 1 12 0 0,20-13 44 0 0,1 1 1 0 0,1 2-1 0 0,0 0 1 0 0,0 2 0 0 0,1 0-1 0 0,0 2 1 0 0,0 0-1 0 0,0 2 1 0 0,1 1-1 0 0,-1 1 1 0 0,1 1-1 0 0,0 2 1 0 0,0 0-1 0 0,-1 2 1 0 0,1 0-1 0 0,-1 2 1 0 0,0 1-1 0 0,13 5-56 0 0,-7 9 118 0 0,-1 2 0 0 0,0 1 0 0 0,-2 1 0 0 0,-1 1 0 0 0,-1 2 0 0 0,-1 0 0 0 0,-1 2 0 0 0,-2 1 0 0 0,-1 0 0 0 0,-1 2 0 0 0,-2 0 0 0 0,-1 1 0 0 0,0 5-118 0 0,69 108 109 0 0,-46-85-59 0 0,3-2 0 0 0,3-2 0 0 0,2-2 0 0 0,3-2 0 0 0,43 34-50 0 0,-87-80-83 0 0,0 0 0 0 0,0-1 1 0 0,1 0-1 0 0,0 0 0 0 0,1-1 1 0 0,-1 1-1 0 0,1-2 0 0 0,0 1 1 0 0,0-1-1 0 0,0-1 0 0 0,1 0 1 0 0,0 0-1 0 0,-1-1 0 0 0,1 0 1 0 0,0-1-1 0 0,0 0 0 0 0,0 0 1 0 0,0-1-1 0 0,0 0 0 0 0,0-1 0 0 0,-1 0 1 0 0,1-1-1 0 0,0 0 0 0 0,0 0 1 0 0,-1-1-1 0 0,1-1 0 0 0,-1 1 1 0 0,0-1-1 0 0,6-4 83 0 0,98-83-2527 0 0,-75 52 1444 0 0</inkml:trace>
  <inkml:trace contextRef="#ctx0" brushRef="#br0" timeOffset="-10851.765">22639 10466 7090 0 0,'-37'15'1170'0'0,"0"1"0"0"0,1 2 0 0 0,1 1 0 0 0,1 2 1 0 0,-29 23-1171 0 0,-21 25 362 0 0,4 4 0 0 0,-59 70-362 0 0,-24 22 311 0 0,-139 90-1683 0 0,288-249-1395 0 0,22-17 1372 0 0</inkml:trace>
  <inkml:trace contextRef="#ctx0" brushRef="#br0" timeOffset="-10694.265">23027 10508 11650 0 0,'-1'99'4659'0'0,"-23"50"-3837"0"0,0 12-851 0 0,23-17 142 0 0,2-108-88 0 0,0 0 0 0 0,-3 0-1 0 0,0 0 1 0 0,-3 0 0 0 0,-1-1 0 0 0,-3 7-25 0 0,-13 6-602 0 0,-3-35-2666 0 0,12-39 720 0 0,8 9 372 0 0</inkml:trace>
  <inkml:trace contextRef="#ctx0" brushRef="#br0" timeOffset="-10508.011">22752 10272 11482 0 0,'0'-27'4369'0'0,"8"1"-3304"0"0,11 4-865 0 0,14 3-64 0 0,4 1-48 0 0,16 2-56 0 0,15-1-32 0 0,8-1-304 0 0,1-1-200 0 0,17-1-289 0 0,-10-3-455 0 0,4 1 888 0 0,-2 0-696 0 0,-11-4-312 0 0</inkml:trace>
  <inkml:trace contextRef="#ctx0" brushRef="#br0" timeOffset="-10135.905">19180 12245 10530 0 0,'-58'-39'4244'0'0,"57"37"-4223"0"0,0 0 0 0 0,0 0-1 0 0,0 1 1 0 0,1-1 0 0 0,-1 0-1 0 0,0 0 1 0 0,1 0-1 0 0,-1 0 1 0 0,1 0 0 0 0,0 0-1 0 0,-1 0 1 0 0,1 0-1 0 0,0 0 1 0 0,0-1 0 0 0,0 1-1 0 0,1 0 1 0 0,-1 0-1 0 0,0 0 1 0 0,1 0 0 0 0,0 0-1 0 0,-1 0 1 0 0,1 0-1 0 0,0 1 1 0 0,0-1 0 0 0,0 0-1 0 0,0 0 1 0 0,0 1 0 0 0,0-1-1 0 0,1 0 1 0 0,-1 1-1 0 0,0-1 1 0 0,2 0-21 0 0,10-8-1 0 0,0 0 0 0 0,0 1 0 0 0,1 1 0 0 0,0 0 0 0 0,1 1-1 0 0,-1 1 1 0 0,1 0 0 0 0,1 1 0 0 0,-1 0 0 0 0,1 2 0 0 0,0-1 0 0 0,16 0 1 0 0,8-4-10 0 0,394-70-38 0 0,2 20-1 0 0,51 15 49 0 0,-363 32-1 0 0,1269-99-91 0 0,-433 67-4723 0 0,-846 43 3163 0 0</inkml:trace>
  <inkml:trace contextRef="#ctx0" brushRef="#br0" timeOffset="-9467.245">19548 12758 7114 0 0,'-32'19'3389'0'0,"12"43"-3845"0"0,18-52 706 0 0,-17 82-245 0 0,5 1 1 0 0,4 0-1 0 0,4 0 0 0 0,5 74-5 0 0,2-143 6 0 0,1-1-1 0 0,1 0 1 0 0,1 0-1 0 0,1 0 1 0 0,1-1-1 0 0,1 1 1 0 0,1-1-1 0 0,6 10-5 0 0,-11-27 6 0 0,0 0 0 0 0,0 0 1 0 0,1-1-1 0 0,0 1 0 0 0,0-1 0 0 0,0 0 0 0 0,0 0 0 0 0,1-1 0 0 0,0 1 0 0 0,-1-1 0 0 0,1 0 0 0 0,0 0 1 0 0,1-1-1 0 0,-1 1 0 0 0,0-1 0 0 0,1 0 0 0 0,-1-1 0 0 0,1 1 0 0 0,0-1 0 0 0,-1 0 0 0 0,1-1 1 0 0,0 1-1 0 0,0-1 0 0 0,0 0 0 0 0,-1-1 0 0 0,3 0-6 0 0,154-34 271 0 0,-153 32-254 0 0,6-1-1 0 0,9-7-5 0 0,0 2 0 0 0,1 1 0 0 0,0 1 1 0 0,0 1-1 0 0,0 1 0 0 0,1 2 0 0 0,-1 0 0 0 0,1 1 1 0 0,0 2-1 0 0,0 1 0 0 0,0 1 0 0 0,-1 1 1 0 0,1 1-1 0 0,-1 1 0 0 0,10 4-11 0 0,-4 13-2410 0 0,-32-21 1246 0 0,-1-1 322 0 0</inkml:trace>
  <inkml:trace contextRef="#ctx0" brushRef="#br0" timeOffset="-9251.321">19372 13140 7642 0 0,'-6'-7'1936'0'0,"5"7"-1879"0"0,0-1-1 0 0,0 1 0 0 0,0 0 0 0 0,0-1 0 0 0,0 1 0 0 0,0 0 0 0 0,0-1 0 0 0,1 1 0 0 0,-1-1 1 0 0,0 0-1 0 0,0 1 0 0 0,0-1 0 0 0,1 1 0 0 0,-1-1 0 0 0,0 0 0 0 0,1 0 0 0 0,-1 0 0 0 0,0 1 1 0 0,1-1-1 0 0,-1 0 0 0 0,1 0 0 0 0,-1 0 0 0 0,1 0 0 0 0,0 0 0 0 0,-1 0 0 0 0,1 0 0 0 0,0 0 0 0 0,0 0 1 0 0,0 0-1 0 0,0 0 0 0 0,0 0 0 0 0,0 0 0 0 0,0 0 0 0 0,0 0 0 0 0,0 0 0 0 0,0 0 0 0 0,0 0 1 0 0,1 0-1 0 0,-1 0 0 0 0,0 0 0 0 0,1 0 0 0 0,-1 0 0 0 0,1 0 0 0 0,-1 0 0 0 0,1 1 0 0 0,-1-1 0 0 0,1 0 1 0 0,-1 0-1 0 0,1 0 0 0 0,0 1 0 0 0,0-1 0 0 0,-1 0 0 0 0,1 1 0 0 0,0-1 0 0 0,0 1 0 0 0,0-1 1 0 0,0 1-1 0 0,0-1 0 0 0,0 1 0 0 0,0-1 0 0 0,0 1 0 0 0,0 0 0 0 0,0 0 0 0 0,0 0 0 0 0,0-1 1 0 0,0 1-57 0 0,298-51 17 0 0,-256 42-115 0 0,24-4-539 0 0,-1-3 1 0 0,0-3-1 0 0,-1-2 0 0 0,26-14 637 0 0,-53 11-1409 0 0,-24 13 350 0 0</inkml:trace>
  <inkml:trace contextRef="#ctx0" brushRef="#br0" timeOffset="-9094.392">19677 12729 7906 0 0,'-35'-7'3440'0'0,"-39"-28"-1685"0"0,102 31-1647 0 0,470-65-3868 0 0,-447 65 2618 0 0,0 0-388 0 0</inkml:trace>
  <inkml:trace contextRef="#ctx0" brushRef="#br0" timeOffset="-8829.215">20729 12973 7170 0 0,'-43'-19'3087'0'0,"39"17"-3050"0"0,0 1-1 0 0,0 0 0 0 0,1 0 0 0 0,-1 0 1 0 0,0 0-1 0 0,0 1 0 0 0,0-1 0 0 0,0 1 1 0 0,0 0-1 0 0,0 1 0 0 0,0-1 0 0 0,0 0 1 0 0,0 1-1 0 0,0 0 0 0 0,0 0 0 0 0,1 0 1 0 0,-1 1-1 0 0,0-1 0 0 0,1 1 0 0 0,-1 0 1 0 0,1 0-1 0 0,-1 0 0 0 0,1 0 0 0 0,0 1 1 0 0,-2 1-37 0 0,-50 46 1087 0 0,-146 157 673 0 0,20 1-1612 0 0,163-201-3152 0 0,25-32 1015 0 0,4 2 457 0 0</inkml:trace>
  <inkml:trace contextRef="#ctx0" brushRef="#br0" timeOffset="-8597.258">20863 12326 10266 0 0,'-26'92'4487'0'0,"-4"17"-4325"0"0,16-26-124 0 0,4 1 0 0 0,3 0 0 0 0,3 0 1 0 0,5 1-1 0 0,3-1 0 0 0,4 0 0 0 0,3 0 0 0 0,4-1 0 0 0,7 12-38 0 0,-19-84-97 0 0,-3-7 27 0 0,0 0 0 0 0,0 0-1 0 0,1 0 1 0 0,0 0-1 0 0,0 1 1 0 0,0-1 0 0 0,0 0-1 0 0,0 0 1 0 0,1-1-1 0 0,0 1 1 0 0,0 0 0 0 0,0 0-1 0 0,0-1 1 0 0,1 1 0 0 0,-1-1-1 0 0,1 0 1 0 0,0 0-1 0 0,0 0 1 0 0,0 0 0 0 0,0 0-1 0 0,0-1 1 0 0,1 1-1 0 0,-1-1 1 0 0,1 0 0 0 0,0 0-1 0 0,-1 0 1 0 0,1-1 0 0 0,0 1-1 0 0,3 0 71 0 0,39-47-3202 0 0,-29 16 1678 0 0</inkml:trace>
  <inkml:trace contextRef="#ctx0" brushRef="#br0" timeOffset="-8348.304">20804 12667 9370 0 0,'-50'-10'4871'0'0,"-14"-26"-3471"0"0,63 34-1393 0 0,1 0 1 0 0,0 0 0 0 0,0 0-1 0 0,0 0 1 0 0,0 0 0 0 0,0 1-1 0 0,1-1 1 0 0,-1 0-1 0 0,0 0 1 0 0,1 0 0 0 0,0 0-1 0 0,-1 0 1 0 0,1 1 0 0 0,0-1-1 0 0,0 0 1 0 0,0 1 0 0 0,0-1-1 0 0,0 1 1 0 0,0-1 0 0 0,0 1-1 0 0,1-1 1 0 0,-1 1 0 0 0,0 0-1 0 0,1-1 1 0 0,-1 1-1 0 0,1 0 1 0 0,0 0 0 0 0,-1 0-1 0 0,1 0 1 0 0,0 1 0 0 0,0-1-1 0 0,-1 0 1 0 0,1 1 0 0 0,0-1-1 0 0,0 1 1 0 0,0 0 0 0 0,0-1-1 0 0,0 1 1 0 0,-1 0 0 0 0,1 0-1 0 0,0 0 1 0 0,0 1-1 0 0,0-1 1 0 0,0 0 0 0 0,0 1-1 0 0,0-1-7 0 0,10-3 26 0 0,166-57-984 0 0,93-12-5223 0 0,-225 61 4368 0 0</inkml:trace>
  <inkml:trace contextRef="#ctx0" brushRef="#br0" timeOffset="-7758.318">21492 12777 6785 0 0,'-32'111'4118'0'0,"23"-85"-3797"0"0,0 0-1 0 0,2 1 1 0 0,1 0 0 0 0,1 1-1 0 0,2-1 1 0 0,-1 23-321 0 0,4-46 8 0 0,-1 1 1 0 0,1 0 0 0 0,0-1-1 0 0,1 1 1 0 0,-1 0 0 0 0,1-1-1 0 0,0 1 1 0 0,0-1 0 0 0,0 1-1 0 0,1-1 1 0 0,0 1 0 0 0,0-1-1 0 0,0 0 1 0 0,0 0 0 0 0,1 0-1 0 0,-1 0 1 0 0,1 0 0 0 0,0-1-1 0 0,0 1 1 0 0,0-1-1 0 0,1 0 1 0 0,-1 0 0 0 0,1 0-1 0 0,0 0 1 0 0,0 0 0 0 0,0-1-1 0 0,0 0 1 0 0,0 0 0 0 0,0 0-1 0 0,1 0 1 0 0,-1-1 0 0 0,1 1-1 0 0,-1-1 1 0 0,1 0 0 0 0,0-1-1 0 0,-1 1 1 0 0,1-1 0 0 0,0 0-1 0 0,-1 0 1 0 0,1-1 0 0 0,0 1-1 0 0,-1-1 1 0 0,1 0 0 0 0,-1 0-1 0 0,1 0 1 0 0,-1-1-1 0 0,1 0-8 0 0,95-45 9 0 0,-85 37-9 0 0,0 2 0 0 0,1 0 0 0 0,0 0 0 0 0,0 1 0 0 0,1 1 0 0 0,-1 1 0 0 0,1 0 0 0 0,0 2 0 0 0,1-1 1 0 0,-1 2-1 0 0,1 1 0 0 0,-1 0 0 0 0,4 1 0 0 0,91 55 0 0 0,-57-21 0 0 0,-27-24 5 0 0,0-1 1 0 0,0-2-1 0 0,1 0 1 0 0,0-3 0 0 0,0 0-1 0 0,0-1 1 0 0,1-2-1 0 0,-1-1 1 0 0,0-2-1 0 0,1-1 1 0 0,-1-1-1 0 0,0-1 1 0 0,-1-1-1 0 0,8-4-5 0 0,85-11 12 0 0,265-9 11 0 0,-365 30-3 0 0,-1-1 1 0 0,1 0 0 0 0,-1-2-1 0 0,0 0 1 0 0,0-1-1 0 0,0-2 1 0 0,0 0 0 0 0,3-2-21 0 0,-16 5 16 0 0,0 0 1 0 0,-1 0 0 0 0,1-1 0 0 0,-1 0 0 0 0,0 0-1 0 0,0-1 1 0 0,0 0 0 0 0,0 0 0 0 0,-1 0-1 0 0,0 0 1 0 0,0-1 0 0 0,0 0 0 0 0,-1 0 0 0 0,0-1-1 0 0,0 1 1 0 0,0-1 0 0 0,-1 1 0 0 0,0-1-1 0 0,-1 0 1 0 0,1-1 0 0 0,-1 1 0 0 0,-1 0 0 0 0,1-5-17 0 0,0 6 3 0 0,0-1 0 0 0,-1 1 1 0 0,0 0-1 0 0,0-1 0 0 0,-1 1 1 0 0,0-1-1 0 0,0 1 0 0 0,0-1 1 0 0,-1 1-1 0 0,0-1 0 0 0,0 1 0 0 0,-1 0 1 0 0,0-1-1 0 0,0 1 0 0 0,0 0 1 0 0,-1 0-1 0 0,1 0 0 0 0,-2 1 1 0 0,1-1-1 0 0,-1 1 0 0 0,1-1 1 0 0,-1 1-1 0 0,-1 0 0 0 0,1 1 1 0 0,-1-1-1 0 0,0 1 0 0 0,0 0 1 0 0,0 0-1 0 0,-1 0 0 0 0,1 1 1 0 0,-1 0-1 0 0,0 0 0 0 0,0 0 0 0 0,0 1 1 0 0,0 0-1 0 0,0 0 0 0 0,0 0 1 0 0,-1 1-1 0 0,1 0 0 0 0,-1 0 1 0 0,-4 1-4 0 0,-8 4-19 0 0,0 2 0 0 0,0 0 0 0 0,1 2 0 0 0,0 0 0 0 0,0 0 0 0 0,0 2 0 0 0,1 0 0 0 0,1 1 0 0 0,0 1 0 0 0,0 1 0 0 0,1 0 0 0 0,1 0 0 0 0,-4 6 19 0 0,10-11-8 0 0,-88 105-80 0 0,95-111 85 0 0,0 0 0 0 0,0 0 0 0 0,1 1 0 0 0,-1-1 0 0 0,1 0 0 0 0,-1 1 0 0 0,1-1 0 0 0,0 0 0 0 0,0 1 0 0 0,0-1 0 0 0,0 0 0 0 0,0 1 0 0 0,0-1 0 0 0,1 0 0 0 0,-1 0 0 0 0,1 1 0 0 0,0-1 0 0 0,-1 0 0 0 0,1 0 0 0 0,0 0 0 0 0,0 0 0 0 0,1 0 0 0 0,-1 0 0 0 0,0 0 0 0 0,1 0 0 0 0,-1 0 0 0 0,1 0 0 0 0,0-1 0 0 0,-1 1 0 0 0,1-1 0 0 0,0 1 0 0 0,0-1 0 0 0,0 0 0 0 0,0 0 1 0 0,0 1-1 0 0,0-2 0 0 0,0 1 0 0 0,1 0 0 0 0,-1 0 0 0 0,2 0 3 0 0,95 20-41 0 0,138 30 49 0 0,-225-51-5 0 0,1-1 1 0 0,-1 0 0 0 0,1-1-1 0 0,-1-1 1 0 0,0 1-1 0 0,0-2 1 0 0,0 0-1 0 0,0 0 1 0 0,0-1 0 0 0,-1-1-1 0 0,0 0 1 0 0,0 0-1 0 0,-1-1 1 0 0,0 0-1 0 0,0-1 1 0 0,0 0-1 0 0,-1-1 1 0 0,-1 0 0 0 0,1 0-1 0 0,4-7-3 0 0,41-34 8 0 0,-28 29-5 0 0,-16 10-3 0 0,1 2 1 0 0,1 0 0 0 0,0 0 0 0 0,0 1 0 0 0,0 0-1 0 0,1 1 1 0 0,0 1 0 0 0,14-5-1 0 0,-22 11 43 0 0,0 0 1 0 0,0 0-1 0 0,0 1 1 0 0,0 0-1 0 0,0-1 1 0 0,-1 2-1 0 0,1-1 0 0 0,0 1 1 0 0,-1-1-1 0 0,1 1 1 0 0,0 1-1 0 0,-1-1 1 0 0,0 1-1 0 0,0-1 1 0 0,0 1-1 0 0,0 0 0 0 0,0 1 1 0 0,-1-1-1 0 0,1 1 1 0 0,-1 0-1 0 0,0-1 1 0 0,0 1-1 0 0,0 1 1 0 0,0-1-1 0 0,-1 0 0 0 0,0 1 1 0 0,0-1-1 0 0,1 4-43 0 0,42 48 359 0 0,91 14-648 0 0,16-37-4570 0 0,-121-28 2791 0 0</inkml:trace>
  <inkml:trace contextRef="#ctx0" brushRef="#br0" timeOffset="-6873.7">25622 12097 7290 0 0,'-152'86'3632'0'0,"113"-51"-3507"0"0,2 2 0 0 0,1 1-1 0 0,2 2 1 0 0,1 2 0 0 0,3 1-1 0 0,-21 38-124 0 0,28-44 87 0 0,2 0 0 0 0,2 2 0 0 0,1 0 0 0 0,2 1-1 0 0,1 0 1 0 0,3 1 0 0 0,1 1 0 0 0,2 0 0 0 0,2 1-1 0 0,2-1 1 0 0,2 1 0 0 0,1 39-87 0 0,2-75 49 0 0,0 1 0 0 0,1-1-1 0 0,0 0 1 0 0,0 0 0 0 0,0 0-1 0 0,1 0 1 0 0,0 0 0 0 0,0 0 0 0 0,1-1-1 0 0,0 1 1 0 0,0-1 0 0 0,1 1 0 0 0,-1-1-1 0 0,1 0 1 0 0,1 0 0 0 0,-1-1 0 0 0,1 1-1 0 0,0-1 1 0 0,0 0 0 0 0,1-1 0 0 0,-1 1-1 0 0,1-1 1 0 0,0 0 0 0 0,0 0-1 0 0,1-1 1 0 0,-1 0 0 0 0,1 0 0 0 0,-1 0-1 0 0,1-1 1 0 0,0 0 0 0 0,0 0 0 0 0,0-1-1 0 0,3 1-48 0 0,18-3 42 0 0,-1-1 1 0 0,1-1-1 0 0,-1-1 0 0 0,0-2 0 0 0,0 0 0 0 0,-1-2 0 0 0,0-1 0 0 0,0-1 0 0 0,-1-1 0 0 0,0-1 0 0 0,-1-2 1 0 0,0 0-1 0 0,-1-1 0 0 0,-1-2 0 0 0,-1 0 0 0 0,13-13-42 0 0,-18 13 26 0 0,0-1 0 0 0,-2-1 0 0 0,0 0 0 0 0,-1 0 0 0 0,0-2 0 0 0,-2 0 0 0 0,-1 0 0 0 0,0-1 0 0 0,-2 0 0 0 0,0 0 0 0 0,-2-1 0 0 0,0 0 0 0 0,-1 0 0 0 0,-2 0 0 0 0,0-1 0 0 0,-2 0 0 0 0,0 1 0 0 0,-2-1 0 0 0,-1 0 0 0 0,-1-6-26 0 0,0 19-3 0 0,0 1-1 0 0,0 0 1 0 0,-1-1-1 0 0,0 1 1 0 0,-1 0 0 0 0,0 1-1 0 0,-1-1 1 0 0,0 1 0 0 0,0 0-1 0 0,-1 1 1 0 0,0 0-1 0 0,0 0 1 0 0,-1 0 0 0 0,0 1-1 0 0,-1 0 1 0 0,0 0-1 0 0,0 1 1 0 0,0 0 0 0 0,0 1-1 0 0,-1 0 1 0 0,-4-1 3 0 0,-15-7-27 0 0,-1 2 0 0 0,0 1 0 0 0,0 2 1 0 0,-1 1-1 0 0,0 1 0 0 0,-28-1 27 0 0,54 6-7 0 0,-2 0-13 0 0,0-1-1 0 0,0 1 0 0 0,-1 1 0 0 0,1 0 0 0 0,0-1 0 0 0,0 2 1 0 0,0-1-1 0 0,0 1 0 0 0,-1 1 0 0 0,1-1 0 0 0,0 1 0 0 0,1 0 0 0 0,-1 1 1 0 0,0-1-1 0 0,1 1 0 0 0,-6 4 21 0 0,10-3-12 0 0,1 0 0 0 0,0 1 1 0 0,0-1-1 0 0,0 1 0 0 0,0-1 1 0 0,1 1-1 0 0,-1-1 0 0 0,1 1 0 0 0,0-1 1 0 0,1 1-1 0 0,-1-1 0 0 0,1 1 0 0 0,0-1 1 0 0,0 1-1 0 0,0-1 0 0 0,1 1 1 0 0,0-1-1 0 0,-1 0 0 0 0,1 0 0 0 0,1 0 1 0 0,-1 0-1 0 0,1 0 0 0 0,-1-1 0 0 0,3 3 13 0 0,2 6-10 0 0,180 356 113 0 0,-165-328-200 0 0,2 0 0 0 0,2-1 0 0 0,1-2 0 0 0,2 0-1 0 0,1-2 1 0 0,2-2 0 0 0,1-1 0 0 0,2-1-1 0 0,1-2 1 0 0,1-1 0 0 0,1-2 0 0 0,25 11 96 0 0,-8-14-1606 0 0,-29-15 84 0 0</inkml:trace>
  <inkml:trace contextRef="#ctx0" brushRef="#br0" timeOffset="-4708.961">18282 13355 8018 0 0,'-30'8'3543'0'0,"-11"-26"-3341"0"0,49 2-315 0 0,106-74-119 0 0,-112 88 232 0 0,1 0-1 0 0,-1 0 0 0 0,0 0 0 0 0,1 0 0 0 0,-1 0 0 0 0,0-1 0 0 0,0 1 0 0 0,-1-1 0 0 0,1 1 0 0 0,0-1 0 0 0,-1 0 1 0 0,0 1-1 0 0,1-1 0 0 0,-1 0 0 0 0,0 0 0 0 0,-1 0 0 0 0,1 0 0 0 0,0 0 0 0 0,-1 0 0 0 0,0 0 0 0 0,1-1 0 0 0,-1 1 1 0 0,-1 0-1 0 0,1 0 0 0 0,0 0 0 0 0,-1 0 0 0 0,1 0 0 0 0,-1 0 0 0 0,0 0 0 0 0,0 0 0 0 0,0 0 0 0 0,-1 1 0 0 0,1-1 1 0 0,-1 0-1 0 0,1 0 0 0 0,-1 1 0 0 0,0-1 0 0 0,0 1 0 0 0,0 0 0 0 0,0 0 0 0 0,-1-1 0 0 0,1 1 0 0 0,0 1 0 0 0,-3-2 1 0 0,1 4 0 0 0,-1 0 0 0 0,0 0-1 0 0,1 1 1 0 0,-1 0-1 0 0,1-1 1 0 0,-1 2-1 0 0,1-1 1 0 0,0 0 0 0 0,0 1-1 0 0,0 0 1 0 0,0 0-1 0 0,1 0 1 0 0,-1 1-1 0 0,1-1 1 0 0,0 1 0 0 0,-1 0 0 0 0,3-3 0 0 0,-52 72 36 0 0,52-72-32 0 0,1-1 4 0 0,0 0 6 0 0,0 0-6 0 0,0 0-73 0 0,0 0-199 0 0,0 0-171 0 0,28 5-2133 0 0,-15-4 1604 0 0</inkml:trace>
  <inkml:trace contextRef="#ctx0" brushRef="#br0" timeOffset="-1823.165">26762 11794 5313 0 0,'-93'-6'4720'0'0,"14"49"-3524"0"0,61-25-1201 0 0,1 0-1 0 0,0 1 0 0 0,2 0 0 0 0,0 2 0 0 0,1 0 0 0 0,-6 14 6 0 0,-26 45 58 0 0,4 1 0 0 0,4 3 0 0 0,3 1 0 0 0,4 2 0 0 0,4 1-1 0 0,4 1 1 0 0,4 1 0 0 0,-4 55-58 0 0,20-120 18 0 0,1 1 1 0 0,1 1-1 0 0,2-1 0 0 0,0 0 1 0 0,2 0-1 0 0,1-1 0 0 0,0 1 1 0 0,3-1-1 0 0,0 0 0 0 0,1 0 1 0 0,1-1-1 0 0,1 0 0 0 0,2 0 1 0 0,0-1-1 0 0,2-1 0 0 0,0 0 1 0 0,1-1-1 0 0,1 0 0 0 0,1-2 1 0 0,1 0-1 0 0,1-1 0 0 0,0 0 1 0 0,4 0-19 0 0,-8-8-268 0 0,0-1 0 0 0,0-1 0 0 0,1 0 0 0 0,0-1 0 0 0,0 0 0 0 0,0-1 0 0 0,1-2 0 0 0,0 1 0 0 0,0-2 1 0 0,1 0-1 0 0,-1-1 0 0 0,0-1 0 0 0,1 0 0 0 0,-1-2 0 0 0,1 0 0 0 0,-1-1 0 0 0,15-3 268 0 0,4-6-1491 0 0</inkml:trace>
  <inkml:trace contextRef="#ctx0" brushRef="#br0" timeOffset="-1603.996">26972 12296 9842 0 0,'-68'45'4293'0'0,"57"-32"-4277"0"0,0-1 0 0 0,1 2-1 0 0,1-1 1 0 0,0 1 0 0 0,1 0 0 0 0,1 1-1 0 0,0 0 1 0 0,1 0 0 0 0,0 1-1 0 0,-2 12-15 0 0,-5 24-2 0 0,3-1 0 0 0,2 1-1 0 0,3 1 1 0 0,2 0 0 0 0,2-1-1 0 0,2 1 1 0 0,2 0-1 0 0,3-1 1 0 0,5 13 2 0 0,27 107 117 0 0,-22-111-351 0 0,-11-70-2595 0 0,30-66-925 0 0,-23 49 1864 0 0</inkml:trace>
  <inkml:trace contextRef="#ctx0" brushRef="#br0" timeOffset="-1402.131">26894 12885 5169 0 0,'-32'-46'5401'0'0,"31"44"-5328"0"0,-1-1 0 0 0,1 0 0 0 0,0 0-1 0 0,0 1 1 0 0,0-1 0 0 0,1 0-1 0 0,-1 0 1 0 0,1 0 0 0 0,-1 0-1 0 0,1 0 1 0 0,0 0 0 0 0,0 0 0 0 0,0 0-1 0 0,1 0 1 0 0,-1 0 0 0 0,1 1-1 0 0,-1-1 1 0 0,1 0 0 0 0,0 0-1 0 0,0 0 1 0 0,1 1 0 0 0,-1-1 0 0 0,0 0-1 0 0,1 1 1 0 0,-1-1 0 0 0,1 1-1 0 0,1-1-72 0 0,99-122 1322 0 0,-83 104-1275 0 0,1 1 0 0 0,1 1 1 0 0,0 1-1 0 0,1 1 0 0 0,1 1 0 0 0,1 1 0 0 0,0 1 1 0 0,1 1-1 0 0,0 1 0 0 0,19-6-47 0 0,59 5-4057 0 0,-91 20 1939 0 0,-9 1 447 0 0</inkml:trace>
  <inkml:trace contextRef="#ctx0" brushRef="#br0" timeOffset="-1214.167">27076 12622 4969 0 0,'-57'19'5557'0'0,"54"-18"-5488"0"0,0 1 0 0 0,1-1 0 0 0,-1 1 0 0 0,0 0 0 0 0,1-1 0 0 0,0 1 0 0 0,-1 0 0 0 0,1 0 0 0 0,0 1 0 0 0,0-1-1 0 0,0 0 1 0 0,1 1 0 0 0,-1-1 0 0 0,0 1 0 0 0,1 0 0 0 0,0 0 0 0 0,0-1 0 0 0,0 1 0 0 0,0 0 0 0 0,0 0 0 0 0,0 0 0 0 0,1 0-1 0 0,-1 0 1 0 0,1 0 0 0 0,0 0 0 0 0,0 0 0 0 0,0 0 0 0 0,0 0-69 0 0,3 15 34 0 0,1-1 0 0 0,0 0 0 0 0,2 0 0 0 0,0-1 0 0 0,0 1-1 0 0,2-1 1 0 0,0-1 0 0 0,0 1 0 0 0,2-1 0 0 0,0-1 0 0 0,1 0 0 0 0,0 0 0 0 0,1-1 0 0 0,0-1 0 0 0,1 0-1 0 0,1 0 1 0 0,0-1 0 0 0,0-1 0 0 0,1-1 0 0 0,0 0 0 0 0,1-1 0 0 0,0 0 0 0 0,0-1 0 0 0,0-1 0 0 0,1-1 0 0 0,15 3-34 0 0,69 30-4080 0 0,-84-27 2560 0 0</inkml:trace>
  <inkml:trace contextRef="#ctx0" brushRef="#br0" timeOffset="-965.305">27623 12965 10354 0 0,'11'-24'4098'0'0,"10"-8"-3525"0"0,161-8-668 0 0,-23 14-456 0 0,-70 14-2584 0 0,-68 9 2189 0 0,3 1-230 0 0</inkml:trace>
  <inkml:trace contextRef="#ctx0" brushRef="#br0" timeOffset="-731.4">28506 12202 8930 0 0,'-39'49'5665'0'0,"14"60"-6369"0"0,22-87 1144 0 0,-11 108-343 0 0,5-1 1 0 0,6 88-98 0 0,3-207-40 0 0,10 138 58 0 0,27-59-2783 0 0,-6-59 871 0 0,-13-15 259 0 0</inkml:trace>
  <inkml:trace contextRef="#ctx0" brushRef="#br0" timeOffset="-562.157">28984 13172 8898 0 0,'-51'66'5301'0'0,"-7"12"-4722"0"0,42-47-542 0 0,2 1 1 0 0,1 1-1 0 0,1 0 1 0 0,2 1-1 0 0,1 0 1 0 0,2 0-1 0 0,1 1 1 0 0,2 0-1 0 0,1 12-37 0 0,16 59-1807 0 0,-5-96-1112 0 0,-8-10 1484 0 0</inkml:trace>
  <inkml:trace contextRef="#ctx0" brushRef="#br0" timeOffset="-249.364">29687 12420 7498 0 0,'-57'-29'3187'0'0,"49"27"-3153"0"0,1 0 0 0 0,-1 1 0 0 0,0 0 0 0 0,0 0 0 0 0,0 1 0 0 0,0 0 0 0 0,0 0 0 0 0,0 0 0 0 0,0 1 0 0 0,0 1 0 0 0,0 0 0 0 0,0 0 0 0 0,1 0-1 0 0,-1 1 1 0 0,1 0 0 0 0,-1 0 0 0 0,-3 3-34 0 0,-17 12 204 0 0,1 2-1 0 0,1 0 1 0 0,0 2-1 0 0,2 0 1 0 0,0 2-1 0 0,2 1 0 0 0,1 0 1 0 0,1 2-1 0 0,1 0 1 0 0,1 2-1 0 0,2 0 1 0 0,0 0-1 0 0,-8 27-203 0 0,21-51 17 0 0,1 0 0 0 0,-1 0-1 0 0,1 0 1 0 0,0 1 0 0 0,1-1 0 0 0,-1 1-1 0 0,1-1 1 0 0,0 1 0 0 0,0 0 0 0 0,1-1-1 0 0,0 1 1 0 0,0 0 0 0 0,0-1 0 0 0,1 1 0 0 0,0 0-1 0 0,0-1 1 0 0,0 1 0 0 0,0-1 0 0 0,1 1-1 0 0,0-1 1 0 0,0 0 0 0 0,1 1 0 0 0,0-1 0 0 0,-1-1-1 0 0,2 1 1 0 0,1 3-17 0 0,4-4-21 0 0,1-1 0 0 0,-1 0-1 0 0,1 0 1 0 0,0-1 0 0 0,0 0 0 0 0,0-1-1 0 0,0 0 1 0 0,0-1 0 0 0,0 0-1 0 0,0 0 1 0 0,0-1 0 0 0,0-1 0 0 0,0 1-1 0 0,-1-2 1 0 0,1 1 0 0 0,0-1 0 0 0,5-3 21 0 0,156-79-1217 0 0,-26-1 556 0 0,-142 127 1468 0 0,-50 110 644 0 0,44-140-1531 0 0,-8 55 487 0 0,11-65-469 0 0,0 0 0 0 0,0 1 1 0 0,0-1-1 0 0,1 0 1 0 0,-1 0-1 0 0,0 1 1 0 0,1-1-1 0 0,-1 0 1 0 0,1 0-1 0 0,-1 0 1 0 0,1 0-1 0 0,-1 1 0 0 0,1-1 1 0 0,0 0-1 0 0,0 0 1 0 0,-1 0-1 0 0,1 0 1 0 0,0-1-1 0 0,0 1 1 0 0,0 0-1 0 0,0 0 1 0 0,0 0-1 0 0,0-1 1 0 0,0 1-1 0 0,0-1 0 0 0,1 1 1 0 0,-1-1-1 0 0,0 1 1 0 0,0-1-1 0 0,0 1 1 0 0,1-1-1 0 0,-1 0 1 0 0,0 0-1 0 0,0 0 1 0 0,1 0-1 0 0,-1 0 0 0 0,0 0 1 0 0,1 0-1 0 0,-1 0 1 0 0,0 0-1 0 0,0-1 1 0 0,0 1-1 0 0,1 0 1 0 0,-1-1-1 0 0,0 1 1 0 0,0-1-1 0 0,0 1 0 0 0,1-1 63 0 0,40-15-1831 0 0,-16 4 319 0 0</inkml:trace>
  <inkml:trace contextRef="#ctx0" brushRef="#br0" timeOffset="1476.979">20871 14084 4849 0 0,'-24'21'410'0'0,"2"1"-1"0"0,0 1 1 0 0,1 1-1 0 0,2 1 1 0 0,0 1-1 0 0,2 0 1 0 0,1 1 0 0 0,1 1-1 0 0,-5 13-409 0 0,8-14 138 0 0,-1-4-36 0 0,1 0 0 0 0,1 1-1 0 0,1 1 1 0 0,1-1 0 0 0,1 1 0 0 0,1 1 0 0 0,2 0 0 0 0,0 0-1 0 0,2 0 1 0 0,0 0 0 0 0,2 0 0 0 0,1 0 0 0 0,2 10-102 0 0,-1-33 5 0 0,0 0 1 0 0,-1 0-1 0 0,1 0 1 0 0,0-1-1 0 0,0 1 1 0 0,1 0-1 0 0,-1-1 0 0 0,0 1 1 0 0,1-1-1 0 0,0 1 1 0 0,0-1-1 0 0,-1 0 1 0 0,1 1-1 0 0,0-1 1 0 0,1 0-1 0 0,-1-1 1 0 0,0 1-1 0 0,1 0 0 0 0,-1 0 1 0 0,1-1-1 0 0,-1 0 1 0 0,1 1-1 0 0,0-1 1 0 0,-1 0-1 0 0,1 0 1 0 0,0-1-1 0 0,0 1 1 0 0,0-1-1 0 0,0 1 0 0 0,0-1 1 0 0,0 0-1 0 0,0 0 1 0 0,0 0-1 0 0,0 0 1 0 0,-1-1-1 0 0,1 1 1 0 0,0-1-1 0 0,0 0 1 0 0,2 0-6 0 0,104-55 148 0 0,145-157-1123 0 0,-253 212 998 0 0,-1 1-18 0 0,0-1 0 0 0,0 1 1 0 0,0 0-1 0 0,0-1 0 0 0,1 1 0 0 0,-1-1 1 0 0,0 1-1 0 0,0 0 0 0 0,1-1 0 0 0,-1 1 1 0 0,0 0-1 0 0,0 0 0 0 0,1-1 1 0 0,-1 1-1 0 0,0 0 0 0 0,1 0 0 0 0,-1-1 1 0 0,0 1-1 0 0,1 0 0 0 0,-1 0 1 0 0,0 0-1 0 0,1 0 0 0 0,-1-1 0 0 0,1 1 1 0 0,-1 0-1 0 0,0 0 0 0 0,1 0 1 0 0,-1 0-1 0 0,1 0 0 0 0,-1 0 0 0 0,0 0 1 0 0,1 0-1 0 0,-1 0 0 0 0,1 0 1 0 0,-1 0-1 0 0,0 1 0 0 0,1-1 0 0 0,-1 0 1 0 0,1 0-1 0 0,-1 0 0 0 0,0 0 0 0 0,1 1 1 0 0,-1-1-1 0 0,0 0 0 0 0,1 0 1 0 0,-1 0-1 0 0,0 1 0 0 0,0-1 0 0 0,1 0 1 0 0,-1 1-1 0 0,0-1 0 0 0,0 0 1 0 0,1 1-1 0 0,-1-1 0 0 0,0 0 0 0 0,0 1 1 0 0,0-1-1 0 0,0 1 0 0 0,1-1 1 0 0,-1 0-1 0 0,0 1 0 0 0,0-1 0 0 0,0 0 1 0 0,0 1-1 0 0,0-1 0 0 0,0 1 1 0 0,0-1-1 0 0,0 1-5 0 0,-23 121 1108 0 0,26 7-575 0 0,0-125-522 0 0,-1-1 0 0 0,1 1-1 0 0,0-1 1 0 0,0 1-1 0 0,0-1 1 0 0,0 0-1 0 0,1 0 1 0 0,-1 0 0 0 0,1-1-1 0 0,-1 1 1 0 0,1-1-1 0 0,0 0 1 0 0,0 0-1 0 0,1 0 1 0 0,-1-1-1 0 0,0 1 1 0 0,0-1 0 0 0,1 0-1 0 0,-1 0 1 0 0,1-1-1 0 0,-1 1 1 0 0,0-1-1 0 0,1 0 1 0 0,-1 0 0 0 0,1-1-1 0 0,-1 1 1 0 0,1-1-1 0 0,-1 0 1 0 0,1 0-1 0 0,-1 0 1 0 0,0-1 0 0 0,0 1-1 0 0,0-1 1 0 0,0 0-1 0 0,0-1 1 0 0,0 1-1 0 0,0-1 1 0 0,-1 1 0 0 0,2-2-11 0 0,19-14 28 0 0,-1 0 0 0 0,-1-2 0 0 0,-1 0 1 0 0,-1-1-1 0 0,0-1 0 0 0,-2-1 0 0 0,-1-1 1 0 0,0 0-1 0 0,-2-2 0 0 0,-1 1 0 0 0,7-20-28 0 0,-14 32 14 0 0,0 0 0 0 0,-1 0 0 0 0,0-1 0 0 0,-2 0-1 0 0,1 0 1 0 0,-2 0 0 0 0,0 0 0 0 0,0-1 0 0 0,-1 0 0 0 0,-1 1 0 0 0,-1-1-1 0 0,0 0 1 0 0,-1 1 0 0 0,0-1 0 0 0,-1 1 0 0 0,-1-1 0 0 0,0 1-1 0 0,-1 0 1 0 0,0 0 0 0 0,-2 0 0 0 0,-6-12-14 0 0,9 22 7 0 0,-1 0 0 0 0,1 0 0 0 0,-1 1 0 0 0,0-1 0 0 0,-1 1-1 0 0,1 0 1 0 0,0 1 0 0 0,-1-1 0 0 0,0 1 0 0 0,0 0 0 0 0,1 0 0 0 0,-1 0 0 0 0,0 1 0 0 0,0-1 0 0 0,-1 1-1 0 0,1 0 1 0 0,0 1 0 0 0,0 0 0 0 0,0-1 0 0 0,-1 2 0 0 0,1-1 0 0 0,0 0 0 0 0,0 1 0 0 0,-1 0 0 0 0,1 0-1 0 0,0 1 1 0 0,-2 0-7 0 0,-133 61 107 0 0,114-50-105 0 0,1 1-1 0 0,1 1 0 0 0,0 2 0 0 0,1 0 0 0 0,1 2 1 0 0,1 0-1 0 0,1 1 0 0 0,0 1 0 0 0,2 1 1 0 0,0 1-1 0 0,1 0 0 0 0,-1 6-1 0 0,17-26-108 0 0,1 0 0 0 0,-1 1 1 0 0,1-1-1 0 0,0 0 0 0 0,0 0 0 0 0,0 0 0 0 0,0 1 0 0 0,1-1 0 0 0,-1 0 1 0 0,1 0-1 0 0,0 0 0 0 0,-1 0 0 0 0,2 1 0 0 0,-1-1 0 0 0,0-1 0 0 0,1 1 1 0 0,-1 0-1 0 0,1 0 0 0 0,0 0 0 0 0,0-1 0 0 0,0 1 0 0 0,0-1 1 0 0,0 0-1 0 0,0 1 0 0 0,1-1 0 0 0,-1 0 0 0 0,1 0 0 0 0,0-1 0 0 0,0 1 1 0 0,-1-1-1 0 0,1 1 0 0 0,0-1 0 0 0,0 0 0 0 0,0 0 0 0 0,0 0 0 0 0,1 0 1 0 0,-1-1-1 0 0,0 1 0 0 0,0-1 0 0 0,0 0 0 0 0,1 0 0 0 0,-1 0 1 0 0,0 0-1 0 0,0 0 0 0 0,0-1 0 0 0,3 0 108 0 0,35 3-1542 0 0</inkml:trace>
  <inkml:trace contextRef="#ctx0" brushRef="#br0" timeOffset="1738.822">21543 14623 2385 0 0,'0'72'6029'0'0,"-1"-66"-5805"0"0,0-1 0 0 0,-1 1 0 0 0,0-1 0 0 0,1 1 1 0 0,-2-1-1 0 0,1 0 0 0 0,-1 0 0 0 0,1 0 0 0 0,-1 0 0 0 0,-1 0 0 0 0,1-1 0 0 0,-1 1 0 0 0,0-1 1 0 0,0 0-1 0 0,0 0 0 0 0,0 0 0 0 0,-1-1 0 0 0,-2 2-224 0 0,1-17 272 0 0,16-17-324 0 0,1 2 0 0 0,1-1-1 0 0,1 2 1 0 0,1 0 0 0 0,2 0 0 0 0,0 2 0 0 0,2 0-1 0 0,1 0 1 0 0,0 2 0 0 0,2 1 0 0 0,1 0-1 0 0,0 2 1 0 0,14-9 52 0 0,-31 23-4 0 0,0 0-1 0 0,1 0 0 0 0,-1 1 0 0 0,1 0 1 0 0,0 0-1 0 0,1 1 0 0 0,-1-1 1 0 0,1 1-1 0 0,-1 1 0 0 0,1-1 1 0 0,0 1-1 0 0,0 0 0 0 0,0 1 0 0 0,0 0 1 0 0,0 0-1 0 0,1 0 0 0 0,-1 1 1 0 0,0 0-1 0 0,0 0 0 0 0,0 1 0 0 0,0 0 1 0 0,1 1-1 0 0,-1-1 0 0 0,-1 1 1 0 0,1 0-1 0 0,0 1 0 0 0,0 0 1 0 0,-1 0-1 0 0,1 0 0 0 0,-1 1 0 0 0,0 0 1 0 0,0 0-1 0 0,-1 0 0 0 0,1 1 1 0 0,-1 0-1 0 0,0 0 0 0 0,0 1 1 0 0,4 5 4 0 0,71 187-2 0 0,-78-190-173 0 0,0 0 0 0 0,0-1 0 0 0,0 1 0 0 0,1-1 0 0 0,1 1 0 0 0,-1-1 0 0 0,1 0 0 0 0,0 0 0 0 0,1-1 0 0 0,-1 1 0 0 0,2-1 0 0 0,-1 0 0 0 0,0 0 0 0 0,1-1 0 0 0,0 1 0 0 0,0-1 0 0 0,1-1 0 0 0,0 1 0 0 0,-1-1 0 0 0,2 0 0 0 0,-1-1 0 0 0,0 0 0 0 0,3 1 175 0 0,14-1-1259 0 0</inkml:trace>
  <inkml:trace contextRef="#ctx0" brushRef="#br0" timeOffset="2112.598">23322 14172 6641 0 0,'-18'72'4155'0'0,"-3"22"-3873"0"0,20-84-245 0 0,-2 4 42 0 0,1 0-1 0 0,0 0 1 0 0,1 1-1 0 0,0-1 0 0 0,1 0 1 0 0,1 0-1 0 0,0 1 0 0 0,1-1 1 0 0,1 0-1 0 0,0 0 1 0 0,1-1-1 0 0,0 1 0 0 0,1-1 1 0 0,0 1-1 0 0,1-1 1 0 0,1-1-1 0 0,6 9-78 0 0,-12-20 17 0 0,1 1 0 0 0,-1-1 0 0 0,1 1 0 0 0,0-1 0 0 0,-1 0 0 0 0,1 0 0 0 0,0 0 0 0 0,0 0 0 0 0,0 0 0 0 0,0-1 0 0 0,0 1 0 0 0,0 0 0 0 0,0-1 0 0 0,0 0 0 0 0,0 1 0 0 0,1-1 0 0 0,-1 0 0 0 0,0 0 0 0 0,0 0 0 0 0,0 0 0 0 0,0-1 0 0 0,0 1 0 0 0,0 0 0 0 0,0-1 0 0 0,0 0 0 0 0,0 1 0 0 0,0-1 0 0 0,0 0 0 0 0,0 0 0 0 0,0 0 0 0 0,0 0 0 0 0,0 0 0 0 0,-1-1 0 0 0,1 1 0 0 0,0-1-17 0 0,57-58 149 0 0,-55 55-129 0 0,19-31 36 0 0,-1-1 0 0 0,-2 0 0 0 0,-2-2 0 0 0,-2 0 0 0 0,-1-1 0 0 0,-2 0 0 0 0,-2-1 0 0 0,-2-1 0 0 0,-1 1-1 0 0,-1-16-55 0 0,7-20 76 0 0,-1 11-619 0 0,-13 65 118 0 0,29 10-4818 0 0,-21-5 3488 0 0</inkml:trace>
  <inkml:trace contextRef="#ctx0" brushRef="#br0" timeOffset="2656.329">23848 14482 3337 0 0,'8'27'2668'0'0,"-8"-24"-2564"0"0,0-1 0 0 0,0 1 0 0 0,1-1-1 0 0,-1 1 1 0 0,0-1 0 0 0,1 0 0 0 0,0 1 0 0 0,-1-1 0 0 0,1 0-1 0 0,0 1 1 0 0,0-1 0 0 0,0 0 0 0 0,1 0 0 0 0,-1 0-1 0 0,0 0 1 0 0,1 0 0 0 0,-1 0 0 0 0,1 0 0 0 0,0 0 0 0 0,0-1-1 0 0,0 1 1 0 0,-1-1 0 0 0,1 1 0 0 0,1-1 0 0 0,-1 0-1 0 0,0 0 1 0 0,0 1 0 0 0,0-2 0 0 0,1 1 0 0 0,-1 0 0 0 0,0 0-1 0 0,1-1 1 0 0,-1 1 0 0 0,1-1 0 0 0,-1 0 0 0 0,1 0 0 0 0,-1 0-1 0 0,1 0 1 0 0,0 0-104 0 0,15-7 44 0 0,-1-1 0 0 0,0 0 0 0 0,0-2 0 0 0,-1 0 0 0 0,0 0-1 0 0,-1-2 1 0 0,0 1 0 0 0,0-2 0 0 0,-2 0 0 0 0,1-1 0 0 0,-2 0 0 0 0,0-1 0 0 0,-1-1-1 0 0,0 0 1 0 0,-1 0 0 0 0,-1-1 0 0 0,-1 0 0 0 0,0 0 0 0 0,-1-1 0 0 0,0-3-44 0 0,-2 8 14 0 0,-1 0 1 0 0,0 0 0 0 0,0 0-1 0 0,-1 0 1 0 0,-1-1 0 0 0,-1 1-1 0 0,0-1 1 0 0,0 0 0 0 0,-1 1-1 0 0,-1-1 1 0 0,0 1 0 0 0,-2-7-15 0 0,2 19 12 0 0,1-1 0 0 0,0 1-1 0 0,-1-1 1 0 0,0 0 0 0 0,1 1 0 0 0,-1-1 0 0 0,0 1 0 0 0,0 0 0 0 0,0-1 0 0 0,0 1 0 0 0,0 0 0 0 0,0-1 0 0 0,0 1 0 0 0,0 0-1 0 0,0 0 1 0 0,-1 0 0 0 0,1 0 0 0 0,0 0 0 0 0,-1 0 0 0 0,1 0 0 0 0,-1 1 0 0 0,1-1 0 0 0,-1 0 0 0 0,1 1 0 0 0,-1-1 0 0 0,1 1-1 0 0,-1 0 1 0 0,0 0 0 0 0,1-1 0 0 0,-1 1 0 0 0,0 0 0 0 0,1 0 0 0 0,-1 0 0 0 0,0 1 0 0 0,1-1 0 0 0,-1 0 0 0 0,1 1 0 0 0,-1-1-1 0 0,0 1 1 0 0,1-1 0 0 0,-1 1 0 0 0,1 0 0 0 0,-1-1 0 0 0,1 1 0 0 0,0 0 0 0 0,-1 0 0 0 0,1 0 0 0 0,-1 1-12 0 0,-66 54 776 0 0,35-19-522 0 0,1 0-1 0 0,2 2 1 0 0,2 2-1 0 0,1 1 1 0 0,3 0-1 0 0,1 2 1 0 0,-8 25-254 0 0,29-64 6 0 0,-1 0 0 0 0,1 0 0 0 0,1 0-1 0 0,-1 0 1 0 0,1 0 0 0 0,0 1 0 0 0,0-1 0 0 0,0 0 0 0 0,1 1 0 0 0,0-1-1 0 0,0 1 1 0 0,0-1 0 0 0,1 1 0 0 0,-1-1 0 0 0,2 0 0 0 0,-1 1-1 0 0,0-1 1 0 0,1 0 0 0 0,0 0 0 0 0,0 0 0 0 0,1 0 0 0 0,-1 0 0 0 0,1 0-1 0 0,0-1 1 0 0,0 0 0 0 0,1 1 0 0 0,-1-1 0 0 0,1 0 0 0 0,0 0 0 0 0,0-1-1 0 0,0 1 1 0 0,0-1 0 0 0,1 0 0 0 0,0 0 0 0 0,-1-1 0 0 0,1 1-1 0 0,0-1 1 0 0,0 0 0 0 0,0 0 0 0 0,1-1 0 0 0,-1 1 0 0 0,0-1 0 0 0,1 0-1 0 0,4 0-5 0 0,7-4-62 0 0,0 1-1 0 0,0-2 0 0 0,-1 0 0 0 0,0-1 0 0 0,0-1 0 0 0,0-1 0 0 0,0 0 0 0 0,-1-1 0 0 0,0 0 0 0 0,-1-1 1 0 0,0-1-1 0 0,7-6 63 0 0,151-129-1218 0 0,-144 132 1763 0 0,-30 26-362 0 0,-5 20-4 0 0,3-21-112 0 0,1 1 1 0 0,0-1 0 0 0,1 1 0 0 0,1-1 0 0 0,0 1-1 0 0,0 0 1 0 0,1 0 0 0 0,1 0 0 0 0,0-1 0 0 0,1 1-1 0 0,2 8-67 0 0,-3-20 4 0 0,0 1-1 0 0,0 0 0 0 0,0-1 0 0 0,0 1 1 0 0,0-1-1 0 0,0 0 0 0 0,0 1 1 0 0,1-1-1 0 0,-1 0 0 0 0,1 0 0 0 0,-1 1 1 0 0,1-1-1 0 0,-1 0 0 0 0,1-1 0 0 0,-1 1 1 0 0,1 0-1 0 0,0 0 0 0 0,0-1 0 0 0,-1 1 1 0 0,1-1-1 0 0,0 1 0 0 0,0-1 1 0 0,0 0-1 0 0,0 0 0 0 0,-1 0 0 0 0,1 0 1 0 0,0 0-1 0 0,0 0 0 0 0,0 0 0 0 0,0-1 1 0 0,-1 1-1 0 0,1-1 0 0 0,0 1 1 0 0,0-1-1 0 0,-1 0 0 0 0,1 0 0 0 0,0 1 1 0 0,0-2-4 0 0,66-44-12 0 0,-61 40-2 0 0,55-46-89 0 0,132-90-254 0 0,-193 142 357 0 0,1 0 1 0 0,0-1-1 0 0,-1 1 0 0 0,1 0 1 0 0,0 0-1 0 0,-1 0 1 0 0,1 0-1 0 0,0 0 0 0 0,-1 0 1 0 0,1 0-1 0 0,0 1 0 0 0,0-1 1 0 0,-1 0-1 0 0,1 1 1 0 0,-1 0-1 0 0,1-1 0 0 0,-1 1 1 0 0,1 0-1 0 0,-1 0 0 0 0,1 0 1 0 0,-1 0-1 0 0,1 0 0 0 0,-1 0 1 0 0,0 0-1 0 0,0 0 1 0 0,0 1-1 0 0,1-1 0 0 0,-1 0 1 0 0,-1 1-1 0 0,1-1 0 0 0,0 1 1 0 0,0-1-1 0 0,0 1 1 0 0,-1-1-1 0 0,1 1 0 0 0,-1 0 1 0 0,1-1-1 0 0,-1 1 0 0 0,0 0 1 0 0,1-1-1 0 0,-1 1 0 0 0,0 0 1 0 0,0-1-1 0 0,0 1 1 0 0,-1 0-1 0 0,1 0 0 0 0,0-1 1 0 0,-1 1-1 0 0,1 0 0 0 0,-1-1 1 0 0,1 1-1 0 0,-1-1 1 0 0,0 1-1 0 0,0-1 0 0 0,0 1 0 0 0,4 28 13 0 0,-2-21-34 0 0,1 0 0 0 0,0-1 0 0 0,1 1 0 0 0,0-1 0 0 0,0 0 0 0 0,1 0 0 0 0,0 0 0 0 0,0 0 0 0 0,1-1 0 0 0,0 0 0 0 0,0 0 0 0 0,0 0 0 0 0,7 6 21 0 0,-9-11-148 0 0,0 0 0 0 0,0-1 0 0 0,-1 1 0 0 0,1-1 0 0 0,0 1 0 0 0,0-1 0 0 0,0 0-1 0 0,1 0 1 0 0,-1 0 0 0 0,0 0 0 0 0,0-1 0 0 0,1 1 0 0 0,-1-1 0 0 0,0 0 0 0 0,0 0 0 0 0,1 0 0 0 0,-1-1-1 0 0,0 1 1 0 0,1-1 0 0 0,-1 1 0 0 0,0-1 0 0 0,0 0 0 0 0,0-1 0 0 0,0 1 0 0 0,1-1 148 0 0,18-7-1087 0 0,-1-3-281 0 0</inkml:trace>
  <inkml:trace contextRef="#ctx0" brushRef="#br0" timeOffset="2902.765">25270 13796 8594 0 0,'-32'47'3602'0'0,"-74"141"-1632"0"0,93-158-1933 0 0,2 0 0 0 0,1 0 0 0 0,1 1 0 0 0,2 1 1 0 0,1 0-1 0 0,1-1 0 0 0,2 2 0 0 0,1-1 0 0 0,2 0 1 0 0,1 0-1 0 0,1 0 0 0 0,2 0 0 0 0,1 0 0 0 0,2 0 0 0 0,1-1 1 0 0,2 0-1 0 0,1 0-37 0 0,-10-27-116 0 0,0 0 0 0 0,0 0 0 0 0,1 0 0 0 0,-1-1 0 0 0,1 1 0 0 0,0-1 0 0 0,0 1 0 0 0,1-1 0 0 0,-1 0 0 0 0,1 0 0 0 0,-1 0 0 0 0,1 0 0 0 0,0 0 0 0 0,0 0 0 0 0,0-1 0 0 0,1 1 0 0 0,-1-1 0 0 0,0 0 0 0 0,1 0 0 0 0,0-1 0 0 0,-1 1 0 0 0,1-1 0 0 0,0 1 0 0 0,0-1 0 0 0,0 0 0 0 0,0-1 0 0 0,0 1 0 0 0,0-1 0 0 0,0 1 0 0 0,0-1 0 0 0,0-1 0 0 0,0 1 0 0 0,0 0 0 0 0,0-1 0 0 0,0 0 0 0 0,0 0 0 0 0,0 0 0 0 0,-1 0 0 0 0,1-1 0 0 0,0 0 0 0 0,0 0 116 0 0,13-12-1560 0 0</inkml:trace>
  <inkml:trace contextRef="#ctx0" brushRef="#br0" timeOffset="3150.392">25125 13822 11402 0 0,'-11'-12'4121'0'0,"-1"-4"-3192"0"0,0 7-785 0 0,12 4-64 0 0,11 4-232 0 0,3-1-225 0 0,13 2-199 0 0,10 0-240 0 0,11 0-824 0 0,1 3 1200 0 0,10-3-841 0 0,1 3-439 0 0</inkml:trace>
  <inkml:trace contextRef="#ctx0" brushRef="#br0" timeOffset="4096.658">25951 14280 7482 0 0,'-24'-51'3448'0'0,"-20"-78"-2896"0"0,34 0-484 0 0,9 128-55 0 0,0 1 0 0 0,-1-1-1 0 0,1 1 1 0 0,0 0-1 0 0,-1-1 1 0 0,1 1 0 0 0,0 0-1 0 0,-1 0 1 0 0,1 0-1 0 0,0 0 1 0 0,-1 0-1 0 0,1 0 1 0 0,-1 0 0 0 0,1 0-1 0 0,0 1 1 0 0,-1-1-1 0 0,1 0 1 0 0,0 1-1 0 0,-1-1 1 0 0,1 1 0 0 0,0 0-1 0 0,0-1 1 0 0,0 1-1 0 0,-1 0 1 0 0,1 0 0 0 0,0 0-1 0 0,0 0 1 0 0,0 0-1 0 0,0 0 1 0 0,0 0-1 0 0,1 0 1 0 0,-1 0 0 0 0,0 0-1 0 0,0 0 1 0 0,1 1-1 0 0,-1 0-12 0 0,1-2 1 0 0,-17 22 230 0 0,1 2 1 0 0,1-1-1 0 0,1 2 1 0 0,1 0 0 0 0,1 1-1 0 0,2 0 1 0 0,-6 19-232 0 0,7-19 118 0 0,-3 5 11 0 0,1 1 1 0 0,2 1-1 0 0,1 0 0 0 0,2 0 1 0 0,-1 26-130 0 0,6-57 2 0 0,1 1 0 0 0,0 0 1 0 0,-1-1-1 0 0,1 1 0 0 0,1 0 0 0 0,-1-1 1 0 0,0 1-1 0 0,1 0 0 0 0,-1-1 0 0 0,1 1 1 0 0,0-1-1 0 0,0 1 0 0 0,0-1 0 0 0,0 1 1 0 0,0-1-1 0 0,1 0 0 0 0,-1 1 1 0 0,1-1-1 0 0,-1 0 0 0 0,1 0 0 0 0,0 0 1 0 0,0 0-1 0 0,0-1 0 0 0,0 1 0 0 0,0 0 1 0 0,0-1-1 0 0,0 1 0 0 0,0-1 0 0 0,1 0 1 0 0,-1 0-1 0 0,1 0 0 0 0,-1 0 0 0 0,1 0 1 0 0,-1 0-1 0 0,1-1 0 0 0,0 1 1 0 0,-1-1-1 0 0,1 0 0 0 0,0 0 0 0 0,-1 0 1 0 0,1 0-1 0 0,-1 0 0 0 0,1-1 0 0 0,0 1 1 0 0,-1-1-1 0 0,1 1 0 0 0,-1-1 0 0 0,1 0 1 0 0,-1 0-1 0 0,1 0 0 0 0,-1 0 0 0 0,0-1 1 0 0,3-1-3 0 0,24-14-196 0 0,-1-1-1 0 0,0-2 1 0 0,-1-1 0 0 0,-1-1 0 0 0,-2-1 0 0 0,0-1 0 0 0,-1-1-1 0 0,-1-1 1 0 0,-2-1 0 0 0,-1-1 0 0 0,12-23 196 0 0,-33 45 763 0 0,-13 23-459 0 0,8-9-183 0 0,-4 3-37 0 0,1 1-1 0 0,0 0 1 0 0,1 0-1 0 0,0 1 1 0 0,1 1-1 0 0,0-1 1 0 0,1 1-1 0 0,1 0 1 0 0,0 1-1 0 0,1 0 1 0 0,0-1-1 0 0,1 2 1 0 0,1-1-1 0 0,1 0 1 0 0,0 1 0 0 0,0 11-84 0 0,3-23-7 0 0,-1 0 1 0 0,1 0 0 0 0,0 0 0 0 0,0 1 0 0 0,1-1 0 0 0,-1 0-1 0 0,1-1 1 0 0,0 1 0 0 0,0 0 0 0 0,0 0 0 0 0,0-1 0 0 0,1 1-1 0 0,-1-1 1 0 0,1 0 0 0 0,0 0 0 0 0,0 0 0 0 0,0 0 0 0 0,0 0-1 0 0,1-1 1 0 0,-1 1 0 0 0,1-1 0 0 0,0 0 0 0 0,0 0 0 0 0,-1 0-1 0 0,1-1 1 0 0,0 1 0 0 0,0-1 0 0 0,1 0 0 0 0,-1 0 0 0 0,0-1-1 0 0,0 1 1 0 0,0-1 0 0 0,1 0 0 0 0,-1 0 0 0 0,2 0 6 0 0,8 0-271 0 0,1-1-1 0 0,0-1 1 0 0,-1 0 0 0 0,1-1 0 0 0,-1 0 0 0 0,0-1-1 0 0,0-1 1 0 0,0 0 0 0 0,9-6 271 0 0,0-3-514 0 0,-1-2 0 0 0,-1 0 0 0 0,-1-1-1 0 0,-1-1 1 0 0,0-1 0 0 0,-1-1 0 0 0,-1-1 0 0 0,-1 0 0 0 0,-1-1 0 0 0,0-1-1 0 0,2-8 515 0 0,16-20 1015 0 0,-64 126 3828 0 0,9-18-4208 0 0,-3 48-283 0 0,24-103-347 0 0,1 0-1 0 0,0 0 1 0 0,-1 0 0 0 0,1 0 0 0 0,0 1 0 0 0,0-1 0 0 0,0 0 0 0 0,1 0 0 0 0,-1 0 0 0 0,0 0 0 0 0,1 0 0 0 0,-1 0 0 0 0,1 0 0 0 0,0 0 0 0 0,0 0 0 0 0,0 0 0 0 0,0 0 0 0 0,0 0 0 0 0,0 0 0 0 0,0-1 0 0 0,0 1 0 0 0,1 0 0 0 0,-1-1 0 0 0,1 1 0 0 0,-1-1 0 0 0,1 1 0 0 0,0-1 0 0 0,0 0 0 0 0,-1 0 0 0 0,1 0 0 0 0,0 0 0 0 0,0 0 0 0 0,0 0 0 0 0,0 0 0 0 0,0-1 0 0 0,0 1 0 0 0,0-1 0 0 0,1 0 0 0 0,-1 1 0 0 0,0-1 0 0 0,0 0 0 0 0,0 0 0 0 0,0 0 0 0 0,0-1 0 0 0,0 1 0 0 0,2-1-5 0 0,8-3-85 0 0,0 0 0 0 0,0-1 0 0 0,-1-1 0 0 0,0 0 0 0 0,0 0 0 0 0,0-1 0 0 0,-1 0 0 0 0,0-1 0 0 0,0 0 0 0 0,-1-1 0 0 0,0 0 0 0 0,-1 0 1 0 0,2-4 84 0 0,18-15-177 0 0,111-107-464 0 0,-137 135 663 0 0,0 0 0 0 0,0 0 0 0 0,0 0 0 0 0,0 0 0 0 0,0 0 0 0 0,0 1 0 0 0,0-1 0 0 0,0 0 0 0 0,-1 1 0 0 0,1 0 1 0 0,0-1-1 0 0,0 1 0 0 0,0 0 0 0 0,-1 0 0 0 0,1 0 0 0 0,-1 0 0 0 0,1 0 0 0 0,0 0 0 0 0,-1 0 0 0 0,0 1 0 0 0,1-1 0 0 0,-1 1 0 0 0,0-1 0 0 0,0 1 0 0 0,0-1 0 0 0,0 1 1 0 0,0 0-1 0 0,0-1 0 0 0,0 1 0 0 0,0 0 0 0 0,-1 0 0 0 0,1 0 0 0 0,-1 0 0 0 0,1-1 0 0 0,-1 1 0 0 0,0 0 0 0 0,0 0 0 0 0,0 0 0 0 0,0 0 0 0 0,0 0 0 0 0,0 0 0 0 0,0 0 0 0 0,-1 0 1 0 0,1 0-1 0 0,-1-1 0 0 0,1 2-22 0 0,10 32 230 0 0,-8-30-230 0 0,2 0-1 0 0,-1-1 0 0 0,0 1 0 0 0,1-1 0 0 0,0 1 1 0 0,0-1-1 0 0,0-1 0 0 0,1 1 0 0 0,-1 0 0 0 0,1-1 1 0 0,0 0-1 0 0,0 0 0 0 0,0-1 0 0 0,0 1 0 0 0,0-1 1 0 0,1 0-1 0 0,-1-1 0 0 0,1 1 0 0 0,-1-1 0 0 0,1 0 1 0 0,0 0-1 0 0,-1-1 0 0 0,1 1 0 0 0,0-1 0 0 0,-1-1 1 0 0,1 1-1 0 0,2-1 1 0 0,149-52-1582 0 0,-146 48 1470 0 0,-10 4 127 0 0,1-1-1 0 0,-1 1 1 0 0,1 0 0 0 0,0 0-1 0 0,-1-1 1 0 0,1 1 0 0 0,0 0 0 0 0,0 1-1 0 0,-1-1 1 0 0,1 0 0 0 0,0 1-1 0 0,0-1 1 0 0,0 1 0 0 0,0-1 0 0 0,0 1-1 0 0,0 0 1 0 0,0 0 0 0 0,0 0 0 0 0,0 0-1 0 0,0 0 1 0 0,0 0 0 0 0,0 0-1 0 0,0 1 1 0 0,0-1 0 0 0,0 1 0 0 0,0 0-1 0 0,-1-1 1 0 0,1 1 0 0 0,0 0-1 0 0,0 0 1 0 0,-1 0 0 0 0,1 0 0 0 0,0 0-1 0 0,-1 1 1 0 0,1-1 0 0 0,-1 0-1 0 0,0 1 1 0 0,2 0-15 0 0,-1 3 50 0 0,0-1 1 0 0,1 0-1 0 0,0 0 0 0 0,0 0 0 0 0,0 0 0 0 0,0 0 0 0 0,1-1 1 0 0,0 1-1 0 0,-1-1 0 0 0,1 0 0 0 0,0 0 0 0 0,1-1 1 0 0,-1 1-1 0 0,0-1 0 0 0,1 0 0 0 0,-1 0 0 0 0,1 0 0 0 0,0-1 1 0 0,-1 1-1 0 0,1-1 0 0 0,0-1 0 0 0,0 1 0 0 0,0 0 1 0 0,0-1-1 0 0,0 0 0 0 0,0 0 0 0 0,0-1 0 0 0,0 0 0 0 0,0 1 1 0 0,-1-1-1 0 0,1-1 0 0 0,0 1 0 0 0,0-1 0 0 0,-1 0 1 0 0,2 0-51 0 0,126-74 177 0 0,-127 72-184 0 0,-1 0 1 0 0,1 0-1 0 0,-2 0 0 0 0,1-1 0 0 0,0 0 0 0 0,-1 1 1 0 0,0-1-1 0 0,0-1 0 0 0,0 1 0 0 0,0 0 0 0 0,-1-1 1 0 0,0 1-1 0 0,0-1 0 0 0,-1 1 0 0 0,0-1 1 0 0,0 0-1 0 0,0 0 0 0 0,0 0 0 0 0,-1 0 0 0 0,0 0 1 0 0,0 1-1 0 0,-1-1 0 0 0,0 0 0 0 0,0-2 7 0 0,0 3 0 0 0,1 1-1 0 0,-1-1 1 0 0,-1 1-1 0 0,1-1 0 0 0,-1 1 1 0 0,0 0-1 0 0,1 0 1 0 0,-2-1-1 0 0,1 1 1 0 0,0 1-1 0 0,-1-1 1 0 0,0 0-1 0 0,0 1 0 0 0,0-1 1 0 0,0 1-1 0 0,-1 0 1 0 0,1 0-1 0 0,-1 0 1 0 0,0 1-1 0 0,0-1 0 0 0,0 1 1 0 0,0 0-1 0 0,0 0 1 0 0,0 0-1 0 0,-1 1 1 0 0,1-1-1 0 0,-1 1 1 0 0,1 0-1 0 0,-1 0 0 0 0,1 1 1 0 0,-4-1 0 0 0,1 0 87 0 0,0 0-1 0 0,0 1 1 0 0,0 0 0 0 0,0 0-1 0 0,0 0 1 0 0,0 1 0 0 0,0 0-1 0 0,0 0 1 0 0,0 1 0 0 0,0-1-1 0 0,0 2 1 0 0,1-1 0 0 0,-1 1-1 0 0,1 0 1 0 0,0 0 0 0 0,-1 1 0 0 0,1 0-1 0 0,1 0 1 0 0,-1 0 0 0 0,-1 3-87 0 0,6-5 21 0 0,-1 0 1 0 0,1 0 0 0 0,0 0-1 0 0,0 0 1 0 0,0 0 0 0 0,0 1 0 0 0,0-1-1 0 0,0 0 1 0 0,1 1 0 0 0,-1-1-1 0 0,1 1 1 0 0,0-1 0 0 0,0 1-1 0 0,0-1 1 0 0,0 0 0 0 0,0 1 0 0 0,0-1-1 0 0,1 1 1 0 0,-1-1 0 0 0,1 1-1 0 0,0-1 1 0 0,-1 0 0 0 0,1 0 0 0 0,0 1-1 0 0,0-1 1 0 0,1 0 0 0 0,-1 0-1 0 0,0 0 1 0 0,1 0 0 0 0,-1 0-1 0 0,1 0 1 0 0,0 0 0 0 0,-1-1 0 0 0,1 1-1 0 0,0-1 1 0 0,0 1-22 0 0,80 39 223 0 0,135-34 6 0 0,-79-9-1510 0 0,-1 27-3646 0 0,-73-4 2460 0 0,-28-12 585 0 0</inkml:trace>
  <inkml:trace contextRef="#ctx0" brushRef="#br0" timeOffset="4469.079">29054 13635 6265 0 0,'-4'-3'170'0'0,"0"-1"0"0"0,0 1 0 0 0,0 0-1 0 0,0 0 1 0 0,-1 0 0 0 0,1 1 0 0 0,-1 0-1 0 0,0-1 1 0 0,1 2 0 0 0,-1-1 0 0 0,0 0-1 0 0,0 1 1 0 0,0 0 0 0 0,0 0-1 0 0,0 1 1 0 0,-1-1 0 0 0,1 1 0 0 0,0 0-1 0 0,0 1 1 0 0,0-1 0 0 0,0 1 0 0 0,0 0-1 0 0,0 0 1 0 0,0 0 0 0 0,-4 3-170 0 0,-10 14 273 0 0,2 1-1 0 0,0 1 1 0 0,1 1 0 0 0,1 1-1 0 0,2 0 1 0 0,0 0 0 0 0,1 1-1 0 0,1 1 1 0 0,1 0 0 0 0,1 1-1 0 0,1 0 1 0 0,2 0 0 0 0,-2 15-273 0 0,-10 30 162 0 0,4 2 0 0 0,2-1 0 0 0,4 2 0 0 0,3-1 0 0 0,3 1 0 0 0,4-1 0 0 0,2 1 1 0 0,4-1-1 0 0,6 17-162 0 0,-14-88-2 0 0,2 16-42 0 0,0 1 0 0 0,1-1 0 0 0,1-1 0 0 0,1 1 0 0 0,0-1-1 0 0,1 1 1 0 0,1-1 0 0 0,0-1 0 0 0,2 0 0 0 0,-1 0 0 0 0,2 0 0 0 0,0-1 0 0 0,3 2 44 0 0,-12-14-125 0 0,0-1-1 0 0,0 0 1 0 0,0 0 0 0 0,0 0 0 0 0,0 0-1 0 0,1 0 1 0 0,-1 0 0 0 0,0 0 0 0 0,1 0-1 0 0,-1-1 1 0 0,1 1 0 0 0,-1 0 0 0 0,1-1-1 0 0,-1 1 1 0 0,1-1 0 0 0,-1 0 0 0 0,1 1 0 0 0,-1-1-1 0 0,1 0 1 0 0,0 0 0 0 0,-1 0 0 0 0,1 0-1 0 0,-1 0 1 0 0,1 0 0 0 0,0-1 0 0 0,-1 1-1 0 0,1-1 1 0 0,-1 1 0 0 0,1-1 0 0 0,-1 1-1 0 0,1-1 1 0 0,-1 0 0 0 0,0 0 0 0 0,1 1-1 0 0,-1-1 1 0 0,0 0 0 0 0,0 0 0 0 0,1 0-1 0 0,-1-1 1 0 0,0 1 0 0 0,0 0 0 0 0,0 0-1 0 0,0-1 1 0 0,-1 1 0 0 0,2-2 125 0 0,2-11-1340 0 0</inkml:trace>
  <inkml:trace contextRef="#ctx0" brushRef="#br0" timeOffset="4717.112">28534 14433 5673 0 0,'-7'-12'1273'0'0,"5"11"-1205"0"0,0-1-1 0 0,-1 1 1 0 0,1-1 0 0 0,0 0 0 0 0,1 0 0 0 0,-1 1 0 0 0,0-1 0 0 0,0 0 0 0 0,1-1 0 0 0,-1 1 0 0 0,1 0 0 0 0,0 0-1 0 0,0-1 1 0 0,0 1 0 0 0,0 0 0 0 0,0-1 0 0 0,0 1 0 0 0,0-1 0 0 0,1 1 0 0 0,0-1 0 0 0,-1 0 0 0 0,1 1-1 0 0,0-1 1 0 0,0 1 0 0 0,0-1 0 0 0,0 0 0 0 0,1 1 0 0 0,-1-1 0 0 0,1 1 0 0 0,0-1 0 0 0,0 1 0 0 0,0-1-1 0 0,0 1 1 0 0,0 0 0 0 0,0-1 0 0 0,0 1 0 0 0,1 0 0 0 0,-1 0 0 0 0,1 0 0 0 0,0 0 0 0 0,-1 0 0 0 0,1 0-1 0 0,0 0 1 0 0,0 1 0 0 0,0-1 0 0 0,1 1 0 0 0,-1-1 0 0 0,0 1 0 0 0,1 0-68 0 0,264-83 40 0 0,-247 79-26 0 0,3-2 24 0 0,1 2-1 0 0,-1 0 1 0 0,1 2 0 0 0,0 1-1 0 0,0 1 1 0 0,20 1-38 0 0,-40 2 70 0 0,1-1-1 0 0,-1 2 1 0 0,0-1 0 0 0,1 0-1 0 0,-1 1 1 0 0,0 0 0 0 0,-1 0 0 0 0,1 0-1 0 0,0 0 1 0 0,-1 0 0 0 0,0 1 0 0 0,0 0-1 0 0,0 0 1 0 0,0-1 0 0 0,0 2-1 0 0,-1-1 1 0 0,0 0 0 0 0,0 0 0 0 0,0 1-1 0 0,0-1 1 0 0,-1 1 0 0 0,0 0-1 0 0,0-1 1 0 0,0 1 0 0 0,0 0 0 0 0,-1 0-1 0 0,0 0 1 0 0,0 0 0 0 0,0 4-70 0 0,0 9 195 0 0,0-5-136 0 0,0 0 1 0 0,1 1 0 0 0,0-1 0 0 0,1 0 0 0 0,0 1 0 0 0,1-1 0 0 0,1 0-1 0 0,0-1 1 0 0,0 1 0 0 0,7 11-60 0 0,-7-21-198 0 0,1 0-1 0 0,-1 0 0 0 0,0-1 1 0 0,1 0-1 0 0,0 1 0 0 0,-1-2 1 0 0,1 1-1 0 0,0 0 0 0 0,0-1 1 0 0,0 0-1 0 0,0 0 0 0 0,0-1 1 0 0,0 1-1 0 0,1-1 0 0 0,-1 0 1 0 0,0-1-1 0 0,0 1 0 0 0,0-1 1 0 0,0 0-1 0 0,0 0 1 0 0,0-1-1 0 0,0 1 0 0 0,0-1 199 0 0,23-5-1365 0 0</inkml:trace>
  <inkml:trace contextRef="#ctx0" brushRef="#br0" timeOffset="4903.797">29630 14009 9106 0 0,'-56'12'5266'0'0,"53"-10"-5225"0"0,0 0 0 0 0,-1 0 0 0 0,1 1 1 0 0,0-1-1 0 0,0 1 0 0 0,0-1 0 0 0,0 1 0 0 0,1 0 0 0 0,-1 0 0 0 0,1 0 0 0 0,-1 0 0 0 0,1 1 0 0 0,0-1 0 0 0,1 1 0 0 0,-1-1 1 0 0,0 1-1 0 0,1-1 0 0 0,0 1 0 0 0,0 0 0 0 0,0 2-41 0 0,-1 5-15 0 0,0 1 0 0 0,1-1 0 0 0,0 1 0 0 0,1 0 0 0 0,0 0 0 0 0,1-1 1 0 0,0 1-1 0 0,1 0 0 0 0,1-1 0 0 0,0 0 0 0 0,3 9 15 0 0,-5-18-174 0 0,-1-1 0 0 0,1 1 1 0 0,0-1-1 0 0,0 1 0 0 0,0-1 0 0 0,0 1 0 0 0,0-1 1 0 0,0 0-1 0 0,1 1 0 0 0,-1-1 0 0 0,0 0 0 0 0,1 0 1 0 0,-1 0-1 0 0,1 0 0 0 0,-1 0 0 0 0,1 0 1 0 0,-1-1-1 0 0,1 1 0 0 0,0 0 0 0 0,-1-1 0 0 0,1 1 1 0 0,0-1-1 0 0,-1 0 0 0 0,1 1 0 0 0,0-1 0 0 0,0 0 1 0 0,0 0-1 0 0,-1 0 0 0 0,1 0 0 0 0,0-1 0 0 0,0 1 1 0 0,1-1 173 0 0,7-4-1907 0 0</inkml:trace>
  <inkml:trace contextRef="#ctx0" brushRef="#br0" timeOffset="5123.359">29762 14110 8258 0 0,'-47'71'5687'0'0,"-38"105"-2724"0"0,12 105-1300 0 0,69-263-1615 0 0,0 5 11 0 0,0 0 1 0 0,-2-1 0 0 0,-1 1 0 0 0,0-1-1 0 0,-2-1 1 0 0,0 0 0 0 0,-2 0-1 0 0,0 0 1 0 0,-5 4-60 0 0,13-22 11 0 0,0 0 0 0 0,0 0 0 0 0,0 0 0 0 0,0 0-1 0 0,-1-1 1 0 0,0 1 0 0 0,1-1 0 0 0,-1 0 0 0 0,0 0 0 0 0,0 0 0 0 0,0 0 0 0 0,0-1-1 0 0,0 1 1 0 0,-1-1 0 0 0,1-1 0 0 0,0 1 0 0 0,-1 0 0 0 0,1-1 0 0 0,0 0 0 0 0,-1 0-1 0 0,1 0 1 0 0,0-1 0 0 0,-1 1 0 0 0,1-1 0 0 0,0 0 0 0 0,0 0 0 0 0,-1-1 0 0 0,1 1-1 0 0,0-1 1 0 0,0 0 0 0 0,0 0 0 0 0,1 0 0 0 0,-1 0 0 0 0,0-1 0 0 0,-1-2-11 0 0,-110-114-316 0 0,112 114 180 0 0,-1 0 0 0 0,0-1 0 0 0,1 0-1 0 0,0 0 1 0 0,1 0 0 0 0,-1 0 0 0 0,1 0-1 0 0,0-1 1 0 0,1 1 0 0 0,-1 0-1 0 0,1-1 1 0 0,1 1 0 0 0,-1-1 0 0 0,1 0-1 0 0,0-2 137 0 0,1 3-333 0 0,1 1-1 0 0,-1-1 0 0 0,1 0 0 0 0,0 1 1 0 0,0-1-1 0 0,1 1 0 0 0,0 0 0 0 0,0-1 1 0 0,0 1-1 0 0,0 1 0 0 0,1-1 0 0 0,0 0 1 0 0,0 1-1 0 0,0 0 0 0 0,0 0 1 0 0,1 0-1 0 0,1-1 334 0 0,42-32-1966 0 0,-20 17 598 0 0</inkml:trace>
  <inkml:trace contextRef="#ctx0" brushRef="#br0" timeOffset="5388.076">29796 13755 4665 0 0,'-16'-7'2232'0'0,"3"-1"-1495"0"0,8 8-801 0 0,-1 0 16 0 0,0 7-80 0 0,7 2-377 0 0,9 7-295 0 0</inkml:trace>
  <inkml:trace contextRef="#ctx0" brushRef="#br0" timeOffset="5666.863">30086 14471 8490 0 0,'19'-30'4538'0'0,"39"-17"-3536"0"0,-42 40-1021 0 0,0 0 0 0 0,-1-2 1 0 0,1 0-1 0 0,-2 0 1 0 0,1-1-1 0 0,-1-1 0 0 0,-1-1 1 0 0,0 0-1 0 0,0 0 1 0 0,-2-1-1 0 0,1-1 0 0 0,-2 0 1 0 0,0 0-1 0 0,0-1 1 0 0,-1-1-1 0 0,-1 1 0 0 0,-1-1 1 0 0,0-1-1 0 0,-1 1 1 0 0,-1-1-1 0 0,1-8 19 0 0,-5 22 3 0 0,-1 0 1 0 0,0 0-1 0 0,0-1 0 0 0,0 1 1 0 0,-1 0-1 0 0,1 0 0 0 0,0 0 1 0 0,-1 0-1 0 0,0 0 0 0 0,0 0 1 0 0,0 0-1 0 0,0 0 0 0 0,-1 0 1 0 0,1 0-1 0 0,-1 1 0 0 0,1-1 1 0 0,-1 1-1 0 0,0-1 0 0 0,0 1 1 0 0,0-1-1 0 0,0 1 1 0 0,-1 0-1 0 0,1 0 0 0 0,-1 0 1 0 0,1 0-1 0 0,-1 1 0 0 0,1-1 1 0 0,-1 1-1 0 0,0-1 0 0 0,0 1 1 0 0,0 0-1 0 0,0 0 0 0 0,0 0 1 0 0,0 1-1 0 0,0-1 0 0 0,0 1 1 0 0,0-1-1 0 0,0 1 0 0 0,-1 0 1 0 0,1 0-1 0 0,0 1 0 0 0,0-1 1 0 0,0 1-1 0 0,0-1 1 0 0,0 1-1 0 0,0 0 0 0 0,0 0 1 0 0,0 0-1 0 0,0 1 0 0 0,0-1 1 0 0,1 1-1 0 0,-1-1 0 0 0,-1 2-3 0 0,-26 9 153 0 0,0 1-1 0 0,1 1 0 0 0,0 1 0 0 0,1 2 1 0 0,1 1-1 0 0,1 1 0 0 0,0 2 1 0 0,2 0-1 0 0,0 1 0 0 0,-12 17-152 0 0,31-34 20 0 0,0 0-1 0 0,0 1 0 0 0,1 0 0 0 0,0 0 0 0 0,0 0 1 0 0,0 0-1 0 0,1 0 0 0 0,0 1 0 0 0,0-1 1 0 0,1 1-1 0 0,0 0 0 0 0,0 0 0 0 0,1 0 1 0 0,-1 0-1 0 0,2 0 0 0 0,-1 0 0 0 0,1 1 1 0 0,0-1-1 0 0,0 0 0 0 0,1 0 0 0 0,1 6-19 0 0,2-10 8 0 0,-1-1-1 0 0,1 1 0 0 0,1-1 1 0 0,-1 0-1 0 0,0 0 1 0 0,1 0-1 0 0,-1-1 0 0 0,1 1 1 0 0,-1-1-1 0 0,1 0 0 0 0,0 0 1 0 0,-1-1-1 0 0,1 1 0 0 0,0-1 1 0 0,-1 0-1 0 0,1 0 1 0 0,0-1-1 0 0,0 0 0 0 0,-1 1 1 0 0,1-2-1 0 0,0 1 0 0 0,-1 0 1 0 0,0-1-1 0 0,3-1-7 0 0,10-1 17 0 0,277-52 17 0 0,-287 56-23 0 0,-1 1-1 0 0,0 0 1 0 0,1 1-1 0 0,-1-1 0 0 0,0 1 1 0 0,0 0-1 0 0,0 1 1 0 0,0 0-1 0 0,0-1 0 0 0,0 2 1 0 0,-1-1-1 0 0,0 1 0 0 0,1 0 1 0 0,-1 0-1 0 0,-1 0 1 0 0,1 1-1 0 0,-1 0 0 0 0,1-1 1 0 0,2 7-11 0 0,54 41-2338 0 0,-34-42-1598 0 0,-21-8 1739 0 0</inkml:trace>
  <inkml:trace contextRef="#ctx0" brushRef="#br0" timeOffset="5853.854">29891 13771 8946 0 0,'-27'-10'2152'0'0,"-3"2"-2232"0"0,12 8-464 0 0,6 6-776 0 0</inkml:trace>
  <inkml:trace contextRef="#ctx0" brushRef="#br0" timeOffset="6103.753">28947 13861 12243 0 0,'-26'-1'3960'0'0,"-7"-7"-4264"0"0,25 8-1688 0 0,22 8 1600 0 0,25 3-1481 0 0,-9 3-903 0 0</inkml:trace>
  <inkml:trace contextRef="#ctx0" brushRef="#br0" timeOffset="7471.962">18665 15844 5673 0 0,'-75'53'3580'0'0,"63"-42"-3436"0"0,1 0 0 0 0,0 1 0 0 0,0 0 0 0 0,1 1 0 0 0,1 0 0 0 0,0 0 0 0 0,1 1 0 0 0,1 0 0 0 0,0 0 0 0 0,0 1 0 0 0,2 0 0 0 0,-3 11-144 0 0,8-27 7 0 0,1 1-1 0 0,-1 0 1 0 0,1 0 0 0 0,0 0 0 0 0,-1-1-1 0 0,1 1 1 0 0,-1 0 0 0 0,1 0 0 0 0,0 0-1 0 0,-1 0 1 0 0,1 0 0 0 0,0 0 0 0 0,-1 0-1 0 0,1 0 1 0 0,-1 0 0 0 0,1 0 0 0 0,0 1-1 0 0,-1-1 1 0 0,1 0 0 0 0,-1 0 0 0 0,1 1-1 0 0,-1-1 1 0 0,1 0 0 0 0,-1 1 0 0 0,1-1-1 0 0,-1 0 1 0 0,1 1 0 0 0,-1-1-1 0 0,1 1 1 0 0,-1-1 0 0 0,0 0 0 0 0,1 1-1 0 0,-1-1 1 0 0,0 1 0 0 0,1-1 0 0 0,-1 1-1 0 0,0 0 1 0 0,1-1 0 0 0,-1 1 0 0 0,0-1-1 0 0,0 1 1 0 0,0 0 0 0 0,0-1 0 0 0,0 1-1 0 0,0-1 1 0 0,0 1 0 0 0,0 0 0 0 0,0-1-1 0 0,0 1 1 0 0,0-1 0 0 0,0 1-1 0 0,0 0 1 0 0,0-1 0 0 0,0 1 0 0 0,-1-1-1 0 0,1 1 1 0 0,0-1 0 0 0,0 1 0 0 0,-1-1-1 0 0,1 1 1 0 0,0 0 0 0 0,-1-1 0 0 0,1 0-1 0 0,-1 1-6 0 0,37-34 137 0 0,-23 17-152 0 0,0-1-1 0 0,-1 0 1 0 0,0-1-1 0 0,-2-1 1 0 0,0 1-1 0 0,-1-2 1 0 0,-1 1-1 0 0,-1-1 1 0 0,-1 0-1 0 0,0-1 1 0 0,-2 1-1 0 0,0-1 1 0 0,-1-4 15 0 0,-2 23 4 0 0,-1 1 0 0 0,1-1 1 0 0,-1 1-1 0 0,0 0 0 0 0,0-1 0 0 0,1 1 1 0 0,-1-1-1 0 0,0 1 0 0 0,0 0 0 0 0,0-1 1 0 0,-1 1-1 0 0,1-1 0 0 0,0 1 0 0 0,0 0 1 0 0,-1-1-1 0 0,1 1 0 0 0,-1 0 0 0 0,1-1 1 0 0,-1 1-1 0 0,0 0 0 0 0,1-1 0 0 0,-1 1 1 0 0,0 0-1 0 0,0 0 0 0 0,0 0 1 0 0,0 0-1 0 0,0 0 0 0 0,0 0 0 0 0,0 0 1 0 0,0 0-1 0 0,0 0 0 0 0,0 1 0 0 0,-1-1 1 0 0,1 0-1 0 0,0 1 0 0 0,-1-1 0 0 0,1 1 1 0 0,0-1-1 0 0,-1 1 0 0 0,1 0 0 0 0,0 0 1 0 0,-1-1-1 0 0,1 1 0 0 0,-1 0 0 0 0,1 0 1 0 0,-1 0-1 0 0,1 0 0 0 0,0 1 0 0 0,-1-1 1 0 0,1 0-1 0 0,-1 1 0 0 0,1-1 1 0 0,0 1-1 0 0,-1-1 0 0 0,1 1 0 0 0,0-1 1 0 0,0 1-1 0 0,0 0 0 0 0,-1 0 0 0 0,1 0 1 0 0,0 0-1 0 0,0 0 0 0 0,0 0 0 0 0,0 0 1 0 0,0 0-1 0 0,0 0 0 0 0,1 0-4 0 0,-17 16 190 0 0,1-1 0 0 0,1 2 0 0 0,1 0 0 0 0,1 1 0 0 0,0 1 0 0 0,2 0 0 0 0,0 0 0 0 0,1 1 0 0 0,1 0 0 0 0,1 1 0 0 0,-2 9-190 0 0,-1 50 327 0 0,12-79-322 0 0,0-1 0 0 0,1 0 0 0 0,-1 0-1 0 0,1 0 1 0 0,-1 0 0 0 0,1 0 0 0 0,-1 0 0 0 0,1 0 0 0 0,-1 0 0 0 0,1-1 0 0 0,0 1 0 0 0,0-1 0 0 0,-1 1 0 0 0,1-1 0 0 0,0 0 0 0 0,0 1 0 0 0,-1-1 0 0 0,1 0 0 0 0,0 0 0 0 0,0 0 0 0 0,0-1 0 0 0,-1 1-1 0 0,1 0 1 0 0,0-1 0 0 0,0 1 0 0 0,-1-1 0 0 0,1 1 0 0 0,0-1 0 0 0,-1 0 0 0 0,1 0 0 0 0,-1 0 0 0 0,1 0 0 0 0,-1 0 0 0 0,1 0 0 0 0,-1 0 0 0 0,0 0 0 0 0,1 0 0 0 0,-1-1 0 0 0,0 1 0 0 0,0-1 0 0 0,0 1 0 0 0,0-1-1 0 0,0 1 1 0 0,0-1 0 0 0,-1 0-5 0 0,10-6 15 0 0,0 0-1 0 0,-1-1 1 0 0,-1-1-1 0 0,0 1 1 0 0,0-1-1 0 0,0-1 1 0 0,-1 1-1 0 0,-1-1 1 0 0,0-1-1 0 0,-1 1 0 0 0,0-1 1 0 0,0 0-1 0 0,-1 0 1 0 0,-1 0-1 0 0,0-1 1 0 0,-1 1-1 0 0,0-1 1 0 0,-1 1-1 0 0,0-4-14 0 0,-2 15 1 0 0,1 0 0 0 0,0-1 0 0 0,0 1 0 0 0,0 0 0 0 0,-1 0 0 0 0,1 0 0 0 0,0-1 0 0 0,-1 1 0 0 0,1 0 0 0 0,-1 0 0 0 0,0 0 0 0 0,1 0 0 0 0,-1 0 0 0 0,0 0 0 0 0,0 0 0 0 0,1 0 0 0 0,-1 1 0 0 0,0-1 0 0 0,0 0 0 0 0,0 0 0 0 0,0 1 0 0 0,0-1 0 0 0,0 0-1 0 0,0 1 1 0 0,0-1 0 0 0,0 1 0 0 0,-1-1 0 0 0,1 1 0 0 0,0 0 0 0 0,0 0 0 0 0,0-1 0 0 0,-1 1 0 0 0,1 0 0 0 0,0 0 0 0 0,0 0 0 0 0,0 0 0 0 0,-1 0 0 0 0,1 0 0 0 0,0 1 0 0 0,0-1 0 0 0,0 0 0 0 0,0 1 0 0 0,-1-1 0 0 0,1 1 0 0 0,0-1 0 0 0,0 1 0 0 0,0-1 0 0 0,0 1 0 0 0,0 0 0 0 0,0-1 0 0 0,0 1 0 0 0,0 0 0 0 0,0 0 0 0 0,1 0 0 0 0,-1 0 0 0 0,0 0 0 0 0,0 0-1 0 0,-50 52-3 0 0,47-47-70 0 0,0 0 0 0 0,1 1-1 0 0,-1-1 1 0 0,1 0-1 0 0,1 1 1 0 0,-1 0 0 0 0,1 0-1 0 0,0-1 1 0 0,0 1-1 0 0,1 0 1 0 0,0 1-1 0 0,1-1 1 0 0,-1 0 0 0 0,1 0-1 0 0,0 0 1 0 0,1 0-1 0 0,0 0 1 0 0,0 0-1 0 0,1 0 1 0 0,0 0 0 0 0,0 0-1 0 0,0 0 1 0 0,1 0-1 0 0,0-1 1 0 0,0 0 0 0 0,1 1-1 0 0,-1-1 1 0 0,2 0-1 0 0,-1-1 1 0 0,0 1-1 0 0,1-1 1 0 0,0 0 0 0 0,1 0-1 0 0,-1 0 1 0 0,1-1-1 0 0,0 0 1 0 0,0 0 0 0 0,4 2 73 0 0,93 21-2090 0 0,-50-23 123 0 0</inkml:trace>
  <inkml:trace contextRef="#ctx0" brushRef="#br0" timeOffset="8790.883">19930 15237 6009 0 0,'-10'-2'232'0'0,"0"1"-1"0"0,1 0 0 0 0,-1 1 0 0 0,0 0 1 0 0,0 0-1 0 0,0 1 0 0 0,0 0 1 0 0,1 1-1 0 0,-1 0 0 0 0,0 0 1 0 0,1 1-1 0 0,0 1 0 0 0,0-1 0 0 0,0 1 1 0 0,0 1-1 0 0,-3 2-231 0 0,-13 17 116 0 0,1 2-1 0 0,1 1 1 0 0,2 0-1 0 0,0 2 1 0 0,2 0-1 0 0,1 2 1 0 0,2 0-1 0 0,0 0 1 0 0,3 2-1 0 0,0-1 1 0 0,0 8-116 0 0,-135 408 1395 0 0,133-405-1269 0 0,3 0 1 0 0,2 1-1 0 0,2 0 1 0 0,1 1-1 0 0,3 0 1 0 0,1 18-127 0 0,2-58 8 0 0,1 1 0 0 0,0-1 0 0 0,1 0 0 0 0,-1 0-1 0 0,1 1 1 0 0,0-1 0 0 0,0 0 0 0 0,1 0 0 0 0,-1 0 0 0 0,1 0 0 0 0,0 0 0 0 0,1-1 0 0 0,-1 1 0 0 0,1 0 0 0 0,0-1 0 0 0,0 0 0 0 0,0 0 0 0 0,1 0 0 0 0,-1 0 0 0 0,1 0-1 0 0,0-1 1 0 0,0 1 0 0 0,0-1 0 0 0,1 0 0 0 0,-1-1 0 0 0,1 1 0 0 0,0-1 0 0 0,-1 0 0 0 0,1 0 0 0 0,0 0 0 0 0,0-1 0 0 0,1 1 0 0 0,-1-1 0 0 0,0 0 0 0 0,0-1-1 0 0,0 0 1 0 0,1 1 0 0 0,-1-1 0 0 0,0-1 0 0 0,2 0-8 0 0,30-6-232 0 0,-1-2 1 0 0,1-1-1 0 0,-1-3 0 0 0,-1 0 0 0 0,0-2 1 0 0,-1-2-1 0 0,-1-1 0 0 0,-1-2 0 0 0,14-11 232 0 0,-9 5-863 0 0,-1-1 0 0 0,-2-2 0 0 0,-1-1 0 0 0,-1-2 0 0 0,-2-1 0 0 0,-1-1 0 0 0,8-16 863 0 0,-8 17 88 0 0,-25 34 3089 0 0,-139 322 2067 0 0,134-322-5232 0 0,0 0 1 0 0,-1 1-1 0 0,1-1 1 0 0,0 0-1 0 0,0 1 1 0 0,0 0-1 0 0,1-1 1 0 0,-1 1-1 0 0,0-1 1 0 0,0 1-1 0 0,1 0 1 0 0,-1 0-1 0 0,1-1 1 0 0,0 1-1 0 0,-1 0 1 0 0,1 0-1 0 0,0 0 1 0 0,0 0-1 0 0,0-1 1 0 0,0 1-1 0 0,0 0 1 0 0,1 0-1 0 0,-1 0 1 0 0,1-1-1 0 0,-1 1 1 0 0,1 0-1 0 0,-1-1 1 0 0,1 1-1 0 0,0 0 1 0 0,0-1-1 0 0,0 1 1 0 0,0-1-1 0 0,0 1 1 0 0,0-1-1 0 0,0 1 1 0 0,1-1-1 0 0,-1 0 1 0 0,0 0-1 0 0,1 1 1 0 0,-1-1-1 0 0,1 0 1 0 0,-1 0-1 0 0,1-1 1 0 0,0 1-1 0 0,-1 0 1 0 0,1 0-1 0 0,0-1 1 0 0,-1 1-1 0 0,1-1 1 0 0,0 0-1 0 0,0 1 1 0 0,0-1-1 0 0,-1 0 1 0 0,1 0-1 0 0,0 0 1 0 0,0 0-1 0 0,0-1 1 0 0,0 1-1 0 0,0 0-12 0 0,14-10 23 0 0,0-1-1 0 0,0-1 1 0 0,-2 0 0 0 0,1-1 0 0 0,-1 0-1 0 0,-1-1 1 0 0,-1-1 0 0 0,0 0-1 0 0,-1 0 1 0 0,0-2 0 0 0,2-5-23 0 0,11-13 6 0 0,0 6-49 0 0,-2-1 1 0 0,-1-1-1 0 0,-2-1 0 0 0,-1 0 1 0 0,-1-2-1 0 0,-2 0 0 0 0,-2 0 1 0 0,-1-2-1 0 0,-1 1 0 0 0,-2-1 1 0 0,-2-1-1 0 0,1-16 43 0 0,-8 49 4 0 0,1 0 1 0 0,-1 0-1 0 0,0 0 0 0 0,-1 1 1 0 0,1-1-1 0 0,-1 0 0 0 0,1 0 1 0 0,-1 0-1 0 0,0 1 0 0 0,-1-1 1 0 0,1 0-1 0 0,0 1 0 0 0,-1-1 1 0 0,0 1-1 0 0,0-1 0 0 0,0 1 1 0 0,-1 0-1 0 0,1 0 0 0 0,0 0 1 0 0,-1 0-1 0 0,0 1 0 0 0,0-1 1 0 0,0 1-1 0 0,0-1 0 0 0,0 1 1 0 0,-1 0-1 0 0,1 0 0 0 0,0 0 1 0 0,-1 1-1 0 0,0-1 0 0 0,1 1 0 0 0,-1 0 1 0 0,0 0-1 0 0,0 0 0 0 0,0 1 1 0 0,1-1-1 0 0,-1 1 0 0 0,0 0 1 0 0,0 0-1 0 0,0 0 0 0 0,-3 1-4 0 0,-19 11 72 0 0,1 0-1 0 0,0 2 0 0 0,1 1 0 0 0,1 1 0 0 0,0 1 0 0 0,1 0 0 0 0,1 2 0 0 0,1 1 0 0 0,0 0 0 0 0,2 2 0 0 0,0 0 1 0 0,2 1-1 0 0,-5 8-71 0 0,3-5 37 0 0,0 2 1 0 0,1 1 0 0 0,2 0 0 0 0,1 1 0 0 0,1 0-1 0 0,-2 13-37 0 0,13-40-13 0 0,0 1 0 0 0,1-1-1 0 0,0 0 1 0 0,0 0-1 0 0,0 1 1 0 0,0-1 0 0 0,0 1-1 0 0,0-1 1 0 0,1 1-1 0 0,0-1 1 0 0,0 1 0 0 0,0-1-1 0 0,0 1 1 0 0,0-1-1 0 0,1 1 1 0 0,-1-1 0 0 0,1 1-1 0 0,0-1 1 0 0,0 0-1 0 0,1 1 1 0 0,-1-1 0 0 0,1 0-1 0 0,-1 0 1 0 0,1 0-1 0 0,0 0 1 0 0,0 0 0 0 0,0 0-1 0 0,1-1 1 0 0,-1 1-1 0 0,1 0 1 0 0,-1-1 0 0 0,1 0-1 0 0,0 0 1 0 0,0 0-1 0 0,0 0 1 0 0,0 0 0 0 0,0-1-1 0 0,0 1 1 0 0,0-1-1 0 0,1 0 1 0 0,1 1 13 0 0,16-6-596 0 0,1 0 0 0 0,-1-1 0 0 0,0-2 0 0 0,-1 0-1 0 0,0-1 1 0 0,0-1 0 0 0,0 0 0 0 0,-1-2 0 0 0,-1 0 0 0 0,0-2 0 0 0,0 0 0 0 0,-2 0 0 0 0,1-2 0 0 0,0-1 596 0 0,1 1-506 0 0,20-17-1072 0 0</inkml:trace>
  <inkml:trace contextRef="#ctx0" brushRef="#br0" timeOffset="10425.904">20514 15973 1472 0 0,'1'-1'110'0'0,"0"0"0"0"0,-1 0-1 0 0,1 1 1 0 0,0-1 0 0 0,-1 0-1 0 0,1 0 1 0 0,0 1 0 0 0,0-1-1 0 0,0 0 1 0 0,0 1 0 0 0,-1-1-1 0 0,1 1 1 0 0,0-1 0 0 0,0 1-1 0 0,0 0 1 0 0,0-1 0 0 0,0 1-1 0 0,0 0 1 0 0,0 0 0 0 0,1-1-1 0 0,-1 1 1 0 0,0 0-1 0 0,0 0 1 0 0,0 0 0 0 0,0 0-1 0 0,0 1 1 0 0,0-1 0 0 0,0 0-1 0 0,0 0 1 0 0,0 1 0 0 0,0-1-1 0 0,0 0 1 0 0,0 1 0 0 0,0-1-1 0 0,0 1 1 0 0,0-1 0 0 0,0 1-1 0 0,-1 0 1 0 0,1-1 0 0 0,0 1-1 0 0,0 0 1 0 0,-1 0 0 0 0,1-1-1 0 0,0 1 1 0 0,-1 0 0 0 0,1 0-1 0 0,-1 0 1 0 0,1 0 0 0 0,-1 0-1 0 0,1 0 1 0 0,-1 0 0 0 0,0 0-1 0 0,1 0 1 0 0,-1 0 0 0 0,0 0-1 0 0,0 0 1 0 0,0 0 0 0 0,0 0-1 0 0,0 0 1 0 0,0 0 0 0 0,0 0-1 0 0,0 0 1 0 0,0 0 0 0 0,0 0-1 0 0,-1 0 1 0 0,1 1-110 0 0,-109 295 5698 0 0,67-219-4860 0 0,43-78-833 0 0,-1 1 0 0 0,0-1 0 0 0,1 1 1 0 0,0-1-1 0 0,-1 1 0 0 0,1-1 0 0 0,-1 1 0 0 0,1-1 0 0 0,-1 1 1 0 0,1-1-1 0 0,0 0 0 0 0,-1 1 0 0 0,1-1 0 0 0,0 0 0 0 0,0 0 1 0 0,-1 1-1 0 0,1-1 0 0 0,0 0 0 0 0,-1 0 0 0 0,1 0 0 0 0,0 0 1 0 0,0 0-1 0 0,-1 0 0 0 0,1 0 0 0 0,0 0 0 0 0,0 0 0 0 0,-1-1 1 0 0,1 1-1 0 0,0 0 0 0 0,-1 0 0 0 0,1-1 0 0 0,0 1 0 0 0,-1 0 0 0 0,1-1 1 0 0,0 1-1 0 0,-1 0 0 0 0,1-1 0 0 0,-1 1 0 0 0,1-1 0 0 0,-1 1 1 0 0,1-1-1 0 0,-1 0 0 0 0,1 1 0 0 0,-1-1 0 0 0,1 1 0 0 0,-1-1 1 0 0,0 0-6 0 0,36-25-104 0 0,-2-1 1 0 0,-1-2-1 0 0,-2-2 1 0 0,0 0 0 0 0,-2-2-1 0 0,-2-2 1 0 0,9-14 103 0 0,136-150-934 0 0,-171 198 934 0 0,-1-1-1 0 0,1 1 1 0 0,0 0 0 0 0,0-1-1 0 0,0 1 1 0 0,0 0 0 0 0,0-1 0 0 0,0 1-1 0 0,0 0 1 0 0,0 0 0 0 0,0 0-1 0 0,0 0 1 0 0,1 0 0 0 0,-1 0-1 0 0,0 0 1 0 0,1 0 0 0 0,-1 1-1 0 0,1-1 1 0 0,-1 0 0 0 0,1 1 0 0 0,-1 0-1 0 0,1-1 1 0 0,-1 1 0 0 0,1 0-1 0 0,0-1 1 0 0,-1 1 0 0 0,1 0-1 0 0,-1 0 1 0 0,1 0 0 0 0,0 1-1 0 0,-1-1 1 0 0,1 0 0 0 0,-1 1 0 0 0,1-1-1 0 0,-1 1 1 0 0,1-1 0 0 0,-1 1-1 0 0,1 0 1 0 0,-1-1 0 0 0,1 1-1 0 0,-1 0 1 0 0,0 0 0 0 0,0 0 0 0 0,1 0-1 0 0,-1 0 1 0 0,0 0 0 0 0,0 1-1 0 0,0-1 1 0 0,0 0 0 0 0,0 0-1 0 0,0 1 1 0 0,-1-1 0 0 0,1 1-1 0 0,0-1 1 0 0,-1 1 0 0 0,1-1 0 0 0,-1 1-1 0 0,1-1 1 0 0,-1 1 0 0 0,0-1-1 0 0,0 2 1 0 0,2 45 101 0 0,-3-41-86 0 0,0 0-1 0 0,0 0 0 0 0,1 1 0 0 0,-1-1 0 0 0,2 0 1 0 0,-1 0-1 0 0,1 1 0 0 0,0-1 0 0 0,1 0 1 0 0,0 0-1 0 0,0 0 0 0 0,0 0 0 0 0,1 0 0 0 0,0-1 1 0 0,0 1-1 0 0,1-1 0 0 0,0 0 0 0 0,0 0 0 0 0,0 0 1 0 0,1 0-1 0 0,0-1 0 0 0,0 0 0 0 0,3 3-14 0 0,-1-7 3 0 0,0 0-1 0 0,0 0 0 0 0,0-1 0 0 0,-1 0 1 0 0,1 0-1 0 0,0 0 0 0 0,0-1 0 0 0,0 0 1 0 0,0-1-1 0 0,-1 1 0 0 0,1-1 0 0 0,0-1 1 0 0,4-1-3 0 0,20-10-168 0 0,0-1 0 0 0,-1-2 0 0 0,-1 0 1 0 0,0-2-1 0 0,-2-1 0 0 0,3-5 168 0 0,31-20-419 0 0,19 0 120 0 0,-77 46 315 0 0,-1 0-1 0 0,1 1 1 0 0,0 0-1 0 0,0-1 1 0 0,-1 1-1 0 0,1 0 1 0 0,-1 1-1 0 0,0-1 1 0 0,1 0-1 0 0,-1 1 1 0 0,0-1-1 0 0,0 1 1 0 0,-1-1-1 0 0,1 1 1 0 0,0 0-1 0 0,-1 0 0 0 0,0 0 1 0 0,0 0-1 0 0,0 0 1 0 0,0 0-1 0 0,0 0 1 0 0,0 0-1 0 0,-1 1 1 0 0,0-1-1 0 0,1 0 1 0 0,-1 0-1 0 0,0 0 1 0 0,-1 1-1 0 0,1-1 1 0 0,-1 2-16 0 0,3 6 34 0 0,9 71 34 0 0,-10-58-36 0 0,0 1 0 0 0,2 0 1 0 0,1-1-1 0 0,1 1 0 0 0,1-1 0 0 0,1-1 0 0 0,1 1 0 0 0,1-1 1 0 0,1 0-1 0 0,0-1 0 0 0,2 0 0 0 0,1-1 0 0 0,1-1 1 0 0,1 0-1 0 0,0 0 0 0 0,3 0-32 0 0,-14-17-11 0 0,0-1-1 0 0,0 1 1 0 0,0-1 0 0 0,1 0-1 0 0,-1 0 1 0 0,0-1 0 0 0,1 1-1 0 0,-1-1 1 0 0,1 0 0 0 0,0 0-1 0 0,-1-1 1 0 0,1 1 0 0 0,0-1-1 0 0,-1 0 1 0 0,1 0 0 0 0,0-1-1 0 0,-1 1 1 0 0,1-1 0 0 0,0 0-1 0 0,-1 0 1 0 0,1-1 0 0 0,-1 1-1 0 0,0-1 1 0 0,1 0 0 0 0,-1 0-1 0 0,0-1 1 0 0,0 1 0 0 0,0-1-1 0 0,-1 0 1 0 0,1 0 0 0 0,0 0-1 0 0,-1 0 1 0 0,0-1 0 0 0,0 1-1 0 0,0-1 1 0 0,0 0-1 0 0,-1 0 1 0 0,0 0 0 0 0,1 0-1 0 0,-1 0 12 0 0,43-64 129 0 0,-44 67-11 0 0,-31 85 957 0 0,8-27-737 0 0,3 1-1 0 0,2 1 0 0 0,3 0 1 0 0,2 2-1 0 0,3-1 1 0 0,3 1-1 0 0,2 0 0 0 0,3 4-337 0 0,14-11 202 0 0,-4-88-50 0 0,21-542-179 0 0,-14 436-129 0 0,7 1 0 0 0,5 1 0 0 0,15-27 156 0 0,6 53-83 0 0,-48 112 80 0 0,1 0 1 0 0,-1 1-1 0 0,0-1 0 0 0,0 0 0 0 0,1 0 1 0 0,-1 1-1 0 0,0-1 0 0 0,0 0 0 0 0,0 1 0 0 0,1-1 1 0 0,-1 1-1 0 0,0 0 0 0 0,0-1 0 0 0,0 1 0 0 0,0 0 1 0 0,0 0-1 0 0,0 0 0 0 0,0 0 0 0 0,-1-1 0 0 0,1 1 1 0 0,0 0-1 0 0,0 0 0 0 0,-1 1 0 0 0,1-1 0 0 0,0 0 1 0 0,-1 0-1 0 0,1 0 0 0 0,-1 0 0 0 0,0 0 0 0 0,1 1 1 0 0,-1-1-1 0 0,0 0 0 0 0,0 0 0 0 0,0 1 0 0 0,1-1 1 0 0,-1 0-1 0 0,-1 1 0 0 0,1-1 0 0 0,0 0 0 0 0,0 0 1 0 0,0 1 2 0 0,1 33-1 0 0,0 0 0 0 0,-3 0 1 0 0,0 0-1 0 0,-3 0 0 0 0,-1-1 0 0 0,-9 32 1 0 0,13-54 2 0 0,-32 114 42 0 0,5-102 20 0 0,32-36-80 0 0,2 1 3 0 0,1-1 0 0 0,1 1-1 0 0,0 0 1 0 0,0 1 0 0 0,1 0 0 0 0,0 0 0 0 0,1 1-1 0 0,0 0 1 0 0,1 0 0 0 0,4-3 13 0 0,-7 6-10 0 0,1 0 1 0 0,0 0-1 0 0,0 0 1 0 0,1 1-1 0 0,-1 0 1 0 0,1 1-1 0 0,0 0 1 0 0,0 0-1 0 0,0 1 1 0 0,1 0-1 0 0,-1 1 1 0 0,1 0-1 0 0,0 0 0 0 0,0 1 1 0 0,-1 1-1 0 0,1-1 1 0 0,0 2-1 0 0,0-1 1 0 0,0 1-1 0 0,-1 1 1 0 0,1-1-1 0 0,0 2 1 0 0,-1-1-1 0 0,1 2 1 0 0,-1-1-1 0 0,0 1 1 0 0,5 3 9 0 0,-8-3-3 0 0,4 3 10 0 0,0 0 0 0 0,0 0 0 0 0,1-1 1 0 0,-1 0-1 0 0,1-1 0 0 0,1 0 1 0 0,-1-1-1 0 0,1-1 0 0 0,-1 1 1 0 0,1-2-1 0 0,0 1 0 0 0,0-2 1 0 0,0 0-1 0 0,0 0 0 0 0,0-1 1 0 0,1 0-1 0 0,-1-1 0 0 0,0-1 1 0 0,0 0-1 0 0,0-1 0 0 0,7-2-7 0 0,-8-1 10 0 0,1 0 0 0 0,-1-1 0 0 0,-1-1 0 0 0,0 0 0 0 0,0 0-1 0 0,0-1 1 0 0,-1 0 0 0 0,0-1 0 0 0,-1 0 0 0 0,0 0 0 0 0,-1-1 0 0 0,0 0-1 0 0,-1 0 1 0 0,0 0 0 0 0,0-1 0 0 0,-1 0 0 0 0,-1 0 0 0 0,0-1 0 0 0,-1 1-1 0 0,0-1 1 0 0,-1 0 0 0 0,0 1 0 0 0,-1-1 0 0 0,-1 0 0 0 0,0 0 0 0 0,0 0-1 0 0,-1 0 1 0 0,-1 0 0 0 0,0 0 0 0 0,-1 1 0 0 0,-1-1 0 0 0,0 1 0 0 0,-1-3-10 0 0,5 9 0 0 0,-1-1 1 0 0,0 1-1 0 0,0 0 1 0 0,0-1-1 0 0,-1 1 1 0 0,1 0-1 0 0,-2 0 1 0 0,1 0 0 0 0,-1 0-1 0 0,1 1 1 0 0,-2-1-1 0 0,1 1 1 0 0,-1 0-1 0 0,1-1 1 0 0,-1 2-1 0 0,-1-1 1 0 0,1 0-1 0 0,-1 1 1 0 0,0 0-1 0 0,0 0 1 0 0,0 0 0 0 0,0 1-1 0 0,-1-1 1 0 0,1 1-1 0 0,-1 1 1 0 0,0-1-1 0 0,0 1 1 0 0,0 0-1 0 0,0 0 1 0 0,0 1-1 0 0,0 0 1 0 0,-1 0-1 0 0,1 0 1 0 0,0 1 0 0 0,-1 0-1 0 0,1 0 1 0 0,-3 1-1 0 0,-4 6 7 0 0,0 0 1 0 0,1 1 0 0 0,0 1-1 0 0,0 0 1 0 0,0 0 0 0 0,2 1-1 0 0,-1 1 1 0 0,1 0-1 0 0,1 0 1 0 0,0 1 0 0 0,0 0-1 0 0,1 1 1 0 0,1 0 0 0 0,0 0-1 0 0,-4 11-7 0 0,8-20 3 0 0,-1 1 0 0 0,1-1-1 0 0,0 0 1 0 0,0 1 0 0 0,0 0-1 0 0,1 0 1 0 0,0 0 0 0 0,0 0-1 0 0,0 0 1 0 0,0 0 0 0 0,1 0-1 0 0,0 1 1 0 0,0-1 0 0 0,0 0-1 0 0,1 1 1 0 0,0-1 0 0 0,0 1-1 0 0,0-1 1 0 0,1 1 0 0 0,0-1-1 0 0,0 0 1 0 0,0 1 0 0 0,0-1-1 0 0,1 0 1 0 0,0 0 0 0 0,0 0-1 0 0,1 0 1 0 0,-1 0 0 0 0,1-1-1 0 0,0 1 1 0 0,0-1 0 0 0,0 1-1 0 0,1-1 1 0 0,0 0 0 0 0,0 0-1 0 0,0-1 1 0 0,0 1 0 0 0,0-1-1 0 0,1 0 1 0 0,-1 0 0 0 0,1-1-1 0 0,0 1 1 0 0,0-1 0 0 0,3 1-3 0 0,6-2 4 0 0,0-2 1 0 0,-1 1 0 0 0,1-2 0 0 0,-1 0-1 0 0,1-1 1 0 0,-1 0 0 0 0,0-1 0 0 0,0 0-1 0 0,0-1 1 0 0,0 0 0 0 0,-1-1 0 0 0,0-1-1 0 0,0 0 1 0 0,-1 0 0 0 0,0-2-5 0 0,97-45 27 0 0,-105 55-27 0 0,-1-1 0 0 0,1 0 0 0 0,-1 1 0 0 0,0 0 0 0 0,1 0 0 0 0,-1 0 0 0 0,0 0 0 0 0,1 0 0 0 0,-1 0 0 0 0,0 0 0 0 0,0 1 0 0 0,0-1 0 0 0,0 1 0 0 0,0 0 0 0 0,-1-1-1 0 0,1 1 1 0 0,0 0 0 0 0,-1 0 0 0 0,1 0 0 0 0,-1 0 0 0 0,0 0 0 0 0,0 0 0 0 0,0 1 0 0 0,0-1 0 0 0,0 0 0 0 0,0 1 0 0 0,0-1 0 0 0,-1 0 0 0 0,1 1 0 0 0,-1-1 0 0 0,0 1 0 0 0,0-1 0 0 0,0 1-1 0 0,0-1 1 0 0,0 1 0 0 0,0-1 0 0 0,-1 1 0 0 0,1-1 0 0 0,-1 2 0 0 0,6 27 2 0 0,-5-29 1 0 0,0 0 0 0 0,0 0-1 0 0,0 0 1 0 0,1 0-1 0 0,-1 0 1 0 0,1 0-1 0 0,-1 0 1 0 0,1 0 0 0 0,0 0-1 0 0,0 0 1 0 0,0 0-1 0 0,0 0 1 0 0,0 0 0 0 0,0 0-1 0 0,0-1 1 0 0,1 1-1 0 0,-1-1 1 0 0,1 1-1 0 0,-1-1 1 0 0,1 1 0 0 0,0-1-1 0 0,-1 0 1 0 0,1 1-1 0 0,0-1 1 0 0,0 0-1 0 0,0-1 1 0 0,0 1 0 0 0,0 0-1 0 0,0 0 1 0 0,0-1-1 0 0,0 1 1 0 0,0-1 0 0 0,0 0-1 0 0,0 1 1 0 0,0-1-1 0 0,0 0 1 0 0,1 0-1 0 0,-1-1 1 0 0,0 1 0 0 0,0 0-1 0 0,0-1 1 0 0,0 1-1 0 0,0-1 1 0 0,0 0-1 0 0,0 1 1 0 0,1-2-3 0 0,267-233-129 0 0,-269 233 126 0 0,0 1 1 0 0,1 0 0 0 0,-1 0 0 0 0,0 0 0 0 0,1 0-1 0 0,-1 0 1 0 0,1 0 0 0 0,-1 0 0 0 0,1 0-1 0 0,-1 1 1 0 0,1-1 0 0 0,-1 1 0 0 0,1-1-1 0 0,0 1 1 0 0,-1-1 0 0 0,1 1 0 0 0,0 0 0 0 0,0 0-1 0 0,-1 0 1 0 0,1 0 0 0 0,0 0 0 0 0,-1 0-1 0 0,1 1 1 0 0,0-1 0 0 0,-1 0 0 0 0,1 1-1 0 0,0-1 1 0 0,-1 1 0 0 0,1 0 0 0 0,-1 0 0 0 0,1-1-1 0 0,-1 1 1 0 0,1 0 0 0 0,-1 0 0 0 0,0 0-1 0 0,1 0 1 0 0,-1 1 0 0 0,0-1 0 0 0,0 0 0 0 0,0 1-1 0 0,0-1 1 0 0,0 0 0 0 0,0 1 0 0 0,0-1-1 0 0,0 1 1 0 0,-1 0 0 0 0,1-1 0 0 0,0 1-1 0 0,-1-1 1 0 0,0 1 0 0 0,1 0 0 0 0,-1-1 0 0 0,0 1-1 0 0,0 0 1 0 0,0 0 0 0 0,0-1 0 0 0,0 1-1 0 0,0 0 1 0 0,0-1 0 0 0,-1 1 0 0 0,0 1 2 0 0,6 31-7 0 0,-4-22 5 0 0,0 1-1 0 0,1-1 1 0 0,0 0 0 0 0,0 1 0 0 0,2-1-1 0 0,-1 0 1 0 0,2-1 0 0 0,-1 1-1 0 0,2-1 1 0 0,-1 0 0 0 0,2 0 0 0 0,-1 0-1 0 0,1-1 1 0 0,5 4 2 0 0,-4-6 1 0 0,0-1-1 0 0,0-1 1 0 0,1 1-1 0 0,0-1 1 0 0,1-1 0 0 0,-1 0-1 0 0,1 0 1 0 0,0-1 0 0 0,0 0-1 0 0,1 0 1 0 0,-1-1-1 0 0,1-1 1 0 0,0 0 0 0 0,-1 0-1 0 0,1-1 1 0 0,0-1-1 0 0,0 0 1 0 0,0 0 0 0 0,0-1-1 0 0,0 0 1 0 0,-1-1 0 0 0,1 0-1 0 0,0-1 1 0 0,-1 0-1 0 0,0 0 1 0 0,7-4-1 0 0,438-207 31 0 0,-448 211-26 0 0,-1 0 1 0 0,0 0 0 0 0,0-1-1 0 0,0 0 1 0 0,0 0-1 0 0,-1-1 1 0 0,0 1 0 0 0,1-1-1 0 0,-2 0 1 0 0,1-1 0 0 0,-1 1-1 0 0,0-1 1 0 0,0 0-1 0 0,3-5-5 0 0,-8 8 3 0 0,-1 0 0 0 0,1 0 0 0 0,-1 0 0 0 0,0 0 0 0 0,0 0 0 0 0,0 1 0 0 0,0-1 0 0 0,0 0 0 0 0,0 1 0 0 0,-1 0 0 0 0,1 0 0 0 0,-1-1 0 0 0,1 1 0 0 0,-1 1 0 0 0,0-1 0 0 0,0 0 0 0 0,0 1 0 0 0,0 0 0 0 0,0-1 0 0 0,0 1 0 0 0,-1 0 0 0 0,1 1 0 0 0,0-1 0 0 0,0 0 0 0 0,-1 1 0 0 0,1 0 0 0 0,0 0 0 0 0,-1 0 0 0 0,1 0 0 0 0,-3 1-3 0 0,-15 0-2 0 0,1 2 1 0 0,0 0 0 0 0,-1 1-1 0 0,1 1 1 0 0,1 1 0 0 0,-1 1-1 0 0,1 1 1 0 0,0 0 0 0 0,1 1-1 0 0,0 2 1 0 0,1-1 0 0 0,0 2-1 0 0,-15 12 2 0 0,31-23 0 0 0,0 0-1 0 0,0 0 1 0 0,-1 0-1 0 0,1-1 0 0 0,0 1 1 0 0,0 0-1 0 0,0 0 0 0 0,0 1 1 0 0,0-1-1 0 0,1 0 1 0 0,-1 0-1 0 0,0 0 0 0 0,0 1 1 0 0,1-1-1 0 0,-1 0 1 0 0,1 1-1 0 0,-1-1 0 0 0,1 0 1 0 0,0 1-1 0 0,-1-1 1 0 0,1 1-1 0 0,0-1 0 0 0,0 0 1 0 0,0 1-1 0 0,0-1 0 0 0,0 1 1 0 0,0-1-1 0 0,0 1 1 0 0,1-1-1 0 0,-1 0 0 0 0,1 1 1 0 0,-1-1-1 0 0,1 0 1 0 0,-1 1-1 0 0,1-1 0 0 0,0 0 1 0 0,-1 1-1 0 0,1-1 0 0 0,0 0 1 0 0,0 0-1 0 0,0 0 1 0 0,0 0-1 0 0,0 0 0 0 0,0 0 1 0 0,0 0-1 0 0,0 0 1 0 0,1 0-1 0 0,-1-1 0 0 0,0 1 1 0 0,0 0-1 0 0,1-1 0 0 0,-1 1 1 0 0,0-1-1 0 0,1 0 1 0 0,-1 1-1 0 0,1-1 0 0 0,-1 0 1 0 0,0 0-1 0 0,1 0 1 0 0,-1 0-1 0 0,1 0 0 0 0,-1 0 1 0 0,2 0 0 0 0,99 6-25 0 0,-93-7 25 0 0,1 0 0 0 0,0 1 0 0 0,0 0 0 0 0,0 0 0 0 0,0 1 0 0 0,-1 0 0 0 0,1 1 0 0 0,0 0 0 0 0,-1 0-1 0 0,1 1 1 0 0,-1 1 0 0 0,0 0 0 0 0,4 2 0 0 0,93 27 43 0 0,-32-78-44 0 0,-30 6-7 0 0,-39 33 6 0 0,0-1 1 0 0,1 2-1 0 0,0-1 0 0 0,0 0 1 0 0,0 1-1 0 0,1 0 0 0 0,0 1 0 0 0,0 0 1 0 0,0 0-1 0 0,0 0 0 0 0,1 1 1 0 0,0 0-1 0 0,-1 0 0 0 0,1 1 0 0 0,5-1 2 0 0,-9 4 0 0 0,-1 0 0 0 0,1 1-1 0 0,0-1 1 0 0,-1 1 0 0 0,1 0-1 0 0,-1 0 1 0 0,0 1-1 0 0,0-1 1 0 0,0 0 0 0 0,0 1-1 0 0,0 0 1 0 0,0 0 0 0 0,-1 0-1 0 0,1 0 1 0 0,-1 0-1 0 0,0 0 1 0 0,0 1 0 0 0,0-1-1 0 0,0 1 1 0 0,-1 0 0 0 0,1-1-1 0 0,-1 1 1 0 0,0 0-1 0 0,0 0 1 0 0,0 0 0 0 0,-1 2 0 0 0,25 45 35 0 0,-15-43-150 0 0,0 0 0 0 0,1-1 0 0 0,0-1 1 0 0,0 0-1 0 0,1 0 0 0 0,-1-1 1 0 0,1 0-1 0 0,0-1 0 0 0,1-1 0 0 0,-1 0 1 0 0,1 0-1 0 0,-1-1 0 0 0,1-1 0 0 0,0 0 1 0 0,0-1-1 0 0,-1 0 0 0 0,1-1 0 0 0,0-1 1 0 0,10-2 114 0 0,24 3-1806 0 0,53 0-470 0 0,-47 0 488 0 0</inkml:trace>
  <inkml:trace contextRef="#ctx0" brushRef="#br0" timeOffset="12278.766">26040 15978 5345 0 0,'19'-66'2361'0'0,"33"-59"-2363"0"0,-47 111 54 0 0,-1 0 1 0 0,0-1-1 0 0,-1 0 0 0 0,-1 0 0 0 0,0 0 0 0 0,-1 0 0 0 0,0 0 0 0 0,-1 0 1 0 0,-1 0-1 0 0,-1 0 0 0 0,0 0 0 0 0,-1 0 0 0 0,0 1 0 0 0,-1-1 0 0 0,-1 1 1 0 0,0 0-1 0 0,-1 0 0 0 0,-1 0 0 0 0,0 1 0 0 0,-2-3-52 0 0,6 13 60 0 0,0 0 0 0 0,0 0 1 0 0,0 0-1 0 0,-1 0 0 0 0,1 0 0 0 0,-1 0 0 0 0,0 1 0 0 0,0 0 1 0 0,1 0-1 0 0,-1 0 0 0 0,-1 0 0 0 0,1 1 0 0 0,0-1 0 0 0,0 1 0 0 0,-1 0 1 0 0,1 1-1 0 0,0-1 0 0 0,-1 1 0 0 0,1-1 0 0 0,-1 1 0 0 0,1 1 0 0 0,-1-1 1 0 0,1 1-1 0 0,0-1 0 0 0,-1 1 0 0 0,1 1 0 0 0,0-1 0 0 0,0 0 0 0 0,-1 1 1 0 0,1 0-1 0 0,1 0 0 0 0,-1 0 0 0 0,0 1 0 0 0,0-1 0 0 0,-1 2-60 0 0,-114 113 1220 0 0,108-102-1113 0 0,-8 8 18 0 0,1 1 1 0 0,1 1 0 0 0,1 0-1 0 0,1 1 1 0 0,1 1-1 0 0,1 1 1 0 0,2-1-1 0 0,0 2 1 0 0,2 0-1 0 0,2 0 1 0 0,0 0 0 0 0,1 7-126 0 0,6-32 1 0 0,-1 0 1 0 0,1 0 0 0 0,0 0 0 0 0,0-1 0 0 0,1 1 0 0 0,-1 0 0 0 0,1 0 0 0 0,0-1-1 0 0,0 1 1 0 0,0 0 0 0 0,0-1 0 0 0,1 1 0 0 0,-1-1 0 0 0,1 0 0 0 0,0 1-1 0 0,0-1 1 0 0,0 0 0 0 0,0 0 0 0 0,1 0 0 0 0,-1 0 0 0 0,1-1 0 0 0,0 1 0 0 0,0-1-1 0 0,0 1 1 0 0,0-1 0 0 0,0 0 0 0 0,1 0 0 0 0,-1-1 0 0 0,0 1 0 0 0,2 0-2 0 0,18 1-13 0 0,0-1 1 0 0,0-1-1 0 0,0-2 1 0 0,0 0 0 0 0,0-1-1 0 0,0-1 1 0 0,0-1 0 0 0,0-1-1 0 0,6-4 13 0 0,44-6-59 0 0,-67 12 55 0 0,0 0-1 0 0,0 1 1 0 0,1 0-1 0 0,-1 0 1 0 0,1 1 0 0 0,-1-1-1 0 0,1 2 1 0 0,0-1 0 0 0,-1 1-1 0 0,1 0 1 0 0,0 0 0 0 0,0 0-1 0 0,-1 1 1 0 0,1 0 0 0 0,0 1-1 0 0,-1-1 1 0 0,1 1 0 0 0,-1 1-1 0 0,0-1 1 0 0,0 1-1 0 0,0 0 1 0 0,0 0 0 0 0,0 1-1 0 0,-1 0 1 0 0,1 0 0 0 0,-1 0-1 0 0,0 1 1 0 0,0-1 0 0 0,-1 1-1 0 0,1 0 1 0 0,-1 1 0 0 0,0-1-1 0 0,-1 1 1 0 0,3 4 4 0 0,2 21 38 0 0,-1 1 1 0 0,-1 1 0 0 0,-2-1-1 0 0,-1 1 1 0 0,-2-1 0 0 0,-1 1-1 0 0,-2 10-38 0 0,1 17 99 0 0,2-35 64 0 0,-2 1 0 0 0,-1 0 0 0 0,0-1 0 0 0,-2 1 0 0 0,-1-1 0 0 0,-1 0 0 0 0,-1 0-1 0 0,-2-1 1 0 0,0 0 0 0 0,-1-1 0 0 0,-1 1 0 0 0,-2-2 0 0 0,0 0 0 0 0,-2 0-163 0 0,14-21 8 0 0,0-1-1 0 0,0 1 1 0 0,-1-1 0 0 0,1 1 0 0 0,0-1 0 0 0,-1 1-1 0 0,1-1 1 0 0,0 0 0 0 0,-1 0 0 0 0,1 1 0 0 0,0-1 0 0 0,-1 0-1 0 0,1-1 1 0 0,-1 1 0 0 0,1 0 0 0 0,0 0 0 0 0,-1 0-1 0 0,1-1 1 0 0,0 1 0 0 0,-1-1 0 0 0,1 1 0 0 0,0-1 0 0 0,0 1-1 0 0,0-1 1 0 0,-1 0 0 0 0,1 0 0 0 0,0 0 0 0 0,0 1-1 0 0,0-1 1 0 0,0 0 0 0 0,0 0 0 0 0,0 0 0 0 0,1-1-1 0 0,-1 1 1 0 0,0 0 0 0 0,0 0 0 0 0,1 0 0 0 0,-1-1 0 0 0,1 1-1 0 0,-1 0 1 0 0,1 0 0 0 0,-1-1 0 0 0,1 1 0 0 0,0 0-1 0 0,0-1 1 0 0,0 1 0 0 0,0-1 0 0 0,0 1 0 0 0,0 0 0 0 0,0-1-8 0 0,-4-16 1 0 0,2 0 0 0 0,0 0 1 0 0,1-1-1 0 0,1 1 1 0 0,1 0-1 0 0,0-1 1 0 0,1 1-1 0 0,1 0 1 0 0,1 0-1 0 0,4-11-1 0 0,16-48-75 0 0,4 1 1 0 0,2 2-1 0 0,18-28 75 0 0,-26 55-43 0 0,26-52-42 0 0,3 1-1 0 0,5 3 0 0 0,20-21 86 0 0,-47 73-7 0 0,-21 29 2 0 0,0 0 1 0 0,1 1-1 0 0,1 0 1 0 0,0 1-1 0 0,1 0 0 0 0,0 0 1 0 0,0 1-1 0 0,1 1 0 0 0,1 0 1 0 0,11-7 4 0 0,-23 16-2 0 0,0 0 0 0 0,1 1 1 0 0,-1-1-1 0 0,1 0 0 0 0,-1 1 1 0 0,0-1-1 0 0,1 1 0 0 0,-1-1 0 0 0,1 1 1 0 0,-1-1-1 0 0,1 1 0 0 0,-1 0 1 0 0,1 0-1 0 0,0 0 0 0 0,-1 0 0 0 0,1 0 1 0 0,-1 0-1 0 0,1 0 0 0 0,-1 1 1 0 0,1-1-1 0 0,-1 1 0 0 0,1-1 1 0 0,-1 1-1 0 0,1-1 0 0 0,-1 1 0 0 0,0 0 1 0 0,1-1-1 0 0,-1 1 0 0 0,0 0 1 0 0,0 0-1 0 0,1 0 0 0 0,-1 0 1 0 0,0 0-1 0 0,0 1 0 0 0,0-1 0 0 0,0 0 1 0 0,0 0-1 0 0,-1 1 0 0 0,1-1 1 0 0,0 0-1 0 0,-1 1 0 0 0,1-1 1 0 0,-1 1-1 0 0,1-1 0 0 0,-1 1 0 0 0,1-1 1 0 0,-1 1-1 0 0,0-1 0 0 0,0 1 1 0 0,0-1-1 0 0,0 1 0 0 0,0 0 2 0 0,-2 84-30 0 0,-13-15 22 0 0,11-60 10 0 0,0 0-1 0 0,1 1 0 0 0,0-1 1 0 0,1 1-1 0 0,0 0 0 0 0,1-1 1 0 0,1 1-1 0 0,-1 0 0 0 0,2 0 0 0 0,0 0 1 0 0,0-1-1 0 0,1 1 0 0 0,1 0 1 0 0,0-1-1 0 0,2 6-1 0 0,0-11-26 0 0,1 0 0 0 0,-1-1 0 0 0,1 1-1 0 0,0-1 1 0 0,1-1 0 0 0,-1 1 0 0 0,1-1 0 0 0,0 0-1 0 0,0-1 1 0 0,0 0 0 0 0,0 0 0 0 0,1 0 0 0 0,-1-1 0 0 0,1 0-1 0 0,0-1 1 0 0,0 1 0 0 0,-1-1 0 0 0,1-1 0 0 0,0 0 0 0 0,0 0-1 0 0,0 0 1 0 0,0-1 0 0 0,-1 0 0 0 0,1-1 0 0 0,0 0-1 0 0,-1 0 1 0 0,1 0 0 0 0,-1-1 0 0 0,0 0 0 0 0,1-1 0 0 0,3-2 26 0 0,34-6-472 0 0,-27 7 393 0 0,1 0 0 0 0,0 1 0 0 0,0 1 0 0 0,0 1 0 0 0,0 1 0 0 0,1 0 0 0 0,-1 2 0 0 0,0 0 0 0 0,1 1 0 0 0,-1 1 0 0 0,0 1 0 0 0,9 3 79 0 0,-7 0 10 0 0,-12-2 15 0 0,1-1 0 0 0,-1 0-1 0 0,1 0 1 0 0,-1-1 0 0 0,1-1-1 0 0,0 0 1 0 0,0 0 0 0 0,0-1-1 0 0,1 0 1 0 0,-1 0 0 0 0,0-1-1 0 0,0-1 1 0 0,0 0-1 0 0,1 0 1 0 0,-1-1 0 0 0,0 0-1 0 0,-1-1 1 0 0,1 0 0 0 0,8-4-25 0 0,-5 1 19 0 0,-1-1-1 0 0,0 0 1 0 0,0-1 0 0 0,-1 0 0 0 0,0-1 0 0 0,0 0 0 0 0,-1-1 0 0 0,0 0 0 0 0,-1-1-1 0 0,0 0 1 0 0,-1 0 0 0 0,0-1 0 0 0,0 0 0 0 0,-2 0 0 0 0,1-1 0 0 0,-1 0 0 0 0,-1 0-1 0 0,-1 0 1 0 0,0-1 0 0 0,0 1 0 0 0,-2-1 0 0 0,1 0 0 0 0,-2 0 0 0 0,0 0 0 0 0,0 0-1 0 0,-2-2-18 0 0,1 12 3 0 0,0 0 0 0 0,-1 0 0 0 0,1 0 0 0 0,-1 0 0 0 0,0 0 0 0 0,0 0 0 0 0,0 0 0 0 0,-1 1-1 0 0,1-1 1 0 0,-1 0 0 0 0,0 1 0 0 0,0-1 0 0 0,0 1 0 0 0,-1 0 0 0 0,1-1 0 0 0,-1 1 0 0 0,0 0 0 0 0,0 1-1 0 0,0-1 1 0 0,0 0 0 0 0,0 1 0 0 0,0 0 0 0 0,-1 0 0 0 0,1 0 0 0 0,-1 0 0 0 0,0 0 0 0 0,1 1-1 0 0,-1 0 1 0 0,0-1 0 0 0,0 1 0 0 0,0 1 0 0 0,0-1 0 0 0,0 1 0 0 0,0-1 0 0 0,0 1 0 0 0,0 0 0 0 0,0 1-1 0 0,0-1 1 0 0,0 1 0 0 0,0-1 0 0 0,-1 2-3 0 0,-14 2 34 0 0,1 1 0 0 0,0 0 0 0 0,0 2 0 0 0,0 0 0 0 0,1 1 0 0 0,0 1 0 0 0,1 1 1 0 0,0 0-1 0 0,0 1 0 0 0,1 0 0 0 0,0 2 0 0 0,1 0 0 0 0,1 0 0 0 0,0 1 0 0 0,1 1 0 0 0,0 0 0 0 0,-1 4-34 0 0,11-16 2 0 0,1-1 1 0 0,0 0-1 0 0,0 0 1 0 0,0 1-1 0 0,1-1 1 0 0,-1 1-1 0 0,0-1 1 0 0,1 1-1 0 0,0-1 1 0 0,0 1-1 0 0,-1-1 1 0 0,2 1-1 0 0,-1-1 1 0 0,0 1-1 0 0,0-1 1 0 0,1 1-1 0 0,-1-1 1 0 0,1 1-1 0 0,0-1 1 0 0,0 0-1 0 0,0 1 1 0 0,0-1-1 0 0,0 0 1 0 0,0 0-1 0 0,1 0 1 0 0,-1 1-1 0 0,1-1 1 0 0,-1-1-1 0 0,1 1 1 0 0,0 0-1 0 0,0 0 1 0 0,0-1-1 0 0,0 1 1 0 0,0-1-1 0 0,0 1 1 0 0,0-1-1 0 0,2 1-2 0 0,90 34 0 0 0,375 59-31 0 0,-443-88 31 0 0,-1-2-1 0 0,1 0 1 0 0,-1-2-1 0 0,1-1 1 0 0,0-1-1 0 0,0-1 1 0 0,0-2-1 0 0,0 0 1 0 0,0-2-1 0 0,7-2 1 0 0,-21 3 6 0 0,0 0 0 0 0,0-1-1 0 0,0 0 1 0 0,0-1 0 0 0,-1 0-1 0 0,0-1 1 0 0,0-1-1 0 0,0 1 1 0 0,-1-1 0 0 0,0-1-1 0 0,0 0 1 0 0,-1-1-1 0 0,0 0 1 0 0,-1 0 0 0 0,1 0-1 0 0,-2-1 1 0 0,0-1 0 0 0,0 1-1 0 0,-1-1 1 0 0,0 0-1 0 0,0-1 1 0 0,-1-2-6 0 0,-2 7-4 0 0,0 0-1 0 0,-1 1 1 0 0,0-1 0 0 0,-1 0-1 0 0,0 0 1 0 0,0 0 0 0 0,0-1 0 0 0,-1 1-1 0 0,0 0 1 0 0,0 0 0 0 0,-1 0-1 0 0,0 0 1 0 0,0 0 0 0 0,0 0 0 0 0,-1 0-1 0 0,0 0 1 0 0,-1 0 0 0 0,0 1-1 0 0,0-1 1 0 0,0 1 0 0 0,-1 0-1 0 0,1 0 1 0 0,-1 0 0 0 0,-1 0 0 0 0,1 1-1 0 0,-1-1 1 0 0,-2-1 4 0 0,0 4-4 0 0,1-1 0 0 0,-1 1 0 0 0,0 0-1 0 0,0 0 1 0 0,0 1 0 0 0,0-1 0 0 0,0 2 0 0 0,-1-1 0 0 0,1 1 0 0 0,0 0 0 0 0,-1 1-1 0 0,1 0 1 0 0,-1 0 0 0 0,1 0 0 0 0,-1 1 0 0 0,1 0 0 0 0,0 1 0 0 0,-1-1 0 0 0,1 1-1 0 0,0 1 1 0 0,-6 2 4 0 0,-141 80-4 0 0,136-71 28 0 0,1 1 0 0 0,0 1 0 0 0,2 1 0 0 0,0 0 0 0 0,1 1 0 0 0,0 0 0 0 0,2 2 0 0 0,0-1 0 0 0,1 1 0 0 0,1 1 0 0 0,-1 3-24 0 0,9-21 5 0 0,1 0-1 0 0,-1 0 0 0 0,1 0 0 0 0,-1 0 0 0 0,1 0 1 0 0,0 0-1 0 0,0 0 0 0 0,0 0 0 0 0,0 1 1 0 0,1-1-1 0 0,-1 0 0 0 0,1 0 0 0 0,0 1 0 0 0,0-1 1 0 0,0 0-1 0 0,1 1 0 0 0,-1-1 0 0 0,1 0 1 0 0,-1 0-1 0 0,1 1 0 0 0,0-1 0 0 0,0 0 1 0 0,1 0-1 0 0,-1 0 0 0 0,1 0 0 0 0,-1 0 0 0 0,1-1 1 0 0,0 1-1 0 0,0 0 0 0 0,0-1 0 0 0,0 1 1 0 0,1-1-1 0 0,-1 0 0 0 0,1 0 0 0 0,-1 0 0 0 0,1 0 1 0 0,0 0-1 0 0,0-1 0 0 0,0 1 0 0 0,0-1 1 0 0,0 1-1 0 0,0-1 0 0 0,0 0 0 0 0,0-1 1 0 0,0 1-1 0 0,1 0 0 0 0,-1-1 0 0 0,0 0 0 0 0,1 1 1 0 0,-1-1-1 0 0,0-1 0 0 0,1 1 0 0 0,0-1-4 0 0,22-7 2 0 0,0-2-1 0 0,-1-1 0 0 0,0-1 1 0 0,-1-1-1 0 0,0-1 0 0 0,-1-1 1 0 0,0-1-1 0 0,-2-1 0 0 0,0-1 1 0 0,-1-1-1 0 0,3-5-1 0 0,10-17-16 0 0,-1-1 0 0 0,-2-2 0 0 0,-3-1 0 0 0,-1-1-1 0 0,-2-1 1 0 0,-3-1 0 0 0,-1-1 0 0 0,-3-1 0 0 0,-2-1 0 0 0,-2 0 0 0 0,5-45 16 0 0,-6-20 226 0 0,-12 115-218 0 0,0 0 0 0 0,0 0 0 0 0,-1 1 0 0 0,1-1 0 0 0,0 0 0 0 0,-1 0 0 0 0,1 0 0 0 0,0 1 0 0 0,-1-1 0 0 0,1 0 0 0 0,-1 0 0 0 0,1 1 0 0 0,-1-1 0 0 0,0 0 0 0 0,1 1 0 0 0,-1-1 0 0 0,0 1 0 0 0,1-1 0 0 0,-1 1 0 0 0,0-1 0 0 0,1 1 0 0 0,-1 0 0 0 0,0-1-1 0 0,0 1 1 0 0,0 0 0 0 0,0-1 0 0 0,1 1 0 0 0,-1 0 0 0 0,0 0 0 0 0,0 0 0 0 0,0 0 0 0 0,0 0 0 0 0,0 0 0 0 0,1 0 0 0 0,-1 0 0 0 0,0 0 0 0 0,0 0 0 0 0,0 1 0 0 0,0-1 0 0 0,1 0 0 0 0,-1 1 0 0 0,0-1 0 0 0,0 0 0 0 0,0 1 0 0 0,1-1 0 0 0,-1 1 0 0 0,0-1 0 0 0,1 1 0 0 0,-1-1 0 0 0,0 1 0 0 0,1 0-1 0 0,-1-1 1 0 0,1 1 0 0 0,-1 0 0 0 0,1-1 0 0 0,-1 1 0 0 0,1 0 0 0 0,-1 0 0 0 0,1-1 0 0 0,0 1 0 0 0,-1 0-8 0 0,-39 45 455 0 0,18-13-259 0 0,2 0 1 0 0,1 2 0 0 0,2 1 0 0 0,2 0 0 0 0,1 1 0 0 0,1 0 0 0 0,3 1 0 0 0,1 0 0 0 0,1 1-1 0 0,3 0 1 0 0,-1 23-197 0 0,7-44-18 0 0,0 0-1 0 0,1-1 1 0 0,0 1-1 0 0,2 0 1 0 0,0-1-1 0 0,1 0 0 0 0,1 0 1 0 0,0 0-1 0 0,2-1 1 0 0,0 0-1 0 0,0 0 1 0 0,10 12 18 0 0,91 95-3206 0 0,-39-77 992 0 0,-34-26 325 0 0</inkml:trace>
  <inkml:trace contextRef="#ctx0" brushRef="#br0" timeOffset="12786.148">29297 15137 7282 0 0,'-105'131'4711'0'0,"79"-81"-4356"0"0,2 1 0 0 0,3 1 1 0 0,1 1-1 0 0,3 1 0 0 0,2 0 0 0 0,3 2-355 0 0,-6 5 174 0 0,3 0 0 0 0,2 1 0 0 0,4 1-1 0 0,2 0 1 0 0,2 0 0 0 0,4 0-1 0 0,2 0 1 0 0,3 0 0 0 0,3 0 0 0 0,2 0-1 0 0,9 22-173 0 0,-15-73-7 0 0,1-1 0 0 0,1 0-1 0 0,0 0 1 0 0,1-1 0 0 0,0 1-1 0 0,0-1 1 0 0,1 0 0 0 0,0-1-1 0 0,1 1 1 0 0,0-2 0 0 0,0 1-1 0 0,1-1 1 0 0,0 0 0 0 0,2 0 7 0 0,-4-4-285 0 0,0 0 1 0 0,1 0 0 0 0,-1 0-1 0 0,1-1 1 0 0,0 0 0 0 0,0-1-1 0 0,0 0 1 0 0,1 0-1 0 0,-1 0 1 0 0,0-1 0 0 0,1-1-1 0 0,-1 1 1 0 0,4-2 284 0 0,69-13-4154 0 0,-57 5 2129 0 0</inkml:trace>
  <inkml:trace contextRef="#ctx0" brushRef="#br0" timeOffset="13113.637">29807 15425 8218 0 0,'-50'99'4638'0'0,"41"-68"-4530"0"0,2 0 0 0 0,1 0 0 0 0,1 1 0 0 0,2 0-1 0 0,1 0 1 0 0,2-1 0 0 0,1 8-108 0 0,0-21 74 0 0,0 1 0 0 0,1 0-1 0 0,1 0 1 0 0,1-1 0 0 0,1 0 0 0 0,0 0 0 0 0,1 0 0 0 0,1 0-1 0 0,1-1 1 0 0,0 0 0 0 0,7 8-74 0 0,-14-24 21 0 0,0 1 0 0 0,0-1 0 0 0,0 1-1 0 0,1-1 1 0 0,-1 1 0 0 0,1-1 0 0 0,-1 0 0 0 0,1 1-1 0 0,0-1 1 0 0,-1 0 0 0 0,1 0 0 0 0,0 0 0 0 0,0-1 0 0 0,0 1-1 0 0,-1 0 1 0 0,1-1 0 0 0,0 1 0 0 0,0-1 0 0 0,0 0 0 0 0,0 1-1 0 0,0-1 1 0 0,0 0 0 0 0,0 0 0 0 0,0 0 0 0 0,0-1-1 0 0,0 1 1 0 0,0 0 0 0 0,0-1 0 0 0,0 1 0 0 0,0-1 0 0 0,0 0-1 0 0,-1 1 1 0 0,1-1 0 0 0,0 0 0 0 0,0 0 0 0 0,1-2-21 0 0,62-50 252 0 0,-56 43-220 0 0,58-57 62 0 0,-4-3 0 0 0,-2-3 0 0 0,42-68-94 0 0,-91 123 13 0 0,-1 0 1 0 0,0-1-1 0 0,-1 0 0 0 0,-1 0 0 0 0,-1-1 0 0 0,-1-1 0 0 0,-1 1 0 0 0,0-1 0 0 0,-2 0 0 0 0,0 0 0 0 0,0-14-13 0 0,25-55-3131 0 0,-20 78 2222 0 0</inkml:trace>
  <inkml:trace contextRef="#ctx0" brushRef="#br0" timeOffset="13363.58">30646 15054 9370 0 0,'-7'69'4982'0'0,"-19"35"-3180"0"0,-2 16-960 0 0,4 290 229 0 0,21-266-927 0 0,-2-80-701 0 0,-4 0 1 0 0,-2-1 0 0 0,-2 0 0 0 0,-4-1 0 0 0,-20 49 556 0 0,28-80-867 0 0,1-5-261 0 0</inkml:trace>
  <inkml:trace contextRef="#ctx0" brushRef="#br0" timeOffset="14944.231">20048 17048 2537 0 0,'-8'-4'159'0'0,"1"0"0"0"0,-1 0 0 0 0,0 1 0 0 0,0 0 0 0 0,0 1 0 0 0,-1 0 0 0 0,1 0 1 0 0,0 0-1 0 0,-1 1 0 0 0,1 1 0 0 0,-1-1 0 0 0,1 2 0 0 0,-1-1 0 0 0,1 1 1 0 0,-1 0-1 0 0,1 1 0 0 0,-1 0 0 0 0,1 0 0 0 0,0 0 0 0 0,0 1 0 0 0,0 1 1 0 0,1-1-1 0 0,-1 1 0 0 0,1 1 0 0 0,-1-1 0 0 0,2 1 0 0 0,-1 1 0 0 0,-1 0-159 0 0,-4 4 275 0 0,1 0 0 0 0,-1 0 0 0 0,2 1 0 0 0,0 0-1 0 0,0 1 1 0 0,1 0 0 0 0,0 1 0 0 0,1 0 0 0 0,1 0-1 0 0,0 1 1 0 0,0-1 0 0 0,2 2 0 0 0,0-1 0 0 0,0 1-1 0 0,-1 8-274 0 0,2 4 45 0 0,1-1-1 0 0,1 0 1 0 0,1 1-1 0 0,2-1 1 0 0,0 1-1 0 0,2-1 1 0 0,1 0-1 0 0,1 0 1 0 0,1 0-1 0 0,1-1 1 0 0,1 1-1 0 0,2-2 1 0 0,0 1-1 0 0,2-1 1 0 0,0-1-1 0 0,2 0 1 0 0,12 16-45 0 0,12 0-803 0 0,-37-38 380 0 0,-13-10-2126 0 0,-84-30 1305 0 0,23 28 3222 0 0,79 16-1866 0 0,4 1-86 0 0,1 0 0 0 0,-1-1-1 0 0,1 0 1 0 0,-1-1 0 0 0,1 0 0 0 0,1 0 0 0 0,-1-1 0 0 0,0-1-1 0 0,1 0 1 0 0,0-1 0 0 0,2 0-26 0 0,7 0-30 0 0,0-1 0 0 0,-1 0 0 0 0,1-2 1 0 0,-1-1-1 0 0,0 0 0 0 0,1-2 0 0 0,-1 0 0 0 0,-1-1 0 0 0,1-1 1 0 0,-1-1-1 0 0,-1-1 0 0 0,10-5 30 0 0,-9 2-428 0 0,-1-1 0 0 0,-1 0-1 0 0,0-1 1 0 0,0-1 0 0 0,-1 0 0 0 0,-1-2 0 0 0,6-8 428 0 0,24-37-1543 0 0,-23 31 384 0 0</inkml:trace>
  <inkml:trace contextRef="#ctx0" brushRef="#br0" timeOffset="15771.747">20306 17287 1960 0 0,'-2'-2'207'0'0,"0"0"1"0"0,-1 1-1 0 0,1-1 0 0 0,0 1 0 0 0,-1-1 0 0 0,1 1 0 0 0,-1 0 0 0 0,1 0 0 0 0,-1 0 0 0 0,0 0 0 0 0,1 0 0 0 0,-1 1 0 0 0,0-1 0 0 0,1 1 0 0 0,-1 0 0 0 0,0 0 0 0 0,0 0 0 0 0,1 0 0 0 0,-1 0 0 0 0,0 1 0 0 0,0-1 1 0 0,1 1-1 0 0,-1 0 0 0 0,0-1 0 0 0,1 1 0 0 0,-1 0 0 0 0,0 1-207 0 0,-3 2 217 0 0,0 0 0 0 0,-1 0 0 0 0,1 0 1 0 0,1 1-1 0 0,-1 0 0 0 0,1 1 0 0 0,-1-1 0 0 0,2 1 1 0 0,-1 0-1 0 0,1 0 0 0 0,-1 0 0 0 0,2 1 1 0 0,-1 0-1 0 0,1-1 0 0 0,0 2-217 0 0,-5 9 80 0 0,0 1 0 0 0,2 0 0 0 0,0 0 0 0 0,1 0 0 0 0,0 0 0 0 0,2 1 0 0 0,0 0 0 0 0,2 0 0 0 0,0 0 0 0 0,1 0 0 0 0,0 0 0 0 0,2 0 0 0 0,0 0 0 0 0,1-1 0 0 0,1 1 0 0 0,1-1 0 0 0,1 0 0 0 0,5 13-80 0 0,-8-27 4 0 0,0 0-1 0 0,-1 0 0 0 0,1-1 0 0 0,0 1 1 0 0,1-1-1 0 0,-1 0 0 0 0,0 0 1 0 0,1 0-1 0 0,0 0 0 0 0,0-1 1 0 0,0 1-1 0 0,0-1 0 0 0,0 0 0 0 0,0 0 1 0 0,0-1-1 0 0,1 1 0 0 0,-1-1 1 0 0,1 0-1 0 0,-1 0 0 0 0,1-1 0 0 0,-1 1 1 0 0,1-1-1 0 0,0 0 0 0 0,-1 0 1 0 0,1 0-1 0 0,-1-1 0 0 0,1 0 1 0 0,0 0-1 0 0,-1 0 0 0 0,0 0 0 0 0,1-1 1 0 0,-1 0-1 0 0,0 1 0 0 0,1-2-3 0 0,135-87 7 0 0,-115 71-153 0 0,0-2 0 0 0,-2 0 0 0 0,-1-2 1 0 0,0-1-1 0 0,-2 0 0 0 0,-1-1 0 0 0,-1-1 0 0 0,-1-1 0 0 0,-1-1 1 0 0,-1 0-1 0 0,-2-1 0 0 0,-1-1 0 0 0,-1 1 0 0 0,5-26 146 0 0,-15 53 27 0 0,0 0-1 0 0,0 1 1 0 0,0-1-1 0 0,0 0 0 0 0,-1 1 1 0 0,1-1-1 0 0,-1 0 1 0 0,1 0-1 0 0,-1 0 1 0 0,1 0-1 0 0,-1 0 1 0 0,0 0-1 0 0,0 0 1 0 0,0 0-1 0 0,0 1 1 0 0,0-1-1 0 0,0 0 0 0 0,-1 0 1 0 0,1 0-1 0 0,-1 0 1 0 0,1 0-1 0 0,-1 0 1 0 0,0 1-1 0 0,0-1 1 0 0,0 0-1 0 0,0 1 1 0 0,0-1-1 0 0,0 0 0 0 0,0 1 1 0 0,0-1-1 0 0,0 1 1 0 0,-1 0-1 0 0,1-1 1 0 0,-1 1-1 0 0,1 0 1 0 0,-1 0-1 0 0,0 0 1 0 0,1 0-1 0 0,-1 0 1 0 0,0 0-1 0 0,0 0 0 0 0,1 1 1 0 0,-1-1-1 0 0,0 1 1 0 0,0-1-1 0 0,0 1 1 0 0,0 0-1 0 0,0 0 1 0 0,0 0-1 0 0,0 0 1 0 0,1 0-1 0 0,-1 0 0 0 0,0 0 1 0 0,0 0-1 0 0,0 1 1 0 0,0-1-27 0 0,-67 85 1678 0 0,54-63-1577 0 0,2 1 0 0 0,1 0 0 0 0,1 1 0 0 0,0 0 0 0 0,2 1 0 0 0,1 0 0 0 0,1 1 0 0 0,2 0 0 0 0,0 0 0 0 0,1 0 0 0 0,2 0 0 0 0,1 1 0 0 0,1-1 0 0 0,1 0 0 0 0,1 1 0 0 0,1-1 0 0 0,4 10-101 0 0,68 218 208 0 0,-41-81 102 0 0,-34-171-307 0 0,0-3-1 0 0,-1 1 0 0 0,1-1 0 0 0,0 1 0 0 0,-1-1 1 0 0,1 1-1 0 0,0-1 0 0 0,-1 1 0 0 0,1 0 0 0 0,0-1 1 0 0,-1 1-1 0 0,1 0 0 0 0,-1-1 0 0 0,1 1 0 0 0,-1 0 0 0 0,1 0 1 0 0,0-1-1 0 0,-1 1 0 0 0,1 0 0 0 0,-1 0 0 0 0,0 0 0 0 0,1-1 1 0 0,-1 1-1 0 0,1 0 0 0 0,-1 0 0 0 0,1 0 0 0 0,-1 0 1 0 0,1 0-1 0 0,-1 0 0 0 0,1 0 0 0 0,-1 0 0 0 0,1 1 0 0 0,-1-1 1 0 0,1 0-1 0 0,-1 0 0 0 0,1 0 0 0 0,-1 0 0 0 0,1 1 0 0 0,-1-1 1 0 0,1 0-1 0 0,-1 0 0 0 0,1 1 0 0 0,-1-1 0 0 0,1 1 1 0 0,0-1-1 0 0,-1 0 0 0 0,1 1 0 0 0,0-1 0 0 0,-1 1 0 0 0,1-1 1 0 0,0 0-1 0 0,-1 1 0 0 0,1-1 0 0 0,0 1 0 0 0,0-1 0 0 0,0 1 1 0 0,0-1-1 0 0,-1 1 0 0 0,1-1 0 0 0,0 1 0 0 0,0 0 1 0 0,0-1-1 0 0,0 1 0 0 0,0-1 0 0 0,0 1 0 0 0,0-1 0 0 0,0 1-2 0 0,-173-109-94 0 0,172 106 90 0 0,0 0 1 0 0,-1 0 0 0 0,1 0 0 0 0,1-1-1 0 0,-1 1 1 0 0,0 0 0 0 0,0 0 0 0 0,1 0-1 0 0,-1-1 1 0 0,1 1 0 0 0,0 0-1 0 0,0-1 1 0 0,0 1 0 0 0,0 0 0 0 0,0-1-1 0 0,0 1 1 0 0,0 0 0 0 0,1 0 0 0 0,-1-1-1 0 0,1 1 1 0 0,0 0 0 0 0,0 0 0 0 0,0 0-1 0 0,0 0 1 0 0,0 0 0 0 0,0 0-1 0 0,0 0 1 0 0,1 0 0 0 0,-1 0 0 0 0,1 0-1 0 0,-1 1 1 0 0,1-1 0 0 0,0 1 0 0 0,0-1-1 0 0,-1 1 1 0 0,1-1 0 0 0,0 1 0 0 0,0 0-1 0 0,1 0 1 0 0,-1 0 0 0 0,0 0-1 0 0,0 1 1 0 0,0-1 0 0 0,1 0 0 0 0,1 1 3 0 0,8-9-4 0 0,64-63-48 0 0,-3-3 0 0 0,-4-3 0 0 0,-2-3 0 0 0,-5-2 0 0 0,16-34 52 0 0,-55 94-64 0 0,-25 32 59 0 0,-27 163-11 0 0,28-167 16 0 0,-3 9 5 0 0,1 1 0 0 0,0-1 0 0 0,1 0 0 0 0,0 1 0 0 0,1 0 0 0 0,1-1 0 0 0,0 1 0 0 0,1 0-1 0 0,1-1 1 0 0,0 1 0 0 0,3 8-5 0 0,-2-21 3 0 0,-1 0 0 0 0,1 0-1 0 0,0-1 1 0 0,0 1 0 0 0,0-1-1 0 0,0 0 1 0 0,0 1 0 0 0,0-1 0 0 0,0-1-1 0 0,0 1 1 0 0,0 0 0 0 0,0-1-1 0 0,1 1 1 0 0,-1-1 0 0 0,0 0-1 0 0,0 0 1 0 0,0-1 0 0 0,1 1-1 0 0,-1 0 1 0 0,0-1 0 0 0,0 0 0 0 0,0 0-1 0 0,0 0 1 0 0,0 0 0 0 0,0 0-1 0 0,0-1 1 0 0,0 1 0 0 0,0-1-1 0 0,-1 0 1 0 0,1 0 0 0 0,-1 0 0 0 0,1 0-1 0 0,-1 0 1 0 0,0-1 0 0 0,0 1-1 0 0,0-1 1 0 0,1 0-3 0 0,1 0 0 0 0,240-171 4 0 0,-243 173-2 0 0,0 0 0 0 0,0 0 1 0 0,0-1-1 0 0,0 1 0 0 0,0 0 0 0 0,0 0 0 0 0,0 1 0 0 0,0-1 0 0 0,0 0 0 0 0,0 0 0 0 0,1 0 0 0 0,-1 1 1 0 0,0-1-1 0 0,1 1 0 0 0,-1-1 0 0 0,0 1 0 0 0,1-1 0 0 0,-1 1 0 0 0,1 0 0 0 0,-1 0 0 0 0,0 0 0 0 0,1 0 1 0 0,-1 0-1 0 0,1 0 0 0 0,-1 0 0 0 0,1 0 0 0 0,-1 0 0 0 0,0 1 0 0 0,1-1 0 0 0,-1 0 0 0 0,1 1 0 0 0,-1 0 1 0 0,0-1-1 0 0,0 1 0 0 0,1 0 0 0 0,-1-1 0 0 0,0 1 0 0 0,0 0 0 0 0,0 0 0 0 0,0 0 0 0 0,0 0 0 0 0,0 0 1 0 0,0 0-1 0 0,0 0 0 0 0,0 1 0 0 0,0-1 0 0 0,-1 0 0 0 0,1 0 0 0 0,0 1 0 0 0,-1-1 0 0 0,1 0 0 0 0,-1 1 1 0 0,0-1-1 0 0,1 1 0 0 0,-1-1 0 0 0,0 1 0 0 0,0-1 0 0 0,0 0 0 0 0,0 1 0 0 0,0-1 0 0 0,0 2-2 0 0,-1 0 10 0 0,0 0-1 0 0,0 0 0 0 0,1 0 0 0 0,-1 0 0 0 0,1 0 0 0 0,0 0 1 0 0,-1 0-1 0 0,1 0 0 0 0,1 0 0 0 0,-1 0 0 0 0,0 0 1 0 0,1 0-1 0 0,0 0 0 0 0,-1 0 0 0 0,1-1 0 0 0,0 1 0 0 0,1 0 1 0 0,-1 0-1 0 0,0-1 0 0 0,1 1 0 0 0,0 0 0 0 0,-1-1 0 0 0,1 0 1 0 0,0 1-1 0 0,0-1 0 0 0,0 0 0 0 0,1 0 0 0 0,-1 0 1 0 0,0 0-1 0 0,1 0 0 0 0,0-1 0 0 0,-1 1 0 0 0,1-1 0 0 0,0 0 1 0 0,-1 0-1 0 0,1 0 0 0 0,0 0 0 0 0,0 0 0 0 0,0 0 1 0 0,0-1-1 0 0,0 0 0 0 0,0 1 0 0 0,0-1 0 0 0,0 0 0 0 0,0 0 1 0 0,0-1-1 0 0,0 1 0 0 0,0-1 0 0 0,0 1 0 0 0,0-1 1 0 0,0 0-1 0 0,2-1-9 0 0,127-98 139 0 0,-67 42-110 0 0,-29 43 298 0 0,-35 15-159 0 0,-1 0 22 0 0,0 0 18 0 0,0 0 10 0 0,2 5 158 0 0,56 87 8 0 0,-52-86-375 0 0,0-1 0 0 0,0 1 0 0 0,1-1 0 0 0,-1 0 0 0 0,1-1 0 0 0,0 0 0 0 0,1 0 0 0 0,-1 0 0 0 0,1-1 0 0 0,-1 0 0 0 0,1 0 0 0 0,0-1 0 0 0,0 0 0 0 0,0-1 0 0 0,0 1 0 0 0,1-1 0 0 0,-1-1 0 0 0,0 0 0 0 0,0 0 0 0 0,0-1 0 0 0,1 0 0 0 0,-1 0 0 0 0,0-1 0 0 0,1 0-9 0 0,8-2-415 0 0,0-1 0 0 0,0-1 0 0 0,0-1 0 0 0,-1 0 0 0 0,0-1 0 0 0,0 0 0 0 0,-1-2 0 0 0,0 0 0 0 0,-1 0 0 0 0,9-9 415 0 0,2-6-1230 0 0,1-4-484 0 0</inkml:trace>
  <inkml:trace contextRef="#ctx0" brushRef="#br0" timeOffset="16036.641">21828 16989 8834 0 0,'-48'21'3289'0'0,"-6"-4"-2521"0"0,10 13-648 0 0,1-4-104 0 0,1-1-48 0 0,15 10-120 0 0,8-4-136 0 0,10-3-488 0 0,2 3-481 0 0,9-11 921 0 0,6 3-696 0 0,9-6-528 0 0</inkml:trace>
  <inkml:trace contextRef="#ctx0" brushRef="#br0" timeOffset="16301.667">23128 16806 4633 0 0,'-68'77'4560'0'0,"34"-44"-3576"0"0,-145 227 3062 0 0,168-242-3784 0 0,-12 17 294 0 0,2 0-1 0 0,1 1 1 0 0,2 1 0 0 0,1 1 0 0 0,-9 34-556 0 0,24-68 19 0 0,0 1-1 0 0,0 0 1 0 0,1 0 0 0 0,0 0 0 0 0,0 0 0 0 0,0 0 0 0 0,1 0-1 0 0,-1 0 1 0 0,1 0 0 0 0,0 0 0 0 0,1 0 0 0 0,-1 0 0 0 0,1 0 0 0 0,0 0-1 0 0,0 0 1 0 0,1 0 0 0 0,-1 0 0 0 0,1 0 0 0 0,0 0 0 0 0,0-1-1 0 0,1 1 1 0 0,0-1 0 0 0,-1 0 0 0 0,1 0 0 0 0,1 0 0 0 0,-1 0 0 0 0,0 0-1 0 0,1-1 1 0 0,0 1 0 0 0,0-1 0 0 0,0 0 0 0 0,0 0 0 0 0,1-1-1 0 0,-1 1 1 0 0,1-1 0 0 0,-1 0 0 0 0,1 0 0 0 0,4 1-19 0 0,14-3 16 0 0,-1 0 0 0 0,1-1 0 0 0,-1-1 1 0 0,0-1-1 0 0,0-2 0 0 0,0 0 0 0 0,0-1 0 0 0,-1-1 1 0 0,0-1-1 0 0,0-1 0 0 0,13-8-16 0 0,-15 9 6 0 0,22-8-46 0 0,-2-1 0 0 0,0-2 0 0 0,-1-2 1 0 0,-1-1-1 0 0,-1-2 0 0 0,-1-2 0 0 0,30-27 40 0 0,-64 52-1 0 0,1 1 1 0 0,-1-1-1 0 0,0 1 0 0 0,1-1 0 0 0,-1 0 0 0 0,0 0 0 0 0,1 0 1 0 0,-1 1-1 0 0,0-1 0 0 0,0 0 0 0 0,0 0 0 0 0,0-1 1 0 0,0 1-1 0 0,0 0 0 0 0,0 0 0 0 0,0 0 0 0 0,0-1 1 0 0,0 1-1 0 0,-1 0 0 0 0,1-1 0 0 0,-1 1 0 0 0,1-1 1 0 0,-1 1-1 0 0,1-1 0 0 0,-1 1 0 0 0,0-1 0 0 0,0 1 1 0 0,1-1-1 0 0,-1 1 0 0 0,0-1 0 0 0,-1 1 0 0 0,1-1 0 0 0,0 1 1 0 0,0-1-1 0 0,-1 1 0 0 0,1-1 0 0 0,0 1 0 0 0,-1-1 1 0 0,0 1-1 0 0,1 0 0 0 0,-1-1 0 0 0,0 1 0 0 0,0 0 1 0 0,0 0-1 0 0,0-1 0 0 0,0 1 0 0 0,0 0 0 0 0,0 0 1 0 0,0 0-1 0 0,0 0 0 0 0,0 0 0 0 0,0 0 0 0 0,-1 0 0 0 0,1 1 1 0 0,-1-1-1 0 0,1 0 0 0 0,0 1 0 0 0,-1-1 0 0 0,1 1 1 0 0,-1 0-1 0 0,0-1 1 0 0,-32 1 10 0 0,1 1-1 0 0,0 2 1 0 0,0 1 0 0 0,0 2 0 0 0,0 1-1 0 0,1 2 1 0 0,0 0 0 0 0,1 3 0 0 0,-12 6-10 0 0,-7 2 36 0 0,1 2 1 0 0,2 3-1 0 0,0 1 1 0 0,2 3 0 0 0,-17 14-37 0 0,42-22-254 0 0,31-16-539 0 0,46-24-1358 0 0,50-45-1385 0 0,-63 37 1949 0 0</inkml:trace>
  <inkml:trace contextRef="#ctx0" brushRef="#br0" timeOffset="16581.857">23797 16884 9226 0 0,'8'66'5370'0'0,"-36"38"-4324"0"0,14-65-341 0 0,-55 279 785 0 0,59-248-1400 0 0,-3 0 0 0 0,-3-1 0 0 0,-3-1 0 0 0,-3 0 0 0 0,-23 46-90 0 0,-41 1-878 0 0,82-112 552 0 0,0 0 1 0 0,0 1 0 0 0,0-1 0 0 0,0-1 0 0 0,-1 1-1 0 0,0 0 1 0 0,1-1 0 0 0,-1 0 0 0 0,0 0-1 0 0,0-1 1 0 0,0 1 0 0 0,0-1 0 0 0,0 0 0 0 0,0-1-1 0 0,-1 1 1 0 0,1-1 0 0 0,0 0 0 0 0,0 0-1 0 0,0-1 1 0 0,-1 1 0 0 0,1-1 0 0 0,0 0-1 0 0,0-1 1 0 0,0 1 0 0 0,-3-2 325 0 0,-11-7-1828 0 0</inkml:trace>
  <inkml:trace contextRef="#ctx0" brushRef="#br0" timeOffset="16828.361">22680 16750 10594 0 0,'-46'46'2695'0'0,"11"-12"-2131"0"0,1 1 0 0 0,2 1 0 0 0,1 2 0 0 0,2 1 0 0 0,2 1 0 0 0,-4 11-564 0 0,13-19 16 0 0,1 0-1 0 0,2 2 1 0 0,1 0 0 0 0,2 1 0 0 0,1 0-1 0 0,2 0 1 0 0,2 1 0 0 0,1 1 0 0 0,1-1-1 0 0,3 1 1 0 0,0-1 0 0 0,3 1-1 0 0,1 0 1 0 0,1-1 0 0 0,2 1 0 0 0,2-1-1 0 0,2 0 1 0 0,0-1 0 0 0,3 0 0 0 0,3 6-16 0 0,1-10-210 0 0,1 0 0 0 0,1-1 1 0 0,1-1-1 0 0,2 0 0 0 0,1-2 1 0 0,1-1-1 0 0,1 0 1 0 0,2-2-1 0 0,0-1 0 0 0,1-1 1 0 0,2-1-1 0 0,0-1 0 0 0,1-2 1 0 0,1-1-1 0 0,0-1 1 0 0,1-2-1 0 0,1-1 0 0 0,0-2 1 0 0,1-1-1 0 0,0-2 0 0 0,26 3 210 0 0,27-4-1167 0 0</inkml:trace>
  <inkml:trace contextRef="#ctx0" brushRef="#br0" timeOffset="17124.187">25034 17070 7962 0 0,'-109'153'5282'0'0,"103"-147"-5217"0"0,0 1-1 0 0,1 1 0 0 0,0-1 1 0 0,0 1-1 0 0,1-1 0 0 0,0 1 1 0 0,0 0-1 0 0,1 1 0 0 0,0-1 1 0 0,0 1-1 0 0,1-1 0 0 0,0 1 1 0 0,0 0-1 0 0,1 0 0 0 0,1 0 1 0 0,-1 6-65 0 0,4-12 2 0 0,-1-1 1 0 0,0 0-1 0 0,1 0 1 0 0,-1 0-1 0 0,1 0 1 0 0,-1-1-1 0 0,1 1 1 0 0,0-1-1 0 0,0 0 1 0 0,0 1-1 0 0,0-1 1 0 0,0-1-1 0 0,0 1 1 0 0,0 0-1 0 0,0-1 1 0 0,0 1-1 0 0,0-1 1 0 0,0 0-1 0 0,1 0 1 0 0,-1 0-1 0 0,0-1 1 0 0,0 1-1 0 0,0-1 1 0 0,0 1-1 0 0,0-1 1 0 0,0 0-1 0 0,0 0 0 0 0,0-1 1 0 0,0 1-1 0 0,-1-1 1 0 0,1 1-1 0 0,0-1 1 0 0,-1 0-1 0 0,1 0 1 0 0,-1 0-1 0 0,0 0 1 0 0,1 0-1 0 0,0-2-2 0 0,38-25-94 0 0,-1-1 0 0 0,-1-3 0 0 0,-1-1 0 0 0,16-20 94 0 0,104-90-117 0 0,-157 142 123 0 0,0 0 0 0 0,0 0-1 0 0,1 0 1 0 0,-1 0 0 0 0,1 0 0 0 0,0 0-1 0 0,-1 1 1 0 0,1-1 0 0 0,0 0 0 0 0,0 1 0 0 0,0-1-1 0 0,0 1 1 0 0,0 0 0 0 0,0 0 0 0 0,1 0 0 0 0,-1 0-1 0 0,0 0 1 0 0,0 0 0 0 0,1 1 0 0 0,-1-1 0 0 0,1 1-1 0 0,-1-1 1 0 0,0 1 0 0 0,1 0 0 0 0,-1 0-1 0 0,1 0 1 0 0,-1 0 0 0 0,1 1 0 0 0,-1-1 0 0 0,0 1-1 0 0,1-1 1 0 0,-1 1 0 0 0,0 0 0 0 0,1 0 0 0 0,-1 0-1 0 0,0 0 1 0 0,0 0 0 0 0,0 1 0 0 0,0-1-1 0 0,0 1 1 0 0,0-1 0 0 0,0 1 0 0 0,-1 0 0 0 0,1-1-1 0 0,0 1 1 0 0,-1 0 0 0 0,1 0 0 0 0,-1 0 0 0 0,0 0-1 0 0,1 2-5 0 0,4 14 54 0 0,-6-16-53 0 0,0 1 1 0 0,0 0-1 0 0,0-1 1 0 0,0 1-1 0 0,0-1 1 0 0,1 1-1 0 0,0 0 0 0 0,-1-1 1 0 0,1 1-1 0 0,0-1 1 0 0,0 0-1 0 0,0 1 1 0 0,1-1-1 0 0,-1 0 1 0 0,0 1-1 0 0,1-1 1 0 0,0 0-1 0 0,-1 0 0 0 0,1 0 1 0 0,0-1-1 0 0,0 1 1 0 0,0 0-1 0 0,0-1 1 0 0,0 1-1 0 0,0-1 1 0 0,1 1-1 0 0,-1-1 0 0 0,1 0 1 0 0,-1 0-1 0 0,0 0 1 0 0,1-1-1 0 0,0 1 1 0 0,-1 0-1 0 0,1-1 1 0 0,-1 0-1 0 0,1 0 1 0 0,0 0-1 0 0,-1 0 0 0 0,1 0 1 0 0,-1 0-1 0 0,1 0 1 0 0,0-1-1 0 0,-1 0 1 0 0,1 1-2 0 0,53-40-4893 0 0,-42 22 2994 0 0</inkml:trace>
  <inkml:trace contextRef="#ctx0" brushRef="#br0" timeOffset="17528.198">25749 16914 6873 0 0,'-41'14'4433'0'0,"35"-12"-4197"0"0,-1-1 0 0 0,1 1-1 0 0,0 1 1 0 0,0-1-1 0 0,0 1 1 0 0,0 0 0 0 0,0 0-1 0 0,1 1 1 0 0,-1-1-1 0 0,1 1 1 0 0,0 1 0 0 0,0-1-1 0 0,1 1 1 0 0,-1-1-1 0 0,-2 6-235 0 0,1-2 76 0 0,1 0-1 0 0,0 1 0 0 0,0 0 0 0 0,1-1 0 0 0,0 2 0 0 0,1-1 0 0 0,0 0 0 0 0,0 1 0 0 0,1 0 0 0 0,0-1 0 0 0,1 1 0 0 0,0 0 0 0 0,0 0 0 0 0,1 0 0 0 0,1 0 0 0 0,0 0 0 0 0,0-1 0 0 0,1 1 0 0 0,0 0 0 0 0,0-1 0 0 0,1 1 0 0 0,0-1 0 0 0,1 0 0 0 0,0 0 0 0 0,1 0 0 0 0,0 0 0 0 0,0-1 0 0 0,3 3-75 0 0,5 22 165 0 0,-36-28 59 0 0,-64 2-181 0 0,68-7-109 0 0,0 1-1 0 0,0 0 0 0 0,0 2 0 0 0,0 0 1 0 0,0 1-1 0 0,1 1 0 0 0,0 0 1 0 0,0 1-1 0 0,-11 6 67 0 0,28-11-58 0 0,1-1 0 0 0,-1 0 0 0 0,0 1 0 0 0,1-1 0 0 0,-1 1 0 0 0,0-1-1 0 0,1 1 1 0 0,-1-1 0 0 0,1 1 0 0 0,-1-1 0 0 0,1 1 0 0 0,-1-1 0 0 0,1 1 0 0 0,-1 0 0 0 0,1-1 0 0 0,0 1 0 0 0,-1 0 0 0 0,1 0 0 0 0,0-1 0 0 0,-1 1 0 0 0,1 0 0 0 0,0-1 0 0 0,0 1-1 0 0,0 0 1 0 0,0 0 0 0 0,0 0 0 0 0,0-1 0 0 0,0 1 0 0 0,0 0 0 0 0,0 0 0 0 0,0-1 0 0 0,0 1 0 0 0,0 0 0 0 0,1 0 0 0 0,-1-1 0 0 0,0 1 0 0 0,0 0 0 0 0,1 0 0 0 0,-1-1-1 0 0,1 1 1 0 0,-1-1 0 0 0,0 1 0 0 0,1 0 0 0 0,-1-1 0 0 0,1 1 0 0 0,0-1 0 0 0,-1 1 0 0 0,1-1 0 0 0,-1 1 0 0 0,1-1 0 0 0,0 1 0 0 0,-1-1 0 0 0,1 0 0 0 0,0 1 0 0 0,0-1 0 0 0,-1 0-1 0 0,1 0 1 0 0,0 1 0 0 0,0-1 0 0 0,-1 0 0 0 0,1 0 0 0 0,0 0 0 0 0,0 0 0 0 0,-1 0 0 0 0,1 0 0 0 0,0 0 0 0 0,0 0 0 0 0,-1-1 0 0 0,1 1 58 0 0,49 12-2443 0 0,-11-8 457 0 0</inkml:trace>
  <inkml:trace contextRef="#ctx0" brushRef="#br0" timeOffset="17777.191">26104 17357 7234 0 0,'18'-2'2800'0'0,"-14"-1"-2064"0"0,3 1-712 0 0,-7 2-152 0 0,0 0-792 0 0,0 0 752 0 0,51 16-472 0 0,-26-9-288 0 0</inkml:trace>
  <inkml:trace contextRef="#ctx0" brushRef="#br0" timeOffset="19098.868">27260 16817 4809 0 0,'-5'-6'208'0'0,"-1"0"1"0"0,0 1-1 0 0,-1 0 1 0 0,1 0-1 0 0,-1 0 0 0 0,0 1 1 0 0,0 0-1 0 0,0 0 1 0 0,-1 1-1 0 0,1 0 0 0 0,-1 0 1 0 0,0 1-1 0 0,0 0 1 0 0,0 0-1 0 0,0 1 0 0 0,0 0 1 0 0,0 0-1 0 0,0 1 1 0 0,0 0-1 0 0,-1 0 0 0 0,1 1 1 0 0,0 0-1 0 0,0 1 1 0 0,0 0-1 0 0,0 0 0 0 0,1 0 1 0 0,-1 1-1 0 0,0 0 1 0 0,1 1-1 0 0,0 0 0 0 0,0 0 1 0 0,0 1-1 0 0,0-1 1 0 0,-2 4-209 0 0,-6 10 130 0 0,2 1 0 0 0,0 1 0 0 0,1 0 0 0 0,2 0 0 0 0,0 1 1 0 0,0 0-1 0 0,2 1 0 0 0,1 0 0 0 0,1 0 0 0 0,1 1 1 0 0,0 0-1 0 0,2 0 0 0 0,1 0 0 0 0,1 0 0 0 0,1 0 1 0 0,0 0-1 0 0,2 1 0 0 0,1-1 0 0 0,1-1 0 0 0,1 1 0 0 0,4 13-130 0 0,16 28 23 0 0,-41-72-508 0 0,11 5 471 0 0,-8-5 5 0 0,-1 1-1 0 0,0 0 1 0 0,0 0-1 0 0,0 1 1 0 0,-1 1-1 0 0,0 1 1 0 0,0 0-1 0 0,0 1 1 0 0,-3 0 9 0 0,18 3 15 0 0,0 0-6 0 0,6 4-2 0 0,86 21 10 0 0,-39-31-282 0 0,-1-2 1 0 0,0-2-1 0 0,0-2 1 0 0,-1-2-1 0 0,-1-3 1 0 0,0-2-1 0 0,-1-2 1 0 0,34-21 264 0 0,-69 37-418 0 0,0-1-1 0 0,0-1 1 0 0,-1 0 0 0 0,1-1 0 0 0,-2 0 0 0 0,1-1 0 0 0,-1 0 0 0 0,-1-1 0 0 0,0 0 0 0 0,0-1 0 0 0,-1 0 0 0 0,0-1 0 0 0,-1 0 0 0 0,0-1 0 0 0,-1 0 0 0 0,-1 0 0 0 0,0-1 0 0 0,0 1-1 0 0,-2-2 1 0 0,0 1 0 0 0,3-13 418 0 0,-10 24 152 0 0,-1 0 0 0 0,1 1 0 0 0,-1-1 0 0 0,0 0-1 0 0,0 1 1 0 0,0 0 0 0 0,0-1 0 0 0,0 1 0 0 0,0 1-1 0 0,-1-1 1 0 0,1 0 0 0 0,0 1 0 0 0,-1-1 0 0 0,0 1-1 0 0,1 0 1 0 0,-1 1 0 0 0,0-1 0 0 0,1 0 0 0 0,-1 1-1 0 0,0 0 1 0 0,0 0 0 0 0,0 0 0 0 0,1 0 0 0 0,-1 1-1 0 0,0 0 1 0 0,0-1 0 0 0,1 1 0 0 0,-1 0 0 0 0,-2 2-152 0 0,-14 1 402 0 0,1 2 1 0 0,0 0 0 0 0,0 1-1 0 0,1 0 1 0 0,-1 2 0 0 0,2 0-1 0 0,-1 1 1 0 0,2 1 0 0 0,-1 0-1 0 0,1 2 1 0 0,1 0 0 0 0,0 0-1 0 0,1 1 1 0 0,-9 12-403 0 0,18-22 28 0 0,1 1 0 0 0,0-1 1 0 0,-1 1-1 0 0,2-1 0 0 0,-1 1 0 0 0,0 0 1 0 0,1 1-1 0 0,0-1 0 0 0,0 1 0 0 0,1-1 1 0 0,-1 1-1 0 0,1 0 0 0 0,0 0 1 0 0,1 0-1 0 0,0 0 0 0 0,0 0 0 0 0,0 0 1 0 0,0 0-1 0 0,1 0 0 0 0,0 0 0 0 0,1 0 1 0 0,-1 1-1 0 0,1-1 0 0 0,0 0 0 0 0,0 0 1 0 0,2 2-29 0 0,8 0-15 0 0,1 0 1 0 0,-1-1 0 0 0,2 0-1 0 0,-1 0 1 0 0,1-1 0 0 0,0-1 0 0 0,0 0-1 0 0,1-1 1 0 0,-1-1 0 0 0,1 0-1 0 0,0-1 1 0 0,0 0 0 0 0,0-1 0 0 0,0 0-1 0 0,0-1 1 0 0,0-1 0 0 0,0 0-1 0 0,0-1 1 0 0,0-1 0 0 0,9-3 14 0 0,-14 6-53 0 0,47-8-667 0 0,-1-2 0 0 0,-1-2-1 0 0,0-3 1 0 0,0-2 0 0 0,21-12 720 0 0,-59 23-117 0 0,0 0-1 0 0,-1-1 1 0 0,0-1 0 0 0,0-1-1 0 0,-1 0 1 0 0,0 0 0 0 0,-1-2-1 0 0,6-5 118 0 0,-17 14 17 0 0,-1 1 0 0 0,0-1-1 0 0,0 1 1 0 0,0-1 0 0 0,0 1-1 0 0,0-1 1 0 0,0 0 0 0 0,0 0-1 0 0,-1 1 1 0 0,1-1 0 0 0,0 0-1 0 0,-1 0 1 0 0,0 0 0 0 0,1 0-1 0 0,-1 0 1 0 0,0 1 0 0 0,0-1-1 0 0,0 0 1 0 0,0 0 0 0 0,0 0-1 0 0,-1 0 1 0 0,1 0 0 0 0,-1 0-1 0 0,1 0 1 0 0,-1 1 0 0 0,1-1-1 0 0,-1 0 1 0 0,0 0 0 0 0,0 1-1 0 0,0-1 1 0 0,0 0 0 0 0,0 1-1 0 0,0-1 1 0 0,-1 1 0 0 0,1 0-1 0 0,0-1 1 0 0,-1 1 0 0 0,1 0-1 0 0,-1 0 1 0 0,0 0 0 0 0,1 0-1 0 0,-1 0 1 0 0,0 0 0 0 0,1 0-1 0 0,-1 0 1 0 0,-2 0-17 0 0,-88-25 1258 0 0,87 26-1191 0 0,0 0 0 0 0,-1 1 0 0 0,1 0 1 0 0,0 0-1 0 0,0 0 0 0 0,0 0 0 0 0,0 1 0 0 0,0 0 1 0 0,0 0-1 0 0,1 1 0 0 0,-1-1 0 0 0,1 1 1 0 0,-1 0-1 0 0,1 0 0 0 0,0 0 0 0 0,0 1 0 0 0,0-1 1 0 0,1 1-1 0 0,-1 0 0 0 0,1 0 0 0 0,0 1 1 0 0,0-1-1 0 0,0 0 0 0 0,1 1 0 0 0,-1 0 0 0 0,1 0 1 0 0,0-1-1 0 0,1 1 0 0 0,-1 0 0 0 0,1 1 0 0 0,0-1 1 0 0,0 2-68 0 0,-3 16 80 0 0,1-1 1 0 0,1 0 0 0 0,1 1 0 0 0,1-1 0 0 0,1 1-1 0 0,1-1 1 0 0,2 2-81 0 0,60 292 378 0 0,-63-312-362 0 0,0 0 1 0 0,0 0 0 0 0,0 0 0 0 0,0 1-1 0 0,-1-1 1 0 0,0 0 0 0 0,1 0 0 0 0,-2 1-1 0 0,1-1 1 0 0,0 0 0 0 0,-1 0 0 0 0,0 0-1 0 0,0 1 1 0 0,0-1 0 0 0,0 0 0 0 0,-1 0-1 0 0,0 0 1 0 0,1 0 0 0 0,-1-1 0 0 0,-1 1-1 0 0,1 0 1 0 0,-1-1 0 0 0,1 0 0 0 0,-1 1-1 0 0,0-1 1 0 0,0 0 0 0 0,0-1 0 0 0,-1 1-1 0 0,1 0 1 0 0,-1-1 0 0 0,1 0 0 0 0,-1 0-1 0 0,0 0 1 0 0,-1 1-17 0 0,1-3 6 0 0,1 1 0 0 0,-1-1 0 0 0,1 0 1 0 0,0 0-1 0 0,-1 0 0 0 0,1 0 0 0 0,-1 0 0 0 0,1-1 0 0 0,-1 0 0 0 0,1 0 0 0 0,0 0 0 0 0,-1 0 1 0 0,1 0-1 0 0,0 0 0 0 0,0-1 0 0 0,0 0 0 0 0,0 0 0 0 0,0 0 0 0 0,0 0 0 0 0,1 0 0 0 0,-1 0 1 0 0,1-1-1 0 0,-1 1 0 0 0,1-1 0 0 0,0 1 0 0 0,0-1 0 0 0,0 0 0 0 0,0 0 0 0 0,0 0 0 0 0,1 0 1 0 0,-1-3-7 0 0,0-2-23 0 0,0-1 0 0 0,1 0 0 0 0,1-1 1 0 0,-1 1-1 0 0,2 0 0 0 0,-1 0 1 0 0,1 0-1 0 0,0 0 0 0 0,1 0 0 0 0,0 1 1 0 0,1-1-1 0 0,-1 0 0 0 0,2 1 1 0 0,-1-1-1 0 0,1 1 0 0 0,0 0 0 0 0,1 0 1 0 0,0 1-1 0 0,0-1 0 0 0,1 1 1 0 0,0 0-1 0 0,0 1 0 0 0,1 0 1 0 0,-1-1-1 0 0,1 2 0 0 0,4-3 23 0 0,10-16-220 0 0,49-47-581 0 0,2 3 0 0 0,3 3 0 0 0,16-7 801 0 0,-75 60-16 0 0,92-50-40 0 0,-110 72 197 0 0,-39 82 264 0 0,37-78-309 0 0,2-12-87 0 0,0 1 0 0 0,0 0-1 0 0,0 0 1 0 0,1 0 0 0 0,-1 0-1 0 0,1 1 1 0 0,0-1 0 0 0,-1 0-1 0 0,1 1 1 0 0,1-1 0 0 0,-1 0 0 0 0,1 1-1 0 0,-1-1 1 0 0,1 1 0 0 0,0-1-1 0 0,0 1 1 0 0,0-1 0 0 0,1 1-1 0 0,-1-1 1 0 0,1 0 0 0 0,0 1-1 0 0,0-1 1 0 0,0 0 0 0 0,0 1-1 0 0,1-1 1 0 0,-1 0 0 0 0,1 0-1 0 0,0 0 1 0 0,0 0 0 0 0,0 0 0 0 0,0-1-1 0 0,1 1 1 0 0,-1-1 0 0 0,1 1-1 0 0,-1-1 1 0 0,1 0 0 0 0,0 0-1 0 0,0 0 1 0 0,0 0 0 0 0,0 0-1 0 0,0-1 1 0 0,0 0 0 0 0,3 2-9 0 0,10-3-19 0 0,0 0-1 0 0,0-1 1 0 0,-1 0 0 0 0,1-1 0 0 0,0-1 0 0 0,-1-1-1 0 0,0 0 1 0 0,12-5 19 0 0,64-14-108 0 0,36-5 760 0 0,-46-13-431 0 0,-51 57 1456 0 0,-22-12-1663 0 0,1 0 0 0 0,0-1 0 0 0,0 0 0 0 0,0 0 0 0 0,1-1 0 0 0,-1-1 0 0 0,1 1 0 0 0,-1-1 0 0 0,1-1 0 0 0,-1 0 0 0 0,1 0 0 0 0,1-1-14 0 0,170-29-4574 0 0,-158 22 2787 0 0</inkml:trace>
  <inkml:trace contextRef="#ctx0" brushRef="#br0" timeOffset="19347.223">28737 16804 9234 0 0,'-45'11'3353'0'0,"-3"-3"-2857"0"0,10 7-936 0 0,9 2 336 0 0,2 2-264 0 0,13 7-153 0 0</inkml:trace>
  <inkml:trace contextRef="#ctx0" brushRef="#br0" timeOffset="20092.726">30493 16553 1736 0 0,'-16'-7'266'0'0,"-1"0"-1"0"0,0 2 1 0 0,-1 0-1 0 0,1 1 1 0 0,-1 0-1 0 0,0 2 0 0 0,0 0 1 0 0,0 1-1 0 0,0 1 1 0 0,0 0-1 0 0,-10 3-265 0 0,7-3 557 0 0,-3 1 10 0 0,1-3 6 0 0,-1 2 0 0 0,0 0 0 0 0,0 1 0 0 0,1 2 0 0 0,-1 0 1 0 0,1 2-1 0 0,0 0 0 0 0,0 2 0 0 0,1 0 0 0 0,0 2 0 0 0,0 0 0 0 0,-18 12-573 0 0,37-19 15 0 0,1 0-1 0 0,-1 1 0 0 0,1 0 0 0 0,0-1 1 0 0,0 1-1 0 0,0 0 0 0 0,0 0 0 0 0,1 0 1 0 0,-1 1-1 0 0,1-1 0 0 0,0 0 0 0 0,0 0 1 0 0,0 1-1 0 0,0-1 0 0 0,0 1 0 0 0,1-1 1 0 0,0 0-1 0 0,-1 1 0 0 0,1-1 0 0 0,1 1 1 0 0,-1-1-1 0 0,0 1 0 0 0,1-1 0 0 0,0 1 1 0 0,0-1-1 0 0,0 0 0 0 0,0 1 0 0 0,0-1 0 0 0,1 0 1 0 0,0 1-15 0 0,55 91-3 0 0,-57-95 4 0 0,37 43 9 0 0,1-2-1 0 0,2-2 1 0 0,1-1 0 0 0,3-2 0 0 0,11 5-10 0 0,80 69-23 0 0,-76-38 45 0 0,-58-70-22 0 0,0 0 1 0 0,-1 0 0 0 0,1 0-1 0 0,0 0 1 0 0,-1 1 0 0 0,1-1-1 0 0,-1 0 1 0 0,0 1 0 0 0,0-1-1 0 0,0 0 1 0 0,0 0 0 0 0,0 1 0 0 0,0-1-1 0 0,0 0 1 0 0,-1 1 0 0 0,1-1-1 0 0,-1 0 1 0 0,0 0 0 0 0,0 0-1 0 0,0 1 1 0 0,0-1 0 0 0,0 0-1 0 0,0 0 1 0 0,0 0 0 0 0,-1-1 0 0 0,1 1-1 0 0,-1 0 1 0 0,1 0 0 0 0,-1-1-1 0 0,0 1 1 0 0,0-1 0 0 0,1 1-1 0 0,-1-1 1 0 0,0 0 0 0 0,0 0-1 0 0,-1 0 1 0 0,1 0-1 0 0,-22 11 1 0 0,-1-1 0 0 0,0-1 0 0 0,0-1 0 0 0,-1-2 0 0 0,0 0 0 0 0,0-2 0 0 0,-1-1 0 0 0,0-1 0 0 0,1-1 0 0 0,-1-1 0 0 0,0-1 0 0 0,0-2 0 0 0,0-1 0 0 0,1-1 0 0 0,-11-4-1 0 0,33 9 0 0 0,1-1-1 0 0,-1 0 1 0 0,1 0 0 0 0,-1-1 0 0 0,0 1 0 0 0,1-1-1 0 0,0 0 1 0 0,-1 0 0 0 0,1 0 0 0 0,-1 0 0 0 0,1-1-1 0 0,0 1 1 0 0,0-1 0 0 0,0 0 0 0 0,0 0 0 0 0,0 0 0 0 0,0 0-1 0 0,0 0 1 0 0,1-1 0 0 0,-1 1 0 0 0,1-1 0 0 0,0 0-1 0 0,0 0 1 0 0,0 0 0 0 0,0 0 0 0 0,0 0 0 0 0,1 0-1 0 0,-1 0 1 0 0,1-1 0 0 0,0 1 0 0 0,0 0 0 0 0,0-1-1 0 0,0 1 1 0 0,1-1 0 0 0,-1 1 0 0 0,1-1 0 0 0,0 0-1 0 0,0 1 1 0 0,0-1 0 0 0,0 1 0 0 0,1-1 0 0 0,0 1-1 0 0,-1-1 1 0 0,1 1 0 0 0,1 0 0 0 0,-1-1 0 0 0,0 1-1 0 0,1-1 1 0 0,17-18-18 0 0,0 1 0 0 0,1 0 0 0 0,2 2 0 0 0,0 0 0 0 0,1 2 0 0 0,0 0 0 0 0,1 2-1 0 0,20-10 19 0 0,26-18-15 0 0,-22 12 8 0 0,-1-1 0 0 0,-2-3 0 0 0,-2-2 0 0 0,-1-1-1 0 0,9-13 8 0 0,-48 49 4 0 0,-1 0-1 0 0,1 0 0 0 0,-1 0 1 0 0,1 0-1 0 0,-1 0 0 0 0,0 0 0 0 0,0-1 1 0 0,0 1-1 0 0,0-1 0 0 0,-1 0 1 0 0,1 1-1 0 0,0-1 0 0 0,-1 0 0 0 0,0 0 1 0 0,0 0-1 0 0,0 0 0 0 0,0 0 0 0 0,0 0 1 0 0,-1 0-1 0 0,1-1 0 0 0,-1 1 1 0 0,0 0-1 0 0,0 0 0 0 0,0 0 0 0 0,0 0 1 0 0,-1 0-1 0 0,1-1 0 0 0,-1 1 1 0 0,0 0-1 0 0,0 0 0 0 0,0 0 0 0 0,0 0 1 0 0,0 0-1 0 0,-1 1 0 0 0,0-1 1 0 0,1 0-1 0 0,-1 1 0 0 0,0-1 0 0 0,0 1 1 0 0,0-1-1 0 0,0 1 0 0 0,-1 0 1 0 0,1 0-1 0 0,-1 0 0 0 0,1 0 0 0 0,-1 0 1 0 0,0 1-1 0 0,0-1 0 0 0,1 1 0 0 0,-3-1-3 0 0,-11 0 1 0 0,1 0-1 0 0,-1 1 1 0 0,0 1-1 0 0,0 0 0 0 0,0 1 1 0 0,0 1-1 0 0,0 1 1 0 0,0 0-1 0 0,-2 1 0 0 0,-4 0-16 0 0,-98 32-2620 0 0,114-32 1733 0 0</inkml:trace>
  <inkml:trace contextRef="#ctx0" brushRef="#br0" timeOffset="20338.946">31033 16494 9962 0 0,'-7'44'4522'0'0,"-24"19"-2985"0"0,8-18-949 0 0,-159 477 341 0 0,171-493-976 0 0,-1 0-1 0 0,-1-2 0 0 0,-1 1 0 0 0,-2-2 1 0 0,0 0-1 0 0,-2-1 0 0 0,-1 0 0 0 0,-1-2 0 0 0,-6 5 48 0 0,-135 101-6032 0 0,141-118 4545 0 0,1-2-396 0 0</inkml:trace>
  <inkml:trace contextRef="#ctx0" brushRef="#br0" timeOffset="20495.92">29621 16567 11674 0 0,'-49'22'2453'0'0,"16"-8"-1926"0"0,0 2 1 0 0,1 1-1 0 0,1 1 1 0 0,0 2-1 0 0,1 1 1 0 0,-3 5-528 0 0,9-7 19 0 0,0 1-1 0 0,2 1 1 0 0,0 1 0 0 0,2 1 0 0 0,0 1 0 0 0,2 1 0 0 0,0 0 0 0 0,2 1 0 0 0,1 1 0 0 0,1 1 0 0 0,1 0-1 0 0,-3 13-18 0 0,11-22-13 0 0,-1 1-1 0 0,2-1 1 0 0,1 1-1 0 0,0 0 1 0 0,2 0-1 0 0,0 1 1 0 0,1-1-1 0 0,1 0 1 0 0,1 0-1 0 0,1 0 1 0 0,0 0-1 0 0,2-1 1 0 0,0 1-1 0 0,1-1 1 0 0,1 0-1 0 0,1 0 1 0 0,1-1-1 0 0,0 0 1 0 0,1-1-1 0 0,1 0 1 0 0,1 0-1 0 0,1 0 14 0 0,7 6-321 0 0,1 0 0 0 0,1-1 1 0 0,1-1-1 0 0,1-2 0 0 0,1 0 0 0 0,0-1 0 0 0,1-2 321 0 0,142 72-1567 0 0,-72-47 258 0 0</inkml:trace>
  <inkml:trace contextRef="#ctx0" brushRef="#br0" timeOffset="21584.009">26224 17959 6633 0 0,'-50'50'3808'0'0,"-5"38"-2557"0"0,38-50-968 0 0,1 0 1 0 0,2 0 0 0 0,1 2-1 0 0,2-1 1 0 0,2 2-1 0 0,2-1 1 0 0,2 1-1 0 0,0 16-283 0 0,4-53 15 0 0,1 0 0 0 0,0 1 0 0 0,0-1 0 0 0,0 0 0 0 0,0 0 0 0 0,0 0 0 0 0,1 1 1 0 0,0-1-1 0 0,0 0 0 0 0,0 0 0 0 0,1 0 0 0 0,-1 0 0 0 0,1-1 0 0 0,0 1 0 0 0,0 0 0 0 0,0-1 0 0 0,0 1 0 0 0,1-1 0 0 0,-1 1 0 0 0,1-1 0 0 0,0 0 0 0 0,0 0 0 0 0,0-1 0 0 0,1 1 0 0 0,-1-1 0 0 0,1 1 0 0 0,-1-1 0 0 0,1 0 0 0 0,0 0 0 0 0,-1-1 0 0 0,1 1 0 0 0,0-1 0 0 0,0 0 0 0 0,0 0 0 0 0,1 0 0 0 0,-1 0 0 0 0,0-1 0 0 0,0 0 0 0 0,0 0 0 0 0,0 0 0 0 0,1 0 0 0 0,-1-1 0 0 0,0 1 0 0 0,0-1 0 0 0,0 0 0 0 0,0 0 0 0 0,0-1 0 0 0,0 1 0 0 0,1-1-15 0 0,14-15-110 0 0,0 0 0 0 0,-1-2-1 0 0,0 0 1 0 0,-2 0-1 0 0,0-2 1 0 0,-2 0-1 0 0,0-1 1 0 0,-1 0-1 0 0,-1-1 1 0 0,-2 0-1 0 0,0-1 1 0 0,-1 0 0 0 0,-1-1-1 0 0,-2 0 1 0 0,0 0-1 0 0,-2 0 1 0 0,0-13 110 0 0,-13-68-316 0 0,8 104 332 0 0,0-1 0 0 0,0 1 0 0 0,-1-1 0 0 0,1 1 1 0 0,-1 0-1 0 0,1-1 0 0 0,-1 1 0 0 0,0 0 0 0 0,0 0 0 0 0,0 0 0 0 0,0 0 0 0 0,0 1 0 0 0,0-1 0 0 0,0 0 0 0 0,-1 1 0 0 0,1 0 0 0 0,-1-1 0 0 0,1 1 0 0 0,-1 0 0 0 0,1 0 1 0 0,-1 1-1 0 0,0-1 0 0 0,1 0 0 0 0,-1 1 0 0 0,0 0 0 0 0,0-1 0 0 0,1 1 0 0 0,-1 0 0 0 0,0 1 0 0 0,0-1 0 0 0,1 0 0 0 0,-1 1 0 0 0,0-1 0 0 0,0 1 0 0 0,1 0 0 0 0,-3 1-16 0 0,-129 83 1033 0 0,121-75-945 0 0,-31 29 173 0 0,2 2 1 0 0,1 2 0 0 0,3 2 0 0 0,1 1 0 0 0,2 2-1 0 0,3 1 1 0 0,-25 52-262 0 0,33-16 259 0 0,26-84-256 0 0,-1 0 0 0 0,1 0 0 0 0,0 0 0 0 0,-1 0 0 0 0,1-1 0 0 0,0 1 0 0 0,0 0 1 0 0,0-1-1 0 0,0 0 0 0 0,0 1 0 0 0,0-1 0 0 0,0 0 0 0 0,-1 0 0 0 0,1 0 0 0 0,0 0 0 0 0,0 0 0 0 0,0 0 1 0 0,0-1-1 0 0,0 1 0 0 0,0-1 0 0 0,0 1 0 0 0,0-1 0 0 0,-1 0 0 0 0,1 1 0 0 0,0-1 0 0 0,0 0 0 0 0,-1 0 0 0 0,1-1-2 0 0,35-19-354 0 0,-1-3 0 0 0,0-1 0 0 0,-2-2 0 0 0,-1-1 0 0 0,-2-1 0 0 0,0-2 0 0 0,-2-1 0 0 0,-2-2 0 0 0,-1 0 0 0 0,-1-2 0 0 0,-2-1 0 0 0,-2 0 1 0 0,-1-2-1 0 0,-2 0 0 0 0,-2-2 0 0 0,-2 1 0 0 0,-1-2 0 0 0,-2 0 0 0 0,-2 0 353 0 0,4-3 295 0 0,-3-1 0 0 0,-1 0 0 0 0,-3-1 0 0 0,-1 1 0 0 0,-3-29-295 0 0,-2 75 41 0 0,-1 0 0 0 0,1 0-1 0 0,-1 1 1 0 0,1-1 0 0 0,-1 0 0 0 0,1 0-1 0 0,-1 0 1 0 0,1 0 0 0 0,-1 0 0 0 0,0 0-1 0 0,1 0 1 0 0,-1 0 0 0 0,1 0 0 0 0,-1 0-1 0 0,1 0 1 0 0,-1 0 0 0 0,1 0 0 0 0,-1-1-1 0 0,0 1 1 0 0,1 0 0 0 0,-1 0 0 0 0,1 0-1 0 0,-1-1 1 0 0,1 1 0 0 0,0 0 0 0 0,-1-1-1 0 0,1 1 1 0 0,-1-1 0 0 0,1 1 0 0 0,-1 0-1 0 0,1-1 1 0 0,0 1 0 0 0,-1-1 0 0 0,1 1-1 0 0,0-1 1 0 0,0 1 0 0 0,-1-1 0 0 0,1 1-1 0 0,0-1 1 0 0,0 1 0 0 0,0-1 0 0 0,0 1-1 0 0,-1-1 1 0 0,1 0 0 0 0,0 1 0 0 0,0-1 0 0 0,0 1-1 0 0,0-1 1 0 0,0 1 0 0 0,1-1 0 0 0,-1 0-1 0 0,0 1 1 0 0,0-1-41 0 0,-23 50 995 0 0,-7 43-438 0 0,5 2-1 0 0,3 1 0 0 0,5 0 0 0 0,2 12-556 0 0,12-92 21 0 0,1 1 0 0 0,0 0-1 0 0,1 0 1 0 0,0 0 0 0 0,1 0 0 0 0,1 0 0 0 0,1 0 0 0 0,0 0 0 0 0,1-1 0 0 0,1 1-1 0 0,0-1 1 0 0,1 0 0 0 0,1 0 0 0 0,0 0 0 0 0,1-1 0 0 0,0 1 0 0 0,10 11-21 0 0,-14-23 6 0 0,1 1 0 0 0,0-1 0 0 0,1 1 0 0 0,-1-1 1 0 0,0-1-1 0 0,1 1 0 0 0,0 0 0 0 0,-1-1 0 0 0,1 0 1 0 0,0 0-1 0 0,0-1 0 0 0,0 0 0 0 0,1 1 0 0 0,-1-1 1 0 0,0-1-1 0 0,0 1 0 0 0,1-1 0 0 0,-1 0 0 0 0,0 0 1 0 0,0-1-1 0 0,1 0 0 0 0,-1 1 0 0 0,0-2 0 0 0,0 1 1 0 0,2-1-7 0 0,117-63 9 0 0,-102 48-72 0 0,0-1 0 0 0,-1-1 0 0 0,-1 0 0 0 0,-1-2 0 0 0,-1 0 0 0 0,-1-2 0 0 0,0 0 0 0 0,-2 0 0 0 0,-1-2 0 0 0,-1 0 1 0 0,-1 0-1 0 0,-1-1 0 0 0,-1 0 0 0 0,-1-1 0 0 0,-2 0 0 0 0,-1-1 0 0 0,0-6 63 0 0,-5 33 5 0 0,-1 0-1 0 0,0 0 0 0 0,0 0 1 0 0,1 0-1 0 0,-1 0 1 0 0,0 0-1 0 0,0 0 1 0 0,0 0-1 0 0,0 0 1 0 0,0 0-1 0 0,-1 0 1 0 0,1 0-1 0 0,0 0 1 0 0,0 0-1 0 0,-1 0 0 0 0,1 0 1 0 0,-1 0-1 0 0,1 0 1 0 0,-1 0-1 0 0,1 1 1 0 0,-1-1-1 0 0,1 0 1 0 0,-1 0-1 0 0,0 0 1 0 0,1 1-1 0 0,-1-1 1 0 0,0 0-1 0 0,0 1 0 0 0,1-1 1 0 0,-1 0-1 0 0,0 1 1 0 0,0-1-1 0 0,0 1 1 0 0,0 0-1 0 0,0-1 1 0 0,0 1-1 0 0,0 0 1 0 0,0-1-1 0 0,0 1 1 0 0,0 0-1 0 0,0 0 0 0 0,0 0 1 0 0,0 0-1 0 0,0 0 1 0 0,0 0-1 0 0,0 0 1 0 0,0 0-1 0 0,0 1 1 0 0,0-1-1 0 0,0 0 1 0 0,0 0-1 0 0,0 1 1 0 0,0-1-1 0 0,0 1 0 0 0,0-1 1 0 0,1 1-1 0 0,-1-1 1 0 0,0 1-1 0 0,0 0 1 0 0,0-1-5 0 0,-52 35 294 0 0,41-24-265 0 0,1 1 1 0 0,0 1-1 0 0,1 0 1 0 0,0 0-1 0 0,1 1 1 0 0,0 0-1 0 0,2 1 1 0 0,-1 0-1 0 0,2 0 1 0 0,0 0 0 0 0,1 1-1 0 0,0 0 1 0 0,1 0-1 0 0,1 0 1 0 0,1 0-1 0 0,0 1 1 0 0,1-1-1 0 0,0 1 1 0 0,2 6-30 0 0,0-17-32 0 0,1 1 1 0 0,0-1-1 0 0,0 0 1 0 0,0 0-1 0 0,0-1 1 0 0,1 1-1 0 0,0 0 1 0 0,0-1-1 0 0,1 0 1 0 0,-1 1-1 0 0,1-1 1 0 0,0-1-1 0 0,1 1 0 0 0,-1-1 1 0 0,1 1-1 0 0,0-1 1 0 0,0-1-1 0 0,0 1 1 0 0,1-1-1 0 0,-1 0 1 0 0,1 0-1 0 0,0 0 1 0 0,-1-1-1 0 0,1 0 0 0 0,0 0 1 0 0,1 0-1 0 0,-1-1 1 0 0,2 0 31 0 0,6 2-401 0 0,1 0 0 0 0,-1-2 0 0 0,1 0 0 0 0,0 0 0 0 0,-1-1 0 0 0,1-1 0 0 0,-1-1 1 0 0,1 0-1 0 0,-1-1 0 0 0,1 0 0 0 0,11-5 401 0 0,23-15-1591 0 0,-1 2-512 0 0</inkml:trace>
  <inkml:trace contextRef="#ctx0" brushRef="#br0" timeOffset="21846.07">27808 18046 9714 0 0,'-5'31'4053'0'0,"-12"16"-2697"0"0,3-7-1040 0 0,8-25-274 0 0,1 1-1 0 0,0 0 0 0 0,1 0 0 0 0,1 0 0 0 0,1 0 1 0 0,1 0-1 0 0,0 1 0 0 0,0-1 0 0 0,2 1 0 0 0,0-1 1 0 0,1 1-1 0 0,1-1 0 0 0,0 0 0 0 0,1 0 0 0 0,1 0 1 0 0,1-1-1 0 0,0 0 0 0 0,1 0 0 0 0,0 0 0 0 0,6 7-41 0 0,-10-18 121 0 0,5-8-3408 0 0,-3-5-143 0 0,22-35 1773 0 0</inkml:trace>
  <inkml:trace contextRef="#ctx0" brushRef="#br0" timeOffset="22096.294">27434 17994 7882 0 0,'-37'-45'4106'0'0,"35"44"-4065"0"0,1-1-1 0 0,-1 0 0 0 0,1 1 0 0 0,0-1 1 0 0,0 0-1 0 0,0 0 0 0 0,0 1 0 0 0,0-1 0 0 0,0 0 1 0 0,0 0-1 0 0,1 0 0 0 0,-1 0 0 0 0,1 0 1 0 0,-1 0-1 0 0,1 0 0 0 0,0-1 0 0 0,0 1 1 0 0,0 0-1 0 0,0 0 0 0 0,0 0 0 0 0,0 0 1 0 0,1 0-1 0 0,-1 0 0 0 0,1 0 0 0 0,-1 0 0 0 0,1 0 1 0 0,0 0-1 0 0,0 0 0 0 0,0 0 0 0 0,0 0 1 0 0,0 1-1 0 0,0-1 0 0 0,0 0 0 0 0,1 1 1 0 0,-1-1-1 0 0,0 1 0 0 0,1-1 0 0 0,0 1 1 0 0,1-2-41 0 0,26-9 170 0 0,0 1 0 0 0,0 1 0 0 0,1 1 0 0 0,1 1 0 0 0,-1 2 0 0 0,1 2 0 0 0,0 0 0 0 0,1 2 0 0 0,-1 2 0 0 0,0 1 0 0 0,31 4-170 0 0,97-5 139 0 0,-62-7-133 0 0,14-2-1180 0 0,-36 7-2415 0 0,-65 2 2605 0 0</inkml:trace>
  <inkml:trace contextRef="#ctx0" brushRef="#br0" timeOffset="22330.304">28397 17736 7658 0 0,'-27'73'4861'0'0,"-16"98"-2401"0"0,-37 242 231 0 0,62-345-2455 0 0,72-76-2628 0 0,-17-10 1592 0 0,4-55-4545 0 0,-39 65 4851 0 0,6-45-1326 0 0,-4 23 662 0 0</inkml:trace>
  <inkml:trace contextRef="#ctx0" brushRef="#br0" timeOffset="22591.638">28394 17827 2945 0 0,'6'-48'1862'0'0,"-5"28"-1274"0"0,0 1 0 0 0,2-1 0 0 0,1 1 0 0 0,0 0 0 0 0,1 0 0 0 0,2 0 0 0 0,-1 0 0 0 0,4-3-588 0 0,-7 18 108 0 0,-1 0-1 0 0,1 0 1 0 0,0 1-1 0 0,0-1 1 0 0,0 1-1 0 0,1 0 1 0 0,-1 0-1 0 0,1 0 0 0 0,-1 1 1 0 0,1-1-1 0 0,0 1 1 0 0,0 0-1 0 0,0 0 1 0 0,1 0-1 0 0,-1 0 1 0 0,0 1-1 0 0,1 0 1 0 0,-1 0-1 0 0,1 0 1 0 0,-1 0-1 0 0,1 1 0 0 0,-1-1 1 0 0,1 1-1 0 0,-1 1 1 0 0,1-1-1 0 0,-1 1 1 0 0,1-1-1 0 0,-1 1 1 0 0,1 0-1 0 0,-1 1 1 0 0,1-1-1 0 0,-1 1 1 0 0,0 0-1 0 0,0 0 0 0 0,0 0 1 0 0,0 1-1 0 0,0-1 1 0 0,-1 1-1 0 0,1 0 1 0 0,-1 0-1 0 0,1 0 1 0 0,-1 1-1 0 0,0-1 1 0 0,-1 1-1 0 0,2 1-107 0 0,7 9 55 0 0,-1 1 0 0 0,0 1 0 0 0,-1 0 0 0 0,-1 0 1 0 0,0 1-1 0 0,-1 0 0 0 0,-1 0 0 0 0,-1 0 0 0 0,-1 1 0 0 0,0 0 0 0 0,-1 0 0 0 0,-1 0 0 0 0,0 0 0 0 0,-2 0 0 0 0,0 0 1 0 0,-2 16-56 0 0,-1-27 2 0 0,0 0 1 0 0,0 0 0 0 0,-1 0 0 0 0,1-1 0 0 0,-2 1 0 0 0,1-1 0 0 0,-1 0 0 0 0,0 0 0 0 0,0 0 0 0 0,0-1 0 0 0,-1 0 0 0 0,0 0-1 0 0,0-1 1 0 0,0 1 0 0 0,-1-1 0 0 0,1 0 0 0 0,-1-1 0 0 0,0 0 0 0 0,0 0 0 0 0,0 0 0 0 0,-1-1-3 0 0,-10 4-7 0 0,-1-1 1 0 0,1 0 0 0 0,-1-2 0 0 0,0 0-1 0 0,0-1 1 0 0,0-1 0 0 0,-18-1 6 0 0,35 0 17 0 0,1 0-6 0 0,0 0-1 0 0,0 0 1 0 0,0 0 0 0 0,0 1-1 0 0,0-1 1 0 0,-1 0-1 0 0,1 0 1 0 0,0-1-1 0 0,0 1 1 0 0,0 0-1 0 0,0 0 1 0 0,0 0-1 0 0,0-1 1 0 0,0 1-1 0 0,0-1 1 0 0,0 1-1 0 0,0-1 1 0 0,0 1-1 0 0,0-1 1 0 0,0 1-1 0 0,0-1 1 0 0,0 0-1 0 0,0 0 1 0 0,1 1-1 0 0,-1-1 1 0 0,0 0-1 0 0,0 0 1 0 0,1 0-1 0 0,-1 0 1 0 0,1 0-1 0 0,-1 0 1 0 0,1 0-1 0 0,-1 0 1 0 0,1 0-1 0 0,0 0 1 0 0,-1 0-11 0 0,21-1 412 0 0,-10 3-317 0 0,-1 1 0 0 0,0 0 1 0 0,1 1-1 0 0,-1-1 0 0 0,0 2 0 0 0,-1-1 0 0 0,1 1 1 0 0,0 1-1 0 0,-1 0 0 0 0,0 0 0 0 0,0 0 0 0 0,-1 1 1 0 0,2 2-96 0 0,67 59 290 0 0,-49-40-482 0 0,0-2 0 0 0,2 0 1 0 0,1-2-1 0 0,1-2 1 0 0,0 0-1 0 0,2-2 0 0 0,0-2 1 0 0,34 13 191 0 0,13-7-1170 0 0,-38-14 182 0 0</inkml:trace>
  <inkml:trace contextRef="#ctx0" brushRef="#br0" timeOffset="22761.546">29234 18492 9666 0 0,'-5'-6'4409'0'0,"0"0"-2977"0"0,2-2-1400 0 0,1 0 144 0 0,10 0-1920 0 0,14-8 1472 0 0,-4-2-1032 0 0,17 1-561 0 0</inkml:trace>
  <inkml:trace contextRef="#ctx0" brushRef="#br0" timeOffset="3.647">3246 13382 544 0 0,'-38'-32'2422'0'0,"38"32"-2442"0"0,0 0 4 0 0,0 0 7 0 0,0 0 1 0 0,0 0-2 0 0,0 0-6 0 0,0 0-8 0 0,0 0-4 0 0,0 0 11 0 0,0 0 2 0 0,0 0-17 0 0,0 0 6 0 0,0 0 3 0 0,0 0 7 0 0,0 0 5 0 0,0 0 2 0 0,0 0 18 0 0,0 0-2 0 0,0 0-10 0 0,0 0 11 0 0,0 0 14 0 0,0 0-1 0 0,0 0-9 0 0,0 0 5 0 0,0 0 11 0 0,0 0-2 0 0,0 0-1 0 0,0 0 3 0 0,0 0-7 0 0,0 0 14 0 0,0 0 26 0 0,-21 13 1530 0 0,-26 1-1081 0 0,15-7-188 0 0,58-6-36 0 0,-11 26-253 0 0,35 69 143 0 0,-13 66 76 0 0,37 38 247 0 0,-41-131-314 0 0,2-2 0 0 0,3-1-1 0 0,3-2 1 0 0,36 41-185 0 0,-56-79 5 0 0,2 0 0 0 0,0-2 0 0 0,2-1 0 0 0,0-1 0 0 0,2-2 1 0 0,0 0-1 0 0,1-2 0 0 0,1 0 0 0 0,1-3 0 0 0,0 0 0 0 0,28 8-5 0 0,-25-10 83 0 0,1-3 1 0 0,1 0-1 0 0,-1-3 1 0 0,1 0-1 0 0,1-3 0 0 0,-1 0 1 0 0,1-3-1 0 0,-1-1 1 0 0,1-1-1 0 0,-1-2 0 0 0,28-6-83 0 0,45-20 475 0 0,-1-5 0 0 0,95-44-475 0 0,-92 34 140 0 0,2 4 1 0 0,58-10-141 0 0,24 14 20 0 0,1 9 1 0 0,63 5-21 0 0,105-14 13 0 0,214-26 8 0 0,-533 59-16 0 0,0-3 96 0 0,1 2 0 0 0,0 2 0 0 0,1 2-1 0 0,-1 2 1 0 0,0 2 0 0 0,-1 1 0 0 0,1 3-1 0 0,-1 2 1 0 0,0 1 0 0 0,-1 3 0 0 0,0 2-101 0 0,-38-15 54 0 0,0 0-1 0 0,0 0 1 0 0,-1 1 0 0 0,1 0 0 0 0,-1 0 0 0 0,1 0 0 0 0,-1 1 0 0 0,0-1-1 0 0,0 1 1 0 0,0 0 0 0 0,0 0 0 0 0,-1 0 0 0 0,1 1 0 0 0,-1-1 0 0 0,0 1-1 0 0,0 0 1 0 0,0 0 0 0 0,0 0 0 0 0,-1 0 0 0 0,1 1 0 0 0,-1-1 0 0 0,0 1-1 0 0,-1-1 1 0 0,1 1 0 0 0,-1 0 0 0 0,0-1 0 0 0,0 1 0 0 0,0 0 0 0 0,-1 0-1 0 0,0 0 1 0 0,1 1-54 0 0,-14 21 495 0 0,17-37-511 0 0,10-19-5 0 0,142-248-160 0 0,-143 258 163 0 0,2 1 0 0 0,0 0 1 0 0,1 1-1 0 0,1 1 1 0 0,0 0-1 0 0,1 2 1 0 0,1 0-1 0 0,0 0 0 0 0,1 2 1 0 0,0 1-1 0 0,1 0 1 0 0,19-6 17 0 0,-18 10-20 0 0,0 0 1 0 0,0 2 0 0 0,1 0 0 0 0,-1 2 0 0 0,1 0-1 0 0,0 2 1 0 0,0 0 0 0 0,0 2 0 0 0,0 0-1 0 0,-1 2 1 0 0,1 0 0 0 0,0 1 0 0 0,-1 2-1 0 0,0 0 1 0 0,0 2 0 0 0,-1 0 0 0 0,0 1 0 0 0,0 1-1 0 0,7 6 20 0 0,92 54-15 0 0,-4-1 44 0 0,3-5 0 0 0,42 12-29 0 0,4-19 50 0 0,2-7 1 0 0,3-8-1 0 0,1-7 0 0 0,5-7-50 0 0,118 26 32 0 0,237 88-40 0 0,-373-95 16 0 0,-49-18 45 0 0,1-6-1 0 0,1-4 0 0 0,1-6 0 0 0,1-4 0 0 0,0-5 1 0 0,0-5-1 0 0,-1-5 0 0 0,1-5 0 0 0,-2-5 1 0 0,0-4-1 0 0,-1-6 0 0 0,36-15-52 0 0,-111 28 20 0 0,0 0 1 0 0,0-2-1 0 0,-1-2 0 0 0,-1-1 1 0 0,-1-1-1 0 0,-1-2 0 0 0,0-1 1 0 0,-2-2-1 0 0,20-21-20 0 0,229-204-2687 0 0,-216 209-351 0 0,-42 31 1641 0 0</inkml:trace>
  <inkml:trace contextRef="#ctx0" brushRef="#br0" timeOffset="3.647">4712 15045 3017 0 0,'-2'4'188'0'0,"-4"8"-61"0"0,1 0 1 0 0,1 0-1 0 0,0 0 0 0 0,1 1 0 0 0,0-1 0 0 0,0 1 0 0 0,2 0 1 0 0,0 0-1 0 0,0 0 0 0 0,1 10-127 0 0,21 203 572 0 0,-13-77 955 0 0,-34-94 52 0 0,12-65-1100 0 0,-28-61-464 0 0,30 21-20 0 0,-7-95-13 0 0,20 142 16 0 0,-1-14-2 0 0,1 1 0 0 0,0-1 1 0 0,1 1-1 0 0,1 0 0 0 0,1 0 0 0 0,0 0 0 0 0,1 0 0 0 0,1 0 1 0 0,0 1-1 0 0,1 0 0 0 0,1 1 0 0 0,0-1 0 0 0,1 2 0 0 0,1-1 1 0 0,0 1-1 0 0,1 0 0 0 0,0 1 0 0 0,8-6 4 0 0,-5 8 0 0 0,0 0 1 0 0,1 0-1 0 0,1 2 0 0 0,-1 0 1 0 0,2 1-1 0 0,-1 0 0 0 0,1 1 1 0 0,-1 1-1 0 0,2 1 0 0 0,-1 0 0 0 0,0 2 1 0 0,1 0-1 0 0,-1 0 0 0 0,1 2 1 0 0,0 0-1 0 0,-1 1 0 0 0,1 1 1 0 0,-1 0-1 0 0,1 2 0 0 0,-1 0 1 0 0,0 1-1 0 0,5 2 0 0 0,193 76-744 0 0,-99-92-4417 0 0,-107 8 4544 0 0</inkml:trace>
  <inkml:trace contextRef="#ctx0" brushRef="#br0" timeOffset="3.647">5485 14984 608 0 0,'-2'-3'101'0'0,"-1"0"-1"0"0,0 1 1 0 0,0-1 0 0 0,0 0-1 0 0,0 1 1 0 0,0 0-1 0 0,0 0 1 0 0,-1 0 0 0 0,1 0-1 0 0,-1 1 1 0 0,0-1 0 0 0,1 1-1 0 0,-1 0 1 0 0,0 0-1 0 0,0 0 1 0 0,0 1 0 0 0,0-1-1 0 0,0 1 1 0 0,1 0-1 0 0,-1 0 1 0 0,0 0 0 0 0,0 1-1 0 0,0-1 1 0 0,0 1 0 0 0,0 0-1 0 0,0 0 1 0 0,1 0-1 0 0,-1 1 1 0 0,0-1 0 0 0,1 1-1 0 0,0 0 1 0 0,-1 0 0 0 0,1 0-1 0 0,0 1 1 0 0,0-1-1 0 0,0 1 1 0 0,0-1 0 0 0,-1 3-101 0 0,-3 3 35 0 0,1 0 0 0 0,1 1 0 0 0,0 0 1 0 0,0 0-1 0 0,0 0 0 0 0,1 1 0 0 0,1-1 0 0 0,0 1 1 0 0,0 0-1 0 0,1 0 0 0 0,0 0 0 0 0,1 0 1 0 0,0 0-1 0 0,0 1 0 0 0,1-1 0 0 0,0 0 1 0 0,1 0-1 0 0,1 1 0 0 0,-1-1 0 0 0,1 0 0 0 0,1 0 1 0 0,0 0-1 0 0,1-1 0 0 0,3 8-35 0 0,-7-12 82 0 0,1 0 0 0 0,-1-1-1 0 0,1 1 1 0 0,1 0 0 0 0,-1-1 0 0 0,1 1 0 0 0,-1-1-1 0 0,1 0 1 0 0,0 1 0 0 0,1-1 0 0 0,-1 0-1 0 0,1 0 1 0 0,0 0 0 0 0,0-1 0 0 0,0 1 0 0 0,0-1-1 0 0,1 1 1 0 0,-1-1 0 0 0,1 0 0 0 0,0-1-1 0 0,0 1 1 0 0,0-1 0 0 0,0 1 0 0 0,1-1-1 0 0,-1 0 1 0 0,0-1 0 0 0,1 1 0 0 0,0-1 0 0 0,-1 0-1 0 0,1 0 1 0 0,0 0 0 0 0,-1-1 0 0 0,1 1-1 0 0,0-1 1 0 0,0-1 0 0 0,-1 1 0 0 0,1 0 0 0 0,0-1-1 0 0,-1 0 1 0 0,1 0 0 0 0,0-1 0 0 0,-1 1-1 0 0,1-1 1 0 0,0 0-82 0 0,10-14 67 0 0,-1 1 0 0 0,0-2 0 0 0,-1 0 0 0 0,0 0 0 0 0,-2-1-1 0 0,0-1 1 0 0,-1 0 0 0 0,-1 0 0 0 0,-1-1 0 0 0,-1 0 0 0 0,0-1 0 0 0,-2 1 0 0 0,0-1-1 0 0,-1 0 1 0 0,-1-1 0 0 0,-1 1 0 0 0,-1 0 0 0 0,-1-1 0 0 0,-1 1 0 0 0,-1-1 0 0 0,-3-10-67 0 0,-32-51 43 0 0,35 81-46 0 0,1 1 1 0 0,0-1 0 0 0,-1 1 0 0 0,1 0-1 0 0,-1-1 1 0 0,1 1 0 0 0,-1 0 0 0 0,0 0-1 0 0,1 0 1 0 0,-1 0 0 0 0,0 0 0 0 0,0 0-1 0 0,0 1 1 0 0,1-1 0 0 0,-1 1 0 0 0,0-1-1 0 0,0 1 1 0 0,0 0 0 0 0,0-1 0 0 0,0 1-1 0 0,0 0 1 0 0,0 0 0 0 0,0 1 0 0 0,0-1 0 0 0,0 0-1 0 0,0 1 1 0 0,0-1 0 0 0,0 1 0 0 0,0-1-1 0 0,0 1 1 0 0,0 0 0 0 0,1 0 0 0 0,-1 0-1 0 0,0 0 1 0 0,1 0 0 0 0,-1 0 0 0 0,0 1-1 0 0,1-1 1 0 0,0 0 0 0 0,-1 1 0 0 0,1-1-1 0 0,0 1 1 0 0,-1 1 2 0 0,-9 13-7 0 0,1 1 0 0 0,0 0 0 0 0,1 0 0 0 0,1 1 0 0 0,1 1 0 0 0,1-1 0 0 0,0 1 0 0 0,2 0 0 0 0,0 0 0 0 0,1 1 0 0 0,0 6 7 0 0,-2 0-3 0 0,0 22 12 0 0,2 1 1 0 0,3 0-1 0 0,1-1 0 0 0,2 1 1 0 0,10 44-10 0 0,-8-55 1 0 0,-2-10-1 0 0,2 0 0 0 0,1-1 0 0 0,1 0 0 0 0,1 0 0 0 0,1-1-1 0 0,1 0 1 0 0,2 0 0 0 0,1-1 0 0 0,1-1 0 0 0,2 3 0 0 0,-12-22-9 0 0,0 1 0 0 0,0-1 1 0 0,1 0-1 0 0,0-1 0 0 0,0 1 0 0 0,0-1 1 0 0,0 0-1 0 0,0 0 0 0 0,1-1 0 0 0,0 1 1 0 0,0-1-1 0 0,0 0 0 0 0,0-1 1 0 0,0 0-1 0 0,1 0 0 0 0,-1 0 0 0 0,1 0 1 0 0,-1-1-1 0 0,1 0 0 0 0,0-1 0 0 0,-1 0 1 0 0,1 0-1 0 0,0 0 0 0 0,-1 0 0 0 0,1-1 1 0 0,0-1-1 0 0,-1 1 0 0 0,1-1 0 0 0,0 0 9 0 0,231-119-4503 0 0,-202 98 3468 0 0</inkml:trace>
  <inkml:trace contextRef="#ctx0" brushRef="#br0" timeOffset="3.647">6412 14970 2969 0 0,'-7'-6'467'0'0,"-1"1"1"0"0,1 0-1 0 0,-1 0 1 0 0,-1 1-1 0 0,1 0 1 0 0,-1 0-1 0 0,1 1 1 0 0,-1 0-1 0 0,0 1 1 0 0,0 0-1 0 0,0 0 1 0 0,0 1-1 0 0,-9 0-467 0 0,9 0 27 0 0,0 1 1 0 0,0 1-1 0 0,0 0 0 0 0,0 0 1 0 0,1 0-1 0 0,-1 1 0 0 0,0 0 1 0 0,1 1-1 0 0,-1 0 0 0 0,1 0 1 0 0,0 1-1 0 0,0 0 0 0 0,0 1 1 0 0,1-1-1 0 0,-1 2 0 0 0,1-1 1 0 0,0 1-1 0 0,1 0 0 0 0,0 0 1 0 0,0 0-1 0 0,0 1 0 0 0,-1 2-27 0 0,-8 20-62 0 0,2 0 0 0 0,1 1-1 0 0,1 1 1 0 0,2 0 0 0 0,0 0-1 0 0,3 0 1 0 0,0 1-1 0 0,2 0 1 0 0,2 1 0 0 0,1-1-1 0 0,1 0 1 0 0,2 0 0 0 0,4 25 62 0 0,-5-45-13 0 0,0-1 1 0 0,0 1-1 0 0,1-1 1 0 0,1 1-1 0 0,0-1 1 0 0,0 0 0 0 0,1 0-1 0 0,0 0 1 0 0,1-1-1 0 0,1 1 1 0 0,-1-1 0 0 0,2 0-1 0 0,0 0 13 0 0,-6-9-1 0 0,0 0 0 0 0,0 1 0 0 0,0-1 0 0 0,1 0 0 0 0,-1 0 0 0 0,1 0 0 0 0,-1 0 0 0 0,1 0 0 0 0,-1 0 0 0 0,1-1 0 0 0,0 1 0 0 0,-1 0 0 0 0,1-1 1 0 0,0 1-1 0 0,-1-1 0 0 0,1 0 0 0 0,0 1 0 0 0,0-1 0 0 0,0 0 0 0 0,-1 0 0 0 0,1 0 0 0 0,0 0 0 0 0,0 0 0 0 0,-1-1 0 0 0,1 1 0 0 0,0-1 0 0 0,0 1 0 0 0,-1-1 0 0 0,1 1 0 0 0,0-1 0 0 0,-1 0 0 0 0,1 0 0 0 0,-1 0 0 0 0,1 0 0 0 0,-1 0 0 0 0,0 0 0 0 0,1 0 0 0 0,-1 0 0 0 0,0-1 0 0 0,0 1 0 0 0,0-1 0 0 0,1 1 1 0 0,46-64 41 0 0,94-218-18 0 0,-142 281-23 0 0,1 1 1 0 0,-1-1-1 0 0,1 1 0 0 0,-1-1 1 0 0,1 1-1 0 0,0 0 1 0 0,0-1-1 0 0,0 1 0 0 0,0 0 1 0 0,0-1-1 0 0,0 1 0 0 0,0 0 1 0 0,0 0-1 0 0,0 0 1 0 0,1 0-1 0 0,-1 0 0 0 0,0 0 1 0 0,1 0-1 0 0,-1 0 1 0 0,1 1-1 0 0,-1-1 0 0 0,1 1 1 0 0,-1-1-1 0 0,1 1 0 0 0,-1-1 1 0 0,1 1-1 0 0,0 0 1 0 0,-1 0-1 0 0,1 0 0 0 0,-1 0 1 0 0,1 0-1 0 0,0 0 1 0 0,-1 0-1 0 0,1 0 0 0 0,-1 1 1 0 0,1-1-1 0 0,0 1 0 0 0,-1-1 1 0 0,1 1-1 0 0,-1-1 1 0 0,1 1-1 0 0,-1 0 0 0 0,0 0 1 0 0,1 0-1 0 0,-1 0 1 0 0,0 0-1 0 0,0 0 0 0 0,0 0 1 0 0,1 0-1 0 0,-1 0 0 0 0,0 1 1 0 0,0-1-1 0 0,-1 0 1 0 0,1 1-1 0 0,0-1 0 0 0,0 1 1 0 0,-1-1-1 0 0,1 1 1 0 0,-1 0-1 0 0,60 100-62 0 0,33 44 194 0 0,-88-140-184 0 0,0-1 0 0 0,1 0 0 0 0,0 0 0 0 0,0-1 0 0 0,0 0 0 0 0,1 0 0 0 0,0 0 0 0 0,-1-1 1 0 0,1 0-1 0 0,0 0 0 0 0,0-1 0 0 0,1 1 0 0 0,-1-2 0 0 0,0 1 0 0 0,1-1 0 0 0,-1 0 0 0 0,1-1 0 0 0,-1 1 0 0 0,1-2 0 0 0,0 1 0 0 0,3-2 52 0 0,84-34-3547 0 0,-75 24 2555 0 0</inkml:trace>
  <inkml:trace contextRef="#ctx0" brushRef="#br0" timeOffset="3.647">7150 15105 616 0 0,'3'-10'307'0'0,"0"-1"0"0"0,-1 0 0 0 0,0 1 0 0 0,-1-1-1 0 0,0 0 1 0 0,-1 0 0 0 0,0 0 0 0 0,-1 0 0 0 0,0 0 0 0 0,0 0 0 0 0,-2 1-1 0 0,1-1 1 0 0,-1 0 0 0 0,0 1 0 0 0,-1 0 0 0 0,-1 0 0 0 0,1 0 0 0 0,-2 0-1 0 0,1 1 1 0 0,-1 0 0 0 0,-3-3-307 0 0,8 11 39 0 0,-1-1 0 0 0,0 1 0 0 0,0-1 0 0 0,0 1 0 0 0,-1 0 1 0 0,1 0-1 0 0,0 0 0 0 0,0 0 0 0 0,-1 0 0 0 0,1 1 0 0 0,0-1 0 0 0,-1 1 0 0 0,1 0 0 0 0,0-1 0 0 0,-1 1 0 0 0,1 0 0 0 0,-1 0 0 0 0,1 0 0 0 0,0 1 0 0 0,-1-1 0 0 0,1 1 0 0 0,0-1 1 0 0,-1 1-1 0 0,1 0 0 0 0,0 0 0 0 0,0 0 0 0 0,-1 0 0 0 0,1 0 0 0 0,0 0 0 0 0,0 1 0 0 0,0-1 0 0 0,1 1 0 0 0,-1-1 0 0 0,0 1 0 0 0,0 0 0 0 0,1-1 0 0 0,-1 1 0 0 0,1 0 1 0 0,-1 1-40 0 0,-47 87 127 0 0,39-52-137 0 0,2 1-1 0 0,1 0 0 0 0,2 0 1 0 0,1 0-1 0 0,3 1 0 0 0,1 0 1 0 0,2-1-1 0 0,1 1 0 0 0,2-1 1 0 0,2 0-1 0 0,8 25 11 0 0,-14-56-3 0 0,1 0-1 0 0,0 1 1 0 0,0-1 0 0 0,0 0 0 0 0,1 0-1 0 0,0-1 1 0 0,1 1 0 0 0,-1 0-1 0 0,2-1 1 0 0,-1 0 0 0 0,1 0 0 0 0,0 0-1 0 0,0-1 1 0 0,1 0 0 0 0,0 0 0 0 0,0 0-1 0 0,0-1 1 0 0,1 1 0 0 0,0-2 0 0 0,0 1-1 0 0,0-1 1 0 0,0 0 0 0 0,1 0 0 0 0,-1-1-1 0 0,1 0 1 0 0,0 0 0 0 0,6 0 3 0 0,4-7-27 0 0,0 0 1 0 0,0-2-1 0 0,-1 0 1 0 0,0-1-1 0 0,0-1 1 0 0,-1 0-1 0 0,0-1 1 0 0,0-1-1 0 0,-1-1 0 0 0,0 0 1 0 0,-1 0-1 0 0,0-2 1 0 0,-1 0-1 0 0,-1 0 1 0 0,0-1-1 0 0,-1-1 1 0 0,0 0-1 0 0,-1 0 1 0 0,-1-1-1 0 0,4-9 27 0 0,36-71-125 0 0,-4-1 1 0 0,-4-3-1 0 0,-5-1 0 0 0,-5-1 0 0 0,-3-2 0 0 0,-6-1 1 0 0,1-33 124 0 0,-10 71-20 0 0,10-171 345 0 0,-23 239-303 0 0,0-1-1 0 0,-1 0 1 0 0,1 0 0 0 0,0 1 0 0 0,0-1-1 0 0,0 0 1 0 0,0 0 0 0 0,0 0 0 0 0,-1 0-1 0 0,1 1 1 0 0,0-1 0 0 0,0 0 0 0 0,0 0-1 0 0,-1 0 1 0 0,1 0 0 0 0,0 0 0 0 0,0 1-1 0 0,0-1 1 0 0,-1 0 0 0 0,1 0-1 0 0,0 0 1 0 0,0 0 0 0 0,-1 0 0 0 0,1 0-1 0 0,0 0 1 0 0,0 0 0 0 0,-1 0 0 0 0,1 0-1 0 0,0 0 1 0 0,0 0 0 0 0,-1 0 0 0 0,1 0-1 0 0,0 0 1 0 0,0 0 0 0 0,0 0 0 0 0,-1 0-1 0 0,1 0 1 0 0,0 0 0 0 0,0-1 0 0 0,-1 1-1 0 0,1 0 1 0 0,0 0 0 0 0,0 0-22 0 0,-20 177 739 0 0,8 1 1 0 0,10 133-740 0 0,2-240 50 0 0,-1 14-29 0 0,17 290 89 0 0,-17-366-158 0 0,2 1 0 0 0,-1 0 0 0 0,1-1 0 0 0,1 1 0 0 0,0-1 0 0 0,0 1 0 0 0,1-1 0 0 0,0 0 0 0 0,1 0-1 0 0,0 0 1 0 0,0-1 0 0 0,1 1 0 0 0,0-1 0 0 0,0 0 0 0 0,1 0 0 0 0,0-1 0 0 0,0 0 0 0 0,1 0 0 0 0,0 0 0 0 0,0-1 0 0 0,1 0 0 0 0,0 0 0 0 0,0-1 0 0 0,3 2 48 0 0,-5-8-163 0 0,-1 0 1 0 0,1 0 0 0 0,-1 0 0 0 0,0-1 0 0 0,1 1 0 0 0,-1-2 0 0 0,0 1 0 0 0,0 0 0 0 0,0-1 0 0 0,-1 0-1 0 0,1 0 1 0 0,-1 0 0 0 0,1-1 0 0 0,-1 0 0 0 0,0 0 0 0 0,0 0 0 0 0,-1 0 0 0 0,1 0 0 0 0,-1-1-1 0 0,0 1 1 0 0,0-1 0 0 0,0 0 0 0 0,-1 0 0 0 0,0 0 0 0 0,0-1 0 0 0,0 1 0 0 0,-1 0 0 0 0,1-1 0 0 0,-1 0 162 0 0,11-26-715 0 0</inkml:trace>
  <inkml:trace contextRef="#ctx0" brushRef="#br0" timeOffset="3.647">7545 14716 5233 0 0,'14'19'4893'0'0,"33"-6"-5246"0"0,-40-12 749 0 0,190 7 201 0 0,-2-21-4083 0 0,-173 9 2655 0 0,0 1-249 0 0</inkml:trace>
  <inkml:trace contextRef="#ctx0" brushRef="#br0" timeOffset="3.647">8242 14731 2833 0 0,'-3'318'4990'0'0,"29"158"-3123"0"0,-25-477-1889 0 0,-1 0 0 0 0,1 0 0 0 0,0 1-1 0 0,0-1 1 0 0,0 1 0 0 0,0-1 0 0 0,-1 1 0 0 0,1-1-1 0 0,0 1 1 0 0,0-1 0 0 0,0 1 0 0 0,0 0 0 0 0,0-1 0 0 0,0 1-1 0 0,0 0 1 0 0,0 0 0 0 0,0 0 0 0 0,0 0 0 0 0,0 0 0 0 0,0 0-1 0 0,0 0 1 0 0,0 0 0 0 0,0 0 0 0 0,0 0 0 0 0,0 1 0 0 0,0-1-1 0 0,0 0 1 0 0,0 1 0 0 0,0-1 0 0 0,0 0 0 0 0,0 1-1 0 0,0 0 1 0 0,0-1 0 0 0,0 1 0 0 0,-1-1 0 0 0,1 1 0 0 0,0 0-1 0 0,-1 0 1 0 0,1-1 0 0 0,0 1 0 0 0,-1 0 0 0 0,1 0 0 0 0,-1 0-1 0 0,1 0 1 0 0,-1 0 0 0 0,1 0 0 0 0,-1 0 0 0 0,0 0 0 0 0,1 0-1 0 0,-1 0 1 0 0,0 0 0 0 0,0 0 0 0 0,0 0 0 0 0,0 0-1 0 0,0 0 1 0 0,0 0 0 0 0,0 0 0 0 0,0 0 0 0 0,0 0 0 0 0,0 0-1 0 0,-1 0 1 0 0,1 0 0 0 0,0 0 0 0 0,-1 0 0 0 0,1 0 0 0 0,-1 0-1 0 0,1 0 23 0 0,50-137-3991 0 0,-38 100 2955 0 0</inkml:trace>
  <inkml:trace contextRef="#ctx0" brushRef="#br0" timeOffset="3.647">8580 15056 1464 0 0,'12'18'699'0'0,"-1"0"0"0"0,0 1-1 0 0,-1 0 1 0 0,-2 1-1 0 0,0 0 1 0 0,0 0 0 0 0,-2 1-1 0 0,-1 0 1 0 0,0 0-1 0 0,-2 0 1 0 0,0 11-699 0 0,0-18 214 0 0,11 95 1257 0 0,-1-78-1013 0 0,-12-31-398 0 0,8-22 62 0 0,44-70-122 0 0,121-242-1014 0 0,-93 175-3459 0 0,-65 136 3447 0 0</inkml:trace>
  <inkml:trace contextRef="#ctx0" brushRef="#br0" timeOffset="3.647">9510 15484 4873 0 0,'12'-4'3483'0'0,"6"-25"-3684"0"0,-17 27 408 0 0,40-140 421 0 0,-36 88-1087 0 0,-2-1 1 0 0,-2 1-1 0 0,-3 0 1 0 0,-2-1-1 0 0,-4-11 459 0 0,-10 1-1828 0 0,12 53 1056 0 0</inkml:trace>
  <inkml:trace contextRef="#ctx0" brushRef="#br0" timeOffset="3.647">9457 15076 952 0 0,'-28'112'2739'0'0,"-18"129"1697"0"0,45-234-4388 0 0,0-1 0 0 0,0 0 0 0 0,0 1 0 0 0,1-1 1 0 0,0 1-1 0 0,1-1 0 0 0,-1 1 0 0 0,1-1 0 0 0,0 1 0 0 0,1-1 0 0 0,0 0 0 0 0,0 0 0 0 0,0 1 0 0 0,1-1 0 0 0,-1-1 0 0 0,1 1 1 0 0,1 0-1 0 0,-1-1 0 0 0,1 0 0 0 0,0 1 0 0 0,0-2 0 0 0,1 1 0 0 0,0 0 0 0 0,-1-1 0 0 0,1 0 0 0 0,1 0 0 0 0,-1 0 1 0 0,1-1-1 0 0,-1 0 0 0 0,1 0 0 0 0,0 0 0 0 0,0-1 0 0 0,0 1 0 0 0,1-1-48 0 0,3-3 5 0 0,0 1-1 0 0,-1-1 1 0 0,1-1-1 0 0,-1 0 0 0 0,1 0 1 0 0,-1-1-1 0 0,0 0 1 0 0,0 0-1 0 0,0-1 1 0 0,-1-1-1 0 0,1 1 1 0 0,-1-1-1 0 0,0-1 1 0 0,0 0-1 0 0,-1 0 1 0 0,0 0-1 0 0,3-3-4 0 0,27-31-260 0 0,-1-2 1 0 0,-2-1-1 0 0,-2-2 1 0 0,-2-1-1 0 0,-2-1 0 0 0,-1-5 260 0 0,114-278-2273 0 0,-128 294 2288 0 0,-2 0 1 0 0,-2-1-1 0 0,-1 0 1 0 0,-2-1-1 0 0,-1 0 1 0 0,-1-34-16 0 0,0 29 330 0 0,-2 36-174 0 0,-1 0-1 0 0,0-1 0 0 0,0 1 0 0 0,-1 0 0 0 0,0 0 0 0 0,0-1 1 0 0,0 1-1 0 0,-1 0 0 0 0,0 0 0 0 0,-1 0 0 0 0,1 0 0 0 0,-1 0 1 0 0,-1 0-1 0 0,1 0 0 0 0,-4-5-155 0 0,5 11 20 0 0,0 1 0 0 0,-1 0 0 0 0,1 0-1 0 0,0 0 1 0 0,0 0 0 0 0,0 0 0 0 0,0 0 0 0 0,0 1 0 0 0,0-1 0 0 0,0 0 0 0 0,0 0-1 0 0,0 1 1 0 0,0-1 0 0 0,-1 1 0 0 0,2-1 0 0 0,-1 1 0 0 0,0-1 0 0 0,0 1 0 0 0,0 0-1 0 0,0 0 1 0 0,0-1 0 0 0,0 1 0 0 0,1 0 0 0 0,-1 0 0 0 0,0 0 0 0 0,1 0 0 0 0,-1-1-1 0 0,0 1 1 0 0,1 0 0 0 0,-1 0 0 0 0,1 1 0 0 0,0-1 0 0 0,-1 0 0 0 0,1 0 0 0 0,0 0-1 0 0,0 0 1 0 0,-1 0 0 0 0,1 0 0 0 0,0 0 0 0 0,0 0 0 0 0,0 0 0 0 0,1 1-20 0 0,-13 67 148 0 0,3 0-1 0 0,4 0 1 0 0,2 60-148 0 0,3-88 61 0 0,-1 34 172 0 0,4 0 1 0 0,3 0-1 0 0,4-1 0 0 0,2 0 1 0 0,7 10-234 0 0,-14-62 53 0 0,-1-2-45 0 0,0-1-1 0 0,1 0 0 0 0,1 0 1 0 0,0-1-1 0 0,2 1 0 0 0,0-1 1 0 0,1-1-1 0 0,1 0 0 0 0,0 0 0 0 0,1-1 1 0 0,1 0-1 0 0,6 5-7 0 0,-15-18-102 0 0,0-1 0 0 0,-1 0 0 0 0,1 0 0 0 0,0 0 0 0 0,0-1 0 0 0,0 1 0 0 0,0-1-1 0 0,1 0 1 0 0,-1 0 0 0 0,0 0 0 0 0,1 0 0 0 0,-1 0 0 0 0,0-1 0 0 0,1 1 0 0 0,-1-1 0 0 0,1 0 0 0 0,-1 0 0 0 0,1 0 0 0 0,-1-1 0 0 0,0 1-1 0 0,1-1 1 0 0,-1 0 0 0 0,1 0 0 0 0,-1 0 0 0 0,0 0 0 0 0,0 0 0 0 0,0-1 0 0 0,0 0 0 0 0,0 1 0 0 0,0-1 0 0 0,0 0 0 0 0,0-1 0 0 0,-1 1-1 0 0,1 0 1 0 0,-1-1 0 0 0,0 1 0 0 0,0-1 0 0 0,0 0 0 0 0,0 0 0 0 0,0 0 0 0 0,0 0 0 0 0,-1 0 0 0 0,1 0 0 0 0,-1 0 0 0 0,0 0 0 0 0,0-1-1 0 0,0 1 1 0 0,0-2 102 0 0,7-19-750 0 0,0-7-132 0 0</inkml:trace>
  <inkml:trace contextRef="#ctx0" brushRef="#br0" timeOffset="3.647">9956 14731 4801 0 0,'123'24'5161'0'0,"63"-19"-4426"0"0,-178-5-746 0 0,-1 0 1 0 0,1 0-1 0 0,0 1 0 0 0,0 0 1 0 0,-1 1-1 0 0,1 0 1 0 0,0 0-1 0 0,-1 0 0 0 0,0 1 1 0 0,1 0-1 0 0,-1 1 0 0 0,0-1 1 0 0,-1 1-1 0 0,1 1 1 0 0,-1-1-1 0 0,0 1 0 0 0,0 1 1 0 0,0-1-1 0 0,-1 1 0 0 0,0-1 1 0 0,0 2-1 0 0,0-1 1 0 0,-1 0-1 0 0,0 1 0 0 0,0 0 1 0 0,0 0-1 0 0,-1 0 0 0 0,0 0 1 0 0,-1 1-1 0 0,2 3 11 0 0,15 51-107 0 0,-2 1-1 0 0,-3 0 1 0 0,-3 1 0 0 0,-3 0-1 0 0,0 41 108 0 0,-2-36 130 0 0,-7-61-103 0 0,1 1-1 0 0,0-1 0 0 0,1 0 0 0 0,0 0 0 0 0,0 0 0 0 0,1 1 0 0 0,0-1 0 0 0,0-1 0 0 0,1 1 0 0 0,0 0 0 0 0,0-1 0 0 0,1 1 0 0 0,0-1 0 0 0,0 0 1 0 0,1 0-1 0 0,0 0 0 0 0,0-1 0 0 0,1 0 0 0 0,-1 0 0 0 0,3 2-26 0 0,-5-9 1 0 0,-1 1 1 0 0,1 0-1 0 0,-1-1 0 0 0,1 0 1 0 0,-1 1-1 0 0,1-1 0 0 0,-1 0 1 0 0,0 0-1 0 0,1 0 0 0 0,-1-1 1 0 0,0 1-1 0 0,0-1 0 0 0,0 1 1 0 0,0-1-1 0 0,0 1 0 0 0,0-1 1 0 0,-1 0-1 0 0,1 0 0 0 0,0 0 0 0 0,-1 0 1 0 0,1 0-1 0 0,-1 0 0 0 0,0-1 1 0 0,0 1-1 0 0,0 0 0 0 0,0-1 1 0 0,0-2-2 0 0,4-2 8 0 0,5-16-7 0 0,0 0 0 0 0,-2 0 0 0 0,0-1 1 0 0,-2 0-1 0 0,0-1 0 0 0,-2 0 0 0 0,-1 1 0 0 0,0-5-1 0 0,1 1-38 0 0,2-26-153 0 0,-11 59-236 0 0,53 230 447 0 0,-45-227 77 0 0,0 0-1 0 0,1 0 1 0 0,-1 0-1 0 0,2-1 1 0 0,-1 0-1 0 0,1 1 1 0 0,0-1 0 0 0,0-1-1 0 0,1 1 1 0 0,0-1-1 0 0,0 0 1 0 0,7 5-97 0 0,-11-9 44 0 0,0 0 0 0 0,1 0 0 0 0,-1 0 1 0 0,0-1-1 0 0,1 1 0 0 0,0-1 0 0 0,-1 1 0 0 0,1-1 1 0 0,0 0-1 0 0,0 0 0 0 0,-1 0 0 0 0,1-1 0 0 0,0 1 1 0 0,0-1-1 0 0,0 1 0 0 0,0-1 0 0 0,0 0 0 0 0,0 0 1 0 0,0 0-1 0 0,0 0 0 0 0,0-1 0 0 0,0 1 0 0 0,0-1 1 0 0,0 0-1 0 0,-1 0 0 0 0,1 0 0 0 0,0 0 0 0 0,0-1 0 0 0,-1 1 1 0 0,1 0-1 0 0,-1-1 0 0 0,1 0 0 0 0,-1 0 0 0 0,0 0 1 0 0,0 0-1 0 0,1 0 0 0 0,0-2-44 0 0,13-17 58 0 0,0-1 0 0 0,-1 0 0 0 0,-2-1 1 0 0,0 0-1 0 0,-2-1 0 0 0,0-1 0 0 0,-2 0 0 0 0,-1 0 0 0 0,-1-1 0 0 0,-1 0 0 0 0,-1 0 1 0 0,-1 0-1 0 0,-1-1 0 0 0,-2 0 0 0 0,-1 1 0 0 0,-1-1 0 0 0,-1-2-58 0 0,2 21-16 0 0,0 0-1 0 0,-1 1 1 0 0,0-1-1 0 0,0 0 1 0 0,-1 0 0 0 0,1 1-1 0 0,-2-1 1 0 0,1 1-1 0 0,-1-1 1 0 0,-1 1-1 0 0,1 0 1 0 0,-1 0-1 0 0,0 1 1 0 0,-1-1 0 0 0,0 0 16 0 0,2 6-41 0 0,-1 1 0 0 0,1-1 1 0 0,-1 1-1 0 0,1 0 0 0 0,0 0 1 0 0,-1 0-1 0 0,1 1 1 0 0,0-1-1 0 0,-1 1 0 0 0,1 0 1 0 0,0 0-1 0 0,-1 0 1 0 0,1 0-1 0 0,0 0 0 0 0,0 1 1 0 0,0-1-1 0 0,0 1 0 0 0,0 0 1 0 0,1 0-1 0 0,-1 0 1 0 0,0 0-1 0 0,1 1 0 0 0,0-1 1 0 0,-1 1-1 0 0,1-1 0 0 0,0 1 1 0 0,0 0-1 0 0,1 0 1 0 0,-1 0-1 0 0,0 0 0 0 0,1 0 1 0 0,0 0-1 0 0,0 0 1 0 0,0 0-1 0 0,-1 2 41 0 0,-21 44-220 0 0,2 1 0 0 0,2 0 0 0 0,2 2 0 0 0,-5 30 220 0 0,20-74-12 0 0,-3 12-105 0 0,1 0 1 0 0,1 0-1 0 0,1 0 1 0 0,1 0-1 0 0,0 1 1 0 0,2-1-1 0 0,0 0 1 0 0,2 3 116 0 0,-2-20-163 0 0,-1 1 1 0 0,1-1 0 0 0,0 0-1 0 0,0 1 1 0 0,1-1 0 0 0,-1 0-1 0 0,1 1 1 0 0,-1-1 0 0 0,1 0-1 0 0,0 0 1 0 0,0 0 0 0 0,1-1-1 0 0,-1 1 1 0 0,0 0 0 0 0,1-1-1 0 0,0 1 1 0 0,-1-1 0 0 0,1 0-1 0 0,0 0 1 0 0,0 0 0 0 0,1-1-1 0 0,-1 1 1 0 0,0-1 0 0 0,0 1-1 0 0,2-1 163 0 0,16 0-1284 0 0</inkml:trace>
  <inkml:trace contextRef="#ctx0" brushRef="#br0" timeOffset="3.647">11462 15369 3801 0 0,'-13'72'4147'0'0,"-36"31"-2178"0"0,18-42-1317 0 0,-39 118 527 0 0,69-178-1182 0 0,6-8-52 0 0,50-58 8 0 0,-48 53 37 0 0,1 0 1 0 0,0 1 0 0 0,0 0-1 0 0,1 0 1 0 0,1 1 0 0 0,0 1-1 0 0,0-1 1 0 0,1 1 0 0 0,0 1-1 0 0,0 0 1 0 0,1 1 0 0 0,0 0-1 0 0,0 1 1 0 0,1 0 0 0 0,0 1-1 0 0,0 0 1 0 0,0 1-1 0 0,1 1 1 0 0,-1 0 9 0 0,-2 4-16 0 0,0 1-1 0 0,0 0 0 0 0,0 1 1 0 0,0 0-1 0 0,-1 0 1 0 0,1 2-1 0 0,-1-1 0 0 0,0 1 1 0 0,-1 0-1 0 0,1 1 1 0 0,-1 1-1 0 0,0-1 0 0 0,0 1 1 0 0,-1 1-1 0 0,0-1 1 0 0,0 1-1 0 0,-1 1 1 0 0,0 0-1 0 0,-1 0 0 0 0,1 0 1 0 0,1 5 16 0 0,73 76-3067 0 0,-80-90 2993 0 0,-1 0 0 0 0,1 1 1 0 0,-1-1-1 0 0,1 0 1 0 0,0 1-1 0 0,-1-1 0 0 0,1 0 1 0 0,-1 0-1 0 0,1 1 1 0 0,0-1-1 0 0,-1 0 0 0 0,1 0 1 0 0,-1 0-1 0 0,1 0 0 0 0,0 0 1 0 0,-1 0-1 0 0,1 0 1 0 0,0 0-1 0 0,-1 0 0 0 0,1 0 1 0 0,0 0-1 0 0,-1-1 1 0 0,1 1-1 0 0,-1 0 0 0 0,1 0 1 0 0,0-1-1 0 0,-1 1 0 0 0,1 0 1 0 0,-1-1-1 0 0,1 1 1 0 0,-1 0-1 0 0,1-1 0 0 0,-1 1 1 0 0,1-1-1 0 0,-1 1 1 0 0,0-1-1 0 0,1 1 0 0 0,-1-1 1 0 0,0 1-1 0 0,1-1 0 0 0,-1 1 1 0 0,0-1-1 0 0,1 0 1 0 0,-1 1-1 0 0,0-1 0 0 0,0 1 1 0 0,0-1-1 0 0,0 0 1 0 0,0 1-1 0 0,0-1 74 0 0,4-11-1080 0 0</inkml:trace>
  <inkml:trace contextRef="#ctx0" brushRef="#br0" timeOffset="3.647">10784 14701 7530 0 0,'21'-10'3048'0'0,"-20"7"-2152"0"0,2-2-712 0 0,-4 3 41 0 0,-1 1-57 0 0,2 1-128 0 0,0 0-152 0 0,0-2-265 0 0,0 1-183 0 0,0-1-256 0 0,2 1-360 0 0,9-1 792 0 0,2 0-624 0 0,-2 1-241 0 0</inkml:trace>
  <inkml:trace contextRef="#ctx0" brushRef="#br0" timeOffset="3.647">4960 16290 5865 0 0,'-29'-12'3454'0'0,"26"14"-3401"0"0,0-1 0 0 0,-1 0 0 0 0,1 1 0 0 0,0 0 0 0 0,0 0 0 0 0,0 0 0 0 0,0 0 0 0 0,0 0 0 0 0,0 0 0 0 0,1 1 0 0 0,-1-1 0 0 0,1 1 0 0 0,-1 0 0 0 0,1 0 0 0 0,0 0 0 0 0,0 0 0 0 0,1 0 0 0 0,-1 0 0 0 0,1 1 0 0 0,-1-1 0 0 0,1 0 0 0 0,0 2-53 0 0,0 24 24 0 0,1 0 0 0 0,2 1 0 0 0,1-1 0 0 0,1 0 0 0 0,1 0 0 0 0,2-1 0 0 0,1 1 0 0 0,7 14-24 0 0,-4-4 15 0 0,149 404 131 0 0,-159-438-141 0 0,0 0-1 0 0,1 0 1 0 0,0-1 0 0 0,0 1-1 0 0,0 0 1 0 0,0 0-1 0 0,1-1 1 0 0,-1 0 0 0 0,1 1-1 0 0,0-1 1 0 0,1 0-1 0 0,-1 0 1 0 0,1-1-1 0 0,0 1 1 0 0,-1-1 0 0 0,2 1-1 0 0,-1-1 1 0 0,0-1-1 0 0,1 1 1 0 0,-1-1-1 0 0,1 1 1 0 0,0-1 0 0 0,-1 0-1 0 0,1-1 1 0 0,0 0-1 0 0,0 1 1 0 0,0-1 0 0 0,1-1-1 0 0,-1 1 1 0 0,1-1-5 0 0,0-4 5 0 0,-1-1 0 0 0,-1 0 0 0 0,1 0 0 0 0,-1 0 0 0 0,0-1 0 0 0,0 1 0 0 0,0-1 0 0 0,-1 0 0 0 0,0 0 0 0 0,0 0 0 0 0,0-1 0 0 0,-1 1 0 0 0,0-1 0 0 0,0 1 0 0 0,-1-1 0 0 0,0 0 0 0 0,0 1 0 0 0,0-4-5 0 0,8-130 23 0 0,-1-83-54 0 0,-2 180 9 0 0,-5 26-5 0 0,1 0 0 0 0,0 1 0 0 0,2 0 0 0 0,0 0 0 0 0,0 0 0 0 0,2 0 0 0 0,0 0 0 0 0,4-6 27 0 0,17 48-128 0 0,22 89 102 0 0,63 174 354 0 0,-42-95 1642 0 0,-66-186-1868 0 0,2-9 580 0 0,1-7-311 0 0,37-70-219 0 0,-23-155-254 0 0,-18 129-248 0 0,0 37-1377 0 0,3 0 1 0 0,2 1-1 0 0,4 0 0 0 0,13-41 1727 0 0,-17 83-959 0 0</inkml:trace>
  <inkml:trace contextRef="#ctx0" brushRef="#br0" timeOffset="3.647">6011 16274 816 0 0,'80'207'4175'0'0,"8"113"-3116"0"0,-81-291-1024 0 0,44 129-1950 0 0,-43-149 1352 0 0,-1-9-195 0 0</inkml:trace>
  <inkml:trace contextRef="#ctx0" brushRef="#br0" timeOffset="3.647">6723 16554 4889 0 0,'-2'22'541'0'0,"-1"-1"-1"0"0,-1 0 1 0 0,-1 0-1 0 0,-1 0 1 0 0,0-1-1 0 0,-2 0 1 0 0,0 0 0 0 0,-2-1-1 0 0,-7 13-540 0 0,11-18 160 0 0,12-19-95 0 0,115-258-1229 0 0,-119 258 1152 0 0,0 1 0 0 0,0 0 0 0 0,1-1 0 0 0,-1 1 1 0 0,1 0-1 0 0,0 0 0 0 0,0 1 0 0 0,0-1 0 0 0,0 1 0 0 0,1-1 0 0 0,-1 1 0 0 0,1 0 0 0 0,0 0 0 0 0,0 1 0 0 0,0-1 0 0 0,0 1 0 0 0,1 0 0 0 0,-1 0 0 0 0,1 0 0 0 0,-1 0 1 0 0,1 1-1 0 0,-1 0 0 0 0,1 0 0 0 0,0 0 0 0 0,0 1 0 0 0,-1 0 0 0 0,1-1 0 0 0,0 2 0 0 0,0-1 0 0 0,0 0 0 0 0,-1 1 0 0 0,1 0 0 0 0,0 0 0 0 0,-1 1 0 0 0,1-1 1 0 0,0 1-1 0 0,-1 0 0 0 0,0 0 0 0 0,0 0 0 0 0,3 3 12 0 0,5 8 6 0 0,0 2 0 0 0,-1 0 0 0 0,-1 0 0 0 0,0 0 0 0 0,-2 2 1 0 0,1-1-1 0 0,-2 1 0 0 0,0 0 0 0 0,-1 0 0 0 0,-1 1 0 0 0,0 5-6 0 0,38 92-6 0 0,-43-114 11 0 0,1 3-138 0 0,0-1-1 0 0,0 1 1 0 0,1 0-1 0 0,-1 0 1 0 0,1 0-1 0 0,0-1 1 0 0,0 1 0 0 0,0-1-1 0 0,0 0 1 0 0,1 1-1 0 0,-1-1 1 0 0,1 0-1 0 0,0 0 1 0 0,0-1 0 0 0,0 1-1 0 0,0-1 1 0 0,0 1-1 0 0,1-1 1 0 0,-1 0-1 0 0,1 0 1 0 0,0 0-1 0 0,-1-1 1 0 0,1 1 0 0 0,0-1-1 0 0,0 0 1 0 0,0 0-1 0 0,0 0 1 0 0,0-1-1 0 0,0 0 1 0 0,0 1 0 0 0,3-1 133 0 0,8-7-1067 0 0</inkml:trace>
  <inkml:trace contextRef="#ctx0" brushRef="#br0" timeOffset="3.647">7621 15823 1672 0 0,'2'-24'2932'0'0,"-2"21"-2091"0"0,0 3 114 0 0,-4 233 3737 0 0,0-47-4302 0 0,8 0 1 0 0,9 18-391 0 0,6-85 10 0 0,0-188-263 0 0,-18 11-211 0 0,-2 0 0 0 0,-4 0 0 0 0,-1 0 0 0 0,-3 0 0 0 0,-17-53 464 0 0,-14 28-1336 0 0,39 82 1299 0 0,0-1 0 0 0,0 0 0 0 0,-1 1-1 0 0,1-1 1 0 0,0 1 0 0 0,-1 0 0 0 0,1-1-1 0 0,-1 1 1 0 0,1 0 0 0 0,-1 0-1 0 0,0 0 1 0 0,1 0 0 0 0,-1 0 0 0 0,0 0-1 0 0,0 1 1 0 0,0-1 0 0 0,1 0 0 0 0,-1 1-1 0 0,0 0 1 0 0,0-1 0 0 0,0 1 0 0 0,0 0-1 0 0,0 0 1 0 0,0 0 0 0 0,0 0-1 0 0,0 0 1 0 0,0 1 0 0 0,0-1 0 0 0,0 0-1 0 0,0 1 1 0 0,0 0 0 0 0,1-1 0 0 0,-1 1-1 0 0,0 0 1 0 0,0 0 0 0 0,1 0 0 0 0,-1 0-1 0 0,0 0 1 0 0,1 1 0 0 0,-1-1-1 0 0,1 0 1 0 0,0 1 0 0 0,-1-1 0 0 0,1 1 37 0 0,-9 10 94 0 0,0 1 1 0 0,1 0-1 0 0,1 1 0 0 0,0-1 1 0 0,0 2-1 0 0,2-1 1 0 0,0 1-1 0 0,0 0 0 0 0,-1 11-94 0 0,-17 39 702 0 0,9-21-314 0 0,2 0 1 0 0,3 1 0 0 0,1 0-1 0 0,2 0 1 0 0,1 16-389 0 0,5-36 74 0 0,0-1 1 0 0,2 1 0 0 0,2 0-1 0 0,0-1 1 0 0,1 1 0 0 0,1-1 0 0 0,2 0-1 0 0,0-1 1 0 0,1 1 0 0 0,2-1-1 0 0,0-1 1 0 0,1 0 0 0 0,2-1-75 0 0,-10-15 2 0 0,0-1 1 0 0,0 0-1 0 0,1 0 1 0 0,0 0 0 0 0,-1 0-1 0 0,2-1 1 0 0,-1 0-1 0 0,1 0 1 0 0,-1 0 0 0 0,1 0-1 0 0,0 0 1 0 0,0-1-1 0 0,1 0 1 0 0,-1-1 0 0 0,1 1-1 0 0,0-1 1 0 0,-1 0-1 0 0,1 0 1 0 0,0 0 0 0 0,0-1-1 0 0,0 0 1 0 0,0 0-1 0 0,0-1 1 0 0,0 0 0 0 0,1 0-1 0 0,-1 0 1 0 0,0-1-1 0 0,0 0 1 0 0,0 0 0 0 0,0 0-1 0 0,0-1 1 0 0,-1 0-1 0 0,1 0 1 0 0,0 0 0 0 0,-1-1-1 0 0,1 0 1 0 0,-1 0-1 0 0,0 0 1 0 0,0-1 0 0 0,3-3-3 0 0,23-22-250 0 0,-1-2 0 0 0,-2-1 0 0 0,-1-1 0 0 0,-2-2 0 0 0,-1 0 0 0 0,19-39 250 0 0,-3 9-519 0 0,-21 34 275 0 0,-2 1-19 0 0,1 1 1 0 0,1 1-1 0 0,2 1 0 0 0,1 0 1 0 0,1 2-1 0 0,1 0 1 0 0,6-3 262 0 0,-27 28 21 0 0,1-1 0 0 0,-1 1 0 0 0,0 0 1 0 0,1 0-1 0 0,-1 0 0 0 0,1 0 0 0 0,-1 0 0 0 0,0 1 1 0 0,1-1-1 0 0,-1 1 0 0 0,0 0 0 0 0,1 0 0 0 0,-1 0 1 0 0,0 1-1 0 0,0-1 0 0 0,0 1 0 0 0,0 0 1 0 0,0 0-1 0 0,0 0 0 0 0,-1 0 0 0 0,1 0 0 0 0,0 0 1 0 0,-1 1-1 0 0,0-1 0 0 0,0 1 0 0 0,0 0 0 0 0,0 0 1 0 0,0 0-1 0 0,0 0 0 0 0,-1 0 0 0 0,1 0 0 0 0,-1 0 1 0 0,0 0-1 0 0,0 1 0 0 0,0 0-21 0 0,14 18 318 0 0,-7-10-124 0 0,1-1 0 0 0,0 0 0 0 0,0-1 0 0 0,1 0 0 0 0,0-1 0 0 0,1 0 0 0 0,0 0 0 0 0,0-1 0 0 0,1-1 0 0 0,0 0 0 0 0,8 3-194 0 0,-17-9 35 0 0,0 0-1 0 0,0-1 1 0 0,1 1 0 0 0,-1-1 0 0 0,0 0 0 0 0,1 0 0 0 0,-1 0-1 0 0,0 0 1 0 0,1-1 0 0 0,-1 1 0 0 0,0-1 0 0 0,1 0 0 0 0,-1 0-1 0 0,0 0 1 0 0,0 0 0 0 0,0-1 0 0 0,0 1 0 0 0,0-1 0 0 0,0 0-1 0 0,-1 0 1 0 0,1 0 0 0 0,0 0 0 0 0,-1 0 0 0 0,0-1 0 0 0,1 1-1 0 0,-1-1 1 0 0,0 1 0 0 0,0-1 0 0 0,0 0 0 0 0,-1 0 0 0 0,1 0-1 0 0,-1 0 1 0 0,0 0 0 0 0,1 0 0 0 0,-1 0 0 0 0,-1-1 0 0 0,1 1-35 0 0,20-128 267 0 0,-20 102-263 0 0,-2 0 1 0 0,-1 0-1 0 0,-1 0 1 0 0,-1 1-1 0 0,-1-1 0 0 0,-2 1 1 0 0,-1 0-1 0 0,-1 1 0 0 0,-2 0 1 0 0,0 0-1 0 0,-6-6-4 0 0,16 31-5 0 0,0 0 0 0 0,0 0-1 0 0,0 0 1 0 0,-1 0 0 0 0,1 0 0 0 0,-1 0-1 0 0,1 0 1 0 0,-1 0 0 0 0,0 1 0 0 0,0-1-1 0 0,0 0 1 0 0,0 1 0 0 0,0 0 0 0 0,0-1-1 0 0,0 1 1 0 0,0 0 0 0 0,0 0-1 0 0,-1 0 1 0 0,1 1 0 0 0,0-1 0 0 0,-1 0-1 0 0,1 1 1 0 0,-1 0 0 0 0,1-1 0 0 0,-1 1-1 0 0,1 0 1 0 0,-1 0 0 0 0,1 0 0 0 0,0 1-1 0 0,-1-1 1 0 0,1 1 0 0 0,-1-1 0 0 0,1 1-1 0 0,0 0 1 0 0,-1 0 0 0 0,1 0 0 0 0,0 0-1 0 0,0 0 1 0 0,-1 1 5 0 0,-61 77-280 0 0,53-50 244 0 0,2 1-1 0 0,1-1 1 0 0,2 2 0 0 0,1-1 0 0 0,1 1 0 0 0,1 0-1 0 0,2 0 1 0 0,2 21 36 0 0,0-31-276 0 0,0-1 0 0 0,2 1 0 0 0,0 0-1 0 0,1-1 1 0 0,1 1 0 0 0,1-1-1 0 0,1 0 1 0 0,1-1 0 0 0,0 0 0 0 0,2 0-1 0 0,0-1 1 0 0,1 0 0 0 0,5 6 276 0 0,38 14-2589 0 0,-35-33 1536 0 0</inkml:trace>
  <inkml:trace contextRef="#ctx0" brushRef="#br0" timeOffset="3.647">8820 16260 2417 0 0,'0'15'4403'0'0,"7"104"-3259"0"0,38 262-178 0 0,-28-268 89 0 0,-17-112-1045 0 0,0 1 0 0 0,0-1 1 0 0,0 1-1 0 0,0-1 0 0 0,0 1 0 0 0,1-1 1 0 0,-1 1-1 0 0,1-1 0 0 0,-1 1 0 0 0,1-1 1 0 0,-1 0-1 0 0,1 1 0 0 0,0-1 0 0 0,0 0 1 0 0,0 0-1 0 0,0 1 0 0 0,0-1 0 0 0,0 0 1 0 0,0 0-1 0 0,0 0 0 0 0,0 0 0 0 0,0 0 1 0 0,0 0-1 0 0,1-1 0 0 0,-1 1 0 0 0,0 0 1 0 0,1-1-1 0 0,-1 1 0 0 0,0-1 1 0 0,1 1-1 0 0,-1-1 0 0 0,1 1 0 0 0,-1-1 1 0 0,1 0-1 0 0,-1 0 0 0 0,1 0 0 0 0,-1 0 1 0 0,1 0-1 0 0,-1 0 0 0 0,1 0 0 0 0,-1-1 1 0 0,1 1-1 0 0,-1 0 0 0 0,1-1 0 0 0,-1 1 1 0 0,0-1-1 0 0,1 0 0 0 0,-1 1 0 0 0,0-1 1 0 0,1 0-1 0 0,-1 0 0 0 0,0 0 0 0 0,0 0 1 0 0,0 0-1 0 0,0 0 0 0 0,0 0 0 0 0,0 0 1 0 0,0 0-1 0 0,0 0 0 0 0,0-1 1 0 0,0 1-1 0 0,-1 0 0 0 0,1-1 0 0 0,-1 1 1 0 0,1-1-1 0 0,-1 1 0 0 0,1 0 0 0 0,-1-2-10 0 0,18-42 7 0 0,-1-1 0 0 0,-3 0-1 0 0,-2-1 1 0 0,4-32-7 0 0,4-16-145 0 0,-20 95 132 0 0,0-1-1 0 0,0 0 1 0 0,0 1 0 0 0,0-1 0 0 0,0 0 0 0 0,0 0 0 0 0,0 1 0 0 0,0-1 0 0 0,0 0 0 0 0,0 0 0 0 0,0 1 0 0 0,0-1 0 0 0,0 0 0 0 0,1 1 0 0 0,-1-1 0 0 0,0 0-1 0 0,1 1 1 0 0,-1-1 0 0 0,0 0 0 0 0,1 1 0 0 0,-1-1 0 0 0,1 1 0 0 0,-1-1 0 0 0,1 0 0 0 0,-1 1 0 0 0,1-1 0 0 0,-1 1 0 0 0,1 0 0 0 0,-1-1 0 0 0,1 1 0 0 0,0-1-1 0 0,-1 1 1 0 0,1 0 0 0 0,0-1 0 0 0,-1 1 0 0 0,1 0 0 0 0,0 0 0 0 0,0 0 0 0 0,-1 0 0 0 0,1 0 0 0 0,0-1 0 0 0,0 1 0 0 0,-1 0 0 0 0,1 1 0 0 0,0-1 0 0 0,0 0-1 0 0,-1 0 1 0 0,1 0 0 0 0,0 0 0 0 0,-1 1 0 0 0,1-1 0 0 0,0 0 0 0 0,-1 0 0 0 0,1 1 0 0 0,0-1 0 0 0,-1 1 0 0 0,1-1 0 0 0,-1 0 0 0 0,1 1 0 0 0,0-1 0 0 0,-1 1 0 0 0,1 0-1 0 0,-1-1 1 0 0,0 1 0 0 0,1-1 0 0 0,-1 1 13 0 0,34 50-479 0 0,-30-44 486 0 0,26 47-157 0 0,-18-28 332 0 0,2-1 0 0 0,0-1 1 0 0,2 0-1 0 0,1-1 0 0 0,1-1 1 0 0,9 10-183 0 0,-23-30 63 0 0,0 0-1 0 0,0 0 1 0 0,1-1 0 0 0,-1 0-1 0 0,0 1 1 0 0,1-1 0 0 0,-1 0-1 0 0,1-1 1 0 0,-1 1 0 0 0,1-1-1 0 0,-1 0 1 0 0,1 0 0 0 0,-1-1-1 0 0,1 1 1 0 0,-1-1 0 0 0,1 0-1 0 0,-1 0 1 0 0,0 0 0 0 0,1-1-1 0 0,-1 1 1 0 0,0-1 0 0 0,0 0-1 0 0,0-1 1 0 0,0 1 0 0 0,-1-1 0 0 0,1 1-1 0 0,-1-1 1 0 0,1 0 0 0 0,-1 0-1 0 0,0-1 1 0 0,0 1 0 0 0,0-1-1 0 0,-1 1 1 0 0,1-1 0 0 0,-1 0-1 0 0,0 0 1 0 0,0 0 0 0 0,0 0-1 0 0,0 0 1 0 0,-1-1 0 0 0,0 1-1 0 0,0 0 1 0 0,0-1 0 0 0,0-1-63 0 0,40-167 54 0 0,-28 8-700 0 0,-25-75-3926 0 0,23 193 2766 0 0,-1 28 366 0 0</inkml:trace>
  <inkml:trace contextRef="#ctx0" brushRef="#br0" timeOffset="3.647">10212 16557 6097 0 0,'-11'-26'4688'0'0,"9"-46"-4624"0"0,28-244-92 0 0,-18 294-299 0 0,48 148 387 0 0,-29-4 608 0 0,-5 0 0 0 0,2 79-668 0 0,-11-74 1008 0 0,6-1 0 0 0,19 56-1008 0 0,-8-107-34 0 0,-30-75-28 0 0,0 0-12 0 0,0 0-16 0 0,-3-16-1441 0 0,3 10 1359 0 0,-1 1 0 0 0,0 0 1 0 0,0-1-1 0 0,-1 1 1 0 0,0 0-1 0 0,0 0 0 0 0,0 0 1 0 0,0 0-1 0 0,-1 1 0 0 0,0-1 1 0 0,0 1-1 0 0,0-1 1 0 0,0 1-1 0 0,-1 0 0 0 0,1 0 1 0 0,-1 0-1 0 0,0 1 1 0 0,-1-1-1 0 0,1 1 0 0 0,0 0 1 0 0,-1 0-1 0 0,0 1 1 0 0,0-1-1 0 0,0 1 0 0 0,-3-1 172 0 0,-76 9-3239 0 0,16 43 4751 0 0,66-47-1419 0 0,2-1 0 0 0,-1 1 0 0 0,0 0 0 0 0,0 0 0 0 0,1 0 0 0 0,-1 0 0 0 0,1 0 0 0 0,-1 0 0 0 0,1 0 0 0 0,0 0 0 0 0,0 0 0 0 0,0 0-1 0 0,0 0 1 0 0,0 0 0 0 0,0 0 0 0 0,0 0 0 0 0,1 0 0 0 0,-1 0 0 0 0,1-1 0 0 0,0 1 0 0 0,-1 0 0 0 0,1 0 0 0 0,0 0 0 0 0,0 0 0 0 0,0-1 0 0 0,0 1 0 0 0,0 0-1 0 0,1-1 1 0 0,-1 1 0 0 0,0-1 0 0 0,1 0 0 0 0,-1 1 0 0 0,1-1 0 0 0,0 0 0 0 0,-1 0 0 0 0,1 0 0 0 0,0 0 0 0 0,0 0 0 0 0,-1 0 0 0 0,1 0 0 0 0,0-1 0 0 0,0 1-1 0 0,0-1 1 0 0,0 0 0 0 0,0 1 0 0 0,0-1 0 0 0,0 0 0 0 0,0 0 0 0 0,0 0 0 0 0,0 0 0 0 0,1-1-93 0 0,194 22 453 0 0,2-22-3647 0 0,-166 1 2268 0 0</inkml:trace>
  <inkml:trace contextRef="#ctx0" brushRef="#br0" timeOffset="3.647">13864 8605 3137 0 0,'-7'-3'415'0'0,"5"0"-301"0"0,-1 1 1 0 0,0 0-1 0 0,1 1 0 0 0,-1-1 0 0 0,0 0 0 0 0,0 1 0 0 0,0 0 0 0 0,0-1 1 0 0,0 1-1 0 0,-1 0 0 0 0,1 1 0 0 0,0-1 0 0 0,0 0 0 0 0,-1 1 0 0 0,1 0 1 0 0,0 0-1 0 0,-1 0 0 0 0,1 0 0 0 0,0 1 0 0 0,-1-1 0 0 0,1 1 1 0 0,0 0-1 0 0,0-1 0 0 0,0 2 0 0 0,-1-1 0 0 0,1 0 0 0 0,0 1 0 0 0,1-1 1 0 0,-1 1-1 0 0,0 0 0 0 0,0 0 0 0 0,1 0 0 0 0,-1 0 0 0 0,1 0 0 0 0,-1 1 1 0 0,1 0-115 0 0,-41 58 97 0 0,34 6-26 0 0,11-49-65 0 0,58 288 164 0 0,-55-275-110 0 0,1 0 0 0 0,2 0 0 0 0,1-1 0 0 0,2 0 0 0 0,0-1 0 0 0,2 0 0 0 0,1-1 0 0 0,2 0 0 0 0,0-1 1 0 0,2-1-1 0 0,1 0 0 0 0,1-2 0 0 0,1 0 0 0 0,1-2 0 0 0,1 0 0 0 0,1-1 0 0 0,1-2 0 0 0,1 0 0 0 0,17 9-60 0 0,35 6 56 0 0,1-3-1 0 0,1-4 0 0 0,2-3 1 0 0,11-2-56 0 0,-16-9 8 0 0,1-4 0 0 0,0-3 0 0 0,1-4 0 0 0,-1-3 1 0 0,0-4-1 0 0,0-3 0 0 0,13-6-8 0 0,90-19 51 0 0,-2-9-1 0 0,-2-7 1 0 0,39-23-51 0 0,448-168 72 0 0,-627 230-61 0 0,0 2 1 0 0,1 2-1 0 0,0 1 1 0 0,0 2-1 0 0,0 2 0 0 0,0 1 1 0 0,0 2-1 0 0,0 2 0 0 0,0 1 1 0 0,-1 2-1 0 0,0 2 1 0 0,0 1-1 0 0,-1 2 0 0 0,0 1 1 0 0,-1 2-1 0 0,-1 2 0 0 0,16 10-11 0 0,288 155 48 0 0,-336-181-47 0 0,28 14 21 0 0,-2 0-1 0 0,0 2 1 0 0,-1 1-1 0 0,-1 1 1 0 0,0 2 0 0 0,-2 0-1 0 0,0 1 1 0 0,9 14-22 0 0,25 43 639 0 0,-57-78-426 0 0,-1-1 18 0 0,-1-16 741 0 0,3-121-928 0 0,5 117-57 0 0,1 1 1 0 0,0 0-1 0 0,1 0 0 0 0,2 1 1 0 0,-1 0-1 0 0,2 0 0 0 0,0 2 1 0 0,1-1-1 0 0,1 2 0 0 0,1 0 1 0 0,0 0-1 0 0,1 2 0 0 0,0 0 1 0 0,1 0-1 0 0,0 2 0 0 0,1 0 1 0 0,0 1-1 0 0,1 1 0 0 0,0 0 1 0 0,1 2-1 0 0,-1 0 0 0 0,1 1 1 0 0,1 1-1 0 0,12-1 13 0 0,85-9-29 0 0,0 5 1 0 0,1 5-1 0 0,0 6 1 0 0,-1 4-1 0 0,37 10 29 0 0,170 5 11 0 0,0-15 0 0 0,108-20-11 0 0,428-73 178 0 0,153-10 369 0 0,-649 67-383 0 0,-29 5 336 0 0,-3-15 0 0 0,71-28-500 0 0,-316 47 186 0 0,0-4-1 0 0,-2-3 1 0 0,-2-4 0 0 0,0-4-1 0 0,-3-3 1 0 0,-1-4-1 0 0,44-33-185 0 0,-90 53-55 0 0,0-2 0 0 0,-2-1-1 0 0,-1-1 1 0 0,-1-2 0 0 0,-2 0 0 0 0,-1-3-1 0 0,-1 0 1 0 0,-2-1 0 0 0,8-16 55 0 0,-27 42-355 0 0,0 0 0 0 0,-1 0 0 0 0,0-1 0 0 0,0 0 0 0 0,-1 1 0 0 0,0-1 0 0 0,-1 0 0 0 0,0-1 0 0 0,0 1 0 0 0,-1 0 0 0 0,0-1 0 0 0,-1 1 1 0 0,0 0-1 0 0,0-1 0 0 0,-1 1 0 0 0,0 0 0 0 0,-1-1 0 0 0,0 1 0 0 0,0 0 0 0 0,-1-1 355 0 0,-8-9-1594 0 0</inkml:trace>
  <inkml:trace contextRef="#ctx0" brushRef="#br0" timeOffset="3.647">24287 9227 6273 0 0,'48'46'2968'0'0,"83"36"-2462"0"0,-85-60-451 0 0,0-2 0 0 0,2-3 0 0 0,0-1 0 0 0,1-3 0 0 0,1-1 0 0 0,0-3 1 0 0,0-2-1 0 0,50 0-55 0 0,-81-7-16 0 0,66 5-248 0 0,-1-4-1 0 0,1-3 1 0 0,0-5-1 0 0,-1-3 1 0 0,12-6 264 0 0,44-44-2599 0 0,-111 42 1781 0 0</inkml:trace>
  <inkml:trace contextRef="#ctx0" brushRef="#br0" timeOffset="3.647">23876 9828 8834 0 0,'15'-9'5854'0'0,"8"-22"-6680"0"0,-20 27 1308 0 0,5-10-466 0 0,-2 0-1 0 0,1 0 1 0 0,-2 0-1 0 0,0-1 0 0 0,0 1 1 0 0,-1-1-1 0 0,-1 0 0 0 0,-1-1 1 0 0,0 1-1 0 0,-1 0 1 0 0,-1-1-1 0 0,0-7-15 0 0,0 9 15 0 0,1-54-55 0 0,-3 0-1 0 0,-3 0 0 0 0,-3 1 1 0 0,-12-43 40 0 0,17 90-104 0 0,-2-1 0 0 0,0 1 1 0 0,-1 0-1 0 0,-1 0 1 0 0,-1 1-1 0 0,-1 0 0 0 0,-9-16 104 0 0,13 30-31 0 0,5 5 34 0 0,-1 0 1 0 0,0-1 0 0 0,0 1-1 0 0,1-1 1 0 0,-1 1 0 0 0,0-1 0 0 0,1 1-1 0 0,-1-1 1 0 0,1 1 0 0 0,-1-1-1 0 0,1 0 1 0 0,-1 1 0 0 0,1-1 0 0 0,-1 0-1 0 0,1 0 1 0 0,-1 1 0 0 0,1-1-1 0 0,0 0 1 0 0,-1 0 0 0 0,1 0-1 0 0,0 1 1 0 0,0-1 0 0 0,0 0 0 0 0,0 0-1 0 0,0 0 1 0 0,0 0 0 0 0,0 0-1 0 0,0 1 1 0 0,0-1 0 0 0,0 0 0 0 0,0 0-1 0 0,0 0 1 0 0,0 0 0 0 0,1 1-1 0 0,-1-1 1 0 0,0 0 0 0 0,1 0 0 0 0,-1 1-1 0 0,1-1 1 0 0,-1 0 0 0 0,1 1-1 0 0,-1-1 1 0 0,1 0 0 0 0,-1 1 0 0 0,1-1-1 0 0,0 0 1 0 0,0 1-4 0 0,37-23 26 0 0,1 2 0 0 0,1 1 0 0 0,1 3 0 0 0,1 1 0 0 0,1 2 0 0 0,0 2 0 0 0,0 2 0 0 0,1 1-1 0 0,0 3 1 0 0,0 1 0 0 0,6 3-26 0 0,-45 1 20 0 0,0 0-1 0 0,0 1 1 0 0,0 0-1 0 0,1 0 1 0 0,-1 1-1 0 0,0-1 1 0 0,0 1 0 0 0,0 0-1 0 0,0 1 1 0 0,0-1-1 0 0,0 1 1 0 0,0 0-1 0 0,0 0 1 0 0,-1 0-1 0 0,1 1 1 0 0,-1 0-1 0 0,1 0 1 0 0,-1 0-1 0 0,0 0 1 0 0,0 1-1 0 0,-1-1 1 0 0,1 1-1 0 0,-1 0 1 0 0,0 0-1 0 0,0 1 1 0 0,0-1-1 0 0,0 0 1 0 0,-1 1-1 0 0,1 0 1 0 0,-1 0 0 0 0,-1-1-1 0 0,1 1 1 0 0,-1 0-1 0 0,1 0 1 0 0,-1 1-1 0 0,-1-1 1 0 0,1 0-1 0 0,-1 0 1 0 0,0 0-1 0 0,0 1 1 0 0,-1-1-1 0 0,1 0 1 0 0,-1 0-1 0 0,0 0 1 0 0,0 0-1 0 0,-1 0 1 0 0,-1 3-20 0 0,-8 21-13 0 0,-2-1 0 0 0,0 0 1 0 0,-2-1-1 0 0,-1-1 0 0 0,-2 0 0 0 0,0-1 0 0 0,-1-1 1 0 0,-2-1-1 0 0,-13 12 13 0 0,-42 54-119 0 0,-42 34-2241 0 0,107-116 1349 0 0,9-6-4207 0 0,2-1 3688 0 0</inkml:trace>
  <inkml:trace contextRef="#ctx0" brushRef="#br0" timeOffset="3.647">25327 8511 6441 0 0,'7'96'3842'0'0,"-2"-4"-3377"0"0,32 90 970 0 0,-2-10 2 0 0,-28-114-1002 0 0,-7-58-406 0 0,0 0-30 0 0,-7-15-222 0 0,-93-334 62 0 0,98 343 159 0 0,0 1 0 0 0,1-1 0 0 0,-1 1 0 0 0,1-1 0 0 0,0 0 0 0 0,1 0 0 0 0,-1 0 0 0 0,1 0 0 0 0,0 1 0 0 0,1-1 0 0 0,-1 0 0 0 0,1 0 0 0 0,0 0 0 0 0,1 1 0 0 0,-1-1 1 0 0,1 1-1 0 0,1-1 0 0 0,-1 1 0 0 0,1 0 0 0 0,-1-1 0 0 0,1 1 0 0 0,1 1 0 0 0,-1-1 0 0 0,1 0 0 0 0,0 1 0 0 0,0 0 0 0 0,0 0 0 0 0,0 0 0 0 0,1 0 0 0 0,0 1 0 0 0,0 0 0 0 0,0 0 0 0 0,0 0 0 0 0,0 0 0 0 0,0 1 0 0 0,1 0 2 0 0,201-29-2 0 0,-33 15-358 0 0,-99 28-2482 0 0,-60-9-601 0 0,-15-3 2423 0 0</inkml:trace>
  <inkml:trace contextRef="#ctx0" brushRef="#br0" timeOffset="3.647">25751 8630 5705 0 0,'-4'60'4130'0'0,"4"-55"-4093"0"0,1 0 1 0 0,0 0-1 0 0,0 0 0 0 0,0-1 1 0 0,1 1-1 0 0,0-1 1 0 0,0 1-1 0 0,0-1 0 0 0,0 1 1 0 0,0-1-1 0 0,1 0 0 0 0,0 0 1 0 0,0 0-1 0 0,0-1 1 0 0,0 1-1 0 0,4 2-37 0 0,1 1 124 0 0,1 0-1 0 0,0-1 1 0 0,0-1 0 0 0,1 1-1 0 0,-1-1 1 0 0,1-1 0 0 0,0 0 0 0 0,0 0-1 0 0,1-1 1 0 0,-1-1 0 0 0,1 1-1 0 0,-1-2 1 0 0,1 1 0 0 0,0-2 0 0 0,0 1-1 0 0,0-1 1 0 0,-1-1 0 0 0,1 0-1 0 0,0-1 1 0 0,-1 0 0 0 0,1 0 0 0 0,-1-1-1 0 0,1 0 1 0 0,2-2-124 0 0,5-2 115 0 0,0 0 1 0 0,0-1-1 0 0,-1-1 0 0 0,0-1 0 0 0,0 0 1 0 0,-1-1-1 0 0,-1-1 0 0 0,0 0 0 0 0,0-1 1 0 0,-1-1-1 0 0,-1 0 0 0 0,0-1 1 0 0,2-4-116 0 0,-10 13 1 0 0,1 0 0 0 0,-1 0 0 0 0,0-1 0 0 0,0 0 0 0 0,-1 1 1 0 0,0-1-1 0 0,0-1 0 0 0,0 1 0 0 0,-1-1 0 0 0,-1 1 1 0 0,1-1-1 0 0,-1 0 0 0 0,0 0 0 0 0,-1 0 0 0 0,0 0 0 0 0,0 0 1 0 0,-1 0-1 0 0,0-1 0 0 0,0 1 0 0 0,-1 0 0 0 0,0 0 1 0 0,0 0-1 0 0,-1 0 0 0 0,0 0 0 0 0,-1 0 0 0 0,1 1 1 0 0,-3-4-2 0 0,1 7-1 0 0,1 1 1 0 0,-1 0 0 0 0,0 0 0 0 0,0 1 0 0 0,0-1 0 0 0,0 1-1 0 0,-1 0 1 0 0,1 0 0 0 0,-1 1 0 0 0,1-1 0 0 0,-1 1 0 0 0,0 0 0 0 0,1 0-1 0 0,-1 0 1 0 0,0 1 0 0 0,0 0 0 0 0,1 0 0 0 0,-1 0 0 0 0,0 0 0 0 0,0 1-1 0 0,0 0 1 0 0,1 0 0 0 0,-1 0 0 0 0,1 0 0 0 0,-1 1 0 0 0,1 0 0 0 0,-5 2 0 0 0,-112 67-122 0 0,121-71 122 0 0,-10 9-6 0 0,0 0 0 0 0,0 1 1 0 0,1 0-1 0 0,1 0 0 0 0,0 1 0 0 0,0 0 0 0 0,1 1 0 0 0,1 0 1 0 0,0 0-1 0 0,0 0 0 0 0,1 1 0 0 0,1-1 0 0 0,0 1 0 0 0,1 0 1 0 0,0 1-1 0 0,1-1 0 0 0,1 0 0 0 0,0 1 0 0 0,0-1 0 0 0,1 1 1 0 0,1-1-1 0 0,1 0 0 0 0,0 1 0 0 0,1 1 6 0 0,1-2 15 0 0,1-1 1 0 0,0 0-1 0 0,1 0 0 0 0,1 0 1 0 0,0-1-1 0 0,0 0 0 0 0,1 0 1 0 0,1-1-1 0 0,0 0 0 0 0,0-1 1 0 0,1 0-1 0 0,0 0 1 0 0,0-1-1 0 0,1 0 0 0 0,0-1 1 0 0,1 0-1 0 0,-1-1 0 0 0,1 0 1 0 0,1-1-1 0 0,-1 0 0 0 0,1-1 1 0 0,-1 0-1 0 0,1-1 0 0 0,0-1 1 0 0,1 0-1 0 0,-1 0 0 0 0,0-2 1 0 0,0 1-1 0 0,1-2 0 0 0,0 0-15 0 0,4-2-345 0 0,0 0 0 0 0,-1-1 0 0 0,0-1 0 0 0,0 0 1 0 0,0-2-1 0 0,0 0 0 0 0,-1-1 0 0 0,0 0 0 0 0,-1-1 0 0 0,0-1 0 0 0,0-1 0 0 0,-1 0 0 0 0,-1 0 0 0 0,0-2 0 0 0,0 1 0 0 0,-1-2 0 0 0,5-7 345 0 0,31-31-1655 0 0,-23 26 504 0 0</inkml:trace>
  <inkml:trace contextRef="#ctx0" brushRef="#br0" timeOffset="3.647">27029 8544 6753 0 0,'-3'-3'6796'0'0,"-15"-17"-6290"0"0,-53-27-106 0 0,58 44-387 0 0,-1 0-1 0 0,1 1 0 0 0,0 1 1 0 0,-1 0-1 0 0,1 1 1 0 0,-1 0-1 0 0,1 1 1 0 0,-1 1-1 0 0,1 0 1 0 0,-1 0-1 0 0,1 2 0 0 0,0-1 1 0 0,1 2-1 0 0,-1 0 1 0 0,1 0-1 0 0,0 1 1 0 0,0 1-1 0 0,0 0 1 0 0,1 0-1 0 0,0 1 0 0 0,-4 5-12 0 0,1-1-25 0 0,-1 2-1 0 0,2 0 0 0 0,0 0 0 0 0,0 1 1 0 0,1 1-1 0 0,1 0 0 0 0,1 0 0 0 0,1 1 0 0 0,0 1 1 0 0,1-1-1 0 0,0 1 0 0 0,2 1 0 0 0,0 0 1 0 0,1-1-1 0 0,1 1 0 0 0,1 1 0 0 0,1-1 0 0 0,0 16 26 0 0,1-32 6 0 0,0 0 0 0 0,1 0 0 0 0,0 0 0 0 0,-1 0 0 0 0,1 0 0 0 0,1 0 0 0 0,-1 0 0 0 0,0 0 0 0 0,1 0 0 0 0,-1-1 0 0 0,1 1-1 0 0,0 0 1 0 0,0 0 0 0 0,0 0 0 0 0,0-1 0 0 0,0 1 0 0 0,1 0 0 0 0,-1-1 0 0 0,1 1 0 0 0,0-1 0 0 0,0 0 0 0 0,0 1 0 0 0,0-1 0 0 0,0 0-1 0 0,0 0 1 0 0,1 0 0 0 0,-1-1 0 0 0,1 1 0 0 0,-1 0 0 0 0,1-1 0 0 0,0 0 0 0 0,-1 0 0 0 0,1 1 0 0 0,0-2 0 0 0,0 1 0 0 0,0 0-1 0 0,0-1 1 0 0,0 1 0 0 0,0-1 0 0 0,0 0 0 0 0,0 0 0 0 0,0 0 0 0 0,-1 0 0 0 0,1 0 0 0 0,0-1 0 0 0,0 1 0 0 0,0-1 0 0 0,0 0 0 0 0,0 0-1 0 0,2-1-5 0 0,12-8 32 0 0,0 0-1 0 0,-1-1 0 0 0,0-1 0 0 0,-1 0 0 0 0,0-2 0 0 0,-1 1 0 0 0,0-2 0 0 0,-1 0 1 0 0,5-8-32 0 0,52-54 86 0 0,-64 74-96 0 0,0 1 1 0 0,0-1-1 0 0,0 1 0 0 0,0 1 1 0 0,0-1-1 0 0,1 1 0 0 0,-1 0 1 0 0,0 0-1 0 0,1 1 0 0 0,-1 0 0 0 0,1 0 1 0 0,-1 0-1 0 0,0 1 0 0 0,1 0 1 0 0,-1 0-1 0 0,0 1 0 0 0,0 0 1 0 0,0 0-1 0 0,0 0 0 0 0,0 1 0 0 0,0 0 1 0 0,-1 0-1 0 0,1 0 0 0 0,-1 1 1 0 0,0 0-1 0 0,0 0 0 0 0,0 0 1 0 0,0 0-1 0 0,-1 1 0 0 0,1 1 10 0 0,32 19-56 0 0,54 15-1447 0 0,-86-39 1266 0 0,-1-1-1 0 0,1 1 1 0 0,-1-1 0 0 0,1 1 0 0 0,-1-1 0 0 0,1-1 0 0 0,-1 1 0 0 0,1-1 0 0 0,-1 1 0 0 0,0-1 0 0 0,1 0 0 0 0,-1-1-1 0 0,0 1 1 0 0,0-1 0 0 0,0 0 0 0 0,0 0 0 0 0,0 0 0 0 0,0-1 0 0 0,0 1 0 0 0,-1-1 0 0 0,1 0 237 0 0,33-30-2054 0 0,-19 15 615 0 0</inkml:trace>
  <inkml:trace contextRef="#ctx0" brushRef="#br0" timeOffset="3.647">27525 8434 4209 0 0,'-42'15'6208'0'0,"-33"72"-4945"0"0,62-70-1179 0 0,1 0 1 0 0,1 1-1 0 0,0 0 0 0 0,2 0 1 0 0,0 1-1 0 0,1 1 0 0 0,1-1 1 0 0,0 1-1 0 0,2 0 1 0 0,0 1-1 0 0,2 0 0 0 0,0-1 1 0 0,1 1-1 0 0,1 0 0 0 0,1 3-84 0 0,2-19-15 0 0,1-1 0 0 0,-1 1 0 0 0,1-1-1 0 0,-1 0 1 0 0,1 1 0 0 0,0-1 0 0 0,1 0-1 0 0,-1-1 1 0 0,1 1 0 0 0,0-1-1 0 0,0 1 1 0 0,0-1 0 0 0,0 0 0 0 0,0-1-1 0 0,1 1 1 0 0,-1-1 0 0 0,1 0 0 0 0,0 0-1 0 0,0 0 1 0 0,0-1 0 0 0,0 1-1 0 0,0-1 1 0 0,0 0 0 0 0,0-1 0 0 0,0 1-1 0 0,0-1 1 0 0,0 0 0 0 0,0-1 0 0 0,0 1-1 0 0,0-1 1 0 0,0 0 0 0 0,0 0 0 0 0,0 0-1 0 0,0-1 1 0 0,0 0 0 0 0,0 0-1 0 0,-1 0 1 0 0,1 0 0 0 0,-1-1 0 0 0,4-2 15 0 0,122-89-949 0 0,-104 66 800 0 0,-2-1 0 0 0,-1-1-1 0 0,-1 0 1 0 0,-2-2 0 0 0,-1-1-1 0 0,-1 0 1 0 0,-2-1 0 0 0,-2-1-1 0 0,1-6 150 0 0,31-82-342 0 0,37-142 319 0 0,-48 108 1020 0 0,-25 202 460 0 0,-32 259-479 0 0,20-251-876 0 0,-2-32-6 0 0,2 1 0 0 0,0-1 0 0 0,1 1 0 0 0,1 0 0 0 0,1-1 0 0 0,1 1 0 0 0,1-1 0 0 0,1 1 0 0 0,0-1 0 0 0,2 0 0 0 0,1 0 0 0 0,0-1 0 0 0,1 0 0 0 0,2 0 0 0 0,0-1 0 0 0,1 0 0 0 0,0-1 0 0 0,2 0 0 0 0,1 0-96 0 0,-11-16-50 0 0,0 1 0 0 0,1-1-1 0 0,0 1 1 0 0,-1-1 0 0 0,1 0-1 0 0,0-1 1 0 0,0 1 0 0 0,0-1-1 0 0,0 1 1 0 0,1-1 0 0 0,-1-1-1 0 0,0 1 1 0 0,0 0 0 0 0,1-1-1 0 0,-1 0 1 0 0,0 0 0 0 0,1 0-1 0 0,-1-1 1 0 0,0 1 0 0 0,1-1-1 0 0,-1 0 1 0 0,0 0 0 0 0,0-1-1 0 0,0 1 1 0 0,0-1 0 0 0,0 0-1 0 0,0 0 1 0 0,-1 0 0 0 0,1-1-1 0 0,-1 1 1 0 0,1-1 50 0 0,0-6-374 0 0,-2 1 0 0 0,0-1 0 0 0,0 1 0 0 0,0-1 0 0 0,-1 0 0 0 0,0 1 0 0 0,-1-1 0 0 0,0 0 0 0 0,0 0 0 0 0,-1 1 0 0 0,0-1 0 0 0,0 0 0 0 0,-1 1 0 0 0,-1-1 1 0 0,1 1-1 0 0,-1-1 0 0 0,0 1 0 0 0,-1 0 0 0 0,0 0 0 0 0,-1 1 0 0 0,1-1 0 0 0,-1 1 374 0 0,-9-23-1495 0 0</inkml:trace>
  <inkml:trace contextRef="#ctx0" brushRef="#br0" timeOffset="3.647">27477 8284 6961 0 0,'-33'18'5635'0'0,"224"-66"-4823"0"0,-10-16-614 0 0,-171 59-245 0 0,0 1 1 0 0,1 0 0 0 0,-1 0 0 0 0,1 1 0 0 0,0 0 0 0 0,0 1 0 0 0,0 1-1 0 0,0 0 1 0 0,0 0 0 0 0,1 1 0 0 0,-1 0 0 0 0,0 1 0 0 0,0 0 0 0 0,0 1-1 0 0,2 1 47 0 0,-9 0-6 0 0,0 0 0 0 0,1 1 0 0 0,-2 0 0 0 0,1 0-1 0 0,0 0 1 0 0,-1 1 0 0 0,0-1 0 0 0,0 1-1 0 0,0 0 1 0 0,-1 0 0 0 0,1 0 0 0 0,-1 0 0 0 0,0 0-1 0 0,-1 0 1 0 0,1 0 0 0 0,-1 1 0 0 0,0-1-1 0 0,0 2 7 0 0,37 209 135 0 0,-12 22 624 0 0,-25-225-760 0 0,1 1 0 0 0,0-1 1 0 0,1 1-1 0 0,1-1 0 0 0,0 0 0 0 0,1 0 0 0 0,0-1 1 0 0,1 0-1 0 0,0 1 0 0 0,2 0 1 0 0,-7-12-41 0 0,0 1-1 0 0,-1-1 1 0 0,1 0-1 0 0,0 0 1 0 0,0 0 0 0 0,0 0-1 0 0,0 0 1 0 0,1 0 0 0 0,-1 0-1 0 0,0 0 1 0 0,0 0-1 0 0,0 0 1 0 0,1-1 0 0 0,-1 1-1 0 0,0-1 1 0 0,1 1 0 0 0,-1-1-1 0 0,1 1 1 0 0,-1-1 0 0 0,1 0-1 0 0,-1 0 1 0 0,1 1-1 0 0,-1-1 1 0 0,0 0 0 0 0,1 0-1 0 0,-1-1 1 0 0,1 1 0 0 0,-1 0-1 0 0,1 0 1 0 0,-1-1-1 0 0,1 1 1 0 0,-1-1 0 0 0,0 1-1 0 0,1-1 1 0 0,-1 0 0 0 0,0 1-1 0 0,1-1 1 0 0,-1 0 0 0 0,0 0-1 0 0,0 0 1 0 0,0 0-1 0 0,0 0 1 0 0,0 0 0 0 0,0 0-1 0 0,0 0 1 0 0,0 0 0 0 0,0-2 41 0 0,43-62-2297 0 0,-42 62 2228 0 0,121-282-6441 0 0,-105 241 5699 0 0</inkml:trace>
  <inkml:trace contextRef="#ctx0" brushRef="#br0" timeOffset="3.647">28495 8312 1872 0 0,'17'30'5360'0'0,"-8"29"-2763"0"0,-5-24-1514 0 0,6 53 562 0 0,-9-72-1436 0 0,-1 0 0 0 0,2 1 0 0 0,0-1 0 0 0,1 0 1 0 0,1-1-1 0 0,0 1 0 0 0,1 0 0 0 0,0-1 0 0 0,2 0 0 0 0,0-1 0 0 0,0 1 0 0 0,5 4-209 0 0,-10-17 25 0 0,0 1 1 0 0,1-1-1 0 0,-1 0 1 0 0,1 1 0 0 0,0-1-1 0 0,0-1 1 0 0,0 1-1 0 0,0 0 1 0 0,0-1-1 0 0,0 1 1 0 0,0-1-1 0 0,0 0 1 0 0,1 0-1 0 0,-1 0 1 0 0,0-1-1 0 0,1 1 1 0 0,-1-1-1 0 0,1 0 1 0 0,-1 0-1 0 0,1 0 1 0 0,-1 0-1 0 0,0 0 1 0 0,1-1-1 0 0,-1 0 1 0 0,0 1 0 0 0,1-1-1 0 0,-1-1 1 0 0,0 1-1 0 0,0 0 1 0 0,0-1-1 0 0,0 0 1 0 0,0 1-1 0 0,1-2-25 0 0,87-75 285 0 0,13-92-295 0 0,-88 135-117 0 0,-3-1-1 0 0,-1 0 0 0 0,-1-1 0 0 0,-2 0 1 0 0,-1-8 127 0 0,29-90-4187 0 0,-22 105 1332 0 0,-8 20 1642 0 0</inkml:trace>
  <inkml:trace contextRef="#ctx0" brushRef="#br0" timeOffset="3.647">29335 8484 8210 0 0,'42'31'3958'0'0,"-38"-30"-3964"0"0,1 0 0 0 0,-1 0 0 0 0,0 0 0 0 0,0 0 0 0 0,0-1 0 0 0,1 0 0 0 0,-1 1 0 0 0,0-2 0 0 0,0 1 0 0 0,1 0 0 0 0,-1-1 0 0 0,0 0 0 0 0,0 0 0 0 0,0 0 0 0 0,0 0 0 0 0,0-1 0 0 0,0 0 0 0 0,0 0 0 0 0,0 0 0 0 0,-1 0 0 0 0,1 0 0 0 0,-1-1 0 0 0,0 0 0 0 0,1 1 0 0 0,-1-1 1 0 0,0 0-1 0 0,1-2 6 0 0,2-8-31 0 0,-1 0 0 0 0,0 0 0 0 0,-1 0 0 0 0,-1-1 1 0 0,0 0-1 0 0,0 0 0 0 0,-1 1 0 0 0,-1-1 1 0 0,-1 0-1 0 0,0 0 0 0 0,0 0 0 0 0,-2 0 0 0 0,0 0 1 0 0,0 0-1 0 0,-1 0 0 0 0,-1 1 0 0 0,0-1 1 0 0,-1 1-1 0 0,0 0 0 0 0,-1 1 0 0 0,-1-1 1 0 0,0 1-1 0 0,0 0 0 0 0,-2 1 0 0 0,1 0 0 0 0,-3-2 31 0 0,7 11-46 0 0,0-1-1 0 0,0 1 1 0 0,-1 0-1 0 0,1 0 1 0 0,-1 0-1 0 0,1 1 0 0 0,-1-1 1 0 0,0 1-1 0 0,0 1 1 0 0,1-1-1 0 0,-1 0 1 0 0,0 1-1 0 0,0 0 0 0 0,0 0 1 0 0,0 1-1 0 0,0-1 1 0 0,1 1-1 0 0,-1 0 1 0 0,0 0-1 0 0,1 1 0 0 0,-1 0 1 0 0,1-1-1 0 0,-1 1 1 0 0,1 1-1 0 0,0-1 1 0 0,0 1-1 0 0,0-1 0 0 0,0 1 1 0 0,0 0-1 0 0,0 1 1 0 0,1-1-1 0 0,0 1 1 0 0,0-1-1 0 0,0 1 0 0 0,0 0 1 0 0,0 0-1 0 0,1 1 47 0 0,-11 8 124 0 0,-3-1 55 0 0,1 1 0 0 0,0 1-1 0 0,1 0 1 0 0,1 1-1 0 0,0 1 1 0 0,1 0 0 0 0,1 1-1 0 0,1 0 1 0 0,0 0 0 0 0,1 1-1 0 0,1 0 1 0 0,0 1-1 0 0,2 0 1 0 0,0 0 0 0 0,1 1-1 0 0,0 8-178 0 0,5-24 6 0 0,0-1-1 0 0,0 1 0 0 0,0 0 0 0 0,1-1 1 0 0,0 1-1 0 0,-1-1 0 0 0,2 1 1 0 0,-1-1-1 0 0,0 0 0 0 0,0 1 0 0 0,1-1 1 0 0,0 0-1 0 0,0 0 0 0 0,0 0 1 0 0,0 0-1 0 0,0 0 0 0 0,1-1 0 0 0,-1 1 1 0 0,1 0-1 0 0,-1-1 0 0 0,1 0 1 0 0,0 0-1 0 0,0 0 0 0 0,0 0 0 0 0,0 0 1 0 0,1-1-1 0 0,-1 1 0 0 0,0-1 0 0 0,1 0 1 0 0,-1 0-1 0 0,1 0 0 0 0,-1 0 1 0 0,1-1-1 0 0,-1 1 0 0 0,1-1 0 0 0,0 0 1 0 0,-1 0-1 0 0,1 0 0 0 0,3-1-5 0 0,144-27-39 0 0,-109 13-35 0 0,0-2 0 0 0,-1-1 0 0 0,-1-3 1 0 0,-1-1-1 0 0,0-2 0 0 0,-2-1 0 0 0,-1-2 0 0 0,-2-2 0 0 0,0-1 0 0 0,10-14 74 0 0,-21 16 49 0 0,-1-1 0 0 0,-2-1 0 0 0,0-1-1 0 0,-2-1 1 0 0,-2-1 0 0 0,-1 0 0 0 0,-2-1 0 0 0,0-1-1 0 0,-3 0 1 0 0,-1 0 0 0 0,-2-1 0 0 0,1-16-49 0 0,10-122 706 0 0,-18 174-695 0 0,0 1-1 0 0,0-1 1 0 0,-1 1-1 0 0,1-1 1 0 0,0 1-1 0 0,0-1 1 0 0,-1 1-1 0 0,1-1 1 0 0,0 1-1 0 0,-1-1 0 0 0,1 0 1 0 0,-1 1-1 0 0,1-1 1 0 0,-1 0-1 0 0,1 1 1 0 0,-1-1-1 0 0,1 0 1 0 0,0 1-1 0 0,-1-1 1 0 0,0 0-1 0 0,1 0 0 0 0,-1 0 1 0 0,1 0-1 0 0,-1 1 1 0 0,1-1-1 0 0,-1 0 1 0 0,1 0-1 0 0,-1 0 1 0 0,1 0-1 0 0,-1 0 0 0 0,0 0 1 0 0,1 0-1 0 0,-1 0 1 0 0,1-1-1 0 0,-1 1 1 0 0,1 0-1 0 0,-1 0 1 0 0,1 0-1 0 0,-1-1 1 0 0,1 1-1 0 0,-1 0 0 0 0,1 0 1 0 0,-1-1-1 0 0,1 1 1 0 0,-1-1-1 0 0,1 1 1 0 0,0 0-1 0 0,-1-1 1 0 0,1 1-11 0 0,-14 59 40 0 0,4 0 1 0 0,2 2 0 0 0,2-1 0 0 0,4 1-1 0 0,2-1 1 0 0,2 1 0 0 0,6 22-41 0 0,36 100 926 0 0,-43-177-908 0 0,1-1-1 0 0,1 0 1 0 0,-1 0-1 0 0,1 0 1 0 0,0 0-1 0 0,0 0 1 0 0,0 0-1 0 0,1-1 1 0 0,-1 1-1 0 0,1-1 1 0 0,0 0-1 0 0,0 0 1 0 0,1-1-1 0 0,-1 1 1 0 0,1-1-1 0 0,0 0 1 0 0,0 0-1 0 0,0-1 1 0 0,0 1-1 0 0,1-1 0 0 0,-1 0 1 0 0,0 0-1 0 0,1-1 1 0 0,0 0-1 0 0,-1 0 1 0 0,1 0-1 0 0,0-1 1 0 0,-1 1-1 0 0,1-2 1 0 0,0 1-1 0 0,0 0-17 0 0,8-5-21 0 0,-1 0 0 0 0,0-1 0 0 0,-1-1 0 0 0,0 0 0 0 0,0 0 0 0 0,0-1 0 0 0,-1-1 0 0 0,0 0 0 0 0,0 0-1 0 0,-1-1 1 0 0,-1 0 0 0 0,1-1 0 0 0,-2 0 0 0 0,1-1 0 0 0,-2 0 0 0 0,1 0 21 0 0,81-143-967 0 0,-103 313 1142 0 0,12-77 30 0 0,2-73-178 0 0,0 1 0 0 0,0-1 0 0 0,0 0-1 0 0,1 1 1 0 0,1-1 0 0 0,-1 0 0 0 0,1 0 0 0 0,1 0-1 0 0,-1 0 1 0 0,1 0 0 0 0,1 0 0 0 0,1 2-27 0 0,-4-8 2 0 0,1 1 1 0 0,0-1 0 0 0,0 1-1 0 0,0-1 1 0 0,0 0-1 0 0,0 0 1 0 0,1 0-1 0 0,-1 0 1 0 0,0 0 0 0 0,1 0-1 0 0,0-1 1 0 0,-1 1-1 0 0,1-1 1 0 0,0 0 0 0 0,0 0-1 0 0,0 0 1 0 0,0 0-1 0 0,0 0 1 0 0,0-1-1 0 0,0 1 1 0 0,0-1 0 0 0,0 0-1 0 0,0 0 1 0 0,0 0-1 0 0,0 0 1 0 0,0 0-1 0 0,0-1 1 0 0,1 1 0 0 0,-1-1-1 0 0,-1 0 1 0 0,1 0-1 0 0,0 0 1 0 0,0-1 0 0 0,2 0-3 0 0,11-6-53 0 0,-1-1 0 0 0,-1-1 1 0 0,0 0-1 0 0,0 0 1 0 0,0-2-1 0 0,-2 1 0 0 0,1-2 1 0 0,-2 0-1 0 0,4-5 53 0 0,26-26-245 0 0,-38 42 239 0 0,0 1 1 0 0,-1-1-1 0 0,1 1 0 0 0,0-1 1 0 0,0 1-1 0 0,0 0 1 0 0,0 0-1 0 0,0 1 0 0 0,0-1 1 0 0,0 0-1 0 0,0 1 1 0 0,0 0-1 0 0,0 0 1 0 0,0 0-1 0 0,0 0 0 0 0,0 0 1 0 0,0 1-1 0 0,0-1 1 0 0,0 1-1 0 0,0 0 0 0 0,0 0 1 0 0,0 0-1 0 0,0 0 1 0 0,0 0-1 0 0,0 1 1 0 0,-1-1-1 0 0,1 1 0 0 0,-1 0 1 0 0,1 0-1 0 0,-1 0 1 0 0,0 0-1 0 0,1 0 1 0 0,-1 1-1 0 0,0-1 0 0 0,-1 0 1 0 0,1 1-1 0 0,0 0 1 0 0,0 1 5 0 0,42 29 369 0 0,-34-28-281 0 0,0-1 0 0 0,0-1 1 0 0,0 0-1 0 0,1 0 0 0 0,-1-1 0 0 0,1-1 1 0 0,-1 1-1 0 0,1-2 0 0 0,-1 1 0 0 0,1-1 0 0 0,0-1 1 0 0,-1 0-1 0 0,1-1 0 0 0,-1 0 0 0 0,1 0 1 0 0,-1-1-1 0 0,0-1 0 0 0,0 1 0 0 0,0-2 0 0 0,-1 1 1 0 0,1-1-1 0 0,-1-1 0 0 0,0 0 0 0 0,0 0 0 0 0,-1-1 1 0 0,0 0-1 0 0,0 0 0 0 0,-1-1 0 0 0,0 0 1 0 0,0 0-1 0 0,-1 0 0 0 0,0-1 0 0 0,0 0 0 0 0,0-3-88 0 0,-4 9 10 0 0,-1 1-1 0 0,0-1 1 0 0,0 0-1 0 0,0 0 0 0 0,-1 0 1 0 0,1 0-1 0 0,-1 0 0 0 0,1 0 1 0 0,-1 0-1 0 0,0 0 1 0 0,0 0-1 0 0,0 0 0 0 0,-1 0 1 0 0,1 1-1 0 0,-1-1 0 0 0,1 0 1 0 0,-1 0-1 0 0,0 0 1 0 0,0 0-1 0 0,0 1 0 0 0,-1-1 1 0 0,1 0-1 0 0,-1 1 1 0 0,1-1-1 0 0,-1 1 0 0 0,0-1 1 0 0,0 1-1 0 0,0 0 0 0 0,0 0 1 0 0,0 0-1 0 0,-1 0 1 0 0,1 0-1 0 0,0 1 0 0 0,-1-1 1 0 0,0 1-1 0 0,1-1 0 0 0,-1 1 1 0 0,0 0-1 0 0,0 0 1 0 0,1 0-1 0 0,-1 1 0 0 0,0-1 1 0 0,0 1-1 0 0,0-1 1 0 0,0 1-1 0 0,0 0 0 0 0,0 0 1 0 0,0 0-1 0 0,0 1 0 0 0,0-1 1 0 0,0 1-1 0 0,0-1 1 0 0,0 1-1 0 0,1 0 0 0 0,-1 0 1 0 0,0 0-1 0 0,0 1 0 0 0,0-1-9 0 0,-315 142-2385 0 0,312-141 2080 0 0,0-1 1 0 0,0 0 0 0 0,0 0-1 0 0,0 0 1 0 0,0-1 0 0 0,0 0-1 0 0,0 0 1 0 0,0-1 0 0 0,1 0-1 0 0,-1 0 1 0 0,0 0 0 0 0,0-1-1 0 0,0 1 1 0 0,1-1 0 0 0,-1-1-1 0 0,1 1 1 0 0,0-1 0 0 0,-1 0-1 0 0,1 0 1 0 0,0-1 0 0 0,1 1-1 0 0,-1-1 1 0 0,1 0 0 0 0,0 0-1 0 0,-1-1 1 0 0,2 1 0 0 0,-1-1-1 0 0,0 0 305 0 0,-1-1-107 0 0,-20-17-1316 0 0</inkml:trace>
  <inkml:trace contextRef="#ctx0" brushRef="#br0" timeOffset="3.647">29342 7807 8706 0 0,'-21'7'3224'0'0,"18"-6"-3129"0"0,0-1 1 0 0,0 1 0 0 0,-1 0-1 0 0,1 0 1 0 0,0 0 0 0 0,0 0 0 0 0,0 1-1 0 0,0-1 1 0 0,0 1 0 0 0,0 0-1 0 0,0-1 1 0 0,1 1 0 0 0,-1 1 0 0 0,1-1-1 0 0,-1 0 1 0 0,1 1 0 0 0,0-1-1 0 0,0 1 1 0 0,0-1 0 0 0,0 1 0 0 0,0 0-1 0 0,1 0 1 0 0,-1 1-96 0 0,4-1 24 0 0,0 0 1 0 0,0 0-1 0 0,0 0 0 0 0,1 0 1 0 0,-1-1-1 0 0,1 1 0 0 0,0-1 1 0 0,-1 0-1 0 0,1 0 0 0 0,0 0 1 0 0,1 0-1 0 0,-1 0 0 0 0,0-1 1 0 0,0 1-1 0 0,1-1 0 0 0,-1 0 1 0 0,1 0-1 0 0,-1 0 0 0 0,1 0 1 0 0,-1-1-1 0 0,1 1 0 0 0,-1-1 1 0 0,1 0-1 0 0,0 0-24 0 0,53 1-110 0 0,1-1 0 0 0,-1-4 0 0 0,0-2 0 0 0,0-2 1 0 0,0-3-1 0 0,-2-2 0 0 0,1-3 0 0 0,10-6 110 0 0,51-11-1765 0 0,71-18-3670 0 0,-153 40 3960 0 0</inkml:trace>
  <inkml:trace contextRef="#ctx0" brushRef="#br0" timeOffset="3.647">30617 7479 6505 0 0,'-1'12'2233'0'0,"-4"-4"-2289"0"0,2 2-752 0 0,3 3 704 0 0,0-2-616 0 0,5 2-313 0 0</inkml:trace>
  <inkml:trace contextRef="#ctx0" brushRef="#br0" timeOffset="3.647">31296 8093 10850 0 0,'2'12'1260'0'0,"9"58"2373"0"0,-10-63-3651 0 0,0 1-1 0 0,1 0 1 0 0,0 0 0 0 0,0-1 0 0 0,1 1 0 0 0,0-1-1 0 0,0 1 1 0 0,1-1 0 0 0,0 0 0 0 0,0-1-1 0 0,1 1 1 0 0,0-1 0 0 0,0 0 0 0 0,0 0 0 0 0,1 0-1 0 0,0-1 1 0 0,0 1 0 0 0,0-1 0 0 0,3 1 18 0 0,-6-6 3 0 0,1 0 0 0 0,-1-1 0 0 0,0 1 0 0 0,0-1 0 0 0,1 0 1 0 0,-1 1-1 0 0,0-1 0 0 0,0-1 0 0 0,0 1 0 0 0,0 0 1 0 0,0-1-1 0 0,-1 0 0 0 0,1 1 0 0 0,0-1 0 0 0,-1 0 0 0 0,1 0 1 0 0,-1-1-1 0 0,1 1 0 0 0,-1 0 0 0 0,0-1 0 0 0,0 0 0 0 0,0 1 1 0 0,-1-1-1 0 0,1 0 0 0 0,-1 0 0 0 0,1 0 0 0 0,-1 0 0 0 0,0 0 1 0 0,0 0-1 0 0,0 0 0 0 0,-1 0 0 0 0,1-1 0 0 0,-1 1 1 0 0,0 0-1 0 0,1 0 0 0 0,-1-1 0 0 0,-1 1 0 0 0,1 0 0 0 0,-1-3-3 0 0,8-19 19 0 0,89-216-1271 0 0,-95 238 1231 0 0,0 1 0 0 0,1-1 0 0 0,-1 1 0 0 0,1 0 0 0 0,0 0 0 0 0,0-1 0 0 0,0 1 0 0 0,0 0 0 0 0,0 1 0 0 0,0-1 0 0 0,0 0 0 0 0,1 1 0 0 0,-1-1 0 0 0,1 1 0 0 0,-1 0 0 0 0,1-1 0 0 0,0 1 0 0 0,-1 1 0 0 0,1-1 0 0 0,0 0 0 0 0,-1 1 0 0 0,1-1 0 0 0,0 1 0 0 0,0 0 0 0 0,0 0 0 0 0,0 0 0 0 0,-1 0 0 0 0,1 0 0 0 0,0 1 0 0 0,0-1 0 0 0,0 1 0 0 0,-1 0-1 0 0,1 0 1 0 0,0 0 0 0 0,-1 0 0 0 0,1 0 0 0 0,-1 1 0 0 0,1-1 0 0 0,-1 1 0 0 0,0-1 0 0 0,0 1 0 0 0,0 0 0 0 0,0 0 0 0 0,0 0 0 0 0,0 0 0 0 0,0 1 0 0 0,0-1 0 0 0,-1 0 0 0 0,1 1 0 0 0,-1-1 0 0 0,0 1 0 0 0,0-1 0 0 0,0 1 0 0 0,1 2 21 0 0,37 104 1211 0 0,-36-94-1214 0 0,0 0 1 0 0,1-1 0 0 0,1 1 0 0 0,0-1 0 0 0,1 0-1 0 0,0 0 1 0 0,1-1 0 0 0,1 0 0 0 0,0 0-1 0 0,1-1 1 0 0,0 0 0 0 0,1 0 0 0 0,0-1 0 0 0,1 0-1 0 0,0-1 1 0 0,10 6 2 0 0,-19-14-122 0 0,-1-1 1 0 0,1 0-1 0 0,0 0 1 0 0,0 0-1 0 0,-1 0 0 0 0,1 0 1 0 0,0-1-1 0 0,0 1 0 0 0,0-1 1 0 0,0 1-1 0 0,0-1 0 0 0,0 1 1 0 0,0-1-1 0 0,0 0 1 0 0,0 0-1 0 0,0 0 0 0 0,1-1 1 0 0,-1 1-1 0 0,0 0 0 0 0,0-1 1 0 0,0 1-1 0 0,0-1 0 0 0,-1 1 1 0 0,1-1-1 0 0,0 0 1 0 0,0 0-1 0 0,0 0 0 0 0,0 0 1 0 0,-1 0-1 0 0,1-1 0 0 0,-1 1 1 0 0,1 0-1 0 0,-1-1 1 0 0,1 0 121 0 0,8-14-1150 0 0</inkml:trace>
  <inkml:trace contextRef="#ctx0" brushRef="#br0" timeOffset="3.647">25980 9328 9074 0 0,'-64'37'4766'0'0,"56"-29"-4758"0"0,0 1 0 0 0,0-1 0 0 0,0 1 0 0 0,1 1 0 0 0,1-1 0 0 0,-1 1-1 0 0,2 1 1 0 0,-1-1 0 0 0,1 1 0 0 0,1 0 0 0 0,0 0 0 0 0,1 0 0 0 0,-1 2-8 0 0,-15 63 457 0 0,3 0 0 0 0,3 1-1 0 0,3 1 1 0 0,3 22-457 0 0,26 4 232 0 0,-18-102-254 0 0,0 1 1 0 0,0-1 0 0 0,0 1 0 0 0,1-1-1 0 0,-1 1 1 0 0,1-1 0 0 0,-1 0-1 0 0,1 0 1 0 0,0 0 0 0 0,0 0 0 0 0,0 0-1 0 0,0 0 1 0 0,0 0 0 0 0,0 0-1 0 0,1-1 1 0 0,-1 0 0 0 0,0 1 0 0 0,1-1-1 0 0,-1 0 1 0 0,1 0 0 0 0,0 0-1 0 0,-1 0 1 0 0,1-1 0 0 0,0 1-1 0 0,-1-1 1 0 0,1 1 0 0 0,0-1 0 0 0,0 0-1 0 0,-1 0 1 0 0,1 0 0 0 0,0-1-1 0 0,0 1 1 0 0,-1-1 0 0 0,1 1 0 0 0,0-1-1 0 0,1-1 22 0 0,6-2-91 0 0,0-1 1 0 0,0 0-1 0 0,0-1 0 0 0,-1 0 0 0 0,0 0 1 0 0,0-1-1 0 0,-1-1 0 0 0,1 1 0 0 0,-2-1 1 0 0,1-1-1 0 0,-1 1 0 0 0,0-1 0 0 0,-1 0 0 0 0,0-1 1 0 0,-1 0-1 0 0,5-9 91 0 0,55-174-155 0 0,-57 150 142 0 0,-8 35-28 0 0,1 1-1 0 0,0 0 0 0 0,0-1 1 0 0,1 1-1 0 0,0-1 1 0 0,0 1-1 0 0,1 0 1 0 0,0 0-1 0 0,0 0 1 0 0,0 1-1 0 0,1-1 1 0 0,0 1-1 0 0,1 0 0 0 0,3-5 42 0 0,-6 10-25 0 0,0 1 0 0 0,0 0 0 0 0,-1 0 0 0 0,1 1-1 0 0,0-1 1 0 0,-1 0 0 0 0,1 0 0 0 0,0 1 0 0 0,-1-1 0 0 0,1 1-1 0 0,0 0 1 0 0,-1-1 0 0 0,1 1 0 0 0,-1 0 0 0 0,1 0-1 0 0,-1 0 1 0 0,0 0 0 0 0,1 0 0 0 0,-1 0 0 0 0,0 0-1 0 0,0 0 1 0 0,1 1 0 0 0,-1-1 0 0 0,0 0 0 0 0,0 1-1 0 0,-1-1 1 0 0,1 1 0 0 0,0-1 0 0 0,0 1 0 0 0,-1 0-1 0 0,1-1 1 0 0,-1 1 0 0 0,1 0 0 0 0,-1-1 0 0 0,0 1-1 0 0,0 0 1 0 0,1-1 0 0 0,-1 1 0 0 0,-1 0 0 0 0,1 0 0 0 0,0 1 25 0 0,1 2-30 0 0,16 51 80 0 0,-12-33 160 0 0,0-2 0 0 0,2 1 0 0 0,1-1 0 0 0,0 0 0 0 0,1 0 0 0 0,2-1 0 0 0,0 0 1 0 0,1-1-1 0 0,1 0 0 0 0,1 0-210 0 0,-10-16 71 0 0,-1 1 0 0 0,1-1 0 0 0,0 0 0 0 0,0 0 0 0 0,0 0 0 0 0,0 0 0 0 0,0-1 0 0 0,1 0 0 0 0,-1 0 0 0 0,1 0 0 0 0,0 0 0 0 0,-1-1 0 0 0,1 1 0 0 0,0-1 0 0 0,0-1 0 0 0,0 1 0 0 0,0-1 0 0 0,0 0 0 0 0,0 0 0 0 0,0 0 0 0 0,-1 0 0 0 0,1-1 0 0 0,0 0 0 0 0,0 0 0 0 0,0 0 0 0 0,0-1 0 0 0,-1 0 0 0 0,1 0 0 0 0,-1 0 1 0 0,1 0-1 0 0,-1-1 0 0 0,0 1 0 0 0,0-1 0 0 0,2-2-71 0 0,2-1 37 0 0,-1 0 0 0 0,0 0 0 0 0,0-1 1 0 0,0 0-1 0 0,-1-1 0 0 0,0 1 1 0 0,0-1-1 0 0,-1 0 0 0 0,0 0 0 0 0,0-1 1 0 0,-1 0-1 0 0,0 1 0 0 0,-1-2 1 0 0,0 1-1 0 0,0 0 0 0 0,-1 0 0 0 0,1-7-37 0 0,-3-12-677 0 0,-1 0 0 0 0,-2 0 0 0 0,0 0 0 0 0,-2 0 0 0 0,-1 0-1 0 0,-9-23 678 0 0,-11-64-3746 0 0,21 87 2691 0 0</inkml:trace>
  <inkml:trace contextRef="#ctx0" brushRef="#br0" timeOffset="3.647">26668 9434 6145 0 0,'22'80'3580'0'0,"-10"46"-2389"0"0,2 7-1230 0 0,-6-52-795 0 0,36-227-5035 0 0,-33 111 4616 0 0</inkml:trace>
  <inkml:trace contextRef="#ctx0" brushRef="#br0" timeOffset="3.647">27002 9667 9114 0 0,'-3'7'1223'0'0,"-19"44"2723"0"0,0 27-3665 0 0,13-26-758 0 0,16-61-582 0 0,65-158-515 0 0,-60 131 685 0 0,1 0 1 0 0,3 1-1 0 0,0 1 0 0 0,2 1 1 0 0,6-6 888 0 0,-21 34-232 0 0,0 0 0 0 0,1 0 0 0 0,0 0 0 0 0,0 1-1 0 0,1 0 1 0 0,-1 0 0 0 0,1 0 0 0 0,0 0 0 0 0,0 1 0 0 0,0-1 0 0 0,0 1 0 0 0,0 1 0 0 0,1-1 0 0 0,0 1 0 0 0,-1 0 0 0 0,1 0 0 0 0,4 0 232 0 0,-7 1 31 0 0,0 1 0 0 0,0 1 1 0 0,0-1-1 0 0,0 0 0 0 0,0 1 1 0 0,0 0-1 0 0,0-1 1 0 0,0 1-1 0 0,0 0 0 0 0,0 1 1 0 0,-1-1-1 0 0,1 0 1 0 0,0 1-1 0 0,-1 0 0 0 0,1-1 1 0 0,-1 1-1 0 0,0 0 1 0 0,1 0-1 0 0,-1 1 0 0 0,0-1 1 0 0,0 0-1 0 0,0 1 0 0 0,1 1-31 0 0,14 25 1578 0 0,-1 0-1 0 0,-1 0 1 0 0,-1 2-1 0 0,-2 0 1 0 0,6 22-1578 0 0,10 25 1292 0 0,-26-70-1227 0 0,21 43 237 0 0,-23-50-316 0 0,0 0 1 0 0,0 0-1 0 0,1-1 1 0 0,-1 1 0 0 0,0 0-1 0 0,1 0 1 0 0,-1-1-1 0 0,0 1 1 0 0,1 0 0 0 0,-1-1-1 0 0,1 1 1 0 0,-1 0-1 0 0,1-1 1 0 0,0 1 0 0 0,-1-1-1 0 0,1 1 1 0 0,0-1 0 0 0,-1 1-1 0 0,1-1 1 0 0,0 1-1 0 0,0-1 1 0 0,-1 0 0 0 0,1 1-1 0 0,0-1 1 0 0,0 0-1 0 0,-1 0 1 0 0,1 0 0 0 0,0 0-1 0 0,0 1 1 0 0,0-1 0 0 0,0 0-1 0 0,-1 0 1 0 0,1-1-1 0 0,0 1 1 0 0,0 0 0 0 0,0 0-1 0 0,-1 0 1 0 0,1 0-1 0 0,0-1 1 0 0,0 1 0 0 0,0 0-1 0 0,-1-1 1 0 0,1 1 0 0 0,0-1-1 0 0,-1 1 1 0 0,1-1-1 0 0,0 1 1 0 0,-1-1 0 0 0,1 1-1 0 0,-1-1 1 0 0,1 1-1 0 0,-1-1 1 0 0,1 0 13 0 0,70-102-3574 0 0,-56 67 2604 0 0,0-4-229 0 0</inkml:trace>
  <inkml:trace contextRef="#ctx0" brushRef="#br0" timeOffset="3.647">27961 9052 8066 0 0,'17'77'4955'0'0,"-4"43"-4664"0"0,-7-54-112 0 0,21 250 420 0 0,-23-290-609 0 0,-20-58-663 0 0,14 22 634 0 0,-2 1 0 0 0,1 0 0 0 0,-1-1 0 0 0,0 1 0 0 0,-1 0 1 0 0,0 1-1 0 0,-1-1 0 0 0,0 1 0 0 0,0 0 0 0 0,0 1 0 0 0,-1-1 0 0 0,0 1 0 0 0,-1 1 0 0 0,0-1 0 0 0,0 1 0 0 0,0 1 0 0 0,0-1 1 0 0,-1 1-1 0 0,0 1 0 0 0,0 0 0 0 0,-1 0 0 0 0,1 1 0 0 0,-10-3 39 0 0,6 5 84 0 0,0 1 1 0 0,0 0-1 0 0,-1 0 0 0 0,1 1 1 0 0,0 1-1 0 0,0 1 0 0 0,0-1 1 0 0,0 2-1 0 0,0 0 0 0 0,1 0 1 0 0,0 2-1 0 0,-1-1 0 0 0,2 1 1 0 0,-1 1-1 0 0,1 0 0 0 0,0 1 1 0 0,-4 4-85 0 0,-57 76 486 0 0,70-83-480 0 0,-1-1 0 0 0,1 1 0 0 0,0 0 0 0 0,0 0 0 0 0,0-1 0 0 0,1 1-1 0 0,-1 0 1 0 0,1 1 0 0 0,1-1 0 0 0,-1 0 0 0 0,1 0 0 0 0,0 0 0 0 0,0 0-1 0 0,0 1 1 0 0,1-1 0 0 0,0 0 0 0 0,0 0 0 0 0,0 0 0 0 0,0 0 0 0 0,1 0-1 0 0,0 0 1 0 0,0-1 0 0 0,0 1 0 0 0,1 0 0 0 0,-1-1 0 0 0,1 0 0 0 0,0 1 0 0 0,1-1-1 0 0,-1 0 1 0 0,1-1 0 0 0,-1 1 0 0 0,1-1 0 0 0,1 1-6 0 0,6-1-27 0 0,1 0 1 0 0,1-1 0 0 0,-1 0-1 0 0,0-1 1 0 0,0 0-1 0 0,1-1 1 0 0,-1 0-1 0 0,0-1 1 0 0,0 0 0 0 0,1-1-1 0 0,-1-1 1 0 0,0 0-1 0 0,-1 0 1 0 0,1-1 0 0 0,-1-1-1 0 0,1 0 1 0 0,-1 0-1 0 0,-1-1 1 0 0,1-1-1 0 0,-1 0 1 0 0,8-7 26 0 0,289-255-1414 0 0,-220 240 934 0 0,-18 64-45 0 0,-61-26 627 0 0,1-1 0 0 0,-1-1 1 0 0,2 0-1 0 0,-1 0 0 0 0,1-1 1 0 0,0 0-1 0 0,0 0 0 0 0,1-1 1 0 0,-1-1-1 0 0,1 0 0 0 0,0 0 1 0 0,1-1-1 0 0,-1 0 0 0 0,0-1 1 0 0,1 0-1 0 0,0-1 0 0 0,-1-1 1 0 0,1 0-1 0 0,-1 0 0 0 0,1-1 1 0 0,0 0-1 0 0,-1-1 0 0 0,0-1 1 0 0,1 0-1 0 0,-1 0 0 0 0,8-4-102 0 0,-9 1 79 0 0,0-1-1 0 0,0 0 1 0 0,0 0-1 0 0,-1-1 0 0 0,0 0 1 0 0,-1-1-1 0 0,0 0 1 0 0,0 0-1 0 0,-1-1 1 0 0,0 0-1 0 0,-1 0 0 0 0,0-1 1 0 0,0 0-1 0 0,-1 0 1 0 0,1-4-79 0 0,-6 10-5 0 0,0 0 0 0 0,-1 0 1 0 0,0 1-1 0 0,1-1 0 0 0,-2 0 1 0 0,1 1-1 0 0,0-1 0 0 0,-1 0 1 0 0,0 1-1 0 0,0 0 0 0 0,0-1 1 0 0,-1 1-1 0 0,1 0 0 0 0,-1 0 1 0 0,0 0-1 0 0,0 1 0 0 0,-1-1 1 0 0,1 1-1 0 0,-1-1 0 0 0,1 1 1 0 0,-1 0-1 0 0,0 1 0 0 0,0-1 1 0 0,-1 1-1 0 0,1 0 0 0 0,0 0 1 0 0,-1 0-1 0 0,1 0 0 0 0,-1 1 1 0 0,0 0-1 0 0,0 0 0 0 0,1 0 1 0 0,-1 0-1 0 0,0 1 0 0 0,0 0 1 0 0,0 0-1 0 0,0 0 0 0 0,1 0 1 0 0,-1 1-1 0 0,0 0 0 0 0,0 0 1 0 0,-2 1 4 0 0,-15 8-61 0 0,1 0-1 0 0,0 2 1 0 0,1 0 0 0 0,0 1 0 0 0,1 1 0 0 0,0 1 0 0 0,1 1 0 0 0,1 0 0 0 0,1 2 0 0 0,-11 13 61 0 0,-55 71-1894 0 0,81-101 1784 0 0,0 0-1 0 0,0 0 1 0 0,0 0 0 0 0,0 0-1 0 0,1 0 1 0 0,-1 0 0 0 0,0 0-1 0 0,0 0 1 0 0,1 0-1 0 0,-1 0 1 0 0,1 1 0 0 0,-1-1-1 0 0,1 0 1 0 0,-1 0 0 0 0,1 1-1 0 0,0-1 1 0 0,0 0 0 0 0,-1 1-1 0 0,1-1 1 0 0,0 0 0 0 0,0 1-1 0 0,0-1 1 0 0,1 0 0 0 0,-1 1-1 0 0,0-1 1 0 0,0 0-1 0 0,1 0 1 0 0,-1 1 0 0 0,1-1-1 0 0,-1 0 1 0 0,1 0 0 0 0,0 1-1 0 0,-1-1 1 0 0,1 0 0 0 0,0 0-1 0 0,0 0 1 0 0,-1 0 0 0 0,1 0-1 0 0,0 0 1 0 0,0 0-1 0 0,0-1 1 0 0,0 1 0 0 0,1 0-1 0 0,-1 0 1 0 0,0-1 0 0 0,0 1-1 0 0,0-1 1 0 0,0 1 0 0 0,1-1-1 0 0,-1 1 1 0 0,0-1 0 0 0,1 0-1 0 0,-1 0 1 0 0,0 1-1 0 0,1-1 1 0 0,-1 0 0 0 0,0 0-1 0 0,1-1 1 0 0,-1 1 0 0 0,0 0-1 0 0,0 0 1 0 0,1 0 0 0 0,-1-1-1 0 0,0 1 1 0 0,1-1 0 0 0,-1 1-1 0 0,0-1 1 0 0,1 0 110 0 0,14-9-1243 0 0</inkml:trace>
  <inkml:trace contextRef="#ctx0" brushRef="#br0" timeOffset="3.647">28735 9361 1816 0 0,'6'0'388'0'0,"1"0"0"0"0,-1 1-1 0 0,0 0 1 0 0,1 0 0 0 0,-1 1-1 0 0,0-1 1 0 0,0 1 0 0 0,0 1-1 0 0,0-1 1 0 0,0 1-1 0 0,-1 0 1 0 0,1 0 0 0 0,-1 1-1 0 0,0-1 1 0 0,2 3-388 0 0,2 3 240 0 0,0 0 0 0 0,-1 1 1 0 0,0 0-1 0 0,0 0 0 0 0,-1 1 0 0 0,-1 0 0 0 0,0 1 0 0 0,0-1 1 0 0,-1 1-1 0 0,-1 0 0 0 0,1 1-240 0 0,16 39 576 0 0,5-24-244 0 0,-19-61-1878 0 0,31-92-643 0 0,-1 151 2423 0 0,-28-17 29 0 0,1 0-1 0 0,-1-1 0 0 0,1 0 1 0 0,1 0-1 0 0,-1-1 1 0 0,1-1-1 0 0,0 0 0 0 0,1 0 1 0 0,0-1-1 0 0,-1-1 0 0 0,2 0 1 0 0,-1 0-1 0 0,0-1 0 0 0,1-1 1 0 0,-1 0-1 0 0,1-1 1 0 0,0 0-1 0 0,-1-1 0 0 0,1 0 1 0 0,0-1-1 0 0,0-1 0 0 0,-1 0 1 0 0,1 0-1 0 0,-1-2 0 0 0,0 1 1 0 0,0-1-1 0 0,0-1 1 0 0,0 0-1 0 0,-1-1 0 0 0,4-3-262 0 0,-11 7 48 0 0,-1-1 0 0 0,1 1 0 0 0,0-1 0 0 0,-1-1 0 0 0,1 1 0 0 0,-1 0 0 0 0,0-1 0 0 0,0 0 0 0 0,0 1 0 0 0,-1-1 0 0 0,1 0 0 0 0,-1 0-1 0 0,0-1 1 0 0,0 1 0 0 0,-1 0 0 0 0,1-1 0 0 0,-1 1 0 0 0,1-2-48 0 0,-50-61-896 0 0,-9-14-1657 0 0,20 25-3113 0 0,29 39 3449 0 0,2 9 608 0 0</inkml:trace>
  <inkml:trace contextRef="#ctx0" brushRef="#br0" timeOffset="3.647">30165 9003 7562 0 0,'62'18'7703'0'0,"90"-6"-8980"0"0,-143 10 277 0 0,1 23 780 0 0,-40 28-113 0 0,-81 69 913 0 0,40-55 36 0 0,50-64-351 0 0,0 1-1 0 0,2 2 1 0 0,0 0 0 0 0,2 0 0 0 0,1 2-1 0 0,-8 21-264 0 0,23-49 16 0 0,1 1-1 0 0,-1 0 1 0 0,1 0-1 0 0,0 0 1 0 0,0 0-1 0 0,-1 0 1 0 0,1 0-1 0 0,0 0 1 0 0,0 0-1 0 0,0 0 1 0 0,0 0-1 0 0,0 0 1 0 0,0 0-1 0 0,0 0 1 0 0,0-1-1 0 0,1 1 1 0 0,-1 0-1 0 0,0 0 1 0 0,0 0-1 0 0,1 0 1 0 0,-1 0-1 0 0,1 0 1 0 0,-1 0-1 0 0,1-1 1 0 0,-1 1-1 0 0,1 0 1 0 0,-1 0-1 0 0,1-1 1 0 0,0 1-1 0 0,-1 0 1 0 0,1-1-1 0 0,0 1 1 0 0,0 0-1 0 0,-1-1 1 0 0,1 1-1 0 0,0-1 1 0 0,0 0-1 0 0,0 1 1 0 0,0-1 0 0 0,0 0-1 0 0,0 1 1 0 0,0-1-1 0 0,0 0 1 0 0,-1 0-1 0 0,1 0 1 0 0,0 0-1 0 0,0 0 1 0 0,0 0-1 0 0,0 0 1 0 0,0 0-1 0 0,0 0 1 0 0,0 0-1 0 0,0-1 1 0 0,0 1-1 0 0,0 0 1 0 0,0-1-1 0 0,0 1 1 0 0,0 0-1 0 0,-1-1 1 0 0,1 1-1 0 0,0-1-15 0 0,8 0-96 0 0,167-22 190 0 0,132 37-1076 0 0,-184 0-5072 0 0,-109-14 4161 0 0</inkml:trace>
  <inkml:trace contextRef="#ctx0" brushRef="#br0" timeOffset="3.647">30020 8987 1976 0 0,'11'-2'352'0'0,"1"5"-432"0"0,0 4-104 0 0,6-7-224 0 0</inkml:trace>
  <inkml:trace contextRef="#ctx0" brushRef="#br0" timeOffset="3.647">29888 9221 8418 0 0,'-25'2'4632'0'0,"24"-3"-4649"0"0,0 1 1 0 0,0 0 0 0 0,-1-1 0 0 0,1 1 0 0 0,0-1-1 0 0,0 0 1 0 0,0 1 0 0 0,0-1 0 0 0,0 0 0 0 0,0 0-1 0 0,0 0 1 0 0,0 0 0 0 0,0 0 0 0 0,0 0 0 0 0,0 0-1 0 0,0 0 1 0 0,1 0 0 0 0,-1 0 0 0 0,0 0-1 0 0,1 0 1 0 0,-1-1 0 0 0,1 1 0 0 0,0 0 0 0 0,-1 0-1 0 0,1-1 1 0 0,0 1 0 0 0,-1 0 0 0 0,1-1 0 0 0,0 1-1 0 0,0 0 1 0 0,0-1 0 0 0,0 1 0 0 0,1 0 0 0 0,-1 0-1 0 0,0-1 1 0 0,1 1 0 0 0,-1 0 0 0 0,0-1 0 0 0,1 1-1 0 0,0-1 17 0 0,3-6-62 0 0,1 1 0 0 0,0-1 0 0 0,1 1-1 0 0,0 0 1 0 0,0 0 0 0 0,0 0 0 0 0,1 1-1 0 0,0 0 1 0 0,0 1 0 0 0,1-1 0 0 0,-1 1 0 0 0,6-2 62 0 0,5-5-433 0 0,127-84-4733 0 0,-117 79 3919 0 0</inkml:trace>
  <inkml:trace contextRef="#ctx0" brushRef="#br0" timeOffset="3.647">30412 8640 3865 0 0,'-119'-3'4041'0'0,"-158"33"-2849"0"0,258-27-1136 0 0,1 0 1 0 0,-1 1-1 0 0,1 1 1 0 0,0 1-1 0 0,1 0 1 0 0,-1 2-1 0 0,1 0 1 0 0,1 0-1 0 0,-1 2 1 0 0,2 0 0 0 0,-1 1-1 0 0,1 0 1 0 0,1 1-1 0 0,0 1 1 0 0,1 0-1 0 0,0 1 1 0 0,1 1-1 0 0,1 0 1 0 0,0 0-1 0 0,1 1 1 0 0,1 0-1 0 0,0 1 1 0 0,2 0-1 0 0,-1 1 1 0 0,2-1-1 0 0,0 1 1 0 0,0 7-57 0 0,-5 53-79 0 0,3 1 1 0 0,4 1 0 0 0,3-1-1 0 0,4 18 79 0 0,-3-65 187 0 0,2 0 0 0 0,1-1 0 0 0,1 0 0 0 0,1 0-1 0 0,2 0 1 0 0,2 0 0 0 0,0-1 0 0 0,2-1 0 0 0,1 1-1 0 0,2-2 1 0 0,4 6-187 0 0,-5-18 64 0 0,1-1 0 0 0,1 0-1 0 0,0-1 1 0 0,1-1-1 0 0,0 0 1 0 0,1-1 0 0 0,0-1-1 0 0,1-1 1 0 0,1 0 0 0 0,-1-2-1 0 0,1 0 1 0 0,1-1 0 0 0,-1 0-1 0 0,15 1-63 0 0,8 1 102 0 0,0-2 0 0 0,0-2 0 0 0,1-2-1 0 0,-1-1 1 0 0,1-3 0 0 0,28-4-102 0 0,-22-2 28 0 0,1-3-1 0 0,-2-2 1 0 0,1-2 0 0 0,-2-3 0 0 0,0-1-1 0 0,-1-2 1 0 0,-1-3 0 0 0,-1-1 0 0 0,-1-2-1 0 0,32-26-27 0 0,-59 42 24 0 0,0-1 0 0 0,0-1 1 0 0,-1 0-1 0 0,-1-1 0 0 0,0-1 0 0 0,-1 0 0 0 0,0 0 0 0 0,-2-1 0 0 0,1-1 0 0 0,-2 0 0 0 0,0-1 0 0 0,-1 0 0 0 0,-1 0 0 0 0,0-1 0 0 0,-1 0 0 0 0,-1 0 0 0 0,-1-1 1 0 0,-1 0-1 0 0,0 0 0 0 0,-1 0 0 0 0,-1 0 0 0 0,-1-18-24 0 0,-51-175 28 0 0,40 195-237 0 0,1 1 0 0 0,-2 0 0 0 0,0 0 0 0 0,-1 1 0 0 0,-1 1 0 0 0,0 0 0 0 0,-1 0 0 0 0,0 2 0 0 0,-1-1 0 0 0,-1 2 0 0 0,0 0 0 0 0,0 1 0 0 0,-1 1 0 0 0,0 1 0 0 0,-1 0 0 0 0,0 1 0 0 0,0 1 0 0 0,0 0 0 0 0,-1 1 0 0 0,0 2 0 0 0,0 0 0 0 0,0 1 0 0 0,0 0 0 0 0,0 2 0 0 0,0 0 0 0 0,-1 1 0 0 0,1 1 0 0 0,0 1 0 0 0,-11 4 209 0 0,-24 0-1471 0 0</inkml:trace>
  <inkml:trace contextRef="#ctx0" brushRef="#br0" timeOffset="3.647">10932 15930 1984 0 0,'-186'-37'5298'0'0,"-74"-73"-2725"0"0,234 97-2404 0 0,-1 2 0 0 0,-1 1-1 0 0,1 2 1 0 0,-1 0 0 0 0,-1 2-1 0 0,0 1 1 0 0,1 1-1 0 0,-1 1 1 0 0,-18 2-169 0 0,26 3 57 0 0,0 0 1 0 0,1 1-1 0 0,-1 2 0 0 0,1 0 0 0 0,0 1 0 0 0,0 1 1 0 0,1 1-1 0 0,0 0 0 0 0,0 2 0 0 0,-13 8-57 0 0,13-5 7 0 0,0 1 0 0 0,1 1-1 0 0,0 1 1 0 0,2 0 0 0 0,0 1 0 0 0,0 1-1 0 0,2 0 1 0 0,0 1 0 0 0,1 1 0 0 0,1 0-1 0 0,1 1 1 0 0,1 0 0 0 0,1 0 0 0 0,0 1-1 0 0,2 1 1 0 0,0-1 0 0 0,-2 22-7 0 0,-1 15-9 0 0,2 0 1 0 0,3 1-1 0 0,2 0 0 0 0,3 0 1 0 0,3 0-1 0 0,5 26 9 0 0,-5-41-1 0 0,2-1 0 0 0,1 1 1 0 0,3-1-1 0 0,1-1 0 0 0,2 0 1 0 0,2 0-1 0 0,2-1 0 0 0,2-1 1 0 0,2-1-1 0 0,1 0 0 0 0,2-2 0 0 0,2 0 1 0 0,1-2-1 0 0,2-1 0 0 0,1-1 1 0 0,2-2-1 0 0,29 24 1 0 0,-40-41 2 0 0,1 0 1 0 0,0-2 0 0 0,1-1-1 0 0,0 0 1 0 0,1-2-1 0 0,1 0 1 0 0,0-2 0 0 0,0 0-1 0 0,0-2 1 0 0,1-1-1 0 0,0-1 1 0 0,0-1 0 0 0,0-1-1 0 0,0-1 1 0 0,1-1-1 0 0,-1-1 1 0 0,0-2 0 0 0,15-3-3 0 0,-12 1 48 0 0,-1-2 0 0 0,0 0 0 0 0,0-2 1 0 0,0-1-1 0 0,-1-1 0 0 0,-1-1 1 0 0,0-1-1 0 0,-1-1 0 0 0,0-2 0 0 0,-1 0 1 0 0,-1-1-1 0 0,-1-1 0 0 0,0-2 1 0 0,-1 0-1 0 0,-1-1 0 0 0,-1 0 1 0 0,-2-2-1 0 0,0 0 0 0 0,7-13-48 0 0,1-25 200 0 0,-2 0-1 0 0,-3-2 1 0 0,-2 0-1 0 0,-4-1 1 0 0,-2 0 0 0 0,-3-1-1 0 0,-3 0 1 0 0,-2 0-1 0 0,-4-1 1 0 0,-2 1 0 0 0,-3 0-1 0 0,-12-50-199 0 0,16 97-110 0 0,0-1 0 0 0,-1 1 0 0 0,-1 0 0 0 0,0 0 0 0 0,-1 0 0 0 0,-2 1 0 0 0,1 0 0 0 0,-2 0 0 0 0,0 0 0 0 0,-1 1-1 0 0,-1 1 1 0 0,0-1 0 0 0,-9-8 110 0 0,17 23-118 0 0,0 0 0 0 0,1 0 0 0 0,-1 0 0 0 0,0 0 1 0 0,0 0-1 0 0,0 0 0 0 0,0 0 0 0 0,0 1 0 0 0,0-1 0 0 0,0 1 0 0 0,0 0 0 0 0,0 0 0 0 0,0-1 0 0 0,-1 1 0 0 0,1 0 0 0 0,0 1 0 0 0,0-1 0 0 0,0 0 0 0 0,0 1 0 0 0,0-1 0 0 0,0 1 0 0 0,0-1 0 0 0,0 1 0 0 0,0 0 0 0 0,0 0 0 0 0,0 0 0 0 0,1 0 0 0 0,-1 0 0 0 0,0 1 1 0 0,0-1-1 0 0,-1 2 118 0 0,-13 9-954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4:06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513 11 2833 0 0,'-8'-2'205'0'0,"0"-1"0"0"0,0 2 0 0 0,0-1 0 0 0,0 1 0 0 0,-1 0 0 0 0,1 1 0 0 0,0 0 0 0 0,-1 0 0 0 0,1 0 0 0 0,-1 1 0 0 0,1 1 0 0 0,0 0 0 0 0,0 0 0 0 0,0 0 0 0 0,0 1 0 0 0,0 0 0 0 0,1 1 0 0 0,-7 3-205 0 0,-16 4 575 0 0,-214 57 2831 0 0,181-26-2777 0 0,62-41-625 0 0,0 0-1 0 0,0 0 1 0 0,0 1 0 0 0,0-1 0 0 0,0 0 0 0 0,1 1 0 0 0,-1-1 0 0 0,0 1-1 0 0,1-1 1 0 0,-1 1 0 0 0,1-1 0 0 0,-1 1 0 0 0,1 0 0 0 0,0-1 0 0 0,-1 1-1 0 0,1-1 1 0 0,0 1 0 0 0,0 0 0 0 0,0-1 0 0 0,1 1 0 0 0,-1 0 0 0 0,0-1-1 0 0,1 1 1 0 0,-1-1 0 0 0,1 1 0 0 0,-1-1 0 0 0,1 1 0 0 0,0-1-1 0 0,-1 1 1 0 0,1-1 0 0 0,0 1 0 0 0,0-1 0 0 0,0 0 0 0 0,0 0 0 0 0,0 1-1 0 0,0-1 1 0 0,1 0 0 0 0,-1 0 0 0 0,0 0 0 0 0,1 0 0 0 0,-1 0 0 0 0,0-1-1 0 0,2 2-3 0 0,155 61 94 0 0,-48-25-94 0 0,-100-34 0 0 0,-1 0 0 0 0,1 0 0 0 0,-1 1 0 0 0,0 0 0 0 0,0 0 0 0 0,-1 1 0 0 0,1 0 0 0 0,-1 1 0 0 0,-1-1 0 0 0,1 2 0 0 0,-1-1 0 0 0,0 1 0 0 0,-1 0 0 0 0,3 5 0 0 0,-8-10 37 0 0,0-1 1 0 0,0 0-1 0 0,0 1 1 0 0,0-1-1 0 0,-1 1 1 0 0,1-1-1 0 0,-1 1 1 0 0,0-1-1 0 0,0 1 1 0 0,0 0 0 0 0,0-1-1 0 0,0 1 1 0 0,0-1-1 0 0,-1 1 1 0 0,1-1-1 0 0,-1 1 1 0 0,0-1-1 0 0,0 0 1 0 0,0 1-1 0 0,0-1 1 0 0,0 0-1 0 0,0 0 1 0 0,-1 1-1 0 0,1-1 1 0 0,-1 0-1 0 0,1 0 1 0 0,-1-1-1 0 0,0 1 1 0 0,0 0-1 0 0,0 0 1 0 0,0-1 0 0 0,0 1-1 0 0,0-1 1 0 0,0 0-1 0 0,0 0 1 0 0,-1 0-1 0 0,1 0 1 0 0,0 0-1 0 0,-1 0 1 0 0,-1 0-38 0 0,-110 22 1202 0 0,99-22-1183 0 0,-230 19-1533 0 0,238-18 6 0 0,8 0-1778 0 0,-1-2 1609 0 0</inkml:trace>
  <inkml:trace contextRef="#ctx0" brushRef="#br0" timeOffset="260.789">728 538 8274 0 0,'5'-3'2992'0'0,"-3"-5"-2319"0"0,-2 7-561 0 0,0-1-88 0 0,-2 0-208 0 0,2 1-553 0 0,0 1-519 0 0,0 0 960 0 0,0 0-696 0 0,0 0-601 0 0</inkml:trace>
  <inkml:trace contextRef="#ctx0" brushRef="#br0" timeOffset="261.789">725 250 6849 0 0,'0'-13'2289'0'0,"7"4"-1905"0"0,-3 1-304 0 0,9 8-120 0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4:17:28.814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1" units="cm"/>
      <inkml:brushProperty name="height" value="0.1" units="cm"/>
      <inkml:brushProperty name="color" value="#004F8B"/>
    </inkml:brush>
    <inkml:brush xml:id="br3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9743 13489 1144 0 0,'11'48'3998'0'0,"-11"-47"-3479"0"0,0-1-104 0 0,0 0-82 0 0,0 0-54 0 0,0 0-60 0 0,0 0-72 0 0,0 0-34 0 0,0 0-13 0 0,0 0-1 0 0,0 0-11 0 0,0 0 8 0 0,0 0-11 0 0,0 0-1 0 0,9-14 171 0 0,38-62-234 0 0,28-221-38 0 0,-23 86 78 0 0,-52 212-56 0 0,0-1 0 0 0,0 1 0 0 0,-1-1 1 0 0,1 0-1 0 0,0 1 0 0 0,0-1 0 0 0,0 1 0 0 0,-1-1 0 0 0,1 0 0 0 0,0 0 1 0 0,-1 1-1 0 0,1-1 0 0 0,0 0 0 0 0,-1 1 0 0 0,1-1 0 0 0,0 0 0 0 0,-1 0 1 0 0,1 0-1 0 0,-1 1 0 0 0,1-1 0 0 0,0 0 0 0 0,-1 0 0 0 0,1 0 0 0 0,-1 0 1 0 0,1 0-1 0 0,0 0 0 0 0,-1 0 0 0 0,1 0 0 0 0,-1 0 0 0 0,1 0 0 0 0,-1 0 1 0 0,1 0-1 0 0,0 0 0 0 0,-1 0 0 0 0,1 0 0 0 0,-1 0 0 0 0,1 0 0 0 0,0-1 1 0 0,-1 1-1 0 0,1 0 0 0 0,-1 0 0 0 0,1-1 0 0 0,0 1 0 0 0,-1 0 0 0 0,1 0 0 0 0,0-1 1 0 0,-1 1-1 0 0,1-1-5 0 0,-14 134-27 0 0,14-69 123 0 0,3 0 0 0 0,2 0 0 0 0,4-1 0 0 0,2 1 0 0 0,13 35-96 0 0,-24-96 9 0 0,0 0 0 0 0,0 0 0 0 0,0 0 0 0 0,1 0 0 0 0,-1 0 0 0 0,1 0 0 0 0,0 0 0 0 0,-1-1 0 0 0,1 1 0 0 0,0 0 0 0 0,1 0 0 0 0,-1-1 0 0 0,0 1 0 0 0,1-1 0 0 0,0 1 0 0 0,0-1 0 0 0,-1 0 0 0 0,1 0 0 0 0,0 1 0 0 0,1-1 0 0 0,-1-1 0 0 0,0 1 0 0 0,1 0 0 0 0,-1 0 0 0 0,1-1 0 0 0,-1 0 0 0 0,1 1 0 0 0,-1-1 0 0 0,1 0 0 0 0,0 0 0 0 0,0 0 0 0 0,0-1 0 0 0,0 1 0 0 0,0-1 0 0 0,-1 0 0 0 0,1 1 0 0 0,0-1-1 0 0,0-1 1 0 0,0 1 0 0 0,0 0 0 0 0,0-1 0 0 0,0 1 0 0 0,0-1 0 0 0,0 0 0 0 0,-1 0 0 0 0,1 0 0 0 0,0 0 0 0 0,-1 0 0 0 0,1-1-9 0 0,9-15-4 0 0,-1-1-1 0 0,-1 1 0 0 0,0-2 0 0 0,-1 1 1 0 0,-1-2-1 0 0,-1 1 0 0 0,-1-1 0 0 0,-1 0 1 0 0,-1 0-1 0 0,0 0 0 0 0,-1-5 5 0 0,-1 16-4 0 0,73-326-394 0 0,-54 215 220 0 0,-15 124 296 0 0,44 127-61 0 0,111 347-105 0 0,-161-476-6 0 0,0-1 0 0 0,0 0-1 0 0,-1 0 1 0 0,1 0 0 0 0,0 1 0 0 0,0-1 0 0 0,0 0 0 0 0,0 0 0 0 0,1 0-1 0 0,-1 1 1 0 0,0-1 0 0 0,0 0 0 0 0,1 0 0 0 0,-1 0 0 0 0,1 0 0 0 0,-1 0-1 0 0,1 0 1 0 0,-1 1 0 0 0,1-1 0 0 0,0 0 0 0 0,-1-1 0 0 0,1 1 0 0 0,0 0-1 0 0,0 0 1 0 0,0 0 0 0 0,0 0 0 0 0,0-1 0 0 0,0 1 0 0 0,0 0 0 0 0,0-1-1 0 0,0 1 1 0 0,0-1 0 0 0,0 1 0 0 0,0-1 0 0 0,0 1 0 0 0,0-1-1 0 0,1 0 1 0 0,-1 0 0 0 0,0 1 0 0 0,0-1 0 0 0,0 0 0 0 0,1 0 0 0 0,-1 0-1 0 0,0 0 1 0 0,0-1 0 0 0,0 1 0 0 0,0 0 0 0 0,1 0 0 0 0,-1-1 0 0 0,0 1-1 0 0,0-1 1 0 0,0 1 0 0 0,0-1 0 0 0,0 1 0 0 0,1-1 54 0 0,5-12-895 0 0</inkml:trace>
  <inkml:trace contextRef="#ctx0" brushRef="#br0" timeOffset="549.403">10699 12968 1432 0 0,'-10'-7'678'0'0,"-2"-2"2456"0"0,26 23-1455 0 0,-5-5-1616 0 0,14 12 185 0 0,0 0-1 0 0,1-1 0 0 0,1-2 1 0 0,1 0-1 0 0,21 10-247 0 0,-29-20 4 0 0,1 0 1 0 0,0-2-1 0 0,0 0 0 0 0,1-1 1 0 0,0-1-1 0 0,0 0 0 0 0,0-2 1 0 0,9 0-5 0 0,29-15 77 0 0,-58 12-82 0 0,0 0 1 0 0,0 0-1 0 0,-1 0 0 0 0,1 1 0 0 0,0-1 1 0 0,-1 0-1 0 0,1 0 0 0 0,-1 0 0 0 0,1 1 1 0 0,-1-1-1 0 0,1 0 0 0 0,-1 0 0 0 0,1 1 0 0 0,-1-1 1 0 0,0 1-1 0 0,1-1 0 0 0,-1 0 0 0 0,0 1 1 0 0,1-1-1 0 0,-1 1 0 0 0,0 0 0 0 0,0-1 1 0 0,0 1-1 0 0,1-1 0 0 0,-1 1 0 0 0,0 0 1 0 0,0 0-1 0 0,0 0 0 0 0,0-1 0 0 0,0 1 1 0 0,0 0-1 0 0,1 0 0 0 0,-1 0 0 0 0,0 0 1 0 0,0 1-1 0 0,0-1 0 0 0,0 0 0 0 0,0 0 0 0 0,0 0 1 0 0,1 1-1 0 0,-1-1 0 0 0,0 0 0 0 0,0 1 1 0 0,0-1-1 0 0,1 1 0 0 0,-1-1 0 0 0,0 1 1 0 0,0-1-1 0 0,1 1 0 0 0,-1 0 0 0 0,0 0 5 0 0,-179 50-1235 0 0,158-37 842 0 0,0 1 0 0 0,1 0 0 0 0,1 2 0 0 0,0 1-1 0 0,2 0 1 0 0,0 1 0 0 0,1 1 0 0 0,0 1 0 0 0,2 0 0 0 0,1 1-1 0 0,0 1 1 0 0,-8 21 393 0 0,14-28-387 0 0</inkml:trace>
  <inkml:trace contextRef="#ctx0" brushRef="#br0" timeOffset="797.107">11162 13422 3241 0 0,'-48'62'2719'0'0,"-62"-23"-3707"0"0,50-9-931 0 0,54-25 1571 0 0</inkml:trace>
  <inkml:trace contextRef="#ctx0" brushRef="#br0" timeOffset="1201.246">11490 12787 856 0 0,'6'15'363'0'0,"-1"1"-1"0"0,-1-1 0 0 0,-1 1 1 0 0,0 0-1 0 0,-1 0 1 0 0,0 0-1 0 0,-2 1 0 0 0,0 6-362 0 0,3 28 309 0 0,4 379 2675 0 0,-7-426-2952 0 0,-1 11 24 0 0,0 0 0 0 0,1-1 1 0 0,0 1-1 0 0,1 0 0 0 0,1 0 0 0 0,0-1 0 0 0,1 1 0 0 0,1-1 0 0 0,0 0 0 0 0,1 0 0 0 0,1 0 0 0 0,0-1 0 0 0,0 0 1 0 0,1 0-1 0 0,1 0-56 0 0,-3-6 0 0 0,-1 0-1 0 0,1 0 1 0 0,0-1 0 0 0,0 0 0 0 0,0 0 0 0 0,1 0 0 0 0,0 0-1 0 0,0-1 1 0 0,1 0 0 0 0,-1-1 0 0 0,1 1 0 0 0,0-1 0 0 0,0 0-1 0 0,1-1 1 0 0,-1 0 0 0 0,1 0 0 0 0,0-1 0 0 0,0 0 0 0 0,-1 0-1 0 0,1-1 1 0 0,0 1 0 0 0,1-2 0 0 0,-1 1 0 0 0,0-1 0 0 0,4-1 0 0 0,-7-1-93 0 0,0 0 1 0 0,1 0-1 0 0,-1 0 1 0 0,-1-1 0 0 0,1 0-1 0 0,0 0 1 0 0,-1 0-1 0 0,1-1 1 0 0,-1 1 0 0 0,0-1-1 0 0,0 0 1 0 0,0 0-1 0 0,-1 0 1 0 0,0-1 0 0 0,1 1-1 0 0,-2-1 1 0 0,2-1 92 0 0,23-44-1845 0 0,-21 31 888 0 0</inkml:trace>
  <inkml:trace contextRef="#ctx0" brushRef="#br0" timeOffset="1502.12">11374 13069 3705 0 0,'1'6'584'0'0,"-2"-2"-445"0"0,1-1 0 0 0,0 1 1 0 0,0 0-1 0 0,1 0 0 0 0,-1 0 0 0 0,1-1 0 0 0,0 1 1 0 0,0 0-1 0 0,0-1 0 0 0,0 1 0 0 0,0-1 0 0 0,1 1 1 0 0,0-1-1 0 0,0 1 0 0 0,0-1 0 0 0,0 0 0 0 0,0 0 1 0 0,1 0-1 0 0,-1 0 0 0 0,1-1 0 0 0,0 1 0 0 0,-1-1 1 0 0,1 1-1 0 0,1-1 0 0 0,-1 0 0 0 0,0 0 0 0 0,0 0 1 0 0,1-1-1 0 0,0 1-139 0 0,30 3-79 0 0,-1-2 1 0 0,1-1-1 0 0,0-2 0 0 0,0-1 1 0 0,0-2-1 0 0,18-4 79 0 0,-13 3-535 0 0,48-13-976 0 0,-61 9 752 0 0</inkml:trace>
  <inkml:trace contextRef="#ctx0" brushRef="#br0" timeOffset="-2989.728">7773 11392 5233 0 0,'48'34'3294'0'0,"1"1"-3227"0"0,-19-20-61 0 0,1-2 0 0 0,1 0 0 0 0,0-2 0 0 0,1-2 1 0 0,0-1-1 0 0,0-1 0 0 0,0-2 0 0 0,1-1 0 0 0,0-2 0 0 0,15-1-6 0 0,56-33-3167 0 0,-87 26 2064 0 0</inkml:trace>
  <inkml:trace contextRef="#ctx0" brushRef="#br0" timeOffset="-2705.792">7904 11749 5393 0 0,'27'23'2513'0'0,"3"0"-1809"0"0,-1-4-448 0 0,4-3-280 0 0,5 1-64 0 0,4-7-64 0 0,-2-1-80 0 0,6-1-24 0 0,2-1-72 0 0,-2-4-88 0 0,-2 0-105 0 0,-1-5-143 0 0,0 1-160 0 0,-3-2 504 0 0,0-7-416 0 0,-2-3-168 0 0</inkml:trace>
  <inkml:trace contextRef="#ctx0" brushRef="#br0" timeOffset="-2112.802">9874 10573 5089 0 0,'51'2'2925'0'0,"-19"1"-2876"0"0,264-46-29 0 0,204-17-2415 0 0,-445 48 1276 0 0,-27 3 327 0 0</inkml:trace>
  <inkml:trace contextRef="#ctx0" brushRef="#br0" timeOffset="-1487.976">9933 10599 5673 0 0,'-3'5'163'0'0,"1"-1"0"0"0,0 2 0 0 0,0-1 0 0 0,0 0 0 0 0,1 0 0 0 0,0 0 0 0 0,0 1 0 0 0,0-1 0 0 0,0 1 0 0 0,1-1 0 0 0,0 0 0 0 0,0 1 0 0 0,1-1 0 0 0,0 1 0 0 0,-1-1 0 0 0,2 0 0 0 0,-1 1 0 0 0,1-1 0 0 0,0 0 0 0 0,0 0 0 0 0,0 0 0 0 0,0 0-1 0 0,1 0 1 0 0,0-1 0 0 0,0 1 0 0 0,0-1 0 0 0,1 0 0 0 0,0 0 0 0 0,-1 0 0 0 0,1 0-163 0 0,154 106 655 0 0,39-22-335 0 0,-193-86-318 0 0,1 0 1 0 0,-1 1-1 0 0,1 0 0 0 0,-1-1 1 0 0,0 1-1 0 0,1 1 0 0 0,-2-1 0 0 0,1 1 1 0 0,0-1-1 0 0,-1 1 0 0 0,1 0 1 0 0,-1 0-1 0 0,0 0 0 0 0,-1 1 1 0 0,1-1-1 0 0,-1 1 0 0 0,0 0 0 0 0,0-1 1 0 0,0 1-1 0 0,-1 0 0 0 0,1 0 1 0 0,-1 0-1 0 0,-1 0 0 0 0,1 1 0 0 0,-1-1 1 0 0,1 0-1 0 0,-1 0 0 0 0,-1 0 1 0 0,1 0-1 0 0,-1 0 0 0 0,0 1 0 0 0,0-1 1 0 0,-1 2-3 0 0,-76 160-80 0 0,72-157 49 0 0,-222 360-635 0 0,224-361 666 0 0,-13 21 44 0 0,2 1-1 0 0,1 0 1 0 0,1 1 0 0 0,2 0 0 0 0,1 1 0 0 0,2 1 0 0 0,1-1 0 0 0,2 1 0 0 0,1 0-1 0 0,1 22-43 0 0,6-48 28 0 0,1 0 0 0 0,1 0 0 0 0,-1 0-1 0 0,1 0 1 0 0,1-1 0 0 0,-1 0-1 0 0,1 0 1 0 0,0 0 0 0 0,1-1-1 0 0,0 0 1 0 0,0 0 0 0 0,0-1 0 0 0,1 0-1 0 0,-1 0 1 0 0,1-1 0 0 0,1 0-1 0 0,-1 0 1 0 0,0-1 0 0 0,1 0 0 0 0,0 0-1 0 0,-1-1 1 0 0,1 0 0 0 0,0 0-1 0 0,0-1 1 0 0,0-1 0 0 0,8 0-28 0 0,-1 4 26 0 0,97 11-127 0 0,1-5 1 0 0,-1-5-1 0 0,1-5 0 0 0,0-4 0 0 0,-1-6 0 0 0,46-12 101 0 0,-74 12-580 0 0,68-12-4212 0 0,-127 19 3261 0 0</inkml:trace>
  <inkml:trace contextRef="#ctx0" brushRef="#br0" timeOffset="-4340.33">6286 10623 4177 0 0,'-80'-55'4058'0'0,"6"3"-2995"0"0,45 40-827 0 0,-1 1 1 0 0,0 1-1 0 0,-1 2 0 0 0,0 0 0 0 0,0 3 1 0 0,-28-3-237 0 0,42 6-47 0 0,0-1 0 0 0,0 2 0 0 0,0 0 0 0 0,0 2 0 0 0,0 0 0 0 0,0 0 0 0 0,0 1 0 0 0,1 2 0 0 0,-1-1 0 0 0,1 2 0 0 0,-1 0 0 0 0,1 1 0 0 0,1 1 0 0 0,-1 0 0 0 0,1 1 1 0 0,1 1-1 0 0,-1 0 0 0 0,1 1 0 0 0,1 0 0 0 0,-7 8 47 0 0,3 2-7 0 0,0 0 1 0 0,2 2-1 0 0,0 0 1 0 0,2 0-1 0 0,0 1 0 0 0,2 1 1 0 0,0 0-1 0 0,2 0 1 0 0,1 1-1 0 0,1 0 1 0 0,0 1-1 0 0,2 0 1 0 0,2 0-1 0 0,-2 23 7 0 0,3 14 58 0 0,2 1-1 0 0,4-1 1 0 0,1 0-1 0 0,4 0 1 0 0,11 38-58 0 0,-14-72 97 0 0,1 1 1 0 0,2-2-1 0 0,1 1 0 0 0,1-1 1 0 0,1-1-1 0 0,2 0 0 0 0,1-1 1 0 0,0 0-1 0 0,2-1 0 0 0,1-1 1 0 0,1-1-1 0 0,1 0 0 0 0,1-2 1 0 0,1 0-1 0 0,1-2 0 0 0,1 0 1 0 0,0-1-1 0 0,1-2 1 0 0,1-1-1 0 0,2 0-97 0 0,-5-4 7 0 0,-1-2 0 0 0,2 0-1 0 0,-1-2 1 0 0,1 0 0 0 0,0-2 0 0 0,1-1 0 0 0,-1-1-1 0 0,1-1 1 0 0,0 0 0 0 0,-1-2 0 0 0,1-2 0 0 0,0 0 0 0 0,-1-1-1 0 0,0-1 1 0 0,1-2 0 0 0,-1 0 0 0 0,0-2-7 0 0,62-48-939 0 0,-78 48 440 0 0,0-1 1 0 0,-1-1-1 0 0,0 1 1 0 0,0-1-1 0 0,-1 0 1 0 0,-1-1-1 0 0,1 0 1 0 0,-2 0-1 0 0,0 0 1 0 0,0 0-1 0 0,-1 0 0 0 0,0-2 499 0 0,2-11-1401 0 0</inkml:trace>
  <inkml:trace contextRef="#ctx0" brushRef="#br0" timeOffset="-3911.942">5978 11172 5009 0 0,'-16'17'2154'0'0,"14"-15"-2075"0"0,-1 0 1 0 0,1-1-1 0 0,-1 1 0 0 0,1 0 1 0 0,0 1-1 0 0,0-1 1 0 0,0 0-1 0 0,0 0 1 0 0,1 1-1 0 0,-1-1 1 0 0,1 1-1 0 0,-1 0 0 0 0,1-1 1 0 0,0 1-1 0 0,0 0 1 0 0,0 0-1 0 0,0 0 1 0 0,1 0-1 0 0,-1 0 0 0 0,1 0 1 0 0,-1 0-1 0 0,1 0 1 0 0,0 0-1 0 0,0 0 1 0 0,1 2-80 0 0,0-3 288 0 0,-1-2 12 0 0,0 0-7 0 0,1 0-15 0 0,143 25 1023 0 0,-108-26-1230 0 0,0-3 0 0 0,-1 0 0 0 0,1-3 0 0 0,-1 0 0 0 0,0-3-1 0 0,-1-1 1 0 0,6-3-71 0 0,36-4 12 0 0,-75 18-5 0 0,-1 0 6 0 0,0 0-3 0 0,0 0 0 0 0,0 0 10 0 0,3 10 18 0 0,42 373-82 0 0,-5-2-2538 0 0,-15-330-986 0 0,-15-47 2324 0 0</inkml:trace>
  <inkml:trace contextRef="#ctx0" brushRef="#br0" timeOffset="-3623.982">6945 11457 3633 0 0,'-4'166'5244'0'0,"-3"-47"-5158"0"0,15 291-55 0 0,-9-388-33 0 0,1 1 0 0 0,1-1 1 0 0,1 0-1 0 0,1 0 0 0 0,0 0 0 0 0,2 0 0 0 0,1 0 1 0 0,0-1-1 0 0,5 9 2 0 0,-5-25-6 0 0,-1 1 1 0 0,1-1-1 0 0,-1-1 1 0 0,1 1-1 0 0,1-1 1 0 0,-1 0-1 0 0,0 0 1 0 0,1-1-1 0 0,0 0 1 0 0,0 0-1 0 0,0-1 1 0 0,0 0-1 0 0,0 0 1 0 0,1 0-1 0 0,-1-1 1 0 0,0 0-1 0 0,1-1 1 0 0,-1 1-1 0 0,1-2 1 0 0,-1 1-1 0 0,1-1 1 0 0,-1 0-1 0 0,0 0 0 0 0,1-1 1 0 0,-1 0-1 0 0,0 0 1 0 0,0-1-1 0 0,0 0 1 0 0,0 0 5 0 0,104-66-2005 0 0,-66 10-7 0 0,-37 40 1428 0 0</inkml:trace>
  <inkml:trace contextRef="#ctx0" brushRef="#br0" timeOffset="-3342.087">6670 11954 5801 0 0,'23'13'2690'0'0,"41"12"-1510"0"0,-29-25-1292 0 0,1-2 0 0 0,0-1-1 0 0,-1-2 1 0 0,1-1-1 0 0,-1-2 1 0 0,-1-1-1 0 0,0-2 1 0 0,15-7 112 0 0,21-5-1448 0 0,-3 0 179 0 0,-34 13 287 0 0</inkml:trace>
  <inkml:trace contextRef="#ctx0" brushRef="#br0" timeOffset="8920.063">12134 10468 4833 0 0,'-25'75'3267'0'0,"3"-12"-3285"0"0,-7 31 605 0 0,13-44-288 0 0,1 0 0 0 0,3 0 0 0 0,2 1 0 0 0,0 25-299 0 0,9 0 4 0 0,3 0 0 0 0,3-1 0 0 0,4 1 1 0 0,3-2-1 0 0,3 1 0 0 0,19 52-4 0 0,-29-107-16 0 0,1-1 0 0 0,1 0-1 0 0,1 0 1 0 0,0 0 0 0 0,1-1 0 0 0,1-1-1 0 0,1 1 1 0 0,1-2 0 0 0,0 1-1 0 0,1-2 1 0 0,1 1 16 0 0,-7-9-178 0 0,0-1 0 0 0,1 0 0 0 0,0-1-1 0 0,-1 0 1 0 0,2 0 0 0 0,-1 0 0 0 0,0-1 0 0 0,1 0-1 0 0,0-1 1 0 0,0 0 0 0 0,0-1 0 0 0,0 1 0 0 0,1-2 0 0 0,-1 1-1 0 0,0-1 1 0 0,1-1 178 0 0,14 0-731 0 0</inkml:trace>
  <inkml:trace contextRef="#ctx0" brushRef="#br0" timeOffset="9845.079">13842 10460 3993 0 0,'22'10'524'0'0,"0"0"1"0"0,-1 1 0 0 0,0 2-1 0 0,-1 0 1 0 0,0 1-1 0 0,-1 1 1 0 0,-1 0 0 0 0,0 2-1 0 0,-2 0 1 0 0,0 1-1 0 0,5 7-524 0 0,-5-4 162 0 0,0 1 0 0 0,-1 0 0 0 0,-1 0 0 0 0,-2 2 0 0 0,0 0 0 0 0,-1 0 0 0 0,-2 1 0 0 0,0 0 0 0 0,-2 1 0 0 0,-1-1 0 0 0,-1 2 0 0 0,-1-1 0 0 0,-1 0-1 0 0,-1 1 1 0 0,-2-1 0 0 0,-1 1 0 0 0,0-1 0 0 0,-2 1 0 0 0,-3 8-162 0 0,-7 31-720 0 0,-3-1 0 0 0,-3 0 1 0 0,-2-1-1 0 0,-16 29 720 0 0,1-32-2762 0 0,26-47 1404 0 0</inkml:trace>
  <inkml:trace contextRef="#ctx0" brushRef="#br0" timeOffset="2776.48">9761 9331 5825 0 0,'-45'3'3674'0'0,"39"36"-2867"0"0,8 74-411 0 0,19 62-481 0 0,-13-113-17 0 0,2 0 1 0 0,4-1-1 0 0,2-1 0 0 0,23 56 102 0 0,-37-110-13 0 0,0 1-1 0 0,0 0 1 0 0,1-1-1 0 0,0 0 1 0 0,0 0-1 0 0,1 0 1 0 0,-1 0-1 0 0,1 0 1 0 0,0-1-1 0 0,1 1 1 0 0,0-1-1 0 0,0 0 1 0 0,0 0-1 0 0,0-1 1 0 0,1 0-1 0 0,-1 0 1 0 0,1 0-1 0 0,0-1 1 0 0,0 1-1 0 0,1-2 1 0 0,-1 1-1 0 0,1-1 1 0 0,-1 1-1 0 0,1-2 0 0 0,0 1 1 0 0,0-1-1 0 0,-1 0 1 0 0,1-1-1 0 0,0 1 1 0 0,0-1-1 0 0,0-1 1 0 0,0 1-1 0 0,0-1 1 0 0,0 0-1 0 0,0-1 1 0 0,-1 0-1 0 0,1 0 1 0 0,0 0-1 0 0,-1-1 14 0 0,61-40-4199 0 0,-59 33 3060 0 0</inkml:trace>
  <inkml:trace contextRef="#ctx0" brushRef="#br0" timeOffset="3065.978">9447 9820 4361 0 0,'11'5'2889'0'0,"20"-14"-2856"0"0,0-2 1 0 0,0-1-1 0 0,-1-1 1 0 0,-1-2 0 0 0,-1 0-1 0 0,4-5-33 0 0,143-67-2258 0 0,-135 73 1242 0 0,-21 9 248 0 0</inkml:trace>
  <inkml:trace contextRef="#ctx0" brushRef="#br0" timeOffset="3375.982">10291 9822 4873 0 0,'122'23'2900'0'0,"-86"-18"-2837"0"0,1-1 1 0 0,1-1-1 0 0,-1-3 1 0 0,0-1-1 0 0,0-1 1 0 0,24-6-64 0 0,-57 7-124 0 0,0 1 0 0 0,0-1 0 0 0,0 0 0 0 0,0 0 0 0 0,0 0 0 0 0,0 0 0 0 0,0-1 0 0 0,-1 1 0 0 0,1-1-1 0 0,0 0 1 0 0,-1 0 0 0 0,0-1 0 0 0,1 1 0 0 0,-1-1 0 0 0,0 1 0 0 0,0-1 0 0 0,0 0 0 0 0,-1 0 0 0 0,1-1 0 0 0,-1 1 0 0 0,2-3 124 0 0,2-6-668 0 0</inkml:trace>
  <inkml:trace contextRef="#ctx0" brushRef="#br0" timeOffset="3636.201">10597 9541 4089 0 0,'-4'144'4095'0'0,"10"-79"-3815"0"0,2 0 0 0 0,3-1-1 0 0,3 0 1 0 0,6 10-280 0 0,12 16-1492 0 0,-32-89 748 0 0,0-2-480 0 0,0-1 270 0 0</inkml:trace>
  <inkml:trace contextRef="#ctx0" brushRef="#br0" timeOffset="3854.101">11153 9403 4721 0 0,'10'75'3791'0'0,"6"27"-2920"0"0,46 267-1012 0 0,-58-346-252 0 0,-2-17-2691 0 0,-2-6 2224 0 0</inkml:trace>
  <inkml:trace contextRef="#ctx0" brushRef="#br0" timeOffset="4084.667">10753 9444 5441 0 0,'39'27'3319'0'0,"86"-37"-3285"0"0,-123 10 23 0 0,97-28-638 0 0,-1-4 0 0 0,90-43 581 0 0,-136 53-630 0 0,-17 8 68 0 0</inkml:trace>
  <inkml:trace contextRef="#ctx0" brushRef="#br0" timeOffset="179054.46">7727 1522 9050 0 0,'10'9'2929'0'0,"-1"-1"-2689"0"0,12 2-504 0 0,6 2-305 0 0,11 1-655 0 0,4-3 896 0 0,8 2-560 0 0,3-4-256 0 0</inkml:trace>
  <inkml:trace contextRef="#ctx0" brushRef="#br0" timeOffset="175615.265">4919 1536 3945 0 0,'-41'20'3365'0'0,"-6"91"-3495"0"0,46-106 265 0 0,-8 24-60 0 0,2 0 0 0 0,0 0 1 0 0,2 1-1 0 0,1 0 0 0 0,2 0 1 0 0,1 1-1 0 0,1-1 0 0 0,2 0 0 0 0,0 0 1 0 0,3 0-1 0 0,3 11-75 0 0,-6-28 19 0 0,0 0 1 0 0,1-1-1 0 0,1 1 0 0 0,0-1 1 0 0,1 0-1 0 0,0 0 0 0 0,0 0 1 0 0,2-1-1 0 0,-1 0 0 0 0,2 0 1 0 0,-1-1-1 0 0,1 0 0 0 0,1 0 1 0 0,0 0-1 0 0,0-1 0 0 0,1-1 1 0 0,0 0-1 0 0,0 0 0 0 0,1-1 1 0 0,0 0-1 0 0,0-1 0 0 0,1 0 1 0 0,0-1-1 0 0,0 0 1 0 0,0-1-1 0 0,1 0 0 0 0,-1-1 1 0 0,1-1-1 0 0,0 0 0 0 0,0 0 1 0 0,0-2-1 0 0,-1 1 0 0 0,1-2 1 0 0,0 1-1 0 0,0-2 0 0 0,11-2-19 0 0,-1-6 71 0 0,0-2 0 0 0,0-1 0 0 0,-1 0 0 0 0,-1-2 0 0 0,-1 0 0 0 0,0-1 0 0 0,-1-2 0 0 0,0 0-1 0 0,-2 0 1 0 0,0-2 0 0 0,-1 0 0 0 0,-1-1 0 0 0,-1 0 0 0 0,-1-2 0 0 0,-1 1 0 0 0,-1-1 0 0 0,3-11-71 0 0,-5 6 80 0 0,-1 0 0 0 0,-1-1 0 0 0,-2 1 1 0 0,-1-1-1 0 0,-1 0 0 0 0,-2 0 0 0 0,0 0 0 0 0,-4-27-80 0 0,2 34 40 0 0,0-19 24 0 0,-2 1 0 0 0,-2-1 0 0 0,-1 1 0 0 0,-2 0-1 0 0,-2 1 1 0 0,-2 0 0 0 0,-10-22-64 0 0,19 52 5 0 0,-1 0 0 0 0,0 0 0 0 0,0 0 0 0 0,-1 1 0 0 0,0-1 1 0 0,-1 1-1 0 0,0 1 0 0 0,0-1 0 0 0,-1 1 0 0 0,0 0 0 0 0,0 0 0 0 0,0 1 0 0 0,-1 0 0 0 0,0 0 0 0 0,0 1 0 0 0,-1 0 0 0 0,1 0 0 0 0,-1 1 0 0 0,0 0 1 0 0,-1 1-1 0 0,1 0 0 0 0,0 0 0 0 0,-1 1 0 0 0,0 0 0 0 0,1 1 0 0 0,-1 0 0 0 0,0 1 0 0 0,0 0 0 0 0,0 0 0 0 0,1 1 0 0 0,-1 0 0 0 0,0 1 1 0 0,1 0-1 0 0,-1 0 0 0 0,1 1 0 0 0,-4 2-5 0 0,-2 6-153 0 0,1 0 0 0 0,0 0 0 0 0,1 2-1 0 0,1 0 1 0 0,0 0 0 0 0,0 1 0 0 0,1 1 0 0 0,1-1 0 0 0,1 2 0 0 0,0-1 0 0 0,1 2 0 0 0,1-1 0 0 0,0 1 0 0 0,-4 17 153 0 0,4 26-2998 0 0,7-44 2064 0 0</inkml:trace>
  <inkml:trace contextRef="#ctx0" brushRef="#br0" timeOffset="175897.155">4913 1617 6817 0 0,'-12'-15'3669'0'0,"45"6"-3966"0"0,-29 8 526 0 0,30-2-90 0 0,1 1-1 0 0,-1 2 0 0 0,0 1 1 0 0,0 2-1 0 0,0 1 0 0 0,0 2 1 0 0,9 3-139 0 0,55 8 306 0 0,59 3-3649 0 0,-128-18 1946 0 0</inkml:trace>
  <inkml:trace contextRef="#ctx0" brushRef="#br0" timeOffset="198720.286">2682 1033 4145 0 0,'9'-3'235'0'0,"1"0"0"0"0,-1-1 0 0 0,0 0 0 0 0,0-1-1 0 0,-1 0 1 0 0,1 0 0 0 0,-1 0 0 0 0,0-1 0 0 0,0-1 0 0 0,-1 1 0 0 0,0-1 0 0 0,0 0 0 0 0,-1-1 0 0 0,2-2-235 0 0,4-7 231 0 0,-1 0 0 0 0,-1-1 0 0 0,-1 0 0 0 0,-1-1 0 0 0,0 0 0 0 0,-2 0 0 0 0,0 0 0 0 0,-1-1 0 0 0,0 0 0 0 0,0-15-231 0 0,19-67-102 0 0,12-15-242 0 0,-36 116 333 0 0,0 1-3 0 0,0 0 19 0 0,15 35-17 0 0,14 54 5 0 0,25 142 86 0 0,-54-227-74 0 0,-1 0 0 0 0,2 0 0 0 0,-1 0 0 0 0,0 0 0 0 0,1 0 0 0 0,0 0 0 0 0,0 0 0 0 0,0 0 0 0 0,0 0 0 0 0,1-1 0 0 0,-1 1 0 0 0,1-1 0 0 0,0 1 0 0 0,0-1 0 0 0,0 1 0 0 0,1-1 0 0 0,-1 0 0 0 0,1 0 0 0 0,0 0 0 0 0,0 0 0 0 0,0-1 0 0 0,0 1-1 0 0,0-1 1 0 0,0 0 0 0 0,1 0 0 0 0,-1 0 0 0 0,1 0 0 0 0,0 0 0 0 0,-1-1 0 0 0,1 0 0 0 0,0 1 0 0 0,0-2 0 0 0,0 1 0 0 0,0 0 0 0 0,0-1 0 0 0,0 0 0 0 0,0 1 0 0 0,0-2 0 0 0,0 1 0 0 0,0 0 0 0 0,0-1 0 0 0,0 0 0 0 0,0 0 0 0 0,0 0 0 0 0,0 0-5 0 0,17-13 30 0 0,-2-1 0 0 0,1 0 0 0 0,-2-2-1 0 0,0 0 1 0 0,-1 0 0 0 0,-1-2 0 0 0,-1 0 0 0 0,0-1-1 0 0,-2-1 1 0 0,0 0 0 0 0,4-11-30 0 0,-5 7 33 0 0,-2 0 0 0 0,-1-1 0 0 0,-1 0 1 0 0,-1-1-1 0 0,-1 0 0 0 0,0-9-33 0 0,-14 17 42 0 0,7 27-33 0 0,29 268 245 0 0,-23-246-201 0 0,-4-17-56 0 0,0 0 0 0 0,1-1 0 0 0,1 1 0 0 0,0-1 0 0 0,1 0 0 0 0,0 0 0 0 0,1 0 0 0 0,1 0 0 0 0,-1-1 0 0 0,2 0 0 0 0,6 9 3 0 0,-12-19-118 0 0,1 0 1 0 0,0 0-1 0 0,0-1 0 0 0,0 1 0 0 0,-1 0 0 0 0,1-1 0 0 0,0 1 1 0 0,0-1-1 0 0,0 0 0 0 0,0 1 0 0 0,0-1 0 0 0,0 0 0 0 0,0 0 0 0 0,0-1 1 0 0,0 1-1 0 0,0 0 0 0 0,0-1 0 0 0,0 1 0 0 0,0-1 0 0 0,0 1 1 0 0,0-1-1 0 0,-1 0 0 0 0,1 0 0 0 0,0 0 0 0 0,0 0 0 0 0,-1 0 1 0 0,1 0-1 0 0,-1-1 0 0 0,1 1 0 0 0,-1 0 0 0 0,0-1 0 0 0,1 1 1 0 0,-1-1-1 0 0,0 0 0 0 0,0 1 0 0 0,0-1 0 0 0,0 0 0 0 0,1-1 118 0 0,6-6-492 0 0,8-6-767 0 0</inkml:trace>
  <inkml:trace contextRef="#ctx0" brushRef="#br0" timeOffset="199211.875">3814 455 6081 0 0,'-3'120'4464'0'0,"1"61"-4581"0"0,13 25 361 0 0,-10 1 0 0 0,-11 37-244 0 0,7-214 110 0 0,-2-1 1 0 0,0 1-1 0 0,-2-1 1 0 0,-1-1-1 0 0,-1 1 0 0 0,-8 12-110 0 0,17-40-12 0 0,0 0 0 0 0,0-1 0 0 0,0 1 0 0 0,0 0 0 0 0,0-1 0 0 0,0 1 0 0 0,0 0 0 0 0,-1-1-1 0 0,1 1 1 0 0,0 0 0 0 0,0-1 0 0 0,-1 1 0 0 0,1 0 0 0 0,0-1 0 0 0,-1 1 0 0 0,1-1-1 0 0,-1 1 1 0 0,1-1 0 0 0,-1 1 0 0 0,1-1 0 0 0,-1 1 0 0 0,1-1 0 0 0,-1 0 0 0 0,1 1 0 0 0,-1-1-1 0 0,0 0 1 0 0,1 1 0 0 0,-1-1 0 0 0,0 0 0 0 0,1 0 0 0 0,-1 1 0 0 0,1-1 0 0 0,-1 0 0 0 0,0 0-1 0 0,0 0 1 0 0,1 0 0 0 0,-1 0 0 0 0,0 0 0 0 0,1 0 0 0 0,-1 0 0 0 0,0 0 0 0 0,1-1-1 0 0,-1 1 1 0 0,0 0 0 0 0,1 0 0 0 0,-1 0 0 0 0,1-1 0 0 0,-1 1 0 0 0,0 0 0 0 0,1-1 0 0 0,-1 1-1 0 0,1-1 1 0 0,-1 1 0 0 0,1-1 0 0 0,-1 1 0 0 0,1-1 0 0 0,-1 1 0 0 0,1-1 0 0 0,-1 1-1 0 0,1-1 1 0 0,0 1 0 0 0,-1-1 0 0 0,1 0 0 0 0,0 1 0 0 0,0-1 0 0 0,0 0 0 0 0,-1 1 0 0 0,1-1-1 0 0,0 0 1 0 0,0 1 12 0 0,-33-145-540 0 0,28 70 563 0 0,4 0-1 0 0,3 0 1 0 0,3 0-1 0 0,3 1 0 0 0,4 0 1 0 0,7-17-23 0 0,43-33 418 0 0,-59 120-402 0 0,0 0 0 0 0,0 0 0 0 0,1 0 0 0 0,-1 0 0 0 0,1 1 0 0 0,0 0 1 0 0,0 0-1 0 0,0 0 0 0 0,1 0 0 0 0,-1 0 0 0 0,1 1 0 0 0,-1 0 1 0 0,1 0-1 0 0,0 0 0 0 0,0 1 0 0 0,0-1 0 0 0,0 1 0 0 0,0 0 0 0 0,0 1 1 0 0,0-1-1 0 0,0 1 0 0 0,0 0 0 0 0,0 0 0 0 0,0 1 0 0 0,4 0-16 0 0,72 59 247 0 0,-79-59-236 0 0,-1 0-1 0 0,1 0 1 0 0,-1 0 0 0 0,0 1 0 0 0,0-1-1 0 0,1 0 1 0 0,-1 1 0 0 0,0-1-1 0 0,0 1 1 0 0,0-1 0 0 0,-1 1-1 0 0,1 0 1 0 0,0-1 0 0 0,-1 1 0 0 0,1 0-1 0 0,-1-1 1 0 0,1 1 0 0 0,-1 0-1 0 0,0 0 1 0 0,1 0 0 0 0,-1-1-1 0 0,0 1 1 0 0,-1 0 0 0 0,1 0 0 0 0,0 0-1 0 0,0-1 1 0 0,-1 1 0 0 0,1 0-1 0 0,-1 0 1 0 0,1-1 0 0 0,-1 1-1 0 0,0 0 1 0 0,0-1 0 0 0,0 1 0 0 0,0-1-1 0 0,0 1 1 0 0,0-1 0 0 0,0 1-1 0 0,0-1 1 0 0,0 0 0 0 0,-1 0-1 0 0,1 1 1 0 0,-1-1 0 0 0,1 0 0 0 0,-1 0-11 0 0,-30 22-29 0 0,-1-2 0 0 0,-1-2 0 0 0,-1-1 0 0 0,0-1 1 0 0,-16 4 28 0 0,4-11-794 0 0,21-21-2741 0 0,25 9 2678 0 0</inkml:trace>
  <inkml:trace contextRef="#ctx0" brushRef="#br0" timeOffset="199751.098">4502 68 5457 0 0,'4'-8'1081'0'0,"-4"6"-1026"0"0,0 0 0 0 0,0 0-1 0 0,0-1 1 0 0,1 1 0 0 0,-1 0-1 0 0,1 0 1 0 0,-1 0-1 0 0,1 0 1 0 0,0 0 0 0 0,0 0-1 0 0,0 0 1 0 0,0 0-1 0 0,0 1 1 0 0,0-1 0 0 0,1 0-1 0 0,-1 0 1 0 0,1 1 0 0 0,-1-1-1 0 0,1 1 1 0 0,-1 0-1 0 0,1-1 1 0 0,0 1 0 0 0,0 0-1 0 0,0 0 1 0 0,0 0 0 0 0,0 0-1 0 0,0 0 1 0 0,0 0-1 0 0,0 1 1 0 0,0-1 0 0 0,0 1-1 0 0,0-1 1 0 0,0 1-1 0 0,0 0 1 0 0,1 0 0 0 0,-1 0-1 0 0,0 0 1 0 0,0 0 0 0 0,0 0-1 0 0,1 1-54 0 0,4 11 95 0 0,-1 0 0 0 0,0 1 0 0 0,-1-1 0 0 0,0 1-1 0 0,-1 1 1 0 0,0-1 0 0 0,-1 0 0 0 0,0 1 0 0 0,-2 0 0 0 0,1 0-1 0 0,-2-1 1 0 0,1 1 0 0 0,-2 0 0 0 0,-1 8-95 0 0,2 17 257 0 0,-14 317 619 0 0,6-275-739 0 0,-11-105 249 0 0,10-13-397 0 0,8 26-5 0 0,0-1 0 0 0,-1 1 0 0 0,0 0 0 0 0,-1 0 1 0 0,0 0-1 0 0,-1 0 0 0 0,0 0 0 0 0,-1 1 0 0 0,0 0 0 0 0,-1 0 0 0 0,0 0 1 0 0,0 1-1 0 0,-1-1 0 0 0,0 2 0 0 0,-1-1 0 0 0,0 1 0 0 0,0 0 0 0 0,-5-3 16 0 0,10 10-14 0 0,-1 0 0 0 0,1 0 0 0 0,0 1 0 0 0,0-1 0 0 0,0 1 0 0 0,-1 0 1 0 0,1 0-1 0 0,0 0 0 0 0,0 0 0 0 0,-1 0 0 0 0,1 1 0 0 0,0 0 0 0 0,0-1 0 0 0,0 1 0 0 0,0 0 0 0 0,0 1 0 0 0,0-1 0 0 0,0 0 0 0 0,0 1 0 0 0,0 0 0 0 0,1-1 0 0 0,-1 1 0 0 0,0 0 0 0 0,1 1 0 0 0,0-1 0 0 0,-1 0 0 0 0,1 1 0 0 0,0-1 0 0 0,0 1 0 0 0,1 0 0 0 0,-1-1 0 0 0,0 1 0 0 0,1 0 0 0 0,-1 2 14 0 0,-37 108-29 0 0,36-93 44 0 0,1 0 0 0 0,0 0 0 0 0,2 0-1 0 0,0 0 1 0 0,1 0 0 0 0,1 0 0 0 0,1 0 0 0 0,1 0-1 0 0,0 0 1 0 0,2-1 0 0 0,1 2-15 0 0,-5-17 18 0 0,0 1 0 0 0,1-1-1 0 0,0 0 1 0 0,0 0 0 0 0,0 0 0 0 0,0 0-1 0 0,0 0 1 0 0,1-1 0 0 0,0 0 0 0 0,0 1 0 0 0,0-1-1 0 0,0-1 1 0 0,0 1 0 0 0,1-1 0 0 0,-1 1-1 0 0,1-1 1 0 0,-1-1 0 0 0,1 1 0 0 0,0-1-1 0 0,0 1 1 0 0,0-1 0 0 0,0-1 0 0 0,0 1 0 0 0,0-1-1 0 0,0 0 1 0 0,0 0 0 0 0,0 0 0 0 0,0-1-1 0 0,0 1 1 0 0,0-1 0 0 0,4-2-18 0 0,145-62-1363 0 0,-98 28-276 0 0,-39 24 871 0 0</inkml:trace>
  <inkml:trace contextRef="#ctx0" brushRef="#br0" timeOffset="200857.271">4988 526 5289 0 0,'-16'50'2416'0'0,"8"70"-2861"0"0,9-110 412 0 0,-1 5 108 0 0,1 0-1 0 0,0 0 1 0 0,1 0 0 0 0,1 0-1 0 0,0 0 1 0 0,2-1 0 0 0,-1 1-1 0 0,1-1 1 0 0,1 0 0 0 0,6 9-75 0 0,22 1 1617 0 0,-20-38-867 0 0,-8 11-743 0 0,-1 0 0 0 0,0-1 0 0 0,0 1-1 0 0,-1-1 1 0 0,1 0 0 0 0,-1-1 0 0 0,0 1 0 0 0,0-1 0 0 0,0 0 0 0 0,0 0 0 0 0,-1 0 0 0 0,0 0-1 0 0,0-1 1 0 0,-1 1 0 0 0,1-1 0 0 0,-1 1 0 0 0,0-1 0 0 0,0-4-7 0 0,3-8-13 0 0,0 0 1 0 0,-2-1-1 0 0,0 1 1 0 0,-1-1-1 0 0,-1 0 1 0 0,-1 0-1 0 0,0 1 0 0 0,-1-1 1 0 0,-2 0-1 0 0,1 1 1 0 0,-2-1-1 0 0,-1 1 1 0 0,0 0-1 0 0,-1 1 1 0 0,-1-1-1 0 0,-1 1 1 0 0,-2-3 12 0 0,8 18-60 0 0,1 0 1 0 0,-1 0-1 0 0,0 0 1 0 0,0 0 0 0 0,0 0-1 0 0,0 1 1 0 0,-1-1 0 0 0,1 1-1 0 0,0 0 1 0 0,-1-1 0 0 0,1 1-1 0 0,-1 0 1 0 0,1 1 0 0 0,-1-1-1 0 0,0 0 1 0 0,1 1 0 0 0,-1-1-1 0 0,0 1 1 0 0,1 0 0 0 0,-1 0-1 0 0,0 0 1 0 0,1 0 0 0 0,-1 0-1 0 0,0 1 1 0 0,1-1 0 0 0,-1 1-1 0 0,0 0 1 0 0,1-1 0 0 0,-1 1-1 0 0,1 1 1 0 0,0-1 0 0 0,-1 0-1 0 0,1 0 1 0 0,0 1 0 0 0,-1 0-1 0 0,1-1 1 0 0,0 1-1 0 0,0 0 1 0 0,1 0 0 0 0,-1 0-1 0 0,-1 1 60 0 0,-64 97-479 0 0,63-87 505 0 0,0 0 0 0 0,0 0-1 0 0,2 1 1 0 0,-1-1 0 0 0,2 1 0 0 0,0 0 0 0 0,0 0-1 0 0,2-1 1 0 0,0 1 0 0 0,0 0 0 0 0,1-1 0 0 0,0 1-1 0 0,3 4-25 0 0,-4-12 49 0 0,1 1-1 0 0,0-1 1 0 0,0 0-1 0 0,1 0 1 0 0,0 0-1 0 0,0 0 1 0 0,0 0-1 0 0,1 0 1 0 0,0-1-1 0 0,0 0 1 0 0,0 0-1 0 0,0 0 1 0 0,1 0-1 0 0,0 0 1 0 0,0-1-1 0 0,0 0 1 0 0,1 0-1 0 0,0-1 0 0 0,-1 1 1 0 0,1-1-1 0 0,0-1 1 0 0,0 1-1 0 0,1-1 1 0 0,-1 0-1 0 0,1 0 1 0 0,-1-1-1 0 0,7 1-48 0 0,3-3 51 0 0,0-1-1 0 0,1-1 1 0 0,-1 0-1 0 0,0-2 1 0 0,0 1 0 0 0,-1-2-1 0 0,1 0 1 0 0,-1-1-1 0 0,0-1 1 0 0,-1 0-1 0 0,0-1 1 0 0,0 0-1 0 0,-1-1 1 0 0,7-7-51 0 0,40-24 31 0 0,-30 22-103 0 0,-1-2-1 0 0,0 0 1 0 0,-2-2-1 0 0,-1-2 1 0 0,0 0 0 0 0,-2-1-1 0 0,19-28 73 0 0,-39 48-7 0 0,44-58-4 0 0,-4-3 1 0 0,-2-2 0 0 0,6-20 10 0 0,-44 82 23 0 0,0 0 1 0 0,-1-1-1 0 0,0 1 1 0 0,0-1-1 0 0,-1 0 1 0 0,0 0 0 0 0,0 0-1 0 0,-1 0 1 0 0,0 0-1 0 0,0 0 1 0 0,-1 0-1 0 0,0 0 1 0 0,0 0-1 0 0,-1 0 1 0 0,0 0 0 0 0,-1 0-1 0 0,0 0 1 0 0,-2-5-24 0 0,-26-62 90 0 0,28 82-99 0 0,4 530 34 0 0,-2-524 19 0 0,0-1 0 0 0,1 0 0 0 0,0 0 0 0 0,1 0 0 0 0,0 0-1 0 0,1-1 1 0 0,1 1 0 0 0,0-1 0 0 0,0 1 0 0 0,1-1 0 0 0,0 0-1 0 0,1-1 1 0 0,1 1 0 0 0,-1-1 0 0 0,2-1 0 0 0,-1 1 0 0 0,1-1-1 0 0,1 0 1 0 0,-1-1 0 0 0,1 0 0 0 0,1-1 0 0 0,0 1 0 0 0,6 2-44 0 0,-8-9 24 0 0,1 0 0 0 0,-1 0 0 0 0,1-1 1 0 0,-1 0-1 0 0,1 0 0 0 0,-1-1 0 0 0,0 0 1 0 0,1-1-1 0 0,-1 0 0 0 0,0 0 0 0 0,0-1 0 0 0,0 0 1 0 0,0 0-1 0 0,0-1 0 0 0,-1 0 0 0 0,1 0 1 0 0,-1-1-1 0 0,0 0 0 0 0,0 0 0 0 0,-1 0 1 0 0,0-1-1 0 0,0 0 0 0 0,5-7-24 0 0,1 0-3 0 0,0 0 0 0 0,-2-1 0 0 0,1 0 0 0 0,-2-1-1 0 0,0 0 1 0 0,0-1 0 0 0,-2 0 0 0 0,0 0 0 0 0,-1-1 0 0 0,0 1 0 0 0,-1-1-1 0 0,-1-1 1 0 0,-1 1 0 0 0,-1 0 0 0 0,0-1 0 0 0,-1 0 0 0 0,-1-11 3 0 0,-17-54-123 0 0,-1 86-258 0 0,8 7 364 0 0,1 1 0 0 0,0 1 0 0 0,1-1 0 0 0,0 1 0 0 0,1 0 0 0 0,0 1 0 0 0,1 0 0 0 0,1 0 1 0 0,-2 6 16 0 0,6-18 0 0 0,-42 177 35 0 0,42-170-24 0 0,0 1 1 0 0,0 0-1 0 0,1 0 1 0 0,0 0 0 0 0,0-1-1 0 0,1 1 1 0 0,0 0-1 0 0,1-1 1 0 0,0 1-1 0 0,0-1 1 0 0,1 1-1 0 0,0-1 1 0 0,1 0 0 0 0,0 0-1 0 0,0 0 1 0 0,0-1-1 0 0,1 0 1 0 0,0 1-1 0 0,4 2-11 0 0,-4-4-30 0 0,1-1-1 0 0,0 0 1 0 0,0-1 0 0 0,1 0-1 0 0,-1 0 1 0 0,1 0-1 0 0,0 0 1 0 0,0-1-1 0 0,0-1 1 0 0,0 1-1 0 0,1-1 1 0 0,-1 0 0 0 0,1-1-1 0 0,-1 1 1 0 0,1-2-1 0 0,0 1 1 0 0,0-1-1 0 0,-1 0 1 0 0,1 0 0 0 0,0-1-1 0 0,-1 0 1 0 0,1-1-1 0 0,-1 0 1 0 0,1 0-1 0 0,-1 0 1 0 0,0-1-1 0 0,0 0 1 0 0,0-1 0 0 0,0 1-1 0 0,-1-1 1 0 0,1-1-1 0 0,-1 1 1 0 0,0-1-1 0 0,0 0 31 0 0,42-64-3256 0 0,-37 47 2026 0 0</inkml:trace>
  <inkml:trace contextRef="#ctx0" brushRef="#br0" timeOffset="201147.053">5510 130 6409 0 0,'-1'1'65'0'0,"1"-1"0"0"0,-1 1 0 0 0,1 0 0 0 0,-1 0-1 0 0,1 0 1 0 0,-1 0 0 0 0,1 0 0 0 0,-1-1 0 0 0,1 1-1 0 0,0 0 1 0 0,-1 0 0 0 0,1 0 0 0 0,0 0 0 0 0,0 0 0 0 0,0 0-1 0 0,0 0 1 0 0,0 0 0 0 0,0 0 0 0 0,0 1 0 0 0,0-1-1 0 0,0 0 1 0 0,0 0 0 0 0,1 0 0 0 0,-1-1 0 0 0,0 1-1 0 0,1 0 1 0 0,-1 0 0 0 0,0 0 0 0 0,1 0 0 0 0,-1 0 0 0 0,1 0-1 0 0,0 0 1 0 0,-1-1 0 0 0,1 1 0 0 0,0 0 0 0 0,-1 0-1 0 0,1-1 1 0 0,0 1 0 0 0,0-1 0 0 0,0 1 0 0 0,0 0-1 0 0,0-1 1 0 0,-1 0 0 0 0,1 1 0 0 0,0-1 0 0 0,0 1 0 0 0,0-1-1 0 0,0 0 1 0 0,0 0 0 0 0,0 0 0 0 0,0 0 0 0 0,0 0-1 0 0,1 0-64 0 0,65 15-683 0 0,-59-14 911 0 0,40 3-248 0 0,1-3 1 0 0,-1-2 0 0 0,0-2-1 0 0,0-1 1 0 0,0-4-1 0 0,0-1 1 0 0,12-5 19 0 0,109-18-491 0 0,-113 25 219 0 0</inkml:trace>
  <inkml:trace contextRef="#ctx0" brushRef="#br0" timeOffset="155786.144">3123 4517 344 0 0,'-5'16'2653'0'0,"30"136"-1332"0"0,14 442 681 0 0,-26 8-2002 0 0,-9 173 2192 0 0,-11-581-3590 0 0,9-181 561 0 0,-1-12 161 0 0</inkml:trace>
  <inkml:trace contextRef="#ctx0" brushRef="#br0" timeOffset="158060.561">2164 5371 520 0 0,'91'14'2882'0'0,"-37"-4"-2238"0"0,319 18 18 0 0,-83-28 750 0 0,-242 3-1028 0 0,0 2 1 0 0,-1 3-1 0 0,0 1 0 0 0,22 8-384 0 0,120 22 805 0 0,212-4 58 0 0,0-18 0 0 0,49-18-863 0 0,-128-20 308 0 0,110-30-308 0 0,-421 50 8 0 0,575-98 233 0 0,275-39-133 0 0,193-26-29 0 0,-386 71 222 0 0,-263 43-141 0 0,-62 18-124 0 0,138-15-29 0 0,-184 31-2 0 0,1 13 0 0 0,142 22-5 0 0,402 76 39 0 0,106-12 145 0 0,319-42 404 0 0,-877-43-418 0 0,633-18 298 0 0,-147-24-224 0 0,526-33-134 0 0,-63 18 277 0 0,30 58-31 0 0,-41 24-346 0 0,195-26-1 0 0,-737-11-10 0 0,772 20 27 0 0,670-2 20 0 0,-1227 27 14 0 0,-300-14 2 0 0,-255-13-23 0 0,464-3 17 0 0,150 50 181 0 0,-635 23-754 0 0,-365-72-2826 0 0,-59-5 1974 0 0,-1 1 384 0 0</inkml:trace>
  <inkml:trace contextRef="#ctx0" brushRef="#br0" timeOffset="158432.343">31502 4423 5425 0 0,'-7'14'5592'0'0,"74"72"-4816"0"0,20-27-405 0 0,2-4 0 0 0,3-3 1 0 0,2-5-1 0 0,86 30-371 0 0,11 8-8 0 0,-53-12 57 0 0,-137-72-45 0 0,1 0 0 0 0,-1 1 0 0 0,0-1 0 0 0,0 0 0 0 0,0 1 0 0 0,0-1 0 0 0,0 1 1 0 0,0-1-1 0 0,0 1 0 0 0,-1 0 0 0 0,1-1 0 0 0,-1 1 0 0 0,1 0 0 0 0,-1-1 0 0 0,1 1 0 0 0,-1 0 0 0 0,0 0 0 0 0,0 0 1 0 0,0-1-1 0 0,0 1 0 0 0,0 0 0 0 0,0 0 0 0 0,-1-1 0 0 0,1 1 0 0 0,0 0 0 0 0,-1 0 0 0 0,0-1 0 0 0,1 1 1 0 0,-1-1-1 0 0,0 1 0 0 0,0 0 0 0 0,0-1 0 0 0,0 1 0 0 0,0-1 0 0 0,0 0 0 0 0,0 1 0 0 0,0-1 0 0 0,0 0 0 0 0,-2 1-4 0 0,-58 46 74 0 0,55-45-68 0 0,-48 28-527 0 0,-2-2 1 0 0,-1-3-1 0 0,-2-2 1 0 0,0-3-1 0 0,-1-2 1 0 0,-1-3-1 0 0,-32 3 521 0 0,42-10-901 0 0,3-3-342 0 0</inkml:trace>
  <inkml:trace contextRef="#ctx0" brushRef="#br0" timeOffset="161052.227">30930 6882 112 0 0,'-41'-34'4762'0'0,"73"28"-4690"0"0,49 9 44 0 0,219 15 531 0 0,-135-15-627 0 0,72 14 63 0 0,48-12 309 0 0,-105-41 826 0 0,-176 34-1213 0 0,-3 2-1 0 0,-1-1-11 0 0,0 1 0 0 0,0-1 0 0 0,0 0 1 0 0,0 0-1 0 0,0 1 0 0 0,-1-1 0 0 0,1 0 0 0 0,0 0 1 0 0,0 1-1 0 0,-1-1 0 0 0,1 0 0 0 0,-1 1 0 0 0,1-1 0 0 0,0 0 1 0 0,-1 1-1 0 0,1-1 0 0 0,-1 1 0 0 0,1-1 0 0 0,-1 1 1 0 0,0-1-1 0 0,1 1 0 0 0,-1-1 0 0 0,1 1 0 0 0,-1 0 1 0 0,0-1-1 0 0,0 1 0 0 0,1 0 0 0 0,-1-1 0 0 0,0 1 0 0 0,1 0 1 0 0,-1 0-1 0 0,0 0 0 0 0,0 0 0 0 0,1 0 0 0 0,-1 0 1 0 0,0 0-1 0 0,0 0 0 0 0,1 0 0 0 0,-1 0 0 0 0,0 0 0 0 0,0 0 1 0 0,1 0-1 0 0,-1 1 0 0 0,0-1 0 0 0,0 0 0 0 0,1 1 1 0 0,-1-1-1 0 0,0 0 0 0 0,1 1 0 0 0,-1 0 7 0 0,-5 0-8 0 0,-71 6 732 0 0,-12 17-898 0 0,-60-13-134 0 0,122-9 282 0 0,1 2 0 0 0,-1 0-1 0 0,1 2 1 0 0,0 0 0 0 0,1 2-1 0 0,-1 1 1 0 0,2 1 0 0 0,-1 1-1 0 0,1 1 1 0 0,1 1 0 0 0,-18 14 26 0 0,-236 137-188 0 0,233-124 158 0 0,2 1 1 0 0,2 1-1 0 0,2 3 0 0 0,1 1 1 0 0,3 2-1 0 0,2 1 0 0 0,2 2 1 0 0,3 0-1 0 0,1 2 1 0 0,3 1-1 0 0,2 1 0 0 0,3 1 1 0 0,2 1-1 0 0,0 16 30 0 0,7-14-46 0 0,3 0-1 0 0,3 1 1 0 0,2-1 0 0 0,3 1-1 0 0,3 0 1 0 0,2-1-1 0 0,3 0 1 0 0,2-1 0 0 0,8 18 46 0 0,-9-36 12 0 0,3-1 0 0 0,1-1 0 0 0,2 0 0 0 0,1-1 0 0 0,2-1 0 0 0,2-1 0 0 0,1-1 0 0 0,2 0 0 0 0,6 4-12 0 0,-19-23 66 0 0,2 0 1 0 0,0-1-1 0 0,1 0 1 0 0,0-1 0 0 0,1-1-1 0 0,1-1 1 0 0,-1 0-1 0 0,2-1 1 0 0,0 0 0 0 0,0-2-1 0 0,0 0 1 0 0,1-1-1 0 0,0-1 1 0 0,1-1 0 0 0,-1 0-1 0 0,1-2 1 0 0,4 0-67 0 0,4-1 71 0 0,1-1 0 0 0,-1-2 0 0 0,0 0 0 0 0,1-2 0 0 0,-1-2 0 0 0,-1 0 0 0 0,1-2 0 0 0,-1-1 0 0 0,0-1 0 0 0,0-1 0 0 0,17-10-71 0 0,15-10-52 0 0,-2-3 1 0 0,-1-2-1 0 0,-2-3 1 0 0,25-23 51 0 0,-52 38-218 0 0,0-1 1 0 0,-2-2-1 0 0,-1-1 0 0 0,-1 0 1 0 0,-1-2-1 0 0,-1 0 1 0 0,-2-2-1 0 0,-1 0 1 0 0,-1-1-1 0 0,-2-1 0 0 0,-2 0 1 0 0,0-1-1 0 0,-3 0 1 0 0,2-11 217 0 0,-2 4-564 0 0,-1 1-111 0 0</inkml:trace>
  <inkml:trace contextRef="#ctx0" brushRef="#br0" timeOffset="164577.504">7923 4818 5769 0 0,'0'65'2089'0'0,"0"4"-1609"0"0,0-2-416 0 0,-5 3-48 0 0,5 0-40 0 0,-3 0-24 0 0,5 5-16 0 0,-2-2-8 0 0,1 2-16 0 0,2-7-32 0 0,0-7-152 0 0,1-2-88 0 0,0-11-153 0 0,4-7-207 0 0,-1-11 496 0 0,1 0-384 0 0,0-12-144 0 0</inkml:trace>
  <inkml:trace contextRef="#ctx0" brushRef="#br0" timeOffset="165607.111">7899 6489 5793 0 0,'-14'53'3703'0'0,"0"10"-3706"0"0,22 267 88 0 0,4-164-62 0 0,11 203-2373 0 0,-18-347 1567 0 0,-1-6-340 0 0</inkml:trace>
  <inkml:trace contextRef="#ctx0" brushRef="#br0" timeOffset="165847.18">7264 6484 6809 0 0,'44'10'2989'0'0,"27"-6"-2758"0"0,-5 0-290 0 0,283 45-585 0 0,-63 2-2691 0 0,-230-40 2241 0 0</inkml:trace>
  <inkml:trace contextRef="#ctx0" brushRef="#br0" timeOffset="166732.063">13180 4711 6745 0 0,'0'43'2353'0'0,"0"0"-1881"0"0,0 0-456 0 0,0 7-24 0 0,5 2-56 0 0,1 7-32 0 0,-6 2 0 0 0,2 2 0 0 0,-2-4-8 0 0,6-1-96 0 0,-1-3-72 0 0,-5-4-136 0 0,-2-1-160 0 0,1-7-489 0 0,5-2 761 0 0,-2-6-544 0 0,1 0-280 0 0</inkml:trace>
  <inkml:trace contextRef="#ctx0" brushRef="#br0" timeOffset="167153.822">13212 6444 7138 0 0,'-35'154'3448'0'0,"50"91"-3886"0"0,-1-100 345 0 0,0 184-711 0 0,-5-189-2418 0 0,-7-134 2250 0 0</inkml:trace>
  <inkml:trace contextRef="#ctx0" brushRef="#br0" timeOffset="167452.028">12584 6325 6545 0 0,'57'45'3530'0'0,"105"14"-3364"0"0,-97-47-198 0 0,1-3 0 0 0,-1-3 0 0 0,1-3 0 0 0,0-3 0 0 0,0-2 0 0 0,19-5 32 0 0,-26-2-908 0 0,1-2 0 0 0,-1-2 0 0 0,-1-3 0 0 0,0-3 908 0 0,0 0-1432 0 0</inkml:trace>
  <inkml:trace contextRef="#ctx0" brushRef="#br0" timeOffset="168543.176">19531 4439 3777 0 0,'-30'84'4556'0'0,"15"49"-4044"0"0,23 416-2934 0 0,-6-478 1028 0 0,-1-37 270 0 0</inkml:trace>
  <inkml:trace contextRef="#ctx0" brushRef="#br0" timeOffset="169149.194">12122 6592 7250 0 0,'25'10'3616'0'0,"271"42"-4691"0"0,-295-51 929 0 0,1 0-1 0 0,0 0 0 0 0,0-1 0 0 0,0 2 1 0 0,-1-1-1 0 0,1 0 0 0 0,-1 0 1 0 0,1 0-1 0 0,-1 1 0 0 0,1-1 0 0 0,-1 1 1 0 0,0-1-1 0 0,1 1 0 0 0,-1-1 0 0 0,0 1 1 0 0,0 0-1 0 0,0 0 0 0 0,0-1 0 0 0,-1 1 1 0 0,1 0-1 0 0,-1 0 0 0 0,1 0 0 0 0,-1 0 1 0 0,1 0-1 0 0,-1 0 0 0 0,0 0 1 0 0,0 0-1 0 0,0 0 0 0 0,0 0 0 0 0,0 0 1 0 0,0 0-1 0 0,-1 0 0 0 0,1 0 0 0 0,-1 2 147 0 0,-2 15-1353 0 0</inkml:trace>
  <inkml:trace contextRef="#ctx0" brushRef="#br0" timeOffset="169477.226">12111 7347 4849 0 0,'-27'82'3688'0'0,"26"-78"-3664"0"0,0 0-1 0 0,0 0 1 0 0,1 0-1 0 0,-1 0 1 0 0,1 0-1 0 0,0 0 1 0 0,0 0-1 0 0,1 0 1 0 0,-1 0-1 0 0,1 0 1 0 0,0 0-1 0 0,0 0 1 0 0,0 0-1 0 0,0-1 1 0 0,1 1-1 0 0,-1 0 1 0 0,1-1-1 0 0,0 1 1 0 0,0-1-1 0 0,1 1 1 0 0,-1-1-1 0 0,1 0 1 0 0,-1 0-1 0 0,1 0 0 0 0,0 0 1 0 0,0-1-1 0 0,0 1 1 0 0,1-1-1 0 0,-1 0 1 0 0,2 1-24 0 0,18 5-133 0 0,1 0 0 0 0,0-2 0 0 0,1-1 0 0 0,-1-1 0 0 0,1-1-1 0 0,-1-2 1 0 0,1 0 0 0 0,0-1 0 0 0,0-2 0 0 0,-1 0 0 0 0,1-2 0 0 0,-1 0 0 0 0,1-2 0 0 0,-2-1 0 0 0,1 0 0 0 0,3-4 133 0 0,-3 5-536 0 0,21-6-352 0 0,-3-3-392 0 0</inkml:trace>
  <inkml:trace contextRef="#ctx0" brushRef="#br0" timeOffset="170216.153">12013 6605 3569 0 0,'7'-6'3565'0'0,"17"-1"-2483"0"0,185 1-152 0 0,-159-5-621 0 0,-33 6-197 0 0,-1 1 0 0 0,0 1 0 0 0,1 1 0 0 0,0 0 1 0 0,0 1-1 0 0,-1 1 0 0 0,1 0 0 0 0,9 2-112 0 0,-22 2-4 0 0,0 0 0 0 0,0 0 1 0 0,0 0-1 0 0,0 1 0 0 0,-1 0 1 0 0,0-1-1 0 0,0 1 0 0 0,0 0 1 0 0,0 0-1 0 0,-1 0 0 0 0,0 1 1 0 0,0-1-1 0 0,0 1 0 0 0,-1-1 1 0 0,0 1-1 0 0,0-1 0 0 0,0 1 1 0 0,-1 0-1 0 0,1-1 0 0 0,-1 1 1 0 0,-1 0-1 0 0,1 0 0 0 0,-1-1 1 0 0,0 1-1 0 0,0-1 0 0 0,-1 1 1 0 0,0-1-1 0 0,-2 5 4 0 0,-9 29-35 0 0,-2 0 1 0 0,-2-2-1 0 0,-1 0 0 0 0,-2-1 0 0 0,-2-1 1 0 0,-1 0-1 0 0,-1-2 0 0 0,-2-1 1 0 0,-21 19 34 0 0,-104 107 185 0 0,40-63 295 0 0,112-91-469 0 0,-1-1 0 0 0,1 0 0 0 0,0 1 0 0 0,0-1 0 0 0,0 0 0 0 0,0 1-1 0 0,0-1 1 0 0,1 0 0 0 0,-1 0 0 0 0,1 0 0 0 0,0 0 0 0 0,0 0 0 0 0,0 0 0 0 0,0-1-1 0 0,1 1 1 0 0,-1-1 0 0 0,1 0 0 0 0,-1 1 0 0 0,1-1 0 0 0,0 0 0 0 0,0 0 0 0 0,0-1 0 0 0,0 1-1 0 0,0-1 1 0 0,0 1 0 0 0,0-1 0 0 0,1 0 0 0 0,-1 0 0 0 0,1-1 0 0 0,-1 1 0 0 0,0-1-1 0 0,3 1-10 0 0,2 2 18 0 0,18 6-107 0 0,1-1 0 0 0,0-1-1 0 0,0-1 1 0 0,1-2 0 0 0,0-1 0 0 0,-1-1 0 0 0,1-1 0 0 0,13-2 89 0 0,220-42-4642 0 0,-215 31 2974 0 0</inkml:trace>
  <inkml:trace contextRef="#ctx0" brushRef="#br0" timeOffset="171098.505">18359 6434 7290 0 0,'14'-62'3786'0'0,"-6"53"-3688"0"0,0 1 1 0 0,0 0-1 0 0,1 0 1 0 0,0 1-1 0 0,1 0 0 0 0,-1 0 1 0 0,1 1-1 0 0,1 0 1 0 0,-1 1-1 0 0,1 0 1 0 0,0 1-1 0 0,9-2-98 0 0,-11 3 42 0 0,1 1 0 0 0,-1 0 0 0 0,1 0 0 0 0,0 1-1 0 0,0 1 1 0 0,-1-1 0 0 0,1 2 0 0 0,0-1 0 0 0,0 1-1 0 0,0 1 1 0 0,-1 0 0 0 0,1 0 0 0 0,-1 1 0 0 0,0 0-1 0 0,1 1 1 0 0,-2 0 0 0 0,1 0 0 0 0,0 1 0 0 0,-1 0-1 0 0,1 1-41 0 0,-7-2-39 0 0,-1 1-1 0 0,1-1 1 0 0,-1 1-1 0 0,0 0 0 0 0,0 0 1 0 0,0-1-1 0 0,0 1 0 0 0,-1 0 1 0 0,0 0-1 0 0,0 0 0 0 0,0 0 1 0 0,-1-1-1 0 0,0 1 0 0 0,0 0 1 0 0,0 0-1 0 0,0-1 0 0 0,-1 1 1 0 0,0 0-1 0 0,0-1 0 0 0,0 0 1 0 0,0 1-1 0 0,-1-1 0 0 0,1 0 1 0 0,-1 0-1 0 0,0-1 0 0 0,0 1 1 0 0,-1 0-1 0 0,1-1 1 0 0,-1 0-1 0 0,-1 1 40 0 0,-19 21 134 0 0,-1-1 1 0 0,-1-1-1 0 0,-1-1 0 0 0,-1-2 1 0 0,-1 0-1 0 0,-1-2 1 0 0,0-2-1 0 0,-1-1 0 0 0,-30 11-134 0 0,56-14 155 0 0,303 207-194 0 0,-296-218 53 0 0,0 0 0 0 0,0 1 0 0 0,0 0 0 0 0,0 0-1 0 0,0-1 1 0 0,0 1 0 0 0,0 0 0 0 0,-1 0-1 0 0,1 1 1 0 0,-1-1 0 0 0,0 0 0 0 0,0 0-1 0 0,1 1 1 0 0,-1-1 0 0 0,-1 1 0 0 0,1-1 0 0 0,0 1-1 0 0,-1-1 1 0 0,1 1 0 0 0,-1-1 0 0 0,0 1-1 0 0,0 0 1 0 0,0-1 0 0 0,0 1 0 0 0,0-1-1 0 0,0 1 1 0 0,-1 0 0 0 0,1-1 0 0 0,-1 1 0 0 0,0-1-1 0 0,0 1 1 0 0,0-1 0 0 0,0 0 0 0 0,0 1-1 0 0,-1-1 1 0 0,1 0 0 0 0,0 0 0 0 0,-1 1-14 0 0,-81 72 498 0 0,59-56-454 0 0,-228 172-1383 0 0,250-198-2168 0 0,112-140-882 0 0,-80 110 3450 0 0</inkml:trace>
  <inkml:trace contextRef="#ctx0" brushRef="#br0" timeOffset="171394.515">19031 6541 2080 0 0,'9'-7'367'0'0,"1"0"-1"0"0,0 1 1 0 0,1 0-1 0 0,0 0 0 0 0,-1 1 1 0 0,2 0-1 0 0,-1 1 0 0 0,0 1 1 0 0,1 0-1 0 0,0 0 1 0 0,0 1-1 0 0,0 1 0 0 0,-1 0 1 0 0,2 0-1 0 0,-1 1 1 0 0,0 1-1 0 0,0 0 0 0 0,-1 0 1 0 0,1 2-1 0 0,0-1 0 0 0,0 1 1 0 0,5 3-367 0 0,0 6 218 0 0,0 1 0 0 0,0 1-1 0 0,-1 0 1 0 0,-1 1 0 0 0,-1 1 0 0 0,0 0 0 0 0,-1 1 0 0 0,0 1 0 0 0,-2 0 0 0 0,0 0 0 0 0,-1 1-1 0 0,-1 0 1 0 0,-1 1 0 0 0,0 0 0 0 0,3 18-218 0 0,0 2 54 0 0,-2 1 0 0 0,-2 1 1 0 0,-1-1-1 0 0,-3 1 0 0 0,-1 0 0 0 0,-2 0 0 0 0,-4 27-54 0 0,2-44-45 0 0,-1-1 0 0 0,-1 0-1 0 0,-1 0 1 0 0,-1-1 0 0 0,-1 1-1 0 0,-9 19 46 0 0,16-43-35 0 0,0 1 0 0 0,-1 0-1 0 0,1 0 1 0 0,0 0 0 0 0,0-1-1 0 0,0 1 1 0 0,-1 0-1 0 0,1-1 1 0 0,0 1 0 0 0,-1 0-1 0 0,1 0 1 0 0,-1-1 0 0 0,1 1-1 0 0,-1-1 1 0 0,1 1 0 0 0,-1 0-1 0 0,1-1 1 0 0,-1 1 0 0 0,0-1-1 0 0,1 0 1 0 0,-1 1 0 0 0,0-1-1 0 0,1 1 1 0 0,-1-1 0 0 0,0 0-1 0 0,1 1 1 0 0,-1-1 0 0 0,0 0-1 0 0,0 0 1 0 0,0 0 0 0 0,1 0-1 0 0,-1 0 1 0 0,0 0 0 0 0,0 0-1 0 0,1 0 1 0 0,-1 0 0 0 0,0 0-1 0 0,0 0 1 0 0,0 0 0 0 0,1 0-1 0 0,-1 0 1 0 0,0-1 0 0 0,0 1-1 0 0,1 0 1 0 0,-1-1 0 0 0,0 1-1 0 0,1-1 1 0 0,-1 1 0 0 0,0 0-1 0 0,1-1 1 0 0,-1 0 0 0 0,1 1-1 0 0,-1-1 1 0 0,1 1-1 0 0,-1-1 1 0 0,1 0 0 0 0,-1 1-1 0 0,1-1 1 0 0,0 0 0 0 0,-1 1-1 0 0,1-1 1 0 0,0 0 0 0 0,-1 1-1 0 0,1-2 36 0 0,-14-118-2653 0 0,11 52 1526 0 0</inkml:trace>
  <inkml:trace contextRef="#ctx0" brushRef="#br0" timeOffset="171654.099">18946 6247 9146 0 0,'35'85'4986'0'0,"-30"-78"-4908"0"0,1 0-1 0 0,0 0 0 0 0,0-1 0 0 0,0 1 1 0 0,1-2-1 0 0,0 1 0 0 0,1-1 0 0 0,-1 0 1 0 0,1 0-1 0 0,0-1 0 0 0,0 0 0 0 0,0 0 1 0 0,0-1-1 0 0,4 1-77 0 0,40 9-91 0 0,1-1-1 0 0,1-3 1 0 0,-1-3 0 0 0,1-2 0 0 0,0-2-1 0 0,0-2 1 0 0,3-3 91 0 0,23-1-402 0 0,0-4 0 0 0,0-3-1 0 0,-1-3 1 0 0,-1-4 0 0 0,22-11 402 0 0,227-70-5244 0 0,-268 84 3445 0 0</inkml:trace>
  <inkml:trace contextRef="#ctx0" brushRef="#br0" timeOffset="171918.252">22980 6727 11114 0 0,'-12'40'4089'0'0,"-4"-2"-3241"0"0,1-6-848 0 0,7-6-320 0 0,0 1-144 0 0,4-8-120 0 0,4-9-96 0 0,1-1-168 0 0,4-3-48 0 0,5-6-81 0 0,-1 4-47 0 0,-2-8 48 0 0,2-4-456 0 0,1-3 936 0 0,-2 2-545 0 0,1-10-119 0 0</inkml:trace>
  <inkml:trace contextRef="#ctx0" brushRef="#br0" timeOffset="171919.252">24377 6864 10338 0 0,'19'37'2961'0'0,"-3"0"-3329"0"0,3-18-488 0 0,5 0-497 0 0,2-2-327 0 0,2-4-112 0 0,6 1 975 0 0,-1-4-727 0 0,4-2-64 0 0</inkml:trace>
  <inkml:trace contextRef="#ctx0" brushRef="#br0" timeOffset="172169.665">26315 7041 9466 0 0,'26'19'2241'0'0,"-2"-6"-2290"0"0,-9-3-463 0 0,17 1-688 0 0</inkml:trace>
  <inkml:trace contextRef="#ctx0" brushRef="#br0" timeOffset="-203691.409">3822 5181 288 0 0,'-3'2'48'0'0,"-1"0"0"0"0,1 0 0 0 0,0 1 0 0 0,0-1 0 0 0,0 1 0 0 0,0 0 0 0 0,0 0 0 0 0,1 0 0 0 0,-1 0 0 0 0,1 0-1 0 0,0 0 1 0 0,0 1 0 0 0,0-1 0 0 0,0 1 0 0 0,1-1 0 0 0,-1 1 0 0 0,1 0 0 0 0,0-1 0 0 0,0 1 0 0 0,0 0 0 0 0,1 0 0 0 0,-1 0 0 0 0,1 0 0 0 0,0 0 0 0 0,0 3-48 0 0,-1 1 105 0 0,-30 472-467 0 0,-7-130 8 0 0,37-320 206 0 0</inkml:trace>
  <inkml:trace contextRef="#ctx0" brushRef="#br1" timeOffset="-199860.483">3830 5070 2200 0 0,'-4'-4'167'0'0,"1"1"0"0"0,-1 1-1 0 0,0-1 1 0 0,0 0 0 0 0,0 1-1 0 0,-1 0 1 0 0,1 0 0 0 0,0 0-1 0 0,-1 1 1 0 0,1-1 0 0 0,-1 1-1 0 0,0 0 1 0 0,1 0 0 0 0,-1 1-1 0 0,0-1 1 0 0,0 1 0 0 0,0 0-1 0 0,1 1 1 0 0,-1-1 0 0 0,0 1-1 0 0,0 0 1 0 0,1 0 0 0 0,-1 0-1 0 0,1 1 1 0 0,-1-1 0 0 0,1 1-1 0 0,0 0 1 0 0,-1 1 0 0 0,1-1-1 0 0,0 1 1 0 0,0-1 0 0 0,1 1-1 0 0,-1 1 1 0 0,1-1 0 0 0,-1 0-1 0 0,1 1 1 0 0,-1 1-167 0 0,-5 8 27 0 0,0 1 1 0 0,1 0-1 0 0,0 0 0 0 0,2 0 0 0 0,-1 1 1 0 0,2 0-1 0 0,0 0 0 0 0,1 1 0 0 0,0 0 1 0 0,2-1-1 0 0,-1 1 0 0 0,2 0 1 0 0,0 0-1 0 0,1 0 0 0 0,1 0 0 0 0,0 0 1 0 0,1 0-1 0 0,1 0 0 0 0,1 0 0 0 0,0-1 1 0 0,0 1-1 0 0,3 1-27 0 0,10 90 75 0 0,5 285-4 0 0,11-234-2853 0 0,-32-157 2572 0 0,-1-1-52 0 0,0 0-121 0 0,0 0-148 0 0,0 0 214 0 0,0 0-161 0 0,0 0-159 0 0</inkml:trace>
  <inkml:trace contextRef="#ctx0" brushRef="#br1" timeOffset="-197354.38">9036 4668 4641 0 0,'-8'7'1157'0'0,"6"-6"-1095"0"0,0 0 1 0 0,1 0 0 0 0,-1 0-1 0 0,0 1 1 0 0,1-1 0 0 0,-1 1-1 0 0,1-1 1 0 0,-1 1 0 0 0,1 0-1 0 0,0-1 1 0 0,-1 1 0 0 0,1 0-1 0 0,0 0 1 0 0,0 0 0 0 0,0 0-1 0 0,1 0 1 0 0,-1 0 0 0 0,0 0-1 0 0,1 0 1 0 0,-1 0 0 0 0,1 0-1 0 0,0 0 1 0 0,0 1 0 0 0,0-1-1 0 0,0 0 1 0 0,0 0 0 0 0,0 0-1 0 0,0 0 1 0 0,1 0 0 0 0,-1 1-63 0 0,25 133 744 0 0,-2 167-1275 0 0,-10-267-290 0 0,-3-25 40 0 0</inkml:trace>
  <inkml:trace contextRef="#ctx0" brushRef="#br2" timeOffset="-173869.669">5548 4990 3593 0 0,'-5'29'261'0'0,"1"0"1"0"0,2 0 0 0 0,1 1-1 0 0,1-1 1 0 0,1 0-1 0 0,2 0 1 0 0,4 22-262 0 0,4 70 14 0 0,21 27-2321 0 0,-24-129 1649 0 0</inkml:trace>
  <inkml:trace contextRef="#ctx0" brushRef="#br2" timeOffset="-173598.061">5661 6245 3105 0 0,'-41'324'2416'0'0,"33"-245"-2152"0"0,2 149-2186 0 0,9-206 1300 0 0</inkml:trace>
  <inkml:trace contextRef="#ctx0" brushRef="#br2" timeOffset="-173320.551">5689 8415 1120 0 0,'-5'42'624'0'0,"3"4"-336"0"0,2-8-216 0 0,-1 0 169 0 0,1 4-274 0 0,0-2 33 0 0,1-5-112 0 0,2 3 96 0 0,-1-5-64 0 0,1 1-40 0 0</inkml:trace>
  <inkml:trace contextRef="#ctx0" brushRef="#br2" timeOffset="-169671.867">10796 4544 3465 0 0,'3'46'864'0'0,"-1"1"-1272"0"0,-2 2 360 0 0,3 0-400 0 0,5 1-240 0 0</inkml:trace>
  <inkml:trace contextRef="#ctx0" brushRef="#br0" timeOffset="-82607.827">2346 2488 5545 0 0,'30'60'477'0'0,"2"-1"0"0"0,3-2 0 0 0,3-2 0 0 0,2-1 0 0 0,14 12-477 0 0,79 11-3042 0 0,-119-70 2336 0 0,2-1-147 0 0</inkml:trace>
  <inkml:trace contextRef="#ctx0" brushRef="#br0" timeOffset="-82299.913">2855 2267 3881 0 0,'-3'2'81'0'0,"-1"0"1"0"0,1 0-1 0 0,0 0 1 0 0,0 0-1 0 0,0 1 1 0 0,0-1-1 0 0,0 1 1 0 0,0 0-1 0 0,0 0 1 0 0,1 0-1 0 0,0 0 0 0 0,-1 0 1 0 0,1 1-1 0 0,0-1 1 0 0,1 1-1 0 0,-1-1 1 0 0,1 1-1 0 0,-1 0 1 0 0,1-1-1 0 0,0 1 1 0 0,1 0-1 0 0,-1 0 1 0 0,1 0-1 0 0,-1 0 1 0 0,1 0-1 0 0,0 0 1 0 0,1 0-1 0 0,-1-1 1 0 0,1 1-1 0 0,-1 0 0 0 0,1 0 1 0 0,0 0-1 0 0,1 1-81 0 0,6 106 253 0 0,-2-6 283 0 0,4 0 1 0 0,5-2-1 0 0,14 40-536 0 0,13-28-1987 0 0,-32-109 0 0 0,-10-7 1107 0 0</inkml:trace>
  <inkml:trace contextRef="#ctx0" brushRef="#br0" timeOffset="-82040.534">1828 2663 4857 0 0,'10'2'223'0'0,"0"-1"1"0"0,0-1-1 0 0,0 0 1 0 0,0-1-1 0 0,0 1 0 0 0,0-2 1 0 0,0 0-1 0 0,-1 0 0 0 0,1 0 1 0 0,0-1-1 0 0,-1-1 1 0 0,1 0-224 0 0,286-113 72 0 0,-170 62-778 0 0,2 5 1 0 0,45-8 705 0 0,-100 36-1033 0 0,-38 13 36 0 0</inkml:trace>
  <inkml:trace contextRef="#ctx0" brushRef="#br0" timeOffset="-81280.755">3187 2979 5209 0 0,'-7'-10'2764'0'0,"-2"-2"-2857"0"0,20-120 85 0 0,-6 89-5 0 0,-6 34-10 0 0,2 0 0 0 0,-1-1 0 0 0,1 1 0 0 0,1-1 0 0 0,0 1 0 0 0,0 0 0 0 0,1 0 0 0 0,0 0 0 0 0,0 0 0 0 0,1 1 0 0 0,0-1 0 0 0,1 1 0 0 0,0 0 0 0 0,0 0 0 0 0,4-4 23 0 0,-8 11-16 0 0,0 0 0 0 0,1 1 0 0 0,-1-1 0 0 0,0 0 0 0 0,1 1 0 0 0,-1-1 0 0 0,0 1-1 0 0,1-1 1 0 0,-1 1 0 0 0,1-1 0 0 0,-1 1 0 0 0,1 0 0 0 0,-1 0 0 0 0,1 0 0 0 0,-1 0 0 0 0,1 0 0 0 0,-1 0 0 0 0,1 0 0 0 0,-1 1 0 0 0,1-1 0 0 0,-1 0 0 0 0,0 1 0 0 0,1-1 0 0 0,-1 1 0 0 0,1-1 0 0 0,-1 1 0 0 0,0 0 0 0 0,0 0 0 0 0,1 0 0 0 0,-1 0 0 0 0,0 0 0 0 0,0 0 0 0 0,0 0 0 0 0,0 0 0 0 0,0 0 0 0 0,0 0 0 0 0,0 0 0 0 0,-1 1 0 0 0,1-1 0 0 0,0 0 0 0 0,0 1 0 0 0,-1-1 0 0 0,1 1 16 0 0,31 65-78 0 0,-31-65 79 0 0,137 421 970 0 0,-74-204-346 0 0,-60-202-462 0 0,-4-29-1111 0 0,-31-84-1914 0 0,18 83 1798 0 0</inkml:trace>
  <inkml:trace contextRef="#ctx0" brushRef="#br0" timeOffset="-81006.801">3344 3299 1760 0 0,'13'5'1049'0'0,"0"-1"-321"0"0,3-2-344 0 0,-2 0 192 0 0,4 1-104 0 0,-1-2-64 0 0,2 1-40 0 0,3 0-88 0 0,4-2-64 0 0,1 0-104 0 0,-5 0-48 0 0,5-5-64 0 0,0 3-160 0 0,4-3 136 0 0,-1 4-80 0 0,0-1-56 0 0</inkml:trace>
  <inkml:trace contextRef="#ctx0" brushRef="#br0" timeOffset="-80039.599">2484 2393 3913 0 0,'201'-63'1528'0'0,"-124"37"-1921"0"0,-1-4 0 0 0,-2-3 0 0 0,15-12 393 0 0,-64 35-517 0 0</inkml:trace>
  <inkml:trace contextRef="#ctx0" brushRef="#br0" timeOffset="-79118.326">9797 2222 3825 0 0,'0'10'195'0'0,"0"-1"0"0"0,1 0 0 0 0,0 0 0 0 0,0 0 0 0 0,1 0 0 0 0,0 0 0 0 0,0 0 0 0 0,1 0 0 0 0,1-1 0 0 0,-1 1 0 0 0,1-1 0 0 0,1 0 0 0 0,-1 0 1 0 0,2 0-1 0 0,1 2-195 0 0,1 4 238 0 0,127 193 256 0 0,-39-96-3471 0 0,-82-100 1936 0 0</inkml:trace>
  <inkml:trace contextRef="#ctx0" brushRef="#br0" timeOffset="-78826.921">10289 1999 4033 0 0,'9'53'3010'0'0,"-11"-32"-2918"0"0,58 263 192 0 0,4 147 990 0 0,-41-328-2415 0 0,-19-101-342 0 0,0-4 775 0 0</inkml:trace>
  <inkml:trace contextRef="#ctx0" brushRef="#br0" timeOffset="-78571.469">9292 2128 4609 0 0,'-47'-17'1960'0'0,"59"11"-1726"0"0,143-39 845 0 0,253-70-336 0 0,-329 91-1835 0 0,1 2 0 0 0,1 4 0 0 0,0 4 0 0 0,36 0 1092 0 0,-78 9-840 0 0</inkml:trace>
  <inkml:trace contextRef="#ctx0" brushRef="#br0" timeOffset="-78115.376">10761 2740 8138 0 0,'9'20'3827'0'0,"-9"-19"-3779"0"0,0-1-34 0 0,0 0-42 0 0,10 2-19 0 0,222 67 320 0 0,-230-68-279 0 0,1 0-1 0 0,-1 0 1 0 0,0 1 0 0 0,0-1-1 0 0,1 0 1 0 0,-1 1-1 0 0,0 0 1 0 0,0 0-1 0 0,0-1 1 0 0,0 1 0 0 0,-1 0-1 0 0,1 0 1 0 0,-1 1-1 0 0,1-1 1 0 0,-1 0-1 0 0,1 1 1 0 0,-1-1 0 0 0,0 0-1 0 0,0 1 1 0 0,-1-1-1 0 0,1 1 1 0 0,0 0-1 0 0,-1-1 1 0 0,1 1 0 0 0,-1-1-1 0 0,0 1 1 0 0,0 0-1 0 0,0-1 1 0 0,0 1-1 0 0,-1 0 1 0 0,1-1 0 0 0,-1 1-1 0 0,1 0 1 0 0,-1-1-1 0 0,0 1 1 0 0,0-1-1 0 0,0 0 1 0 0,0 1-1 0 0,-1 1 8 0 0,-57 92-659 0 0,-4-23 474 0 0,37-45 206 0 0,2 0 0 0 0,0 2 0 0 0,3 0-1 0 0,0 2 1 0 0,-15 30-22 0 0,34-58 13 0 0,0 1 0 0 0,1-1 0 0 0,-1 0 0 0 0,1 1 0 0 0,0-1 0 0 0,0 1 0 0 0,0 0 0 0 0,0-1 0 0 0,1 1 0 0 0,0 0 0 0 0,0-1 0 0 0,0 1 0 0 0,1-1 0 0 0,-1 1 0 0 0,1 0 0 0 0,0-1 0 0 0,1 1 0 0 0,-1-1 0 0 0,1 1-1 0 0,0-1 1 0 0,0 0 0 0 0,0 0 0 0 0,0 0 0 0 0,1 0 0 0 0,0 0 0 0 0,-1-1 0 0 0,1 1 0 0 0,1-1 0 0 0,-1 1 0 0 0,1-1-13 0 0,5 4 23 0 0,1 0-1 0 0,0 0 1 0 0,0-1-1 0 0,0-1 1 0 0,1 0-1 0 0,0 0 1 0 0,0-1-1 0 0,0 0 1 0 0,0-1-1 0 0,1 0 1 0 0,3 0-23 0 0,25 4-373 0 0,0-2 0 0 0,0-1 0 0 0,0-2 0 0 0,1-2 0 0 0,-1-2 0 0 0,0-1 1 0 0,19-6 372 0 0,-25 3-779 0 0</inkml:trace>
  <inkml:trace contextRef="#ctx0" brushRef="#br0" timeOffset="-74961.172">9987 1883 5305 0 0,'-9'3'2945'0'0,"34"-1"-2963"0"0,1-1 0 0 0,-1-1 0 0 0,0-2-1 0 0,1 0 1 0 0,-1-2 0 0 0,0-1 0 0 0,0 0 0 0 0,-1-2 0 0 0,4-2 18 0 0,25-9 114 0 0,-8 2-709 0 0,1 2 1 0 0,1 2-1 0 0,0 2 1 0 0,47-4 594 0 0,-55 13-734 0 0</inkml:trace>
  <inkml:trace contextRef="#ctx0" brushRef="#br0" timeOffset="-47048.738">9791 1896 3377 0 0,'-1'0'46'0'0,"1"0"1"0"0,-1 0-1 0 0,0 1 1 0 0,1-1-1 0 0,-1 0 1 0 0,0 0-1 0 0,1 1 1 0 0,-1-1-1 0 0,1 1 1 0 0,-1-1-1 0 0,1 0 1 0 0,-1 1-1 0 0,1-1 1 0 0,-1 1-1 0 0,1-1 1 0 0,-1 1 0 0 0,1-1-1 0 0,-1 1 1 0 0,1 0-1 0 0,0-1 1 0 0,0 1-1 0 0,-1-1 1 0 0,1 1-1 0 0,0 0 1 0 0,0-1-1 0 0,-1 1 1 0 0,1 0-1 0 0,0-1 1 0 0,0 1-1 0 0,0 0 1 0 0,0 0-1 0 0,0-1 1 0 0,0 1-1 0 0,0 0 1 0 0,0-1-1 0 0,1 1 1 0 0,-1 0-1 0 0,0-1 1 0 0,0 1-1 0 0,0 0 1 0 0,1-1-1 0 0,-1 1 1 0 0,0-1 0 0 0,1 1-1 0 0,-1-1 1 0 0,1 1-1 0 0,-1 0 1 0 0,0-1-1 0 0,1 1 1 0 0,-1-1-1 0 0,1 0 1 0 0,-1 1-1 0 0,1-1 1 0 0,0 1-1 0 0,-1-1 1 0 0,1 0-1 0 0,-1 1 1 0 0,1-1-1 0 0,0 0 1 0 0,-1 0-1 0 0,1 1 1 0 0,0-1-1 0 0,-1 0 1 0 0,1 0-1 0 0,0 0 1 0 0,0 0-47 0 0,4 8 129 0 0,75 141 136 0 0,-70-95-233 0 0,-1 0 0 0 0,-4 1 0 0 0,-1 0 0 0 0,-3 0 0 0 0,-5 41-32 0 0,2 15 39 0 0,-4 169 144 0 0,-5-219-2029 0 0,11-53 1118 0 0</inkml:trace>
  <inkml:trace contextRef="#ctx0" brushRef="#br1" timeOffset="38308.911">8576 5890 3161 0 0,'-33'20'3264'0'0,"31"3"-3317"0"0,1-1-1 0 0,1 0 1 0 0,1 1-1 0 0,2-1 1 0 0,0 0 0 0 0,1 0-1 0 0,1 0 1 0 0,1-1-1 0 0,1 0 1 0 0,0 0-1 0 0,8 12 54 0 0,-4-3-312 0 0,63 94-2540 0 0,-60-109 2195 0 0</inkml:trace>
  <inkml:trace contextRef="#ctx0" brushRef="#br1" timeOffset="38696.804">8332 6033 3977 0 0,'-18'-9'1334'0'0,"17"8"-1327"0"0,-1 1-1 0 0,0-1 0 0 0,0 1 1 0 0,1-1-1 0 0,-1 0 1 0 0,1 0-1 0 0,-1 0 1 0 0,1 0-1 0 0,-1 0 1 0 0,1 0-1 0 0,0 0 1 0 0,-1-1-1 0 0,1 1 1 0 0,0 0-1 0 0,0-1 1 0 0,0 1-1 0 0,0-1 1 0 0,0 1-1 0 0,0-1 1 0 0,0 1-1 0 0,1-1 1 0 0,-1 0-1 0 0,0 1 1 0 0,1-1-1 0 0,0 0 0 0 0,-1 0 1 0 0,1 1-1 0 0,0-1 1 0 0,0 0-1 0 0,0 0 1 0 0,0 0-7 0 0,44-33 255 0 0,142-36-390 0 0,7-5-2584 0 0,-167 68 1926 0 0</inkml:trace>
  <inkml:trace contextRef="#ctx0" brushRef="#br1" timeOffset="39146.119">8898 6059 3497 0 0,'15'-9'1473'0'0,"114"-28"-979"0"0,29 16-2469 0 0,-148 21 1443 0 0,-1 0-201 0 0</inkml:trace>
  <inkml:trace contextRef="#ctx0" brushRef="#br1" timeOffset="39418.926">9109 5893 2753 0 0,'-31'68'2469'0'0,"29"-58"-2461"0"0,-1-1 1 0 0,2 1-1 0 0,-1-1 1 0 0,1 1-1 0 0,1 0 1 0 0,0 0-1 0 0,0 0 1 0 0,1-1-1 0 0,0 1 1 0 0,1 0-1 0 0,0-1 1 0 0,1 1-1 0 0,0-1 1 0 0,0 1-1 0 0,1-1 1 0 0,0 0-1 0 0,1 0-8 0 0,46 30-1393 0 0,-43-36 1045 0 0</inkml:trace>
  <inkml:trace contextRef="#ctx0" brushRef="#br1" timeOffset="39934.234">9439 5699 4521 0 0,'2'-27'1690'0'0,"-2"24"-1716"0"0,0 0-1 0 0,0-1 1 0 0,0 1 0 0 0,0-1 0 0 0,1 1 0 0 0,-1 0-1 0 0,1-1 1 0 0,0 1 0 0 0,0 0 0 0 0,0 0-1 0 0,1 0 1 0 0,-1 0 0 0 0,1 0 0 0 0,-1 0 0 0 0,1 0-1 0 0,0 0 1 0 0,0 1 0 0 0,0-1 0 0 0,1 1 0 0 0,2-3 26 0 0,9-34 101 0 0,-14 39-272 0 0,0 0-34 0 0,0 0 1 0 0,7 12-190 0 0,41 102-86 0 0,-23 97 679 0 0,-11-65 409 0 0,-15-124-474 0 0,2 0 1 0 0,0-1-1 0 0,1 1 1 0 0,1-1-1 0 0,1 1 0 0 0,1-1 1 0 0,1 0-1 0 0,5 13-134 0 0,-4-27-71 0 0,-5-9-4460 0 0,-3 0 3909 0 0</inkml:trace>
  <inkml:trace contextRef="#ctx0" brushRef="#br1" timeOffset="40245.732">9441 6347 344 0 0,'-5'10'-187'0'0,"3"4"2346"0"0,33-18-367 0 0,139-75-543 0 0,-60 18-1686 0 0,-90 49-1730 0 0,-20 10 1574 0 0</inkml:trace>
  <inkml:trace contextRef="#ctx0" brushRef="#br1" timeOffset="40472.778">9364 5993 4969 0 0,'-8'3'1816'0'0,"-6"-3"-1447"0"0,6-1-345 0 0,3-2-56 0 0,3 1-40 0 0,1 1 7 0 0,1-1 1 0 0,0 0-64 0 0,0 1-16 0 0,0-1-56 0 0,0 1-48 0 0,0-1-168 0 0,41-44-144 0 0,-33 27-216 0 0,0-2 488 0 0,3-1-408 0 0,1-1-192 0 0</inkml:trace>
  <inkml:trace contextRef="#ctx0" brushRef="#br1" timeOffset="198044.266">16400 8602 6393 0 0,'-22'-17'3236'0'0,"-7"-11"-3244"0"0,-80-79 1245 0 0,19 66-1357 0 0,79 37 98 0 0,-1 1-1 0 0,1 0 0 0 0,-1 1 1 0 0,1 0-1 0 0,-1 1 1 0 0,0 0-1 0 0,0 1 0 0 0,1 0 1 0 0,-1 1-1 0 0,0 0 1 0 0,0 1-1 0 0,1 0 0 0 0,-1 1 1 0 0,1 0-1 0 0,0 1 1 0 0,0 0-1 0 0,0 1 0 0 0,0 0 1 0 0,1 1-1 0 0,0 0 0 0 0,0 1 1 0 0,-7 6 22 0 0,-50 54 51 0 0,66-66-52 0 0,0 1-1 0 0,0-1 1 0 0,-1 1 0 0 0,1-1 0 0 0,0 1 0 0 0,1 0 0 0 0,-1 0 0 0 0,0 0-1 0 0,0-1 1 0 0,1 1 0 0 0,-1 0 0 0 0,1 0 0 0 0,0 0 0 0 0,0 0 0 0 0,-1 0 0 0 0,1 0-1 0 0,0 0 1 0 0,1 0 0 0 0,-1 0 0 0 0,0 0 0 0 0,0 0 0 0 0,1 0 0 0 0,-1 0 0 0 0,1 0-1 0 0,0-1 1 0 0,0 1 0 0 0,-1 0 0 0 0,1 0 0 0 0,0-1 0 0 0,1 1 0 0 0,-1 0 0 0 0,0-1-1 0 0,0 1 1 0 0,1-1 0 0 0,-1 0 0 0 0,1 1 0 0 0,-1-1 0 0 0,1 0 0 0 0,-1 0-1 0 0,1 0 1 0 0,0 0 0 0 0,-1 0 0 0 0,1 0 0 0 0,0 0 0 0 0,0-1 1 0 0,172 66-16 0 0,113 66 35 0 0,-281-129-12 0 0,0 1 1 0 0,0 0-1 0 0,0 0 1 0 0,0 0-1 0 0,-1 0 1 0 0,0 1-1 0 0,0 0 1 0 0,0 0 0 0 0,-1 1-1 0 0,1-1 1 0 0,-1 1-1 0 0,-1 0 1 0 0,1 0-1 0 0,-1 0 1 0 0,0 1-1 0 0,0-1 1 0 0,-1 1 0 0 0,0 0-8 0 0,-3-3 17 0 0,-1 0 0 0 0,0-1 1 0 0,0 1-1 0 0,-1-1 1 0 0,1 1-1 0 0,-1-1 1 0 0,0 0-1 0 0,1 0 1 0 0,-2 0-1 0 0,1 0 0 0 0,0-1 1 0 0,0 1-1 0 0,-1-1 1 0 0,1 0-1 0 0,-1 0 1 0 0,0 0-1 0 0,0 0 1 0 0,0-1-1 0 0,0 1 0 0 0,0-1 1 0 0,0 0-1 0 0,0 0 1 0 0,0-1-1 0 0,0 1 1 0 0,0-1-1 0 0,-1 0 0 0 0,1 0 1 0 0,-3-1-18 0 0,-6 3 18 0 0,-290 15-266 0 0,304-17 238 0 0,0 1 0 0 0,-1-1-1 0 0,1 0 1 0 0,0 1 0 0 0,0-1-1 0 0,-1 1 1 0 0,1-1 0 0 0,0 1-1 0 0,-1 0 1 0 0,1-1-1 0 0,-1 1 1 0 0,1-1 0 0 0,-1 1-1 0 0,1 0 1 0 0,-1 0 0 0 0,1-1-1 0 0,-1 1 1 0 0,0 0 0 0 0,1 0-1 0 0,-1 0 1 0 0,0-1 0 0 0,0 1-1 0 0,0 0 1 0 0,1 0 0 0 0,-1 0-1 0 0,0 0 1 0 0,0-1 0 0 0,0 1-1 0 0,0 0 1 0 0,-1 0 0 0 0,1 0-1 0 0,0 0 1 0 0,0 0 0 0 0,0-1-1 0 0,-1 1 1 0 0,1 0-1 0 0,0 0 1 0 0,-1-1 0 0 0,1 1-1 0 0,-1 0 1 0 0,1 0 0 0 0,-1-1-1 0 0,1 1 1 0 0,-1 0 0 0 0,1-1-1 0 0,-1 1 1 0 0,0-1 0 0 0,1 1-1 0 0,-1-1 1 0 0,0 1 0 0 0,1-1-1 0 0,-1 1 1 0 0,0-1 0 0 0,0 0-1 0 0,1 1 1 0 0,-1-1 0 0 0,0 0-1 0 0,0 0 1 0 0,0 1 0 0 0,0-1-1 0 0,1 0 1 0 0,-1 0 0 0 0,0 0-1 0 0,0 0 1 0 0,0 0-1 0 0,0 0 11 0 0,123 107 0 0 0,-115-102 5 0 0,0 0-1 0 0,0 0 0 0 0,0-1 0 0 0,0 0 0 0 0,1 0 0 0 0,0-1 0 0 0,0 0 0 0 0,0 0 0 0 0,0-1 0 0 0,0 0 0 0 0,1 0 0 0 0,-1-1 0 0 0,1 0 1 0 0,-1-1-1 0 0,0 1 0 0 0,1-2 0 0 0,1 1-4 0 0,6-4-5 0 0,-1-1 1 0 0,1 0 0 0 0,-1-1-1 0 0,-1-1 1 0 0,1 0-1 0 0,-1-1 1 0 0,0-1-1 0 0,-1 0 1 0 0,0-1 0 0 0,0 0-1 0 0,-1-1 1 0 0,0 0-1 0 0,-1-1 1 0 0,-1-1-1 0 0,0 1 1 0 0,1-3 4 0 0,48-47-89 0 0,52-90-215 0 0,-111 153 304 0 0,0-1 1 0 0,0 1-1 0 0,0 0 0 0 0,0 0 1 0 0,0 0-1 0 0,0 0 1 0 0,0-1-1 0 0,0 1 1 0 0,0 0-1 0 0,0 0 0 0 0,1 0 1 0 0,-1-1-1 0 0,0 1 1 0 0,1 0-1 0 0,-1 0 1 0 0,0-1-1 0 0,1 1 0 0 0,-1 0 1 0 0,1-1-1 0 0,-1 1 1 0 0,1 0-1 0 0,-1-1 1 0 0,1 1-1 0 0,0-1 0 0 0,-1 1 1 0 0,1 0-1 0 0,0-1 1 0 0,-1 0-1 0 0,1 1 1 0 0,0-1-1 0 0,0 1 0 0 0,-1-1 1 0 0,1 0-1 0 0,0 0 1 0 0,0 1-1 0 0,0-1 1 0 0,-1 0-1 0 0,1 0 0 0 0,0 0 1 0 0,0 0-1 0 0,0 0 1 0 0,-1 0-1 0 0,1 0 1 0 0,0 0-1 0 0,0 0 0 0 0,0-1 1 0 0,0 1-1 0 0,-1 0 1 0 0,1 0-1 0 0,0-1 1 0 0,0 1-1 0 0,-1-1 0 0 0,1 1 1 0 0,0 0-1 0 0,-1-1 1 0 0,1 1-1 0 0,0-1 1 0 0,-1 0-1 0 0,1 1 0 0 0,-1-1 1 0 0,1 1-1 0 0,-1-1 1 0 0,1 0-1 0 0,-1 0 0 0 0,4 12-11 0 0,16 98 76 0 0,-17-55-41 0 0,-4-46-8 0 0,1 0 0 0 0,0 1 0 0 0,1-1 0 0 0,-1 0 0 0 0,2 0 0 0 0,-1 0 1 0 0,1 0-1 0 0,0 0 0 0 0,1 0 0 0 0,0 0 0 0 0,0-1 0 0 0,4 8-16 0 0,-6-14 1 0 0,0 0-1 0 0,0 1 1 0 0,0-1-1 0 0,0 0 0 0 0,0 0 1 0 0,0 0-1 0 0,0 0 0 0 0,1 0 1 0 0,-1 0-1 0 0,0 0 1 0 0,0 0-1 0 0,1-1 0 0 0,-1 1 1 0 0,1 0-1 0 0,-1-1 0 0 0,1 1 1 0 0,-1-1-1 0 0,1 1 1 0 0,-1-1-1 0 0,1 0 0 0 0,-1 0 1 0 0,1 0-1 0 0,-1 0 0 0 0,1 0 1 0 0,-1 0-1 0 0,1 0 1 0 0,0 0-1 0 0,-1-1 0 0 0,1 1 1 0 0,-1 0-1 0 0,1-1 0 0 0,-1 0 1 0 0,0 1-1 0 0,1-1 1 0 0,-1 0-1 0 0,0 0 0 0 0,1 1 1 0 0,-1-1-1 0 0,0 0 0 0 0,0 0 1 0 0,0 0-1 0 0,1-1 1 0 0,-1 1-1 0 0,0 0 0 0 0,-1 0 1 0 0,1-1-1 0 0,0 1 0 0 0,0-1 0 0 0,43-75-150 0 0,-39 68 128 0 0,13-37-99 0 0,-16 38 39 0 0,1 0 0 0 0,0 0 0 0 0,0 0 0 0 0,1 0 0 0 0,0 1 0 0 0,0-1 0 0 0,1 1 1 0 0,0 0-1 0 0,0 0 0 0 0,0 1 0 0 0,1-1 0 0 0,0 1 0 0 0,4-2 82 0 0,-9 7-35 0 0,-1 1 15 0 0,0 0-1 0 0,0 0 4 0 0,49 41-1550 0 0,-17-25-1811 0 0,-22-12 2153 0 0</inkml:trace>
  <inkml:trace contextRef="#ctx0" brushRef="#br1" timeOffset="199756.649">17615 8712 4889 0 0,'-20'-24'2853'0'0,"1"3"-2979"0"0,16 16 90 0 0,1 1 0 0 0,-1-1 0 0 0,1 1-1 0 0,-1 0 1 0 0,-1 0 0 0 0,1 0 0 0 0,0 0-1 0 0,-1 1 1 0 0,0-1 0 0 0,0 1 0 0 0,0 0 0 0 0,0 0-1 0 0,0 0 1 0 0,-1 0 0 0 0,0 1 0 0 0,1 0-1 0 0,-1 0 1 0 0,0 0 0 0 0,0 1 0 0 0,0-1-1 0 0,0 1 1 0 0,0 1 0 0 0,0-1 0 0 0,0 0 0 0 0,0 1-1 0 0,0 0 1 0 0,0 1 0 0 0,-1-1 0 0 0,1 1-1 0 0,0 0 1 0 0,0 0 0 0 0,0 0 0 0 0,0 1-1 0 0,1-1 1 0 0,-1 1 0 0 0,-4 3 36 0 0,-9 5-114 0 0,0 1 1 0 0,1 1-1 0 0,0 0 0 0 0,1 2 1 0 0,0-1-1 0 0,1 2 0 0 0,1 0 1 0 0,0 1-1 0 0,2 1 0 0 0,-1-1 1 0 0,2 2-1 0 0,0 0 0 0 0,1 0 1 0 0,1 1-1 0 0,1 0 0 0 0,1 1 1 0 0,-2 8 113 0 0,1-7 62 0 0,7-18-20 0 0,-1 0 1 0 0,1 0-1 0 0,-1 0 1 0 0,1 0-1 0 0,0 0 1 0 0,0 0-1 0 0,0 0 1 0 0,0 1-1 0 0,1-1 1 0 0,-1 0-1 0 0,1 1 1 0 0,0-1-1 0 0,0 0 1 0 0,0 0-1 0 0,1 1 1 0 0,-1-1 0 0 0,1 0-1 0 0,-1 0 1 0 0,1 1-1 0 0,0-1 1 0 0,0 0-1 0 0,2 2-42 0 0,-3-4 280 0 0,0-1 44 0 0,7-15 1623 0 0,69-95-1396 0 0,-74 105-553 0 0,0 0-1 0 0,0 0 1 0 0,1 0-1 0 0,0 1 1 0 0,0-1-1 0 0,0 1 1 0 0,0-1-1 0 0,1 1 1 0 0,0 1-1 0 0,0-1 1 0 0,0 0-1 0 0,0 1 1 0 0,0 0-1 0 0,1 0 1 0 0,0 0-1 0 0,-1 0 1 0 0,1 1-1 0 0,0 0 1 0 0,0 0-1 0 0,0 0 1 0 0,1 1-1 0 0,-1 0 1 0 0,0 0-1 0 0,0 0 1 0 0,1 0-1 0 0,-1 1 1 0 0,1 0-1 0 0,-1 0 1 0 0,0 0-1 0 0,1 1 1 0 0,-1 0-1 0 0,0 0 1 0 0,1 0-1 0 0,-1 1 1 0 0,0 0-1 0 0,0 0 1 0 0,0 0-1 0 0,3 2 3 0 0,14 14-9 0 0,-1 1-1 0 0,-1 1 0 0 0,-1 0 0 0 0,0 2 0 0 0,-2 0 1 0 0,-1 1-1 0 0,0 1 0 0 0,-2 0 0 0 0,-1 1 0 0 0,-1 0 1 0 0,0 3 9 0 0,5 6-2 0 0,12 17 98 0 0,-3 2-1 0 0,-2 0 1 0 0,-3 2-1 0 0,-2 0 1 0 0,-2 1 0 0 0,4 31-96 0 0,-20-85 15 0 0,-1 1 1 0 0,1 0 0 0 0,0 1 0 0 0,-1-1-1 0 0,0 0 1 0 0,0 0 0 0 0,0 0 0 0 0,0 0 0 0 0,0 0-1 0 0,-1 0 1 0 0,1 0 0 0 0,-1 0 0 0 0,0 0-1 0 0,0 0 1 0 0,0 0 0 0 0,0 0 0 0 0,0-1 0 0 0,-1 1-1 0 0,1 0 1 0 0,-1-1 0 0 0,0 1 0 0 0,0-1 0 0 0,0 0-1 0 0,0 1 1 0 0,0-1 0 0 0,0 0 0 0 0,-1 0-1 0 0,1 0 1 0 0,-1-1 0 0 0,1 1 0 0 0,-1 0 0 0 0,0-1-1 0 0,1 0 1 0 0,-1 0 0 0 0,0 0 0 0 0,0 0-1 0 0,0 0 1 0 0,0 0 0 0 0,0-1 0 0 0,0 1 0 0 0,0-1-1 0 0,0 0 1 0 0,0 0 0 0 0,0 0 0 0 0,0-1-1 0 0,-1 1 1 0 0,1-1 0 0 0,0 1-16 0 0,-191-70 14 0 0,92 26-41 0 0,35 29-51 0 0,73-1 153 0 0,358-349 985 0 0,-309 307-893 0 0,-34 39-98 0 0,-1-1-1 0 0,-1 0 1 0 0,-1-2 0 0 0,-1 0-1 0 0,-1-1 1 0 0,-1-1 0 0 0,-1 0-1 0 0,-1-1 1 0 0,-1-1 0 0 0,2-6-69 0 0,7-93 18 0 0,-21 118-17 0 0,1 0-1 0 0,-1-1 0 0 0,-1 1 1 0 0,1 0-1 0 0,-1 0 0 0 0,-1 0 1 0 0,1 0-1 0 0,-1 0 0 0 0,0 0 1 0 0,-1 0-1 0 0,0 1 0 0 0,0-1 1 0 0,0 1-1 0 0,-1 0 0 0 0,0 0 1 0 0,0 0-1 0 0,0 0 0 0 0,-1 1 1 0 0,0 0-1 0 0,0-1 0 0 0,0 2 1 0 0,-1-1-1 0 0,1 1 0 0 0,-1 0 0 0 0,-2-1 0 0 0,3 7-2 0 0,-1-1-1 0 0,1 1 0 0 0,0 0 0 0 0,-1 0 0 0 0,1 1 0 0 0,0 0 0 0 0,0 0 0 0 0,1 0 0 0 0,-1 0 0 0 0,1 1 1 0 0,-1 0-1 0 0,1 0 0 0 0,0 0 0 0 0,1 0 0 0 0,-1 1 0 0 0,1-1 0 0 0,0 1 0 0 0,0 0 0 0 0,0 0 0 0 0,0 0 1 0 0,1 0-1 0 0,0 1 0 0 0,0-1 0 0 0,0 5 3 0 0,0-6-1 0 0,-10 25 4 0 0,1 0 0 0 0,2 0 0 0 0,0 1 0 0 0,2 0-1 0 0,2 1 1 0 0,1 0 0 0 0,1-1 0 0 0,1 1 0 0 0,2 0 0 0 0,2 9-3 0 0,-3-37 7 0 0,1 0 0 0 0,0 0 1 0 0,-1 0-1 0 0,1 0 0 0 0,1 0 0 0 0,-1 0 0 0 0,0 0 0 0 0,1 0 0 0 0,-1-1 0 0 0,1 1 1 0 0,0 0-1 0 0,0 0 0 0 0,0 0 0 0 0,0-1 0 0 0,0 1 0 0 0,1-1 0 0 0,-1 1 0 0 0,1-1 1 0 0,0 1-1 0 0,0-1 0 0 0,0 0 0 0 0,0 0 0 0 0,0 0 0 0 0,0 0 0 0 0,0 0 1 0 0,1-1-1 0 0,-1 1 0 0 0,1-1 0 0 0,-1 1 0 0 0,1-1 0 0 0,0 0 0 0 0,-1 0 0 0 0,1 0 1 0 0,0 0-1 0 0,0 0 0 0 0,0-1 0 0 0,-1 1 0 0 0,1-1 0 0 0,0 0 0 0 0,0 0 0 0 0,0 0 1 0 0,0 0-1 0 0,0-1 0 0 0,0 1 0 0 0,0-1 0 0 0,0 0 0 0 0,-1 1 0 0 0,1-1 1 0 0,2-1-8 0 0,19-13 0 0 0,-1 0 0 0 0,-1-1 0 0 0,0-1 1 0 0,-2-1-1 0 0,0-1 0 0 0,15-18 0 0 0,18-17-5 0 0,-49 49-6 0 0,0 1 0 0 0,0 0 0 0 0,0 0 0 0 0,0 0 1 0 0,1 1-1 0 0,0-1 0 0 0,-1 1 0 0 0,1 0 1 0 0,1 0-1 0 0,-1 1 0 0 0,0-1 0 0 0,0 1 0 0 0,1 0 1 0 0,0 1-1 0 0,-1-1 0 0 0,1 1 0 0 0,0 1 1 0 0,-1-1-1 0 0,1 1 0 0 0,0-1 0 0 0,0 2 0 0 0,0-1 1 0 0,-1 1-1 0 0,1 0 0 0 0,0 0 0 0 0,-1 0 1 0 0,1 1-1 0 0,-1 0 0 0 0,1 0 0 0 0,-1 0 1 0 0,0 1-1 0 0,0 0 0 0 0,0 0 0 0 0,0 0 0 0 0,0 0 1 0 0,-1 1-1 0 0,1 0 0 0 0,0 1 11 0 0,116 168 169 0 0,-118-171-158 0 0,1 0 0 0 0,-1 0-1 0 0,1-1 1 0 0,0 1-1 0 0,-1-1 1 0 0,1 0-1 0 0,0 0 1 0 0,0 0-1 0 0,0 0 1 0 0,0 0-1 0 0,0-1 1 0 0,0 0-1 0 0,0 0 1 0 0,0 0-1 0 0,0 0 1 0 0,0-1-1 0 0,0 0 1 0 0,-1 1-1 0 0,1-1 1 0 0,0-1-1 0 0,0 1 1 0 0,0 0-1 0 0,-1-1 1 0 0,1 0-1 0 0,-1 0 1 0 0,1 0-1 0 0,-1 0 1 0 0,0-1-1 0 0,1 0-10 0 0,91-84 33 0 0,-78 62-32 0 0,-1 0-1 0 0,-1 0 1 0 0,-2-2 0 0 0,0 0-1 0 0,-2 0 1 0 0,0-1 0 0 0,-2 0-1 0 0,-1-2 0 0 0,-4 14 8 0 0,-1 10-7 0 0,-1 0 1 0 0,0 1 0 0 0,0-1-1 0 0,0 0 1 0 0,-1-1 0 0 0,0 1 0 0 0,0 0-1 0 0,-1 0 1 0 0,0-1 0 0 0,0 1-1 0 0,0 0 1 0 0,-1 0 0 0 0,0 0-1 0 0,0-1 1 0 0,-1 1 0 0 0,0-3-2 0 0,2 9 0 0 0,0 0 2 0 0,0 1 0 0 0,0-1 1 0 0,0 0-1 0 0,0 1 0 0 0,0-1 0 0 0,0 1 1 0 0,-1-1-1 0 0,1 0 0 0 0,0 1 0 0 0,0-1 1 0 0,0 0-1 0 0,0 1 0 0 0,0-1 0 0 0,0 0 1 0 0,-1 1-1 0 0,1-1 0 0 0,0 0 0 0 0,0 0 1 0 0,-1 1-1 0 0,1-1 0 0 0,0 0 0 0 0,0 1 1 0 0,-1-1-1 0 0,1 0 0 0 0,0 0 0 0 0,-1 0 1 0 0,1 1-1 0 0,0-1 0 0 0,0 0 0 0 0,-1 0 1 0 0,1 0-1 0 0,-1 0 0 0 0,1 0 0 0 0,0 0 0 0 0,-1 0 1 0 0,1 0-1 0 0,0 0 0 0 0,-1 0 0 0 0,1 0 1 0 0,0 0-1 0 0,-1 0 0 0 0,1 0 0 0 0,0 0 1 0 0,-1 0-1 0 0,1 0 0 0 0,-1 0 0 0 0,1 0 1 0 0,0 0-1 0 0,-1 0 0 0 0,1-1 0 0 0,0 1 1 0 0,0 0-1 0 0,-1 0 0 0 0,1 0 0 0 0,0-1 1 0 0,-1 1-1 0 0,1 0 0 0 0,0-1 0 0 0,0 1 1 0 0,-1 0-1 0 0,1 0 0 0 0,0-1 0 0 0,0 1-2 0 0,-28 164 112 0 0,33 193 16 0 0,-6-355-126 0 0,1-1 0 0 0,-1 1 0 0 0,0 0 0 0 0,1-1 0 0 0,0 1 0 0 0,-1 0 0 0 0,1-1 0 0 0,0 1 0 0 0,0 0 0 0 0,0 0 0 0 0,0-1 0 0 0,0 1 0 0 0,0 0 0 0 0,1 0 0 0 0,-1-1 0 0 0,1 1 0 0 0,-1 0 0 0 0,1-1 0 0 0,-1 1 0 0 0,1-1 0 0 0,0 1 0 0 0,0-1 0 0 0,0 1 0 0 0,0-1 0 0 0,0 1 0 0 0,0-1 0 0 0,0 0 0 0 0,0 0 0 0 0,1 1 0 0 0,-1-1 0 0 0,0 0 0 0 0,1 0 0 0 0,-1 0 0 0 0,1 0 0 0 0,-1-1 0 0 0,1 1 0 0 0,-1 0 0 0 0,1-1 0 0 0,0 1 0 0 0,-1-1 0 0 0,1 1 0 0 0,0-1 0 0 0,-1 0 0 0 0,1 0 0 0 0,0 0 0 0 0,0 0 0 0 0,-1 0 0 0 0,1 0 0 0 0,0 0 0 0 0,-1 0 0 0 0,1-1 0 0 0,0 1 0 0 0,0-1 0 0 0,-1 1 0 0 0,1-1 0 0 0,-1 0 0 0 0,1 0 0 0 0,-1 0 0 0 0,1 1 0 0 0,-1-1 0 0 0,2-1-2 0 0,66-106 5 0 0,29-15-116 0 0,-93 122 110 0 0,0 1 1 0 0,0 0-1 0 0,0-1 0 0 0,0 2 0 0 0,0-1 0 0 0,0 1 0 0 0,0-1 0 0 0,-1 1 0 0 0,1 1 0 0 0,0-1 1 0 0,0 1-1 0 0,-1 0 0 0 0,1 0 0 0 0,-1 0 0 0 0,1 0 0 0 0,-1 1 0 0 0,0 0 0 0 0,0 0 0 0 0,0 0 1 0 0,0 0-1 0 0,-1 1 0 0 0,1-1 0 0 0,-1 1 0 0 0,0 0 0 0 0,0 0 0 0 0,0 0 0 0 0,-1 0 0 0 0,1 1 1 0 0,-1-1-1 0 0,0 1 0 0 0,0 0 0 0 0,0 2 1 0 0,5 4 7 0 0,10 18 17 0 0,-15-24-16 0 0,0 0 0 0 0,0 0 1 0 0,1 0-1 0 0,-1-1 1 0 0,1 1-1 0 0,0-1 1 0 0,1 1-1 0 0,-1-1 0 0 0,1 0 1 0 0,0 0-1 0 0,0 0 1 0 0,0-1-1 0 0,0 0 0 0 0,0 1 1 0 0,1-2-1 0 0,0 1 1 0 0,-1 0-1 0 0,1-1 1 0 0,0 0-1 0 0,1 0-8 0 0,-2-3 10 0 0,1-1 0 0 0,-1 0-1 0 0,0-1 1 0 0,1 1 0 0 0,-1-1 0 0 0,0 1 0 0 0,0-1 0 0 0,-1 0-1 0 0,1-1 1 0 0,-1 1 0 0 0,1-1 0 0 0,-1 1 0 0 0,0-1 0 0 0,-1 0-1 0 0,1 0 1 0 0,0 0 0 0 0,-1-1 0 0 0,0 0-10 0 0,0 2 6 0 0,77-143-17 0 0,-78 146 10 0 0,1 0-1 0 0,-1 0 1 0 0,1 0-1 0 0,-1 0 1 0 0,1 0 0 0 0,-1 0-1 0 0,1 0 1 0 0,-1 0-1 0 0,1 1 1 0 0,-1-1 0 0 0,1 1-1 0 0,-1-1 1 0 0,0 1-1 0 0,1-1 1 0 0,-1 1 0 0 0,0 0-1 0 0,1 0 1 0 0,-1-1-1 0 0,0 1 1 0 0,0 0 0 0 0,0 0-1 0 0,0 0 1 0 0,0 1-1 0 0,0-1 1 0 0,0 0 0 0 0,0 0-1 0 0,0 0 1 0 0,0 1-1 0 0,-1-1 1 0 0,1 0 0 0 0,-1 1-1 0 0,1-1 1 0 0,-1 1-1 0 0,1-1 1 0 0,-1 1 0 0 0,0-1-1 0 0,0 0 1 0 0,1 1 1 0 0,0 2 0 0 0,27 68 17 0 0,36 105 60 0 0,-63-175-82 0 0,-1-1 0 0 0,1 1-1 0 0,0 0 1 0 0,0-1 0 0 0,0 1-1 0 0,0 0 1 0 0,0-1-1 0 0,0 1 1 0 0,1-1 0 0 0,-1 1-1 0 0,1-1 1 0 0,-1 0 0 0 0,1 0-1 0 0,-1 0 1 0 0,1 0 0 0 0,-1 0-1 0 0,1 0 1 0 0,0 0-1 0 0,0 0 1 0 0,-1-1 0 0 0,1 1-1 0 0,0 0 1 0 0,0-1 0 0 0,0 0-1 0 0,0 1 1 0 0,0-1 0 0 0,0 0-1 0 0,-1 0 1 0 0,1 0-1 0 0,0 0 1 0 0,0-1 0 0 0,0 1-1 0 0,0 0 1 0 0,0-1 0 0 0,0 1-1 0 0,0-1 1 0 0,-1 0 0 0 0,1 0-1 0 0,0 1 1 0 0,-1-1 0 0 0,1 0-1 0 0,0 0 1 0 0,-1-1-1 0 0,1 1 1 0 0,-1 0 0 0 0,0 0-1 0 0,1-2 6 0 0,3-1-306 0 0,0 0 0 0 0,-1 1 0 0 0,1-1 0 0 0,1 1 0 0 0,-1 0 0 0 0,0 0 0 0 0,1 1 0 0 0,0 0-1 0 0,-1 0 1 0 0,1 0 0 0 0,0 0 0 0 0,0 1 0 0 0,0 0 0 0 0,0 0 0 0 0,0 1 0 0 0,0 0 0 0 0,0 0 0 0 0,0 0-1 0 0,4 1 307 0 0,10 3-1316 0 0</inkml:trace>
  <inkml:trace contextRef="#ctx0" brushRef="#br1" timeOffset="200695.682">20310 8665 3321 0 0,'50'-115'6220'0'0,"-63"118"-4847"0"0,-98 146-574 0 0,96-130-795 0 0,0 1 0 0 0,2 0 0 0 0,0 1 0 0 0,1 1-1 0 0,1 0 1 0 0,1 0 0 0 0,1 1 0 0 0,1 0 0 0 0,1 1 0 0 0,1 0 0 0 0,1 0-1 0 0,1 0 1 0 0,2 0 0 0 0,0 1 0 0 0,1-1 0 0 0,2 1 0 0 0,0 0 0 0 0,2-1 0 0 0,1 6-4 0 0,-3-28-7 0 0,0 0 1 0 0,-1 0 0 0 0,1 0 0 0 0,0 0 0 0 0,0 0 0 0 0,0 0-1 0 0,0 0 1 0 0,1 0 0 0 0,-1 0 0 0 0,0 0 0 0 0,1-1 0 0 0,-1 1-1 0 0,1-1 1 0 0,0 1 0 0 0,-1-1 0 0 0,1 1 0 0 0,0-1 0 0 0,0 0-1 0 0,0 0 1 0 0,0 0 0 0 0,0 0 0 0 0,0 0 0 0 0,0 0 0 0 0,0-1-1 0 0,1 1 1 0 0,-1-1 0 0 0,0 1 0 0 0,0-1 0 0 0,1 0 0 0 0,-1 0-1 0 0,0 0 1 0 0,0 0 0 0 0,1 0 0 0 0,-1-1 0 0 0,0 1 0 0 0,0-1-1 0 0,0 1 1 0 0,0-1 0 0 0,1 0 0 0 0,0 0 6 0 0,82-45-152 0 0,-59 20 95 0 0,-1-1-1 0 0,-1-1 1 0 0,-1-1 0 0 0,-2-1 0 0 0,16-30 57 0 0,-19 30-33 0 0,1 1 1 0 0,1 1-1 0 0,1 0 1 0 0,2 2-1 0 0,1 0 0 0 0,17-14 33 0 0,-7 25 92 0 0,-33 15-48 0 0,-1 0 7 0 0,0 0 12 0 0,5 22 149 0 0,8 127 232 0 0,-11-7-105 0 0,15-57-302 0 0,20-51-145 0 0,-29-41-97 0 0,69-82-526 0 0,-48 37 270 0 0,-26 42 376 0 0,2 1-1 0 0,-1-1 1 0 0,1 1-1 0 0,1 0 1 0 0,0 0-1 0 0,0 0 1 0 0,1 1-1 0 0,0 0 1 0 0,0 0-1 0 0,1 1 0 0 0,-1 0 1 0 0,2 0-1 0 0,5-3 86 0 0,-8 10 24 0 0,0 1 0 0 0,0-1-1 0 0,-1 1 1 0 0,1 0-1 0 0,0 0 1 0 0,0 1-1 0 0,-1 0 1 0 0,1 0-1 0 0,-1 0 1 0 0,1 1 0 0 0,-1 0-1 0 0,0 0 1 0 0,0 0-1 0 0,0 0 1 0 0,-1 1-1 0 0,1 0 1 0 0,-1 0-1 0 0,0 0 1 0 0,0 1 0 0 0,0-1-1 0 0,0 1 1 0 0,-1 0-1 0 0,0 0 1 0 0,0 0-1 0 0,0 0 1 0 0,-1 1-1 0 0,2 4-23 0 0,7 6 163 0 0,-7-10-98 0 0,-1 0 14 0 0,0 1 0 0 0,1-1 1 0 0,0 1-1 0 0,1-1 1 0 0,-1-1-1 0 0,1 1 1 0 0,0-1-1 0 0,0 1 0 0 0,1-2 1 0 0,0 1-1 0 0,0 0 1 0 0,0-1-1 0 0,0 0 1 0 0,0-1-1 0 0,1 1 0 0 0,0-1 1 0 0,0-1-1 0 0,0 1 1 0 0,0-1-1 0 0,0 0 1 0 0,1 0-80 0 0,-2-5 35 0 0,0 0 1 0 0,0 0 0 0 0,0-1-1 0 0,-1 1 1 0 0,0-1 0 0 0,1 0 0 0 0,-1-1-1 0 0,0 1 1 0 0,-1-1 0 0 0,1 0 0 0 0,-1 0-1 0 0,0 0 1 0 0,-1-1 0 0 0,1 0-1 0 0,-1 1 1 0 0,0-1 0 0 0,0 0 0 0 0,-1-1-1 0 0,1-2-35 0 0,5-4-28 0 0,-1-1-1 0 0,0-1 0 0 0,-1 1 0 0 0,-1-1 0 0 0,0 0 0 0 0,-1 0 0 0 0,-1-1 1 0 0,0 1-1 0 0,-1-1 0 0 0,-1 1 0 0 0,0-1 0 0 0,-2 0 0 0 0,1 0 0 0 0,-2 1 1 0 0,0-1-1 0 0,-1 1 0 0 0,0-1 0 0 0,-1 1 0 0 0,-1 0 0 0 0,-1 0 0 0 0,0 1 0 0 0,0 0 1 0 0,-2 0-1 0 0,0 0 0 0 0,-6-7 29 0 0,8 19-24 0 0,1 0 1 0 0,0 1-1 0 0,-1-1 0 0 0,0 2 1 0 0,1-1-1 0 0,-1 0 0 0 0,0 1 1 0 0,0 0-1 0 0,1 1 0 0 0,-1-1 1 0 0,0 1-1 0 0,1 0 0 0 0,-1 0 1 0 0,1 1-1 0 0,-1 0 1 0 0,1 0-1 0 0,0 0 0 0 0,0 0 1 0 0,0 1-1 0 0,0 0 0 0 0,0 0 1 0 0,0 0-1 0 0,1 1 0 0 0,-1-1 1 0 0,1 1-1 0 0,0 0 0 0 0,0 1 1 0 0,1-1-1 0 0,-1 1 0 0 0,-1 3 24 0 0,4-7 1 0 0,-12 10 15 0 0,-1 0 1 0 0,2 2 0 0 0,0-1-1 0 0,0 2 1 0 0,1 0-1 0 0,1 0 1 0 0,0 1 0 0 0,1 0-1 0 0,1 0 1 0 0,0 1 0 0 0,1 0-1 0 0,-4 15-16 0 0,13-27 58 0 0,-1 1 0 0 0,1-1-1 0 0,0 0 1 0 0,0 0 0 0 0,1 1-1 0 0,-1-2 1 0 0,1 1-1 0 0,0 0 1 0 0,0 0 0 0 0,0-1-1 0 0,0 0 1 0 0,1 1 0 0 0,0-1-1 0 0,-1-1 1 0 0,1 1-1 0 0,0 0 1 0 0,0-1 0 0 0,0 0-1 0 0,1 0 1 0 0,-1 0-1 0 0,0-1 1 0 0,1 1 0 0 0,0-1-1 0 0,-1 0 1 0 0,1 0 0 0 0,-1-1-1 0 0,1 1 1 0 0,3-1-58 0 0,3 3 151 0 0,296 39 1327 0 0,-265-39-1408 0 0,3 0-58 0 0,-13 1-92 0 0,1-1 0 0 0,-1-2-1 0 0,0-1 1 0 0,1-2 0 0 0,-1-1 0 0 0,21-6 80 0 0,-48 7-205 0 0,-1-1 1 0 0,0 0 0 0 0,0 0-1 0 0,0 0 1 0 0,0-1 0 0 0,0 1 0 0 0,-1-1-1 0 0,0 0 1 0 0,1 0 0 0 0,-2 0-1 0 0,1 0 1 0 0,0-1 0 0 0,-1 1-1 0 0,0-1 1 0 0,0 0 0 0 0,0 1-1 0 0,0-1 1 0 0,-1 0 0 0 0,0 0 0 0 0,0 0-1 0 0,0 0 1 0 0,-1 0 0 0 0,0 0-1 0 0,0 0 1 0 0,0 0 0 0 0,0-1-1 0 0,-1 1 1 0 0,0 0 0 0 0,0 0-1 0 0,0 1 1 0 0,-1-1 0 0 0,1 0 0 0 0,-1 0-1 0 0,0 1 1 0 0,-1-2 204 0 0,-5-27-1234 0 0</inkml:trace>
  <inkml:trace contextRef="#ctx0" brushRef="#br1" timeOffset="200910.919">20901 8183 7538 0 0,'-28'25'2784'0'0,"1"-5"-2368"0"0,7-1-696 0 0,7-8-776 0 0,-3-2 848 0 0,16-2-568 0 0,3-1-440 0 0</inkml:trace>
  <inkml:trace contextRef="#ctx0" brushRef="#br1" timeOffset="201329.709">22544 8290 6241 0 0,'43'63'6148'0'0,"-43"-63"-5804"0"0,0 0 27 0 0,-15 3 1245 0 0,-114 8-1146 0 0,102-16-562 0 0,-1 2-1 0 0,0 0 1 0 0,0 2 0 0 0,1 1-1 0 0,-1 2 1 0 0,0 0 0 0 0,0 2-1 0 0,1 1 1 0 0,0 1 0 0 0,0 1 0 0 0,0 1-1 0 0,1 2 1 0 0,0 1 0 0 0,-1 1 92 0 0,20-8-23 0 0,-1 0 1 0 0,1 1-1 0 0,0-1 1 0 0,0 1-1 0 0,0 1 1 0 0,1-1-1 0 0,0 1 1 0 0,0 0 0 0 0,0 1-1 0 0,1-1 1 0 0,0 1-1 0 0,0 0 1 0 0,1 0-1 0 0,0 1 1 0 0,0-1-1 0 0,0 1 1 0 0,1 0-1 0 0,0 0 1 0 0,1 0-1 0 0,0 1 1 0 0,0-1 0 0 0,1 0-1 0 0,0 1 1 0 0,0-1-1 0 0,1 1 1 0 0,0-1-1 0 0,1 1 1 0 0,0-1-1 0 0,0 1 1 0 0,1-1-1 0 0,0 0 1 0 0,0 1-1 0 0,1-1 1 0 0,0 0 0 0 0,0-1-1 0 0,1 1 1 0 0,0-1-1 0 0,0 1 1 0 0,1-1-1 0 0,0 0 1 0 0,0-1-1 0 0,1 1 1 0 0,0-1-1 0 0,4 3 23 0 0,8 4 153 0 0,1-2 0 0 0,0-1 0 0 0,0 0 0 0 0,1-1 0 0 0,0-1 0 0 0,1-1 0 0 0,0-1 0 0 0,0-1 0 0 0,0 0 0 0 0,0-2 0 0 0,1 0 0 0 0,0-2 0 0 0,12-1-153 0 0,-29 0 32 0 0,-2-1-17 0 0,1 1 0 0 0,-1-1 0 0 0,1 0 0 0 0,-1 1 0 0 0,1 0 0 0 0,0 0 0 0 0,-1 0 0 0 0,1 0 0 0 0,-1 1 0 0 0,1-1 0 0 0,-1 1 0 0 0,1 0 0 0 0,-1 0 0 0 0,0 0 0 0 0,1 0 0 0 0,-1 1 0 0 0,0-1 0 0 0,0 1 0 0 0,0 0 0 0 0,0 0 0 0 0,0 0 0 0 0,0 0 0 0 0,0 1 0 0 0,-1-1 0 0 0,1 1 0 0 0,-1-1 0 0 0,0 1 0 0 0,0 0 0 0 0,1 1-15 0 0,-6 2 3 0 0,0 0 0 0 0,0 0 0 0 0,0 0 0 0 0,-1-1 0 0 0,1 1 0 0 0,-1-1 0 0 0,-1 0 0 0 0,1 0 0 0 0,-1 0 0 0 0,0-1 0 0 0,0 1 0 0 0,0-1 0 0 0,-1 0 0 0 0,-2 1-3 0 0,-11 10-62 0 0,-115 115-1308 0 0,-57-10-5178 0 0,171-109 5242 0 0</inkml:trace>
  <inkml:trace contextRef="#ctx0" brushRef="#br1" timeOffset="201622.626">23184 9215 7938 0 0,'5'5'2928'0'0,"-3"-2"-2336"0"0,-2-3-592 0 0,0 0-152 0 0,0-2-72 0 0,0 1-104 0 0,0-1-96 0 0,0 0-80 0 0,17-41-48 0 0,-12 23-16 0 0,-4-3 0 0 0,3-4-160 0 0,-4 0-81 0 0,1-5-55 0 0,-1-1-80 0 0,0 0 600 0 0,0-2-400 0 0,0-4-96 0 0</inkml:trace>
  <inkml:trace contextRef="#ctx0" brushRef="#br1" timeOffset="201889.693">23219 8613 1120 0 0,'-1'-11'1233'0'0,"-4"8"-321"0"0,2-2-504 0 0,1 3 264 0 0,1 1-168 0 0,-1-1-312 0 0,0 0-360 0 0,1 1-272 0 0,-1-1 336 0 0,1 1-368 0 0,-1-1-272 0 0</inkml:trace>
  <inkml:trace contextRef="#ctx0" brushRef="#br1" timeOffset="202530.813">16336 9740 4289 0 0,'-62'44'1472'0'0,"62"-44"-1452"0"0,0 0 1 0 0,1 0-1 0 0,-1 0 0 0 0,0 0 0 0 0,1 0 1 0 0,-1 0-1 0 0,1 0 0 0 0,-1 1 0 0 0,0-1 0 0 0,1 0 1 0 0,-1 0-1 0 0,0 0 0 0 0,0 1 0 0 0,1-1 1 0 0,-1 0-1 0 0,0 0 0 0 0,1 1 0 0 0,-1-1 0 0 0,0 0 1 0 0,0 0-1 0 0,1 1 0 0 0,-1-1 0 0 0,0 0 0 0 0,0 1 1 0 0,0-1-1 0 0,0 0 0 0 0,0 1 0 0 0,1-1 1 0 0,-1 0-1 0 0,0 1 0 0 0,0-1-20 0 0,312-71 2221 0 0,-95 38-1997 0 0,1 9 1 0 0,1 10 0 0 0,1 10-1 0 0,48 12-224 0 0,2515 96 2670 0 0,-1688-63-411 0 0,-329-20-5431 0 0,-696-23 2358 0 0</inkml:trace>
  <inkml:trace contextRef="#ctx0" brushRef="#br1" timeOffset="203910.504">16196 10862 4097 0 0,'20'4'2676'0'0,"348"-41"-1692"0"0,-119-4-3553 0 0,-207 33 1606 0 0</inkml:trace>
  <inkml:trace contextRef="#ctx0" brushRef="#br1" timeOffset="207568.113">20184 10303 5929 0 0,'-11'27'1545'0'0,"0"-5"-1513"0"0,11-8-288 0 0,1-12-441 0 0</inkml:trace>
  <inkml:trace contextRef="#ctx0" brushRef="#br1" timeOffset="214445.916">17504 10661 496 0 0,'-14'25'4330'0'0,"15"-14"-4366"0"0,29 4 340 0 0,-25-14-247 0 0,1 0 0 0 0,-1 0 0 0 0,1 0-1 0 0,0-1 1 0 0,-1 1 0 0 0,1-1 0 0 0,-1-1-1 0 0,1 1 1 0 0,0-1 0 0 0,-1 0 0 0 0,1 0-1 0 0,-1-1 1 0 0,0 1 0 0 0,1-1-1 0 0,-1 0 1 0 0,0-1 0 0 0,2 0-57 0 0,-2 0-10 0 0,66-58 620 0 0,-62 52-558 0 0,1-1 0 0 0,-2 0 0 0 0,1-1 0 0 0,-1 0 1 0 0,-1 0-1 0 0,0-1 0 0 0,-1 0 0 0 0,0 0 0 0 0,-1-1 0 0 0,0 1 1 0 0,-1-1-1 0 0,0 0 0 0 0,-1-1 0 0 0,0 1 0 0 0,-2 0 0 0 0,1-1 0 0 0,-2 1 1 0 0,1-4-53 0 0,-2 13-2 0 0,1-1 1 0 0,-1 1 0 0 0,0 0 0 0 0,0-1 0 0 0,0 1 0 0 0,-1 0-1 0 0,1 0 1 0 0,-1-1 0 0 0,0 1 0 0 0,0 0 0 0 0,-1 1-1 0 0,1-1 1 0 0,-1 0 0 0 0,0 1 0 0 0,0-1 0 0 0,0 1 0 0 0,0 0-1 0 0,0 0 1 0 0,-1 0 0 0 0,0 1 0 0 0,1-1 0 0 0,-1 1-1 0 0,0 0 1 0 0,0 0 0 0 0,0 0 0 0 0,-1 0 0 0 0,1 1 0 0 0,0 0-1 0 0,-1 0 1 0 0,1 0 0 0 0,0 0 0 0 0,-1 1 0 0 0,1-1-1 0 0,-1 1 1 0 0,1 0 0 0 0,-1 1 0 0 0,1-1 0 0 0,-1 1 0 0 0,1 0-1 0 0,0 0 1 0 0,-1 0 0 0 0,1 1 0 0 0,0-1 0 0 0,-1 2 1 0 0,-5 2-22 0 0,1 2 0 0 0,0-1 0 0 0,0 1 0 0 0,0 0 0 0 0,1 1 0 0 0,0 0 0 0 0,1 1 0 0 0,0-1 0 0 0,0 1 0 0 0,1 1 0 0 0,0-1 0 0 0,0 1 0 0 0,1 0 0 0 0,-1 5 22 0 0,-5 13 67 0 0,0 1 0 0 0,2 0 0 0 0,2 1 0 0 0,0 0 0 0 0,2 0 0 0 0,2 0 0 0 0,0 1 0 0 0,2-1 0 0 0,2 1 0 0 0,0-1 0 0 0,2 1 0 0 0,2-1 0 0 0,0 0 0 0 0,2 0 0 0 0,1-1 0 0 0,10 23-67 0 0,-17-47 48 0 0,0-1 0 0 0,1 0 0 0 0,-1 1 0 0 0,1-1 0 0 0,0 0 1 0 0,0 0-1 0 0,0 0 0 0 0,1 0 0 0 0,0-1 0 0 0,-1 1 0 0 0,1-1 0 0 0,0 1 1 0 0,1-1-1 0 0,-1 0 0 0 0,0 0 0 0 0,1-1 0 0 0,0 1 0 0 0,0-1 0 0 0,-1 1 0 0 0,2-1 1 0 0,-1-1-1 0 0,0 1 0 0 0,0 0 0 0 0,0-1 0 0 0,1 0 0 0 0,-1 0 0 0 0,1 0 1 0 0,-1-1-1 0 0,1 1 0 0 0,-1-1 0 0 0,1 0 0 0 0,3-1-48 0 0,4-3-98 0 0,0-2 0 0 0,0 0 0 0 0,0 0 0 0 0,-1-1-1 0 0,0 0 1 0 0,0-1 0 0 0,-1 0 0 0 0,0-1 0 0 0,-1 0 0 0 0,0 0-1 0 0,0-1 1 0 0,-1 0 0 0 0,0-1 0 0 0,0-1 98 0 0,13-14-609 0 0,56-113-2133 0 0,-58 98 1930 0 0</inkml:trace>
  <inkml:trace contextRef="#ctx0" brushRef="#br1" timeOffset="-213848.098">18040 10438 1808 0 0,'7'153'4083'0'0,"-8"120"-1175"0"0,-15-129-1900 0 0,23-149-894 0 0,63-333-570 0 0,-70 336 454 0 0,1 0 0 0 0,-1 0 0 0 0,0 0 0 0 0,1 0 0 0 0,-1 0 0 0 0,1 0 0 0 0,0 0-1 0 0,-1 0 1 0 0,1 0 0 0 0,0 0 0 0 0,0 1 0 0 0,1-1 0 0 0,-1 0 0 0 0,0 1 0 0 0,0-1 0 0 0,1 0 0 0 0,-1 1 0 0 0,1 0 0 0 0,-1-1 0 0 0,1 1 0 0 0,0 0 0 0 0,0 0 0 0 0,-1 0 0 0 0,1 0 0 0 0,0 0 0 0 0,0 0 0 0 0,0 1 0 0 0,0-1 0 0 0,0 0 0 0 0,0 1 0 0 0,0 0 0 0 0,0-1 0 0 0,0 1 0 0 0,0 0 0 0 0,0 0 0 0 0,0 0 0 0 0,0 1 0 0 0,0-1 0 0 0,1 0 0 0 0,-1 1 0 0 0,0-1 0 0 0,0 1 0 0 0,-1 0 0 0 0,1-1 0 0 0,0 1 0 0 0,0 0-1 0 0,0 0 1 0 0,0 1 0 0 0,-1-1 0 0 0,1 0 0 0 0,-1 0 0 0 0,1 1 0 0 0,-1-1 0 0 0,1 1 2 0 0,116 202 338 0 0,-118-203-335 0 0,1-1 0 0 0,-1 1 0 0 0,0 0 0 0 0,1 0 0 0 0,-1 0 0 0 0,1 0 0 0 0,-1-1 0 0 0,1 1 0 0 0,-1 0 0 0 0,1-1 0 0 0,0 1 0 0 0,-1 0 0 0 0,1-1 0 0 0,0 1 0 0 0,0-1 0 0 0,-1 1 0 0 0,1-1 0 0 0,0 1 0 0 0,0-1 0 0 0,0 0 0 0 0,-1 1 0 0 0,1-1 0 0 0,0 0 0 0 0,0 0 0 0 0,0 1 0 0 0,0-1 0 0 0,0 0 0 0 0,0 0 0 0 0,0 0 0 0 0,-1 0 0 0 0,1 0 0 0 0,0 0 0 0 0,0 0 0 0 0,0-1 0 0 0,0 1 0 0 0,0 0 0 0 0,0 0 0 0 0,-1-1 0 0 0,1 1 0 0 0,0-1 0 0 0,0 1 0 0 0,0-1 0 0 0,-1 1 0 0 0,1-1 0 0 0,0 1 0 0 0,0-1 0 0 0,-1 1 0 0 0,1-1 0 0 0,-1 0 0 0 0,1 0 0 0 0,-1 1 0 0 0,1-1 0 0 0,-1 0 0 0 0,1 0 0 0 0,-1 1 0 0 0,1-1-3 0 0,27-52 47 0 0,-27 49-44 0 0,14-31 4 0 0,-11 20-15 0 0,1 0 1 0 0,1 1-1 0 0,0-1 0 0 0,1 1 0 0 0,1 1 1 0 0,0-1-1 0 0,1 2 0 0 0,0-1 1 0 0,1 1-1 0 0,0 0 0 0 0,1 1 1 0 0,0 0-1 0 0,12-8 8 0 0,-17 18 8 0 0,-1 1 0 0 0,1 0 1 0 0,-1 0-1 0 0,1 1 0 0 0,-1 0 0 0 0,0 0 0 0 0,1 0 0 0 0,-1 0 1 0 0,0 1-1 0 0,0 0 0 0 0,0 0 0 0 0,0 0 0 0 0,0 1 1 0 0,0 0-1 0 0,-1 0 0 0 0,1 0 0 0 0,-1 0 0 0 0,0 1 0 0 0,0-1 1 0 0,0 1-1 0 0,-1 0 0 0 0,1 0 0 0 0,-1 1 0 0 0,0-1 0 0 0,0 1 1 0 0,0 0-1 0 0,-1-1 0 0 0,1 1 0 0 0,-1 0 0 0 0,-1 1 0 0 0,1-1 1 0 0,0 1-9 0 0,3 3 11 0 0,97 193-53 0 0,-102-201 24 0 0,1-1 1 0 0,0 1 0 0 0,-1-1-1 0 0,1 1 1 0 0,0-1 0 0 0,-1 1-1 0 0,1-1 1 0 0,0 0 0 0 0,0 1-1 0 0,0-1 1 0 0,-1 0 0 0 0,1 0-1 0 0,0 0 1 0 0,0 0 0 0 0,0 0-1 0 0,-1 0 1 0 0,1 0 0 0 0,0 0-1 0 0,0 0 1 0 0,0 0 0 0 0,-1 0-1 0 0,1 0 1 0 0,0 0 0 0 0,0-1-1 0 0,0 1 1 0 0,-1 0 0 0 0,1-1-1 0 0,0 1 1 0 0,0 0 0 0 0,-1-1-1 0 0,1 1 1 0 0,0-1 0 0 0,-1 1-1 0 0,1-1 1 0 0,-1 1 0 0 0,1-1-1 0 0,-1 0 1 0 0,1 1 0 0 0,-1-1-1 0 0,1 0 1 0 0,-1 1 0 0 0,1-1-1 0 0,-1 0 1 0 0,0 0 0 0 0,1 1-1 0 0,-1-1 1 0 0,0 0 0 0 0,0 0-1 0 0,0 0 1 0 0,0 1 0 0 0,0-1-1 0 0,0-1 18 0 0,19-47-1058 0 0,-19 48 1024 0 0,76-287-4759 0 0,-76 287 4796 0 0,0 0 0 0 0,0 0 0 0 0,0 0 0 0 0,1 0 0 0 0,-1 1 0 0 0,0-1 0 0 0,0 0 0 0 0,1 0 0 0 0,-1 0 1 0 0,1 0-1 0 0,-1 0 0 0 0,1 1 0 0 0,-1-1 0 0 0,1 0 0 0 0,0 0 0 0 0,-1 1 0 0 0,1-1 0 0 0,0 0 0 0 0,-1 1 0 0 0,1-1 0 0 0,0 1 0 0 0,0-1 0 0 0,0 1 0 0 0,0-1 0 0 0,-1 1 0 0 0,1 0 0 0 0,0-1 0 0 0,0 1 1 0 0,0 0-1 0 0,0 0 0 0 0,0-1 0 0 0,0 1 0 0 0,0 0 0 0 0,0 0 0 0 0,0 0 0 0 0,0 0 0 0 0,0 0 0 0 0,0 1 0 0 0,0-1 0 0 0,-1 0 0 0 0,1 0 0 0 0,0 1 0 0 0,0-1 0 0 0,0 0 0 0 0,0 1 0 0 0,0-1 0 0 0,0 1 0 0 0,-1-1 1 0 0,1 1-1 0 0,0-1 0 0 0,0 1 0 0 0,-1 0 0 0 0,1-1 0 0 0,0 1 0 0 0,-1 0 0 0 0,1 0 0 0 0,-1 0 0 0 0,1-1 0 0 0,-1 1 0 0 0,1 0-3 0 0,29 58 912 0 0,-28-54-863 0 0,26 80 651 0 0,-4 2 0 0 0,-4 0 0 0 0,-4 1 0 0 0,-3 1 0 0 0,-5 0 0 0 0,-3 1 0 0 0,-7 78-700 0 0,2-163 42 0 0,1 11 93 0 0,-1 0 0 0 0,-1 0-1 0 0,0 0 1 0 0,-1 0 0 0 0,0 0 0 0 0,-2-1-1 0 0,0 1 1 0 0,-4 9-135 0 0,8-24 0 0 0,-1 0 0 0 0,0-1 0 0 0,0 1-1 0 0,1-1 1 0 0,-1 1 0 0 0,0-1 0 0 0,0 1 0 0 0,0-1-1 0 0,0 0 1 0 0,1 1 0 0 0,-1-1 0 0 0,0 0 0 0 0,0 0-1 0 0,0 1 1 0 0,0-1 0 0 0,0 0 0 0 0,0 0-1 0 0,0 0 1 0 0,0 0 0 0 0,0 0 0 0 0,0 0 0 0 0,0-1-1 0 0,0 1 1 0 0,1 0 0 0 0,-1 0 0 0 0,0-1 0 0 0,0 1-1 0 0,0 0 1 0 0,0-1 0 0 0,0 1 0 0 0,1-1 0 0 0,-1 1-1 0 0,0-1 1 0 0,0 0 0 0 0,1 1 0 0 0,-1-1-1 0 0,0 0 1 0 0,1 1 0 0 0,-1-1 0 0 0,1 0 0 0 0,-1 0-1 0 0,1 1 1 0 0,-1-1 0 0 0,1 0 0 0 0,0 0 0 0 0,-1 0-1 0 0,1 0 1 0 0,0 0 0 0 0,0 0 0 0 0,-1 0 0 0 0,1 0-1 0 0,0 1 1 0 0,0-1 0 0 0,0 0 0 0 0,0 0 0 0 0,0 0-1 0 0,0 0 1 0 0,1 0 0 0 0,-1 0 0 0 0,0 0-1 0 0,0 0 1 0 0,1 0 0 0 0,-2-3-15 0 0,-21-66-242 0 0,3-1-1 0 0,3 0 1 0 0,4-1 0 0 0,-2-50 257 0 0,10 91-27 0 0,-2-5 23 0 0,1-1-1 0 0,2 1 1 0 0,1-1-1 0 0,2 1 1 0 0,2-1-1 0 0,1 1 0 0 0,2 0 1 0 0,7-25 4 0 0,-11 55 14 0 0,1 0-1 0 0,0 0 1 0 0,1 0-1 0 0,-1 1 1 0 0,1-1-1 0 0,0 1 1 0 0,1-1 0 0 0,-1 1-1 0 0,1 0 1 0 0,0 1-1 0 0,0-1 1 0 0,1 1-1 0 0,0-1 1 0 0,-1 1 0 0 0,1 1-1 0 0,0-1 1 0 0,1 1-1 0 0,-1 0 1 0 0,1 0-1 0 0,-1 0 1 0 0,1 1 0 0 0,0-1-1 0 0,0 2 1 0 0,0-1-1 0 0,0 1 1 0 0,0 0 0 0 0,1 0-1 0 0,4 0-13 0 0,25 1 85 0 0,-1 1 0 0 0,1 1 0 0 0,0 2 1 0 0,-1 2-1 0 0,0 1 0 0 0,31 11-85 0 0,-64-17 8 0 0,0-1 0 0 0,0 1 0 0 0,1-1 0 0 0,-1 1 0 0 0,0 0 0 0 0,0 0 0 0 0,0 0 0 0 0,0 0 0 0 0,0 0 1 0 0,0 0-1 0 0,0 0 0 0 0,0 1 0 0 0,-1-1 0 0 0,1 1 0 0 0,0-1 0 0 0,-1 1 0 0 0,0 0 0 0 0,1 0 0 0 0,-1-1 0 0 0,0 1 0 0 0,1 0 0 0 0,-1 0 0 0 0,0 0 0 0 0,-1 1 1 0 0,1-1-1 0 0,0 0 0 0 0,-1 0 0 0 0,1 0 0 0 0,-1 0 0 0 0,1 1 0 0 0,-1-1 0 0 0,0 0 0 0 0,0 1 0 0 0,0-1 0 0 0,-1 0 0 0 0,1 0 0 0 0,0 1 0 0 0,-1-1 0 0 0,1 0 1 0 0,-1 0-1 0 0,0 1-8 0 0,-6 12 32 0 0,-1 0 1 0 0,0 0-1 0 0,-1-1 1 0 0,-1 0-1 0 0,0 0 0 0 0,0-1 1 0 0,-2-1-1 0 0,-4 5-32 0 0,-13 14 61 0 0,-216 245 325 0 0,201-230-331 0 0,43-46-62 0 0,1 0-3 0 0,0 0-12 0 0,9-1-32 0 0,72-18-32 0 0,24-16-47 0 0,77-58-196 0 0,-148 69 287 0 0,-1-1 0 0 0,-2-2 0 0 0,0-1 0 0 0,-2-1 0 0 0,-1-2 0 0 0,-2-1 1 0 0,-1 0-1 0 0,-1-2 0 0 0,-2-1 0 0 0,-1-1 0 0 0,-2-1 0 0 0,-2-1 0 0 0,8-26 42 0 0,-1-1-29 0 0,-38 69 141 0 0,-99 159 48 0 0,104-150-159 0 0,1 1 0 0 0,0 1 0 0 0,1-1 0 0 0,0 1 1 0 0,2 0-1 0 0,0 1 0 0 0,0-1 0 0 0,2 1 0 0 0,0 0 0 0 0,0 0 0 0 0,2 0 0 0 0,0 1 0 0 0,1-1 0 0 0,0 0 0 0 0,2 2-1 0 0,-2-15 1 0 0,1 1 0 0 0,-1-1-1 0 0,1 0 1 0 0,0 1 0 0 0,0-1-1 0 0,1 0 1 0 0,-1 0 0 0 0,1 0-1 0 0,0 0 1 0 0,-1 0 0 0 0,1 0-1 0 0,0-1 1 0 0,1 1 0 0 0,-1-1 0 0 0,0 1-1 0 0,1-1 1 0 0,0 0 0 0 0,-1 0-1 0 0,1 0 1 0 0,0 0 0 0 0,0 0-1 0 0,0-1 1 0 0,0 1 0 0 0,0-1-1 0 0,0 0 1 0 0,1 0 0 0 0,-1 0-1 0 0,0 0 1 0 0,1-1 0 0 0,-1 1 0 0 0,1-1-1 0 0,-1 0 1 0 0,0 0 0 0 0,1 0-1 0 0,-1 0 0 0 0,7-1-24 0 0,0-1-1 0 0,0 0 1 0 0,0 0-1 0 0,0-1 1 0 0,-1-1-1 0 0,0 1 1 0 0,1-1-1 0 0,-1-1 1 0 0,-1 0-1 0 0,1 0 1 0 0,3-3 24 0 0,12-14-682 0 0,0 0 0 0 0,-2-2 0 0 0,0-1 0 0 0,-2 0 0 0 0,-1-2 0 0 0,-1 0 0 0 0,-1-1 0 0 0,-1-1 0 0 0,9-25 682 0 0,2 3-972 0 0,-7 16 125 0 0</inkml:trace>
  <inkml:trace contextRef="#ctx0" brushRef="#br1" timeOffset="-213513.143">20173 10338 776 0 0,'2'-1'251'0'0,"0"1"-1"0"0,1 0 1 0 0,-1-1-1 0 0,1 1 1 0 0,-1 1-1 0 0,0-1 1 0 0,1 0-1 0 0,-1 0 1 0 0,0 1-1 0 0,1-1 1 0 0,-1 1 0 0 0,0 0-1 0 0,0 0 1 0 0,1 0-1 0 0,-1 0 1 0 0,0 0-1 0 0,0 0 1 0 0,0 1-1 0 0,0-1 1 0 0,-1 1-1 0 0,1-1 1 0 0,0 1-1 0 0,0 0 1 0 0,-1-1-1 0 0,1 1 1 0 0,-1 0-1 0 0,0 0 1 0 0,1 1-251 0 0,16 22 1229 0 0,30 57 180 0 0,-47-79-1418 0 0,0-1 0 0 0,-1 1-1 0 0,1 0 1 0 0,-1-1 0 0 0,0 1 0 0 0,1 0 0 0 0,-1 0 0 0 0,-1-1-1 0 0,1 1 1 0 0,0 0 0 0 0,-1 0 0 0 0,1-1 0 0 0,-1 1 0 0 0,0 0-1 0 0,0-1 1 0 0,0 1 0 0 0,0-1 0 0 0,0 1 0 0 0,0-1 0 0 0,-1 0-1 0 0,0 0 1 0 0,1 1 0 0 0,-1-1 0 0 0,0 0 0 0 0,0 0 0 0 0,0 0-1 0 0,0-1 1 0 0,0 1 0 0 0,0 0 0 0 0,-1-1 0 0 0,1 0-1 0 0,-2 1 11 0 0,-58 34-124 0 0,-86 65-256 0 0,109-58 443 0 0,16-17 76 0 0,23-26-141 0 0,18-15-69 0 0,59-30-508 0 0,72-27-5300 0 0,-131 67 4977 0 0,-13 2 283 0 0</inkml:trace>
  <inkml:trace contextRef="#ctx0" brushRef="#br1" timeOffset="-212874.119">20106 10667 3313 0 0,'49'1'4509'0'0,"76"28"-3192"0"0,-113-22-1319 0 0,0 1-1 0 0,0 0 0 0 0,0 1 1 0 0,-1 0-1 0 0,-1 1 1 0 0,0 0-1 0 0,0 0 0 0 0,-1 2 1 0 0,0-1-1 0 0,-1 1 0 0 0,0 0 1 0 0,-1 0-1 0 0,0 1 1 0 0,-1 0-1 0 0,0 0 0 0 0,-2 1 1 0 0,1 0-1 0 0,-2 0 0 0 0,1 0 1 0 0,-2 0-1 0 0,0 0 1 0 0,-1 1-1 0 0,0-1 0 0 0,-1 0 1 0 0,-1 1-1 0 0,0-1 0 0 0,-1 0 1 0 0,0 1-1 0 0,-2-1 1 0 0,-2 7 2 0 0,2 1 102 0 0,-2 0 0 0 0,-1 0 0 0 0,0 0 1 0 0,-2-1-1 0 0,-1 0 0 0 0,0-1 0 0 0,-1 0 1 0 0,-1-1-1 0 0,-1 0 0 0 0,-1-1 0 0 0,-1 0 1 0 0,-5 4-103 0 0,18-20 15 0 0,0-1 1 0 0,0 0 0 0 0,0 1 0 0 0,0-1 0 0 0,0 0 0 0 0,0 0-1 0 0,0 0 1 0 0,-1 0 0 0 0,1 0 0 0 0,0-1 0 0 0,-1 1 0 0 0,1-1 0 0 0,-1 0-1 0 0,1 1 1 0 0,0-1 0 0 0,-1 0 0 0 0,1 0 0 0 0,-1-1 0 0 0,1 1-1 0 0,0 0 1 0 0,-1-1 0 0 0,1 0 0 0 0,0 1 0 0 0,-1-1 0 0 0,1 0-1 0 0,0 0 1 0 0,0 0 0 0 0,0 0 0 0 0,0-1 0 0 0,0 1 0 0 0,0 0 0 0 0,0-1-1 0 0,0 0 1 0 0,0 1 0 0 0,1-1 0 0 0,-1 0 0 0 0,1 0 0 0 0,-1 0-16 0 0,-49-85-22 0 0,48 81 15 0 0,-5-8-28 0 0,0-2 1 0 0,1 1-1 0 0,1-1 0 0 0,0 0 1 0 0,1 0-1 0 0,1-1 0 0 0,1 0 1 0 0,0 1-1 0 0,1-1 0 0 0,1 0 1 0 0,0 0-1 0 0,2 0 0 0 0,0-8 35 0 0,0 21-34 0 0,1 0 1 0 0,-1 0-1 0 0,1 1 0 0 0,0-1 0 0 0,0 0 1 0 0,0 1-1 0 0,0-1 0 0 0,1 1 1 0 0,0 0-1 0 0,-1 0 0 0 0,1 0 0 0 0,0 0 1 0 0,0 0-1 0 0,1 1 0 0 0,-1-1 0 0 0,1 1 1 0 0,-1 0-1 0 0,1 0 0 0 0,0 0 0 0 0,-1 0 1 0 0,1 1-1 0 0,0 0 0 0 0,0-1 0 0 0,0 2 1 0 0,0-1-1 0 0,0 0 0 0 0,1 1 34 0 0,122 0-479 0 0,-90 3 432 0 0,-22-3-130 0 0,1-1 0 0 0,-1 0 0 0 0,1-1 0 0 0,-1 0 0 0 0,1-1 0 0 0,-1-1 0 0 0,0-1 0 0 0,-1 0 0 0 0,1 0 0 0 0,-1-2 0 0 0,0 0 0 0 0,0 0 0 0 0,-1-2 0 0 0,1 0 177 0 0,6-5-646 0 0</inkml:trace>
  <inkml:trace contextRef="#ctx0" brushRef="#br1" timeOffset="-212052.918">20832 10602 984 0 0,'-15'153'3489'0'0,"15"-148"-3219"0"0,0-6-227 0 0,0 1-1 0 0,1 0 1 0 0,-1-1 0 0 0,0 1-1 0 0,0 0 1 0 0,1-1-1 0 0,-1 1 1 0 0,0 0 0 0 0,1 0-1 0 0,-1-1 1 0 0,0 1 0 0 0,1 0-1 0 0,-1 0 1 0 0,0 0 0 0 0,1-1-1 0 0,-1 1 1 0 0,0 0 0 0 0,1 0-1 0 0,-1 0 1 0 0,1 0-1 0 0,-1 0 1 0 0,0 0 0 0 0,1 0-1 0 0,-1 0 1 0 0,1 0 0 0 0,-1 0-1 0 0,1 0 1 0 0,-1 0 0 0 0,0 0-1 0 0,1 0 1 0 0,-1 0 0 0 0,0 0-1 0 0,1 0 1 0 0,-1 0 0 0 0,1 1-1 0 0,-1-1 1 0 0,0 0-1 0 0,1 0 1 0 0,-1 1 0 0 0,0-1-1 0 0,1 0 1 0 0,-1 0 0 0 0,0 1-1 0 0,0-1 1 0 0,1 0 0 0 0,-1 1-1 0 0,0-1 1 0 0,0 0 0 0 0,1 1-1 0 0,-1-1 1 0 0,0 0-1 0 0,0 1 1 0 0,0-1 0 0 0,0 0-1 0 0,0 1 1 0 0,1-1 0 0 0,-1 1-1 0 0,0-1 1 0 0,0 1 0 0 0,0-1-1 0 0,0 0-42 0 0,70-95 786 0 0,-51 50-754 0 0,-2-1-1 0 0,-2 0 1 0 0,-2-1 0 0 0,-2 0 0 0 0,-2-1-1 0 0,1-24-31 0 0,-16-26-43 0 0,6 96 39 0 0,-1 0 1 0 0,1 0-1 0 0,0 0 1 0 0,-1 0 0 0 0,1 0-1 0 0,-1 0 1 0 0,0 0-1 0 0,1 0 1 0 0,-1 0 0 0 0,0 1-1 0 0,0-1 1 0 0,0 0-1 0 0,-1 0 1 0 0,1 1 0 0 0,0-1-1 0 0,-1 1 1 0 0,1-1-1 0 0,-1 1 1 0 0,1 0 0 0 0,-1-1-1 0 0,1 1 1 0 0,-1 0-1 0 0,0 0 1 0 0,0 0 0 0 0,0 0-1 0 0,0 0 1 0 0,0 1-1 0 0,0-1 1 0 0,0 1 0 0 0,0-1-1 0 0,0 1 1 0 0,0 0-1 0 0,0-1 1 0 0,0 1 0 0 0,0 0-1 0 0,0 0 1 0 0,0 1-1 0 0,0-1 1 0 0,0 0 0 0 0,0 1-1 0 0,0-1 1 0 0,0 1-1 0 0,0 0 1 0 0,-1 0 3 0 0,-6 5-4 0 0,0-1 0 0 0,1 1 0 0 0,-1 1 0 0 0,2 0 0 0 0,-1 0 0 0 0,1 0 0 0 0,0 1 0 0 0,0 0 0 0 0,1 1 0 0 0,0-1 1 0 0,1 1-1 0 0,0 0 0 0 0,-4 10 4 0 0,-12 17 14 0 0,11-18 3 0 0,1 0 0 0 0,1 1 0 0 0,0 0 0 0 0,2 0 0 0 0,0 1-1 0 0,1 0 1 0 0,-2 14-17 0 0,5-20 25 0 0,0-1 0 0 0,1 1-1 0 0,0 0 1 0 0,1-1 0 0 0,1 1-1 0 0,0 0 1 0 0,1-1 0 0 0,0 1-1 0 0,1-1 1 0 0,1 0 0 0 0,0 0-1 0 0,1 0 1 0 0,0 0 0 0 0,1-1 0 0 0,0 0-1 0 0,1 0-24 0 0,-5-11-5 0 0,1 0 0 0 0,-1 0-1 0 0,1-1 1 0 0,-1 1 0 0 0,1-1-1 0 0,0 0 1 0 0,-1 0 0 0 0,1 0-1 0 0,0 0 1 0 0,-1 0 0 0 0,1-1-1 0 0,-1 1 1 0 0,1-1 0 0 0,0 0-1 0 0,-1 1 1 0 0,1-1 0 0 0,-1 0-1 0 0,0 0 1 0 0,1-1 0 0 0,-1 1-1 0 0,0-1 1 0 0,0 1 0 0 0,0-1 0 0 0,0 1-1 0 0,0-1 1 0 0,0 0 0 0 0,0 0-1 0 0,0 0 1 0 0,-1 0 0 0 0,1-1-1 0 0,-1 1 1 0 0,0 0 0 0 0,1 0-1 0 0,-1-3 6 0 0,1 3-15 0 0,87-163-1905 0 0,-42 62 890 0 0,-47 102 1026 0 0,0 0-1 0 0,0 0 1 0 0,0 0 0 0 0,0 1-1 0 0,0-1 1 0 0,0 0 0 0 0,0 0-1 0 0,0 1 1 0 0,1-1 0 0 0,-1 0-1 0 0,0 0 1 0 0,0 1 0 0 0,1-1-1 0 0,-1 0 1 0 0,1 1 0 0 0,-1-1-1 0 0,1 0 1 0 0,-1 1-1 0 0,1-1 1 0 0,-1 1 0 0 0,1-1-1 0 0,-1 1 1 0 0,1-1 0 0 0,0 1-1 0 0,-1-1 1 0 0,1 1 0 0 0,0-1-1 0 0,-1 1 1 0 0,1 0 0 0 0,0-1-1 0 0,0 1 1 0 0,-1 0 0 0 0,1 0-1 0 0,0 0 1 0 0,0 0 0 0 0,0 0-1 0 0,-1 0 1 0 0,1 0-1 0 0,0 0 1 0 0,0 0 0 0 0,0 0-1 0 0,-1 0 1 0 0,1 0 0 0 0,0 0-1 0 0,0 1 1 0 0,-1-1 0 0 0,1 0-1 0 0,0 0 1 0 0,-1 1 0 0 0,1-1-1 0 0,0 1 1 0 0,-1-1 0 0 0,1 1-1 0 0,0-1 1 0 0,-1 1 0 0 0,1-1-1 0 0,-1 1 1 0 0,1-1-1 0 0,-1 1 1 0 0,1 0 0 0 0,-1-1-1 0 0,1 1 1 0 0,-1 0 0 0 0,0-1-1 0 0,1 1 1 0 0,-1 0 0 0 0,0 0-1 0 0,0 0 5 0 0,16 57 195 0 0,-16-56-189 0 0,9 59 268 0 0,32 105 1178 0 0,-41-165-1447 0 0,0-2-5 0 0,0 1 0 0 0,0-1 0 0 0,0 1 0 0 0,0-1 0 0 0,0 1 0 0 0,0 0 0 0 0,1-1 0 0 0,-1 1 0 0 0,0-1 0 0 0,0 1 0 0 0,0-1 0 0 0,0 1 0 0 0,1-1 0 0 0,-1 1 0 0 0,0 0 0 0 0,0-1 0 0 0,1 1 0 0 0,-1-1 1 0 0,0 1-1 0 0,0 0 0 0 0,1-1 0 0 0,-1 1 0 0 0,1 0 0 0 0,-1 0 0 0 0,0-1 0 0 0,1 1 0 0 0,-1 0 0 0 0,1 0 0 0 0,-1-1 0 0 0,0 1 0 0 0,1 0 0 0 0,-1 0 0 0 0,1 0 0 0 0,-1 0 0 0 0,1 0 0 0 0,-1 0 0 0 0,1 0 0 0 0,-1 0 0 0 0,1 0 0 0 0,-1 0 0 0 0,1 0 0 0 0,-1 0 0 0 0,0 0 0 0 0,1 0 0 0 0,-1 0 0 0 0,1 0 0 0 0,-1 0 0 0 0,1 1 0 0 0,-1-1 0 0 0,1 0 0 0 0,-1 0 0 0 0,0 1 1 0 0,1-1-1 0 0,-1 0 0 0 0,0 0 0 0 0,1 1 0 0 0,-1-1 0 0 0,0 1 0 0 0,1-1 0 0 0,-1 0 0 0 0,0 1 0 0 0,0-1 0 0 0,1 0 0 0 0,-1 1 0 0 0,85-191-1459 0 0,-84 189 1445 0 0,0-1-1 0 0,0 1 1 0 0,0 0 0 0 0,1-1 0 0 0,-1 1-1 0 0,0 0 1 0 0,0 0 0 0 0,1 0 0 0 0,-1 0 0 0 0,1 0-1 0 0,-1 0 1 0 0,1 0 0 0 0,-1 1 0 0 0,1-1-1 0 0,-1 0 1 0 0,1 1 0 0 0,0-1 0 0 0,-1 1-1 0 0,1 0 1 0 0,0 0 0 0 0,0-1 0 0 0,-1 1 0 0 0,1 0-1 0 0,0 0 1 0 0,0 1 0 0 0,-1-1 0 0 0,1 0-1 0 0,0 1 1 0 0,-1-1 0 0 0,1 1 0 0 0,0-1-1 0 0,-1 1 1 0 0,1 0 0 0 0,-1-1 0 0 0,1 1-1 0 0,-1 0 1 0 0,1 0 0 0 0,-1 0 0 0 0,0 0 0 0 0,1 1-1 0 0,-1-1 1 0 0,0 0 0 0 0,0 0 0 0 0,0 1-1 0 0,0-1 1 0 0,0 1 0 0 0,0-1 0 0 0,0 1-1 0 0,-1-1 1 0 0,1 1 0 0 0,-1 0 0 0 0,1-1-1 0 0,-1 1 1 0 0,1 0 0 0 0,-1 0 14 0 0,6 10 200 0 0,-2 0-1 0 0,1 0 1 0 0,-2 0 0 0 0,1 0-1 0 0,-2 0 1 0 0,1 1 0 0 0,-2 0-1 0 0,0-1 1 0 0,0 1 0 0 0,-1 0 0 0 0,-1-1-1 0 0,0 1 1 0 0,-1 0 0 0 0,0-1-1 0 0,-1 1 1 0 0,0-1 0 0 0,-1 0-1 0 0,0 0 1 0 0,-1 0 0 0 0,-1-1-1 0 0,0 0 1 0 0,-1 2-200 0 0,7-13 19 0 0,-1 1 0 0 0,1-1 0 0 0,0 1 0 0 0,-1-1 1 0 0,1 0-1 0 0,0 1 0 0 0,-1-1 0 0 0,1 1 0 0 0,-1-1 0 0 0,1 0 0 0 0,-1 0 0 0 0,1 1 0 0 0,-1-1 1 0 0,1 0-1 0 0,0 0 0 0 0,-1 1 0 0 0,0-1 0 0 0,1 0 0 0 0,-1 0 0 0 0,1 0 0 0 0,-1 0 1 0 0,1 0-1 0 0,-1 0 0 0 0,1 0 0 0 0,-1 0 0 0 0,1 0 0 0 0,-1 0 0 0 0,1 0 0 0 0,-1 0 0 0 0,1 0 1 0 0,-1-1-1 0 0,1 1 0 0 0,-1 0 0 0 0,1 0 0 0 0,-1 0 0 0 0,1-1 0 0 0,-1 1 0 0 0,1 0 0 0 0,-1-1 1 0 0,1 1-1 0 0,0 0 0 0 0,-1-1 0 0 0,1 1 0 0 0,0-1 0 0 0,-1 1 0 0 0,1 0 0 0 0,0-1 1 0 0,-1 1-1 0 0,1-1 0 0 0,0 1 0 0 0,0-1 0 0 0,-1 1 0 0 0,1-1 0 0 0,0 1 0 0 0,0-1 0 0 0,0 1 1 0 0,0-1-1 0 0,0 1 0 0 0,0-1 0 0 0,0 0 0 0 0,0 1 0 0 0,0-1 0 0 0,0 1 0 0 0,0-1 0 0 0,0 1 1 0 0,0-1-1 0 0,1 1 0 0 0,-1-1 0 0 0,0 1-19 0 0,-4-12 3 0 0,0 1 0 0 0,1-1 0 0 0,1 0 0 0 0,0 0 0 0 0,0 0 1 0 0,1 0-1 0 0,0 0 0 0 0,1 0 0 0 0,1 0 0 0 0,0 0 0 0 0,1 0 0 0 0,0 0 0 0 0,0 0 0 0 0,2 0 1 0 0,-1 1-1 0 0,1-1 0 0 0,1 1 0 0 0,0 0 0 0 0,1 1 0 0 0,0-1 0 0 0,0 1 0 0 0,1 0 1 0 0,1 0-1 0 0,0 1-3 0 0,105-57-392 0 0,10 28-3501 0 0,-82 23 2283 0 0,-21 8 474 0 0</inkml:trace>
  <inkml:trace contextRef="#ctx0" brushRef="#br1" timeOffset="-211136.98">22496 10831 3377 0 0,'12'-10'1769'0'0,"16"-48"-1748"0"0,-2-2 0 0 0,-3-1-1 0 0,-2 0 1 0 0,-4-2-1 0 0,-2 0 1 0 0,-2-1 0 0 0,-4 0-1 0 0,-2-1 1 0 0,-3-23-21 0 0,4 19 439 0 0,-3-109 218 0 0,-5 176-628 0 0,-1-1-1 0 0,1 1 1 0 0,-1-1-1 0 0,0 1 1 0 0,1 0-1 0 0,-1-1 1 0 0,-1 1-1 0 0,1 0 1 0 0,0 0-1 0 0,0 0 1 0 0,-1 0-1 0 0,1 0 1 0 0,-1 0-1 0 0,0 0 1 0 0,1 0-1 0 0,-1 0 1 0 0,0 1 0 0 0,0-1-1 0 0,0 1 1 0 0,0-1-1 0 0,-1 1 1 0 0,1 0-1 0 0,0 0 1 0 0,-1 0-1 0 0,1 0 1 0 0,0 0-1 0 0,-1 1 1 0 0,1-1-1 0 0,-1 1 1 0 0,1 0-1 0 0,-1-1 1 0 0,1 1-1 0 0,-1 0 1 0 0,1 0-1 0 0,-1 1 1 0 0,1-1 0 0 0,-1 0-1 0 0,1 1 1 0 0,-1 0-1 0 0,1-1 1 0 0,0 1-1 0 0,-1 0 1 0 0,1 0-1 0 0,0 1 1 0 0,0-1-1 0 0,0 0 1 0 0,0 1-1 0 0,0-1 1 0 0,0 1-1 0 0,0 0 1 0 0,0-1-1 0 0,0 1 1 0 0,1 0-1 0 0,-1 0 1 0 0,1 0-1 0 0,-1 0 1 0 0,1 1 0 0 0,0-1-1 0 0,0 0-28 0 0,-11 10 13 0 0,1 1 0 0 0,0 0 0 0 0,1 1-1 0 0,1 0 1 0 0,0 0 0 0 0,1 1 0 0 0,0 0 0 0 0,2 0 0 0 0,-1 1-1 0 0,2 0 1 0 0,0 0 0 0 0,1 1 0 0 0,1-1 0 0 0,0 1 0 0 0,1 0-1 0 0,1 4-12 0 0,2 23-3 0 0,2 0 0 0 0,2 0-1 0 0,1-1 1 0 0,3 0 0 0 0,2 0-1 0 0,1-1 1 0 0,2 0 0 0 0,16 30 3 0 0,-29-67-6 0 0,0-1 1 0 0,1 1-1 0 0,0 0 0 0 0,0 0 1 0 0,0-1-1 0 0,0 1 0 0 0,1-1 1 0 0,0 0-1 0 0,0 0 0 0 0,0 0 1 0 0,0 0-1 0 0,0 0 1 0 0,1-1-1 0 0,0 1 0 0 0,0-1 1 0 0,0 0-1 0 0,0 0 0 0 0,0 0 1 0 0,1-1-1 0 0,-1 0 0 0 0,1 0 1 0 0,-1 0-1 0 0,1 0 1 0 0,0-1-1 0 0,0 1 0 0 0,0-1 1 0 0,0 0-1 0 0,0-1 0 0 0,0 1 1 0 0,0-1-1 0 0,0 0 0 0 0,0-1 1 0 0,0 1-1 0 0,0-1 1 0 0,0 0-1 0 0,0 0 0 0 0,0 0 1 0 0,0-1-1 0 0,-1 0 0 0 0,5-1 6 0 0,13-15-197 0 0,0 0-1 0 0,-2-1 0 0 0,0-1 1 0 0,-1-1-1 0 0,-2 0 0 0 0,0-1 0 0 0,-1-2 1 0 0,3-6 197 0 0,36-53-2225 0 0,-18 128 3510 0 0,8 34-547 0 0,-44-78-687 0 0,-1 1-1 0 0,1-1 1 0 0,-1 0-1 0 0,1 0 1 0 0,0 1 0 0 0,-1-1-1 0 0,1 0 1 0 0,0 0-1 0 0,0 0 1 0 0,0 0-1 0 0,0 0 1 0 0,0 0-1 0 0,0 0 1 0 0,0 0-1 0 0,0-1 1 0 0,0 1-1 0 0,0 0 1 0 0,1-1 0 0 0,-1 1-1 0 0,0-1 1 0 0,1 1-1 0 0,-1-1 1 0 0,0 1-1 0 0,1-1 1 0 0,-1 0-1 0 0,0 0 1 0 0,1 0-1 0 0,-1 1 1 0 0,0-1-1 0 0,1-1 1 0 0,-1 1 0 0 0,0 0-1 0 0,1 0 1 0 0,-1 0-1 0 0,1-1 1 0 0,-1 1-1 0 0,0-1 1 0 0,0 1-1 0 0,1-1 1 0 0,-1 1-1 0 0,1-2-50 0 0,26-51 738 0 0,-20 27-750 0 0,-2-2-1 0 0,-1 1 0 0 0,-1 0 0 0 0,-1-1 1 0 0,-2 0-1 0 0,-1 0 0 0 0,-1 0 0 0 0,-1 1 1 0 0,-3-9 12 0 0,-26-48-158 0 0,30 82 131 0 0,0 1 0 0 0,0-1 1 0 0,0 0-1 0 0,0 0 0 0 0,-1 1 1 0 0,1-1-1 0 0,-1 1 0 0 0,1-1 1 0 0,-1 1-1 0 0,1 0 0 0 0,-1 0 1 0 0,0-1-1 0 0,0 1 0 0 0,1 0 1 0 0,-1 1-1 0 0,0-1 1 0 0,0 0-1 0 0,0 0 0 0 0,0 1 1 0 0,0-1-1 0 0,0 1 0 0 0,0 0 1 0 0,0 0-1 0 0,-1-1 0 0 0,1 1 1 0 0,0 1-1 0 0,0-1 0 0 0,0 0 1 0 0,0 0-1 0 0,0 1 0 0 0,0-1 1 0 0,0 1-1 0 0,0 0 0 0 0,0-1 1 0 0,0 1-1 0 0,0 0 0 0 0,1 0 1 0 0,-1 0-1 0 0,-1 2 27 0 0,-8 7-22 0 0,1 0 0 0 0,1 1-1 0 0,0 0 1 0 0,0 0 0 0 0,1 1 0 0 0,1 1 0 0 0,0-1 0 0 0,1 1-1 0 0,0 0 1 0 0,0 1 0 0 0,-1 10 22 0 0,3-16 158 0 0,0 1 1 0 0,0 0-1 0 0,1 1 1 0 0,1-1-1 0 0,-1 1 1 0 0,2-1-1 0 0,-1 1 0 0 0,1-1 1 0 0,1 1-1 0 0,0 0 1 0 0,0 0-1 0 0,1-1 1 0 0,0 1-1 0 0,0 0 0 0 0,4 8-158 0 0,1-9 85 0 0,0-1-1 0 0,1 1 0 0 0,1-1 1 0 0,-1-1-1 0 0,1 1 0 0 0,0-1 1 0 0,1-1-1 0 0,0 0 0 0 0,0 0 1 0 0,0 0-1 0 0,1-1 0 0 0,0-1 1 0 0,0 0-1 0 0,0 0 0 0 0,0-1 1 0 0,1 0-1 0 0,-1 0 0 0 0,1-1 1 0 0,0-1-1 0 0,-1 0 0 0 0,1-1 1 0 0,10 0-85 0 0,116-22-2224 0 0,-103 13 115 0 0,-16 5 940 0 0</inkml:trace>
  <inkml:trace contextRef="#ctx0" brushRef="#br1" timeOffset="-207427.099">24213 10094 432 0 0,'-20'4'24'0'0,"10"-4"26"0"0,-1 1 0 0 0,0 1 0 0 0,0 0 0 0 0,1 0 0 0 0,-1 1 0 0 0,1 0-1 0 0,0 1 1 0 0,0 0 0 0 0,0 1 0 0 0,0 0 0 0 0,1 0 0 0 0,0 1 0 0 0,0 0 0 0 0,1 1 0 0 0,-1 0 0 0 0,1 0 0 0 0,1 1 0 0 0,-1 0 0 0 0,1 0 0 0 0,1 1-50 0 0,5-9-6 0 0,1 1 17 0 0,0-1 0 0 0,-1 1 1 0 0,1-1-1 0 0,0 1 0 0 0,0 0 0 0 0,-1-1 1 0 0,1 1-1 0 0,0-1 0 0 0,0 1 0 0 0,0 0 1 0 0,0-1-1 0 0,0 1 0 0 0,0-1 0 0 0,0 1 0 0 0,0 0 1 0 0,0-1-1 0 0,0 1 0 0 0,0 0 0 0 0,0-1 1 0 0,0 1-1 0 0,0-1 0 0 0,0 1 0 0 0,1 0 1 0 0,-1-1-1 0 0,0 1 0 0 0,0-1 0 0 0,1 1 1 0 0,-1-1-1 0 0,1 1 0 0 0,-1-1 0 0 0,0 1 0 0 0,1-1 1 0 0,-1 1-1 0 0,1-1 0 0 0,-1 0 0 0 0,1 1 1 0 0,-1-1-1 0 0,1 1 0 0 0,-1-1 0 0 0,1 0 1 0 0,-1 0-1 0 0,1 1 0 0 0,0-1 0 0 0,-1 0 1 0 0,1 0-1 0 0,-1 0 0 0 0,1 0 0 0 0,0 0 0 0 0,-1 0 1 0 0,1 0-1 0 0,0 0 0 0 0,0 0-11 0 0,0 1 5 0 0,112 46 1311 0 0,-21-28 1641 0 0,-97-7 148 0 0,-35 33-3217 0 0,39-45 195 0 0,-100 73-133 0 0,52-38-409 0 0,124-59-1842 0 0,-7-18 2154 0 0,-1-4 0 0 0,-3-3-1 0 0,41-40 148 0 0,-86 72 49 0 0,-13 12 1 0 0,-3 1 28 0 0,1 0-1 0 0,0 0 0 0 0,0 0 0 0 0,0 1 0 0 0,0-1 0 0 0,1 1 0 0 0,-1 0 0 0 0,1 0 0 0 0,0 1 0 0 0,0-1 0 0 0,0 1 1 0 0,0 0-1 0 0,0 1 0 0 0,1-1 0 0 0,-1 1 0 0 0,0 0 0 0 0,1 0 0 0 0,-1 1 0 0 0,1-1 0 0 0,3 1-77 0 0,27 82 331 0 0,-34-73-318 0 0,33 185 696 0 0,-34-193-715 0 0,0-1 0 0 0,0 0 0 0 0,0 1 0 0 0,0-1 0 0 0,0 0 0 0 0,0 0 0 0 0,0 0 0 0 0,0 0 0 0 0,0 0 0 0 0,0 0 0 0 0,0 0 1 0 0,0 0-1 0 0,0 0 0 0 0,0 0 0 0 0,1 0 0 0 0,-1-1 0 0 0,0 1 0 0 0,-1 0 0 0 0,1-1 0 0 0,0 1 0 0 0,0-1 0 0 0,0 1 0 0 0,0-1 1 0 0,0 1-1 0 0,0-1 0 0 0,0 0 0 0 0,-1 1 0 0 0,1-1 0 0 0,0 0 0 0 0,-1 0 0 0 0,1 0 0 0 0,0 1 0 0 0,-1-1 0 0 0,1 0 0 0 0,-1 0 0 0 0,1 0 1 0 0,-1 0-1 0 0,0 0 0 0 0,1 0 0 0 0,-1 0 0 0 0,0 0 0 0 0,0 0 0 0 0,0 0 6 0 0,4-5-11 0 0,38-74-245 0 0,-11 21 112 0 0,-4 71 73 0 0,52 49 339 0 0,-74-56-134 0 0,0-1 0 0 0,1 1-1 0 0,0-1 1 0 0,0-1-1 0 0,0 1 1 0 0,0-1-1 0 0,0 0 1 0 0,1 0-1 0 0,0-1 1 0 0,-1 0-1 0 0,1 0 1 0 0,0-1-1 0 0,0 1 1 0 0,0-1-1 0 0,0-1 1 0 0,1 0-134 0 0,31-70 1212 0 0,-19-24-914 0 0,-18 73-287 0 0,0 0 1 0 0,-1 0 0 0 0,-1 0 0 0 0,0 0 0 0 0,-2 0 0 0 0,-1 0 0 0 0,-3-11-12 0 0,6 27-1 0 0,0 4-9 0 0,0-1 0 0 0,0 0 0 0 0,0 0 0 0 0,0 1 0 0 0,0-1 0 0 0,0 0 0 0 0,-1 1-1 0 0,1-1 1 0 0,-1 0 0 0 0,1 1 0 0 0,-1-1 0 0 0,1 0 0 0 0,-1 1 0 0 0,0-1 0 0 0,0 1 0 0 0,0-1 0 0 0,0 1-1 0 0,0-1 1 0 0,0 1 0 0 0,0 0 0 0 0,0 0 0 0 0,-1-1 0 0 0,1 1 0 0 0,-1 0 0 0 0,1 0 0 0 0,0 0 0 0 0,-1 0 0 0 0,0 1-1 0 0,1-1 1 0 0,-1 0 0 0 0,1 1 0 0 0,-1-1 0 0 0,0 1 0 0 0,1-1 0 0 0,-1 1 0 0 0,0 0 0 0 0,0 0 0 0 0,1 0-1 0 0,-1 0 1 0 0,0 0 0 0 0,0 0 0 0 0,1 0 0 0 0,-1 1 0 0 0,0-1 0 0 0,1 0 0 0 0,-1 1 0 0 0,0 0 0 0 0,1-1-1 0 0,-1 1 1 0 0,1 0 0 0 0,-1 0 0 0 0,1 0 0 0 0,-1 0 0 0 0,1 0 0 0 0,-1 0 0 0 0,0 1 10 0 0,-9 11-20 0 0,0 1 0 0 0,0 0 1 0 0,1 0-1 0 0,1 1 0 0 0,0 0 1 0 0,2 1-1 0 0,-1 0 0 0 0,2 1 0 0 0,0-1 1 0 0,1 1-1 0 0,1 0 0 0 0,0 0 1 0 0,1 1-1 0 0,1-1 0 0 0,1 1 0 0 0,0-1 1 0 0,2 1-1 0 0,0 4 20 0 0,-21 333 152 0 0,16-321-124 0 0,0 0 1 0 0,-3-1-1 0 0,-1 1 0 0 0,-1-1 0 0 0,-2-1 0 0 0,-9 21-28 0 0,18-50-2 0 0,1 0-1 0 0,-1 1 0 0 0,1-1 0 0 0,-1 0 0 0 0,0 0 0 0 0,0 0 0 0 0,0 0 0 0 0,-1 0 0 0 0,1 0 0 0 0,-1-1 0 0 0,1 1 0 0 0,-1-1 1 0 0,0 1-1 0 0,0-1 0 0 0,0 0 0 0 0,0-1 0 0 0,-1 1 0 0 0,1 0 0 0 0,0-1 0 0 0,-1 0 0 0 0,1 1 0 0 0,-1-2 0 0 0,0 1 1 0 0,1 0-1 0 0,-1-1 0 0 0,0 1 0 0 0,0-1 3 0 0,3-1-10 0 0,0 0 0 0 0,0 1 0 0 0,0-1 1 0 0,0 0-1 0 0,0 0 0 0 0,0 0 0 0 0,0 0 0 0 0,0 0 0 0 0,0 0 1 0 0,1-1-1 0 0,-1 1 0 0 0,0 0 0 0 0,1 0 0 0 0,-1 0 1 0 0,1-1-1 0 0,-1 1 0 0 0,1 0 0 0 0,0-1 0 0 0,-1 1 0 0 0,1 0 1 0 0,0-1-1 0 0,0 1 0 0 0,0-1 0 0 0,0 1 0 0 0,0 0 1 0 0,0-1-1 0 0,1 1 0 0 0,-1 0 0 0 0,0-1 0 0 0,1 1 0 0 0,-1 0 1 0 0,1-1-1 0 0,-1 1 0 0 0,1 0 0 0 0,-1 0 0 0 0,2-1 10 0 0,19-53-181 0 0,2 1 0 0 0,3 2-1 0 0,2 0 1 0 0,34-46 181 0 0,-44 69-120 0 0,182-241-596 0 0,-189 257 755 0 0,1 0 0 0 0,0 1 1 0 0,1 1-1 0 0,0 0 0 0 0,1 0 0 0 0,0 2 1 0 0,1-1-1 0 0,0 2 0 0 0,0 0 1 0 0,1 1-1 0 0,1 0-39 0 0,-16 7 22 0 0,0 0 0 0 0,0 0 1 0 0,0 0-1 0 0,-1 0 0 0 0,1 1 1 0 0,0-1-1 0 0,0 0 0 0 0,0 0 0 0 0,0 1 1 0 0,-1-1-1 0 0,1 0 0 0 0,0 1 1 0 0,-1-1-1 0 0,1 1 0 0 0,0-1 0 0 0,-1 1 1 0 0,1-1-1 0 0,0 1 0 0 0,-1 0 1 0 0,1-1-1 0 0,-1 1 0 0 0,1 0 0 0 0,-1-1 1 0 0,1 1-1 0 0,-1 0 0 0 0,0 0 1 0 0,1 0-1 0 0,-1-1 0 0 0,0 1 1 0 0,0 0-1 0 0,1 0 0 0 0,-1 0 0 0 0,0-1 1 0 0,0 1-1 0 0,0 0 0 0 0,0 0 1 0 0,0 0-1 0 0,0 0 0 0 0,0 0 0 0 0,0-1 1 0 0,-1 1-1 0 0,1 0 0 0 0,0 0 1 0 0,0 0-1 0 0,-1-1 0 0 0,1 1 0 0 0,-1 0 1 0 0,1 0-1 0 0,0-1 0 0 0,-1 1 1 0 0,0 0-23 0 0,1 15 120 0 0,-1 153 319 0 0,1-169-443 0 0,1-1 0 0 0,-1 0-1 0 0,0 0 1 0 0,0 1 0 0 0,0-1 0 0 0,1 0-1 0 0,-1 1 1 0 0,0-1 0 0 0,0 0 0 0 0,1 1-1 0 0,-1-1 1 0 0,1 0 0 0 0,-1 1 0 0 0,1-1-1 0 0,-1 1 1 0 0,1-1 0 0 0,-1 1 0 0 0,1-1-1 0 0,-1 1 1 0 0,1-1 0 0 0,0 1 0 0 0,-1 0-1 0 0,1-1 1 0 0,0 1 0 0 0,-1 0 0 0 0,1-1-1 0 0,0 1 1 0 0,-1 0 0 0 0,1 0-1 0 0,0 0 1 0 0,0 0 0 0 0,-1 0 0 0 0,1 0-1 0 0,0 0 1 0 0,0 0 0 0 0,-1 0 0 0 0,1 0-1 0 0,0 0 1 0 0,0 0 0 0 0,-1 0 0 0 0,1 1-1 0 0,0-1 1 0 0,-1 0 0 0 0,1 0 0 0 0,0 1-1 0 0,-1-1 1 0 0,1 1 0 0 0,0-1 0 0 0,-1 0-1 0 0,1 1 1 0 0,-1-1 0 0 0,1 1 0 0 0,-1 0-1 0 0,1-1 1 0 0,-1 1 0 0 0,1-1 0 0 0,-1 1-1 0 0,0 0 1 0 0,1-1 0 0 0,-1 1 0 0 0,0 0-1 0 0,0-1 1 0 0,1 1 0 0 0,-1 0 0 0 0,0-1-1 0 0,0 1 1 0 0,0 0 0 0 0,0 0 4 0 0,69-90-190 0 0,19-59-886 0 0,-80 165 1053 0 0,6 24 46 0 0,52 105 376 0 0,-26-148 140 0 0,40-52-578 0 0,12-81-288 0 0,-65 208 550 0 0,3-68 68 0 0,-27-5-285 0 0,1-1 0 0 0,0 0 0 0 0,-1 0 0 0 0,1 0 0 0 0,0 0 0 0 0,-1-1 0 0 0,0 1-1 0 0,1-1 1 0 0,-1 0 0 0 0,0 0 0 0 0,0 0 0 0 0,0-1 0 0 0,0 1 0 0 0,0-1 0 0 0,-1 0 0 0 0,1 1 0 0 0,-1-1 0 0 0,1 0 0 0 0,-1 0 0 0 0,0-1 0 0 0,0 0-6 0 0,77-189 80 0 0,-87 191-127 0 0,-17 114 77 0 0,29-55 20 0 0,-3-56-42 0 0,-1-1 2 0 0,0 0 3 0 0,0 0-4 0 0,0 0 1 0 0,162-14 23 0 0,-41 17 3 0 0,-53 10 92 0 0,-6 6-24 0 0,-56-17-111 0 0,0-1-1 0 0,0 0 1 0 0,0 0-1 0 0,0-1 1 0 0,0 1-1 0 0,0-1 1 0 0,0-1-1 0 0,0 1 0 0 0,0-1 1 0 0,0 0-1 0 0,0 0 1 0 0,0-1-1 0 0,0 0 1 0 0,-1 0-1 0 0,1 0 1 0 0,-1-1-1 0 0,1 1 1 0 0,-1-1-1 0 0,0-1 1 0 0,0 1-1 0 0,0-1 1 0 0,0 0-1 0 0,-1 0 1 0 0,0 0-1 0 0,1 0 1 0 0,-2-1-1 0 0,3-2 8 0 0,84-145-409 0 0,-70 104 591 0 0,-3-1 0 0 0,-1-1 0 0 0,-3 0 1 0 0,-2-1-1 0 0,-2-1 0 0 0,-3 1 0 0 0,-1-6-182 0 0,-18 6 954 0 0,9 68-846 0 0,-33 434-296 0 0,37-443 201 0 0,-2 2 10 0 0,1 1-1 0 0,1-1 1 0 0,-1 1 0 0 0,2 0 0 0 0,-1-1 0 0 0,2 1 0 0 0,-1-1 0 0 0,1 1 0 0 0,1-1 0 0 0,0 0 0 0 0,0 0 0 0 0,3 5-23 0 0,-2-14-11 0 0,0 1 0 0 0,0-1 1 0 0,0 0-1 0 0,0 0 1 0 0,0-1-1 0 0,0 1 1 0 0,0-1-1 0 0,0 0 1 0 0,1 0-1 0 0,-1 0 1 0 0,0-1-1 0 0,0 1 1 0 0,0-1-1 0 0,0 0 0 0 0,0 0 1 0 0,0 0-1 0 0,0-1 1 0 0,-1 1-1 0 0,1-1 1 0 0,0 0-1 0 0,-1 0 1 0 0,1-1-1 0 0,-1 1 1 0 0,0-1-1 0 0,0 1 1 0 0,0-1-1 0 0,0 0 0 0 0,0 0 1 0 0,0 0-1 0 0,-1-1 1 0 0,1 1 10 0 0,9-11-44 0 0,-1-1 1 0 0,-1 0-1 0 0,0 0 1 0 0,0-1-1 0 0,-2 0 0 0 0,0 0 1 0 0,-1-1-1 0 0,0 0 1 0 0,1-8 43 0 0,6-15 134 0 0,-23 48-123 0 0,-19 109 96 0 0,27-110-97 0 0,1 0 1 0 0,-1 0-1 0 0,1 1 1 0 0,0-1 0 0 0,1 0-1 0 0,0 0 1 0 0,0 0-1 0 0,0 0 1 0 0,1 0-1 0 0,0 0 1 0 0,0-1-1 0 0,1 1 1 0 0,0 0 0 0 0,0-1-1 0 0,0 0 1 0 0,1 0-1 0 0,0 0 1 0 0,0 0-1 0 0,1-1 1 0 0,-1 1-1 0 0,1-1 1 0 0,1 0 0 0 0,-1-1-1 0 0,1 1 1 0 0,-1-1-1 0 0,1 0 1 0 0,0 0-1 0 0,1-1 1 0 0,-1 0-1 0 0,1 0 1 0 0,-1 0 0 0 0,1-1-1 0 0,0 0 1 0 0,0-1-1 0 0,5 2-10 0 0,-7-4-134 0 0,0 0-1 0 0,0 0 0 0 0,1-1 1 0 0,-1 0-1 0 0,-1 0 0 0 0,1 0 1 0 0,0 0-1 0 0,0-1 0 0 0,-1 1 1 0 0,1-1-1 0 0,-1 0 0 0 0,0-1 1 0 0,0 1-1 0 0,0-1 0 0 0,-1 0 1 0 0,1 0-1 0 0,-1 0 0 0 0,0 0 1 0 0,0 0-1 0 0,0-1 0 0 0,0 0 1 0 0,-1 1-1 0 0,0-1 0 0 0,0 0 1 0 0,0 0-1 0 0,-1 0 0 0 0,0 0 1 0 0,0-1-1 0 0,0 1 0 0 0,0 0 1 0 0,-1 0-1 0 0,0-1 0 0 0,0 1 1 0 0,0 0-1 0 0,-1 0 0 0 0,0-1 1 0 0,-1-3 134 0 0,0-17-1299 0 0,3 0-419 0 0</inkml:trace>
  <inkml:trace contextRef="#ctx0" brushRef="#br1" timeOffset="-207196.688">26352 9796 7402 0 0,'28'16'4225'0'0,"30"-7"-4311"0"0,-55-9 237 0 0,42 6-5 0 0,1-2 1 0 0,-1-2-1 0 0,1-2 1 0 0,0-2-1 0 0,0-1 1 0 0,-1-3-1 0 0,38-11-146 0 0,47-57-3635 0 0,-116 63 2599 0 0,-1 3-297 0 0</inkml:trace>
  <inkml:trace contextRef="#ctx0" brushRef="#br1" timeOffset="-206970.037">25667 9677 11170 0 0,'-21'25'4017'0'0,"7"-7"-3201"0"0,3-4-816 0 0,4 0-56 0 0,-7-2-224 0 0,14-5-224 0 0,5-2-88 0 0,1-2-80 0 0,1-3-64 0 0,2 0-176 0 0,-4-3-169 0 0,11-2-231 0 0,-2-4-408 0 0,-3-10 1176 0 0,-1 3-713 0 0,3-10-223 0 0</inkml:trace>
  <inkml:trace contextRef="#ctx0" brushRef="#br1" timeOffset="-206645.027">24401 9487 9634 0 0,'-13'21'3305'0'0,"-1"4"-2761"0"0,11-13-616 0 0,-2-3-272 0 0,8-3-184 0 0,-1 1-232 0 0,4-7-297 0 0,5-3 713 0 0,5-4-504 0 0,2-2-168 0 0</inkml:trace>
  <inkml:trace contextRef="#ctx0" brushRef="#br1" timeOffset="-205615.989">28325 9680 5593 0 0,'-329'109'3688'0'0,"215"-56"-2513"0"0,113-52-1201 0 0,1-1 9 0 0,-1 0-1 0 0,1 0 1 0 0,-1 0 0 0 0,1 0-1 0 0,-1 0 1 0 0,1 0-1 0 0,-1 0 1 0 0,1 1 0 0 0,-1-1-1 0 0,1 0 1 0 0,0 0 0 0 0,-1 1-1 0 0,1-1 1 0 0,-1 0-1 0 0,1 0 1 0 0,0 1 0 0 0,-1-1-1 0 0,1 1 1 0 0,0-1-1 0 0,-1 0 1 0 0,1 1 0 0 0,0-1-1 0 0,-1 1 1 0 0,1-1 0 0 0,0 0-1 0 0,0 1 1 0 0,0-1-1 0 0,-1 1 1 0 0,1-1 0 0 0,0 1-1 0 0,0-1 1 0 0,0 1 0 0 0,0-1-1 0 0,0 1 1 0 0,0-1-1 0 0,0 1 1 0 0,0-1 0 0 0,0 1-1 0 0,0-1 1 0 0,0 1-1 0 0,0-1 1 0 0,1 1 0 0 0,-1-1-1 0 0,0 1 1 0 0,0-1 0 0 0,0 1-1 0 0,1-1 1 0 0,-1 0-1 0 0,0 1 1 0 0,0-1 0 0 0,1 1-1 0 0,-1-1 1 0 0,0 0 0 0 0,1 1-1 0 0,-1-1 1 0 0,1 0-1 0 0,-1 1 1 0 0,1-1 17 0 0,92 59 52 0 0,84-28 51 0 0,-151-19 202 0 0,-42 21-123 0 0,-29 21 44 0 0,-145 77 98 0 0,89-46-2032 0 0,105-94-3036 0 0,26-17 3751 0 0</inkml:trace>
  <inkml:trace contextRef="#ctx0" brushRef="#br1" timeOffset="-205369.906">28548 9801 7402 0 0,'15'119'4019'0'0,"8"146"-4604"0"0,-25-244 590 0 0,2-15-3962 0 0,7-41 3138 0 0</inkml:trace>
  <inkml:trace contextRef="#ctx0" brushRef="#br1" timeOffset="-203832.958">28808 9959 7017 0 0,'21'54'3536'0'0,"0"35"-4103"0"0,-17-68 801 0 0,-1-4-89 0 0,0 0 0 0 0,-1 1 0 0 0,-1-1 0 0 0,-1 1 1 0 0,0 0-1 0 0,-1-1 0 0 0,-1 1 0 0 0,-4 15-145 0 0,6-33-7 0 0,0-1 0 0 0,0 1-1 0 0,0 0 1 0 0,0-1 0 0 0,0 1 0 0 0,0-1-1 0 0,0 1 1 0 0,0 0 0 0 0,0-1 0 0 0,0 1-1 0 0,0-1 1 0 0,0 1 0 0 0,0 0 0 0 0,0-1-1 0 0,0 1 1 0 0,0 0 0 0 0,-1-1 0 0 0,1 1-1 0 0,0-1 1 0 0,0 1 0 0 0,0 0 0 0 0,-1 0-1 0 0,1-1 1 0 0,0 1 0 0 0,0 0 0 0 0,-1-1-1 0 0,1 1 1 0 0,0 0 0 0 0,-1 0 0 0 0,1-1-1 0 0,0 1 1 0 0,-1 0 0 0 0,1 0 0 0 0,-1 0-1 0 0,1 0 1 0 0,0-1 0 0 0,-1 1-1 0 0,1 0 1 0 0,0 0 0 0 0,-1 0 0 0 0,1 0-1 0 0,-1 0 1 0 0,1 0 0 0 0,0 0 0 0 0,-1 0-1 0 0,1 0 1 0 0,-1 0 0 0 0,1 0 0 0 0,0 1-1 0 0,-1-1 1 0 0,1 0 0 0 0,-1 0 0 0 0,1 0-1 0 0,0 0 1 0 0,-1 1 0 0 0,1-1 0 0 0,0 0 7 0 0,-2-162-1698 0 0,3 157 1678 0 0,2-18-246 0 0,1 0 0 0 0,1 0-1 0 0,1 0 1 0 0,1 1-1 0 0,1 0 1 0 0,0 0-1 0 0,2 1 1 0 0,5-7 266 0 0,-12 24 51 0 0,0 0 0 0 0,0 0 0 0 0,0 1 1 0 0,1-1-1 0 0,0 1 0 0 0,-1 0 0 0 0,1 0 0 0 0,0 0 0 0 0,0 1 1 0 0,1-1-1 0 0,-1 1 0 0 0,1 0 0 0 0,-1 0 0 0 0,1 1 0 0 0,-1-1 1 0 0,1 1-1 0 0,0 0 0 0 0,0 0 0 0 0,0 1 0 0 0,0 0 0 0 0,-1-1 1 0 0,1 2-1 0 0,0-1 0 0 0,0 0 0 0 0,0 1 0 0 0,0 0 0 0 0,0 0 1 0 0,-1 0-1 0 0,1 1 0 0 0,-1 0 0 0 0,1 0 0 0 0,-1 0 0 0 0,1 0 1 0 0,-1 1-1 0 0,0-1 0 0 0,0 1 0 0 0,0 0 0 0 0,2 3-51 0 0,2 5 10 0 0,-1 1 0 0 0,0 0-1 0 0,-1 1 1 0 0,0 0 0 0 0,-1 0-1 0 0,0 0 1 0 0,-1 0 0 0 0,-1 1-1 0 0,0-1 1 0 0,-1 2-10 0 0,0-7 19 0 0,-6 93 436 0 0,4 14 491 0 0,-6-91-1844 0 0,9-33 805 0 0,42-132-473 0 0,7 34-22 0 0,-51 105 587 0 0,0 0-1 0 0,0-1 0 0 0,0 1 1 0 0,0 0-1 0 0,1 0 1 0 0,-1 0-1 0 0,1 0 0 0 0,-1 1 1 0 0,1-1-1 0 0,0 0 1 0 0,0 1-1 0 0,0-1 0 0 0,0 1 1 0 0,0-1-1 0 0,0 1 1 0 0,0 0-1 0 0,0 0 0 0 0,1 0 1 0 0,-1 0-1 0 0,0 1 1 0 0,1-1-1 0 0,-1 0 0 0 0,1 1 1 0 0,-1 0-1 0 0,0-1 1 0 0,1 1-1 0 0,-1 0 0 0 0,1 0 1 0 0,-1 1-1 0 0,1-1 1 0 0,-1 0-1 0 0,0 1 0 0 0,1 0 1 0 0,-1-1-1 0 0,0 1 1 0 0,1 0-1 0 0,-1 0 1 0 0,0 0-1 0 0,0 1 0 0 0,0-1 1 0 0,0 0-1 0 0,0 1 1 0 0,0-1-1 0 0,0 1 0 0 0,0 0 1 0 0,-1 0-1 0 0,1-1 1 0 0,-1 1-1 0 0,1 0 0 0 0,-1 0 1 0 0,0 1-1 0 0,0-1 1 0 0,0 0-1 0 0,0 0 0 0 0,0 1 1 0 0,0-1 1 0 0,30 81 1028 0 0,-28-72-1001 0 0,0 0 1 0 0,0-1 0 0 0,1 1 0 0 0,0-1 0 0 0,1 1-1 0 0,1-1 1 0 0,-1-1 0 0 0,2 1 0 0 0,-1-1-1 0 0,8 8-27 0 0,-12-15-2 0 0,-1-1 0 0 0,1 0-1 0 0,-1 0 1 0 0,1 0-1 0 0,0 0 1 0 0,-1 0 0 0 0,1-1-1 0 0,0 1 1 0 0,0 0-1 0 0,0-1 1 0 0,0 0-1 0 0,-1 1 1 0 0,1-1 0 0 0,0 0-1 0 0,0 0 1 0 0,0 0-1 0 0,0 0 1 0 0,0 0 0 0 0,0 0-1 0 0,-1-1 1 0 0,1 1-1 0 0,0 0 1 0 0,0-1 0 0 0,0 0-1 0 0,0 1 1 0 0,-1-1-1 0 0,1 0 1 0 0,0 0-1 0 0,-1 0 1 0 0,1 0 0 0 0,-1 0-1 0 0,1 0 1 0 0,-1-1-1 0 0,0 1 1 0 0,1 0 0 0 0,0-2 2 0 0,46-53-93 0 0,-48 55 88 0 0,158-267-507 0 0,-152 271 879 0 0,-23 118-219 0 0,15-110-84 0 0,0 1 0 0 0,1-1-1 0 0,1 1 1 0 0,0 0 0 0 0,0-1 0 0 0,2 1 0 0 0,-1-1-1 0 0,1 0 1 0 0,1 1 0 0 0,0-1 0 0 0,0 0 0 0 0,1 0 0 0 0,2 3-64 0 0,-3-13 0 0 0,0-1 1 0 0,-1 0-1 0 0,1 0 1 0 0,0 0 0 0 0,-1 0-1 0 0,1-1 1 0 0,0 1 0 0 0,-1-1-1 0 0,1 1 1 0 0,-1-1-1 0 0,1 0 1 0 0,-1 0 0 0 0,1 0-1 0 0,-1 0 1 0 0,1-1 0 0 0,-1 1-1 0 0,0-1 1 0 0,0 1-1 0 0,0-1 1 0 0,0 0 0 0 0,0 0-1 0 0,0 0 1 0 0,0 0 0 0 0,-1 0-1 0 0,1 0 1 0 0,-1 0-1 0 0,1-1 1 0 0,-1 1 0 0 0,0-1-1 0 0,0 1 1 0 0,0-1 0 0 0,1-1-1 0 0,79-146-899 0 0,-43 110 715 0 0,-34 49 290 0 0,39 122 284 0 0,-43-129-373 0 0,0 1 1 0 0,1-1-1 0 0,-1 1 0 0 0,1-1 1 0 0,0 1-1 0 0,0-1 1 0 0,0 0-1 0 0,0 1 1 0 0,0-1-1 0 0,0 0 0 0 0,0 0 1 0 0,1 0-1 0 0,-1 0 1 0 0,1 0-1 0 0,0 0 0 0 0,-1 0 1 0 0,1 0-1 0 0,0-1 1 0 0,0 1-1 0 0,0-1 1 0 0,0 1-1 0 0,1-1 0 0 0,-1 0 1 0 0,0 0-1 0 0,1 0 1 0 0,-1 0-1 0 0,0 0 1 0 0,1 0-1 0 0,-1-1 0 0 0,1 1 1 0 0,-1-1-1 0 0,1 0 1 0 0,-1 0-1 0 0,1 0 0 0 0,-1 0 1 0 0,1 0-1 0 0,-1 0 1 0 0,1-1-1 0 0,-1 1 1 0 0,1-1-1 0 0,-1 0 0 0 0,1 1 1 0 0,-1-1-1 0 0,0 0 1 0 0,1-1-1 0 0,-1 1 1 0 0,0 0-1 0 0,2-2-17 0 0,14-15-49 0 0,0 0 1 0 0,-2-1-1 0 0,0-1 1 0 0,-1-1-1 0 0,-1 0 1 0 0,-1-1-1 0 0,-1 0 1 0 0,8-19 48 0 0,-11 23-62 0 0,10-21 46 0 0,-2 0-1 0 0,-1-1 0 0 0,-3 0 0 0 0,-1-1 0 0 0,-1-1 0 0 0,-3 0 0 0 0,-1 0 0 0 0,-3-1 0 0 0,-1 0 0 0 0,-2-14 17 0 0,-14-7 160 0 0,12 63-151 0 0,1 0 1 0 0,0 0-1 0 0,-1 0 1 0 0,1 0-1 0 0,-1 0 1 0 0,1 0-1 0 0,-1 0 1 0 0,0 0-1 0 0,1 0 0 0 0,-1 0 1 0 0,0 1-1 0 0,0-1 1 0 0,1 0-1 0 0,-1 0 1 0 0,0 1-1 0 0,0-1 1 0 0,0 0-1 0 0,0 1 1 0 0,0-1-1 0 0,0 1 1 0 0,0-1-1 0 0,0 1 0 0 0,0-1 1 0 0,0 1-1 0 0,0 0 1 0 0,-1 0-1 0 0,1 0 1 0 0,0-1-1 0 0,0 1 1 0 0,0 0-1 0 0,0 0 1 0 0,0 1-1 0 0,-1-1 1 0 0,1 0-1 0 0,0 0 1 0 0,0 0-1 0 0,0 1 0 0 0,0-1 1 0 0,0 1-1 0 0,0-1 1 0 0,0 1-1 0 0,0-1 1 0 0,0 1-1 0 0,0-1 1 0 0,0 1-1 0 0,0 0 1 0 0,0 0-1 0 0,1-1 1 0 0,-1 1-1 0 0,0 0 1 0 0,0 0-1 0 0,1 0 0 0 0,-1 0 1 0 0,0 0-10 0 0,-9 13-99 0 0,1 1 0 0 0,0 0 0 0 0,0 0 0 0 0,2 0 0 0 0,0 1 0 0 0,1 1 0 0 0,0-1 0 0 0,1 1 0 0 0,0 9 99 0 0,-8 15-57 0 0,3 0-1 0 0,1 1 0 0 0,2 0 1 0 0,2 1-1 0 0,1-1 1 0 0,3 37 57 0 0,5-68 36 0 0,1-1 1 0 0,0 1-1 0 0,0-1 1 0 0,1 0-1 0 0,1-1 1 0 0,-1 1-1 0 0,1-1 1 0 0,1 0-1 0 0,0-1 1 0 0,0 0-1 0 0,1 0 1 0 0,0-1-1 0 0,0 0 1 0 0,0-1-1 0 0,1 1 1 0 0,0-2-1 0 0,0 0 1 0 0,1 0-1 0 0,0-1 1 0 0,0 0-1 0 0,0 0 1 0 0,0-2-1 0 0,0 1 1 0 0,6-1-37 0 0,-11 0 24 0 0,0 0 0 0 0,-1-1 0 0 0,1 0 0 0 0,0 0 0 0 0,0 0 0 0 0,0-1 0 0 0,0 0 0 0 0,0 0 0 0 0,0-1 1 0 0,0 1-1 0 0,0-1 0 0 0,0-1 0 0 0,-1 1 0 0 0,1-1 0 0 0,0 0 0 0 0,-1 0 0 0 0,1 0 0 0 0,-1-1 0 0 0,0 0 0 0 0,0 0 0 0 0,4-4-24 0 0,-3 4-77 0 0,-1 0 1 0 0,0-1-1 0 0,0 0 0 0 0,0 0 0 0 0,-1 0 0 0 0,1 0 1 0 0,-1-1-1 0 0,0 0 0 0 0,0 0 0 0 0,-1 0 0 0 0,0 0 0 0 0,1-1 1 0 0,-2 1-1 0 0,1-1 0 0 0,-1 0 0 0 0,0 1 0 0 0,0-1 0 0 0,0 0 1 0 0,-1-1-1 0 0,0 1 0 0 0,0 0 0 0 0,-1 0 0 0 0,1 0 0 0 0,-1-1 1 0 0,-1 1-1 0 0,1 0 0 0 0,-1 0 0 0 0,-1-4 77 0 0,2 6-7 0 0,-1 1-1 0 0,1-1 1 0 0,-1 1 0 0 0,0-1-1 0 0,0 1 1 0 0,0-1-1 0 0,0 1 1 0 0,-1 0 0 0 0,1-1-1 0 0,-1 1 1 0 0,0 0-1 0 0,0 0 1 0 0,0 0 0 0 0,-1 0-1 0 0,1 1 1 0 0,0-1-1 0 0,-1 1 1 0 0,0-1 0 0 0,0 1-1 0 0,1 0 1 0 0,-1 0-1 0 0,-1 0 1 0 0,1 0 0 0 0,0 1-1 0 0,0-1 1 0 0,-1 1-1 0 0,1 0 1 0 0,-1 0 0 0 0,1 0-1 0 0,-1 0 1 0 0,-2 0 7 0 0,-69 40 247 0 0,70-36-220 0 0,0 0 1 0 0,1 0-1 0 0,-1 1 1 0 0,1 0 0 0 0,0 0-1 0 0,0 0 1 0 0,0 1 0 0 0,1-1-1 0 0,0 1 1 0 0,-1 0 0 0 0,2 0-1 0 0,-1 0 1 0 0,0 0 0 0 0,1 0-1 0 0,0 0 1 0 0,1 1-1 0 0,-1-1 1 0 0,1 1 0 0 0,0 0-1 0 0,0-1 1 0 0,0 1 0 0 0,1 0-1 0 0,0 0 1 0 0,0-1 0 0 0,1 1-1 0 0,0 0 1 0 0,0-1 0 0 0,0 1-1 0 0,0-1 1 0 0,1 1 0 0 0,0-1-1 0 0,0 1 1 0 0,1-1-1 0 0,-1 0 1 0 0,1 0 0 0 0,0 0-1 0 0,3 3-27 0 0,12 2 14 0 0,0 0 0 0 0,1-2 0 0 0,0 0 0 0 0,0-1 0 0 0,0-1 0 0 0,1-1 0 0 0,0-1 0 0 0,0 0 0 0 0,0-2 0 0 0,1 0-1 0 0,-1-1 1 0 0,1-1 0 0 0,-1-1 0 0 0,0-1 0 0 0,4-2-14 0 0,-19 4-31 0 0,5-1-410 0 0,1 0 1 0 0,-1 0 0 0 0,0-1 0 0 0,1-1-1 0 0,-1 0 1 0 0,0 0 0 0 0,0-1-1 0 0,-1 0 1 0 0,1-1 0 0 0,-1 0-1 0 0,0 0 1 0 0,4-4 440 0 0,1 0-1252 0 0</inkml:trace>
  <inkml:trace contextRef="#ctx0" brushRef="#br1" timeOffset="-203273.97">31015 9747 6705 0 0,'-15'50'3882'0'0,"-18"23"-2433"0"0,-4 11-1560 0 0,17-29-15 0 0,-27 115 1062 0 0,46-169-938 0 0,1 0 0 0 0,0 0 1 0 0,-1 1-1 0 0,1-1 0 0 0,0 0 1 0 0,0 0-1 0 0,0 0 0 0 0,0 0 0 0 0,0 0 1 0 0,0 0-1 0 0,0 0 0 0 0,0 0 1 0 0,0 0-1 0 0,0 0 0 0 0,1 0 1 0 0,-1 0-1 0 0,0 1 0 0 0,1-1 1 0 0,-1-1-1 0 0,1 1 0 0 0,-1 0 0 0 0,1 0 1 0 0,0 0-1 0 0,-1 0 0 0 0,1 0 1 0 0,0 0-1 0 0,-1-1 0 0 0,1 1 1 0 0,0 0-1 0 0,0 0 0 0 0,0-1 1 0 0,0 1-1 0 0,0-1 0 0 0,0 1 0 0 0,0-1 1 0 0,0 1-1 0 0,0-1 0 0 0,0 0 1 0 0,0 1-1 0 0,0-1 0 0 0,0 0 1 0 0,0 0-1 0 0,0 0 0 0 0,0 0 1 0 0,0 0-1 0 0,0 0 0 0 0,0 0 0 0 0,1 0 1 0 0,-1 0-1 0 0,0 0 0 0 0,0-1 1 0 0,0 1 1 0 0,50-28-1061 0 0,94-83-1300 0 0,-81 66 2638 0 0,-62 46-247 0 0,0 0 1 0 0,0 0-1 0 0,0-1 0 0 0,-1 1 0 0 0,1 0 1 0 0,0 0-1 0 0,0 1 0 0 0,-1-1 0 0 0,1 0 1 0 0,-1 1-1 0 0,1-1 0 0 0,-1 1 0 0 0,1-1 1 0 0,-1 1-1 0 0,0-1 0 0 0,0 1 1 0 0,0 0-1 0 0,0 0 0 0 0,0 0 0 0 0,0 0 1 0 0,0 0-1 0 0,-1 0 0 0 0,1 0 0 0 0,-1 0 1 0 0,1 0-1 0 0,-1 0 0 0 0,0 0 0 0 0,0 1-30 0 0,2 1 61 0 0,60 99-21 0 0,-62-101-42 0 0,1 0-1 0 0,0 0 0 0 0,-1 0 1 0 0,1 1-1 0 0,0-1 1 0 0,0 0-1 0 0,1 0 0 0 0,-1 0 1 0 0,0 0-1 0 0,1-1 0 0 0,-1 1 1 0 0,1 0-1 0 0,-1 0 1 0 0,1-1-1 0 0,0 1 0 0 0,0-1 1 0 0,0 0-1 0 0,0 1 0 0 0,0-1 1 0 0,0 0-1 0 0,0 0 1 0 0,0 0-1 0 0,0-1 0 0 0,0 1 1 0 0,1 0-1 0 0,-1-1 1 0 0,0 1-1 0 0,0-1 0 0 0,1 0 1 0 0,-1 0-1 0 0,0 0 0 0 0,1 0 1 0 0,-1 0-1 0 0,0-1 1 0 0,1 1-1 0 0,-1 0 0 0 0,0-1 1 0 0,0 0-1 0 0,0 0 0 0 0,1 0 1 0 0,-1 0-1 0 0,0 0 1 0 0,0 0-1 0 0,0 0 0 0 0,0 0 1 0 0,-1-1-1 0 0,1 1 1 0 0,0-1-1 0 0,0 0 0 0 0,-1 1 1 0 0,1-1-1 0 0,-1 0 0 0 0,0 0 1 0 0,1 0-1 0 0,-1 0 3 0 0,78-94-1549 0 0,7 120 4112 0 0,3-36-1610 0 0,-85 9-911 0 0,1 0 0 0 0,-1 0-1 0 0,1-1 1 0 0,-1 0 0 0 0,0 0-1 0 0,-1 0 1 0 0,1 0 0 0 0,-1 0-1 0 0,0-1 1 0 0,0 0 0 0 0,0 1-1 0 0,0-1 1 0 0,-1 0-1 0 0,0 0 1 0 0,0-1 0 0 0,0 1-1 0 0,-1-2-41 0 0,1 4-14 0 0,-1 1-1 0 0,0 0 0 0 0,0 0 0 0 0,0-1 1 0 0,0 1-1 0 0,0 0 0 0 0,-1-1 1 0 0,1 1-1 0 0,-1-1 0 0 0,1 1 0 0 0,-1-1 1 0 0,0 1-1 0 0,0-1 0 0 0,0 1 0 0 0,0-1 1 0 0,-1 1-1 0 0,1-1 0 0 0,-1 1 0 0 0,1-1 1 0 0,-1 1-1 0 0,0 0 0 0 0,0-1 0 0 0,0 1 1 0 0,0 0-1 0 0,0 0 0 0 0,-1 0 1 0 0,1 0-1 0 0,-1 0 0 0 0,1 0 0 0 0,-1 0 1 0 0,0 0-1 0 0,0 0 0 0 0,0 1 0 0 0,0-1 1 0 0,0 1-1 0 0,0 0 0 0 0,0-1 0 0 0,0 1 1 0 0,-1 0-1 0 0,1 0 0 0 0,0 0 0 0 0,-1 1 1 0 0,1-1-1 0 0,-1 0 0 0 0,1 1 1 0 0,-1 0-1 0 0,1-1 0 0 0,-1 1 0 0 0,1 0 1 0 0,-1 0-1 0 0,1 1 0 0 0,-1-1 0 0 0,1 0 1 0 0,0 1-1 0 0,-1 0 0 0 0,1-1 0 0 0,-1 1 1 0 0,1 0-1 0 0,0 0 0 0 0,0 1 15 0 0,-87 54-1991 0 0,-37 13-2282 0 0,116-68 3649 0 0,4-4-128 0 0</inkml:trace>
  <inkml:trace contextRef="#ctx0" brushRef="#br1" timeOffset="-203003.845">31736 9573 3889 0 0,'10'11'1272'0'0,"1"-1"-1320"0"0,-3 3 40 0 0,-2-1-160 0 0,-1 0-128 0 0</inkml:trace>
  <inkml:trace contextRef="#ctx0" brushRef="#br1" timeOffset="-202746.945">31760 10084 8738 0 0,'2'39'3590'0'0,"6"32"-2978"0"0,-8-70-634 0 0,0 0 0 0 0,1-1 0 0 0,-1 1-1 0 0,0 0 1 0 0,0 0 0 0 0,1 0 0 0 0,-1-1 0 0 0,1 1 0 0 0,-1 0-1 0 0,0 0 1 0 0,1-1 0 0 0,-1 1 0 0 0,1-1 0 0 0,0 1 0 0 0,-1 0-1 0 0,1-1 1 0 0,-1 1 0 0 0,1-1 0 0 0,0 1 0 0 0,-1-1 0 0 0,1 1-1 0 0,0-1 1 0 0,0 0 0 0 0,0 1 0 0 0,-1-1 0 0 0,1 0 0 0 0,0 0-1 0 0,0 1 1 0 0,0-1 0 0 0,-1 0 0 0 0,1 0 0 0 0,0 0 0 0 0,0 0-1 0 0,0 0 1 0 0,0 0 0 0 0,-1 0 0 0 0,1-1 0 0 0,0 1-1 0 0,0 0 1 0 0,0 0 0 0 0,-1-1 0 0 0,1 1 0 0 0,0 0 0 0 0,0-1-1 0 0,-1 1 1 0 0,1-1 0 0 0,0 1 0 0 0,-1-1 0 0 0,1 1 0 0 0,0-1-1 0 0,-1 1 1 0 0,1-1 22 0 0,34-40-179 0 0,-25 28 245 0 0,55-78 63 0 0,10 6-472 0 0,-71 98-75 0 0,14 187 1017 0 0,-9-132-500 0 0,-9-67-281 0 0,6 4 247 0 0,3-11-3174 0 0,13-15 1953 0 0,-8 2-449 0 0</inkml:trace>
  <inkml:trace contextRef="#ctx0" brushRef="#br1" timeOffset="-202525.85">31357 9588 8978 0 0,'-21'17'2088'0'0,"6"1"-2104"0"0,7-15-424 0 0,-2 5-576 0 0</inkml:trace>
  <inkml:trace contextRef="#ctx0" brushRef="#br1" timeOffset="-201230.143">18845 11930 2425 0 0,'-2'0'71'0'0,"0"0"0"0"0,0 0 1 0 0,0 1-1 0 0,0-1 0 0 0,0 0 1 0 0,0 1-1 0 0,0 0 0 0 0,0-1 1 0 0,0 1-1 0 0,0 0 0 0 0,1 0 1 0 0,-1 0-1 0 0,0 0 1 0 0,0 0-1 0 0,1 0 0 0 0,-1 1 1 0 0,1-1-1 0 0,0 1 0 0 0,-1-1 1 0 0,1 1-1 0 0,0-1 0 0 0,0 1 1 0 0,0 0-1 0 0,0-1 1 0 0,0 1-1 0 0,0 0 0 0 0,0 0 1 0 0,0 0-1 0 0,1 0 0 0 0,-1 0 1 0 0,1 0-1 0 0,0 0 0 0 0,-1 0 1 0 0,1 0-1 0 0,0 0 0 0 0,0 0 1 0 0,0 0-1 0 0,0 0 1 0 0,1 0-1 0 0,-1-1 0 0 0,1 1 1 0 0,-1 0-1 0 0,1 0 0 0 0,-1 0 1 0 0,1 0-1 0 0,0 0 0 0 0,0 0 1 0 0,0-1-1 0 0,0 1 1 0 0,0 0-1 0 0,1-1 0 0 0,-1 1 1 0 0,0-1-1 0 0,1 1 0 0 0,-1-1 1 0 0,1 0-1 0 0,1 1-71 0 0,1 2 160 0 0,1 0 1 0 0,0 0-1 0 0,0 0 0 0 0,1-1 1 0 0,-1 0-1 0 0,1 0 0 0 0,0-1 0 0 0,0 1 1 0 0,0-1-1 0 0,0 0 0 0 0,0-1 1 0 0,0 1-1 0 0,0-1 0 0 0,1-1 1 0 0,-1 1-1 0 0,0-1 0 0 0,0 0 0 0 0,1-1 1 0 0,-1 1-1 0 0,0-1 0 0 0,1 0 1 0 0,-1-1-1 0 0,0 0 0 0 0,0 0 1 0 0,5-2-161 0 0,7-6 18 0 0,0 0 0 0 0,-1-1 1 0 0,0 0-1 0 0,-1-2 0 0 0,0 0 1 0 0,-1-1-1 0 0,-1 0 0 0 0,0-1 1 0 0,-1-1-1 0 0,-1 0 0 0 0,0-1 1 0 0,-1 0-1 0 0,-1-1 0 0 0,0 0 1 0 0,-2-1-1 0 0,0 0 0 0 0,-1 0 1 0 0,-1 0-1 0 0,0-1 0 0 0,-2-2-18 0 0,-1 14 13 0 0,-2 0 1 0 0,1-1-1 0 0,-1 1 0 0 0,0 0 0 0 0,-1 0 0 0 0,0-1 0 0 0,0 1 0 0 0,-1 0 0 0 0,0 0 0 0 0,0-1 0 0 0,-1 1 1 0 0,0 0-1 0 0,-1 0 0 0 0,0 0 0 0 0,0 1 0 0 0,0-1 0 0 0,-1 1 0 0 0,0 0 0 0 0,-1 0 0 0 0,1 0 1 0 0,-1 0-1 0 0,-1 1 0 0 0,1 0 0 0 0,-1 0 0 0 0,0 0 0 0 0,0 1 0 0 0,-1 0 0 0 0,0 0 0 0 0,-2-1-13 0 0,1 7-29 0 0,0 0 0 0 0,0 0 0 0 0,0 1-1 0 0,0 0 1 0 0,1 1 0 0 0,-1-1-1 0 0,1 1 1 0 0,-1 1 0 0 0,1-1 0 0 0,0 1-1 0 0,0 1 1 0 0,1-1 0 0 0,-1 1-1 0 0,1 0 1 0 0,0 1 0 0 0,0 0-1 0 0,1-1 1 0 0,-1 2 0 0 0,1-1 0 0 0,1 1-1 0 0,-1-1 1 0 0,1 1 0 0 0,1 1-1 0 0,-1-1 1 0 0,1 0 0 0 0,0 1 0 0 0,0 2 29 0 0,-24 52-10 0 0,3 2 0 0 0,2 0 0 0 0,4 2 0 0 0,2 0 0 0 0,3 1 0 0 0,-2 47 10 0 0,9-78 166 0 0,1 1 0 0 0,2 0 1 0 0,1 0-1 0 0,2 0 0 0 0,2 0 0 0 0,1 0 1 0 0,6 24-167 0 0,-9-59 6 0 0,0-1 1 0 0,0 0-1 0 0,1 1 1 0 0,-1-1 0 0 0,0 0-1 0 0,1 1 1 0 0,-1-1-1 0 0,0 0 1 0 0,1 0-1 0 0,0 1 1 0 0,-1-1-1 0 0,1 0 1 0 0,0 0-1 0 0,0 0 1 0 0,-1 0-1 0 0,1 0 1 0 0,0 0 0 0 0,0 0-1 0 0,0 0 1 0 0,0 0-1 0 0,0 0 1 0 0,1-1-1 0 0,-1 1 1 0 0,0 0-1 0 0,0-1 1 0 0,0 1-1 0 0,1-1 1 0 0,-1 1-1 0 0,0-1 1 0 0,1 1 0 0 0,-1-1-1 0 0,0 0 1 0 0,1 0-1 0 0,-1 0 1 0 0,0 0-1 0 0,1 0 1 0 0,-1 0-1 0 0,0 0 1 0 0,1 0-1 0 0,-1 0 1 0 0,1-1 0 0 0,-1 1-1 0 0,0-1 1 0 0,0 1-1 0 0,1-1 1 0 0,-1 1-1 0 0,0-1 1 0 0,0 0-1 0 0,0 1 1 0 0,0-1-1 0 0,1 0 1 0 0,-1 0-1 0 0,0 0 1 0 0,-1 0 0 0 0,1 0-1 0 0,0 0 1 0 0,0 0-1 0 0,0 0 1 0 0,-1 0-1 0 0,1-1 1 0 0,0 1-1 0 0,-1 0 1 0 0,1-1-7 0 0,24-32 42 0 0,-1-1 1 0 0,-2-2 0 0 0,-1 0-1 0 0,14-38-42 0 0,12-20 42 0 0,-29 59-57 0 0,2 0-1 0 0,1 1 1 0 0,1 2-1 0 0,2 0 1 0 0,1 1-1 0 0,2 2 1 0 0,20-18 15 0 0,-45 45-2 0 0,1 1 0 0 0,-1-1 0 0 0,0 1 0 0 0,1 0-1 0 0,0 0 1 0 0,-1 0 0 0 0,1 0 0 0 0,0 1 0 0 0,0-1 0 0 0,0 1 0 0 0,0 0 0 0 0,0 0 0 0 0,1 0-1 0 0,-1 0 1 0 0,0 0 0 0 0,0 1 0 0 0,1-1 0 0 0,-1 1 0 0 0,0 0 0 0 0,1 0 0 0 0,-1 0 0 0 0,0 1 0 0 0,1-1-1 0 0,-1 1 1 0 0,0 0 0 0 0,0 0 0 0 0,1 0 0 0 0,-1 0 0 0 0,0 0 0 0 0,0 1 0 0 0,0-1 0 0 0,-1 1 0 0 0,3 1 2 0 0,7 17 34 0 0,-2 0 1 0 0,0 1 0 0 0,-1 0 0 0 0,-1 0 0 0 0,-1 1 0 0 0,-1 0 0 0 0,-1 0 0 0 0,-1 0 0 0 0,0 1-1 0 0,-2 0 1 0 0,-1 18-35 0 0,3-6 126 0 0,-8 80 475 0 0,9-122-451 0 0,28-98-129 0 0,-29 87-24 0 0,0 0 0 0 0,1 0 0 0 0,1 1-1 0 0,0-1 1 0 0,2 1 0 0 0,0 0-1 0 0,0 1 1 0 0,2 0 0 0 0,4-6 3 0 0,-13 21 1 0 0,0 0 0 0 0,0 0-1 0 0,0-1 1 0 0,0 1 0 0 0,0 0 0 0 0,0 0 0 0 0,1 0 0 0 0,-1 0-1 0 0,0 0 1 0 0,0 0 0 0 0,1 1 0 0 0,-1-1 0 0 0,1 0 0 0 0,-1 1-1 0 0,0-1 1 0 0,1 1 0 0 0,-1-1 0 0 0,1 1 0 0 0,-1 0 0 0 0,1 0-1 0 0,0-1 1 0 0,-1 1 0 0 0,1 0 0 0 0,-1 0 0 0 0,1 1 0 0 0,-1-1-1 0 0,1 0 1 0 0,-1 0 0 0 0,1 1 0 0 0,-1-1 0 0 0,1 1 0 0 0,-1-1-1 0 0,1 1 1 0 0,-1 0 0 0 0,0 0 0 0 0,1-1 0 0 0,-1 1 0 0 0,0 0 0 0 0,0 0-1 0 0,1 0 1 0 0,-1 0 0 0 0,0 1 0 0 0,0-1 0 0 0,0 0-1 0 0,40 65 36 0 0,-36-56-30 0 0,103 251-100 0 0,-108-259 23 0 0,1 0 1 0 0,0 0-1 0 0,0 0 0 0 0,0 0 0 0 0,0 0 1 0 0,0 0-1 0 0,1-1 0 0 0,-1 1 0 0 0,0 0 1 0 0,1-1-1 0 0,0 1 0 0 0,-1-1 0 0 0,1 1 1 0 0,0-1-1 0 0,-1 0 0 0 0,1 0 0 0 0,0 0 1 0 0,0 0-1 0 0,0 0 0 0 0,0 0 0 0 0,0 0 1 0 0,0 0-1 0 0,0-1 0 0 0,1 0 0 0 0,-1 1 1 0 0,0-1-1 0 0,0 0 0 0 0,0 0 0 0 0,1 0 1 0 0,-1 0-1 0 0,0 0 0 0 0,0 0 0 0 0,0-1 1 0 0,0 1-1 0 0,0-1 0 0 0,0 0 0 0 0,1 1 1 0 0,-1-1-1 0 0,0 0 0 0 0,1-1 71 0 0,29-29-1407 0 0,-16 11 330 0 0</inkml:trace>
  <inkml:trace contextRef="#ctx0" brushRef="#br1" timeOffset="-200437.064">20649 11852 3785 0 0,'-71'134'2326'0'0,"69"-132"-2307"0"0,1 0 0 0 0,-1 1 0 0 0,1 0 0 0 0,-1-1 0 0 0,1 1-1 0 0,0 0 1 0 0,0-1 0 0 0,0 1 0 0 0,0 0 0 0 0,1 0 0 0 0,-1 0 0 0 0,1 0 0 0 0,0 0 0 0 0,0 0 0 0 0,0 0 0 0 0,0 0 0 0 0,0 0 0 0 0,0 0 0 0 0,1 0 0 0 0,0 0 0 0 0,0 0 0 0 0,-1-1 0 0 0,2 1 0 0 0,-1 0 0 0 0,0 0 0 0 0,0-1 0 0 0,1 1 0 0 0,0-1 0 0 0,-1 1 0 0 0,1-1 0 0 0,0 0 0 0 0,0 1 0 0 0,0-1 0 0 0,0 0 0 0 0,1 0 0 0 0,-1-1 0 0 0,1 1 0 0 0,-1 0 0 0 0,1-1 0 0 0,-1 0 0 0 0,1 1-1 0 0,0-1 1 0 0,0 0 0 0 0,0 0 0 0 0,0-1 0 0 0,-1 1 0 0 0,1-1 0 0 0,0 1 0 0 0,0-1 0 0 0,0 0 0 0 0,0 0 0 0 0,0 0 0 0 0,3-1-19 0 0,10-7 244 0 0,0 0-1 0 0,0-1 1 0 0,-1-1 0 0 0,0 0-1 0 0,0-1 1 0 0,-1-1 0 0 0,-1 0-1 0 0,0-1 1 0 0,-1 0-1 0 0,0-1 1 0 0,-1 0 0 0 0,-1-1-1 0 0,2-3-243 0 0,11-12 155 0 0,-21 28-147 0 0,21-24 58 0 0,-1-1 0 0 0,-1-1-1 0 0,-2-1 1 0 0,0-1-1 0 0,-2 0 1 0 0,-1-1 0 0 0,-2-1-1 0 0,-1 0 1 0 0,-1-1-1 0 0,1-11-65 0 0,-12 42 2 0 0,0 0 0 0 0,0 0 0 0 0,0 0-1 0 0,0 0 1 0 0,-1 0 0 0 0,1-1-1 0 0,0 1 1 0 0,-1 0 0 0 0,0 0 0 0 0,1-1-1 0 0,-1 1 1 0 0,0 0 0 0 0,0-1-1 0 0,0 1 1 0 0,-1 0 0 0 0,1 0 0 0 0,0-1-1 0 0,-1 1 1 0 0,1 0 0 0 0,-1 0 0 0 0,0 0-1 0 0,0-1 1 0 0,0 1 0 0 0,0 0-1 0 0,0 0 1 0 0,0 0 0 0 0,-1 1 0 0 0,1-1-1 0 0,-1 0 1 0 0,1 0 0 0 0,-1 1-1 0 0,0-1 1 0 0,0 1 0 0 0,1-1 0 0 0,-1 1-1 0 0,0 0 1 0 0,0 0 0 0 0,0 0 0 0 0,0 0-1 0 0,-1 0 1 0 0,1 0 0 0 0,0 1-1 0 0,0-1 1 0 0,0 1 0 0 0,-1-1 0 0 0,1 1-1 0 0,0 0 1 0 0,-1 0-2 0 0,-16 13-102 0 0,0 0 0 0 0,0 2 0 0 0,1 0 0 0 0,1 2 0 0 0,1-1 0 0 0,0 2 0 0 0,1 0-1 0 0,1 1 1 0 0,1 0 0 0 0,1 1 0 0 0,0 1 0 0 0,2 0 0 0 0,-6 17 102 0 0,11-28-1 0 0,-22 49 109 0 0,3 0 0 0 0,2 2 1 0 0,3 1-1 0 0,-5 37-108 0 0,20-89 29 0 0,1 0 1 0 0,0 1-1 0 0,1-1 0 0 0,0 1 1 0 0,1 0-1 0 0,0 0 0 0 0,1 0 0 0 0,0 0 1 0 0,0-1-1 0 0,1 1 0 0 0,1 0 1 0 0,0 0-1 0 0,0-1 0 0 0,1 1 0 0 0,0-1 1 0 0,1 0-1 0 0,0 0 0 0 0,1 0 1 0 0,0 0-1 0 0,1-1 0 0 0,-1 0 0 0 0,2 0 1 0 0,-1 0-1 0 0,2-1 0 0 0,-1 0-29 0 0,-3-5 19 0 0,1-1 0 0 0,-1 0-1 0 0,1-1 1 0 0,-1 1-1 0 0,1-1 1 0 0,-1 0-1 0 0,1 0 1 0 0,0 0 0 0 0,0-1-1 0 0,-1 0 1 0 0,1 0-1 0 0,0 0 1 0 0,0 0 0 0 0,-1-1-1 0 0,1 1 1 0 0,0-1-1 0 0,-1-1 1 0 0,1 1 0 0 0,-1-1-1 0 0,1 1 1 0 0,-1-1-1 0 0,1 0 1 0 0,-1-1 0 0 0,0 1-1 0 0,0-1 1 0 0,0 0-19 0 0,97-84 303 0 0,-39 14-246 0 0,-3-3 0 0 0,-3-2-1 0 0,-4-3 1 0 0,36-77-57 0 0,-62 112 7 0 0,4-13 2 0 0,-1 0 1 0 0,-4-2-1 0 0,-2-1 1 0 0,-2-1-1 0 0,-4-1 1 0 0,2-22-10 0 0,-3-59 36 0 0,-26 120 5 0 0,3 33-39 0 0,-17 31-24 0 0,2 2 0 0 0,3 1 0 0 0,0 0 0 0 0,3 1 0 0 0,2 1 0 0 0,2 0 1 0 0,1 1-1 0 0,3 0 0 0 0,1 1 0 0 0,2 2 22 0 0,-6 32-29 0 0,3 1 1 0 0,4 1-1 0 0,3-1 1 0 0,4 0-1 0 0,12 78 29 0 0,-13-148-33 0 0,-1-1-1 0 0,2 1 0 0 0,0-1 1 0 0,0 0-1 0 0,1 0 1 0 0,0 0-1 0 0,0 0 1 0 0,1 0-1 0 0,1-1 0 0 0,-1 0 1 0 0,2 0-1 0 0,-1-1 34 0 0,-3-5-149 0 0,0-1-1 0 0,-1 1 0 0 0,1-1 0 0 0,1 0 0 0 0,-1 0 1 0 0,0 0-1 0 0,0 0 0 0 0,1-1 0 0 0,-1 1 1 0 0,1-1-1 0 0,-1 0 0 0 0,1 0 0 0 0,-1 0 1 0 0,1-1-1 0 0,0 1 0 0 0,0-1 0 0 0,-1 0 1 0 0,1 0-1 0 0,0 0 0 0 0,-1-1 0 0 0,1 1 0 0 0,0-1 1 0 0,2 0 149 0 0,46-16-1778 0 0,-23 2 467 0 0</inkml:trace>
  <inkml:trace contextRef="#ctx0" brushRef="#br1" timeOffset="-199980.078">22458 11669 1592 0 0,'-11'51'1166'0'0,"5"-28"-856"0"0,0 1 0 0 0,2 0 0 0 0,0 1 0 0 0,2-1 0 0 0,1 1 0 0 0,1-1 0 0 0,1 1 0 0 0,2 8-310 0 0,-4-33 43 0 0,1 1 1 0 0,0 0-1 0 0,0 0 0 0 0,0-1 0 0 0,0 1 0 0 0,1 0 0 0 0,-1-1 0 0 0,0 1 0 0 0,0 0 0 0 0,0-1 0 0 0,0 1 0 0 0,1 0 0 0 0,-1-1 0 0 0,0 1 0 0 0,1-1 0 0 0,-1 1 0 0 0,1 0 0 0 0,-1-1 0 0 0,0 1 0 0 0,1-1 0 0 0,-1 1 0 0 0,1-1 1 0 0,-1 1-1 0 0,1-1 0 0 0,0 0 0 0 0,-1 1 0 0 0,1-1 0 0 0,-1 0 0 0 0,1 1 0 0 0,0-1 0 0 0,-1 0 0 0 0,1 0 0 0 0,0 0 0 0 0,-1 1 0 0 0,1-1 0 0 0,0 0 0 0 0,-1 0 0 0 0,1 0 0 0 0,0 0 0 0 0,-1 0 0 0 0,1 0 0 0 0,0 0 0 0 0,-1 0 1 0 0,1-1-1 0 0,0 1 0 0 0,-1 0 0 0 0,1 0 0 0 0,0-1 0 0 0,-1 1 0 0 0,1 0 0 0 0,0 0 0 0 0,-1-1 0 0 0,1 1 0 0 0,-1-1 0 0 0,1 1 0 0 0,-1-1 0 0 0,1 1 0 0 0,-1-1 0 0 0,1 1 0 0 0,-1-1 0 0 0,1 0-43 0 0,6-2 27 0 0,0 0-1 0 0,0-1 1 0 0,0 0-1 0 0,-1 0 0 0 0,1-1 1 0 0,-1 0-1 0 0,0 0 0 0 0,-1-1 1 0 0,1 1-1 0 0,-1-1 1 0 0,0 0-1 0 0,0-1 0 0 0,-1 1 1 0 0,0-1-27 0 0,13-20 43 0 0,1 2 51 0 0,-2-1 1 0 0,0-1-1 0 0,-2 0 0 0 0,-1-1 0 0 0,-1-1 0 0 0,-1 1 1 0 0,-2-2-1 0 0,-1 0 0 0 0,-1 0 0 0 0,-1-1-94 0 0,-6 28 17 0 0,1 1-1 0 0,0-1 0 0 0,-1 1 0 0 0,1-1 0 0 0,-1 0 1 0 0,0 0-1 0 0,0 1 0 0 0,0-1 0 0 0,0 0 0 0 0,0 1 1 0 0,0-1-1 0 0,-1 0 0 0 0,0 0 0 0 0,1 1 1 0 0,-1-1-1 0 0,0 1 0 0 0,0-1 0 0 0,-1 1 0 0 0,1-1 1 0 0,0 1-1 0 0,-1 0 0 0 0,1 0 0 0 0,-1-1 1 0 0,0 1-1 0 0,0 0 0 0 0,0 0 0 0 0,0 1 0 0 0,0-1 1 0 0,0 0-1 0 0,0 1 0 0 0,-1-1 0 0 0,1 1 0 0 0,0 0 1 0 0,-1 0-1 0 0,0 0 0 0 0,1 0 0 0 0,-1 0 1 0 0,1 0-1 0 0,-1 1 0 0 0,0-1 0 0 0,1 1 0 0 0,-1 0 1 0 0,0 0-1 0 0,0 0 0 0 0,1 0 0 0 0,-1 0 1 0 0,0 1-1 0 0,1-1 0 0 0,-1 1 0 0 0,0 0 0 0 0,1-1 1 0 0,-1 1-1 0 0,1 1 0 0 0,-1-1 0 0 0,1 0 0 0 0,-1 1-16 0 0,-16 17-18 0 0,0 1-1 0 0,2 0 0 0 0,1 2 0 0 0,0 0 0 0 0,1 1 0 0 0,2 0 0 0 0,0 1 0 0 0,2 1 0 0 0,1 0 0 0 0,0 0 0 0 0,2 1 0 0 0,1 0 0 0 0,1 0 0 0 0,2 1 0 0 0,-1 8 19 0 0,5-33 0 0 0,-7 23 45 0 0,1 1 0 0 0,1 1 0 0 0,1-1 0 0 0,1 1 0 0 0,2 0 0 0 0,1-1 0 0 0,1 1 0 0 0,1 0 0 0 0,4 15-45 0 0,-6-38-31 0 0,1 0 1 0 0,1-1 0 0 0,-1 1 0 0 0,0-1 0 0 0,1 1-1 0 0,-1-1 1 0 0,1 0 0 0 0,0 1 0 0 0,0-1 0 0 0,1 0 0 0 0,-1 0-1 0 0,1 0 1 0 0,-1-1 0 0 0,1 1 0 0 0,0-1 0 0 0,0 1-1 0 0,0-1 1 0 0,0 0 0 0 0,1 0 0 0 0,-1 0 0 0 0,0-1-1 0 0,1 1 1 0 0,-1-1 0 0 0,1 0 0 0 0,0 0 0 0 0,-1 0 0 0 0,1 0-1 0 0,0-1 1 0 0,0 1 0 0 0,-1-1 0 0 0,1 0 0 0 0,0 0-1 0 0,0 0 1 0 0,0-1 0 0 0,-1 1 0 0 0,1-1 0 0 0,0 0 0 0 0,-1 0-1 0 0,1 0 1 0 0,-1-1 0 0 0,1 1 0 0 0,-1-1 0 0 0,1 0-1 0 0,-1 0 1 0 0,0 0 0 0 0,0 0 0 0 0,0-1 0 0 0,0 1 0 0 0,0-1 30 0 0,91-97-3088 0 0,-66 69 2008 0 0</inkml:trace>
  <inkml:trace contextRef="#ctx0" brushRef="#br1" timeOffset="-199467.146">23371 11486 2793 0 0,'-13'5'7410'0'0,"-36"15"-7013"0"0,-81 14 916 0 0,121-30-1319 0 0,0 1-1 0 0,0 1 1 0 0,1-1 0 0 0,0 1-1 0 0,0 1 1 0 0,1 0-1 0 0,-1 0 1 0 0,1 0-1 0 0,1 1 1 0 0,-1 0 0 0 0,2 0-1 0 0,-1 1 1 0 0,1-1-1 0 0,0 1 1 0 0,1 1-1 0 0,0-1 1 0 0,0 0 0 0 0,1 1-1 0 0,0 0 1 0 0,1 0-1 0 0,0 0 1 0 0,1 0 0 0 0,0 0-1 0 0,0 0 1 0 0,1 0-1 0 0,0 0 1 0 0,2 7 6 0 0,42 161 135 0 0,-40-122 673 0 0,-27-41-65 0 0,-62 56-889 0 0,-9 6-2692 0 0,92-80-189 0 0,2 2 2101 0 0</inkml:trace>
  <inkml:trace contextRef="#ctx0" brushRef="#br1" timeOffset="-199182.178">23890 10947 5705 0 0,'30'64'3432'0'0,"-15"47"-3220"0"0,-14-94-63 0 0,6 107 254 0 0,-5 0 0 0 0,-5-1-1 0 0,-9 30-402 0 0,6-104 368 0 0,0-10-105 0 0,2 1 1 0 0,1 1-1 0 0,2-1 0 0 0,2 0 0 0 0,1 0 0 0 0,5 16-263 0 0,34 16-1069 0 0,-39-71 960 0 0,-1-1-1 0 0,0 1 0 0 0,1-1 0 0 0,-1 1 0 0 0,1-1 0 0 0,-1 1 0 0 0,1-1 0 0 0,-1 0 0 0 0,1 0 0 0 0,0 0 0 0 0,-1 0 0 0 0,1 0 0 0 0,-1 0 1 0 0,1 0-1 0 0,-1 0 0 0 0,1-1 0 0 0,-1 1 0 0 0,1 0 0 0 0,-1-1 0 0 0,1 0 0 0 0,-1 1 0 0 0,1-1 0 0 0,-1 0 0 0 0,0 1 0 0 0,1-1 0 0 0,-1 0 0 0 0,0 0 1 0 0,0 0-1 0 0,0 0 0 0 0,0-1 0 0 0,0 1 0 0 0,0 0 0 0 0,0 0 0 0 0,0-1 110 0 0,15-18-1574 0 0,-8 8 390 0 0</inkml:trace>
  <inkml:trace contextRef="#ctx0" brushRef="#br1" timeOffset="-198927.825">23613 11505 7001 0 0,'-14'30'3327'0'0,"14"-29"-3319"0"0,0 0 0 0 0,-1 1 0 0 0,1-1 0 0 0,1 1-1 0 0,-1-1 1 0 0,0 0 0 0 0,0 1 0 0 0,0-1 0 0 0,1 0 0 0 0,-1 1-1 0 0,1-1 1 0 0,-1 0 0 0 0,1 1 0 0 0,-1-1 0 0 0,1 0-1 0 0,0 0 1 0 0,-1 0 0 0 0,1 1 0 0 0,0-1 0 0 0,0 0 0 0 0,0 0-1 0 0,0 0 1 0 0,0-1 0 0 0,0 1 0 0 0,0 0 0 0 0,1 0 0 0 0,-1 0-1 0 0,0-1 1 0 0,0 1 0 0 0,1-1 0 0 0,-1 1 0 0 0,0-1-1 0 0,0 1 1 0 0,2-1-8 0 0,24 6 32 0 0,0-2 0 0 0,1 0 0 0 0,0-2 0 0 0,-1-2 0 0 0,1 0 0 0 0,-1-2 0 0 0,1 0-1 0 0,-1-2 1 0 0,0-2 0 0 0,0 0 0 0 0,0-1 0 0 0,-1-2 0 0 0,8-4-32 0 0,155-71-3753 0 0,-164 70 2730 0 0</inkml:trace>
  <inkml:trace contextRef="#ctx0" brushRef="#br1" timeOffset="-197395.949">24509 12024 4097 0 0,'16'-4'4490'0'0,"48"-67"-3958"0"0,-48 38-514 0 0,-2-1-1 0 0,-1 0 1 0 0,-2-1 0 0 0,-1 0-1 0 0,-2 0 1 0 0,-1-1-1 0 0,-2 0 1 0 0,-2 0-1 0 0,-1-1 1 0 0,-1 1 0 0 0,-4-24-18 0 0,-34-47-1125 0 0,35 105 1084 0 0,1-1 0 0 0,-1 1 0 0 0,0 0 0 0 0,0 0 0 0 0,-1-1 0 0 0,1 1 0 0 0,0 0 0 0 0,-1 1 0 0 0,1-1 0 0 0,-1 0 0 0 0,1 1 0 0 0,-1 0 0 0 0,0-1 0 0 0,1 1 0 0 0,-1 0 0 0 0,0 0 0 0 0,0 1 0 0 0,0-1 0 0 0,0 1 0 0 0,0-1 0 0 0,0 1 0 0 0,0 0 0 0 0,0 0 0 0 0,0 0 0 0 0,0 0 0 0 0,0 1 0 0 0,0-1 0 0 0,0 1 0 0 0,0 0 0 0 0,0 0 0 0 0,0 0 0 0 0,1 0 0 0 0,-1 0 0 0 0,0 1 0 0 0,1-1 0 0 0,-1 1 41 0 0,-14 11 205 0 0,0 1-1 0 0,0 0 0 0 0,2 1 1 0 0,0 1-1 0 0,0 0 1 0 0,2 1-1 0 0,0 1 0 0 0,1 0 1 0 0,1 0-1 0 0,0 1 1 0 0,1 1-205 0 0,-8 12 366 0 0,0 1 1 0 0,2 0 0 0 0,1 1 0 0 0,2 0-1 0 0,1 1 1 0 0,2 1 0 0 0,2 0 0 0 0,-2 18-367 0 0,9-51 6 0 0,0-1 0 0 0,1 1 0 0 0,-1-1 0 0 0,1 1 0 0 0,-1 0 0 0 0,1-1 0 0 0,0 1 0 0 0,0-1 0 0 0,0 1 0 0 0,0 0 0 0 0,1-1 0 0 0,-1 1 1 0 0,1-1-1 0 0,-1 1 0 0 0,1-1 0 0 0,0 1 0 0 0,0-1 0 0 0,0 0 0 0 0,1 1 0 0 0,-1-1 0 0 0,0 0 0 0 0,1 0 0 0 0,-1 0 0 0 0,1 0 0 0 0,0 0 0 0 0,0 0 1 0 0,0 0-1 0 0,0 0 0 0 0,0-1 0 0 0,0 1 0 0 0,0-1 0 0 0,0 0 0 0 0,1 1 0 0 0,-1-1 0 0 0,0 0 0 0 0,1-1 0 0 0,-1 1 0 0 0,1 0 0 0 0,-1-1 1 0 0,1 1-1 0 0,0-1 0 0 0,-1 0 0 0 0,1 1 0 0 0,-1-1 0 0 0,1-1 0 0 0,0 1 0 0 0,-1 0 0 0 0,1-1 0 0 0,-1 1 0 0 0,1-1 0 0 0,-1 0 0 0 0,1 0 1 0 0,-1 0-1 0 0,1 0-6 0 0,167-176-1767 0 0,-167 174 1710 0 0,-2 0 30 0 0,0 0-1 0 0,1 1 1 0 0,-1-1-1 0 0,1 0 1 0 0,0 1-1 0 0,0 0 1 0 0,0-1-1 0 0,0 1 1 0 0,0 0-1 0 0,0 0 1 0 0,1 0-1 0 0,-1 0 1 0 0,1 0 0 0 0,-1 1-1 0 0,1-1 1 0 0,0 1-1 0 0,0-1 1 0 0,-1 1-1 0 0,1 0 1 0 0,0 0-1 0 0,0 1 1 0 0,0-1-1 0 0,0 0 1 0 0,0 1-1 0 0,0 0 1 0 0,0 0-1 0 0,1 0 1 0 0,-1 0-1 0 0,0 0 1 0 0,0 1-1 0 0,0-1 1 0 0,0 1-1 0 0,0 0 1 0 0,0 0-1 0 0,0 0 1 0 0,2 1 27 0 0,43 63 239 0 0,-46-60-231 0 0,0 0 0 0 0,1 1 0 0 0,0-1-1 0 0,0 0 1 0 0,0 0 0 0 0,0-1-1 0 0,1 1 1 0 0,0-1 0 0 0,0 0 0 0 0,0 0-1 0 0,0 0 1 0 0,1 0 0 0 0,-1-1-1 0 0,1 1 1 0 0,0-1 0 0 0,0-1 0 0 0,0 1-1 0 0,1-1 1 0 0,-1 0 0 0 0,0 0 0 0 0,1 0-1 0 0,0-1 1 0 0,-1 1 0 0 0,1-2-1 0 0,0 1 1 0 0,3 0-8 0 0,3-4-62 0 0,-1 0 0 0 0,0-1 0 0 0,-1 0-1 0 0,1 0 1 0 0,0-1 0 0 0,-1-1 0 0 0,0 1 0 0 0,-1-2 0 0 0,1 1-1 0 0,-1-1 1 0 0,0-1 0 0 0,-1 0 0 0 0,0 0 0 0 0,0-1 0 0 0,-1 0 0 0 0,0 0-1 0 0,0 0 1 0 0,3-8 62 0 0,31-40-2084 0 0,-41 56 2037 0 0,0 1 35 0 0,0 0 1 0 0,0 1-1 0 0,0-1 1 0 0,0 1-1 0 0,1-1 1 0 0,-1 1-1 0 0,0-1 1 0 0,0 0-1 0 0,0 1 0 0 0,0-1 1 0 0,1 0-1 0 0,-1 1 1 0 0,0-1-1 0 0,0 1 1 0 0,1-1-1 0 0,-1 0 1 0 0,0 1-1 0 0,1-1 1 0 0,-1 0-1 0 0,0 0 0 0 0,1 1 1 0 0,-1-1-1 0 0,0 0 1 0 0,1 0-1 0 0,-1 0 1 0 0,1 1-1 0 0,-1-1 1 0 0,0 0-1 0 0,1 0 1 0 0,-1 0-1 0 0,1 0 0 0 0,-1 0 1 0 0,1 0-1 0 0,-1 0 1 0 0,0 0-1 0 0,1 0 1 0 0,-1 0-1 0 0,1 0 1 0 0,-1 0-1 0 0,1 0 0 0 0,-1 0 1 0 0,0 0-1 0 0,1-1 1 0 0,-1 1-1 0 0,1 0 1 0 0,-1 0-1 0 0,0 0 1 0 0,1-1-1 0 0,-1 1 1 0 0,0 0-1 0 0,1 0 0 0 0,-1-1 1 0 0,0 1-1 0 0,1 0 1 0 0,-1-1-1 0 0,0 1 12 0 0,9 17 41 0 0,-6-7 136 0 0,1-1-1 0 0,-1 0 1 0 0,1 0-1 0 0,1-1 1 0 0,0 1-1 0 0,0-1 1 0 0,1 0-1 0 0,0 0 1 0 0,0-1-1 0 0,1 1 1 0 0,0-1-1 0 0,0-1 1 0 0,0 1-1 0 0,1-1 1 0 0,0-1-1 0 0,1 0 1 0 0,-1 0-1 0 0,1 0 1 0 0,0-1-1 0 0,0 0 1 0 0,0-1-1 0 0,0 0 1 0 0,1 0-1 0 0,5 0-176 0 0,-7-6 117 0 0,0 0-1 0 0,0-1 1 0 0,0 0-1 0 0,-1 0 0 0 0,0-1 1 0 0,0 0-1 0 0,0 0 1 0 0,0 0-1 0 0,-1-1 1 0 0,0 0-1 0 0,0 0 1 0 0,0-1-1 0 0,-1 0 1 0 0,0 0-1 0 0,2-3-116 0 0,3-3 132 0 0,1 1-83 0 0,0 0 0 0 0,-1 0-1 0 0,0-1 1 0 0,-1-1 0 0 0,-1 0-1 0 0,0 0 1 0 0,-1 0 0 0 0,0-1-1 0 0,-1 0 1 0 0,-1-1 0 0 0,-1 1-1 0 0,0-1 1 0 0,0 0 0 0 0,-2 0-1 0 0,0 0 1 0 0,-1 0 0 0 0,-1 0-1 0 0,0-5-48 0 0,-1 18-14 0 0,1-1 0 0 0,-1 1 0 0 0,0 0 0 0 0,0 0 0 0 0,0 0 0 0 0,0 0 0 0 0,-1 0 0 0 0,1 0 0 0 0,-1 1 0 0 0,0-1 0 0 0,1 0 0 0 0,-1 1 0 0 0,0-1 0 0 0,-1 1 0 0 0,1 0 0 0 0,0 0 0 0 0,-1 0 0 0 0,1 0 0 0 0,-1 0 0 0 0,0 0 0 0 0,0 1 0 0 0,0-1 0 0 0,0 1 0 0 0,0 0 0 0 0,0 0 0 0 0,0 0 0 0 0,0 0 0 0 0,0 0 0 0 0,0 1 0 0 0,0-1 0 0 0,-1 1 0 0 0,1 0 0 0 0,0 0 0 0 0,0 0 0 0 0,0 0 0 0 0,-1 1 0 0 0,-2 0 14 0 0,-111 49-859 0 0,93-29 789 0 0,1 0 1 0 0,0 1-1 0 0,2 1 0 0 0,1 2 1 0 0,1 0-1 0 0,1 0 1 0 0,1 2-1 0 0,1 0 0 0 0,2 1 1 0 0,1 1-1 0 0,-4 11 70 0 0,14-34 11 0 0,0 0-1 0 0,0 1 1 0 0,0-1-1 0 0,1 1 1 0 0,0 0-1 0 0,0-1 0 0 0,0 1 1 0 0,1 0-1 0 0,0 0 1 0 0,1 0-1 0 0,-1 0 1 0 0,1 0-1 0 0,1 1 0 0 0,-1-1 1 0 0,1 0-1 0 0,1-1 1 0 0,-1 1-1 0 0,1 0 1 0 0,0 0-1 0 0,0 0 0 0 0,1-1 1 0 0,0 0-1 0 0,3 6-10 0 0,-1-10 5 0 0,1-1-1 0 0,-1 1 1 0 0,0-1-1 0 0,0 0 0 0 0,0 0 1 0 0,1-1-1 0 0,-1 1 1 0 0,0-1-1 0 0,1-1 0 0 0,-1 1 1 0 0,0-1-1 0 0,1 0 1 0 0,-1 0-1 0 0,0 0 0 0 0,0 0 1 0 0,0-1-1 0 0,0 0 1 0 0,0 0-1 0 0,0-1 0 0 0,3-2-4 0 0,7-6-11 0 0,0 0-1 0 0,-1-1 0 0 0,-1 0 0 0 0,0-1 1 0 0,-1-1-1 0 0,-1 0 0 0 0,0-1 0 0 0,0 0 0 0 0,-2 0 1 0 0,0-1-1 0 0,-1-1 0 0 0,2-5 12 0 0,-5 14-11 0 0,68-145-93 0 0,-7-3 1 0 0,-2-14 103 0 0,-41 107 17 0 0,30-51 111 0 0,-64 107 429 0 0,-38 145-628 0 0,37-99 67 0 0,1 1 0 0 0,3 0-1 0 0,1 1 1 0 0,1 0-1 0 0,3 0 1 0 0,1 10 4 0 0,0-10 26 0 0,-1-11-18 0 0,2-1 0 0 0,1 1 0 0 0,1 0 0 0 0,1 0 0 0 0,2 0 0 0 0,1-1 0 0 0,2 0-1 0 0,1 0 1 0 0,1 0 0 0 0,7 13-8 0 0,-13-37-34 0 0,1 0 0 0 0,1-1 0 0 0,-1 1 0 0 0,1-1 0 0 0,-1 0 0 0 0,1-1 0 0 0,0 1 0 0 0,1-1 0 0 0,-1 0 0 0 0,0 0 0 0 0,1 0 0 0 0,0-1 0 0 0,0 0 0 0 0,0 0 0 0 0,0 0 0 0 0,0-1-1 0 0,0 0 1 0 0,0 0 0 0 0,0-1 0 0 0,0 0 0 0 0,0 0 0 0 0,1 0 0 0 0,-1 0 0 0 0,0-1 0 0 0,0 0 0 0 0,0-1 0 0 0,0 1 0 0 0,0-1 0 0 0,0 0 0 0 0,-1-1 0 0 0,1 0 0 0 0,-1 1 0 0 0,1-2 0 0 0,-1 1 0 0 0,0 0 0 0 0,0-1 0 0 0,0 0 0 0 0,-1-1 0 0 0,1 1 0 0 0,-1-1 0 0 0,0 1 0 0 0,-1-1-1 0 0,1 0 1 0 0,-1-1 34 0 0,22-20-274 0 0,1 1-1 0 0,1 1 0 0 0,1 1 1 0 0,1 1-1 0 0,25-13 275 0 0,-50 33 50 0 0,0 0 0 0 0,1 0 0 0 0,-1 1 0 0 0,1 0 0 0 0,-1 0 0 0 0,1 0 1 0 0,-1 0-1 0 0,1 1 0 0 0,-1-1 0 0 0,1 1 0 0 0,0 1 0 0 0,-1-1 0 0 0,1 1 0 0 0,-1-1 0 0 0,1 1 0 0 0,-1 0 0 0 0,1 1 1 0 0,-1-1-1 0 0,0 1 0 0 0,1 0 0 0 0,-1 0 0 0 0,0 0 0 0 0,0 1 0 0 0,0-1 0 0 0,1 3-50 0 0,77 23 818 0 0,-73-30-754 0 0,-1 0 0 0 0,0 0 0 0 0,0-1 0 0 0,0 0 1 0 0,0-1-1 0 0,0 0 0 0 0,-1 0 0 0 0,1 0 0 0 0,-1-1 0 0 0,0 0 1 0 0,-1-1-1 0 0,1 0 0 0 0,-1 0 0 0 0,0 0 0 0 0,-1 0 1 0 0,0-1-1 0 0,0 0 0 0 0,0 0 0 0 0,0-1 0 0 0,-1 1 0 0 0,-1-1 1 0 0,1 0-1 0 0,-1 0 0 0 0,-1 0 0 0 0,1 0 0 0 0,-1 0 1 0 0,-1-1-1 0 0,0 1 0 0 0,0-1 0 0 0,0 1 0 0 0,-1-1 1 0 0,0 0-1 0 0,-1 1 0 0 0,0-1 0 0 0,0 1 0 0 0,-1-1 0 0 0,0 1 1 0 0,-1 0-1 0 0,-3-8-64 0 0,6 12-8 0 0,-1 0 0 0 0,-1 0 0 0 0,1 0 0 0 0,-1 0 1 0 0,1 0-1 0 0,-1 0 0 0 0,0 1 0 0 0,0-1 0 0 0,-1 0 0 0 0,1 1 0 0 0,-1 0 1 0 0,0 0-1 0 0,0-1 0 0 0,0 2 0 0 0,0-1 0 0 0,0 0 0 0 0,-1 1 1 0 0,1-1-1 0 0,-1 1 0 0 0,1 0 0 0 0,-1 0 0 0 0,0 0 0 0 0,0 1 0 0 0,0-1 1 0 0,0 1-1 0 0,0 0 0 0 0,0 0 0 0 0,-1 1 0 0 0,1-1 0 0 0,0 1 0 0 0,0 0 1 0 0,-1 0-1 0 0,1 0 0 0 0,0 1 0 0 0,-3 0 8 0 0,-14 5-28 0 0,1 2 0 0 0,0 0 0 0 0,1 1 0 0 0,-1 1 0 0 0,2 0 0 0 0,0 2 1 0 0,0 0-1 0 0,1 1 0 0 0,0 1 0 0 0,1 0 0 0 0,1 1 0 0 0,0 1 0 0 0,2 1 0 0 0,-1 0 0 0 0,2 0 0 0 0,0 1 0 0 0,1 1 0 0 0,1 0 0 0 0,-3 11 28 0 0,10-25-81 0 0,0 1 0 0 0,0-1 0 0 0,0 1 0 0 0,1 0 0 0 0,0 0 0 0 0,0 0 0 0 0,1 0 0 0 0,0 0 0 0 0,0 0 0 0 0,0 0 0 0 0,0 0 0 0 0,1 1 0 0 0,0-1 0 0 0,1 0 0 0 0,-1 0 0 0 0,2 3 81 0 0,-1-7-167 0 0,0 1 0 0 0,0 0 0 0 0,1-1 0 0 0,-1 1 1 0 0,1-1-1 0 0,-1 0 0 0 0,1 1 0 0 0,0-1 0 0 0,0 0 1 0 0,0 0-1 0 0,0 0 0 0 0,1 0 0 0 0,-1-1 0 0 0,0 1 1 0 0,1 0-1 0 0,-1-1 0 0 0,1 0 0 0 0,0 0 0 0 0,-1 0 1 0 0,1 0-1 0 0,0 0 0 0 0,0 0 0 0 0,2 0 167 0 0,58-2-3482 0 0,-43-6 2489 0 0</inkml:trace>
  <inkml:trace contextRef="#ctx0" brushRef="#br1" timeOffset="-196778.513">27618 11553 4481 0 0,'4'-2'217'0'0,"0"0"1"0"0,0 0-1 0 0,-1 0 1 0 0,1 0-1 0 0,0 0 0 0 0,-1-1 1 0 0,0 0-1 0 0,0 1 1 0 0,1-1-1 0 0,-2 0 0 0 0,1-1 1 0 0,0 1-1 0 0,-1 0 0 0 0,1-1 1 0 0,-1 0-1 0 0,0 1 1 0 0,0-1-1 0 0,0 0 0 0 0,-1 0 1 0 0,0 0-1 0 0,1 0 1 0 0,-1-1-1 0 0,-1 1 0 0 0,1 0 1 0 0,0-2-218 0 0,1-109 774 0 0,-2 110-734 0 0,-1 0 0 0 0,1 0 0 0 0,-1 0 0 0 0,0 0 1 0 0,0 0-1 0 0,-1 0 0 0 0,1 0 0 0 0,-1 1 0 0 0,0-1 0 0 0,0 1 0 0 0,-1-1 0 0 0,1 1 0 0 0,-1 0 0 0 0,0 0 0 0 0,0 0 0 0 0,-1 0 0 0 0,1 0 0 0 0,-1 1 0 0 0,0 0 0 0 0,0-1 0 0 0,0 1 0 0 0,0 1 0 0 0,0-1 0 0 0,-1 1 1 0 0,1-1-1 0 0,-1 1 0 0 0,1 1 0 0 0,-1-1 0 0 0,0 1 0 0 0,0 0 0 0 0,0 0 0 0 0,0 0 0 0 0,-3 0-40 0 0,-13 0-54 0 0,0 1 0 0 0,1 1 0 0 0,-1 1 0 0 0,0 0 0 0 0,1 2 0 0 0,0 0 0 0 0,0 2 0 0 0,0 0 0 0 0,0 1-1 0 0,1 1 1 0 0,0 1 0 0 0,1 0 0 0 0,0 2 0 0 0,0 0 0 0 0,1 1 0 0 0,1 0 0 0 0,0 2 0 0 0,0 0 0 0 0,2 0 0 0 0,0 2 0 0 0,-11 14 54 0 0,4-1 110 0 0,1 2-1 0 0,1 0 1 0 0,1 1-1 0 0,2 1 1 0 0,-7 23-110 0 0,22-55 1 0 0,0 0 0 0 0,0 1-1 0 0,0-1 1 0 0,1 0 0 0 0,-1 1 0 0 0,0-1-1 0 0,1 0 1 0 0,-1 1 0 0 0,1-1 0 0 0,0 1-1 0 0,-1-1 1 0 0,1 1 0 0 0,0-1 0 0 0,0 0-1 0 0,0 1 1 0 0,0-1 0 0 0,0 1 0 0 0,0-1-1 0 0,1 1 1 0 0,-1-1 0 0 0,0 1 0 0 0,1-1-1 0 0,-1 1 1 0 0,1-1 0 0 0,-1 0 0 0 0,1 1-1 0 0,0-1 1 0 0,0 0 0 0 0,-1 0 0 0 0,1 1-1 0 0,0-1 1 0 0,0 0 0 0 0,0 0 0 0 0,0 0-1 0 0,0 0 1 0 0,1 0 0 0 0,-1 0 0 0 0,0 0-1 0 0,0-1 1 0 0,1 1 0 0 0,-1 0 0 0 0,0-1-1 0 0,1 1 1 0 0,-1-1 0 0 0,1 1 0 0 0,-1-1-1 0 0,1 0 1 0 0,-1 0 0 0 0,1 1 0 0 0,-1-1-1 0 0,0 0 1 0 0,1 0 0 0 0,-1 0 0 0 0,1-1-1 0 0,-1 1 1 0 0,2 0-1 0 0,82-27 17 0 0,-52 8-27 0 0,-27 13-3 0 0,1 1-1 0 0,1-1 1 0 0,-1 1-1 0 0,1 0 1 0 0,0 1-1 0 0,0 0 0 0 0,0 0 1 0 0,0 1-1 0 0,1-1 1 0 0,0 2-1 0 0,-1 0 1 0 0,1 0-1 0 0,0 0 0 0 0,0 1 1 0 0,0 0-1 0 0,0 1 1 0 0,0 0-1 0 0,0 1 1 0 0,1 0-1 0 0,-2 0 0 0 0,1 1 1 0 0,0 0-1 0 0,0 0 1 0 0,0 1-1 0 0,-1 0 1 0 0,0 1-1 0 0,1 0 0 0 0,4 3 14 0 0,3 10 47 0 0,0 0-1 0 0,-2 1 1 0 0,0 0 0 0 0,-1 1-1 0 0,0 1 1 0 0,-2 0-1 0 0,0 1 1 0 0,-2 0-1 0 0,0 0 1 0 0,3 17-47 0 0,87 314 265 0 0,-88-286-2676 0 0,-17-66-2171 0 0,4-2 3431 0 0</inkml:trace>
  <inkml:trace contextRef="#ctx0" brushRef="#br1" timeOffset="-196147.696">27361 11930 7194 0 0,'1'2'119'0'0,"0"-1"0"0"0,0 1 0 0 0,0-1 0 0 0,0 1 1 0 0,0-1-1 0 0,0 1 0 0 0,0-1 0 0 0,1 1 0 0 0,-1-1 1 0 0,0 0-1 0 0,1 0 0 0 0,-1 0 0 0 0,1 0 0 0 0,-1 0 1 0 0,1 0-1 0 0,-1 0 0 0 0,1-1 0 0 0,0 1 0 0 0,-1 0 1 0 0,1-1-1 0 0,0 1 0 0 0,0-1 0 0 0,0 0 0 0 0,-1 0 1 0 0,1 1-1 0 0,0-1 0 0 0,0 0 0 0 0,0-1 0 0 0,-1 1 1 0 0,1 0-1 0 0,0 0 0 0 0,0-1 0 0 0,0 1 0 0 0,-1-1 1 0 0,1 0-1 0 0,0 1 0 0 0,-1-1 0 0 0,1 0 0 0 0,0-1-119 0 0,68-40-657 0 0,-65 38 902 0 0,17-12-176 0 0,-1 0 0 0 0,-2-2 0 0 0,1 0 0 0 0,-2-2-1 0 0,-1 0 1 0 0,0 0 0 0 0,6-13-69 0 0,31-31-939 0 0,-48 83-725 0 0,1 22 1826 0 0,-6-26 74 0 0,1-1 0 0 0,1 1 0 0 0,0 0 1 0 0,1-1-1 0 0,1 1 0 0 0,0-1 1 0 0,1-1-1 0 0,0 1 0 0 0,2 2-236 0 0,-6-14 6 0 0,0 0 0 0 0,0 0 0 0 0,1 0-1 0 0,-1 0 1 0 0,0 0 0 0 0,1 0 0 0 0,0-1 0 0 0,-1 1-1 0 0,1-1 1 0 0,0 1 0 0 0,-1-1 0 0 0,1 0 0 0 0,0 0 0 0 0,0-1-1 0 0,0 1 1 0 0,0-1 0 0 0,0 1 0 0 0,0-1 0 0 0,0 0-1 0 0,0 0 1 0 0,0 0 0 0 0,0 0 0 0 0,0-1 0 0 0,0 1-1 0 0,0-1 1 0 0,0 0 0 0 0,0 0 0 0 0,0 0 0 0 0,0 0 0 0 0,-1-1-1 0 0,1 1 1 0 0,0-1 0 0 0,-1 1 0 0 0,1-1 0 0 0,1-1-6 0 0,79-75-245 0 0,41-161-153 0 0,-121 230 308 0 0,2 10-302 0 0,9 190 1663 0 0,-14-188-1246 0 0,1 1 0 0 0,-1 0 0 0 0,1-1 0 0 0,0 0 1 0 0,0 1-1 0 0,0-1 0 0 0,1 1 0 0 0,-1-1 0 0 0,1 0 1 0 0,0 0-1 0 0,-1 0 0 0 0,1 0 0 0 0,1 0 0 0 0,-1 0 1 0 0,0-1-1 0 0,1 1 0 0 0,-1-1 0 0 0,1 1 0 0 0,0-1 1 0 0,0 0-1 0 0,0 0 0 0 0,0 0 0 0 0,0-1 0 0 0,0 1 1 0 0,1-1-1 0 0,-1 0 0 0 0,0 0 0 0 0,1 0 1 0 0,-1 0-1 0 0,1 0 0 0 0,-1-1 0 0 0,1 1 0 0 0,-1-1 1 0 0,1 0-1 0 0,0 0 0 0 0,-1-1 0 0 0,1 1 0 0 0,-1-1 1 0 0,1 1-1 0 0,2-2-25 0 0,7-6-7 0 0,0 0 0 0 0,-1-1 1 0 0,0-1-1 0 0,0 0 0 0 0,-1 0 0 0 0,0-1 1 0 0,-1-1-1 0 0,0 0 0 0 0,-1 0 1 0 0,0-1-1 0 0,-1 0 0 0 0,-1 0 1 0 0,4-9 5 0 0,-5 11-1 0 0,5-11-61 0 0,0 1 0 0 0,-2-1 0 0 0,-1 0-1 0 0,-1-1 1 0 0,-1 0 0 0 0,-1 0 0 0 0,0-7 63 0 0,-5 29-9 0 0,0 0 1 0 0,0 0-1 0 0,0 1 1 0 0,-1-1-1 0 0,1 0 0 0 0,0 0 1 0 0,0 0-1 0 0,-1 1 1 0 0,1-1-1 0 0,-1 0 1 0 0,1 0-1 0 0,-1 1 1 0 0,1-1-1 0 0,-1 0 1 0 0,1 1-1 0 0,-1-1 1 0 0,0 0-1 0 0,1 1 0 0 0,-1-1 1 0 0,0 1-1 0 0,0 0 1 0 0,1-1-1 0 0,-1 1 1 0 0,0-1-1 0 0,0 1 1 0 0,0 0-1 0 0,1 0 1 0 0,-1-1-1 0 0,0 1 1 0 0,0 0-1 0 0,0 0 1 0 0,0 0-1 0 0,0 0 0 0 0,1 0 1 0 0,-1 0-1 0 0,0 0 1 0 0,0 0-1 0 0,0 0 1 0 0,0 1-1 0 0,0-1 1 0 0,1 0-1 0 0,-1 0 1 0 0,0 1-1 0 0,0-1 1 0 0,0 1-1 0 0,1-1 1 0 0,-1 0-1 0 0,0 1 0 0 0,1 0 1 0 0,-1-1-1 0 0,0 1 1 0 0,1-1-1 0 0,-1 1 1 0 0,1 0-1 0 0,-1-1 1 0 0,1 1-1 0 0,-1 0 1 0 0,1 0-1 0 0,-1-1 1 0 0,1 1-1 0 0,0 0 0 0 0,-1 0 1 0 0,1 0-1 0 0,0 0 1 0 0,0-1 8 0 0,-37 32-32 0 0,31-25 29 0 0,1 1 0 0 0,0-1-1 0 0,0 1 1 0 0,0 0 0 0 0,1 1 0 0 0,1-1 0 0 0,-1 1 0 0 0,1 0 0 0 0,1-1 0 0 0,0 1-1 0 0,0 1 1 0 0,0-1 0 0 0,1 0 0 0 0,1 0 0 0 0,0 0 0 0 0,0 1 0 0 0,0-1-1 0 0,2 0 1 0 0,-1 2 3 0 0,0-5 1 0 0,-1 0-70 0 0,1 1-1 0 0,0-1 1 0 0,0 0-1 0 0,0 1 1 0 0,1-1 0 0 0,0 0-1 0 0,1 0 1 0 0,-1 0-1 0 0,1-1 1 0 0,0 1-1 0 0,0 0 1 0 0,1-1 0 0 0,0 0-1 0 0,0 0 1 0 0,0 0-1 0 0,0-1 1 0 0,1 1-1 0 0,0-1 1 0 0,0 0-1 0 0,4 3 70 0 0,-6-6-201 0 0,0 1-1 0 0,1-1 0 0 0,-1 1 1 0 0,0-1-1 0 0,0 0 0 0 0,1 0 0 0 0,-1 0 1 0 0,1-1-1 0 0,-1 1 0 0 0,1-1 0 0 0,-1 0 1 0 0,1 0-1 0 0,-1 0 0 0 0,1-1 0 0 0,-1 1 1 0 0,1-1-1 0 0,-1 0 0 0 0,0 1 1 0 0,1-2-1 0 0,-1 1 0 0 0,0 0 0 0 0,0-1 1 0 0,1 1-1 0 0,-1-1 0 0 0,0 0 202 0 0,18-8-1568 0 0</inkml:trace>
  <inkml:trace contextRef="#ctx0" brushRef="#br1" timeOffset="-195166.089">29532 10844 5241 0 0,'7'13'666'0'0,"0"0"1"0"0,-1 0-1 0 0,0 1 0 0 0,-1 0 1 0 0,0 0-1 0 0,-2 0 0 0 0,1 0 0 0 0,-2 1 1 0 0,0 0-1 0 0,0 10-666 0 0,-3 24 218 0 0,-1 0 0 0 0,-3-1 0 0 0,-2 0 0 0 0,-7 26-218 0 0,2-9 1234 0 0,-13 66-1145 0 0,5-149-976 0 0,-27-69 1069 0 0,44 83-169 0 0,1 0 1 0 0,-1 1-1 0 0,0-1 1 0 0,0 1-1 0 0,-1 0 1 0 0,1 0-1 0 0,-1 0 1 0 0,1 1-1 0 0,-1-1 1 0 0,0 1-1 0 0,0 0 1 0 0,0 0-1 0 0,0 0 1 0 0,0 0-1 0 0,0 1 1 0 0,-1 0-1 0 0,1 0 1 0 0,0 0-1 0 0,-1 0 1 0 0,1 1-1 0 0,-1 0 1 0 0,1-1-1 0 0,-1 2 1 0 0,1-1-1 0 0,-1 0 1 0 0,1 1-1 0 0,-1 0 1 0 0,1 0-1 0 0,0 0 1 0 0,0 1-1 0 0,-1 0 1 0 0,1-1-1 0 0,0 1 1 0 0,-3 3-14 0 0,-5 1-15 0 0,1 1 1 0 0,0 0-1 0 0,0 1 1 0 0,1 1-1 0 0,0-1 1 0 0,1 1 0 0 0,0 1-1 0 0,0 0 1 0 0,1 0-1 0 0,-7 11 15 0 0,-37 91 36 0 0,51-108-32 0 0,0-1-1 0 0,1 1 1 0 0,-1-1-1 0 0,1 1 0 0 0,-1-1 1 0 0,1 1-1 0 0,0-1 0 0 0,0 1 1 0 0,1 0-1 0 0,-1-1 0 0 0,1 1 1 0 0,0-1-1 0 0,0 0 1 0 0,0 1-1 0 0,0-1 0 0 0,1 0 1 0 0,-1 1-1 0 0,1-1 0 0 0,0 0 1 0 0,0 0-1 0 0,0 0 1 0 0,0-1-1 0 0,0 1 0 0 0,1 0 1 0 0,-1-1-1 0 0,1 0 0 0 0,0 1 1 0 0,-1-1-1 0 0,1 0 1 0 0,0 0-1 0 0,0-1 0 0 0,3 2-3 0 0,10 1-9 0 0,1-1 0 0 0,-1-1-1 0 0,0-1 1 0 0,1 0-1 0 0,-1-1 1 0 0,0-1 0 0 0,1-1-1 0 0,-1 0 1 0 0,0-1 0 0 0,0 0-1 0 0,0-2 1 0 0,0 0-1 0 0,-1 0 1 0 0,0-2 0 0 0,0 0-1 0 0,13-8 10 0 0,-23 13-2 0 0,31-14-10 0 0,-1-1 0 0 0,-2-1 0 0 0,1-2 0 0 0,-2-1 0 0 0,-1-2 0 0 0,-1-1 0 0 0,-1-1 0 0 0,-1-2 0 0 0,-1 0 0 0 0,5-10 12 0 0,-5 5 21 0 0,-2-1-1 0 0,-1-1 1 0 0,-2-2-1 0 0,-1 0 1 0 0,10-28-21 0 0,-31 65 2 0 0,0 0 0 0 0,-1-1 0 0 0,1 1 0 0 0,-1 0 0 0 0,1-1 0 0 0,-1 1 0 0 0,1-1 0 0 0,-1 1 0 0 0,1-1 0 0 0,-1 1 0 0 0,1-1 0 0 0,-1 0 0 0 0,0 1 0 0 0,1-1 0 0 0,-1 1 0 0 0,0-1 0 0 0,1 0 0 0 0,-1 0 0 0 0,0 1 0 0 0,1-1 0 0 0,-1 0 0 0 0,0 0 0 0 0,0 0 0 0 0,1 0 0 0 0,-1 0 0 0 0,0 0 0 0 0,1 0 0 0 0,-1 0 1 0 0,0 0-1 0 0,0 0 0 0 0,1 0 0 0 0,-1-1 0 0 0,0 1 0 0 0,1 0 0 0 0,-1 0 0 0 0,0-1 0 0 0,1 1 0 0 0,-1-1 0 0 0,0 1 0 0 0,1 0 0 0 0,-1-1 0 0 0,1 1 0 0 0,-1-1 0 0 0,1 1 0 0 0,-1-1 0 0 0,1 0 0 0 0,-1 1 0 0 0,1-1 0 0 0,-1 1 0 0 0,1-1 0 0 0,0 0 0 0 0,-1 1 0 0 0,1-1 0 0 0,0 0 0 0 0,0 1 0 0 0,0-1 0 0 0,-1 0 0 0 0,1 0 0 0 0,0 1 0 0 0,0-1 0 0 0,0 0 0 0 0,0 0 0 0 0,0 1 0 0 0,0-1 0 0 0,0 0 0 0 0,1 1 0 0 0,-1-1 0 0 0,0 0-2 0 0,-16 10-13 0 0,0 1-1 0 0,0 0 0 0 0,1 1 0 0 0,0 1 1 0 0,1 0-1 0 0,1 1 0 0 0,-12 14 14 0 0,15-14 13 0 0,1 2-1 0 0,0-1 0 0 0,1 1 0 0 0,0 1 1 0 0,1-1-1 0 0,1 1 0 0 0,1 0 1 0 0,0 1-1 0 0,-1 7-12 0 0,4-14 14 0 0,-1 0 0 0 0,1 0-1 0 0,0-1 1 0 0,0 1-1 0 0,1 0 1 0 0,0 0-1 0 0,0 0 0 0 0,1 0 1 0 0,1 0-1 0 0,0 0 1 0 0,0 0-1 0 0,1 0 1 0 0,0-1-1 0 0,3 8-13 0 0,-4-15-3 0 0,0-1-1 0 0,0 1 0 0 0,0-1 0 0 0,0 1 1 0 0,0-1-1 0 0,0 1 0 0 0,0-1 1 0 0,1 0-1 0 0,-1 0 0 0 0,1 0 0 0 0,-1 0 1 0 0,1 0-1 0 0,-1 0 0 0 0,1 0 0 0 0,-1 0 1 0 0,1 0-1 0 0,0-1 0 0 0,-1 1 1 0 0,1-1-1 0 0,0 1 0 0 0,0-1 0 0 0,-1 0 1 0 0,1 0-1 0 0,0 1 0 0 0,0-1 0 0 0,0-1 1 0 0,-1 1-1 0 0,1 0 0 0 0,0 0 1 0 0,0-1-1 0 0,-1 1 0 0 0,1-1 0 0 0,0 1 1 0 0,-1-1-1 0 0,1 0 0 0 0,0 1 0 0 0,-1-1 1 0 0,1 0-1 0 0,0-1 4 0 0,60-41-121 0 0,61-82 7 0 0,-3-23 88 0 0,-119 146 20 0 0,0-1 1 0 0,0 1 0 0 0,0 0 0 0 0,0-1 0 0 0,1 1 0 0 0,-1 0 0 0 0,1 0-1 0 0,-1 0 1 0 0,1 0 0 0 0,0 1 0 0 0,0-1 0 0 0,0 0 0 0 0,0 1 0 0 0,0-1-1 0 0,0 1 1 0 0,1 0 0 0 0,-1-1 0 0 0,0 1 0 0 0,1 0 0 0 0,-1 0 0 0 0,1 1-1 0 0,-1-1 1 0 0,1 1 0 0 0,-1-1 0 0 0,1 1 0 0 0,-1 0 0 0 0,1 0 0 0 0,-1 0-1 0 0,1 0 1 0 0,0 0 0 0 0,-1 0 0 0 0,1 1 0 0 0,-1-1 0 0 0,1 1 0 0 0,-1 0-1 0 0,1 0 1 0 0,-1 0 0 0 0,0 0 0 0 0,1 0 0 0 0,-1 0 0 0 0,0 1 0 0 0,0-1-1 0 0,0 1 1 0 0,0 0 0 0 0,0-1 0 0 0,0 1 0 0 0,-1 0 0 0 0,1 0 0 0 0,0 0-1 0 0,-1 0 1 0 0,0 1 0 0 0,1-1 0 0 0,-1 0 0 0 0,0 0 0 0 0,0 1-1 0 0,0 2 7 0 0,12 35-96 0 0,-3 1 1 0 0,-1 0 0 0 0,-3 1 0 0 0,-1-1 0 0 0,-2 1-1 0 0,-1 0 1 0 0,-3 0 0 0 0,-4 33 94 0 0,0-32 162 0 0,-1 1-1 0 0,-2-1 1 0 0,-2 0-1 0 0,-2-1 1 0 0,-2 0-1 0 0,-1-1 1 0 0,-3-1-1 0 0,-1 0 1 0 0,-14 20-162 0 0,32-57 0 0 0,0 0 1 0 0,-1 0-1 0 0,1 0 0 0 0,0 0 1 0 0,-1-1-1 0 0,0 1 1 0 0,1-1-1 0 0,-1 1 0 0 0,0-1 1 0 0,0 0-1 0 0,-1 1 1 0 0,1-1-1 0 0,0 0 1 0 0,-1 0-1 0 0,1-1 0 0 0,-1 1 1 0 0,0 0-1 0 0,1-1 1 0 0,-1 0-1 0 0,0 0 0 0 0,0 1 1 0 0,0-2-1 0 0,0 1 1 0 0,0 0-1 0 0,0-1 1 0 0,0 1-1 0 0,0-1 0 0 0,0 0 1 0 0,0 0-1 0 0,0 0 1 0 0,-1 0-1 0 0,1-1 0 0 0,0 1 1 0 0,0-1-1 0 0,0 0 1 0 0,0 0-1 0 0,0 0 1 0 0,1 0-1 0 0,-1 0 0 0 0,0-1 1 0 0,0 1-1 0 0,1-1 1 0 0,-1 0-1 0 0,1 0 0 0 0,-1 0 1 0 0,1 0-1 0 0,0 0 1 0 0,0 0-1 0 0,0-1 1 0 0,0 1-1 0 0,-1-3 0 0 0,-41-116-268 0 0,43 117 223 0 0,0-1 0 0 0,1 1 1 0 0,0 0-1 0 0,-1-1 0 0 0,2 1 0 0 0,-1 0 1 0 0,0 0-1 0 0,1-1 0 0 0,0 1 0 0 0,0 0 0 0 0,0 0 1 0 0,1 0-1 0 0,-1 0 0 0 0,1 0 0 0 0,0 0 1 0 0,0 0-1 0 0,1 0 0 0 0,-1 1 0 0 0,1-1 1 0 0,-1 1-1 0 0,1 0 0 0 0,0 0 0 0 0,1 0 0 0 0,-1 0 1 0 0,0 0-1 0 0,1 1 0 0 0,-1-1 0 0 0,4 0 45 0 0,16-7-1028 0 0,0-1 0 0 0,-1-1 0 0 0,0-2 0 0 0,-1 1 0 0 0,0-2 0 0 0,-1-1 0 0 0,11-12 1028 0 0,-17 12-1116 0 0</inkml:trace>
  <inkml:trace contextRef="#ctx0" brushRef="#br1" timeOffset="-194790.976">30524 11575 8610 0 0,'25'91'4730'0'0,"-25"-89"-4735"0"0,2 0 0 0 0,-1 0-1 0 0,0-1 1 0 0,0 1 0 0 0,0 0 0 0 0,1-1-1 0 0,-1 1 1 0 0,1 0 0 0 0,-1-1-1 0 0,1 0 1 0 0,0 1 0 0 0,0-1-1 0 0,0 0 1 0 0,-1 0 0 0 0,1 0-1 0 0,0 0 1 0 0,0-1 0 0 0,0 1 0 0 0,0 0-1 0 0,0-1 1 0 0,1 1 0 0 0,-1-1-1 0 0,0 0 1 0 0,0 0 0 0 0,0 0-1 0 0,0 0 1 0 0,0 0 0 0 0,1 0-1 0 0,-1 0 1 0 0,0-1 0 0 0,0 1 0 0 0,0-1-1 0 0,0 0 1 0 0,0 1 0 0 0,0-1-1 0 0,0 0 1 0 0,0 0 0 0 0,0 0-1 0 0,-1 0 1 0 0,1-1 0 0 0,1 0 5 0 0,6-6 86 0 0,0 0 0 0 0,0-1 0 0 0,-1 0 1 0 0,0-1-1 0 0,-1 1 0 0 0,0-1 0 0 0,-1-1 1 0 0,0 1-1 0 0,0-1 0 0 0,-1 0 0 0 0,-1-1 0 0 0,0 1 1 0 0,0-1-1 0 0,-1 0 0 0 0,0 0 0 0 0,-1 0 1 0 0,-1 0-1 0 0,0 0 0 0 0,-1 0 0 0 0,0-5-86 0 0,1 15-13 0 0,-1 1-1 0 0,0-1 1 0 0,1 1-1 0 0,-1-1 1 0 0,0 1-1 0 0,0-1 0 0 0,0 1 1 0 0,0-1-1 0 0,0 1 1 0 0,0 0-1 0 0,0-1 1 0 0,-1 1-1 0 0,1-1 1 0 0,0 1-1 0 0,-1-1 1 0 0,1 1-1 0 0,-1 0 1 0 0,0-1-1 0 0,1 1 1 0 0,-1 0-1 0 0,0 0 0 0 0,0-1 1 0 0,0 1-1 0 0,0 0 1 0 0,0 0-1 0 0,0 0 1 0 0,0 0-1 0 0,0 0 1 0 0,0 0-1 0 0,0 0 1 0 0,-1 1-1 0 0,1-1 1 0 0,0 0-1 0 0,-1 1 1 0 0,1-1-1 0 0,0 1 1 0 0,-1-1-1 0 0,1 1 0 0 0,-1 0 1 0 0,1-1-1 0 0,-1 1 1 0 0,1 0-1 0 0,0 0 1 0 0,-1 0-1 0 0,1 0 1 0 0,-1 0-1 0 0,1 1 1 0 0,-1-1-1 0 0,1 0 1 0 0,-1 1-1 0 0,0-1 14 0 0,-66 42-610 0 0,-79 123-1807 0 0,146-164 2335 0 0,1 0-1 0 0,0-1 1 0 0,-1 1-1 0 0,1 0 1 0 0,-1-1-1 0 0,1 1 0 0 0,0-1 1 0 0,-1 1-1 0 0,0-1 1 0 0,1 1-1 0 0,-1-1 1 0 0,1 1-1 0 0,-1-1 1 0 0,1 1-1 0 0,-1-1 0 0 0,0 0 1 0 0,1 1-1 0 0,-1-1 1 0 0,0 0-1 0 0,1 1 1 0 0,-1-1-1 0 0,0 0 0 0 0,0 0 1 0 0,1 0-1 0 0,-1 0 1 0 0,0 0-1 0 0,0 0 1 0 0,1 0-1 0 0,-1 0 1 0 0,0 0-1 0 0,0 0 0 0 0,1 0 1 0 0,-1 0-1 0 0,0-1 1 0 0,1 1-1 0 0,-1 0 1 0 0,0 0-1 0 0,1-1 0 0 0,-1 1 1 0 0,0 0-1 0 0,1-1 1 0 0,-1 1-1 0 0,0-1 1 0 0,1 1-1 0 0,-1-1 1 0 0,1 1-1 0 0,-1-1 0 0 0,1 0 1 0 0,-1 1-1 0 0,1-1 1 0 0,0 1-1 0 0,-1-1 1 0 0,1 0-1 0 0,0 1 1 0 0,-1-1-1 0 0,1 0 0 0 0,0 0 1 0 0,0 1-1 0 0,0-1 1 0 0,0 0-1 0 0,0 1 1 0 0,-1-1-1 0 0,1 0 0 0 0,1 0 1 0 0,-1 0 82 0 0,2-18-1547 0 0</inkml:trace>
  <inkml:trace contextRef="#ctx0" brushRef="#br1" timeOffset="-194618.193">30934 10881 6601 0 0,'11'22'3265'0'0,"-7"3"-1953"0"0,-2 4-952 0 0,-2 0 441 0 0,-3 1-625 0 0,0 2-272 0 0,-4-5-216 0 0,-1 0-233 0 0,2 2-119 0 0,-2-4-136 0 0,-2-3-192 0 0,-1-2-512 0 0,-1-5 992 0 0,-1-2-633 0 0,-3-3-199 0 0</inkml:trace>
  <inkml:trace contextRef="#ctx0" brushRef="#br1" timeOffset="-194436.158">30209 10965 6745 0 0,'2'21'3729'0'0,"-1"1"-2545"0"0,-1-14-1328 0 0,2 0 697 0 0,7-8-881 0 0,-1-3-609 0 0,7-4-223 0 0</inkml:trace>
  <inkml:trace contextRef="#ctx0" brushRef="#br1" timeOffset="-192782.418">31829 11274 528 0 0,'51'-203'2061'0'0,"-55"3"1469"0"0,-30 71-1350 0 0,33 127-2168 0 0,1 2-3 0 0,0-1 0 0 0,-1 0 1 0 0,1 1-1 0 0,0-1 0 0 0,0 1 0 0 0,-1-1 0 0 0,1 1 0 0 0,0-1 0 0 0,-1 1 1 0 0,1-1-1 0 0,-1 1 0 0 0,1-1 0 0 0,-1 1 0 0 0,1-1 0 0 0,0 1 1 0 0,-1 0-1 0 0,0-1 0 0 0,1 1 0 0 0,-1 0 0 0 0,1-1 0 0 0,-1 1 0 0 0,1 0 1 0 0,-1 0-1 0 0,0 0 0 0 0,1-1 0 0 0,-1 1 0 0 0,1 0 0 0 0,-1 0 0 0 0,0 0 1 0 0,1 0-1 0 0,-1 0 0 0 0,0 0 0 0 0,1 0 0 0 0,-1 0 0 0 0,1 1 1 0 0,-1-1-1 0 0,0 0 0 0 0,1 0 0 0 0,-1 0 0 0 0,1 1 0 0 0,-1-1 0 0 0,0 0 1 0 0,1 1-1 0 0,-1-1 0 0 0,1 0 0 0 0,-1 1 0 0 0,1-1 0 0 0,-1 1 0 0 0,1-1 1 0 0,0 0-1 0 0,-1 1 0 0 0,1 0 0 0 0,0-1 0 0 0,-1 1 0 0 0,1-1 1 0 0,0 1-1 0 0,-1-1 0 0 0,1 1 0 0 0,0-1 0 0 0,0 1 0 0 0,0 0 0 0 0,0-1 1 0 0,-1 1-1 0 0,1 0 0 0 0,0 0-9 0 0,-30 37 41 0 0,22 27 37 0 0,7-23-23 0 0,2 0 0 0 0,3 0 0 0 0,1 0 0 0 0,1-1 0 0 0,3 1 1 0 0,1-2-1 0 0,2 1 0 0 0,7 10-55 0 0,-17-43 43 0 0,13 36 251 0 0,2 0 0 0 0,2-1 1 0 0,1-1-1 0 0,2-1 0 0 0,2-1 0 0 0,22 26-294 0 0,-44-62-31 0 0,1-1-1 0 0,-1 1 1 0 0,1-1-1 0 0,0 1 1 0 0,1-1-1 0 0,-1 0 1 0 0,0 0-1 0 0,1 0 1 0 0,0 0-1 0 0,0-1 1 0 0,-1 0-1 0 0,1 1 1 0 0,1-1-1 0 0,-1-1 1 0 0,0 1-1 0 0,0-1 1 0 0,1 1-1 0 0,-1-1 1 0 0,1 0-1 0 0,-1-1 1 0 0,1 1-1 0 0,-1-1 1 0 0,1 0-1 0 0,-1 0 1 0 0,1-1-1 0 0,0 1 1 0 0,-1-1-1 0 0,1 0 1 0 0,-1 0-1 0 0,0 0 1 0 0,1-1-1 0 0,-1 0 1 0 0,0 1-1 0 0,0-1 1 0 0,0-1-1 0 0,0 1 1 0 0,0-1-1 0 0,-1 1 1 0 0,1-1-1 0 0,2-3 32 0 0,-1 0-326 0 0,-1 0 1 0 0,0 0-1 0 0,0 0 0 0 0,0 0 0 0 0,-1-1 1 0 0,0 0-1 0 0,0 0 0 0 0,0 0 0 0 0,-1 0 1 0 0,0 0-1 0 0,-1 0 0 0 0,0-1 0 0 0,0 1 1 0 0,0-1-1 0 0,-1-5 326 0 0,0-6-1159 0 0</inkml:trace>
  <inkml:trace contextRef="#ctx0" brushRef="#br1" timeOffset="-192373.927">32203 11581 7066 0 0,'23'40'4466'0'0,"-21"-38"-4449"0"0,0-1-1 0 0,0 0 0 0 0,0 0 1 0 0,0 1-1 0 0,0-1 0 0 0,0-1 1 0 0,0 1-1 0 0,1 0 0 0 0,-1 0 1 0 0,0-1-1 0 0,1 1 0 0 0,-1-1 1 0 0,0 0-1 0 0,0 0 0 0 0,1 0 1 0 0,-1 0-1 0 0,1 0 0 0 0,-1 0 1 0 0,0-1-1 0 0,0 1 0 0 0,1-1 1 0 0,-1 0-1 0 0,0 1 0 0 0,0-1 1 0 0,0 0-1 0 0,1 0 0 0 0,0-1-16 0 0,9-7 13 0 0,0 0 1 0 0,-1 0-1 0 0,0-1 0 0 0,0-1 0 0 0,-1 1 0 0 0,-1-2 1 0 0,0 1-1 0 0,0-2 0 0 0,-1 1 0 0 0,-1-1 0 0 0,0 0 0 0 0,-1 0 1 0 0,0-1-1 0 0,-1 0 0 0 0,0 0 0 0 0,-2 0 0 0 0,1-1 1 0 0,-2 1-1 0 0,0-1 0 0 0,0 0 0 0 0,-2 1 0 0 0,0-1 1 0 0,0 0-1 0 0,-1 0 0 0 0,-1 0 0 0 0,-1 1 0 0 0,-3-10-13 0 0,7 20-17 0 0,-1 1 1 0 0,0 0-1 0 0,0 0 0 0 0,0-1 0 0 0,-1 1 0 0 0,1 0 1 0 0,-1 0-1 0 0,1-1 0 0 0,-1 1 0 0 0,0 0 0 0 0,-1 0 0 0 0,1 0 1 0 0,0 0-1 0 0,-1 0 0 0 0,0 0 0 0 0,0 1 0 0 0,1-1 1 0 0,-2 0-1 0 0,1 1 0 0 0,0 0 0 0 0,0-1 0 0 0,-1 1 0 0 0,1 0 1 0 0,-1 0-1 0 0,0 0 0 0 0,0 1 0 0 0,1-1 0 0 0,-1 1 0 0 0,0-1 1 0 0,0 1-1 0 0,-1 0 0 0 0,1 0 0 0 0,0 0 0 0 0,0 1 1 0 0,0-1-1 0 0,-1 1 0 0 0,1 0 0 0 0,0-1 0 0 0,-1 2 0 0 0,1-1 1 0 0,0 0-1 0 0,0 1 0 0 0,-1-1 0 0 0,-1 2 17 0 0,-9 6 30 0 0,0 0 0 0 0,1 2 0 0 0,0 0 0 0 0,0 0 1 0 0,1 1-1 0 0,0 0 0 0 0,1 1 0 0 0,1 1 0 0 0,0 0 0 0 0,1 0 0 0 0,0 1 0 0 0,1 0 0 0 0,0 0 0 0 0,1 1 0 0 0,1 0 0 0 0,0 0 1 0 0,1 0-1 0 0,-1 10-30 0 0,5-24-4 0 0,0 1 0 0 0,0-1 0 0 0,1 1 0 0 0,-1-1 0 0 0,0 1 0 0 0,1-1 0 0 0,-1 1 0 0 0,1-1 0 0 0,0 1 0 0 0,-1-1 0 0 0,1 1 0 0 0,0-1 0 0 0,0 1 0 0 0,0 0 0 0 0,0-1 0 0 0,0 1 0 0 0,1-1 0 0 0,-1 1 0 0 0,0 0 0 0 0,1-1 0 0 0,-1 1 0 0 0,1-1 0 0 0,-1 1 0 0 0,1-1 0 0 0,0 0 0 0 0,0 1 0 0 0,0-1 0 0 0,-1 1 0 0 0,1-1 0 0 0,1 0 0 0 0,-1 0 0 0 0,0 0 0 0 0,0 0 0 0 0,0 0 0 0 0,1 0 0 0 0,-1 0 0 0 0,0 0 0 0 0,1 0 0 0 0,-1 0 0 0 0,1-1 1 0 0,-1 1-1 0 0,1-1 0 0 0,-1 1 0 0 0,1-1 0 0 0,-1 0 0 0 0,1 1 0 0 0,-1-1 0 0 0,1 0 0 0 0,0 0 0 0 0,-1 0 0 0 0,1 0 0 0 0,-1 0 0 0 0,1 0 0 0 0,0-1 0 0 0,-1 1 0 0 0,1-1 0 0 0,0 0 4 0 0,254-35 352 0 0,-11 55-492 0 0,-242-18-25 0 0,0 0 0 0 0,0 0 0 0 0,0 0-1 0 0,0-1 1 0 0,0 1 0 0 0,0-1 0 0 0,0 0 0 0 0,1 0 0 0 0,-1 0 0 0 0,0 0 0 0 0,0 0 0 0 0,0-1-1 0 0,0 1 1 0 0,0-1 0 0 0,0 0 0 0 0,0 0 0 0 0,0 0 0 0 0,0 0 0 0 0,0-1 0 0 0,0 1 0 0 0,-1-1-1 0 0,1 0 1 0 0,-1 1 0 0 0,1-1 0 0 0,-1 0 0 0 0,0-1 0 0 0,1 1 0 0 0,-1 0 0 0 0,0-1 0 0 0,-1 1 0 0 0,2-2 164 0 0,4-13-1283 0 0</inkml:trace>
  <inkml:trace contextRef="#ctx0" brushRef="#br1" timeOffset="-190367.098">22531 12946 952 0 0,'29'-88'6699'0'0,"-77"57"-4029"0"0,39 28-2640 0 0,1 1 0 0 0,-1 0 1 0 0,0 0-1 0 0,0 1 0 0 0,1 0 1 0 0,-1 1-1 0 0,0 0 0 0 0,0 1 1 0 0,0-1-1 0 0,0 2 0 0 0,1-1 1 0 0,-1 1-1 0 0,1 0 0 0 0,-1 1 0 0 0,1 0 1 0 0,0 1-1 0 0,0-1 0 0 0,0 1 1 0 0,0 1-1 0 0,1 0 0 0 0,-1 0 1 0 0,1 0-1 0 0,1 1 0 0 0,-1 0 1 0 0,1 0-1 0 0,0 1 0 0 0,0 0 0 0 0,1 0 1 0 0,-3 4-31 0 0,6-9-1 0 0,0 1 1 0 0,-1-1-1 0 0,1 1 0 0 0,0-1 1 0 0,1 1-1 0 0,-1 0 1 0 0,0 0-1 0 0,1 0 0 0 0,0 0 1 0 0,-1 0-1 0 0,1 0 1 0 0,1 0-1 0 0,-1 0 1 0 0,0 0-1 0 0,1 1 0 0 0,-1-1 1 0 0,1 0-1 0 0,0 0 1 0 0,0 1-1 0 0,0-1 1 0 0,1 0-1 0 0,-1 0 0 0 0,1 0 1 0 0,0 1-1 0 0,0-1 1 0 0,0 0-1 0 0,0 0 0 0 0,0 0 1 0 0,1 0-1 0 0,-1 0 1 0 0,1-1-1 0 0,0 1 1 0 0,0 0-1 0 0,0-1 0 0 0,0 1 1 0 0,0-1-1 0 0,0 0 1 0 0,1 1-1 0 0,2 1 1 0 0,11 3 7 0 0,0 0 0 0 0,1-1 1 0 0,0-1-1 0 0,0 0 0 0 0,0-1 0 0 0,0-1 0 0 0,1-1 1 0 0,0 0-1 0 0,-1-1 0 0 0,1-1 0 0 0,-1-1 0 0 0,11-2-7 0 0,73 4 125 0 0,-100 0-106 0 0,0 0 0 0 0,-1 0 1 0 0,1 0-1 0 0,0 0 1 0 0,0 0-1 0 0,-1 0 0 0 0,1 0 1 0 0,-1 0-1 0 0,1 0 0 0 0,-1 1 1 0 0,1-1-1 0 0,-1 0 1 0 0,0 0-1 0 0,1 0 0 0 0,-1 1 1 0 0,0-1-1 0 0,0 0 0 0 0,0 0 1 0 0,0 1-1 0 0,0-1 0 0 0,0 0 1 0 0,0 0-1 0 0,-1 1 1 0 0,1-1-1 0 0,0 0 0 0 0,-1 0 1 0 0,1 0-1 0 0,-1 0 0 0 0,1 1 1 0 0,-1-1-1 0 0,1 0 0 0 0,-1 0 1 0 0,0 0-1 0 0,0 0 1 0 0,1 0-1 0 0,-1 0 0 0 0,0-1 1 0 0,0 1-1 0 0,0 0 0 0 0,0 0 1 0 0,-1 0-20 0 0,-1 4 69 0 0,-82 99 119 0 0,78-95-242 0 0,-2 1-74 0 0,1 0 0 0 0,1 0 1 0 0,0 1-1 0 0,1 0 0 0 0,0 0 1 0 0,0 0-1 0 0,1 1 1 0 0,0 0-1 0 0,1 0 0 0 0,1 0 1 0 0,0 0-1 0 0,0 3 128 0 0,3-14-376 0 0,7-12-1573 0 0,56-64 297 0 0,-44 44 1199 0 0,2 0 1 0 0,1 2-1 0 0,2 0 0 0 0,0 1 0 0 0,2 2 1 0 0,22-18 452 0 0,-38 36-29 0 0,0-2 217 0 0,1 1 0 0 0,0 0 0 0 0,0 1 0 0 0,1 0-1 0 0,0 1 1 0 0,1 0 0 0 0,0 1 0 0 0,0 0 0 0 0,0 1 0 0 0,0 1 0 0 0,1 0-1 0 0,2 0-187 0 0,-10 6 171 0 0,0 0 0 0 0,0 1 1 0 0,0-1-1 0 0,0 1 0 0 0,-1 1 0 0 0,1-1 0 0 0,-1 1 0 0 0,0 0 0 0 0,0 0 0 0 0,-1 0 0 0 0,1 1 0 0 0,-1 0 0 0 0,0 0 0 0 0,0 0 0 0 0,0 0 0 0 0,-1 0 0 0 0,0 1 0 0 0,0 0 0 0 0,0-1 0 0 0,-1 1-171 0 0,-1-4 28 0 0,11 22 69 0 0,-2 1-1 0 0,-1 0 0 0 0,-1 0 1 0 0,-1 1-1 0 0,-1 0 1 0 0,-2 0-1 0 0,0 0 1 0 0,-2 1-1 0 0,-1-1 0 0 0,-1 12-96 0 0,2-5 12 0 0,1-8-527 0 0,3-30-835 0 0,6-49-500 0 0,-7 17 829 0 0,2-1 1 0 0,1 2-1 0 0,2-1 0 0 0,1 1 1 0 0,2 1-1 0 0,13-27 1021 0 0,-25 59 106 0 0,0 0-1 0 0,1-1 1 0 0,-1 1 0 0 0,1 0 0 0 0,-1 0-1 0 0,1 0 1 0 0,0 0 0 0 0,0 1 0 0 0,1-1 0 0 0,-1 0-1 0 0,0 1 1 0 0,1-1 0 0 0,-1 1 0 0 0,1 0-1 0 0,0 0 1 0 0,0 0 0 0 0,0 0 0 0 0,0 1 0 0 0,0-1-1 0 0,0 1 1 0 0,1 0 0 0 0,-1 0 0 0 0,0 0-1 0 0,1 0 1 0 0,-1 0 0 0 0,1 1 0 0 0,-1-1-1 0 0,0 1 1 0 0,1 0 0 0 0,-1 0 0 0 0,1 0 0 0 0,-1 1-1 0 0,1-1 1 0 0,-1 1 0 0 0,1 0 0 0 0,-1 0-1 0 0,0 0 1 0 0,0 1 0 0 0,1-1 0 0 0,-1 1-1 0 0,0-1 1 0 0,0 1 0 0 0,0 0 0 0 0,-1 0 0 0 0,1 1-106 0 0,11 13 389 0 0,-1 2 0 0 0,-1 0 0 0 0,-1 0 0 0 0,0 1 0 0 0,-2 0 1 0 0,0 1-1 0 0,-1 0 0 0 0,-1 1 0 0 0,-1-1 0 0 0,0 1 1 0 0,-2 0-1 0 0,-1 1 0 0 0,0 6-389 0 0,-2-26 18 0 0,0 3-1 0 0,-1-5-14 0 0,0-1 0 0 0,0 1 1 0 0,0 0-1 0 0,0 0 0 0 0,1-1 0 0 0,-1 1 0 0 0,0 0 0 0 0,1 0 0 0 0,-1-1 1 0 0,0 1-1 0 0,0 0 0 0 0,1 0 0 0 0,-1 0 0 0 0,0-1 0 0 0,1 1 1 0 0,-1 0-1 0 0,0 0 0 0 0,1 0 0 0 0,-1 0 0 0 0,0 0 0 0 0,1 0 1 0 0,-1 0-1 0 0,0 0 0 0 0,1 0 0 0 0,-1 0 0 0 0,0 0 0 0 0,1 0 0 0 0,-1 0 1 0 0,0 0-1 0 0,1 0 0 0 0,-1 0 0 0 0,0 0 0 0 0,1 0 0 0 0,-1 1 1 0 0,0-1-1 0 0,1 0 0 0 0,-1 0 0 0 0,1 0-3 0 0,40-162-117 0 0,-40 155 114 0 0,1 0 0 0 0,-1 0 0 0 0,1 0 0 0 0,0 0 0 0 0,0 1 0 0 0,1-1 0 0 0,0 1 0 0 0,0-1 1 0 0,1 1-1 0 0,0 0 0 0 0,0 0 0 0 0,0 1 0 0 0,1-1 0 0 0,-1 1 0 0 0,1 0 0 0 0,1 0 0 0 0,-1 1 0 0 0,1-1 1 0 0,-1 1-1 0 0,1 0 0 0 0,0 1 0 0 0,1-1 0 0 0,3 0 3 0 0,-5 5 13 0 0,1 1 0 0 0,-1 0 0 0 0,0 0 0 0 0,0 1-1 0 0,0-1 1 0 0,0 1 0 0 0,0 0 0 0 0,-1 1 0 0 0,1-1 0 0 0,-1 1 0 0 0,0 0 0 0 0,0 0 0 0 0,0 0 0 0 0,0 0-1 0 0,-1 1 1 0 0,0-1 0 0 0,0 1 0 0 0,0 0 0 0 0,-1 0 0 0 0,1 0 0 0 0,-1 1 0 0 0,0-1 0 0 0,-1 0-1 0 0,2 5-12 0 0,6 9 80 0 0,14 85 442 0 0,-23-103-512 0 0,7-11-59 0 0,69-85-6 0 0,-74 90 51 0 0,30-49 38 0 0,-32 53-32 0 0,1 1 0 0 0,0-1 0 0 0,0 0 0 0 0,-1 0 0 0 0,1 0 0 0 0,0 0 0 0 0,0 1 0 0 0,0-1 0 0 0,0 0 0 0 0,0 1 0 0 0,0-1 0 0 0,0 1 1 0 0,0-1-1 0 0,0 1 0 0 0,0-1 0 0 0,0 1 0 0 0,0 0 0 0 0,0 0 0 0 0,0-1 0 0 0,0 1 0 0 0,0 0 0 0 0,1 0 0 0 0,-1 0 0 0 0,0 0 0 0 0,0 0 0 0 0,0 0 0 0 0,0 1 0 0 0,0-1 0 0 0,0 0 0 0 0,0 1 0 0 0,1-1 0 0 0,-1 0 0 0 0,0 1 0 0 0,0-1 0 0 0,0 1 0 0 0,0 0 0 0 0,-1-1 0 0 0,1 1 0 0 0,0 0 1 0 0,0 0-1 0 0,0-1 0 0 0,0 1 0 0 0,-1 0 0 0 0,1 0 0 0 0,0 0 0 0 0,-1 0 0 0 0,1 0 0 0 0,-1 0 0 0 0,1 0-2 0 0,83 188 109 0 0,-83-187-139 0 0,0 0 0 0 0,0 0 0 0 0,-1 0-1 0 0,2 0 1 0 0,-1 0 0 0 0,0-1 0 0 0,0 1-1 0 0,0 0 1 0 0,1-1 0 0 0,-1 1 0 0 0,1-1-1 0 0,-1 1 1 0 0,1-1 0 0 0,0 0 0 0 0,-1 0 0 0 0,1 0-1 0 0,0 0 1 0 0,0 0 0 0 0,0 0 0 0 0,0 0-1 0 0,0-1 1 0 0,0 1 0 0 0,0-1 0 0 0,0 1-1 0 0,0-1 1 0 0,0 0 0 0 0,0 0 0 0 0,0 0 0 0 0,0 0-1 0 0,0 0 1 0 0,0 0 0 0 0,0 0 0 0 0,0-1-1 0 0,0 1 1 0 0,0-1 0 0 0,0 0 0 0 0,0 1 0 0 0,0-1-1 0 0,0 0 1 0 0,0 0 0 0 0,0 0 0 0 0,-1-1-1 0 0,1 1 1 0 0,-1 0 0 0 0,1 0 0 0 0,0-1-1 0 0,-1 1 1 0 0,0-1 0 0 0,1 0 0 0 0,-1 1 0 0 0,0-1-1 0 0,0 0 1 0 0,0 0 0 0 0,0 0 0 0 0,0 1-1 0 0,-1-1 1 0 0,1-1 30 0 0,50-91-3793 0 0,-41 64 2421 0 0</inkml:trace>
  <inkml:trace contextRef="#ctx0" brushRef="#br1" timeOffset="-190096.138">24549 13206 8498 0 0,'-2'33'3601'0'0,"1"-6"-2553"0"0,-2-8-1096 0 0,-1-3 32 0 0,3-6-792 0 0,4-7-697 0 0,-3-5 1041 0 0,0 1-776 0 0,0-1-336 0 0</inkml:trace>
  <inkml:trace contextRef="#ctx0" brushRef="#br1" timeOffset="-189626.945">22764 12890 11218 0 0,'-2'21'3761'0'0,"-4"-5"-3513"0"0,6-7-856 0 0,3-5 424 0 0,-3-4-504 0 0,0-2-216 0 0</inkml:trace>
  <inkml:trace contextRef="#ctx0" brushRef="#br1" timeOffset="-188417.084">24243 12929 6521 0 0,'-5'101'5578'0'0,"3"-89"-5641"0"0,0 0 0 0 0,1 0 1 0 0,0 0-1 0 0,0 1 0 0 0,2-1 0 0 0,-1 0 0 0 0,2 0 0 0 0,0 1 0 0 0,3 10 63 0 0,1-3 61 0 0,1 0 0 0 0,1 0 1 0 0,1 0-1 0 0,1-1 0 0 0,0-1 0 0 0,2 0 0 0 0,6 8-61 0 0,-17-26 15 0 0,1 1 1 0 0,0-1-1 0 0,-1 0 0 0 0,1 0 0 0 0,0 0 1 0 0,-1 0-1 0 0,1 0 0 0 0,0 0 0 0 0,-1 0 0 0 0,1 0 1 0 0,0-1-1 0 0,-1 1 0 0 0,1 0 0 0 0,-1-1 1 0 0,1 0-1 0 0,0 1 0 0 0,-1-1 0 0 0,0 0 1 0 0,1 0-1 0 0,-1 0 0 0 0,1 0 0 0 0,-1 0 0 0 0,0 0 1 0 0,0 0-1 0 0,1 0 0 0 0,-1-1 0 0 0,0 1 1 0 0,0 0-1 0 0,0-1 0 0 0,-1 1 0 0 0,1-1 0 0 0,0 1 1 0 0,0-1-1 0 0,-1 1 0 0 0,1-1 0 0 0,-1 1 1 0 0,1-2-16 0 0,2-2-18 0 0,69-140-828 0 0,5-45-1208 0 0,-65 188 3395 0 0,-2 56-1001 0 0,38 126 595 0 0,-47-178-928 0 0,0 1 0 0 0,0-1 1 0 0,1 0-1 0 0,-1 0 1 0 0,1 0-1 0 0,0 1 1 0 0,-1-1-1 0 0,1-1 1 0 0,0 1-1 0 0,0 0 0 0 0,0 0 1 0 0,0-1-1 0 0,1 1 1 0 0,-1-1-1 0 0,0 0 1 0 0,1 0-1 0 0,-1 1 1 0 0,1-2-1 0 0,-1 1 0 0 0,1 0 1 0 0,-1 0-1 0 0,1-1 1 0 0,0 1-1 0 0,-1-1 1 0 0,1 0-1 0 0,0 0 1 0 0,-1 0-1 0 0,1 0 0 0 0,-1-1 1 0 0,1 1-1 0 0,0-1 1 0 0,-1 1-1 0 0,1-1 1 0 0,-1 0-1 0 0,1 0 1 0 0,-1 0-1 0 0,1 0 0 0 0,-1 0 1 0 0,0-1-1 0 0,0 1 1 0 0,2-2-8 0 0,78-78-13 0 0,-47 20 13 0 0,-3-3 0 0 0,-3 0 0 0 0,12-40 0 0 0,50-169 54 0 0,-90 263-36 0 0,1 1 0 0 0,-1-1-1 0 0,-1 0 1 0 0,0 0-1 0 0,0 1 1 0 0,-1-1-1 0 0,0 0 1 0 0,0 0 0 0 0,-1 1-1 0 0,-1-1 1 0 0,0 1-1 0 0,0 0 1 0 0,-1-1 0 0 0,0 2-1 0 0,0-1 1 0 0,-3-4-18 0 0,6 12-4 0 0,1 0 1 0 0,0 1 0 0 0,0-1-1 0 0,-1 0 1 0 0,1 0-1 0 0,-1 0 1 0 0,1 0 0 0 0,-1 1-1 0 0,1-1 1 0 0,-1 0-1 0 0,1 1 1 0 0,-1-1 0 0 0,0 0-1 0 0,1 1 1 0 0,-1-1-1 0 0,0 1 1 0 0,1-1 0 0 0,-1 1-1 0 0,0-1 1 0 0,0 1 0 0 0,0-1-1 0 0,1 1 1 0 0,-1 0-1 0 0,0-1 1 0 0,0 1 0 0 0,0 0-1 0 0,0 0 1 0 0,0 0-1 0 0,0 0 1 0 0,0 0 0 0 0,1 0-1 0 0,-1 0 1 0 0,0 0-1 0 0,0 0 1 0 0,0 0 0 0 0,0 0-1 0 0,0 1 1 0 0,0-1-1 0 0,0 0 1 0 0,1 0 0 0 0,-1 1-1 0 0,0-1 1 0 0,0 1-1 0 0,0-1 1 0 0,1 1 0 0 0,-1-1-1 0 0,0 1 1 0 0,1 0 0 0 0,-1-1-1 0 0,0 1 1 0 0,1 0-1 0 0,-1-1 1 0 0,1 1 0 0 0,-1 0-1 0 0,1 0 1 0 0,-1-1-1 0 0,1 1 1 0 0,0 0 0 0 0,-1 0-1 0 0,1 0 1 0 0,0 0-1 0 0,0 0 1 0 0,0 0 0 0 0,-1-1-1 0 0,1 1 1 0 0,0 0-1 0 0,0 0 1 0 0,0 1 3 0 0,-38 153-569 0 0,34-99 412 0 0,-2 13 175 0 0,2 1 1 0 0,4-1 0 0 0,2 0 0 0 0,7 28-19 0 0,-9-88 24 0 0,1-1-1 0 0,-1 0 1 0 0,2 0-1 0 0,-1 1 1 0 0,1-1-1 0 0,0 0 0 0 0,0 0 1 0 0,1-1-1 0 0,0 1 1 0 0,1 0-1 0 0,0-1 1 0 0,0 0-1 0 0,0 0 1 0 0,1 0-1 0 0,0-1 1 0 0,1 1-1 0 0,-1-1 1 0 0,1 0-1 0 0,0-1 0 0 0,1 1 1 0 0,-1-1-1 0 0,1 0 1 0 0,0-1-1 0 0,0 0 1 0 0,0 0-1 0 0,1-1 1 0 0,0 1-24 0 0,2-3-19 0 0,0-1 1 0 0,0-1 0 0 0,0 1 0 0 0,0-1 0 0 0,0-1-1 0 0,0 0 1 0 0,0 0 0 0 0,-1-1 0 0 0,1 0 0 0 0,-1-1-1 0 0,0 0 1 0 0,0 0 0 0 0,0-1 0 0 0,2-2 18 0 0,98-32-105 0 0,-84 36 91 0 0,-16 4 23 0 0,0-1-1 0 0,-1-1 1 0 0,1 0-1 0 0,0 0 0 0 0,-1-1 1 0 0,1 0-1 0 0,0 0 1 0 0,-1-1-1 0 0,0 0 1 0 0,0-1-1 0 0,0 1 1 0 0,0-2-1 0 0,-1 1 1 0 0,1-1-1 0 0,4-4-8 0 0,-10 4 14 0 0,0 0-1 0 0,0 0 1 0 0,-1 0 0 0 0,0 1-1 0 0,0-1 1 0 0,0-1 0 0 0,0 1-1 0 0,-1 0 1 0 0,0 0 0 0 0,0 0-1 0 0,0 0 1 0 0,-1 0 0 0 0,0 0-1 0 0,0 0 1 0 0,0 0-1 0 0,-1 0 1 0 0,1 0 0 0 0,-1 0-1 0 0,0 1 1 0 0,-1-1 0 0 0,1 1-1 0 0,-1-1 1 0 0,0 1 0 0 0,0 0-1 0 0,-1-1-13 0 0,2 1-26 0 0,1 1 0 0 0,-1 0-1 0 0,-1-1 1 0 0,1 1-1 0 0,0 0 1 0 0,-1 0 0 0 0,0 0-1 0 0,1 1 1 0 0,-1-1 0 0 0,0 1-1 0 0,-1-1 1 0 0,1 1-1 0 0,0 0 1 0 0,-1 0 0 0 0,1 0-1 0 0,-1 1 1 0 0,1-1 0 0 0,-1 1-1 0 0,0 0 1 0 0,1 0-1 0 0,-1 0 1 0 0,0 1 0 0 0,0-1-1 0 0,0 1 1 0 0,0 0 0 0 0,0 0-1 0 0,0 0 1 0 0,0 1-1 0 0,1-1 1 0 0,-1 1 0 0 0,0 0-1 0 0,0 0 1 0 0,1 0 0 0 0,-1 1-1 0 0,0-1 1 0 0,-1 2 26 0 0,0 1 26 0 0,1 0-1 0 0,0 0 1 0 0,0 1 0 0 0,1 0-1 0 0,0-1 1 0 0,-1 1 0 0 0,1 0-1 0 0,1 1 1 0 0,-1-1 0 0 0,1 0 0 0 0,0 1-1 0 0,0-1 1 0 0,1 1 0 0 0,-1 0-1 0 0,1 0 1 0 0,1-1 0 0 0,-1 1-1 0 0,1 0 1 0 0,0 0 0 0 0,0 0 0 0 0,1 0-1 0 0,-1-1 1 0 0,1 1 0 0 0,1 0-1 0 0,-1 0 1 0 0,1-1 0 0 0,0 1-1 0 0,0-1 1 0 0,1 0 0 0 0,-1 1 0 0 0,1-1-1 0 0,1 0 1 0 0,-1-1 0 0 0,0 1-1 0 0,1-1 1 0 0,0 1 0 0 0,3 1-26 0 0,7 3-26 0 0,1-2-1 0 0,0 0 1 0 0,1 0 0 0 0,-1-1 0 0 0,1-1 0 0 0,0-1-1 0 0,0-1 1 0 0,1 0 0 0 0,-1 0 0 0 0,1-2 0 0 0,-1 0-1 0 0,1-1 1 0 0,0-1 0 0 0,-1 0 0 0 0,1-2 0 0 0,5-1 26 0 0,39 1-842 0 0,102-28-5568 0 0,-136 22 4823 0 0</inkml:trace>
  <inkml:trace contextRef="#ctx0" brushRef="#br1" timeOffset="-187802.877">26194 12637 5513 0 0,'-4'16'5461'0'0,"-22"51"-5603"0"0,-57 195 232 0 0,80-180 124 0 0,4-80-234 0 0,-1 0 0 0 0,0-1-1 0 0,1 1 1 0 0,-1 0 0 0 0,1-1-1 0 0,0 1 1 0 0,0-1-1 0 0,-1 1 1 0 0,1-1 0 0 0,0 1-1 0 0,0-1 1 0 0,0 0 0 0 0,1 1-1 0 0,-1-1 1 0 0,0 0 0 0 0,0 0-1 0 0,1 0 1 0 0,-1 0-1 0 0,1 0 1 0 0,-1 0 0 0 0,1 0-1 0 0,-1 0 1 0 0,1-1 0 0 0,-1 1-1 0 0,1 0 1 0 0,0-1-1 0 0,-1 0 1 0 0,1 1 0 0 0,0-1-1 0 0,0 0 1 0 0,-1 0 0 0 0,1 0-1 0 0,0 0 1 0 0,-1 0 0 0 0,1 0-1 0 0,0 0 1 0 0,0-1-1 0 0,-1 1 1 0 0,1-1 0 0 0,-1 1-1 0 0,1-1 1 0 0,0 0 0 0 0,-1 1-1 0 0,1-1 1 0 0,-1 0 0 0 0,1 0 20 0 0,16-8-104 0 0,0-1 0 0 0,0 0 1 0 0,-1-1-1 0 0,-1-1 0 0 0,1-1 1 0 0,-2 0-1 0 0,0-1 0 0 0,5-6 104 0 0,46-40-16 0 0,-1 12 217 0 0,-64 48-138 0 0,-1 0 0 0 0,0 0 1 0 0,0 0 24 0 0,2 9 1 0 0,11 73 127 0 0,-12-58-71 0 0,3 0-1 0 0,0 0 1 0 0,1 0-1 0 0,1 0 1 0 0,1-1-1 0 0,1 0 1 0 0,1-1-1 0 0,11 19-144 0 0,-18-39-5 0 0,-1-1-1 0 0,1 0 1 0 0,-1 0-1 0 0,1 0 0 0 0,-1 0 1 0 0,1 0-1 0 0,0-1 0 0 0,-1 1 1 0 0,1 0-1 0 0,0-1 0 0 0,0 1 1 0 0,-1-1-1 0 0,1 0 1 0 0,0 1-1 0 0,0-1 0 0 0,0 0 1 0 0,0 0-1 0 0,0 0 0 0 0,-1 0 1 0 0,1-1-1 0 0,0 1 1 0 0,0 0-1 0 0,0-1 0 0 0,-1 1 1 0 0,1-1-1 0 0,0 0 0 0 0,0 0 1 0 0,-1 1-1 0 0,1-1 0 0 0,-1 0 1 0 0,1 0-1 0 0,-1-1 1 0 0,1 1-1 0 0,-1 0 0 0 0,0 0 1 0 0,1-2 5 0 0,87-135-1703 0 0,-41 49 516 0 0,-40 105 3461 0 0,-3 6-2062 0 0,-4-13-108 0 0,1 1 1 0 0,-1 0-1 0 0,2-1 1 0 0,-1 1-1 0 0,1-1 1 0 0,1 0 0 0 0,0 0-1 0 0,0 0 1 0 0,1-1-1 0 0,0 1 1 0 0,0-1-1 0 0,1 0 1 0 0,0-1-1 0 0,0 1 1 0 0,1-1-1 0 0,0 0 1 0 0,0-1-1 0 0,4 3-104 0 0,-4-9 26 0 0,-1-1-1 0 0,1 0 0 0 0,-1 0 1 0 0,0-1-1 0 0,1 0 0 0 0,-1 0 0 0 0,0 0 1 0 0,0-1-1 0 0,0 1 0 0 0,0-2 1 0 0,-1 1-1 0 0,1-1 0 0 0,-1 1 0 0 0,0-1 1 0 0,0-1-1 0 0,0 1 0 0 0,0-1 1 0 0,-1 0-1 0 0,0 0 0 0 0,0 0 1 0 0,0-1-1 0 0,-1 1 0 0 0,0-1 0 0 0,0 0 1 0 0,0 0-1 0 0,-1 0 0 0 0,0 0 1 0 0,0 0-1 0 0,1-4-25 0 0,6-23-48 0 0,6-69-484 0 0,-17 101 447 0 0,-1 0 1 0 0,1-1-1 0 0,-1 1 0 0 0,0 0 1 0 0,1 0-1 0 0,-1 1 1 0 0,0-1-1 0 0,1 1 0 0 0,-1-1 1 0 0,0 1-1 0 0,0 0 1 0 0,1 0-1 0 0,-1 0 0 0 0,0 0 1 0 0,0 0-1 0 0,1 1 1 0 0,-1-1-1 0 0,0 1 0 0 0,1 0 1 0 0,-1 0-1 0 0,0 0 1 0 0,1 0-1 0 0,-1 0 0 0 0,1 0 1 0 0,0 1-1 0 0,-1-1 1 0 0,1 1-1 0 0,0 0 0 0 0,0 0 1 0 0,-2 1 84 0 0,4-2-43 0 0,-87 48-3826 0 0,70-41 2893 0 0</inkml:trace>
  <inkml:trace contextRef="#ctx0" brushRef="#br1" timeOffset="-187607.229">27081 12527 4969 0 0,'0'27'1640'0'0,"-3"-3"-1888"0"0,3-2 216 0 0,2-1-320 0 0,1-3-416 0 0</inkml:trace>
  <inkml:trace contextRef="#ctx0" brushRef="#br1" timeOffset="-187194.124">27299 12886 6697 0 0,'-7'90'5175'0'0,"35"-174"-7613"0"0,-13 39-208 0 0,23 114 3554 0 0,-36-60-726 0 0,-2-9-167 0 0,0 1 0 0 0,0-1 0 0 0,0 0 0 0 0,-1 1 0 0 0,1-1 0 0 0,0 1 0 0 0,0-1 0 0 0,0 1 0 0 0,0-1 0 0 0,0 1 0 0 0,0-1 0 0 0,0 1 0 0 0,0-1 0 0 0,0 1-1 0 0,0-1 1 0 0,0 1 0 0 0,0-1 0 0 0,1 0 0 0 0,-1 1 0 0 0,0-1 0 0 0,0 1 0 0 0,0-1 0 0 0,1 1 0 0 0,-1-1 0 0 0,0 0 0 0 0,1 1 0 0 0,-1-1 0 0 0,0 0 0 0 0,0 1 0 0 0,1-1 0 0 0,-1 0 0 0 0,1 1 0 0 0,-1-1 0 0 0,0 0 0 0 0,1 0 0 0 0,-1 1 0 0 0,1-1 0 0 0,-1 0 0 0 0,1 0 0 0 0,-1 0 0 0 0,0 0 0 0 0,1 1 0 0 0,-1-1 0 0 0,1 0 0 0 0,-1 0 0 0 0,1 0-1 0 0,-1 0 1 0 0,1 0 0 0 0,-1 0 0 0 0,1 0 0 0 0,-1-1 0 0 0,1 1 0 0 0,-1 0 0 0 0,1 0 0 0 0,-1 0 0 0 0,0 0 0 0 0,1 0 0 0 0,-1-1 0 0 0,1 1 0 0 0,-1 0 0 0 0,0 0 0 0 0,1-1 0 0 0,-1 1 0 0 0,1 0 0 0 0,-1-1 0 0 0,0 1-15 0 0,100-125-2285 0 0,-99 123 2239 0 0,0 0-1 0 0,1 1 1 0 0,-1-1-1 0 0,0 0 0 0 0,1 1 1 0 0,-1 0-1 0 0,1-1 0 0 0,0 1 1 0 0,-1 0-1 0 0,1-1 1 0 0,0 1-1 0 0,0 0 0 0 0,0 0 1 0 0,0 1-1 0 0,0-1 1 0 0,0 0-1 0 0,0 1 0 0 0,0-1 1 0 0,0 1-1 0 0,0-1 0 0 0,1 1 1 0 0,-1 0-1 0 0,0 0 1 0 0,0 0-1 0 0,0 0 0 0 0,0 1 1 0 0,0-1-1 0 0,0 0 0 0 0,0 1 1 0 0,1 0-1 0 0,-1-1 1 0 0,0 1-1 0 0,-1 0 0 0 0,1 0 1 0 0,0 0-1 0 0,0 0 1 0 0,0 0-1 0 0,0 1 0 0 0,-1-1 1 0 0,1 1-1 0 0,-1-1 0 0 0,1 1 1 0 0,0 1 46 0 0,51 80 1158 0 0,-49-76-1013 0 0,53 123-575 0 0,-46-121-1373 0 0,-11-9 989 0 0</inkml:trace>
  <inkml:trace contextRef="#ctx0" brushRef="#br1" timeOffset="-186357.69">28540 12860 5249 0 0,'2'-20'4264'0'0,"-10"-89"-4684"0"0,5 101 309 0 0,2 5 66 0 0,1-1-1 0 0,-1 1 0 0 0,0 0 0 0 0,1 0 0 0 0,-1 0 0 0 0,-1 0 0 0 0,1 0 1 0 0,0 0-1 0 0,-1 0 0 0 0,1 1 0 0 0,-1-1 0 0 0,0 0 0 0 0,0 1 0 0 0,0-1 0 0 0,0 1 1 0 0,-1 0-1 0 0,1 0 0 0 0,0 0 0 0 0,-1 0 0 0 0,0 0 0 0 0,1 0 0 0 0,-1 1 0 0 0,0-1 1 0 0,0 1-1 0 0,0 0 0 0 0,0 0 0 0 0,0 0 0 0 0,0 0 0 0 0,0 0 0 0 0,0 1 1 0 0,0 0-1 0 0,-1-1 0 0 0,1 1 0 0 0,-3 0 46 0 0,-8 8 86 0 0,1 0 1 0 0,0 1-1 0 0,1 0 0 0 0,0 1 0 0 0,0 1 1 0 0,1-1-1 0 0,0 2 0 0 0,1 0 1 0 0,0 0-1 0 0,1 0 0 0 0,1 2 0 0 0,0-1 1 0 0,0 1-1 0 0,2 0 0 0 0,0 0 1 0 0,0 1-1 0 0,1-1 0 0 0,1 1 1 0 0,0 0-1 0 0,1 1 0 0 0,1-1 0 0 0,1 1 1 0 0,0-1-1 0 0,1 1-86 0 0,1 45 563 0 0,-1-60-560 0 0,-1 1 0 0 0,1-1 0 0 0,0 0 1 0 0,1 0-1 0 0,-1 1 0 0 0,0-1 0 0 0,0 0 0 0 0,0 0 0 0 0,1 1 1 0 0,-1-1-1 0 0,1 0 0 0 0,-1 0 0 0 0,1 0 0 0 0,-1 0 0 0 0,1 1 1 0 0,0-1-1 0 0,-1 0 0 0 0,1 0 0 0 0,0 0 0 0 0,0-1 0 0 0,0 1 1 0 0,0 0-1 0 0,0 0 0 0 0,0 0 0 0 0,0-1 0 0 0,0 1 0 0 0,0 0 0 0 0,0-1 1 0 0,0 1-1 0 0,0-1 0 0 0,1 1 0 0 0,-1-1 0 0 0,0 0 0 0 0,0 1 1 0 0,0-1-1 0 0,1 0 0 0 0,-1 0 0 0 0,0 0 0 0 0,0 0 0 0 0,1 0 1 0 0,-1 0-1 0 0,0 0 0 0 0,1-1-3 0 0,70-40-127 0 0,-43 16 75 0 0,-20 16-55 0 0,0 1 1 0 0,1 0 0 0 0,0 0 0 0 0,1 1-1 0 0,0 0 1 0 0,0 1 0 0 0,0 0 0 0 0,1 1-1 0 0,0 0 1 0 0,3 0 106 0 0,9-1-184 0 0,-14 5 159 0 0,0-1-1 0 0,0 0 1 0 0,0 0-1 0 0,-1-1 1 0 0,0-1-1 0 0,1 0 1 0 0,-1 0-1 0 0,0 0 1 0 0,-1-1-1 0 0,1-1 1 0 0,-1 0-1 0 0,0 0 1 0 0,0 0-1 0 0,-1-1 1 0 0,0 0-1 0 0,2-2 26 0 0,56-105-625 0 0,-65 113 632 0 0,0 0 0 0 0,0 0 1 0 0,0 1-1 0 0,1-1 0 0 0,-1 0 1 0 0,0 0-1 0 0,1 1 1 0 0,-1-1-1 0 0,0 0 0 0 0,1 0 1 0 0,-1 1-1 0 0,1-1 0 0 0,-1 0 1 0 0,1 1-1 0 0,0-1 0 0 0,-1 1 1 0 0,1-1-1 0 0,0 1 0 0 0,-1-1 1 0 0,1 1-1 0 0,0-1 1 0 0,-1 1-1 0 0,1 0 0 0 0,0-1 1 0 0,0 1-1 0 0,0 0 0 0 0,-1-1 1 0 0,1 1-1 0 0,0 0 0 0 0,0 0 1 0 0,0 0-1 0 0,0 0 1 0 0,-1 0-1 0 0,1 0 0 0 0,0 0 1 0 0,0 0-1 0 0,0 0 0 0 0,0 1 1 0 0,-1-1-1 0 0,1 0 0 0 0,0 0 1 0 0,0 1-1 0 0,-1-1 0 0 0,1 0 1 0 0,0 1-1 0 0,0-1 1 0 0,-1 1-1 0 0,1-1 0 0 0,0 1 1 0 0,-1-1-1 0 0,1 1 0 0 0,-1 0 1 0 0,1-1-1 0 0,-1 1 0 0 0,1 0 1 0 0,-1-1-1 0 0,1 1 1 0 0,-1 0-1 0 0,0 0 0 0 0,1-1 1 0 0,-1 1-1 0 0,0 1-7 0 0,15 52 445 0 0,-10 172 559 0 0,44-291-1252 0 0,7-37-369 0 0,-54 102 622 0 0,0-1 1 0 0,-1 1 0 0 0,1-1-1 0 0,0 1 1 0 0,0 0 0 0 0,0 0-1 0 0,0 0 1 0 0,0 0-1 0 0,0 0 1 0 0,-1 0 0 0 0,1 0-1 0 0,0 1 1 0 0,0-1 0 0 0,0 1-1 0 0,0-1 1 0 0,-1 1-1 0 0,1 0 1 0 0,0-1 0 0 0,-1 1-1 0 0,1 0 1 0 0,0 0 0 0 0,-1 0-1 0 0,1 1 1 0 0,-1-1-1 0 0,1 0 1 0 0,-1 1 0 0 0,0-1-1 0 0,0 0 1 0 0,0 1 0 0 0,0 0-1 0 0,0-1 1 0 0,0 1-1 0 0,0-1 1 0 0,0 1 0 0 0,0 0-1 0 0,-1 0 1 0 0,1 0 0 0 0,-1-1-1 0 0,1 1 1 0 0,-1 0-1 0 0,0 0 1 0 0,0 0 0 0 0,0 0-1 0 0,0 0 1 0 0,0 1-6 0 0,3 3 64 0 0,66 158 899 0 0,-68-162-974 0 0,0-1-1 0 0,0 1 0 0 0,1-1 1 0 0,-1 0-1 0 0,0 0 0 0 0,0 1 1 0 0,0-1-1 0 0,1 0 0 0 0,-1 0 1 0 0,1 0-1 0 0,-1 0 0 0 0,1 0 1 0 0,-1-1-1 0 0,1 1 1 0 0,0 0-1 0 0,-1-1 0 0 0,1 1 1 0 0,0-1-1 0 0,-1 0 0 0 0,1 1 1 0 0,0-1-1 0 0,-1 0 0 0 0,1 0 1 0 0,0 0-1 0 0,0 0 1 0 0,-1 0-1 0 0,1-1 0 0 0,0 1 1 0 0,0-1-1 0 0,-1 1 0 0 0,1-1 1 0 0,-1 1-1 0 0,1-1 0 0 0,0 0 1 0 0,-1 0-1 0 0,1 0 1 0 0,-1 1-1 0 0,0-2 0 0 0,1 1 1 0 0,-1 0-1 0 0,0 0 0 0 0,1 0 1 0 0,-1-1-1 0 0,0 1 0 0 0,0 0 1 0 0,0-1 11 0 0,47-68-1540 0 0,13-55-1709 0 0,-46 101 2472 0 0</inkml:trace>
  <inkml:trace contextRef="#ctx0" brushRef="#br1" timeOffset="-186068.105">29480 12276 5337 0 0,'6'-58'4711'0'0,"-8"35"-4603"0"0,-9 101-411 0 0,-2 18 413 0 0,3 0 0 0 0,5 0 1 0 0,4 1-1 0 0,12 94-110 0 0,-11-184-247 0 0,1 0 0 0 0,1 1 0 0 0,-1-1-1 0 0,1 0 1 0 0,0 0 0 0 0,1 0 0 0 0,-1 0-1 0 0,1 0 1 0 0,1-1 0 0 0,-1 1 0 0 0,1-1 0 0 0,0 0-1 0 0,1 0 1 0 0,0 0 0 0 0,0-1 0 0 0,0 1 247 0 0,3-3-1001 0 0,-1-3-264 0 0</inkml:trace>
  <inkml:trace contextRef="#ctx0" brushRef="#br1" timeOffset="-185798.157">29126 12629 5177 0 0,'70'23'2554'0'0,"-49"-23"-2587"0"0,1 0 0 0 0,-1-2 0 0 0,0 0 0 0 0,1-1 0 0 0,-1-1 0 0 0,-1-1 0 0 0,12-5 33 0 0,108-51-2430 0 0,-125 52 1657 0 0</inkml:trace>
  <inkml:trace contextRef="#ctx0" brushRef="#br1" timeOffset="-184751.714">29746 12593 5105 0 0,'12'53'3136'0'0,"-13"-47"-3027"0"0,1 1 1 0 0,-1-1 0 0 0,2 1 0 0 0,-1 0 0 0 0,1-1 0 0 0,0 1 0 0 0,1-1-1 0 0,-1 1 1 0 0,1-1 0 0 0,0 0 0 0 0,1 0 0 0 0,0 0 0 0 0,0 0 0 0 0,0 0-1 0 0,0 0 1 0 0,1-1 0 0 0,0 1 0 0 0,0-1 0 0 0,1 0 0 0 0,0-1-1 0 0,-1 1 1 0 0,1-1 0 0 0,1 0 0 0 0,-1 0 0 0 0,1 0 0 0 0,-1-1 0 0 0,1 0-1 0 0,0 0 1 0 0,0 0 0 0 0,1-1 0 0 0,-1 0 0 0 0,6 1-110 0 0,-5-7 87 0 0,1 1-1 0 0,-1-2 1 0 0,1 1 0 0 0,-1-1-1 0 0,0 0 1 0 0,-1-1 0 0 0,1 1-1 0 0,-1-1 1 0 0,-1-1 0 0 0,1 1-1 0 0,-1-1 1 0 0,0 0 0 0 0,0 0-1 0 0,-1 0 1 0 0,0-1 0 0 0,0 0-1 0 0,-1 1 1 0 0,0-1 0 0 0,0-1 0 0 0,-1 1-1 0 0,1-7-86 0 0,2 6-25 0 0,0-1 0 0 0,-2 0-1 0 0,1 0 1 0 0,-1 0 0 0 0,0 0-1 0 0,-1 0 1 0 0,0-1 0 0 0,-1 1-1 0 0,0-1 1 0 0,-1 1 0 0 0,0-1-1 0 0,-1 1 1 0 0,0-1-1 0 0,0 1 1 0 0,-1-1 0 0 0,0 1-1 0 0,-1 0 1 0 0,-1 0 0 0 0,-1-5 25 0 0,3 13-8 0 0,0 0 0 0 0,0 1 1 0 0,0-1-1 0 0,0 1 0 0 0,0 0 1 0 0,-1 0-1 0 0,1 0 0 0 0,0 0 1 0 0,-1 0-1 0 0,1 0 0 0 0,-1 0 0 0 0,1 1 1 0 0,-1-1-1 0 0,1 1 0 0 0,-1 0 1 0 0,1 0-1 0 0,-1 0 0 0 0,1 0 1 0 0,-1 0-1 0 0,1 0 0 0 0,-1 1 0 0 0,1-1 1 0 0,-1 1-1 0 0,1-1 0 0 0,0 1 1 0 0,-1 0-1 0 0,1 0 0 0 0,0 0 1 0 0,0 1-1 0 0,-1-1 0 0 0,1 1 0 0 0,0-1 1 0 0,0 1-1 0 0,1-1 0 0 0,-1 1 1 0 0,0 0 7 0 0,-59 72-562 0 0,37 139 359 0 0,40-83 726 0 0,-15-125-510 0 0,0-1 0 0 0,1 0-1 0 0,-1 0 1 0 0,1-1-1 0 0,0 1 1 0 0,0 0 0 0 0,0 0-1 0 0,1-1 1 0 0,-1 1 0 0 0,1-1-1 0 0,0 0 1 0 0,0 0 0 0 0,0 0-1 0 0,0 0 1 0 0,0-1-1 0 0,1 1 1 0 0,-1-1 0 0 0,1 0-1 0 0,0 0 1 0 0,0 0 0 0 0,0 0-1 0 0,0-1 1 0 0,0 1 0 0 0,0-1-1 0 0,0 0 1 0 0,0 0-1 0 0,0-1 1 0 0,1 1 0 0 0,-1-1-13 0 0,8-3-65 0 0,0-1 0 0 0,0-1 0 0 0,-1 0 0 0 0,0 0 0 0 0,0-1-1 0 0,0 0 1 0 0,-1-1 0 0 0,0 0 0 0 0,0-1 0 0 0,0 0 0 0 0,-1 0 0 0 0,-1-1 0 0 0,1 0 0 0 0,-2-1 0 0 0,8-10 65 0 0,-11 15-107 0 0,46-56-921 0 0,-39 44 830 0 0,1 1-1 0 0,0 1 0 0 0,1-1 0 0 0,1 2 0 0 0,1 0 1 0 0,0 1-1 0 0,0 0 0 0 0,2 1 0 0 0,-1 1 1 0 0,1 1-1 0 0,17-8 199 0 0,-30 18 33 0 0,0 0 0 0 0,0 1-1 0 0,0-1 1 0 0,0 1 0 0 0,0 0 0 0 0,0 0 0 0 0,-1 1 0 0 0,1-1 0 0 0,0 1 0 0 0,-1 0-1 0 0,1 0 1 0 0,-1 0 0 0 0,1 0 0 0 0,-1 0 0 0 0,0 1 0 0 0,0-1 0 0 0,0 1 0 0 0,0 0 0 0 0,0 0-1 0 0,-1 0 1 0 0,0 1 0 0 0,1-1 0 0 0,-1 0 0 0 0,0 1 0 0 0,-1 0 0 0 0,1-1 0 0 0,-1 1-1 0 0,1 0 1 0 0,-1 0 0 0 0,0 0 0 0 0,0 0 0 0 0,-1 0 0 0 0,1 0 0 0 0,-1 0 0 0 0,0 0-1 0 0,0 0 1 0 0,0 0 0 0 0,-1 3-33 0 0,7 19-68 0 0,9 66 354 0 0,-13-76-214 0 0,-2-13-72 0 0,0 0 0 0 0,0 0 0 0 0,0 0-1 0 0,0 0 1 0 0,0 0 0 0 0,1 0 0 0 0,-1 0 0 0 0,1 0 0 0 0,0 0 0 0 0,0-1 0 0 0,0 1 0 0 0,0 0 0 0 0,0 0 0 0 0,1-1-1 0 0,-1 1 1 0 0,1-1 0 0 0,-1 1 0 0 0,1-1 0 0 0,0 0 0 0 0,0 0 0 0 0,0 0 0 0 0,1 0 0 0 0,-1 0 0 0 0,0 0 0 0 0,1 0-1 0 0,-1-1 1 0 0,1 1 0 0 0,0-1 0 0 0,1 1 0 0 0,49-52-773 0 0,9-44 335 0 0,-50 72 368 0 0,-5 9-125 0 0,0 1 1 0 0,-1-1 0 0 0,0 0-1 0 0,-1 0 1 0 0,-1-1-1 0 0,0 1 1 0 0,-1-1-1 0 0,0 0 1 0 0,-1-3 194 0 0,-2 17 5 0 0,0 0 131 0 0,0 0 82 0 0,0 0 66 0 0,0 0 57 0 0,1 19 498 0 0,3 272 2406 0 0,-4-289-3240 0 0,0 0 0 0 0,0 0 0 0 0,0 0 0 0 0,0 0 0 0 0,0 0 0 0 0,0 0 0 0 0,0 0 0 0 0,1 0 0 0 0,-1 0 0 0 0,1 0 0 0 0,-1 0 0 0 0,1 0 0 0 0,0 0 0 0 0,0 0 0 0 0,0 0 0 0 0,0-1 0 0 0,0 1 0 0 0,0 0 0 0 0,0-1 0 0 0,0 1 0 0 0,1 0 0 0 0,-1-1 0 0 0,1 0 0 0 0,-1 1 0 0 0,1-1 0 0 0,0 0 0 0 0,0 0 0 0 0,-1 0 0 0 0,1 0 0 0 0,0 0 0 0 0,0 0 0 0 0,0-1 0 0 0,0 1 0 0 0,0 0 0 0 0,0-1 0 0 0,0 0 0 0 0,0 1 0 0 0,0-1 0 0 0,0 0 0 0 0,0 0 0 0 0,0 0 0 0 0,0 0 0 0 0,0-1 0 0 0,0 1 0 0 0,0-1 0 0 0,0 1 0 0 0,0-1 0 0 0,0 1 0 0 0,0-1 0 0 0,0 0-5 0 0,10-17-263 0 0,-1 0 0 0 0,-1 0 0 0 0,0-1-1 0 0,-2 0 1 0 0,0 0 0 0 0,-1-1-1 0 0,-1 0 1 0 0,-1-1 263 0 0,19-51-1454 0 0,-4 24 715 0 0,-20 48 829 0 0,0 0 56 0 0,0 0 33 0 0,0 0 33 0 0,7 11 237 0 0,7 20-259 0 0,-11-22-114 0 0,0 1 0 0 0,1-1 0 0 0,0 1-1 0 0,0-1 1 0 0,1 0 0 0 0,1-1-1 0 0,-1 1 1 0 0,1-1 0 0 0,1 0 0 0 0,-1-1-1 0 0,1 1 1 0 0,1-1 0 0 0,-1-1-1 0 0,1 1 1 0 0,1-1 0 0 0,-1-1 0 0 0,3 1-76 0 0,-5-5 73 0 0,0 0 1 0 0,0 0 0 0 0,0-1 0 0 0,0 0-1 0 0,0-1 1 0 0,0 1 0 0 0,0-1 0 0 0,0 0-1 0 0,0-1 1 0 0,-1 1 0 0 0,1-1 0 0 0,0 0-1 0 0,-1-1 1 0 0,1 1 0 0 0,-1-1 0 0 0,0 0-1 0 0,0-1 1 0 0,0 1 0 0 0,0-1 0 0 0,0 0-1 0 0,-1 0 1 0 0,0 0 0 0 0,0-1 0 0 0,4-4-74 0 0,70-132 403 0 0,-45 31-127 0 0,-36 108-258 0 0,0 0 0 0 0,0 0 0 0 0,-1 0 0 0 0,1 1 0 0 0,0-1 0 0 0,-1 1 0 0 0,1 0 0 0 0,-1 0 0 0 0,1 0-1 0 0,-1 0 1 0 0,1 1 0 0 0,-1-1 0 0 0,0 1 0 0 0,1 0 0 0 0,-1 0 0 0 0,0 0 0 0 0,1 1 0 0 0,-1-1 0 0 0,1 1-1 0 0,-1 0 1 0 0,1 0 0 0 0,-1 0 0 0 0,1 0 0 0 0,-1 1 0 0 0,1 0 0 0 0,-2 1-18 0 0,-22 8-188 0 0,0 1 0 0 0,1 1 0 0 0,1 1 0 0 0,0 1 0 0 0,1 2 1 0 0,-10 9 187 0 0,-60 38-2923 0 0,63-52 717 0 0,23-12 1264 0 0</inkml:trace>
  <inkml:trace contextRef="#ctx0" brushRef="#br1" timeOffset="-184458.979">30738 12433 6209 0 0,'-5'21'3729'0'0,"2"-4"-1904"0"0,1-1-1385 0 0,1-4 784 0 0,1-1-1112 0 0,1 0-344 0 0,2-6-328 0 0,4-1-120 0 0,-7-4-73 0 0,0 0-79 0 0,0 0-280 0 0,0 0-152 0 0,1-1-145 0 0,9-1 833 0 0,4-1-584 0 0,39-13-248 0 0</inkml:trace>
  <inkml:trace contextRef="#ctx0" brushRef="#br1" timeOffset="-184146.211">31403 12836 9506 0 0,'2'8'3813'0'0,"2"-15"-2275"0"0,-3 6-1573 0 0,20-109-1173 0 0,-21 107 1894 0 0,11-16-7499 0 0,-2 17 5223 0 0</inkml:trace>
  <inkml:trace contextRef="#ctx0" brushRef="#br1" timeOffset="-183784.554">31504 12675 2513 0 0,'49'-98'4667'0'0,"-46"97"-4594"0"0,0 0 1 0 0,0 0-1 0 0,1 0 0 0 0,-1 1 0 0 0,0-1 0 0 0,0 1 0 0 0,1 0 1 0 0,-1 0-1 0 0,0 0 0 0 0,1 0 0 0 0,-1 1 0 0 0,0-1 0 0 0,1 1 1 0 0,-1 0-1 0 0,0 0 0 0 0,0 0 0 0 0,0 0 0 0 0,0 1 0 0 0,0-1 1 0 0,0 1-1 0 0,0 0 0 0 0,-1 0 0 0 0,3 1-73 0 0,35 14-1603 0 0,-18-21 387 0 0,-13-5 133 0 0</inkml:trace>
  <inkml:trace contextRef="#ctx0" brushRef="#br1" timeOffset="-181826.536">16728 15016 6593 0 0,'-40'55'7434'0'0,"163"-36"-7453"0"0,157-2-5247 0 0,-232-25 3710 0 0</inkml:trace>
  <inkml:trace contextRef="#ctx0" brushRef="#br1" timeOffset="-177089.263">18028 14715 5801 0 0,'-9'10'2992'0'0,"-2"35"-2668"0"0,8-7-253 0 0,2 1 0 0 0,1 0 1 0 0,2-1-1 0 0,2 1 0 0 0,1-1 1 0 0,6 19-72 0 0,12 119 213 0 0,-12-4-277 0 0,-4-96-3222 0 0,-7-75 2682 0 0,0-1-278 0 0,0 0-183 0 0</inkml:trace>
  <inkml:trace contextRef="#ctx0" brushRef="#br1" timeOffset="-176810.925">18125 14688 3657 0 0,'-46'-75'4534'0'0,"52"92"-3216"0"0,15 46-1053 0 0,-14-40-133 0 0,0-1 1 0 0,1 1-1 0 0,1-2 1 0 0,1 1-1 0 0,1-1 1 0 0,0-1-1 0 0,2 0 1 0 0,1-1-1 0 0,2 2-132 0 0,-14-19 0 0 0,1 0-1 0 0,-1 0 1 0 0,0 0 0 0 0,1 0-1 0 0,0 0 1 0 0,-1-1-1 0 0,1 0 1 0 0,0 1-1 0 0,0-1 1 0 0,0 0-1 0 0,0 0 1 0 0,0 0-1 0 0,0-1 1 0 0,0 1-1 0 0,0-1 1 0 0,0 0 0 0 0,0 1-1 0 0,0-2 1 0 0,0 1-1 0 0,0 0 1 0 0,0 0-1 0 0,0-1 1 0 0,0 0-1 0 0,0 1 1 0 0,0-1-1 0 0,0-1 1 0 0,0 1 0 0 0,0 0-1 0 0,-1-1 1 0 0,1 1-1 0 0,0-1 1 0 0,-1 0-1 0 0,1 1 1 0 0,-1-1-1 0 0,0-1 1 0 0,0 1-1 0 0,1 0 1 0 0,0-2 0 0 0,71-98-75 0 0,61-179-425 0 0,-95 189 504 0 0,-39 91 4 0 0,0 0-1 0 0,0 0 0 0 0,1 0 1 0 0,-1 0-1 0 0,0 0 0 0 0,1 0 1 0 0,-1 0-1 0 0,0 0 0 0 0,1 0 1 0 0,0 1-1 0 0,-1-1 1 0 0,1 1-1 0 0,-1-1 0 0 0,1 1 1 0 0,0 0-1 0 0,-1-1 0 0 0,1 1 1 0 0,-1 0-1 0 0,1 0 0 0 0,0 0 1 0 0,-1 0-1 0 0,1 0 1 0 0,0 1-1 0 0,-1-1 0 0 0,1 0 1 0 0,0 1-1 0 0,-1 0 0 0 0,1-1 1 0 0,-1 1-1 0 0,1 0 0 0 0,-1-1 1 0 0,1 1-1 0 0,-1 0 0 0 0,0 0 1 0 0,1 0-1 0 0,-1 0 1 0 0,0 1-1 0 0,0-1 0 0 0,0 0 1 0 0,0 0-1 0 0,0 1 0 0 0,0-1 1 0 0,0 1-1 0 0,0-1 0 0 0,-1 0 1 0 0,1 1-1 0 0,0 0 1 0 0,-1-1-1 0 0,1 1 0 0 0,-1-1 1 0 0,0 1-1 0 0,1 1-7 0 0,34 106 152 0 0,-4 1 0 0 0,-5 2 0 0 0,1 40-152 0 0,3 9 0 0 0,6 65-2276 0 0,-17-182-1669 0 0,-13-41 2686 0 0</inkml:trace>
  <inkml:trace contextRef="#ctx0" brushRef="#br1" timeOffset="-176809.925">19429 15166 4321 0 0,'2'6'1307'0'0,"7"-13"1327"0"0,-4-6-2627 0 0,-1-1-1 0 0,0 1 1 0 0,-2-1 0 0 0,1 0 0 0 0,-2 0 0 0 0,1-1-1 0 0,-2 1 1 0 0,0 0 0 0 0,-1 0 0 0 0,-1-7-7 0 0,0 8 36 0 0,0 0 0 0 0,-1 0-1 0 0,0 0 1 0 0,-1 0 0 0 0,-1 0 0 0 0,0 1 0 0 0,0 0 0 0 0,-1 0 0 0 0,-1 0 0 0 0,0 1 0 0 0,-1 0 0 0 0,-2-3-36 0 0,3 7 22 0 0,-1 1 1 0 0,1 0 0 0 0,-1 0 0 0 0,0 1 0 0 0,0 0 0 0 0,-1 1 0 0 0,0-1 0 0 0,1 2 0 0 0,-1-1 0 0 0,0 1-1 0 0,-1 1 1 0 0,1 0 0 0 0,-1 0 0 0 0,1 0 0 0 0,-1 1 0 0 0,1 1 0 0 0,-1 0 0 0 0,1 0 0 0 0,-1 1 0 0 0,0 0-1 0 0,1 1 1 0 0,0 0 0 0 0,-1 0 0 0 0,1 1 0 0 0,0 0 0 0 0,0 0 0 0 0,0 1 0 0 0,1 1 0 0 0,-1-1 0 0 0,1 1-1 0 0,0 1 1 0 0,1 0 0 0 0,-1 0 0 0 0,1 0 0 0 0,-5 6-23 0 0,6-3 7 0 0,0 0 0 0 0,1 1 0 0 0,0 0 0 0 0,1-1-1 0 0,0 2 1 0 0,0-1 0 0 0,1 0 0 0 0,0 1 0 0 0,1-1 0 0 0,1 1 0 0 0,-1 0 0 0 0,2 0 0 0 0,-1-1-1 0 0,1 1 1 0 0,1 0 0 0 0,0 0 0 0 0,1 0 0 0 0,0-1 0 0 0,0 1 0 0 0,1 0-7 0 0,4 12-10 0 0,0 0 0 0 0,1-1 0 0 0,1 0 0 0 0,1 0 0 0 0,1-1-1 0 0,1 0 1 0 0,1-1 0 0 0,10 12 10 0 0,-20-27-23 0 0,-1-1 0 0 0,1 0 0 0 0,0 0-1 0 0,0 0 1 0 0,0 0 0 0 0,0-1-1 0 0,1 1 1 0 0,0-1 0 0 0,-1 0-1 0 0,1 0 1 0 0,0 0 0 0 0,1-1 0 0 0,-1 1-1 0 0,0-1 1 0 0,1 0 0 0 0,-1 0-1 0 0,1-1 1 0 0,0 1 0 0 0,-1-1 0 0 0,1 0-1 0 0,0 0 1 0 0,0-1 0 0 0,0 1-1 0 0,0-1 1 0 0,0 0 0 0 0,-1 0-1 0 0,1-1 1 0 0,0 0 0 0 0,0 0 0 0 0,0 0 23 0 0,73-43-4588 0 0,-68 37 3680 0 0</inkml:trace>
  <inkml:trace contextRef="#ctx0" brushRef="#br1" timeOffset="-176808.925">19728 14784 4129 0 0,'0'22'1710'0'0,"1"60"1510"0"0,19 107-3270 0 0,59 114 660 0 0,-47-358 255 0 0,10-80 267 0 0,-41 122-1113 0 0,2-1 1 0 0,0 1-1 0 0,0-1 0 0 0,1 1 1 0 0,1 0-1 0 0,0 0 0 0 0,1 1 1 0 0,0 0-1 0 0,1 0 0 0 0,7-9-19 0 0,32-64-4701 0 0,-41 70 3794 0 0</inkml:trace>
  <inkml:trace contextRef="#ctx0" brushRef="#br1" timeOffset="-176807.925">20383 15050 5017 0 0,'-3'92'3868'0'0,"4"81"-2487"0"0,5-151-2326 0 0,1-27-1314 0 0,4-33-712 0 0,-10 32 3513 0 0,5-22-1702 0 0</inkml:trace>
  <inkml:trace contextRef="#ctx0" brushRef="#br1" timeOffset="-176806.925">20684 14835 4961 0 0,'18'43'3788'0'0,"-6"29"-2540"0"0,-1-8-1182 0 0,27 197-36 0 0,-45-191 170 0 0,-2-82-523 0 0,3-12 120 0 0,1 0-1 0 0,1-1 1 0 0,1 1 0 0 0,1-1-1 0 0,1 1 1 0 0,1-1-1 0 0,2 0 1 0 0,0 1 0 0 0,1-1-1 0 0,4-8 204 0 0,-6 26-9 0 0,0 1 0 0 0,0-1 0 0 0,1 1-1 0 0,0 0 1 0 0,0 0 0 0 0,1-1 0 0 0,-1 2-1 0 0,1-1 1 0 0,0 0 0 0 0,1 0 0 0 0,0 1-1 0 0,0 0 1 0 0,0 0 0 0 0,0 0 0 0 0,1 0-1 0 0,0 1 1 0 0,0-1 0 0 0,0 1 0 0 0,0 1-1 0 0,1-1 1 0 0,-1 1 0 0 0,1 0 0 0 0,0 0 0 0 0,0 0-1 0 0,0 1 1 0 0,1 0 0 0 0,-1 0 0 0 0,0 1-1 0 0,6-1 10 0 0,-3 2 44 0 0,0 1-1 0 0,1 1 1 0 0,-1-1-1 0 0,0 1 1 0 0,0 1 0 0 0,0 0-1 0 0,0 0 1 0 0,0 1-1 0 0,0 0 1 0 0,-1 0-1 0 0,0 1 1 0 0,0 0-1 0 0,0 1 1 0 0,-1 0-1 0 0,1 0 1 0 0,-2 0-1 0 0,1 1 1 0 0,-1 0 0 0 0,1 0-1 0 0,-2 1 1 0 0,1 0-1 0 0,-1 1-43 0 0,12 16 53 0 0,-2 2 0 0 0,0 0 0 0 0,-2 0 0 0 0,-1 1 1 0 0,-1 1-1 0 0,1 9-53 0 0,29 95-1715 0 0,-39-128-481 0 0,-2-5 1051 0 0</inkml:trace>
  <inkml:trace contextRef="#ctx0" brushRef="#br1" timeOffset="-176476.898">21660 15346 5641 0 0,'4'8'1353'0'0,"-4"-7"-1324"0"0,0 1-1 0 0,0-1 1 0 0,0 0 0 0 0,0 0 0 0 0,0 0 0 0 0,1 0-1 0 0,-1 0 1 0 0,0 1 0 0 0,1-1 0 0 0,-1 0 0 0 0,0 0 0 0 0,1 0-1 0 0,0 0 1 0 0,-1 0 0 0 0,1 0 0 0 0,-1 0 0 0 0,1 0-1 0 0,0 0 1 0 0,0-1 0 0 0,0 1 0 0 0,-1 0 0 0 0,1 0 0 0 0,0-1-1 0 0,0 1 1 0 0,0 0 0 0 0,0-1 0 0 0,0 1 0 0 0,0-1-1 0 0,0 1 1 0 0,0-1 0 0 0,0 0 0 0 0,1 1 0 0 0,-1-1-1 0 0,0 0 1 0 0,0 0 0 0 0,0 0 0 0 0,0 0 0 0 0,1 0 0 0 0,-1 0-1 0 0,0 0 1 0 0,0 0 0 0 0,0 0 0 0 0,0-1 0 0 0,0 1-1 0 0,0 0 1 0 0,1-1 0 0 0,-1 1 0 0 0,0-1 0 0 0,0 1 0 0 0,0-1-1 0 0,0 1 1 0 0,0-1 0 0 0,-1 0 0 0 0,1 0 0 0 0,0 1-1 0 0,0-1 1 0 0,0 0 0 0 0,-1 0 0 0 0,2-1-29 0 0,7-12 6 0 0,-1 0 0 0 0,0-1 0 0 0,-1 0 1 0 0,-1 0-1 0 0,0-1 0 0 0,-1 1 0 0 0,0-2 0 0 0,-2 1 0 0 0,0 0 0 0 0,0-1 1 0 0,-2 1-1 0 0,0-1 0 0 0,-1 1 0 0 0,-1-13-6 0 0,1 26 7 0 0,2-13-4 0 0,-1 0 0 0 0,-1 1 0 0 0,0-1 0 0 0,-1 0 0 0 0,0 1 1 0 0,-1-1-1 0 0,-1 1 0 0 0,-1-1 0 0 0,0 1 0 0 0,-1 0 0 0 0,-1 0 0 0 0,0 1 0 0 0,0 0 0 0 0,-6-8-3 0 0,7 17 13 0 0,0 1 1 0 0,-1-1 0 0 0,1 1-1 0 0,-1 0 1 0 0,0 1-1 0 0,0-1 1 0 0,0 1-1 0 0,0 0 1 0 0,-1 1 0 0 0,1-1-1 0 0,-1 1 1 0 0,0 1-1 0 0,0-1 1 0 0,1 1-1 0 0,-1 0 1 0 0,0 1-1 0 0,0 0 1 0 0,0 0 0 0 0,0 0-1 0 0,0 1 1 0 0,0 0-1 0 0,1 0 1 0 0,-1 1-1 0 0,0 0 1 0 0,1 0 0 0 0,-1 0-1 0 0,1 1 1 0 0,-1 0-1 0 0,1 0 1 0 0,0 1-1 0 0,1 0 1 0 0,-1 0 0 0 0,1 0-1 0 0,-1 0 1 0 0,1 1-1 0 0,0 0 1 0 0,1 0-1 0 0,-1 1 1 0 0,1-1-1 0 0,0 1 1 0 0,-2 5-14 0 0,1 1 6 0 0,0 1-1 0 0,0 0 1 0 0,1 0-1 0 0,1 1 1 0 0,1-1 0 0 0,0 1-1 0 0,0 0 1 0 0,1-1-1 0 0,1 1 1 0 0,0 0 0 0 0,1 0-1 0 0,1-1 1 0 0,0 1-1 0 0,1-1 1 0 0,0 1 0 0 0,1-1-1 0 0,1 0 1 0 0,0 0-1 0 0,0-1 1 0 0,7 10-6 0 0,-11-20 9 0 0,0 0-1 0 0,0-1 1 0 0,1 1-1 0 0,-1 0 1 0 0,0-1-1 0 0,1 0 1 0 0,-1 1-1 0 0,1-1 1 0 0,0 0-1 0 0,0 0 1 0 0,-1 0-1 0 0,1 0 1 0 0,0 0 0 0 0,0 0-1 0 0,0 0 1 0 0,0-1-1 0 0,0 1 1 0 0,0-1-1 0 0,0 1 1 0 0,0-1-1 0 0,0 0 1 0 0,0 0-1 0 0,0 0 1 0 0,0 0 0 0 0,0 0-1 0 0,0 0 1 0 0,0-1-1 0 0,0 1 1 0 0,0-1-1 0 0,0 1 1 0 0,0-1-1 0 0,0 0 1 0 0,0 0-1 0 0,-1 0 1 0 0,1 0-1 0 0,0 0 1 0 0,0 0 0 0 0,-1 0-1 0 0,1 0 1 0 0,-1-1-1 0 0,1 1 1 0 0,-1-1-1 0 0,2-1-8 0 0,65-72 360 0 0,-66 72-359 0 0,-1 1-1 0 0,0-1-14 0 0,0 0 0 0 0,0 0 0 0 0,1 0 0 0 0,-1 0 0 0 0,0 1 1 0 0,1-1-1 0 0,0 0 0 0 0,0 1 0 0 0,0-1 0 0 0,0 1 0 0 0,0 0 0 0 0,0-1 1 0 0,0 1-1 0 0,1 0 0 0 0,-1 1 0 0 0,1-1 0 0 0,0 0 0 0 0,-1 1 0 0 0,1-1 1 0 0,0 1-1 0 0,0 0 0 0 0,0 0 0 0 0,0 0 0 0 0,0 0 0 0 0,0 1 0 0 0,0-1 1 0 0,0 1-1 0 0,0 0 0 0 0,0-1 0 0 0,1 2 0 0 0,-1-1 0 0 0,0 0 0 0 0,0 1 1 0 0,0-1-1 0 0,0 1 0 0 0,0 0 0 0 0,0 0 0 0 0,0 0 0 0 0,0 0 0 0 0,2 2 14 0 0,9 14-414 0 0,-1 1 0 0 0,0 0-1 0 0,-1 0 1 0 0,-2 2-1 0 0,0-1 1 0 0,-1 1 0 0 0,0 1-1 0 0,3 14 415 0 0,-1-6-515 0 0,35 92-838 0 0,-23-53 434 0 0</inkml:trace>
  <inkml:trace contextRef="#ctx0" brushRef="#br1" timeOffset="-176475.898">22012 15865 2345 0 0,'2'13'244'0'0,"0"1"1"0"0,-1-1 0 0 0,-1 1 0 0 0,0-1-1 0 0,0 1 1 0 0,-2-1 0 0 0,0 0 0 0 0,0 1-1 0 0,-1-1 1 0 0,-1 0 0 0 0,0 0 0 0 0,-1-1-1 0 0,0 1 1 0 0,-1-1 0 0 0,0 0 0 0 0,-1-1-1 0 0,0 1 1 0 0,-1-2 0 0 0,0 1 0 0 0,-1-1-1 0 0,-3 3-244 0 0,4-11 27 0 0,0-1-1 0 0,1 1 1 0 0,-2-2-1 0 0,1 1 0 0 0,0-1 1 0 0,0 0-1 0 0,0 0 1 0 0,0-1-1 0 0,0-1 0 0 0,0 1 1 0 0,1-1-1 0 0,-1 0 1 0 0,0-1-1 0 0,1 0 1 0 0,-1 0-1 0 0,1 0 0 0 0,0-1 1 0 0,0 0-1 0 0,0-1 1 0 0,1 0-1 0 0,0 0 0 0 0,0 0 1 0 0,0-1-1 0 0,0 1 1 0 0,1-1-1 0 0,-2-3-26 0 0,-7-4 17 0 0,1 0 0 0 0,0 0 0 0 0,1-1 1 0 0,1-1-1 0 0,0 0 0 0 0,1 0 0 0 0,0-1 0 0 0,2 0 0 0 0,0-1 0 0 0,1 0 1 0 0,0 0-1 0 0,1-1 0 0 0,-1-7-17 0 0,9 18 15 0 0,-1 0 1 0 0,1 1-1 0 0,0-1 1 0 0,0 0 0 0 0,1 1-1 0 0,0 0 1 0 0,0 0-1 0 0,1 0 1 0 0,0 0-1 0 0,0 0 1 0 0,0 1 0 0 0,0-1-1 0 0,1 1 1 0 0,0 0-1 0 0,0 1 1 0 0,1-1-1 0 0,1 0-15 0 0,-5 3 9 0 0,227-185 70 0 0,-145 91-3716 0 0,-71 82 2513 0 0</inkml:trace>
  <inkml:trace contextRef="#ctx0" brushRef="#br1" timeOffset="-166217.885">23165 14776 4265 0 0,'-3'-10'4323'0'0,"-2"-3"-3201"0"0,5 9-1030 0 0,0 1 0 0 0,0 0 0 0 0,0-1 0 0 0,-1 1 0 0 0,1 0 0 0 0,-1-1 0 0 0,0 1 0 0 0,0 0 0 0 0,0 0 0 0 0,0-1 0 0 0,-1 1 0 0 0,1 0 0 0 0,-1 0 0 0 0,0 1 0 0 0,0-1-1 0 0,0 0 1 0 0,0 1 0 0 0,0-1 0 0 0,-1 1 0 0 0,1-1 0 0 0,-1 1 0 0 0,0 0 0 0 0,1 0 0 0 0,-4-1-92 0 0,-35-24-240 0 0,-22-1-309 0 0,48 26 495 0 0,0 1 0 0 0,0 0 1 0 0,0 1-1 0 0,0 1 0 0 0,0 0 1 0 0,0 1-1 0 0,0 1 0 0 0,1 0 1 0 0,-1 1-1 0 0,1 1 0 0 0,0 0 1 0 0,0 1-1 0 0,0 0 0 0 0,1 1 1 0 0,0 1-1 0 0,-2 2 54 0 0,6-5 46 0 0,0 0 1 0 0,1 1-1 0 0,0 0 0 0 0,0 0 1 0 0,0 1-1 0 0,1 0 1 0 0,0 0-1 0 0,1 1 0 0 0,-1 0 1 0 0,1 0-1 0 0,1 0 1 0 0,0 1-1 0 0,0 0 0 0 0,0 0 1 0 0,1 0-1 0 0,1 1 1 0 0,0-1-1 0 0,0 1 0 0 0,0 4-46 0 0,4-9 30 0 0,1 0 0 0 0,0-1 0 0 0,0 1 0 0 0,0-1 1 0 0,1 0-1 0 0,0 0 0 0 0,-1 0 0 0 0,1 0 0 0 0,1 0 0 0 0,-1-1 0 0 0,1 1 0 0 0,-1-1 0 0 0,1 0 0 0 0,0 0 0 0 0,0 0 0 0 0,0-1 0 0 0,1 1 0 0 0,-1-1 0 0 0,0 0 0 0 0,1 0 0 0 0,0-1 0 0 0,-1 1 0 0 0,1-1 0 0 0,0 0 0 0 0,0 0 0 0 0,0-1 0 0 0,4 1-30 0 0,20 7 59 0 0,133 35 61 0 0,-153-41-125 0 0,-1 0 0 0 0,1 0-1 0 0,0 0 1 0 0,-1 1 0 0 0,0 1 0 0 0,0-1 0 0 0,0 1 0 0 0,0 1 0 0 0,0-1-1 0 0,-1 1 1 0 0,0 1 0 0 0,0-1 0 0 0,0 1 0 0 0,-1 1 0 0 0,0-1 0 0 0,0 1-1 0 0,0 0 1 0 0,-1 0 0 0 0,0 1 0 0 0,0-1 0 0 0,-1 1 0 0 0,0 0 0 0 0,-1 0-1 0 0,0 1 1 0 0,0-1 0 0 0,0 1 0 0 0,-1 0 0 0 0,0 2 5 0 0,-3 0 11 0 0,1 0 1 0 0,-1 0 0 0 0,-1 0-1 0 0,0-1 1 0 0,-1 1-1 0 0,0-1 1 0 0,0 1 0 0 0,-1-1-1 0 0,-1 0 1 0 0,0 0-1 0 0,0-1 1 0 0,-1 1-1 0 0,0-1 1 0 0,0 0 0 0 0,-1-1-1 0 0,0 0 1 0 0,-1 0-1 0 0,0 0 1 0 0,0-1-1 0 0,0 0 1 0 0,-9 4-12 0 0,-9 7 60 0 0,-1-2 0 0 0,-1 0 0 0 0,0-2 0 0 0,-1-2 0 0 0,0 0 0 0 0,-1-2 0 0 0,-3 0-60 0 0,-110 35-354 0 0,256-59-506 0 0,204-5-6083 0 0,-290 18 6208 0 0,-1-1-103 0 0</inkml:trace>
  <inkml:trace contextRef="#ctx0" brushRef="#br1" timeOffset="-165227.689">23566 15062 3489 0 0,'21'-52'7280'0'0,"-32"56"-4322"0"0,2 20-2884 0 0,0 0-1 0 0,2 1 1 0 0,1-1-1 0 0,1 2 1 0 0,1-1 0 0 0,0 14-74 0 0,-5 27 58 0 0,2-29-42 0 0,2 0 1 0 0,1 0-1 0 0,2 0 1 0 0,2 1-1 0 0,1-1 0 0 0,2 0 1 0 0,6 30-17 0 0,-7-65-7 0 0,0 1 1 0 0,0 0-1 0 0,0-1 0 0 0,1 1 1 0 0,-1-1-1 0 0,1 0 1 0 0,-1 1-1 0 0,1-1 0 0 0,0 0 1 0 0,-1-1-1 0 0,1 1 1 0 0,0 0-1 0 0,1-1 1 0 0,-1 0-1 0 0,0 0 0 0 0,0 0 1 0 0,0 0-1 0 0,1 0 1 0 0,-1-1-1 0 0,0 1 0 0 0,1-1 1 0 0,-1 0-1 0 0,1 0 1 0 0,-1 0-1 0 0,0 0 1 0 0,1-1-1 0 0,-1 1 0 0 0,0-1 1 0 0,1 0-1 0 0,-1 0 1 0 0,0 0-1 0 0,0-1 0 0 0,0 1 1 0 0,0-1-1 0 0,0 1 1 0 0,0-1-1 0 0,0 0 1 0 0,-1 0-1 0 0,1-1 0 0 0,-1 1 1 0 0,1 0-1 0 0,-1-1 1 0 0,0 1-1 0 0,0-1 0 0 0,0 0 1 0 0,0 0-1 0 0,-1 0 1 0 0,1 0 6 0 0,86-197-63 0 0,-10-47 183 0 0,-61 212 97 0 0,-17 35-210 0 0,7 1-7 0 0,0 1 0 0 0,1 0 0 0 0,-2 1-1 0 0,1-1 1 0 0,0 1 0 0 0,0 1 0 0 0,-1-1 0 0 0,0 1-1 0 0,0 0 1 0 0,0 0 0 0 0,0 1 0 0 0,-1 0 0 0 0,1 0 0 0 0,-1 0-1 0 0,1 2 1 0 0,11 15 16 0 0,-1 1-1 0 0,-1 1 1 0 0,-1 0-1 0 0,-1 1 1 0 0,-2 1-1 0 0,0 0 1 0 0,-1 0-1 0 0,-1 4-15 0 0,-3-14 18 0 0,33 120 166 0 0,-39-134-186 0 0,0 0 0 0 0,0-1-1 0 0,1 1 1 0 0,-1 0 0 0 0,0 0 0 0 0,1-1 0 0 0,0 1 0 0 0,-1 0 0 0 0,1-1 0 0 0,0 1-1 0 0,-1-1 1 0 0,1 1 0 0 0,0-1 0 0 0,0 1 0 0 0,0-1 0 0 0,1 0 0 0 0,-1 1-1 0 0,0-1 1 0 0,0 0 0 0 0,1 0 0 0 0,-1 0 0 0 0,1 0 0 0 0,-1 0 0 0 0,1 0 0 0 0,-1 0-1 0 0,1-1 1 0 0,-1 1 0 0 0,1 0 0 0 0,0-1 0 0 0,-1 1 0 0 0,1-1 0 0 0,0 0 0 0 0,0 0-1 0 0,-1 0 1 0 0,1 1 0 0 0,0-2 0 0 0,0 1 0 0 0,-1 0 0 0 0,1 0 0 0 0,0 0 0 0 0,-1-1-1 0 0,1 1 1 0 0,0-1 0 0 0,-1 1 0 0 0,1-1 0 0 0,0 0 0 0 0,0 0 2 0 0,65-91-673 0 0,-44 50 328 0 0,84-162-631 0 0,-74 158 956 0 0,-29 37 19 0 0,1 1 0 0 0,0 0 0 0 0,0 0 0 0 0,1 0 0 0 0,0 1 1 0 0,0 0-1 0 0,1 0 0 0 0,0 1 0 0 0,0-1 0 0 0,1 1 0 0 0,-1 1 1 0 0,1 0-1 0 0,0 0 0 0 0,1 0 0 0 0,-1 1 0 0 0,1 0 0 0 0,8-2 1 0 0,-10 8 13 0 0,-1-1-1 0 0,0 2 0 0 0,1-1 0 0 0,-1 0 1 0 0,0 1-1 0 0,0 0 0 0 0,-1 1 0 0 0,1-1 0 0 0,-1 1 1 0 0,1 0-1 0 0,-1 0 0 0 0,0 1 0 0 0,-1-1 1 0 0,1 1-1 0 0,-1 0 0 0 0,0 1 0 0 0,0-1 1 0 0,-1 1-1 0 0,1 0 0 0 0,-1-1 0 0 0,0 1 1 0 0,1 5-13 0 0,-2-7 8 0 0,8 16 93 0 0,0 1 1 0 0,-1 0-1 0 0,-2 1 1 0 0,0 0-1 0 0,-1 0 1 0 0,-1 0-1 0 0,-1 1 1 0 0,-1 0 0 0 0,-1-1-1 0 0,-2 1 1 0 0,0 0-1 0 0,-1 0 1 0 0,-1 0-1 0 0,-1 0 1 0 0,-1 0-102 0 0,4-23 3 0 0,0 0 1 0 0,0-1 0 0 0,0 1 0 0 0,0 0-1 0 0,0 0 1 0 0,-1-1 0 0 0,1 1 0 0 0,0 0-1 0 0,0 0 1 0 0,0-1 0 0 0,0 1 0 0 0,0 0-1 0 0,0 0 1 0 0,-1-1 0 0 0,1 1-1 0 0,0 0 1 0 0,0 0 0 0 0,0 0 0 0 0,-1-1-1 0 0,1 1 1 0 0,0 0 0 0 0,0 0 0 0 0,0 0-1 0 0,-1 0 1 0 0,1-1 0 0 0,0 1 0 0 0,-1 0-1 0 0,1 0 1 0 0,0 0 0 0 0,0 0-1 0 0,-1 0 1 0 0,1 0 0 0 0,0 0 0 0 0,0 0-1 0 0,-1 0 1 0 0,1 0 0 0 0,0 0 0 0 0,-1 0-1 0 0,1 0 1 0 0,0 0-4 0 0,-2-15-10 0 0,2 0-1 0 0,0 0 1 0 0,0 0 0 0 0,1 0-1 0 0,1 0 1 0 0,1 0 0 0 0,0 0-1 0 0,1 0 1 0 0,1 1 0 0 0,0 0-1 0 0,0 0 1 0 0,2 0-1 0 0,0 0 1 0 0,0 1 0 0 0,1 1-1 0 0,1-1 1 0 0,4-4 10 0 0,-7 15 3 0 0,-1-1-1 0 0,1 1 1 0 0,0 1-1 0 0,0-1 1 0 0,0 1 0 0 0,0 0-1 0 0,0 1 1 0 0,1-1-1 0 0,-1 1 1 0 0,0 0 0 0 0,0 1-1 0 0,0-1 1 0 0,0 1-1 0 0,0 1 1 0 0,0-1-1 0 0,0 1 1 0 0,0 0 0 0 0,0 0-1 0 0,-1 1 1 0 0,1-1-1 0 0,-1 1 1 0 0,0 1 0 0 0,0-1-1 0 0,0 1 1 0 0,0 0-1 0 0,0 0 1 0 0,-1 0-1 0 0,0 0 1 0 0,0 1 0 0 0,0 0-1 0 0,0 0 1 0 0,-1 0-1 0 0,2 3-2 0 0,60 95 18 0 0,-64-101-19 0 0,0-1 0 0 0,0 0-1 0 0,0 1 1 0 0,0-1 0 0 0,0 0 0 0 0,0 0 0 0 0,1 0 0 0 0,-1 0 0 0 0,0 0 0 0 0,1 0 0 0 0,-1 0 0 0 0,1 0-1 0 0,-1 0 1 0 0,1-1 0 0 0,-1 1 0 0 0,1-1 0 0 0,0 1 0 0 0,-1-1 0 0 0,1 1 0 0 0,0-1 0 0 0,-1 0 0 0 0,1 0-1 0 0,0 0 1 0 0,-1 0 0 0 0,1 0 0 0 0,0 0 0 0 0,-1-1 0 0 0,1 1 0 0 0,0 0 0 0 0,-1-1 0 0 0,1 1 0 0 0,-1-1 0 0 0,1 0-1 0 0,-1 0 1 0 0,1 1 0 0 0,-1-1 0 0 0,1 0 0 0 0,-1 0 0 0 0,0 0 0 0 0,0 0 0 0 0,1-1 0 0 0,-1 1 0 0 0,0 0-1 0 0,0-1 1 0 0,0 1 0 0 0,0 0 0 0 0,0-1 0 0 0,-1 1 0 0 0,1-1 1 0 0,7-5-1 0 0,21-26-3 0 0,-26 29 8 0 0,-1 0 1 0 0,1 0-1 0 0,0 0 1 0 0,1 0 0 0 0,-1 0-1 0 0,1 1 1 0 0,0 0-1 0 0,-1 0 1 0 0,2 0-1 0 0,-1 0 1 0 0,0 0 0 0 0,0 1-1 0 0,1-1 1 0 0,-1 1-1 0 0,1 1 1 0 0,0-1-1 0 0,3 0-4 0 0,-3 3 13 0 0,-1 1 1 0 0,1-1-1 0 0,-1 1 0 0 0,0 0 0 0 0,1 1 0 0 0,-1-1 0 0 0,0 1 0 0 0,-1 0 0 0 0,1 0 0 0 0,0 0 0 0 0,-1 1 0 0 0,0-1 0 0 0,1 1 0 0 0,-2-1 0 0 0,1 1 1 0 0,0 0-1 0 0,-1 0 0 0 0,1 1 0 0 0,0 3-13 0 0,0-3 11 0 0,96 210-212 0 0,-99-214 88 0 0,1-1 1 0 0,0 1-1 0 0,0 0 1 0 0,0-1-1 0 0,0 1 0 0 0,0-1 1 0 0,0 1-1 0 0,0-1 1 0 0,0 1-1 0 0,0-1 0 0 0,0 0 1 0 0,0 0-1 0 0,0 1 1 0 0,0-1-1 0 0,0 0 0 0 0,0 0 1 0 0,0 0-1 0 0,0 0 0 0 0,0 0 1 0 0,0 0-1 0 0,0 0 1 0 0,0-1-1 0 0,0 1 0 0 0,0 0 1 0 0,0-1-1 0 0,0 1 1 0 0,0 0-1 0 0,0-1 0 0 0,0 1 1 0 0,0-1-1 0 0,0 0 1 0 0,0 1-1 0 0,-1-1 0 0 0,1 0 1 0 0,0 1-1 0 0,0-1 0 0 0,-1 0 1 0 0,1 0-1 0 0,0 0 1 0 0,-1 1-1 0 0,1-1 0 0 0,-1 0 1 0 0,1 0-1 0 0,-1 0 1 0 0,0 0-1 0 0,1 0 0 0 0,-1 0 1 0 0,0 0-1 0 0,1 0 1 0 0,-1 0-1 0 0,0 0 0 0 0,0 0 1 0 0,0-1 112 0 0,3-2 571 0 0,10-19-1674 0 0,-3-1-235 0 0</inkml:trace>
  <inkml:trace contextRef="#ctx0" brushRef="#br1" timeOffset="-164842.829">26102 14491 7962 0 0,'0'55'3240'0'0,"-13"4"-2319"0"0,2-1-777 0 0,-3-4 16 0 0,-4-3-224 0 0,4 3-200 0 0,3-8-145 0 0,1-8-455 0 0,2-1-320 0 0,3-8-400 0 0,2-12 1048 0 0,3-7-921 0 0,0 2-431 0 0</inkml:trace>
  <inkml:trace contextRef="#ctx0" brushRef="#br1" timeOffset="-164557.873">26425 14604 9482 0 0,'-17'56'3425'0'0,"-1"-12"-2865"0"0,7-4-736 0 0,-2-5-520 0 0,2 0-529 0 0,8-6 865 0 0,4-2-680 0 0,4-7-432 0 0</inkml:trace>
  <inkml:trace contextRef="#ctx0" brushRef="#br1" timeOffset="-163925.946">17738 13573 13099 0 0,'-19'24'180'0'0,"2"0"0"0"0,0 0-1 0 0,2 2 1 0 0,0 0 0 0 0,2 0 0 0 0,1 2 0 0 0,2-1 0 0 0,0 2-180 0 0,-118 504-1131 0 0,128-531 683 0 0,-5 12-226 0 0,6-19-4152 0 0,6-27 2840 0 0</inkml:trace>
  <inkml:trace contextRef="#ctx0" brushRef="#br1" timeOffset="-163626.266">17867 13874 9994 0 0,'-10'64'3681'0'0,"-3"-2"-2889"0"0,-17-4-768 0 0,2-7-88 0 0,7-5-448 0 0,3 0-368 0 0,6-5-617 0 0,4-9 1073 0 0,3-8-928 0 0,-2-5-472 0 0</inkml:trace>
  <inkml:trace contextRef="#ctx0" brushRef="#br1" timeOffset="-162427.006">23912 14774 5393 0 0,'-13'17'4466'0'0,"-2"189"-4363"0"0,7-94 155 0 0,4-95-222 0 0,2 1 0 0 0,0 0 0 0 0,1 0 0 0 0,1 0 0 0 0,0-1 0 0 0,1 1 0 0 0,1 0 0 0 0,1 0 0 0 0,1-1 0 0 0,1 4-36 0 0,38 22-3524 0 0,-35-44 2165 0 0</inkml:trace>
  <inkml:trace contextRef="#ctx0" brushRef="#br1" timeOffset="-156548.143">27726 14680 2769 0 0,'0'0'1385'0'0,"-9"-6"4241"0"0,-14-8-4942 0 0,8 7-531 0 0,0 1 0 0 0,-1 0 0 0 0,1 2 0 0 0,-1 0 1 0 0,-1 0-1 0 0,1 2 0 0 0,0 0 0 0 0,-17 0-153 0 0,23 3 10 0 0,0 0-1 0 0,0 1 0 0 0,1 0 1 0 0,-1 0-1 0 0,0 1 0 0 0,1 0 1 0 0,-1 1-1 0 0,1 0 1 0 0,0 1-1 0 0,1 0 0 0 0,-1 0 1 0 0,1 1-1 0 0,0 0 1 0 0,0 0-1 0 0,1 1 0 0 0,-1 0 1 0 0,2 0-1 0 0,-1 1 1 0 0,1 0-1 0 0,0 0 0 0 0,1 0 1 0 0,-1 1-1 0 0,2 0 0 0 0,-1 0 1 0 0,1 0-10 0 0,3-3-5 0 0,-1-5 0 0 0,0 1 1 0 0,1 0-1 0 0,-1 0 1 0 0,1 0-1 0 0,0 0 0 0 0,-1 0 1 0 0,1 0-1 0 0,0 0 1 0 0,0 0-1 0 0,1 0 1 0 0,-1 0-1 0 0,0 1 0 0 0,1-1 1 0 0,-1 0-1 0 0,1 1 1 0 0,0-1-1 0 0,0 0 1 0 0,0 1-1 0 0,0-1 0 0 0,0 0 1 0 0,0 1-1 0 0,1-1 1 0 0,-1 0-1 0 0,1 1 0 0 0,-1-1 1 0 0,1 0-1 0 0,0 0 1 0 0,0 0-1 0 0,0 0 1 0 0,0 1-1 0 0,0-2 0 0 0,1 1 1 0 0,-1 0-1 0 0,1 0 1 0 0,-1 0-1 0 0,1 0 0 0 0,0-1 1 0 0,-1 1-1 0 0,1-1 1 0 0,0 0-1 0 0,0 1 1 0 0,0-1-1 0 0,0 0 0 0 0,0 0 1 0 0,0 0-1 0 0,1 0 1 0 0,-1 0-1 0 0,0-1 1 0 0,2 1 4 0 0,246-47-30 0 0,-240 44 14 0 0,-2-1 36 0 0,1 0-1 0 0,0 0 0 0 0,0 1 0 0 0,0 1 1 0 0,0-1-1 0 0,0 1 0 0 0,0 1 1 0 0,1 0-1 0 0,-1 0 0 0 0,0 1 1 0 0,0 0-1 0 0,0 0 0 0 0,0 1 1 0 0,0 0-1 0 0,0 1 0 0 0,0 0 0 0 0,-1 0 1 0 0,0 1-1 0 0,1 0 0 0 0,-1 1 1 0 0,0 0-1 0 0,-1 0 0 0 0,6 5-19 0 0,-12-5 26 0 0,0 1 0 0 0,0 0-1 0 0,0 0 1 0 0,-1 0 0 0 0,0 0 0 0 0,0 0-1 0 0,-1 0 1 0 0,1-1 0 0 0,-1 1 0 0 0,0 0-1 0 0,-1 0 1 0 0,0-1 0 0 0,0 1 0 0 0,0-1-1 0 0,0 1 1 0 0,-1-1 0 0 0,0 0 0 0 0,0 0-1 0 0,0 0 1 0 0,-1 0 0 0 0,1-1 0 0 0,-1 1-1 0 0,0-1 1 0 0,-1 0 0 0 0,1 0 0 0 0,-4 2-26 0 0,-7 6-74 0 0,-1 0 0 0 0,0-2 1 0 0,0 0-1 0 0,-1 0 1 0 0,0-2-1 0 0,-1 0 0 0 0,0-1 1 0 0,0-1-1 0 0,0 0 1 0 0,-14 1 73 0 0,-59 15-2836 0 0,74-20-358 0 0,16-2 2102 0 0</inkml:trace>
  <inkml:trace contextRef="#ctx0" brushRef="#br1" timeOffset="-156047.723">28062 14933 1712 0 0,'-5'14'372'0'0,"1"0"-1"0"0,0 1 1 0 0,1-1-1 0 0,0 0 1 0 0,1 1 0 0 0,1 0-1 0 0,0-1 1 0 0,1 1-1 0 0,1 0 1 0 0,0-1-1 0 0,1 1 1 0 0,2 3-372 0 0,-5-16 56 0 0,1 0 0 0 0,0 0 0 0 0,0 0 0 0 0,0-1 0 0 0,1 1 0 0 0,-1 0 0 0 0,0 0 0 0 0,1 0 0 0 0,-1-1 0 0 0,1 1 0 0 0,-1 0 0 0 0,1-1 0 0 0,0 1 0 0 0,0 0 1 0 0,0-1-1 0 0,0 1 0 0 0,0-1 0 0 0,0 0 0 0 0,0 1 0 0 0,0-1 0 0 0,1 0 0 0 0,-1 1 0 0 0,0-1 0 0 0,1 0 0 0 0,-1 0 0 0 0,1 0 0 0 0,0 0 0 0 0,-1-1 0 0 0,1 1 0 0 0,0 0 0 0 0,-1-1 0 0 0,1 1 1 0 0,0-1-1 0 0,0 1 0 0 0,-1-1 0 0 0,1 0 0 0 0,0 0 0 0 0,0 0 0 0 0,0 0 0 0 0,-1 0 0 0 0,1 0 0 0 0,0 0 0 0 0,0-1 0 0 0,0 1 0 0 0,-1-1 0 0 0,1 1 0 0 0,0-1 0 0 0,-1 0 0 0 0,1 1 1 0 0,0-1-1 0 0,-1 0 0 0 0,1 0 0 0 0,-1 0 0 0 0,1-1-56 0 0,70-75 1069 0 0,-70 74-1088 0 0,14-19 77 0 0,-2-1 0 0 0,-1-1 1 0 0,-1 0-1 0 0,0-1 1 0 0,-2 0-1 0 0,-1 0 0 0 0,-2-1 1 0 0,0 0-1 0 0,-1-1 1 0 0,-2-3-59 0 0,-2 23 75 0 0,0-1 0 0 0,-1 1 0 0 0,0 0 0 0 0,-1 0 0 0 0,0-1 0 0 0,0 1 0 0 0,0-1-1 0 0,-1 1 1 0 0,0 0 0 0 0,-1 0 0 0 0,1 0 0 0 0,-1-1 0 0 0,-1 2 0 0 0,1-1 0 0 0,-1 0 0 0 0,0 0 0 0 0,-1 1 0 0 0,0-1-75 0 0,0 5 8 0 0,-1 1 0 0 0,1-1-1 0 0,-1 1 1 0 0,1 0 0 0 0,-1 1 0 0 0,1-1-1 0 0,-1 1 1 0 0,1 0 0 0 0,-1 0-1 0 0,0 0 1 0 0,1 1 0 0 0,-1-1 0 0 0,1 1-1 0 0,-1 0 1 0 0,1 1 0 0 0,0-1-1 0 0,-1 1 1 0 0,1 0 0 0 0,0 0 0 0 0,0 0-1 0 0,0 0 1 0 0,0 1 0 0 0,1 0-1 0 0,-1-1 1 0 0,1 1 0 0 0,-1 1-1 0 0,1-1 1 0 0,0 0 0 0 0,-1 3-8 0 0,-10 5-74 0 0,-2 3 20 0 0,1 1 0 0 0,1 0 0 0 0,0 1 0 0 0,1 1 0 0 0,1 0 0 0 0,0 1 0 0 0,1 0 0 0 0,1 1 0 0 0,1 0 0 0 0,1 0 0 0 0,-4 14 54 0 0,10-24-53 0 0,0-1 0 0 0,1 0-1 0 0,0 1 1 0 0,1-1 0 0 0,0 1 0 0 0,0-1-1 0 0,1 0 1 0 0,0 1 0 0 0,0-1 0 0 0,1 0-1 0 0,0 1 1 0 0,1-1 0 0 0,-1 0 0 0 0,2-1-1 0 0,-1 1 1 0 0,1 0 0 0 0,0-1 0 0 0,1 0-1 0 0,-1 0 1 0 0,1 0 0 0 0,1-1 0 0 0,-1 1-1 0 0,1-1 1 0 0,1-1 0 0 0,-1 1 0 0 0,1-1-1 0 0,0 0 1 0 0,0 0 0 0 0,0-1-1 0 0,5 2 55 0 0,-6-4-173 0 0,0 0 0 0 0,0-1 0 0 0,0 0 1 0 0,0 0-1 0 0,0 0 0 0 0,0-1 1 0 0,1 0-1 0 0,-1 0 0 0 0,0-1 1 0 0,0 0-1 0 0,0 0 0 0 0,0 0 1 0 0,0 0-1 0 0,0-1 0 0 0,0 0 0 0 0,-1-1 1 0 0,1 1-1 0 0,0-1 0 0 0,-1 0 1 0 0,0 0-1 0 0,0-1 0 0 0,0 0 1 0 0,2-2 171 0 0,11-9-750 0 0</inkml:trace>
  <inkml:trace contextRef="#ctx0" brushRef="#br1" timeOffset="-155515.127">28718 14201 7106 0 0,'-26'176'3767'0'0,"17"-91"-3246"0"0,-4 0-1 0 0,-4-1 1 0 0,-3-1 0 0 0,-4-1 0 0 0,-4-1 0 0 0,-5 5-521 0 0,-33 40 245 0 0,66-126-273 0 0,-1 0 1 0 0,1-1-1 0 0,0 1 0 0 0,0 0 0 0 0,0-1 1 0 0,0 1-1 0 0,0 0 0 0 0,0 0 0 0 0,-1-1 1 0 0,1 1-1 0 0,0 0 0 0 0,0 0 0 0 0,0-1 0 0 0,-1 1 1 0 0,1 0-1 0 0,0 0 0 0 0,0-1 0 0 0,-1 1 1 0 0,1 0-1 0 0,0 0 0 0 0,0 0 0 0 0,-1 0 1 0 0,1-1-1 0 0,0 1 0 0 0,-1 0 0 0 0,1 0 1 0 0,0 0-1 0 0,0 0 0 0 0,-1 0 0 0 0,1 0 1 0 0,0 0-1 0 0,-1 0 0 0 0,1 0 0 0 0,0 0 1 0 0,-1 0-1 0 0,1 0 0 0 0,0 0 28 0 0,34-75-116 0 0,-21 53 92 0 0,50-48-7 0 0,-57 67 31 0 0,0 0 0 0 0,0 1-1 0 0,-1-1 1 0 0,2 1-1 0 0,-1 1 1 0 0,0-1 0 0 0,0 1-1 0 0,1 0 1 0 0,-1 0-1 0 0,0 1 1 0 0,1 0 0 0 0,-1 0-1 0 0,1 0 1 0 0,-1 1-1 0 0,0 0 1 0 0,1 0 0 0 0,-1 1-1 0 0,0 0 1 0 0,0 0-1 0 0,0 0 1 0 0,0 1 0 0 0,0 0-1 0 0,2 1 1 0 0,4 3 16 0 0,1-1 1 0 0,-1 2-1 0 0,-1 0 0 0 0,1 0 0 0 0,-2 1 0 0 0,1 0 1 0 0,-1 1-1 0 0,0 0 0 0 0,-1 0 0 0 0,0 1 0 0 0,-1 1 1 0 0,0-1-1 0 0,-1 1 0 0 0,-1 1 0 0 0,1-1 1 0 0,-2 1-1 0 0,0 0 0 0 0,0 1 0 0 0,0 3-16 0 0,-7-12 29 0 0,1-1 0 0 0,-1 0 0 0 0,0 1 0 0 0,0-1 0 0 0,0 0 0 0 0,-1 0-1 0 0,1-1 1 0 0,-1 1 0 0 0,0 0 0 0 0,0-1 0 0 0,0 0 0 0 0,-1 0 0 0 0,1 0 0 0 0,-1 0 0 0 0,1 0 0 0 0,-1-1-1 0 0,0 1 1 0 0,0-1 0 0 0,0 0 0 0 0,-1 0 0 0 0,1-1 0 0 0,0 1 0 0 0,-1-1 0 0 0,1 0 0 0 0,-1 0-1 0 0,1 0 1 0 0,-1-1 0 0 0,0 0 0 0 0,1 0 0 0 0,-1 0 0 0 0,-1 0-29 0 0,-17 4-56 0 0,-112 29-1556 0 0,132-32 1313 0 0,-27 5-552 0 0,15-6-3309 0 0,15-5 1446 0 0,0 4 1535 0 0</inkml:trace>
  <inkml:trace contextRef="#ctx0" brushRef="#br1" timeOffset="-155175.996">29172 14879 5625 0 0,'18'51'4403'0'0,"-5"28"-3026"0"0,-1 14-698 0 0,-30-9-397 0 0,17-82-281 0 0,1-1 1 0 0,-1 1-1 0 0,0 0 1 0 0,1-1-1 0 0,-1 1 0 0 0,0 0 1 0 0,0-1-1 0 0,0 1 1 0 0,-1-1-1 0 0,1 1 0 0 0,0-1 1 0 0,0 0-1 0 0,-1 0 1 0 0,1 1-1 0 0,-1-1 0 0 0,1 0 1 0 0,-1 0-1 0 0,1 0 1 0 0,-1 0-1 0 0,0-1 1 0 0,1 1-1 0 0,-1 0 0 0 0,0-1 1 0 0,0 1-1 0 0,0-1 1 0 0,1 0-1 0 0,-1 0 0 0 0,0 1 1 0 0,0-1-1 0 0,0 0 1 0 0,0-1-1 0 0,0 1 1 0 0,1 0-1 0 0,-1 0 0 0 0,0-1 1 0 0,0 1-1 0 0,0-1 1 0 0,1 1-1 0 0,-1-1 0 0 0,0 0 1 0 0,1 0-1 0 0,-1 0 1 0 0,-1-1-2 0 0,0-2-25 0 0,-1-1 0 0 0,1 0-1 0 0,0 0 1 0 0,1 0 0 0 0,-1 0 0 0 0,1 0 0 0 0,0-1 0 0 0,0 1 0 0 0,1-1 0 0 0,-1 1 0 0 0,1-1 0 0 0,0 0 0 0 0,1 1 0 0 0,0-1 0 0 0,0 0 0 0 0,0 0 0 0 0,0 1-1 0 0,2-5 26 0 0,-3-5-39 0 0,1-4-63 0 0,1 0-1 0 0,1 0 1 0 0,0 0 0 0 0,2 0-1 0 0,0 0 1 0 0,1 1 0 0 0,1-1 0 0 0,0 1-1 0 0,2 1 1 0 0,0 0 0 0 0,1 0 0 0 0,0 0-1 0 0,8-8 103 0 0,-13 20 13 0 0,0 1 0 0 0,0-1 0 0 0,1 1 0 0 0,-1 0 0 0 0,1 0 0 0 0,0 1 0 0 0,0 0 0 0 0,0 0 0 0 0,1 0 0 0 0,-1 0 0 0 0,1 1 0 0 0,0 0 0 0 0,-1 0 0 0 0,1 0 0 0 0,0 1 0 0 0,0 0 0 0 0,0 0 0 0 0,0 0 0 0 0,0 1 0 0 0,0 0 0 0 0,0 0 0 0 0,0 1 1 0 0,3 0-14 0 0,145 37 163 0 0,-125-28-343 0 0,62 37-4228 0 0,-91-46 3383 0 0,0-1 355 0 0,0 0-241 0 0,0 0-139 0 0</inkml:trace>
  <inkml:trace contextRef="#ctx0" brushRef="#br1" timeOffset="-154808.157">29645 14967 2617 0 0,'30'53'4508'0'0,"-26"-49"-4343"0"0,0-1 0 0 0,-1 0-1 0 0,1 1 1 0 0,0-1 0 0 0,1-1 0 0 0,-1 1-1 0 0,0 0 1 0 0,1-1 0 0 0,0 0-1 0 0,-1 0 1 0 0,1-1 0 0 0,0 1 0 0 0,0-1-1 0 0,0 0 1 0 0,0 0 0 0 0,4 0-165 0 0,0-1 83 0 0,0-1 1 0 0,0 0-1 0 0,0 0 1 0 0,0-1-1 0 0,0 0 1 0 0,0-1 0 0 0,0 0-1 0 0,-1 0 1 0 0,1 0-1 0 0,-1-1 1 0 0,0-1-1 0 0,0 0 1 0 0,-1 0-1 0 0,1 0 1 0 0,-1-1-1 0 0,0 0 1 0 0,-1 0-1 0 0,1 0 1 0 0,-1-1 0 0 0,-1 0-1 0 0,1-1 1 0 0,-1 1-1 0 0,0-1 1 0 0,-1 0-1 0 0,0 0 1 0 0,0-1-1 0 0,-1 1 1 0 0,0-1-1 0 0,0 1 1 0 0,-1-1-1 0 0,0 0 1 0 0,-1 0 0 0 0,0 0-1 0 0,0 0 1 0 0,-1-1-1 0 0,0 1 1 0 0,0 0-1 0 0,-1 0 1 0 0,-1-3-84 0 0,1 11 9 0 0,1-1 1 0 0,-1 0-1 0 0,0 0 1 0 0,1 1-1 0 0,-1-1 0 0 0,0 0 1 0 0,0 1-1 0 0,0-1 1 0 0,-1 1-1 0 0,1-1 1 0 0,0 1-1 0 0,0 0 1 0 0,-1-1-1 0 0,1 1 1 0 0,-1 0-1 0 0,1 0 0 0 0,-1 0 1 0 0,1 0-1 0 0,-1 0 1 0 0,0 0-1 0 0,0 1 1 0 0,1-1-1 0 0,-1 1 1 0 0,0-1-1 0 0,0 1 1 0 0,0-1-1 0 0,1 1 0 0 0,-1 0 1 0 0,0 0-1 0 0,0 0 1 0 0,0 0-1 0 0,0 0 1 0 0,0 0-1 0 0,0 1 1 0 0,1-1-1 0 0,-1 1 0 0 0,0-1 1 0 0,0 1-1 0 0,0 0-9 0 0,-65 37 103 0 0,44-16-42 0 0,1 2 0 0 0,2 1 1 0 0,0 1-1 0 0,1 0 0 0 0,2 2 1 0 0,-12 24-62 0 0,15-23 57 0 0,1 0 0 0 0,1 2 0 0 0,2-1 0 0 0,1 2 0 0 0,2-1 1 0 0,0 1-1 0 0,2 1-57 0 0,4-28-1 0 0,0 1 0 0 0,0-1 0 0 0,1 0 0 0 0,0 0 1 0 0,0 1-1 0 0,0-1 0 0 0,0 0 0 0 0,1 1 0 0 0,0-1 0 0 0,0 0 1 0 0,0 0-1 0 0,1 0 0 0 0,-1 0 0 0 0,1 0 0 0 0,1 0 0 0 0,-1 0 1 0 0,1-1-1 0 0,-1 1 0 0 0,1-1 0 0 0,1 0 0 0 0,-1 1 0 0 0,0-1 1 0 0,1-1-1 0 0,0 1 0 0 0,0-1 0 0 0,0 1 0 0 0,1-1 1 0 0,-1 0-1 0 0,1 0 1 0 0,8-1-228 0 0,1-1 0 0 0,-1 0 0 0 0,0-1-1 0 0,0 0 1 0 0,1-1 0 0 0,-1 0 0 0 0,0-1 0 0 0,0-1 0 0 0,0 0 0 0 0,0-1 0 0 0,-1 0 0 0 0,1-1 0 0 0,-1 0 0 0 0,0-1 0 0 0,-1 0 0 0 0,1-1 0 0 0,-1 0-1 0 0,-1-1 1 0 0,1-1 0 0 0,-1 1 0 0 0,-1-2 0 0 0,8-8 228 0 0,17-8-1085 0 0,3-2-709 0 0</inkml:trace>
  <inkml:trace contextRef="#ctx0" brushRef="#br1" timeOffset="-153679.223">18945 16407 5393 0 0,'-8'9'3303'0'0,"3"23"-1833"0"0,61 253-994 0 0,-39-152-159 0 0,-6 1 0 0 0,-6 84-317 0 0,-5-124-1901 0 0,-1-98-2356 0 0,1 2 3108 0 0</inkml:trace>
  <inkml:trace contextRef="#ctx0" brushRef="#br1" timeOffset="-153310.976">18966 16692 2697 0 0,'-12'-101'4667'0'0,"12"96"-4600"0"0,0 0 1 0 0,1 0 0 0 0,-1 1-1 0 0,1-1 1 0 0,1 0 0 0 0,-1 0-1 0 0,1 0 1 0 0,-1 1 0 0 0,1-1-1 0 0,1 1 1 0 0,-1-1 0 0 0,1 1-1 0 0,-1 0 1 0 0,1 0 0 0 0,0 0-1 0 0,1 0 1 0 0,-1 0 0 0 0,1 1-1 0 0,0 0 1 0 0,0 0 0 0 0,0 0-1 0 0,0 0 1 0 0,0 0 0 0 0,0 1-1 0 0,1 0 1 0 0,-1 0 0 0 0,1 0-1 0 0,0 0 1 0 0,0 1-68 0 0,9-2 43 0 0,-1 2-1 0 0,1-1 1 0 0,-1 2 0 0 0,1 0 0 0 0,-1 1-1 0 0,1 0 1 0 0,-1 1 0 0 0,1 0 0 0 0,-1 1-1 0 0,0 1 1 0 0,0 0 0 0 0,0 1 0 0 0,-1 0-1 0 0,0 1 1 0 0,0 0 0 0 0,0 1 0 0 0,-1 0-1 0 0,0 1 1 0 0,0 0 0 0 0,2 4-43 0 0,-10-10 44 0 0,-1 0 1 0 0,0 0 0 0 0,0 0-1 0 0,-1 0 1 0 0,1 1-1 0 0,0-1 1 0 0,-1 1-1 0 0,0-1 1 0 0,1 1-1 0 0,-1 0 1 0 0,0-1 0 0 0,0 1-1 0 0,0 0 1 0 0,-1 0-1 0 0,1 0 1 0 0,-1-1-1 0 0,0 1 1 0 0,1 0 0 0 0,-1 0-1 0 0,-1 0 1 0 0,1 0-1 0 0,0 0 1 0 0,-1 0-1 0 0,1 0 1 0 0,-1-1 0 0 0,0 1-1 0 0,0 0 1 0 0,0 0-1 0 0,0-1 1 0 0,0 1-1 0 0,-1-1 1 0 0,1 1-1 0 0,-1-1 1 0 0,0 1 0 0 0,0-1-1 0 0,0 0 1 0 0,0 0-1 0 0,0 0 1 0 0,0 0-1 0 0,0 0 1 0 0,-1-1 0 0 0,1 1-1 0 0,-1 0 1 0 0,1-1-1 0 0,-1 0 1 0 0,0 0-1 0 0,1 0 1 0 0,-3 1-45 0 0,-153 67 193 0 0,100-33-1262 0 0,57-36 571 0 0,9-10-3615 0 0,72-34 451 0 0,-63 34 2723 0 0</inkml:trace>
  <inkml:trace contextRef="#ctx0" brushRef="#br1" timeOffset="-152897.886">19469 16524 392 0 0,'5'4'164'0'0,"0"0"-1"0"0,-1 0 1 0 0,1 0 0 0 0,-1 1 0 0 0,0 0-1 0 0,0-1 1 0 0,0 1 0 0 0,-1 1-1 0 0,0-1 1 0 0,0 0 0 0 0,0 1-1 0 0,-1 0 1 0 0,1-1 0 0 0,-1 1 0 0 0,-1 0-1 0 0,1 0 1 0 0,-1 0 0 0 0,0 3-164 0 0,7 16 372 0 0,18 58 702 0 0,45 98 3015 0 0,-46-163-3034 0 0,-19-29-579 0 0,34-84-156 0 0,-35 66-229 0 0,-2 0 1 0 0,-1 0-1 0 0,-2 0 0 0 0,0-1 0 0 0,-2 1 1 0 0,-1 0-1 0 0,-2 0 0 0 0,0 1 0 0 0,-10-27-91 0 0,14 52 4 0 0,-1 0-1 0 0,1 1 0 0 0,-1-1 1 0 0,0 0-1 0 0,0 0 0 0 0,0 1 1 0 0,0 0-1 0 0,0-1 0 0 0,-1 1 1 0 0,1 0-1 0 0,-1 0 0 0 0,1 0 1 0 0,-1 0-1 0 0,0 0 0 0 0,0 1 1 0 0,0-1-1 0 0,0 1 0 0 0,0 0 1 0 0,0 0-1 0 0,0 0 0 0 0,0 0 1 0 0,0 1-1 0 0,-1-1 0 0 0,1 1 0 0 0,0 0 1 0 0,0 0-1 0 0,-1 0 0 0 0,1 0 1 0 0,0 0-1 0 0,0 1 0 0 0,0 0 1 0 0,-1-1-1 0 0,1 1 0 0 0,0 0 1 0 0,0 1-1 0 0,0-1 0 0 0,0 0 1 0 0,0 1-1 0 0,1 0 0 0 0,-1 0 1 0 0,0-1-1 0 0,1 2 0 0 0,-1-1 1 0 0,1 0-1 0 0,0 0 0 0 0,0 1 1 0 0,0-1-1 0 0,0 1 0 0 0,0 0 1 0 0,0 0-1 0 0,1 0-3 0 0,-10 9-27 0 0,1 0 1 0 0,0 1 0 0 0,1 1-1 0 0,1 0 1 0 0,0 0-1 0 0,0 0 1 0 0,2 1 0 0 0,0 0-1 0 0,1 0 1 0 0,0 1-1 0 0,1 0 1 0 0,1 0 0 0 0,0 0-1 0 0,1 0 1 0 0,1 6 26 0 0,1-17-49 0 0,0-1 1 0 0,1 1-1 0 0,-1-1 0 0 0,1 1 1 0 0,0-1-1 0 0,0 0 0 0 0,1 1 1 0 0,-1-1-1 0 0,1 0 1 0 0,0 0-1 0 0,0 0 0 0 0,0 0 1 0 0,1-1-1 0 0,-1 1 1 0 0,1 0-1 0 0,0-1 0 0 0,0 0 1 0 0,0 0-1 0 0,1 0 0 0 0,-1 0 1 0 0,1 0-1 0 0,-1 0 1 0 0,1-1-1 0 0,0 0 0 0 0,0 0 1 0 0,0 0-1 0 0,0 0 0 0 0,0-1 1 0 0,4 1 48 0 0,-3 0-203 0 0,1 0 1 0 0,-1-1-1 0 0,0 0 1 0 0,1 0-1 0 0,-1 0 1 0 0,1-1-1 0 0,-1 0 1 0 0,1 0-1 0 0,-1 0 1 0 0,1-1-1 0 0,-1 0 0 0 0,1 0 1 0 0,-1 0-1 0 0,0-1 1 0 0,1 0-1 0 0,-1 0 1 0 0,0 0-1 0 0,0 0 1 0 0,0-1-1 0 0,-1 0 1 0 0,1 0-1 0 0,-1 0 1 0 0,1-1-1 0 0,-1 1 203 0 0,12-15-667 0 0,1-2-106 0 0</inkml:trace>
  <inkml:trace contextRef="#ctx0" brushRef="#br1" timeOffset="-152268.884">19918 16499 2897 0 0,'0'2'102'0'0,"0"0"0"0"0,0 0 0 0 0,0 0 1 0 0,1 0-1 0 0,-1-1 0 0 0,0 1 1 0 0,1 0-1 0 0,0 0 0 0 0,-1 0 1 0 0,1 0-1 0 0,0-1 0 0 0,0 1 0 0 0,0 0 1 0 0,0-1-1 0 0,0 1 0 0 0,0 0 1 0 0,0-1-1 0 0,1 0 0 0 0,-1 1 0 0 0,1-1 1 0 0,-1 0-1 0 0,1 0 0 0 0,-1 1 1 0 0,1-1-1 0 0,0 0 0 0 0,0-1 0 0 0,-1 1 1 0 0,1 0-1 0 0,0 0 0 0 0,0-1 1 0 0,0 1-1 0 0,0-1 0 0 0,0 0 0 0 0,-1 0 1 0 0,1 1-1 0 0,0-1 0 0 0,0 0 1 0 0,0-1-1 0 0,0 1 0 0 0,0 0 0 0 0,0 0 1 0 0,0-1-1 0 0,0 1 0 0 0,0-1 1 0 0,-1 0-1 0 0,1 1 0 0 0,0-1 0 0 0,0 0 1 0 0,-1 0-1 0 0,2-1-102 0 0,8-11 159 0 0,-1 0 1 0 0,0-1-1 0 0,-1-1 0 0 0,-1 1 0 0 0,0-2 0 0 0,-1 1 1 0 0,0-1-1 0 0,-2 0 0 0 0,0 0 0 0 0,0-3-159 0 0,30-176 426 0 0,-34-24-195 0 0,-2 217-225 0 0,1 0 1 0 0,0-1-1 0 0,0 1 1 0 0,-1 0-1 0 0,0 0 1 0 0,1-1-1 0 0,-1 1 1 0 0,0 0-1 0 0,0 0 1 0 0,0 0 0 0 0,0 0-1 0 0,0 0 1 0 0,-1 0-1 0 0,1 0 1 0 0,-1 0-1 0 0,1 1 1 0 0,-1-1-1 0 0,0 0 1 0 0,1 1-1 0 0,-1 0 1 0 0,0-1 0 0 0,0 1-1 0 0,0 0 1 0 0,0 0-1 0 0,0 0 1 0 0,0 0-1 0 0,-1 0 1 0 0,1 0-1 0 0,0 1 1 0 0,0-1-1 0 0,-1 1 1 0 0,1 0 0 0 0,0-1-1 0 0,-1 1 1 0 0,1 0-1 0 0,0 0 1 0 0,-1 1-1 0 0,1-1 1 0 0,0 0-1 0 0,0 1 1 0 0,-1-1-1 0 0,1 1 1 0 0,0 0 0 0 0,0 0-1 0 0,0 0 1 0 0,0 0-1 0 0,0 0 1 0 0,0 0-1 0 0,0 1 1 0 0,0-1-1 0 0,0 1 1 0 0,0-1 0 0 0,1 1-1 0 0,-1-1 1 0 0,0 2-7 0 0,-47 76 33 0 0,38-46-35 0 0,1 0 1 0 0,2 1-1 0 0,1 0 1 0 0,2 0-1 0 0,2 0 1 0 0,0 26 1 0 0,2 24 9 0 0,4 0 0 0 0,4 0 0 0 0,3 0 0 0 0,12 38-9 0 0,-6-46 169 0 0,40 104 646 0 0,-55-178-810 0 0,0 0 0 0 0,0-1 0 0 0,0 1 0 0 0,1 0 0 0 0,-1 0-1 0 0,1 0 1 0 0,-1-1 0 0 0,1 1 0 0 0,-1-1 0 0 0,1 1 0 0 0,0-1 0 0 0,0 0 0 0 0,0 0 0 0 0,0 0 0 0 0,0 0 0 0 0,0 0 0 0 0,0 0 0 0 0,0 0 0 0 0,0-1 0 0 0,1 1 0 0 0,-1-1 0 0 0,0 1-1 0 0,0-1 1 0 0,0 0 0 0 0,1 0 0 0 0,-1 0 0 0 0,0 0 0 0 0,0-1 0 0 0,1 1 0 0 0,-1 0 0 0 0,0-1 0 0 0,0 0 0 0 0,0 1 0 0 0,0-1 0 0 0,0 0 0 0 0,0 0 0 0 0,0 0 0 0 0,0 0 0 0 0,0-1 0 0 0,0 1-1 0 0,0 0 1 0 0,-1-1 0 0 0,1 0 0 0 0,0 1 0 0 0,-1-1 0 0 0,0 0 0 0 0,1 1 0 0 0,-1-1 0 0 0,0 0 0 0 0,0 0 0 0 0,1-1-5 0 0,38-59-1 0 0,42-150-71 0 0,-48 89-10 0 0,-30 130 76 0 0,46 129-2 0 0,-44-114 15 0 0,0 1 1 0 0,1-1-1 0 0,2 0 0 0 0,0-1 0 0 0,1 0 0 0 0,1-1 0 0 0,1 0 0 0 0,7 9-7 0 0,-18-27-6 0 0,1 0 1 0 0,0 0-1 0 0,0 0 0 0 0,-1 0 1 0 0,1-1-1 0 0,1 1 0 0 0,-1 0 1 0 0,0-1-1 0 0,0 1 0 0 0,0-1 1 0 0,1 0-1 0 0,-1 0 0 0 0,1 0 1 0 0,-1 0-1 0 0,1 0 0 0 0,-1 0 1 0 0,1-1-1 0 0,0 1 0 0 0,-1-1 1 0 0,1 0-1 0 0,0 0 0 0 0,-1 0 1 0 0,1 0-1 0 0,0 0 1 0 0,-1-1-1 0 0,1 1 0 0 0,0-1 1 0 0,-1 0-1 0 0,1 1 0 0 0,-1-1 1 0 0,1 0-1 0 0,-1 0 0 0 0,0-1 1 0 0,1 1-1 0 0,-1-1 0 0 0,0 1 1 0 0,0-1-1 0 0,0 0 0 0 0,1-1 6 0 0,62-86-1644 0 0,-29-31-2003 0 0,-30 83 2348 0 0</inkml:trace>
  <inkml:trace contextRef="#ctx0" brushRef="#br1" timeOffset="-151977.37">20443 16322 4713 0 0,'-43'44'5149'0'0,"42"-43"-5052"0"0,1-1-23 0 0,0 0-21 0 0,0 0-50 0 0,31-9-86 0 0,-11 6-367 0 0,-1-1-1 0 0,1 0 1 0 0,-1-1-1 0 0,0-1 0 0 0,0-1 1 0 0,0-1-1 0 0,-1 0 1 0 0,-1-2-1 0 0,1 0 1 0 0,-1-1-1 0 0,-1 0 1 0 0,4-5 450 0 0,1-3-1087 0 0</inkml:trace>
  <inkml:trace contextRef="#ctx0" brushRef="#br1" timeOffset="-151765.211">21030 15641 3849 0 0,'0'60'4029'0'0,"-4"-33"-3547"0"0,-28 826 193 0 0,32-824-668 0 0,0 0-1 0 0,2 1 0 0 0,1-1 0 0 0,1 0 1 0 0,1-1-1 0 0,2 1 0 0 0,8 19-6 0 0,-13-44-18 0 0,0 0-1 0 0,1-1 0 0 0,0 1 1 0 0,-1-1-1 0 0,2 0 0 0 0,-1 0 1 0 0,0 0-1 0 0,0 0 0 0 0,1 0 1 0 0,0-1-1 0 0,-1 0 1 0 0,1 1-1 0 0,0-1 0 0 0,0-1 1 0 0,0 1-1 0 0,1-1 0 0 0,-1 1 1 0 0,0-1-1 0 0,0 0 0 0 0,1-1 1 0 0,-1 1-1 0 0,1-1 0 0 0,-1 0 1 0 0,0 0-1 0 0,1 0 1 0 0,-1-1-1 0 0,1 1 0 0 0,-1-1 1 0 0,0 0-1 0 0,1 0 0 0 0,-1-1 1 0 0,0 1-1 0 0,0-1 0 0 0,0 0 1 0 0,0 0-1 0 0,0-1 0 0 0,-1 1 1 0 0,1-1-1 0 0,-1 1 0 0 0,1-1 1 0 0,-1 0-1 0 0,0 0 1 0 0,0-1-1 0 0,0 1 0 0 0,-1-1 1 0 0,1 1-1 0 0,-1-1 0 0 0,0 0 1 0 0,0 0-1 0 0,0 0 0 0 0,-1 0 1 0 0,1-1 18 0 0,3-4-334 0 0,0 0 0 0 0,-1-1 0 0 0,0 1 1 0 0,0-1-1 0 0,-1 0 0 0 0,0 0 0 0 0,-1 0 0 0 0,0-1 1 0 0,-1 1-1 0 0,0 0 0 0 0,-1-1 0 0 0,0 1 1 0 0,0-1-1 0 0,-2-6 334 0 0,-1-9-836 0 0</inkml:trace>
  <inkml:trace contextRef="#ctx0" brushRef="#br1" timeOffset="-151490.179">20854 16370 3865 0 0,'-41'62'3758'0'0,"41"-60"-3637"0"0,0-2-13 0 0,0 0 10 0 0,12 3 140 0 0,-2 0-153 0 0,1 0 0 0 0,-1-1 0 0 0,1 0 0 0 0,-1-1 0 0 0,1 0 0 0 0,0-1 0 0 0,-1 0-1 0 0,1 0 1 0 0,0-1 0 0 0,-1-1 0 0 0,2 0-105 0 0,33-9 439 0 0,-8 1-399 0 0,1 1 1 0 0,1 1-1 0 0,-1 2 1 0 0,1 2-1 0 0,0 2 0 0 0,17 2-40 0 0,-46 2-280 0 0,-1 1-1 0 0,0 0 1 0 0,1 1-1 0 0,-1 0 1 0 0,0 0-1 0 0,-1 1 1 0 0,1 0-1 0 0,-1 0 0 0 0,0 1 1 0 0,0 0-1 0 0,-1 1 1 0 0,0 0-1 0 0,0 0 1 0 0,-1 0-1 0 0,1 1 1 0 0,-2 0-1 0 0,1 0 1 0 0,-1 0-1 0 0,0 1 0 0 0,-1 0 1 0 0,0 0-1 0 0,0 0 1 0 0,-1 0-1 0 0,0 1 1 0 0,-1-1-1 0 0,0 1 1 0 0,0 1 280 0 0,19 52-914 0 0,-11-43 619 0 0</inkml:trace>
  <inkml:trace contextRef="#ctx0" brushRef="#br1" timeOffset="-150709.116">22058 16543 6377 0 0,'0'0'149'0'0,"-1"0"0"0"0,1 0 0 0 0,-1 0 1 0 0,0 0-1 0 0,1 0 0 0 0,-1 0 0 0 0,0 0 0 0 0,1 0 0 0 0,-1 0 0 0 0,1 0 0 0 0,-1 0 0 0 0,0 0 0 0 0,1 0 0 0 0,-1 0 0 0 0,1 1 0 0 0,-1-1 0 0 0,0 0 0 0 0,1 0 0 0 0,-1 1 0 0 0,1-1 0 0 0,-1 0 0 0 0,1 1 0 0 0,-1-1 0 0 0,1 0 0 0 0,-1 1 0 0 0,1-1 0 0 0,0 1 0 0 0,-1-1 1 0 0,1 1-1 0 0,0-1 0 0 0,-1 1 0 0 0,1-1 0 0 0,0 1 0 0 0,-1-1 0 0 0,1 1 0 0 0,0 0 0 0 0,0-1 0 0 0,0 1 0 0 0,0-1 0 0 0,-1 1 0 0 0,1 0 0 0 0,0-1 0 0 0,0 1 0 0 0,0 0 0 0 0,0-1-149 0 0,-7-11 8 0 0,0 1 0 0 0,-2 0 0 0 0,1 0 0 0 0,-1 0 0 0 0,0 1 0 0 0,-1 0 1 0 0,0 1-1 0 0,-1 0 0 0 0,-8-4-8 0 0,16 10-11 0 0,-1-1 1 0 0,-1 1-1 0 0,1 0 0 0 0,0 1 1 0 0,0-1-1 0 0,-1 1 1 0 0,1 0-1 0 0,0 0 1 0 0,-1 0-1 0 0,1 0 1 0 0,-1 1-1 0 0,0 0 0 0 0,1 0 1 0 0,-1 0-1 0 0,1 0 1 0 0,-1 1-1 0 0,1 0 1 0 0,-1 0-1 0 0,1 0 1 0 0,-1 0-1 0 0,1 1 0 0 0,0 0 1 0 0,0 0-1 0 0,0 0 1 0 0,0 0-1 0 0,0 0 1 0 0,0 1-1 0 0,1 0 1 0 0,-1 0-1 0 0,1 0 0 0 0,-2 1 11 0 0,-5 11-111 0 0,0-1-1 0 0,0 2 0 0 0,2-1 1 0 0,0 1-1 0 0,0 0 1 0 0,2 1-1 0 0,0 0 0 0 0,1 0 1 0 0,1 0-1 0 0,0 1 0 0 0,1-1 1 0 0,1 1-1 0 0,1 0 0 0 0,0-1 1 0 0,2 1-1 0 0,0 0 0 0 0,0 0 1 0 0,2-1-1 0 0,0 1 1 0 0,2-1-1 0 0,0 4 112 0 0,-3-15-1 0 0,0 0 1 0 0,0 0-1 0 0,1 0 1 0 0,0 0-1 0 0,0 0 1 0 0,0-1-1 0 0,0 1 1 0 0,1-1-1 0 0,0 0 1 0 0,0 0-1 0 0,1-1 1 0 0,-1 1-1 0 0,1-1 1 0 0,0 0-1 0 0,0 0 1 0 0,0 0-1 0 0,1-1 1 0 0,-1 0-1 0 0,1 0 1 0 0,0 0-1 0 0,0-1 1 0 0,0 1-1 0 0,0-2 1 0 0,0 1-1 0 0,1-1 1 0 0,-1 0-1 0 0,0 0 1 0 0,1 0-1 0 0,-1-1 1 0 0,1 0-1 0 0,-1 0 1 0 0,0-1-1 0 0,1 0 1 0 0,5-1 0 0 0,32-10-46 0 0,-1-2 0 0 0,0-1 0 0 0,-2-3 1 0 0,0-1-1 0 0,-1-1 0 0 0,0-3 0 0 0,-2-1 1 0 0,-1-2-1 0 0,-1-2 0 0 0,1-4 46 0 0,4 6 43 0 0,-36 24-35 0 0,0-1 1 0 0,0 1-1 0 0,0-1 0 0 0,0 0 1 0 0,0-1-1 0 0,-1 1 0 0 0,1-1 1 0 0,-1 0-1 0 0,0 0 0 0 0,0 0 1 0 0,-1 0-1 0 0,1-1 0 0 0,-1 1 1 0 0,0-1-1 0 0,0 0 0 0 0,0 0 1 0 0,-1 0-1 0 0,0-1 0 0 0,0 1 1 0 0,0 0-1 0 0,-1-1 1 0 0,1 0-1 0 0,-1-2-8 0 0,0 3 6 0 0,0 0 0 0 0,0 0 1 0 0,-1 0-1 0 0,1 0 0 0 0,-1 0 0 0 0,0 0 1 0 0,-1 0-1 0 0,1 0 0 0 0,-1 0 0 0 0,0 0 1 0 0,0 1-1 0 0,0-1 0 0 0,-1 0 0 0 0,0 1 1 0 0,0-1-1 0 0,0 1 0 0 0,0-1 0 0 0,-1 1 1 0 0,0 0-1 0 0,0 0 0 0 0,0 0 0 0 0,0 0 1 0 0,-1 1-1 0 0,1-1 0 0 0,-1 1 0 0 0,0 0 1 0 0,0 0-1 0 0,0 0 0 0 0,0 1 0 0 0,0-1 1 0 0,-1 1-1 0 0,1 0 0 0 0,-1 0 0 0 0,0 1 0 0 0,0-1 1 0 0,1 1-1 0 0,-1 0 0 0 0,-2 0-6 0 0,0 4 1 0 0,-1 0-1 0 0,1 0 0 0 0,0 1 1 0 0,0 0-1 0 0,0 0 1 0 0,1 1-1 0 0,0 0 0 0 0,0 0 1 0 0,0 0-1 0 0,0 1 1 0 0,1 0-1 0 0,0 0 0 0 0,0 0 1 0 0,0 1-1 0 0,1 0 1 0 0,0 0-1 0 0,0 0 0 0 0,1 0 1 0 0,0 0-1 0 0,0 1 1 0 0,1-1-1 0 0,0 1 0 0 0,0 0 1 0 0,1 0-1 0 0,0 0 1 0 0,0-1-1 0 0,1 1 0 0 0,0 0 1 0 0,0 0-1 0 0,1 3 0 0 0,-1-5 47 0 0,0 0 0 0 0,1 0 0 0 0,-1 0-1 0 0,1 0 1 0 0,0 0 0 0 0,1 0 0 0 0,0 0-1 0 0,0 0 1 0 0,0-1 0 0 0,0 1 0 0 0,1-1 0 0 0,0 0-1 0 0,0 1 1 0 0,1-1 0 0 0,-1 0 0 0 0,1-1-1 0 0,0 1 1 0 0,0-1 0 0 0,1 0 0 0 0,-1 0-1 0 0,1 0 1 0 0,0 0 0 0 0,0-1 0 0 0,0 0 0 0 0,1 0-1 0 0,-1 0 1 0 0,1-1 0 0 0,-1 0 0 0 0,1 0-1 0 0,0 0 1 0 0,1-1-47 0 0,7 3-1 0 0,0-2 1 0 0,0 0-1 0 0,0 0 0 0 0,1-2 1 0 0,-1 0-1 0 0,0 0 0 0 0,1-1 1 0 0,-1-1-1 0 0,0 0 0 0 0,0-1 1 0 0,0-1-1 0 0,10-4 1 0 0,137-50-4238 0 0,-97 42 1708 0 0,-39 10 1475 0 0</inkml:trace>
  <inkml:trace contextRef="#ctx0" brushRef="#br1" timeOffset="-150232.869">23245 16371 4097 0 0,'-32'-6'4477'0'0,"12"-5"-4278"0"0,18 10-207 0 0,-6-4 146 0 0,-1 0-1 0 0,0 1 0 0 0,0 1 0 0 0,0-1 0 0 0,-1 1 1 0 0,1 1-1 0 0,-1 0 0 0 0,0 0 0 0 0,1 1 1 0 0,-1 0-1 0 0,0 1 0 0 0,0 0 0 0 0,1 0 0 0 0,-1 1 1 0 0,-8 2-138 0 0,11-2 37 0 0,1 1 0 0 0,0-1 0 0 0,-1 1 0 0 0,1 0 0 0 0,0 1 0 0 0,0 0 0 0 0,1 0 0 0 0,-1 0 0 0 0,1 0 0 0 0,-1 1 0 0 0,1 0 0 0 0,0 0 0 0 0,0 1 1 0 0,1-1-1 0 0,-1 1 0 0 0,1 0 0 0 0,0 0 0 0 0,0 0 0 0 0,1 1 0 0 0,0-1 0 0 0,0 1 0 0 0,0 0 0 0 0,0 0 0 0 0,1 0 0 0 0,0 0 0 0 0,1 1 0 0 0,-1-1 0 0 0,1 0 1 0 0,0 2-38 0 0,5 12-23 0 0,1-1 0 0 0,1 1 1 0 0,0-1-1 0 0,2 0 0 0 0,0-1 1 0 0,1 0-1 0 0,1 0 0 0 0,1-1 1 0 0,0 0-1 0 0,1-1 0 0 0,1 0 0 0 0,5 4 23 0 0,10 9 726 0 0,-60-13-619 0 0,14-1-222 0 0,12-8-69 0 0,-1-1-1 0 0,1-1 0 0 0,-1 1 1 0 0,0-1-1 0 0,0 0 1 0 0,-1 0-1 0 0,1-1 1 0 0,-1 0-1 0 0,0 0 0 0 0,0-1 1 0 0,-1 0-1 0 0,1-1 1 0 0,-3 1 184 0 0,4-8-4382 0 0,7 3 2980 0 0</inkml:trace>
  <inkml:trace contextRef="#ctx0" brushRef="#br1" timeOffset="-149630.19">23829 15889 5153 0 0,'45'9'4895'0'0,"8"34"-2992"0"0,-36-15-1939 0 0,0 1 0 0 0,-2 1 1 0 0,-2 0-1 0 0,0 1 1 0 0,-2 1-1 0 0,-2 0 1 0 0,0 0-1 0 0,-3 0 0 0 0,0 1 1 0 0,-2 0-1 0 0,-2 1 1 0 0,-1-1-1 0 0,-1 0 1 0 0,-2 1-1 0 0,-2 6 36 0 0,-25 288 596 0 0,29-320-634 0 0,1-7 22 0 0,-1-1 0 0 0,1 1 0 0 0,-1-1 0 0 0,1 1 0 0 0,-1-1 0 0 0,0 1 0 0 0,1 0 0 0 0,-1-1 0 0 0,0 1 0 0 0,0 0 0 0 0,1-1 0 0 0,-1 1 0 0 0,0-1 0 0 0,0 1 0 0 0,0 0 0 0 0,0 0 0 0 0,0-1 0 0 0,0 1 0 0 0,0 0 0 0 0,0-1 0 0 0,0 1 0 0 0,0 0 0 0 0,0-1 0 0 0,0 1 0 0 0,0 0 0 0 0,0-1 0 0 0,-1 1 0 0 0,1 0 0 0 0,0-1 0 0 0,-1 1 0 0 0,1-1 0 0 0,0 1 0 0 0,-1-1 0 0 0,1 1 0 0 0,-1-1 0 0 0,1 1 0 0 0,-1-1 1 0 0,1 1-1 0 0,-1-1 0 0 0,1 1 0 0 0,-1-1 0 0 0,1 1 0 0 0,-1-1 0 0 0,1 0 0 0 0,-1 0 0 0 0,0 1 0 0 0,1-1 0 0 0,-1 0 0 0 0,0 0 0 0 0,1 0 0 0 0,-1 1 0 0 0,0-1 0 0 0,1 0 0 0 0,-1 0 0 0 0,0 0 0 0 0,1 0 0 0 0,-1 0 16 0 0,-3-10-3 0 0,-6-25 71 0 0,-2 1 1 0 0,-1 0-1 0 0,-2 1 1 0 0,-1 1-1 0 0,-2 0 1 0 0,-18-25-69 0 0,33 54-16 0 0,1 0 1 0 0,-1 0-1 0 0,1 0 1 0 0,-1 0-1 0 0,0 1 1 0 0,0-1-1 0 0,0 1 0 0 0,0-1 1 0 0,0 1-1 0 0,-1 0 1 0 0,1 0-1 0 0,-1 1 1 0 0,1-1-1 0 0,-1 1 1 0 0,0 0-1 0 0,0 0 1 0 0,0 0-1 0 0,1 0 1 0 0,-1 1-1 0 0,0-1 0 0 0,0 1 1 0 0,0 0-1 0 0,0 0 1 0 0,0 0-1 0 0,0 1 1 0 0,0 0-1 0 0,1-1 1 0 0,-1 1-1 0 0,0 1 1 0 0,0-1-1 0 0,1 0 1 0 0,-1 1-1 0 0,1 0 0 0 0,-1 0 1 0 0,1 0-1 0 0,0 0 1 0 0,-1 1-1 0 0,1-1 1 0 0,1 1-1 0 0,-1-1 1 0 0,0 1-1 0 0,1 0 1 0 0,-1 1 15 0 0,-7 7 44 0 0,0 1-1 0 0,1 1 1 0 0,0-1 0 0 0,1 1 0 0 0,0 1 0 0 0,1 0 0 0 0,1 0 0 0 0,0 0 0 0 0,1 1 0 0 0,0 0-1 0 0,1 0 1 0 0,1 0 0 0 0,1 0 0 0 0,0 1 0 0 0,1-1 0 0 0,0 0 0 0 0,1 1 0 0 0,1-1 0 0 0,1 1-1 0 0,0-1 1 0 0,1 0 0 0 0,3 11-44 0 0,-4-21 0 0 0,0 1-1 0 0,0-1 0 0 0,0 0 1 0 0,0-1-1 0 0,1 1 1 0 0,0 0-1 0 0,0-1 0 0 0,1 0 1 0 0,-1 1-1 0 0,1-1 0 0 0,0-1 1 0 0,0 1-1 0 0,0 0 1 0 0,0-1-1 0 0,1 0 0 0 0,-1 0 1 0 0,1 0-1 0 0,0-1 1 0 0,0 1-1 0 0,0-1 0 0 0,0-1 1 0 0,0 1-1 0 0,0 0 0 0 0,1-1 1 0 0,-1 0-1 0 0,1-1 1 0 0,-1 1-1 0 0,0-1 0 0 0,1 0 1 0 0,-1 0-1 0 0,1-1 1 0 0,-1 1-1 0 0,1-1 0 0 0,-1-1 1 0 0,0 1-1 0 0,0-1 1 0 0,3-1 0 0 0,9-7 11 0 0,0-2 1 0 0,-1 0-1 0 0,0-1 1 0 0,-1 0-1 0 0,-1-1 1 0 0,0-1-1 0 0,-1 0 1 0 0,0-1-1 0 0,-2-1 1 0 0,0 1-1 0 0,8-17-11 0 0,71-90 43 0 0,5 33-20 0 0,-92 90-30 0 0,0 1 0 0 0,1 0 0 0 0,-1 0 0 0 0,0 0 0 0 0,0 0 1 0 0,0 0-1 0 0,0 1 0 0 0,-1 0 0 0 0,1-1 0 0 0,0 1 0 0 0,-1 0 1 0 0,1 0-1 0 0,-1 0 0 0 0,1 1 0 0 0,-1-1 0 0 0,0 1 0 0 0,0-1 1 0 0,0 1-1 0 0,0-1 0 0 0,-1 1 0 0 0,1 0 0 0 0,-1 0 0 0 0,0 0 1 0 0,1 3 6 0 0,19 50-198 0 0,-19-46 70 0 0,0 0 0 0 0,1-1 0 0 0,1 1 0 0 0,0-1 0 0 0,0 0 0 0 0,1 0 1 0 0,0 0-1 0 0,0 0 0 0 0,1-1 0 0 0,0 0 0 0 0,1 0 0 0 0,0-1 0 0 0,2 2 128 0 0,-8-8-93 0 0,1 0 0 0 0,-1-1 0 0 0,1 1 0 0 0,-1-1 0 0 0,1 0-1 0 0,-1 1 1 0 0,1-1 0 0 0,0 0 0 0 0,-1 0 0 0 0,1 0 0 0 0,0 0 0 0 0,-1 0 0 0 0,1 0 0 0 0,-1 0 0 0 0,1-1-1 0 0,0 1 1 0 0,-1 0 0 0 0,1-1 0 0 0,-1 0 0 0 0,1 1 0 0 0,-1-1 0 0 0,1 0 0 0 0,-1 0 0 0 0,0 1-1 0 0,1-1 1 0 0,-1 0 0 0 0,0-1 0 0 0,0 1 0 0 0,0 0 0 0 0,1 0 0 0 0,-1 0 0 0 0,0-1 0 0 0,-1 1 0 0 0,1 0-1 0 0,0-1 1 0 0,0 1 0 0 0,-1-1 0 0 0,1 1 0 0 0,0-1 0 0 0,-1 1 0 0 0,0-1 0 0 0,1 0 0 0 0,-1 0 93 0 0,9-24-1126 0 0</inkml:trace>
  <inkml:trace contextRef="#ctx0" brushRef="#br1" timeOffset="-149351.203">24496 16171 4417 0 0,'-7'17'1224'0'0,"-3"1"-1816"0"0,4-1 520 0 0,6-2-536 0 0,-2-4-432 0 0</inkml:trace>
  <inkml:trace contextRef="#ctx0" brushRef="#br1" timeOffset="-149006.196">25035 16236 4993 0 0,'-96'4'6025'0'0,"-34"9"-5757"0"0,95 0-302 0 0,1 1 0 0 0,1 2 0 0 0,0 1-1 0 0,1 2 1 0 0,1 1 0 0 0,-7 8 34 0 0,34-27-35 0 0,1 1 0 0 0,-1 0 0 0 0,1 0-1 0 0,0 1 1 0 0,0-1 0 0 0,0 1 0 0 0,0-1 0 0 0,0 1 0 0 0,0 0-1 0 0,1 0 1 0 0,-1 1 0 0 0,1-1 0 0 0,0 0 0 0 0,0 1 0 0 0,0-1-1 0 0,0 1 1 0 0,1-1 0 0 0,0 1 0 0 0,-1 0 0 0 0,1 0 0 0 0,1 0 0 0 0,-1 0-1 0 0,0 0 1 0 0,1 0 0 0 0,0 0 0 0 0,0 0 0 0 0,0 0 0 0 0,0 0-1 0 0,1 0 1 0 0,0-1 0 0 0,0 1 0 0 0,0 0 0 0 0,0 0 0 0 0,0 0-1 0 0,1-1 1 0 0,0 1 0 0 0,-1 0 0 0 0,1-1 0 0 0,1 0 0 0 0,-1 1 0 0 0,0-1-1 0 0,1 0 1 0 0,0 0 0 0 0,1 1 35 0 0,12 9 231 0 0,0-1 0 0 0,1 0 0 0 0,1-2 0 0 0,0 0 0 0 0,0 0 1 0 0,1-2-1 0 0,0 0 0 0 0,1-2 0 0 0,0 0 0 0 0,0-1 0 0 0,14 2-231 0 0,-25-3 1858 0 0,-17 4-1788 0 0,-56 53-107 0 0,-71 34-1503 0 0,123-86 990 0 0,-9 7-669 0 0,6-12-2702 0 0,13-6 2165 0 0,2 1 560 0 0</inkml:trace>
  <inkml:trace contextRef="#ctx0" brushRef="#br1" timeOffset="-148635.323">25234 15848 1080 0 0,'2'-4'189'0'0,"1"0"0"0"0,0 0 1 0 0,0 0-1 0 0,0 1 0 0 0,1-1 0 0 0,-1 1 0 0 0,1 0 0 0 0,0 0 0 0 0,0 0 0 0 0,0 1 0 0 0,0 0 1 0 0,0-1-1 0 0,0 1 0 0 0,1 1 0 0 0,-1-1 0 0 0,1 0 0 0 0,0 1 0 0 0,-1 0 0 0 0,1 0 0 0 0,3 1-189 0 0,-6 1 103 0 0,0 1-1 0 0,1 0 0 0 0,-1 0 0 0 0,0 0 0 0 0,-1 0 0 0 0,1 0 0 0 0,0 0 1 0 0,-1 1-1 0 0,1-1 0 0 0,-1 0 0 0 0,0 1 0 0 0,1 0 0 0 0,-1-1 1 0 0,-1 1-1 0 0,1 0 0 0 0,0-1 0 0 0,-1 1 0 0 0,1 0 0 0 0,-1 0 1 0 0,0-1-1 0 0,0 1 0 0 0,0 0 0 0 0,0 0-102 0 0,1 4 178 0 0,2 47 158 0 0,-2 0 0 0 0,-3 0 0 0 0,-1 0 0 0 0,-4 0 0 0 0,-6 23-336 0 0,-1 22 381 0 0,1 6 239 0 0,5 0-1 0 0,4 1 0 0 0,9 98-619 0 0,25-111-933 0 0,-20-115-3050 0 0,22-25 3215 0 0</inkml:trace>
  <inkml:trace contextRef="#ctx0" brushRef="#br1" timeOffset="-148339.815">25033 16434 4481 0 0,'-3'4'944'0'0,"-17"31"3209"0"0,20-34-4122 0 0,-1 0 0 0 0,1-1-1 0 0,-1 1 1 0 0,1 0 0 0 0,-1 0 0 0 0,1 0 0 0 0,0 0-1 0 0,-1 0 1 0 0,1 1 0 0 0,0-1 0 0 0,0 0 0 0 0,0 0 0 0 0,0 0-1 0 0,0 0 1 0 0,0 0 0 0 0,0 0 0 0 0,0 0 0 0 0,1 0-1 0 0,-1 0 1 0 0,0 0 0 0 0,1 0 0 0 0,-1 0 0 0 0,0 0-1 0 0,1 0 1 0 0,-1 0 0 0 0,1 0 0 0 0,0 0 0 0 0,-1 0-1 0 0,1-1 1 0 0,0 1 0 0 0,-1 0 0 0 0,1 0 0 0 0,0-1-1 0 0,0 1 1 0 0,0 0 0 0 0,0-1 0 0 0,-1 1 0 0 0,1-1-1 0 0,0 1 1 0 0,0-1 0 0 0,0 0 0 0 0,0 1 0 0 0,0-1-1 0 0,0 0 1 0 0,1 1 0 0 0,-1-1 0 0 0,0 0 0 0 0,0 0-1 0 0,0 0 1 0 0,0 0 0 0 0,0 0 0 0 0,0 0-31 0 0,39 3 144 0 0,-1-2 1 0 0,1-1-1 0 0,0-2 1 0 0,0-2-1 0 0,-1-1 1 0 0,0-2-1 0 0,0-2 1 0 0,3-3-145 0 0,85-56-3534 0 0,-113 55 2582 0 0</inkml:trace>
  <inkml:trace contextRef="#ctx0" brushRef="#br1" timeOffset="-148087.531">25640 16357 5681 0 0,'-15'147'4990'0'0,"24"73"-3522"0"0,9-9-927 0 0,-18-210-551 0 0,0 0-1 0 0,0 0 1 0 0,0-1 0 0 0,0 1-1 0 0,0 0 1 0 0,0-1-1 0 0,0 1 1 0 0,0 0 0 0 0,0-1-1 0 0,0 1 1 0 0,0 0 0 0 0,0 0-1 0 0,0-1 1 0 0,0 1-1 0 0,1 0 1 0 0,-1-1 0 0 0,0 1-1 0 0,0 0 1 0 0,1-1 0 0 0,-1 1-1 0 0,1-1 1 0 0,-1 1-1 0 0,0-1 1 0 0,1 1 0 0 0,-1 0-1 0 0,1-1 1 0 0,-1 0 0 0 0,1 1-1 0 0,0-1 1 0 0,-1 1-1 0 0,1-1 1 0 0,-1 0 0 0 0,1 1-1 0 0,0-1 1 0 0,-1 0 0 0 0,1 0-1 0 0,0 1 1 0 0,-1-1 0 0 0,1 0-1 0 0,0 0 1 0 0,0 0-1 0 0,-1 0 1 0 0,1 0 0 0 0,0 0-1 0 0,-1 0 1 0 0,1 0 0 0 0,0 0-1 0 0,0 0 1 0 0,-1 0-1 0 0,1-1 1 0 0,0 1 0 0 0,-1 0-1 0 0,1 0 1 0 0,0-1 0 0 0,-1 1-1 0 0,1-1 1 0 0,-1 1-1 0 0,1 0 1 0 0,-1-1 0 0 0,1 1-1 0 0,-1-1 1 0 0,1 1 0 0 0,-1-1-1 0 0,1 1 1 0 0,-1-1-1 0 0,1 0 1 0 0,-1 1 0 0 0,1-1 10 0 0,29-45-1151 0 0,15-81-2625 0 0,-7 27 818 0 0,-24 62 1829 0 0</inkml:trace>
  <inkml:trace contextRef="#ctx0" brushRef="#br1" timeOffset="-147874.269">25944 16472 3633 0 0,'33'33'5500'0'0,"-10"46"-3463"0"0,-22-71-1786 0 0,14 251 1260 0 0,19-296-1770 0 0,4-42 102 0 0,-35 70 124 0 0,1-1-1 0 0,-1 0 1 0 0,2 1-1 0 0,-1-1 1 0 0,1 1-1 0 0,1 1 1 0 0,0-1 0 0 0,0 1-1 0 0,1 0 1 0 0,0 0-1 0 0,0 1 1 0 0,0 0-1 0 0,1 0 1 0 0,0 0 0 0 0,7-3 33 0 0,-11 10-1 0 0,1 0 0 0 0,0 0 1 0 0,0 0-1 0 0,-1 1 1 0 0,1 0-1 0 0,-1-1 1 0 0,1 2-1 0 0,-1-1 1 0 0,1 0-1 0 0,-1 1 0 0 0,0 0 1 0 0,1 0-1 0 0,-1 0 1 0 0,0 0-1 0 0,0 1 1 0 0,-1 0-1 0 0,1 0 1 0 0,0 0-1 0 0,-1 0 1 0 0,0 0-1 0 0,0 1 0 0 0,0-1 1 0 0,0 1-1 0 0,0 0 1 0 0,-1 0-1 0 0,0 0 1 0 0,1 0-1 0 0,-2 1 1 0 0,1-1-1 0 0,0 0 0 0 0,-1 1 1 0 0,0-1-1 0 0,0 2 1 0 0,2 0 1 0 0,53 126 51 0 0,-56-130-91 0 0,0 0-1 0 0,0 0 1 0 0,1 0-1 0 0,-1 0 1 0 0,0 0-1 0 0,1 0 1 0 0,-1-1-1 0 0,1 1 1 0 0,0 0-1 0 0,0 0 1 0 0,0-1-1 0 0,0 1 1 0 0,0 0-1 0 0,0-1 1 0 0,0 1-1 0 0,0-1 1 0 0,0 0-1 0 0,1 1 1 0 0,-1-1-1 0 0,1 0 1 0 0,-1 0-1 0 0,1 0 1 0 0,-1 0-1 0 0,1 0 1 0 0,0 0-1 0 0,0 0 1 0 0,-1 0-1 0 0,1-1 1 0 0,0 1-1 0 0,0-1 1 0 0,0 1-1 0 0,0-1 1 0 0,-1 0-1 0 0,1 0 1 0 0,0 0-1 0 0,0 0 1 0 0,0 0-1 0 0,0 0 1 0 0,0 0-1 0 0,0 0 1 0 0,0-1-1 0 0,-1 1 1 0 0,1-1 0 0 0,0 0-1 0 0,0 1 1 0 0,-1-1-1 0 0,1 0 1 0 0,0 0-1 0 0,-1 0 1 0 0,1 0-1 0 0,-1-1 1 0 0,1 1-1 0 0,-1 0 1 0 0,1 0-1 0 0,-1-1 1 0 0,0 1-1 0 0,1-1 40 0 0,45-58-2142 0 0,-32 33 1223 0 0</inkml:trace>
  <inkml:trace contextRef="#ctx0" brushRef="#br1" timeOffset="-147614.216">26930 15672 5513 0 0,'5'17'5759'0'0,"-1"144"-5187"0"0,6 94 84 0 0,-34 34 599 0 0,4-127-1083 0 0,-2 20-2043 0 0,7-77-360 0 0,8-114-1199 0 0,-4-94 894 0 0,8 73 1310 0 0</inkml:trace>
  <inkml:trace contextRef="#ctx0" brushRef="#br1" timeOffset="-147293.184">26576 16185 4041 0 0,'-16'18'2418'0'0,"10"-14"-2124"0"0,1 1 1 0 0,-1 0-1 0 0,1 1 1 0 0,1-1-1 0 0,-1 1 1 0 0,1 0-1 0 0,0 0 1 0 0,0 1-1 0 0,0-1 0 0 0,1 1 1 0 0,0 0-1 0 0,1-1 1 0 0,-1 1-1 0 0,1 1 1 0 0,0 1-295 0 0,2-7 18 0 0,90-5-30 0 0,229-90-33 0 0,-114 83-3705 0 0,-133 13 753 0 0,-55-2 2220 0 0</inkml:trace>
  <inkml:trace contextRef="#ctx0" brushRef="#br1" timeOffset="-146928.282">27242 16534 4985 0 0,'-20'187'5149'0'0,"20"-185"-5139"0"0,0-1 0 0 0,1 1 1 0 0,-1-1-1 0 0,1 1 0 0 0,-1-1 0 0 0,1 1 0 0 0,-1-1 0 0 0,1 0 0 0 0,0 1 0 0 0,0-1 1 0 0,0 0-1 0 0,-1 1 0 0 0,1-1 0 0 0,1 0 0 0 0,-1 0 0 0 0,0 0 0 0 0,0 0 1 0 0,0 0-1 0 0,0 0 0 0 0,1 0 0 0 0,-1 0 0 0 0,1-1 0 0 0,-1 1 0 0 0,0 0 0 0 0,1-1 1 0 0,-1 1-1 0 0,1-1 0 0 0,-1 1 0 0 0,1-1 0 0 0,0 0 0 0 0,-1 0 0 0 0,1 0 1 0 0,-1 0-1 0 0,1 0 0 0 0,-1 0 0 0 0,1 0 0 0 0,-1 0 0 0 0,1-1 0 0 0,-1 1 0 0 0,1-1 1 0 0,-1 1-1 0 0,1-1 0 0 0,-1 1 0 0 0,1-1 0 0 0,-1 0 0 0 0,0 0 0 0 0,1 0 0 0 0,-1 0 1 0 0,0 0-1 0 0,0 0 0 0 0,0 0 0 0 0,1 0 0 0 0,-1 0 0 0 0,-1 0 0 0 0,1-1 1 0 0,0 1-1 0 0,0 0 0 0 0,0-1 0 0 0,-1 1 0 0 0,1 0 0 0 0,0-1 0 0 0,-1 1 0 0 0,0-1 1 0 0,1 0-1 0 0,-1 1 0 0 0,0-1 0 0 0,1 0-10 0 0,59-97 795 0 0,-51 75-728 0 0,-1 0 0 0 0,-2 0 0 0 0,0-1 1 0 0,-1 1-1 0 0,-2-1 0 0 0,-1 0 0 0 0,0-1 0 0 0,-2-8-67 0 0,0 31-9 0 0,0 0 1 0 0,1 0-1 0 0,-1 0 0 0 0,0 1 0 0 0,0-1 0 0 0,-1 0 0 0 0,1 0 0 0 0,-1 0 1 0 0,1 0-1 0 0,-1 0 0 0 0,0 0 0 0 0,0 0 0 0 0,0 1 0 0 0,0-1 0 0 0,-1 0 1 0 0,1 1-1 0 0,-1-1 0 0 0,0 1 0 0 0,0 0 0 0 0,1-1 0 0 0,-1 1 0 0 0,-1 0 1 0 0,1 0-1 0 0,0 0 0 0 0,0 1 0 0 0,-1-1 0 0 0,1 0 0 0 0,-1 1 1 0 0,0 0-1 0 0,1-1 0 0 0,-1 1 0 0 0,0 0 0 0 0,0 0 0 0 0,0 1 0 0 0,1-1 1 0 0,-1 1-1 0 0,0-1 0 0 0,0 1 0 0 0,0 0 0 0 0,0 0 0 0 0,0 0 0 0 0,0 0 1 0 0,0 1-1 0 0,0-1 0 0 0,0 1 0 0 0,0 0 0 0 0,-2 1 9 0 0,-8 10-11 0 0,0 1 0 0 0,1 1-1 0 0,1 0 1 0 0,0 1 0 0 0,0 0 0 0 0,2 0-1 0 0,0 1 1 0 0,1 0 0 0 0,0 1-1 0 0,2 0 1 0 0,0 0 0 0 0,0 1 0 0 0,2-1-1 0 0,0 1 1 0 0,0 11 11 0 0,3-25 6 0 0,-8 36 139 0 0,1 1 0 0 0,2-1-1 0 0,2 2 1 0 0,2-1-1 0 0,2 6-144 0 0,14 6 176 0 0,-13-52-176 0 0,-1-1 0 0 0,0 1 0 0 0,0 0 0 0 0,1 0 0 0 0,-1 0 0 0 0,1 0-1 0 0,-1 0 1 0 0,1-1 0 0 0,-1 1 0 0 0,1 0 0 0 0,-1 0 0 0 0,1-1 0 0 0,0 1 0 0 0,-1 0 0 0 0,1-1 0 0 0,0 1 0 0 0,-1-1-1 0 0,1 1 1 0 0,0-1 0 0 0,0 1 0 0 0,0-1 0 0 0,0 1 0 0 0,-1-1 0 0 0,1 0 0 0 0,0 0 0 0 0,0 1 0 0 0,0-1 0 0 0,0 0-1 0 0,0 0 1 0 0,0 0 0 0 0,0 0 0 0 0,0 0 0 0 0,0 0 0 0 0,0 0 0 0 0,0 0 0 0 0,-1-1 0 0 0,1 1 0 0 0,0 0 0 0 0,0 0-1 0 0,0-1 1 0 0,0 1 0 0 0,0-1 0 0 0,-1 1 0 0 0,1-1 0 0 0,0 1 0 0 0,0-1 0 0 0,-1 1 0 0 0,1-1 0 0 0,0 1 0 0 0,-1-1-1 0 0,1 0 1 0 0,0 0 0 0 0,-1 1 0 0 0,1-1 0 0 0,-1 0 0 0 0,1 0 0 0 0,106-193-323 0 0,-91 161 189 0 0,-13 25 63 0 0,1-1 1 0 0,0 1-1 0 0,0 0 0 0 0,0 0 0 0 0,1 0 1 0 0,0 1-1 0 0,0-1 0 0 0,1 1 1 0 0,0 1-1 0 0,1-1 0 0 0,-1 1 0 0 0,1 0 1 0 0,0 0-1 0 0,2 0 71 0 0,-4 6-4 0 0,0 1-1 0 0,-1 0 1 0 0,1 0 0 0 0,-1 0 0 0 0,1 0-1 0 0,-1 1 1 0 0,1 0 0 0 0,-1-1 0 0 0,0 2-1 0 0,1-1 1 0 0,-1 0 0 0 0,-1 1 0 0 0,1 0-1 0 0,0 0 1 0 0,0 0 0 0 0,-1 0-1 0 0,0 1 1 0 0,0-1 0 0 0,0 1 0 0 0,0 0-1 0 0,0 0 1 0 0,-1 0 0 0 0,0 0 0 0 0,0 0-1 0 0,1 3 5 0 0,83 117 208 0 0,-85-123-296 0 0,1 0-1 0 0,0 0 1 0 0,-1 0-1 0 0,1-1 1 0 0,0 1-1 0 0,0 0 1 0 0,-1-1-1 0 0,1 1 1 0 0,0-1-1 0 0,0 1 1 0 0,0-1-1 0 0,0 0 0 0 0,0 0 1 0 0,0 0-1 0 0,0 0 1 0 0,0 0-1 0 0,0 0 1 0 0,0-1-1 0 0,-1 1 1 0 0,1-1-1 0 0,0 1 1 0 0,0-1-1 0 0,0 0 1 0 0,0 1-1 0 0,-1-1 1 0 0,1 0-1 0 0,0 0 1 0 0,-1 0-1 0 0,1-1 0 0 0,-1 1 1 0 0,1 0-1 0 0,-1 0 1 0 0,0-1-1 0 0,1 1 1 0 0,-1-1-1 0 0,0 1 1 0 0,0-1-1 0 0,0 0 1 0 0,0 0-1 0 0,0 1 1 0 0,-1-1-1 0 0,1 0 1 0 0,0 0-1 0 0,-1 0 1 0 0,1 0-1 0 0,-1 1 0 0 0,0-1 1 0 0,0 0-1 0 0,0-1 89 0 0,5-7-525 0 0,2-8-1053 0 0</inkml:trace>
  <inkml:trace contextRef="#ctx0" brushRef="#br1" timeOffset="-146431.955">28147 16305 2168 0 0,'-9'-18'5597'0'0,"-29"9"-5000"0"0,38 9-588 0 0,-8 0 51 0 0,1-1-1 0 0,-1 1 1 0 0,1 0-1 0 0,-1 1 1 0 0,1 0-1 0 0,-1 0 0 0 0,1 0 1 0 0,0 1-1 0 0,-1 0 1 0 0,1 1-1 0 0,0-1 1 0 0,0 1-1 0 0,1 1 1 0 0,-1-1-1 0 0,-3 4-59 0 0,-132 101 1958 0 0,131-96-1877 0 0,8-11-87 0 0,1 0 1 0 0,-1 0-1 0 0,1 1 0 0 0,-1-1 0 0 0,1 1 1 0 0,0 0-1 0 0,0 0 0 0 0,0-1 0 0 0,0 1 1 0 0,0 1-1 0 0,0-1 0 0 0,0 0 0 0 0,1 0 0 0 0,-1 1 1 0 0,1-1-1 0 0,0 1 0 0 0,-1-1 0 0 0,1 1 1 0 0,0 0-1 0 0,1-1 0 0 0,-1 1 0 0 0,0 0 1 0 0,1 0-1 0 0,0-1 0 0 0,-1 1 0 0 0,1 0 1 0 0,0 0-1 0 0,1 0 0 0 0,-1-1 0 0 0,0 1 1 0 0,1 0-1 0 0,-1 0 0 0 0,1 0 0 0 0,0-1 1 0 0,0 1-1 0 0,0-1 0 0 0,1 3 6 0 0,17 8-27 0 0,0-1 1 0 0,1-1-1 0 0,0-1 1 0 0,1 0-1 0 0,0-2 1 0 0,0 0-1 0 0,6 0 27 0 0,91 39 174 0 0,-113-46-131 0 0,-1 1 1 0 0,1-1-1 0 0,-1 0 0 0 0,1 1 1 0 0,-1 0-1 0 0,0 0 0 0 0,0 1 1 0 0,0-1-1 0 0,0 1 0 0 0,0 0 1 0 0,0-1-1 0 0,-1 2 0 0 0,1-1 1 0 0,-1 0-1 0 0,0 1 1 0 0,0 0-1 0 0,-1-1 0 0 0,1 1 1 0 0,-1 0-1 0 0,1 1 0 0 0,-1-1 1 0 0,0 0-1 0 0,-1 1 0 0 0,1-1 1 0 0,-1 1-1 0 0,0-1 0 0 0,0 1 1 0 0,0-1-1 0 0,-1 1 0 0 0,0 0 1 0 0,0-1-1 0 0,0 1 0 0 0,0 0 1 0 0,-1 0-1 0 0,0-1 0 0 0,1 1 1 0 0,-2-1-1 0 0,1 2-43 0 0,-5 5-42 0 0,0-1 1 0 0,-1 1-1 0 0,0-1 0 0 0,-1-1 1 0 0,0 0-1 0 0,0 0 1 0 0,-1 0-1 0 0,0-1 0 0 0,0 0 1 0 0,-1-1-1 0 0,0 0 0 0 0,-1 0 1 0 0,1-1-1 0 0,-1-1 0 0 0,-10 4 42 0 0,-115 16-4781 0 0,115-25 3376 0 0</inkml:trace>
  <inkml:trace contextRef="#ctx0" brushRef="#br1" timeOffset="-146104.059">25578 15937 9946 0 0,'16'43'4417'0'0,"-11"-13"-2905"0"0,-4-6-1184 0 0,-1 3 593 0 0,0-14-1041 0 0,8-5-336 0 0,14-13-1465 0 0,2-5 1537 0 0,8-10-896 0 0,3-19-673 0 0</inkml:trace>
  <inkml:trace contextRef="#ctx0" brushRef="#br2" timeOffset="-113817.653">8205 1157 920 0 0,'-39'147'1093'0'0,"7"2"1"0"0,6 1-1 0 0,6 1 0 0 0,5 60-1093 0 0,4-86 532 0 0,-43 401 938 0 0,48-450-1387 0 0,5 1-1 0 0,2-1 1 0 0,4 1 0 0 0,5 5-83 0 0,-20-135 118 0 0,-2 1-1 0 0,-2-1 1 0 0,-2 2 0 0 0,-3 0 0 0 0,-2 2 0 0 0,-2 0 0 0 0,-19-28-118 0 0,31 60 6 0 0,-1 1 0 0 0,0 1-1 0 0,-1 0 1 0 0,-1 1 0 0 0,-1 0-1 0 0,0 1 1 0 0,-14-10-6 0 0,29 23 4 0 0,0 0 0 0 0,1 0 0 0 0,-1 0 0 0 0,0 0 0 0 0,0 0 0 0 0,1 0 0 0 0,-1 0 0 0 0,0 0 0 0 0,1 0 0 0 0,-1 0 0 0 0,0 0 0 0 0,0 0 0 0 0,1-1 0 0 0,-1 1 0 0 0,0 0 0 0 0,0 0 0 0 0,1 0-1 0 0,-1 0 1 0 0,0-1 0 0 0,0 1 0 0 0,0 0 0 0 0,1 0 0 0 0,-1-1 0 0 0,0 1 0 0 0,0 0 0 0 0,0 0 0 0 0,0-1 0 0 0,0 1 0 0 0,1 0 0 0 0,-1 0 0 0 0,0-1 0 0 0,0 1 0 0 0,0 0 0 0 0,0-1 0 0 0,0 1 0 0 0,0 0 0 0 0,0 0 0 0 0,0-1 0 0 0,0 1 0 0 0,0 0 0 0 0,0-1 0 0 0,0 1 0 0 0,0 0 0 0 0,0 0-1 0 0,-1-1 1 0 0,1 1 0 0 0,0 0 0 0 0,0-1 0 0 0,0 1 0 0 0,0 0 0 0 0,0 0 0 0 0,-1-1 0 0 0,1 1 0 0 0,0 0 0 0 0,0 0 0 0 0,0 0 0 0 0,-1-1 0 0 0,1 1 0 0 0,0 0 0 0 0,0 0 0 0 0,-1 0-4 0 0,36 0 236 0 0,160 28 722 0 0,-188-27-942 0 0,0 1 0 0 0,0 0 0 0 0,-1 0 0 0 0,1 0 0 0 0,-1 1 0 0 0,0 0 0 0 0,0 0 0 0 0,0 1 0 0 0,0 0 0 0 0,0 0 0 0 0,-1 0 0 0 0,1 1 0 0 0,-1 0 1 0 0,0 0-1 0 0,-1 0 0 0 0,1 0 0 0 0,-1 1 0 0 0,0-1 0 0 0,-1 1 0 0 0,1 0 0 0 0,-1 1 0 0 0,0-1 0 0 0,-1 0 0 0 0,1 1 0 0 0,-1 0 0 0 0,-1-1 0 0 0,1 1 0 0 0,-1 0 0 0 0,0 0 0 0 0,-1 0 0 0 0,0 0 0 0 0,0 0 0 0 0,0 0 0 0 0,-1 1-16 0 0,-20 86-77 0 0,-2 42-3766 0 0,26-120 1972 0 0,2-10 359 0 0</inkml:trace>
  <inkml:trace contextRef="#ctx0" brushRef="#br2" timeOffset="-113139.166">8619 924 2825 0 0,'1'-14'1569'0'0,"68"-97"-743"0"0,-63 79-474 0 0,0 0 1 0 0,-3 0-1 0 0,0-1 1 0 0,-3 0-1 0 0,0 0 0 0 0,-4-16-352 0 0,1-49 188 0 0,3 97-206 0 0,0 1-2 0 0,5 14 20 0 0,13 52 76 0 0,-3 1 0 0 0,-3 0 0 0 0,-3 0 0 0 0,-1 44-76 0 0,-2-46 72 0 0,-2-17-5 0 0,-2-11 30 0 0,1-1 1 0 0,2 1-1 0 0,2-1 0 0 0,1 0 1 0 0,1-1-1 0 0,9 19-97 0 0,-17-53-32 0 0,-1 0 1 0 0,1 0-1 0 0,-1 0 0 0 0,1 1 0 0 0,0-1 0 0 0,0 0 1 0 0,-1 0-1 0 0,1 0 0 0 0,0 0 0 0 0,0 0 0 0 0,0 0 1 0 0,0 0-1 0 0,0-1 0 0 0,0 1 0 0 0,1 0 0 0 0,-1-1 0 0 0,0 1 1 0 0,0 0-1 0 0,1-1 0 0 0,-1 0 0 0 0,0 1 0 0 0,0-1 1 0 0,1 0-1 0 0,-1 1 0 0 0,0-1 0 0 0,1 0 0 0 0,-1 0 1 0 0,0 0-1 0 0,1 0 0 0 0,-1 0 0 0 0,1-1 0 0 0,-1 1 1 0 0,0 0-1 0 0,0 0 0 0 0,1-1 0 0 0,-1 1 0 0 0,0-1 1 0 0,0 0-1 0 0,1 1 0 0 0,-1-1 0 0 0,0 0 0 0 0,0 1 1 0 0,0-1-1 0 0,0 0 0 0 0,0 0 0 0 0,0 0 0 0 0,0 0 1 0 0,0 0-1 0 0,0 0 0 0 0,-1-1 32 0 0,50-54-2147 0 0,-32 32 1174 0 0</inkml:trace>
  <inkml:trace contextRef="#ctx0" brushRef="#br2" timeOffset="-112698.036">9208 566 2369 0 0,'13'12'2537'0'0,"-6"-13"-2521"0"0,55-25 814 0 0,-32-31 760 0 0,-27 46-1320 0 0,2-8-189 0 0,-1 1 0 0 0,-1 0-1 0 0,-1-1 1 0 0,0 1-1 0 0,-1-1 1 0 0,-1 0 0 0 0,-1 1-1 0 0,-1-1 1 0 0,0 1 0 0 0,-2-1-1 0 0,0 1 1 0 0,-1 0 0 0 0,-2-6-81 0 0,6 22-13 0 0,0 0 0 0 0,0 0 0 0 0,0 0 0 0 0,0 0 0 0 0,0 0 0 0 0,0 1 0 0 0,0-1 0 0 0,-1 0 0 0 0,1 0 0 0 0,0 1 0 0 0,-1-1 0 0 0,0 1 0 0 0,1-1 0 0 0,-1 1 0 0 0,0 0 0 0 0,0 0 1 0 0,0 0-1 0 0,0 0 0 0 0,0 0 0 0 0,0 0 0 0 0,0 0 0 0 0,0 1 0 0 0,0-1 0 0 0,0 1 0 0 0,0-1 0 0 0,0 1 0 0 0,-1 0 0 0 0,1 0 0 0 0,0 0 0 0 0,0 0 0 0 0,0 0 0 0 0,0 1 0 0 0,-1-1 0 0 0,1 1 1 0 0,0-1-1 0 0,0 1 0 0 0,0 0 0 0 0,0 0 0 0 0,0-1 0 0 0,0 2 0 0 0,0-1 0 0 0,-1 1 13 0 0,-67 67-369 0 0,59-51 370 0 0,1 0 0 0 0,1 0-1 0 0,1 1 1 0 0,1 1-1 0 0,1-1 1 0 0,0 1 0 0 0,1 0-1 0 0,1 1 1 0 0,1-1-1 0 0,1 1 1 0 0,1 15-1 0 0,15-3 104 0 0,-14-32-68 0 0,0-1-7 0 0,0 0 9 0 0,27-20 144 0 0,35-44-202 0 0,-19 0-1939 0 0,-43 58-947 0 0,0 4 2008 0 0</inkml:trace>
  <inkml:trace contextRef="#ctx0" brushRef="#br2" timeOffset="-111997.476">8748 356 1256 0 0,'-70'144'1985'0'0,"53"-58"-1482"0"0,3 1-1 0 0,5 0 1 0 0,2 72-503 0 0,3-81 127 0 0,4 233 528 0 0,0-311-650 0 0,1 0 1 0 0,-1 0-1 0 0,0 0 1 0 0,1 0-1 0 0,-1 0 1 0 0,0-1 0 0 0,1 1-1 0 0,-1 0 1 0 0,0 0-1 0 0,1 0 1 0 0,-1 0-1 0 0,0 0 1 0 0,1 0 0 0 0,-1 0-1 0 0,0 0 1 0 0,1 1-1 0 0,-1-1 1 0 0,0 0 0 0 0,1 0-1 0 0,-1 0 1 0 0,0 0-1 0 0,1 0 1 0 0,-1 1-1 0 0,0-1 1 0 0,1 0 0 0 0,-1 0-1 0 0,0 0 1 0 0,0 1-1 0 0,1-1 1 0 0,-1 0-1 0 0,0 0 1 0 0,0 1 0 0 0,0-1-1 0 0,1 0 1 0 0,-1 1-1 0 0,0-1 1 0 0,0 0-1 0 0,0 0 1 0 0,0 1 0 0 0,0-1-1 0 0,0 0 1 0 0,1 1-1 0 0,-1-1 1 0 0,0 0 0 0 0,0 1-1 0 0,0-1 1 0 0,0 1-1 0 0,0-1 1 0 0,0 0-1 0 0,0 1 1 0 0,0-1 0 0 0,-1 0-1 0 0,1 1 1 0 0,0-1-1 0 0,0 0-5 0 0,14-28-18 0 0,-13 25-20 0 0,16-140-784 0 0,-17 116 704 0 0,-23-686-423 0 0,22 700 597 0 0,-1 0 0 0 0,1-1 0 0 0,1 1 0 0 0,1 0 1 0 0,0-1-1 0 0,0 1 0 0 0,1 0 0 0 0,1 0 1 0 0,0 0-1 0 0,1 0 0 0 0,1 0 0 0 0,0 1 1 0 0,0 0-1 0 0,1 0 0 0 0,1 0 0 0 0,0 1 0 0 0,0-1 1 0 0,1 2-1 0 0,1-1 0 0 0,0 1 0 0 0,0 1 1 0 0,1 0-1 0 0,0 0 0 0 0,0 1 0 0 0,10-6-56 0 0,-7 9 89 0 0,-1 1-1 0 0,1 0 0 0 0,0 1 0 0 0,1 0 1 0 0,-1 1-1 0 0,0 0 0 0 0,1 1 1 0 0,-1 1-1 0 0,1 0 0 0 0,-1 1 0 0 0,1 1 1 0 0,-1 0-1 0 0,0 0 0 0 0,0 1 1 0 0,0 1-1 0 0,0 0 0 0 0,0 1 0 0 0,-1 1 1 0 0,0-1-1 0 0,7 6-88 0 0,44 33 789 0 0,-73-31-192 0 0,-113 113-240 0 0,-81 13-300 0 0,176-122-118 0 0,17-11-200 0 0,0-1 1 0 0,1 2 0 0 0,0-1-1 0 0,0 1 1 0 0,0 1 0 0 0,1 0 0 0 0,0 0-1 0 0,1 1 1 0 0,0 0 0 0 0,-5 7 260 0 0,9-5-754 0 0,3-1-290 0 0</inkml:trace>
  <inkml:trace contextRef="#ctx0" brushRef="#br2" timeOffset="-111661.19">9221 708 4761 0 0,'-2'261'2387'0'0,"4"-215"-85"0"0,-5-72-2271 0 0,2 0-1 0 0,1-1 1 0 0,1 1-1 0 0,1-1 1 0 0,1 1-1 0 0,2 0 1 0 0,0 0 0 0 0,2 1-1 0 0,1-1 1 0 0,1 2-1 0 0,1-1 1 0 0,12-21-31 0 0,-20 43-5 0 0,0-4-7 0 0,1 0 0 0 0,0 1-1 0 0,1-1 1 0 0,0 0 0 0 0,0 1-1 0 0,0 0 1 0 0,1 0 0 0 0,0 0-1 0 0,0 0 1 0 0,0 1-1 0 0,1 0 1 0 0,-1 0 0 0 0,1 0-1 0 0,1 1 1 0 0,-1 0 0 0 0,0 0-1 0 0,1 1 1 0 0,0-1-1 0 0,0 1 1 0 0,0 1 0 0 0,6-2 12 0 0,167-3-3706 0 0,-143 3 2268 0 0,-22 1 382 0 0</inkml:trace>
  <inkml:trace contextRef="#ctx0" brushRef="#br2" timeOffset="-111305.705">9818 749 832 0 0,'6'127'3706'0'0,"-6"-126"-3664"0"0,0-1-13 0 0,6-17-1625 0 0,20-22 1056 0 0,-13 10-197 0 0</inkml:trace>
  <inkml:trace contextRef="#ctx0" brushRef="#br2" timeOffset="-110944.869">10082 644 4737 0 0,'15'256'2122'0'0,"-2"-46"-1911"0"0,-14-210-186 0 0,1 0 1 0 0,-1-1-1 0 0,1 1 1 0 0,0 0-1 0 0,-1 0 1 0 0,1-1-1 0 0,-1 1 1 0 0,1 0-1 0 0,-1 0 1 0 0,1 0 0 0 0,-1 0-1 0 0,1 0 1 0 0,-1 0-1 0 0,1 0 1 0 0,-1 0-1 0 0,1 0 1 0 0,-1 0-1 0 0,0 0 1 0 0,1 0-1 0 0,-1 0 1 0 0,1 0 0 0 0,-1 0-1 0 0,1 0 1 0 0,0 1-1 0 0,-1-1 1 0 0,1 0-1 0 0,-1 0 1 0 0,1 0-1 0 0,-1 1 1 0 0,1-1 0 0 0,-1 0-1 0 0,1 1 1 0 0,0-1-1 0 0,-1 0 1 0 0,1 1-1 0 0,0-1 1 0 0,-1 1-1 0 0,1-1 1 0 0,0 1-1 0 0,0-1 1 0 0,-1 1 0 0 0,1-1-1 0 0,0 0 1 0 0,0 1-1 0 0,0-1 1 0 0,0 1-1 0 0,-1-1 1 0 0,1 1-1 0 0,0 0 1 0 0,0-1-1 0 0,0 1-25 0 0,-4-26-179 0 0,2 0-1 0 0,0 0 0 0 0,1 0 0 0 0,2 0 0 0 0,0 0 0 0 0,2 0 1 0 0,1-1 179 0 0,-1 7-256 0 0,1 0 0 0 0,1 0 1 0 0,1 0-1 0 0,1 0 1 0 0,0 1-1 0 0,1 0 1 0 0,1 1-1 0 0,1 0 1 0 0,1 0-1 0 0,0 1 1 0 0,1 0-1 0 0,0 1 0 0 0,5-3 256 0 0,-15 16 39 0 0,1-1-1 0 0,0 1 0 0 0,0 0 0 0 0,0 0 0 0 0,0 0 0 0 0,0 1 0 0 0,1-1 0 0 0,-1 1 0 0 0,1-1 1 0 0,-1 1-1 0 0,1 0 0 0 0,-1 1 0 0 0,1-1 0 0 0,-1 1 0 0 0,1-1 0 0 0,0 1 0 0 0,-1 0 0 0 0,1 0 0 0 0,0 0 1 0 0,-1 1-1 0 0,1 0 0 0 0,-1-1 0 0 0,1 1 0 0 0,-1 0 0 0 0,1 1 0 0 0,-1-1 0 0 0,0 1 0 0 0,1-1 0 0 0,-1 1 1 0 0,0 0-1 0 0,0 0 0 0 0,0 0 0 0 0,2 3-38 0 0,66 99 1239 0 0,-64-86-1031 0 0,-1 1-1 0 0,-1 0 1 0 0,0 0 0 0 0,-2 0-1 0 0,0 1 1 0 0,-1-1 0 0 0,-1 1-1 0 0,-1-1 1 0 0,0 1-1 0 0,-4 16-207 0 0,-23 38 867 0 0,86-250-751 0 0,-56 157-136 0 0,1 0-1 0 0,1 0 1 0 0,1 1-1 0 0,0 0 0 0 0,1 0 1 0 0,1 0-1 0 0,1 1 1 0 0,0 0-1 0 0,5-4 21 0 0,-13 19-3 0 0,0 0-1 0 0,0 1 1 0 0,1-1 0 0 0,-1 1-1 0 0,1-1 1 0 0,-1 1 0 0 0,1 0-1 0 0,-1-1 1 0 0,1 1 0 0 0,0 0-1 0 0,0 0 1 0 0,-1 0 0 0 0,1 0-1 0 0,0 1 1 0 0,0-1 0 0 0,0 0-1 0 0,0 1 1 0 0,0-1 0 0 0,0 1-1 0 0,0 0 1 0 0,0 0 0 0 0,0 0-1 0 0,0 0 1 0 0,0 0 0 0 0,0 0-1 0 0,0 0 1 0 0,1 1 0 0 0,-1-1-1 0 0,-1 1 1 0 0,1-1 0 0 0,0 1-1 0 0,0 0 1 0 0,0 0 0 0 0,0 0-1 0 0,0 0 1 0 0,-1 0 0 0 0,1 0-1 0 0,0 0 1 0 0,-1 1 0 0 0,1-1-1 0 0,-1 1 1 0 0,0-1 0 0 0,1 1-1 0 0,-1-1 1 0 0,0 1 0 0 0,1 2 3 0 0,51 82-19 0 0,70 312 670 0 0,-106-387-1266 0 0,-7-40-390 0 0,-8 24 1054 0 0,6-65-1093 0 0,-7 27 163 0 0</inkml:trace>
  <inkml:trace contextRef="#ctx0" brushRef="#br2" timeOffset="-110628.354">10065 114 9682 0 0,'-23'1'2882'0'0,"22"0"-2918"0"0,1-1 1 0 0,-1 0-1 0 0,0 0 1 0 0,1 0-1 0 0,-1 1 1 0 0,1-1-1 0 0,-1 0 0 0 0,1 1 1 0 0,-1-1-1 0 0,1 1 1 0 0,-1-1-1 0 0,1 0 1 0 0,-1 1-1 0 0,1-1 1 0 0,-1 1-1 0 0,1-1 1 0 0,0 1-1 0 0,-1 0 1 0 0,1-1-1 0 0,0 1 0 0 0,0-1 1 0 0,-1 1-1 0 0,1 0 1 0 0,0-1-1 0 0,0 1 1 0 0,0-1-1 0 0,0 1 1 0 0,0 0-1 0 0,0-1 1 0 0,0 1-1 0 0,0 0 0 0 0,0-1 1 0 0,0 1-1 0 0,0 0 1 0 0,0-1-1 0 0,0 1 1 0 0,0-1-1 0 0,1 1 1 0 0,-1 0-1 0 0,0-1 1 0 0,0 1-1 0 0,1-1 1 0 0,-1 1-1 0 0,0-1 0 0 0,1 1 1 0 0,-1-1-1 0 0,1 1 1 0 0,-1-1-1 0 0,1 1 1 0 0,-1-1-1 0 0,1 1 1 0 0,-1-1-1 0 0,1 0 1 0 0,-1 1-1 0 0,1-1 1 0 0,-1 0-1 0 0,1 0 0 0 0,0 1 1 0 0,-1-1-1 0 0,1 0 1 0 0,-1 0-1 0 0,1 0 1 0 0,0 0-1 0 0,-1 0 1 0 0,1 0-1 0 0,0 0 36 0 0,108 151-3080 0 0,-71-104 1857 0 0,-13-22 229 0 0</inkml:trace>
  <inkml:trace contextRef="#ctx0" brushRef="#br2" timeOffset="-110017.06">11105 631 5385 0 0,'48'44'2119'0'0,"-21"-25"-2168"0"0,33 30 390 0 0,-50-67 2131 0 0,-4 11-2475 0 0,-1-2 1 0 0,1 1-1 0 0,-1 0 1 0 0,-1-1-1 0 0,0 0 1 0 0,0 0 0 0 0,-1-1-1 0 0,0 1 1 0 0,0 0-1 0 0,-1-1 1 0 0,0-6 2 0 0,-20-114-295 0 0,16 126 287 0 0,0 0-1 0 0,0 1 0 0 0,0-1 0 0 0,0 0 0 0 0,0 1 1 0 0,-1 0-1 0 0,1-1 0 0 0,-1 1 0 0 0,0 0 0 0 0,0 0 1 0 0,0 0-1 0 0,-1 1 0 0 0,1-1 0 0 0,-1 1 0 0 0,1 0 0 0 0,-1 0 1 0 0,0 0-1 0 0,0 0 0 0 0,1 1 0 0 0,-1-1 0 0 0,-1 1 1 0 0,1 0-1 0 0,0 0 0 0 0,0 1 0 0 0,0-1 0 0 0,0 1 0 0 0,-1 0 1 0 0,1 0-1 0 0,0 0 0 0 0,-2 1 9 0 0,0 1-1 0 0,-1-1 1 0 0,1 1-1 0 0,0 0 0 0 0,0 1 0 0 0,1 0 0 0 0,-1 0 1 0 0,0 0-1 0 0,1 0 0 0 0,0 1 0 0 0,-1 0 1 0 0,1 0-1 0 0,1 0 0 0 0,-1 1 0 0 0,1 0 0 0 0,0 0 1 0 0,0 0-1 0 0,0 0 0 0 0,1 0 0 0 0,-1 2 1 0 0,-9 10 0 0 0,-26 59 40 0 0,27-52-30 0 0,2 0 0 0 0,1 1 0 0 0,0 0 0 0 0,2 0 0 0 0,1 1 0 0 0,1-1 0 0 0,2 1 0 0 0,0 1 0 0 0,1 16-10 0 0,9 153 93 0 0,-4-170-49 0 0,1 0 0 0 0,0 0 0 0 0,2-1-1 0 0,2 0 1 0 0,0 0 0 0 0,1 0 0 0 0,1-1 0 0 0,5 6-44 0 0,-13-26 10 0 0,-1 0 0 0 0,1 0 0 0 0,0-1 0 0 0,0 1 0 0 0,1-1 0 0 0,-1 1 0 0 0,1-1 0 0 0,0 0 0 0 0,0 0 0 0 0,0 0 0 0 0,0 0 0 0 0,0-1 0 0 0,0 1 0 0 0,1-1 0 0 0,0 0 0 0 0,-1 0 0 0 0,1 0 0 0 0,0 0 0 0 0,0-1 1 0 0,0 0-1 0 0,0 1 0 0 0,0-1 0 0 0,0-1 0 0 0,0 1 0 0 0,0-1 0 0 0,0 1 0 0 0,0-1 0 0 0,1 0 0 0 0,-1-1 0 0 0,0 1 0 0 0,0-1 0 0 0,0 0 0 0 0,0 0 0 0 0,0 0 0 0 0,0 0 0 0 0,0-1 0 0 0,0 0 0 0 0,0 1 0 0 0,-1-1 0 0 0,1-1 0 0 0,-1 1 0 0 0,1-1 0 0 0,-1 1 0 0 0,1-2-10 0 0,14-20-116 0 0,0-1 0 0 0,-2 0 0 0 0,-1-1-1 0 0,-1-1 1 0 0,-2-1 0 0 0,0 0 0 0 0,-2 0 0 0 0,6-28 116 0 0,3 1-274 0 0,-10 24 94 0 0,-7 21 94 0 0,1 1 0 0 0,0-1-1 0 0,0 0 1 0 0,1 1 0 0 0,0 0-1 0 0,0 0 1 0 0,1 0 0 0 0,0 0-1 0 0,1 1 1 0 0,0 0 0 0 0,5-6 86 0 0,-10 13-12 0 0,0 1 0 0 0,1-1-1 0 0,-1 1 1 0 0,0-1 0 0 0,0 1 0 0 0,0-1 0 0 0,0 1 0 0 0,0-1 0 0 0,1 1 0 0 0,-1 0 0 0 0,0 0 0 0 0,0 0-1 0 0,1 0 1 0 0,-1 0 0 0 0,0 0 0 0 0,0 0 0 0 0,1 0 0 0 0,-1 0 0 0 0,0 1 0 0 0,0-1 0 0 0,0 0 0 0 0,1 1-1 0 0,-1-1 1 0 0,0 1 0 0 0,0-1 0 0 0,0 1 0 0 0,0 0 0 0 0,0-1 0 0 0,0 1 0 0 0,0 0 0 0 0,0 0 0 0 0,0 0 0 0 0,0-1-1 0 0,-1 1 1 0 0,1 0 0 0 0,0 0 0 0 0,0 0 0 0 0,-1 1 0 0 0,1-1 0 0 0,-1 0 0 0 0,1 0 0 0 0,-1 0 0 0 0,1 0-1 0 0,-1 1 13 0 0,22 60 9 0 0,-20-57-11 0 0,9 40 475 0 0,-3 1-1 0 0,-1 0 1 0 0,-2 1 0 0 0,-2 0-1 0 0,-2 0 1 0 0,-4 30-473 0 0,-7-32 1611 0 0,2-56-511 0 0,-4-60-1009 0 0,2-2 0 0 0,4 1 0 0 0,3-1 0 0 0,2 1 0 0 0,5-9-91 0 0,-5 77-11 0 0,0 1 1 0 0,0-1-1 0 0,0 1 1 0 0,1-1 0 0 0,0 0-1 0 0,-1 1 1 0 0,1-1-1 0 0,0 1 1 0 0,1-1-1 0 0,-1 0 1 0 0,1 1 0 0 0,-1-1-1 0 0,1 1 1 0 0,0-1-1 0 0,1 1 1 0 0,-1 0 0 0 0,0-1-1 0 0,1 1 1 0 0,0 0-1 0 0,0 0 1 0 0,0 0-1 0 0,0 0 1 0 0,0 0 0 0 0,1 0-1 0 0,-1 1 1 0 0,1-1-1 0 0,0 1 1 0 0,-1 0 0 0 0,1 0-1 0 0,0 0 1 0 0,1 0-1 0 0,-1 0 1 0 0,0 0 0 0 0,0 1-1 0 0,1 0 1 0 0,-1 0-1 0 0,1 0 1 0 0,-1 0-1 0 0,1 0 1 0 0,-1 1 0 0 0,1-1-1 0 0,2 1 11 0 0,186 46-3043 0 0,-88-61-1429 0 0,-80 8 3464 0 0</inkml:trace>
  <inkml:trace contextRef="#ctx0" brushRef="#br2" timeOffset="-109566.334">12205 1068 3433 0 0,'2'2'74'0'0,"-1"1"0"0"0,0 0 0 0 0,1-1 1 0 0,0 0-1 0 0,0 1 0 0 0,-1-1 0 0 0,1 0 1 0 0,1 0-1 0 0,-1 0 0 0 0,0 0 0 0 0,0 0 0 0 0,1-1 1 0 0,-1 1-1 0 0,1 0 0 0 0,0-1 0 0 0,-1 0 1 0 0,1 0-1 0 0,0 0 0 0 0,0 0 0 0 0,-1 0 0 0 0,1-1 1 0 0,0 1-1 0 0,0-1 0 0 0,0 0 0 0 0,0 0 1 0 0,0 0-1 0 0,0 0 0 0 0,0 0 0 0 0,0 0 1 0 0,0-1-1 0 0,0 0 0 0 0,-1 1 0 0 0,1-1 0 0 0,0 0 1 0 0,0-1-1 0 0,-1 1 0 0 0,1 0 0 0 0,0-1-74 0 0,6-4 35 0 0,0-1-1 0 0,0 0 0 0 0,0 0 0 0 0,-1-1 1 0 0,0 0-1 0 0,0 0 0 0 0,-1-1 0 0 0,0 0 0 0 0,-1 0 1 0 0,0-1-1 0 0,-1 0 0 0 0,1 0 0 0 0,-2 0 1 0 0,1-1-1 0 0,-2 1 0 0 0,1-1 0 0 0,-2 0 1 0 0,2-11-35 0 0,2-11 87 0 0,-3-1-1 0 0,0 0 1 0 0,-3 0 0 0 0,0 0 0 0 0,-5-24-87 0 0,5 50-27 0 0,-1 0-1 0 0,0-1 1 0 0,-1 1 0 0 0,0 0-1 0 0,0-1 1 0 0,-1 1-1 0 0,0 0 1 0 0,0 1 0 0 0,0-1-1 0 0,-1 0 1 0 0,-1 1 0 0 0,1 0-1 0 0,-6-6 28 0 0,5 12-49 0 0,1 0 0 0 0,-1 0 0 0 0,0 0-1 0 0,0 1 1 0 0,0 0 0 0 0,0 0 0 0 0,0 0 0 0 0,0 0 0 0 0,0 1-1 0 0,0 0 1 0 0,0 0 0 0 0,1 0 0 0 0,-1 0 0 0 0,0 1 0 0 0,1 0-1 0 0,-1 0 1 0 0,1 0 0 0 0,-1 1 0 0 0,1-1 0 0 0,0 1-1 0 0,0 0 1 0 0,0 0 0 0 0,1 1 0 0 0,-1-1 0 0 0,1 1 0 0 0,0 0-1 0 0,0 0 1 0 0,0 0 0 0 0,-2 3 49 0 0,5-6-2 0 0,-29 32 83 0 0,2 1 1 0 0,1 2-1 0 0,2 0 0 0 0,2 2 1 0 0,1 1-1 0 0,2 2-81 0 0,-12 44 771 0 0,124-106 245 0 0,55 36-1024 0 0,-131-10-120 0 0,178 43 147 0 0,-110-36-2621 0 0,-71-10 1663 0 0</inkml:trace>
  <inkml:trace contextRef="#ctx0" brushRef="#br2" timeOffset="-108085.282">13838 585 5105 0 0,'-16'-5'3497'0'0,"-43"3"-3342"0"0,42-1-132 0 0,0 1 0 0 0,0 1 0 0 0,0 1 0 0 0,0 0 0 0 0,0 1 0 0 0,1 1 0 0 0,-1 1 0 0 0,0 0 0 0 0,1 1 0 0 0,0 1 0 0 0,0 0 0 0 0,-10 6-23 0 0,21-9-6 0 0,1 1 1 0 0,-1-1 0 0 0,1 1 0 0 0,0 1 0 0 0,0-1 0 0 0,0 0 0 0 0,0 1-1 0 0,0 0 1 0 0,1 0 0 0 0,0 0 0 0 0,-1 0 0 0 0,2 1 0 0 0,-1-1 0 0 0,0 1-1 0 0,1 0 1 0 0,0-1 0 0 0,0 1 0 0 0,0 0 0 0 0,1 0 0 0 0,0 1 0 0 0,0-1 0 0 0,0 0-1 0 0,1 0 1 0 0,-1 1 0 0 0,1-1 0 0 0,0 0 0 0 0,1 0 0 0 0,-1 1 0 0 0,1-1-1 0 0,0 0 1 0 0,1 0 0 0 0,-1 0 0 0 0,1 0 0 0 0,0 0 0 0 0,0 0 0 0 0,0 0-1 0 0,1-1 1 0 0,0 1 0 0 0,0-1 0 0 0,0 0 0 0 0,0 0 0 0 0,1 0 0 0 0,-1 0-1 0 0,1 0 1 0 0,0-1 0 0 0,0 0 0 0 0,1 0 0 0 0,0 1 5 0 0,87 42 56 0 0,51 38 67 0 0,-143-82-116 0 0,1 0 1 0 0,-1 0-1 0 0,0 1 1 0 0,0-1-1 0 0,0 0 1 0 0,0 0-1 0 0,0 1 1 0 0,0-1-1 0 0,-1 0 1 0 0,1 0-1 0 0,-1 0 1 0 0,1 0-1 0 0,-1 1 1 0 0,0-1-1 0 0,0 0 1 0 0,0 0-1 0 0,0 0 1 0 0,0-1-1 0 0,0 1 1 0 0,-1 0-1 0 0,1 0 1 0 0,-1-1-1 0 0,1 1 1 0 0,-1 0-1 0 0,1-1 1 0 0,-1 0-1 0 0,0 1 1 0 0,0-1-1 0 0,0 0 1 0 0,0 0-1 0 0,0 0 1 0 0,0 0-1 0 0,0 0 1 0 0,0-1-1 0 0,0 1 1 0 0,0-1-1 0 0,-1 1 1 0 0,1-1-1 0 0,0 0 0 0 0,0 0 1 0 0,-1 0-1 0 0,1 0-6 0 0,-12 7 9 0 0,-15 8-10 0 0,-52 44-181 0 0,95-55-155 0 0,70-9 261 0 0,-59-6 70 0 0,0-1 1 0 0,-1-1-1 0 0,-1-1 1 0 0,0-1-1 0 0,-1-2 1 0 0,0 0-1 0 0,-1-1 1 0 0,-2 0-1 0 0,1-2 1 0 0,15-22 4 0 0,102-116 101 0 0,-68 102-108 0 0,-68 55-5 0 0,-1 1-9 0 0,0 0 0 0 0,0 0 9 0 0,0 0-3 0 0,4 10-1 0 0,24 107 8 0 0,-26-86 16 0 0,-3-13 1 0 0,1-1 1 0 0,1 0-1 0 0,1 0 0 0 0,1 0 1 0 0,0 0-1 0 0,1-1 0 0 0,1 1 1 0 0,0-1-1 0 0,1 0 0 0 0,1 0 1 0 0,2 2-10 0 0,-7-15 13 0 0,0-1 0 0 0,0 1 0 0 0,0-1 0 0 0,0 0 0 0 0,0 0 0 0 0,1 0 0 0 0,-1 0 0 0 0,1 0 0 0 0,-1 0 1 0 0,1-1-1 0 0,0 1 0 0 0,-1-1 0 0 0,1 0 0 0 0,0 0 0 0 0,0 0 0 0 0,0 0 0 0 0,0 0 0 0 0,0-1 0 0 0,0 1 1 0 0,0-1-1 0 0,0 0 0 0 0,0 0 0 0 0,0 0 0 0 0,1 0 0 0 0,-1-1 0 0 0,0 1 0 0 0,0-1 0 0 0,0 0 0 0 0,0 1 1 0 0,-1-2-1 0 0,1 1 0 0 0,0 0 0 0 0,0 0 0 0 0,0-1 0 0 0,-1 0 0 0 0,1 1 0 0 0,-1-1 0 0 0,1 0-13 0 0,88-82 356 0 0,-77 68-352 0 0,-2 0 0 0 0,0 0-1 0 0,0-1 1 0 0,-2 0 0 0 0,0-1 0 0 0,-1 0 0 0 0,-1-1 0 0 0,0 0-1 0 0,-2 0 1 0 0,0-1 0 0 0,-1 0 0 0 0,-1 0 0 0 0,-1 0-1 0 0,0-3-3 0 0,-16 39-322 0 0,-27 251 670 0 0,38-239-251 0 0,1-24-74 0 0,1 0 0 0 0,-1 0 0 0 0,1 0 0 0 0,-1 0 0 0 0,1 0 0 0 0,0 0 0 0 0,0 0 0 0 0,1 0 0 0 0,-1 0 0 0 0,1 0 0 0 0,0 0 0 0 0,0 0 0 0 0,1 0 0 0 0,-1 0 0 0 0,1-1 0 0 0,-1 1 0 0 0,1 0 0 0 0,1-1 0 0 0,-1 0 0 0 0,2 3-23 0 0,-2-6 19 0 0,1 1 0 0 0,-1-1 0 0 0,1 0 0 0 0,-1 0 0 0 0,1 0 0 0 0,-1 0 0 0 0,0 0 0 0 0,1-1 0 0 0,-1 1 0 0 0,1-1 0 0 0,-1 1 0 0 0,0-1 0 0 0,1 0 1 0 0,-1 0-1 0 0,0 0 0 0 0,0 0 0 0 0,1 0 0 0 0,-1-1 0 0 0,0 1 0 0 0,0-1 0 0 0,-1 1 0 0 0,1-1 0 0 0,0 0 0 0 0,0 0 0 0 0,-1 0 0 0 0,1 0 0 0 0,-1 0 0 0 0,0 0 0 0 0,1 0 0 0 0,-1 0 0 0 0,0 0 0 0 0,0-1 0 0 0,-1 1 0 0 0,1 0 0 0 0,0-3-19 0 0,3 0 6 0 0,79-125 56 0 0,5-8-249 0 0,-86 136 176 0 0,-1-1 0 0 0,1 0 1 0 0,-1 0-1 0 0,1 1 0 0 0,0-1 0 0 0,0 1 0 0 0,0-1 1 0 0,0 1-1 0 0,1 0 0 0 0,-1 0 0 0 0,0 0 0 0 0,1 0 1 0 0,0 1-1 0 0,-1-1 0 0 0,1 0 0 0 0,0 1 0 0 0,0 0 1 0 0,0 0-1 0 0,0 0 0 0 0,0 0 0 0 0,0 0 0 0 0,0 1 1 0 0,0-1-1 0 0,0 1 0 0 0,0 0 0 0 0,0 0 0 0 0,1 0 1 0 0,-1 0-1 0 0,0 0 0 0 0,0 1 0 0 0,0 0 0 0 0,0-1 0 0 0,0 1 1 0 0,0 0-1 0 0,0 1 0 0 0,0-1 0 0 0,-1 0 0 0 0,1 1 1 0 0,0-1-1 0 0,0 1 11 0 0,4 9 22 0 0,-1-1 0 0 0,0 1 0 0 0,0 0 0 0 0,-1 1 0 0 0,0-1 0 0 0,-1 1 0 0 0,-1 0 0 0 0,0 0 0 0 0,0 0 0 0 0,-1 1 0 0 0,-1-1 0 0 0,0 0 0 0 0,-1 1 0 0 0,0-1 0 0 0,-1 1 0 0 0,0-1 0 0 0,-1 0 1 0 0,0 1-1 0 0,-1-1 0 0 0,0 0 0 0 0,-2 1-22 0 0,5-13 9 0 0,0-1 1 0 0,0 1 0 0 0,0-1 0 0 0,-1 1-1 0 0,1-1 1 0 0,0 1 0 0 0,0 0 0 0 0,0-1-1 0 0,-1 1 1 0 0,1-1 0 0 0,0 1-1 0 0,-1 0 1 0 0,1-1 0 0 0,0 1 0 0 0,-1 0-1 0 0,1-1 1 0 0,0 1 0 0 0,-1 0 0 0 0,1 0-1 0 0,-1-1 1 0 0,1 1 0 0 0,0 0 0 0 0,-1 0-1 0 0,1 0 1 0 0,-1 0 0 0 0,1-1-1 0 0,-1 1 1 0 0,1 0 0 0 0,-1 0 0 0 0,1 0-1 0 0,-1 0 1 0 0,1 0 0 0 0,0 0 0 0 0,-1 0-1 0 0,1 0 1 0 0,-1 0 0 0 0,1 1 0 0 0,-1-1-1 0 0,1 0 1 0 0,-1 0 0 0 0,1 0-1 0 0,-1 0 1 0 0,1 1 0 0 0,0-1 0 0 0,-1 0-1 0 0,1 0 1 0 0,0 1 0 0 0,-1-1 0 0 0,1 0-1 0 0,-1 1 1 0 0,1-1 0 0 0,0 0-1 0 0,0 1 1 0 0,-1-1 0 0 0,1 1 0 0 0,0-1-1 0 0,0 0-9 0 0,-1-10 7 0 0,-1 1-14 0 0,1-1 0 0 0,0 1 1 0 0,1 0-1 0 0,0-1 0 0 0,0 1 0 0 0,1 0 0 0 0,0-1 0 0 0,1 1 0 0 0,0 0 0 0 0,0 0 0 0 0,1 0 0 0 0,0 0 1 0 0,1 1-1 0 0,-1-1 0 0 0,2 1 0 0 0,-1 0 0 0 0,1 0 0 0 0,5-6 7 0 0,-4 14-11 0 0,0-1-1 0 0,-1 2 1 0 0,1-1 0 0 0,-1 0-1 0 0,1 1 1 0 0,-1 0 0 0 0,0 1-1 0 0,1-1 1 0 0,-1 1-1 0 0,0 0 1 0 0,0 0 0 0 0,0 0-1 0 0,0 1 1 0 0,0 0 0 0 0,0 0-1 0 0,-1 0 1 0 0,0 1-1 0 0,1-1 1 0 0,-1 1 0 0 0,0 0-1 0 0,-1 0 1 0 0,1 1 0 0 0,-1-1-1 0 0,0 1 1 0 0,0-1 0 0 0,0 1-1 0 0,-1 0 1 0 0,0 0-1 0 0,0 0 1 0 0,1 2 11 0 0,12 14 9 0 0,-4-2 19 0 0,-11-18-23 0 0,0 1 0 0 0,0-1 0 0 0,1 1 1 0 0,-1-1-1 0 0,0 1 0 0 0,1-1 0 0 0,-1 0 1 0 0,1 1-1 0 0,-1-1 0 0 0,1 0 1 0 0,0 1-1 0 0,-1-1 0 0 0,1 0 0 0 0,0 0 1 0 0,0 1-1 0 0,0-1 0 0 0,0 0 0 0 0,0 0 1 0 0,0 0-1 0 0,0 0 0 0 0,1 0 1 0 0,-1-1-1 0 0,0 1 0 0 0,0 0 0 0 0,1-1 1 0 0,-1 1-1 0 0,0 0 0 0 0,1-1 0 0 0,-1 0 1 0 0,1 1-1 0 0,-1-1 0 0 0,0 0 0 0 0,1 1 1 0 0,-1-1-1 0 0,1 0 0 0 0,-1 0 1 0 0,1 0-1 0 0,-1-1 0 0 0,1 1 0 0 0,-1 0 1 0 0,1 0-1 0 0,-1-1 0 0 0,0 1 0 0 0,1-1 1 0 0,-1 1-1 0 0,0-1 0 0 0,1 0 0 0 0,-1 0 1 0 0,0 1-1 0 0,0-1 0 0 0,1 0 1 0 0,-1 0-1 0 0,0 0 0 0 0,0-1-5 0 0,47-81 108 0 0,-45 75-99 0 0,-2 4-11 0 0,-1 0 0 0 0,1 1 1 0 0,0-1-1 0 0,0 1 1 0 0,0-1-1 0 0,0 1 1 0 0,1 0-1 0 0,-1-1 0 0 0,1 1 1 0 0,0 0-1 0 0,0 0 1 0 0,0 0-1 0 0,1 0 0 0 0,-1 1 1 0 0,0-1-1 0 0,1 0 1 0 0,0 1-1 0 0,0 0 1 0 0,0 0-1 0 0,0 0 0 0 0,0 0 1 0 0,0 0-1 0 0,0 0 1 0 0,0 1-1 0 0,1 0 0 0 0,-1-1 1 0 0,1 1-1 0 0,-1 0 1 0 0,2 1 1 0 0,37 40-28 0 0,27 132 13 0 0,-68-169-95 0 0,0 1 1 0 0,0-1-1 0 0,0 1 0 0 0,1-1 1 0 0,-1 0-1 0 0,1 0 0 0 0,0 0 1 0 0,0 0-1 0 0,0 0 0 0 0,0 0 1 0 0,0 0-1 0 0,1-1 0 0 0,-1 1 1 0 0,1-1-1 0 0,0 0 0 0 0,0 0 0 0 0,0 0 1 0 0,0 0-1 0 0,0 0 0 0 0,0 0 1 0 0,0-1-1 0 0,0 0 0 0 0,1 1 1 0 0,-1-1-1 0 0,1 0 0 0 0,-1-1 1 0 0,1 1-1 0 0,-1-1 0 0 0,1 0 1 0 0,-1 1-1 0 0,1-1 0 0 0,-1-1 1 0 0,1 1-1 0 0,0-1 0 0 0,-1 1 1 0 0,0-1-1 0 0,3-1 110 0 0,10-3-1062 0 0,4-2-370 0 0</inkml:trace>
  <inkml:trace contextRef="#ctx0" brushRef="#br2" timeOffset="-107631.994">16160 891 7114 0 0,'7'-144'4913'0'0,"-9"140"-4912"0"0,0 1 0 0 0,0 0 0 0 0,0-1 1 0 0,-1 1-1 0 0,1 0 0 0 0,-1 0 0 0 0,0 0 1 0 0,1 1-1 0 0,-1-1 0 0 0,-1 1 1 0 0,1-1-1 0 0,0 1 0 0 0,-1 0 0 0 0,1 0 1 0 0,-1 1-1 0 0,1-1 0 0 0,-1 1 0 0 0,0 0 1 0 0,0-1-1 0 0,0 2 0 0 0,1-1 0 0 0,-1 0 1 0 0,0 1-1 0 0,0 0 0 0 0,0 0 1 0 0,0 0-1 0 0,0 0 0 0 0,0 1 0 0 0,0-1 1 0 0,0 1-1 0 0,0 0 0 0 0,1 0 0 0 0,-1 1 1 0 0,0-1-1 0 0,1 1 0 0 0,-1 0 1 0 0,1 0-1 0 0,-1 0 0 0 0,1 0 0 0 0,0 0 1 0 0,-3 3-2 0 0,-14 11-18 0 0,1 1 0 0 0,0 1 1 0 0,1 0-1 0 0,1 1 1 0 0,1 1-1 0 0,0 1 1 0 0,2 0-1 0 0,0 1 0 0 0,2 1 1 0 0,0 0-1 0 0,2 0 1 0 0,0 1-1 0 0,2 0 1 0 0,0 1-1 0 0,2 0 0 0 0,1 0 1 0 0,-1 13 17 0 0,11 68-11 0 0,-2-105 15 0 0,-1 0 0 0 0,1 0 0 0 0,0-1 0 0 0,0 1 0 0 0,-1-1 1 0 0,1 1-1 0 0,0-1 0 0 0,0 0 0 0 0,-1 0 0 0 0,1 0 0 0 0,0 0 0 0 0,0-1 0 0 0,0 1 0 0 0,-1-1 0 0 0,1 0 0 0 0,0 1 0 0 0,-1-1 0 0 0,1 0 0 0 0,-1-1 0 0 0,1 1 0 0 0,-1 0 0 0 0,0-1 0 0 0,1 1 1 0 0,-1-1-1 0 0,0 0 0 0 0,0 0 0 0 0,0 0 0 0 0,0 0 0 0 0,0 0 0 0 0,-1 0 0 0 0,1-1 0 0 0,0 1 0 0 0,-1 0 0 0 0,0-1 0 0 0,0 1 0 0 0,0-1 0 0 0,0 0 0 0 0,0 1 0 0 0,0-2-4 0 0,6-5 21 0 0,25-34 27 0 0,-29 35-45 0 0,2 0-1 0 0,-1 1 1 0 0,1 0 0 0 0,0 0-1 0 0,1 0 1 0 0,-1 0 0 0 0,1 1-1 0 0,1 0 1 0 0,-1 0 0 0 0,1 1-1 0 0,0 0 1 0 0,0 0 0 0 0,1 0-1 0 0,-1 1 1 0 0,1 0 0 0 0,0 1-1 0 0,0 0 1 0 0,0 0 0 0 0,1 1-1 0 0,5-2-2 0 0,-9 5 0 0 0,0 1 0 0 0,0-1 0 0 0,-1 1 0 0 0,1 0 0 0 0,0 0 0 0 0,-1 0 0 0 0,0 1 0 0 0,1 0 0 0 0,-1 0-1 0 0,0 0 1 0 0,0 0 0 0 0,-1 0 0 0 0,1 1 0 0 0,-1 0 0 0 0,0 0 0 0 0,0 0 0 0 0,1 1 0 0 0,14 14 7 0 0,-9-9-4 0 0,0 0 1 0 0,0-1-1 0 0,1 0 1 0 0,0-1-1 0 0,0 0 1 0 0,1-1-1 0 0,0 0 1 0 0,1 0-1 0 0,0-1 1 0 0,0-1-1 0 0,0 0 1 0 0,0-1-1 0 0,1 0 1 0 0,-1-1 0 0 0,1 0-1 0 0,0-1 1 0 0,4 0-4 0 0,-3-2-309 0 0,1-1 1 0 0,0 0 0 0 0,0-2 0 0 0,0 1 0 0 0,-1-2-1 0 0,0 0 1 0 0,1 0 0 0 0,-1-2 0 0 0,-1 1-1 0 0,1-2 1 0 0,-1 0 0 0 0,0-1 0 0 0,-1 0 0 0 0,0 0-1 0 0,0-2 1 0 0,-1 1 0 0 0,0-2 0 0 0,0 1 308 0 0,14-15-1526 0 0</inkml:trace>
  <inkml:trace contextRef="#ctx0" brushRef="#br2" timeOffset="-101228.02">17362 686 2040 0 0,'-31'66'616'0'0,"30"-65"-597"0"0,1 0 0 0 0,0 0 0 0 0,0 1 0 0 0,-1-1 0 0 0,1 0 0 0 0,0 1 0 0 0,0-1 0 0 0,0 0 0 0 0,0 1 0 0 0,0-1 0 0 0,1 0 0 0 0,-1 1 0 0 0,0-1 0 0 0,1 0 0 0 0,-1 1 0 0 0,1-1 0 0 0,-1 0 0 0 0,1 0 0 0 0,-1 0 0 0 0,1 1 0 0 0,0-1 0 0 0,0 0 0 0 0,-1 0 0 0 0,1 0 0 0 0,0 0 0 0 0,0 0 0 0 0,0 0 0 0 0,0-1 0 0 0,0 1 0 0 0,0 0 0 0 0,1 0 0 0 0,-1-1 0 0 0,0 1 0 0 0,0-1 0 0 0,1 1 0 0 0,-1-1 0 0 0,0 1 0 0 0,0-1 0 0 0,1 0 0 0 0,-1 0 0 0 0,0 0 0 0 0,1 1 0 0 0,-1-1 0 0 0,0 0 0 0 0,1-1 0 0 0,-1 1 0 0 0,0 0 0 0 0,1 0 0 0 0,-1-1 0 0 0,0 1 0 0 0,1-1-19 0 0,22-8 114 0 0,-1-2 0 0 0,-1 0 0 0 0,0-1 0 0 0,0-2 0 0 0,-1 0 0 0 0,-1-1 1 0 0,-1-1-1 0 0,0-1 0 0 0,-1-1 0 0 0,0-1 0 0 0,-2 0 0 0 0,0-1 0 0 0,-2 0 0 0 0,0-2 0 0 0,-1 1 1 0 0,2-7-116 0 0,-9 17 33 0 0,-1-1-1 0 0,1 1 1 0 0,-2-1-1 0 0,1 0 1 0 0,-2-1-1 0 0,0 1 1 0 0,0-1-1 0 0,-1 1 1 0 0,-1-1-1 0 0,0 0 1 0 0,0 0-1 0 0,-2 0 1 0 0,1 0-1 0 0,-2 1 1 0 0,-1-7-32 0 0,2 16-2 0 0,1 0 0 0 0,-1 1 1 0 0,-1-1-1 0 0,1 0 1 0 0,0 1-1 0 0,-1-1 0 0 0,1 1 1 0 0,-1 0-1 0 0,0-1 1 0 0,0 1-1 0 0,0 0 1 0 0,0 0-1 0 0,0 0 0 0 0,0 1 1 0 0,0-1-1 0 0,-1 0 1 0 0,1 1-1 0 0,-1-1 0 0 0,1 1 1 0 0,-1 0-1 0 0,0 0 1 0 0,1 0-1 0 0,-1 0 0 0 0,0 1 1 0 0,0-1-1 0 0,0 1 1 0 0,1-1-1 0 0,-1 1 0 0 0,0 0 1 0 0,0 0-1 0 0,0 0 1 0 0,0 1-1 0 0,1-1 1 0 0,-1 1-1 0 0,0-1 0 0 0,0 1 1 0 0,1 0-1 0 0,-1 0 1 0 0,0 0-1 0 0,1 0 0 0 0,-1 1 1 0 0,1-1-1 0 0,-1 1 1 0 0,1 0-1 0 0,0-1 0 0 0,0 1 1 0 0,0 0-1 0 0,0 0 1 0 0,0 0-1 0 0,0 1 0 0 0,0-1 1 0 0,1 0-1 0 0,-1 1 1 0 0,1-1-1 0 0,0 1 1 0 0,-1 0-1 0 0,1 0 2 0 0,-13 19 28 0 0,2 1 1 0 0,0 1-1 0 0,2-1 1 0 0,0 2-1 0 0,2-1 0 0 0,1 1 1 0 0,1 0-1 0 0,0 1 1 0 0,2 0-1 0 0,1 4-28 0 0,-1-3 99 0 0,1-1-1 0 0,1 1 1 0 0,1 0 0 0 0,1 0-1 0 0,2 0 1 0 0,2 13-99 0 0,-3-39 21 0 0,-1 1 0 0 0,0-1 0 0 0,0 1-1 0 0,1-1 1 0 0,-1 1 0 0 0,1-1 0 0 0,-1 1 0 0 0,1-1-1 0 0,0 0 1 0 0,0 1 0 0 0,-1-1 0 0 0,1 0 0 0 0,0 0 0 0 0,0 0-1 0 0,0 1 1 0 0,0-1 0 0 0,0 0 0 0 0,1 0 0 0 0,-1-1 0 0 0,0 1-1 0 0,0 0 1 0 0,1 0 0 0 0,-1 0 0 0 0,0-1 0 0 0,1 1-1 0 0,-1-1 1 0 0,1 1 0 0 0,-1-1 0 0 0,0 0 0 0 0,1 1 0 0 0,-1-1-1 0 0,1 0 1 0 0,-1 0 0 0 0,1 0 0 0 0,0 0 0 0 0,-1 0-1 0 0,1 0 1 0 0,-1-1 0 0 0,0 1 0 0 0,1 0 0 0 0,-1-1 0 0 0,1 1-1 0 0,-1-1 1 0 0,1 0 0 0 0,-1 1 0 0 0,0-1 0 0 0,1 0-21 0 0,62-44 263 0 0,204-199-557 0 0,-265 241 287 0 0,0 0-1 0 0,0 0 0 0 0,0 0 0 0 0,0 1 0 0 0,0-1 1 0 0,0 1-1 0 0,1 0 0 0 0,-1 0 0 0 0,1 0 1 0 0,0 0-1 0 0,0 1 0 0 0,-1 0 0 0 0,1-1 0 0 0,0 1 1 0 0,0 1-1 0 0,0-1 0 0 0,0 0 0 0 0,0 1 0 0 0,0 0 1 0 0,0 0-1 0 0,0 0 0 0 0,0 1 0 0 0,0-1 1 0 0,0 1-1 0 0,0 0 0 0 0,0 0 0 0 0,0 1 0 0 0,0-1 1 0 0,0 1-1 0 0,-1-1 0 0 0,1 1 0 0 0,-1 0 1 0 0,1 1-1 0 0,-1-1 0 0 0,0 1 0 0 0,0-1 0 0 0,0 1 1 0 0,0 0-1 0 0,0 0 0 0 0,-1 0 0 0 0,1 0 1 0 0,0 3 7 0 0,9 15 25 0 0,-2 0 1 0 0,0 0 0 0 0,-1 1-1 0 0,-2 0 1 0 0,0 0 0 0 0,-1 1 0 0 0,0 7-26 0 0,51-70 393 0 0,-27 11-419 0 0,-29 27 26 0 0,1-1 1 0 0,0 1-1 0 0,0 0 1 0 0,1-1-1 0 0,-1 1 1 0 0,0 0-1 0 0,1 0 0 0 0,-1 1 1 0 0,1-1-1 0 0,-1 0 1 0 0,1 1-1 0 0,0-1 1 0 0,0 1-1 0 0,0 0 1 0 0,0 0-1 0 0,0 0 0 0 0,0 1 1 0 0,0-1-1 0 0,0 0 1 0 0,3 1-1 0 0,0 13-6 0 0,42 143-144 0 0,-47-155 148 0 0,-1 5-110 0 0,0 0 1 0 0,1 0-1 0 0,-1 0 0 0 0,1-1 1 0 0,1 1-1 0 0,-1 0 1 0 0,1-1-1 0 0,0 1 1 0 0,0-1-1 0 0,1 0 1 0 0,-1 1-1 0 0,1-1 1 0 0,1 0-1 0 0,-1-1 0 0 0,1 1 1 0 0,-1-1-1 0 0,1 1 1 0 0,0-1-1 0 0,1 0 1 0 0,-1-1-1 0 0,1 1 1 0 0,0-1-1 0 0,0 0 1 0 0,0 0-1 0 0,0 0 0 0 0,0-1 1 0 0,1 1-1 0 0,-1-1 1 0 0,1-1-1 0 0,-1 1 1 0 0,1-1-1 0 0,2 0 112 0 0,7-3-693 0 0</inkml:trace>
  <inkml:trace contextRef="#ctx0" brushRef="#br2" timeOffset="-100769.263">19918 93 5521 0 0,'6'-9'1776'0'0,"-4"8"-1723"0"0,-1 0 1 0 0,0 1-1 0 0,0-1 1 0 0,-1 0-1 0 0,1 0 1 0 0,0 0-1 0 0,0 0 0 0 0,0 0 1 0 0,0 0-1 0 0,-1 0 1 0 0,1 0-1 0 0,-1 0 1 0 0,1 0-1 0 0,0 0 1 0 0,-1 0-1 0 0,0 0 1 0 0,1 0-1 0 0,-1-1 1 0 0,0 1-1 0 0,1 0 1 0 0,-1 0-1 0 0,0-1 1 0 0,0 1-1 0 0,0 0 1 0 0,0 0-1 0 0,0-1 1 0 0,-1 1-1 0 0,1 0 1 0 0,0 0-1 0 0,0 0 1 0 0,-1-1-1 0 0,1 1 1 0 0,-1 0-1 0 0,1 0 1 0 0,-1 0-1 0 0,0 0 1 0 0,1 0-1 0 0,-1 0 1 0 0,0 0-1 0 0,0 0 1 0 0,1 0-1 0 0,-2 0-53 0 0,-13 1 123 0 0,-2 2-92 0 0,0 1-1 0 0,1 0 1 0 0,-1 1 0 0 0,1 1-1 0 0,0 0 1 0 0,0 1 0 0 0,1 1-1 0 0,-11 7-30 0 0,-6 9 12 0 0,1 2-1 0 0,1 1 1 0 0,1 1-1 0 0,1 1 1 0 0,2 2-1 0 0,1 1 1 0 0,2 1-1 0 0,0 1 1 0 0,3 0-1 0 0,0 2 1 0 0,3 1-1 0 0,0 0 1 0 0,3 1-1 0 0,1 0 0 0 0,-3 18-11 0 0,10-44 6 0 0,1 1 0 0 0,0 0-1 0 0,0 0 1 0 0,1 0-1 0 0,1 0 1 0 0,0 0-1 0 0,1 1 1 0 0,0 0-1 0 0,0-1 1 0 0,2 1-1 0 0,0 0 1 0 0,0 0-1 0 0,1-1 1 0 0,1 1-1 0 0,0 0 1 0 0,0-1-1 0 0,2 1 1 0 0,-1-1-1 0 0,2 0 1 0 0,-1 0-1 0 0,2-1 1 0 0,-1 1-1 0 0,2-1 1 0 0,-1 0-1 0 0,2-1 1 0 0,-1 1-1 0 0,1-1 1 0 0,1-1 0 0 0,5 5-6 0 0,-5-8 24 0 0,0-1 1 0 0,0 0 0 0 0,1 0 0 0 0,-1-1 0 0 0,1 0 0 0 0,0-1-1 0 0,0 0 1 0 0,0-1 0 0 0,1 0 0 0 0,-1 0 0 0 0,0-1 0 0 0,1-1-1 0 0,-1 0 1 0 0,1 0 0 0 0,-1-1 0 0 0,1 0 0 0 0,-1-1 0 0 0,1 0-1 0 0,-1 0 1 0 0,0-1 0 0 0,0-1 0 0 0,-1 0 0 0 0,1 0-25 0 0,11-6-346 0 0,-1 0 0 0 0,0-1 0 0 0,-1-1 0 0 0,-1-1 0 0 0,0-1 0 0 0,0 0 0 0 0,-2-1 0 0 0,0-1 0 0 0,0-1 0 0 0,3-6 346 0 0,19-38-2665 0 0,-27 45 1416 0 0</inkml:trace>
  <inkml:trace contextRef="#ctx0" brushRef="#br2" timeOffset="-100414.012">19662 431 2401 0 0,'101'-7'4794'0'0,"56"3"-3064"0"0,-153 8-1714 0 0,0-1 1 0 0,1 1 0 0 0,-1 0 0 0 0,-1 1 0 0 0,1-1-1 0 0,-1 1 1 0 0,1 0 0 0 0,-1 0 0 0 0,-1 0 0 0 0,1 0-1 0 0,-1 0 1 0 0,0 1 0 0 0,0-1 0 0 0,0 1 0 0 0,-1-1-1 0 0,1 1 1 0 0,-2 0 0 0 0,1-1 0 0 0,0 3-17 0 0,3 10 7 0 0,9 39 39 0 0,-2 1-1 0 0,-2 0 0 0 0,-3 0 1 0 0,-1 35-46 0 0,-4-54-44 0 0,0-25-285 0 0,-1 0 0 0 0,0 0 0 0 0,0 0 0 0 0,-1 0 1 0 0,-1 0-1 0 0,-1 0 0 0 0,0 0 0 0 0,0-1 0 0 0,-5 11 329 0 0,5-15-1084 0 0</inkml:trace>
  <inkml:trace contextRef="#ctx0" brushRef="#br2" timeOffset="-99835.365">20415 751 2545 0 0,'-9'-8'4120'0'0,"-8"25"-3150"0"0,-3 133 252 0 0,6-55-1089 0 0,4 0 1 0 0,5 0 0 0 0,5 84-134 0 0,3-170 35 0 0,0 0 1 0 0,0 0-1 0 0,1 0 1 0 0,0 0-1 0 0,1-1 0 0 0,0 0 1 0 0,0 0-1 0 0,1 0 1 0 0,0 0-1 0 0,0-1 0 0 0,0 0 1 0 0,1 0-1 0 0,0-1 1 0 0,1 0-1 0 0,0 0 0 0 0,-1-1 1 0 0,2 0-1 0 0,-1 0 1 0 0,1-1-1 0 0,-1 0 0 0 0,1 0 1 0 0,0-1-1 0 0,0 0 1 0 0,1-1-1 0 0,-1 0 1 0 0,1 0-1 0 0,-1-1 0 0 0,1 0 1 0 0,-1-1-1 0 0,1 0 1 0 0,4-1-36 0 0,-10 1-145 0 0,-1-1 0 0 0,1 1 1 0 0,0-1-1 0 0,-1 0 1 0 0,1 0-1 0 0,-1 0 0 0 0,1-1 1 0 0,-1 1-1 0 0,0-1 1 0 0,0 0-1 0 0,0 0 0 0 0,0 0 1 0 0,0 0-1 0 0,0 0 1 0 0,0 0-1 0 0,0-1 0 0 0,-1 0 1 0 0,1 1-1 0 0,-1-1 1 0 0,0 0-1 0 0,0 0 0 0 0,0 0 1 0 0,0-1-1 0 0,-1 1 0 0 0,1 0 1 0 0,-1-1-1 0 0,0 1 1 0 0,1-3 144 0 0,0-4-1090 0 0</inkml:trace>
  <inkml:trace contextRef="#ctx0" brushRef="#br2" timeOffset="-99538.892">20147 971 6897 0 0,'-4'12'3558'0'0,"52"19"-3751"0"0,51 4 304 0 0,-1-32-31 0 0,-11-25-3201 0 0,-68 17 2022 0 0</inkml:trace>
  <inkml:trace contextRef="#ctx0" brushRef="#br2" timeOffset="-90303.183">21174 702 1120 0 0,'153'-15'2587'0'0,"118"6"-175"0"0,-66-25-864 0 0,70 2-1239 0 0,-161 23-1664 0 0,-114 6-1164 0 0,0 3 1682 0 0</inkml:trace>
  <inkml:trace contextRef="#ctx0" brushRef="#br2" timeOffset="-89982.326">22090 421 1144 0 0,'27'-11'4856'0'0,"19"12"-4989"0"0,-36 0 551 0 0,266 46 2075 0 0,-268-46-2446 0 0,0-1 6 0 0,0 1 1 0 0,0 0-1 0 0,0 1 1 0 0,0-1-1 0 0,0 1 1 0 0,0 1 0 0 0,-1 0-1 0 0,1 0 1 0 0,-1 0-1 0 0,0 1 1 0 0,0 0-1 0 0,3 2-53 0 0,-22 17 570 0 0,-112 99-661 0 0,-29-38-4307 0 0,145-79 3524 0 0,2 0-239 0 0</inkml:trace>
  <inkml:trace contextRef="#ctx0" brushRef="#br2" timeOffset="-89523.211">23477 329 5113 0 0,'8'-5'308'0'0,"0"0"0"0"0,-1-1-1 0 0,1 0 1 0 0,-1 0 0 0 0,-1-1 0 0 0,1 1-1 0 0,-1-1 1 0 0,0-1 0 0 0,-1 1 0 0 0,0-1-1 0 0,0 0 1 0 0,0-1 0 0 0,1-3-308 0 0,-4 8 81 0 0,-1 4-47 0 0,-1-1-1 0 0,1 1 1 0 0,-1-1-1 0 0,1 1 1 0 0,-1-1-1 0 0,1 1 1 0 0,-1-1-1 0 0,1 1 1 0 0,-1-1-1 0 0,1 0 1 0 0,-1 1-1 0 0,0-1 1 0 0,1 0-1 0 0,-1 1 1 0 0,0-1-1 0 0,0 0 1 0 0,1 1-1 0 0,-1-1 1 0 0,0 0-1 0 0,0 0 1 0 0,0 1-1 0 0,0-1 1 0 0,0 0-1 0 0,0 0 1 0 0,0 1-1 0 0,0-1 1 0 0,0 0-1 0 0,0 1 1 0 0,-1-1-1 0 0,1 0 1 0 0,0 0 0 0 0,0 1-1 0 0,-1-1 1 0 0,1 0-1 0 0,-1 1 1 0 0,1-1-1 0 0,0 1 1 0 0,-1-1-1 0 0,1 0 1 0 0,-1 1-1 0 0,1-1 1 0 0,-1 1-1 0 0,1-1 1 0 0,-1 1-1 0 0,0-1 1 0 0,1 1-1 0 0,-1 0 1 0 0,0-1-1 0 0,1 1 1 0 0,-1 0-1 0 0,0 0 1 0 0,1-1-1 0 0,-1 1 1 0 0,0 0-1 0 0,0 0 1 0 0,1 0-34 0 0,-18-4 6 0 0,0 2 0 0 0,-1 0 0 0 0,1 1 1 0 0,0 1-1 0 0,0 0 0 0 0,0 2 0 0 0,-1 0 1 0 0,1 1-1 0 0,1 0 0 0 0,-1 2 1 0 0,0 0-1 0 0,1 1 0 0 0,0 1 0 0 0,1 1 1 0 0,-1 0-1 0 0,1 1 0 0 0,1 0 0 0 0,0 2 1 0 0,0 0-1 0 0,1 0 0 0 0,1 1 0 0 0,-1 1 1 0 0,2 0-1 0 0,0 1 0 0 0,1 1 0 0 0,-2 2-6 0 0,-7 25-20 0 0,2 1-1 0 0,2 0 0 0 0,1 1 0 0 0,3 1 1 0 0,1 0-1 0 0,3 1 0 0 0,0 8 21 0 0,2-17-5 0 0,3-22 5 0 0,-2 5 6 0 0,1 0 0 0 0,1 0 0 0 0,0 0 0 0 0,2 0 0 0 0,0 0 0 0 0,2 0 0 0 0,0 1 0 0 0,1-1 0 0 0,1 0 0 0 0,3 10-6 0 0,-3-23 6 0 0,1-1 1 0 0,-1 0 0 0 0,1 0 0 0 0,1 0-1 0 0,-1-1 1 0 0,1 0 0 0 0,0 1 0 0 0,0-2-1 0 0,0 1 1 0 0,1 0 0 0 0,-1-1 0 0 0,1 0-1 0 0,0-1 1 0 0,1 1 0 0 0,-1-1 0 0 0,1 0-1 0 0,-1-1 1 0 0,1 0 0 0 0,0 0 0 0 0,0 0-1 0 0,0-1 1 0 0,0 1 0 0 0,0-2 0 0 0,0 1-1 0 0,5-1-6 0 0,183-17 29 0 0,-146-6-644 0 0,-2-40-4672 0 0,-40 51 4289 0 0,1-1-402 0 0</inkml:trace>
  <inkml:trace contextRef="#ctx0" brushRef="#br2" timeOffset="-89167.126">23227 590 2216 0 0,'0'2'135'0'0,"0"0"-1"0"0,0 1 0 0 0,0-1 0 0 0,0 0 0 0 0,0 0 0 0 0,0 0 1 0 0,0 1-1 0 0,1-1 0 0 0,-1 0 0 0 0,1 0 0 0 0,0 0 0 0 0,0 0 0 0 0,-1 0 1 0 0,1 0-1 0 0,1 0 0 0 0,-1 0 0 0 0,0 0 0 0 0,0-1 0 0 0,1 1 1 0 0,-1 0-1 0 0,1-1 0 0 0,-1 1 0 0 0,1-1 0 0 0,0 1 0 0 0,-1-1 0 0 0,1 0 1 0 0,0 0-1 0 0,0 0 0 0 0,0 0 0 0 0,0 0 0 0 0,0 0 0 0 0,0 0 1 0 0,0-1-1 0 0,0 1 0 0 0,1-1 0 0 0,-1 0 0 0 0,1 1-134 0 0,7 0 191 0 0,0 0 1 0 0,0 0-1 0 0,0-1 0 0 0,0 0 0 0 0,0-1 0 0 0,0 0 1 0 0,0 0-1 0 0,0-1 0 0 0,0 0 0 0 0,-1-1 0 0 0,8-3-191 0 0,100-12-117 0 0,-102 31 60 0 0,-2 28-116 0 0,-2 1-1 0 0,-2 0 1 0 0,-1 1 0 0 0,-3 0 0 0 0,-1 0 0 0 0,-2 0 0 0 0,-2 1 0 0 0,-2-1 0 0 0,-2 0 0 0 0,-5 18 173 0 0,3-34-863 0 0,3-18 189 0 0</inkml:trace>
  <inkml:trace contextRef="#ctx0" brushRef="#br2" timeOffset="-87966.225">23856 837 3281 0 0,'-30'100'1543'0'0,"29"-62"-1526"0"0,0-24 27 0 0,0 0 1 0 0,1 0-1 0 0,1 0 1 0 0,0-1-1 0 0,1 1 1 0 0,0 0-1 0 0,1-1 1 0 0,0 1-1 0 0,2 2-44 0 0,-1-14 39 0 0,-1 1-1 0 0,1-1 1 0 0,0 0-1 0 0,-1 0 1 0 0,1 0-1 0 0,0 0 1 0 0,0-1-1 0 0,0 1 1 0 0,1-1-1 0 0,-1 0 1 0 0,0-1-1 0 0,0 1 1 0 0,1-1-1 0 0,-1 1 1 0 0,0-1-1 0 0,1-1 1 0 0,-1 1-1 0 0,0 0 1 0 0,0-1-1 0 0,1 0 1 0 0,-1 0 0 0 0,0 0-1 0 0,0-1 1 0 0,0 0-1 0 0,0 1 1 0 0,0-1-1 0 0,-1 0 1 0 0,1-1-1 0 0,-1 1 1 0 0,1-1-1 0 0,-1 0 1 0 0,0 1-1 0 0,0-2 1 0 0,2-1-39 0 0,5-6 183 0 0,0 0 0 0 0,-1-1 0 0 0,-1 0-1 0 0,0 0 1 0 0,0-1 0 0 0,-1 0 0 0 0,-1 0 0 0 0,0-1 0 0 0,-1 1 0 0 0,-1-1 0 0 0,0-1 0 0 0,0 1 0 0 0,-2 0 0 0 0,0-1 0 0 0,0 0 0 0 0,-1-4-183 0 0,15-70 207 0 0,-15 87-210 0 0,0 0 0 0 0,0 0 1 0 0,0 1-1 0 0,0-1 0 0 0,0 0 1 0 0,0 0-1 0 0,0-1 0 0 0,-1 1 1 0 0,1 0-1 0 0,-1 0 0 0 0,1 0 1 0 0,-1 0-1 0 0,0 0 0 0 0,0-1 1 0 0,0 1-1 0 0,0 0 0 0 0,-1 0 1 0 0,1 0-1 0 0,0 0 0 0 0,-1 0 1 0 0,1 0-1 0 0,-1-1 0 0 0,0 1 1 0 0,0 0-1 0 0,0 1 0 0 0,0-1 1 0 0,0 0-1 0 0,0 0 0 0 0,-1 0 1 0 0,1 1-1 0 0,0-1 0 0 0,-1 0 1 0 0,0 1-1 0 0,1-1 0 0 0,-1 1 1 0 0,0 0-1 0 0,1 0 0 0 0,-1-1 1 0 0,0 1-1 0 0,0 1 0 0 0,0-1 1 0 0,0 0-1 0 0,0 0 0 0 0,0 1 1 0 0,-1-1-1 0 0,1 1 0 0 0,0-1 1 0 0,0 1-1 0 0,0 0 0 0 0,0 0 1 0 0,-1 0-1 0 0,1 0 0 0 0,0 0 1 0 0,0 1-1 0 0,0-1 0 0 0,0 1 1 0 0,0-1-1 0 0,0 1 0 0 0,-1 0 3 0 0,-13 8-250 0 0,1 1 0 0 0,0 0 0 0 0,0 1 0 0 0,1 1 0 0 0,0 0 0 0 0,2 1 0 0 0,-1 0-1 0 0,1 1 1 0 0,1 0 0 0 0,0 1 0 0 0,0 2 250 0 0,-24 46-2752 0 0,30-45 1857 0 0</inkml:trace>
  <inkml:trace contextRef="#ctx0" brushRef="#br2" timeOffset="-56304.191">8245 7181 64 0 0,'-26'16'1279'0'0,"26"8"-45"0"0,31 105-252 0 0,-23-108-826 0 0,0-1 0 0 0,2 0 0 0 0,0-1 0 0 0,1 1-1 0 0,1-2 1 0 0,1 0 0 0 0,0-1 0 0 0,1 0 0 0 0,1-1-1 0 0,1 0 1 0 0,14 10-156 0 0,-22-18 108 0 0,1 1 0 0 0,0-2 1 0 0,0 1-1 0 0,0-1 0 0 0,1-1 0 0 0,1 0 0 0 0,-1 0 1 0 0,1-1-1 0 0,0 0 0 0 0,0-1 0 0 0,0 0 0 0 0,0-1 0 0 0,1 0 1 0 0,0-1-1 0 0,-1 0 0 0 0,1-1 0 0 0,12 0-108 0 0,34-4 33 0 0,0-2-1 0 0,-1-3 0 0 0,0-2 1 0 0,45-15-33 0 0,126-91 88 0 0,-194 94-76 0 0,1 1 0 0 0,0 1 1 0 0,2 3-1 0 0,0 1 1 0 0,1 1-1 0 0,6 1-12 0 0,74-11 18 0 0,0 5 0 0 0,2 6-1 0 0,-1 5 1 0 0,5 5-18 0 0,-111 2 5 0 0,1 1 0 0 0,-1 0 0 0 0,1 0 0 0 0,-1 2 0 0 0,1 0 0 0 0,-1 0 0 0 0,1 1 0 0 0,-1 1 0 0 0,0 0-1 0 0,0 1 1 0 0,0 1 0 0 0,0 0 0 0 0,-1 0 0 0 0,1 1 0 0 0,-1 1 0 0 0,-1 0 0 0 0,0 0 0 0 0,0 1 0 0 0,0 1 0 0 0,-1 0 0 0 0,4 5-5 0 0,1 5 16 0 0,0 1 0 0 0,-2 0 0 0 0,0 1 0 0 0,-2 0-1 0 0,0 1 1 0 0,-1 0 0 0 0,-1 1 0 0 0,-2 0 0 0 0,0 0 0 0 0,-1 1 0 0 0,-1 0 0 0 0,-2 0 0 0 0,0 0 0 0 0,-2 6-16 0 0,1 17 454 0 0,-1-64-461 0 0,0 0 0 0 0,1 0 1 0 0,1 0-1 0 0,1 0 0 0 0,0 0 0 0 0,1 1 0 0 0,1-1 0 0 0,1 1 0 0 0,0 1 0 0 0,1-1 0 0 0,1 1 0 0 0,0 1 0 0 0,1-1 0 0 0,0 2 0 0 0,1-1 0 0 0,1 2 0 0 0,0-1 0 0 0,1 1 0 0 0,0 1 0 0 0,0 1 0 0 0,2 0 0 0 0,-1 0 0 0 0,1 2 0 0 0,0 0 0 0 0,1 0 0 0 0,4 0 7 0 0,251-51 37 0 0,-234 53-35 0 0,6 2 21 0 0,-1 1 0 0 0,0 2 0 0 0,1 2 0 0 0,-1 2 0 0 0,0 2 0 0 0,0 1 0 0 0,0 3 0 0 0,-1 1 0 0 0,0 2 0 0 0,25 12-23 0 0,-12-5 2 0 0,1-2 0 0 0,0-2 0 0 0,1-3 0 0 0,1-2 0 0 0,0-3 0 0 0,0-2 0 0 0,0-3 0 0 0,1-2 0 0 0,21-5-2 0 0,187-31 34 0 0,-206 26 17 0 0,0-3 0 0 0,0-2-1 0 0,-2-3 1 0 0,0-3 0 0 0,45-23-51 0 0,-83 35-119 0 0,0 0 0 0 0,-1-1 0 0 0,0-1 0 0 0,-1-1 1 0 0,-1-1-1 0 0,0 0 0 0 0,0-2 0 0 0,-1 1 0 0 0,-1-2 0 0 0,-1 0 0 0 0,0-1 0 0 0,-1 0 1 0 0,-1-1-1 0 0,-1-1 0 0 0,2-4 119 0 0,2-9-546 0 0</inkml:trace>
  <inkml:trace contextRef="#ctx0" brushRef="#br2" timeOffset="-55019.99">8517 8790 1216 0 0,'0'0'467'0'0,"5"-16"488"0"0,73-170 112 0 0,-41 0-814 0 0,11-119-604 0 0,-45 279 464 0 0,-6 43 575 0 0,0 88-143 0 0,4 0 0 0 0,5-1 0 0 0,5 0 0 0 0,11 45-545 0 0,-13-99 235 0 0,-6-24-52 0 0,1-1 1 0 0,1 0-1 0 0,1 0 1 0 0,2 0 0 0 0,0-1-1 0 0,9 17-183 0 0,-16-39 6 0 0,0 0 0 0 0,0 1 0 0 0,1-1-1 0 0,-1 0 1 0 0,1 0 0 0 0,0 0 0 0 0,0 0-1 0 0,-1 0 1 0 0,1-1 0 0 0,0 1 0 0 0,1 0-1 0 0,-1-1 1 0 0,0 0 0 0 0,0 1 0 0 0,1-1-1 0 0,-1 0 1 0 0,0 0 0 0 0,1 0 0 0 0,-1 0-1 0 0,1-1 1 0 0,-1 1 0 0 0,1-1 0 0 0,0 0-1 0 0,-1 1 1 0 0,1-1 0 0 0,-1 0 0 0 0,1 0-1 0 0,0-1 1 0 0,-1 1 0 0 0,1-1 0 0 0,-1 1-1 0 0,1-1 1 0 0,-1 0 0 0 0,1 0 0 0 0,-1 0-1 0 0,1 0 1 0 0,-1 0 0 0 0,0 0 0 0 0,0-1-1 0 0,0 1 1 0 0,0-1 0 0 0,0 0 0 0 0,0 1-1 0 0,0-1 1 0 0,0 0 0 0 0,0 0 0 0 0,-1 0-1 0 0,1 0 1 0 0,-1-1 0 0 0,0 1 0 0 0,1 0-1 0 0,-1-1 1 0 0,0 1 0 0 0,-1-1 0 0 0,1 1-1 0 0,0-1 1 0 0,-1 1 0 0 0,1-2-6 0 0,89-204-39 0 0,-36 33-50 0 0,-4-51-151 0 0,-20 119-30 0 0,-17 109 193 0 0,17 249 861 0 0,-23-203-525 0 0,1-1 0 0 0,3 0 0 0 0,1-1 0 0 0,3 0 0 0 0,1-1 0 0 0,11 18-259 0 0,-26-61-13 0 0,-1 1 0 0 0,1 0 1 0 0,0 0-1 0 0,1-1 1 0 0,-1 1-1 0 0,0-1 0 0 0,1 1 1 0 0,-1-1-1 0 0,1 1 0 0 0,0-1 1 0 0,0 0-1 0 0,0 0 0 0 0,0 0 1 0 0,0 0-1 0 0,0 0 0 0 0,1 0 1 0 0,-1 0-1 0 0,0-1 0 0 0,1 1 1 0 0,0-1-1 0 0,-1 0 0 0 0,1 0 1 0 0,0 0-1 0 0,0 0 0 0 0,-1 0 1 0 0,1-1-1 0 0,0 1 0 0 0,0-1 1 0 0,0 0-1 0 0,0 0 0 0 0,0 0 1 0 0,0 0-1 0 0,0 0 1 0 0,-1-1-1 0 0,1 1 0 0 0,0-1 1 0 0,0 0-1 0 0,0 0 0 0 0,-1 0 1 0 0,1 0-1 0 0,0 0 0 0 0,-1 0 1 0 0,1-1-1 0 0,-1 1 0 0 0,1-1 1 0 0,-1 0-1 0 0,1-1 13 0 0,47-106-4128 0 0,-42 78 2731 0 0</inkml:trace>
  <inkml:trace contextRef="#ctx0" brushRef="#br2" timeOffset="-54719.066">8776 7997 4497 0 0,'-5'31'2657'0'0,"139"-112"-2936"0"0,-45 13-1340 0 0,-63 50 1004 0 0</inkml:trace>
  <inkml:trace contextRef="#ctx0" brushRef="#br2" timeOffset="-53989.434">9361 8887 5057 0 0,'0'0'48'0'0,"-1"-1"0"0"0,1 1 0 0 0,0 0 0 0 0,-1 0-1 0 0,1-1 1 0 0,0 1 0 0 0,-1 0 0 0 0,1 0 0 0 0,-1 0 0 0 0,1-1 0 0 0,0 1 0 0 0,-1 0 0 0 0,1 0-1 0 0,-1 0 1 0 0,1 0 0 0 0,0 0 0 0 0,-1 0 0 0 0,1 0 0 0 0,-1 0 0 0 0,1 0 0 0 0,0 0-1 0 0,-1 0 1 0 0,1 0 0 0 0,-1 0 0 0 0,1 0 0 0 0,0 1 0 0 0,-1-1 0 0 0,1 0 0 0 0,-1 0-1 0 0,1 0 1 0 0,0 1 0 0 0,-1-1 0 0 0,1 0 0 0 0,0 0 0 0 0,-1 1 0 0 0,1-1 0 0 0,0 0-1 0 0,0 1 1 0 0,-1-1 0 0 0,1 0 0 0 0,0 1 0 0 0,0-1 0 0 0,-1 0 0 0 0,1 1 0 0 0,0-1 0 0 0,0 1-1 0 0,0-1 1 0 0,0 0 0 0 0,0 1 0 0 0,0-1 0 0 0,-1 1-48 0 0,74-276 103 0 0,-27 86-92 0 0,13-48-454 0 0,12-141 443 0 0,-41 93-342 0 0,-29 281 370 0 0,0 0 0 0 0,-1 1 0 0 0,1-1 1 0 0,-1 0-1 0 0,0 0 0 0 0,-1 0 0 0 0,1 1 0 0 0,-1-1 0 0 0,1 0 0 0 0,-1 0 0 0 0,0 1 1 0 0,0-1-1 0 0,-1 0 0 0 0,1 1 0 0 0,-1-1 0 0 0,0 1 0 0 0,0 0 0 0 0,0 0 0 0 0,0 0 0 0 0,0 0 1 0 0,-1 0-1 0 0,0 0 0 0 0,1 0 0 0 0,-1 1 0 0 0,0-1 0 0 0,0 1 0 0 0,0 0 0 0 0,-1 0 1 0 0,1 0-1 0 0,0 0 0 0 0,-1 1 0 0 0,1-1 0 0 0,-1 1 0 0 0,0 0 0 0 0,1 0 0 0 0,-1 0 0 0 0,0 1 1 0 0,0-1-1 0 0,0 1 0 0 0,1 0 0 0 0,-1 0 0 0 0,0 0 0 0 0,0 0 0 0 0,0 1 0 0 0,1 0 1 0 0,-1 0-1 0 0,0 0 0 0 0,-2 1-28 0 0,-4 3 31 0 0,1 0 0 0 0,-1 1 1 0 0,1 0-1 0 0,0 0 1 0 0,1 1-1 0 0,0 0 0 0 0,0 1 1 0 0,0 0-1 0 0,1 0 0 0 0,0 0 1 0 0,1 1-1 0 0,0 0 0 0 0,0 1 1 0 0,1-1-1 0 0,0 1 1 0 0,1 0-1 0 0,0 0 0 0 0,0 0 1 0 0,1 1-1 0 0,0-1 0 0 0,1 1 1 0 0,1 0-1 0 0,-1 0 0 0 0,2 0 1 0 0,0 0-1 0 0,0-1 1 0 0,1 2-32 0 0,4 63-11 0 0,4-1 0 0 0,3 0 1 0 0,4-1-1 0 0,2 0 0 0 0,27 66 11 0 0,49 70 86 0 0,-87-198-79 0 0,0-1 0 0 0,0 0 0 0 0,1 0 0 0 0,0-1 1 0 0,1 0-1 0 0,0-1 0 0 0,0 1 0 0 0,1-2 0 0 0,0 1 0 0 0,0-2 1 0 0,1 1-1 0 0,0-1 0 0 0,2 0-7 0 0,-7-7-3 0 0,0 0 1 0 0,0-1-1 0 0,-1 0 1 0 0,1 0-1 0 0,-1 0 1 0 0,0-1-1 0 0,1 0 0 0 0,-1 0 1 0 0,-1 0-1 0 0,1-1 1 0 0,0 1-1 0 0,-1-1 1 0 0,0 0-1 0 0,1-1 0 0 0,-2 1 1 0 0,1-1-1 0 0,0 1 1 0 0,-1-1-1 0 0,0 0 1 0 0,0-1-1 0 0,-1 1 0 0 0,1 0 1 0 0,-1-1-1 0 0,0 1 1 0 0,-1-1-1 0 0,1 0 1 0 0,0-4 2 0 0,97-393-753 0 0,-91 358 692 0 0,-8 44 69 0 0,0 1 7 0 0,0 1 2 0 0,-3 512 1629 0 0,2-493-1528 0 0,0-9-72 0 0,1 1 0 0 0,0-1 0 0 0,0 0 0 0 0,1 1 0 0 0,1-1-1 0 0,0 0 1 0 0,0 0 0 0 0,1 0 0 0 0,0 0 0 0 0,1 0 0 0 0,3 5-46 0 0,-5-15-19 0 0,1 0-1 0 0,0-1 1 0 0,-1 1 0 0 0,1 0 0 0 0,0-1 0 0 0,0 0 0 0 0,-1 1 0 0 0,1-1 0 0 0,0 0 0 0 0,0-1 0 0 0,0 1 0 0 0,-1 0 0 0 0,1-1 0 0 0,0 0 0 0 0,-1 1 0 0 0,1-1-1 0 0,0 0 1 0 0,-1 0 0 0 0,1-1 0 0 0,-1 1 0 0 0,0 0 0 0 0,1-1 0 0 0,-1 0 0 0 0,0 1 0 0 0,0-1 0 0 0,0 0 0 0 0,0 0 0 0 0,0 0 0 0 0,0 0 0 0 0,-1-1 0 0 0,1 1 0 0 0,-1 0-1 0 0,1-1 1 0 0,-1 1 0 0 0,0-1 0 0 0,0 1 0 0 0,0-2 19 0 0,0 3-21 0 0,79-154-4061 0 0,-71 130 3236 0 0</inkml:trace>
  <inkml:trace contextRef="#ctx0" brushRef="#br2" timeOffset="-53663.036">9871 7957 3825 0 0,'-16'24'1489'0'0,"13"-22"-1435"0"0,0 1 1 0 0,0-1-1 0 0,0 1 0 0 0,0 0 0 0 0,1 0 0 0 0,-1 0 0 0 0,1 0 0 0 0,0 0 0 0 0,0 1 1 0 0,0-1-1 0 0,0 1 0 0 0,0-1 0 0 0,1 1 0 0 0,0 0 0 0 0,0-1 0 0 0,0 1 0 0 0,0 0 1 0 0,0 0-1 0 0,1 0 0 0 0,-1 0 0 0 0,1 0 0 0 0,0 0 0 0 0,1 0 0 0 0,-1 0 1 0 0,1 0-1 0 0,-1-1 0 0 0,1 1 0 0 0,0 0 0 0 0,1 0 0 0 0,-1 0 0 0 0,1-1 0 0 0,-1 1 1 0 0,1-1-1 0 0,0 1 0 0 0,1-1 0 0 0,-1 0 0 0 0,0 0 0 0 0,1 0 0 0 0,0 0 0 0 0,-1 0 1 0 0,3 0-55 0 0,2-1 23 0 0,1-1 0 0 0,-1-1 0 0 0,1 1 0 0 0,-1-1 0 0 0,1-1 0 0 0,-1 1 0 0 0,1-1 0 0 0,-1-1 0 0 0,1 1 0 0 0,-1-1 0 0 0,0 0 0 0 0,0-1 0 0 0,0 0 0 0 0,0 0 0 0 0,0 0 0 0 0,-1-1 0 0 0,1 0 0 0 0,-1-1 0 0 0,3-2-23 0 0,10-3-417 0 0,40-27-888 0 0,-38 23 665 0 0</inkml:trace>
  <inkml:trace contextRef="#ctx0" brushRef="#br2" timeOffset="-53365.42">10289 8041 2553 0 0,'5'257'3151'0'0,"5"-198"-2815"0"0,-2-1 1 0 0,-4 1-1 0 0,-1 0 1 0 0,-4 5-337 0 0,10-31-878 0 0,-5-41-645 0 0,13-19 683 0 0</inkml:trace>
  <inkml:trace contextRef="#ctx0" brushRef="#br2" timeOffset="-52522.277">10643 8245 5257 0 0,'-19'175'2691'0'0,"9"-94"-2529"0"0,9-66-102 0 0,1-8 25 0 0,0 1 0 0 0,-1 0 0 0 0,0-1 0 0 0,0 1 1 0 0,-1-1-1 0 0,1 1 0 0 0,-2-1 0 0 0,1 0 0 0 0,-1 0 0 0 0,0 0 1 0 0,0 0-1 0 0,-1-1 0 0 0,0 1 0 0 0,-3 2-85 0 0,-5-22 89 0 0,9-3-214 0 0,1 0 0 0 0,1 0 0 0 0,0-1 0 0 0,1 1-1 0 0,0-1 1 0 0,2 1 0 0 0,0 0 0 0 0,2-9 125 0 0,-1 5-465 0 0,1 0 1 0 0,1 1-1 0 0,1-1 1 0 0,1 1-1 0 0,0 0 1 0 0,1 0-1 0 0,1 1 0 0 0,1 0 1 0 0,1 1-1 0 0,0 0 1 0 0,1 0-1 0 0,1 2 1 0 0,1-1-1 0 0,0 2 1 0 0,6-6 464 0 0,-17 19 70 0 0,0-1 0 0 0,0 0 0 0 0,0 0 0 0 0,1 1 0 0 0,-1 0 0 0 0,0-1 0 0 0,1 1 0 0 0,-1 1 0 0 0,1-1 0 0 0,-1 0 0 0 0,1 1 0 0 0,-1 0 0 0 0,1 0 0 0 0,-1 0 0 0 0,1 0 0 0 0,-1 0 0 0 0,1 1 0 0 0,-1-1 0 0 0,1 1 0 0 0,-1 0 0 0 0,0 0 0 0 0,1 1 0 0 0,-1-1 0 0 0,0 1 0 0 0,0-1 0 0 0,0 1 1 0 0,0 0-1 0 0,0 0 0 0 0,0 0 0 0 0,0 1 0 0 0,-1-1 0 0 0,1 1 0 0 0,-1-1 0 0 0,0 1 0 0 0,0 0 0 0 0,0 0 0 0 0,1 1-70 0 0,67 120 2882 0 0,-66-115-2775 0 0,0-1 1 0 0,-1 1-1 0 0,1 0 1 0 0,-2 0-1 0 0,1 0 1 0 0,-1 0-1 0 0,-1 1 1 0 0,0-1-1 0 0,0 0 0 0 0,-1 1 1 0 0,0-1-1 0 0,-1 1 1 0 0,0-1-1 0 0,0 1 1 0 0,-1-1-1 0 0,0 0 1 0 0,0 0-1 0 0,-1 0 1 0 0,-1 0-1 0 0,1-1 1 0 0,-2 1-1 0 0,1-1 1 0 0,-1 0-1 0 0,-3 4-107 0 0,7-11-9 0 0,-8 15 74 0 0,9-31-304 0 0,11-27-165 0 0,2 0-1 0 0,2 0 1 0 0,2 2-1 0 0,1 0 1 0 0,2 1 0 0 0,2 1-1 0 0,16-21 405 0 0,-37 57 1 0 0,1 0 1 0 0,0 0-1 0 0,0 0 1 0 0,0 0-1 0 0,1 1 0 0 0,-1-1 1 0 0,0 0-1 0 0,1 1 0 0 0,-1 0 1 0 0,1-1-1 0 0,-1 1 1 0 0,1 0-1 0 0,0 0 0 0 0,-1 1 1 0 0,1-1-1 0 0,0 0 0 0 0,0 1 1 0 0,0 0-1 0 0,-1 0 1 0 0,1 0-1 0 0,0 0 0 0 0,0 0 1 0 0,0 0-1 0 0,0 1 0 0 0,-1-1 1 0 0,1 1-1 0 0,0 0 1 0 0,-1 0-1 0 0,1 0 0 0 0,0 0 1 0 0,-1 0-1 0 0,1 1 0 0 0,-1-1 1 0 0,0 1-1 0 0,1-1 1 0 0,1 3-2 0 0,71 76 978 0 0,-68-67-809 0 0,-1 1-1 0 0,0 0 0 0 0,0 0 0 0 0,-2 1 0 0 0,0-1 1 0 0,0 1-1 0 0,-1 0 0 0 0,-1 0 0 0 0,-1 1 1 0 0,0 4-169 0 0,0-5-314 0 0,0 0 0 0 0,1 0 0 0 0,0 1 0 0 0,2-1 0 0 0,-1 0 0 0 0,2-1 1 0 0,0 1-1 0 0,1-1 0 0 0,0 0 0 0 0,4 4 314 0 0,-9-16-126 0 0,0 0 0 0 0,0 0 0 0 0,0 0 0 0 0,0 0 0 0 0,0 0 0 0 0,1-1 0 0 0,-1 1 0 0 0,1 0 0 0 0,-1-1 0 0 0,1 1 1 0 0,-1-1-1 0 0,1 0 0 0 0,0 1 0 0 0,0-1 0 0 0,0 0 0 0 0,0 0 0 0 0,0 0 0 0 0,0 0 0 0 0,0-1 0 0 0,0 1 0 0 0,0 0 0 0 0,0-1 0 0 0,0 0 0 0 0,1 1 0 0 0,-1-1 0 0 0,0 0 0 0 0,0 0 0 0 0,0 0 0 0 0,0 0 0 0 0,1-1 1 0 0,-1 1-1 0 0,0-1 0 0 0,0 1 0 0 0,0-1 0 0 0,0 0 0 0 0,0 1 0 0 0,0-1 0 0 0,0 0 0 0 0,0-1 0 0 0,0 1 0 0 0,0 0 0 0 0,-1 0 0 0 0,2-1 126 0 0,7-8 87 0 0,-1-1-1 0 0,1 1 1 0 0,-2-2-1 0 0,0 1 1 0 0,0-1-1 0 0,-1 0 1 0 0,0 0-1 0 0,-1-1 1 0 0,-1 0 0 0 0,2-6-87 0 0,7-13 310 0 0,-7 20 29 0 0,0-1-1 0 0,-1 0 0 0 0,0 0 1 0 0,-1 0-1 0 0,-1-1 1 0 0,0 0-1 0 0,-1 1 0 0 0,-1-1 1 0 0,0 0-1 0 0,0-1 0 0 0,-2 1 1 0 0,0 0-1 0 0,0 0 0 0 0,-2-7-338 0 0,1 18 50 0 0,-1 1-1 0 0,1 0 1 0 0,-1-1-1 0 0,0 1 1 0 0,1 0-1 0 0,-1 0 0 0 0,0 0 1 0 0,0 1-1 0 0,0-1 1 0 0,-1 0-1 0 0,1 1 0 0 0,0-1 1 0 0,-1 1-1 0 0,1 0 1 0 0,0 0-1 0 0,-1 0 1 0 0,0 0-1 0 0,1 0 0 0 0,-1 1 1 0 0,0-1-1 0 0,1 1 1 0 0,-1-1-1 0 0,0 1 1 0 0,1 0-1 0 0,-1 0 0 0 0,0 0 1 0 0,1 1-1 0 0,-1-1 1 0 0,0 1-1 0 0,1-1 0 0 0,-1 1 1 0 0,0 0-1 0 0,1 0 1 0 0,-1 0-1 0 0,1 0 1 0 0,0 1-1 0 0,-1-1 0 0 0,1 1 1 0 0,0-1-1 0 0,0 1 1 0 0,0 0-1 0 0,0 0 1 0 0,0 0-1 0 0,0 0 0 0 0,0 0 1 0 0,1 0-1 0 0,-1 0 1 0 0,1 0-1 0 0,0 1 1 0 0,-1-1-1 0 0,1 2-49 0 0,-18 24 50 0 0,3 0 0 0 0,0 1 1 0 0,1 0-1 0 0,2 1 0 0 0,1 1 1 0 0,2 0-1 0 0,1 1 0 0 0,1 0 0 0 0,2 0 1 0 0,1 0-1 0 0,1 1 0 0 0,2 0 0 0 0,2 18-50 0 0,17 0 15 0 0,-4-63-15 0 0,57-59 27 0 0,-67 66-19 0 0,-1 0 0 0 0,1 0 1 0 0,1 0-1 0 0,-1 1 1 0 0,0-1-1 0 0,1 1 0 0 0,0 0 1 0 0,0 0-1 0 0,1 0 0 0 0,-1 1 1 0 0,1 0-1 0 0,-1-1 1 0 0,1 2-1 0 0,0-1 0 0 0,0 0 1 0 0,0 1-1 0 0,1 0 0 0 0,-1 0 1 0 0,0 1-1 0 0,1-1 0 0 0,-1 1 1 0 0,1 0-1 0 0,0 1 1 0 0,-1 0-1 0 0,1-1 0 0 0,0 2 1 0 0,-1-1-1 0 0,1 1 0 0 0,0 0 1 0 0,-1 0-1 0 0,1 0 0 0 0,-1 1 1 0 0,2 0-9 0 0,213 126 152 0 0,-218-127-158 0 0,0 0 0 0 0,0 0 0 0 0,0 0 0 0 0,0 0 0 0 0,0-1 0 0 0,0 1 0 0 0,0-1 0 0 0,1 0 0 0 0,-1 1 0 0 0,0-1 0 0 0,0 0 0 0 0,0 0 0 0 0,0 0 0 0 0,1-1 0 0 0,-1 1 0 0 0,0 0 0 0 0,0-1 0 0 0,0 1 0 0 0,0-1 0 0 0,0 0 0 0 0,0 0 0 0 0,0 0 0 0 0,0 0 0 0 0,0 0 0 0 0,0 0 0 0 0,-1 0 0 0 0,1-1 0 0 0,0 1 0 0 0,-1-1 0 0 0,1 1-1 0 0,-1-1 1 0 0,0 1 0 0 0,1-1 0 0 0,-1 0 0 0 0,0 0 0 0 0,0 0 0 0 0,0 0 0 0 0,0 0 0 0 0,0 0 0 0 0,-1 0 0 0 0,1 0 0 0 0,0 0 6 0 0,23-93-1778 0 0,-20-44-960 0 0,-3 84 1291 0 0</inkml:trace>
  <inkml:trace contextRef="#ctx0" brushRef="#br2" timeOffset="-52234.059">10520 7513 8706 0 0,'-35'36'3097'0'0,"2"-4"-2449"0"0,-2-3-648 0 0,3-4-48 0 0,5-6-208 0 0,11-4-369 0 0,3 2-351 0 0,7-11-512 0 0,15 1 1032 0 0,4-14-904 0 0,3 3-457 0 0</inkml:trace>
  <inkml:trace contextRef="#ctx0" brushRef="#br2" timeOffset="-51753.389">10291 7662 6897 0 0,'-6'29'2409'0'0,"-1"-2"-2369"0"0,-7-11-544 0 0,8-3-104 0 0,4-2-592 0 0,2 2 703 0 0,11-6-623 0 0,3 1-96 0 0</inkml:trace>
  <inkml:trace contextRef="#ctx0" brushRef="#br2" timeOffset="-47721.339">14018 6957 4609 0 0,'-1'0'38'0'0,"1"1"0"0"0,0-1 1 0 0,-1 1-1 0 0,1-1 0 0 0,0 1 0 0 0,-1-1 1 0 0,1 1-1 0 0,-1-1 0 0 0,1 0 0 0 0,0 1 1 0 0,-1-1-1 0 0,1 0 0 0 0,-1 1 0 0 0,1-1 1 0 0,-1 0-1 0 0,1 0 0 0 0,-1 1 0 0 0,0-1 0 0 0,1 0 1 0 0,-1 0-1 0 0,1 0 0 0 0,-1 0 0 0 0,1 0 1 0 0,-1 0-1 0 0,0 0 0 0 0,1 0 0 0 0,-1 0 1 0 0,1 0-1 0 0,-1 0 0 0 0,1 0 0 0 0,-1 0 1 0 0,0 0-1 0 0,1 0 0 0 0,-1-1 0 0 0,1 1 1 0 0,-1 0-1 0 0,1 0 0 0 0,-1-1 0 0 0,1 1 0 0 0,-1 0 1 0 0,1-1-1 0 0,0 1 0 0 0,-1-1 0 0 0,1 1 1 0 0,-1 0-1 0 0,1-1 0 0 0,0 1 0 0 0,-1-1 1 0 0,1 1-1 0 0,0-1 0 0 0,-1 1 0 0 0,1-1 1 0 0,0 1-1 0 0,0-1 0 0 0,0 0 0 0 0,0 1 1 0 0,-1-1-1 0 0,1 1 0 0 0,0-1 0 0 0,0 1 0 0 0,0-1 1 0 0,0 0-1 0 0,0 1 0 0 0,0-1 0 0 0,0 1 1 0 0,1-1-1 0 0,-1 0-38 0 0,200-385-934 0 0,53-51 934 0 0,-60 108-1793 0 0,-142 241 1190 0 0</inkml:trace>
  <inkml:trace contextRef="#ctx0" brushRef="#br2" timeOffset="-47062.125">14116 6627 4481 0 0,'0'0'65'0'0,"0"-1"0"0"0,0 0 0 0 0,-1 1 0 0 0,1-1 0 0 0,0 1 0 0 0,-1-1 0 0 0,1 1 0 0 0,-1-1 0 0 0,1 1 0 0 0,0-1 0 0 0,-1 1 0 0 0,1 0 0 0 0,-1-1 1 0 0,1 1-1 0 0,-1 0 0 0 0,0-1 0 0 0,1 1 0 0 0,-1 0 0 0 0,1-1 0 0 0,-1 1 0 0 0,1 0 0 0 0,-1 0 0 0 0,0 0 0 0 0,1 0 0 0 0,-1 0 0 0 0,0 0 0 0 0,1 0 0 0 0,-1 0 0 0 0,1 0 0 0 0,-1 0 0 0 0,0 0 0 0 0,1 0 0 0 0,-1 0 0 0 0,0 0 0 0 0,1 0 0 0 0,-1 1 0 0 0,1-1 0 0 0,-1 0 0 0 0,1 0 1 0 0,-1 1-1 0 0,1-1 0 0 0,-1 0 0 0 0,1 1 0 0 0,-1-1 0 0 0,1 1 0 0 0,-1-1 0 0 0,1 1 0 0 0,-1-1 0 0 0,1 1 0 0 0,0-1 0 0 0,-1 1 0 0 0,1-1 0 0 0,0 1 0 0 0,-1-1 0 0 0,1 1 0 0 0,0 0 0 0 0,0-1 0 0 0,0 1 0 0 0,0-1 0 0 0,-1 1 0 0 0,1 0 0 0 0,0-1 0 0 0,0 1 0 0 0,0 0 1 0 0,0 0-66 0 0,36-527-963 0 0,-34 516 834 0 0,-2 4-11 0 0,0 0 1 0 0,0 0-1 0 0,1 0 0 0 0,0 0 0 0 0,0 0 1 0 0,0 0-1 0 0,1 0 0 0 0,0 0 1 0 0,0 0-1 0 0,0 1 0 0 0,1-1 1 0 0,-1 1-1 0 0,2 0 0 0 0,-1 0 1 0 0,0 0-1 0 0,1 0 0 0 0,0 1 1 0 0,0-1-1 0 0,1 1 0 0 0,-1 0 1 0 0,5-3 139 0 0,-6 6 111 0 0,0 1 1 0 0,-1 0-1 0 0,1 0 1 0 0,0 0-1 0 0,0 0 1 0 0,0 1 0 0 0,0-1-1 0 0,0 1 1 0 0,-1-1-1 0 0,1 1 1 0 0,0 0-1 0 0,-1 0 1 0 0,1 0-1 0 0,0 0 1 0 0,-1 1-1 0 0,1-1 1 0 0,-1 1 0 0 0,0 0-1 0 0,0-1 1 0 0,1 1-1 0 0,-1 0 1 0 0,0 0-1 0 0,0 1 1 0 0,-1-1-1 0 0,1 0 1 0 0,0 1-1 0 0,-1-1-111 0 0,4 3-149 0 0,16 14 218 0 0,-10-11 70 0 0,-1 0 1 0 0,-1 1 0 0 0,1 0-1 0 0,-1 0 1 0 0,-1 1-1 0 0,0 0 1 0 0,0 1-1 0 0,-1-1 1 0 0,-1 2-1 0 0,1-1 1 0 0,3 12-140 0 0,-10-18 45 0 0,-1 0-1 0 0,0 0 1 0 0,-1 0 0 0 0,1 0 0 0 0,-1-1-1 0 0,0 1 1 0 0,0 0 0 0 0,0-1 0 0 0,-1 1-1 0 0,1-1 1 0 0,-1 0 0 0 0,0 1-1 0 0,0-2 1 0 0,-1 1 0 0 0,1 0 0 0 0,-1-1-1 0 0,-1 1-44 0 0,-7 11 107 0 0,-14 17-247 0 0,2 2 1 0 0,1 0-1 0 0,2 2 1 0 0,1 0-1 0 0,-3 14 140 0 0,-10 18-3038 0 0,26-53 1862 0 0</inkml:trace>
  <inkml:trace contextRef="#ctx0" brushRef="#br2" timeOffset="-46224.013">15317 4644 5593 0 0,'-19'-17'2383'0'0,"12"24"-2288"0"0,-234 368 584 0 0,24-20 1144 0 0,7-22 341 0 0,-6-2-1118 0 0,105-152-993 0 0,-36 40-1452 0 0,147-219 1321 0 0,-5 9-350 0 0,4-5-6279 0 0,1-5 5468 0 0</inkml:trace>
  <inkml:trace contextRef="#ctx0" brushRef="#br2" timeOffset="-45847.167">14218 5780 2881 0 0,'-2'1'93'0'0,"-1"1"0"0"0,1 0 0 0 0,-1-1 0 0 0,1 1 0 0 0,0 0 0 0 0,0 0 0 0 0,0 1 0 0 0,0-1 0 0 0,0 0 0 0 0,0 1 0 0 0,1-1 0 0 0,-1 1 0 0 0,1-1 0 0 0,0 1 0 0 0,0 0 0 0 0,0 0 0 0 0,0-1 0 0 0,0 1 0 0 0,0 0 0 0 0,1 0 0 0 0,-1 0 0 0 0,1 0 0 0 0,0 0 0 0 0,0 0 0 0 0,0 0 0 0 0,0 0 0 0 0,1 0 0 0 0,-1 0 0 0 0,1-1 0 0 0,0 1 0 0 0,0 0 0 0 0,0 0 0 0 0,0 0 0 0 0,0-1 0 0 0,0 1 0 0 0,1 0 0 0 0,-1-1 0 0 0,1 0 0 0 0,0 1 0 0 0,0-1 0 0 0,0 0 0 0 0,0 0 0 0 0,0 0 0 0 0,0 0 0 0 0,1 0 0 0 0,-1 0 0 0 0,1-1 0 0 0,-1 1 0 0 0,1-1 0 0 0,0 0 0 0 0,-1 1 0 0 0,1-1 0 0 0,0-1 0 0 0,0 1 0 0 0,0 0 0 0 0,0-1 0 0 0,-1 1 0 0 0,2-1-93 0 0,178 45 815 0 0,-89-5-740 0 0,-91-37-58 0 0,-1 0-1 0 0,0 0 1 0 0,0 0 0 0 0,0 0 0 0 0,0 0 0 0 0,0 1 0 0 0,0-1 0 0 0,-1 0 0 0 0,0 0 0 0 0,0 1 0 0 0,0-1 0 0 0,0 0 0 0 0,0 1-1 0 0,0-1 1 0 0,-1 0 0 0 0,0 0 0 0 0,1 0 0 0 0,-1 1 0 0 0,-1-1 0 0 0,1 0 0 0 0,0 0 0 0 0,-1 0 0 0 0,1 0 0 0 0,-1-1 0 0 0,0 1-1 0 0,0 0 1 0 0,0-1-17 0 0,-9 21 150 0 0,-13 35 119 0 0,-3-1-1 0 0,-2-2 0 0 0,-2 0 0 0 0,-3-2 0 0 0,-10 8-268 0 0,-1 6 134 0 0,-60 66-299 0 0,11-16-4845 0 0,89-110 4108 0 0</inkml:trace>
  <inkml:trace contextRef="#ctx0" brushRef="#br2" timeOffset="-44767.012">16398 2778 1776 0 0,'-38'-46'4535'0'0,"36"35"-4326"0"0,-1 0 0 0 0,1 0 0 0 0,-2 0 1 0 0,0 0-1 0 0,0 0 0 0 0,-1 1 0 0 0,0 0 1 0 0,-1 0-1 0 0,0 0 0 0 0,-4-4-209 0 0,-42-11 622 0 0,11-4-482 0 0,36 27-121 0 0,1 0 1 0 0,0 1 0 0 0,-1 0 0 0 0,1 0 0 0 0,-1 0 0 0 0,1 0 0 0 0,-1 1 0 0 0,1 0-1 0 0,-1 0 1 0 0,1 0 0 0 0,-1 0 0 0 0,1 1 0 0 0,-1 0 0 0 0,1 0 0 0 0,-1 0-1 0 0,1 0 1 0 0,0 1 0 0 0,0 0 0 0 0,-4 2-20 0 0,4-3 1 0 0,-16 11 2 0 0,1 1 0 0 0,1 1-1 0 0,0 0 1 0 0,1 2 0 0 0,0 0-1 0 0,2 0 1 0 0,0 2 0 0 0,0 0-1 0 0,2 0 1 0 0,0 2 0 0 0,2-1-1 0 0,0 2 1 0 0,1-1 0 0 0,1 1-1 0 0,1 1 1 0 0,0 0 0 0 0,-2 16-3 0 0,-7 13 109 0 0,1 0 0 0 0,3 0 0 0 0,3 1 0 0 0,1 1 0 0 0,3 0 0 0 0,2 0 0 0 0,3 0 0 0 0,3 32-109 0 0,0-70 82 0 0,1 0 0 0 0,1-1 0 0 0,0 1 0 0 0,1-1 0 0 0,0 0 0 0 0,1 0 0 0 0,0 0 0 0 0,2-1 0 0 0,-1 0 0 0 0,2 0 0 0 0,0-1 0 0 0,8 9-82 0 0,-12-15 29 0 0,0-1 1 0 0,0 1 0 0 0,1-1-1 0 0,0 0 1 0 0,0 0 0 0 0,0 0-1 0 0,1-1 1 0 0,0 0 0 0 0,-1 0-1 0 0,2-1 1 0 0,-1 0 0 0 0,0 0-1 0 0,0-1 1 0 0,1 0 0 0 0,-1 0 0 0 0,1 0-1 0 0,0-1 1 0 0,0-1 0 0 0,-1 1-1 0 0,1-1 1 0 0,0 0 0 0 0,0-1-1 0 0,-1 0 1 0 0,1 0 0 0 0,4-2-30 0 0,107-43-550 0 0,-109 40 52 0 0,0-2 0 0 0,-1 1 0 0 0,0-1 0 0 0,0 0 0 0 0,-1-1 0 0 0,0 0 0 0 0,0 0 0 0 0,-1-1 0 0 0,0 0 0 0 0,-1 0 0 0 0,0-1-1 0 0,-1 0 1 0 0,1-2 498 0 0,6-8-976 0 0,-1 1-65 0 0</inkml:trace>
  <inkml:trace contextRef="#ctx0" brushRef="#br2" timeOffset="-44409.905">16112 3084 4513 0 0,'-9'4'2505'0'0,"29"5"-1660"0"0,37 3 630 0 0,92-54-300 0 0,-127 51-1190 0 0,-16-3 15 0 0,26 45 0 0 0,-28 23 102 0 0,-4 0 0 0 0,-2 0 1 0 0,-4 0-1 0 0,-4 0 0 0 0,-2-1 0 0 0,-4-1 0 0 0,-13 36-102 0 0,24-77-626 0 0,4-21-3300 0 0,1-11 2554 0 0</inkml:trace>
  <inkml:trace contextRef="#ctx0" brushRef="#br2" timeOffset="-44037.027">16854 3324 7017 0 0,'-15'51'4011'0'0,"1"67"-3830"0"0,19 124-42 0 0,-8-235-1292 0 0,3-7-5620 0 0,0 0 6136 0 0</inkml:trace>
  <inkml:trace contextRef="#ctx0" brushRef="#br2" timeOffset="-43720.413">16613 3300 3601 0 0,'1'0'97'0'0,"-1"0"1"0"0,0-1-1 0 0,0 1 1 0 0,0-1-1 0 0,0 1 1 0 0,1-1 0 0 0,-1 1-1 0 0,0-1 1 0 0,0 1-1 0 0,0-1 1 0 0,0 1-1 0 0,0-1 1 0 0,0 1-1 0 0,0 0 1 0 0,0-1-1 0 0,0 1 1 0 0,-1-1-1 0 0,1 1 1 0 0,0-1 0 0 0,0 1-1 0 0,0-1 1 0 0,0 1-1 0 0,-1-1 1 0 0,1 1-1 0 0,0 0 1 0 0,0-1-1 0 0,-1 1 1 0 0,1 0-1 0 0,0-1 1 0 0,-1 1 0 0 0,1 0-1 0 0,-1-1 1 0 0,1 1-1 0 0,0 0 1 0 0,-1 0-1 0 0,1-1 1 0 0,-1 1-1 0 0,1 0 1 0 0,0 0-1 0 0,-1 0 1 0 0,1-1-1 0 0,-1 1 1 0 0,1 0-98 0 0,133-60 1472 0 0,-126 55-1463 0 0,-1 0-1 0 0,1 0 1 0 0,0 1-1 0 0,0 0 1 0 0,1 0-1 0 0,-1 1 1 0 0,1 0-1 0 0,0 0 0 0 0,0 0 1 0 0,0 1-1 0 0,0 1 1 0 0,0-1-1 0 0,0 1 1 0 0,0 1-1 0 0,0-1 1 0 0,1 1-1 0 0,-1 1 1 0 0,0 0-1 0 0,0 0 1 0 0,0 0-1 0 0,0 1 1 0 0,0 0-1 0 0,0 1 0 0 0,0 0 1 0 0,0 0-1 0 0,1 1-8 0 0,-8-3-22 0 0,-1-1-17 0 0,0 0-41 0 0,0 0-49 0 0,0 0-58 0 0,0 0-97 0 0,0 0-192 0 0,0 0-146 0 0,0 0-153 0 0,0 0-51 0 0,3 2-464 0 0,0-1 374 0 0</inkml:trace>
  <inkml:trace contextRef="#ctx0" brushRef="#br2" timeOffset="-25004.069">16897 3165 808 0 0,'-15'-47'8441'0'0,"2"73"-8467"0"0,-3 172-35 0 0,26 57 16 0 0,-17-206 9 0 0,0 7-4413 0 0,7-56 3514 0 0</inkml:trace>
  <inkml:trace contextRef="#ctx0" brushRef="#br2" timeOffset="-24630.489">16639 3310 2657 0 0,'0'0'63'0'0,"0"-1"1"0"0,0 1 0 0 0,0 0 0 0 0,0 0 0 0 0,0-1 0 0 0,0 1 0 0 0,0 0 0 0 0,0 0 0 0 0,0-1 0 0 0,0 1-1 0 0,0 0 1 0 0,0 0 0 0 0,0-1 0 0 0,0 1 0 0 0,0 0 0 0 0,0 0 0 0 0,0-1 0 0 0,0 1 0 0 0,0 0 0 0 0,0 0 0 0 0,0-1-1 0 0,-1 1 1 0 0,1 0 0 0 0,0 0-64 0 0,122-60 1004 0 0,-93 36-879 0 0,1 1-1 0 0,0 2 0 0 0,2 1 1 0 0,1 1-1 0 0,0 2 0 0 0,1 1 0 0 0,1 2 1 0 0,0 1-1 0 0,1 1 0 0 0,16-1-124 0 0,98-6-106 0 0,-149 19 39 0 0,-1 0-84 0 0,0 0-203 0 0,0 0-111 0 0,0 0 191 0 0,0 0-186 0 0,0 0-219 0 0</inkml:trace>
  <inkml:trace contextRef="#ctx0" brushRef="#br2" timeOffset="-17115.489">3043 7111 448 0 0,'0'-1'37'0'0,"-1"1"-1"0"0,1-1 0 0 0,-1 0 1 0 0,0 0-1 0 0,1 1 1 0 0,-1-1-1 0 0,0 0 1 0 0,0 1-1 0 0,1-1 1 0 0,-1 0-1 0 0,0 1 1 0 0,0-1-1 0 0,0 1 1 0 0,0 0-1 0 0,0-1 1 0 0,0 1-1 0 0,0 0 1 0 0,0-1-1 0 0,0 1 0 0 0,0 0 1 0 0,0 0-1 0 0,0 0 1 0 0,0 0-1 0 0,0 0 1 0 0,0 0-1 0 0,0 0 1 0 0,0 0-1 0 0,1 1 1 0 0,-1-1-1 0 0,0 0 1 0 0,0 0-1 0 0,0 1 1 0 0,0-1-1 0 0,0 1 0 0 0,0-1 1 0 0,0 1-1 0 0,0-1 1 0 0,1 1-1 0 0,-1-1 1 0 0,0 1-1 0 0,0 0 1 0 0,1 0-1 0 0,-1-1 1 0 0,0 1-1 0 0,1 0 1 0 0,-1 0-1 0 0,1 0 1 0 0,-1-1-1 0 0,1 1 0 0 0,-1 0 1 0 0,1 0-1 0 0,0 0 1 0 0,0 0-1 0 0,-1 0 1 0 0,1 0-1 0 0,0 0 1 0 0,0 0-1 0 0,0 0-36 0 0,-7 20-28 0 0,1 1 0 0 0,1 0-1 0 0,0-1 1 0 0,2 2 0 0 0,1-1-1 0 0,1 0 1 0 0,0 0 0 0 0,2 1 0 0 0,1-1-1 0 0,0 0 1 0 0,2 0 0 0 0,0 0-1 0 0,2 0 1 0 0,2 3 28 0 0,-7-19-2 0 0,0 0 0 0 0,0 0 0 0 0,1 0 0 0 0,0-1 0 0 0,0 1 0 0 0,0-1 0 0 0,1 1 0 0 0,0-1 0 0 0,0 0 0 0 0,0 0 0 0 0,1 0 0 0 0,0-1 0 0 0,0 1 0 0 0,0-1 0 0 0,0 0 0 0 0,1 0 0 0 0,-1 0 0 0 0,1 0 0 0 0,0-1 0 0 0,0 0 0 0 0,1 0 0 0 0,-1 0 0 0 0,1-1 0 0 0,-1 0 0 0 0,1 0-1 0 0,0 0 1 0 0,4 0 2 0 0,-2-1 3 0 0,0 0 0 0 0,0-1-1 0 0,0 0 1 0 0,0 0-1 0 0,0-1 1 0 0,1 0-1 0 0,-1 0 1 0 0,0-1-1 0 0,-1 0 1 0 0,1-1-1 0 0,0 1 1 0 0,-1-2 0 0 0,1 1-1 0 0,-1-1 1 0 0,0 0-1 0 0,0 0 1 0 0,0-1-1 0 0,-1 0 1 0 0,1 0-1 0 0,-1-1 1 0 0,-1 1 0 0 0,1-1-1 0 0,-1-1 1 0 0,0 1-1 0 0,0-1 1 0 0,-1 0-1 0 0,0 0 1 0 0,0 0-1 0 0,0 0 1 0 0,-1-1-1 0 0,-1 0 1 0 0,1 1 0 0 0,-1-1-1 0 0,0-4-2 0 0,12-59 88 0 0,-13 64-63 0 0,0-1 0 0 0,-1 1 0 0 0,1-1-1 0 0,-2 1 1 0 0,1-1 0 0 0,-1 1 0 0 0,0-1 0 0 0,0 1-1 0 0,-1-1 1 0 0,0 1 0 0 0,0 0 0 0 0,-1 0 0 0 0,0 0-1 0 0,0 0 1 0 0,-1 1 0 0 0,0-1 0 0 0,0 1 0 0 0,0 0-1 0 0,-1 0 1 0 0,-2-2-25 0 0,-33-43 96 0 0,32 38-91 0 0,-1 1 0 0 0,0-1 0 0 0,-1 2 0 0 0,0-1 0 0 0,-1 1 0 0 0,0 1 0 0 0,-1 0 0 0 0,0 0-1 0 0,-1 1 1 0 0,0 1 0 0 0,0 0 0 0 0,0 1 0 0 0,-5-1-5 0 0,14 9-37 0 0,0 0 0 0 0,0 1-1 0 0,1-1 1 0 0,-1 1 0 0 0,0 0 0 0 0,0 0-1 0 0,1 0 1 0 0,-1 0 0 0 0,1 1 0 0 0,0-1-1 0 0,0 1 1 0 0,0 0 0 0 0,0 0-1 0 0,0 0 1 0 0,0 0 0 0 0,1 1 0 0 0,0-1-1 0 0,-1 1 1 0 0,1 0 0 0 0,1-1 0 0 0,-1 1-1 0 0,0 0 1 0 0,1 0 0 0 0,0 0-1 0 0,0 0 1 0 0,0 0 0 0 0,1 0 0 0 0,-1 0-1 0 0,1 1 1 0 0,0-1 0 0 0,0 0 0 0 0,1 4 37 0 0,-2-3-36 0 0,-4 21-248 0 0,3 7-67 0 0</inkml:trace>
  <inkml:trace contextRef="#ctx0" brushRef="#br2" timeOffset="175.557">3161 5006 1256 0 0,'-17'1'655'0'0,"15"0"-569"0"0,1-1 1 0 0,0 1 0 0 0,0-1 0 0 0,0 1 0 0 0,0-1-1 0 0,-1 0 1 0 0,1 0 0 0 0,0 1 0 0 0,0-1 0 0 0,-1 0-1 0 0,1 0 1 0 0,0 0 0 0 0,0 0 0 0 0,-1 0 0 0 0,1-1-1 0 0,0 1 1 0 0,0 0 0 0 0,-1-1 0 0 0,1 1 0 0 0,0 0 0 0 0,0-1-1 0 0,0 0 1 0 0,0 1 0 0 0,0-1 0 0 0,0 0 0 0 0,0 1-1 0 0,0-1 1 0 0,0 0 0 0 0,0 0 0 0 0,0 0 0 0 0,0 0-1 0 0,0 0 1 0 0,1 0 0 0 0,-1 0 0 0 0,0 0 0 0 0,1 0-1 0 0,-1 0 1 0 0,1 0 0 0 0,-1-1 0 0 0,1 1 0 0 0,-1 0-1 0 0,1 0 1 0 0,0 0 0 0 0,0-1 0 0 0,0 1 0 0 0,0 0-1 0 0,0 0 1 0 0,0-1-87 0 0,14-94 735 0 0,93-29-556 0 0,-95 114-121 0 0,1 1 1 0 0,0 0-1 0 0,1 0 0 0 0,0 1 1 0 0,0 1-1 0 0,1 0 1 0 0,0 2-1 0 0,1-1 1 0 0,9-1-59 0 0,69-35 267 0 0,-75 32-191 0 0,6-5 29 0 0,1 1-1 0 0,0 1 0 0 0,1 2 0 0 0,0 0 1 0 0,1 2-1 0 0,3 1-104 0 0,153-34 484 0 0,-138 27-421 0 0,2 2 0 0 0,-1 2 0 0 0,2 2 0 0 0,-1 2-1 0 0,1 3 1 0 0,27 0-63 0 0,95 33 300 0 0,-132-22-261 0 0,1-2-1 0 0,-1-2 1 0 0,1-1-1 0 0,-1-2 1 0 0,1-2-1 0 0,-1-2 1 0 0,31-7-39 0 0,1 1 52 0 0,173-48 143 0 0,-61-52-141 0 0,9-13 33 0 0,-96 39-40 0 0,-81 67-27 0 0,58-104 100 0 0,-71 118-127 0 0,-2 3 11 0 0,1 0 0 0 0,-1 1 0 0 0,1-1-1 0 0,-1 0 1 0 0,1 1 0 0 0,-1-1 0 0 0,1 0 0 0 0,-1 0 0 0 0,0 1 0 0 0,0-1 0 0 0,1 0 0 0 0,-1 0 0 0 0,0 1-1 0 0,0-1 1 0 0,0 0 0 0 0,0 0 0 0 0,0 0 0 0 0,0 0 0 0 0,0 1 0 0 0,0-1 0 0 0,0 0 0 0 0,0 0 0 0 0,0 0-1 0 0,-1 1 1 0 0,1-1 0 0 0,0 0 0 0 0,-1 0 0 0 0,1 1 0 0 0,0-1 0 0 0,-1 0 0 0 0,1 0 0 0 0,-1 1 0 0 0,1-1-1 0 0,-1 1 1 0 0,1-1 0 0 0,-1 0 0 0 0,0 1 0 0 0,1-1 0 0 0,-1 1 0 0 0,0-1 0 0 0,1 1 0 0 0,-1 0 0 0 0,0-1-1 0 0,0 1 1 0 0,1 0 0 0 0,-1-1 0 0 0,0 1 0 0 0,0 0 0 0 0,1 0 0 0 0,-1 0 0 0 0,0 0 0 0 0,0 0-4 0 0,-12 46 74 0 0,12-38-73 0 0,1 0 0 0 0,0 1 0 0 0,0-1 0 0 0,1 0-1 0 0,0 1 1 0 0,1-1 0 0 0,0 0 0 0 0,0 0 0 0 0,1 0 0 0 0,0 0-1 0 0,0 0 1 0 0,1-1 0 0 0,0 0 0 0 0,0 1 0 0 0,0-1 0 0 0,1-1-1 0 0,0 1 1 0 0,1-1 0 0 0,5 5-1 0 0,19 32 35 0 0,23 10 1 0 0,49 21 31 0 0,-85-67-59 0 0,0-2 1 0 0,0 0 0 0 0,1-1 0 0 0,-1-1-1 0 0,1-1 1 0 0,0 0 0 0 0,0-1 0 0 0,0-1-1 0 0,0-1-8 0 0,46 3 16 0 0,295-22 232 0 0,-151 26 58 0 0,-15-28-180 0 0,58-30 67 0 0,-68 58-171 0 0,45 1-3 0 0,-213 0-17 0 0,0 0 0 0 0,-1 1 0 0 0,0 1 0 0 0,0 1 1 0 0,-1 0-1 0 0,0 0 0 0 0,-1 1 0 0 0,0 1 0 0 0,-1 0 0 0 0,0 1 1 0 0,-1 0-1 0 0,0 0 0 0 0,-1 1 0 0 0,-1 1 0 0 0,0-1 0 0 0,-1 1 0 0 0,-1 0 1 0 0,0 2-3 0 0,6 10 1 0 0,0 0 0 0 0,2-1 1 0 0,1 0-1 0 0,0-1 0 0 0,2-1 1 0 0,1-1-1 0 0,1 0 0 0 0,19 16-1 0 0,-7-8-1376 0 0,-30-31 988 0 0,-1 0-230 0 0,0 0-307 0 0</inkml:trace>
  <inkml:trace contextRef="#ctx0" brushRef="#br2" timeOffset="1687.616">8205 1409 2785 0 0,'-66'-69'2303'0'0,"52"77"-1403"0"0,-72 169 428 0 0,-46 460-889 0 0,49-394 56 0 0,-159 272 758 0 0,96-254-1038 0 0,44-125 108 0 0,-58 58 98 0 0,53-49 210 0 0,100-141-515 0 0,20-26-91 0 0,-4 4-25 0 0,0-1 0 0 0,-1 0 0 0 0,-1-1-1 0 0,0 1 1 0 0,-2-1 0 0 0,0-1 0 0 0,-1 1-1 0 0,-1-3 1 0 0,3-15-6 0 0,74-490 33 0 0,-74 426 82 0 0,17 112-98 0 0,141 68 20 0 0,-144-72-21 0 0,-10-5 21 0 0,0 1 0 0 0,0 0-1 0 0,0 1 1 0 0,-1 0 0 0 0,1 0 0 0 0,-1 1-1 0 0,0 1 1 0 0,0-1 0 0 0,0 1 0 0 0,-1 1-1 0 0,1 0 1 0 0,-1 0 0 0 0,-1 0 0 0 0,1 1-1 0 0,-1 0 1 0 0,0 1 0 0 0,-1 0 0 0 0,0 0-1 0 0,0 0 1 0 0,0 1 0 0 0,-1-1 0 0 0,0 3-31 0 0,-3-3 64 0 0,0 0 0 0 0,0 1 1 0 0,-1 0-1 0 0,0-1 0 0 0,-1 1 1 0 0,1 0-1 0 0,-2 0 0 0 0,1-1 1 0 0,-1 1-1 0 0,-1 0 0 0 0,0-1 1 0 0,0 1-1 0 0,0-1 0 0 0,-1 0 0 0 0,0 0 1 0 0,-1 0-1 0 0,-1 3-64 0 0,-1 1 13 0 0,-1 0 0 0 0,0 0 0 0 0,-1 0 0 0 0,0-1 0 0 0,0-1 0 0 0,-1 1-1 0 0,-1-1 1 0 0,0-1 0 0 0,0 1 0 0 0,-1-2 0 0 0,0 0 0 0 0,-2 1-13 0 0,-62 41-130 0 0,37-27-579 0 0,1 2-1 0 0,1 2 0 0 0,2 1 0 0 0,1 2 1 0 0,-1 2 709 0 0,28-27-488 0 0,8-5-4523 0 0,28-7 3698 0 0</inkml:trace>
  <inkml:trace contextRef="#ctx0" brushRef="#br3" timeOffset="35074.544">4128 3477 4497 0 0,'-50'6'75'0'0,"0"2"0"0"0,0 2 0 0 0,1 2-1 0 0,1 3 1 0 0,0 1 0 0 0,1 3 0 0 0,-18 10-75 0 0,-37 29 85 0 0,3 5 1 0 0,2 4-1 0 0,4 4 0 0 0,2 4 1 0 0,-52 59-86 0 0,72-55 52 0 0,3 3 1 0 0,4 3-1 0 0,4 3 1 0 0,-1 10-53 0 0,32-53-2 0 0,-70 114 27 0 0,6 5 0 0 0,8 3 0 0 0,7 4 0 0 0,-22 82-25 0 0,-78 269 1261 0 0,118-344-660 0 0,30-101-482 0 0,4 1 0 0 0,3 1 0 0 0,4 1 0 0 0,3 1 0 0 0,3 0 0 0 0,3 24-119 0 0,13-63 31 0 0,1-2 1 0 0,3 1-1 0 0,1-1 0 0 0,2 0 0 0 0,2 0 0 0 0,1-1 0 0 0,2-1 0 0 0,2-1 0 0 0,1 0 0 0 0,2-1 0 0 0,10 11-31 0 0,2 5 61 0 0,2-3-1 0 0,2 0 1 0 0,3-2 0 0 0,1-2 0 0 0,36 29-61 0 0,-28-37 58 0 0,2-2 0 0 0,1-2-1 0 0,2-3 1 0 0,0-2 0 0 0,2-2 0 0 0,1-3 0 0 0,2-3-1 0 0,-1-1 1 0 0,19 0-58 0 0,-24-2 39 0 0,485 129 222 0 0,-527-142-258 0 0,72 24 185 0 0,0-3 1 0 0,2-4-1 0 0,0-4 0 0 0,78 7-188 0 0,-72-20 121 0 0,0-4 0 0 0,0-4 0 0 0,0-3 0 0 0,47-12-121 0 0,482-125 335 0 0,-399 84-201 0 0,-48 18-60 0 0,-2-8 0 0 0,-2-8 1 0 0,-3-6-1 0 0,81-49-74 0 0,243-202 200 0 0,79-56-145 0 0,-474 309-47 0 0,-2-5 0 0 0,-4-3 0 0 0,47-50-8 0 0,213-244 17 0 0,-347 364-17 0 0,111-129 27 0 0,-5-5 1 0 0,81-135-28 0 0,-153 199 28 0 0,-3 0 0 0 0,-3-3 0 0 0,-3 0 1 0 0,-4-1-1 0 0,-3-2 0 0 0,-3 0 0 0 0,-4 0 0 0 0,-3-2 1 0 0,-3 1-1 0 0,-4-1 0 0 0,-3 1 0 0 0,-4-12-28 0 0,0-2 44 0 0,-3 0 0 0 0,-5 1 0 0 0,-4 1-1 0 0,-3 0 1 0 0,-9-13-44 0 0,13 55 18 0 0,-2 0-1 0 0,-1 2 0 0 0,-3 0 1 0 0,-2 1-1 0 0,-2 2 1 0 0,-1 0-1 0 0,-2 2 1 0 0,-2 1-1 0 0,-2 2 1 0 0,-11-9-18 0 0,-28-25-30 0 0,-4 2 1 0 0,-3 4 0 0 0,-2 4-1 0 0,-3 3 1 0 0,-2 4 0 0 0,-3 3-1 0 0,-90-36 30 0 0,70 55-37 0 0,-1 6-1 0 0,-1 4 1 0 0,-1 5-1 0 0,-1 4 1 0 0,0 6-1 0 0,0 5 1 0 0,-99 11 37 0 0,-160-9 9 0 0,114-11 7 0 0,0 12 0 0 0,0 11 0 0 0,-77 21-16 0 0,192-8-143 0 0,1 8 0 0 0,1 5 0 0 0,3 6 0 0 0,1 7 0 0 0,3 5 0 0 0,2 6-1 0 0,-38 29 144 0 0,-2 7-1590 0 0,5 7-1 0 0,4 7 0 0 0,6 7 1 0 0,-73 77 1590 0 0,147-117-1455 0 0</inkml:trace>
  <inkml:trace contextRef="#ctx0" brushRef="#br3" timeOffset="35624.05">2773 7619 8194 0 0,'-65'78'3693'0'0,"21"-30"-3731"0"0,-13 37 8 0 0,3 1 0 0 0,4 4-1 0 0,4 1 1 0 0,4 2 0 0 0,4 2-1 0 0,-20 82 31 0 0,-24 52-190 0 0,-192 474-2016 0 0,84-194-3124 0 0,175-465 4198 0 0</inkml:trace>
  <inkml:trace contextRef="#ctx0" brushRef="#br3" timeOffset="36065.381">1991 8027 5049 0 0,'-6'33'2387'0'0,"7"-33"-2387"0"0,-1 0 7 0 0,0 0 10 0 0,5 1 63 0 0,79 8 250 0 0,-78-10-303 0 0,0 0-1 0 0,-1 0 1 0 0,1 0 0 0 0,0-1 0 0 0,-1 0 0 0 0,1 0-1 0 0,-1-1 1 0 0,1 1 0 0 0,-1-1 0 0 0,0-1 0 0 0,0 1 0 0 0,0 0-1 0 0,-1-1 1 0 0,4-4-27 0 0,-5 6 11 0 0,155-148 29 0 0,-123 113-33 0 0,1 1 0 0 0,1 2 0 0 0,2 1 0 0 0,2 3 0 0 0,0 1 0 0 0,26-12-7 0 0,-66 39 7 0 0,1 1 0 0 0,0 0 0 0 0,-1 0 0 0 0,1 0 0 0 0,0 0 0 0 0,0 0 0 0 0,-1 0 0 0 0,1 0 0 0 0,0 1 0 0 0,0-1 0 0 0,0 1 0 0 0,0-1 0 0 0,0 1 0 0 0,0 0 0 0 0,0-1 0 0 0,0 1 0 0 0,0 0 1 0 0,0 1-1 0 0,0-1 0 0 0,0 0 0 0 0,0 1 0 0 0,0-1 0 0 0,0 1 0 0 0,0-1 0 0 0,0 1 0 0 0,-1 0 0 0 0,1 0 0 0 0,0 0 0 0 0,0 0 0 0 0,-1 0 0 0 0,1 0 0 0 0,0 0 0 0 0,-1 1 0 0 0,0-1 0 0 0,1 0 0 0 0,-1 1 0 0 0,0-1 0 0 0,1 1 0 0 0,-1 0 0 0 0,0-1 0 0 0,0 1 1 0 0,0 0-1 0 0,-1 0 0 0 0,1 0 0 0 0,0 0 0 0 0,-1 0 0 0 0,1-1 0 0 0,-1 1 0 0 0,1 0 0 0 0,-1 2-7 0 0,43 204 627 0 0,52 426-2353 0 0,-84-535 259 0 0,-5-58 605 0 0,1-6-263 0 0</inkml:trace>
  <inkml:trace contextRef="#ctx0" brushRef="#br3" timeOffset="37439.514">154 9718 5169 0 0,'-5'-1'72'0'0,"0"-1"0"0"0,0 1 0 0 0,0 1-1 0 0,0-1 1 0 0,-1 1 0 0 0,1 0 0 0 0,0 0 0 0 0,0 0 0 0 0,-1 1-1 0 0,1 0 1 0 0,0 0 0 0 0,0 0 0 0 0,0 0 0 0 0,0 1-1 0 0,0 0 1 0 0,0 0 0 0 0,1 1 0 0 0,-1-1 0 0 0,1 1 0 0 0,-1 0-1 0 0,1 0 1 0 0,0 0 0 0 0,0 1 0 0 0,0-1 0 0 0,1 1 0 0 0,-1 0-1 0 0,1 0 1 0 0,0 1 0 0 0,0-1 0 0 0,0 1 0 0 0,1-1 0 0 0,-1 1-1 0 0,1 0 1 0 0,0 0 0 0 0,0 1-72 0 0,0 139 149 0 0,32 217-145 0 0,-27-276 1 0 0,13 50-3 0 0,-12-130-3 0 0,0 0 0 0 0,1 0 0 0 0,-1-1-1 0 0,1 1 1 0 0,1-1 0 0 0,-1-1 0 0 0,1 1 0 0 0,0-1 0 0 0,0 0 0 0 0,0 0 0 0 0,1 0-1 0 0,-1-1 1 0 0,1 0 0 0 0,5 1 1 0 0,24 15-1 0 0,-8-4-21 0 0,0-1 1 0 0,1-1 0 0 0,0-1 0 0 0,1-2 0 0 0,1-1 0 0 0,0-1-1 0 0,0-2 1 0 0,0-1 0 0 0,26 0 21 0 0,-54-4-114 0 0,1 0 0 0 0,-1 0 1 0 0,1-1-1 0 0,-1 0 0 0 0,1 1 0 0 0,0-1 0 0 0,-1 0 1 0 0,1-1-1 0 0,-1 1 0 0 0,1-1 0 0 0,-1 1 0 0 0,1-1 1 0 0,-1 0-1 0 0,1 0 0 0 0,-1-1 0 0 0,0 1 1 0 0,0-1-1 0 0,1 0 0 0 0,-1 0 0 0 0,0 0 0 0 0,-1 0 1 0 0,1 0-1 0 0,0 0 0 0 0,-1-1 0 0 0,1 1 0 0 0,-1-1 1 0 0,0 0-1 0 0,1 0 0 0 0,-1 0 0 0 0,-1 0 0 0 0,1 0 1 0 0,0 0-1 0 0,-1-1 0 0 0,0 1 0 0 0,0 0 1 0 0,0-1-1 0 0,1-3 114 0 0,0-9-944 0 0</inkml:trace>
  <inkml:trace contextRef="#ctx0" brushRef="#br3" timeOffset="37772.515">33 9912 3929 0 0,'60'22'1840'0'0,"156"47"-1128"0"0,-192-64-700 0 0,1-1 0 0 0,0-1 0 0 0,0-2 0 0 0,0 0 0 0 0,0-2 0 0 0,0-1 0 0 0,4-1-12 0 0,-24 2-166 0 0,1 0 0 0 0,-1-1 0 0 0,0 0-1 0 0,0 0 1 0 0,0 0 0 0 0,0-1 0 0 0,0 0 0 0 0,0 0-1 0 0,-1 0 1 0 0,0 0 0 0 0,1-1 0 0 0,-1 1-1 0 0,0-1 1 0 0,-1 0 0 0 0,1 0 0 0 0,-1-1-1 0 0,1 0 167 0 0,7-9-922 0 0</inkml:trace>
  <inkml:trace contextRef="#ctx0" brushRef="#br3" timeOffset="38084.381">81 9653 5145 0 0,'15'17'2513'0'0,"66"-12"-2560"0"0,260-36-3148 0 0,-311 30 2324 0 0</inkml:trace>
  <inkml:trace contextRef="#ctx0" brushRef="#br3" timeOffset="38365.496">812 10231 3345 0 0,'-6'70'713'0'0,"3"0"-1"0"0,3 1 1 0 0,3-1 0 0 0,8 35-713 0 0,-4-93 571 0 0,-5-47-423 0 0,-7-70 21 0 0,2 81-170 0 0,1 1-1 0 0,1-1 1 0 0,1 0-1 0 0,1 0 1 0 0,1 0-1 0 0,1 1 1 0 0,1-1-1 0 0,1 1 1 0 0,4-12 1 0 0,-8 33-2 0 0,-1 0 0 0 0,1-1 0 0 0,0 1 0 0 0,0 0 0 0 0,0 0 0 0 0,0 0 0 0 0,0-1 0 0 0,0 1 0 0 0,0 0 0 0 0,1 1 0 0 0,-1-1 0 0 0,1 0 0 0 0,-1 0 0 0 0,1 1 0 0 0,0-1 0 0 0,0 0 0 0 0,0 1 0 0 0,0 0 0 0 0,0-1 0 0 0,0 1 0 0 0,0 0 0 0 0,0 0 0 0 0,0 0 0 0 0,0 1 0 0 0,1-1 0 0 0,-1 0 0 0 0,0 1 0 0 0,1 0 0 0 0,-1-1 0 0 0,0 1 0 0 0,1 0 0 0 0,-1 0 0 0 0,0 0 0 0 0,1 0 0 0 0,-1 1 0 0 0,0-1 0 0 0,1 1 0 0 0,-1-1 0 0 0,0 1 0 0 0,0 0 0 0 0,3 1 2 0 0,71 68-70 0 0,-55-34 179 0 0,-2 1 0 0 0,-1 0 0 0 0,-2 1 0 0 0,-1 1 0 0 0,1 12-109 0 0,18 45 184 0 0,-34-92-182 0 0,0 0-1 0 0,1 0 1 0 0,0 0-1 0 0,0 0 1 0 0,0 0 0 0 0,0-1-1 0 0,1 1 1 0 0,0 0-1 0 0,-1-1 1 0 0,1 1-1 0 0,1-1 1 0 0,-1 1-1 0 0,0-1 1 0 0,1 0-1 0 0,0 0 1 0 0,-1 0-1 0 0,1 0 1 0 0,0-1-1 0 0,1 1 1 0 0,-1-1 0 0 0,0 1-1 0 0,1-1 1 0 0,-1 0-1 0 0,1-1 1 0 0,0 1-1 0 0,0-1 1 0 0,0 1-1 0 0,-1-1 1 0 0,1 0-1 0 0,0-1 1 0 0,0 1-1 0 0,0-1 1 0 0,0 1-1 0 0,1-1 1 0 0,-1-1 0 0 0,0 1-1 0 0,0 0 1 0 0,0-1-1 0 0,0 0 1 0 0,3-1-2 0 0,49-52-2985 0 0,-43 40 1981 0 0</inkml:trace>
  <inkml:trace contextRef="#ctx0" brushRef="#br3" timeOffset="44472.354">2065 10669 4673 0 0,'8'-17'2330'0'0,"51"-34"-1987"0"0,-14-38 123 0 0,19-79-431 0 0,-21 44-84 0 0,44-174 14 0 0,-80 270 99 0 0,-2-2 0 0 0,-1 1 1 0 0,-1 0-1 0 0,-2-1 0 0 0,-1 0 0 0 0,-1 1 1 0 0,-1-1-1 0 0,-2 1 0 0 0,-1 0 0 0 0,-2 0 0 0 0,0 0 1 0 0,-2 1-1 0 0,-7-14-64 0 0,-31 4 620 0 0,39 46-613 0 0,0 3-19 0 0,-1 0 1 0 0,2 0-1 0 0,0 1 1 0 0,0 0 0 0 0,1 1-1 0 0,0-1 1 0 0,1 1-1 0 0,1 0 1 0 0,-2 7 11 0 0,-12 69-3 0 0,3 1 0 0 0,4 0 0 0 0,4 1 0 0 0,4 0 0 0 0,8 79 3 0 0,44 226 378 0 0,-49-387-384 0 0,1-1 0 0 0,0 1 0 0 0,0-1 0 0 0,1 1 1 0 0,0-1-1 0 0,1 0 0 0 0,-1 0 0 0 0,2 0 0 0 0,-1 0 0 0 0,1-1 1 0 0,0 1-1 0 0,1-1 0 0 0,0 0 0 0 0,0 0 0 0 0,0-1 0 0 0,1 1 1 0 0,0-1-1 0 0,0 0 0 0 0,7 4 6 0 0,-8-11-88 0 0,1 0-1 0 0,-1-1 1 0 0,0 0 0 0 0,0 0-1 0 0,0 0 1 0 0,0 0 0 0 0,0-1 0 0 0,-1 0-1 0 0,1 0 1 0 0,-1 0 0 0 0,0 0-1 0 0,0-1 1 0 0,0 1 0 0 0,0-1-1 0 0,0 0 1 0 0,-1-1 0 0 0,0 1 0 0 0,0 0-1 0 0,0-1 1 0 0,0 0 0 0 0,-1 0-1 0 0,0 0 1 0 0,0 0 0 0 0,0 0-1 0 0,0 0 1 0 0,-1 0 0 0 0,0-1-1 0 0,0 1 89 0 0,89-269-5578 0 0,-81 253 5127 0 0</inkml:trace>
  <inkml:trace contextRef="#ctx0" brushRef="#br3" timeOffset="44975.009">2546 10333 344 0 0,'118'304'6747'0'0,"-108"-284"-6350"0"0,-10-17-345 0 0,0-1 1 0 0,0 0-1 0 0,0 0 1 0 0,1 0-1 0 0,-1 1 1 0 0,0-1-1 0 0,1 0 0 0 0,-1 0 1 0 0,1 0-1 0 0,0 0 1 0 0,0 0-1 0 0,0 0 0 0 0,0 0 1 0 0,0 0-1 0 0,0 0 1 0 0,1 0-1 0 0,-1-1 1 0 0,0 1-1 0 0,1 0 0 0 0,0-1 1 0 0,-1 1-1 0 0,1-1 1 0 0,0 0-1 0 0,0 0 0 0 0,0 1 1 0 0,-1-1-1 0 0,1 0 1 0 0,1-1-1 0 0,-1 1 1 0 0,0 0-1 0 0,0 0 0 0 0,0-1 1 0 0,0 1-1 0 0,0-1 1 0 0,1 0-1 0 0,-1 0 1 0 0,0 0-1 0 0,0 0 0 0 0,0 0 1 0 0,1 0-1 0 0,-1-1 1 0 0,0 1-1 0 0,0 0 0 0 0,0-1 1 0 0,0 0-1 0 0,0 0 1 0 0,0 0-1 0 0,0 0 1 0 0,0 0-1 0 0,0 0 0 0 0,0 0 1 0 0,0 0-1 0 0,0-1-52 0 0,4-7 80 0 0,0 0 0 0 0,0-1-1 0 0,-1 1 1 0 0,0-1 0 0 0,-1 0 0 0 0,0-1-1 0 0,-1 1 1 0 0,0-1 0 0 0,0 1 0 0 0,-1-1-1 0 0,-1 0 1 0 0,0 0 0 0 0,0-8-80 0 0,5-28 81 0 0,2-4-100 0 0,-2-1 0 0 0,-3 0 1 0 0,-2 0-1 0 0,-2 1 0 0 0,-7-41 19 0 0,8 86-32 0 0,-1 0-1 0 0,0-1 0 0 0,0 1 1 0 0,0 0-1 0 0,-1 0 0 0 0,0 0 0 0 0,0 0 1 0 0,0 0-1 0 0,-1 0 0 0 0,0 1 1 0 0,0-1-1 0 0,-1 1 0 0 0,1 0 0 0 0,-1 0 1 0 0,0 0-1 0 0,-1 0 0 0 0,1 1 33 0 0,1 4-33 0 0,0 0 0 0 0,0 0-1 0 0,0 1 1 0 0,0-1 0 0 0,0 1-1 0 0,0 0 1 0 0,1-1 0 0 0,-1 1-1 0 0,0 1 1 0 0,1-1 0 0 0,-1 0-1 0 0,0 1 1 0 0,1-1 0 0 0,0 1-1 0 0,-1 0 1 0 0,1 0 0 0 0,0 0-1 0 0,0 0 1 0 0,0 0 0 0 0,0 0-1 0 0,0 1 1 0 0,1-1 0 0 0,-1 1-1 0 0,1-1 1 0 0,-1 1 0 0 0,1-1-1 0 0,0 1 1 0 0,0 0 0 0 0,0 1 33 0 0,-4 4-67 0 0,-9 23 45 0 0,1 0 1 0 0,1 2 0 0 0,2-1-1 0 0,2 1 1 0 0,0 1 0 0 0,2 0-1 0 0,2-1 1 0 0,1 2 0 0 0,2-1-1 0 0,2 27 22 0 0,20 89 218 0 0,-20-149-216 0 0,0 1 0 0 0,-1-1 0 0 0,1 1 0 0 0,0-1 0 0 0,-1 1 0 0 0,1-1 0 0 0,0 0 0 0 0,0 0 0 0 0,0 1 0 0 0,0-1 0 0 0,0 0-1 0 0,1 0 1 0 0,-1 0 0 0 0,0 0 0 0 0,0 0 0 0 0,1 0 0 0 0,-1 0 0 0 0,1-1 0 0 0,-1 1 0 0 0,1 0 0 0 0,-1-1 0 0 0,1 1 0 0 0,-1-1 0 0 0,1 1 0 0 0,-1-1 0 0 0,1 0 0 0 0,0 0 0 0 0,-1 0 0 0 0,1 0 0 0 0,-1 0 0 0 0,1 0 0 0 0,0 0 0 0 0,-1 0 0 0 0,1-1 0 0 0,-1 1 0 0 0,1-1 0 0 0,-1 1 0 0 0,1-1 0 0 0,-1 0 0 0 0,1 1 0 0 0,-1-1 0 0 0,1 0 0 0 0,-1 0 0 0 0,0 0 0 0 0,0 0 0 0 0,1 0-2 0 0,57-52 13 0 0,52-113-28 0 0,-108 165 16 0 0,1 0-1 0 0,-1 0 0 0 0,0 0 1 0 0,1 1-1 0 0,-1-1 1 0 0,1 1-1 0 0,-1 0 1 0 0,1 0-1 0 0,-1 0 1 0 0,1 0-1 0 0,-1 1 1 0 0,1-1-1 0 0,-1 1 1 0 0,0 0-1 0 0,1 0 0 0 0,-1 0 1 0 0,0 0-1 0 0,0 1 1 0 0,0-1-1 0 0,0 1 1 0 0,0 0-1 0 0,0 0 1 0 0,0 0-1 0 0,0 0 1 0 0,-1 0-1 0 0,1 1 0 0 0,-1-1 1 0 0,0 1-1 0 0,0 0 1 0 0,0 0-1 0 0,0 0 1 0 0,1 1-1 0 0,12 10 1 0 0,-10-9-11 0 0,-1-1 1 0 0,1 0-1 0 0,0 0 0 0 0,0 0 1 0 0,1-1-1 0 0,-1 0 0 0 0,1 0 1 0 0,-1 0-1 0 0,1 0 0 0 0,0-1 1 0 0,0 0-1 0 0,0-1 0 0 0,0 1 1 0 0,1-1-1 0 0,-1 0 0 0 0,0-1 1 0 0,0 1-1 0 0,1-1 0 0 0,-1 0 0 0 0,0-1 1 0 0,1 0-1 0 0,-1 0 0 0 0,0 0 1 0 0,0-1-1 0 0,0 0 0 0 0,0 0 1 0 0,1-1 9 0 0,101-71-3678 0 0,-96 60 2480 0 0</inkml:trace>
  <inkml:trace contextRef="#ctx0" brushRef="#br3" timeOffset="45717.457">416 11397 5393 0 0,'-12'84'2573'0'0,"16"-35"-2577"0"0,2 0 1 0 0,2 0-1 0 0,3-1 1 0 0,1-1 0 0 0,17 42 3 0 0,4 19-6 0 0,-6-19 73 0 0,-4 1 0 0 0,-4 1 0 0 0,-3 0 0 0 0,-5 1 0 0 0,-1 53-67 0 0,-11-101 49 0 0,2-4-19 0 0,-2-1-1 0 0,-2 1 0 0 0,-1-1 1 0 0,-2 1-1 0 0,-5 13-29 0 0,10-50-35 0 0,0 0-1 0 0,0 0 1 0 0,0 0 0 0 0,0 0-1 0 0,-1 0 1 0 0,1 0 0 0 0,-1 0-1 0 0,0 0 1 0 0,0-1 0 0 0,0 1-1 0 0,0-1 1 0 0,0 0 0 0 0,0 1-1 0 0,-1-1 1 0 0,1 0 0 0 0,-1 0 0 0 0,0 0-1 0 0,1-1 1 0 0,-1 1 0 0 0,0-1-1 0 0,-2 1 36 0 0,-6-17-689 0 0,-24-71 499 0 0,4-1 0 0 0,4-2 1 0 0,3 0-1 0 0,5-2 0 0 0,3-1 1 0 0,5 0-1 0 0,4 0 0 0 0,3-1 1 0 0,6-21 189 0 0,-4 92 82 0 0,2 0 0 0 0,1 0 0 0 0,1 1 0 0 0,0-1 0 0 0,2 1 0 0 0,1-1 0 0 0,0 1 0 0 0,1 0 0 0 0,2 1 0 0 0,0 0 0 0 0,1 0 0 0 0,1 1 0 0 0,1 0 0 0 0,0 0 0 0 0,1 1 0 0 0,3-1-82 0 0,-11 15 58 0 0,0 0 0 0 0,0 0 1 0 0,1 1-1 0 0,-1-1 0 0 0,1 1 0 0 0,0 0 0 0 0,0 1 0 0 0,0-1 1 0 0,0 1-1 0 0,0 0 0 0 0,1 0 0 0 0,-1 0 0 0 0,1 1 0 0 0,-1 0 1 0 0,1 0-1 0 0,0 0 0 0 0,-1 1 0 0 0,1 0 0 0 0,0 0 0 0 0,-1 0 1 0 0,1 1-1 0 0,0 0 0 0 0,-1 0 0 0 0,1 0 0 0 0,-1 1 0 0 0,1 0 0 0 0,-1 0 1 0 0,0 0-1 0 0,0 0 0 0 0,0 1 0 0 0,2 1-58 0 0,-1 1 31 0 0,-1-1 0 0 0,1 1 0 0 0,-1 0 0 0 0,0 0 0 0 0,-1 0 0 0 0,1 1 0 0 0,-1 0 0 0 0,0-1 0 0 0,-1 2 0 0 0,1-1 0 0 0,-1 0 0 0 0,0 1 1 0 0,-1-1-1 0 0,1 1 0 0 0,-2 0 0 0 0,1 0 0 0 0,-1 0 0 0 0,1 0 0 0 0,-2 0 0 0 0,1 0 0 0 0,-1 0 0 0 0,0 0 0 0 0,-1 0 0 0 0,0 0 0 0 0,0 0 0 0 0,0 0 0 0 0,-1 0 0 0 0,0 0 0 0 0,0 0 0 0 0,-1 1-31 0 0,-15 24 31 0 0,-1 0 0 0 0,-1-1 0 0 0,-2-1 0 0 0,0 0 0 0 0,-3-2 0 0 0,0-1 0 0 0,-1-1 0 0 0,-4 0-31 0 0,-34 36-2182 0 0,64-64-194 0 0,0 0 1281 0 0</inkml:trace>
  <inkml:trace contextRef="#ctx0" brushRef="#br3" timeOffset="46064.607">801 11696 1472 0 0,'59'123'4577'0'0,"-2"73"-1893"0"0,-54-182-2482 0 0,-1-2 45 0 0,-4-25 190 0 0,1 0-422 0 0,-2-14-12 0 0,1 0-1 0 0,1-1 0 0 0,1 1 1 0 0,1-1-1 0 0,2 1 1 0 0,1 0-1 0 0,4-13-2 0 0,-7 32 0 0 0,1 1-1 0 0,1-1 0 0 0,-1 1 0 0 0,1 0 1 0 0,1-1-1 0 0,-1 1 0 0 0,1 1 0 0 0,0-1 1 0 0,1 1-1 0 0,-1-1 0 0 0,2 1 0 0 0,-1 0 0 0 0,0 1 1 0 0,3-2 0 0 0,74 3-5324 0 0,-48 4 4184 0 0,13 0 444 0 0</inkml:trace>
  <inkml:trace contextRef="#ctx0" brushRef="#br3" timeOffset="46349.937">1304 11605 800 0 0,'13'104'2909'0'0,"-7"204"896"0"0,-6-307-3838 0 0,-1 0 1 0 0,1-1-1 0 0,-1 1 1 0 0,1 0-1 0 0,0-1 1 0 0,0 1-1 0 0,-1 0 1 0 0,1 0-1 0 0,0-1 1 0 0,0 1-1 0 0,0 0 1 0 0,0 0-1 0 0,0-1 1 0 0,0 1-1 0 0,0 0 1 0 0,0 0-1 0 0,0-1 1 0 0,0 1-1 0 0,0 0 1 0 0,0 0-1 0 0,0-1 1 0 0,1 1-1 0 0,-1 0 1 0 0,0 0-1 0 0,1-1 1 0 0,-1 1-1 0 0,0 0 1 0 0,1-1-1 0 0,-1 1 1 0 0,1-1-1 0 0,-1 1 1 0 0,1 0 0 0 0,-1-1-1 0 0,1 1 1 0 0,0-1-1 0 0,-1 0 1 0 0,1 1-1 0 0,0-1 1 0 0,-1 1-1 0 0,1-1 1 0 0,0 0-1 0 0,-1 1 1 0 0,1-1-1 0 0,0 0 1 0 0,0 0-1 0 0,-1 0 1 0 0,1 0-1 0 0,0 0 1 0 0,0 1-1 0 0,-1-1 1 0 0,1 0-1 0 0,0-1 1 0 0,0 1-1 0 0,-1 0 1 0 0,1 0-1 0 0,0 0 1 0 0,0 0-1 0 0,-1-1 1 0 0,2 1 32 0 0,21-52-1919 0 0,-6-17 313 0 0,-10 46 1006 0 0</inkml:trace>
  <inkml:trace contextRef="#ctx0" brushRef="#br3" timeOffset="47361.679">1522 11784 352 0 0,'9'10'317'0'0,"-1"1"0"0"0,0 0 0 0 0,-1 1 0 0 0,0-1 0 0 0,-1 1 0 0 0,0 1 1 0 0,-1-1-1 0 0,0 1 0 0 0,-1 0 0 0 0,-1 0 0 0 0,0 1 0 0 0,0 1-317 0 0,17 152 3545 0 0,-20-166-3472 0 0,7-92 110 0 0,-8 80-182 0 0,0 1 0 0 0,1-1 0 0 0,0 1 0 0 0,1-1 0 0 0,1 1-1 0 0,-1-1 1 0 0,1 1 0 0 0,1 0 0 0 0,0 0 0 0 0,1 0 0 0 0,0 0-1 0 0,0 0 0 0 0,-3 9 0 0 0,0 0-1 0 0,-1 0 0 0 0,1 0 0 0 0,0 0 1 0 0,0 1-1 0 0,0-1 0 0 0,0 0 1 0 0,0 0-1 0 0,0 0 0 0 0,0 1 0 0 0,0-1 1 0 0,0 0-1 0 0,0 1 0 0 0,0-1 0 0 0,0 1 1 0 0,0 0-1 0 0,1-1 0 0 0,-1 1 1 0 0,0 0-1 0 0,0 0 0 0 0,1-1 0 0 0,-1 1 1 0 0,0 0-1 0 0,0 0 0 0 0,0 1 0 0 0,1-1 1 0 0,-1 0-1 0 0,0 0 0 0 0,0 0 1 0 0,0 1-1 0 0,1-1 0 0 0,-1 1 0 0 0,0-1 1 0 0,0 1-1 0 0,0-1 0 0 0,0 1 0 0 0,0 0 1 0 0,0-1-1 0 0,0 1 0 0 0,0 0 1 0 0,0 0-1 0 0,0 0 0 0 0,0 0 0 0 0,-1 0 1 0 0,1 0-1 0 0,0 0 0 0 0,0 0 1 0 0,38 52-36 0 0,-37-50 36 0 0,91 173 273 0 0,-92-175-228 0 0,4-14 90 0 0,59-160-63 0 0,-61 162-84 0 0,0 0 1 0 0,1 0-1 0 0,1 0 0 0 0,0 0 1 0 0,0 1-1 0 0,1-1 0 0 0,0 1 1 0 0,1 1-1 0 0,0-1 0 0 0,0 1 1 0 0,1 1-1 0 0,8-8 12 0 0,-14 15-4 0 0,0 0 0 0 0,0 0 0 0 0,0 0 1 0 0,0 0-1 0 0,0 0 0 0 0,0 0 0 0 0,0 1 0 0 0,0-1 0 0 0,0 1 0 0 0,0-1 0 0 0,0 1 1 0 0,0 0-1 0 0,0 0 0 0 0,0 0 0 0 0,1 0 0 0 0,-1 1 0 0 0,0-1 0 0 0,0 0 0 0 0,0 1 1 0 0,0-1-1 0 0,0 1 0 0 0,0 0 0 0 0,0 0 0 0 0,0 0 0 0 0,0 0 0 0 0,0 0 0 0 0,0 0 1 0 0,-1 0-1 0 0,1 1 0 0 0,0-1 0 0 0,-1 1 0 0 0,1-1 0 0 0,-1 1 0 0 0,0 0 0 0 0,1-1 1 0 0,-1 1-1 0 0,0 0 0 0 0,0 0 4 0 0,41 81-11 0 0,-39-75 8 0 0,49 179 105 0 0,-42-273-331 0 0,-11 82 118 0 0,1 0 1 0 0,-1 0-1 0 0,1 0 0 0 0,0 0 1 0 0,0 0-1 0 0,1 0 1 0 0,-1 0-1 0 0,1 0 0 0 0,0 0 1 0 0,0 0-1 0 0,0 0 0 0 0,0 1 1 0 0,1-1-1 0 0,0 0 0 0 0,0 1 1 0 0,0-1-1 0 0,0 1 0 0 0,0 0 1 0 0,1-1-1 0 0,-1 1 0 0 0,1 0 1 0 0,0 1-1 0 0,0-1 1 0 0,0 0-1 0 0,0 1 0 0 0,0 0 1 0 0,1-1-1 0 0,-1 1 0 0 0,1 1 1 0 0,-1-1-1 0 0,2 0 111 0 0,32 26 2311 0 0,-34-24-2264 0 0,1 1-1 0 0,-1-1 0 0 0,0 1 1 0 0,0-1-1 0 0,0 0 1 0 0,1 0-1 0 0,-1 0 1 0 0,0-1-1 0 0,0 1 1 0 0,1-1-1 0 0,-1 0 0 0 0,0 0 1 0 0,0 0-1 0 0,0 0 1 0 0,0 0-1 0 0,0-1 1 0 0,-1 1-1 0 0,1-1 1 0 0,0 0-1 0 0,-1 0 1 0 0,1 0-1 0 0,-1 0 0 0 0,1 0 1 0 0,-1-1-1 0 0,0 1 1 0 0,0-1-1 0 0,0 1 1 0 0,0-1-1 0 0,0-1-46 0 0,10-32 98 0 0,-2-1 0 0 0,-2 0-1 0 0,-1-1 1 0 0,-2 1 0 0 0,-1-1 0 0 0,-2 0 0 0 0,-2 0-1 0 0,-2 0 1 0 0,-2-14-98 0 0,-12 11-102 0 0,12 48 55 0 0,-10 32 44 0 0,3 0 0 0 0,1 1 0 0 0,2 0 0 0 0,2 0 0 0 0,1 1 0 0 0,2 0 0 0 0,2 0 0 0 0,2 0 0 0 0,3 11 3 0 0,-2-17 15 0 0,1-1-1 0 0,2 0 0 0 0,2 1 1 0 0,1-2-1 0 0,1 1 0 0 0,2-1 1 0 0,1-1-1 0 0,9 15-14 0 0,-20-45-17 0 0,-1 1 0 0 0,1-1 0 0 0,1 1 0 0 0,-1-1 0 0 0,0 1 0 0 0,0-1 0 0 0,1 0 0 0 0,-1 1 0 0 0,1-1 0 0 0,0 0 0 0 0,0 0 0 0 0,0 0 0 0 0,0-1 0 0 0,0 1 0 0 0,0 0 0 0 0,0-1 0 0 0,1 1 0 0 0,-1-1 0 0 0,0 0 0 0 0,1 0 0 0 0,-1 0 0 0 0,1 0 0 0 0,0 0 0 0 0,-1 0 0 0 0,1-1 0 0 0,0 1 0 0 0,-1-1 0 0 0,1 0 0 0 0,0 0 0 0 0,0 0 0 0 0,-1 0 0 0 0,1 0 0 0 0,0-1 0 0 0,-1 1 0 0 0,1-1 0 0 0,0 1 0 0 0,-1-1 0 0 0,1 0 0 0 0,-1 0 0 0 0,1-1 0 0 0,-1 1 0 0 0,0 0 0 0 0,2-2 17 0 0,20-28-451 0 0,-2-1-1 0 0,-2-1 0 0 0,0-1 1 0 0,-3-1-1 0 0,0-1 1 0 0,-3 0-1 0 0,4-15 452 0 0,33-76-1473 0 0,-51 126 1482 0 0,0-1 1 0 0,0 1 0 0 0,0-1-1 0 0,1 1 1 0 0,-1 0-1 0 0,0-1 1 0 0,1 1 0 0 0,-1-1-1 0 0,1 1 1 0 0,-1 0-1 0 0,1 0 1 0 0,0-1 0 0 0,0 1-1 0 0,-1 0 1 0 0,1 0-1 0 0,0 0 1 0 0,0 0 0 0 0,0 0-1 0 0,0 0 1 0 0,0 0-1 0 0,0 0 1 0 0,1 0 0 0 0,-1 0-1 0 0,0 1 1 0 0,0-1-1 0 0,1 0 1 0 0,-1 1-1 0 0,0-1 1 0 0,1 1 0 0 0,-1 0-1 0 0,0-1 1 0 0,1 1-1 0 0,-1 0 1 0 0,1 0 0 0 0,-1 0-1 0 0,0 0 1 0 0,1 0-1 0 0,-1 0 1 0 0,1 0 0 0 0,-1 0-1 0 0,0 1 1 0 0,1-1-1 0 0,-1 0 1 0 0,0 1 0 0 0,1 0-1 0 0,0 0-9 0 0,38 236 3268 0 0,-60-138-1345 0 0,19-99-1914 0 0,1 0 0 0 0,0 1 1 0 0,-1-1-1 0 0,1 1 0 0 0,0-1 1 0 0,-1 0-1 0 0,1 1 0 0 0,-1-1 0 0 0,1 0 1 0 0,0 0-1 0 0,-1 1 0 0 0,1-1 1 0 0,-1 0-1 0 0,1 0 0 0 0,-1 1 1 0 0,1-1-1 0 0,-1 0 0 0 0,1 0 1 0 0,-1 0-1 0 0,1 0 0 0 0,-1 0 1 0 0,0 0-1 0 0,1 0 0 0 0,-1 0 1 0 0,1 0-1 0 0,-1 0 0 0 0,1 0 0 0 0,-1 0 1 0 0,1-1-1 0 0,-1 1 0 0 0,1 0 1 0 0,-1 0-1 0 0,1 0 0 0 0,-1-1 1 0 0,1 1-1 0 0,0 0 0 0 0,-1 0 1 0 0,1-1-1 0 0,-1 1 0 0 0,1-1 1 0 0,0 1-1 0 0,-1 0 0 0 0,1-1 0 0 0,0 1 1 0 0,-1-1-1 0 0,1 1 0 0 0,0-1 1 0 0,0 1-1 0 0,-1 0 0 0 0,1-1 1 0 0,0 1-1 0 0,0-1 0 0 0,0 0 1 0 0,0 1-1 0 0,0-1 0 0 0,-1 1 1 0 0,1-1-1 0 0,0 1 0 0 0,0-1 1 0 0,1 1-1 0 0,-1-1 0 0 0,0 1 0 0 0,0-1 1 0 0,0 0-10 0 0,-6-11 1 0 0,1-2 0 0 0,0 1 0 0 0,1-1 0 0 0,1 1 1 0 0,0-1-1 0 0,1 0 0 0 0,0 0 0 0 0,1 0 0 0 0,1 0 0 0 0,0-1 1 0 0,1 1-1 0 0,0 0 0 0 0,1 0 0 0 0,1 0 0 0 0,3-12-1 0 0,1 14-20 0 0,0-1 0 0 0,0 1 0 0 0,1 1 0 0 0,0-1 0 0 0,1 1 0 0 0,0 1 0 0 0,1-1 0 0 0,0 2-1 0 0,1-1 1 0 0,0 1 0 0 0,1 1 0 0 0,-1 0 0 0 0,1 1 0 0 0,2 0 20 0 0,-14 6-3 0 0,180-84-4501 0 0,-134 61 1606 0 0,-36 20 2286 0 0</inkml:trace>
  <inkml:trace contextRef="#ctx0" brushRef="#br3" timeOffset="47658.582">3215 12013 2497 0 0,'6'10'849'0'0,"-6"-7"-743"0"0,1 1 0 0 0,-1-1 0 0 0,1 0 0 0 0,0 0 0 0 0,0 0 0 0 0,0 0 0 0 0,0 0 0 0 0,1 0 0 0 0,-1 0 0 0 0,1 0 0 0 0,0 0 0 0 0,-1 0 0 0 0,1-1 0 0 0,1 1 0 0 0,-1-1 0 0 0,0 0 0 0 0,1 1 0 0 0,-1-1 0 0 0,1 0 0 0 0,-1-1 0 0 0,1 1 0 0 0,0 0 0 0 0,0-1 0 0 0,0 1 0 0 0,0-1 0 0 0,0 0 0 0 0,0 0 0 0 0,0 0 0 0 0,0 0 0 0 0,1-1 0 0 0,-1 1 0 0 0,0-1 0 0 0,0 0 0 0 0,1 0 0 0 0,-1 0 0 0 0,0-1 0 0 0,0 1 0 0 0,1-1 0 0 0,-1 1 0 0 0,0-1 0 0 0,2-1-106 0 0,3-10 37 0 0,1 0 0 0 0,-2 0 0 0 0,1-1 0 0 0,-2 0 0 0 0,0 0 0 0 0,-1-1 0 0 0,0 0 0 0 0,-1 0 0 0 0,0 0 0 0 0,-1 0 0 0 0,-1-1 0 0 0,0 1 0 0 0,-1-1 0 0 0,0 0 0 0 0,-2-8-37 0 0,2 3-445 0 0,-1 1-1 0 0,-1 0 1 0 0,0-1 0 0 0,-2 1 0 0 0,0 0-1 0 0,-1 0 1 0 0,-1 1 0 0 0,0-1-1 0 0,-2 1 1 0 0,0 0 0 0 0,-9-15 445 0 0,5 17-996 0 0</inkml:trace>
  <inkml:trace contextRef="#ctx0" brushRef="#br3" timeOffset="47969.367">3175 11755 1000 0 0,'-20'182'4625'0'0,"20"-176"-4503"0"0,1 1 0 0 0,0-1 0 0 0,-1 0 0 0 0,2 0 0 0 0,-1-1 0 0 0,1 1 0 0 0,0 0 0 0 0,0 0 0 0 0,0-1 0 0 0,1 1 0 0 0,0-1 0 0 0,0 0 0 0 0,1 0 0 0 0,-1 0 0 0 0,1 0 0 0 0,0 0 0 0 0,0-1 1 0 0,1 0-1 0 0,-1 0 0 0 0,1 0 0 0 0,0 0 0 0 0,0-1 0 0 0,0 0 0 0 0,1 0 0 0 0,-1 0 0 0 0,1-1 0 0 0,-1 0 0 0 0,6 2-122 0 0,13 0 72 0 0,1-1 0 0 0,0-1 0 0 0,0-1 0 0 0,0-1 0 0 0,0-1 0 0 0,0-1 0 0 0,0-1 0 0 0,0-2 0 0 0,-1 0 0 0 0,0-2 0 0 0,0 0 0 0 0,0-2 0 0 0,5-3-72 0 0,-18 8-495 0 0,1 0-1 0 0,-1 0 1 0 0,0-1-1 0 0,0-1 1 0 0,0 0-1 0 0,-1 0 1 0 0,0-1-1 0 0,0 0 1 0 0,-1-1-1 0 0,0 0 1 0 0,5-6 495 0 0,-9 5-1039 0 0</inkml:trace>
  <inkml:trace contextRef="#ctx0" brushRef="#br3" timeOffset="47970.367">1564 11065 6849 0 0,'-11'34'2361'0'0,"0"-15"-2265"0"0,9-2-704 0 0,4-7 448 0 0,4 1-368 0 0,10-5-216 0 0</inkml:trace>
  <inkml:trace contextRef="#ctx0" brushRef="#br3" timeOffset="49029.492">849 13008 2809 0 0,'-170'94'4258'0'0,"101"-57"-3794"0"0,46-25-295 0 0,-58 40 155 0 0,79-50-328 0 0,0 0-1 0 0,0 0 1 0 0,0 0 0 0 0,1 1 0 0 0,-1-1 0 0 0,1 0 0 0 0,0 1 0 0 0,0-1-1 0 0,0 1 1 0 0,0-1 0 0 0,0 1 0 0 0,0 0 0 0 0,1-1 0 0 0,-1 1-1 0 0,1 0 1 0 0,0-1 0 0 0,-1 1 0 0 0,1 0 0 0 0,1 0 0 0 0,-1-1 0 0 0,0 1-1 0 0,1 0 1 0 0,-1-1 0 0 0,1 1 0 0 0,0 0 0 0 0,0-1 0 0 0,0 1 0 0 0,0-1-1 0 0,0 1 1 0 0,1-1 0 0 0,-1 0 0 0 0,2 2 4 0 0,11 14-15 0 0,1-1 0 0 0,0 0-1 0 0,1-1 1 0 0,1-1 0 0 0,1-1 0 0 0,0 0 0 0 0,1-2-1 0 0,5 3 16 0 0,35 27 79 0 0,-27-17 144 0 0,-57-21 1960 0 0,-76 43-1645 0 0,86-46-484 0 0,11-2-63 0 0,1 0-1 0 0,-1 0 0 0 0,0 1 1 0 0,0-1-1 0 0,0 1 0 0 0,0 0 1 0 0,0 0-1 0 0,0 0 0 0 0,1 1 1 0 0,-1-1-1 0 0,0 1 0 0 0,0 0 1 0 0,0 0-1 0 0,1 1 0 0 0,-1-1 1 0 0,1 1-1 0 0,-1-1 0 0 0,1 1 1 0 0,-1 0-1 0 0,1 0 0 0 0,0 1 0 0 0,0-1 1 0 0,0 1-1 0 0,0-1 0 0 0,1 1 1 0 0,-1 0-1 0 0,1 0 0 0 0,-1 0 1 0 0,1 1-1 0 0,0-1 0 0 0,0 0 1 0 0,1 1-1 0 0,-1-1 0 0 0,1 1 1 0 0,0 0-1 0 0,0-1 0 0 0,0 1 1 0 0,0 0-1 0 0,0 0 10 0 0,3 1-82 0 0,1 0-1 0 0,-1-1 1 0 0,1 1 0 0 0,0-1 0 0 0,0 1-1 0 0,0-1 1 0 0,1 0 0 0 0,-1 0 0 0 0,1 0-1 0 0,0-1 1 0 0,0 0 0 0 0,1 1-1 0 0,-1-1 1 0 0,1-1 0 0 0,-1 1 0 0 0,1-1-1 0 0,0 0 1 0 0,0 0 0 0 0,0 0 0 0 0,0 0-1 0 0,0-1 1 0 0,0 0 0 0 0,1 0 0 0 0,-1 0-1 0 0,0-1 1 0 0,0 0 0 0 0,1 0 0 0 0,-1 0-1 0 0,0-1 1 0 0,1 0 0 0 0,-1 0-1 0 0,0 0 1 0 0,0 0 0 0 0,0-1 0 0 0,0 0-1 0 0,0 0 1 0 0,0 0 0 0 0,1-2 82 0 0,12-9-99 0 0,0-1 0 0 0,-2 0 0 0 0,1-2 0 0 0,-2 1 0 0 0,0-2 0 0 0,-1 0 1 0 0,-1-1-1 0 0,-1 0 0 0 0,0-1 0 0 0,-1-1 0 0 0,-1 1 0 0 0,4-16 99 0 0,-13 34-3 0 0,138-314-150 0 0,-138 311 157 0 0,1 0 1 0 0,0 0-1 0 0,0 0 1 0 0,0 0-1 0 0,1 0 0 0 0,0 0 1 0 0,-1 1-1 0 0,1-1 1 0 0,0 1-1 0 0,1 0 1 0 0,-1 0-1 0 0,0 0 0 0 0,1 0 1 0 0,0 0-1 0 0,0 1 1 0 0,0 0-1 0 0,0 0 1 0 0,0 0-1 0 0,0 0-4 0 0,0 4 30 0 0,-1 0 0 0 0,0 1 1 0 0,0-1-1 0 0,0 1 0 0 0,0 0 0 0 0,0 0 1 0 0,-1 0-1 0 0,1 0 0 0 0,-1 0 0 0 0,0 0 1 0 0,0 1-1 0 0,0-1 0 0 0,0 1 0 0 0,-1-1 1 0 0,1 1-1 0 0,-1 0 0 0 0,0 0 0 0 0,0 0 1 0 0,0 0-1 0 0,-1 0 0 0 0,1-1 0 0 0,-1 3-30 0 0,2 4 78 0 0,14 72 310 0 0,-4 2 1 0 0,-3-1-1 0 0,-4 1 0 0 0,-6 65-388 0 0,8-156-920 0 0,47-228-2907 0 0,-45 189 2987 0 0</inkml:trace>
  <inkml:trace contextRef="#ctx0" brushRef="#br3" timeOffset="50301.594">1507 13118 832 0 0,'6'11'430'0'0,"0"-1"0"0"0,-1 1 0 0 0,0 1 0 0 0,0-1 0 0 0,-1 1 0 0 0,-1 0 0 0 0,0 0 0 0 0,0 0 0 0 0,-1 0 0 0 0,-1 0 0 0 0,0 1 0 0 0,-1-1 1 0 0,0 0-1 0 0,-1 1 0 0 0,0-1 0 0 0,-1 0 0 0 0,0 0 0 0 0,-1 0 0 0 0,-1 0 0 0 0,-2 6-430 0 0,6-19 6 0 0,0 1 1 0 0,0-1 0 0 0,1 1 0 0 0,-1-1 0 0 0,0 1-1 0 0,0-1 1 0 0,0 1 0 0 0,0-1 0 0 0,0 1 0 0 0,0-1-1 0 0,0 1 1 0 0,0-1 0 0 0,0 1 0 0 0,-1-1 0 0 0,1 1-1 0 0,0 0 1 0 0,0-1 0 0 0,0 1 0 0 0,0-1 0 0 0,-1 1-1 0 0,1-1 1 0 0,0 1 0 0 0,-1-1 0 0 0,1 1 0 0 0,0 0-1 0 0,0-1 1 0 0,-1 1 0 0 0,1 0 0 0 0,-1-1-1 0 0,1 1 1 0 0,0 0 0 0 0,-1 0 0 0 0,1-1 0 0 0,-1 1-1 0 0,1 0 1 0 0,-1 0 0 0 0,1 0 0 0 0,-1-1 0 0 0,1 1-1 0 0,-1 0 1 0 0,1 0 0 0 0,-1 0 0 0 0,1 0 0 0 0,-1 0-1 0 0,1 0 1 0 0,-1 0 0 0 0,1 0 0 0 0,-1 0 0 0 0,1 0-1 0 0,-1 0 1 0 0,1 1 0 0 0,0-1 0 0 0,-1 0-1 0 0,1 0 1 0 0,-1 0 0 0 0,1 1 0 0 0,-1-1 0 0 0,1 0-1 0 0,-1 0 1 0 0,1 1 0 0 0,0-1 0 0 0,-1 0 0 0 0,1 1-1 0 0,0-1-6 0 0,-3-6-8 0 0,1 1 0 0 0,1-1-1 0 0,-1 0 1 0 0,1 0-1 0 0,0 0 1 0 0,1-1-1 0 0,-1 1 1 0 0,1 0-1 0 0,0 0 1 0 0,1 0 0 0 0,-1 0-1 0 0,1 0 1 0 0,1 0-1 0 0,-1 0 1 0 0,1 0-1 0 0,0 0 1 0 0,0 0-1 0 0,1 1 1 0 0,-1-1 0 0 0,1 1-1 0 0,1 0 1 0 0,-1-1-1 0 0,1 2 1 0 0,0-1-1 0 0,0 0 1 0 0,0 1-1 0 0,3-3 9 0 0,-1 5-7 0 0,0 0-1 0 0,0 0 0 0 0,0 0 1 0 0,0 1-1 0 0,1 0 1 0 0,-1 1-1 0 0,0-1 0 0 0,0 1 1 0 0,1 0-1 0 0,-1 1 0 0 0,0 0 1 0 0,0 0-1 0 0,1 0 0 0 0,-1 0 1 0 0,0 1-1 0 0,0 0 1 0 0,-1 1-1 0 0,1-1 0 0 0,0 1 1 0 0,-1 0-1 0 0,1 0 0 0 0,-1 1 1 0 0,0 0-1 0 0,0 0 0 0 0,-1 0 1 0 0,1 0-1 0 0,-1 1 1 0 0,0-1-1 0 0,0 1 0 0 0,0 0 1 0 0,-1 1-1 0 0,0-1 0 0 0,1 2 8 0 0,10 6 31 0 0,-8-23-31 0 0,64-105-15 0 0,-69 112 4 0 0,-1 0-1 0 0,1 0 0 0 0,0 0 0 0 0,0 0 0 0 0,1 0 1 0 0,-1 0-1 0 0,0 0 0 0 0,1 0 0 0 0,0 1 0 0 0,0-1 1 0 0,-1 1-1 0 0,2-1 0 0 0,-1 1 0 0 0,0-1 0 0 0,0 1 1 0 0,1 0-1 0 0,-1 0 0 0 0,1 0 0 0 0,0 1 0 0 0,-1-1 1 0 0,1 1-1 0 0,0-1 0 0 0,0 1 0 0 0,0 0 0 0 0,0 0 1 0 0,0 0-1 0 0,0 0 0 0 0,1 1 0 0 0,-1-1 0 0 0,0 1 1 0 0,0 0-1 0 0,0 0 0 0 0,1 0 0 0 0,-1 0 0 0 0,0 1 0 0 0,0-1 1 0 0,0 1-1 0 0,0 0 0 0 0,0 0 0 0 0,0 0 0 0 0,0 0 1 0 0,0 0-1 0 0,0 1 0 0 0,0-1 0 0 0,0 1 0 0 0,-1 0 1 0 0,1 0-1 0 0,-1 0 0 0 0,1 0 0 0 0,-1 0 0 0 0,0 1 1 0 0,0-1-1 0 0,1 2 12 0 0,9 19-19 0 0,-1 0 0 0 0,-2 1 0 0 0,0 1 0 0 0,-1 0 0 0 0,-1 0 0 0 0,-2 1 0 0 0,0 2 19 0 0,11 11 97 0 0,-15-38-85 0 0,6-14 45 0 0,23-21-50 0 0,0-46 9 0 0,-29 76-17 0 0,-1 2 2 0 0,0 0-1 0 0,0 0 1 0 0,1 1-1 0 0,-1-1 1 0 0,0 0-1 0 0,1 1 1 0 0,-1-1-1 0 0,1 0 1 0 0,-1 0-1 0 0,1 1 1 0 0,0-1-1 0 0,0 1 1 0 0,0-1-1 0 0,0 1 1 0 0,0-1-1 0 0,0 1 1 0 0,0 0-1 0 0,0-1 1 0 0,1 1-1 0 0,-1 0 1 0 0,0 0-1 0 0,1 0 1 0 0,-1 0-1 0 0,1 0 1 0 0,-1 0-1 0 0,1 0 1 0 0,0 1-1 0 0,-1-1 1 0 0,1 0-1 0 0,0 1 1 0 0,-1-1-1 0 0,1 1 1 0 0,0 0-1 0 0,0 0 1 0 0,-1 0-1 0 0,1 0 1 0 0,0 0-1 0 0,0 0 1 0 0,0 0-1 0 0,-1 0 1 0 0,1 1-1 0 0,0-1 1 0 0,-1 0-1 0 0,1 1 1 0 0,0 0-1 0 0,-1-1 1 0 0,1 1-1 0 0,0 0 1 0 0,0 1-1 0 0,37 39 2 0 0,-38-38 2 0 0,1 0 1 0 0,0 1 0 0 0,0-1 0 0 0,1 0-1 0 0,-1 0 1 0 0,1 0 0 0 0,0 0 0 0 0,-1 0-1 0 0,1-1 1 0 0,0 0 0 0 0,1 1-1 0 0,-1-1 1 0 0,0 0 0 0 0,1 0 0 0 0,-1-1-1 0 0,1 1 1 0 0,-1-1 0 0 0,1 1 0 0 0,0-1-1 0 0,0 0 1 0 0,-1-1 0 0 0,1 1 0 0 0,1-1-5 0 0,-2-1 6 0 0,0-1 0 0 0,-1 0 0 0 0,1 0 0 0 0,-1-1 0 0 0,0 1 0 0 0,0 0 0 0 0,0-1 0 0 0,0 1 0 0 0,0-1 0 0 0,0 0 0 0 0,-1 1 0 0 0,1-1 0 0 0,-1 0 0 0 0,0 0 0 0 0,1 0 0 0 0,-2 0 0 0 0,1-1 0 0 0,0 1 0 0 0,-1 0 0 0 0,1-3-6 0 0,2-5 24 0 0,39-178 97 0 0,-35 193-128 0 0,71 328 214 0 0,-79-331-202 0 0,1 1 0 0 0,0-1 0 0 0,0 1 0 0 0,0-1 0 0 0,0 1 0 0 0,0-1 0 0 0,0 1 0 0 0,0-1 0 0 0,0 1 0 0 0,1-1 1 0 0,-1 0-1 0 0,1 1 0 0 0,-1-1 0 0 0,1 1 0 0 0,-1-1 0 0 0,1 0 0 0 0,0 0 0 0 0,0 1 0 0 0,0-1 0 0 0,-1 0 0 0 0,1 0 0 0 0,0 0 0 0 0,0 0 0 0 0,1 0 0 0 0,-1 0 0 0 0,0 0 0 0 0,0 0 0 0 0,0 0 0 0 0,1-1 0 0 0,-1 1 0 0 0,0 0 1 0 0,1-1-1 0 0,-1 1 0 0 0,1-1 0 0 0,-1 1 0 0 0,0-1 0 0 0,1 0 0 0 0,-1 0 0 0 0,1 0 0 0 0,-1 0 0 0 0,1 0 0 0 0,-1 0 0 0 0,1 0 0 0 0,-1 0 0 0 0,1 0 0 0 0,-1-1 0 0 0,1 1 0 0 0,-1 0 0 0 0,0-1 0 0 0,1 0 0 0 0,-1 1 0 0 0,0-1 1 0 0,1 0-1 0 0,-1 0 0 0 0,0 1 0 0 0,0-1 0 0 0,0 0 0 0 0,0 0 0 0 0,0 0 0 0 0,0 0 0 0 0,0-1 0 0 0,0 1 0 0 0,0 0 0 0 0,0 0 0 0 0,0-1-5 0 0,18-37 4 0 0,-1 0 1 0 0,-3-1-1 0 0,-1-1 0 0 0,-1-1 1 0 0,2-24-5 0 0,-12 56 1 0 0,27-103 7 0 0,-12 52 23 0 0,-2-1-1 0 0,-3-1 0 0 0,-3 0 0 0 0,-2-5-30 0 0,-6 35 25 0 0,0 22 0 0 0,-1 0 1 0 0,0-1-1 0 0,-1 1 0 0 0,0-1 1 0 0,0 0-1 0 0,-1 1 0 0 0,-1 0 0 0 0,0-1 1 0 0,-1 1-1 0 0,0 0 0 0 0,0 0 0 0 0,-1 0 1 0 0,-1 1-1 0 0,0-2-25 0 0,5 11 7 0 0,-1 1 1 0 0,1-1-1 0 0,0 0 1 0 0,0 0-1 0 0,0 0 0 0 0,-1 1 1 0 0,1-1-1 0 0,0 0 1 0 0,0 0-1 0 0,-1 1 1 0 0,1-1-1 0 0,-1 0 1 0 0,1 0-1 0 0,-1 1 0 0 0,1-1 1 0 0,-1 1-1 0 0,1-1 1 0 0,-1 0-1 0 0,0 1 1 0 0,1-1-1 0 0,-1 1 0 0 0,0 0 1 0 0,0-1-1 0 0,1 1 1 0 0,-1-1-1 0 0,0 1 1 0 0,0 0-1 0 0,1 0 1 0 0,-1-1-1 0 0,0 1 0 0 0,0 0 1 0 0,0 0-1 0 0,1 0 1 0 0,-1 0-1 0 0,0 0 1 0 0,0 0-1 0 0,0 0 0 0 0,0 0 1 0 0,1 0-1 0 0,-1 1 1 0 0,0-1-1 0 0,0 0 1 0 0,0 0-1 0 0,1 1 0 0 0,-1-1 1 0 0,0 0-1 0 0,1 1 1 0 0,-1-1-1 0 0,0 1 1 0 0,0-1-1 0 0,1 1 1 0 0,-1-1-1 0 0,1 1 0 0 0,-1 0 1 0 0,1-1-1 0 0,-1 1 1 0 0,1 0-1 0 0,-1-1 1 0 0,1 1-1 0 0,-1 0 0 0 0,1 0 1 0 0,0-1-1 0 0,0 1 1 0 0,-1 0-1 0 0,1 0 1 0 0,0 0-8 0 0,-6 13-13 0 0,0 0 0 0 0,1 0 0 0 0,0 0 0 0 0,1 1 0 0 0,1 0 1 0 0,0 0-1 0 0,2 0 0 0 0,-1 0 0 0 0,2 0 0 0 0,0 0 0 0 0,0 0 1 0 0,3 7 12 0 0,-3 22-64 0 0,-2 8 47 0 0,1 1 1 0 0,3 0-1 0 0,2-1 0 0 0,2 0 0 0 0,3 0 0 0 0,2 0 1 0 0,2-1-1 0 0,2-1 0 0 0,3 0 0 0 0,13 24 17 0 0,-30-70-7 0 0,0-1 0 0 0,0 0 0 0 0,1 0 0 0 0,-1 0 0 0 0,1 0 0 0 0,0-1 0 0 0,-1 1 0 0 0,2 0 0 0 0,-1-1 0 0 0,0 1 0 0 0,0-1 0 0 0,1 0-1 0 0,-1 0 1 0 0,1 0 0 0 0,0 0 0 0 0,-1 0 0 0 0,1 0 0 0 0,0-1 0 0 0,0 1 0 0 0,0-1 0 0 0,0 0 0 0 0,1 0 0 0 0,-1 0 0 0 0,0 0 0 0 0,0-1 0 0 0,1 1 0 0 0,-1-1 0 0 0,0 0 0 0 0,1 0-1 0 0,-1 0 1 0 0,0-1 0 0 0,1 1 0 0 0,-1-1 0 0 0,0 1 0 0 0,0-1 0 0 0,0 0 0 0 0,1 0 0 0 0,-1-1 0 0 0,0 1 0 0 0,0-1 0 0 0,1 0 7 0 0,157-116-107 0 0,-147 106 89 0 0,0-1 0 0 0,-2 0 1 0 0,1-1-1 0 0,-1 0 0 0 0,-1-1 0 0 0,-1 0 0 0 0,0-1 0 0 0,6-15 18 0 0,-14 25 5 0 0,0 1-1 0 0,0-1 1 0 0,-1 1-1 0 0,0-1 0 0 0,0 1 1 0 0,-1-1-1 0 0,0 0 1 0 0,0 1-1 0 0,0-1 0 0 0,0 0 1 0 0,-1 1-1 0 0,0-1 1 0 0,0 1-1 0 0,-1-1 0 0 0,1 1 1 0 0,-1-1-1 0 0,0 1 1 0 0,-1 0-1 0 0,1 0 0 0 0,-1 0 1 0 0,0 0-1 0 0,0 0 1 0 0,-1 1-1 0 0,0-1 0 0 0,1 1 1 0 0,-1 0-1 0 0,-1 0 1 0 0,1 1-1 0 0,0-1 0 0 0,-1 1 1 0 0,0 0-1 0 0,0 0 1 0 0,0 0-1 0 0,0 1 0 0 0,0 0 1 0 0,-1 0-1 0 0,1 0 1 0 0,0 0-1 0 0,-1 1 0 0 0,-1 0-4 0 0,4 1-6 0 0,0 1-1 0 0,0-1 0 0 0,0 1 0 0 0,0 0 0 0 0,1 0 0 0 0,-1 0 1 0 0,0 0-1 0 0,1 0 0 0 0,-1 0 0 0 0,0 1 0 0 0,1-1 0 0 0,0 1 1 0 0,-1 0-1 0 0,1 0 0 0 0,0 0 0 0 0,0 0 0 0 0,0 0 0 0 0,0 0 1 0 0,0 1-1 0 0,1-1 0 0 0,-1 0 0 0 0,1 1 0 0 0,-1 0 0 0 0,1-1 0 0 0,0 1 1 0 0,0 0-1 0 0,0 0 0 0 0,0-1 0 0 0,1 1 0 0 0,-1 0 0 0 0,1 0 1 0 0,0 0-1 0 0,0 0 7 0 0,6 99-224 0 0,0-90 215 0 0,0 0 0 0 0,0-1 0 0 0,1 1 0 0 0,1-1 0 0 0,0-1 0 0 0,0 1 0 0 0,1-1 0 0 0,1-1 0 0 0,-1 0 0 0 0,2 0 0 0 0,-1-1 0 0 0,1 0 0 0 0,0-1 0 0 0,1 0 0 0 0,0-1 0 0 0,0 0 0 0 0,0-1 0 0 0,0 0 1 0 0,1-1-1 0 0,0 0 0 0 0,0-1 0 0 0,0-1 0 0 0,0 0 0 0 0,1-1 0 0 0,-1 0 0 0 0,4-1 9 0 0,-8-1-360 0 0,1-1 1 0 0,0 1 0 0 0,0-2 0 0 0,-1 1 0 0 0,1-2-1 0 0,-1 1 1 0 0,0-1 0 0 0,0 0 0 0 0,0-1-1 0 0,-1 0 1 0 0,0-1 0 0 0,0 0 0 0 0,0 0 0 0 0,3-4 359 0 0,9-4-923 0 0</inkml:trace>
  <inkml:trace contextRef="#ctx0" brushRef="#br3" timeOffset="51015.39">3671 12672 4481 0 0,'-36'36'4156'0'0,"5"39"-3631"0"0,28-63-337 0 0,-15 54-138 0 0,3 1 0 0 0,3 1-1 0 0,-1 56-49 0 0,6-63 31 0 0,4-36-30 0 0,0-13-7 0 0,1 0 0 0 0,0 1 0 0 0,1-1 0 0 0,0 0-1 0 0,1 1 1 0 0,0-1 0 0 0,1 0 0 0 0,1 1-1 0 0,0-1 1 0 0,1 0 0 0 0,0 0 0 0 0,4 11 6 0 0,-6-21-13 0 0,0-1 1 0 0,0 1-1 0 0,0 0 0 0 0,0-1 1 0 0,0 1-1 0 0,0-1 1 0 0,0 1-1 0 0,0-1 0 0 0,1 1 1 0 0,-1-1-1 0 0,0 0 1 0 0,1 0-1 0 0,-1 0 1 0 0,1 0-1 0 0,0 0 0 0 0,-1 0 1 0 0,1 0-1 0 0,0 0 1 0 0,-1-1-1 0 0,1 1 0 0 0,0 0 1 0 0,0-1-1 0 0,0 0 1 0 0,0 1-1 0 0,-1-1 1 0 0,1 0-1 0 0,0 0 0 0 0,0 0 1 0 0,0 0-1 0 0,0-1 1 0 0,0 1-1 0 0,-1 0 0 0 0,1-1 1 0 0,0 1-1 0 0,0-1 1 0 0,0 0-1 0 0,-1 1 1 0 0,1-1-1 0 0,0 0 0 0 0,0-1 13 0 0,51-58-339 0 0,-33 16 352 0 0,-1-1 1 0 0,-3-1-1 0 0,-1-1 0 0 0,-3 0 1 0 0,-1-1-1 0 0,-2-8-13 0 0,-4 30 53 0 0,-1 195 621 0 0,18 168 855 0 0,-22-336-1528 0 0,0 0 0 0 0,0 0 0 0 0,0 0 0 0 0,-1 0-1 0 0,1 0 1 0 0,0 0 0 0 0,0 0 0 0 0,0 0 0 0 0,1 0-1 0 0,-1 0 1 0 0,0 0 0 0 0,0 0 0 0 0,0 0 0 0 0,1 0 0 0 0,-1 0-1 0 0,0-1 1 0 0,1 1 0 0 0,-1 0 0 0 0,1 0 0 0 0,-1 0-1 0 0,1 0 1 0 0,0-1 0 0 0,-1 1 0 0 0,1 0 0 0 0,0 0-1 0 0,-1-1 1 0 0,1 1 0 0 0,0-1 0 0 0,0 1 0 0 0,0 0 0 0 0,-1-1-1 0 0,1 0 1 0 0,0 1 0 0 0,0-1 0 0 0,0 1 0 0 0,0-1-1 0 0,0 0 1 0 0,0 0 0 0 0,0 0 0 0 0,0 1 0 0 0,0-1-1 0 0,0 0 1 0 0,0 0 0 0 0,0 0 0 0 0,0-1 0 0 0,0 1 0 0 0,0 0-1 0 0,0 0 1 0 0,0 0 0 0 0,0-1 0 0 0,0 1 0 0 0,0 0-1 0 0,-1-1 1 0 0,1 1 0 0 0,0-1 0 0 0,0 1 0 0 0,0-1-1 0 0,0 0 1 0 0,-1 1 0 0 0,1-1 0 0 0,0 0 0 0 0,0 0-1 0 0,39-51-64 0 0,-6-25-1 0 0,-31 67 35 0 0,-1 1-1 0 0,2 0 1 0 0,-1 0-1 0 0,1 0 1 0 0,0 0-1 0 0,1 0 1 0 0,0 1-1 0 0,1 0 1 0 0,-1 0-1 0 0,2 0 1 0 0,-1 1-1 0 0,1 0 1 0 0,0 0-1 0 0,0 1 1 0 0,1 0 0 0 0,0 0-1 0 0,0 1 1 0 0,5-3 30 0 0,-9 8 11 0 0,0 0 0 0 0,0 0 0 0 0,0 0 0 0 0,0 1 0 0 0,-1 0 0 0 0,1 0 0 0 0,0 0 1 0 0,-1 0-1 0 0,1 1 0 0 0,-1-1 0 0 0,1 1 0 0 0,-1 0 0 0 0,1 0 0 0 0,-1 0 1 0 0,0 0-1 0 0,0 1 0 0 0,0-1 0 0 0,0 1 0 0 0,-1 0 0 0 0,1 0 0 0 0,-1 0 1 0 0,0 0-1 0 0,0 0 0 0 0,0 1 0 0 0,0-1 0 0 0,0 0 0 0 0,-1 1 0 0 0,1 0 0 0 0,-1-1 1 0 0,0 1-1 0 0,1 4-11 0 0,14 21 505 0 0,-16-28-480 0 0,1 0 0 0 0,-1 0-1 0 0,1 1 1 0 0,-1-1-1 0 0,1 0 1 0 0,0 0-1 0 0,0 1 1 0 0,-1-1-1 0 0,1 0 1 0 0,0 0 0 0 0,0 0-1 0 0,0 0 1 0 0,0 0-1 0 0,0 0 1 0 0,0-1-1 0 0,0 1 1 0 0,1 0-1 0 0,-1 0 1 0 0,0-1 0 0 0,0 1-1 0 0,1-1 1 0 0,-1 1-1 0 0,0-1 1 0 0,1 0-1 0 0,-1 1 1 0 0,0-1-1 0 0,1 0 1 0 0,-1 0 0 0 0,0 0-1 0 0,1 0 1 0 0,-1 0-1 0 0,0 0 1 0 0,1 0-1 0 0,-1-1 1 0 0,1 1 0 0 0,-1 0-1 0 0,0-1 1 0 0,0 1-1 0 0,1-1 1 0 0,-1 1-1 0 0,0-1 1 0 0,0 0-1 0 0,1 1 1 0 0,-1-1 0 0 0,0 0-1 0 0,0 0 1 0 0,0 0-1 0 0,0 0 1 0 0,0 0-1 0 0,0 0 1 0 0,-1 0-1 0 0,1 0 1 0 0,0 0-25 0 0,6-13 33 0 0,0 0 0 0 0,-1 0 0 0 0,-1 0 0 0 0,0 0-1 0 0,-1-1 1 0 0,0 0 0 0 0,-2 0 0 0 0,1 0 0 0 0,-1-16-33 0 0,0 17-11 0 0,-1-1 0 0 0,-1 0 1 0 0,0 0-1 0 0,-1 0 0 0 0,0 0 0 0 0,-1 1 0 0 0,-1-1 1 0 0,-1 1-1 0 0,0-1 0 0 0,-2-4 11 0 0,4 18-42 0 0,0 0 0 0 0,0 0 1 0 0,-1 0-1 0 0,1 1 0 0 0,0-1 0 0 0,0 1 0 0 0,0-1 1 0 0,0 1-1 0 0,-1 0 0 0 0,1 0 0 0 0,0 0 0 0 0,0 0 1 0 0,-1 1-1 0 0,1-1 0 0 0,0 1 0 0 0,0-1 0 0 0,0 1 0 0 0,0-1 1 0 0,0 1-1 0 0,0 0 0 0 0,0 0 0 0 0,0 0 0 0 0,0 1 1 0 0,0-1-1 0 0,0 0 0 0 0,1 1 0 0 0,-1-1 0 0 0,0 1 1 0 0,1-1-1 0 0,-1 1 0 0 0,1 0 0 0 0,0-1 0 0 0,0 1 1 0 0,-1 0-1 0 0,1 0 0 0 0,0 0 0 0 0,1 0 0 0 0,-1 0 0 0 0,0 0 1 0 0,0 1 41 0 0,-109 201-5767 0 0,104-193 4954 0 0,2-2-166 0 0</inkml:trace>
  <inkml:trace contextRef="#ctx0" brushRef="#br3" timeOffset="51282.248">4352 12440 3401 0 0,'-4'39'1560'0'0,"-6"4"-1048"0"0,2 0-472 0 0,0 0-8 0 0,0 2-272 0 0,2 0-224 0 0,1-4-256 0 0,0 0 456 0 0,4 2-368 0 0,1-3-88 0 0</inkml:trace>
  <inkml:trace contextRef="#ctx0" brushRef="#br3" timeOffset="51508.581">4477 12987 4953 0 0,'7'99'3412'0'0,"-20"52"-2627"0"0,5-63-626 0 0,-3 23 301 0 0,32-221-250 0 0,-17 94-375 0 0,1 0 0 0 0,0 1-1 0 0,1 0 1 0 0,1 0-1 0 0,1 0 1 0 0,0 0-1 0 0,1 2 1 0 0,0-1-1 0 0,1 1 1 0 0,1 0-1 0 0,0 1 1 0 0,1 0 0 0 0,0 1-1 0 0,0 0 1 0 0,1 1-1 0 0,8-4 166 0 0,-16 13-4 0 0,0 0 0 0 0,0 0 0 0 0,0 1 0 0 0,0 0 0 0 0,0 0-1 0 0,0 0 1 0 0,1 0 0 0 0,-1 1 0 0 0,0 0 0 0 0,0 0 0 0 0,0 0 0 0 0,0 1-1 0 0,0 0 1 0 0,-1-1 0 0 0,1 2 0 0 0,0-1 0 0 0,-1 1 0 0 0,0-1 0 0 0,1 1-1 0 0,-1 0 1 0 0,0 1 0 0 0,0-1 0 0 0,-1 1 0 0 0,1 0 0 0 0,-1 0 0 0 0,0 0 0 0 0,0 0-1 0 0,0 0 1 0 0,-1 1 0 0 0,1-1 0 0 0,-1 1 0 0 0,0 0 0 0 0,0 0 0 0 0,-1-1-1 0 0,1 1 1 0 0,-1 0 0 0 0,0 1 0 0 0,-1-1 0 0 0,1 4 4 0 0,22 149-428 0 0,-19-149-1517 0 0,-4-10 988 0 0</inkml:trace>
  <inkml:trace contextRef="#ctx0" brushRef="#br3" timeOffset="51865.899">4008 12471 6521 0 0,'0'29'1993'0'0,"-6"-10"-2441"0"0,6-3 392 0 0,0-3-584 0 0,-2-2-385 0 0</inkml:trace>
  <inkml:trace contextRef="#ctx0" brushRef="#br3" timeOffset="52492.336">1126 12502 10362 0 0,'-8'43'3841'0'0,"-21"-11"-3001"0"0,7-4-736 0 0,3-5-120 0 0,-2-1-88 0 0,12-5-96 0 0,5-2-176 0 0,6-7-480 0 0,3 0-352 0 0,8-5-529 0 0,6-3 1193 0 0,3-8-1128 0 0,-1-3-545 0 0</inkml:trace>
  <inkml:trace contextRef="#ctx0" brushRef="#br3" timeOffset="62247.317">672 14209 1856 0 0,'10'-47'3068'0'0,"1"-2"3582"0"0,-35 48-6647 0 0,-46 63-55 0 0,-34 28 34 0 0,78-70 14 0 0,0 2 1 0 0,1 1 0 0 0,1 0 0 0 0,1 2 0 0 0,2 1 0 0 0,-8 11 3 0 0,27-35-6 0 0,-1 1 1 0 0,1-1-1 0 0,0 1 1 0 0,0 0 0 0 0,0-1-1 0 0,0 1 1 0 0,0 0-1 0 0,1 0 1 0 0,-1 1-1 0 0,1-1 1 0 0,0 0 0 0 0,0 0-1 0 0,0 1 1 0 0,0-1-1 0 0,0 1 1 0 0,1-1-1 0 0,0 0 1 0 0,0 1-1 0 0,0-1 1 0 0,0 1 0 0 0,0-1-1 0 0,1 1 1 0 0,-1-1-1 0 0,1 1 1 0 0,0-1-1 0 0,0 0 1 0 0,0 0-1 0 0,1 1 1 0 0,-1-1 0 0 0,1 0-1 0 0,-1 0 1 0 0,1 0-1 0 0,0 0 1 0 0,0-1-1 0 0,1 1 1 0 0,-1-1 0 0 0,0 1-1 0 0,3 1 6 0 0,252 73-104 0 0,-235-70 108 0 0,-1 2 0 0 0,0 1 1 0 0,0 0-1 0 0,-1 2 0 0 0,0 0 0 0 0,-1 1 0 0 0,-1 1 0 0 0,17 16-4 0 0,-34-29 5 0 0,0 0 0 0 0,0 1 0 0 0,1-1 0 0 0,-1 1 0 0 0,0-1-1 0 0,0 1 1 0 0,-1-1 0 0 0,1 1 0 0 0,0 0 0 0 0,0-1 0 0 0,-1 1-1 0 0,1 0 1 0 0,-1 0 0 0 0,0-1 0 0 0,1 1 0 0 0,-1 0 0 0 0,0 0-1 0 0,0 0 1 0 0,0-1 0 0 0,0 1 0 0 0,0 0 0 0 0,-1 0 0 0 0,1 0-1 0 0,-1-1 1 0 0,1 1 0 0 0,-1 0 0 0 0,1 0 0 0 0,-1-1-1 0 0,0 1 1 0 0,0-1 0 0 0,0 1 0 0 0,0 0 0 0 0,0-1 0 0 0,0 0-1 0 0,0 1 1 0 0,0-1 0 0 0,-1 0 0 0 0,1 0 0 0 0,-1 1 0 0 0,-1 0-5 0 0,-65 39 194 0 0,66-40-188 0 0,-58 25 16 0 0,-1-2 0 0 0,-1-4 0 0 0,-1-2 0 0 0,-33 4-22 0 0,99-31-2961 0 0,54-16 1517 0 0,-32 12 390 0 0</inkml:trace>
  <inkml:trace contextRef="#ctx0" brushRef="#br3" timeOffset="64044.589">932 14537 4977 0 0,'-6'3'731'0'0,"3"-2"-688"0"0,0 0 1 0 0,0 0-1 0 0,0 0 0 0 0,0 0 1 0 0,1 0-1 0 0,-1 1 0 0 0,0-1 0 0 0,0 1 1 0 0,1 0-1 0 0,-1 0 0 0 0,1 0 0 0 0,0 0 1 0 0,-1 1-1 0 0,1-1 0 0 0,0 0 1 0 0,0 1-1 0 0,1 0 0 0 0,-1-1 0 0 0,0 1 1 0 0,1 0-1 0 0,0 0 0 0 0,-1 0 0 0 0,1 0 1 0 0,0 0-1 0 0,1 0 0 0 0,-1 0 1 0 0,1 0-1 0 0,-1 0 0 0 0,1 0 0 0 0,0 1 1 0 0,0-1-1 0 0,0 0 0 0 0,1 3-43 0 0,1-6 46 0 0,1 0 0 0 0,0 0-1 0 0,-1 0 1 0 0,1 0 0 0 0,0-1 0 0 0,-1 1-1 0 0,1-1 1 0 0,0 1 0 0 0,-1-1 0 0 0,1 0 0 0 0,-1 0-1 0 0,1 0 1 0 0,-1 0 0 0 0,0-1 0 0 0,1 1-1 0 0,-1 0 1 0 0,0-1 0 0 0,0 0 0 0 0,0 0-1 0 0,0 1 1 0 0,0-1 0 0 0,-1 0 0 0 0,1-1-1 0 0,0 1 1 0 0,-1 0 0 0 0,0 0 0 0 0,1-1-1 0 0,-1 1 1 0 0,0-1-46 0 0,1 1 59 0 0,167-242 1213 0 0,-151 223-1238 0 0,-9 12-24 0 0,0 0-1 0 0,-1-1 1 0 0,0 0 0 0 0,0-1 0 0 0,-1 1 0 0 0,0-1 0 0 0,-1-1 0 0 0,-1 1 0 0 0,0-1-1 0 0,0 0 1 0 0,-1 0 0 0 0,1-8-10 0 0,-4 19-2 0 0,-1-1-1 0 0,0 1 0 0 0,1-1 1 0 0,-1 0-1 0 0,0 1 1 0 0,0-1-1 0 0,0 1 1 0 0,-1-1-1 0 0,1 1 1 0 0,0-1-1 0 0,0 1 0 0 0,-1-1 1 0 0,1 1-1 0 0,-1-1 1 0 0,1 1-1 0 0,-1 0 1 0 0,0-1-1 0 0,0 1 0 0 0,1 0 1 0 0,-1 0-1 0 0,0-1 1 0 0,0 1-1 0 0,0 0 1 0 0,0 0-1 0 0,-1 0 1 0 0,1 0-1 0 0,0 0 0 0 0,0 0 1 0 0,-1 0-1 0 0,1 1 1 0 0,0-1-1 0 0,-1 0 1 0 0,1 1-1 0 0,-1-1 1 0 0,1 1-1 0 0,0-1 0 0 0,-1 1 1 0 0,1 0-1 0 0,-1 0 1 0 0,0 0-1 0 0,1 0 1 0 0,-1 0-1 0 0,1 0 0 0 0,-1 0 1 0 0,1 0-1 0 0,-1 0 3 0 0,-66 29-169 0 0,58-18 163 0 0,0 1 0 0 0,0 0-1 0 0,1 1 1 0 0,0 0 0 0 0,1 1-1 0 0,1-1 1 0 0,0 2 0 0 0,1-1-1 0 0,1 1 1 0 0,0-1 0 0 0,0 5 6 0 0,-6 10 39 0 0,-4 15 77 0 0,1 0 0 0 0,2 1 1 0 0,2 0-1 0 0,1 1 1 0 0,3 0-1 0 0,2 0 0 0 0,2 0 1 0 0,3 32-117 0 0,-1-73 13 0 0,0 0 1 0 0,0-1-1 0 0,1 1 1 0 0,-1 0-1 0 0,1 0 0 0 0,0-1 1 0 0,0 1-1 0 0,0-1 1 0 0,1 1-1 0 0,0-1 1 0 0,0 1-1 0 0,0-1 1 0 0,0 0-1 0 0,1 0 1 0 0,-1 0-1 0 0,1 0 1 0 0,0 0-1 0 0,0-1 1 0 0,1 0-1 0 0,-1 1 1 0 0,1-1-1 0 0,0 0 1 0 0,-1 0-1 0 0,1-1 1 0 0,1 1-1 0 0,-1-1 1 0 0,0 0-1 0 0,0 0 1 0 0,1-1-1 0 0,-1 1 0 0 0,1-1 1 0 0,0 0-1 0 0,-1 0 1 0 0,1 0-1 0 0,0-1 1 0 0,-1 1-1 0 0,3-1-13 0 0,272-35-3070 0 0,-232 27 1739 0 0</inkml:trace>
  <inkml:trace contextRef="#ctx0" brushRef="#br3" timeOffset="64815.875">2288 14105 6449 0 0,'0'-1'67'0'0,"-1"0"0"0"0,1 0-1 0 0,-1 0 1 0 0,0 0-1 0 0,0 0 1 0 0,0 0 0 0 0,0 0-1 0 0,0 0 1 0 0,1 0-1 0 0,-2 0 1 0 0,1 1 0 0 0,0-1-1 0 0,0 0 1 0 0,0 1-1 0 0,0-1 1 0 0,0 0 0 0 0,-1 1-1 0 0,1 0 1 0 0,0-1-1 0 0,0 1 1 0 0,-1 0 0 0 0,1-1-1 0 0,0 1 1 0 0,0 0-1 0 0,-1 0 1 0 0,1 0 0 0 0,0 0-1 0 0,-1 0 1 0 0,1 1-1 0 0,0-1 1 0 0,-1 0 0 0 0,1 1-1 0 0,0-1 1 0 0,0 0-1 0 0,0 1 1 0 0,-1 0 0 0 0,1-1-1 0 0,0 1 1 0 0,0 0-1 0 0,0-1 1 0 0,0 1 0 0 0,0 0-1 0 0,0 0 1 0 0,0 0-1 0 0,0 0 1 0 0,0 0 0 0 0,0 1-67 0 0,-43 50-309 0 0,-106 296 304 0 0,86-162 1272 0 0,66-184-1256 0 0,0 0 0 0 0,0-1 0 0 0,1 1 0 0 0,-1-1 0 0 0,0 1 0 0 0,0-1 0 0 0,1 0 0 0 0,-1 0 0 0 0,1 0 0 0 0,-1 0 1 0 0,1-1-1 0 0,-1 1 0 0 0,1-1 0 0 0,0 0 0 0 0,-1 1 0 0 0,1-1 0 0 0,-1 0 0 0 0,1 0 0 0 0,0-1 0 0 0,-1 1 0 0 0,1-1 0 0 0,-1 1 0 0 0,1-1 0 0 0,-1 0 0 0 0,1 0 0 0 0,-1 0 0 0 0,1 0 0 0 0,-1 0 1 0 0,0 0-1 0 0,0-1 0 0 0,1 0-11 0 0,22-9 21 0 0,0-2 1 0 0,-1-1 0 0 0,-1-1 0 0 0,-1 0 0 0 0,0-2-1 0 0,14-13-21 0 0,61-45-44 0 0,-96 73 42 0 0,1 1-1 0 0,0-1 1 0 0,-1 1-1 0 0,1 0 1 0 0,0-1 0 0 0,0 1-1 0 0,0 0 1 0 0,0 0-1 0 0,0 0 1 0 0,1 0-1 0 0,-1 0 1 0 0,0 1-1 0 0,0-1 1 0 0,1 1-1 0 0,-1-1 1 0 0,0 1-1 0 0,0 0 1 0 0,1 0-1 0 0,-1 0 1 0 0,0 0-1 0 0,1 0 1 0 0,-1 1-1 0 0,0-1 1 0 0,1 1 0 0 0,-1-1-1 0 0,0 1 1 0 0,0 0-1 0 0,0 0 1 0 0,0 0-1 0 0,0 0 1 0 0,0 0-1 0 0,0 0 1 0 0,0 1-1 0 0,0-1 1 0 0,0 1-1 0 0,-1-1 1 0 0,1 1-1 0 0,-1 0 1 0 0,1 0-1 0 0,-1 0 1 0 0,1-1-1 0 0,-1 1 1 0 0,0 0 0 0 0,0 1-1 0 0,0-1 1 0 0,0 0-1 0 0,-1 0 1 0 0,2 2 2 0 0,22 204 132 0 0,-24-207-124 0 0,0-1 0 0 0,0 1 1 0 0,0 0-1 0 0,0 0 0 0 0,1 0 1 0 0,-1 0-1 0 0,0 0 0 0 0,1-1 1 0 0,-1 1-1 0 0,1 0 0 0 0,-1 0 1 0 0,1-1-1 0 0,-1 1 0 0 0,1 0 1 0 0,0-1-1 0 0,-1 1 0 0 0,1 0 1 0 0,0-1-1 0 0,-1 1 0 0 0,1-1 1 0 0,0 1-1 0 0,0-1 0 0 0,0 0 1 0 0,-1 1-1 0 0,1-1 0 0 0,0 0 1 0 0,0 1-1 0 0,0-1 0 0 0,0 0 1 0 0,0 0-1 0 0,0 0 0 0 0,-1 0 1 0 0,1 0-1 0 0,0 0 0 0 0,0 0 1 0 0,0 0-1 0 0,0 0 0 0 0,0 0 1 0 0,0 0-1 0 0,0-1 0 0 0,-1 1 1 0 0,1 0-1 0 0,0-1 0 0 0,0 1 1 0 0,0-1-1 0 0,-1 1 0 0 0,1-1 1 0 0,0 1-1 0 0,0-1 0 0 0,-1 1 1 0 0,1-1-1 0 0,0 0 0 0 0,0 0-8 0 0,37-35 268 0 0,-26 15-237 0 0,0 0 1 0 0,-1 0-1 0 0,-1-1 0 0 0,-1 0 0 0 0,-1-1 0 0 0,-1 0 1 0 0,-1 0-1 0 0,-1-1 0 0 0,-1 0 0 0 0,-1 1 0 0 0,-1-1 1 0 0,-1 0-1 0 0,-1 0 0 0 0,-2 0 0 0 0,0-1-31 0 0,3 18 0 0 0,-1 1 0 0 0,0 0 0 0 0,0-1 0 0 0,-1 1 0 0 0,1 0 0 0 0,-1-1 0 0 0,-1 1 0 0 0,1 0 0 0 0,-1 0 0 0 0,0 0 0 0 0,0 0 0 0 0,-1 0 0 0 0,0 1 0 0 0,0-1 0 0 0,0 1 0 0 0,-1-1 0 0 0,0 1 0 0 0,0 0 0 0 0,0 1 0 0 0,0-1 0 0 0,-1 1 0 0 0,0 0 0 0 0,0 0 0 0 0,0 0 0 0 0,0 0 0 0 0,0 1 0 0 0,-1 0 0 0 0,0 0 0 0 0,-3 0 0 0 0,1 6-11 0 0,-1 0 0 0 0,1 1 0 0 0,-1 0 1 0 0,1 1-1 0 0,1-1 0 0 0,-1 2 0 0 0,1-1 0 0 0,-1 1 0 0 0,2 0 0 0 0,-1 1 0 0 0,1-1 0 0 0,0 1 0 0 0,0 1 0 0 0,1-1 0 0 0,0 1 0 0 0,0 0 1 0 0,1 0-1 0 0,0 0 0 0 0,0 1 0 0 0,1-1 0 0 0,-3 9 11 0 0,-6 9-1 0 0,1 1 0 0 0,1 0 0 0 0,1 0 0 0 0,1 1 0 0 0,1 0 0 0 0,2 0 0 0 0,1 1 0 0 0,1-1 0 0 0,2 1 1 0 0,1 10 0 0 0,0-35 3 0 0,0 0 1 0 0,1-1 0 0 0,0 1 0 0 0,0 0 0 0 0,0 0 0 0 0,1-1 0 0 0,-1 1 0 0 0,1-1 0 0 0,0 1 0 0 0,0-1 0 0 0,0 0 0 0 0,0 1 0 0 0,0-1 0 0 0,1 0 0 0 0,0-1 0 0 0,-1 1 0 0 0,1 0 0 0 0,0-1 0 0 0,0 1 0 0 0,0-1-1 0 0,1 0 1 0 0,-1 0 0 0 0,1 0 0 0 0,-1-1 0 0 0,1 1 0 0 0,-1-1 0 0 0,1 0 0 0 0,0 0 0 0 0,0 0 0 0 0,0-1 0 0 0,-1 1 0 0 0,1-1 0 0 0,0 0 0 0 0,0 0 0 0 0,0 0 0 0 0,0 0 0 0 0,1-1-4 0 0,147-29 218 0 0,-126 21-198 0 0,0-1 1 0 0,-1-1-1 0 0,0-1 1 0 0,-1-2 0 0 0,0 0-1 0 0,-1-2 1 0 0,-1 0 0 0 0,0-2-1 0 0,-1 0 1 0 0,-1-1-1 0 0,-1-1 1 0 0,-1-1 0 0 0,-1-1-1 0 0,-1 0 1 0 0,0-2-1 0 0,-2 1 1 0 0,-1-2 0 0 0,-1 0-1 0 0,0 0 1 0 0,-2-1-1 0 0,-2 0 1 0 0,4-19-21 0 0,-6 24 6 0 0,5-10 14 0 0,-2 0 0 0 0,-1-1-1 0 0,-2 0 1 0 0,-1 0 0 0 0,-1 0 0 0 0,-2-1 0 0 0,-1 1-1 0 0,-2-1 1 0 0,-3-16-20 0 0,4 47-2 0 0,-1 0 1 0 0,1 0-1 0 0,-1 0 0 0 0,1 0 1 0 0,-1 0-1 0 0,0 0 1 0 0,0 1-1 0 0,0-1 0 0 0,0 0 1 0 0,0 0-1 0 0,-1 1 0 0 0,1-1 1 0 0,0 1-1 0 0,-1-1 0 0 0,1 1 1 0 0,-1-1-1 0 0,0 1 0 0 0,1 0 1 0 0,-1 0-1 0 0,0 0 0 0 0,0 0 1 0 0,0 0-1 0 0,0 0 0 0 0,0 0 1 0 0,1 1-1 0 0,-2-1 1 0 0,1 1-1 0 0,0-1 0 0 0,0 1 1 0 0,0 0-1 0 0,0 0 0 0 0,0 0 1 0 0,0 0-1 0 0,0 0 0 0 0,0 0 1 0 0,0 0-1 0 0,0 1 0 0 0,0-1 1 0 0,0 1-1 0 0,0 0 0 0 0,0 0 1 0 0,0-1-1 0 0,0 1 0 0 0,0 0 1 0 0,1 1-1 0 0,-1-1 1 0 0,0 0-1 0 0,1 0 0 0 0,-1 1 1 0 0,1-1-1 0 0,-1 1 0 0 0,1-1 1 0 0,0 1-1 0 0,-1 0 0 0 0,1-1 1 0 0,0 1-1 0 0,0 0 0 0 0,0 0 1 0 0,0 2 1 0 0,-17 25-12 0 0,1 1 1 0 0,1 0 0 0 0,2 2-1 0 0,1-1 1 0 0,1 2-1 0 0,2 0 1 0 0,2 0-1 0 0,1 1 1 0 0,-2 27 11 0 0,2-27 24 0 0,2 0-1 0 0,1 0 1 0 0,2 0-1 0 0,1 1 1 0 0,2-1-1 0 0,4 22-23 0 0,-4-45-7 0 0,1-1-1 0 0,0 0 0 0 0,0 0 1 0 0,1-1-1 0 0,0 1 1 0 0,1 0-1 0 0,0-1 0 0 0,1 0 1 0 0,0 0-1 0 0,0 0 1 0 0,1-1-1 0 0,0 0 0 0 0,0 0 1 0 0,1 0-1 0 0,0-1 1 0 0,0 0-1 0 0,1 0 0 0 0,0-1 1 0 0,0 0-1 0 0,1 0 1 0 0,0-1-1 0 0,0 0 0 0 0,0-1 1 0 0,4 2 7 0 0,2-1-244 0 0,1-1 0 0 0,0-1 0 0 0,-1 0 1 0 0,1-1-1 0 0,0 0 0 0 0,0-2 0 0 0,0 0 0 0 0,0 0 1 0 0,0-2-1 0 0,11-2 244 0 0,17-4-787 0 0</inkml:trace>
  <inkml:trace contextRef="#ctx0" brushRef="#br3" timeOffset="65760.489">3605 14191 7762 0 0,'-15'10'203'0'0,"0"1"1"0"0,1 0-1 0 0,0 1 1 0 0,1 0-1 0 0,0 1 1 0 0,1 1-1 0 0,0 0 1 0 0,1 0-1 0 0,1 1 1 0 0,0 0-1 0 0,1 1 1 0 0,0 0-1 0 0,2 1 1 0 0,0 0-1 0 0,1 0 1 0 0,0 0-1 0 0,2 1 1 0 0,0 0-1 0 0,1 0 1 0 0,1 0-1 0 0,0 3-203 0 0,-9 25 88 0 0,-1 54-18 0 0,12-98-67 0 0,0 1-1 0 0,0-1 0 0 0,0 1 0 0 0,0-1 1 0 0,0 0-1 0 0,1 1 0 0 0,-1-1 1 0 0,1 1-1 0 0,0-1 0 0 0,0 0 0 0 0,-1 0 1 0 0,2 0-1 0 0,-1 1 0 0 0,0-1 0 0 0,0 0 1 0 0,1 0-1 0 0,-1 0 0 0 0,1-1 1 0 0,-1 1-1 0 0,1 0 0 0 0,0 0 0 0 0,0-1 1 0 0,0 1-1 0 0,0-1 0 0 0,0 0 1 0 0,0 0-1 0 0,0 1 0 0 0,0-1 0 0 0,0-1 1 0 0,0 1-1 0 0,1 0 0 0 0,-1 0 1 0 0,0-1-1 0 0,1 1 0 0 0,-1-1 0 0 0,1 0 1 0 0,-1 0-1 0 0,3 0-2 0 0,15-5-12 0 0,1-1-1 0 0,-1-2 1 0 0,0 1-1 0 0,-1-2 1 0 0,0-1-1 0 0,0 0 1 0 0,-1-2-1 0 0,0 0 1 0 0,-1-1-1 0 0,-1 0 1 0 0,0-1 0 0 0,0-1-1 0 0,-2-1 1 0 0,0 0-1 0 0,5-9 13 0 0,86-85-122 0 0,-96 117 99 0 0,-57 316 610 0 0,48-322-582 0 0,0 0 0 0 0,0 0 0 0 0,0 0 1 0 0,0 0-1 0 0,0 0 0 0 0,0 0 0 0 0,0-1 1 0 0,0 1-1 0 0,0 0 0 0 0,1 0 0 0 0,-1 0 1 0 0,0 0-1 0 0,1 0 0 0 0,-1-1 0 0 0,0 1 1 0 0,1 0-1 0 0,-1 0 0 0 0,1-1 0 0 0,-1 1 1 0 0,1 0-1 0 0,0 0 0 0 0,-1-1 0 0 0,1 1 1 0 0,0-1-1 0 0,-1 1 0 0 0,1-1 0 0 0,0 1 1 0 0,0-1-1 0 0,0 1 0 0 0,-1-1 0 0 0,1 0 1 0 0,0 1-1 0 0,0-1 0 0 0,0 0 0 0 0,0 0 1 0 0,0 0-1 0 0,0 1 0 0 0,-1-1 0 0 0,1 0 1 0 0,0 0-1 0 0,0 0 0 0 0,0-1 0 0 0,0 1 1 0 0,0 0-1 0 0,0 0 0 0 0,0 0 0 0 0,-1-1 1 0 0,1 1-1 0 0,0 0 0 0 0,0-1 0 0 0,0 1 1 0 0,0-1-1 0 0,-1 1 0 0 0,1-1 0 0 0,0 1 1 0 0,-1-1-1 0 0,1 1 0 0 0,0-1 0 0 0,-1 0 1 0 0,1 1-1 0 0,0-2-5 0 0,46-35 45 0 0,187-233-988 0 0,-232 267 930 0 0,0 0 5 0 0,0 0-1 0 0,0 1 1 0 0,0-1-1 0 0,0 0 0 0 0,0 1 1 0 0,1-1-1 0 0,-1 1 1 0 0,1 0-1 0 0,-1 0 0 0 0,1 0 1 0 0,0 0-1 0 0,0 0 1 0 0,0 1-1 0 0,0-1 0 0 0,0 1 1 0 0,0 0-1 0 0,0 0 1 0 0,0 0-1 0 0,1 0 0 0 0,-1 0 1 0 0,3 0 8 0 0,-3 63-16 0 0,-9-35 99 0 0,2 1 1 0 0,0-1-1 0 0,2 1 1 0 0,1 0-1 0 0,1 0 1 0 0,2-1-1 0 0,2 14-83 0 0,-2-34 22 0 0,-3-4-10 0 0,1 0-1 0 0,-1-1 0 0 0,1 1 0 0 0,0 0 1 0 0,0 0-1 0 0,0 0 0 0 0,0-1 0 0 0,1 1 0 0 0,-1 0 1 0 0,1 0-1 0 0,0-1 0 0 0,0 1 0 0 0,0-1 0 0 0,0 1 1 0 0,0 0-1 0 0,0-1 0 0 0,1 0 0 0 0,-1 1 0 0 0,1-1 1 0 0,0 0-1 0 0,-1 0 0 0 0,1 0 0 0 0,0 0 0 0 0,0 0 1 0 0,1 0-1 0 0,-1-1 0 0 0,0 1 0 0 0,0 0 0 0 0,1-1 1 0 0,-1 0-1 0 0,1 0 0 0 0,0 0 0 0 0,-1 0 0 0 0,1 0 1 0 0,0 0-1 0 0,-1-1 0 0 0,1 1 0 0 0,0-1 1 0 0,0 0-1 0 0,-1 0 0 0 0,1 0 0 0 0,0 0 0 0 0,0 0 1 0 0,-1-1-1 0 0,2 1-11 0 0,10-8-7 0 0,0 0 1 0 0,-1-1-1 0 0,0-1 1 0 0,-1 0-1 0 0,0-1 1 0 0,-1 0-1 0 0,0 0 1 0 0,0-1-1 0 0,-1-1 1 0 0,-1 0-1 0 0,0 0 1 0 0,-1-1-1 0 0,0 0 1 0 0,-1 0-1 0 0,1-7 7 0 0,26-55-153 0 0,-3-1 0 0 0,-3-2 0 0 0,-4-1 0 0 0,-4-1 0 0 0,-3 0 0 0 0,2-47 153 0 0,-13 97 28 0 0,-2 0 1 0 0,-1 0-1 0 0,-1-1 1 0 0,-2 1-1 0 0,-1 0 1 0 0,-2 0 0 0 0,-5-26-29 0 0,8 55 1 0 0,0-1 0 0 0,0 1 0 0 0,0 0 0 0 0,-1 0 0 0 0,1 0 0 0 0,-1 0 0 0 0,1 0 0 0 0,-1 0 0 0 0,0 0 1 0 0,0 0-1 0 0,1 0 0 0 0,-1 0 0 0 0,-1 0 0 0 0,1 1 0 0 0,0-1 0 0 0,0 0 0 0 0,-1 1 0 0 0,1-1 0 0 0,-1 0 1 0 0,1 1-1 0 0,-1 0 0 0 0,0-1 0 0 0,1 1 0 0 0,-1 0 0 0 0,0 0 0 0 0,0 0 0 0 0,0 0 0 0 0,0 1 0 0 0,0-1 1 0 0,0 0-1 0 0,0 1 0 0 0,0-1 0 0 0,0 1 0 0 0,0 0 0 0 0,0 0 0 0 0,-1 0 0 0 0,1 0 0 0 0,0 0 0 0 0,0 0 1 0 0,0 0-1 0 0,0 1 0 0 0,0-1 0 0 0,0 1 0 0 0,0-1 0 0 0,0 1 0 0 0,0 0 0 0 0,0 0 0 0 0,0 0 0 0 0,0 0 1 0 0,0 0-1 0 0,1 0 0 0 0,-1 1 0 0 0,0-1 0 0 0,1 1 0 0 0,-1-1 0 0 0,1 1 0 0 0,-1 1-1 0 0,-13 23 6 0 0,2 0 0 0 0,1 1-1 0 0,2 0 1 0 0,0 1-1 0 0,2 0 1 0 0,1 0 0 0 0,1 1-1 0 0,1 0 1 0 0,2 0 0 0 0,1 1-1 0 0,1-1 1 0 0,2 0 0 0 0,4 27-6 0 0,31 216 357 0 0,-34-257-348 0 0,0 0 0 0 0,1-1 0 0 0,1 0 0 0 0,0 0 0 0 0,1 0-1 0 0,0 0 1 0 0,1-1 0 0 0,1 0 0 0 0,0 0 0 0 0,1 0 0 0 0,0-1 0 0 0,1 0 0 0 0,0-1 0 0 0,1 0 0 0 0,0 0 0 0 0,1-1-1 0 0,0-1 1 0 0,0 1 0 0 0,1-2 0 0 0,1 0 0 0 0,-1 0 0 0 0,1-1 0 0 0,0-1 0 0 0,1 0 0 0 0,11 3-9 0 0,30 7-277 0 0,1-3 0 0 0,1-2 0 0 0,0-2-1 0 0,49 0 278 0 0,-86-8-5 0 0,-11 1 35 0 0,0 0-1 0 0,0-1 0 0 0,0 0 0 0 0,0 0 0 0 0,0-1 0 0 0,0 0 0 0 0,0 0 0 0 0,0-1 0 0 0,0-1 0 0 0,0 1 0 0 0,0-1 0 0 0,0-1 0 0 0,0 0 0 0 0,-1 0 0 0 0,1 0 0 0 0,-1-1 0 0 0,0-1 0 0 0,0 1 0 0 0,0-1 0 0 0,-1-1 0 0 0,0 1 0 0 0,0-1 0 0 0,0-1 0 0 0,-1 1 1 0 0,0-1-1 0 0,0 0 0 0 0,-1 0 0 0 0,2-3-29 0 0,-2 1 13 0 0,0-1 1 0 0,-1 1 0 0 0,0-1 0 0 0,-1 1 0 0 0,0-1 0 0 0,0 0-1 0 0,-1-1 1 0 0,0 1 0 0 0,-1 0 0 0 0,0 0 0 0 0,-1-1 0 0 0,0 1-1 0 0,-1 0 1 0 0,0-1 0 0 0,0 1 0 0 0,-1 0 0 0 0,-1 0 0 0 0,1 0-1 0 0,-2 0 1 0 0,1 0 0 0 0,-1 1 0 0 0,-1-1 0 0 0,0 1-1 0 0,0 0 1 0 0,-1 1 0 0 0,0-1 0 0 0,0 1 0 0 0,-1 0 0 0 0,0 1-1 0 0,-7-6-13 0 0,9 11-6 0 0,1-1-1 0 0,-1 1 0 0 0,0 0 0 0 0,0 1 1 0 0,0-1-1 0 0,0 1 0 0 0,0 0 1 0 0,0 0-1 0 0,-1 1 0 0 0,1-1 0 0 0,0 1 1 0 0,0 0-1 0 0,0 1 0 0 0,-1-1 0 0 0,1 1 1 0 0,0 0-1 0 0,0 1 0 0 0,0-1 0 0 0,0 1 1 0 0,0 0-1 0 0,0 0 0 0 0,1 0 0 0 0,-1 1 1 0 0,1 0-1 0 0,-1 0 0 0 0,1 0 1 0 0,-2 2 6 0 0,-99 107 352 0 0,100-106-289 0 0,0 0-1 0 0,0 1 1 0 0,1-1-1 0 0,0 1 1 0 0,1 0-1 0 0,-1 0 1 0 0,1 0-1 0 0,1 1 1 0 0,-1-1 0 0 0,1 1-1 0 0,0-1 1 0 0,1 1-1 0 0,0 0 1 0 0,0 0-1 0 0,1-1 1 0 0,0 1-1 0 0,0 0 1 0 0,1 0-1 0 0,0 0 1 0 0,0-1 0 0 0,1 1-1 0 0,0 0 1 0 0,0-1-1 0 0,1 0 1 0 0,0 1-1 0 0,0-1 1 0 0,1 0-1 0 0,0-1 1 0 0,1 2-63 0 0,1-1 16 0 0,0 0-1 0 0,1-1 1 0 0,-1 1 0 0 0,2-1-1 0 0,-1-1 1 0 0,1 0 0 0 0,0 0 0 0 0,0 0-1 0 0,0-1 1 0 0,0 0 0 0 0,1 0-1 0 0,0-1 1 0 0,0-1 0 0 0,0 1 0 0 0,0-1-1 0 0,0-1 1 0 0,0 0 0 0 0,0 0-1 0 0,1-1 1 0 0,1 0-16 0 0,189-28 105 0 0,-191 26-100 0 0,376-108-1244 0 0,-293 111-488 0 0,-67 7 893 0 0</inkml:trace>
  <inkml:trace contextRef="#ctx0" brushRef="#br3" timeOffset="66350.541">1124 15231 6033 0 0,'-8'-11'260'0'0,"0"0"-1"0"0,-1 0 0 0 0,0 1 1 0 0,-1 0-1 0 0,0 0 1 0 0,-1 1-1 0 0,0 1 0 0 0,0 0 1 0 0,0 0-1 0 0,-1 1 1 0 0,-1 1-1 0 0,1 0 0 0 0,-1 0 1 0 0,0 2-1 0 0,0-1 1 0 0,-1 2-1 0 0,1 0 0 0 0,-4 0-259 0 0,5 6 55 0 0,-1 1 0 0 0,1 1-1 0 0,0 0 1 0 0,0 1-1 0 0,0 0 1 0 0,1 1 0 0 0,0 0-1 0 0,0 1 1 0 0,1 0-1 0 0,0 0 1 0 0,1 1 0 0 0,-1 1-1 0 0,2 0 1 0 0,-1 0 0 0 0,2 0-1 0 0,-1 1 1 0 0,1 0-1 0 0,1 1 1 0 0,0 0 0 0 0,0 0-1 0 0,-3 12-54 0 0,-8 10 245 0 0,1 0 1 0 0,1 1-1 0 0,2 1 0 0 0,2 0 0 0 0,1 0 0 0 0,2 1 1 0 0,-2 29-246 0 0,5-26 120 0 0,2-21-75 0 0,0-1 1 0 0,1 0-1 0 0,2 1 0 0 0,-1-1 1 0 0,2 1-1 0 0,1-1 0 0 0,0 1 0 0 0,1-1 1 0 0,1 0-1 0 0,3 9-45 0 0,1-13 13 0 0,0 0-1 0 0,1 0 1 0 0,1-1-1 0 0,0 0 1 0 0,0-1-1 0 0,1 0 1 0 0,1-1-1 0 0,0 0 1 0 0,0-1-1 0 0,1 0 1 0 0,1-1-1 0 0,-1-1 1 0 0,2 0-1 0 0,-1 0 1 0 0,1-2-1 0 0,0 0 1 0 0,0 0 0 0 0,0-2-1 0 0,1 0 1 0 0,0 0-1 0 0,0-2 1 0 0,0 0-1 0 0,0-1 1 0 0,0 0-1 0 0,1-1 1 0 0,-1-1-1 0 0,0-1 1 0 0,0 0-1 0 0,0-1 1 0 0,-1-1-1 0 0,1 0 1 0 0,-1-1-1 0 0,7-4-12 0 0,-7 4-101 0 0,118-52-360 0 0,-70-9-3325 0 0,-58 31 1701 0 0,-13 16 391 0 0</inkml:trace>
  <inkml:trace contextRef="#ctx0" brushRef="#br3" timeOffset="66632.381">927 15621 4841 0 0,'-14'-7'1760'0'0,"11"6"-1545"0"0,-1-1 1 0 0,0 1-1 0 0,1-1 1 0 0,-1 0-1 0 0,1 0 1 0 0,-1-1-1 0 0,1 1 1 0 0,0-1-1 0 0,0 1 1 0 0,0-1-1 0 0,1 0 1 0 0,-1 0-1 0 0,0 0 0 0 0,1 0 1 0 0,0-1-1 0 0,0 1 1 0 0,0-1-1 0 0,0 1 1 0 0,1-1-1 0 0,-1-1-215 0 0,3 3 26 0 0,1 0-1 0 0,0 0 0 0 0,0 0 0 0 0,0 1 1 0 0,0-1-1 0 0,0 0 0 0 0,0 1 1 0 0,0-1-1 0 0,1 1 0 0 0,-1 0 0 0 0,0 0 1 0 0,1 0-1 0 0,-1 0 0 0 0,1 0 1 0 0,-1 0-1 0 0,1 1 0 0 0,-1-1 0 0 0,1 1 1 0 0,0 0-1 0 0,-1 0 0 0 0,1 0 1 0 0,-1 0-1 0 0,3 1-25 0 0,127 5 432 0 0,-109-3-411 0 0,0 0 1 0 0,0-2-1 0 0,0-1 1 0 0,0 0-1 0 0,0-2 1 0 0,0-1-1 0 0,-1-1 1 0 0,7-2-22 0 0,112-51-4873 0 0,-129 50 3539 0 0</inkml:trace>
  <inkml:trace contextRef="#ctx0" brushRef="#br3" timeOffset="66633.381">1465 15540 3553 0 0,'-14'162'5720'0'0,"7"79"-3493"0"0,23-138-1824 0 0,-15-102-418 0 0,-1 0 0 0 0,1 0 0 0 0,0 1 0 0 0,0-1 0 0 0,0 0 0 0 0,-1 0 0 0 0,1 0 0 0 0,0 0 0 0 0,0 0 0 0 0,1 0 0 0 0,-1 0 0 0 0,0 0 0 0 0,0-1 0 0 0,0 1 0 0 0,1 0 0 0 0,-1-1 0 0 0,0 1 0 0 0,1 0 0 0 0,-1-1 0 0 0,0 0 0 0 0,1 1 0 0 0,-1-1 0 0 0,1 0 0 0 0,-1 0 0 0 0,0 0 0 0 0,1 0 0 0 0,-1 0 0 0 0,1 0 0 0 0,-1 0 0 0 0,1 0 0 0 0,-1-1 0 0 0,0 1 0 0 0,1 0 0 0 0,-1-1 0 0 0,0 1 0 0 0,1-1 0 0 0,-1 0 0 0 0,0 1 0 0 0,0-1 0 0 0,1 0 0 0 0,0-1 15 0 0,48-39-1004 0 0,-49 40 997 0 0,24-25-596 0 0</inkml:trace>
  <inkml:trace contextRef="#ctx0" brushRef="#br3" timeOffset="66987.595">1870 15590 7674 0 0,'-17'119'4062'0'0,"3"-46"-3837"0"0,10-45-173 0 0,2 1 1 0 0,0-1-1 0 0,2 1 0 0 0,1-1 0 0 0,1 0 0 0 0,2 1 0 0 0,1-1 1 0 0,4 14-53 0 0,-7-38 7 0 0,-1 0 1 0 0,1 0-1 0 0,0 0 1 0 0,0-1-1 0 0,1 1 1 0 0,-1 0 0 0 0,1-1-1 0 0,-1 0 1 0 0,1 1-1 0 0,0-1 1 0 0,1 0-1 0 0,-1 0 1 0 0,0-1 0 0 0,1 1-1 0 0,0-1 1 0 0,-1 0-1 0 0,1 0 1 0 0,0 0-1 0 0,0 0 1 0 0,0 0-1 0 0,0-1 1 0 0,0 0 0 0 0,1 0-1 0 0,-1 0 1 0 0,0-1-1 0 0,1 1 1 0 0,-1-1-1 0 0,3 0-7 0 0,122-15-491 0 0,-78 2-2535 0 0,-42 8 2115 0 0</inkml:trace>
  <inkml:trace contextRef="#ctx0" brushRef="#br3" timeOffset="67312.401">1960 15383 6529 0 0,'-44'45'4176'0'0,"6"112"-3144"0"0,35-126-973 0 0,-4 15-10 0 0,1 0 1 0 0,3 1 0 0 0,1-1-1 0 0,3 1 1 0 0,2-1 0 0 0,1 0-1 0 0,3 0 1 0 0,2 0 0 0 0,2 0-50 0 0,-9-40 27 0 0,1 0 1 0 0,0 0 0 0 0,0 0-1 0 0,0-1 1 0 0,1 1 0 0 0,0-1-1 0 0,0 0 1 0 0,0 0 0 0 0,1-1-1 0 0,-1 1 1 0 0,1-1 0 0 0,0 0-1 0 0,1 0 1 0 0,-1-1 0 0 0,0 0 0 0 0,1 1-1 0 0,0-2 1 0 0,0 1 0 0 0,0-1-1 0 0,0 0 1 0 0,0 0 0 0 0,1-1-1 0 0,-1 1 1 0 0,0-1 0 0 0,1-1-1 0 0,5 1-27 0 0,1-1-136 0 0,-1 0-1 0 0,1-1 1 0 0,0 0-1 0 0,-1-1 1 0 0,1 0-1 0 0,-1-1 1 0 0,0-1-1 0 0,0 1 1 0 0,0-2-1 0 0,0 0 1 0 0,-1 0-1 0 0,0-1 1 0 0,2-2 136 0 0,8-15-2541 0 0,-14 17 1328 0 0</inkml:trace>
  <inkml:trace contextRef="#ctx0" brushRef="#br3" timeOffset="67540.606">1809 15843 7362 0 0,'-24'-1'3998'0'0,"-12"-10"-3057"0"0,27 8-503 0 0,35 6-561 0 0,1 0 1 0 0,0-2-1 0 0,0 0 1 0 0,0-2-1 0 0,0-1 1 0 0,-1-2-1 0 0,1 0 1 0 0,-1-2-1 0 0,0 0 1 0 0,0-2-1 0 0,-1-1 1 0 0,0-1-1 0 0,15-9 123 0 0,14-1-1339 0 0,-13 5 370 0 0,0 0-355 0 0</inkml:trace>
  <inkml:trace contextRef="#ctx0" brushRef="#br3" timeOffset="68102.326">2980 15583 5721 0 0,'-43'111'3436'0'0,"37"-81"-3322"0"0,2-1-1 0 0,0 1 1 0 0,2 0 0 0 0,2 1-1 0 0,1-1 1 0 0,1 0-1 0 0,1 0 1 0 0,4 10-114 0 0,36 57 382 0 0,-41-95-365 0 0,0 0 0 0 0,1 0 0 0 0,-1 0 0 0 0,0 0 0 0 0,1 0 0 0 0,-1-1 0 0 0,1 1 0 0 0,-1-1 0 0 0,1 0-1 0 0,-1 0 1 0 0,1 0 0 0 0,0 0 0 0 0,0 0 0 0 0,0 0 0 0 0,0-1 0 0 0,-1 0 0 0 0,1 1 0 0 0,0-1 0 0 0,0 0 0 0 0,0 0 0 0 0,0-1 0 0 0,0 1 0 0 0,0 0-1 0 0,0-1 1 0 0,-1 0 0 0 0,1 0 0 0 0,0 0 0 0 0,0 0 0 0 0,-1 0 0 0 0,1 0 0 0 0,-1-1 0 0 0,1 0 0 0 0,-1 1 0 0 0,2-2-17 0 0,22-18-45 0 0,-2 0 0 0 0,0-2 0 0 0,-2 0 0 0 0,0-2 0 0 0,-2 0 0 0 0,0-1 0 0 0,-2-1 0 0 0,-1-1 0 0 0,-2-1 0 0 0,0 0 0 0 0,6-20 45 0 0,-28 67 230 0 0,0 1 1 0 0,2 0-1 0 0,0 0 0 0 0,1 1 1 0 0,1-1-1 0 0,1 1 0 0 0,1 0 1 0 0,0 0-1 0 0,2-1 0 0 0,0 1 1 0 0,4 18-231 0 0,-4-34 27 0 0,1 1 0 0 0,1-1 0 0 0,-1 0 0 0 0,0 0 0 0 0,1 0 0 0 0,0 0 0 0 0,0 0 0 0 0,0 0 0 0 0,1-1 1 0 0,-1 1-1 0 0,1-1 0 0 0,-1 0 0 0 0,1 0 0 0 0,0-1 0 0 0,1 1 0 0 0,-1-1 0 0 0,0 0 0 0 0,1 0 0 0 0,-1 0 0 0 0,1 0 0 0 0,-1-1 0 0 0,1 0 0 0 0,0 0 1 0 0,0 0-1 0 0,-1-1 0 0 0,1 1 0 0 0,0-1 0 0 0,0 0 0 0 0,0-1 0 0 0,-1 1 0 0 0,1-1 0 0 0,0 0 0 0 0,0 0 0 0 0,-1-1 0 0 0,1 1 0 0 0,-1-1 0 0 0,1 0 1 0 0,-1 0-1 0 0,0 0 0 0 0,1-1 0 0 0,-1 1 0 0 0,0-1 0 0 0,-1 0 0 0 0,1-1 0 0 0,-1 1 0 0 0,1 0 0 0 0,-1-1 0 0 0,0 0 0 0 0,0 0 0 0 0,1-2-27 0 0,10-13 29 0 0,0-2 0 0 0,-1 1 0 0 0,-1-2 0 0 0,-1 1 0 0 0,0-2 0 0 0,-2 1 0 0 0,-1-1 0 0 0,-1-1 0 0 0,-1 1 0 0 0,-1-1 0 0 0,-1-1-1 0 0,-1 1 1 0 0,-1 0 0 0 0,-1-1 0 0 0,-1 1 0 0 0,-2-1 0 0 0,0 1 0 0 0,-1 0 0 0 0,-7-21-29 0 0,10 42 3 0 0,-1 0-1 0 0,0 0 1 0 0,0 0 0 0 0,-1 1-1 0 0,1-1 1 0 0,0 0 0 0 0,-1 1 0 0 0,0-1-1 0 0,1 1 1 0 0,-1-1 0 0 0,0 1 0 0 0,0 0-1 0 0,-1 0 1 0 0,1 0 0 0 0,0 0-1 0 0,-1 0 1 0 0,1 0 0 0 0,-1 1 0 0 0,1-1-1 0 0,-1 1 1 0 0,0 0 0 0 0,0 0 0 0 0,1 0-1 0 0,-1 0 1 0 0,0 0 0 0 0,0 1-1 0 0,0-1 1 0 0,0 1 0 0 0,0 0 0 0 0,0 0-1 0 0,0 0 1 0 0,0 0 0 0 0,0 0 0 0 0,0 1-1 0 0,0-1 1 0 0,0 1 0 0 0,0 0-1 0 0,0 0 1 0 0,0 0 0 0 0,0 0 0 0 0,1 0-1 0 0,-1 1 1 0 0,0-1 0 0 0,1 1 0 0 0,-1 0-1 0 0,0 0-2 0 0,-16 12-11 0 0,0 0-1 0 0,1 1 0 0 0,1 0 0 0 0,0 2 1 0 0,1 0-1 0 0,-13 18 12 0 0,2-3-16 0 0,-82 146-98 0 0,107-175 45 0 0,0 0 0 0 0,1 0 0 0 0,-1 0 0 0 0,1 0-1 0 0,-1 1 1 0 0,1-1 0 0 0,0 0 0 0 0,0 1 0 0 0,1-1 0 0 0,-1 0-1 0 0,1 1 1 0 0,-1-1 0 0 0,1 1 0 0 0,0-1 0 0 0,1 1 0 0 0,-1-1 0 0 0,0 1-1 0 0,1-1 1 0 0,0 1 0 0 0,0-1 0 0 0,0 0 0 0 0,0 1 0 0 0,1-1-1 0 0,-1 0 1 0 0,1 0 0 0 0,0 0 0 0 0,-1 0 0 0 0,2 0 0 0 0,-1 0 0 0 0,0-1-1 0 0,0 1 1 0 0,1-1 0 0 0,-1 1 0 0 0,1-1 0 0 0,0 0 0 0 0,0 0-1 0 0,0 0 1 0 0,0-1 0 0 0,0 1 0 0 0,0-1 0 0 0,0 1 0 0 0,1-1 0 0 0,-1 0-1 0 0,1 0 1 0 0,-1-1 0 0 0,0 1 0 0 0,1-1 0 0 0,0 1 69 0 0,98-12-2958 0 0,-61-1 1674 0 0</inkml:trace>
  <inkml:trace contextRef="#ctx0" brushRef="#br3" timeOffset="68407.686">3750 15838 968 0 0,'8'6'363'0'0,"-1"0"0"0"0,0 0-1 0 0,-1 0 1 0 0,1 1 0 0 0,-1 0-1 0 0,-1 1 1 0 0,1-1 0 0 0,-1 1 0 0 0,-1 0-1 0 0,0 1 1 0 0,0-1 0 0 0,0 1-1 0 0,-1-1 1 0 0,0 1 0 0 0,-1 0-1 0 0,0 0 1 0 0,0 0 0 0 0,-1 1 0 0 0,0-1-1 0 0,-1 0 1 0 0,0 0 0 0 0,0 1-1 0 0,-1-1 1 0 0,0 0 0 0 0,-1 0 0 0 0,0 0-1 0 0,0 0 1 0 0,-1 0 0 0 0,0 0-1 0 0,-1-1 1 0 0,0 1 0 0 0,0-1-1 0 0,-1 1-362 0 0,3-17 402 0 0,10-26-416 0 0,1 0 1 0 0,2 1-1 0 0,2 0 0 0 0,0 1 1 0 0,2 1-1 0 0,2 0 0 0 0,1 1 1 0 0,1 0-1 0 0,2 1 14 0 0,73-48-37 0 0,-91 75 37 0 0,0 1-1 0 0,0-1 0 0 0,1 1 0 0 0,-1 0 0 0 0,0 0 1 0 0,1 0-1 0 0,-1 1 0 0 0,1-1 0 0 0,-1 1 0 0 0,1-1 1 0 0,-1 1-1 0 0,1 0 0 0 0,-1 1 0 0 0,1-1 0 0 0,-1 1 0 0 0,1-1 1 0 0,-1 1-1 0 0,1 0 0 0 0,-1 0 0 0 0,0 1 0 0 0,1-1 1 0 0,-1 1-1 0 0,0-1 0 0 0,0 1 0 0 0,0 0 0 0 0,0 0 1 0 0,-1 0-1 0 0,1 1 0 0 0,0-1 0 0 0,-1 1 0 0 0,0-1 0 0 0,1 1 1 0 0,9 16 13 0 0,-1 1-1 0 0,-1-1 0 0 0,0 2 0 0 0,-2-1 0 0 0,0 1 0 0 0,-1 1 0 0 0,-2-1 0 0 0,2 11-12 0 0,17 54-773 0 0,-4-54-1224 0 0,-8-24 815 0 0</inkml:trace>
  <inkml:trace contextRef="#ctx0" brushRef="#br3" timeOffset="68803.866">4692 15965 5497 0 0,'17'-2'618'0'0,"0"-1"0"0"0,0-1 1 0 0,-1-1-1 0 0,1-1 0 0 0,-1 0 0 0 0,0-1 0 0 0,0 0 0 0 0,9-8-618 0 0,-12 8 20 0 0,-1-1 0 0 0,-1 0 1 0 0,0-1-1 0 0,0-1 0 0 0,0 1 0 0 0,-1-2 0 0 0,-1 1 0 0 0,0-1 1 0 0,0-1-1 0 0,-1 0 0 0 0,-1 0 0 0 0,0 0 0 0 0,-1-1 0 0 0,0 0 1 0 0,0-1-1 0 0,-2 1 0 0 0,0-1 0 0 0,0 0 0 0 0,-1 0 0 0 0,-1 0 1 0 0,0 0-1 0 0,-1 0 0 0 0,-1-1 0 0 0,0 1 0 0 0,-1 0 0 0 0,-1-4-20 0 0,2 17 7 0 0,0 0-1 0 0,0 0 0 0 0,0-1 0 0 0,0 1 0 0 0,0 0 1 0 0,0 0-1 0 0,0-1 0 0 0,0 1 0 0 0,0 0 1 0 0,-1 0-1 0 0,1 0 0 0 0,-1-1 0 0 0,1 1 1 0 0,-1 0-1 0 0,1 0 0 0 0,-1 0 0 0 0,1 0 1 0 0,-1 0-1 0 0,0 0 0 0 0,0 0 0 0 0,0 0 0 0 0,1 0 1 0 0,-1 0-1 0 0,0 1 0 0 0,0-1 0 0 0,0 0 1 0 0,0 1-1 0 0,0-1 0 0 0,-1 0 0 0 0,1 1 1 0 0,0-1-1 0 0,0 1 0 0 0,0 0 0 0 0,0-1 0 0 0,-1 1 1 0 0,1 0-1 0 0,0 0 0 0 0,0 0 0 0 0,-1 0 1 0 0,1 0-1 0 0,0 0 0 0 0,0 0 0 0 0,0 0 1 0 0,-1 0-1 0 0,1 0 0 0 0,0 1 0 0 0,0-1 0 0 0,0 1 1 0 0,-1-1-1 0 0,1 1 0 0 0,0-1 0 0 0,0 1 1 0 0,0-1-1 0 0,0 1 0 0 0,0 0 0 0 0,0 0 1 0 0,0 0-1 0 0,0-1 0 0 0,1 1 0 0 0,-1 0 0 0 0,-1 1-6 0 0,-9 9 179 0 0,0 1-1 0 0,0 0 0 0 0,1 1 0 0 0,1 0 0 0 0,0 1 0 0 0,1 0 0 0 0,0 0 0 0 0,1 0 0 0 0,1 1 0 0 0,0 0 0 0 0,1 1 0 0 0,1-1 1 0 0,-1 5-179 0 0,-2 3 172 0 0,2 1 1 0 0,0 0 0 0 0,2 0-1 0 0,0 0 1 0 0,2 0 0 0 0,1 1 0 0 0,0-1-1 0 0,4 19-172 0 0,-3-37 9 0 0,0 0 0 0 0,0-1 0 0 0,1 1 0 0 0,-1 0 0 0 0,1-1-1 0 0,0 0 1 0 0,1 1 0 0 0,-1-1 0 0 0,1 0 0 0 0,0 0 0 0 0,0 0 0 0 0,1 0 0 0 0,-1-1 0 0 0,1 1-1 0 0,0-1 1 0 0,1 0 0 0 0,-1 0 0 0 0,0-1 0 0 0,1 1 0 0 0,0-1 0 0 0,0 0 0 0 0,0 0-1 0 0,0-1 1 0 0,1 1 0 0 0,-1-1 0 0 0,1 0 0 0 0,-1-1 0 0 0,1 1 0 0 0,0-1 0 0 0,0 0-1 0 0,-1-1 1 0 0,1 1 0 0 0,0-1 0 0 0,0 0 0 0 0,5-2-9 0 0,10-8-29 0 0,0-1 1 0 0,-1-1-1 0 0,0-1 1 0 0,-1-1-1 0 0,-1-1 1 0 0,0-1-1 0 0,-1 0 1 0 0,0-1-1 0 0,-2-1 1 0 0,0 0-1 0 0,-1-1 1 0 0,-1-1-1 0 0,8-14 29 0 0,13-17-71 0 0,-3-2 0 0 0,-1-1 0 0 0,-3-1 0 0 0,-3-1 0 0 0,-1-2 0 0 0,-4 0 0 0 0,-2-1 0 0 0,-1-9 71 0 0,-19 4 375 0 0,2 63-361 0 0,1 0 1 0 0,-1 0-1 0 0,1 0 1 0 0,-1 0-1 0 0,0 0 1 0 0,1 0-1 0 0,-1 0 1 0 0,0 0-1 0 0,0 0 1 0 0,0 0-1 0 0,1 0 1 0 0,-1 0-1 0 0,0 1 1 0 0,0-1-1 0 0,0 0 0 0 0,0 1 1 0 0,-1-1-1 0 0,1 1 1 0 0,0-1-1 0 0,0 1 1 0 0,0-1-1 0 0,0 1 1 0 0,0 0-1 0 0,-1 0 1 0 0,1 0-1 0 0,0 0 1 0 0,0-1-1 0 0,0 2 1 0 0,-1-1-1 0 0,1 0 0 0 0,0 0 1 0 0,0 0-1 0 0,0 0 1 0 0,-1 1-1 0 0,1-1 1 0 0,0 1-1 0 0,0-1 1 0 0,0 1-1 0 0,0-1 1 0 0,0 1-1 0 0,0-1 1 0 0,0 1-1 0 0,0 0 1 0 0,0 0-1 0 0,0-1 1 0 0,0 1-1 0 0,0 1-14 0 0,-17 14 179 0 0,1 0 1 0 0,1 1-1 0 0,0 1 0 0 0,1 0 1 0 0,2 1-1 0 0,-1 1 0 0 0,2 0 0 0 0,1 1 1 0 0,0 0-1 0 0,2 1 0 0 0,-5 17-179 0 0,4-17 89 0 0,1 0 0 0 0,0 0 0 0 0,2 1 0 0 0,1 0 0 0 0,1 0 0 0 0,1 1-1 0 0,1-1 1 0 0,1 1 0 0 0,1 0 0 0 0,1 0 0 0 0,1-1 0 0 0,2 1-1 0 0,0 0 1 0 0,1-1 0 0 0,1 0 0 0 0,1 1-89 0 0,4-11-190 0 0,0 0 0 0 0,1 0 0 0 0,1-1 0 0 0,0 0 0 0 0,0-1-1 0 0,1 0 1 0 0,0-1 0 0 0,1-1 0 0 0,0 0 0 0 0,1-1 0 0 0,0 0 0 0 0,0-1 0 0 0,1-1 0 0 0,-1 0 0 0 0,1-1 0 0 0,1-1-1 0 0,-1-1 1 0 0,0 0 0 0 0,1-1 0 0 0,0-1 0 0 0,-1 0 0 0 0,1-1 0 0 0,0-1 0 0 0,1-1 190 0 0,33 2-1731 0 0</inkml:trace>
  <inkml:trace contextRef="#ctx0" brushRef="#br3" timeOffset="69564.625">6330 15070 8050 0 0,'-38'34'4666'0'0,"18"33"-3528"0"0,22 271 254 0 0,5-231-1155 0 0,5-29 214 0 0,-10-78-439 0 0,-1 0 0 0 0,1 0 1 0 0,-1 0-1 0 0,1 0 0 0 0,-1 0 0 0 0,0 0 0 0 0,1-1 0 0 0,-1 1 0 0 0,1-1 1 0 0,-1 1-1 0 0,0-1 0 0 0,0 1 0 0 0,1-1 0 0 0,-1 0 0 0 0,0 1 0 0 0,0-1 1 0 0,0 0-1 0 0,1 0 0 0 0,-1 0 0 0 0,0 0 0 0 0,0 0 0 0 0,0 0 1 0 0,-1 0-1 0 0,1 0 0 0 0,0-1 0 0 0,0 1 0 0 0,-1 0 0 0 0,1-1 0 0 0,-1 1 1 0 0,1 0-1 0 0,-1-1 0 0 0,1 1 0 0 0,-1 0 0 0 0,0-1 0 0 0,0 1 1 0 0,1-1-14 0 0,14-41-143 0 0,-1-1-1 0 0,-2-1 1 0 0,-2 0-1 0 0,-2-1 1 0 0,-1 0-1 0 0,-3 0 1 0 0,-2 0-1 0 0,-2 0 1 0 0,-2 0-1 0 0,-2 0 1 0 0,-6-23 144 0 0,2 28 39 0 0,8 41-38 0 0,0 1-1 0 0,0-1 1 0 0,-1 1 0 0 0,1-1 0 0 0,0 1 0 0 0,0-1-1 0 0,0 0 1 0 0,0 1 0 0 0,-1-1 0 0 0,1 0 0 0 0,0 1-1 0 0,-1-1 1 0 0,1 0 0 0 0,0 1 0 0 0,0-1-1 0 0,-1 0 1 0 0,1 1 0 0 0,-1-1 0 0 0,1 0 0 0 0,0 0-1 0 0,-1 1 1 0 0,1-1 0 0 0,-1 0 0 0 0,1 0 0 0 0,0 0-1 0 0,-1 0 1 0 0,1 0 0 0 0,-1 0 0 0 0,1 0 0 0 0,-1 1-1 0 0,1-1 1 0 0,0 0 0 0 0,-1 0 0 0 0,1-1-1 0 0,-1 1 1 0 0,1 0 0 0 0,-1 0 0 0 0,1 0 0 0 0,0 0-1 0 0,-1 0 1 0 0,1 0 0 0 0,-1-1 0 0 0,1 1 0 0 0,0 0-1 0 0,-1 0 1 0 0,1 0 0 0 0,0-1 0 0 0,-1 1 0 0 0,1 0-1 0 0,0-1 1 0 0,-1 1 0 0 0,1 0 0 0 0,0-1-1 0 0,-1 1 1 0 0,1 0 0 0 0,0-1 0 0 0,0 1-1 0 0,-9 20 27 0 0,2 1 0 0 0,0 0 0 0 0,2 1 0 0 0,0 0-1 0 0,1 0 1 0 0,2 0 0 0 0,0 0 0 0 0,1 0 0 0 0,1 0 0 0 0,1 0 0 0 0,2 6-27 0 0,-3-26 5 0 0,0 1 0 0 0,1-1-1 0 0,-1 1 1 0 0,1-1 0 0 0,0 1 0 0 0,0-1 0 0 0,0 1 0 0 0,0-1 0 0 0,0 1-1 0 0,0-1 1 0 0,0 0 0 0 0,1 0 0 0 0,-1 1 0 0 0,1-1 0 0 0,0 0 0 0 0,-1-1-1 0 0,1 1 1 0 0,0 0 0 0 0,0 0 0 0 0,0-1 0 0 0,1 1 0 0 0,-1-1 0 0 0,0 0-1 0 0,1 0 1 0 0,-1 0 0 0 0,0 0 0 0 0,1 0 0 0 0,-1 0 0 0 0,1 0 0 0 0,-1-1-1 0 0,1 1 1 0 0,0-1 0 0 0,-1 0 0 0 0,1 0 0 0 0,0 0 0 0 0,-1 0 0 0 0,1 0-1 0 0,-1-1 1 0 0,1 1 0 0 0,-1-1 0 0 0,1 0 0 0 0,-1 1 0 0 0,1-1 0 0 0,-1 0-1 0 0,1-1 1 0 0,-1 1 0 0 0,0 0 0 0 0,0-1 0 0 0,0 1 0 0 0,1-1 0 0 0,-1 0-1 0 0,-1 1 1 0 0,2-2-5 0 0,105-135 40 0 0,-101 127-42 0 0,182-322-140 0 0,-143 268 209 0 0,-41 120 212 0 0,-23 208 375 0 0,18-225-585 0 0,-2 8 68 0 0,2 1-1 0 0,2-1 1 0 0,2 0-1 0 0,9 42-136 0 0,-12-86-2 0 0,0 9-23 0 0,1-1-1 0 0,0 0 1 0 0,0 1 0 0 0,1-1-1 0 0,1 0 1 0 0,-1 0 0 0 0,2 0-1 0 0,-1-1 1 0 0,1 0-1 0 0,1 0 1 0 0,0 0 0 0 0,0 0-1 0 0,1-1 1 0 0,-1 0 0 0 0,2 0-1 0 0,-1-1 1 0 0,9 6 25 0 0,56-9-4094 0 0,-46-10 2325 0 0</inkml:trace>
  <inkml:trace contextRef="#ctx0" brushRef="#br3" timeOffset="69883.527">7179 15607 8506 0 0,'-2'-3'4614'0'0,"6"-17"-4060"0"0,94-141-586 0 0,-85 136-81 0 0,-2 0 0 0 0,0-1 0 0 0,-2-1 0 0 0,-1 0 0 0 0,-1 0 0 0 0,1-13 113 0 0,-9 41 1 0 0,1 0 1 0 0,-1 0-1 0 0,1 0 0 0 0,-1 0 0 0 0,0 0 0 0 0,1 0 1 0 0,-1 0-1 0 0,0 0 0 0 0,0-1 0 0 0,0 1 1 0 0,1 0-1 0 0,-1 0 0 0 0,0-1 0 0 0,0 1 1 0 0,0-1-1 0 0,0 1 0 0 0,0-1 0 0 0,0 1 1 0 0,0-1-1 0 0,0 0 0 0 0,-1 0 0 0 0,1 1 0 0 0,0-1 1 0 0,0 0-1 0 0,0 0 0 0 0,0 0 0 0 0,0 0 1 0 0,0 0-1 0 0,0 0 0 0 0,-1 0 0 0 0,1-1 1 0 0,0 1-1 0 0,0 0 0 0 0,0-1 0 0 0,0 1 0 0 0,0-1 1 0 0,0 1-1 0 0,0-1 0 0 0,0 1 0 0 0,0-1 1 0 0,0 1-1 0 0,0-1 0 0 0,1 0 0 0 0,-1 0 1 0 0,0 0-1 0 0,0 1 0 0 0,1-1 0 0 0,-1 0 0 0 0,0 0 1 0 0,1 0-1 0 0,-1 0 0 0 0,1 0 0 0 0,-1 0 1 0 0,1 0-1 0 0,0 0 0 0 0,-1 0 0 0 0,1 0 1 0 0,0-1-1 0 0,0 1 0 0 0,0 0 0 0 0,0 0 0 0 0,0 0 1 0 0,0 0-1 0 0,0 0 0 0 0,0-1-1 0 0,-17 24 265 0 0,1 0-1 0 0,2 2 0 0 0,0 0 1 0 0,1 0-1 0 0,2 1 0 0 0,0 1 1 0 0,2 0-1 0 0,0 0 1 0 0,2 1-1 0 0,1 0 0 0 0,2 0 1 0 0,0 1-1 0 0,2-1 1 0 0,1 1-1 0 0,1 0 0 0 0,1 1-264 0 0,21 60 335 0 0,-21-87-340 0 0,0 0 0 0 0,0 0 0 0 0,0 0 0 0 0,0-1 0 0 0,1 1 0 0 0,-1 0 0 0 0,0-1 0 0 0,1 1 0 0 0,-1-1 0 0 0,1 1 0 0 0,0-1 0 0 0,0 0 0 0 0,-1 0 0 0 0,1 0 0 0 0,0 0 0 0 0,0 0 0 0 0,0 0 0 0 0,0 0 0 0 0,0-1 0 0 0,0 1 0 0 0,0-1 0 0 0,0 1 0 0 0,0-1 0 0 0,0 0 0 0 0,1 0 0 0 0,-1 0 0 0 0,0 0 0 0 0,0 0 0 0 0,0-1 0 0 0,0 1 0 0 0,0 0 0 0 0,0-1 0 0 0,0 0 0 0 0,0 1 0 0 0,0-1 0 0 0,0 0 0 0 0,0 0 0 0 0,0 0 0 0 0,0 0 0 0 0,-1 0 0 0 0,1-1 5 0 0,114-105-3827 0 0,-87 73 2857 0 0,9-6-915 0 0</inkml:trace>
  <inkml:trace contextRef="#ctx0" brushRef="#br3" timeOffset="70690.57">7608 14795 10714 0 0,'-21'-3'4001'0'0,"0"6"-3001"0"0</inkml:trace>
  <inkml:trace contextRef="#ctx0" brushRef="#br3" timeOffset="71128.392">7487 14935 10650 0 0,'20'-21'3897'0'0,"-12"-3"-3057"0"0,10 4-768 0 0,-6-6-200 0 0,4 1-56 0 0,8 4-88 0 0,5-4-80 0 0,1 1-224 0 0,0 0-96 0 0,4-3-120 0 0,-5 1-113 0 0,2 4-479 0 0,0-3-328 0 0,-6 2 1096 0 0,2 1-777 0 0,-9 3-183 0 0</inkml:trace>
  <inkml:trace contextRef="#ctx0" brushRef="#br3" timeOffset="71762.419">7894 14800 8090 0 0,'-28'66'4056'0'0,"9"42"-4533"0"0,17-88 783 0 0,-33 440 50 0 0,35-447-296 0 0,-2-3 65 0 0,1 0 0 0 0,1-1 0 0 0,0 1 0 0 0,0 0 0 0 0,1 0 0 0 0,0-1 0 0 0,1 1 0 0 0,0 0 0 0 0,0-1 0 0 0,1 1 0 0 0,0-1 0 0 0,1 0 0 0 0,0 1-125 0 0,1-7 2 0 0,1 0-1 0 0,-1 0 1 0 0,1 0-1 0 0,0 0 0 0 0,-1-1 1 0 0,1 0-1 0 0,0 0 0 0 0,0-1 1 0 0,0 1-1 0 0,1-1 1 0 0,-1-1-1 0 0,0 1 0 0 0,0-1 1 0 0,1 0-1 0 0,-1 0 1 0 0,0-1-1 0 0,0 0 0 0 0,1 0 1 0 0,-1-1-1 0 0,0 1 1 0 0,0-1-1 0 0,-1-1 0 0 0,2 1-1 0 0,7-4-223 0 0,-7 4-150 0 0,0 0 0 0 0,-1-1 0 0 0,1 0 1 0 0,-1 0-1 0 0,0 0 0 0 0,0 0 1 0 0,0-1-1 0 0,0 0 0 0 0,-1-1 0 0 0,0 1 1 0 0,1-1-1 0 0,-2 0 0 0 0,1 0 0 0 0,0 0 1 0 0,-1-1-1 0 0,0 0 0 0 0,0-1 373 0 0,-2-3-1503 0 0</inkml:trace>
  <inkml:trace contextRef="#ctx0" brushRef="#br3" timeOffset="72072.649">7772 15289 8114 0 0,'-26'-27'5111'0'0,"35"21"-5062"0"0,193-104 872 0 0,-175 99-1152 0 0,0 2 1 0 0,0 1-1 0 0,1 0 0 0 0,1 3 1 0 0,-1 0-1 0 0,1 2 0 0 0,-1 0 1 0 0,12 2 230 0 0,-4-1-1489 0 0,26 7-1702 0 0,-46 3 1786 0 0</inkml:trace>
  <inkml:trace contextRef="#ctx0" brushRef="#br3" timeOffset="72337.151">8334 15502 5417 0 0,'-12'62'4657'0'0,"12"-58"-4574"0"0,1 1 0 0 0,-1-1 0 0 0,1 0 0 0 0,0 1 0 0 0,0-1 0 0 0,1 0 0 0 0,-1 0 0 0 0,1 0 0 0 0,0 0 0 0 0,0 0 0 0 0,0 0 0 0 0,1 0 0 0 0,-1-1 0 0 0,1 1 0 0 0,0-1 0 0 0,0 0 0 0 0,0 0 0 0 0,0 0 0 0 0,1 0 1 0 0,1 1-84 0 0,-1-4 42 0 0,0 0 0 0 0,1 0 1 0 0,-1-1-1 0 0,0 1 1 0 0,1-1-1 0 0,-1 0 1 0 0,0 0-1 0 0,0 0 1 0 0,1-1-1 0 0,-1 1 1 0 0,0-1-1 0 0,-1 0 1 0 0,1 0-1 0 0,0-1 1 0 0,0 1-1 0 0,-1-1 1 0 0,0 0-1 0 0,1 0 0 0 0,-1 0 1 0 0,0 0-1 0 0,0 0 1 0 0,-1-1-1 0 0,1 1 1 0 0,-1-1-1 0 0,0 0 1 0 0,0 0-1 0 0,0 0 1 0 0,0 0-1 0 0,-1 0 1 0 0,1 0-1 0 0,-1 0 1 0 0,0 0-1 0 0,0-3-42 0 0,5-5 64 0 0,-1 0-1 0 0,0 0 0 0 0,-1 0 1 0 0,0-1-1 0 0,-1 0 1 0 0,0 1-1 0 0,-1-1 0 0 0,-1 0 1 0 0,0 0-1 0 0,0-1 1 0 0,-2 1-1 0 0,1 0 0 0 0,-4-12-63 0 0,4 22 12 0 0,-1 1-1 0 0,1 0 0 0 0,-1 0 0 0 0,0-1 0 0 0,0 1 1 0 0,0 0-1 0 0,0 0 0 0 0,0 0 0 0 0,0 0 1 0 0,-1 0-1 0 0,1 1 0 0 0,-1-1 0 0 0,1 0 0 0 0,-1 0 1 0 0,0 1-1 0 0,1-1 0 0 0,-1 1 0 0 0,0 0 1 0 0,0-1-1 0 0,0 1 0 0 0,0 0 0 0 0,0 0 1 0 0,-1 0-1 0 0,1 1 0 0 0,0-1 0 0 0,0 0 0 0 0,-1 1 1 0 0,1 0-1 0 0,0-1 0 0 0,0 1 0 0 0,-1 0 1 0 0,1 0-1 0 0,0 0 0 0 0,-1 0 0 0 0,1 1 0 0 0,0-1 1 0 0,-1 1-1 0 0,1-1 0 0 0,0 1 0 0 0,0 0 1 0 0,-1 0-12 0 0,-3 2-1 0 0,0-1 0 0 0,0 1 0 0 0,0 0 1 0 0,1 0-1 0 0,-1 0 0 0 0,1 1 0 0 0,0 0 0 0 0,0 0 1 0 0,1 0-1 0 0,-1 1 0 0 0,1 0 0 0 0,0 0 1 0 0,0 0-1 0 0,-2 4 1 0 0,-8 14-55 0 0,12-21 3 0 0,0 0-1 0 0,0 0 1 0 0,-1 1-1 0 0,1-1 1 0 0,1 1-1 0 0,-1-1 1 0 0,0 1-1 0 0,0 0 1 0 0,1-1-1 0 0,0 1 1 0 0,0 0-1 0 0,0 0 1 0 0,0 0-1 0 0,0 0 1 0 0,0 0-1 0 0,1 0 1 0 0,-1 1-1 0 0,1-1 1 0 0,0 0-1 0 0,0 0 1 0 0,0 0-1 0 0,0 0 0 0 0,1 0 1 0 0,-1 0-1 0 0,1 0 1 0 0,0 1-1 0 0,0-2 1 0 0,0 1-1 0 0,0 0 1 0 0,0 0-1 0 0,1 0 1 0 0,-1 0-1 0 0,1-1 1 0 0,0 1-1 0 0,0-1 1 0 0,0 1-1 0 0,0-1 1 0 0,0 0-1 0 0,1 0 1 0 0,0 1 52 0 0,89 30-6222 0 0,-69-25 4390 0 0</inkml:trace>
  <inkml:trace contextRef="#ctx0" brushRef="#br3" timeOffset="72988.511">8786 15695 2985 0 0,'100'-8'4468'0'0,"-94"6"-4384"0"0,1 0-1 0 0,-1-1 0 0 0,0 1 1 0 0,0-1-1 0 0,0 0 0 0 0,0-1 1 0 0,0 1-1 0 0,-1-1 0 0 0,0 0 1 0 0,1-1-1 0 0,-2 1 0 0 0,1-1 1 0 0,0 0-1 0 0,-1 0 0 0 0,0 0 1 0 0,0-1-1 0 0,0 0 0 0 0,-1 0 1 0 0,0 0-1 0 0,0 0 0 0 0,0 0-83 0 0,4-14 184 0 0,-1 0 0 0 0,0-1 0 0 0,-2 1-1 0 0,0-1 1 0 0,-2 0 0 0 0,0 0-1 0 0,-1 0 1 0 0,-1 0 0 0 0,-2-15-184 0 0,2 33 34 0 0,1-1-1 0 0,-1 1 1 0 0,0 0-1 0 0,0 0 1 0 0,-1-1 0 0 0,1 1-1 0 0,-1 0 1 0 0,0-1-1 0 0,1 1 1 0 0,-1 0 0 0 0,-1 0-1 0 0,1 0 1 0 0,0 0-1 0 0,-1 0 1 0 0,0 0 0 0 0,1 0-1 0 0,-1 1 1 0 0,0-1-1 0 0,0 0 1 0 0,-1 1 0 0 0,1 0-1 0 0,-1-1 1 0 0,1 1-1 0 0,-1 0 1 0 0,0 1-1 0 0,1-1 1 0 0,-1 0 0 0 0,0 1-1 0 0,0-1 1 0 0,0 1-1 0 0,0 0 1 0 0,-1 0 0 0 0,1 0-1 0 0,0 0 1 0 0,0 1-1 0 0,-1-1 1 0 0,1 1 0 0 0,0 0-1 0 0,-1 0 1 0 0,1 0-1 0 0,0 1 1 0 0,-1-1 0 0 0,1 1-1 0 0,0-1 1 0 0,0 1-1 0 0,0 0 1 0 0,0 0 0 0 0,-1 1-1 0 0,1-1 1 0 0,1 1-1 0 0,-1-1 1 0 0,-2 2-34 0 0,-9 9 65 0 0,1-1 1 0 0,0 2-1 0 0,1-1 0 0 0,0 2 0 0 0,1 0 1 0 0,0 0-1 0 0,2 1 0 0 0,-1 0 0 0 0,2 1 1 0 0,0 0-1 0 0,1 0 0 0 0,0 1 1 0 0,2 0-1 0 0,0 0 0 0 0,0 0 0 0 0,2 0 1 0 0,-1 14-66 0 0,2-28 14 0 0,1 0 1 0 0,0 1 0 0 0,0-1-1 0 0,0 0 1 0 0,0 0 0 0 0,1 0-1 0 0,-1 1 1 0 0,1-1 0 0 0,0 0-1 0 0,0 1 1 0 0,0-1 0 0 0,0 0-1 0 0,1 1 1 0 0,-1-1 0 0 0,1 0-1 0 0,0 0 1 0 0,0 1 0 0 0,0-1-1 0 0,0 0 1 0 0,1 0 0 0 0,-1 0-1 0 0,1 0 1 0 0,0-1 0 0 0,0 1-1 0 0,0 0 1 0 0,0-1 0 0 0,0 1-1 0 0,1-1 1 0 0,-1 0 0 0 0,1 1-1 0 0,-1-1 1 0 0,1-1 0 0 0,0 1-1 0 0,0 0 1 0 0,0-1 0 0 0,0 1-1 0 0,0-1 1 0 0,0 0 0 0 0,0 0-1 0 0,0 0 1 0 0,1 0 0 0 0,-1-1-1 0 0,0 1 1 0 0,0-1 0 0 0,1 0-1 0 0,-1 0 1 0 0,0 0 0 0 0,1 0-1 0 0,-1-1 1 0 0,0 1 0 0 0,1-1-1 0 0,-1 0 1 0 0,0 0 0 0 0,0 0-1 0 0,0 0-14 0 0,10-10-34 0 0,-1 1 0 0 0,0-2 0 0 0,0 0 0 0 0,-1 0 0 0 0,-1-1 0 0 0,0 0 0 0 0,-1-1 0 0 0,5-10 34 0 0,-6 12-49 0 0,10-25-82 0 0,-1-1-1 0 0,-2-1 1 0 0,-1-1-1 0 0,-3 0 1 0 0,-1 0-1 0 0,-2-1 1 0 0,-1 0-1 0 0,-3 0 1 0 0,-1-1-1 0 0,-3-39 132 0 0,5-47 648 0 0,15 296-26 0 0,-1 185-58 0 0,-18-218-415 0 0,-1-125-192 0 0,0 0 0 0 0,0-1 0 0 0,1 1 0 0 0,0 0 0 0 0,1-1 0 0 0,0 1 0 0 0,0-1-1 0 0,1 0 1 0 0,0 0 0 0 0,1 0 0 0 0,0 0 0 0 0,1 0 0 0 0,-1-1 0 0 0,2 0 0 0 0,-1 0 0 0 0,2 2 43 0 0,-2-9-248 0 0,-1 0-1 0 0,0 0 1 0 0,0 0 0 0 0,1-1 0 0 0,-1 1 0 0 0,1-1-1 0 0,-1 0 1 0 0,0 0 0 0 0,1-1 0 0 0,-1 1 0 0 0,0-1 0 0 0,1 0-1 0 0,-1 0 1 0 0,0 0 0 0 0,0-1 0 0 0,0 0 0 0 0,0 1 0 0 0,0-2-1 0 0,0 1 1 0 0,0 0 0 0 0,-1-1 0 0 0,3-1 248 0 0,9-4-818 0 0,44-8-790 0 0,-54 17 1726 0 0,0-1 0 0 0,0 1 0 0 0,0 0 0 0 0,-1 0 0 0 0,1 0 0 0 0,0 1 0 0 0,-1 0 0 0 0,1-1 0 0 0,-1 2 0 0 0,1-1 0 0 0,-1 0 0 0 0,0 1 0 0 0,0 0 0 0 0,0 0 0 0 0,0 0 0 0 0,2 4-118 0 0,-3-3 187 0 0,1 1-1 0 0,-1-1 1 0 0,0 0-1 0 0,1 0 0 0 0,0-1 1 0 0,0 1-1 0 0,0-1 0 0 0,1 0 1 0 0,-1 0-1 0 0,1 0 0 0 0,-1 0 1 0 0,1-1-1 0 0,0 0 0 0 0,0 0 1 0 0,0 0-1 0 0,0-1 1 0 0,1 1-1 0 0,-1-1 0 0 0,0 0 1 0 0,0-1-1 0 0,1 0 0 0 0,-1 1 1 0 0,0-2-1 0 0,1 1 0 0 0,-1 0 1 0 0,0-1-1 0 0,1 0 1 0 0,-1-1-1 0 0,0 1 0 0 0,0-1 1 0 0,2 0-187 0 0,-1-5 81 0 0,0 1 0 0 0,0-1 0 0 0,-1 0 1 0 0,0 0-1 0 0,0-1 0 0 0,-1 1 1 0 0,0-1-1 0 0,0 0 0 0 0,-1 0 0 0 0,0 0 1 0 0,0-1-1 0 0,-1 1 0 0 0,0-1 0 0 0,-1 1 1 0 0,0-1-1 0 0,0 0 0 0 0,0-4-81 0 0,2 3 39 0 0,-1 0 1 0 0,0 0-1 0 0,0 0 0 0 0,-1-1 0 0 0,0 1 0 0 0,0 0 0 0 0,-2-1 0 0 0,1 1 0 0 0,-1 0 0 0 0,-1-1 1 0 0,1 1-1 0 0,-2 0 0 0 0,0 0 0 0 0,0 0 0 0 0,0 1 0 0 0,-1-1 0 0 0,-1 1 0 0 0,0 0 1 0 0,0 0-1 0 0,-1 0 0 0 0,0 1 0 0 0,0 0 0 0 0,-1 0 0 0 0,0 0 0 0 0,0 1 0 0 0,-1 0 1 0 0,-7-5-40 0 0,10 10 3 0 0,0 0 0 0 0,0 0 1 0 0,0 1-1 0 0,0 0 0 0 0,0 0 1 0 0,-1 0-1 0 0,1 1 1 0 0,0 0-1 0 0,0 0 0 0 0,-1 0 1 0 0,1 0-1 0 0,0 1 1 0 0,0 0-1 0 0,0 0 0 0 0,0 1 1 0 0,0-1-1 0 0,0 1 0 0 0,0 0 1 0 0,0 0-1 0 0,1 1 1 0 0,-1-1-1 0 0,1 1 0 0 0,0 0 1 0 0,-1 0-1 0 0,1 1 1 0 0,1-1-1 0 0,-1 1 0 0 0,0 0 1 0 0,1 0-1 0 0,0 0 0 0 0,0 0 1 0 0,-2 5-4 0 0,-5 6-26 0 0,1 0 1 0 0,1 0-1 0 0,0 1 1 0 0,1 0-1 0 0,0 0 1 0 0,2 1-1 0 0,0 0 1 0 0,1 0-1 0 0,-1 7 26 0 0,4-16-58 0 0,-1-1-1 0 0,2 1 0 0 0,-1 0 1 0 0,1 0-1 0 0,0-1 0 0 0,1 1 1 0 0,0 0-1 0 0,0 0 0 0 0,1-1 1 0 0,0 1-1 0 0,0-1 0 0 0,1 1 1 0 0,0-1-1 0 0,3 5 59 0 0,59 36-3748 0 0,-17-39 1638 0 0,-17-7 469 0 0</inkml:trace>
  <inkml:trace contextRef="#ctx0" brushRef="#br3" timeOffset="73429.587">10103 15527 7722 0 0,'59'-115'4453'0'0,"-19"30"-4388"0"0,76-166 51 0 0,-85 144 1072 0 0,-21 392 1701 0 0,17 113-1969 0 0,-3-283-791 0 0,-8-34-2282 0 0,-36-79-296 0 0,-131 33 3653 0 0,152-31 1490 0 0,74-7-2080 0 0,-38-5-862 0 0,0-2 1 0 0,0-1-1 0 0,-1-2 1 0 0,-1-2-1 0 0,30-16 248 0 0,4 1-2620 0 0,-48 24 1353 0 0</inkml:trace>
  <inkml:trace contextRef="#ctx0" brushRef="#br3" timeOffset="76452.688">1053 17045 7090 0 0,'-5'-1'3161'0'0,"-3"31"-3234"0"0,43 124-23 0 0,-22-117 99 0 0,2 0-1 0 0,1 0 1 0 0,2-2-1 0 0,1 0 1 0 0,2-1-1 0 0,1-1 1 0 0,2-1-1 0 0,13 13-2 0 0,-36-43 6 0 0,0 0-1 0 0,0 0 1 0 0,0 0 0 0 0,1 0-1 0 0,-1-1 1 0 0,0 1-1 0 0,1 0 1 0 0,0-1 0 0 0,-1 1-1 0 0,1-1 1 0 0,0 0 0 0 0,0 1-1 0 0,0-1 1 0 0,-1 0-1 0 0,1 0 1 0 0,0 0 0 0 0,0-1-1 0 0,1 1 1 0 0,-1 0-1 0 0,0-1 1 0 0,0 1 0 0 0,0-1-1 0 0,0 0 1 0 0,1 0 0 0 0,-1 0-1 0 0,0 0 1 0 0,0 0-1 0 0,0 0 1 0 0,1 0 0 0 0,-1-1-1 0 0,0 1 1 0 0,0-1-1 0 0,0 0 1 0 0,0 1 0 0 0,0-1-1 0 0,0 0 1 0 0,0 0 0 0 0,0-1-6 0 0,25-40-17 0 0,-3-1 0 0 0,-2 0 0 0 0,-1-2 0 0 0,-2-1 0 0 0,-3 0-1 0 0,-1-1 1 0 0,-3-1 0 0 0,4-34 17 0 0,11-27-97 0 0,-27 109 93 0 0,1 0 0 0 0,-1 0-1 0 0,1 1 1 0 0,-1-1 0 0 0,1 0 0 0 0,-1 0-1 0 0,1 0 1 0 0,-1 0 0 0 0,1 1-1 0 0,-1-1 1 0 0,1 0 0 0 0,-1 0 0 0 0,1 0-1 0 0,-1 0 1 0 0,1 0 0 0 0,-1 0 0 0 0,1 0-1 0 0,-1 0 1 0 0,1-1 0 0 0,-1 1-1 0 0,1 0 1 0 0,-1 0 0 0 0,1 0 0 0 0,-1-1-1 0 0,1 1 1 0 0,-1 0 0 0 0,1 0 0 0 0,-1-1-1 0 0,0 1 1 0 0,1 0 0 0 0,-1-1 0 0 0,1 1-1 0 0,-1 0 1 0 0,0-1 0 0 0,1 1-1 0 0,-1-1 1 0 0,0 1 0 0 0,0-1 0 0 0,1 1-1 0 0,-1 0 1 0 0,0-1 0 0 0,0 1 0 0 0,0-1-1 0 0,1 1 1 0 0,-1-1 4 0 0,8 53-95 0 0,5 37 251 0 0,-5 0-1 0 0,-4 0 1 0 0,-3 1-1 0 0,-4 0 0 0 0,-5-1 1 0 0,-3 0-1 0 0,-4-1 0 0 0,-17 54-155 0 0,-120 204 1241 0 0,147-337-1298 0 0,3-6-73 0 0,0-1 0 0 0,0 1 0 0 0,0 0 0 0 0,0 0 0 0 0,1 0 0 0 0,-1 0 1 0 0,1 0-1 0 0,0 0 0 0 0,0 0 0 0 0,0 0 0 0 0,0 1 0 0 0,0-1 0 0 0,1 0 0 0 0,0 1 1 0 0,-1-1-1 0 0,1 0 0 0 0,1 1 0 0 0,-1-1 0 0 0,0 0 0 0 0,1 1 0 0 0,0-1 0 0 0,-1 0 0 0 0,1 0 1 0 0,2 4 129 0 0,6 1-1343 0 0</inkml:trace>
  <inkml:trace contextRef="#ctx0" brushRef="#br3" timeOffset="78853.036">2225 17674 5841 0 0,'-1'0'61'0'0,"0"0"-1"0"0,0 1 0 0 0,0-1 1 0 0,0 0-1 0 0,0 0 0 0 0,0-1 1 0 0,0 1-1 0 0,1 0 0 0 0,-1 0 1 0 0,0 0-1 0 0,0 0 0 0 0,0-1 1 0 0,0 1-1 0 0,0 0 0 0 0,1-1 1 0 0,-1 1-1 0 0,0-1 1 0 0,0 1-1 0 0,0-1 0 0 0,1 1 1 0 0,-1-1-1 0 0,0 0 0 0 0,1 1 1 0 0,-1-1-1 0 0,1 0 0 0 0,-1 0 1 0 0,1 1-1 0 0,-1-1 0 0 0,1 0 1 0 0,-1 0-1 0 0,1 0 0 0 0,0 1 1 0 0,-1-1-1 0 0,1 0 0 0 0,0 0 1 0 0,0 0-1 0 0,0 0 0 0 0,-1 0 1 0 0,1 0-1 0 0,0 0 1 0 0,0 0-1 0 0,1 1 0 0 0,-1-1 1 0 0,0 0-1 0 0,0 0 0 0 0,0 0 1 0 0,0 0-1 0 0,1 0 0 0 0,-1 0 1 0 0,0 1-1 0 0,1-1 0 0 0,-1 0 1 0 0,1 0-61 0 0,28-52-447 0 0,-23 43 675 0 0,44-87-22 0 0,-4-2 1 0 0,-4-2 0 0 0,-5-1-1 0 0,12-61-206 0 0,-38 132-2 0 0,-2 1 0 0 0,-1-2 0 0 0,-1 1-1 0 0,-2-1 1 0 0,-1 0 0 0 0,-2 0-1 0 0,-1-12 3 0 0,-2 41 0 0 0,0 0-1 0 0,0 0 1 0 0,0 0-1 0 0,-1 0 1 0 0,1 0-1 0 0,-1 0 1 0 0,0 0-1 0 0,0 0 0 0 0,0 1 1 0 0,0-1-1 0 0,-1 1 1 0 0,1-1-1 0 0,0 1 1 0 0,-1 0-1 0 0,0 0 1 0 0,0 0-1 0 0,1 0 0 0 0,-1 1 1 0 0,0-1-1 0 0,0 1 1 0 0,-1 0-1 0 0,1-1 1 0 0,0 2-1 0 0,0-1 1 0 0,-1 0-1 0 0,1 1 0 0 0,0-1 1 0 0,-1 1-1 0 0,1 0 1 0 0,0 0-1 0 0,-1 0 1 0 0,1 0-1 0 0,0 1 1 0 0,-1 0-1 0 0,1-1 0 0 0,0 1 1 0 0,0 0-1 0 0,-1 1 1 0 0,1-1-1 0 0,0 0 1 0 0,0 1-1 0 0,0 0 1 0 0,1 0-1 0 0,-1 0 0 0 0,0 0 1 0 0,1 0-1 0 0,-1 0 1 0 0,1 1-1 0 0,0-1 1 0 0,0 1-1 0 0,0-1 1 0 0,0 1-1 0 0,-2 3 1 0 0,-6 7 1 0 0,1 0 1 0 0,0 1-1 0 0,1 0 1 0 0,0 0-1 0 0,1 1 1 0 0,1 0-1 0 0,1 0 0 0 0,0 1 1 0 0,0-1-1 0 0,2 1 1 0 0,0 0-1 0 0,1 1 1 0 0,0-1-1 0 0,1 10-1 0 0,20 230 20 0 0,-14-225-1 0 0,1 0 1 0 0,1 0-1 0 0,2-1 1 0 0,1-1-1 0 0,2 1 1 0 0,0-2-1 0 0,14 23-19 0 0,-19-42 17 0 0,1 1 0 0 0,0-2 0 0 0,0 1 0 0 0,1-1 0 0 0,0-1 0 0 0,0 0 0 0 0,1 0 0 0 0,0-1 0 0 0,0 0 0 0 0,1 0 0 0 0,-1-1 0 0 0,1-1 0 0 0,0 0 0 0 0,1 0 0 0 0,-1-1-1 0 0,1-1 1 0 0,-1 0 0 0 0,1 0 0 0 0,0-1 0 0 0,-1 0 0 0 0,1-1 0 0 0,0-1 0 0 0,0 0 0 0 0,-1-1 0 0 0,1 0 0 0 0,0 0 0 0 0,-1-1 0 0 0,0-1 0 0 0,0 0 0 0 0,0 0 0 0 0,0-1 0 0 0,2-2-17 0 0,-4 0 10 0 0,0-1-1 0 0,0 0 1 0 0,-1-1 0 0 0,0 0 0 0 0,0 0 0 0 0,-1-1 0 0 0,0 0-1 0 0,-1 0 1 0 0,0 0 0 0 0,-1-1 0 0 0,0 0 0 0 0,0 0-1 0 0,-1 0 1 0 0,1-8-10 0 0,31-105 72 0 0,-38 160-49 0 0,1 0 0 0 0,2 1 0 0 0,2-1 0 0 0,1 0-1 0 0,1 0 1 0 0,2 0 0 0 0,2-1 0 0 0,11 27-23 0 0,-20-61 0 0 0,29 65 207 0 0,-28-65-200 0 0,-1 1 1 0 0,1-1 0 0 0,0 0-1 0 0,0 0 1 0 0,0 0 0 0 0,0 0-1 0 0,0 0 1 0 0,0 0 0 0 0,0 0-1 0 0,0-1 1 0 0,0 1 0 0 0,0 0-1 0 0,1-1 1 0 0,-1 1 0 0 0,0 0-1 0 0,0-1 1 0 0,1 0 0 0 0,-1 1-1 0 0,0-1 1 0 0,1 0 0 0 0,-1 1-1 0 0,1-1 1 0 0,-1 0 0 0 0,0 0-1 0 0,1 0 1 0 0,-1 0 0 0 0,0-1-1 0 0,1 1 1 0 0,-1 0 0 0 0,0 0-1 0 0,1-1 1 0 0,-1 1 0 0 0,0-1-1 0 0,1 1 1 0 0,-1-1 0 0 0,0 0-1 0 0,0 1 1 0 0,0-1 0 0 0,0 0-1 0 0,0 0 1 0 0,1 0 0 0 0,-2 0-1 0 0,1 0 1 0 0,0 0 0 0 0,0 0-1 0 0,0 0 1 0 0,0 0 0 0 0,-1-1-8 0 0,333-435-982 0 0,-333 436 981 0 0,1 0 0 0 0,-1 1 0 0 0,0-1 0 0 0,0 0 0 0 0,0 1 0 0 0,1-1 0 0 0,-1 1 1 0 0,0-1-1 0 0,1 1 0 0 0,-1-1 0 0 0,0 1 0 0 0,1-1 0 0 0,-1 1 0 0 0,1-1 0 0 0,-1 1 0 0 0,0-1 0 0 0,1 1 0 0 0,0 0 0 0 0,-1-1 0 0 0,1 1 0 0 0,-1 0 0 0 0,1-1 0 0 0,-1 1 0 0 0,1 0 0 0 0,-1 0 0 0 0,1-1 0 0 0,0 1 0 0 0,-1 0 0 0 0,1 0 0 0 0,0 0 0 0 0,-1 0 0 0 0,1 0 0 0 0,0 0 1 0 0,-1 0-1 0 0,1 0 0 0 0,-1 0 0 0 0,1 0 0 0 0,0 1 0 0 0,-1-1 0 0 0,1 0 0 0 0,-1 0 0 0 0,1 0 0 0 0,0 1 0 0 0,-1-1 0 0 0,1 0 0 0 0,-1 1 0 0 0,1-1 0 0 0,-1 0 0 0 0,1 1 0 0 0,-1-1 0 0 0,1 1 0 0 0,-1-1 0 0 0,0 1 0 0 0,1-1 0 0 0,-1 1 0 0 0,0-1 0 0 0,1 1 0 0 0,-1 0 1 0 0,0-1-1 0 0,1 1 1 0 0,4 47 29 0 0,-4-26-3 0 0,30 251 612 0 0,-11-160 74 0 0,-20-110-690 0 0,1-1-1 0 0,-1 0 1 0 0,0 0-1 0 0,1 0 0 0 0,0 1 1 0 0,-1-1-1 0 0,1 0 0 0 0,0 0 1 0 0,0 0-1 0 0,0 0 0 0 0,0 0 1 0 0,0 0-1 0 0,1-1 0 0 0,-1 1 1 0 0,1 0-1 0 0,-1-1 0 0 0,1 1 1 0 0,-1-1-1 0 0,1 1 0 0 0,0-1 1 0 0,0 0-1 0 0,0 1 0 0 0,0-1 1 0 0,0 0-1 0 0,0 0 0 0 0,0-1 1 0 0,0 1-1 0 0,0 0 0 0 0,0-1 1 0 0,0 1-1 0 0,1-1 0 0 0,-1 0 1 0 0,0 0-1 0 0,0 1 0 0 0,1-2 1 0 0,-1 1-1 0 0,0 0 0 0 0,0 0 1 0 0,0-1-1 0 0,1 1 0 0 0,-1-1 1 0 0,0 0-1 0 0,0 1 0 0 0,0-1 1 0 0,0 0-1 0 0,0 0 0 0 0,0 0 1 0 0,0-1-1 0 0,0 1 0 0 0,-1 0 1 0 0,3-2-22 0 0,138-206 332 0 0,-105 147-283 0 0,-20 34-37 0 0,-2-1 0 0 0,0 0-1 0 0,-2-1 1 0 0,-1-1 0 0 0,-2 0 0 0 0,1-6-12 0 0,-11 34-3 0 0,1 1 0 0 0,0 0 1 0 0,-1-1-1 0 0,0 1 0 0 0,0 0 1 0 0,1-1-1 0 0,-1 1 0 0 0,-1-1 1 0 0,1 1-1 0 0,0 0 0 0 0,0-1 1 0 0,-1 1-1 0 0,0 0 0 0 0,1-1 1 0 0,-1 1-1 0 0,0 0 0 0 0,0 0 0 0 0,0 0 1 0 0,0 0-1 0 0,-1 0 0 0 0,1 0 1 0 0,0 0-1 0 0,-1 0 0 0 0,0 0 1 0 0,1 0-1 0 0,-1 1 0 0 0,0-1 1 0 0,0 1-1 0 0,0-1 0 0 0,0 1 1 0 0,0 0-1 0 0,0 0 0 0 0,0 0 0 0 0,0 0 1 0 0,-1 0-1 0 0,1 0 0 0 0,0 1 1 0 0,-1-1-1 0 0,1 1 0 0 0,0 0 1 0 0,-1-1-1 0 0,1 1 0 0 0,0 0 1 0 0,-1 0-1 0 0,1 1 0 0 0,-1-1 1 0 0,1 0-1 0 0,0 1 0 0 0,-1-1 0 0 0,1 1 1 0 0,0 0-1 0 0,0 0 0 0 0,-1 0 1 0 0,1 0-1 0 0,0 0 0 0 0,0 0 1 0 0,0 1-1 0 0,0-1 0 0 0,1 1 1 0 0,-1-1-1 0 0,0 1 0 0 0,1 0 1 0 0,-1 0-1 0 0,1 0 0 0 0,-2 1 3 0 0,-7 16 14 0 0,0-1-1 0 0,2 1 0 0 0,0 1 1 0 0,1-1-1 0 0,1 1 1 0 0,1 0-1 0 0,1 1 0 0 0,1-1 1 0 0,0 1-1 0 0,2 0 1 0 0,0-1-1 0 0,1 1 0 0 0,2 0 1 0 0,0 0-1 0 0,1-1 1 0 0,1 1-1 0 0,0-1 0 0 0,2 0 1 0 0,1 2-14 0 0,-6-18 4 0 0,1-1 1 0 0,-1 1-1 0 0,1-1 1 0 0,0 0-1 0 0,0 1 1 0 0,0-1-1 0 0,0 0 1 0 0,0 0-1 0 0,1 0 0 0 0,-1 0 1 0 0,1-1-1 0 0,0 1 1 0 0,0-1-1 0 0,0 1 1 0 0,0-1-1 0 0,0 0 1 0 0,0 0-1 0 0,1 0 1 0 0,-1-1-1 0 0,1 1 1 0 0,-1-1-1 0 0,1 0 1 0 0,0 0-1 0 0,-1 0 0 0 0,1 0 1 0 0,0-1-1 0 0,0 0 1 0 0,0 0-1 0 0,-1 0 1 0 0,1 0-1 0 0,0 0 1 0 0,0-1-1 0 0,-1 1 1 0 0,1-1-1 0 0,0 0 1 0 0,0 0-1 0 0,-1-1 1 0 0,1 1-1 0 0,-1-1 0 0 0,0 1 1 0 0,1-1-1 0 0,-1 0 1 0 0,2-2-5 0 0,267-201-628 0 0,-237 170 387 0 0,-32 30 210 0 0,1 1 0 0 0,-1-1-1 0 0,1 1 1 0 0,1 0 0 0 0,-1 0 0 0 0,0 0 0 0 0,1 1 0 0 0,0 0 0 0 0,0-1-1 0 0,0 2 1 0 0,0-1 0 0 0,0 1 0 0 0,0-1 0 0 0,1 1 0 0 0,4-1 31 0 0,-1 33 200 0 0,-6-17-187 0 0,41 98 591 0 0,4-146-102 0 0,-41 25-499 0 0,0 0 1 0 0,-1-1 0 0 0,0 0-1 0 0,0-1 1 0 0,-2 1 0 0 0,1-1 0 0 0,-1 0-1 0 0,-1 0 1 0 0,0 0 0 0 0,-1 0-1 0 0,0-1 1 0 0,-1-7-4 0 0,2 2-38 0 0,0 2-47 0 0,0 0 1 0 0,-1 0-1 0 0,-1 0 0 0 0,-1-1 0 0 0,0 1 0 0 0,-1 0 0 0 0,-1-1 0 0 0,0 1 1 0 0,-2 0-1 0 0,1 0 0 0 0,-2 1 0 0 0,0-1 0 0 0,-1 1 0 0 0,-1 0 0 0 0,0 0 1 0 0,-4-5 84 0 0,10 18 4 0 0,0 0 0 0 0,0 1 0 0 0,0 0 0 0 0,0-1 0 0 0,0 1 1 0 0,0 0-1 0 0,-1-1 0 0 0,1 1 0 0 0,0 0 0 0 0,-1 0 0 0 0,1 0 1 0 0,-1 0-1 0 0,1 0 0 0 0,-1 0 0 0 0,1 1 0 0 0,-1-1 0 0 0,0 0 1 0 0,1 1-1 0 0,-1-1 0 0 0,0 1 0 0 0,1 0 0 0 0,-1-1 0 0 0,0 1 1 0 0,0 0-1 0 0,1 0 0 0 0,-1 0 0 0 0,0 0 0 0 0,0 1 0 0 0,1-1 1 0 0,-1 0-1 0 0,0 1 0 0 0,1-1 0 0 0,-1 1 0 0 0,0 0 0 0 0,1-1 1 0 0,-1 1-1 0 0,1 0 0 0 0,-1 0 0 0 0,1 0 0 0 0,-1 0 1 0 0,1 0-1 0 0,0 0 0 0 0,-1 1 0 0 0,1-1 0 0 0,0 0 0 0 0,0 1-4 0 0,-45 71 330 0 0,38-41-240 0 0,1 2-1 0 0,1-1 1 0 0,2 1 0 0 0,1-1-1 0 0,2 1 1 0 0,2 0 0 0 0,0 0 0 0 0,3-1-1 0 0,0 1 1 0 0,3-1 0 0 0,0 0-1 0 0,10 24-89 0 0,139 507 403 0 0,-137-431-347 0 0,-19-133-64 0 0,0 1 0 0 0,0 0 0 0 0,-1 0 0 0 0,1 0 1 0 0,0-1-1 0 0,-1 1 0 0 0,1 0 0 0 0,0 0 0 0 0,-1 0 0 0 0,1-1 0 0 0,-1 1 0 0 0,1 0 1 0 0,-1-1-1 0 0,1 1 0 0 0,-1-1 0 0 0,0 1 0 0 0,1 0 0 0 0,-1-1 0 0 0,0 1 0 0 0,1-1 0 0 0,-1 0 1 0 0,0 1-1 0 0,0-1 0 0 0,1 1 0 0 0,-1-1 0 0 0,0 0 0 0 0,0 0 0 0 0,0 0 0 0 0,0 1 1 0 0,1-1-1 0 0,-1 0 0 0 0,0 0 0 0 0,0 0 0 0 0,0 0 0 0 0,0 0 0 0 0,1 0 0 0 0,-1-1 0 0 0,0 1 1 0 0,0 0-1 0 0,0 0 0 0 0,0-1 0 0 0,1 1 0 0 0,-1 0 0 0 0,0-1 0 0 0,0 1 0 0 0,1-1 1 0 0,-1 1-1 0 0,0-1 0 0 0,1 1 0 0 0,-1-1 0 0 0,0 0 8 0 0,-37-24-266 0 0,37 24 263 0 0,-8-5-11 0 0,0 0 0 0 0,0 0 0 0 0,1-1 0 0 0,0 0 1 0 0,0 0-1 0 0,0-1 0 0 0,1-1 0 0 0,0 1 0 0 0,1-1 0 0 0,0 0 0 0 0,0 0 0 0 0,1-1 0 0 0,0 1 0 0 0,1-1 0 0 0,0 0 0 0 0,1-1 0 0 0,0 1 0 0 0,0-1 1 0 0,1 1-1 0 0,0-1 0 0 0,1 0 0 0 0,0 0 0 0 0,1 0 0 0 0,0 1 0 0 0,1-1 0 0 0,0 0 0 0 0,1 0 14 0 0,15-44-140 0 0,3 1 1 0 0,2 1-1 0 0,2 1 0 0 0,3 1 0 0 0,1 1 140 0 0,-24 40-94 0 0,1 0-1 0 0,0 1 0 0 0,0 0 0 0 0,1 0 1 0 0,0 0-1 0 0,1 1 0 0 0,0 0 0 0 0,0 0 1 0 0,1 1-1 0 0,0 0 0 0 0,0 0 1 0 0,0 1-1 0 0,1 0 0 0 0,0 0 0 0 0,0 1 1 0 0,1 0-1 0 0,-1 1 0 0 0,1 0 0 0 0,0 0 1 0 0,0 1-1 0 0,1 1 0 0 0,-1-1 1 0 0,1 2-1 0 0,-1-1 0 0 0,1 2 0 0 0,-1-1 1 0 0,1 1-1 0 0,-1 1 0 0 0,1 0 0 0 0,-1 0 1 0 0,1 1-1 0 0,3 2 95 0 0,99 92 831 0 0,-111-94-791 0 0,0-1 0 0 0,0 1 0 0 0,0 0-1 0 0,1-1 1 0 0,-1 1 0 0 0,0-1 0 0 0,1 0 0 0 0,-1 0 0 0 0,1 0 0 0 0,-1 0 0 0 0,1 0 0 0 0,0 0-1 0 0,-1-1 1 0 0,1 1 0 0 0,0-1 0 0 0,-1 0 0 0 0,1 0 0 0 0,0 0 0 0 0,-1 0 0 0 0,1 0 0 0 0,0-1-1 0 0,-1 1 1 0 0,1-1 0 0 0,0 0 0 0 0,-1 1 0 0 0,1-1 0 0 0,-1 0 0 0 0,1-1 0 0 0,-1 1 0 0 0,0 0-1 0 0,1-1 1 0 0,-1 1 0 0 0,0-1 0 0 0,0 0 0 0 0,0 0 0 0 0,0 0-40 0 0,61-89 482 0 0,-47 62-369 0 0,-2 4-62 0 0,-1 0 1 0 0,-2-1-1 0 0,0-1 0 0 0,-2 0 0 0 0,0 0 1 0 0,-2-1-1 0 0,-2 1 0 0 0,0-2 0 0 0,-2 1 1 0 0,-1 0-1 0 0,-1-19-51 0 0,-1 44 10 0 0,1 1 0 0 0,-1-1 0 0 0,0 1-1 0 0,0-1 1 0 0,0 1 0 0 0,-1-1 0 0 0,1 1 0 0 0,-1-1 0 0 0,1 1 0 0 0,-1 0-1 0 0,0-1 1 0 0,0 1 0 0 0,0 0 0 0 0,0-1 0 0 0,0 1 0 0 0,0 0 0 0 0,-1 0-1 0 0,1 0 1 0 0,-1 0 0 0 0,1 0 0 0 0,-1 1 0 0 0,0-1 0 0 0,0 0 0 0 0,0 1-1 0 0,0-1 1 0 0,0 1 0 0 0,0-1 0 0 0,0 1 0 0 0,0 0 0 0 0,0 0 0 0 0,-1 0-1 0 0,1 1 1 0 0,-1-1 0 0 0,1 0 0 0 0,0 1 0 0 0,-1-1 0 0 0,1 1 0 0 0,-1 0-1 0 0,1 0 1 0 0,-1 0 0 0 0,1 0 0 0 0,-1 0 0 0 0,1 1 0 0 0,-1-1 0 0 0,1 1-1 0 0,0 0 1 0 0,-1-1 0 0 0,1 1 0 0 0,0 0 0 0 0,-1 0 0 0 0,1 1 0 0 0,0-1-1 0 0,0 0 1 0 0,0 1 0 0 0,0-1 0 0 0,0 1 0 0 0,0 0 0 0 0,1-1 0 0 0,-2 3-10 0 0,-122 103 146 0 0,47-8-108 0 0,70-86-39 0 0,6-12-8 0 0,0 1-1 0 0,0-1 1 0 0,0 1-1 0 0,0 0 1 0 0,0 0-1 0 0,0 0 1 0 0,1 0-1 0 0,-1 1 0 0 0,1-1 1 0 0,-1 0-1 0 0,1 1 1 0 0,0-1-1 0 0,0 0 1 0 0,0 1-1 0 0,0 0 1 0 0,0-1-1 0 0,1 1 1 0 0,-1 0-1 0 0,1-1 0 0 0,0 1 1 0 0,-1 0-1 0 0,1-1 1 0 0,0 1-1 0 0,1 0 1 0 0,-1-1-1 0 0,0 1 1 0 0,1 0-1 0 0,0-1 0 0 0,0 1 1 0 0,-1-1-1 0 0,1 1 1 0 0,1-1-1 0 0,-1 1 1 0 0,0-1-1 0 0,1 0 1 0 0,-1 1-1 0 0,1-1 1 0 0,0 0-1 0 0,-1 0 0 0 0,1 0 1 0 0,0 0-1 0 0,0-1 1 0 0,2 2 9 0 0,115 33-2845 0 0,-24-17-670 0 0,-56-12 1733 0 0</inkml:trace>
  <inkml:trace contextRef="#ctx0" brushRef="#br3" timeOffset="79361.495">5719 16993 5289 0 0,'-18'17'322'0'0,"0"0"1"0"0,1 2-1 0 0,1 0 0 0 0,1 1 0 0 0,1 1 1 0 0,1 0-1 0 0,1 0 0 0 0,0 2 0 0 0,2-1 0 0 0,0 2 1 0 0,2-1-1 0 0,1 1 0 0 0,0 0 0 0 0,2 1 1 0 0,1-1-1 0 0,1 5-322 0 0,1-25 41 0 0,1 0 0 0 0,-1 0 0 0 0,1 0 1 0 0,1 0-1 0 0,-1 0 0 0 0,0 0 0 0 0,1 0 0 0 0,0 0 0 0 0,0 0 1 0 0,0 0-1 0 0,0 0 0 0 0,1 0 0 0 0,0 0 0 0 0,0 0 0 0 0,0 0 1 0 0,0-1-1 0 0,0 1 0 0 0,1 0 0 0 0,0 0 0 0 0,0-1 0 0 0,0 1 1 0 0,0-1-1 0 0,0 0 0 0 0,1 1 0 0 0,-1-1 0 0 0,1 0 0 0 0,0 0 1 0 0,0-1-1 0 0,0 1 0 0 0,0-1 0 0 0,0 1 0 0 0,1-1 0 0 0,-1 0 0 0 0,1 0 1 0 0,0-1-1 0 0,-1 1 0 0 0,1-1 0 0 0,0 0 0 0 0,0 0 0 0 0,0 0 1 0 0,0 0-1 0 0,0-1 0 0 0,0 1 0 0 0,0-1 0 0 0,4 0-41 0 0,134-78-1043 0 0,-108 55 482 0 0,-31 21 515 0 0,3-4-57 0 0,1 0 0 0 0,0 1 0 0 0,0 0 0 0 0,1 1 0 0 0,0 0 0 0 0,-1 0 0 0 0,1 0 0 0 0,1 1 0 0 0,-1 0 1 0 0,0 1-1 0 0,1 0 0 0 0,-1 0 0 0 0,1 1 0 0 0,0 0 0 0 0,0 0 0 0 0,-1 1 0 0 0,9 0 103 0 0,-13 4 61 0 0,0 0 0 0 0,-1 0 1 0 0,1 1-1 0 0,-1-1 1 0 0,0 1-1 0 0,0-1 1 0 0,-1 1-1 0 0,0 0 1 0 0,1 0-1 0 0,-1 0 1 0 0,-1 0-1 0 0,1 0 0 0 0,-1 1 1 0 0,0-1-1 0 0,0 0 1 0 0,-1 1-1 0 0,1 4-61 0 0,1 3 240 0 0,25 64 1205 0 0,-26-75-1415 0 0,0 0-1 0 0,1-1 0 0 0,-1 1 0 0 0,1-1 0 0 0,-1 1 0 0 0,1-1 1 0 0,-1 0-1 0 0,1 1 0 0 0,0-1 0 0 0,-1 0 0 0 0,1 0 0 0 0,0 0 1 0 0,0 0-1 0 0,0-1 0 0 0,0 1 0 0 0,0 0 0 0 0,0-1 0 0 0,0 1 1 0 0,0-1-1 0 0,0 0 0 0 0,0 0 0 0 0,0 0 0 0 0,0 0 0 0 0,0 0 1 0 0,0 0-1 0 0,0 0 0 0 0,0-1 0 0 0,0 1 0 0 0,0-1 0 0 0,0 1 1 0 0,0-1-1 0 0,0 0 0 0 0,0 0 0 0 0,0 0 0 0 0,0 0 0 0 0,-1 0 1 0 0,1 0-1 0 0,0-1-29 0 0,7-4 28 0 0,0 0 1 0 0,-1-1-1 0 0,0-1 1 0 0,0 1-1 0 0,-1-1 1 0 0,0 0-1 0 0,0-1 1 0 0,-1 1-1 0 0,0-2 1 0 0,-1 1-1 0 0,0 0 1 0 0,0-1-1 0 0,-1 0 1 0 0,0 0-1 0 0,-1 0 1 0 0,0-1-1 0 0,1-6-28 0 0,17-185-6 0 0,-21 197 13 0 0,0 0 0 0 0,0-1 0 0 0,-1 1 0 0 0,1 0 0 0 0,-1 0 0 0 0,-1 0 0 0 0,1-1 0 0 0,-1 1 0 0 0,0 1 0 0 0,0-1 0 0 0,0 0 0 0 0,0 0-1 0 0,-1 1 1 0 0,0-1 0 0 0,0 1 0 0 0,-1-1-7 0 0,-1 4 19 0 0,0 0-1 0 0,0 1 1 0 0,0 0-1 0 0,0-1 1 0 0,0 2 0 0 0,0-1-1 0 0,0 0 1 0 0,1 1-1 0 0,-1 0 1 0 0,0 0-1 0 0,0 1 1 0 0,1-1-1 0 0,-1 1 1 0 0,0 0 0 0 0,1 0-1 0 0,0 1 1 0 0,-1-1-1 0 0,1 1 1 0 0,0 0-1 0 0,0 0 1 0 0,0 1-19 0 0,3-4 2 0 0,-20 15 30 0 0,0 0-1 0 0,1 2 0 0 0,0 0 1 0 0,2 1-1 0 0,0 1 1 0 0,1 0-1 0 0,1 2 0 0 0,0 0 1 0 0,2 0-1 0 0,1 2 1 0 0,0 0-1 0 0,2 0 0 0 0,-4 14-31 0 0,13-35-65 0 0,1-1 0 0 0,0 1-1 0 0,0-1 1 0 0,0 1 0 0 0,0 0-1 0 0,0 0 1 0 0,1-1 0 0 0,-1 1-1 0 0,1 0 1 0 0,-1 0 0 0 0,1 0-1 0 0,-1 0 1 0 0,1 0-1 0 0,0 0 1 0 0,0 0 0 0 0,0 0-1 0 0,0 0 1 0 0,0 0 0 0 0,1-1-1 0 0,-1 1 1 0 0,1 0 0 0 0,-1 0-1 0 0,1 0 1 0 0,-1 0 0 0 0,1 0-1 0 0,0-1 1 0 0,0 1 0 0 0,0 0-1 0 0,0-1 1 0 0,0 1 0 0 0,1-1-1 0 0,-1 1 1 0 0,0-1 0 0 0,1 1-1 0 0,-1-1 1 0 0,1 0-1 0 0,-1 0 1 0 0,1 0 0 0 0,-1 0-1 0 0,1 0 1 0 0,0 0 0 0 0,0 0-1 0 0,-1 0 1 0 0,1-1 0 0 0,0 1-1 0 0,0-1 1 0 0,0 1 0 0 0,0-1-1 0 0,0 0 1 0 0,0 0 0 0 0,0 0-1 0 0,0 0 1 0 0,0 0 0 0 0,0 0-1 0 0,0 0 1 0 0,-1-1 0 0 0,1 1-1 0 0,0-1 1 0 0,0 1-1 0 0,2-2 67 0 0,61-16-2163 0 0,-28 9 345 0 0</inkml:trace>
  <inkml:trace contextRef="#ctx0" brushRef="#br3" timeOffset="79707.531">6523 17475 3489 0 0,'0'1'165'0'0,"0"1"0"0"0,0-1 0 0 0,0 1 0 0 0,0-1 0 0 0,-1 0 0 0 0,1 1 0 0 0,0-1 0 0 0,-1 0 0 0 0,1 1 0 0 0,-1-1 0 0 0,1 0 0 0 0,-1 0 0 0 0,0 1 0 0 0,0-1 0 0 0,1 0 0 0 0,-1 0 0 0 0,0 0 0 0 0,0 0 0 0 0,0 0 0 0 0,0 0 0 0 0,0 0 0 0 0,0 0 0 0 0,-1-1 0 0 0,1 1 0 0 0,0 0 0 0 0,0-1 0 0 0,0 1 0 0 0,-1-1 0 0 0,1 1 0 0 0,0-1 0 0 0,-1 1 0 0 0,1-1 0 0 0,-1 0 0 0 0,1 0 0 0 0,0 0 0 0 0,-1 0 0 0 0,1 0 0 0 0,0 0 0 0 0,-1 0 0 0 0,1 0 0 0 0,-1 0 0 0 0,1-1 0 0 0,0 1-165 0 0,-1-9 65 0 0,4-16-50 0 0,2 0 0 0 0,0 1 0 0 0,1 0 0 0 0,2 0 1 0 0,0 0-1 0 0,1 1 0 0 0,2 0 0 0 0,0 0 0 0 0,2 1 0 0 0,0 0 0 0 0,1 1 0 0 0,3-1-15 0 0,-14 19 16 0 0,-1-1 1 0 0,1 1-1 0 0,0 0 0 0 0,0 1 0 0 0,0-1 0 0 0,1 0 0 0 0,-1 0 1 0 0,1 1-1 0 0,-1 0 0 0 0,1-1 0 0 0,0 1 0 0 0,0 0 0 0 0,0 0 0 0 0,0 1 1 0 0,0-1-1 0 0,0 0 0 0 0,1 1 0 0 0,-1 0 0 0 0,0 0 0 0 0,1 0 1 0 0,-1 0-1 0 0,1 1 0 0 0,-1-1 0 0 0,1 1 0 0 0,-1 0 0 0 0,1 0 0 0 0,0 0 1 0 0,-1 0-1 0 0,1 1 0 0 0,-1 0 0 0 0,1-1 0 0 0,-1 1 0 0 0,0 0 0 0 0,1 1 1 0 0,-1-1-1 0 0,0 1 0 0 0,0-1 0 0 0,0 1 0 0 0,0 0 0 0 0,0 0 1 0 0,0 0-1 0 0,0 1 0 0 0,-1-1 0 0 0,1 1 0 0 0,1 2-16 0 0,10 16 170 0 0,-1 1 1 0 0,0 1-1 0 0,-2 0 0 0 0,-1 1 0 0 0,-1 0 0 0 0,-1 0 1 0 0,-1 1-1 0 0,0 5-170 0 0,-1-2-25 0 0,-6-24-106 0 0,0 0 1 0 0,1-1-1 0 0,-1 1 1 0 0,1 0-1 0 0,0-1 1 0 0,0 1-1 0 0,1-1 1 0 0,-1 1-1 0 0,0-1 1 0 0,1 0-1 0 0,0 0 0 0 0,0 0 1 0 0,0 0-1 0 0,0 0 1 0 0,1 0-1 0 0,-1 0 1 0 0,1-1-1 0 0,-1 1 1 0 0,1-1-1 0 0,0 0 1 0 0,0 1-1 0 0,0-1 0 0 0,3 1 131 0 0,36 14-1835 0 0,-11-10 332 0 0</inkml:trace>
  <inkml:trace contextRef="#ctx0" brushRef="#br3" timeOffset="80383.785">7649 17220 8170 0 0,'-31'38'3706'0'0,"28"-35"-3683"0"0,1 0 0 0 0,0 0 0 0 0,0 0 1 0 0,0 1-1 0 0,0-1 0 0 0,0 0 0 0 0,1 1 0 0 0,-1-1 0 0 0,1 1 1 0 0,0-1-1 0 0,0 1 0 0 0,1 0 0 0 0,-1 0 0 0 0,1-1 1 0 0,0 1-1 0 0,0 0 0 0 0,0 0 0 0 0,0-1 0 0 0,0 1 0 0 0,1 0 1 0 0,0 0-1 0 0,0-1 0 0 0,0 1 0 0 0,0-1 0 0 0,1 1 0 0 0,-1-1 1 0 0,1 1-1 0 0,0-1 0 0 0,1 3-23 0 0,-2-5 8 0 0,1 0-1 0 0,-1 0 0 0 0,0 1 1 0 0,0-1-1 0 0,1 0 1 0 0,-1 0-1 0 0,1 0 1 0 0,-1 0-1 0 0,1-1 1 0 0,-1 1-1 0 0,1 0 1 0 0,-1-1-1 0 0,1 1 1 0 0,0-1-1 0 0,-1 1 1 0 0,1-1-1 0 0,0 0 1 0 0,-1 0-1 0 0,1 0 1 0 0,0 0-1 0 0,-1 0 1 0 0,1 0-1 0 0,0 0 1 0 0,0 0-1 0 0,-1-1 1 0 0,1 1-1 0 0,0-1 1 0 0,-1 1-1 0 0,1-1 1 0 0,-1 0-1 0 0,1 0 1 0 0,-1 1-1 0 0,1-1 1 0 0,-1 0-1 0 0,0 0 1 0 0,1 0-1 0 0,-1-1 1 0 0,0 1-1 0 0,0 0 1 0 0,1-2-8 0 0,45-56 265 0 0,-8-6-123 0 0,-16 32-358 0 0,-2-2 0 0 0,-1-1 1 0 0,-2-1-1 0 0,-1 0 0 0 0,-2-1 0 0 0,-1-1 0 0 0,-3 0 0 0 0,1-6 216 0 0,-12 44-1 0 0,1 0 0 0 0,0 0 1 0 0,0-1-1 0 0,-1 1 0 0 0,1 0 1 0 0,-1-1-1 0 0,1 1 0 0 0,-1-1 0 0 0,1 1 1 0 0,-1-1-1 0 0,0 1 0 0 0,0 0 1 0 0,0-1-1 0 0,0 1 0 0 0,0-1 1 0 0,0 1-1 0 0,0-1 0 0 0,0 1 0 0 0,0-1 1 0 0,-1 1-1 0 0,1-1 0 0 0,-1 1 1 0 0,1 0-1 0 0,-1-1 0 0 0,1 1 1 0 0,-1 0-1 0 0,0-1 0 0 0,0 1 0 0 0,0 0 1 0 0,0 0-1 0 0,0 0 0 0 0,0 0 1 0 0,0 0-1 0 0,0 0 0 0 0,0 0 1 0 0,0 0-1 0 0,0 0 0 0 0,-1 0 0 0 0,1 1 1 0 0,0-1-1 0 0,-1 1 0 0 0,1-1 1 0 0,0 1-1 0 0,-1-1 0 0 0,1 1 1 0 0,-1 0-1 0 0,1-1 0 0 0,-1 1 0 0 0,1 0 1 0 0,-1 0-1 0 0,1 0 0 0 0,-1 0 1 0 0,1 0-1 0 0,0 1 0 0 0,-1-1 1 0 0,1 0-1 0 0,-1 1 0 0 0,1-1 0 0 0,-2 1 1 0 0,-4 5 80 0 0,-1 0 0 0 0,1 1 0 0 0,0 0-1 0 0,1 0 1 0 0,0 1 0 0 0,0-1 0 0 0,0 1-1 0 0,1 1 1 0 0,1-1 0 0 0,-1 1-1 0 0,1-1 1 0 0,0 1 0 0 0,1 0 0 0 0,0 2-80 0 0,-17 53 355 0 0,3 2 0 0 0,3-1 0 0 0,3 2 0 0 0,-1 37-355 0 0,11-94 46 0 0,0 0 0 0 0,1 0-1 0 0,0 0 1 0 0,0 1 0 0 0,1-1 0 0 0,0 0 0 0 0,1 0 0 0 0,0 0-1 0 0,1 0 1 0 0,0 0 0 0 0,4 8-46 0 0,-6-16 8 0 0,0-1 0 0 0,0 1 0 0 0,0-1-1 0 0,0 0 1 0 0,1 1 0 0 0,-1-1 0 0 0,1 0 0 0 0,-1 0 0 0 0,1 0-1 0 0,-1 0 1 0 0,1 0 0 0 0,-1 0 0 0 0,1-1 0 0 0,0 1 0 0 0,0 0-1 0 0,-1-1 1 0 0,1 0 0 0 0,0 1 0 0 0,0-1 0 0 0,0 0 0 0 0,-1 0-1 0 0,1 0 1 0 0,0 0 0 0 0,0 0 0 0 0,0 0 0 0 0,0 0-1 0 0,-1-1 1 0 0,1 1 0 0 0,0-1 0 0 0,0 1 0 0 0,-1-1 0 0 0,1 0-1 0 0,0 1 1 0 0,-1-1 0 0 0,1 0 0 0 0,-1 0 0 0 0,1 0 0 0 0,-1-1-1 0 0,1 1 1 0 0,0-1-8 0 0,60-50 130 0 0,110-162-155 0 0,-126 153-194 0 0,-3-1 1 0 0,-2-3-1 0 0,-3-1 1 0 0,-3-1-1 0 0,-2-2 1 0 0,-4-2 0 0 0,-3-1-1 0 0,-4 0 1 0 0,6-35 218 0 0,-29 107 10 0 0,0 1 0 0 0,1-1 0 0 0,-1 0 0 0 0,0 0 0 0 0,0 1 0 0 0,1-1 0 0 0,-1 0 1 0 0,0 0-1 0 0,1 0 0 0 0,-1 0 0 0 0,0 0 0 0 0,0 0 0 0 0,1 0 0 0 0,-1 0 0 0 0,0 0 0 0 0,0 0 0 0 0,1-1 1 0 0,-1 1-1 0 0,0 0 0 0 0,0 0 0 0 0,1-1 0 0 0,-1 1 0 0 0,0 0 0 0 0,1-1 0 0 0,-1 1 0 0 0,1-1 1 0 0,-1 1-1 0 0,0-1 0 0 0,1 1 0 0 0,-1-1 0 0 0,1 1 0 0 0,0-1 0 0 0,-1 1 0 0 0,1-1 0 0 0,-1 0 0 0 0,1 1 1 0 0,0-1-1 0 0,-1 0 0 0 0,1 1 0 0 0,0-1 0 0 0,0 0 0 0 0,-1 0 0 0 0,1 1 0 0 0,0-1 0 0 0,0 0 0 0 0,0 0 1 0 0,0 0-11 0 0,-34 63 551 0 0,2 1 1 0 0,3 1 0 0 0,2 2-1 0 0,4 0 1 0 0,3 2 0 0 0,-9 54-552 0 0,25-112 10 0 0,0 0 0 0 0,1 1 1 0 0,1 0-1 0 0,0-1 1 0 0,0 1-1 0 0,1 0 1 0 0,0 0-1 0 0,1 0 1 0 0,0 0-1 0 0,1 0 0 0 0,1 0 1 0 0,-1 0-1 0 0,2-1 1 0 0,-1 1-1 0 0,1-1 1 0 0,1 1-1 0 0,0-1 0 0 0,0 0 1 0 0,1 0-1 0 0,1-1 1 0 0,-1 1-1 0 0,2-1 1 0 0,-1-1-1 0 0,1 1 1 0 0,0-1-1 0 0,1 0 0 0 0,0-1 1 0 0,0 1-1 0 0,9 4-10 0 0,-4-6-260 0 0,0-1 0 0 0,0-1 0 0 0,1 0 0 0 0,-1-1 0 0 0,1-1-1 0 0,0 0 1 0 0,0-1 0 0 0,0 0 0 0 0,0-1 0 0 0,-1 0 0 0 0,1-1 0 0 0,0-1-1 0 0,0-1 1 0 0,0 1 0 0 0,5-4 260 0 0,35-11-1530 0 0</inkml:trace>
  <inkml:trace contextRef="#ctx0" brushRef="#br3" timeOffset="81239.435">9261 17000 9018 0 0,'-62'147'4600'0'0,"41"96"-4904"0"0,14-92 550 0 0,-1-94-92 0 0,6-118 38 0 0,67-552-1427 0 0,-63 469 1265 0 0,7 268 472 0 0,0-54-392 0 0,-5-30-56 0 0,2 1 1 0 0,1-1 0 0 0,2 0-1 0 0,2 0 1 0 0,1-1-1 0 0,6 7-54 0 0,-18-45 12 0 0,1 1-1 0 0,-1 0 0 0 0,1-1 1 0 0,-1 1-1 0 0,1-1 1 0 0,0 1-1 0 0,0-1 1 0 0,-1 1-1 0 0,1-1 0 0 0,0 0 1 0 0,0 1-1 0 0,1-1 1 0 0,-1 0-1 0 0,0 0 0 0 0,0 0 1 0 0,1 0-1 0 0,-1 0 1 0 0,0 0-1 0 0,1 0 1 0 0,-1 0-1 0 0,1-1 0 0 0,-1 1 1 0 0,1 0-1 0 0,-1-1 1 0 0,1 1-1 0 0,0-1 0 0 0,-1 0 1 0 0,1 0-1 0 0,-1 1 1 0 0,1-1-1 0 0,0 0 1 0 0,-1 0-1 0 0,1 0 0 0 0,0-1 1 0 0,-1 1-1 0 0,1 0 1 0 0,0-1-1 0 0,-1 1 0 0 0,1-1 1 0 0,-1 1-1 0 0,1-1 1 0 0,-1 0-1 0 0,1 0 1 0 0,-1 0-1 0 0,1 1 0 0 0,-1-1 1 0 0,0-1-1 0 0,0 1 1 0 0,1 0-1 0 0,-1-1-11 0 0,29-28 7 0 0,-1-1-1 0 0,-1-2 1 0 0,-3 0-1 0 0,0-2 1 0 0,-2-1-1 0 0,-2-1 0 0 0,8-20-6 0 0,20-29-121 0 0,9-31 38 0 0,-58 118 85 0 0,0 0 0 0 0,0-1-1 0 0,0 1 1 0 0,0 0 0 0 0,0 0 0 0 0,1 0-1 0 0,-1-1 1 0 0,0 1 0 0 0,0 0-1 0 0,1 0 1 0 0,-1-1 0 0 0,0 1-1 0 0,1 0 1 0 0,-1-1 0 0 0,1 1 0 0 0,-1 0-1 0 0,1-1 1 0 0,-1 1 0 0 0,1-1-1 0 0,-1 1 1 0 0,1-1 0 0 0,-1 1-1 0 0,1-1 1 0 0,0 1 0 0 0,-1-1 0 0 0,1 1-1 0 0,0-1 1 0 0,0 0 0 0 0,-1 1-1 0 0,1-1 1 0 0,0 0 0 0 0,0 0-1 0 0,-1 0 1 0 0,1 0 0 0 0,0 1 0 0 0,0-1-1 0 0,-1 0 1 0 0,1 0 0 0 0,0-1-1 0 0,0 1 1 0 0,0 0 0 0 0,-1 0-1 0 0,1 0 1 0 0,0 0 0 0 0,0-1 0 0 0,-1 1-1 0 0,1 0 1 0 0,0-1 0 0 0,0 1-1 0 0,-1 0 1 0 0,1-1 0 0 0,-1 1-1 0 0,1-1 1 0 0,0 1 0 0 0,-1-1 0 0 0,1 1-1 0 0,-1-1 1 0 0,1 0 0 0 0,-1 1-1 0 0,1-1 1 0 0,-1 0 0 0 0,0 1 0 0 0,1-1-1 0 0,-1 0 1 0 0,0 0 0 0 0,1 1-1 0 0,-1-1 1 0 0,0 0 0 0 0,0 0-2 0 0,30 343 474 0 0,-27-241-363 0 0,10 134 495 0 0,-13-234-611 0 0,1 0 0 0 0,-1 0 0 0 0,0 1 0 0 0,1-1 0 0 0,-1 0 0 0 0,0 0 1 0 0,1 0-1 0 0,0 0 0 0 0,-1 0 0 0 0,1 0 0 0 0,-1 0 0 0 0,1-1 1 0 0,0 1-1 0 0,0 0 0 0 0,0 0 0 0 0,-1 0 0 0 0,1-1 0 0 0,0 1 0 0 0,0 0 1 0 0,0-1-1 0 0,0 1 0 0 0,0-1 0 0 0,0 1 0 0 0,0-1 0 0 0,0 0 0 0 0,0 1 1 0 0,0-1-1 0 0,1 0 0 0 0,-1 0 0 0 0,0 0 0 0 0,0 0 0 0 0,0 0 0 0 0,0 0 1 0 0,0 0-1 0 0,0 0 0 0 0,1 0 0 0 0,-1 0 0 0 0,0 0 0 0 0,0-1 0 0 0,0 1 1 0 0,0-1-1 0 0,0 1 0 0 0,0-1 0 0 0,0 1 0 0 0,0-1 0 0 0,0 1 1 0 0,0-1-1 0 0,0 0 5 0 0,50-32-1902 0 0,-50 32 1828 0 0,87-69-5138 0 0,-64 51 3465 0 0</inkml:trace>
  <inkml:trace contextRef="#ctx0" brushRef="#br3" timeOffset="81583.439">10036 17290 6121 0 0,'-20'12'5117'0'0,"26"-11"-3742"0"0,29-13-1515 0 0,21-52 263 0 0,-46 51-88 0 0,13-16-178 0 0,-1-2 0 0 0,-1-1 0 0 0,-2 0 0 0 0,-1-2 0 0 0,-2 0 0 0 0,10-28 143 0 0,-20-14-357 0 0,-50 80 760 0 0,29 10-202 0 0,1 1 1 0 0,0 0 0 0 0,1 1 0 0 0,1 0 0 0 0,0 1-1 0 0,1 1 1 0 0,1-1 0 0 0,1 2 0 0 0,0-1 0 0 0,1 1 0 0 0,1 0-1 0 0,-3 18-201 0 0,-1-3 160 0 0,1 1 0 0 0,2 0 0 0 0,1 0 0 0 0,2 0 0 0 0,2 1-1 0 0,1 0 1 0 0,2 10-160 0 0,0-45-5 0 0,-1 0-1 0 0,1 0 0 0 0,0 1 0 0 0,0-1 1 0 0,0 0-1 0 0,0 0 0 0 0,0 0 0 0 0,0 1 1 0 0,0-1-1 0 0,1 0 0 0 0,-1 0 0 0 0,0 0 1 0 0,1 0-1 0 0,-1 1 0 0 0,1-1 0 0 0,-1 0 1 0 0,1 0-1 0 0,-1 0 0 0 0,1 0 0 0 0,0 0 1 0 0,0 0-1 0 0,-1 0 0 0 0,1-1 0 0 0,0 1 1 0 0,0 0-1 0 0,0 0 0 0 0,0 0 0 0 0,0-1 1 0 0,0 1-1 0 0,0-1 0 0 0,0 1 0 0 0,0-1 1 0 0,0 1-1 0 0,1-1 0 0 0,-1 1 0 0 0,0-1 1 0 0,0 0-1 0 0,0 0 0 0 0,0 0 0 0 0,1 0 1 0 0,-1 0-1 0 0,0 0 0 0 0,0 0 1 0 0,0 0-1 0 0,1 0 0 0 0,-1 0 0 0 0,0-1 1 0 0,0 1-1 0 0,0 0 0 0 0,0-1 0 0 0,1 1 1 0 0,-1-1 5 0 0,57-38-1584 0 0,-48 31 1106 0 0,83-77-2971 0 0,-56 39 1621 0 0</inkml:trace>
  <inkml:trace contextRef="#ctx0" brushRef="#br3" timeOffset="81768.237">10538 16371 9546 0 0,'-18'24'3361'0'0,"-4"0"-2673"0"0,1 7-608 0 0,4 4-96 0 0,-1 6-240 0 0,2 4-224 0 0,2 4-264 0 0,4-5-377 0 0,1-7 793 0 0,1 3-600 0 0,2-8-272 0 0</inkml:trace>
  <inkml:trace contextRef="#ctx0" brushRef="#br3" timeOffset="81988.32">10797 16481 6705 0 0,'9'142'5652'0'0,"-21"73"-3851"0"0,2-58-1457 0 0,-5 220 192 0 0,14-374-521 0 0,0 0 1 0 0,0 0 0 0 0,1 0-1 0 0,-1 0 1 0 0,1 0-1 0 0,-1 0 1 0 0,1 0 0 0 0,0 0-1 0 0,0 0 1 0 0,1 0-1 0 0,-1 0 1 0 0,1 0-1 0 0,-1 0 1 0 0,1 0 0 0 0,0 0-1 0 0,0 0 1 0 0,0 0-1 0 0,1-1 1 0 0,-1 1-1 0 0,0 0 1 0 0,1-1 0 0 0,0 1-1 0 0,0-1 1 0 0,0 1-1 0 0,0-1 1 0 0,0 0 0 0 0,0 0-1 0 0,1 0 1 0 0,-1 0-1 0 0,0 0 1 0 0,1-1-1 0 0,0 1 1 0 0,-1-1 0 0 0,1 0-1 0 0,0 1 1 0 0,0-1-1 0 0,0 0 1 0 0,0-1-1 0 0,0 1 1 0 0,0 0 0 0 0,0-1-1 0 0,0 0 1 0 0,0 0-1 0 0,1 0-15 0 0,10-7-336 0 0,0 0-1 0 0,0-1 0 0 0,-1-1 1 0 0,0 0-1 0 0,-1-1 0 0 0,0-1 1 0 0,-1 0-1 0 0,0 0 0 0 0,0-1 1 0 0,-1 0-1 0 0,7-13 337 0 0,3-5-1018 0 0</inkml:trace>
  <inkml:trace contextRef="#ctx0" brushRef="#br3" timeOffset="82281.373">10713 16967 5193 0 0,'-2'0'563'0'0,"0"0"-318"0"0,0 0 1 0 0,-1 0-1 0 0,1 0 0 0 0,0 0 1 0 0,-1 0-1 0 0,1 0 0 0 0,0-1 1 0 0,0 1-1 0 0,-1-1 0 0 0,1 0 1 0 0,0 0-1 0 0,0 0 0 0 0,0 0 1 0 0,0 0-1 0 0,0 0 0 0 0,0 0 1 0 0,0 0-1 0 0,0-1 0 0 0,1 1 1 0 0,-1-1-1 0 0,0 0 0 0 0,1 1 1 0 0,-1-1-1 0 0,1 0 0 0 0,-1-1-245 0 0,7-4 36 0 0,11-8-27 0 0,0 0-1 0 0,2 0 0 0 0,0 2 1 0 0,0 0-1 0 0,1 1 0 0 0,0 1 1 0 0,1 1-1 0 0,1 1 0 0 0,7-2-8 0 0,-17 7-1 0 0,0 0 0 0 0,0 1 0 0 0,0 0-1 0 0,0 0 1 0 0,1 2 0 0 0,-1-1 0 0 0,0 2 0 0 0,1-1-1 0 0,-1 1 1 0 0,1 1 0 0 0,-1 0 0 0 0,1 1-1 0 0,-1 0 1 0 0,0 1 0 0 0,0 0 0 0 0,0 1 0 0 0,0 0-1 0 0,-1 0 1 0 0,7 5 1 0 0,-3 4 22 0 0,-1 0-1 0 0,-1 1 1 0 0,0 1-1 0 0,0 0 1 0 0,-2 0-1 0 0,0 1 1 0 0,-1 0 0 0 0,0 1-1 0 0,-2 0 1 0 0,0 1-1 0 0,0-1 1 0 0,-2 1-1 0 0,0 0 1 0 0,-2 1-1 0 0,0-1 1 0 0,0 1-1 0 0,-1 16-21 0 0,1-13 113 0 0,2 5 73 0 0,-4-10 12 0 0,1-1 0 0 0,1 0 0 0 0,1 0 0 0 0,0 0 0 0 0,1-1-1 0 0,0 0 1 0 0,2 0 0 0 0,0 0 0 0 0,7 11-198 0 0,-13-25 18 0 0,0 1 0 0 0,0-1 0 0 0,0 0 0 0 0,0 0-1 0 0,0 0 1 0 0,0 0 0 0 0,1 0 0 0 0,-1 0 0 0 0,0 0 0 0 0,1 0 0 0 0,-1-1-1 0 0,0 1 1 0 0,1 0 0 0 0,-1-1 0 0 0,1 1 0 0 0,-1-1 0 0 0,1 0 0 0 0,-1 1-1 0 0,1-1 1 0 0,0 0 0 0 0,-1 0 0 0 0,1 0 0 0 0,-1 0 0 0 0,1 0 0 0 0,-1-1-1 0 0,1 1 1 0 0,0 0 0 0 0,-1-1 0 0 0,1 1 0 0 0,-1-1 0 0 0,0 1 0 0 0,1-1-1 0 0,-1 0 1 0 0,1 0 0 0 0,-1 1 0 0 0,0-1 0 0 0,0 0 0 0 0,1 0 0 0 0,-1 0 0 0 0,0-1-1 0 0,0 1 1 0 0,0 0 0 0 0,0 0 0 0 0,0-1 0 0 0,0 1 0 0 0,-1 0 0 0 0,1-1-1 0 0,0 0-17 0 0,39-72 183 0 0,-28 46-195 0 0,-2 0 0 0 0,-1 0 0 0 0,-2-1 0 0 0,0 0 0 0 0,-2 0 0 0 0,-1 0 0 0 0,-2-1 0 0 0,-1 0 0 0 0,-1 1 0 0 0,-1-1 0 0 0,-2-1 12 0 0,3 27 3 0 0,-1 1-1 0 0,1 0 1 0 0,-1 0 0 0 0,1 0-1 0 0,-1 0 1 0 0,0 0-1 0 0,0 0 1 0 0,-1 0 0 0 0,1 0-1 0 0,-1 0 1 0 0,1 0 0 0 0,-1 1-1 0 0,0-1 1 0 0,0 1-1 0 0,0-1 1 0 0,0 1 0 0 0,-1 0-1 0 0,1 0 1 0 0,-1 0-1 0 0,1 0 1 0 0,-1 0 0 0 0,0 0-1 0 0,1 1 1 0 0,-1-1-1 0 0,0 1 1 0 0,0 0 0 0 0,0 0-1 0 0,0 0 1 0 0,0 0-1 0 0,-1 1 1 0 0,1-1 0 0 0,0 1-1 0 0,0-1 1 0 0,0 1-1 0 0,-1 0 1 0 0,1 1 0 0 0,0-1-1 0 0,0 1 1 0 0,0-1-1 0 0,0 1 1 0 0,0 0 0 0 0,-3 1-3 0 0,-7 4-14 0 0,0 0 0 0 0,0 1 0 0 0,1 0 0 0 0,0 1 0 0 0,0 0 0 0 0,1 1 0 0 0,0 0 0 0 0,0 1 0 0 0,1 1 0 0 0,1-1 0 0 0,0 2 0 0 0,0-1 0 0 0,1 1 0 0 0,0 0 0 0 0,1 1 0 0 0,1 0 0 0 0,0 0 0 0 0,1 0 0 0 0,-2 6 14 0 0,6-16-158 0 0,-1 1-1 0 0,1-1 0 0 0,0 0 0 0 0,0 1 1 0 0,1-1-1 0 0,-1 1 0 0 0,1-1 1 0 0,-1 1-1 0 0,1-1 0 0 0,0 1 1 0 0,0-1-1 0 0,1 1 0 0 0,-1-1 0 0 0,1 1 1 0 0,0-1-1 0 0,0 1 0 0 0,0-1 1 0 0,0 0-1 0 0,1 1 0 0 0,-1-1 1 0 0,1 0-1 0 0,0 0 0 0 0,-1 0 0 0 0,2 0 1 0 0,-1-1-1 0 0,0 1 0 0 0,0 0 1 0 0,1-1-1 0 0,0 1 0 0 0,-1-1 1 0 0,1 0-1 0 0,0 0 0 0 0,0 0 0 0 0,0-1 1 0 0,0 1-1 0 0,1-1 0 0 0,-1 1 1 0 0,0-1-1 0 0,1 0 0 0 0,-1 0 1 0 0,0-1-1 0 0,4 1 159 0 0,19 6-1701 0 0</inkml:trace>
  <inkml:trace contextRef="#ctx0" brushRef="#br3" timeOffset="82916.39">11879 17246 4481 0 0,'41'-120'6193'0'0,"-40"105"-6094"0"0,1 0-1 0 0,-2 0 1 0 0,0 0-1 0 0,-1 0 0 0 0,-1 0 1 0 0,0 0-1 0 0,-1 0 0 0 0,0 1 1 0 0,-1-1-1 0 0,-1 1 1 0 0,0 0-1 0 0,-1 1 0 0 0,-1-1 1 0 0,0 1-1 0 0,0 0 1 0 0,-2 0-1 0 0,1 1 0 0 0,-11-11-98 0 0,15 20 47 0 0,1-1 0 0 0,-1 1 0 0 0,0 0 0 0 0,0 0 0 0 0,0 0 0 0 0,0 0 0 0 0,0 1 0 0 0,-1 0 0 0 0,1 0-1 0 0,-1 0 1 0 0,1 0 0 0 0,-1 1 0 0 0,0-1 0 0 0,0 1 0 0 0,0 1 0 0 0,1-1 0 0 0,-1 1 0 0 0,0-1 0 0 0,0 1 0 0 0,0 1 0 0 0,0-1-1 0 0,0 1 1 0 0,0 0 0 0 0,0 0 0 0 0,0 0 0 0 0,1 1 0 0 0,-1-1 0 0 0,1 1 0 0 0,-1 0 0 0 0,1 1 0 0 0,-1-1 0 0 0,1 1 0 0 0,0 0-1 0 0,0 0 1 0 0,1 0 0 0 0,-1 0 0 0 0,0 1 0 0 0,1 0 0 0 0,-3 3-47 0 0,-7 9 38 0 0,0 1 0 0 0,1 0 1 0 0,0 1-1 0 0,2 0 0 0 0,0 1 0 0 0,1 0 0 0 0,1 1 1 0 0,1 0-1 0 0,0 0 0 0 0,2 0 0 0 0,0 1 0 0 0,1 0 1 0 0,2 0-1 0 0,0 0 0 0 0,1 0 0 0 0,1 0 1 0 0,1 6-39 0 0,-1-23 8 0 0,0 0 1 0 0,1 1-1 0 0,-1-1 1 0 0,1 0 0 0 0,0 0-1 0 0,0 0 1 0 0,1 0 0 0 0,-1-1-1 0 0,1 1 1 0 0,0 0-1 0 0,0 0 1 0 0,0-1 0 0 0,0 1-1 0 0,1-1 1 0 0,-1 0 0 0 0,1 0-1 0 0,0 0 1 0 0,0 0-1 0 0,0 0 1 0 0,0-1 0 0 0,1 1-1 0 0,-1-1 1 0 0,1 0 0 0 0,-1 0-1 0 0,1 0 1 0 0,0 0-1 0 0,0-1 1 0 0,0 0 0 0 0,-1 1-1 0 0,2-1 1 0 0,-1-1 0 0 0,3 1-9 0 0,3-4-10 0 0,0 0-1 0 0,0-1 1 0 0,-1 0 0 0 0,1-1 0 0 0,-1 0 0 0 0,0 0 0 0 0,0-1 0 0 0,-1 0 0 0 0,0-1 0 0 0,0 0 0 0 0,-1 0 0 0 0,1 0 0 0 0,-1-1 0 0 0,-1 0 0 0 0,0-1-1 0 0,0 1 1 0 0,-1-1 0 0 0,0-1 0 0 0,0 1 0 0 0,0-3 10 0 0,15-39-12 0 0,-2 0 0 0 0,-3-1 0 0 0,-2-1 0 0 0,-2 0 0 0 0,-2 0 0 0 0,-3-1 0 0 0,-3 0 0 0 0,-1-1 0 0 0,-3 1 0 0 0,-5-23 12 0 0,6 72 34 0 0,0-1 13 0 0,0 1 1 0 0,0-1-1 0 0,-1 1 0 0 0,1-1 0 0 0,-1 1 1 0 0,-1-1-1 0 0,1 1 0 0 0,-1 0 0 0 0,0 0 1 0 0,0 0-1 0 0,0 0 0 0 0,-1 0 0 0 0,0 0 1 0 0,0 0-1 0 0,-2-2-47 0 0,-16 38 101 0 0,11 6-67 0 0,2 0-1 0 0,1 0 1 0 0,2 1-1 0 0,2 0 1 0 0,1 0 0 0 0,2 0-1 0 0,2 10-33 0 0,0-23 47 0 0,0 0 0 0 0,2-1 1 0 0,1 0-1 0 0,1 0 0 0 0,0 0 0 0 0,2 0 1 0 0,1-1-1 0 0,1-1 0 0 0,1 1 0 0 0,4 4-47 0 0,-11-19 23 0 0,2 0 0 0 0,-1 0 0 0 0,1-1 0 0 0,0 1 0 0 0,1-1 0 0 0,0-1 0 0 0,0 1 0 0 0,0-1 0 0 0,1-1 0 0 0,0 1 0 0 0,0-1 0 0 0,0-1 0 0 0,1 1 0 0 0,-1-1 0 0 0,1-1 0 0 0,0 0 0 0 0,0 0 0 0 0,1 0 0 0 0,-1-1 0 0 0,0-1 0 0 0,1 0 0 0 0,-1 0 0 0 0,9-1-23 0 0,4 0 26 0 0,0-2 0 0 0,-1 0 0 0 0,1-1 1 0 0,0-1-1 0 0,-1-2 0 0 0,0 0 0 0 0,0-1 0 0 0,-1-1 0 0 0,18-9-26 0 0,-31 13 8 0 0,-1 1 0 0 0,0-1 0 0 0,0-1 0 0 0,0 1 0 0 0,-1-1 0 0 0,1 0 0 0 0,-1 0 0 0 0,0-1 0 0 0,-1 1 0 0 0,1-1 0 0 0,-1 0 0 0 0,-1-1 0 0 0,1 1 0 0 0,-1-1 0 0 0,1-2-8 0 0,-4 6 3 0 0,-1 1 1 0 0,1-1-1 0 0,-1 0 0 0 0,0 1 0 0 0,0-1 0 0 0,0 1 0 0 0,0-1 0 0 0,-1 1 0 0 0,1 0 0 0 0,-1-1 0 0 0,1 1 0 0 0,-1 0 0 0 0,0 0 0 0 0,0 0 0 0 0,0 0 0 0 0,0 1 1 0 0,0-1-1 0 0,0 0 0 0 0,0 1 0 0 0,-1-1 0 0 0,1 1 0 0 0,-1 0 0 0 0,1 0 0 0 0,-1 0 0 0 0,1 0 0 0 0,-1 0 0 0 0,0 1 0 0 0,1-1 0 0 0,-1 1 0 0 0,-1-1-3 0 0,-8 1-10 0 0,1 0 0 0 0,-1 0 0 0 0,1 1 0 0 0,-1 0 0 0 0,1 1 0 0 0,-1 1 0 0 0,1 0 0 0 0,0 0 0 0 0,0 1 0 0 0,1 0 0 0 0,-1 1 0 0 0,1 0 0 0 0,0 1 0 0 0,0 0 0 0 0,1 1 0 0 0,0 0 0 0 0,0 0 0 0 0,0 1 0 0 0,1 0 0 0 0,0 0 0 0 0,1 1 0 0 0,0 0 0 0 0,0 0 0 0 0,1 1 0 0 0,0 0 0 0 0,-2 5 10 0 0,7-12-147 0 0,0 0-1 0 0,0 0 0 0 0,0 0 1 0 0,0 0-1 0 0,0 0 1 0 0,1 0-1 0 0,0 0 0 0 0,-1 0 1 0 0,1 0-1 0 0,1 0 1 0 0,-1 0-1 0 0,0 0 0 0 0,1 0 1 0 0,-1 0-1 0 0,1 0 0 0 0,0 0 1 0 0,0 0-1 0 0,0 0 1 0 0,0 0-1 0 0,1 0 0 0 0,-1-1 1 0 0,1 1-1 0 0,-1-1 0 0 0,1 1 1 0 0,0-1-1 0 0,0 0 1 0 0,0 1-1 0 0,1-1 0 0 0,-1 0 1 0 0,0 0-1 0 0,1 0 0 0 0,-1-1 1 0 0,1 1-1 0 0,0-1 1 0 0,-1 1-1 0 0,1-1 0 0 0,0 0 1 0 0,0 0-1 0 0,1 0 148 0 0,15 8-1475 0 0</inkml:trace>
  <inkml:trace contextRef="#ctx0" brushRef="#br3" timeOffset="83403.339">12936 16485 8682 0 0,'22'-28'2610'0'0,"27"-31"275"0"0,-41 49-2781 0 0,2 0 1 0 0,-1 0-1 0 0,1 1 1 0 0,1 0-1 0 0,0 1 1 0 0,0 0-1 0 0,1 1 1 0 0,-1 0-1 0 0,1 1 0 0 0,1 0 1 0 0,11-3-105 0 0,-15 6 21 0 0,0 1 0 0 0,-1 0 0 0 0,1 1 0 0 0,0-1 0 0 0,0 2 0 0 0,0-1 0 0 0,0 1 0 0 0,0 1 0 0 0,0 0 0 0 0,0 0 0 0 0,-1 0 0 0 0,1 1 0 0 0,0 1 0 0 0,-1-1 0 0 0,1 1 0 0 0,-1 1 0 0 0,0 0 0 0 0,0 0 0 0 0,0 0 0 0 0,-1 1 0 0 0,1 0 0 0 0,-1 1 0 0 0,0-1 0 0 0,-1 2 0 0 0,0-1 0 0 0,0 0 0 0 0,0 1 0 0 0,0 0 0 0 0,-1 1 0 0 0,0-1 0 0 0,-1 1 0 0 0,0 0 0 0 0,0 0-1 0 0,-1 0 1 0 0,0 1 0 0 0,0-1 0 0 0,-1 1 0 0 0,1 6-21 0 0,-2-1 26 0 0,-2 0 0 0 0,1 0 0 0 0,-2-1 0 0 0,0 1 0 0 0,-1 0 0 0 0,0-1 0 0 0,-1 1 0 0 0,0-1 0 0 0,-1 0 0 0 0,-1-1 0 0 0,0 1 0 0 0,-1-1 0 0 0,0 0 0 0 0,-1-1-1 0 0,0 1 1 0 0,0-2 0 0 0,-2 1 0 0 0,1-1 0 0 0,-1 0 0 0 0,-1-1 0 0 0,1-1 0 0 0,-2 1 0 0 0,1-2 0 0 0,-1 1 0 0 0,0-2 0 0 0,-1 0 0 0 0,1 0 0 0 0,-1-1 0 0 0,-5 1-26 0 0,141-3 182 0 0,-57 22-195 0 0,-1 3 1 0 0,-1 3-1 0 0,54 35 13 0 0,-113-64 2 0 0,0 0 0 0 0,0 1 0 0 0,0-1 1 0 0,-1 1-1 0 0,1 0 0 0 0,-1 0 0 0 0,0 1 1 0 0,0 0-1 0 0,0-1 0 0 0,0 1 0 0 0,-1 0 1 0 0,1 1-1 0 0,-1-1 0 0 0,0 1 1 0 0,-1-1-1 0 0,1 1 0 0 0,-1 0 0 0 0,0 0 1 0 0,0 0-1 0 0,0 0 0 0 0,-1 1 0 0 0,1-1 1 0 0,-1 0-1 0 0,-1 1 0 0 0,1-1 0 0 0,-1 0 1 0 0,0 1-1 0 0,0-1 0 0 0,0 1 0 0 0,-1-1 1 0 0,0 0-1 0 0,0 1 0 0 0,0-1 0 0 0,-1 0 1 0 0,0 0-1 0 0,0 0 0 0 0,0 0 0 0 0,-1 0 1 0 0,-1 2-3 0 0,-11 9 37 0 0,-1-2 1 0 0,-1 1 0 0 0,-1-2 0 0 0,0 0 0 0 0,0-1 0 0 0,-1-1-1 0 0,-1-1 1 0 0,0 0 0 0 0,0-2 0 0 0,-1 0 0 0 0,-9 1-38 0 0,-17 7-97 0 0,-1-3-1 0 0,0-2 1 0 0,0-2 0 0 0,-1-2 0 0 0,-1-2 0 0 0,-44-2 97 0 0,121-5-3952 0 0,-5 0 3438 0 0,18 2-1367 0 0</inkml:trace>
  <inkml:trace contextRef="#ctx0" brushRef="#br3" timeOffset="83675.149">13995 17432 10122 0 0,'-24'-11'4777'0'0,"4"6"-3032"0"0,1-3-2354 0 0,3 3 1522 0 0,3 5-1289 0 0,16-3-593 0 0</inkml:trace>
  <inkml:trace contextRef="#ctx0" brushRef="#br1" timeOffset="99725.558">21338 16174 10394 0 0,'-1'2'3793'0'0,"-23"-2"-3017"0"0,8 4-712 0 0,3 4-184 0 0,7-1-104 0 0,6 5-200 0 0,11 3-280 0 0,8 5 520 0 0,2 1-328 0 0,20 0-160 0 0</inkml:trace>
  <inkml:trace contextRef="#ctx0" brushRef="#br1" timeOffset="116274.459">20596 17540 1072 0 0,'-250'14'1699'0'0,"235"-11"-1690"0"0,39-4 4 0 0,1 0 19 0 0,247 4 833 0 0,201-28 741 0 0,744-13-1454 0 0,-272 4-51 0 0,125 8 617 0 0,-365-1-254 0 0,2 22 143 0 0,-295-16-259 0 0,-337 14-288 0 0</inkml:trace>
  <inkml:trace contextRef="#ctx0" brushRef="#br1" timeOffset="117114.409">26231 17466 1776 0 0,'-10'-7'158'0'0,"1"1"0"0"0,-1 1-1 0 0,0 0 1 0 0,0 0-1 0 0,-1 1 1 0 0,1 0 0 0 0,-1 1-1 0 0,0 0 1 0 0,0 1-1 0 0,0 0 1 0 0,-1 1-158 0 0,-28-18 2106 0 0,49 12-1981 0 0,119-37 214 0 0,316 19-183 0 0,38-4-84 0 0,-144-1 20 0 0,-39 31-2138 0 0,-268-2 1213 0 0</inkml:trace>
  <inkml:trace contextRef="#ctx0" brushRef="#br2" timeOffset="130894.61">27769 216 7162 0 0,'-26'-18'3039'0'0,"7"46"-2838"0"0,30 196-362 0 0,13 71 146 0 0,-19-177 41 0 0,-3-49-216 0 0,-1-63-311 0 0,-2-8-3739 0 0,1 0 3016 0 0</inkml:trace>
  <inkml:trace contextRef="#ctx0" brushRef="#br2" timeOffset="131179.198">27626 221 4561 0 0,'5'-55'4141'0'0,"-5"54"-4122"0"0,0 1-15 0 0,33 15-38 0 0,5-2 29 0 0,1-1 0 0 0,0-2 0 0 0,0-2 0 0 0,1-1 0 0 0,17-1 5 0 0,109-10-2323 0 0,-153 5 1503 0 0,-4 1-414 0 0</inkml:trace>
  <inkml:trace contextRef="#ctx0" brushRef="#br2" timeOffset="131514.503">27627 448 7722 0 0,'-17'1'3332'0'0,"16"-1"-3328"0"0,0 0 0 0 0,1 0-1 0 0,-1 0 1 0 0,0 0 0 0 0,0 0 0 0 0,1 0-1 0 0,-1 0 1 0 0,0 1 0 0 0,1-1-1 0 0,-1 0 1 0 0,0 0 0 0 0,1 1 0 0 0,-1-1-1 0 0,1 0 1 0 0,-1 0 0 0 0,0 1-1 0 0,1-1 1 0 0,-1 1 0 0 0,1-1 0 0 0,-1 1-1 0 0,1-1 1 0 0,-1 1 0 0 0,1-1-1 0 0,-1 1 1 0 0,1-1 0 0 0,0 1 0 0 0,-1-1-1 0 0,1 1 1 0 0,0 0 0 0 0,-1-1-1 0 0,1 1 1 0 0,0 0 0 0 0,0-1-1 0 0,0 1 1 0 0,0 0 0 0 0,0-1 0 0 0,-1 1-1 0 0,1 0 1 0 0,0-1 0 0 0,0 1-1 0 0,1 0 1 0 0,-1-1 0 0 0,0 1 0 0 0,0 0-1 0 0,0-1 1 0 0,0 1 0 0 0,1 0-1 0 0,-1-1 1 0 0,0 1 0 0 0,0 0 0 0 0,1-1-1 0 0,-1 1 1 0 0,1-1 0 0 0,-1 1-1 0 0,1 0-3 0 0,5 12-54 0 0,1-1 0 0 0,0 1 0 0 0,1-1-1 0 0,0-1 1 0 0,1 1 0 0 0,1-1 0 0 0,0-1 0 0 0,0 0-1 0 0,1 0 1 0 0,0-1 0 0 0,1 0 0 0 0,0-1-1 0 0,0-1 1 0 0,0 0 0 0 0,1 0 0 0 0,0-1-1 0 0,1-1 1 0 0,-1 0 0 0 0,1-1 0 0 0,0-1-1 0 0,6 1 55 0 0,95 4-3618 0 0,-86-12 2118 0 0</inkml:trace>
  <inkml:trace contextRef="#ctx0" brushRef="#br2" timeOffset="132492.728">27884 647 4345 0 0,'-32'-33'2200'0'0,"89"49"-2281"0"0,99-1-1141 0 0,-143-16 749 0 0</inkml:trace>
  <inkml:trace contextRef="#ctx0" brushRef="#br2" timeOffset="132840.579">27784 651 4305 0 0,'-6'7'137'0'0,"2"2"1"0"0,-1-1-1 0 0,1 1 1 0 0,0-1-1 0 0,1 1 1 0 0,0 0-1 0 0,1 0 1 0 0,0 0-1 0 0,0 1 1 0 0,1-1-1 0 0,0 1 1 0 0,0-1-1 0 0,1 5-137 0 0,-1-1 148 0 0,1-10-151 0 0,-9 79-100 0 0,5 1 0 0 0,2-1 0 0 0,6 26 103 0 0,10-19-1314 0 0,-10-78 869 0 0,8-6-179 0 0</inkml:trace>
  <inkml:trace contextRef="#ctx0" brushRef="#br2" timeOffset="134539.643">28250 482 5001 0 0,'-8'-3'192'0'0,"0"0"0"0"0,0-1 0 0 0,0 0 0 0 0,1 0 0 0 0,0-1 0 0 0,-1 0 0 0 0,2 0 0 0 0,-1-1-1 0 0,1 1 1 0 0,-1-2 0 0 0,1 1 0 0 0,-4-7-192 0 0,16-13-285 0 0,119-39 218 0 0,-109 65 65 0 0,0 0-1 0 0,0 1 1 0 0,-1 0-1 0 0,1 1 1 0 0,0 1-1 0 0,-1 1 1 0 0,0 0 0 0 0,1 1-1 0 0,-2 0 1 0 0,1 1-1 0 0,-1 1 1 0 0,6 4 2 0 0,12 3-10 0 0,-28-13 15 0 0,1 0 0 0 0,0 1-1 0 0,-1 0 1 0 0,1 0-1 0 0,-1 0 1 0 0,1 0 0 0 0,-1 1-1 0 0,0-1 1 0 0,0 1-1 0 0,0 0 1 0 0,0 1 0 0 0,-1-1-1 0 0,1 1 1 0 0,-1-1-1 0 0,0 1 1 0 0,0 0 0 0 0,0 0-1 0 0,-1 0 1 0 0,1 1-1 0 0,-1-1 1 0 0,0 1 0 0 0,0-1-1 0 0,-1 1 1 0 0,1-1 0 0 0,-1 1-1 0 0,0 0 1 0 0,0 0-1 0 0,-1 0 1 0 0,0 0 0 0 0,1 0-1 0 0,-2 0 1 0 0,1 0-1 0 0,0-1 1 0 0,-1 1 0 0 0,0 0-1 0 0,0 0 1 0 0,0 0-1 0 0,-1-1 1 0 0,0 1 0 0 0,-2 3-5 0 0,-3 7 58 0 0,-2-2 0 0 0,1 1 1 0 0,-2-1-1 0 0,0 0 0 0 0,0-1 1 0 0,-1 0-1 0 0,-1-1 1 0 0,0 0-1 0 0,-13 8-58 0 0,20-15 18 0 0,4-2-8 0 0,0 0 1 0 0,0 0 0 0 0,-1 0 0 0 0,1-1-1 0 0,-1 1 1 0 0,0 0 0 0 0,1-1 0 0 0,-1 1-1 0 0,0-1 1 0 0,0 0 0 0 0,0 1 0 0 0,0-1-1 0 0,0 0 1 0 0,0 0 0 0 0,0 0 0 0 0,0-1-1 0 0,0 1 1 0 0,-1 0 0 0 0,1-1 0 0 0,0 0-1 0 0,0 1 1 0 0,-1-1 0 0 0,1 0 0 0 0,0 0-1 0 0,-1 0 1 0 0,1 0 0 0 0,0-1 0 0 0,0 1 0 0 0,-1-1-1 0 0,1 1 1 0 0,0-1 0 0 0,0 0 0 0 0,0 0-1 0 0,0 0 1 0 0,0 0 0 0 0,0 0 0 0 0,0 0-1 0 0,0-1 1 0 0,0 1 0 0 0,0 0 0 0 0,1-1-1 0 0,-1 0 1 0 0,0 0-11 0 0,2 1-5 0 0,1 0 0 0 0,-1 0 0 0 0,1-1 0 0 0,-1 1 1 0 0,1 0-1 0 0,0 0 0 0 0,-1 0 0 0 0,1 0 0 0 0,0 0 0 0 0,0 0 0 0 0,0 0 0 0 0,0 0 0 0 0,0 0 0 0 0,0 0 1 0 0,0 0-1 0 0,0 1 0 0 0,0-1 0 0 0,0 0 0 0 0,0 1 0 0 0,0-1 0 0 0,1 1 0 0 0,-1-1 0 0 0,0 1 0 0 0,0-1 1 0 0,1 1-1 0 0,-1 0 0 0 0,0 0 0 0 0,1 0 0 0 0,-1 0 0 0 0,0 0 0 0 0,0 0 0 0 0,1 0 0 0 0,-1 0 0 0 0,0 0 1 0 0,1 1-1 0 0,-1-1 0 0 0,0 0 0 0 0,0 1 0 0 0,1-1 0 0 0,0 2 5 0 0,6 0-3 0 0,1 0 1 0 0,-1 1-1 0 0,0 0 0 0 0,0 0 0 0 0,-1 1 0 0 0,1 0 1 0 0,-1 1-1 0 0,0 0 0 0 0,0 0 0 0 0,0 0 1 0 0,0 1-1 0 0,-1 0 0 0 0,0 0 0 0 0,-1 0 1 0 0,6 8 2 0 0,9 9 10 0 0,-14-19-4 0 0,-1 1 0 0 0,0 0 1 0 0,0 1-1 0 0,0-1 1 0 0,0 1-1 0 0,-1 0 1 0 0,0 0-1 0 0,0 1 0 0 0,0-1 1 0 0,-1 1-1 0 0,0 0 1 0 0,-1 0-1 0 0,1 0 0 0 0,-1 0 1 0 0,-1 0-1 0 0,1 0 1 0 0,-1 1-1 0 0,0 4-6 0 0,-4-9 52 0 0,1 0 0 0 0,-1 0 0 0 0,0 1 0 0 0,0-2 0 0 0,0 1 0 0 0,-1 0 0 0 0,1-1 0 0 0,-1 1 0 0 0,1-1 0 0 0,-1 0 0 0 0,0 0 1 0 0,0-1-1 0 0,0 1 0 0 0,0-1 0 0 0,0 0 0 0 0,0 0 0 0 0,0 0 0 0 0,0-1 0 0 0,0 1 0 0 0,-1-1 0 0 0,1 0 0 0 0,0 0 0 0 0,0 0 0 0 0,-1-1 0 0 0,1 1 0 0 0,0-1 0 0 0,-4-1-52 0 0,-10 1 229 0 0,-165-26 611 0 0,153 30-1630 0 0,36 4-1932 0 0,38 7 750 0 0,-5-20 672 0 0,-15 1 452 0 0</inkml:trace>
  <inkml:trace contextRef="#ctx0" brushRef="#br2" timeOffset="134737.34">29147 289 5025 0 0,'-6'66'4999'0'0,"-14"34"-4097"0"0,4-28-843 0 0,-47 204-403 0 0,-14 70 464 0 0,73-319-172 0 0,3-22-95 0 0,0 1 0 0 0,0 0 0 0 0,0-1 0 0 0,0 1 0 0 0,1 0-1 0 0,0 0 1 0 0,1-1 0 0 0,-1 1 0 0 0,1 0 0 0 0,0 0 0 0 0,0-1-1 0 0,1 1 1 0 0,-1-1 0 0 0,1 1 0 0 0,2 1 147 0 0,25 9-3544 0 0,-28-17 2467 0 0</inkml:trace>
  <inkml:trace contextRef="#ctx0" brushRef="#br2" timeOffset="135231.849">29303 834 4249 0 0,'-5'-2'1172'0'0,"5"2"-1124"0"0,-1 0 1 0 0,0 0-1 0 0,1 0 0 0 0,-1 0 1 0 0,0 0-1 0 0,1 0 0 0 0,-1-1 1 0 0,1 1-1 0 0,-1 0 1 0 0,0 0-1 0 0,1-1 0 0 0,-1 1 1 0 0,1 0-1 0 0,-1-1 0 0 0,1 1 1 0 0,-1 0-1 0 0,1-1 1 0 0,-1 1-1 0 0,1-1 0 0 0,-1 1 1 0 0,1-1-1 0 0,-1 1 1 0 0,1-1-1 0 0,0 0 0 0 0,-1 1 1 0 0,1-1-1 0 0,0 1 0 0 0,0-1 1 0 0,0 0-1 0 0,-1 1 1 0 0,1-1-1 0 0,0 1 0 0 0,0-1 1 0 0,0 0-1 0 0,0 1 0 0 0,0-1 1 0 0,0 0-1 0 0,0 1 1 0 0,0-1-1 0 0,0 0 0 0 0,0 1 1 0 0,0-1-1 0 0,1 0 0 0 0,-1 1 1 0 0,0-1-1 0 0,0 1 1 0 0,1-1-1 0 0,-1 0-48 0 0,152-311 237 0 0,-76 231-18 0 0,-74 82-210 0 0,0 0 0 0 0,-1 1 0 0 0,1-1-1 0 0,0 1 1 0 0,-1 0 0 0 0,1-1 0 0 0,-1 1 0 0 0,1 0 0 0 0,-1 0-1 0 0,0 0 1 0 0,1 0 0 0 0,-1 0 0 0 0,0 0 0 0 0,-1 0 0 0 0,1 0-1 0 0,0 0 1 0 0,0 0 0 0 0,-1 1 0 0 0,0-1 0 0 0,1 0 0 0 0,-1 0-1 0 0,0 1 1 0 0,0-1 0 0 0,0 0 0 0 0,0 1 0 0 0,-1-1 0 0 0,1 0-1 0 0,-1 0 1 0 0,0 2-9 0 0,2 0 13 0 0,-40 422 824 0 0,13-270-5 0 0,58-167-4933 0 0,-24 6 3154 0 0</inkml:trace>
  <inkml:trace contextRef="#ctx0" brushRef="#br2" timeOffset="135507.719">29339 1066 5025 0 0,'-49'-1'3350'0'0,"49"1"-3333"0"0,0 0 3 0 0,32 8 27 0 0,143-6-1278 0 0,-132-26-425 0 0,-33 14 845 0 0</inkml:trace>
  <inkml:trace contextRef="#ctx0" brushRef="#br2" timeOffset="135921.512">29849 507 6097 0 0,'22'-34'3271'0'0,"-19"32"-3263"0"0,-1 0 1 0 0,1 0-1 0 0,-1 1 1 0 0,1-1-1 0 0,0 1 1 0 0,-1 0-1 0 0,1 0 0 0 0,0 0 1 0 0,0 0-1 0 0,0 0 1 0 0,0 0-1 0 0,0 1 1 0 0,0-1-1 0 0,0 1 0 0 0,0 0 1 0 0,0 0-1 0 0,0 0 1 0 0,0 1-1 0 0,0-1 0 0 0,0 1 1 0 0,0-1-1 0 0,0 1 1 0 0,0 0-1 0 0,0 0 1 0 0,0 0-1 0 0,-1 1 0 0 0,4 1-8 0 0,1-1 0 0 0,-1 2 0 0 0,1-1-1 0 0,-1 1 1 0 0,1 0 0 0 0,-1 0-1 0 0,0 1 1 0 0,0-1-1 0 0,-1 1 1 0 0,0 1 0 0 0,1-1-1 0 0,-2 1 1 0 0,1 0 0 0 0,-1 0-1 0 0,0 0 1 0 0,0 1-1 0 0,-1-1 1 0 0,1 1 0 0 0,-1 0-1 0 0,-1 0 1 0 0,0 0 0 0 0,0 1-1 0 0,0-1 1 0 0,-1 0-1 0 0,0 1 1 0 0,0-1 0 0 0,-1 1-1 0 0,0-1 1 0 0,0 0 0 0 0,-1 1-1 0 0,0-1 1 0 0,0 1-1 0 0,-2 3 1 0 0,-8 11-4 0 0,-1 0 0 0 0,-1-2 0 0 0,-1 1 0 0 0,-1-2 0 0 0,-1 0 0 0 0,0 0 0 0 0,-2-2-1 0 0,0 0 1 0 0,0-1 0 0 0,-2-1 0 0 0,-16 10 4 0 0,-3 26 25 0 0,39-50-18 0 0,0-1 2 0 0,0 0 6 0 0,0 0 4 0 0,0 0 9 0 0,0 0-4 0 0,93 12 238 0 0,94-1-130 0 0,-183-11-330 0 0,0-1 0 0 0,0 1 0 0 0,0-1 0 0 0,0 0-1 0 0,0-1 1 0 0,-1 1 0 0 0,1-1 0 0 0,0 0-1 0 0,0 0 1 0 0,-1 0 0 0 0,1 0 0 0 0,-1 0 0 0 0,0-1-1 0 0,0 0 1 0 0,0 1 0 0 0,0-1 0 0 0,0 0-1 0 0,-1-1 1 0 0,1 1 0 0 0,-1 0 0 0 0,0-1 0 0 0,2-2 198 0 0,2-5-1218 0 0</inkml:trace>
  <inkml:trace contextRef="#ctx0" brushRef="#br2" timeOffset="136265.635">30494 249 4913 0 0,'0'0'73'0'0,"1"-1"0"0"0,-1 0 1 0 0,1 1-1 0 0,-1-1 0 0 0,1 0 0 0 0,-1 1 0 0 0,1-1 1 0 0,0 1-1 0 0,-1-1 0 0 0,1 1 0 0 0,0-1 0 0 0,-1 1 1 0 0,1 0-1 0 0,0-1 0 0 0,-1 1 0 0 0,1 0 0 0 0,0 0 1 0 0,0-1-1 0 0,-1 1 0 0 0,1 0 0 0 0,0 0 1 0 0,0 0-1 0 0,0 0 0 0 0,-1 0 0 0 0,1 0 0 0 0,0 0 1 0 0,0 0-1 0 0,0 0 0 0 0,-1 0 0 0 0,1 1 0 0 0,0-1 1 0 0,0 0-1 0 0,-1 0 0 0 0,1 1 0 0 0,0-1 0 0 0,-1 1 1 0 0,1-1-1 0 0,0 0 0 0 0,-1 1 0 0 0,1-1 0 0 0,0 1 1 0 0,-1 0-1 0 0,1-1 0 0 0,-1 1 0 0 0,1-1 0 0 0,-1 1 1 0 0,1 0-1 0 0,-1-1 0 0 0,0 1 0 0 0,1 0 0 0 0,-1 0 1 0 0,0-1-1 0 0,0 1 0 0 0,1 0 0 0 0,-1 0 0 0 0,0-1 1 0 0,0 1-1 0 0,0 0 0 0 0,0 0 0 0 0,0 0-73 0 0,8 56 220 0 0,-8 163-60 0 0,-27 193-59 0 0,0-63 15 0 0,-1-222-20 0 0,6-66-1367 0 0,20-58 486 0 0,2-4 125 0 0</inkml:trace>
  <inkml:trace contextRef="#ctx0" brushRef="#br2" timeOffset="136599.446">30765 474 5697 0 0,'10'-19'2749'0'0,"-9"16"-2677"0"0,0 0-1 0 0,0 1 1 0 0,0-1 0 0 0,0 0-1 0 0,0 1 1 0 0,0-1 0 0 0,1 1-1 0 0,-1-1 1 0 0,1 1-1 0 0,0 0 1 0 0,0 0 0 0 0,0 0-1 0 0,0 0 1 0 0,0 0 0 0 0,0 0-1 0 0,1 0 1 0 0,-1 0 0 0 0,0 1-1 0 0,1-1 1 0 0,-1 1-1 0 0,1 0 1 0 0,0 0 0 0 0,-1 0-1 0 0,1 0 1 0 0,0 0 0 0 0,0 1-1 0 0,0-1 1 0 0,-1 1-1 0 0,1 0 1 0 0,0 0 0 0 0,0 0-1 0 0,0 0 1 0 0,0 0 0 0 0,0 1-1 0 0,-1-1 1 0 0,1 1-1 0 0,0 0 1 0 0,0-1 0 0 0,1 2-72 0 0,10 3-5 0 0,0 1 0 0 0,0 0 0 0 0,-1 1 0 0 0,1 1 0 0 0,-1 0 0 0 0,-1 1 0 0 0,0 0 0 0 0,11 11 5 0 0,-19-17 1 0 0,0 1 0 0 0,0 0 0 0 0,-1 0 1 0 0,1 0-1 0 0,-1 0 0 0 0,0 0 1 0 0,0 1-1 0 0,-1-1 0 0 0,1 1 0 0 0,-1 0 1 0 0,0 0-1 0 0,-1 0 0 0 0,1 0 1 0 0,-1 0-1 0 0,0 0 0 0 0,0 1 0 0 0,0-1 1 0 0,-1 0-1 0 0,0 0 0 0 0,0 1 1 0 0,0-1-1 0 0,0 0 0 0 0,-1 1 1 0 0,0-1-1 0 0,0 0 0 0 0,-1 0 0 0 0,-1 4-1 0 0,-76 79 32 0 0,-93 51 114 0 0,107-81-69 0 0,164-20-81 0 0,-81-32-131 0 0,1-1 0 0 0,0-1 0 0 0,0-1 0 0 0,1 0 0 0 0,-1-1 0 0 0,0-2 0 0 0,1 0 0 0 0,-1 0 0 0 0,1-2 0 0 0,-1-1 0 0 0,0 0 0 0 0,7-3 135 0 0,29-15-3636 0 0,-43 12 2392 0 0</inkml:trace>
  <inkml:trace contextRef="#ctx0" brushRef="#br2" timeOffset="137015.327">31300 901 3105 0 0,'-9'45'2875'0'0,"10"67"-2003"0"0,0-111-857 0 0,-1 0 0 0 0,0 0-1 0 0,0-1 1 0 0,1 1 0 0 0,-1 0-1 0 0,0 0 1 0 0,1-1 0 0 0,-1 1-1 0 0,1-1 1 0 0,-1 1 0 0 0,1 0 0 0 0,-1-1-1 0 0,1 1 1 0 0,-1-1 0 0 0,1 1-1 0 0,-1-1 1 0 0,1 1 0 0 0,0-1 0 0 0,-1 0-1 0 0,1 1 1 0 0,0-1 0 0 0,0 0-1 0 0,-1 1 1 0 0,1-1 0 0 0,0 0-1 0 0,0 0 1 0 0,-1 0 0 0 0,1 0 0 0 0,0 0-1 0 0,0 0 1 0 0,-1 0 0 0 0,1 0-1 0 0,0 0 1 0 0,0 0 0 0 0,-1 0-1 0 0,1 0 1 0 0,0 0 0 0 0,0-1 0 0 0,-1 1-1 0 0,1 0 1 0 0,0 0 0 0 0,-1-1-1 0 0,1 1 1 0 0,0-1 0 0 0,-1 1 0 0 0,1-1-1 0 0,0 1 1 0 0,-1-1 0 0 0,1 1-1 0 0,-1-1 1 0 0,1 1 0 0 0,-1-1-1 0 0,1 0 1 0 0,-1 1 0 0 0,0-1-15 0 0,33-38 416 0 0,-32 36-397 0 0,16-20 71 0 0,-2-2 0 0 0,0 0 0 0 0,-2 0 0 0 0,-1-1-1 0 0,-1-1 1 0 0,-1 0 0 0 0,-1-1 0 0 0,-1 0 0 0 0,-2 0-1 0 0,-1 0 1 0 0,-1-1 0 0 0,0-28-90 0 0,-4 55 24 0 0,0 1 0 0 0,1-1 0 0 0,-1 0 0 0 0,0 1 0 0 0,0-1 0 0 0,0 1 0 0 0,0-1 0 0 0,0 0 0 0 0,0 1 0 0 0,0-1 0 0 0,-1 1 0 0 0,1-1 0 0 0,-1 1 0 0 0,1-1 0 0 0,-1 0 0 0 0,1 1 0 0 0,-1 0 0 0 0,0-1 0 0 0,0 1 0 0 0,0-1 0 0 0,1 1 0 0 0,-1 0 0 0 0,-1 0 0 0 0,1 0 0 0 0,0-1 0 0 0,0 1 0 0 0,0 0 0 0 0,-1 0 0 0 0,1 1 0 0 0,0-1 0 0 0,-1 0 0 0 0,1 0 0 0 0,-1 1 0 0 0,1-1 0 0 0,-1 0 0 0 0,1 1 0 0 0,-1 0 0 0 0,1-1 0 0 0,-1 1 0 0 0,0 0 0 0 0,1 0 0 0 0,-1 0 0 0 0,1 0 0 0 0,-1 0 0 0 0,0 0 0 0 0,1 0 0 0 0,-1 1 0 0 0,1-1 0 0 0,-1 0 0 0 0,1 1 0 0 0,-1 0 0 0 0,1-1 0 0 0,-2 2-24 0 0,-78 50 818 0 0,72-45-789 0 0,-112 98 407 0 0,118-99-428 0 0,0 0 0 0 0,1 0 0 0 0,0 0 0 0 0,0 1 0 0 0,0-1 0 0 0,0 1 0 0 0,1-1 0 0 0,0 1 0 0 0,1-1 0 0 0,-1 1 0 0 0,1 0 0 0 0,0-1 0 0 0,1 1 0 0 0,0-1 0 0 0,0 1 0 0 0,0 0 0 0 0,1-1-8 0 0,-1 1-45 0 0,1 0 0 0 0,-1-1 0 0 0,1 1 0 0 0,0-1 0 0 0,1 0 0 0 0,0 0 0 0 0,0 1 0 0 0,0-2 0 0 0,1 1 0 0 0,-1 0-1 0 0,2-1 1 0 0,-1 0 0 0 0,0 1 0 0 0,4 1 45 0 0,-6-5-179 0 0,0-1 0 0 0,1 1 0 0 0,-1-1 0 0 0,0 0 0 0 0,1 1 0 0 0,0-1 0 0 0,-1 0 0 0 0,1-1-1 0 0,0 1 1 0 0,-1 0 0 0 0,1-1 0 0 0,0 0 0 0 0,0 1 0 0 0,0-1 0 0 0,-1 0 0 0 0,1 0 0 0 0,0-1 0 0 0,0 1 0 0 0,0 0-1 0 0,-1-1 1 0 0,1 0 0 0 0,0 0 0 0 0,-1 0 0 0 0,1 0 179 0 0,13-4-1087 0 0,0-1-273 0 0</inkml:trace>
  <inkml:trace contextRef="#ctx0" brushRef="#br2" timeOffset="137423.422">31766 537 4617 0 0,'34'-18'2864'0'0,"-31"15"-2769"0"0,0 1-1 0 0,0-1 1 0 0,1 1-1 0 0,-1 0 1 0 0,1 0-1 0 0,-1 1 1 0 0,1-1-1 0 0,0 1 1 0 0,-1-1 0 0 0,1 1-1 0 0,0 0 1 0 0,0 1-1 0 0,0-1 1 0 0,0 1-1 0 0,0-1 1 0 0,0 1-1 0 0,0 1 1 0 0,0-1-1 0 0,0 0 1 0 0,0 1 0 0 0,0 0-1 0 0,-1 0 1 0 0,1 0-1 0 0,0 0 1 0 0,0 1-95 0 0,0-1 20 0 0,0 1-1 0 0,0-1 1 0 0,-1 1 0 0 0,1 0 0 0 0,-1 0 0 0 0,0 0-1 0 0,1 1 1 0 0,-1-1 0 0 0,0 1 0 0 0,0-1 0 0 0,0 1 0 0 0,-1 0-1 0 0,1 0 1 0 0,-1 1 0 0 0,0-1 0 0 0,0 0 0 0 0,0 1-1 0 0,0-1 1 0 0,0 1 0 0 0,-1 0 0 0 0,1 0 0 0 0,-1-1-1 0 0,0 1 1 0 0,0 0 0 0 0,-1 0 0 0 0,1 0 0 0 0,-1 0 0 0 0,0 0-20 0 0,-1 7 14 0 0,-1 0 1 0 0,0 0-1 0 0,-1-1 1 0 0,0 1 0 0 0,-1-1-1 0 0,0 0 1 0 0,-1 0-1 0 0,0 0 1 0 0,0-1 0 0 0,-1 1-1 0 0,0-1 1 0 0,-1 0 0 0 0,0-1-1 0 0,-3 3-14 0 0,-12 19 54 0 0,-97 98 244 0 0,117-122-296 0 0,2-6-1 0 0,0 0 0 0 0,1 0 0 0 0,-1-1 0 0 0,0 1 1 0 0,1 0-1 0 0,-1 0 0 0 0,0 0 0 0 0,1 0 0 0 0,-1 0 0 0 0,1 0 0 0 0,-1 0 0 0 0,0 0 0 0 0,1 0 1 0 0,-1 0-1 0 0,0 0 0 0 0,1 0 0 0 0,-1 0 0 0 0,1 0 0 0 0,-1 0 0 0 0,0 0 0 0 0,1 0 0 0 0,-1 0 0 0 0,0 0 1 0 0,1 0-1 0 0,-1 1 0 0 0,0-1 0 0 0,1 0 0 0 0,-1 0 0 0 0,0 0 0 0 0,1 1 0 0 0,-1-1 0 0 0,0 0 1 0 0,1 1-1 0 0,-1-1 0 0 0,0 0 0 0 0,0 0 0 0 0,0 1 0 0 0,1-1 0 0 0,-1 0 0 0 0,0 1 0 0 0,0-1 1 0 0,0 1-1 0 0,0-1 0 0 0,0 0 0 0 0,1 1 0 0 0,-1-1 0 0 0,0 0 0 0 0,0 1 0 0 0,0-1 0 0 0,0 1 1 0 0,0-1-1 0 0,0 0 0 0 0,0 1 0 0 0,0-1 0 0 0,-1 0 0 0 0,1 1 0 0 0,0-1 0 0 0,0 1 0 0 0,0-1 0 0 0,0 0 1 0 0,0 1-1 0 0,-1-1 0 0 0,1 0 0 0 0,0 1 0 0 0,0-1 0 0 0,-1 0 0 0 0,1 0 0 0 0,0 1-1 0 0,6-1 8 0 0,141 11 129 0 0,-143-11-181 0 0,75 3-408 0 0,-28-10-4191 0 0,-42 5 3544 0 0,-1 2-232 0 0</inkml:trace>
  <inkml:trace contextRef="#ctx0" brushRef="#br2" timeOffset="137957.398">32392 694 7354 0 0,'13'-83'4048'0'0,"13"-29"-4418"0"0,45 10 395 0 0,-52 90 53 0 0,-18 48-23 0 0,-1-17-59 0 0,-8 263 100 0 0,-17-81 559 0 0,21-174-1116 0 0,-7-20 146 0 0,-108 58-1332 0 0,-19-39 1803 0 0,126-21 1086 0 0,45-3-761 0 0,-29-1-581 0 0,281 13 479 0 0,-169-14-3393 0 0,-93-2 1822 0 0</inkml:trace>
  <inkml:trace contextRef="#ctx0" brushRef="#br2" timeOffset="142171.37">27199 149 6833 0 0,'0'0'66'0'0,"0"1"1"0"0,0-1-1 0 0,1 0 0 0 0,-1 0 0 0 0,0 1 0 0 0,0-1 0 0 0,0 0 0 0 0,1 0 0 0 0,-1 1 0 0 0,0-1 0 0 0,0 0 0 0 0,1 0 0 0 0,-1 1 0 0 0,0-1 0 0 0,1 0 0 0 0,-1 0 0 0 0,0 0 0 0 0,1 0 0 0 0,-1 0 0 0 0,0 1 0 0 0,1-1 0 0 0,-1 0 0 0 0,0 0 0 0 0,1 0 0 0 0,-1 0 0 0 0,0 0 1 0 0,1 0-1 0 0,-1 0 0 0 0,0 0 0 0 0,1 0 0 0 0,-1 0 0 0 0,0 0 0 0 0,1-1 0 0 0,-1 1 0 0 0,0 0 0 0 0,1 0 0 0 0,-1 0 0 0 0,0 0 0 0 0,0 0 0 0 0,1-1-66 0 0,0 6 40 0 0,-8 277-370 0 0,-52 567-66 0 0,67-485 405 0 0,-6-340-16 0 0,-2-5-9 0 0,0 0 0 0 0,2 0-1 0 0,0 1 1 0 0,1-1-1 0 0,0-1 1 0 0,2 1-1 0 0,0 0 1 0 0,1-1-1 0 0,1 0 1 0 0,1-1-1 0 0,1 1 1 0 0,0-1-1 0 0,1-1 1 0 0,1 0 0 0 0,3 4 15 0 0,-3-13-14 0 0,1-1-1 0 0,-1 0 0 0 0,1 0 0 0 0,1-1 0 0 0,-1 0 0 0 0,1-1 0 0 0,-1-1 0 0 0,1 0 0 0 0,0-1 0 0 0,0 0 0 0 0,1-1 1 0 0,-1 0-1 0 0,0-1 0 0 0,0-1 0 0 0,5-1 16 0 0,1 3 0 0 0,661-45 22 0 0,169 26-75 0 0,-175 27 34 0 0,476-6 62 0 0,-947-11-20 0 0,132-6 90 0 0,1 15 0 0 0,101 22-113 0 0,-10 29-333 0 0,-243-24 85 0 0,-104-16 35 0 0</inkml:trace>
  <inkml:trace contextRef="#ctx0" brushRef="#br2" timeOffset="160903.555">12697 8081 1568 0 0,'0'-1'75'0'0,"0"-1"-1"0"0,0 1 0 0 0,0 0 0 0 0,0 0 1 0 0,0-1-1 0 0,-1 1 0 0 0,1 0 1 0 0,-1 0-1 0 0,1 0 0 0 0,-1 0 0 0 0,1-1 1 0 0,-1 1-1 0 0,1 0 0 0 0,-1 0 0 0 0,0 0 1 0 0,0 0-1 0 0,0 0 0 0 0,1 0 1 0 0,-1 0-1 0 0,0 1 0 0 0,0-1 0 0 0,0 0 1 0 0,0 0-1 0 0,-1 1 0 0 0,1-1 1 0 0,0 1-1 0 0,0-1 0 0 0,0 1 0 0 0,0-1 1 0 0,-1 1-1 0 0,1 0 0 0 0,0-1 0 0 0,0 1 1 0 0,-1 0-1 0 0,1 0 0 0 0,0 0 1 0 0,0 0-1 0 0,-1 0 0 0 0,1 0 0 0 0,0 1 1 0 0,0-1-1 0 0,-1 0 0 0 0,1 1 0 0 0,0-1 1 0 0,0 0-1 0 0,0 1 0 0 0,-1 0 1 0 0,1-1-1 0 0,0 1 0 0 0,0 0 0 0 0,0-1 1 0 0,0 1-1 0 0,0 0 0 0 0,0 0 0 0 0,0 0 1 0 0,1 0-1 0 0,-1 0 0 0 0,0 0 1 0 0,0 0-75 0 0,-22 19 2 0 0,-49 68-19 0 0,63-77 11 0 0,1 0 0 0 0,1 1 0 0 0,0-1 0 0 0,0 2 0 0 0,1-1 0 0 0,1 1 0 0 0,0 0 1 0 0,1 0-1 0 0,-1 4 6 0 0,6-13 0 0 0,1 0 1 0 0,0 0-1 0 0,1-1 1 0 0,-1 1-1 0 0,0-1 1 0 0,1 0-1 0 0,0 1 1 0 0,0-1-1 0 0,0-1 1 0 0,0 1-1 0 0,0 0 0 0 0,1-1 1 0 0,-1 1-1 0 0,1-1 1 0 0,0 0-1 0 0,0 0 1 0 0,3 1-1 0 0,0 1 1 0 0,25 14 32 0 0,86 64-4 0 0,-114-78-26 0 0,-1 0 0 0 0,1 0 0 0 0,-1 0 0 0 0,0 0 1 0 0,0 1-1 0 0,0-1 0 0 0,-1 1 0 0 0,1 0 0 0 0,-1 0 0 0 0,0 0 1 0 0,-1 0-1 0 0,1 0 0 0 0,-1 0 0 0 0,0 0 0 0 0,0 1 1 0 0,-1-1-1 0 0,1 0 0 0 0,-1 0 0 0 0,-1 1 0 0 0,1-1 1 0 0,-1 0-1 0 0,1 1 0 0 0,-1-1 0 0 0,-1 0 0 0 0,0 2-3 0 0,-5 6 84 0 0,-1 1-1 0 0,-1-1 0 0 0,0-1 1 0 0,0 1-1 0 0,-1-2 1 0 0,-1 1-1 0 0,0-1 0 0 0,-1-1 1 0 0,0 0-1 0 0,0-1 1 0 0,-1 0-1 0 0,0-1 0 0 0,-1 0 1 0 0,0-1-1 0 0,-6 2-83 0 0,-80 16 1390 0 0,100-25-1385 0 0,0 0-10 0 0,30-11 40 0 0,-12 5-23 0 0,0 0 0 0 0,-1 0 0 0 0,0-2 0 0 0,-1 0 0 0 0,0-1 0 0 0,0-1 0 0 0,-1 0 0 0 0,0-1 0 0 0,-1-1-12 0 0,28-31 49 0 0,-3-2 1 0 0,-2-2 0 0 0,-1-2 0 0 0,-3 0 0 0 0,11-26-50 0 0,29-30 63 0 0,-70 107-61 0 0,-1 0 1 0 0,1-1 0 0 0,-1 1 0 0 0,1 0 0 0 0,-1 1 0 0 0,0-1 0 0 0,0 0 0 0 0,0 1-1 0 0,0-1 1 0 0,-1 1 0 0 0,1-1 0 0 0,-1 1 0 0 0,1 0 0 0 0,-1 0 0 0 0,0 0 0 0 0,0 0-1 0 0,0 0 1 0 0,0 0 0 0 0,-1 0 0 0 0,1 0 0 0 0,-1 0 0 0 0,0 2-3 0 0,1-3 2 0 0,0 7 5 0 0,1 0 0 0 0,-2 0 0 0 0,1 0 0 0 0,-1 1 0 0 0,0-1-1 0 0,-1 0 1 0 0,0 0 0 0 0,-1 0 0 0 0,0 0 0 0 0,0 0 0 0 0,-1 0 0 0 0,-2 5-7 0 0,-10 65 68 0 0,15-76-57 0 0,0 1 1 0 0,0 0 0 0 0,1-1-1 0 0,-1 1 1 0 0,1-1 0 0 0,0 1 0 0 0,0-1-1 0 0,0 0 1 0 0,1 1 0 0 0,-1-1-1 0 0,1 0 1 0 0,0 0 0 0 0,0 0 0 0 0,0 0-1 0 0,0 0 1 0 0,0 0 0 0 0,1-1-1 0 0,-1 1 1 0 0,1-1 0 0 0,0 1 0 0 0,-1-1-1 0 0,1 0 1 0 0,0 0 0 0 0,1-1-1 0 0,-1 1 1 0 0,0 0 0 0 0,0-1-1 0 0,1 0 1 0 0,-1 0 0 0 0,1 0 0 0 0,-1 0-1 0 0,1-1 1 0 0,-1 1 0 0 0,1-1-1 0 0,-1 0 1 0 0,1 0 0 0 0,-1 0 0 0 0,1 0-1 0 0,0-1 1 0 0,-1 1 0 0 0,1-1-1 0 0,-1 0 1 0 0,0 0 0 0 0,1 0-1 0 0,-1-1 1 0 0,0 1 0 0 0,1-1 0 0 0,-1 0-1 0 0,0 0 1 0 0,0 0 0 0 0,-1 0-1 0 0,1 0 1 0 0,0-1 0 0 0,1-2-12 0 0,133-159 196 0 0,-94 96-167 0 0,-27 40-61 0 0,-16 27 27 0 0,0 1 8 0 0,9 37-17 0 0,-2 179 72 0 0,-6-175 0 0 0,16-42 134 0 0,35-66-77 0 0,62-73-143 0 0,-112 137 27 0 0,-1 0 0 0 0,1 0 0 0 0,0 0 0 0 0,0 0 0 0 0,0 0 0 0 0,0 0 0 0 0,0 0 1 0 0,1 1-1 0 0,-1-1 0 0 0,1 1 0 0 0,0-1 0 0 0,0 1 0 0 0,0 0 0 0 0,0 1 0 0 0,0-1 0 0 0,0 0 0 0 0,0 1 0 0 0,1-1 0 0 0,-1 1 0 0 0,1 0 0 0 0,-1 0 1 0 0,1 1-1 0 0,-1-1 0 0 0,1 1 0 0 0,-1 0 0 0 0,1-1 0 0 0,-1 1 0 0 0,1 1 0 0 0,-1-1 0 0 0,1 1 0 0 0,-1-1 0 0 0,1 1 0 0 0,-1 0 0 0 0,1 0 0 0 0,-1 1 1 0 0,0-1-1 0 0,1 1 0 0 0,-1-1 0 0 0,0 1 0 0 0,0 0 0 0 0,0 0 0 0 0,-1 0 0 0 0,1 1 0 0 0,0-1 0 0 0,-1 1 0 0 0,1 0 1 0 0,-1 3 8 0 0,0 1 0 0 0,-1 0-1 0 0,1 0 1 0 0,-1 0 0 0 0,-1 0-1 0 0,1 0 1 0 0,-1 0 0 0 0,0 0-1 0 0,-1 0 1 0 0,0 0 0 0 0,0 0-1 0 0,0 0 1 0 0,-1-1 0 0 0,0 1-1 0 0,-1 0 1 0 0,1-1 0 0 0,-1 1-1 0 0,0-1 1 0 0,-1 0 0 0 0,1 0 0 0 0,-1 0-1 0 0,-1-1 1 0 0,1 1 0 0 0,-1-1-1 0 0,0 0 1 0 0,0 0 0 0 0,0-1-1 0 0,-1 1 1 0 0,-3 1-8 0 0,9-17 153 0 0,197-159-121 0 0,-176 153-46 0 0,-16 11 10 0 0,1 0 0 0 0,0 0 0 0 0,0 1-1 0 0,0 0 1 0 0,0 0 0 0 0,1 0 0 0 0,0 1 0 0 0,0 0 0 0 0,0 0-1 0 0,0 1 1 0 0,1 0 0 0 0,-1 0 0 0 0,1 0 0 0 0,0 1-1 0 0,0 1 1 0 0,0-1 0 0 0,0 1 0 0 0,0 1 0 0 0,0-1-1 0 0,0 1 1 0 0,0 1 0 0 0,0-1 0 0 0,0 1 0 0 0,2 1 4 0 0,-5 4 8 0 0,-1 1 1 0 0,0-1 0 0 0,0 1-1 0 0,0 0 1 0 0,0 0-1 0 0,-1 0 1 0 0,-1 1 0 0 0,1-1-1 0 0,-1 1 1 0 0,0-1 0 0 0,-1 1-1 0 0,0 0 1 0 0,0 0-1 0 0,0 0 1 0 0,-1 0 0 0 0,-1-1-1 0 0,1 1 1 0 0,-1 0-1 0 0,0 0 1 0 0,-1 0 0 0 0,0-1-1 0 0,0 1 1 0 0,-1-1 0 0 0,0 0-1 0 0,0 1 1 0 0,-1-1-1 0 0,1 0 1 0 0,-2-1 0 0 0,1 1-1 0 0,-3 2-8 0 0,-24 47 370 0 0,43-80-315 0 0,0 1-1 0 0,1 0 1 0 0,1 1 0 0 0,2 1 0 0 0,0 0 0 0 0,1 1 0 0 0,0 1 0 0 0,3-1-55 0 0,-15 14-1 0 0,1 0 0 0 0,0 0 1 0 0,0 1-1 0 0,1-1 0 0 0,0 1 1 0 0,0 1-1 0 0,0-1 1 0 0,0 1-1 0 0,1 1 0 0 0,0-1 1 0 0,0 1-1 0 0,0 1 0 0 0,0-1 1 0 0,0 1-1 0 0,3 0 1 0 0,-9 4 0 0 0,-1-1-1 0 0,1 1 0 0 0,0 0 1 0 0,-1-1-1 0 0,1 1 0 0 0,-1 0 1 0 0,1 0-1 0 0,-1 0 0 0 0,0 0 1 0 0,0 0-1 0 0,0 1 1 0 0,0-1-1 0 0,0 0 0 0 0,-1 0 1 0 0,1 1-1 0 0,-1-1 0 0 0,1 0 1 0 0,-1 1-1 0 0,0-1 0 0 0,0 1 1 0 0,0-1-1 0 0,0 0 1 0 0,0 2 0 0 0,-2 12 4 0 0,0 1 0 0 0,-1-1 0 0 0,-1 0 0 0 0,-1 0 0 0 0,0 0 0 0 0,-1-1 0 0 0,0 1 0 0 0,-9 13-4 0 0,7-13 14 0 0,8-14-127 0 0,0-1 0 0 0,0 1-1 0 0,0 0 1 0 0,0-1 0 0 0,0 1 0 0 0,0-1-1 0 0,1 1 1 0 0,-1 0 0 0 0,0-1 0 0 0,1 1-1 0 0,-1-1 1 0 0,1 1 0 0 0,-1-1 0 0 0,1 1-1 0 0,0-1 1 0 0,0 0 0 0 0,0 1 0 0 0,0-1-1 0 0,0 0 1 0 0,0 0 0 0 0,0 1 0 0 0,0-1-1 0 0,0 0 1 0 0,1 0 0 0 0,-1 0-1 0 0,0 0 1 0 0,1-1 0 0 0,-1 1 0 0 0,0 0-1 0 0,1 0 1 0 0,-1-1 0 0 0,1 1 0 0 0,-1-1-1 0 0,1 0 1 0 0,0 1 0 0 0,-1-1 0 0 0,1 0-1 0 0,-1 0 1 0 0,1 0 0 0 0,0 0 0 0 0,-1 0-1 0 0,1 0 1 0 0,-1 0 0 0 0,1-1 0 0 0,0 1-1 0 0,-1-1 1 0 0,1 1 0 0 0,-1-1 0 0 0,1 1-1 0 0,-1-1 1 0 0,0 0 0 0 0,1 0-1 0 0,-1 0 1 0 0,0 1 0 0 0,1-2 0 0 0,-1 1-1 0 0,0 0 1 0 0,0 0 113 0 0,4 0 457 0 0,52-24-2755 0 0,-40 15 1460 0 0</inkml:trace>
  <inkml:trace contextRef="#ctx0" brushRef="#br2" timeOffset="161256.655">14534 8357 456 0 0,'3'-7'341'0'0,"0"0"-1"0"0,-1 0 1 0 0,1 0-1 0 0,-1 0 1 0 0,0-1-1 0 0,-1 1 1 0 0,0-1-1 0 0,0 1 1 0 0,-1-1 0 0 0,0 1-1 0 0,0-1 1 0 0,0 1-1 0 0,-1 0 1 0 0,-1-2-341 0 0,-16 13 2330 0 0,2 18-2031 0 0,1 0 0 0 0,1 0 1 0 0,1 2-1 0 0,2-1 1 0 0,0 2-1 0 0,-5 17-299 0 0,9-14 226 0 0,2-18-192 0 0,2 1 1 0 0,-1-1 0 0 0,1 1-1 0 0,1 0 1 0 0,0 0 0 0 0,1 0-1 0 0,0 1 1 0 0,0-1 0 0 0,1 0-1 0 0,1 0 1 0 0,0 1 0 0 0,0-1-1 0 0,1 0 1 0 0,1 0 0 0 0,0 0-1 0 0,1 2-34 0 0,0-11 10 0 0,-1-1 0 0 0,0 1-1 0 0,1-1 1 0 0,-1 0 0 0 0,1 0 0 0 0,-1 0-1 0 0,1-1 1 0 0,0 0 0 0 0,-1 1 0 0 0,1-1-1 0 0,0 0 1 0 0,-1-1 0 0 0,1 1 0 0 0,0-1-1 0 0,-1 1 1 0 0,1-1 0 0 0,-1 0 0 0 0,1-1-1 0 0,-1 1 1 0 0,0 0 0 0 0,1-1 0 0 0,-1 0-1 0 0,0 0 1 0 0,0 0 0 0 0,0 0 0 0 0,0 0-1 0 0,0-1 1 0 0,-1 1 0 0 0,1-1 0 0 0,-1 0-1 0 0,0 1 1 0 0,1-2-10 0 0,149-157 72 0 0,-129 155 330 0 0,19 244 747 0 0,-40-235-1228 0 0,0 1-1 0 0,1-1 0 0 0,0 1 0 0 0,0-1 1 0 0,0 0-1 0 0,0 0 0 0 0,0 0 1 0 0,1-1-1 0 0,-1 1 0 0 0,1-1 1 0 0,-1 0-1 0 0,1 0 0 0 0,0 0 1 0 0,0 0-1 0 0,0-1 0 0 0,0 0 0 0 0,0 1 1 0 0,1-2-1 0 0,-1 1 0 0 0,0 0 1 0 0,0-1-1 0 0,1 0 0 0 0,-1 0 1 0 0,0 0-1 0 0,1 0 0 0 0,-1-1 1 0 0,0 1-1 0 0,0-1 0 0 0,1 0 0 0 0,-1-1 1 0 0,0 1-1 0 0,0-1 0 0 0,0 0 1 0 0,-1 0-1 0 0,1 0 0 0 0,0 0 1 0 0,-1-1-1 0 0,1 1 0 0 0,-1-1 1 0 0,0 0-1 0 0,2-2 80 0 0,25-12-1172 0 0</inkml:trace>
  <inkml:trace contextRef="#ctx0" brushRef="#br2" timeOffset="162013.195">14634 8325 5457 0 0,'-37'-45'3166'0'0,"78"34"-3254"0"0,-39 11 87 0 0,0 0 0 0 0,0 0 0 0 0,-1-1 0 0 0,1 1-1 0 0,0 1 1 0 0,0-1 0 0 0,0 0 0 0 0,-1 0 0 0 0,1 1 0 0 0,0-1 0 0 0,0 1 0 0 0,-1-1-1 0 0,1 1 1 0 0,0 0 0 0 0,-1 0 0 0 0,1 0 0 0 0,-1 0 0 0 0,1 0 0 0 0,-1 0-1 0 0,1 0 1 0 0,-1 0 0 0 0,0 1 0 0 0,0-1 0 0 0,1 0 0 0 0,-1 1 0 0 0,0-1-1 0 0,0 1 1 0 0,0-1 0 0 0,-1 1 0 0 0,1 0 0 0 0,0-1 0 0 0,-1 1 0 0 0,1 0-1 0 0,0 1 2 0 0,27 38 2 0 0,-26-36-85 0 0,0-1 0 0 0,0 0 0 0 0,-1 1 0 0 0,0 0 0 0 0,0-1 0 0 0,0 1 0 0 0,0 0 0 0 0,-1-1 0 0 0,1 1 0 0 0,-1 0 0 0 0,-1 0 1 0 0,1-1-1 0 0,-1 1 0 0 0,1 0 0 0 0,-1-1 0 0 0,-1 1 0 0 0,1-1 0 0 0,-1 2 83 0 0,-1 9-400 0 0,0 2-177 0 0,-1 1-186 0 0</inkml:trace>
  <inkml:trace contextRef="#ctx0" brushRef="#br1" timeOffset="-151952.379">29207 15959 3473 0 0,'-19'21'219'0'0,"2"1"0"0"0,0 0-1 0 0,1 1 1 0 0,1 1 0 0 0,1 0 0 0 0,1 1 0 0 0,1 1 0 0 0,2 0 0 0 0,1 1 0 0 0,-1 4-219 0 0,8-25 38 0 0,-84 266 50 0 0,71-75 23 0 0,18-179-74 0 0,0 1 0 0 0,1-1 1 0 0,1 0-1 0 0,1-1 0 0 0,1 1 1 0 0,0-1-1 0 0,1 0 0 0 0,6 7-37 0 0,2 8 75 0 0,133 213 296 0 0,-116-191-353 0 0,3-2-1 0 0,2-1 1 0 0,2-2 0 0 0,2-1 0 0 0,33 26-18 0 0,-53-57-192 0 0,1-2-1 0 0,0 0 1 0 0,1-2-1 0 0,1 0 1 0 0,0-2-1 0 0,1-1 0 0 0,0-1 1 0 0,0-1-1 0 0,1-1 1 0 0,0-1-1 0 0,0-2 1 0 0,0-1-1 0 0,1 0 1 0 0,6-3 192 0 0,1 0-956 0 0</inkml:trace>
  <inkml:trace contextRef="#ctx0" brushRef="#br1" timeOffset="-151319.418">29835 16152 4569 0 0,'-3'-2'57'0'0,"0"0"1"0"0,0 1-1 0 0,0 0 1 0 0,0-1-1 0 0,-1 1 1 0 0,1 0-1 0 0,0 1 1 0 0,0-1-1 0 0,-1 1 0 0 0,1-1 1 0 0,0 1-1 0 0,-1 0 1 0 0,1 0-1 0 0,-1 0 1 0 0,1 1-1 0 0,0-1 1 0 0,-1 1-1 0 0,1 0 0 0 0,0 0 1 0 0,0 0-1 0 0,0 0 1 0 0,0 1-1 0 0,0-1 1 0 0,0 1-1 0 0,0-1 0 0 0,0 1 1 0 0,0 0-1 0 0,1 1 1 0 0,-1-1-1 0 0,1 0 1 0 0,-1 1-1 0 0,1-1 1 0 0,0 1-1 0 0,0 0 0 0 0,0-1 1 0 0,1 1-1 0 0,-1 0 1 0 0,1 0-1 0 0,-1 0 1 0 0,1 0-1 0 0,0 1-57 0 0,-14 27 25 0 0,2 2-1 0 0,1-1 0 0 0,1 2 1 0 0,2-1-1 0 0,2 1 0 0 0,0 1 1 0 0,3-1-1 0 0,1 1 1 0 0,1 0-1 0 0,2 0 0 0 0,1 0 1 0 0,2 0-1 0 0,2-1 1 0 0,7 27-25 0 0,-5-35 23 0 0,1 0 1 0 0,1-1-1 0 0,2-1 1 0 0,0 1-1 0 0,2-2 1 0 0,1 1-1 0 0,0-2 1 0 0,10 11-24 0 0,-17-24 61 0 0,1 1 0 0 0,1-1 0 0 0,0 0 0 0 0,0-1 0 0 0,1 0 0 0 0,0 0 0 0 0,0-1 0 0 0,0 0 0 0 0,1-1 0 0 0,0-1-1 0 0,1 1 1 0 0,-1-2 0 0 0,1 1 0 0 0,0-2 0 0 0,0 0 0 0 0,0 0 0 0 0,1-1 0 0 0,-1 0 0 0 0,0-1 0 0 0,1-1 0 0 0,-1 0 0 0 0,1 0 0 0 0,-1-2 0 0 0,1 1 0 0 0,-1-2 0 0 0,0 1 0 0 0,0-2 0 0 0,0 1 0 0 0,0-2 0 0 0,9-4-61 0 0,12-4 34 0 0,-1-1-1 0 0,-1-2 0 0 0,0 0 0 0 0,-1-3 0 0 0,0 0 1 0 0,-2-2-1 0 0,0-1 0 0 0,-2-1 0 0 0,0-2 0 0 0,18-23-33 0 0,-28 25 18 0 0,-1-1-1 0 0,-1-1 0 0 0,-1-1 0 0 0,-1 1 1 0 0,-1-2-1 0 0,-1 0 0 0 0,-2 0 0 0 0,-1-1 1 0 0,-1 0-1 0 0,-1 0 0 0 0,-2 0 0 0 0,0-1 1 0 0,-2 1-1 0 0,-3-27-17 0 0,1 40 10 0 0,-1 0 0 0 0,-1 0 0 0 0,-1 0 1 0 0,0 0-1 0 0,0 1 0 0 0,-1 0 0 0 0,-1 0 0 0 0,-1 0 1 0 0,0 1-1 0 0,-1-1 0 0 0,0 2 0 0 0,-1-1 0 0 0,0 1 0 0 0,-2-1-10 0 0,-2 2 1 0 0,0 0 0 0 0,-1 0 0 0 0,0 2 0 0 0,0-1 0 0 0,-1 2-1 0 0,-1 0 1 0 0,1 1 0 0 0,-1 0 0 0 0,0 1 0 0 0,-1 1 0 0 0,1 1-1 0 0,-1 0 1 0 0,-2 1-1 0 0,-10-7 26 0 0,0 1 1 0 0,-1 2-1 0 0,0 1 0 0 0,0 2 0 0 0,0 0 1 0 0,0 2-1 0 0,-1 2 0 0 0,1 0 0 0 0,-1 2 0 0 0,1 2 1 0 0,0 0-1 0 0,0 2 0 0 0,0 1 0 0 0,1 2 1 0 0,0 1-1 0 0,1 1 0 0 0,0 1 0 0 0,-15 10-26 0 0,26-9 20 0 0,1 0-1 0 0,1 1 1 0 0,0 1-1 0 0,1 1 1 0 0,0 0-1 0 0,1 1 1 0 0,1 0 0 0 0,1 0-1 0 0,1 2 1 0 0,0-1-1 0 0,1 1 1 0 0,1 1-1 0 0,1-1 1 0 0,0 1-1 0 0,2 1 1 0 0,0-1-1 0 0,2 1 1 0 0,0 0 0 0 0,1 0-1 0 0,1 0 1 0 0,1 0-1 0 0,1 0 1 0 0,1-1-1 0 0,1 1 1 0 0,0 0-1 0 0,4 8-19 0 0,-3-18-240 0 0,0-1 1 0 0,0 0-1 0 0,1 0 0 0 0,1-1 0 0 0,0 1 0 0 0,0-1 0 0 0,0 0 0 0 0,1-1 0 0 0,1 1 0 0 0,-1-2 0 0 0,1 1 0 0 0,1-1 0 0 0,-1 0 0 0 0,1-1 0 0 0,1 1 1 0 0,-1-2-1 0 0,1 0 0 0 0,0 0 0 0 0,0 0 0 0 0,0-2 0 0 0,1 1 240 0 0,25 5-1399 0 0</inkml:trace>
  <inkml:trace contextRef="#ctx0" brushRef="#br1" timeOffset="-150002.599">29914 16225 3497 0 0,'-6'6'113'0'0,"-1"0"0"0"0,1 1 0 0 0,1-1 0 0 0,-1 1 0 0 0,1 1 0 0 0,0-1 0 0 0,1 1 0 0 0,0 0 0 0 0,0 0 0 0 0,0 0 0 0 0,1 0 0 0 0,1 0 0 0 0,-1 1 0 0 0,1 0 0 0 0,1-1 0 0 0,-1 1 0 0 0,2 0 0 0 0,-1 0 0 0 0,1 0 0 0 0,0 0 0 0 0,1 2-113 0 0,-2 7 157 0 0,13 96 124 0 0,-12-112-251 0 0,1 1 0 0 0,0-1 0 0 0,0 1-1 0 0,0-1 1 0 0,0 0 0 0 0,1 1 0 0 0,-1-1 0 0 0,1 0 0 0 0,-1 0 0 0 0,1 0 0 0 0,0 0-1 0 0,0 0 1 0 0,0 0 0 0 0,0 0 0 0 0,0-1 0 0 0,0 1 0 0 0,0-1 0 0 0,0 1 0 0 0,1-1-1 0 0,-1 0 1 0 0,1 0 0 0 0,-1 0 0 0 0,1 0 0 0 0,-1 0 0 0 0,1-1 0 0 0,0 1 0 0 0,-1-1-1 0 0,1 0 1 0 0,0 0 0 0 0,-1 0 0 0 0,1 0 0 0 0,0 0 0 0 0,-1 0 0 0 0,1-1 0 0 0,-1 1-1 0 0,1-1 1 0 0,0 0 0 0 0,-1 0 0 0 0,1 0 0 0 0,0-1-30 0 0,11-6 60 0 0,-1 0 1 0 0,-1-2-1 0 0,0 0 0 0 0,0 0 1 0 0,-1-1-1 0 0,0 0 0 0 0,-1-1 1 0 0,0 0-1 0 0,-1-1 0 0 0,0 0 1 0 0,-1 0-1 0 0,3-7-60 0 0,-4 8 16 0 0,98-144 97 0 0,-157 231-43 0 0,-104 104 487 0 0,155-177-531 0 0,0-1 0 0 0,-1 1 0 0 0,1 0 1 0 0,-1-1-1 0 0,1 1 0 0 0,-1-1 0 0 0,0 1 0 0 0,0-1 0 0 0,0 0 0 0 0,0 0 0 0 0,0 0 0 0 0,0 0 0 0 0,0 0 0 0 0,0 0 0 0 0,0-1 0 0 0,0 1 0 0 0,0-1 0 0 0,-1 1 0 0 0,1-1 1 0 0,0 0-1 0 0,0 0 0 0 0,0 0 0 0 0,-1 0 0 0 0,1 0 0 0 0,0 0 0 0 0,0-1 0 0 0,-1 1 0 0 0,1-1 0 0 0,0 1 0 0 0,0-1 0 0 0,0 0 0 0 0,0 0 0 0 0,0 0 0 0 0,0 0 0 0 0,0 0 1 0 0,0-1-1 0 0,1 1 0 0 0,-1-1 0 0 0,0 1 0 0 0,1-1 0 0 0,-1 1 0 0 0,1-1 0 0 0,-1 0 0 0 0,1 0 0 0 0,0 0 0 0 0,0 0 0 0 0,0 0 0 0 0,0 0 0 0 0,0 0 0 0 0,0 0 1 0 0,1 0-1 0 0,-1 0 0 0 0,1 0 0 0 0,-1 0 0 0 0,1-1 0 0 0,0 1 0 0 0,0-2-26 0 0,1-222 157 0 0,-2 226-152 0 0,1 0 0 0 0,0 1 0 0 0,0-1-1 0 0,0 0 1 0 0,0 1 0 0 0,-1-1 0 0 0,1 0 0 0 0,0 1-1 0 0,0-1 1 0 0,-1 0 0 0 0,1 1 0 0 0,0-1 0 0 0,-1 0-1 0 0,1 0 1 0 0,0 0 0 0 0,0 1 0 0 0,-1-1 0 0 0,1 0-1 0 0,-1 0 1 0 0,1 0 0 0 0,0 1 0 0 0,-1-1 0 0 0,1 0-1 0 0,0 0 1 0 0,-1 0 0 0 0,1 0 0 0 0,-1 0 0 0 0,1 0-1 0 0,0 0 1 0 0,-1 0 0 0 0,1 0 0 0 0,-1 0 0 0 0,1 0-1 0 0,0 0 1 0 0,-1 0 0 0 0,1-1 0 0 0,-1 1 0 0 0,1 0-1 0 0,0 0 1 0 0,-1 0 0 0 0,1 0 0 0 0,0-1 0 0 0,-1 1-1 0 0,1 0 1 0 0,0 0 0 0 0,0-1 0 0 0,-1 1 0 0 0,1 0 0 0 0,0 0-1 0 0,-1-1 1 0 0,1 1 0 0 0,0 0 0 0 0,0-1 0 0 0,0 1-1 0 0,-1 0 1 0 0,1-1 0 0 0,0 1 0 0 0,0-1 0 0 0,0 1-1 0 0,0 0 1 0 0,0-1 0 0 0,0 1 0 0 0,0-1 0 0 0,0 1-1 0 0,0-1-4 0 0,-17 24 15 0 0,1 0-1 0 0,1 1 1 0 0,1 0-1 0 0,2 1 1 0 0,0 1-1 0 0,-5 19-14 0 0,4-15 27 0 0,13-29-5 0 0,0-1 4 0 0,8-15 202 0 0,123-148-114 0 0,-81 109-136 0 0,-40 69 132 0 0,-9 3-92 0 0,-1-1 0 0 0,0 0 0 0 0,-1 0-1 0 0,-1 1 1 0 0,-1-1 0 0 0,0 0 0 0 0,-1-1-1 0 0,-1 1 1 0 0,-1-1 0 0 0,-3 7-18 0 0,9-23 8 0 0,0-1 0 0 0,-1 1-1 0 0,1 0 1 0 0,0-1 0 0 0,-1 1 0 0 0,1 0 0 0 0,0-1 0 0 0,-1 1-1 0 0,1 0 1 0 0,-1 0 0 0 0,1 0 0 0 0,0-1 0 0 0,-1 1 0 0 0,1 0-1 0 0,-1 0 1 0 0,1 0 0 0 0,-1 0 0 0 0,1 0 0 0 0,-1-1 0 0 0,1 1-1 0 0,-1 0 1 0 0,1 0 0 0 0,-1 0 0 0 0,1 0 0 0 0,-1 1 0 0 0,1-1-1 0 0,-1 0 1 0 0,1 0 0 0 0,0 0 0 0 0,-1 0 0 0 0,1 0 0 0 0,-1 1-8 0 0,5-25 12 0 0,0 0 0 0 0,-2-1 0 0 0,-1 1 0 0 0,-1 0 0 0 0,-1 0 0 0 0,-1 0 0 0 0,-2-5-12 0 0,3 25 12 0 0,1 5-9 0 0,0-1-1 0 0,-1 0 0 0 0,1 1 1 0 0,0-1-1 0 0,-1 1 0 0 0,1-1 0 0 0,-1 0 1 0 0,1 0-1 0 0,0 1 0 0 0,-1-1 0 0 0,1 0 1 0 0,-1 0-1 0 0,1 1 0 0 0,-1-1 0 0 0,1 0 1 0 0,-1 0-1 0 0,1 0 0 0 0,0 0 1 0 0,-1 0-1 0 0,1 0 0 0 0,-1 1 0 0 0,1-1 1 0 0,-1 0-1 0 0,1-1 0 0 0,-1 1 0 0 0,1 0 1 0 0,-1 0-1 0 0,1 0 0 0 0,-1 0 0 0 0,1 0 1 0 0,-1 0-1 0 0,1-1 0 0 0,-1 1 1 0 0,1 0-1 0 0,-1 0 0 0 0,1-1 0 0 0,0 1 1 0 0,-1 0-1 0 0,1 0 0 0 0,-1-1 0 0 0,1 1 1 0 0,0-1-1 0 0,-1 1 0 0 0,1 0 0 0 0,0-1 1 0 0,0 1-1 0 0,-1-1 0 0 0,1 1 1 0 0,0 0-1 0 0,0-1 0 0 0,0 1 0 0 0,-1-1 1 0 0,1 1-1 0 0,0-1 0 0 0,0 1 0 0 0,0-1 1 0 0,0 1-1 0 0,0-1 0 0 0,0 1 1 0 0,0-1-1 0 0,0 1 0 0 0,0-1 0 0 0,0 1 1 0 0,0-1-1 0 0,1 1 0 0 0,-1-1 0 0 0,0 1 1 0 0,0-1-1 0 0,0 1-2 0 0,-11 13 45 0 0,1 2-1 0 0,0-1 1 0 0,0 1 0 0 0,2 1-1 0 0,0 0 1 0 0,0 0 0 0 0,2 0-1 0 0,-2 7-44 0 0,-8 40 194 0 0,16-62-144 0 0,0-1 10 0 0,0 0 2 0 0,13-11 172 0 0,61-39-123 0 0,51-91-45 0 0,-124 141-66 0 0,0 1 0 0 0,0-1 0 0 0,0 0 0 0 0,0 1 0 0 0,0-1 0 0 0,0 1 0 0 0,0-1 0 0 0,0 1 0 0 0,0-1 0 0 0,0 1 0 0 0,0-1 0 0 0,0 1 0 0 0,0 0 0 0 0,-1 0 0 0 0,1-1 0 0 0,0 1 0 0 0,0 0 0 0 0,-1 0 0 0 0,1 0 0 0 0,-1 0 0 0 0,1 0 0 0 0,-1 0 0 0 0,1 0 0 0 0,-1 0 0 0 0,1 0 0 0 0,-1 0 0 0 0,0 0 0 0 0,0 0 0 0 0,0 0 0 0 0,1 0 0 0 0,-1 0 0 0 0,0 1 1 0 0,0-1-1 0 0,0 0 0 0 0,-1 0 0 0 0,1 0 0 0 0,0 0 0 0 0,0 0 0 0 0,-1 0 0 0 0,1 0 0 0 0,0 0 0 0 0,-1 0 0 0 0,1 0 0 0 0,-1 0 0 0 0,1 0 0 0 0,-1 0 0 0 0,0 0 0 0 0,0 0 0 0 0,1 3 0 0 0,-40 129 72 0 0,9-49 97 0 0,23-96 129 0 0,13-12-272 0 0,-1 7-16 0 0,-1 0 0 0 0,0-1 0 0 0,-1 1 0 0 0,0 0 1 0 0,-2-1-1 0 0,0 1 0 0 0,-1 0 0 0 0,-1-1 0 0 0,0 1 0 0 0,-2 0 0 0 0,0 0 1 0 0,-2-5-11 0 0,4 21 2 0 0,-1 0 0 0 0,1 0-1 0 0,-1 0 1 0 0,1 0 0 0 0,-1 1 0 0 0,1-1 0 0 0,-1 1 0 0 0,0 0 0 0 0,1 0 0 0 0,-1 0 0 0 0,0 0 0 0 0,1 0 0 0 0,-1 0 0 0 0,1 1 0 0 0,-1-1 0 0 0,1 1-1 0 0,-1 0 1 0 0,1 0 0 0 0,-1 0 0 0 0,1 0 0 0 0,-1 0 0 0 0,1 0 0 0 0,0 1 0 0 0,0-1 0 0 0,0 1 0 0 0,0-1 0 0 0,0 1 0 0 0,0 0 0 0 0,0 0 0 0 0,0 0 0 0 0,1 0-1 0 0,-1 0 1 0 0,1 0 0 0 0,-1 1 0 0 0,1-1 0 0 0,0 0 0 0 0,0 1 0 0 0,0 0-2 0 0,-5 4-50 0 0,0 0-1 0 0,1 1 1 0 0,0-1-1 0 0,0 1 1 0 0,0 0-1 0 0,1 1 1 0 0,1-1-1 0 0,-1 1 1 0 0,1-1-1 0 0,1 1 1 0 0,0 0 0 0 0,0 0-1 0 0,1 0 1 0 0,0 1-1 0 0,0-1 1 0 0,1 0-1 0 0,0 0 1 0 0,1 3 50 0 0,1-10-241 0 0,1 0 0 0 0,-1 0 1 0 0,1-1-1 0 0,-1 1 0 0 0,1-1 0 0 0,0 1 1 0 0,0-1-1 0 0,-1 0 0 0 0,1 0 1 0 0,0 0-1 0 0,0 0 0 0 0,0-1 0 0 0,0 1 1 0 0,0-1-1 0 0,0 0 0 0 0,0 0 0 0 0,0 0 1 0 0,0 0-1 0 0,0 0 0 0 0,0-1 1 0 0,0 1-1 0 0,0-1 0 0 0,0 0 0 0 0,0 0 1 0 0,0 0-1 0 0,0 0 0 0 0,0-1 1 0 0,-1 1-1 0 0,1-1 0 0 0,-1 1 0 0 0,1-1 1 0 0,-1 0-1 0 0,2-1 241 0 0,3-1-309 0 0,17-5-1292 0 0</inkml:trace>
  <inkml:trace contextRef="#ctx0" brushRef="#br1" timeOffset="-149538.573">30733 16067 5889 0 0,'28'-49'5111'0'0,"90"-22"-4702"0"0,-115 69-404 0 0,-1 1-1 0 0,1 0 0 0 0,-1 0 1 0 0,1 0-1 0 0,-1 1 1 0 0,1-1-1 0 0,-1 1 1 0 0,1-1-1 0 0,0 1 0 0 0,-1 0 1 0 0,1 0-1 0 0,0 0 1 0 0,-1 0-1 0 0,1 1 1 0 0,-1-1-1 0 0,1 1 0 0 0,0-1 1 0 0,-1 1-1 0 0,1 0 1 0 0,-1 0-1 0 0,0 0 0 0 0,1 0 1 0 0,-1 1-1 0 0,0-1 1 0 0,0 1-1 0 0,1-1 1 0 0,-1 1-1 0 0,0 0 0 0 0,-1 0 1 0 0,1-1-1 0 0,0 1 1 0 0,0 1-1 0 0,-1-1 1 0 0,1 0-1 0 0,-1 0 0 0 0,0 1 1 0 0,0-1-1 0 0,1 2-4 0 0,22 106 516 0 0,-22-92-440 0 0,45 359 438 0 0,-35-208-402 0 0,-12-162-93 0 0,-1 0 1 0 0,0 0 0 0 0,0 0 0 0 0,-1 0-1 0 0,0 0 1 0 0,0 0 0 0 0,0-1 0 0 0,-1 1-1 0 0,0-1 1 0 0,-1 0 0 0 0,1 0-1 0 0,-1 0 1 0 0,0 0 0 0 0,-1 0 0 0 0,1-1-1 0 0,-1 0 1 0 0,0 0 0 0 0,-1 0 0 0 0,1-1-1 0 0,-1 1 1 0 0,0-1 0 0 0,0-1 0 0 0,0 1-1 0 0,0-1 1 0 0,-1 0 0 0 0,1 0-1 0 0,-1-1 1 0 0,0 0 0 0 0,0 0 0 0 0,0-1-1 0 0,0 0 1 0 0,0 0 0 0 0,0 0 0 0 0,-6-1-20 0 0,5 0-35 0 0,-1 1 0 0 0,1 0-1 0 0,0 0 1 0 0,0 1 0 0 0,-1 0 0 0 0,1 0 0 0 0,1 1 0 0 0,-1 0 0 0 0,0 1 0 0 0,1-1 0 0 0,-1 2 0 0 0,1-1 0 0 0,0 1 0 0 0,1 0 0 0 0,-1 0 0 0 0,1 1 0 0 0,0 0 0 0 0,0 0 0 0 0,1 0 0 0 0,-1 1 0 0 0,2-1 0 0 0,-1 2 0 0 0,1-1 0 0 0,0 0 0 0 0,0 1 0 0 0,1-1 0 0 0,0 1 35 0 0,2-6-135 0 0,1-1 0 0 0,0 0 1 0 0,0 1-1 0 0,0-1 0 0 0,0 1 0 0 0,0-1 1 0 0,0 0-1 0 0,0 1 0 0 0,0-1 0 0 0,1 0 1 0 0,-1 1-1 0 0,0-1 0 0 0,1 0 0 0 0,-1 1 1 0 0,1-1-1 0 0,-1 0 0 0 0,1 0 0 0 0,0 0 1 0 0,0 1-1 0 0,-1-1 0 0 0,1 0 0 0 0,0 0 1 0 0,0 0-1 0 0,0 0 0 0 0,0 0 0 0 0,0 0 1 0 0,0-1-1 0 0,1 1 0 0 0,-1 0 0 0 0,0-1 1 0 0,0 1-1 0 0,0 0 0 0 0,1-1 0 0 0,-1 1 0 0 0,0-1 1 0 0,1 0-1 0 0,-1 0 0 0 0,0 1 0 0 0,1-1 1 0 0,-1 0-1 0 0,1 0 0 0 0,-1 0 0 0 0,1 0 135 0 0,16 0-1964 0 0</inkml:trace>
  <inkml:trace contextRef="#ctx0" brushRef="#br1" timeOffset="-149083.316">31813 15900 5257 0 0,'-46'-23'2586'0'0,"42"22"-2573"0"0,0-1 0 0 0,0 1 0 0 0,0 0 0 0 0,0 0 0 0 0,0 1 0 0 0,-1-1 1 0 0,1 1-1 0 0,0 0 0 0 0,-1 0 0 0 0,1 0 0 0 0,0 1 0 0 0,0-1 0 0 0,-1 1 0 0 0,1 0 0 0 0,0 0 0 0 0,0 1 0 0 0,0-1 0 0 0,0 1 0 0 0,0 0 0 0 0,1 0 0 0 0,-1 0 1 0 0,0 1-1 0 0,1-1 0 0 0,0 1 0 0 0,-3 2-13 0 0,-20 25 77 0 0,1 1 0 0 0,2 2 0 0 0,1 0 0 0 0,2 1 0 0 0,1 1 0 0 0,2 1 0 0 0,1 1 0 0 0,2 0 0 0 0,-5 23-77 0 0,15-49 35 0 0,-21 69 192 0 0,2 1-1 0 0,4 0 1 0 0,4 1 0 0 0,3 3-227 0 0,10-76 98 0 0,-1 0 1 0 0,2 0-1 0 0,0 1 0 0 0,0-1 1 0 0,0 0-1 0 0,1 1 1 0 0,1-1-1 0 0,0 0 0 0 0,0 1 1 0 0,0-1-1 0 0,1 0 1 0 0,1 0-1 0 0,0 0 0 0 0,0 0 1 0 0,1 0-1 0 0,0-1 1 0 0,0 1-1 0 0,1-1 0 0 0,0 0 1 0 0,0-1-1 0 0,1 1 1 0 0,0-1-1 0 0,1 1-98 0 0,2-6 57 0 0,0-1 1 0 0,0 1-1 0 0,0-2 0 0 0,1 1 0 0 0,-1-1 1 0 0,0 0-1 0 0,0-1 0 0 0,1 0 1 0 0,-1-1-1 0 0,0 0 0 0 0,0 0 1 0 0,0-1-1 0 0,-1 0 0 0 0,1 0 1 0 0,-1-1-1 0 0,1 0 0 0 0,-1-1 0 0 0,0 0 1 0 0,-1 0-1 0 0,1-1 0 0 0,-1 1 1 0 0,0-2-1 0 0,-1 1 0 0 0,4-4-57 0 0,14-8 49 0 0,20-18-26 0 0,-1-2 0 0 0,-2-1 0 0 0,-1-2 1 0 0,-3-2-1 0 0,-1-2 0 0 0,-2-1 0 0 0,-3-1 0 0 0,-1-2 0 0 0,-3-1 0 0 0,19-47-23 0 0,-45 95 0 0 0,4-7 4 0 0,0 0 0 0 0,0 0 0 0 0,-1-1-1 0 0,0 1 1 0 0,0-1 0 0 0,-1 0 0 0 0,0 0-1 0 0,-1 0 1 0 0,-1-1 0 0 0,1 1 0 0 0,-1 0 0 0 0,-1-1-1 0 0,0 1 1 0 0,-1-1 0 0 0,0 1 0 0 0,0 0-1 0 0,-1-1 1 0 0,0 1 0 0 0,-1-1-4 0 0,-4 6-10 0 0,0-1-1 0 0,0 1 1 0 0,0 0-1 0 0,-1 0 1 0 0,1 1-1 0 0,-1 0 1 0 0,0 1 0 0 0,0 0-1 0 0,-1 0 1 0 0,1 0-1 0 0,-1 1 1 0 0,1 0-1 0 0,-1 1 1 0 0,0 0 0 0 0,1 0-1 0 0,-1 1 1 0 0,0 0-1 0 0,0 1 1 0 0,0 0-1 0 0,0 0 11 0 0,-3-1-8 0 0,-59 5-60 0 0,0 2 0 0 0,1 4 1 0 0,0 2-1 0 0,-23 10 68 0 0,-70 14-39 0 0,149-36 17 0 0,1 2 0 0 0,0 0-1 0 0,0 0 1 0 0,0 1 0 0 0,1 1-1 0 0,-1 0 1 0 0,1 1 0 0 0,0 0 0 0 0,0 1-1 0 0,-7 6 23 0 0,-15 44-3027 0 0,34-46 2178 0 0,4 2-230 0 0</inkml:trace>
  <inkml:trace contextRef="#ctx0" brushRef="#br1" timeOffset="-148134.654">31596 16035 5977 0 0,'-53'44'3618'0'0,"-8"48"-3352"0"0,39-56 2 0 0,-23 45-139 0 0,169-274 447 0 0,-105 154-57 0 0,-26 47-55 0 0,-11 43-288 0 0,-35 144 176 0 0,52-191-332 0 0,11-4 199 0 0,63-77-84 0 0,-60 54-105 0 0,-5 10-6 0 0,0 0-1 0 0,-1 0 0 0 0,-1-1 1 0 0,0 0-1 0 0,-1 0 0 0 0,0-1 0 0 0,-1 1 1 0 0,-1-1-1 0 0,1-7-23 0 0,-15 24 500 0 0,-20 40-367 0 0,1 1 0 0 0,3 1 0 0 0,2 1 0 0 0,1 1 0 0 0,-1 10-133 0 0,84-157 207 0 0,37-88-214 0 0,-137 345-58 0 0,16-5 226 0 0,32-159-134 0 0,67-92 64 0 0,-31-18-102 0 0,-57 121-57 0 0,-43 60 48 0 0,-68 59 71 0 0,126-122-50 0 0,-1 0 1 0 0,0 0-1 0 0,1-1 1 0 0,-1 1-1 0 0,0 0 1 0 0,1-1 0 0 0,-1 1-1 0 0,0 0 1 0 0,0-1-1 0 0,1 1 1 0 0,-1 0-1 0 0,0-1 1 0 0,0 1-1 0 0,0-1 1 0 0,1 1-1 0 0,-1-1 1 0 0,0 1-1 0 0,0 0 1 0 0,0-1 0 0 0,0 1-1 0 0,0-1 1 0 0,0 1-1 0 0,0-1 1 0 0,0 1-1 0 0,0-1 1 0 0,0 1-1 0 0,0 0 1 0 0,0-1-1 0 0,0 1 1 0 0,-1-1 0 0 0,1 1-1 0 0,0-1 1 0 0,0 1-1 0 0,0 0 1 0 0,-1-1-1 0 0,1 1 1 0 0,0 0-1 0 0,0-1 1 0 0,-1 1-1 0 0,1 0 1 0 0,0-1-1 0 0,-1 1 1 0 0,1 0 0 0 0,0-1-1 0 0,-1 1 1 0 0,1 0-1 0 0,0 0 1 0 0,-1-1-1 0 0,1 1 1 0 0,-1 0-1 0 0,1 0 1 0 0,-1 0-1 0 0,1 0 1 0 0,0 0-1 0 0,-1 0 1 0 0,1 0 0 0 0,-1 0-1 0 0,1 0 1 0 0,-1 0-1 0 0,1 0 1 0 0,-1 0-1 0 0,1 0 1 0 0,0 0-1 0 0,-1 0 1 0 0,1 0-1 0 0,-1 0-1 0 0,12-31-3 0 0,40-106 26 0 0,-51 138-24 0 0,0-1-1 0 0,-1 0 1 0 0,1 0 0 0 0,0 0-1 0 0,-1 0 1 0 0,1 0 0 0 0,-1 0-1 0 0,1 0 1 0 0,0 0-1 0 0,-1 0 1 0 0,1 0 0 0 0,-1 0-1 0 0,1 0 1 0 0,0 0 0 0 0,-1 0-1 0 0,1 0 1 0 0,-1 0-1 0 0,1 0 1 0 0,0 0 0 0 0,-1 0-1 0 0,1-1 1 0 0,0 1 0 0 0,-1 0-1 0 0,1 0 1 0 0,0 0-1 0 0,-1-1 1 0 0,1 1 0 0 0,0 0-1 0 0,-1-1 1 0 0,1 1 0 0 0,0 0-1 0 0,0-1 1 0 0,-1 1-1 0 0,1 0 2 0 0,-69 170 10 0 0,69-170-27 0 0,0 0 0 0 0,-1 1 0 0 0,1-1 0 0 0,-1 0 0 0 0,1 1 0 0 0,-1-1 0 0 0,1 1 0 0 0,0-1 0 0 0,0 0 0 0 0,-1 1 0 0 0,1-1 0 0 0,0 1 0 0 0,-1-1-1 0 0,1 1 1 0 0,0-1 0 0 0,0 1 0 0 0,0-1 0 0 0,0 1 0 0 0,0 0 0 0 0,0-1 0 0 0,-1 1 0 0 0,1-1 0 0 0,0 1 0 0 0,1-1 0 0 0,-1 1 0 0 0,0-1 0 0 0,0 1 0 0 0,0 0 0 0 0,0-1 0 0 0,0 1 0 0 0,0-1 0 0 0,1 1 0 0 0,-1-1 0 0 0,0 1 0 0 0,0-1 0 0 0,1 1 0 0 0,-1-1 0 0 0,0 0 0 0 0,1 1 0 0 0,-1-1 0 0 0,1 1 0 0 0,-1-1 0 0 0,0 0 0 0 0,1 1 0 0 0,-1-1 0 0 0,1 0 0 0 0,-1 1 0 0 0,1-1 0 0 0,-1 0 0 0 0,1 0 0 0 0,-1 0 0 0 0,1 1 0 0 0,-1-1 0 0 0,1 0 0 0 0,-1 0 0 0 0,1 0 0 0 0,-1 0 0 0 0,1 0 0 0 0,0 0 0 0 0,-1 0 0 0 0,1 0-1 0 0,-1 0 18 0 0,29-21-1778 0 0,-23 15 1870 0 0,34-33-1825 0 0,-20 19 268 0 0</inkml:trace>
  <inkml:trace contextRef="#ctx0" brushRef="#br1" timeOffset="-147841.194">32295 15561 10354 0 0,'17'10'677'0'0,"-1"0"0"0"0,-1 1 0 0 0,0 1 0 0 0,0 0-1 0 0,-2 2 1 0 0,1-1 0 0 0,-1 1 0 0 0,6 10-677 0 0,3 11 47 0 0,0 1 1 0 0,-3 1-1 0 0,0 1 0 0 0,-3 0 0 0 0,-1 2 0 0 0,-2-1 1 0 0,-2 2-1 0 0,-2-1 0 0 0,2 18-47 0 0,-4-1 27 0 0,-2 0 1 0 0,-2 0-1 0 0,-3 0 0 0 0,-2 0 1 0 0,-3 0-1 0 0,-6 20-27 0 0,2-37-23 0 0,-2 0-1 0 0,-1 0 1 0 0,-2-1-1 0 0,-2-1 1 0 0,-2-1-1 0 0,-17 27 24 0 0,26-46-24 0 0,-366 569-4481 0 0,320-448 927 0 0,52-104 1997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10:36.711"/>
    </inkml:context>
    <inkml:brush xml:id="br0">
      <inkml:brushProperty name="width" value="0.05" units="cm"/>
      <inkml:brushProperty name="height" value="0.05" units="cm"/>
      <inkml:brushProperty name="ignorePressure" value="1"/>
    </inkml:brush>
    <inkml:brush xml:id="br1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494 1606,'0'0,"0"0,11-4,19-8,25-10,28-11,1 0</inkml:trace>
  <inkml:trace contextRef="#ctx0" brushRef="#br0" timeOffset="892.224">1911 2891,'-33'156,"20"-174,8-31,8 25,1-1,1 0,1 1,1 0,1 0,2 1,0 0,1 1,1 0,1 0,2 2,0-1,0 2,2 0,0 1,2 1,0 1,14-10,16-12</inkml:trace>
  <inkml:trace contextRef="#ctx0" brushRef="#br0" timeOffset="1621.398">2870 2700,'-3'25,"-9"162,-2-228,11 23,0-1,1 1,1 0,1-1,0 1,2-1,0 1,1 0,0-1,2 2,0-1,1 0,1 1,0 0,2 1,0 0,0 0,2 1,0 0,10-10,141-94,-107 89</inkml:trace>
  <inkml:trace contextRef="#ctx0" brushRef="#br0" timeOffset="-741.98">75 2012,'-2'15,"-11"71,-11 58,6 2,6 0,7 0,8 49,-4-184,1-1,1 1,-1 0,2-1,-1 1,2-1,-1 1,1-1,1 0,0 0,0 0,1-1,1 0,-1 0,1 0,1 0,-1-1,2 0,-1-1,1 1,0-1,0-1,1 0,0 0,6 3,37 8,1-2,0-3,1-2,0-2,1-2,-1-3,1-3,0-1,0-3,22-6,-14 5,135-19,-161 15</inkml:trace>
  <inkml:trace contextRef="#ctx0" brushRef="#br0" timeOffset="-267.79">207 2445,'0'0,"0"0,0 0,0 0,11-2,16-2,19-6,19-8,21-9,16-10,12-7,-13 4</inkml:trace>
  <inkml:trace contextRef="#ctx0" brushRef="#br0" timeOffset="2308.207">3865 2485,'-6'16,"-11"34,2 0,3 1,1 1,3 0,-1 45,19-14,-10-81,1-1,0 1,-1 0,1-1,0 1,0-1,0 1,0-1,0 0,0 1,0-1,1 0,-1 0,0 0,1 0,-1 0,1 0,-1 0,1 0,-1-1,1 1,-1-1,1 1,0-1,-1 1,1-1,0 0,0 0,-1 0,1 0,0 0,-1 0,1 0,0-1,-1 1,1-1,0 1,-1-1,1 0,-1 1,1-1,-1 0,1 0,-1 0,1-1,11-7,-1 0,0-1,-1-1,0 0,-1 0,0-1,-1 0,0-1,-1 0,0 0,-1-1,-1 0,0 0,-1-1,-1 1,0-1,-1 0,0 0,0-11,-2 18,0 1,-1-1,0 1,0-1,0 1,-1-1,0 1,-1-1,0 1,0 0,0 0,-1 0,0 0,-1 0,1 0,-1 1,0 0,-1 0,0 0,0 0,0 1,0 0,-1 0,0 0,0 0,0 1,-1 0,0 1,1 0,-1 0,0 0,0 0,-1 1,1 1,0-1,-1 1,1 0,-1 1,1 0,-1 0,0 0,1 1,0 0,-1 1,1 0,-3 1,-25 16,7 2</inkml:trace>
  <inkml:trace contextRef="#ctx0" brushRef="#br0" timeOffset="2602.916">4654 2846,'-10'20,"9"-17,0 0,0-1,0 1,-1 0,1-1,-1 1,1-1,-1 1,0-1,0 0,0 0,0 0,0 0,-1 0,1 0,-1-1,1 1,-1-1,1 0,-1 1,0-1,0 0,0-1,0 1,1 0,-1-1,0 0,0 0,0 0,0 0,0 0,0 0,0-1,0 1,0-1,0 0,1 0,-1 0,0 0,1-1,-1 1,0-1,1 1,0-1,-1 0,1 0,0 0,0 0,0-1,0 1,1 0,-1-1,0 1,1-2,-2-11,0-1,2-1,0 1,0 0,2 0,0 0,1 0,0 0,2 0,-1 0,2 1,0-1,1 1,1 1,0-1,1 1,0 0,1 1,1 0,4-4,19-27,3 1,1 1,2 3,1 1,3 1,13-6,22-16</inkml:trace>
  <inkml:trace contextRef="#ctx0" brushRef="#br0" timeOffset="4049.875">8208 1160,'-5'12,"-16"19,0-1,-2-1,-1-1,-2-1,0-1,-2-1,-1-2,-6 4,5-3,-74 58,-174 162,275-242,0 0,-1 1,1-1,0 1,0 0,1 0,-1 0,1 0,-1 1,1-1,0 1,0-1,1 1,-1 0,1-1,0 1,0 0,0 0,0 0,1 0,-1 0,1 0,0 0,0 0,1 1,-1-1,1 0,0-1,0 1,0 0,1 0,-1 0,1-1,0 1,0 0,0-1,1 0,1 2,33 32,2-1,2-2,0-2,13 4,18 16,217 171,-214-162</inkml:trace>
  <inkml:trace contextRef="#ctx0" brushRef="#br0" timeOffset="4313.84">7221 2875,'0'0,"0"0,4 11,9 11,14 13,17 9,20 5,21 1,19-6,-9-10</inkml:trace>
  <inkml:trace contextRef="#ctx0" brushRef="#br0" timeOffset="8736.069">10398 3587,'0'0,"0"0,0 0,2 10,4 6,1 1,1-2,0 1,0-1,2 0,0-1,1 0,8 8,11 15,12 19,43 49,-5 3,-4 4,-6 3,-4 3,36 95,-69-119,-6-17,4-2,2 0,11 12,-15-37,2-2,2-1,2-1,13 10,-2-27,-40-32</inkml:trace>
  <inkml:trace contextRef="#ctx0" brushRef="#br0" timeOffset="8979.383">11075 4212,'0'0,"0"0,0 0,-3 11,-6 13,-10 16,-14 21,-17 21,-16 14,-11 7,-3-3,1-8,7-10,5-10,6-5,13-15</inkml:trace>
  <inkml:trace contextRef="#ctx0" brushRef="#br0" timeOffset="9695.034">12365 3626,'4'14,"13"73,-3 1,-5 0,-2 43,0-21,-4-69,10 172,11 1,28 105,-41-276</inkml:trace>
  <inkml:trace contextRef="#ctx0" brushRef="#br0" timeOffset="10279.939">11632 3435,'14'7,"77"26,1-4,1-3,48 4,-67-14,42 9,89 20,158 57,-301-81,-1 4,-1 1,-1 4,-2 2,-1 2,-1 3,42 38,-80-62,-1 1,0 0,0 2,-1 0,-1 0,-1 1,-1 1,0 0,-1 1,-1 0,0 0,-2 1,-1 1,0-1,-1 1,-1 0,-1 0,-1 1,-1-1,-1 1,-2 20,-10 1,-1 0,-3 0,-1-1,-2-1,-2-1,-2-1,-1-1,-2 0,-2-2,-1-1,-2-2,-10 8,-6 8,-3-3,-2-1,-2-3,-1-2,-2-3,-2-2,-4-1,26-16,-2-1,1-2,-2-1,0-2,-1-2,0-2,0-1,0-2,-1-2,0-1,0-3,-8-2,-20-7</inkml:trace>
  <inkml:trace contextRef="#ctx0" brushRef="#br0" timeOffset="6479.705">13344 547,'-26'-27,"-13"-6,-2 2,-1 2,-2 2,0 2,-2 2,-1 2,0 2,-1 2,-1 2,-1 2,-24-2,50 9,1 0,-1 1,1 2,-1 0,0 2,0 1,0 0,0 2,0 1,0 0,0 2,1 1,0 1,0 1,1 1,0 0,0 2,1 1,1 0,0 2,0 0,2 1,0 1,-5 7,3 6,2 0,0 1,3 1,0 1,2 0,1 1,2 0,2 1,0 0,2 0,2 1,1-1,2 1,1 0,2 0,2-1,0 1,3-1,0 0,3-1,0 0,2 0,2-1,1-1,1 0,2-1,1-1,11 13,-9-18,1-1,1-1,1-1,0-1,2-2,0 0,1-2,1 0,1-2,0-1,30 8,16 6</inkml:trace>
  <inkml:trace contextRef="#ctx0" brushRef="#br0" timeOffset="7075.866">13934 2569,'9'-13,"-1"-1,0 0,0 0,-2-1,0 0,0 0,-2 0,0-1,0 0,-2 0,0 0,0 0,-2 0,0 0,-1 0,-2-14,-1-28,-2 1,-3-1,-2 1,-3 1,-2 0,-3 1,-19-39,37 88,-1 0,0 0,0 0,-1 1,1-1,-1 0,0 1,-1 0,1 0,-1 0,0 0,-1 0,1 1,-1 0,1 0,-1 0,-1 1,1-1,0 1,-1 0,0 1,1-1,-1 1,0 0,0 1,0 0,-1-1,1 2,0-1,0 1,0 0,-1 0,1 1,0 0,0 0,0 0,0 1,0 0,0 0,0 0,-1 2,-3 6,1 0,-1 0,2 1,0 0,0 1,1 0,1 0,0 1,0-1,1 1,1 1,0-1,1 0,1 1,0 0,0 0,2-1,0 1,0 0,1 0,1 0,0-1,1 1,0-1,1 1,1-1,0 0,1-1,1 3,15 21</inkml:trace>
  <inkml:trace contextRef="#ctx0" brushRef="#br0" timeOffset="7678.423">10438 2434,'-14'9,"-248"174,260-183,1 0,-1 0,0 1,1-1,-1 1,1 0,-1-1,0 1,1 0,0 0,-1 0,1 0,-1 0,1 0,0 0,0 1,0-1,0 0,0 1,0-1,0 1,0-1,0 1,1-1,-1 1,1 0,-1-1,1 1,-1 0,1-1,0 1,0 0,0-1,0 1,0 0,0 0,1-1,-1 1,0 0,1-1,0 1,-1-1,1 1,0 0,0-1,0 0,-1 1,2-1,-1 1,0-1,0 0,0 0,1 0,-1 0,0 0,1 0,-1 0,1 0,-1 0,1-1,1 1,216 64,-184-57,526 91,3-24,83-20,160-18,367-46,-797-13,-235 9</inkml:trace>
  <inkml:trace contextRef="#ctx0" brushRef="#br0" timeOffset="11156.374">14061 3674,'0'0,"0"0,6 7,8 11,12 18,16 24,14 26,10 27,3 20,-2 15,-9 6,-11 1,-15-5,-14-6,-17-5,-21-4,-26-1,-5-25</inkml:trace>
  <inkml:trace contextRef="#ctx0" brushRef="#br0" timeOffset="11668.909">9196 3424,'0'0,"-7"14,-5 19,-3 29,2 36,9 46,18 46,24 40,26 26,23 9,18-7,15-18,11-26,7-32,0-34,-3-36,-26-36</inkml:trace>
  <inkml:trace contextRef="#ctx0" brushRef="#br0" timeOffset="12620.924">14531 3324,'0'0,"13"1,466 14,-461-16,72 14,-89-11,0 1,0 0,-1 0,1-1,0 1,-1 0,0 0,1 0,-1 0,0 0,-1-1,1 1,0 0,-1 0,0 0,0 0,1-1,-2 1,1 0,0-1,0 1,-1-1,1 1,-1-1,0 0,0 0,0 0,0 1,-1 0,-139 182,140-182,1 0,0 0,0 0,0 0,0 0,1 0,-1 0,1 0,0 1,0-1,0 0,0 0,0 0,1 1,0-1,-1 0,1 0,0 0,1 0,-1 0,0 0,1 0,0-1,0 1,-1 0,2-1,-1 1,0-1,0 0,1 0,-1 0,1 0,1 0,96 58,-72-49,2 0,-1-3,1 0,0-2,1-1,24 1,-21-4</inkml:trace>
  <inkml:trace contextRef="#ctx0" brushRef="#br0" timeOffset="13637.018">16418 3790,'186'1219,"-183"-1202,-4-27,-4-33,-88-478,-51-106,45 207,87 371,-11-120,24 169,0-1,0 0,1 1,-1-1,0 1,0-1,0 1,1-1,-1 1,0 0,1 0,-1 0,0 0,0-1,1 2,-1-1,0 0,1 0,-1 0,0 1,0-1,1 0,-1 1,0-1,0 1,0 0,0-1,0 1,0 0,0 0,0 0,0-1,0 1,0 0,0 0,0 0,-1 1,1-1,0 0,-1 0,1 0,-1 0,0 1,1-1,-1 1,3 0,157 176,-124-132,2-1,2-2,2-2,1-2,2-1,2-3,1-2,11 4,-49-31,-1-1,1 0,1-1,-1 0,0 0,1-1,0 0,0-1,0 0,0-1,0 0,0-1,0 0,0-1,0 0,0-1,0 0,-1-1,1 0,0 0,-1-1,0-1,0 1,0-2,-1 0,1 0,-2 0,5-5,173-237,-184 245,0 0,1 1,0-1,-1 0,1 1,0 0,1 0,-1 0,0 0,0 0,1 1,-1-1,1 1,0 0,-1 0,1 0,0 1,-1-1,1 1,0 0,0 0,0 0,-1 1,1-1,0 1,-1 0,1 0,0 0,-1 0,1 1,-1 0,0-1,1 1,-1 0,0 1,0-1,2 3,103 111,-105-112,58 87,-4 3,-4 3,-4 1,-4 3,-5 1,9 48,-10-24</inkml:trace>
  <inkml:trace contextRef="#ctx0" brushRef="#br0" timeOffset="14290.514">14085 2636,'35'16,"86"27,1-4,2-6,2-6,0-5,2-5,0-7,0-4,1-6,-1-6,0-6,115-25,149-28,-3 1,195-1,-451 58</inkml:trace>
  <inkml:trace contextRef="#ctx0" brushRef="#br0" timeOffset="20327.173">10857 1,'-431'781,"418"-756,-53 123,65-142,-1 0,1 0,1 0,-1 0,1 0,0 0,1 0,-1 0,1 0,0 1,1-2,-1 1,1 0,0 0,1 0,0-1,-1 1,2-1,-1 0,1 0,-1 0,1-1,1 1,2 2,21 13,2 0,0-2,1-1,0-1,1-2,1-1,1-1,0-3,0 0,19 1,1 1,1-3,0-2,1-2,-1-3,0-3,1-1,-1-3,0-3,17-6,45-18</inkml:trace>
  <inkml:trace contextRef="#ctx0" brushRef="#br0" timeOffset="20589.421">11314 1263,'-3'12,"-2"27,1 41,3 49,6 38,3-9</inkml:trace>
  <inkml:trace contextRef="#ctx0" brushRef="#br0" timeOffset="24690.17">3571 8448,'0'0,"11"0,18 0,31-1,36-4,36-4,30-8,20-7,7-9,-3-6,-15-3,-24-1,-37 6</inkml:trace>
  <inkml:trace contextRef="#ctx0" brushRef="#br0" timeOffset="24937.808">3658 9152,'0'0,"0"0,0 0,14 1,17 0,25-1,32-5,33-7,32-10,24-11,13-9,-26 3</inkml:trace>
  <inkml:trace contextRef="#ctx0" brushRef="#br0" timeOffset="27254.996">10454 8873,'0'0,"0"11,1 12,2 16,4 20,5 19,4 15,5 9,4-1,-2-18</inkml:trace>
  <inkml:trace contextRef="#ctx0" brushRef="#br0" timeOffset="27602.941">10849 8376,'0'0,"0"0,11 2,19 1,28 2,32 1,28 0,18-2,10-4,4-5,-1-11,-4-12,-13-16,-17-17,-28 1</inkml:trace>
  <inkml:trace contextRef="#ctx0" brushRef="#br0" timeOffset="27896.971">11760 7775,'0'0,"1"8,1 17,3 21,3 27,6 25,7 24,10 17,13 10,-1-21</inkml:trace>
  <inkml:trace contextRef="#ctx0" brushRef="#br0" timeOffset="28179.99">12975 7846,'0'10,"0"17,1 23,1 23,2 18,3 11,2 3,0-5,-1-8,-1-21</inkml:trace>
  <inkml:trace contextRef="#ctx0" brushRef="#br0" timeOffset="28455.038">12179 7310,'0'0,"0"0,6 7,7 7,10 7,14 3,20 3,24-1,24-4,25-9,22-9,17-13,7-11,-7-8,-16-2,-34 5</inkml:trace>
  <inkml:trace contextRef="#ctx0" brushRef="#br0" timeOffset="29011.171">13400 8727,'61'-2,"102"-25,-116 16,1 2,0 3,0 1,1 2,-1 3,48 6,-91-6,0 0,1 0,-1 1,0 0,0 0,1 0,-1 1,0-1,0 1,0 1,-1-1,1 1,0-1,-1 1,0 1,0-1,0 1,0-1,0 1,-1 0,0 1,1-1,-2 0,1 1,0 0,-1-1,0 1,0 0,0 0,-1 1,0-1,0 0,0 0,-1 1,1-1,-1 0,-1 4,-6 19,-2 1,-1-1,-1-1,-1 0,-2-1,-1 0,0-1,-2-1,-6 6,1 1,-30 43,-87 154,138-226,0 1,-1-1,1 1,0-1,0 1,0-1,1 1,-1-1,1 1,-1 0,1-1,0 1,0 0,0-1,0 1,0 0,1-1,-1 1,1-1,0 1,0-1,0 1,0-1,0 1,0-1,1 0,-1 1,1-1,0 0,-1 0,1 0,0 0,0-1,0 1,1-1,-1 1,0-1,2 1,27 10,1-1,0-2,1-1,0-1,0-2,1-1,-1-2,1-2,2-1,-4 2,1-2,-1-1,1-1,-1-2,-1-2,1 0,21-10,-4-3</inkml:trace>
  <inkml:trace contextRef="#ctx0" brushRef="#br0" timeOffset="29340.223">14818 6736,'3'7,"9"13,13 22,18 32,14 34,9 34,3 30,-5 23,-9 17,-13 11,-16 4,-15 3,-18 1,-18-1,-18-5,-1-41</inkml:trace>
  <inkml:trace contextRef="#ctx0" brushRef="#br0" timeOffset="26431.882">8755 6752,'-17'22,"-40"68,3 3,5 1,4 3,4 2,-11 51,6-16,7 2,5 2,6 0,7 2,6 1,5 1,7-1,6 1,7-1,5 0,7-1,9 14,-26-124,1 0,2-1,0 0,2-1,2 0,0 0,2-1,1-1,0-1,2 0,15 16,-29-38,1 0,0 0,0 0,0 0,0 0,0-1,0 0,1 0,-1 0,1-1,0 1,-1-1,1 0,0-1,0 1,-1-1,1 0,0 0,0 0,37-8</inkml:trace>
  <inkml:trace contextRef="#ctx0" brushRef="#br0" timeOffset="26711.082">9275 7782,'0'0,"0"0,0 0,6 11,5 14,5 21,5 22,3 22,1 16,2 14,0 10,2 6,2-2,-1-11,-6-27</inkml:trace>
  <inkml:trace contextRef="#ctx0" brushRef="#br0" timeOffset="26994.25">8524 7333,'0'0,"-30"-5,58 35,9-4,2-3,0-1,2-2,0-2,1-1,1-3,0-1,1-2,0-2,1-2,29 0,5-1,1-4,-1-3,1-3,39-9,13-8</inkml:trace>
  <inkml:trace contextRef="#ctx0" brushRef="#br0" timeOffset="25333.475">6358 7806,'0'12,"29"642,-28-615,1 0,2 0,2 0,1-1,2 0,1 0,3-1,1-1,1 0,2-1,1 0,2-2,2 0,6 6,14-1,2-1,2-2,0-3,3-1,0-3,2-2,0-2,2-2,1-3,0-2,1-2,1-3,43 4,-39-6</inkml:trace>
  <inkml:trace contextRef="#ctx0" brushRef="#br0" timeOffset="25592.1">6082 8488,'0'0,"0"0,9 4,16 5,23 7,29 3,25 0,20-5,14-7,9-10,2-13,-6-11,-27-1</inkml:trace>
  <inkml:trace contextRef="#ctx0" brushRef="#br0" timeOffset="25814.147">5939 7851,'0'0,"0"0,14 0,24-1,38-7,53-15,55-26,47-35,-16-2</inkml:trace>
  <inkml:trace contextRef="#ctx0" brushRef="#br0" timeOffset="23796.05">2090 7612,'0'0,"0"0,-5 10,-4 12,-3 16,-2 19,-2 19,0 15,1 8,3 2,3 0,4-5,4-3,2-17</inkml:trace>
  <inkml:trace contextRef="#ctx0" brushRef="#br0" timeOffset="24365.211">1222 7501,'0'0,"1"-2,25-16,0 1,0 1,2 2,0 1,1 1,0 1,0 1,1 2,0 1,1 2,0 0,0 2,-1 2,2 1,25 3,13-1,-1 3,1 3,-1 4,0 2,-2 3,0 3,-1 3,-1 3,-1 3,-1 2,-2 3,-2 3,-1 3,13 13,-52-39,-1 1,-1 1,-1 0,0 2,-1-1,-1 2,0 0,-2 0,0 1,-1 1,-2 0,0 1,-1-1,-1 2,-1-1,0 1,-2 0,-1 0,-1 0,-1 0,-2 14,-11 13,-3-1,-2 0,-2-1,-2-1,-3-1,-1-1,-2-1,-2-1,-2-2,-19 20,-37 49,-5-3,-4-5,-4-4,-5-4,-4-5,-3-4,-4-6,-62 29,138-86,0-1,-2-2,0-2,-1-2,-1-2,0-1,-15 0,34-10</inkml:trace>
  <inkml:trace contextRef="#ctx0" brushRef="#br0" timeOffset="42628.897">16526 8392,'0'0,"0"0,1-13,4-53,4 0,3 1,2 1,3 0,3 1,3 1,3 1,2 2,2 0,3 2,3 1,2 2,2 2,3 2,1 1,3 2,8-3,-43 37,-1 1,1-1,1 2,0 0,1 0,0 2,1-1,0 2,0 0,0 1,1 0,0 2,1-1,-1 2,1 0,0 1,0 1,0 1,1 0,-1 1,0 1,12 2,13 14,-1 1,-1 2,0 2,-2 2,0 1,-2 2,-1 1,-1 2,-2 1,-1 2,-1 1,9 17,-3-11,-13-17,1-1,0-1,2-2,0 0,1-2,1 0,0-2,2-1,-1-2,1-1,1-1,0-1,1-2,-1-1,1-2,1-1,-1-1,0-2,10-2,-17-2,-1-1,1-2,-1 0,0-2,-1 0,0-2,0 0,-1-2,-1 0,0-1,-1-2,0 0,-1-1,-1 0,-1-2,5-8,26-29</inkml:trace>
  <inkml:trace contextRef="#ctx0" brushRef="#br0" timeOffset="69918.927">21284 805,'69'10,"-2"-13,0-3,0-2,0-4,-1-2,-1-3,-1-3,17-10,593-231,-655 254,-14 4,0 0,0 0,0 1,1 0,-1 0,1 0,-1 1,1-1,0 1,-1 1,1-1,0 1,0 0,0 0,-1 1,1-1,0 2,-1-1,1 0,0 1,-1 0,0 0,2 2,-1 3,0 1,0 0,-1 1,0-1,-1 1,0 0,0 0,-1 1,0-1,0 1,-1-1,0 4,0-3,34 179,-8 2,1 133,-16-157,-8 1,-7 0,-10 48,10-192,0 1,-2-1,-1 1,0-1,-2-1,-1 1,-1-1,-1-1,0 1,-2-2,-1 1,0-2,-2 0,0-1,-1 0,-4 2,-17 5,-1-1,-2-2,0-2,-1-1,-1-2,-1-3,0-1,-1-1,0-3,-1-2,-18 0,-10-1,52-9</inkml:trace>
  <inkml:trace contextRef="#ctx0" brushRef="#br0" timeOffset="70273.193">23800 1617,'0'0,"0"0,9 1,12 0,11 2,9 0,7 0,7-1,9 0,11-2,16-1,10-2,6-2,-2-3,-19-1</inkml:trace>
  <inkml:trace contextRef="#ctx0" brushRef="#br0" timeOffset="70538.104">23596 2286,'0'0,"0"0,0 0,11 0,13 0,15 0,16-1,19-1,22-3,27-6,26-7,-11 0</inkml:trace>
  <inkml:trace contextRef="#ctx0" brushRef="#br0" timeOffset="71349.884">25738 348,'7'20,"55"164,-9 2,-7 2,-9 2,-3 46,2 92,-15 2,-14 13,-13-275,1-73,-2-34,1-1,2 1,2-1,2 1,1-1,2 0,2 1,1 0,2 0,2 0,2 1,9-19,5-11,3 1,2 1,4 2,2 2,3 1,3 2,2 2,3 2,2 2,2 2,2 3,3 2,1 3,2 2,2 3,48-21,-271 155,138-79,0 1,2 0,0 2,1 1,1 0,0 1,2 1,1 1,1 0,1 1,1 1,1 0,2 1,0 0,2 0,1 1,1 0,2 0,0 1,2-1,1 1,2 0,0-1,5 24,3-22,1-1,2 0,0-1,2 0,1-2,2 1,0-2,1 0,2-1,1-1,0-1,2-1,0-1,1 0,1-2,1-2,17 9,17-1,-40-20</inkml:trace>
  <inkml:trace contextRef="#ctx0" brushRef="#br0" timeOffset="71629.97">27654 223,'0'0,"0"0,0 0,5 15,2 23,1 31,-5 43,-11 54,-19 61,-21 55,-20 35,-10 10,1-17,12-34,17-42,19-41,16-54</inkml:trace>
  <inkml:trace contextRef="#ctx0" brushRef="#br0" timeOffset="72082.985">28060 1657,'33'11,"0"3,-1 1,-1 1,0 1,-1 2,-1 1,-1 1,-1 2,0 1,-2 0,9 14,-27-32,0 0,0 0,0 1,-1 0,0 0,-1 1,1 0,-1 0,-1 0,0 0,0 1,0-1,-1 1,0 0,-1 0,0 0,-1 1,1-1,-2 0,1 1,-2-1,1 1,-1-1,0 0,-2 2,-23 62,-3-2,-3-1,-40 62,-34 74,103-202,1-1,0 0,0-1,0 1,0 0,0 0,0 0,1 0,-1 0,1 0,0 0,0 1,0-1,0 0,1 1,0-1,-1 1,1-1,0 1,0-1,1 0,-1 1,1-1,0 1,0-1,0 0,0 0,1 1,-1-1,1 0,-1 0,1-1,0 1,1 0,-1-1,0 1,1-1,-1 1,3 0,23 5,1-1,0-2,1-1,-1-1,1-2,-1 0,1-3,11-1,-7 1,67-3</inkml:trace>
  <inkml:trace contextRef="#ctx0" brushRef="#br0" timeOffset="75271.854">27996 7130,'57'16,"-19"-9,0-2,0-2,1-1,-1-2,1-2,-1-1,0-2,0-2,0-1,-1-2,0-1,-1-3,0 0,-1-2,-1-2,-1-1,0-2,-1-1,-2-2,0 0,-2-2,0-2,-2 0,-1-1,-2-2,-1 0,0-3,-1 0,0-1,-2-2,-2 1,-2-2,-1 0,-2-1,-1 0,-2-1,-2 0,-2 0,-1 0,-3-1,-1 0,-1 1,-3-1,-1 1,-2 0,-8-24,9 50,0 0,-1 1,0 0,-1 0,-1 0,0 1,-1 0,0 1,0 0,-1 1,-1 0,0 1,0 0,0 1,-1 0,-1 1,1 0,-1 1,-5-1,-6-1,-1 0,0 2,0 1,0 1,-1 1,1 1,-1 2,0 1,1 0,-17 5,27-3,1 1,-1 0,1 1,0 1,1 1,-1 0,1 0,1 1,0 1,0 1,0 0,1 0,1 1,0 1,0 0,1 0,1 1,0 0,-5 11,-7 16,2 0,2 2,1 0,2 0,2 2,-2 21,-10 110,7 2,9 1,6-1,9 1,22 123,2 146,-24-353,-4 0,-5 0,-3 0,-5-1,-3 0,-24 79,14-110,0-14</inkml:trace>
  <inkml:trace contextRef="#ctx0" brushRef="#br0" timeOffset="76475.575">28541 4865,'0'0,"0"0,14 1,22 0,26-1,30 0,27-1,22-4,13-6,4-7,-1-11,-28 0</inkml:trace>
  <inkml:trace contextRef="#ctx0" brushRef="#br0" timeOffset="78137.434">29958 3082,'0'0,"0"2,15 384,19 29,14 291,-48-606,-2-52,2 1,2-1,3 0,1 0,3 0,1-1,4 4,-16-69,0 0,1 0,1 1,1-1,1 0,0 0,1 1,1-1,1 1,0 0,1 0,1 1,1-1,0 2,1-1,0 1,2 0,0 1,4-4,-14 17,63-87,4 4,4 3,3 2,3 5,4 2,62-40,-99 78,-19 16,-1-1,-1-2,0-1,-2 0,15-19,-38 41,1 0,-1 0,0 0,1 0,-1 0,1 0,-1 0,1 0,-1-1,1 1,-1 0,1 0,-1 0,1-1,-1 1,1 0,-1 0,1-1,-1 1,1-1,-1 1,1 0,0-1,-1 1,1-1,0 1,-1-1,1 1,0-1,0 1,0-1,-1 1,1-1,0 1,0-1,0 1,0-1,0 1,0-1,0 0,0 1,0-1,0 1,0-1,0 1,0-1,1 1,-1-1,0 1,0-1,1 1,-1-1,0 1,1-1,-1 1,0-1,1 1,-1 0,0-1,1 1,-1 0,1-1,-1 1,1 0,-1-1,-44 16,26-7,0 0,1 1,0 1,1 1,0 0,1 1,0 1,1 0,0 1,1 1,1 0,0 1,1 0,1 0,0 1,1 1,1-1,1 2,0-1,2 1,0 0,1 0,1 0,0 0,2 1,0-1,2 1,0 3,10 26,2-1,3 0,1-1,2 0,3-2,1 0,3-2,1-1,2 0,2-3,5 3,-21-24</inkml:trace>
  <inkml:trace contextRef="#ctx0" brushRef="#br0" timeOffset="78491.935">32140 3268,'0'0,"-5"16,-8 25,-12 37,-16 43,-15 45,-17 36,-14 23,-11 8,-5-6,2-16,8-24,13-27,14-32,17-29,16-32</inkml:trace>
  <inkml:trace contextRef="#ctx0" brushRef="#br0" timeOffset="78964.911">31702 5112,'40'-6,"0"1,0 3,0 1,0 1,0 3,0 1,0 2,-1 2,31 10,-63-17,-1 1,0-1,0 1,0 0,0 1,0 0,-1 0,1 0,-1 0,0 1,0 0,0 0,0 0,-1 1,0 0,0-1,0 1,0 1,-1-1,0 1,0-1,0 1,-1 0,0 0,0 0,0 0,-1 0,0 1,0-1,-1 0,0 0,0 2,-7 22,-2 1,-1-2,-2 1,0-1,-2-1,-1 0,-2-2,0 1,-11 9,-2 10,-14 19,14-24,3 2,2 0,1 1,-9 29,31-70,1 0,-1 0,1 1,0-1,0 1,1-1,-1 1,1-1,0 1,0-1,0 1,0-1,0 1,1-1,0 1,-1-1,1 1,1-1,-1 0,0 1,1-1,0 0,0 0,0 0,0 0,0-1,0 1,1 0,-1-1,1 0,0 1,0-1,0 0,0-1,0 1,0 0,0-1,1 0,2 1,31 11,0-3,0-1,1-1,1-3,-1-1,1-1,-1-3,11-1,-45 1,163-4,-10-4</inkml:trace>
  <inkml:trace contextRef="#ctx0" brushRef="#br0" timeOffset="61521.256">21788 7321,'0'0,"0"0,0 0,4-10,79-213,-9-3,-11-3,-9-3,21-225,-70 384,8 98,110 386,-7 49,-52-200,3-71,-52-164</inkml:trace>
  <inkml:trace contextRef="#ctx0" brushRef="#br0" timeOffset="73871.93">26351 7520,'0'0,"0"0,0 0,1 7,2 4,5 5,8 3,14 3,18 0,20-1,22-3,20-7,18-7,10-9,-1-8,-13-5,-21-2,-27 3</inkml:trace>
  <inkml:trace contextRef="#ctx0" brushRef="#br0" timeOffset="62266.034">20846 8690,'13'2,"86"-10,1069-191,-726 144,370 4,-763 50,85 1,1-6,-1-6,-1-6,88-25,-138 18</inkml:trace>
  <inkml:trace contextRef="#ctx0" brushRef="#br0" timeOffset="64571.039">21104 9435,'-7'26,"5"5,1 0,1-1,2 1,1 0,2-1,1 0,1 0,1 0,12 26,-8-18,81 244,-38-126,-7 2,20 127,-64-258,-4-23</inkml:trace>
  <inkml:trace contextRef="#ctx0" brushRef="#br0" timeOffset="65192.915">20976 9813,'10'-29,"9"3,1 1,1 0,0 2,2 0,1 2,1 0,26-15,-23 15,10-11,1 3,2 1,1 2,1 1,1 3,1 1,1 3,1 1,0 3,1 2,16-1,-57 11,1 1,0 0,0 1,0 0,-1 0,1 0,0 1,0 0,-1 1,1 0,0 0,-1 0,0 1,1 0,-1 1,-1 0,1 0,0 0,-1 1,0 0,0 0,0 0,-1 1,0 0,0 0,0 0,-1 1,0-1,1 3,1 5,0 1,0 0,-2 1,1-1,-2 1,-1 0,0 0,0 0,-2 0,0 0,-1 1,0-1,-2 0,0-1,0 1,-2 0,0-1,0 0,-2 0,0-1,0 1,-1-2,-1 1,-1-1,1 0,-2-1,0 0,0-1,-8 5,-3 6,-1-1,-1-1,-1-2,0 0,-2-2,0 0,0-2,-1-1,-1-2,-1 0,-8-9,27-5</inkml:trace>
  <inkml:trace contextRef="#ctx0" brushRef="#br0" timeOffset="65755.258">21860 10439,'24'29,"34"57,-4 3,-3 2,-4 2,-5 2,12 46,-28-66,-41-130,2-1,2 0,3 0,2-1,3 0,3-30,2 69,0 0,1 1,1-1,0 1,1 0,1 1,1-1,1 1,0 0,1 1,0 0,1 1,1-1,0 2,1 0,1 0,0 1,1 1,12-9,220-137,-168 114</inkml:trace>
  <inkml:trace contextRef="#ctx0" brushRef="#br0" timeOffset="66257.834">23959 8825,'-10'11,"-37"36,2 2,2 2,2 2,2 1,3 2,-1 9,4 8,3 2,3 1,4 1,3 0,4 2,3 0,-2 68,8 6,7-1,7 0,18 100,-22-233,3 48,3 1,4-1,2-1,3 0,23 52,10-51,-29-56</inkml:trace>
  <inkml:trace contextRef="#ctx0" brushRef="#br0" timeOffset="67422.979">24225 9324,'-1'30,"-11"199,1-87,6 1,7 0,5-1,13 46,-5-131,-14-57,0 0,0 0,-1 0,1 0,0 0,0 0,0 0,-1 0,1 0,0 0,0 0,-1-1,1 1,0 0,-1 0,1-1,0 1,-1-1,1 1,0-1,-1 1,1-1,-1 1,1-1,-1 1,1-1,-1 0,1 1,-1-1,0 0,1 1,-1-1,0 0,0 1,1-1,-1 0,0 0,0 1,0-1,0 0,0 0,0 1,0-1,0 0,0 0,0-2,11-27,0 0,2 1,1 0,1 2,2-1,0 2,2 1,1 0,1 1,21-18,256-202,-253 212,314-237,-359 268,-1 1,1 0,0-1,-1 1,1-1,0 1,0 0,-1-1,1 1,0-1,0 1,0 0,0-1,0 1,-1-1,1 1,0-1,0 1,0-1,0 1,0 0,0-1,0 1,0-1,1 1,-1-1,0 1,0-1,0 1,0 0,1-1,-1 1,-48 19,21-6,0 1,1 2,0 1,1 0,1 2,1 1,0 1,2 0,1 2,0 1,2 0,0 1,2 1,-1 4,12-14,0-1,1 0,1 1,0 0,1 0,1 0,0 0,1 0,1 0,0 0,2 0,-1 0,2 0,0-1,1 0,6 12,0 0,2 1,1-2,1 0,1-1,1 0,1-1,1-1,14 11,-8-11,2-1,0-1,2-2,0 0,1-2,1-2,3 1,18 6</inkml:trace>
  <inkml:trace contextRef="#ctx0" brushRef="#br0" timeOffset="67845.038">24273 11107,'0'0,"0"0,0 0,3 8,3 4,6 2,8 0,11-2,13-2,17-5,17-6,17-5,18-4,11-4,5-1,-6 0,-23 4</inkml:trace>
  <inkml:trace contextRef="#ctx0" brushRef="#br0" timeOffset="68552.891">24381 11856,'165'-95,"-123"67,2 2,1 1,0 3,2 2,0 2,42-10,-86 26,0 1,0-1,0 1,1 0,-1 0,1 0,-1 0,1 1,-1 0,1-1,-1 1,1 0,-1 1,1-1,-1 1,1-1,-1 1,0 0,1 0,-1 1,0-1,0 1,1-1,-1 1,-1 0,1 0,0 1,0-1,-1 1,1-1,-1 1,0 0,0-1,0 1,0 0,0 0,-1 1,0-1,1 0,-1 1,0-1,0 0,-1 1,1-1,-1 1,0-1,0 3,-5 21,-2 0,-1-1,-1 0,-1 0,-1-1,-1 0,-4 3,-1 6,-183 381,198-410,1-3,-1 0,0 0,1 0,0 0,-1 0,1 0,0 0,0 0,0 1,0-1,1 0,-1 1,1-1,-1 0,1 1,0-1,0 1,0-1,0 1,0-1,1 0,-1 1,1-1,-1 1,1-1,0 0,0 0,0 1,0-1,0 0,1 0,-1 0,1 0,-1 0,1-1,0 1,1 1,184-40,-63 5,-1-5,-2-6,13-11,-70 25</inkml:trace>
  <inkml:trace contextRef="#ctx0" brushRef="#br0" timeOffset="68871.401">25332 8658,'10'-18,"-8"17,1-1,0 0,0 0,0 1,0 0,0-1,0 1,0 1,1-1,-1 0,0 1,1-1,-1 1,0 0,1 0,-1 0,0 1,0-1,1 1,-1 0,0 0,0 0,0 0,0 1,0-1,0 1,0-1,0 1,-1 0,1 0,0 1,-1-1,0 0,0 1,0-1,1 1,54 46,-2 3,-2 1,-2 4,41 58,-87-108,95 120,-5 4,-6 4,-7 4,-5 3,-7 4,-6 2,-6 3,24 110,-64-177,-4 1,-3 0,-4 1,-3 0,-5 0,-3-1,-4 1,-4-1,-3 0,-4-1,-25 66,-17 21</inkml:trace>
  <inkml:trace contextRef="#ctx0" brushRef="#br0" timeOffset="74147.915">26359 8228,'0'0,"0"0,8 4,12 2,18 1,20-2,24-4,23-8,26-13,-10-3</inkml:trace>
  <inkml:trace contextRef="#ctx0" brushRef="#br0" timeOffset="79875.19">26303 6593,'-4'11,"-42"113,5 3,5 1,6 1,6 2,6 0,5 1,5 42,13-22,7-1,6-1,7 0,6-2,24 58,-40-159,-14-48,-1 1,0 0,1 0,-1-1,0 1,1 0,-1 0,0-1,1 1,-1 0,1 0,-1 0,0 0,1-1,-1 1,1 0,-1 0,0 0,1 0,-1 0,1 0,-1 0,1 0,-1 0,0 1,1-1,-1 0,1 0,-1 0,0 0,1 1,-1-1,1 0,-25-309,20 254,-17-190,11-1,14-115,9 267,-13 94,0 1,0-1,0 1,0-1,0 1,0-1,1 0,-1 1,0-1,0 1,0-1,1 1,-1-1,0 0,1 1,-1-1,0 0,1 1,-1-1,1 0,-1 0,0 1,1-1,-1 0,1 0,-1 0,1 1,-1-1,0 0,1 0,-1 0,1 0,-1 0,1 0,-1 0,1 0,-1 0,1 0,-1 0,1-1,-1 1,1 0,-1 0,0 0,1 0,-1-1,1 1,-1 0,0-1,1 1,-1 0,1-1,-1 1,87 283,-73-227,98 392,-111-445,-1-1,-1 0,1 1,0-1,0 0,1 0,-1 0,0 1,1-1,-1 0,1 0,0 0,0 0,0 0,0 0,0 0,0 0,0 0,1 0,-1-1,1 1,-1 0,1-1,0 0,0 1,-1-1,1 0,0 0,0 0,0 0,0 0,0 0,1 0,-1-1,0 1,0-1,0 0,1 0,-1 1,0-1,0-1,1 1,-1 0,0-1,1 1,18-14</inkml:trace>
  <inkml:trace contextRef="#ctx0" brushRef="#br0" timeOffset="81275.915">25412 8623,'-26'18,"24"-15,0-1,-1 1,1-1,0 0,-1 0,1 0,-1 0,0 0,1 0,-1 0,0-1,0 0,0 0,0 0,-1 0,1 0,0 0,0-1,0 1,-1-1,1 0,0 0,0 0,-1-1,1 1,0-1,0 0,0 0,-1 0,1 0,0 0,0-1,1 1,-1-1,0 0,0 0,1 0,-1 0,1 0,0 0,0-1,0 1,0-1,0 0,0 0,1 0,-1 1,0-3,-2-158,27-40,9 0,8 3,51-143,-76 280,4 0,1 1,4 1,2 1,3 2,2 0,3 2,33-41,-58 86,0 0,0 1,2 0,-1 0,1 2,0-1,1 1,0 1,0 0,1 0,0 2,0-1,0 2,0 0,1 0,0 1,0 1,0 0,0 1,0 1,0 0,0 1,0 0,0 1,0 1,0 0,-1 1,1 0,-1 1,3 2,23 19,0 1,-2 2,-1 1,-2 2,-1 1,-1 2,-2 1,-2 2,17 30,-16-29,30 42,0 3,4-3,3-3,33 27,-97-101,0-1,0 0,0 0,1 0,-1 0,1 0,0-1,0 1,0-1,0 1,0-1,0 0,0 0,1-1,-1 1,1-1,0 0,-1 0,1 0,0 0,-1 0,1-1,0 0,0 0,0 0,-1 0,1 0,0-1,0 0,-1 0,1 0,0 0,-1 0,1-1,-1 0,2 0,6-16,0-1,-1 1,-1-2,-1 1,-1-1,-1-1,0 1,-2-1,3-19,-1 8,58-435,-23 132,-28 258,-11 65</inkml:trace>
  <inkml:trace contextRef="#ctx0" brushRef="#br0" timeOffset="93522.978">4893 422,'0'0,"0"0,8-9,15-9,1 1,0 1,2 2,-1 0,2 2,0 0,0 2,1 1,0 1,26-3,-32 6,-1 1,1 0,0 2,0 0,0 2,0 1,14 1,-30-1,0 0,0 0,0 1,0 0,0 0,0 0,0 1,-1-1,1 1,-1 1,0-1,0 1,0 0,-1 0,1 0,-1 1,0 0,0-1,0 2,-1-1,0 0,0 1,0-1,-1 1,1 0,-1 0,-1 0,1 0,-1 0,0 25,-1 0,-2 0,0-1,-3 1,0-1,-2 0,-1-1,-1 1,-2-2,-1 1,-1-1,-10 15,-189 326,129-237,75-118,5-12,0 1,0 0,1 0,-1 0,1 0,0 1,-1-1,2 0,-1 1,0 0,1-1,-1 1,1 0,0 0,1 0,-1 0,0-1,1 1,0 0,0 0,0 0,1 0,-1 0,1 0,0 0,0 0,0 0,1-1,-1 1,1-1,0 1,2 2,14 4,1-1,-1-1,2 0,-1-1,1-2,0 0,1-1,-1-1,12 1,-4 0,62 8,-4-1</inkml:trace>
  <inkml:trace contextRef="#ctx0" brushRef="#br0" timeOffset="125398.145">2010 12039,'0'0,"0"0,0 0,0 0,0 0,0 0,0 0,0 0,11-3,16-3,26-3,32-5,34-2,-4 1</inkml:trace>
  <inkml:trace contextRef="#ctx0" brushRef="#br0" timeOffset="125964.283">3375 13152,'-5'17,"2"1,0-1,0 1,2 0,0 0,1 0,1-1,3 16,-1 5,30 320,-13-557,-12 151,2 0,2 0,2 1,2 1,3 0,1 2,2 0,6-5,-17 31,0 2,1-1,1 2,0-1,1 2,1 0,0 1,1 0,0 1,1 1,0 1,1 0,0 1,1 1,0 1,0 0,0 2,1 0,0 1,0 1,3 1,55 1,-8 6</inkml:trace>
  <inkml:trace contextRef="#ctx0" brushRef="#br0" timeOffset="126387.051">4725 13236,'0'38,"9"455,-15-446,3-73,3 11,2 1,0-1,1 0,0 0,1 1,1 0,0 0,1 0,0 0,1 1,1 0,0 1,1 0,0 0,1 1,0 0,7-5,210-153,-220 164,198-118,-117 72</inkml:trace>
  <inkml:trace contextRef="#ctx0" brushRef="#br0" timeOffset="126836.989">6026 13494,'2'35,"2"-1,1 0,1 0,2 0,2-1,9 22,-18-52,-2-2,1 0,0 1,0-1,-1 0,1 1,0-1,0 0,0 1,0-1,0 1,1-1,-1 0,0 1,1-1,-1 0,1 0,-1 1,1-1,0 0,-1 0,1 0,0 0,0 0,0 0,0 0,0 0,0 0,0 0,0 0,0 0,0-1,0 1,1 0,-1-1,0 1,0-1,1 0,-1 1,0-1,1 0,-1 0,0 0,1 0,-1 0,1 0,-1 0,0 0,1-1,-1 1,0 0,0-1,1 1,-1-1,0 1,0-1,1 0,-1 0,0 1,0-2,12-26,-1 0,-2-1,-1 0,-2-1,0 0,-2 0,-1 0,-1-23,-4-95,1 144,-1 0,0-1,0 1,0 0,0 0,-1-1,1 1,-1 0,0 1,0-1,0 0,-1 0,0 1,1 0,-1-1,0 1,-1 0,1 0,0 1,-1-1,0 1,0 0,1-1,-1 2,0-1,-1 0,1 1,0 0,0 0,-1 0,-2 0,-5 1,0 0,0 1,0 0,0 1,0 0,1 1,-1 1,1-1,-1 2,1 0,0 0,1 1,0 0,-1 1,2 0,-1 0,1 1,0 1,1-1,-7 10,1 56,21-39</inkml:trace>
  <inkml:trace contextRef="#ctx0" brushRef="#br0" timeOffset="127209.789">6644 13961,'-41'62,"40"-62,-1-1,1 1,-1 0,1-1,-1 1,1-1,-1 1,1-1,0 0,-1 1,1-1,0 0,-1 0,1 0,0 0,0 0,0 0,0 0,0-1,0 1,0 0,0-1,1 1,-1 0,0-1,1 1,-1-1,1 1,0-1,-1 1,1-1,0 1,0-1,0 1,0-1,0 1,0-1,1-1,1-16,1-1,1 0,1 1,0 0,2 0,0 0,1 1,1 0,0 1,2 0,0 0,12-13,-16 19,49-64,4 2,2 3,48-39,-6 4,-34 31</inkml:trace>
  <inkml:trace contextRef="#ctx0" brushRef="#br0" timeOffset="124789.23">1922 12576,'-8'10,"-12"28,0 1,3 1,1 0,2 1,2 1,-6 40,14-65,-17 65,3 0,4 1,4 1,4 0,3 0,4 1,3-1,8 29,-11-104,0 0,0 0,1 0,0-1,0 1,1 0,0-1,1 0,0 0,0 0,0 0,1 0,1-1,-1 0,1 0,0 0,1-1,-1 0,1 0,1-1,-1 0,1 0,0-1,0 0,0 0,4 1,46 7,1-2,0-2,0-3,31-3,-22 1,222 17,-216-12</inkml:trace>
  <inkml:trace contextRef="#ctx0" brushRef="#br0" timeOffset="125102.045">1569 13311,'0'0,"0"0,0 0,0 0,0 0,0 0,13-4,16-6,21-8,24-10,27-13,24-11,18-8,6-3,-7 1,-14 4,-21 7,-28 13</inkml:trace>
  <inkml:trace contextRef="#ctx0" brushRef="#br0" timeOffset="128550.045">9073 13969,'-5'0,"1"0,-1-1,0 1,1-1,-1 0,0 0,1 0,0-1,-1 0,1 1,0-2,0 1,0 0,0-1,0 0,0 0,1 0,-1 0,1-1,0 1,0-1,0 0,1 0,-1 0,1 0,0 0,0 0,0-1,1 1,0-1,0 1,0-1,0 0,1 1,-1-1,1 0,0 0,1 1,-1-1,1 0,0 1,0-1,1-1,-1 2,0 0,0 1,0-1,1 0,-1 0,1 1,0-1,0 1,0-1,1 1,-1 0,1 0,0 0,0 0,0 0,0 1,0-1,0 1,1 0,-1 0,1 0,0 1,-1-1,1 1,0 0,0 0,0 0,0 0,0 1,0-1,4 1,129 18,-130-16,208 61,-143-39,1-3,0-3,54 5,-113-21,0-1,-1-1,1 0,0-1,-1 0,1-1,-1-1,0 0,1 0,-1-2,-1 1,1-2,-1 0,0 0,0-1,0 0,-1-1,-1-1,1 0,-1 0,-1-1,0 0,0-1,0 0,17-28,-2-2,-1 0,-2-1,-2-2,9-31,26-57,-42 110,-10 16</inkml:trace>
  <inkml:trace contextRef="#ctx0" brushRef="#br0" timeOffset="145156.096">7404 11410,'0'0,"28"-43,-3 12,2 1,0 1,2 2,2 1,0 1,1 1,1 2,2 2,0 1,1 1,0 3,2 0,0 3,0 1,34-5,43 13,-111 4,0 0,-1 0,1 1,-1-1,0 1,1 0,-1 0,0 0,0 0,0 1,0-1,-1 1,1 0,-1 0,1 0,-1 0,0 0,0 0,0 1,-1-1,1 1,-1-1,0 1,0-1,0 1,0 0,-1 0,0-1,1 2,-2 32,-1 0,-2 0,-2 0,-1-1,-2 0,-1 0,-2-1,-1 0,-14 23,-24 51,-4-3,-6-2,-47 60,27 22,-47 61,128-245,0-1,0 0,0 1,0-1,0 1,0-1,0 0,0 1,1-1,-1 1,0-1,1 0,0 0,-1 1,1-1,0 0,-1 0,1 0,0 1,0-1,0 0,0 0,0 0,0-1,0 1,0 0,1 0,-1-1,0 1,0 0,1-1,-1 1,0-1,1 0,-1 1,0-1,1 0,-1 0,1 0,-1 0,0 0,1 0,-1 0,1-1,-1 1,0 0,1-1,-1 1,0-1,1 1,-1-1,0 0,0 0,0 1,1-2,10 1,285-30,-212 18,0 3,0 4,1 4,2 4,-23 4</inkml:trace>
  <inkml:trace contextRef="#ctx0" brushRef="#br0" timeOffset="171412.22">2475 15498,'0'0,"0"0,-8 0,-5 0,0 0,1 0,3 0,3 0,26-4,34-5,36-3,40-5,36-5,26-3,14-3,5-5,-34 5</inkml:trace>
  <inkml:trace contextRef="#ctx0" brushRef="#br0" timeOffset="174029.508">9984 16201,'0'-3,"-1"0,1-1,0 1,1 0,-1-1,0 1,1 0,0-1,0 1,0 0,0 0,0 0,1 0,-1 0,1 0,0 0,0 0,0 1,0-1,0 1,1-1,-1 1,1 0,0 0,0 0,-1 0,1 1,0-1,0 1,1-1,-1 1,31-8,-1 1,2 1,-1 2,0 2,1 1,-1 1,1 2,0 2,-1 1,0 1,0 2,0 2,-1 1,-1 1,1 2,-2 1,18 11,25 14,-2 4,-1 2,-3 4,5 8,9 4,-80-59,0 0,0 1,0-1,0 1,1-1,-1 0,0 0,1 0,0 0,-1-1,1 1,0-1,0 1,0-1,0 0,0 0,0 0,0-1,1 1,-1-1,0 0,0 1,0-1,1-1,-1 1,0 0,0-1,0 0,0 0,1 0,-1 0,-1 0,1 0,0-1,0 0,0 1,0-2,10-17,0 0,-2 0,0-2,-1 1,-1-1,-2-1,3-12,6-13,14-39,-1 0</inkml:trace>
  <inkml:trace contextRef="#ctx0" brushRef="#br0" timeOffset="138157.879">14977 10447,'1'17,"100"708,-68-526,21 145,-53-329</inkml:trace>
  <inkml:trace contextRef="#ctx0" brushRef="#br0" timeOffset="138907.144">15128 11572,'0'0,"0"0,9-7,189-173,-138 143,2 3,1 2,49-16,4-2,2-33,-106 70</inkml:trace>
  <inkml:trace contextRef="#ctx0" brushRef="#br0" timeOffset="139495.142">15475 11302,'12'10,"0"0,0 0,1-1,1-1,-1 0,1 0,1-2,-1 0,1 0,2-1,26 12,16 10,-1 2,-2 2,-1 3,-1 3,29 27,182 157,-258-213,-3-3</inkml:trace>
  <inkml:trace contextRef="#ctx0" brushRef="#br0" timeOffset="135491.25">12529 13184,'190'11,"-155"-10,0-1,-1-2,1-1,-1-2,0-1,0-2,0-1,-1-1,-1-2,0-2,0-1,-2-1,0-1,0-2,9-10,-15 7,-2 0,0-2,-2 0,-1-2,-1 0,-1-1,10-22,-20 36,-1 0,0-1,-2 0,1 0,-2 0,0-1,0 1,-1-1,-1 1,-1-1,0 0,-1 0,0 1,-1-1,-1 1,0-1,-5-10,-5-4,-1 1,-1 0,-2 1,-1 1,-1 1,-1 0,-1 2,-1 0,-1 1,-1 2,-1 0,-1 2,0 0,-2 2,0 1,0 1,-1 2,-1 1,0 1,0 1,-1 2,0 1,-1 1,1 2,-1 1,-4 2,25 0,0 1,0 0,1 0,-1 1,1 0,-1 1,1 0,0 1,0 0,0 1,1 0,-1 0,1 1,1 0,-1 1,1 0,0 0,0 1,1 0,0 0,1 0,0 1,0 0,0 1,1-1,1 1,-1 2,-6 30,2 0,1 1,2-1,3 1,1 0,2 0,2 0,2 0,1 0,3 0,1-1,3 2,32 120,8-1,6-2,62 113,43 118,-38 26,-110-361</inkml:trace>
  <inkml:trace contextRef="#ctx0" brushRef="#br0" timeOffset="137236.56">13540 11636,'0'0,"0"0,0 0,10 5,9 3,11 3,12 1,15-2,19-4,18-7,17-9,9-9,4-9,-20 0</inkml:trace>
  <inkml:trace contextRef="#ctx0" brushRef="#br0" timeOffset="152066.229">14005 10657,'0'0,"0"0,0 0,0 0,7 13,7 20,10 22,9 29,6 30,6 39,-1 47,-3 46,-9-17</inkml:trace>
  <inkml:trace contextRef="#ctx0" brushRef="#br0" timeOffset="153063.669">14090 11222,'0'0,"0"14,10 153,32 164,-16-149,4 68,-5 107,-23-308,-1-29</inkml:trace>
  <inkml:trace contextRef="#ctx0" brushRef="#br0" timeOffset="153454.963">13676 11748,'0'0,"0"0,0 0,0 0,0 0,8 2,7 3,6-1,8 0,9-1,13-1,11-1,11-1,5 1,-2 0,-14 1</inkml:trace>
  <inkml:trace contextRef="#ctx0" brushRef="#br0" timeOffset="154590.133">13615 11700,'381'-32,"-6"41,-354-7</inkml:trace>
  <inkml:trace contextRef="#ctx0" brushRef="#br0" timeOffset="175199.437">13413 15660,'10'7,"21"5,0-1,0-2,1-1,0-1,1-2,-1-1,1-1,0-2,0-2,-1 0,28-7,-4 6,0-2,-1-3,1-3,-2-2,0-2,0-2,-1-3,-2-2,0-3,6-5,-44 19,0 0,0-1,-1-1,-1 0,0 0,0-1,-2-1,1 1,-2-2,0 1,-1-1,0 0,-1-1,-1 1,0-1,-1 0,-1-1,0 1,-2-1,1 1,-2-1,-1 1,-1-10,4 6,-1 1,-1 0,-1-1,0 1,-2 0,0 0,-1 0,-1 0,-1 0,-1 1,0 0,-1 0,-1 1,-1 0,0 1,-1 0,-1 1,0 0,-1 0,-1 2,0 0,-1 0,0 1,-3 0,-5 1,-1 2,1 1,-2 1,1 0,-1 2,0 1,0 1,0 1,0 2,-1 0,1 2,0 0,0 2,0 1,1 0,-1 2,1 1,1 1,0 1,0 1,1 1,0 1,1 1,-7 6,-6 4,2 1,0 2,2 1,1 1,1 1,1 2,2 0,2 2,1 1,1 1,2 0,2 2,1 0,2 0,1 2,3 0,1 0,2 0,-1 26,12 34,4 0,5 0,4-1,4-1,34 94,-23-72,14 37,-32-120</inkml:trace>
  <inkml:trace contextRef="#ctx0" brushRef="#br0" timeOffset="176222.377">14751 13579,'3'30,"103"448,-31-88,-75-391,0 1,1-1,-1 1,0-1,1 1,-1-1,0 1,1-1,-1 1,1 0,-1-1,1 1,-1-1,1 1,-1 0,1 0,-1-1,1 1,-1 0,1 0,-1 0,1 0,0 0,-1 0,1 0,-1-1,1 2,-1-1,1 0,0 0,-1 0,1 0,-1 0,1 0,-1 1,1-1,-1 0,1 0,-1 1,1-1,-1 0,1 1,-1-1,1 1,-1-1,1 1,-1-3,24-47,3 1,1 1,2 1,3 2,1 1,2 2,2 1,40-32,89-60,-88 73,-3-4,-2-2,-4-4,6-12,-38 22,-39 57,0 1,0-1,0 1,0 0,0 0,0-1,-1 1,1 0,-1 0,1 0,-1 0,1 0,-1 1,1-1,-1 0,0 1,1-1,-1 1,0 0,0 0,1-1,-1 1,0 0,0 0,1 1,-1-1,0 0,0 1,1-1,-1 1,0-1,0 1,0-1,-21 3,1 1,-1 0,1 2,0 1,0 1,1 0,0 2,0 0,1 1,1 2,0 0,1 0,0 2,1 0,0 1,2 1,0 1,1 0,0 0,2 2,0 0,-6 15,15-28,1 1,1-1,-1 1,1 0,0-1,1 1,0 0,0-1,0 1,1 0,1-1,-1 1,1-1,0 1,1-1,0 0,0 0,0 0,1 0,0-1,5 7,115 118,-111-119,289 229,-276-223</inkml:trace>
  <inkml:trace contextRef="#ctx0" brushRef="#br0" timeOffset="176659.705">16781 13181,'-21'134,"19"-118,-92 515,-36 52,-8-145,133-418</inkml:trace>
  <inkml:trace contextRef="#ctx0" brushRef="#br0" timeOffset="177637.078">17211 14463,'30'-27,"32"-23,1 2,3 4,1 2,2 3,2 3,1 4,51-15,-115 44,90-22,-95 25,-1 0,1 0,-1 0,1 0,-1 0,1 0,-1 0,1 1,-1 0,1-1,-1 1,0 0,1 0,-1 0,0 0,0 1,0-1,0 1,0-1,0 1,0 0,0-1,0 1,-1 0,1 0,-1 0,0 1,1-1,-1 0,0 0,0 1,-1-1,1 1,0-1,-1 1,1 0,0 26,-2 0,0 0,-2 0,-1 0,-1 0,-2-1,-1 0,-1 0,-1-1,-8 15,1-6,-2 0,-1-1,-2-1,-1-1,-1-1,-2-1,-1-1,-2-2,-1 0,-7 2,21-15,-9 5,2 0,1 2,0 1,2 0,0 1,-5 11,26-33,-1 0,1-1,0 1,-1 0,1-1,0 1,0-1,0 1,0-1,0 0,0 1,1-1,-1 0,0 0,1 0,-1 0,1 0,-1 0,1 0,-1 0,1-1,-1 1,1-1,0 1,-1-1,1 1,0-1,0 0,-1 0,1 0,0 0,0 0,-1 0,1-1,0 1,0 0,-1-1,1 0,6 2,545 49,-320-28,-195-19</inkml:trace>
  <inkml:trace contextRef="#ctx0" brushRef="#br1" timeOffset="184074.319">5761 17627,'-14'70,"6"40,5 0,5 0,4 1,5-2,6 0,3 0,22 58,-33-133,-4-4,2-1,1 1,2-2,0 0,2 0,1-1,1 0,1-1,3 1,-3-11</inkml:trace>
  <inkml:trace contextRef="#ctx0" brushRef="#br1" timeOffset="184697.062">5748 17955,'23'-21,"18"-15,3 1,0 2,2 2,1 2,2 2,1 2,0 3,2 1,51-12,-91 29,1 0,-1 1,1 0,0 1,-1 0,1 1,0 0,0 1,0 1,0 0,0 1,0 0,0 1,-1 0,1 1,-1 0,0 1,0 1,-1 0,0 0,0 1,0 1,-1 0,0 0,0 1,-1 0,0 1,6 8,-9-7,-1 0,0 0,0 1,-2 0,1 0,-1 0,-1 0,0 1,-1-1,0 0,-1 1,0-1,-1 1,0-1,-1 0,-1 1,0-1,0 0,-1 0,-1-1,0 1,-1-1,0 0,0-1,-4 4,-6 10,-2-1,-1-1,0 0,-2-2,0 0,-2-1,0-1,0-2,-2 0,-12 5,-11 1,-1-1,-1-3,-1-2,0-2,-47 6,28-8</inkml:trace>
  <inkml:trace contextRef="#ctx0" brushRef="#br0" timeOffset="172399.093">5832 16660,'31'166,"-41"-203,-32-177,41 202,0 0,2 0,-1 0,1 0,1 0,0 0,1 1,0-1,1 1,0-1,1 1,0 1,1-1,0 1,0 0,1 0,1 1,2-3,24-17,1 2,1 2,2 1,0 2,1 1,37-13,-16 6,29-15,-9 4</inkml:trace>
  <inkml:trace contextRef="#ctx0" brushRef="#br0" timeOffset="172831.993">7003 16851,'3'23,"-3"-20,0-1,1 0,-1 0,1 1,-1-1,1 0,0 0,0 0,0 0,0 0,0 0,1 0,-1 0,1-1,-1 1,1 0,-1-1,1 1,0-1,0 0,0 0,0 1,0-1,0 0,0-1,0 1,0 0,0 0,0-1,1 0,-1 1,0-1,0 0,1 0,-1 0,0 0,0-1,1 1,-1 0,0-1,0 0,0 1,0-1,0 0,0 0,0 0,0-1,0 1,0 0,1-2,7-6,1 0,-2-1,0 0,0-1,-1 0,0-1,-1 1,0-1,-1-1,0 1,-1-1,0 0,-1 0,-1-1,0 1,-1-1,0 0,-1 1,0-1,-2 0,1 0,-2 1,0-1,0 0,-1 1,-1 0,0-1,-1 2,-1-1,0 0,0 1,-1 0,-1 1,0 0,-6-7,11 13,0 2,-1-1,1 0,0 1,-1-1,0 1,0 0,0 0,0 1,0-1,-1 1,1 0,-1 0,1 1,-1-1,0 1,0 0,0 0,1 0,-1 1,0 0,0 0,0 0,0 1,0-1,0 1,0 0,1 1,-1-1,0 1,1 0,-1 0,1 0,0 1,0-1,0 1,0 0,0 0,0 1,1-1,0 1,-1 0,-1 2,0 0,1 0,0 0,0 1,0 0,1-1,0 1,0 0,1 1,0-1,0 0,1 1,0-1,0 1,1-1,0 1,0-1,0 1,1-1,1 1,-1-1,1 1,0-1,1 0,0 0,0 0,0 0,1-1,0 1,0-1,1 0,-1 0,1-1,1 1,-1-1,1 0,0 0,1 0,39 25</inkml:trace>
  <inkml:trace contextRef="#ctx0" brushRef="#br0" timeOffset="173123.24">8081 17074,'-12'12,"11"-10,0 0,0 0,0 0,0 0,-1 0,1-1,-1 1,0-1,1 1,-1-1,0 0,0 1,0-1,1 0,-1 0,-1-1,1 1,0 0,0 0,0-1,0 0,0 1,-1-1,1 0,0 0,0 0,0 0,-1 0,1-1,0 1,0-1,0 0,0 1,0-1,-2-1,-6-6,1 0,1 0,-1-1,2 0,-1 0,1-1,0 0,1-1,0 1,1-1,0 0,1 0,0-1,1 1,-1-8,-4-12,1-1,2 0,2 0,1 0,1 0,1 0,2-1,2 1,0 0,2 1,2 0,1 0,1 0,2 1,0 0,3 1,0 1,1 1,2 0,1 1,1 0,1 2,2 1,0 0,1 2,1 1,1 0,10-4,153-53,-101 51</inkml:trace>
  <inkml:trace contextRef="#ctx0" brushRef="#br0" timeOffset="169224.618">3093 16381,'-16'-3,"-453"-118,467 120,0 0,0 1,0-1,0 1,0-1,0 1,0 0,0 0,0 0,0 0,0 0,0 0,0 1,0-1,0 0,0 1,0 0,0-1,0 1,0 0,1 0,-1 0,0 0,1 1,-1-1,0 0,1 1,0-1,-1 1,1-1,0 1,0 0,0-1,0 1,0 0,0 0,0 0,1 0,-1 0,1 0,-1 0,1 0,0 0,0 0,0 0,0 0,0 0,1 12,0-1,1 0,0 0,1 0,0 0,2 0,-1-1,1 1,1-1,0 0,1-1,0 0,1 0,0 0,1-1,0 0,1-1,-1 0,7 4,13 8,1-1,1-1,1-1,0-2,1-2,24 8,71 16,1-5,2-5,1-7,0-5,2-6,-1-5,7-7,295-27,-348 17</inkml:trace>
  <inkml:trace contextRef="#ctx0" brushRef="#br0" timeOffset="169584.103">2825 16015,'0'0,"0"0,0 0,0 0,0 0,0 0,0 0,0 0,0 0,0 0,0 0,9 3,15-1,4 0</inkml:trace>
  <inkml:trace contextRef="#ctx0" brushRef="#br0" timeOffset="171050.176">3224 16130,'0'0,"0"0,0 0,0 0,0 0,0 0,0 0,6 2,8 2,9 0,11-2,16-3,19-4,18-6,14-5,6-6,-2-5,-19 2</inkml:trace>
  <inkml:trace contextRef="#ctx0" brushRef="#br0" timeOffset="172036.196">4805 16329,'-18'126,"20"181,-2-307,-1-1,1 1,0 0,-1-1,1 1,0 0,-1 0,1-1,-1 1,1 0,-1 0,1 0,0 0,-1-1,1 1,-1 0,1 0,-1 0,1 0,-1 0,1 0,-1 0,1 0,-1 0,1 1,0-1,-1 0,1 0,-1 0,1 0,-1 1,1-1,0 0,-1 0,1 1,-1-1,1 0,0 1,-1-1,1 0,0 1,0-1,-1 1,1-1,0 0,0 1,0-1,-1 1,1-1,0 1,-23-49,17 31,0-1,1 0,0 0,2-1,0 1,1-1,1 0,0 0,2 0,0 1,1-1,1 0,1 1,1 0,0 0,1 0,1 0,1 1,0 0,1 1,1 0,0 0,2 1,-1 1,2 0,0 0,1 1,0 1,0 0,11-5,19-11,1 3,1 1,1 3,1 1,50-12,-23 10</inkml:trace>
  <inkml:trace contextRef="#ctx0" brushRef="#br1" timeOffset="183377.478">2703 17186,'-20'15,"-66"64,110-70,65-1,0-3,0-4,0-4,0-4,7-5,-85 11,1281-162,-412 67,-581 81,1 14,-1 13,15 14,-14 11,243 65,156 23,-631-117,-4-1</inkml:trace>
  <inkml:trace contextRef="#ctx0" brushRef="#br1" timeOffset="186134.13">12521 16895,'0'0,"0"0,2 0,1133-39,163 35,-362 33,-666-19,-202-11</inkml:trace>
  <inkml:trace contextRef="#ctx0" brushRef="#br1" timeOffset="189522.34">13501 18213,'24'20,"8"-1,2-2,1-1,0-2,0-1,1-2,1-1,0-2,0-2,1-1,0-2,-1-2,38-3,-28 4,12 4,1-3,-1-2,1-2,-1-4,1-1,-2-4,1-2,-1-2,-1-3,24-13,-74 28,0-1,-1 0,0-1,1 0,-1 0,-1 0,1-1,0 1,-1-1,0-1,-1 1,1-1,-1 1,0-2,0 1,-1 0,1-1,-1 1,-1-1,0 0,0 0,0 0,0 0,-1 0,-1 0,1 0,-1-1,0 1,-1 0,0 0,-1-7,-5-11,-2 1,-1 0,0 0,-2 1,0 0,-2 1,-1 1,0 0,-2 1,0 1,-1 0,-1 1,0 1,-17-10,9 14,-1 0,-1 2,1 2,-2 0,1 2,-1 1,0 1,0 2,-1 1,1 1,-1 2,-17 2,44-3,3 0,-14-2,0 1,-1 0,1 1,-1 0,1 1,-1 1,1 1,0 0,0 1,0 0,0 1,1 1,0 0,0 1,0 1,1 0,0 1,1 0,0 1,0 1,-2 2,-1 18,2 0,1 0,1 2,2-1,1 1,2 0,1 1,1-1,2 1,2 0,1 0,3 15,36 670,-42-589,2-105</inkml:trace>
  <inkml:trace contextRef="#ctx0" brushRef="#br1" timeOffset="190658.974">15165 16990,'1'16,"16"295,-12-158,6-1,12 31,-23-183,1 0,-1 0,0 0,1 0,-1-1,1 1,-1 0,1 0,-1 0,1 0,-1 1,0-1,1 0,-1 0,1 0,-1 0,1 0,-1 0,0 1,1-1,-1 0,1 0,-1 1,0-1,1 0,-1 1,0-1,0 0,1 1,-1-1,0 0,0 1,1-1,-1 1,0-1,0 0,0 1,0-1,1 1,-1-1,0 1,0-1,14-23,183-178,-110 121,466-489,-553 569,0 0,-1 0,1-1,0 1,-1 0,1 0,0 0,0-1,-1 1,1 0,0-1,0 1,0 0,0-1,-1 1,1 0,0-1,0 1,0 0,0-1,0 1,0 0,0-1,0 1,0 0,0-1,0 1,0 0,0-1,0 1,0 0,0-1,1 1,-1 0,0-1,0 1,0 0,0-1,1 1,-1 0,0 0,0-1,-34 13,2 3,1 2,1 1,1 1,0 1,2 2,0 1,1 1,2 1,1 1,0 1,-12 21,31-42,0-1,1 1,-1 1,1-1,0 0,1 1,0 0,0-1,0 1,1 0,0 0,0 0,0 0,1 0,0 0,1 0,0 0,0 0,0 0,1 0,0 0,0 0,1-1,-1 1,2-1,-1 0,1 0,0 0,0 0,0-1,4 4,36 41,2-2,3-1,2-3,32 21,-47-36,1 0</inkml:trace>
  <inkml:trace contextRef="#ctx0" brushRef="#br1" timeOffset="192164.332">19062 16294,'26'10,"165"-11,-154-3,821-125,-614 86,-176 32</inkml:trace>
  <inkml:trace contextRef="#ctx0" brushRef="#br1" timeOffset="192681.205">19285 16629,'0'0,"1"9,0-1,1 1,-1 0,1-1,1 0,0 1,0-1,0 0,1 0,1-1,-1 1,1-1,0 0,1 0,-1-1,1 1,1-1,-1-1,1 1,0-1,0 0,1-1,0 0,1 1,36 12,2-3,0-1,0-3,1-1,0-3,0-2,1-1,-1-3,26-4,205-28,-154 9</inkml:trace>
  <inkml:trace contextRef="#ctx0" brushRef="#br1" timeOffset="198586.332">21897 15748,'0'0,"0"0,0 0,39 21,-22-17,0-2,1 0,-1-1,0 0,1-2,-1 0,0-1,0 0,0-2,0 0,0-1,11-5,-3 4,35-8,-1-2,0-2,-2-3,0-3,-1-2,-1-2,-2-3,-1-2,-2-2,-1-3,2-5,-7-2,-3-3,-1-1,-3-1,-2-3,-2-1,14-34,-42 76,0 0,-1 0,-1-1,0 1,-1-1,0 1,-1-1,0 0,-1 0,0 0,-1 1,-1-1,0 0,-1 1,0-1,-1 1,0 0,-1 0,-5-9,-12-32,-2 1,-3 1,-2 2,-2 0,-35-41,46 73,-1 0,-1 1,-1 1,0 1,0 1,-2 1,1 1,-2 2,1 0,-1 2,0 0,-1 2,1 1,-1 1,0 1,0 2,0 0,0 2,0 1,0 1,1 2,0 0,-10 5,6-2,0 1,0 1,1 2,1 1,0 1,1 1,1 2,0 1,2 0,0 2,1 1,1 1,1 0,1 2,-4 8,18-16,1 1,0-1,1 1,1-1,1 1,1 0,0 0,1 0,1 0,1 0,0 0,1-1,1 1,1-1,1 0,0 0,1 0,1-1,6 10,4 22,14 38,170 511,-180-515,6 14,-5 1,-3 2,-3 18,-16-68,-2 1,-2-1,-3 0,-8 34,10-60</inkml:trace>
  <inkml:trace contextRef="#ctx0" brushRef="#br1" timeOffset="200074.285">22836 13914,'31'16,"2"-7,0-2,1-2,0 0,0-3,23-1,-22 1,585-1,-547-6</inkml:trace>
  <inkml:trace contextRef="#ctx0" brushRef="#br1" timeOffset="201373.007">24493 12786,'0'0,"0"0,38 194,5-24,-5-30,-5 3,-7 0,-6 2,-1 85,-24-117,-4-102,11-21,28-47,3 2,2 1,3 2,1 1,3 2,2 3,2 1,2 2,1 2,3 2,29-15,121-67,-268 126,37 2,0 1,0 2,1 0,0 3,1 0,0 1,-6 7,30-20,1 1,0-1,0 1,0 0,0 0,0 0,1 0,-1 0,0 0,1 0,0 1,-1-1,1 0,0 1,0-1,0 1,1-1,-1 1,1 0,-1-1,1 1,0 0,0-1,0 1,0 0,1-1,-1 1,1 0,-1-1,1 1,0-1,0 1,0-1,0 1,1-1,64 77,-57-70,69 66,170 187,-240-252</inkml:trace>
  <inkml:trace contextRef="#ctx0" brushRef="#br1" timeOffset="201842.335">26319 12524,'-43'322,"3"-127,-9-2,-8-3,-9-2,-7-4,-92 164,116-253,36-66</inkml:trace>
  <inkml:trace contextRef="#ctx0" brushRef="#br1" timeOffset="202853.579">26252 13938,'0'0,"0"0,2-1,75-44,-22 10,2 2,1 3,1 3,1 2,2 3,11-1,-69 21,0 0,0 0,1 1,-1 0,0-1,1 1,-1 1,0-1,1 1,-1 0,1 0,-1 0,1 0,-1 1,0 0,1 0,-1 0,0 0,0 1,0 0,1-1,-2 2,1-1,0 0,0 1,-1 0,1-1,-1 1,0 1,0-1,0 0,-1 1,1 0,-1-1,1 1,-1 0,-1 0,1 0,0 0,-1 2,-1 16,-1 0,-1 0,0 0,-2 0,-1-1,-1 0,0 1,-2-2,0 1,-2-1,-8 14,-57 105,-5-4,-51 61,107-160,23-35,0 0,1 0,-1 0,0 0,1 0,-1 1,1-1,0 0,-1 0,1 0,0 1,0-1,0 0,0 1,0-1,0 0,0 0,0 1,0-1,1 0,-1 0,0 0,1 1,-1-1,1 0,-1 0,1 0,0 0,-1 0,1 0,0 0,0 0,0 0,0 0,0 0,0-1,0 1,0 0,0-1,0 1,0-1,1 1,-1-1,0 1,0-1,0 0,1 0,-1 1,0-1,0 0,1 0,-1 0,0-1,0 1,1 0,-1 0,0-1,0 1,1 0,-1-1,0 0,4 2,498 39,-287-3,-200-36</inkml:trace>
  <inkml:trace contextRef="#ctx0" brushRef="#br1" timeOffset="-210327.746">27004 16099,'0'0,"0"0,0 0,9-10,3-4,0 1,0 0,2 1,-1 0,1 1,1 1,0 0,0 1,1 1,0 0,1 1,0 1,0 0,0 2,1 0,-1 0,1 2,0 0,0 1,8 1,20 7,-3 0,-1-1,1-2,0-3,0-1,30-4,-47 1,-1-2,1-1,-1-1,0-1,-1-1,0-1,0-1,-1-1,-1-1,0-1,0-1,-2-1,0-1,5-7,14-17</inkml:trace>
  <inkml:trace contextRef="#ctx0" brushRef="#br1" timeOffset="-209466.178">29509 15159,'8'-13,"30"-62,-3-2,-4-1,-3-2,11-56,-29 101,149-525,-145 542,-1 44,29 129,-6 2,-8 1,-6 1,-7 1,-6 59,-5-154,0 9</inkml:trace>
  <inkml:trace contextRef="#ctx0" brushRef="#br1" timeOffset="-209046.738">29051 16521,'326'-129,"6"15,119-16,-237 74,3 9,2 10,186-7,-341 42</inkml:trace>
  <inkml:trace contextRef="#ctx0" brushRef="#br1" timeOffset="-208311.703">29911 17528,'29'858,"-29"-810,-2-16,2-1,1 0,2 0,1 0,1 0,1-1,5 10,-3-21</inkml:trace>
  <inkml:trace contextRef="#ctx0" brushRef="#br1" timeOffset="-207844.347">29927 17250,'65'-21,"-32"12,1 2,0 1,0 2,0 1,1 1,-1 3,34 3,-53-2,0 0,1 1,-2 1,1 0,0 1,-1 1,0 0,0 1,-1 0,1 1,-2 1,1 0,-1 1,-1 0,0 0,0 2,-1-1,0 1,-1 1,-4 1,0-1,-2 1,1 0,-2 0,0 1,-1-1,0 0,-1 1,-1-1,0 0,-1 1,0-1,-1 0,-1 0,0-1,-1 1,-1-1,0 0,0 0,-2-1,1 0,-1 0,-1-1,0 0,-1 0,-7 6,7-8,0 0,0-1,-1 0,0 0,0-1,-1-1,0 0,0 0,-1-1,-8 2,-26 6</inkml:trace>
  <inkml:trace contextRef="#ctx0" brushRef="#br1" timeOffset="-206789.274">29159 17874,'1'28,"9"44,3-1,3 0,3-1,4-1,2-1,3-1,17 25,-18-44,-24-74,-7-140,-9 0,-6 1,-13-30,17 100,-14-80,-6-28,8-2,10-1,8-22,8 226,1-1,0 1,-1 0,1-1,0 1,0 0,0 0,1-1,-1 1,0 0,1-1,0 1,-1 0,1 0,0 0,0 0,0 0,0 0,1 0,-1 0,0 0,1 0,0 1,-1-1,1 0,0 1,0 0,0-1,0 1,0 0,0 0,0 0,0 0,0 0,0 1,1-1,-1 1,0-1,1 1,-1 0,0 0,1 0,-1 0,0 0,1 1,395 19,-113-22,227-34,-159 7,-333 28,1-1,-1 0,1 2,-1 0,1 1,-1 1,0 1,16 5,-11 2</inkml:trace>
  <inkml:trace contextRef="#ctx0" brushRef="#br1" timeOffset="-199123.664">29942 17874,'21'-13,"174"-33,-157 39</inkml:trace>
  <inkml:trace contextRef="#ctx0" brushRef="#br1" timeOffset="-198317.185">30107 17285,'0'0,"0"0,0 0,0 0</inkml:trace>
  <inkml:trace contextRef="#ctx0" brushRef="#br1" timeOffset="-195959.197">32185 13476,'0'0,"-26"-36,22 30,-6-10,-1 0,0 0,-1 1,-1 1,0 0,-1 1,-1 0,0 1,0 1,-1 0,-1 1,-11-5,22 14,0 0,-1 0,1 1,-1 0,1 0,-1 0,1 1,-1 0,1 0,0 1,-1-1,1 1,0 1,0-1,0 1,1 0,-1 1,1-1,0 1,-1 0,2 0,-1 1,-1 1,-89 123,87-113,0 0,1 0,1 1,0 0,1 0,1 1,1-1,0 1,1 0,1-1,1 1,1 0,0 0,1 0,1-1,1 2,-4-16,1-1,-1 0,1 0,-1 1,1-1,0 0,0 0,0 0,0 0,1 0,-1 0,0-1,1 1,0 0,-1-1,1 1,0-1,0 1,-1-1,1 0,0 0,0 0,0 0,1 0,-1 0,0 0,0-1,0 1,1-1,-1 0,0 0,1 1,-1-1,0-1,0 1,1 0,-1-1,0 1,0-1,1 1,-1-1,0 0,0 0,0 0,0 0,0-1,0 1,-1 0,1-1,0 0,-1 1,1-1,0-1,23-22,-1-1,-1-1,-1-1,-2-1,-1-1,-1-1,4-10,24-40,-46 79,1 0,-1 1,1-1,0 1,-1-1,1 1,0-1,0 1,0-1,0 1,0 0,0-1,0 1,0 0,1 0,-1 0,1 0,-1 0,0 0,1 0,-1 1,1-1,0 0,-1 1,1-1,-1 1,1 0,0 0,0-1,-1 1,1 0,0 0,-1 1,1-1,0 0,-1 0,1 1,0-1,-1 1,1 0,-1-1,1 1,-1 0,1 0,-1 0,0 0,1 0,-1 0,0 0,0 0,1 1,26 21,116 69,-120-83</inkml:trace>
  <inkml:trace contextRef="#ctx0" brushRef="#br1" timeOffset="-195401.216">33072 12648,'-80'37,"50"-25,1 1,1 2,0 0,2 2,-1 1,-2 4,28-21,0 0,-1 0,1 0,0 0,0 0,0 0,-1 0,1 0,0 0,1 0,-1 0,0 1,0-1,0 0,1 1,-1-1,1 1,-1-1,1 0,0 1,-1-1,1 1,0-1,0 1,0 0,0-1,0 1,0-1,1 1,-1-1,0 0,1 1,-1-1,1 1,0-1,-1 0,1 1,0-1,0 0,0 0,0 1,0-1,0 0,0 0,0 0,0 0,1 0,69 33,-64-32,46 15,-36-13,1 1,-1 1,0 0,-1 1,0 1,0 0,0 1,-1 1,0 1,-1 0,4 5,-15-13,0 1,-1 0,1 1,-1-1,0 0,0 1,0-1,-1 1,1 0,-1-1,-1 1,1 0,0 0,-1-1,0 1,0 0,-1 0,1 0,-1-1,0 1,0 0,-1 0,1-1,-1 1,0-1,-2 4,-77 101,-29-6,61-63</inkml:trace>
  <inkml:trace contextRef="#ctx0" brushRef="#br1" timeOffset="-195052.695">31970 14535,'0'0,"0"0,0 0,1 7,3 7,3 7,4 6,6 4,4 3,4 0,3-2,-3-6</inkml:trace>
  <inkml:trace contextRef="#ctx0" brushRef="#br1" timeOffset="-194686.123">32913 14546,'2'22,"-3"161,62-285,8 19,-67 80,0 1,1-1,-1 1,1 0,0 0,0 0,0 0,0 1,0-1,0 1,0 0,0 0,0 0,1 0,-1 0,1 1,-1-1,0 1,1 0,-1 0,1 0,-1 1,0-1,1 1,-1 0,0 0,1 0,-1 0,2 2,79 88,-71-73</inkml:trace>
  <inkml:trace contextRef="#ctx0" brushRef="#br1" timeOffset="-194406.895">32443 14212,'0'0,"0"0,0 0</inkml:trace>
  <inkml:trace contextRef="#ctx0" brushRef="#br1" timeOffset="-193752.314">32570 16071,'13'39,"-2"1,-2 0,-2 0,-1 1,-2 0,-2 0,-2 2,-6-30,-4-34,-46-148,7-2,-3-56,44 171,43 68,-24-12,0-1,0-1,0 0,0 0,-1-1,1 0,-1-1,0 0,0-1,0 0,-1-1,1 0,-1 0,-1-1,1 0,3-4,63-39,-71 49,1 1,0 0,0 0,0 0,0 1,0 0,0 0,0 0,0 0,-1 1,1 0,0 0,-1 0,0 1,1-1,-1 1,0 0,0 0,-1 1,1-1,-1 1,1-1,-1 1,0 0,-1 1,1-1,-1 0,0 1,0-1,0 1,0 0,0 2,0-3,56 113,-5 2,-5 3,-5 1,16 87,-56-197,21 72</inkml:trace>
  <inkml:trace contextRef="#ctx0" brushRef="#br1" timeOffset="-193331.36">34072 15517,'0'0,"-21"0,-1 2,1 0,-1 1,1 0,0 2,0 1,1 1,0 0,0 1,0 2,1 0,1 1,0 0,0 2,1 0,1 1,0 1,1 0,1 1,0 1,0 1,6-4,1 1,1-1,0 1,1 0,1 0,0 0,1 1,1-1,0 1,1 0,1 0,1-1,0 1,0 0,2-1,0 1,1-1,0 0,2 0,-1 0,2-1,4 9,0-3,1 0,0 0,1-2,1 1,1-2,1 0,0 0,1-2,0 0,2-1,0-1,0 0,1-2,1 0,6 2,67 14,-6-12</inkml:trace>
  <inkml:trace contextRef="#ctx0" brushRef="#br1" timeOffset="-177929.507">26714 16497,'0'0,"-3"-8,-4-11,0 0,1-1,1 1,1-1,1 0,0 0,2-1,0 1,1 0,1 0,1-1,1 1,1 0,3-9,1-7,2 0,1 1,2 0,2 1,1 0,1 1,2 1,1 1,1 1,2 0,9-7,-28 32,1 1,0 0,0-1,0 1,0 1,1-1,-1 1,1 0,0 0,0 1,0 0,0 0,0 0,1 1,-1 0,0 0,1 0,-1 1,1 0,-1 0,1 1,-1 0,1 0,-1 0,0 1,0 0,0 0,0 1,0-1,0 1,1 1,39 27,-2 1,-1 3,-1 1,-3 2,0 2,-3 1,26 39,117 160,-177-237,0 0,1 0,-1 0,0-1,1 1,0-1,0 0,-1 0,1 0,1 0,-1 0,0-1,0 1,1-1,-1 0,0 0,1 0,-1 0,1-1,0 1,-1-1,1 0,-1 0,1 0,-1-1,1 1,-1-1,1 0,-1 0,1 0,-1-1,0 1,1-1,-1 1,0-1,0 0,0 0,-1-1,1 1,1-2,26-22</inkml:trace>
  <inkml:trace contextRef="#ctx0" brushRef="#br1" timeOffset="-176983.676">28068 16067,'0'0,"0"0,5-7,7-7,7-10,5-7,4-8,2-5,0-3,-1-4,-4-4,-6 9</inkml:trace>
  <inkml:trace contextRef="#ctx0" brushRef="#br1" timeOffset="-176345.763">28461 15621,'0'0,"0"0,-5 8,-6 10,-8 13,-7 12,-10 12,-9 7,-8 2,-9 0,6-12</inkml:trace>
  <inkml:trace contextRef="#ctx0" brushRef="#br1" timeOffset="-175188.749">28151 15952,'0'0,"0"0,-7 11,-9 12,-11 10,-11 9,-9 5,-7 3,-4 3,-3 0,-2 1,-2 0,10-9</inkml:trace>
  <inkml:trace contextRef="#ctx0" brushRef="#br1" timeOffset="-70243.404">28390 16584,'0'0,"0"0,-9 6,-6 6,0 0,1 0,0 2,1 0,1 0,0 1,1 1,1 0,0 0,1 1,1 0,1 0,0 1,-3 17,-37 126,8 1,7 2,7 2,7 13,9-89,4 0,4 0,3 1,5-1,4 0,4-1,3 0,4-2,5 0,2-2,5-1,3-2,4-1,3-2,4-2,3-2,3-3,21 18,-11-29,4-2,2-4,2-3,3-3,1-3,3-4,1-3,2-3,1-5,2-2,1-5,49 6,-44-13,1-4,0-4,1-5,0-3,0-4,-1-5,0-3,0-5,-2-3,0-5,46-19,-61 11,-2-3,-1-3,-1-3,-3-3,-2-4,-2-2,-2-2,-2-4,-3-2,-2-2,44-65,-50 53,-4-2,-2-1,-4-3,-4-1,-2-1,-5-2,-3-1,-3-1,-4-1,-4 0,1-71,-11 58,-5 1,-3 0,-6 0,-3 0,-4 1,-5 1,-4 1,-4 1,-26-51,20 58,-4 2,-3 2,-4 1,-4 3,-2 2,-5 3,-2 2,-18-12,40 50,-1 2,-1 2,-2 2,-1 2,-1 1,-1 3,-1 1,-1 2,0 3,-1 2,-1 1,-34-2,1 7,0 4,0 3,0 4,0 4,0 3,-20 8,31-8,-178 25,69-14,1 8,2 7,1 8,-15 14,142-39,1 3,1 1,1 2,1 3,1 1,2 2,1 2,2 2,-26 31,-207 213,250-248,1 1,1 1,2 1,2 0,1 1,2 1,1 1,2-1,2 2,1-1,2 1,1 11,3-28,2 0,0-1,1 1,2 0,0-1,1 0,1 0,1-1,1 1,1-1,0-1,2 0,1 2,18 33</inkml:trace>
  <inkml:trace contextRef="#ctx0" brushRef="#br1" timeOffset="142735.444">20680 4551,'0'0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6:08:01.5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128 1,'-10'31,"-16"95,6 1,-2 88,15-142,-18 186,10 2,12 0,12-1,33 196,-22-357,-15-178,-30-1077,15 872,7 226,0 22,1-1,2 1,1-1,2 0,1 1,3 0,8-31,-10 56,0 1,1 0,0 0,1 1,-1 0,2 0,-1 1,1 0,1 0,-1 1,1 0,1 0,-1 1,1 0,0 1,0 0,1 1,0 0,-1 0,4 0,13-3,1 1,-1 1,1 2,0 0,0 2,0 1,21 3,-26-1,-1 2,0 0,0 2,-1 0,0 1,0 2,0 0,-1 1,0 1,-1 0,8 8,-17-12,0 1,-1 1,0-1,0 1,-1 1,0 0,-1 0,0 0,0 1,-1 0,-1 0,0 1,0 0,-1-1,-1 1,0 1,-1-1,0 0,0 1,-2-1,1 3,-6 16,-2-1,-1 0,-1 0,-1-1,-2 0,-1 0,-1-2,-1 1,-1-2,-2 0,-1-1,0-1,-2-1,-1-1,-1-1,0 0,-2-2,-22 13,26-15,-1-2,0 0,-2-2,1 0,-2-2,1 0,-1-2,-1-1,0-1,-8 1,17-8,8-2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6:08:01.9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117 678,'-20'36,"-40"69,59-104,1 0,-1-1,0 1,1 0,-1-1,0 1,1-1,-1 0,0 1,0-1,0 1,1-1,-1 0,0 0,0 1,0-1,0 0,0 0,0 0,1 0,-1 0,0 0,0 0,0-1,0 1,0 0,1 0,-1-1,0 1,0 0,0-1,1 1,-1-1,0 1,0-1,1 1,-1-1,0 1,1-1,-1 0,1 0,-1 1,1-1,-1 0,1 0,0 1,-1-1,1 0,0 0,-1 0,1 0,0 1,0-1,0 0,0 0,0 0,0 0,0 0,0 0,0 1,1-1,-1 0,0 0,0 0,-1-27,1 1,1 0,1-1,1 1,2 0,1 0,1 1,1-1,1 2,11-23,-8 19,1 0,2 1,0 0,2 1,1 1,1 1,1 1,1 0,2 1,0 2,1 0,1 2,1 0,0 2,2 1,11-4,100-39,-73 33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6:15:19.040"/>
    </inkml:context>
    <inkml:brush xml:id="br0">
      <inkml:brushProperty name="width" value="0.1" units="cm"/>
      <inkml:brushProperty name="height" value="0.1" units="cm"/>
      <inkml:brushProperty name="color" value="#004F8B"/>
      <inkml:brushProperty name="ignorePressure" value="1"/>
    </inkml:brush>
    <inkml:brush xml:id="br1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36887 1105,'93'18,"-62"-13,-1 2,0 1,0 2,-1 1,0 1,-1 1,0 1,14 11,-37-20,0-1,-1 0,1 1,-1 0,0 0,0 0,-1 0,0 1,0 0,0-1,0 1,-1 0,0 0,0 1,-1-1,0 0,0 0,0 1,-1-1,0 1,0-1,-1 0,1 1,-1-1,-1 0,1 1,-1-1,0 0,-3 5,-95 165,92-167,7-9,0 1,0 0,0-1,0 1,0 0,0-1,0 1,0 0,0 0,0 0,0 0,0 0,1 0,-1 0,0 0,1 0,-1 1,1-1,-1 0,1 0,0 1,-1-1,1 0,0 0,0 1,0-1,0 0,0 0,0 1,0-1,0 0,1 1,-1-1,0 0,1 0,-1 0,1 1,-1-1,1 0,0 0,0 0,-1 0,1 0,257 82,-219-68,0 1,-1 2,-1 1,-1 2,17 13,-50-32,1 0,-1 0,0 0,0 0,1 0,-2 0,1 1,0 0,0-1,-1 1,0 0,1 0,-1 1,0-1,-1 0,1 1,-1-1,1 1,-1-1,0 1,0 0,0 0,-1-1,0 1,1 0,-1 0,-1-1,1 1,0 0,-1 0,0 0,0-1,0 1,0-1,-1 1,1-1,-1 1,-1 2,-11 7,1-1,-1 0,-1 0,0-2,-1 0,0-1,-1 0,1-1,-1-1,-1-1,0-1,1 0,-16 2,-9 2,-1-2,0-2,0-2,-41-1,-38-8</inkml:trace>
  <inkml:trace contextRef="#ctx0" brushRef="#br1" timeOffset="-7104.357">223 1969,'-5'9,"-8"18,-10 36,-8 47,-7 47,-1 40,4 25,9 16,13 10,19 8,22 4,24-7,20-21,13-33,7-40,-3-42,-7-40,-18-32</inkml:trace>
  <inkml:trace contextRef="#ctx0" brushRef="#br1" timeOffset="-6745.961">558 2648,'0'0,"1"7,2 13,5 23,8 28,8 28,7 22,8 14,6 7,6 3,7-4,6-9,4-14,0-16,-2-19,-12-23</inkml:trace>
  <inkml:trace contextRef="#ctx0" brushRef="#br1" timeOffset="-6478.011">1288 2279,'0'0,"0"0,0 0,-2 9,-5 12,-6 20,-13 25,-13 31,-13 29,-10 23,-3 16,3 5,7 0,13-11,11-16,12-20,9-31</inkml:trace>
  <inkml:trace contextRef="#ctx0" brushRef="#br1" timeOffset="-5828.095">1506 4547,'0'0,"0"0,0 0,0 0,0 0,0 0,15-6,18-10,19-12,20-15,-4 0</inkml:trace>
  <inkml:trace contextRef="#ctx0" brushRef="#br1" timeOffset="3.647">4053 1489,'17'-35,"58"-88,4 3,6 4,8 0,-74 91,-16 18,1 0,1 0,-1 0,1 0,0 1,1 0,0 0,0 0,0 1,0-1,1 2,0-1,0 1,0 0,0 0,1 1,0 0,0 0,-1 1,2 0,-1 0,0 1,0 0,5 1,17 9,1 2,-2 2,0 0,0 2,-1 1,-1 1,-1 2,20 17,-1 1</inkml:trace>
  <inkml:trace contextRef="#ctx0" brushRef="#br1" timeOffset="3.647">7886 2883,'-21'-11,"0"1,-1 1,0 1,0 1,-1 1,0 1,0 1,0 1,0 1,-1 1,-17 1,21 0,-1 1,1 0,0 1,0 2,0 0,0 1,0 1,1 0,0 2,0 0,1 1,0 1,1 1,0 1,1 0,0 1,0 0,2 1,0 1,0 1,2 0,0 0,1 1,0 1,1 0,2 0,-1 1,2 0,0 4,1 1,2-1,1 1,0-1,2 1,1 0,1 0,0 0,2-1,1 1,1-1,1 0,1 0,1 0,1-1,1-1,1 1,1-1,0-1,2-1,0 0,1 0,1-1,13 10,52 17,-44-33</inkml:trace>
  <inkml:trace contextRef="#ctx0" brushRef="#br1" timeOffset="3.647">8499 2098,'0'0,"0"0,8 0,12 0,17-1,22 0,20-2,14 0,8-3,7-1,2-2,0-3,-4-2,-10-2,-15-1,-19 1,-20 3</inkml:trace>
  <inkml:trace contextRef="#ctx0" brushRef="#br1" timeOffset="3.647">8560 2485,'0'0,"0"0,0 0,0 0,0 0,10 4,12 4,16 3,20 0,25-2,29-8,32-10,-8-5</inkml:trace>
  <inkml:trace contextRef="#ctx0" brushRef="#br1" timeOffset="3.647">4504 1954,'-1'16,"-53"1248,55-874,-1-379,1 0,1 0,0 0,0 0,1-1,1 1,-1-1,2 0,-1 0,2 0,-1 0,1-1,1 0,1 1,7 6</inkml:trace>
  <inkml:trace contextRef="#ctx0" brushRef="#br1" timeOffset="3.647">4491 2214,'8'-25,"2"12,1 0,0 1,1 1,0 0,0 0,1 1,1 1,0 0,0 1,0 0,1 1,0 1,1 0,-1 1,1 1,0 0,0 2,16-2,12-3,1 1,0 3,0 1,0 2,0 3,0 1,0 2,-1 3,0 1,0 2,4 3,40 30,-85-43,-1-1,1 1,-1 0,0 0,0 0,0 0,0 0,0 0,0 1,-1-1,1 0,-1 1,1 0,-1-1,0 1,0 0,0-1,-1 1,1 0,-1 0,1 0,-1 0,0 0,0 0,0 0,0-1,-1 1,1 0,-1 0,0 0,0 0,0 0,-9 12,-1 0,-1-1,0 0,-1-1,0 0,-1-1,-1-1,0 0,0-1,-1 0,0-2,-11 5,24-11,-295 127,265-118</inkml:trace>
  <inkml:trace contextRef="#ctx0" brushRef="#br1" timeOffset="3.647">5821 2735,'0'26,"-20"639,-1-847,-19-303,47 436,23 76,201 263,-228-287,0 0,0 0,0 0,0 0,1-1,0 1,-1-1,1 0,0 0,0 0,0-1,0 0,0 1,1-1,-1-1,0 1,0 0,1-1,-1 0,0 0,1-1,-1 1,0-1,1 0,-1 0,0 0,0 0,0-1,0 0,0 0,0 0,-1 0,1-1,-1 1,1-1,-1 0,2-2,15-11,-19 13,1 0,1 0,-1 0,0 1,1-1,-1 1,1 0,0 0,-1 0,1 0,0 0,1 0,-1 1,0 0,0-1,1 1,-1 1,0-1,1 0,-1 1,1-1,-1 1,1 0,-1 0,1 1,-1-1,1 1,-1 0,0 0,1 0,-1 0,0 0,0 1,0-1,133 177,-104-135,-2-6</inkml:trace>
  <inkml:trace contextRef="#ctx0" brushRef="#br1" timeOffset="3.647">4002 13450,'0'0,"0"0,7-3,17-6,27-13,37-18,39-17,-1 0</inkml:trace>
  <inkml:trace contextRef="#ctx0" brushRef="#br1" timeOffset="3.647">7289 14968,'0'0,"0"0,0 0,4 11,8 10,13 7,12 4,0-5</inkml:trace>
  <inkml:trace contextRef="#ctx0" brushRef="#br1" timeOffset="3.647">7405 14087,'0'0,"0"0,4 12,7 13,17 18,3 0</inkml:trace>
  <inkml:trace contextRef="#ctx0" brushRef="#br1" timeOffset="3.647">6091 14100,'-22'16,"-10"0,0-1,-1-2,-1-1,0-1,0-3,-1 0,0-2,-1-2,1-2,-2 0,-94 12,109-10,3-3,0 1,-1 1,1 1,1 1,-1 0,1 2,0 0,0 1,1 0,0 2,-4 3,20-12,1 1,0-1,0 0,0 1,0-1,0 0,0 1,0-1,0 1,0-1,1 0,-1 1,1-1,-1 0,1 1,-1-1,1 0,0 0,-1 0,1 1,0-1,0 0,0 0,0 0,0 0,0-1,0 1,1 0,-1 0,0-1,0 1,0 0,1-1,-1 1,0-1,1 0,-1 1,1-1,-1 0,0 0,1 0,-1 0,1 0,6 3,294 124,-300-126,1 0,-1 0,0-1,0 1,0 1,1-1,-1 0,0 0,0 1,-1-1,1 1,0 0,0 0,-1-1,1 1,-1 0,1 0,-1 1,0-1,0 0,0 0,0 0,0 1,-1-1,1 0,-1 1,1-1,-1 1,0-1,0 1,0-1,0 0,-1 1,1-1,-1 1,1-1,-1 0,0 1,0-1,0 0,0 0,0 0,0 0,-1 0,1 0,-1 1,-27 32,-2-1,-2-1,-1-2,-1-1,-2-2,-1-1,-17 7,41-24,-108 67,79-52</inkml:trace>
  <inkml:trace contextRef="#ctx0" brushRef="#br1" timeOffset="3.647">6311 13272,'-17'44,"-9"41,4 2,3 0,5 1,3 1,5 0,3 0,4 1,4-1,4 0,4-1,3 0,5-1,22 59,-20-70,3-2,3-1,4-2,2 0,4-3,2-1,38 45,-33-64,-10-20</inkml:trace>
  <inkml:trace contextRef="#ctx0" brushRef="#br1" timeOffset="3.647">6032 14175,'1'0,"-1"0,-1 0,1 0,9 0,11-1,21-2,29-8,34-11,35-15,29-16,-15 2</inkml:trace>
  <inkml:trace contextRef="#ctx0" brushRef="#br1" timeOffset="3.647">3695 13673,'-7'26,"-13"42,4 0,2 1,4 1,2 0,3 0,5 63,4-112,0 1,1-1,1 0,1 0,1-1,1 0,1 0,0-1,2 0,0-1,1-1,1 0,0 0,1-1,1-1,0-1,1 0,1-1,1-1,12 8,0-1,2-2,0-1,1-1,1-3,0 0,0-2,1-2,0-1,37 1,-22-6,-1-3,1-2,-1-3,0-1,29-10,22-8</inkml:trace>
  <inkml:trace contextRef="#ctx0" brushRef="#br1" timeOffset="3.647">3758 14119,'0'0,"0"0,0 0,9 0,17-2,28-7,37-13,37-18,32-19,-13 0</inkml:trace>
  <inkml:trace contextRef="#ctx0" brushRef="#br1" timeOffset="3.647">17537 14406,'3'9,"5"19,15 29,24 30,33 25,35 12,27-2,15-15,-1-25,-27-25</inkml:trace>
  <inkml:trace contextRef="#ctx0" brushRef="#br1" timeOffset="3.647">18310 14127,'0'0,"-3"12,-5 21,-8 29,-13 38,-15 36,-15 27,-9 14,-2 0,7-12,13-34</inkml:trace>
  <inkml:trace contextRef="#ctx0" brushRef="#br1" timeOffset="3.647">16021 13578,'0'0,"-19"3,14-1,0 1,0-1,0 1,0 0,0 0,0 1,1-1,0 1,0 0,0 0,0 1,0-1,1 1,0 0,0 0,0 0,1 0,-1 0,1 1,1-1,-1 0,0 3,-20 130,21-132,-3 64,2 0,4 0,3 0,2 0,4-1,3 0,3-1,15 39,-22-84,0 0,2-1,1 0,0 0,1-2,2 0,0 0,1-2,0 0,2 0,0-2,1-1,1 0,0-2,1 0,0-1,2-1,51 23,1-4,2-4,0-2,2-5,0-2,12-3,-4-2</inkml:trace>
  <inkml:trace contextRef="#ctx0" brushRef="#br1" timeOffset="3.647">15833 13808,'0'0,"0"0,0 0,13 11,17 9,22 6,24 0,23-4,24-9,22-13,17-12,9-14,-24-2</inkml:trace>
  <inkml:trace contextRef="#ctx0" brushRef="#br1" timeOffset="3.647">18987 15003,'266'1103,"-241"-957,-25-147,0 1,-1 0,1-1,0 1,-1 0,1 0,0 0,-1-1,1 1,-1 0,1 0,0 0,-1 0,1 0,-1 0,1 0,0 0,-1 0,1 0,-1 0,1 0,-1 0,1 0,0 0,-1 0,1 0,0 0,-1 1,1-1,-1 0,1 0,0 1,-1-1,1 0,0 0,-1 1,1-1,0 0,0 1,-1-1,1 0,0 1,0-1,0 0,-1 1,1-1,0 1,0-1,0 0,0 1,0-1,0 1,0-1,0 0,0 1,0-1,0 1,0-1,0 0,0 1,0-1,0 1,1-1,-1 0,0 1,0-1,0 1,1-1,-1 0,0 1,-25-32,-16-41,3-2,3-1,3-2,-14-60,8 33,6-2,4-1,5-1,4 0,6-2,0-89,12 176,0-1,2 0,1 1,1-1,1 1,0-1,2 1,1 1,1-1,1 1,0 1,2 0,1 0,0 1,2 0,0 1,1 1,1 0,0 1,1 1,7-4,-9 9,1 1,0 0,0 1,1 1,0 1,0 0,1 1,0 1,0 1,0 0,1 2,-1 0,1 1,-1 0,1 2,0 0,-1 1,0 1,1 1,-1 1,0 0,-1 1,0 1,0 1,0 0,4 4,-15-7,-1 0,0 1,0 0,0 0,0 0,-1 0,0 1,0 0,-1 0,0 0,0 0,-1 0,0 1,0-1,-1 1,1-1,-2 1,1 0,-1-1,0 1,-1 0,0-1,0 1,-1-1,0 1,0-1,0 1,-3 4,-7 15,-1 0,-1-1,-2 0,0-1,-1-1,-15 15,-34 37</inkml:trace>
  <inkml:trace contextRef="#ctx0" brushRef="#br1" timeOffset="3.647">19942 15692,'0'0,"0"0,0 0,0 0,0 0,0 0</inkml:trace>
  <inkml:trace contextRef="#ctx0" brushRef="#br1" timeOffset="3.647">19831 14466,'-9'30,"3"-8,2 0,0 0,1 0,1 0,1 1,1-1,1 1,2-1,2 13,-3-25,0-1,1 0,0 0,0 0,1-1,0 1,1-1,0 0,0 0,1 0,0-1,0 0,0 0,1-1,0 1,1-1,-1-1,1 0,0 0,1 0,-1-1,1 0,0-1,0 0,3 0,-1 0,1-1,0-1,1 0,-1 0,0-1,0-1,0 0,0-1,0 0,0-1,0 0,-1 0,1-2,-1 1,0-2,-1 1,1-1,-1-1,6-5,0 0,0-1,-1 0,0-2,-1 0,0 0,-2-1,0-1,-1 0,0 0,-1-1,6-18,-13 31,-1 0,1-1,-1 1,0-1,-1 1,1-1,-1 0,0 1,-1-1,1 0,-1 0,0 0,-1 1,1-1,-1 0,0 0,-1 1,1-1,-1 1,0-1,0 1,-1 0,0 0,0 0,0 0,0 0,-1 1,0-1,0 1,0 0,0 0,-1 0,0 1,1 0,-5-2,-7-2,0 1,0 1,0 0,0 1,-1 1,0 1,0 0,0 1,0 1,0 0,0 2,0 0,1 0,-1 2,1 0,-1 1,1 0,1 2,-1 0,1 0,0 2,1 0,0 0,0 1,1 1,0 0,1 1,0 1,1-1,1 2,0 0,1 0,0 0,1 1,1 1,0-1,-3 11,7 1,0 0,2-1,0 1,2 0,1 0,2-1,0 1,2-1,0 0,2 0,1-1,1 0,1-1,1 0,2-1,0 0,1-1,1 0,1-2,1 0,1-1,1 0,5 3,-12-11,-1-1,2 0,-1-1,1 0,1-1,-1 0,1-1,1-1,-1-1,1 0,0-1,0 0,12 0,33-2</inkml:trace>
  <inkml:trace contextRef="#ctx0" brushRef="#br1" timeOffset="3.647">21141 14430,'0'0,"-1"1,-58 57,3 2,3 3,2 2,3 2,-29 56,67-107,1 0,0 0,2 1,0 0,0 0,2 1,0 0,1 0,1 0,1 0,0 0,1 1,1-1,1 1,1-1,0 0,2 0,0 0,0 0,2 0,0-1,2 0,-1-1,2 1,0-1,1-1,4 5,-7-13,1 0,0-1,0 0,0 0,1-1,-1 0,2 0,-1-1,0 0,1-1,-1 0,1 0,0-1,0 0,0-1,0 0,1-1,-1 0,0 0,0-1,9-2,11-3,-1-2,-1 0,0-2,0-1,-1-1,18-12,58-34</inkml:trace>
  <inkml:trace contextRef="#ctx0" brushRef="#br1" timeOffset="3.647">21484 13065,'30'181,"24"62,10-2,10-4,11-3,10-4,10-4,49 66,-127-242,1-2,2-2,3 0,1-3,3 0,1-3,33 28,-23-43,-47-24,0-1,0 0,0 0,0 0,-1 0,1 0,0 0,0 0,0 0,0-1,0 1,0 0,0 0,0-1,-1 1,1-1,0 1,0-1,0 1,-1-1,1 1,0-1,-1 0,1 1,0-1,-1 0,1 1,-1-1,1 0,-1 0,1 0,-1 0,0 1,1-1,-1 0,0 0,0 0,0 0,0 0,0 0,0 0,0 0,0 0,0 0,0 0,0 1,0-2,-3-38</inkml:trace>
  <inkml:trace contextRef="#ctx0" brushRef="#br1" timeOffset="3.647">21009 13912,'0'0,"0"0,1 12,2 13,5 13,8 11,16 7,18 2,20-4,18-6,14-9,12-11,11-12,6-10,3-9,-5-6,-11-4,-25 0</inkml:trace>
  <inkml:trace contextRef="#ctx0" brushRef="#br1" timeOffset="3.647">22439 14764,'14'13,"18"14,1 0,1-3,1-1,1-1,1-2,1-2,0-1,26 6,-57-20,1 0,0 0,1-1,-1 0,0-1,0 0,1 0,-1-1,1 0,-1 0,0-1,1 0,-1 0,0-1,0 0,0-1,0 0,0 0,0-1,-1 0,0 0,1 0,-2-1,1 0,-1-1,6-5,2-9,-2-1,0-1,-1 0,-1 0,-1-1,-1 0,-2 0,0-1,-1 0,-1 0,-2 0,0 0,-2-1,0 1,-2-1,0 1,-5-14,7 30,0 1,-1 0,0 0,0 0,0 0,-1 0,0 0,-1 0,0 0,0 1,0-1,-1 1,0 0,0 0,0 0,-1 1,0-1,0 1,0 0,-1 1,0-1,1 1,-2 0,1 1,0-1,-1 1,0 1,1-1,-1 1,0 0,0 1,0-1,-1 1,0 1,-4 2,1 1,-1 1,1 0,0 0,1 1,-1 0,1 1,0 0,0 1,0 0,1 1,0 0,1 0,0 1,0 0,1 0,-2 3,-8 13,0 1,1 0,2 1,1 1,1 0,0 5,3-7,1 0,2 0,0 0,2 1,1 0,1 0,1 1,1-1,2 0,1 0,1 0,1-1,1 1,1-1,2 0,1-1,0 0,2-1,1 0,1 0,1-2,1 0,1 0,0-2,2 0,17 14,-26-28,1 0,-1-1,1 0,0 0,0-2,1 1,-1-1,1-1,0 0,-1-1,1 0,0-1,0 0,0 0,0-2,-1 1,1-2,0 1,-1-2,0 1,0-2,0 1,0-2,-1 1,5-4,57-32</inkml:trace>
  <inkml:trace contextRef="#ctx0" brushRef="#br1" timeOffset="3.647">23879 15242,'20'35,"53"67,-72-102,1 0,-1-1,0 1,0 0,0-1,0 1,0-1,0 0,0 1,0-1,0 0,0 1,0-1,0 0,0 0,-1 0,1 0,0 0,0 0,-1 0,1 0,-1 0,1 0,-1 0,0 0,1-1,-1 1,0 0,0 0,0 0,0 0,0-1,0 1,0 0,0 0,0 0,0-1,-1 1,1 0,0 0,-1 0,1 0,-1 0,0 0,1 0,-1 0,0 0,1 0,-1 0,0 0,0 0,0 1,0-1,-21-75,-3 2,-4 1,-3 1,-3 1,-3 2,-3 2,-13-12,30 41,-2 1,-2 1,-1 1,-2 2,-1 1,-2 1,0 2,-2 2,-21-11,54 35,-1 0,0 1,0-1,0 1,-1 0,1 0,0 1,-1-1,1 1,-1 0,1 0,-1 0,0 1,1-1,-1 1,0 1,1-1,-1 0,0 1,1 0,-1 0,1 1,-1-1,1 1,0 0,-1 0,1 0,0 1,0 0,-3 2,-1 10,1 0,0 0,2 1,-1 0,2 0,0 0,1 0,1 1,0-1,1 1,1 0,0-1,1 1,1-1,1 1,1-1,3 12,-1 3,1-1,2 0,0 0,3-1,0 0,1-1,2-1,1 0,1-1,2-1,0 0,1-2,2 0,0-1,1-1,8 4,-26-21,0-1,0 1,0-1,0 0,1-1,-1 1,1-1,0 0,-1 0,1-1,0 1,0-2,0 1,0 0,0-1,0 0,0-1,0 1,0-1,0 0,0-1,0 1,0-1,-1 0,1-1,0 1,-1-1,0 0,0-1,0 1,0-2,8-10,-1-2,-1 0,-1 0,0-1,-2 0,0 0,0-1,-2 0,-1-1,0 1,-1-1,-1 0,-1 0,-1-15,6-80,-5 0,-5 0,-5 0,-5 1,-5 0,-5 2,-32-94,43 165,4 9,-1 0,-2 1,-1 0,-1 1,-2 1,-5-8,12 34,11 28,123 537,-68-311,11-2,36 70,-45-172</inkml:trace>
  <inkml:trace contextRef="#ctx0" brushRef="#br1" timeOffset="3.647">29549 15043,'1'12,"4"28,4 36,6 25,4 6,0-15,-2-23</inkml:trace>
  <inkml:trace contextRef="#ctx0" brushRef="#br1" timeOffset="3.647">30199 15111,'-11'27,"-25"51,33-79,1-1,0 1,0-1,0 0,0 1,0-1,0 0,1 0,-1 0,0 0,1-1,0 1,0 0,-1-1,1 1,1 0,-1-1,0 1,0-1,1 0,0 1,-1-1,1 1,0-1,1-1,-6-22,2 0,1 0,1 0,1 0,1 1,2-1,0 0,4-9,-5 22,1 0,1 1,0-1,1 0,0 1,1 0,0 0,1 1,0 0,1 0,0 0,1 1,0 1,0-1,1 1,1 1,2-2,-7 7,1-1,0 1,0 1,1-1,-1 1,0 0,1 1,-1 0,1 0,-1 1,1 0,-1 0,1 0,0 1,-1 0,0 1,1 0,-1 0,0 0,0 1,0 0,0 1,0-1,-1 1,0 1,0-1,0 1,15 12,0 0,-2 1,0 1,-1 1,-1 1,-1 0,1 4,172 336,-161-307</inkml:trace>
  <inkml:trace contextRef="#ctx0" brushRef="#br1" timeOffset="3.647">31492 15425,'0'0,"8"-8,4-8,0-1,-1 0,0-1,-2 0,0-1,-1 0,-1 0,-1-1,0 1,-2-2,0 1,-1 0,-1-1,-1 1,-1-1,-1 1,-2-14,-19-47,22 80,0-1,-1 0,1 1,-1-1,0 1,1-1,-1 1,0 0,0-1,0 1,0 0,0 0,0-1,0 1,0 0,-1 0,1 0,0 0,-1 0,1 1,-1-1,1 0,-1 1,1-1,-1 1,1-1,-1 1,1 0,-1 0,0-1,1 1,-1 0,1 1,-1-1,0 0,1 0,-1 1,1-1,-1 1,1-1,-1 1,1 0,-1-1,1 1,0 0,-1 0,1 0,-1 1,-3 4,0 1,1 1,0-1,0 1,1 0,-1 0,2 0,-1 0,1 0,0 0,1 1,0-1,1 1,-1-1,2 1,-1-1,1 1,0-1,1 1,2 7,15 67,3 0,4-2,3-1,4-1,28 46,-13-21,-33-72,16 34,-3 1,-2 1,-4 2,1 15,-18-66,-2 0,0 0,-1 1,-1-1,-1 0,0 0,-2 1,0-1,-1 0,-1 0,-1 0,-1-1,0 0,-1 0,-1 0,-1-1,0 0,-4 3,5-8,0-1,0-1,-1 1,0-1,0-1,-1 0,-1 0,1-1,-1-1,-1 1,1-2,-1 1,-1-2,1 0,-1 0,0-1,0-1,0 0,0-1,0 0,-1-1,1 0,-1-1,1-1,-1 0,1-1,0-1,0 1,0-2,0 0,0-1,1 0,0-1,0 0,0-1,1 0,-9-7,13 7,0-1,1 1,-1-1,1 0,1-1,0 1,0-1,1 0,0 0,0-1,1 1,0-1,1 0,0 0,0 0,1 0,1 0,0 0,0 0,0 0,2 0,-1 0,1 0,1 1,3-10,5-15,1 1,2 1,2 0,1 1,1 1,18-23,48-56,1 14</inkml:trace>
  <inkml:trace contextRef="#ctx0" brushRef="#br1" timeOffset="3.647">33806 14984,'0'0,"2"9,2 13,4 13,1 8,2 1,0-6,-2-10</inkml:trace>
  <inkml:trace contextRef="#ctx0" brushRef="#br1" timeOffset="3.647">34315 14816,'8'29,"0"-4,-2 1,-1 0,0 0,-2 1,-2-1,0 0,-1 1,-3 10,-9-73,10 24,1 0,0 0,1-1,0 1,1 0,0 0,1 0,0 0,1 0,0 0,1 0,1 1,0 0,0 0,1 0,0 0,1 1,0 0,1 1,0-1,0 2,1-1,0 1,1 0,0 1,0 0,0 1,3-1,-8 6,1 0,-1 0,1 1,-1 0,1 0,-1 0,1 1,-1-1,1 1,-1 1,0-1,0 1,0 0,0 0,0 1,0-1,0 1,0 0,-1 0,0 1,0-1,0 1,0 0,0 0,-1 0,2 3,70 129,-74-132,0-4,0 1,0-1,0 0,0 1,0-1,0 0,-1 0,1 0,0 0,0 1,0-1,0-1,0 1,0 0,0 0,0 0,0 0,-1-1,1 1,0 0,0-1,0 1,0 0,-1-1,1 1,0-1,0 0,-1 1,1-1,0 0,-1 1,1-1,-1 0,1 0,-1 1,1-1,-1 0,0 0,1 0,-1 0,0 1,1-1,-1 0,0 0,0 0,0 0,0 0,0 0,0 0,0 0,7-10,-4 7,1 0,-1 0,1 0,-1 0,1 1,0 0,1 0,-1 0,1 0,-1 1,1 0,0 0,-1 0,1 0,0 1,0 0,1 0,-1 0,0 0,0 1,0 0,0 0,1 1,-1-1,0 1,0 0,0 0,0 1,0 0,0 0,0 0,-1 0,1 1,-1-1,0 1,1 0,-1 1,0-1,24 21,0 1,-1 1,-2 1,-1 1,-1 2,17 27,-25-36,0 1</inkml:trace>
  <inkml:trace contextRef="#ctx0" brushRef="#br1" timeOffset="3.647">35446 14971,'25'12,"1"-1,0-1,1-1,0-1,0-2,1 0,-1-2,1-1,0-2,2 0,-18-1,-1-1,1 0,-1 0,0-1,1 0,-1-1,0-1,-1 0,1 0,-1-1,1 0,-1-1,-1 0,1-1,-1 0,0 0,-1-1,0 0,0 0,0-1,-1 0,-1 0,0-1,0 0,2-5,-5 6,1 0,-2-1,1 1,-1-1,-1 0,1 1,-2-1,1 0,-1 0,-1 0,0 0,0 1,-1-1,-1 0,1 1,-1 0,-1-1,-3-6,4 10,0 1,1 0,-2 0,1 1,0-1,-1 1,0-1,0 1,0 0,-1 1,1-1,-1 1,0 0,0 0,0 0,0 1,0 0,-1 0,1 0,-1 0,1 1,-1 0,0 0,0 1,1 0,-1 0,0 0,0 0,1 1,-1 0,0 0,-3 2,1 0,0 0,0 0,0 1,0 0,1 0,0 1,0 0,0 0,0 0,1 1,0 1,0-1,0 1,1-1,0 2,0-1,1 0,0 1,0 0,1 0,0 0,1 1,-1-1,1 0,1 1,-1 5,0 8,0-1,2 0,0 1,2-1,0 1,1-1,1 0,1 0,1 0,4 6,2 3,2-1,1 0,1-1,1-1,2 0,0-1,2-1,1-2,1 0,1-1,9 6,-18-16,-1-2,2 1,-1-2,1 0,1-1,-1-1,2 0,-1-1,0-1,1-1,0 0,0-1,1-1,-1-1,0-1,0 0,1-1,-1-1,0-1,11-3,50-22</inkml:trace>
  <inkml:trace contextRef="#ctx0" brushRef="#br1" timeOffset="3.647">33920 14286,'0'0</inkml:trace>
  <inkml:trace contextRef="#ctx0" brushRef="#br1" timeOffset="3.647">33057 13689,'0'20,"1"186,8 0,10 0,23 87,-31-239,3-1,1 0,3-1,3-1,1-1,3-1,2-1,2-1,9 8,-38-55,-1 0,1 0,0 0,0 0,0 0,0 1,-1-1,1 0,0 0,0 0,0 0,0 0,-1 1,1-1,0 0,0 0,0 0,0 1,-16-14</inkml:trace>
  <inkml:trace contextRef="#ctx0" brushRef="#br1" timeOffset="3.647">32380 14326,'0'0,"0"0,8 0,10 1,14 0,18 1,20 0,17-2,16 0,7-3,2-2,-7-3,-10-2,-13-2,-21 2</inkml:trace>
  <inkml:trace contextRef="#ctx0" brushRef="#br1" timeOffset="3.647">28088 12750,'3'17,"7"43,16 75,21 89,19 74,10 37,2 1,-6-26,-9-42,-13-50,-12-51,-12-49,-11-45</inkml:trace>
  <inkml:trace contextRef="#ctx0" brushRef="#br1" timeOffset="3.647">28526 12141,'0'0,"3"15,3 26,2 49,2 64,5 73,2 60,4 37,5 11,4-13,4-32,3-45,3-48,-1-49,-6-49,-9-41,-7-31</inkml:trace>
  <inkml:trace contextRef="#ctx0" brushRef="#br1" timeOffset="3.647">27746 13490,'0'0,"0"0,0 0,0 0,9 4,14 4,16 4,23 2,25 0,23 1,20-2,13-2,9-3,0-2,-26-2</inkml:trace>
  <inkml:trace contextRef="#ctx0" brushRef="#br1" timeOffset="3.647">25846 13028,'-33'257,"11"1,11 188,9-268,8 0,11 27,-16-195,4 17,6-44,-10 13,-1 0,1 0,0 0,1 1,-1-1,1 0,-1 0,1 1,0-1,0 1,1 0,-1-1,1 1,0 0,-1 0,1 1,1-1,-1 1,0-1,0 1,1 0,0 0,-1 1,1-1,0 1,0-1,0 1,0 1,0-1,0 0,0 1,0 0,0 0,0 0,0 0,0 1,0 0,0 0,0 0,21 14,0 1,-1 1,-1 1,-1 2,0 0,-2 1,0 1,-2 1,0 0,-2 2,9 16,-24-40,204 364,-154-266,-51-100,1 0,-1 0,1 0,-1 1,1-1,-1 0,1 0,0 0,-1 1,1-1,0 0,0 0,-1 1,1-1,0 1,0-1,0 1,0-1,0 1,0 0,0-1,0 1,0 0,0 0,0 0,0 0,0-1,0 1,0 1,0-1,0 0,0 0,0 0,0 0,0 1,0-1,-1 1,1-1,0 0,0 1,0-1,0 1,0 0,-1-1,1 1,0 0,0 0,-1-1,1 1,-1 0,1 0,-1 0,1 0,-1-1,1 1,-1 0,0 0,1 0,-1 0,0 0,0 0,0 0,0 0,0 0,0 0,0 0,0 1,3-9,-3 5,0-1,0 1,0 0,1-1,-1 1,1-1,0 1,-1 0,1-1,0 1,0 0,1 0,-1 0,0 0,1 0,-1 0,1 0,0 0,-1 1,1-1,0 1,0-1,0 1,0 0,1-1,-1 1,0 0,0 1,1-1,-1 0,0 1,1-1,-1 1,1 0,-1-1,1 1,-1 0,0 1,1-1,-1 0,1 1,-1-1,0 1,1 0,-1 0,0 0,1 0,13 15,0 1,-1 0,-2 1,1 1,-2 0,-1 0,2 5,85 115,-96-139,-1 1,0 0,1-1,-1 1,0-1,1 0,-1 1,1-1,-1 0,1 0,-1 0,1 0,-1 0,1 0,-1 0,1 0,-1-1,0 1,1 0,-1-1,1 1,-1-1,0 0,0 0,1 1,-1-1,0 0,0 0,0 0,0 0,0 0,0 0,0-1,0 1,0 0,0 0,-1-1,1 1,-1 0,1-1,-1 1,1 0,-1-1,0 1,0-1,1 1,-1-1,0 1,0-1,-1 1,1-1,0 1,0-1,-1 1,34-163,-16 64</inkml:trace>
  <inkml:trace contextRef="#ctx0" brushRef="#br1" timeOffset="3.647">27160 14355,'0'0,"3"10,5 18,6 30,5 39,4 39,4 31,1 13,-1-5,-2-22,-4-30,-3-36,-5-35,-4-26</inkml:trace>
  <inkml:trace contextRef="#ctx0" brushRef="#br1" timeOffset="3.647">4105 16791,'-18'70,"-8"59,4 2,7 0,5 1,6 0,6 13,-15-366,-1-2,10 0,10-21,-5 234,-2 1,1 0,0 1,1-1,0 0,0 1,0-1,1 1,1 0,-1-1,1 1,1 0,-1 1,2-1,-1 1,1-1,0 1,0 0,1 1,5-5,-6 10,0 0,0 0,1 1,-1 0,0 0,1 1,-1-1,0 1,0 0,0 1,0-1,0 1,0 0,0 0,0 1,-1-1,1 1,-1 0,0 0,1 1,-2-1,1 1,1 2,162 171,-148-150,2-1,0-1,2-1,1 0,0-2,2-1,1-1,0-2,19 10,-35-23,-1-1,0-1,1 1,0-2,0 1,0-2,0 1,0-2,0 1,1-1,-1-1,0 0,0-1,0 0,0-1,-1 0,1 0,-1-1,1-1,-1 0,0 0,11-8,0-1,-1-1,0-1,-1-1,-1-1,0 0,-2-1,11-16,-26 34,-1 0,1 0,0 0,-1 1,1-1,0 0,0 0,-1 1,1-1,0 0,0 1,0-1,0 1,0-1,0 1,0 0,0-1,0 1,0 0,0 0,1 0,-1-1,0 1,0 0,0 1,0-1,0 0,0 0,0 0,0 1,0-1,0 0,0 1,0-1,0 1,0-1,0 1,0 0,0-1,0 1,-1 0,1 0,0-1,0 1,-1 0,1 0,-1 0,1 0,-1 0,1 0,-1 0,1 0,-1 0,0 0,0 0,0 0,1 0,-1 0,0 1,0-1,0 0,-1 0,1 0,0 0,0 0,0 0,-1 0,1 0,-1 0,1 0,2 6,142 488,-114-417</inkml:trace>
  <inkml:trace contextRef="#ctx0" brushRef="#br1" timeOffset="3.647">6343 17858,'0'0,"0"0,0 0,0 0,0 0,0 0</inkml:trace>
  <inkml:trace contextRef="#ctx0" brushRef="#br1" timeOffset="3.647">6287 16966,'0'0,"0"0,0 0,0 0,0 0</inkml:trace>
  <inkml:trace contextRef="#ctx0" brushRef="#br1" timeOffset="3.647">7966 14705,'8'16,"178"237,-107-148,-5 3,-5 4,5 22,-63-106,-12-33,-5-14,0-1,2 1,0-1,1 0,1-1,1 1,1 0,1 0,0-1,2 1,0 0,1 0,1 1,1-1,1 1,0 1,2-1,0 1,1 0,1 1,0 0,12-13,-19 27,0-1,0 1,1 0,-1 0,0 0,1 1,0 0,0 0,-1 0,1 0,0 1,1-1,-1 1,0 1,0-1,0 1,1 0,-1 0,0 0,0 1,0 0,1 0,-1 0,0 0,0 1,-1 0,1 0,0 1,0-1,-1 1,0 0,1 0,-1 0,0 1,3 3,23 22,-1 1,-1 1,-2 1,-1 2,15 27,14 18,-54-80,0 0,0-1,0 1,0 0,0-1,0 1,0 0,1 0,-1-1,0 1,1 0,-1 0,1-1,-1 1,1 0,0 0,0 0,-1 0,1 0,0 0,0 0,0 0,0 0,0 0,0 0,0 1,0-1,0 0,1 1,-1-1,0 1,0-1,0 1,1 0,-1-1,0 1,1 0,-1 0,0 0,1 0,-1 0,0 0,1 0,-1 1,0-1,0 0,1 1,-1-1,0 1,0-1,0 1,1 0,-1-1,0 1,0 0,0 0,0 0,0 0,-1 0,1 0,0 0,0 0,0 0,-1 0,1 0,-1 1,1-1,-1 0,1 0,-1 1,54-148,-41 100,3 2,2 0,1 0,2 2,2 0,2 2,21-24,-40 57,0 0,0 1,1-1,0 2,0-1,1 1,0 0,0 1,0 0,0 0,1 0,-1 1,1 1,0-1,0 2,0-1,0 1,0 0,0 1,0 0,0 1,0-1,0 2,0-1,0 1,0 1,0 0,2 1,29 14,0 2,-1 1,0 2,-2 2,-1 1,-2 2,0 1,15 19,26 26</inkml:trace>
  <inkml:trace contextRef="#ctx0" brushRef="#br1" timeOffset="3.647">11040 14737,'0'0,"-11"4,-32 14,16-10,1 0,0 2,1 1,0 1,1 1,0 1,1 1,1 1,0 1,2 1,-1 1,2 1,1 1,1 0,0 1,0 3,6 4,0-1,2 1,2 1,0 0,2 0,1 0,2 0,1 1,1-1,1 1,2-1,1 0,2 0,0 0,3-1,10 28,-17-47,1 0,1 0,-1 0,1 0,1-1,0 0,0 0,1 0,0 0,1-1,-1 0,2 0,-1-1,1 0,0 0,1-1,2 2,-6-8,0 0,-1 0,1-1,0 1,0-1,-1 0,1 0,-1-1,1 1,-1-1,0 0,1-1,-1 1,0 0,0-1,-1 0,1 0,-1 0,1-1,-1 1,0-1,0 0,0 0,-1 0,0 0,1 0,-1 0,-1-1,1 1,0-3,142-338,-143 344,-1-1,1 1,0-1,0 1,0 0,-1-1,1 1,1 0,-1-1,0 1,0 0,0 0,1 0,-1 0,0 0,1 0,-1 1,1-1,-1 0,1 1,-1-1,1 1,-1-1,1 1,0 0,-1 0,1 0,0 0,-1 0,1 0,-1 0,1 0,0 1,-1-1,1 0,-1 1,1 0,-1-1,1 1,-1 0,1 0,-1 0,0 0,1 0,50 62,-48-57,47 78,-36-56,1-1,1-1,1 0,1-1,2-1,0-1,11 8,-29-29,-1 0,1 0,-1 0,1 0,0 0,0-1,0 0,0 1,0-1,0 0,0 0,0-1,0 1,1-1,-1 1,0-1,0 0,1 0,-1-1,0 1,0-1,2 0,22-12</inkml:trace>
  <inkml:trace contextRef="#ctx0" brushRef="#br1" timeOffset="3.647">11454 13721,'6'19,"94"301,-49-141,8-2,7-3,8-2,33 45,-88-182,1 0,1-2,2 0,1-2,2-1,1-1,1-1,2-1,0-2,2-1,18 10,-44-30,1 0,-1 0,1-1,0 0,0 0,0-1,0 0,1 0,-1-1,0 1,1-2,-1 1,1-1,-1 0,1-1,-1 0,0 0,1 0,-1-1,0 0,0 0,0-1,0 0,0-1,-1 1,1-1,32-43,-13-7</inkml:trace>
  <inkml:trace contextRef="#ctx0" brushRef="#br1" timeOffset="3.647">11259 14275,'0'0,"0"0,19 10,30 11,46 9,53 3,54-5,51-13,-16-8</inkml:trace>
  <inkml:trace contextRef="#ctx0" brushRef="#br1" timeOffset="3.647">12696 15003,'-6'32,"6"-31,-1 0,0 1,0-1,0 1,1 0,-1-1,1 1,-1 0,1-1,0 1,0 0,-1-1,1 1,0 0,1 0,-1-1,0 1,0 0,1-1,-1 1,1 0,-1-1,1 1,0-1,0 1,0-1,0 1,0-1,0 1,0-1,0 0,0 0,1 0,-1 0,0 0,1 0,-1 0,1 0,-1 0,1 0,-1-1,1 1,0-1,-1 1,1-1,0 0,-1 0,1 1,0-1,32 1,0-1,-1-2,1-1,-1-1,1-2,-1-1,-1-2,4-3,-30 11,35-9,0-1,0-1,-1-3,-1-1,0-2,-1-2,-2-1,0-2,-1-1,-1-2,-1-2,19-21,-47 44,0 0,-1 0,1-1,-1 0,-1 1,1-1,-1-1,0 1,0 0,-1-1,1 1,-1-1,-1 0,0 0,0 0,0 0,-1 0,0 1,0-1,0 0,-1 0,0 0,-1 0,1 0,-1 1,-1-1,1 1,-1-1,0 1,-1 0,0 0,1 0,-3 0,-9-6,0 0,-1 2,-1 0,0 1,0 0,-1 2,0 0,0 1,-1 0,0 2,0 0,0 1,0 1,0 1,-1 1,1 0,0 2,0 0,0 1,0 1,0 1,1 0,-1 1,4-1,1 0,0 0,-1 1,2 1,-1 1,1 0,0 0,1 1,0 1,0 0,1 1,0 0,1 0,0 1,1 1,1 0,0 0,0 0,1 1,1 0,1 1,0-1,0 1,2 0,0 0,0 0,2 1,0-1,0 0,2 1,0-1,2 15,5-9,0 1,2-2,0 1,1-1,1-1,1 0,0-1,1 0,2-1,-1-1,2 0,0-1,1-1,0-1,2 0,-1-2,1 0,1-1,-1-1,2-1,-1-1,1 0,0-2,1-1,-1-1,16 1,2-4,-1-2,1-2,-1-1,0-2,20-8,66-20</inkml:trace>
  <inkml:trace contextRef="#ctx0" brushRef="#br1" timeOffset="3.647">8377 17041,'5'113,"5"-1,5-1,4 0,6-1,11 21,-18-78,-6-108,0-53,-5 21,3 1,4 0,4 1,4 1,3 0,26-53,-45 123,2 0,0 1,1-1,0 2,1-1,0 1,1 1,11-10,-18 17,0 1,1 0,-1 0,0 1,1-1,0 1,-1 0,1 0,0 0,0 1,0 0,0 0,0 0,0 1,1-1,-1 1,0 1,0-1,0 1,0-1,0 1,0 1,0-1,0 1,0 0,0 0,-1 0,4 3,8 9,0 0,-1 1,-1 1,0 1,-1 0,-1 1,-1 0,0 1,-1 0,-1 0,-1 1,-1 0,-1 1,1 6,64 272,-73-454,3 138,-2 2,0-1,2 0,0 1,0-1,2 1,0 0,0-1,2 1,0 0,1 1,6-14,-8 26,-1 1,1-1,-1 1,1 0,0 0,-1 0,1 0,0 0,-1 1,1 0,0 0,0 0,0 0,-1 1,1-1,0 1,0 0,-1 0,1 0,-1 1,1-1,-1 1,0 0,1 0,-1 0,0 0,0 1,0-1,-1 1,1 0,-1 0,1 0,-1 0,0 0,1 2,48 50,-2 3,-3 1,-3 2,31 59,31 43,-74-119</inkml:trace>
  <inkml:trace contextRef="#ctx0" brushRef="#br1" timeOffset="3.647">10750 17559,'-36'-101,"23"74,-1 1,-2 0,0 1,-2 1,0 1,-2 0,-1 1,-16-13,25 25,0 0,-1 0,0 2,-1-1,0 2,0 0,-1 0,0 1,0 1,0 1,-1 0,0 1,1 0,-1 2,0 0,0 0,-3 2,13-1,-1 0,1 1,0 0,-1 0,1 0,0 1,0 0,0 0,0 1,0-1,1 1,-1 1,1-1,0 1,0 0,0 0,0 0,1 1,-1 0,1 0,0 0,1 0,-1 0,1 1,0 0,1-1,-1 1,1 0,0 0,1 1,-1-1,1 0,0 1,1-1,0 0,0 1,0-1,1 1,0-1,0 0,0 0,1 1,0-1,2 4,0-2,0 1,1-1,0 0,0 0,1-1,0 1,0-1,1 0,0-1,0 0,1 0,-1 0,1-1,1 0,-1-1,1 0,-1 0,1-1,0 0,1 0,-1-1,0-1,1 1,-1-1,1-1,-1 0,1 0,-1-1,1 0,-1-1,0 0,1 0,-1-1,0 0,-1-1,1 0,0 0,-1-1,0 0,0 0,95-118,-91 163,-12-21,1 1,1 0,1-1,1 1,0-1,2 0,0 0,1-1,1 0,0 0,2-1,0 0,1 0,0-1,1-1,1 0,1 0,0-1,1-1,0-1,1 0,4 2,45 16,-5-7</inkml:trace>
  <inkml:trace contextRef="#ctx0" brushRef="#br1" timeOffset="3.647">11228 17145,'85'99,"4"-4,79 65,-80-78,13 14,70 69,7-9,44 21,-103-110,-84-58</inkml:trace>
  <inkml:trace contextRef="#ctx0" brushRef="#br1" timeOffset="3.647">12215 17017,'0'0,"0"0,0 0,0 0,-5 8,-9 11,-11 16,-18 21,-19 25,-20 20,-14 13,-5 6,2-3,10-4,13-7,15-8,14-11,15-20</inkml:trace>
  <inkml:trace contextRef="#ctx0" brushRef="#br1" timeOffset="3.647">14042 15934,'0'0,"0"0,3 9,9 37,-1 1,-3 0,-2 1,-2-1,-2 1,-2 0,-2 0,-2 0,-6 19,5-28,-3 0,-1 0,-1 0,-2-1,-2-1,-2 0,-1-1,-2-1,-1-1,-2 0,-1-2,-1-1,-2 0,-1-2,-2-1,0-2,-2 0,-1-2,-13 6,65 4,10 6,-2 0,-2 2,-1 1,-3 1,-1 1,-3 1,-1 0,-3 1,-2 1,0 5,63 427,-74-462,0-1,2 1,0 0,1-1,1 0,0 0,1 0,1-1,1 0,0 0,1-1,1 0,0 0,1-1,1 0,0-1,0-1,8 5,58 26,2-12</inkml:trace>
  <inkml:trace contextRef="#ctx0" brushRef="#br1" timeOffset="-81382.848">8752 8278,'0'0,"-16"2,1 1,0 1,0 0,1 0,-1 2,1 0,0 0,1 2,-4 2,3-3,-14 8,0 2,1 1,0 1,2 1,0 1,2 1,0 2,2 0,0 1,2 1,-4 7,14-18,0 0,1 1,1 0,1 0,0 0,1 1,0 0,2 0,0 0,1 0,0 1,2-1,0 1,1-1,0 0,2 1,0-1,1 0,0 0,2-1,4 11,-4-13,0-1,1 0,0 0,1-1,0 0,1 0,0-1,1 0,0-1,1 0,0 0,0-1,1-1,0 0,1 0,0-2,0 1,1-2,-1 0,1 0,0-1,1-1,-1 0,0-1,1-1,-1 0,3-1,33-9</inkml:trace>
  <inkml:trace contextRef="#ctx0" brushRef="#br1" timeOffset="-81077.953">9023 6043,'0'0,"10"12,14 21,20 29,15 34,8 33,-1 28,-8 27,-13 34,-17 43,-19 50,-22 43,-24 21,-24-6,-22-25,-21-36,7-70</inkml:trace>
  <inkml:trace contextRef="#ctx0" brushRef="#br1" timeOffset="-83590.041">5045 5997,'-8'12,"-15"31,-25 61,-25 79,-17 77,-3 53,9 26,16 2,22-14,22-27,25-33,20-38,18-42,13-39,7-39,3-31,-10-30</inkml:trace>
  <inkml:trace contextRef="#ctx0" brushRef="#br1" timeOffset="-82516.921">5050 7054,'0'0,"0"0,2-2,301-391,-280 368,2 1,1 1,0 1,2 2,15-9,-35 24,0 0,1 1,-1 0,1 1,-1 0,1 0,0 1,0 0,1 0,-1 1,0 0,0 1,1 0,-1 0,0 1,0 1,0-1,1 1,-2 1,1 0,0 0,6 4,21 15,-1 2,-2 1,0 2,-2 2,22 24,0-1,11 10</inkml:trace>
  <inkml:trace contextRef="#ctx0" brushRef="#br1" timeOffset="3.647">6531 8993,'0'0</inkml:trace>
  <inkml:trace contextRef="#ctx0" brushRef="#br1" timeOffset="-82905.005">5478 7314,'-4'16,"-5"77,3 1,5-1,4 14,0 16,-3 64,-2 57,11-1,11-1,10 5,-28-239,2 24,2 0,2 0,0-1,2 0,2 0,13 25,-13-50,-8-35,-24-396,-35-393,54 784,-1 8,1 0,1 0,1 1,1-1,1 1,2-1,1 1,0 0,4-5,-7 24,1 0,0 0,-1 0,2 1,-1-1,1 1,0 0,0 1,0-1,1 1,-1 0,1 0,0 1,0-1,1 1,-1 1,1-1,-1 1,1 1,0-1,0 1,-1 0,5 0,162 7,-170-5,20 0,1 1,-1 1,0 1,0 1,-1 1,1 1,-1 1,-1 1,0 1,0 1,-1 0,8 7,-24-12,-1 1,0-1,-1 0,1 1,-1 0,0-1,-1 1,1 0,-1 0,-1 0,1 0,-1 0,-1 0,1 0,-1 0,0 0,-1-1,1 1,-2 0,1-1,-1 1,1-1,-2 0,1 0,-1 0,0 0,0 0,-5 4,-24 42,-2-1,-3-2,-1-1,-3-2,-2-3,-35 28,28-29</inkml:trace>
  <inkml:trace contextRef="#ctx0" brushRef="#br1" timeOffset="-81787.954">6814 8508,'1'13,"76"450,-74-445,-11-38,-47-152,9-2,-8-76,56 215,24 60,-13-10,7 8,-7-6,1-1,0-1,1 0,1-1,0 0,1-2,0 0,1 0,15 6,-27-17,0 0,0 0,0 0,0-1,0 0,0 0,0-1,0 1,0-1,-1-1,1 1,0-1,0 0,-1 0,1-1,3-2,83-14,-69 26,0 0,-1 2,0 1,0 0,-1 2,0 0,-1 1,-1 2,7 6,1-1,160 112,-136-97</inkml:trace>
  <inkml:trace contextRef="#ctx0" brushRef="#br1" timeOffset="-85009.725">3196 7057,'-8'9,"-7"13,0 2,2-1,0 2,2 0,1 0,1 1,1 0,-2 15,4-21,-17 60,4 0,4 1,3 0,4 1,3 0,4 0,3 1,4-1,4 0,14 54,-22-125,0 0,1 0,0 0,1 0,0 0,1-1,0 0,1 0,0 0,0-1,1 1,0-2,1 1,0-1,1 0,-1-1,1 0,1 0,7 4,33 9,0-3,2-1,0-3,0-2,1-3,1-1,-1-3,1-3,-1-1,17-5,1 3</inkml:trace>
  <inkml:trace contextRef="#ctx0" brushRef="#br1" timeOffset="-84698.995">2998 7871,'0'0,"0"0,0 0,8 0,11 0,17-1,18-1,18-3,14-2,12-3,11-3,6-2,4-3,-20 2</inkml:trace>
  <inkml:trace contextRef="#ctx0" brushRef="#br1" timeOffset="-84421.479">2869 6970,'0'0,"0"0,0 0,0 0,13 0,16-1,20-2,24-4,25-7,28-9,26-9,-12 2</inkml:trace>
  <inkml:trace contextRef="#ctx0" brushRef="#br1" timeOffset="-68632.965">11863 11661,'0'0,"-11"8,-10 8,-8 7,-3 3,2 1,6-1,9-2,14 0,23 0,29-3,35-4,36-11,33-15,21-17,5-17,-29 0</inkml:trace>
  <inkml:trace contextRef="#ctx0" brushRef="#br1" timeOffset="-68352.437">11444 12499,'0'0,"0"0,0 11,4 9,6 4,8 1,15-3,23-12,34-17,41-24,36-25,-11-3</inkml:trace>
  <inkml:trace contextRef="#ctx0" brushRef="#br1" timeOffset="3.647">15846 13129,'0'0,"0"0,0 0,14 8,22 8,33 10,37 9,43 7,39 9,-13-4</inkml:trace>
  <inkml:trace contextRef="#ctx0" brushRef="#br1" timeOffset="-67511.942">14882 11720,'0'0,"3"8,7 10,11 12,16 9,20 5,19-1,20-5,16-10,15-14,12-15,6-15,0-13,-7-6,-16-1,-24 6,-27 9</inkml:trace>
  <inkml:trace contextRef="#ctx0" brushRef="#br1" timeOffset="-67262.813">15439 12253,'0'0,"0"11,0 17,1 22,2 22,3 21,3 18,4 11,3 5,3 0,3-9,3-14,0-18,-3-23</inkml:trace>
  <inkml:trace contextRef="#ctx0" brushRef="#br1" timeOffset="-66997.052">14823 12198,'0'0,"0"0,9 4,15 4,25 4,32 2,35-3,34-6,28-10,17-14,4-16,-31-1</inkml:trace>
  <inkml:trace contextRef="#ctx0" brushRef="#br1" timeOffset="3.647">12629 816,'181'14,"5"-4,1-8,0-9,115-21,-229 15</inkml:trace>
  <inkml:trace contextRef="#ctx0" brushRef="#br1" timeOffset="3.647">12677 1051,'10'23,"1"-6,1-2,1 0,0 0,1-2,1 1,0-2,1 0,0-1,1 0,2 0,0 1,99 62,-67-46,-1 3,-2 1,-1 3,-2 2,-2 1,-1 2,12 19,-45-49,-1 1,-1 1,0-1,-1 1,0 0,-1 1,0-1,-1 1,0 0,-1 0,-1 1,0-1,0 0,-2 1,0-1,0 1,-1-1,-1 1,0-1,-1 0,0 0,-1 0,0 0,-5 8,-20 39,-2-1,-3-2,-2-1,-26 29,-33 51,94-135,0 0,-1 1,1-1,0 1,0 0,0-1,0 1,0 0,0-1,0 1,1 0,-1 0,1 0,-1 0,1 0,0 0,0 0,0 0,0 0,0 0,0 0,0-1,1 1,-1 0,1 0,-1 0,1 0,0 0,0-1,0 1,0 0,0-1,0 1,0 0,0-1,1 0,-1 1,1-1,-1 0,1 0,-1 1,1-1,0-1,0 1,-1 0,1 0,0-1,0 1,0-1,0 1,2-1,44 16,1-3,0-2,1-2,50 2,-80-9,177 17,0-8,0-9,1-8,73-17,-207 14</inkml:trace>
  <inkml:trace contextRef="#ctx0" brushRef="#br1" timeOffset="3.647">15220 975,'25'16,"17"2,1-1,0-2,1-3,0-1,1-2,0-2,0-2,26-1,-23 1,0-3,0-1,1-3,-1-2,-1-1,1-3,-1-2,0-2,-1-2,-1-2,19-11,-10-16,-83 42,-22 9,0 2,1 2,0 2,1 2,0 3,2 2,0 2,2 1,-39 29,54-32,2 2,0 0,2 2,0 1,2 1,1 1,1 1,2 1,0 0,3 2,0 0,2 1,2 1,0 0,3 1,1 0,1 0,2 1,2 0,1 0,2 1,1-1,2 0,2 0,4 17,-7-42,2 1,-1-1,1 0,1 0,0-1,1 1,0-1,0 0,1 0,0-1,1 1,0-2,1 1,0-1,0 0,0 0,1-1,1 0,-1-1,1 0,0 0,0-1,0-1,1 0,0 0,0-1,0 0,0-1,0 0,1-1,2 0,5 1,1-2,0 0,-1-1,1-1,-1-1,0-1,0 0,0-2,0 0,-1-1,0-1,0 0,-1-1,0-1,-1-1,0-1,0 0,-2-1,1 0,11-15,-4-7</inkml:trace>
  <inkml:trace contextRef="#ctx0" brushRef="#br1" timeOffset="3.647">16789 1999,'0'0,"0"0,-1 13,-2 17,-1 16,0 17,-1 9,3 4,1-2,3-6,3-6,5-10,4-11,5-11,-1-11</inkml:trace>
  <inkml:trace contextRef="#ctx0" brushRef="#br1" timeOffset="3.647">16921 1537,'0'0,"0"0,0 0</inkml:trace>
  <inkml:trace contextRef="#ctx0" brushRef="#br1" timeOffset="3.647">13365 3268,'0'0,"0"0,0 0,-3 9,-1 10,-2 9,0 10,1 8,2 8,3 7,4 3,7-1,7-2,0-13</inkml:trace>
  <inkml:trace contextRef="#ctx0" brushRef="#br1" timeOffset="3.647">13245 2899,'0'0,"0"0,0 0,0 6,1 6,2 4,-1 0</inkml:trace>
  <inkml:trace contextRef="#ctx0" brushRef="#br1" timeOffset="3.647">14105 3507,'0'0,"0"0,0 0,7 4,6 3,6 0,4 1,3-2,2-2,-4-1</inkml:trace>
  <inkml:trace contextRef="#ctx0" brushRef="#br1" timeOffset="3.647">13843 3988,'0'0,"0"0,0 0,6 2,8 1,9-1,10-3,17-5,17-7,19-9,-6-1</inkml:trace>
  <inkml:trace contextRef="#ctx0" brushRef="#br1" timeOffset="3.647">14843 3391,'0'0,"0"9,3 16,6 28,9 34,9 31,7 20,4 6,-6-21</inkml:trace>
  <inkml:trace contextRef="#ctx0" brushRef="#br1" timeOffset="3.647">13083 0,'0'0,"-14"298,31-92,-103-611,91 357,18 60,251 243,-269-251,-1 0,1-1,0 0,0 0,1 0,-1-1,1 1,-1-1,1-1,-1 1,1-1,0 0,0 0,0 0,0-1,0 0,0 0,-1-1,1 0,0 0,0 0,0-1,-1 1,1-1,-1-1,1 1,-1-1,0 0,0 0,0 0,1-2,258-212,-261 215,0 1,0-1,0 1,0 0,1 0,-1 0,0 0,0 0,1 1,-1 0,0-1,0 1,1 0,-1 1,0-1,1 0,-1 1,0 0,0 0,1 0,-1 0,0 1,0-1,0 1,-1-1,1 1,0 0,0 0,-1 1,0-1,1 0,-1 1,0-1,2 3,60 107,-55-95,18 41</inkml:trace>
  <inkml:trace contextRef="#ctx0" brushRef="#br1" timeOffset="3.647">10909 2337,'0'0,"-5"-28,4-17,3 1,1-1,2 1,2 1,10-30,-8 28,41-179,9 3,45-96,-60 222,-43 95,0 0,1 0,-1 0,0 0,0 0,0 0,0 1,1-1,-1 0,0 0,0 1,0-1,0 1,0-1,0 1,0 0,0-1,0 1,0 0,0-1,0 1,0 0,-1 0,1 0,0 0,0 0,-1 0,1 0,-1 0,1 0,-1 0,0 0,1 1,-1-1,0 0,0 0,1 0,-1 0,0 1,0-1,-1 0,2 1,23 76,-3 1,-3 0,-1 25,-2-19,39 196,-39-211</inkml:trace>
  <inkml:trace contextRef="#ctx0" brushRef="#br1" timeOffset="3.647">10801 3574,'0'0,"0"0,15-2,20-2,24-5,22-3,20-5,15-3,7-4,3-3,-3-3,-5-1,-22 4</inkml:trace>
  <inkml:trace contextRef="#ctx0" brushRef="#br1" timeOffset="3.647">11693 4694,'0'0,"0"12,0 18,1 22,2 24,3 22,2 16,4 7,1 2,2-6,1-11,1-14,-2-24</inkml:trace>
  <inkml:trace contextRef="#ctx0" brushRef="#br1" timeOffset="3.647">10729 4678,'0'0,"0"0,10-1,16-2,27-5,35-6,36-8,33-11,30-14,22-17,-23 2</inkml:trace>
  <inkml:trace contextRef="#ctx0" brushRef="#br1" timeOffset="3.647">11267 4614,'0'0,"0"0,0 0,0 0,8-1,12-2,19-4,26-9,28-11,25-13,18-13,13-9,3-3,-25 9</inkml:trace>
  <inkml:trace contextRef="#ctx0" brushRef="#br1" timeOffset="3.647">20051 1206,'-5'0,"-1"-1,1 1,0 0,0 1,0-1,0 1,0 0,0 0,0 1,1-1,-1 1,0 0,1 0,-1 1,1-1,0 1,0 0,0 0,0 1,0-1,1 1,-1 0,1-1,-1 3,-62 110,34-24,3 1,5 1,4 1,4 1,-3 94,-8 335,22 2,34 151,-19-455,101 1616,-73-757,-33-901,7 0,8-1,8-1,8-2,12 13,-42-166,-2-12</inkml:trace>
  <inkml:trace contextRef="#ctx0" brushRef="#br1" timeOffset="3.647">17295 8821,'19'-3,"166"-33,158-56,-199 51,493-132,7 27,21 26,743-10,-676 75,-12-14,1264-71,135 204,-1170-18,278-8,879 43,-1429-33,659 31,-859-75,-258-8</inkml:trace>
  <inkml:trace contextRef="#ctx0" brushRef="#br1" timeOffset="3.647">19249 3189,'0'0,"0"0,0 0,0 0,8 0,11 2,17 0,25 0,37-5,44-12,44-15,-10-3</inkml:trace>
  <inkml:trace contextRef="#ctx0" brushRef="#br1" timeOffset="3.647">17649 2998,'-10'48,"2"2,2-1,3 1,1-1,4 20,-2-53,48 533,-45-520,102-171,7 4,127-120,-74 106,6 7,89-52,-49 38,-186 141,-386 356,117-120,234-209,7-7,-1 0,1 0,-1 1,1-1,0 1,0 0,0 0,0 0,0 0,1 0,0 0,-1 1,1-1,1 1,-1 0,0 0,1-1,0 1,0 0,0 0,0 0,0 0,1 1,0-1,0 0,0 0,0 0,1 0,0 0,0 0,0 0,0 1,14 12,0 0,1-2,0 0,1-1,1 0,0-2,1 0,0-1,8 6,309 216,-293-194</inkml:trace>
  <inkml:trace contextRef="#ctx0" brushRef="#br1" timeOffset="3.647">22885 3276,'-17'-3,"16"3,-1-1,0 1,0-1,0 1,0 0,0-1,0 1,0 0,0 0,0 0,0 1,1-1,-1 0,0 1,0 0,0-1,0 1,1 0,-1 0,0 0,0 0,1 0,-1 0,1 0,-1 0,1 1,0-1,-16 25,26-48,0-11,-1 0,-1 0,-2 0,-1-1,-2 0,-1 0,-2-13,1 46,0-1,0 1,0 0,0-1,0 1,0-1,-1 1,1 0,0-1,-1 1,1 0,-1-1,0 1,1 0,-1 0,0 0,0-1,0 1,0 0,0 0,0 0,0 0,0 1,0-1,0 0,0 0,-1 1,1-1,0 0,-1 1,1-1,0 1,-1 0,1 0,0-1,-1 1,1 0,-1 0,1 0,-1 0,1 0,0 1,-1-1,1 0,0 1,-1-1,1 1,0-1,-1 1,1 0,0-1,0 1,0 0,0 0,0 0,0 0,0 0,0 0,0 0,0 0,0 1,0-1,1 0,-1 0,1 1,-7 5</inkml:trace>
  <inkml:trace contextRef="#ctx0" brushRef="#br1" timeOffset="3.647">22928 3304,'0'0,"0"0,0 0,56 11,268-32,-201 7,578-35,-652 50,1 2,-1 2,0 2,30 9,-64-13</inkml:trace>
  <inkml:trace contextRef="#ctx0" brushRef="#br1" timeOffset="3.647">26666 3319,'0'0,"0"0,0 0,0 0,7-7,28-101,-12 137,-19-25</inkml:trace>
  <inkml:trace contextRef="#ctx0" brushRef="#br1" timeOffset="3.647">26754 3216,'0'0,"-1"22,2-17,0-1,0 0,1 1,0-1,0 0,0 0,1 0,-1 0,1-1,0 1,0-1,0 1,0-1,1 0,-1 0,1 0,0-1,0 0,0 1,0-1,0 0,0-1,4 2,106 28,-111-31,120 16,1-5,0-5,55-8,-66 1,895 2,-974-2,-7-1</inkml:trace>
  <inkml:trace contextRef="#ctx0" brushRef="#br1" timeOffset="3.647">30915 3176,'0'0,"0"0,0 0,0 0,0 0,0 0,-5 17,-11 37,16-53</inkml:trace>
  <inkml:trace contextRef="#ctx0" brushRef="#br1" timeOffset="3.647">31178 3391,'43'11,"233"-22,-222 5,1172-130,-1061 129,1 7,132 18,116-19,-180-8,11 17,-202-6</inkml:trace>
  <inkml:trace contextRef="#ctx0" brushRef="#br1" timeOffset="3.647">34292 7603,'0'0,"0"0,-3 9,0 12,-1 13,0 12,4 12,6 15,1-6</inkml:trace>
  <inkml:trace contextRef="#ctx0" brushRef="#br1" timeOffset="3.647">34335 7719,'0'0,"0"0,-5 12,-3 12,-3 14,-3 11,-1 7,-2 6,1 2,1 6,2-9</inkml:trace>
  <inkml:trace contextRef="#ctx0" brushRef="#br1" timeOffset="3.647">34172 9105,'0'0,"0"0,-1 12,0 17,0 20,0 19,1 17,0 9,2 3,0-2,1-5,1-9,0-8,-1-18</inkml:trace>
  <inkml:trace contextRef="#ctx0" brushRef="#br1" timeOffset="3.647">33424 8909,'0'0,"0"0,0 0,0 0,0 0,0 0,0 0,8-3,18-2,24-4,29-1,25 0,19 2,12 3,6 3,0 2,-1 2,-25 1</inkml:trace>
  <inkml:trace contextRef="#ctx0" brushRef="#br1" timeOffset="-96653.49">22920 1516,'0'0,"0"0,0 0,0 0,73 9,9-15,-1-4,0-3,67-21,-15 4,90-13,-275 72,-47 38,4 5,3 3,3 5,-26 35,97-97,0-2,1 1,0 0,2 1,0 1,0 1,2 0,1 1,0 0,-6 18,17-36,0-1,1 1,-1-1,1 1,0-1,0 1,0-1,0 1,0-1,0 1,1-1,-1 1,1-1,0 1,-1-1,1 1,0-1,1 0,-1 0,0 1,1-1,-1 0,1 0,0 0,-1-1,1 1,0 0,0-1,0 1,0-1,1 1,-1-1,0 0,0 0,1 0,-1 0,1-1,-1 1,1-1,-1 1,1-1,2 0,110-6,-99 0,-3 0</inkml:trace>
  <inkml:trace contextRef="#ctx0" brushRef="#br1" timeOffset="-96158.76">24010 2283,'0'0,"0"11,0 13,1 18,-1 15,1 9,0 2,-1-7,0-14</inkml:trace>
  <inkml:trace contextRef="#ctx0" brushRef="#br1" timeOffset="-95020.614">26987 1390,'16'7,"35"5,1-3,0-1,0-3,0-2,1-2,-1-3,43-7,199-25,-352 81,-12-1,1 2,3 4,2 2,3 3,2 2,3 3,2 3,3 2,4 2,-31 60,71-118,0 0,1 1,1 0,0 1,1-1,0 1,1 0,0-1,1 1,1 1,0-1,1 0,0 0,1 0,0 0,1 1,0-1,2-1,-1 1,1 0,5 8,-6-18,0 0,1 0,-1 0,1 0,0-1,-1 1,1-1,0 0,0 0,1-1,-1 1,0-1,0 0,1 0,-1 0,1-1,-1 0,1 1,-1-2,1 1,-1 0,0-1,1 0,-1 0,1 0,-1-1,0 1,0-1,4-2,111-74,17-59,-94 90</inkml:trace>
  <inkml:trace contextRef="#ctx0" brushRef="#br1" timeOffset="-94460.85">27846 2606,'33'-14,"161"-47,-193 60,0 1,0-1,0 1,0 0,0-1,0 1,0 0,0 0,0 0,0 0,0 0,0 0,0 0,0 0,1 0,-1 0,0 0,0 1,0-1,0 1,0-1,0 0,0 1,0 0,0-1,-1 1,1 0,0-1,0 1,0 0,-1 0,1 0,0-1,-1 1,1 0,-1 0,1 0,-1 0,1 0,-1 0,0 0,0 0,1 0,-1 1,0-1,0 1,-17 52,11-42,-3 9,-37 128,45-144,1-1,0 0,0 1,0-1,1 0,-1 0,1 1,0-1,0 0,1 0,-1 0,1 0,0 0,0 0,0 0,1-1,-1 1,1-1,0 0,0 0,0 0,0 0,1 0,-1-1,1 1,-1-1,1 0,0 0,0 0,0-1,0 1,0-1,4 1,91 7,-49-12</inkml:trace>
  <inkml:trace contextRef="#ctx0" brushRef="#br1" timeOffset="-93265.408">31821 1231,'0'0,"0"0,0 0,10 5,10-1,0 0,0-1,0-1,1-1,-1-1,0-1,1-1,-1 0,0-2,3-1,20-1,491-66,-495 73,-62 15,-91 60,3 6,3 3,5 6,3 4,-16 26,85-90,1 0,2 2,1 1,2 1,1 2,2 0,-16 38,36-70,0 0,0 1,0 0,1-1,0 1,0 0,0-1,1 1,0 0,0 0,0 0,1 0,0-1,0 1,0 0,1-1,0 1,0-1,0 1,1-1,-1 0,1 0,1 0,-1-1,1 1,0-1,0 1,0-1,0 0,1-1,-1 1,1-1,0 0,0 0,1-1,-1 1,0-1,1 0,-1-1,1 1,0-1,0 0,5 0,9-2,0-1,1-1,-1 0,0-2,0 0,-1-2,1 0,-2-1,1 0,-1-2,0 0,-1-1,0-1,5-5,30-21</inkml:trace>
  <inkml:trace contextRef="#ctx0" brushRef="#br1" timeOffset="-92579.897">32506 2299,'0'0,"11"-3,52-17,-31 9,0 0,0 3,1 0,-1 3,2 0,27 1,-58 4,0 0,0 0,0 0,0 1,0-1,0 1,0 0,0 0,0 0,0 0,0 0,0 1,-1-1,1 1,0 0,-1 0,0 0,1 0,-1 0,0 1,0-1,0 1,0-1,-1 1,1 0,-1-1,0 1,1 0,-1 0,0 0,-1 0,1 0,0 0,-1 0,0 0,0 0,0 1,0-1,0 0,-1 0,1 0,-1 0,0 0,0 0,0 0,0 0,-1 1,-16 51,15-48,0 0,0 0,0 0,1 1,0-1,0 1,1 0,0-1,0 1,1 0,0 0,0-1,1 1,0 0,0-1,1 1,2 5,13 17,-13-25,-1 1,1-1,-1 1,0 0,0 0,-1 0,0 0,0 0,0 0,-1 1,0-1,0 1,0-1,-1 1,0-1,0 1,-1-1,-1 5,-6 7,-1 0,0-1,-2 0,0-1,0 0,-2 0,0-2,-1 1,0-2,-1 0,0-1,-13 8,-38 28</inkml:trace>
  <inkml:trace contextRef="#ctx0" brushRef="#br1" timeOffset="-80366.095">10446 7716,'0'0,"0"0,7 2,10 1,14 3,15 1,14 2,14-1,12 0,8-3,6-4,-1-7,-6-7,-16-7,-21 1</inkml:trace>
  <inkml:trace contextRef="#ctx0" brushRef="#br1" timeOffset="-80132.79">10345 8446,'0'0,"0"0,0 0,12 5,17 4,20 0,23-1,26-6,27-14,27-20,-12-5</inkml:trace>
  <inkml:trace contextRef="#ctx0" brushRef="#br1" timeOffset="-78793.709">12630 7032,'0'0,"0"0,1-9,62-291,12 3,71-165,-121 400,-24 62,1 1,0-1,-1 1,1-1,-1 1,1 0,-1 0,1-1,-1 1,0 0,1 0,-1 1,0-1,0 0,0 0,0 1,0-1,0 0,0 1,0-1,-1 1,1-1,0 1,-1-1,1 1,-1 0,0-1,0 1,1 0,-1-1,0 1,0 0,-1-1,1 1,0 1,0-3,26 146,-6 2,-2 74,-11-133,30 433,-32-441</inkml:trace>
  <inkml:trace contextRef="#ctx0" brushRef="#br1" timeOffset="-78449.576">12009 8211,'0'0,"0"0,0 0,13 5,15 4,16 4,18 2,18-2,19-2,20-7,20-10,18-10,10-11,2-6,-11-1,-21 3,-34 7</inkml:trace>
  <inkml:trace contextRef="#ctx0" brushRef="#br1" timeOffset="-78152.285">12990 9590,'0'0,"-1"13,-1 16,0 14,1 12,3 10,2 7,2 1,4 1,7-1,0-11</inkml:trace>
  <inkml:trace contextRef="#ctx0" brushRef="#br1" timeOffset="-77825.582">12182 9271,'0'0,"0"0,0 0,0 0,7 5,12 5,12 7,18 4,20 3,22 1,22-3,22-9,23-12,22-15,17-17,8-19,-31 1</inkml:trace>
  <inkml:trace contextRef="#ctx0" brushRef="#br1" timeOffset="-75909.713">14374 5707,'-1'27,"21"660,-10-522,-3-30,0 40,9 0,9 11,-23-172,1 0,0 0,1 0,0-1,1 0,0 0,1 0,1 0,0-1,1 0,0-1,1 0,0 0,0-1,1 0,1 0,0-1,0-1,1 0,1 0,47 22,1-2,1-4,1-2,2-3,0-3,48 5,145 4,-200-28</inkml:trace>
  <inkml:trace contextRef="#ctx0" brushRef="#br1" timeOffset="-75596.682">14102 6496,'84'60,"-41"-39,1-3,0-1,1-2,1-3,1-1,-1-2,1-3,1-1,-1-2,1-3,-1-2,1-1,-1-3,0-2,-1-2,0-2,0-1,35-18,-58 24,-1 0,-1-2,1-1,-1 0,-1-2,0 0,-1-1,0-2,-1 1,4-7,10-18</inkml:trace>
  <inkml:trace contextRef="#ctx0" brushRef="#br1" timeOffset="-75347.944">14312 5612,'0'0,"0"0,0 0,0 0,10 0,15 2,20 1,26 1,24 0,24-2,21-6,20-9,-18-1</inkml:trace>
  <inkml:trace contextRef="#ctx0" brushRef="#br1" timeOffset="-74927.076">16643 4413,'-10'23,"-94"213,11 5,10 3,11 4,7 21,41-148,5 1,5 1,6 0,5 1,5-1,6 1,5-1,10 25,3-26,4-2,6-1,6-2,4-1,5-3,43 67,-76-150,1 0,1-1,2-1,1-1,23 21,10-3</inkml:trace>
  <inkml:trace contextRef="#ctx0" brushRef="#br1" timeOffset="-74588.299">17038 5603,'0'0,"0"0,12 9,18 8,19 11,19 7,19 5,18 1,16-2,14-7,14-11,14-13,9-13,1-11,-12-9,-24-4,-28-3,-34 5</inkml:trace>
  <inkml:trace contextRef="#ctx0" brushRef="#br1" timeOffset="-73999.051">17158 5758,'18'39,"-2"-4,2 0,2-1,0-1,3-1,1-1,1-1,1-2,2 0,0-2,2 0,1-3,1 0,1-2,19 8,436 132,-481-158,-3-3,0 1,-1-1,1 1,0-1,-1 1,1 0,0 1,-1-1,1 1,-1-1,0 1,0 0,1 0,-1 1,0-1,-1 1,1-1,0 1,-1 0,0 0,1 0,-1 0,0 0,-1 1,1-1,0 0,-1 1,0 0,0-1,0 1,0 0,-1-1,1 1,-1 0,0 0,-1 3,-8 9,0 0,-2 0,0-1,-1-1,0 1,-2-2,-10 10,-1 1,-91 89,45-47,2 3,4 2,-53 77,116-144,-1-2,1 0,0 0,0 0,0 0,0 1,0-1,0 0,1 1,-1 0,1-1,0 1,0 0,0 0,0 0,0-1,1 1,-1 0,1 0,-1 0,1 0,0 0,1 0,-1 0,0 0,1 0,0 0,-1 0,1 0,0 0,1-1,-1 1,0 0,1-1,-1 1,3 1,9 3,2 0,-1-1,1 0,0-1,0-1,0-1,1 0,-1-1,10 0,4 2,133 18,1-8,1-7,-1-7,93-14,-168 4</inkml:trace>
  <inkml:trace contextRef="#ctx0" brushRef="#br1" timeOffset="-73284.257">17767 8256,'0'0,"-5"10,-5 12,-5 12,-3 12,-1 10,1 8,3 3,7 1,9-1,13-5,13-6,3-12</inkml:trace>
  <inkml:trace contextRef="#ctx0" brushRef="#br1" timeOffset="-72986.599">17549 7477,'0'0,"0"0,2 9,3 9,7 8,12 7,17 6,19 3,0-5</inkml:trace>
  <inkml:trace contextRef="#ctx0" brushRef="#br1" timeOffset="-72613.136">18203 8152,'0'0,"0"0,0 0,0 0,2 8,1 8,3 4,3 4,7 0,9-3,11-5,15-6,14-9,12-8,3-5,-11-2</inkml:trace>
  <inkml:trace contextRef="#ctx0" brushRef="#br1" timeOffset="-72352.643">18178 8563,'0'0,"0"0,0 0,8 10,9 6,12 3,14-2,14-4,14-9,10-10,-8-3</inkml:trace>
  <inkml:trace contextRef="#ctx0" brushRef="#br1" timeOffset="-72090.446">19247 8181,'0'0,"7"17,9 26,11 31,9 28,4 19,1 2,-3-9,-6-21,-8-25</inkml:trace>
  <inkml:trace contextRef="#ctx0" brushRef="#br1" timeOffset="-71410.451">17083 4558,'0'11,"7"63,3-1,3 1,15 44,-15-65,-1 2,44 131,-56-187,0 1,-1-1,1 1,0 0,0-1,0 1,0-1,0 1,0-1,-1 1,1-1,0 1,0 0,0-1,1 1,-1-1,0 1,0-1,0 1,0-1,0 1,0 0,1-1,-1 1,0-1,0 1,1 0,-1-1,0 1,0 0,1-1,-1 1,0 0,1-1,-1 1,1 0,-1 0,0 0,1-1,-1 1,1 0,-1 0,1 0,-1 0,0 0,1 0,-1 0,1 0,-1 0,1 0,-1 0,1 0,-1 0,1 0,-1 0,0 0,1 0,-1 0,1 1,-1-1,0 0,1 1,26-405,-25 380,-1 7,1 1,0-1,1 1,0 0,1 0,1 0,1 0,4-7,-7 21,0-1,0 1,0 1,0-1,1 0,-1 1,0-1,1 1,-1 0,1 0,0 1,-1-1,1 1,0 0,-1 0,1 0,-1 0,1 0,0 1,-1 0,1 0,-1 0,1 0,-1 0,1 1,-1-1,0 1,0 0,0 0,0 0,0 1,0-1,-1 1,1-1,-1 1,0 0,0 0,1 2,12 6,-6-4,-1 0,1-1,0 1,0-2,1 1,0-1,0-1,0 0,0 0,1-1,0-1,-1 1,1-2,0 1,0-2,10 0,-3 2,-1 1,1 0,-1 1,0 1,0 0,0 2,-1 0,0 0,0 2,-1 0,0 1,-1 0,0 1,0 1,-2 0,1 0,-1 2,4 6,-15-19,278 317,-210-231</inkml:trace>
  <inkml:trace contextRef="#ctx0" brushRef="#br1" timeOffset="-70060.899">19897 5523,'-20'27,"12"-18,1 0,0 0,0 1,1-1,1 1,-1 1,2-1,-1 1,1 0,1 0,0 0,1 0,0 1,0-1,1 1,1-1,0 1,1-1,0 1,0-1,2 1,-1-1,1 0,1 0,0 0,0-1,1 1,6 8,10-3,0-2,0 0,2-1,-1-1,2-2,0 0,0-1,0-1,1-2,0 0,0-2,1-1,0-1,17 0,33 2,-1-3,1-3,0-3,-1-4,0-3,56-17,-125 28,6-2,1 1,-1-2,0 0,0 0,0-1,0-1,-1 0,0 0,0-1,-1 0,0-1,3-4,-13 10,-1-1,0 1,0-1,-1 1,1-1,0 1,-1 0,1 0,-1 0,0 0,0 0,0 0,0 0,0 0,0 1,0-1,-1 1,1 0,-1 0,1-1,-1 1,1 1,-1-1,1 0,-1 1,0-1,1 1,-1 0,-1 0,-33-6,1 1,-1 2,0 1,0 2,-1 2,2 2,-1 1,0 1,1 2,0 2,1 1,-15 8,-15 4,2 2,1 3,1 3,2 3,1 1,2 4,1 2,2 2,3 2,1 3,2 2,3 1,2 3,2 1,-23 45,51-76,0 1,1 1,2 0,1 0,1 1,1 0,1 0,1 0,2 1,1 8,1-22,1-1,0 0,1 0,0 0,1 0,1 0,0 0,1-1,0 1,1-1,0-1,1 1,1-1,-1 0,2-1,-1 0,2 0,-1-1,1 0,1 0,-1-1,2 0,12 5,0 0,0-2,2 0,-1-2,1-1,1-1,-1-1,1-1,0-2,0 0,0-2,4-1,31-2,1-3,-1-2,0-3,40-13,-6-3</inkml:trace>
  <inkml:trace contextRef="#ctx0" brushRef="#br1" timeOffset="-69811.961">21097 7099,'0'0,"1"15,4 20,4 21,6 16,5 8,4 0,6-8,3-14,3-16,3-20,-5-12</inkml:trace>
  <inkml:trace contextRef="#ctx0" brushRef="#br1" timeOffset="-69562.967">21402 6744,'0'0,"0"0,0 0,0 0,0 0,2-12,1-3</inkml:trace>
  <inkml:trace contextRef="#ctx0" brushRef="#br1" timeOffset="-69379.687">21771 5120,'3'13,"10"33,19 54,21 59,14 47,6 25,-7 4,-14-14,-19-20,-22-19,-26-7,-10-33</inkml:trace>
  <inkml:trace contextRef="#ctx0" brushRef="#br1" timeOffset="-67840.037">15313 9833,'8'-30,"54"-215,-62 245,1-1,-1 1,0 0,0-1,1 1,-1-1,0 1,0 0,1 0,-1-1,0 1,1 0,-1-1,1 1,-1 0,0 0,1 0,-1-1,1 1,-1 0,1 0,-1 0,0 0,1 0,-1 0,1 0,-1 0,1 0,-1 0,1 0,-1 0,0 0,1 0,-1 1,1-1,-1 0,0 0,1 0,-1 1,1-1,-1 0,0 0,1 1,-1-1,0 0,1 1,-1-1,0 0,0 1,1-1,-1 1,0-1,0 0,0 1,0-1,1 1,-1-1,0 1,0-1,0 0,0 1,0-1,0 1,0-1,0 1,0-1,0 1,0-1,-1 0,1 1,19 42,13 67,-4 2,-5 0,-6 1,-4 1,-3 48,-4 1,-6-112</inkml:trace>
  <inkml:trace contextRef="#ctx0" brushRef="#br1" timeOffset="-65550.822">17532 10135,'25'825,"-24"-774,-2-31,1 1,0-1,2 0,0 1,1-1,2 0,0-1,0 1,2-1,1 0,4 9,-1-18,0 0,1-1,0 0,0-1,1 0,0-1,0 0,1-1,0-1,0 0,0-1,1 0,-1-1,1-1,0-1,0 0,4 0,38 6,0-2,1-2,-1-3,0-3,1-2,-1-3,-1-2,0-2,0-3,-1-2,-1-3,32-17,-9-9</inkml:trace>
  <inkml:trace contextRef="#ctx0" brushRef="#br1" timeOffset="-65254.835">17524 10274,'0'0,"0"0,1 9,1 8,3 8,8 8,12 7,16 5,21 0,19-2,17-7,15-10,12-13,9-14,-1-13,-10-13,-20-8,-28 2</inkml:trace>
  <inkml:trace contextRef="#ctx0" brushRef="#br1" timeOffset="-65036.04">17583 10006,'0'0,"7"4,12 7,20 2,25-1,32-6,39-13,44-23,45-27,-17-5</inkml:trace>
  <inkml:trace contextRef="#ctx0" brushRef="#br1" timeOffset="-64369.703">19914 9020,'-90'250,"77"-203,-42 156,9 2,9 1,9 2,9 1,8 119,10-255,3-1,3 1,4-1,2 0,4-1,3-1,2 0,4-2,7 9,-27-67,1 0,0 0,1 0,0-1,0 0,1 0,1 0,-1-1,1 0,0-1,1 0,0 0,0 0,1-1,-1-1,1 0,1 0,4 1,32 1</inkml:trace>
  <inkml:trace contextRef="#ctx0" brushRef="#br1" timeOffset="-63760.863">20295 10165,'31'909,"-32"-888,-6-67,-6-53,-68-667,85 658,38 142,-21-8,82 84,-99-107,0 0,1-1,-1 1,1-1,-1 1,1-2,0 1,-1 0,1-1,0 0,0 0,0 0,1-1,-1 0,0 0,0 0,0 0,0-1,0 0,0 0,0 0,0-1,0 1,-1-1,1-1,-1 1,3-2,123-114,-49 36,-79 80,1-1,0 1,-1-1,1 1,0 0,1 0,-1 1,0-1,0 1,1-1,-1 1,1 0,-1 0,1 0,-1 1,1-1,0 1,-1 0,1 0,-1 0,1 1,0-1,-1 1,1 0,-1 0,1 0,-1 0,0 1,1-1,-1 1,0 0,0 0,0 0,0 1,-1-1,1 0,0 1,-1 0,0 0,0 0,0 0,1 0,27 40,-2 2,-2 0,-2 2,-1 1,-3 0,4 20,-12-35,12 30</inkml:trace>
  <inkml:trace contextRef="#ctx0" brushRef="#br1" timeOffset="-63497.088">21700 9234,'4'11,"6"22,11 40,13 49,11 47,3 36,-4 21,-10 5,-18-2,-21-7,-27-8,-30-8,-6-39</inkml:trace>
  <inkml:trace contextRef="#ctx0" brushRef="#br1" timeOffset="-58956.735">22668 9296,'-8'336,"22"535,-13-824,2 0,3 0,1-1,12 38,-14-70,0 1,0-2,1 1,1-1,0 0,1 0,0-1,1 0,0-1,1 1,1-2,0 0,0 0,0-1,2 0,-1-1,4 2,25 6,1-1,0-3,1-1,1-2,-1-1,1-3,1-2,-1-2,0-1,0-3,1-1,24-7,9 2,0-4,-1-3,0-3,-2-3,-1-4,27-15,-44 11</inkml:trace>
  <inkml:trace contextRef="#ctx0" brushRef="#br1" timeOffset="-58632.93">22517 10034,'129'9,"49"-3,0-8,0-8,132-26,-121-10,-130 23</inkml:trace>
  <inkml:trace contextRef="#ctx0" brushRef="#br1" timeOffset="-58384.879">22212 9192,'0'0,"0"0,8 3,12 3,18 2,24 2,27-2,30-5,29-9,22-11,15-11,-25-1</inkml:trace>
  <inkml:trace contextRef="#ctx0" brushRef="#br1" timeOffset="-57902.061">24916 8441,'-7'19,"-76"198,-31 79,12 5,3 48,83-278,3 0,3 1,3 0,4 0,2 0,4 1,5 12,-4-49,3 0,0 0,3 0,1-1,1 0,2-1,1-1,2 0,1-1,2-1,1-1,1 0,2-2,24 23,-36-39,1-1,1 0,0-1,0-1,1 0,0-1,1 0,-1-2,2 1,-1-2,1 0,-1-1,17 1,38-1</inkml:trace>
  <inkml:trace contextRef="#ctx0" brushRef="#br1" timeOffset="-57102.701">25218 9154,'23'27,"0"-9,2-2,1 0,0-1,0-2,2-1,-1-1,2-1,-1-1,1-2,0-1,1-1,0-2,-1-1,1-1,5-1,-33 0,258 12,0-12,56-15,-285 14,-15 1,0-1,0 0,0-1,0 0,0-2,0 0,-1 0,0-2,7-3,-23 9,1 0,-1 0,1 0,-1 0,1 0,-1 0,1 0,-1 0,1-1,-1 1,1 0,-1 0,1-1,-1 1,1 0,0-1,-1 1,1 0,0-1,-1 1,1-1,0 1,-1-1,1 1,0-1,0 1,-1-1,1 1,0-1,0 1,0-1,0 1,0-1,0 1,0-1,0 1,0-1,0 1,0-1,0 1,0-1,0 1,0-1,1 1,-1-1,0 1,0-1,0 1,1-1,-1 1,0-1,1 1,-1 0,1-1,-1 1,1-1,-39-4,-1 2,1 2,-1 1,1 2,-1 1,1 2,-23 7,10-4,-1 2,2 3,-1 1,2 3,0 2,1 2,1 2,2 3,0 1,1 2,2 2,1 2,2 1,1 2,2 2,-21 29,44-47,1 1,0 0,2 1,0 0,2 0,0 1,1 0,2 0,0 1,2 0,0 0,2 0,0 0,2 0,1 0,0 0,2 0,1-1,1 0,1 1,0-2,2 1,1-1,1-1,1 0,0 0,2-1,3 3,-8-14,1 0,-1-1,1-1,1 0,0 0,0-1,0 0,0-1,1 0,0-1,0 0,0-1,1 0,-1-1,1 0,-1-1,1-1,0 0,-1-1,1 0,-1-1,1 0,-1-1,0 0,0-1,0 0,0-1,-1-1,0 0,0 0,0-1,-1 0,0-1,0 0,-1-1,0 0,-1 0,2-3,3-4,-1-1,-1 0,-1-1,0 0,-1-1,-1 0,-1 0,0-1,-2 1,0-2,-2 1,0 0,-1-1,-1 1,-1-1,0 1,-2-1,0 1,-2-1,0 1,-1 0,-1 1,-1-1,-13-32</inkml:trace>
  <inkml:trace contextRef="#ctx0" brushRef="#br1" timeOffset="-56496.646">26694 10609,'0'0,"-2"-8,-4-22,2 1,0-1,2-1,2 1,0 0,5-26,-5 56,0 1,1-1,-1 0,0 0,0 0,1 1,-1-1,0 0,0 0,1 0,-1 0,0 0,0 0,1 1,-1-1,0 0,1 0,-1 0,0 0,0 0,1 0,-1 0,0 0,1 0,-1-1,0 1,0 0,1 0,-1 0,0 0,1 0,-1 0,0-1,0 1,0 0,1 0,-1 0,0 0,0-1,1 1,-1 0,0 0,0-1,0 1,0 0,0 0,1-1,-1 1,0 0,0-1,0 1,0 0,0 0,0-1,0 1,0 0,0-1,13 33,-11-26,124 449,-107-413,-11-39</inkml:trace>
  <inkml:trace contextRef="#ctx0" brushRef="#br1" timeOffset="-56104.648">27516 8521,'0'0,"12"18,17 26,24 33,24 37,21 32,11 23,-1 15,-10 6,-19 0,-23-7,-28-5,-31-4,-34-3,-33-4,-30-4,2-31</inkml:trace>
  <inkml:trace contextRef="#ctx0" brushRef="#br1" timeOffset="-55560.798">26560 10923,'0'0,"0"0,0 0,0 0,0 0,1 7,3 3,4 1,7-3,9-3,15-6,18-5,21-6,18-6,-6 1</inkml:trace>
  <inkml:trace contextRef="#ctx0" brushRef="#br1" timeOffset="-53328.72">25008 4550,'-14'13,"-162"164,174-175,1 0,-1 0,0 0,0 0,1 0,-1 1,1-1,0 0,0 1,0-1,0 1,0 0,0-1,1 1,-1 0,1-1,0 1,0 0,0-1,0 1,0 0,1 0,-1-1,1 1,0-1,-1 1,1 0,0-1,1 1,-1-1,0 0,1 1,-1-1,1 0,0 0,0 0,0 0,0 0,0-1,0 1,0 0,1-1,-1 1,32 17,0-1,1-1,0-2,2-1,-1-3,2 0,-1-3,17 2,8 3,0-2,0-3,1-3,0-3,0-2,0-3,0-3,-1-3,22-7,-12-11,-92 23,-19 8,1 1,0 2,0 2,1 2,0 1,0 2,2 1,0 2,-17 12,-13 6,1 4,2 2,2 3,1 2,3 3,2 3,3 1,-21 30,40-42,1 1,1 2,3 1,2 1,2 1,1 1,3 1,2 1,3 1,1 0,3 0,-1 23,9-51,1 0,1 0,1 0,1 1,1-1,0 0,7 16,-9-32,1-1,0 0,0 0,1 0,0 0,0 0,1-1,-1 0,1 1,0-1,0 0,1-1,0 1,-1-1,2 0,-1 0,0-1,1 1,-1-1,1 0,0-1,0 1,0-1,1 0,-1-1,0 0,1 0,-1 0,5-1,28-3,0-2,0-2,-1-2,0-1,0-2,-1-2,-1-1,0-1,6-7,27-11,-13 4</inkml:trace>
  <inkml:trace contextRef="#ctx0" brushRef="#br1" timeOffset="-53050.822">26283 6777,'0'0,"0"11,0 11,2 11,1 9,3 3,2 1,3-6,2-9,5-10,7-15,-1-8</inkml:trace>
  <inkml:trace contextRef="#ctx0" brushRef="#br1" timeOffset="-52802.953">25855 6098,'0'0,"0"0,-1 8,0 7,1 7,4 3,6 0,0-3</inkml:trace>
  <inkml:trace contextRef="#ctx0" brushRef="#br1" timeOffset="-50503.582">27541 6202,'0'0,"0"-2,69-169,-65 165,-1 0,1 1,1-1,-1 1,1 0,0 0,0 1,1-1,-1 1,1 0,0 0,0 1,0 0,0 0,1 0,-1 1,1 0,0 0,0 1,-1 0,1 0,0 1,0-1,0 1,3 1,23 7,0 2,-1 0,0 3,-1 0,0 2,-1 2,-1 0,-1 2,11 10,-9-9,129 83,-156-103,0 1,0-1,0 0,0 0,0 0,0 0,0 0,0-1,0 1,0-1,0 0,0 0,-1 0,1 0,0 0,0-1,-1 1,1-1,-1 1,1-1,-1 0,0 0,0-1,0 1,0 0,0-1,0 1,-1-1,1 1,-1-1,0 0,1 1,-1-1,-1 0,1 0,0 0,-1 0,1 0,-1-1,5-8,21-49,-1-2</inkml:trace>
  <inkml:trace contextRef="#ctx0" brushRef="#br1" timeOffset="-50103.941">29758 5788,'1'9,"2"13,2 18,3 18,3 14,4 10,3 3,3-5,2-11,3-16,0-19,-4-15</inkml:trace>
  <inkml:trace contextRef="#ctx0" brushRef="#br1" timeOffset="-49858.815">29596 5050,'0'0,"0"8,3 10,4 8,7 7,7 3,0-4</inkml:trace>
  <inkml:trace contextRef="#ctx0" brushRef="#br1" timeOffset="-49594.851">30677 6459,'0'0,"0"0,-1 7,-2 5,0 0,1-1,0-3,1-2,0-3</inkml:trace>
  <inkml:trace contextRef="#ctx0" brushRef="#br1" timeOffset="-49330.021">31290 5808,'0'10,"0"14,0 16,0 16,2 9,0 2,2-3,1-8,2-11,-1-13</inkml:trace>
  <inkml:trace contextRef="#ctx0" brushRef="#br1" timeOffset="-48864.82">31340 4919,'0'0,"0"9,0 10,1 7,1 3,3-2,4-5,2-7</inkml:trace>
  <inkml:trace contextRef="#ctx0" brushRef="#br1" timeOffset="-48583.979">32090 6403,'0'0,"0"0,0 0,0 0,0 0,0 0,0 0</inkml:trace>
  <inkml:trace contextRef="#ctx0" brushRef="#br1" timeOffset="-47949.459">33331 4491,'28'166,"50"339,-17 64,-61-568,0 0,0-1,0 1,-1 0,1-1,0 1,0 0,-1-1,1 1,-1-1,1 1,0 0,-1-1,1 1,-1-1,1 1,-1-1,1 0,-1 1,0-1,1 1,-1-1,1 0,-1 0,0 1,1-1,-1 0,0 0,1 0,-1 0,0 0,1 1,-1-1,0-1,0 1,1 0,-1 0,0 0,1 0,-1 0,0-1,1 1,-1 0,0 0,1-1,-1 1,1-1,-1 1,1 0,-1-1,1 1,-1-1,1 0,-1 1,1-1,0 1,-1-1,1 1,0-1,-1 0,1 1,0-1,0 0,-1 0,-13-8,-13-5,-1 1,0 1,0 2,-1 0,0 2,-1 2,0 0,0 2,0 1,-1 2,1 1,0 1,-1 1,1 2,0 1,1 2,-1 0,-7 5,25-4,-1 0,1 0,0 1,1 1,0 0,1 1,0 0,0 0,1 1,1 0,0 1,1 0,0 0,1 1,0-1,1 1,1 1,0-1,1 0,1 1,0 0,1 0,0-1,1 1,1 0,0 0,2 0,-1-1,2 1,-1-1,2 0,0 0,1 0,0-1,1 0,1 0,0 0,1-1,0-1,0 1,1-2,1 1,0-1,1-1,-1 0,2 0,-1-1,1-1,0 0,1-1,13 4,123-4,-80-19</inkml:trace>
  <inkml:trace contextRef="#ctx0" brushRef="#br1" timeOffset="-47685.263">34119 6610,'2'10,"1"10,3 8,2 2,0-4</inkml:trace>
  <inkml:trace contextRef="#ctx0" brushRef="#br1" timeOffset="-46297.417">25654 7284,'185'-414,"-11"80,-173 332,-1 0,0 0,0 0,1 0,-1 0,0 0,1 0,0 0,-1 0,1 0,0 1,0-1,0 0,0 1,0-1,0 0,1 1,-1 0,0-1,1 1,-1 0,1-1,0 1,-1 0,1 0,0 0,0 1,-1-1,1 0,0 1,0-1,0 1,0 0,0-1,0 1,0 0,0 0,0 0,0 1,0-1,0 0,0 1,0-1,-1 1,1 0,0-1,0 1,0 0,-1 0,1 0,0 0,-1 1,1-1,-1 0,0 1,1 0,151 276,-139-250,2-1,0 0,2-2,1 0,0-1,2-1,1 0,1-2,0-1,2-1,0-1,25 14,-44-30,1 0,-1 0,0 0,0-1,1 0,-1 0,1 0,-1-1,1 0,-1 0,0-1,1 1,-1-2,1 1,-1-1,0 0,0 0,0 0,0-1,0 0,-1 0,1-1,-1 1,0-1,1-1,38-35</inkml:trace>
  <inkml:trace contextRef="#ctx0" brushRef="#br1" timeOffset="-46109.513">26077 5880,'0'0,"0"0</inkml:trace>
  <inkml:trace contextRef="#ctx0" brushRef="#br0" timeOffset="-36106.138">14030 9095,'0'0,"-9"8,3 0,0 0,1 1,0-1,0 1,1 1,0-1,1 1,0-1,1 1,0 0,0 0,1 0,-1 1,-21 149,7 1,6 159,9-297,21 1118,148 965,-160-2027,-4-19,3-1,2 0,3-1,12 34,84 101,-48-98,-14-6,-5 1,24 79,-57-148,90 212,-96-232,0 0,0 0,0 0,1 0,-1 0,0 0,1 0,-1-1,0 1,1-1,-1 0,1 0,-1 0,0 0,1 0,-1 0,1-1,-1 1,0-1,1 1,-1-1,0 0,0 0,1 0,-1 0,0-1,0 1,0-1,0 1,0-1,10-4,474-160,-219 80,87-49,-80 18,6 13,3 12,76-6,953-188,514-91,1108-57,-1596 292,227 50,51-3,-1511 87,314-27,75-30,-362 42,0-7,-3-5,0-5,-3-7,96-50,-181 78,0-2,-2-2,0-1,-2-2,-1-2,-1-1,-1-2,-2-1,-1-2,-2 0,-1-2,-2-2,-2 0,14-29,-14 8,-3-1,-2-1,-2-1,-4-1,-2 0,-3 0,-2-1,-4-46,-7-55,-7 1,-27-127,-32-97,-17 5,-16 3,-16 6,-17 5,-17 3,147 351,-4-18,-2 0,0 2,-3-1,0 2,-2 0,-1 1,-1 1,-2 1,-1 1,0 1,-2 1,-1 1,-1 1,-17-10,-12 11,-1 2,0 2,-1 3,-1 3,0 2,0 2,-1 4,0 2,-4 2,13-2,-841 11,1 39,-325 81,36 33,-487 50,-960-24,2428-172,-2557 243,1820-126,-320 111,703-99,468-118</inkml:trace>
  <inkml:trace contextRef="#ctx0" brushRef="#br0" timeOffset="-28047.514">24684 1453,'0'0,"0"0,0 0,35-19,6-1,1 1,0 3,2 1,-1 2,2 2,0 2,0 1,16 2,-42 7,0 1,0 1,0 0,-1 2,0 0,1 1,-2 1,1 0,-1 2,0 0,-1 0,0 2,0 0,11 11,2-1,-27-20,-1 0,1 0,0 0,0 0,0 0,-1 0,1 0,0-1,0 1,0-1,0 1,0-1,0 0,0 0,0 0,0 0,1 0,-1 0,0-1,0 1,0-1,-1 1,1-1,0 0,0 0,0 1,0-1,-1-1,1 1,0 0,-1 0,1-1,-1 1,1-1,-1 1,0-1,0 1,1-1,-1 0,0 0,38-85,-34 71,11-36,-13 35</inkml:trace>
  <inkml:trace contextRef="#ctx0" brushRef="#br0" timeOffset="-27190.968">26831 270,'-27'-2,"-10"3,1 1,-1 2,1 1,-1 3,2 0,-1 2,1 2,1 1,0 2,1 1,1 2,0 1,-19 16,36-24,0 0,1 1,0 1,0 0,2 1,0 1,0 0,-2 6,10-16,1 1,0 1,0-1,0 0,1 1,0-1,0 1,1 0,0-1,0 1,0 0,1 0,0 0,0 0,1-1,0 1,0 0,0 0,1-1,0 1,1-1,-1 1,1-1,1 1,8 8,0-1,2 0,-1-1,2-1,-1 0,2-1,-1 0,2-1,-1-1,1-1,1 0,-1-1,1-1,0-1,1-1,-1 0,1-1,0-1,0-1,0 0,0-2,13-1,-18 1,-1 1,1-2,0 0,0-1,-1 0,1-1,-1 0,0-1,-1 0,1-1,-1-1,0 0,0-1,-1 0,0-1,-1 0,0 0,0-1,-1-1,0 1,-1-2,4-5,-10 14,-1 0,1 1,-1-1,1 0,-1 0,0 0,0 0,0 0,-1 0,1 0,-1 0,0 0,0 0,0 0,0 0,0 0,-1-1,1 1,-1 0,0 0,0 0,0 0,0 1,0-1,-1 0,1 0,-1 1,0-1,0 1,0-1,0 1,0 0,-1 0,1 0,0 0,-1 0,0 1,1-1,-1 1,0 0,0-1,0 1,0 0,0 1,0-1,0 1,0-1,0 1,0 0,0 0,0 0,-1 0,0 1,-14 2,-1 1,1 1,-1 0,2 1,-1 1,1 1,0 1,0 0,-12 10,-46 32,3 2,2 4,3 3,2 2,4 4,2 2,-5 13,42-57,1 1,1 1,1 0,1 2,2 0,1 1,1 1,1 0,2 0,1 1,2 1,1 0,1 0,-1 22,8-45,0 0,1 0,0-1,0 1,0-1,1 1,1-1,-1 0,1 0,1-1,-1 1,1-1,1 0,-1 0,1-1,0 1,1-1,-1-1,1 1,1-1,-1 0,1-1,-1 0,1 0,0 0,1-1,-1 0,1-1,-1 0,16 3,-1-1,1-1,-1-1,1-1,0-1,-1-1,1-1,0-1,-1-2,9-2,17-8,-1-2,-1-2,0-2,24-15,45-32</inkml:trace>
  <inkml:trace contextRef="#ctx0" brushRef="#br0" timeOffset="-26771.429">27658 208,'-4'12,"-6"24,-6 42,-4 49,3 42,4 23,9 3,10-16,11-27,11-38,13-38,18-40,0-26</inkml:trace>
  <inkml:trace contextRef="#ctx0" brushRef="#br0" timeOffset="-25074.741">28148 2484,'0'0,"3"39,6-42,13-68,16-115,-8-1,-8-1,-3-148,-48-38,28 370,-4-29,0 0,2-1,2 1,1-1,1 1,2-1,5-21,-7 55,-1-1,1 1,0 0,-1 0,1 0,-1 0,1-1,0 1,-1 0,1 0,0 0,-1 0,1 1,0-1,-1 0,1 0,-1 0,1 0,0 1,-1-1,1 0,-1 0,1 1,-1-1,1 1,-1-1,1 0,-1 1,1-1,-1 1,0-1,1 1,-1-1,0 1,1-1,-1 1,0 0,0-1,1 1,-1-1,0 1,0 0,0-1,0 1,0 0,0-1,0 1,0-1,0 1,0 0,0-1,0 1,-1 0,1-1,0 1,0-1,0 1,154 553,-152-546,1 0,0-1,0 1,0-1,1 0,0 0,0 0,1-1,0 1,0-1,0 0,1-1,0 1,0-1,0 0,1-1,0 1,0-1,0 0,0-1,0 0,1 0,3 0,5-3,0-2,0 0,-1 0,1-2,-1 0,0 0,0-2,0 0,0 0,-1-2,0 0,-1 0,0-1,0-1,-1 0,5-5,31-26,-1-2,-3-2,-1-2,-2-1,-3-2,-2-2,-2-2,-2-1,-3-1,15-42,-44 99,0-1,0 0,0 1,1-1,-1 0,0 1,0-1,1 0,-1 1,0-1,1 0,-1 1,0-1,1 0,-1 0,1 1,-1-1,0 0,1 0,-1 0,1 0,-1 0,1 0,-1 1,0-1,1 0,-1 0,1 0,-1-1,1 1,-1 0,0 0,1 0,-1 0,1 0,-1 0,1-1,-1 1,0 0,1 0,-1 0,0-1,1 1,-1 0,3 12,14 41,2-1,2 0,3-2,2 0,2-2,2-1,2-2,2-1,27 27,-54-62,1-1,0 1,0-1,1-1,1 0,-1 0,1-1,0 0,0 0,1-1,-1-1,1 0,0 0,1-1,2 0,27-3</inkml:trace>
  <inkml:trace contextRef="#ctx0" brushRef="#br0" timeOffset="-24794.089">30174 493,'0'0,"9"17,12 27,13 30,8 28,-1 22,-11 15,-19 12,-27 10,-33 6,-38 5,-4-29</inkml:trace>
  <inkml:trace contextRef="#ctx0" brushRef="#br0" timeOffset="-22109.607">24609 2014,'26'-58,"-18"37,0 1,1 0,1 0,1 1,1 0,0 1,1 1,1 0,1 1,1 0,0 1,0 1,2 0,0 2,0 0,1 1,0 0,1 2,0 0,20-4,-13 11,0 1,1 1,-1 2,0 1,0 1,10 4,120 9,-107-21</inkml:trace>
  <inkml:trace contextRef="#ctx0" brushRef="#br1" timeOffset="-6122.255">1511 3406,'-1'13,"-12"341,17 48,-3-362,-3 11,2 0,2 1,2-1,3 0,2-1,2 1,2-2,3 0,1 0,13 20,-21-55,0-1,1 0,0-1,1 0,1-1,0 0,0 0,1-2,0 1,1-2,0 0,0 0,1-2,-1 0,2 0,-1-1,1-1,-1-1,1 0,0-1,12 0,26-2</inkml:trace>
  <inkml:trace contextRef="#ctx0" brushRef="#br1" timeOffset="-5502.256">1494 3235,'0'0,"0"0,0 0,0 0,10 1,9 0,10-1,9 0,9-2,10-5,6-3,4-3,-10 1</inkml:trace>
  <inkml:trace contextRef="#ctx0" brushRef="#br1" timeOffset="-5238.34">1620 3854,'0'0,"0"0,0 0,10 2,11 1,12-1,12-2,11-8,11-8,10-14,-9-1</inkml:trace>
  <inkml:trace contextRef="#ctx0" brushRef="#br1" timeOffset="-4914.045">2336 2296,'0'0,"1"7,5 16,7 25,9 36,8 35,4 28,1 18,0 9,-1 2,-1-4,-2-10,-2-13,-6-33</inkml:trace>
  <inkml:trace contextRef="#ctx0" brushRef="#br1" timeOffset="-4354.452">2693 3582,'0'0,"22"-17,7-10,-2 0,-1-1,-1-2,-1-1,-2-1,-1 0,-1-2,-3 0,0-1,-2-2,-8 10,-16 28,-27 37,33-35,-14 14,0 1,2 1,0 0,1 0,1 2,0 0,2 0,1 1,0 0,2 1,0 0,2 0,0 1,2 0,1 0,0 0,2 0,1 0,1 1,1-1,1 0,1 0,1-1,1 1,5 10,-4-19,0 0,1-1,1 0,0-1,1 0,1 0,-1-1,2 0,0-1,0 0,1-1,1-1,-1 0,2 0,-1-2,1 0,0 0,0-2,8 3,2-4</inkml:trace>
  <inkml:trace contextRef="#ctx0" brushRef="#br1" timeOffset="-4010.193">2982 1738,'5'13,"82"223,-9 4,-12 4,-10 2,-10 5,-36-155,-5 0,-4 0,-4-1,-4 1,-5-1,-4 0,-3-1,-5-1,-4-1,-4-2,-19 33,-15 24,4-21</inkml:trace>
  <inkml:trace contextRef="#ctx0" brushRef="#br1" timeOffset="-3609.187">3708 3076,'0'0,"0"0,0 0,0 0,0 0,0 0,11 4,15 1,15-3,16-5,15-7,5-7,-1-7,-15 0</inkml:trace>
  <inkml:trace contextRef="#ctx0" brushRef="#br1" timeOffset="-3347.192">3594 3725,'0'0,"0"0,0 0,14 3,16 3,17 1,17-4,14-5,9-10,-10-4</inkml:trace>
  <inkml:trace contextRef="#ctx0" brushRef="#br1" timeOffset="-2770.635">2257 3138,'0'0,"0"14,2 27,5 39,6 49,5 41,1 27,-1 8,-3-9,-3-20,-4-39</inkml:trace>
  <inkml:trace contextRef="#ctx0" brushRef="#br1" timeOffset="-2068.725">2403 4449,'-8'-15,"-2"-14,2-1,1 0,1-1,2 1,1-1,1 0,2 0,1 0,1 0,2 1,1-1,1 1,2 0,24-77,5 1,4 2,5 2,4 2,5 3,4 1,43-49,-59 82,2 2,3 2,37-33,-57 66</inkml:trace>
  <inkml:trace contextRef="#ctx0" brushRef="#br1" timeOffset="-1435.996">2470 3561,'0'0,"0"0,0 8,1 9,6 13,10 15,13 14,14 11,11 9,9 4,7 1,6 0,5-5,2-9,-2-10,-14-16</inkml:trace>
  <inkml:trace contextRef="#ctx0" brushRef="#br1" timeOffset="8890.484">22568 3322,'0'0,"0"0,0 0,0 0,0 0,0 0,0 0,0 0,0 0,0 0,0 0,0 0,0 0,0 0,0 0</inkml:trace>
  <inkml:trace contextRef="#ctx0" brushRef="#br1" timeOffset="10614.048">22878 3193,'-41'80,"41"-56,1-24</inkml:trace>
  <inkml:trace contextRef="#ctx0" brushRef="#br1" timeOffset="11774.003">22861 3264,'0'0,"0"0,0 0,1 27,2-23,-1-1,1 0,-1 0,1 0,0 0,0-1,0 1,0-1,1 0,-1 0,1 0,-1 0,1-1,0 1,0-1,0 0,0 0,0 0,-1-1,1 1,0-1,1 0,-1 0,0 0,0-1,10 3,287 30,253-8,-214-41,-226 11,-94 2</inkml:trace>
  <inkml:trace contextRef="#ctx0" brushRef="#br1" timeOffset="15142.705">26613 3121,'0'0,"0"0,11 18,-5-9,-2-3,-1-1,0 1,1-1,-2 1,1 0,-1 0,0 0,0 1,0-1,-1 0,0 1,0-1,-1 1,0 0,-7 126,6-114,1-18</inkml:trace>
  <inkml:trace contextRef="#ctx0" brushRef="#br1" timeOffset="15839.832">24538 3368,'0'0,"0"0,0 0,0 0,-1 8,-2 6,0 5,-1 4,-1 3,1 4,-1 0,1 1,-1-2,1-1,-1-3,0-5</inkml:trace>
  <inkml:trace contextRef="#ctx0" brushRef="#br1" timeOffset="16041.254">24404 4382,'0'0,"0"0,1 10,0 9,2 7,1 5,1 1,-1-1,2-3,-2-4,0-3,-2-6</inkml:trace>
  <inkml:trace contextRef="#ctx0" brushRef="#br1" timeOffset="16211.028">24508 5310,'0'0,"0"0,0 8,-2 8,0 5,-1-1</inkml:trace>
  <inkml:trace contextRef="#ctx0" brushRef="#br1" timeOffset="16976.125">24270 5067,'0'0,"0"0,0 0,0 0,0 0,10 4,12 2,18-2,25-3,32-9,-1-2</inkml:trace>
  <inkml:trace contextRef="#ctx0" brushRef="#br1" timeOffset="17953.085">24768 4953,'28'10,"39"8,1-3,0-3,1-3,17-2,8 3,280 25,-335-34</inkml:trace>
  <inkml:trace contextRef="#ctx0" brushRef="#br1" timeOffset="18607.458">25344 4953,'0'0,"0"0,0 0,7 5,9 4,7 2,6 2,6-1,3-2,0-3,-3-3,-6-2</inkml:trace>
  <inkml:trace contextRef="#ctx0" brushRef="#br1" timeOffset="19291.032">25805 5187,'29'122,"-18"-76,42 109,-51-153,0-1,0 1,0-1,0 0,1 0,-1 0,0 0,1 0,-1 0,0-1,1 1,-1-1,1 0,-1 0,1 1,-1-2,1 1,-1 0,1 0,-1-1,1 1,-1-1,0 0,1 0,-1 0,2-1,8-1,24-3,-1-1,1-1,-2-3,1 0,-1-3,-1 0,-1-3,0 0,-1-2,-1-1,-1-2,13-12,-26 18,-1-1,-1 0,-1 0,-1-2,0 1,-1-2,-1 1,-1-1,-1-1,-1 0,0 0,-2 0,0-1,-2 0,0 0,-1 0,-2 0,0-11,-19-141,-6 2,-24-66,18 104,7-1,5-1,6-1,5-71,9 156,-1 42</inkml:trace>
  <inkml:trace contextRef="#ctx0" brushRef="#br1" timeOffset="20190.182">26811 3193,'0'0,"33"11,32 0,0-2,0-4,1-2,61-6,-83 2,350-17,265-52,-642 66,-1 0,1 1,0 1,1 0,-1 1,0 1,0 1,0 0,0 1,0 1,0 1,0 1,-1 0,1 0,-1 2,-1 0,0 1,0 1,0 0,10 9,-3 8,-2 2,0 0,-2 2,-1 0,-1 0,-2 2,-1 0,-2 0,-1 1,-1 1,1 18,-4-31,40 165,-8 1,-9 3,0 88,-26-183,-4-72</inkml:trace>
  <inkml:trace contextRef="#ctx0" brushRef="#br1" timeOffset="20562.361">28874 4684,'0'0,"0"0,10 7,13 6,14 6,16 4,16 4,14 2,14 2,7-2,3 0,1-1,1-2,-19-5</inkml:trace>
  <inkml:trace contextRef="#ctx0" brushRef="#br1" timeOffset="22477.702">29487 4656,'43'15,"-16"-11,1-1,-1-1,1-1,0-1,-1-2,1 0,22-7,-30 5,0 0,1 1,-1 1,1 1,0 1,-1 1,1 0,-1 2,0 0,1 1,-1 1,-1 1,1 1,11 6,-3 6,-1 1,0 1,-2 2,0 0,-2 1,0 2,1 5,94 95,-107-120,1 0,0 0,0-1,1-1,-1 0,1-1,0 0,0-1,0 0,0-1,1-1,-1 0,0-1,0 0,0-1,0 0,0-1,-1-1,1 0,-1 0,8-5,43-7,260-24,-317 39,-1 1,1-1,-1 0,1-1,-1 1,0-1,0 0,0-1,0 1,0-1,0 0,-1 0,1-1,-1 1,0-1,0 0,0 0,0 0,-1-1,0 1,0-1,0 0,0 0,-1 0,1-1,36-140,-35 93,-3 0,-2-1,-2 1,-3 0,-1 1,-3-1,-11-27,-6-47,22 98,1 0,1 0,2 0,1-1,1 1,1 0,2 0,1 0,1 1,1-1,4-7,10-20</inkml:trace>
  <inkml:trace contextRef="#ctx0" brushRef="#br1" timeOffset="27700.073">33063 7515,'-10'25,"-6"12,-17 69,35-102,0 0,0 1,0-1,1 0,0 0,-1-1,1 1,1 0,-1-1,0 0,1 0,0 0,0 0,0 0,0-1,0 0,0 0,1 0,-1 0,1-1,-1 0,3 1,1 1,489 147,-406-124,42 11,2-5,53 3,-178-34,-5 1,1-1,-1 0,1 0,-1-1,1 1,0-1,-1-1,1 1,-1-1,1 0,-1 0,1 0,-1-1,0 0,1 0,4-3,-63 30,-285 172,-9-15,-20-10,271-132</inkml:trace>
  <inkml:trace contextRef="#ctx0" brushRef="#br0" timeOffset="50842.102">5280 10663,'-16'101,"17"-83,8 86,5 0,4-1,5-1,5-1,3-2,5 0,5-3,47 84,-82-169,13 29,2-1,1-1,2-1,2-1,7 7,-32-41,0-1,0 0,-1 1,1-1,0 0,0 1,0-1,1 0,-1 0,0 0,0 0,1 0,-1 0,0 0,1-1,-1 1,1 0,-1-1,1 1,-1-1,1 0,0 1,-1-1,1 0,-1 0,1 0,0 0,-1 0,1 0,-1-1,1 1,0-1,-1 1,1-1,-1 1,1-1,-1 0,0 1,1-1,-1 0,0 0,1 0,-1 0,0-1,0 1,0 0,0 0,0-1,0 1,0 0,0-2,100-199,-87 165,2 1,1 0,2 1,1 1,17-20,-34 50,1 0,0 0,0 1,0-1,0 1,1 0,-1 0,1 0,0 1,0 0,0 0,0 0,0 0,0 1,1 0,-1 0,1 0,-1 1,0 0,1 0,-1 0,1 0,-1 1,0 0,1 0,-1 1,0 0,0-1,0 2,0-1,4 3,143 101,-151-104,195 178,-193-177,-1-1,2 1,-1-1,0 0,0 1,1-2,-1 1,1 0,0-1,-1 1,1-1,0 0,0 0,0-1,0 1,0-1,0 0,0 0,0 0,0-1,0 1,-1-1,1 0,0 0,0 0,0-1,-1 1,1-1,-1 0,1 0,-1 0,0 0,0-1,0 1,0-1,0 0,0 0,-1 0,0 0,1-1,30-39,-2-2,-2-1,-2-1,-2-1,-2-2,12-40,-33 83,258-708,-226 624</inkml:trace>
  <inkml:trace contextRef="#ctx0" brushRef="#br0" timeOffset="51888.988">8378 11498,'-16'-5,"0"0,0 1,-1 1,1 0,-1 1,1 1,-1 1,1 0,-1 1,0 1,1 0,0 1,-1 1,1 1,1 0,-1 1,1 1,0 0,0 1,1 0,0 2,1-1,-1 3,1 0,1 1,1 0,0 1,0 0,2 1,0 0,1 1,0 0,1 0,1 0,0 1,2 0,0 0,0 1,2-1,0 3,2-19,-1 0,1 1,0-1,0 0,-1 0,1 1,0-1,0 0,0 0,0 1,1-1,-1 0,0 0,1 1,-1-1,0 0,1 0,-1 0,1 0,0 1,-1-1,1 0,0 0,0 0,0-1,-1 1,1 0,0 0,0 0,0-1,0 1,1 0,-1-1,0 1,0-1,0 1,0-1,1 0,-1 1,0-1,0 0,1 0,-1 0,0 0,0 0,1 0,-1 0,0 0,0-1,1 1,-1 0,0-1,0 1,0-1,0 0,1 0,62-48,236-317,-299 365,0 0,1 0,-1 0,0 0,1 1,-1-1,0 0,1 0,-1 1,1-1,-1 1,1-1,0 1,-1 0,1 0,-1 0,1 0,-1 0,1 0,0 0,-1 0,1 0,-1 1,1-1,-1 1,1-1,-1 1,1 0,-1-1,0 1,1 0,-1 0,0 0,1 0,-1 0,0 0,0 1,0-1,0 0,0 0,0 1,-1-1,1 1,0-1,-1 0,1 1,-1 0,1-1,-1 1,0-1,0 1,0-1,0 1,0 0,8 12,-5-9,5 12,1 0,0 0,2-1,0 0,0-1,2-1,0 0,0 0,1-1,1-1,0 0,1-1,14 7,-23-16,0 0,0-1,1 0,-1-1,0 0,0 0,0 0,1-1,-1 0,0 0,0-1,0 0,0 0,0-1,-1 0,1 0,-1 0,0-1,0 0,0 0,0 0,-1-1,5-5,105-131,-97 111,-2-1,-1 0,-1-2,-2 1,-1-1,-2-1,-1 0,-1 0,-3-1,0 1,-2-1,-2 0,-1 0,-2 0,-1 1,-2-1,-1 1,5 27,1-1,-1 1,-1 0,1 0,-1 0,-1 0,1 1,-1-1,0 1,-1 0,1 0,-1 0,0 1,-1 0,1 0,-1 0,0 1,-4-3,-18 28,27-18,-12 33,1 0,2 1,2 0,1 1,2 0,1 0,2 0,2 0,3 20,-1 23,3-1,4 1,4-2,3 1,3-2,15 33,-19-68,2-2,1 1,3-2,1-1,2-1,1 0,2-2,1-2,3 0,0-2,2-1,13 8,-26-24,2 0,-1-2,2-1,0 0,0-2,1 0,0-2,0-1,1-1,0 0,8-1,55 1</inkml:trace>
  <inkml:trace contextRef="#ctx0" brushRef="#br0" timeOffset="52420.994">10323 10395,'40'1124,"-14"-580,-28-465,-19-94,14 7,-1 1,-1 0,0 0,0 1,0 0,0 1,-1 0,0 1,0 0,0 0,-1 1,1 0,-1 1,0 0,0 1,1 0,-1 0,0 2,0-1,0 1,0 1,1 0,-1 0,0 1,1 0,-10 5,11-4,-1-1,1 1,0 1,0 0,1 0,-1 1,1 0,0 0,1 1,-1 0,1 0,-5 8,12-12,0-1,0 0,0 1,0-1,1 1,-1-1,1 0,0 1,0-1,0 0,0 0,0 0,0 1,0-1,1 0,-1-1,1 1,-1 0,1 0,0-1,0 1,0-1,0 1,0-1,0 0,0 0,0 0,1 0,-1 0,0 0,0-1,1 1,-1-1,1 1,-1-1,0 0,1 0,-1 0,1-1,-1 1,1-1,129 1,-59-8</inkml:trace>
  <inkml:trace contextRef="#ctx0" brushRef="#br0" timeOffset="53477.984">2458 10442,'-9'98,"12"67,8-1,15 61,-25-214,-1 2,0 0,1 0,0-1,1 1,0 0,1-1,1 1,0-1,0 0,1 0,1 0,0-1,1 0,0 0,0-1,1 0,1 0,0-1,0 0,0 0,11 7,27 4,0-2,2-2,0-1,0-3,18 0,1 3,221 60,-287-74,-1-1,1 0,-1 0,1 0,-1 1,1-1,-1 1,0-1,1 1,-1 0,0-1,0 1,1 0,-1 0,0 0,0 0,0 0,0 0,0 0,0 0,0 1,0-1,-1 0,1 0,0 1,-1-1,1 1,-1-1,1 0,-1 1,0-1,0 1,1-1,-1 1,0-1,0 1,0-1,-1 1,1-1,0 1,-1-1,1 0,-1 1,1-1,-1 1,1-1,-1 0,0 0,0 1,0-1,0 0,0 0,0 0,0 0,0 0,0 0,0 0,-1 0,1-1,0 1,-1 0,0 0,-33 24,0-2,-1-1,-2-2,0-2,-8 2,4-1,-563 225,674-291,-10 8</inkml:trace>
  <inkml:trace contextRef="#ctx0" brushRef="#br0" timeOffset="53867.875">3196 11686,'39'93,"-24"-65,1-1,1-1,1 0,2-1,0-1,2-1,0 0,1-2,25 17,-42-35,-1 1,1-2,-1 1,1 0,0-1,0 0,0-1,0 1,0-1,1 0,-1-1,0 1,0-1,1-1,-1 1,0-1,0 0,1 0,-1-1,0 0,0 0,-1 0,1-1,0 0,-1 0,0 0,1-1,-1 0,-1 0,3-2,193-224,-199 229,-1 0,1 1,-1-1,1 1,0-1,-1 1,1-1,0 1,0-1,-1 1,1 0,0 0,0-1,0 1,0 0,-1 0,1 0,0 0,0 0,0 0,0 0,0 0,-1 0,1 0,0 0,0 0,0 1,0-1,-1 0,1 1,0-1,0 1,-1-1,1 0,0 1,-1 0,1-1,0 1,-1-1,1 1,-1 0,1 0,-1-1,1 1,-1 0,0 0,1-1,-1 1,0 0,0 0,1 0,-1 0,0-1,0 1,0 0,0 0,0 0,0 0,0 0,0-1,-1 1,1 0,0 0,-1 0,5 67,-11-10,-3-1,-3 0,-2 0,-2-1,-2-1,-4-1,-1-1,-15 22,-24 43</inkml:trace>
  <inkml:trace contextRef="#ctx0" brushRef="#br0" timeOffset="55529.08">11142 11481,'408'-34,"-269"18,-85 10,152-20,0 10,0 8,192 19,-132 20,-193-23</inkml:trace>
  <inkml:trace contextRef="#ctx0" brushRef="#br0" timeOffset="55918.019">12705 10752,'4'14,"1"-1,0 1,1-1,1 0,0-1,0 1,1-2,1 1,0-1,0 0,1-1,5 4,43 34,2-2,1-2,3-4,2-2,1-3,1-3,2-3,59 16,-128-45,373 140,-369-137,-1-3,0 1,0 0,0 0,-1 0,1 0,0 1,0-1,-1 1,1 0,-1 0,1 1,-1-1,0 1,0 0,0-1,0 1,-1 0,1 1,-1-1,0 0,0 1,0 0,0-1,0 1,-1 0,0 0,0 0,0-1,0 1,-1 1,1-1,-1 0,0 4,-76 124,-12-28,-4-4,-5-4,-33 22,116-105,-164 145</inkml:trace>
  <inkml:trace contextRef="#ctx0" brushRef="#br0" timeOffset="87830.809">30773 3896,'-455'42,"358"-34,1 4,0 4,1 5,0 3,2 5,2 4,1 4,1 4,2 3,-72 51,83-36,3 2,2 4,4 3,2 3,4 2,3 4,-33 57,62-80,2 2,2 0,3 1,3 2,2 0,3 0,2 2,-3 51,6 25,5-1,7 1,11 58,-7-104,4-1,4-1,4 0,4-2,4 0,3-2,4-1,4-1,3-3,10 9,-8-20,3-2,2-2,4-3,2-2,2-2,3-2,3-4,1-2,3-3,2-3,68 33,-30-31,2-4,1-5,2-5,2-5,0-5,1-5,1-5,0-5,53-5,42-11,0-8,-1-10,-1-9,149-48,-82 5,-4-12,-4-11,-5-12,59-45,-196 93,-3-5,-4-5,-3-5,-4-5,-3-5,-5-4,-3-5,-6-4,35-54,-102 124,-1-2,-2-1,-1-1,-2-1,-2 0,-2-2,-1 0,-2-1,-2 0,-2-1,-2-1,-1 1,-3-1,-1 0,-3 0,-1 0,-3-2,-12-21,-4 1,-3 0,-3 2,-2 0,-3 2,-3 2,-2 1,-3 2,-2 1,-3 2,-2 2,-2 3,-3 1,-1 3,-12-5,-63-44,-4 6,-3 6,-4 6,-4 6,-2 6,-2 7,-3 6,-3 7,-1 6,-144-16,82 28,-1 9,0 10,-1 10,1 8,-134 28,-92 31</inkml:trace>
  <inkml:trace contextRef="#ctx0" brushRef="#br0" timeOffset="104693.398">22581 11510,'9'0,"0"1,0 0,0 0,-1 1,1 0,-1 0,1 1,-1 1,0-1,0 1,0 0,0 1,-1 0,0 0,1 2,6 1,112 76,-86-52,1-3,2-1,1-2,1-3,1-1,0-2,2-2,0-3,1-1,19 1,2-15,1-3,-1-3,-1-3,0-3,0-3,-1-3,-1-3,-1-2,39-22,35-7,-90 35,-11 0,0 2,1 2,1 2,0 1,1 3,0 1,0 2,41 1,-75 5,0-1,0 1,0 1,0 0,0 0,0 0,-1 1,1 0,-1 0,0 1,-1 0,1 0,-1 1,0 0,0 0,-1 0,4 6,-8-12,4 5,1-1,0 0,0-1,1 1,-1-1,1-1,0 1,-1-1,1 0,0 0,0-1,1 0,-1-1,6 1,0 0,224 17,1-11,175-18,32-18,-2-19,190-55,-541 86,-1-4,-1-4,-1-4,78-37,-101 31</inkml:trace>
  <inkml:trace contextRef="#ctx0" brushRef="#br0" timeOffset="105361.838">24928 12681,'20'177,"23"173,44 347,121 441,-175-1004,-5-26</inkml:trace>
  <inkml:trace contextRef="#ctx0" brushRef="#br0" timeOffset="105749.995">24446 13271,'337'-660,"-333"652,7-15,1 2,1-1,0 2,2 0,0 0,1 2,1 0,1 0,1 2,4-3,-14 16,0 0,0 1,1 0,-1 0,0 1,1 0,0 1,-1 0,1 0,-1 1,1 0,-1 1,1 0,-1 0,0 1,0 1,0-1,0 1,-1 1,0-1,0 2,0-1,0 1,-1 0,0 1,0-1,0 1,-1 1,0-1,1 5,41 42,-2 2,-3 3,-3 1,-2 2,23 52,-11-13</inkml:trace>
  <inkml:trace contextRef="#ctx0" brushRef="#br0" timeOffset="106372.503">24005 17061,'2'-20,"24"-273,12 1,13 2,73-226,-115 488,-1-2,2 0,0 1,2 0,2 1,0 0,13-17,-26 44,-1 0,0 0,1-1,-1 1,1 0,-1 0,1 0,0 0,-1 0,1 1,0-1,0 0,-1 0,1 0,0 0,0 1,0-1,0 1,0-1,0 0,0 1,0 0,0-1,1 1,-1 0,0-1,0 1,0 0,0 0,1 0,-1 0,0 0,0 0,0 0,0 1,0-1,1 0,-1 1,0-1,0 0,0 1,0 0,0-1,0 1,0-1,0 1,0 0,-1 0,1 0,0-1,0 1,-1 0,1 1,24 62,2 69,-6 0,-6 2,-6 1,2-7,25 225,-23-263</inkml:trace>
  <inkml:trace contextRef="#ctx0" brushRef="#br0" timeOffset="106638.182">25545 15471,'-4'14,"-8"27,-15 44,-20 54,-19 48,-14 31,-7 12,3-3,6-11,18-43</inkml:trace>
  <inkml:trace contextRef="#ctx0" brushRef="#br0" timeOffset="107331.586">25154 18814,'14'-9,"3"-6,-1 0,-1-1,0-1,-1-1,-1 0,-1-1,0 0,4-12,-12 23,103-204,-11-5,-8-4,22-109,181-596,-274 1043,-12-95,1 0,1 0,0-1,2 0,1 0,0-1,1 0,2-1,0-1,0 1,2-2,13 12,-23-25,0 0,1-1,-1 0,1 0,0 0,0-1,0 0,0 0,0-1,0 1,1-1,-1-1,0 1,1-1,-1 0,0-1,1 1,-1-1,0-1,1 1,-1-1,0 0,0 0,0-1,-1 0,1 0,-1 0,1 0,-1-1,4-4,137-141,47-162,-190 311,-1-1,0 1,1 0,-1 0,1 0,-1 0,1 0,-1 0,0 1,1-1,-1 1,0-1,1 1,-1 0,0 0,0 0,0 0,0 1,0-1,0 0,0 1,0-1,0 1,-1 0,1 0,-1 0,1 0,-1 0,0 0,0 0,0 0,0 0,0 0,0 1,0-1,-1 1,13 14,6 3,0-1,2-1,-1-1,2-1,0-1,1 0,1-2,0-1,1-1,0-1,1-1,-1-1,27 4,27-1</inkml:trace>
  <inkml:trace contextRef="#ctx0" brushRef="#br0" timeOffset="111661.041">18282 8337,'-74'8,"0"2,0 5,2 2,-9 6,68-19,-104 29,2 5,2 5,1 5,3 5,2 4,-78 58,134-80,2 2,2 2,2 2,1 2,2 1,2 3,2 1,3 2,2 2,1 1,4 1,1 1,3 1,-6 28,17-33,3 0,2 0,2 1,2 0,3 1,2-1,2 0,3 0,1 0,3-1,3 0,4 9,17 42,5-1,4-1,4-3,5-2,27 34,86 111,75 74,-95-129,-79-95,4-2,4-4,4-3,3-4,3-3,4-4,25 12,12-12,2-5,3-6,2-6,3-6,1-5,2-7,2-6,121 9,-129-24,-1-5,1-7,0-5,0-6,-1-6,0-5,-2-7,121-40,-149 36,-2-5,-2-3,-2-5,-1-4,-3-4,-2-4,-3-4,45-42,-95 66,-1-2,-3-2,-1-1,-2-1,-1-2,-3 0,-2-2,-1-1,-3 0,-2-1,-2-1,-2-1,-2 0,-3-1,-1 0,-1-37,1-75,-7 0,-7 0,-7 0,-17-55,1 82,-6 1,-6 1,-6 3,-5 1,-6 4,-6 2,-4 2,-6 4,-6 4,-74-83,67 91,-4 4,-4 3,-5 5,-4 5,-54-34,86 73,-1 4,-3 3,-1 3,-2 4,-2 3,-1 3,-1 5,-1 3,-12 1,-27 8,1 4,-1 6,0 5,0 6,1 5,1 6,0 5,2 5,1 5,-28 16,39-11,1 5,2 4,3 4,2 5,3 5,2 3,3 5,-70 70,-8 31</inkml:trace>
  <inkml:trace contextRef="#ctx0" brushRef="#br0" timeOffset="112342.699">18815 12320,'-5'13,"-222"594,27 11,-57 355,-104 612,352-1540,-6 21,2 1,3 0,3 1,3 0,5 51,0-105,0 0,1 0,1 0,0-1,1 0,1 1,0-1,0-1,1 1,1-1,0 0,1 0,0-1,4 3,23 18</inkml:trace>
  <inkml:trace contextRef="#ctx0" brushRef="#br0" timeOffset="112733.449">17583 13417,'9'-12,"429"-463,-385 419,159-168,10 10,76-48,-282 247,2 1,0 1,1 1,0 0,1 1,0 1,0 1,22-6,-33 15,-1 0,1 1,-1 0,1 1,-1 0,1 0,-1 1,0 0,0 0,0 1,-1 0,1 0,-1 1,0 0,0 0,0 1,-1 0,0 0,0 0,-1 1,1 0,-2 0,1 0,-1 0,0 1,0 0,-1 0,0 0,0 0,-1 1,0-1,-1 1,33 89,-5 2,-4 0,-5 2,6 89,17 249,-33-260</inkml:trace>
  <inkml:trace contextRef="#ctx0" brushRef="#br0" timeOffset="113707.585">15637 16650,'0'0,"-7"-11,6 3,-1-1,1 1,1-1,-1 0,2 1,-1-1,1 1,0-1,1 0,0 1,1 0,-1 0,1 0,1 0,0 0,0 0,0 1,1 0,1-1,12-24,1 1,1 1,2 1,1 1,2 1,0 0,2 3,0 0,2 1,1 2,30-16,-53 32,1 1,0 0,0 0,1 1,-1 0,1 0,0 1,0 1,-1-1,1 1,0 1,0-1,0 2,0-1,0 1,0 0,0 1,0 0,-1 1,1 0,-1 0,0 1,1 0,-2 0,1 1,0 0,-1 0,0 1,0-1,-1 2,0-1,0 1,0 0,0 1,2 5,-1 1,-1 0,0 0,0 1,-2-1,0 1,0 0,-2 0,0 1,0-1,-1 0,-1 1,-1-1,-1 8,-46 214,45-226,-73 273,58-204</inkml:trace>
  <inkml:trace contextRef="#ctx0" brushRef="#br0" timeOffset="113955.711">16311 18436,'0'0,"0"0,0 0</inkml:trace>
  <inkml:trace contextRef="#ctx0" brushRef="#br0" timeOffset="114929.678">16194 17073,'0'0,"0"0,0 0,-4 8,-1 8,0 10,1 13,4 15,2-2</inkml:trace>
  <inkml:trace contextRef="#ctx0" brushRef="#br0" timeOffset="115459.421">17616 17338,'0'0,"0"14,2 22,3 31,7 31,9 26,8 16,7 3,4-9,-5-27</inkml:trace>
  <inkml:trace contextRef="#ctx0" brushRef="#br0" timeOffset="115710.554">18220 17106,'0'0,"0"0,2 8,4 11,5 23,9 29,9 32,7 22,6 12,2 1,1-10,-5-17,-5-22,-9-25</inkml:trace>
  <inkml:trace contextRef="#ctx0" brushRef="#br0" timeOffset="115956.958">17452 17883,'0'0,"0"0,8-4,22-11,34-18,45-20,39-17,27-10,12 0,-7 7,-22 10,-30 12,-37 15</inkml:trace>
  <inkml:trace contextRef="#ctx0" brushRef="#br0" timeOffset="116187.393">17368 17870,'0'0,"14"-2,26-5,43-10,55-11,45-11,29-8,10-4,-9 0,-21 3,-25 6,-40 10</inkml:trace>
  <inkml:trace contextRef="#ctx0" brushRef="#br0" timeOffset="116574.219">19461 17123,'7'17,"32"81,-2 0,5-1,4-3,39 60,-3-64,-79-88,-1-1,1 1,0 0,0-1,-1 0,1 0,0 0,1 0,-1 0,0-1,0 1,0-1,0 0,0 0,1 0,-1 0,0-1,0 1,0-1,0 0,0 0,0 0,0 0,0 0,0-1,-1 1,1-1,0 0,-1 0,1 0,-1 0,0 0,0 0,1-1,-2 1,2-1,13-22,-1-1,-1-1,-1 0,-2 0,0-1,-2 0,-1-1,-2 0,0-1,0-25,34-284,-32 262</inkml:trace>
  <inkml:trace contextRef="#ctx0" brushRef="#br0" timeOffset="116872.095">20887 17014,'4'17,"64"319,-66-303,-3-32,1-1,-1 1,0-1,1 0,-1 1,0-1,0 0,1 1,-1-1,0 0,0 0,0 0,1 0,-1 0,0 0,0 0,0 0,1 0,-1 0,0 0,0 0,1 0,-1-1,0 1,0 0,1-1,-1 1,0 0,1-1,-1 1,0-1,1 1,-1-1,1 0,-1 1,0-1,1 1,0-1,-1 0,1 1,-1-1,1 0,0 0,0 1,-1-1,1 0,0 0,0 0,0 1,0-1,0 0,0 0,0 0,-39-62,3-3,3-1,-14-44,5 15,-45-86,78 166</inkml:trace>
  <inkml:trace contextRef="#ctx0" brushRef="#br0" timeOffset="117306.995">21742 16457,'-15'11,"-6"3,-12 6,0 2,1 1,2 2,0 1,2 1,1 1,-23 32,47-56,1 1,-1-1,1 1,0 0,0-1,1 1,0 0,-1 0,2 0,-1 1,0-1,1 0,0 0,1 0,-1 0,1 0,0 0,0 0,0 0,1 0,-1 0,1 0,1 0,-1-1,1 1,-1-1,1 0,0 0,1 0,-1 0,1 0,0-1,0 0,0 0,0 0,0 0,1 0,2 0,199 99,-53-34,-151-67,1-1,-1 1,0 0,1-1,-1 1,0 0,0 1,0-1,0 0,0 1,0-1,0 1,-1-1,1 1,0 0,-1 0,1 0,-1 0,0 0,0 0,0 0,0 0,0 1,0-1,0 0,-1 0,1 1,-1-1,0 1,1-1,-1 0,0 1,-1-1,1 1,0-1,-1 0,1 1,-1-1,0 0,0 1,0-1,0 0,0 0,0 0,0 0,-1 1,-13 13,-1-1,-1 0,0-1,0-1,-1 0,-1-2,0 0,-1-1,-11 4,-19 7</inkml:trace>
  <inkml:trace contextRef="#ctx0" brushRef="#br0" timeOffset="117571.991">22324 16298,'0'0,"7"9,6 14,5 20,3 24,-2 24,-5 17,-7 6,-6-5,-6-14,-4-23,0-24,2-19</inkml:trace>
  <inkml:trace contextRef="#ctx0" brushRef="#br0" timeOffset="117760.318">22690 15451,'0'0,"1"12,2 21,3 32,6 39,3 37,4 26,1 11,0-5,1-14,0-25,0-30,-3-32,-5-27</inkml:trace>
  <inkml:trace contextRef="#ctx0" brushRef="#br0" timeOffset="117980.435">22148 16147,'0'0,"0"0,0 0,10 2,16-4,25-9,30-15,32-17,25-16,16-10,0-3,-9 4,-30 14</inkml:trace>
  <inkml:trace contextRef="#ctx0" brushRef="#br0" timeOffset="118256.101">23700 15870,'-25'31,"4"-7,-10 9,1 2,2 0,2 2,1 1,2 1,1 1,3 1,-7 20,23-44,0 1,2-1,0 1,1-1,0 1,2-1,0 1,1-1,0 0,2 0,0 0,1-1,0 1,5 6,31 116,-41-128,0-1,-1 1,0 0,-1-1,0 1,-1-1,0 1,0-1,-1 0,-1 0,0 0,0 0,-1-1,0 1,0-1,-1-1,-1 1,1-1,-1 0,-7 6,-35 35</inkml:trace>
  <inkml:trace contextRef="#ctx0" brushRef="#br0" timeOffset="118508.008">21972 16285,'0'0,"0"0,0 0</inkml:trace>
  <inkml:trace contextRef="#ctx0" brushRef="#br0" timeOffset="118755.147">19897 16519,'0'0,"0"0,0 0</inkml:trace>
  <inkml:trace contextRef="#ctx0" brushRef="#br0" timeOffset="119518.674">19595 18227,'3'100,"4"0,4 0,4-1,5-1,6 7,-13-62,1-1,2 0,2-2,2 0,1-1,3 0,0-2,8 6,-18-25,1-1,1 0,1 0,0-2,1 0,0-1,2-1,-1-1,1-1,1 0,0-2,1 0,0-1,0-1,0-2,13 2,13-3</inkml:trace>
  <inkml:trace contextRef="#ctx0" brushRef="#br0" timeOffset="119766.568">19386 18747,'0'0,"0"0,0 0,0 0,12-3,14-3,16-5,17-5,18-6,16-1,-7 2</inkml:trace>
  <inkml:trace contextRef="#ctx0" brushRef="#br0" timeOffset="120126.574">21038 19292,'9'-13,"-1"-7,0 0,-1-1,-1 0,-1 0,-1-1,-1 1,-1-1,0 0,-2 1,-1-1,0 0,-1-8,-1 0,-2 1,-1-1,-1 1,-1 0,-1 1,-10-18,13 33,0 0,0 1,-2-1,0 1,0 1,-1-1,0 2,-1-1,0 1,-1 0,0 1,0 1,-1 0,0 0,-1 1,-12-5,16 9,-1 0,0 1,0 0,0 1,0 0,0 1,0 0,0 0,0 1,0 1,0-1,0 1,1 1,-1 0,1 1,-1-1,1 2,0-1,1 1,-1 1,1-1,0 2,0-1,1 1,-6 7,-5 4,1 2,0 0,2 1,1 0,0 2,2-1,0 2,2-1,-4 14,-6 39,12-14</inkml:trace>
  <inkml:trace contextRef="#ctx0" brushRef="#br0" timeOffset="121120.183">24500 13559,'-2'12,"-163"794,78-410,-15 125,23 3,7 226,-1 605,38-915,25 437,39-423,33 92,-55-494,2 0,2-1,3 0,2-1,2-1,9 17,6-7</inkml:trace>
  <inkml:trace contextRef="#ctx0" brushRef="#br0" timeOffset="122959.088">21620 17660,'26'108,"239"798,-253-864,0-1,3-1,1-1,3 0,0-1,3-1,1-1,1-1,21 22,-14-37,-27-46,-25-32,16 47,0-1,0 1,1-1,0 0,1 0,1-1,0 1,1 0,0-1,1 1,0-1,1 1,0-3,12-19,0 1,2 1,2 0,1 1,1 1,21-25,-10 11,24-40,4 3,3 2,3 3,4 3,3 3,3 3,3 3,35-20,-56 45,-102 22,8 18,-1 3,1 0,0 3,0 1,1 2,0 1,1 2,0 2,1 1,-9 7,-9 3,1 1,2 3,1 1,1 3,2 2,-23 24,65-58,0 1,0-1,0 1,1-1,-1 1,0 0,1 1,0-1,0 1,0-1,0 1,1 0,-1 0,1 0,0 0,0 0,0 1,1-1,0 1,-1-1,2 1,-1-1,0 1,1 0,0-1,0 1,0-1,1 1,0 0,0-1,0 1,0-1,1 1,-1-1,1 0,0 0,0 1,1-2,1 4,15 6,0-1,0 0,1-2,1 0,-1-1,2-1,14 3,2 2,96 33,-36-16,-1 5,-2 4,-2 4,-2 4,34 26,-65-27,-15-6</inkml:trace>
  <inkml:trace contextRef="#ctx0" brushRef="#br0" timeOffset="124207.441">20672 18624,'0'0,"-7"12,-9 18,-7 21,-4 21,0 15,5 4,8-1,13-7,17-8,21-7,6-16</inkml:trace>
  <inkml:trace contextRef="#ctx0" brushRef="#br0" timeOffset="171964.446">24081 16846,'0'0,"0"0,0 0,0 0,0 0,0 0,0 0,0 0,11-6,19-10,25-11,24-10,19-7,13-3,6 0,-15 7</inkml:trace>
  <inkml:trace contextRef="#ctx0" brushRef="#br0" timeOffset="173147.979">24413 16058,'0'0,"0"0,0 0,0 0,0 0,0 0,2-10,3-14,3-15,5-18,5-18,4-13,4-7,2-1,-3 16</inkml:trace>
  <inkml:trace contextRef="#ctx0" brushRef="#br0" timeOffset="-4100.795">22870 3309,'0'0,"-12"6,-9 9,1 1,0 0,1 2,2 0,-1 1,2 1,1 1,0 0,2 1,0 0,2 1,0 0,2 1,0 0,2 1,0-1,2 2,1-1,-1 21,14 52,-7-98,0 1,0 0,1 0,-1-1,0 0,0 1,1-1,-1 0,0 0,1 0,-1 0,0-1,0 1,1-1,-1 1,0-1,0 0,0 1,0-1,0-1,0 1,0 0,0 0,0-1,0 1,-1-1,1 1,0-1,-1 0,1 0,-1 1,0-1,0 0,0 0,0 0,0-1,0 1,0 0,-1 0,1-2,6-6,0-1,-1 0,0 0,-1-1,0 0,-1 0,0 0,-1 0,0 0,-1-1,0 1,-1-1,-1 0,0 1,0-1,-1 0,-1 1,0-1,-1 1,-1 0,1 0,-2 0,-1-2,5 11,-1 0,0 1,0-1,0 1,0-1,0 1,0 0,-1 0,1 0,-1 0,0 0,1 1,-1-1,0 1,0 0,0 0,0 0,0 0,0 0,-1 1,1-1,0 1,0 0,0 0,0 0,-1 0,1 1,0-1,0 1,0 0,0-1,0 2,0-1,0 0,0 1,0-1,1 1,-1 0,1 0,-1 0,1 0,-1 0,1 0,0 1,0-1,0 1,1 0,-1-1,1 1,-1 1,-2 5</inkml:trace>
  <inkml:trace contextRef="#ctx0" brushRef="#br0" timeOffset="-3316.322">25926 3339,'-6'13,"1"1,0-1,1 1,1 0,0 0,1 1,1-1,0 0,1 1,0-1,1 0,1 0,0 1,1-1,0 0,1-1,1 1,0-1,1 0,1 0,0 0,0-1,1 0,1-1,0 1,7 5,-11-13,-1 0,1-1,0 0,0 0,0-1,1 0,-1 1,1-2,-1 1,1-1,-1 0,1 0,0 0,0-1,-1 0,1 0,0 0,0-1,-1 0,1 0,0 0,-1-1,1 0,-1 0,1 0,-1 0,0-1,0 0,0 0,-1-1,1 0,2-2,4-3,-1 0,0-1,0 0,-1-1,0 0,-1 0,-1-1,0 0,0 0,-1-1,0 0,-1 0,0-4,-4 17,-1-1,1 0,0 1,-1-1,1 0,-1 0,1 0,-1 0,1 1,-1-1,1 0,-1 0,0 0,0 0,1 0,-1 0,0 0,0 0,0 0,0 0,0 0,0 0,-1 0,1 0,0 0,0 0,-1 0,1 0,0 0,-1 1,1-1,-1 0,1 0,-1 0,0 1,1-1,-1 0,0 0,0 1,1-1,-1 1,0-1,0 1,0-1,0 1,1-1,-1 1,0 0,0-1,0 1,0 0,0 0,0 0,0 0,0 0,0 0,0 0,0 0,0 0,-1 0,-14 13,-1 2</inkml:trace>
  <inkml:trace contextRef="#ctx0" brushRef="#br0" timeOffset="-2420.245">31122 3146,'-14'11,"-39"28,3 2,1 3,2 1,2 3,3 1,1 2,-18 34,8 39,50-120,0 0,1 0,-1 0,1-1,0 1,0 0,0 0,1 0,-1-1,1 1,0 0,0 0,0-1,1 1,-1-1,1 1,0-1,0 0,0 0,0 1,1-2,-1 1,1 0,-1 0,1-1,0 1,0-1,1 0,-1 0,0 0,1 0,-1-1,2 1,14 1,-1 0,1-2,-1 0,1-1,0-1,-1 0,1-2,-1 0,1-1,-1-1,-1 0,1-2,-1 0,0-1,0 0,-1-2,0 0,4-4,-4 5,-1-1,0-1,0 0,-1-1,0 0,-1-1,-1-1,0 0,-1-1,2-3,-12 17,0 1,-1-1,1 1,0-1,0 0,-1 0,1 1,-1-1,1 0,-1 0,1 0,-1 1,1-1,-1 0,0 0,1 0,-1 0,0 0,0 0,0 0,0 0,1 0,-2 0,1 0,0 0,0 0,0 1,0-1,0 0,-1 0,1 0,0 0,-1 0,1 0,-1 0,1 1,-1-1,1 0,-1 0,0 1,1-1,-1 0,0 1,0-1,1 1,-1-1,0 1,0-1,0 1,0-1,0 1,0 0,0 0,0-1,-66-1,0 16,36-4</inkml:trace>
  <inkml:trace contextRef="#ctx0" brushRef="#br0" timeOffset="-1023.219">33675 1335,'1'14,"22"186,9 216,-52-513,-43-321,102 467,-33-38,0 0,0-1,1 0,1 0,0-1,0 0,1 0,0-1,0 0,1-1,0 0,1 0,-1-1,1-1,0 0,1 0,-1-1,1 0,0-1,0 0,0-1,0-1,0 0,1 0,-1-1,5-1,-1-6,0 0,0-1,-1-1,0 0,-1-1,0-1,0 0,-1-1,-1 0,0-1,-1 0,0-1,6-11,56-59,-71 83,1 0,-1 0,1 1,-1-1,1 1,-1 0,1-1,-1 1,1 0,-1 1,1-1,-1 0,1 1,-1-1,1 1,-1 0,0 0,1 0,-1 0,0 0,0 1,0-1,1 1,-1-1,-1 1,1 0,0-1,0 1,-1 0,1 0,-1 0,0 1,1-1,-1 0,0 0,0 1,-1-1,1 1,0-1,-1 1,1-1,-1 1,0-1,0 1,0-1,0 2,4 6,87 212,-51-116,5-2,4-2,19 22,-14-41</inkml:trace>
  <inkml:trace contextRef="#ctx0" brushRef="#br0" timeOffset="-760.687">35478 1374,'0'0,"0"0,14 10,17 10,18 11,15 7,10 2,6-1,-1-7,-6-7,-16-9</inkml:trace>
  <inkml:trace contextRef="#ctx0" brushRef="#br0" timeOffset="-510.55">35718 1927,'0'0,"0"0,0 0,0 0,7 10,8 6,10 3,13-2,16-4,21-7,-3-5</inkml:trace>
  <inkml:trace contextRef="#ctx0" brushRef="#br0" timeOffset="1697.639">31108 3465,'0'0,"-7"11,2-3,1 1,0 0,1 0,0 0,0 0,1 1,0-1,0 1,1-1,1 1,0 0,0-1,1 1,0-1,0 1,1 0,1-1,-1 0,2 0,-1 0,1 0,1 0,-1-1,1 0,1 0,-1 0,2 0,-1-1,1 0,0-1,5 5,-10-9,0-1,0 1,-1-1,1 0,0 1,0-1,0 0,0 0,1 0,-1-1,0 1,0 0,1-1,-1 0,0 1,0-1,1 0,-1 0,0 0,1-1,-1 1,0 0,0-1,1 1,-1-1,0 0,0 0,0 0,0 0,0 0,0-1,0 1,0 0,0-1,-1 1,1-1,-1 0,1 0,-1 1,1-1,-1 0,0 0,1-2,16-100,-46 38,27 65,0 0,0 0,0 0,0-1,0 1,0 1,0-1,0 0,0 0,-1 0,1 1,0-1,-1 0,1 1,-1-1,1 1,0 0,-1-1,1 1,-1 0,1 0,-1 0,1 0,-1 0,1 0,-1 1,1-1,0 0,-1 1,1-1,-1 1,1 0,0-1,0 1,-1 0,1 0,0-1,0 1,0 0,0 0,0 1,0-1,0 0,0 0,0 1,-3 2,1 0,0 0,-1 0,2 0,-1 1,0 0,1-1,0 1,0 0,0 0,1 0,0 0,0 0,0 1,0-1,1 0,0 0,0 1,0-1,1 0,0 0,0 0,0 0,1 0,-1 0,1 0,0 0,1 0,-1-1,1 1,0-1,0 0,0 1,3 0,-6-39,-3 32,0 0,0 0,0 0,0 1,0-1,0 1,-1 0,1-1,-1 2,1-1,-1 0,1 1,-1-1,1 1,-1 0,1 0,-1 1,1-1,-1 1,1 0,-1 0,1 0,-1 0,1 0,0 1,0-1,0 1,0 0,0 0,0 0,0 1,1-1,-1 0,1 1,-2 2,-40 27</inkml:trace>
  <inkml:trace contextRef="#ctx0" brushRef="#br0" timeOffset="2332.456">31139 3317,'-30'25,"18"-14,0 1,1 0,1 1,0 0,1 0,0 1,1 0,1 1,-3 6,8-16,0 1,0 0,0 0,1 0,0 0,0 0,1 0,-1 0,1 0,1 0,-1 0,1 1,0-1,0-1,1 1,0 0,0 0,0 0,1-1,0 1,0-1,0 0,0 0,1 0,0 0,2 1,1 1,0-1,0-1,0 1,0-1,1-1,0 1,0-1,0 0,1-1,-1 0,1-1,0 1,0-2,-1 1,1-1,0-1,0 1,0-1,1-1,-2 0,1 0,0-1,2-1,-12-3,-16 5</inkml:trace>
  <inkml:trace contextRef="#ctx0" brushRef="#br0" timeOffset="3139.416">26555 3468,'0'0,"2"9,33 173,-66-208,26 27,0 0,0 0,0 0,0 1,0-1,1 1,-1 0,0 1,1-1,0 1,0 0,0 0,0 0,0 0,0 1,1 0,0-1,0 1,0 0,0 2,-13 14</inkml:trace>
  <inkml:trace contextRef="#ctx0" brushRef="#br0" timeOffset="3807.783">26124 3725,'4'0,"0"-1,0 0,0 0,0 0,0 0,0-1,0 1,0-1,0 0,-1 0,1-1,-1 1,1-1,-1 1,0-1,0 0,0 0,0-1,-1 1,1-1,-1 1,0-1,0 0,0 1,-1-1,1 0,-1 0,0 0,0-1,-1 1,1 0,-1 0,0 0,0-1,0 1,0-2,0 3,0-1,0 1,0 0,1 0,0-1,0 1,0 0,0 0,0 0,1 0,-1 0,1 0,0 0,-1 1,1-1,1 1,-1-1,0 1,1 0,-1 0,2-1,31-47,-35 48</inkml:trace>
  <inkml:trace contextRef="#ctx0" brushRef="#br0" timeOffset="4911.825">22777 3502,'0'0,"0"0,0 0,0 0,0 0,0 0,0 0,0 0,0 0,-8 4,-74 53,51-97,24 40,1-1,-1 1,0 1,1-1,-1 1,1 0,-1 1,1-1,0 1,-1 0,1 1,0 0,0 0,1 0,-1 1,1-1,-1 2,1-1,0 0,1 1,-1 0,1 0,0 0,0 0,-1 4,-8 22,-7-44,-18 15,35-1</inkml:trace>
  <inkml:trace contextRef="#ctx0" brushRef="#br0" timeOffset="6428.005">26384 3658,'0'0,"-21"4,-48 3,44-49,5-61,18 97,-1 0,-1 0,1 0,-1 1,0-1,-1 1,1 0,-1 0,0 1,0-1,0 1,-1 0,1 1,-7-3,4 6,7 0</inkml:trace>
  <inkml:trace contextRef="#ctx0" brushRef="#br0" timeOffset="7204.079">30963 3544,'0'0,"0"0,0 0,0 0,0 0,0 0,0 0</inkml:trace>
  <inkml:trace contextRef="#ctx0" brushRef="#br0" timeOffset="86400.307">34648 8156,'-26'10,"-613"220,587-212,1 2,1 2,1 3,1 1,2 3,0 2,-33 30,-4 14,3 3,3 3,5 4,-47 71,101-126,1 0,1 1,2 0,1 1,2 1,1 0,1 1,2 0,1 0,2 0,2 1,1-1,1 1,2-1,1 1,3 2,7 2,1-1,2-1,2 0,1-1,2-1,1-1,2-1,1-1,1-1,2-2,1 0,1-2,2-1,1-2,24 14,-5-3,1-3,1-1,2-4,1-1,1-4,1-1,0-4,2-2,39 4,-55-15,1-3,0-1,0-2,-1-3,0-1,1-3,-2-1,0-2,0-2,-1-2,-1-2,-1-2,0-1,-2-3,-1-1,0-1,4-7,5-13,-1-1,-3-2,-2-2,-2-2,-2-1,-3-2,-2-2,-3 0,-3-2,-2-1,-2-1,7-45,-12 51,-2-1,-2-1,-4 0,-1 0,-2-50,-5 85,-2 0,0 0,-2 0,0 0,-2 1,0 0,-1 0,-2 0,0 1,-1 0,-1 0,-1 1,-1 0,-1 1,-1 1,-6-8,-2 10,0 0,-1 2,-1 0,0 2,0 1,-1 0,-1 2,0 1,0 1,0 1,-1 2,0 0,0 2,-21 1,23-2,-401-29,246 21</inkml:trace>
  <inkml:trace contextRef="#ctx0" brushRef="#br0" timeOffset="88940.539">36263 8927,'0'0,"19"11,-15-8,1 0,-1 0,0-1,1 0,-1 0,1 0,0 0,-1-1,1 0,0 0,0 0,0 0,0-1,0 0,0 0,0 0,0-1,0 1,0-1,0 0,-1-1,3 0,9-3,-14 5,1 0,-1 0,1 0,-1 0,0-1,1 1,-1-1,1 1,-1-1,0 0,0 0,0 0,1-1,-1 1,0 0,0-1,0 1,-1-1,1 0,0 0,-1 0,1 0,-1 0,1 0,-1 0,0 0,0 0,0 0,0-1,-1 1,1 0,0-1,-1 0,-15 16,-27 29,2 2,2 1,1 3,3 0,2 3,-12 26,-63 211,87-218,-4-1,-3-1,-25 45,-128 245,174-339,5-16</inkml:trace>
  <inkml:trace contextRef="#ctx0" brushRef="#br0" timeOffset="89358.43">35411 9489,'26'18,"7"-2,0-1,1-2,1-1,0-1,10 0,-2 0,-3 0</inkml:trace>
  <inkml:trace contextRef="#ctx0" brushRef="#br0" timeOffset="90182.693">35729 9461,'25'-3,"51"-5,-1 4,1 2,-1 4,20 6,-65-5,0 2,-1 1,0 2,-1 1,0 0,0 3,-1 0,0 2,-1 0,-1 2,0 1,6 7,1 3,-17-15</inkml:trace>
  <inkml:trace contextRef="#ctx0" brushRef="#br0" timeOffset="91502.603">36836 9749,'0'0,"0"0,-16 24,4 0,0 2,2 0,1 0,1 1,1 0,1 0,2 0,1 1,1 0,1 18,-3 8,-11 192,12-181</inkml:trace>
  <inkml:trace contextRef="#ctx0" brushRef="#br0" timeOffset="92200.567">37060 9922,'0'0,"0"0,0 0,0 0,5 21,89 196,5 31,-57-194,-21-39</inkml:trace>
  <inkml:trace contextRef="#ctx0" brushRef="#br0" timeOffset="92464.578">37890 9590,'0'0,"0"0,-5 8,-8 13,-10 15,-13 15,-12 13,-9 6,-4 2,-1-2,11-14</inkml:trace>
  <inkml:trace contextRef="#ctx0" brushRef="#br0" timeOffset="96443.475">38220 10437,'0'0,"0"0,0 0,0 0,0 0,13 0,9-4,-1-1,0-1,0-1,0 0,-1-2,0-1,-1 0,0-1,-1-1,0-1,0 0,-2-2,0 0,4-5,-11 13,-1-1,1 1,-1-2,-1 1,0-1,0 0,-1 0,0-1,0 0,-1 0,-1 0,0-1,0 0,-1 0,0 0,-1 0,0 0,0-11,-6 17,1-1,-1 1,-1 0,1 0,-1 1,0-1,0 1,0 0,0 1,-1-1,1 1,-1 0,0 0,0 1,0 0,-1 0,1 0,0 1,-1 0,1 0,-1 1,1-1,-1 1,1 1,-1-1,1 1,-6 2,-6-4,0 2,-1 1,1 0,0 1,0 1,0 0,0 2,1 0,0 1,0 1,1 0,0 1,0 1,1 0,0 1,1 1,0 1,1 0,0 0,1 1,1 1,0 0,1 0,1 1,0 0,1 1,1 0,1 0,0 1,1 0,1 0,-2 17,5-21,0-1,1 1,0-1,1 1,1-1,0 0,1 1,0-1,1 0,0 0,1-1,1 0,0 1,0-2,1 1,1-1,0 0,0-1,1 1,1-2,0 1,0-2,0 1,1-1,0-1,1 0,0 0,0-1,1-1,-1 0,1-1,0 0,0-1,0-1,1 0,-1 0,1-1,10-1,16-7</inkml:trace>
  <inkml:trace contextRef="#ctx0" brushRef="#br0" timeOffset="97035.409">39584 9095,'0'0,"-1"28,-29 336,-13 344,44-694,-1-12,1 0,-1 0,0 1,1-1,-1 0,0 0,0 0,0 0,-1 0,1 0,0 0,-1 0,0 0,1 0,-1 0,0 0,0 0,0 0,0 0,0-1,0 1,-1 0,1-1,-1 1,1-1,-1 1,1-1,-1 0,0 0,0 0,1 0,-1 0,0 0,0 0,-1 0,-129 39,91-30,1 1,0 2,1 2,1 1,0 2,1 2,1 1,1 2,-1 3,33-25,-1 1,1 0,0 0,-1 0,1 1,0-1,0 1,1 0,-1 0,0 0,1 0,0 0,0 0,0 1,0-1,0 1,1 0,0-1,-1 1,1 0,1 0,-1 0,0 0,1-1,0 1,0 0,0 0,0 0,1 0,0 0,0 0,0 0,0-1,0 1,1 0,-1-1,1 1,0-1,0 0,2 3,11 4,-1-1,1-1,0 0,1-1,0-1,0 0,0-2,1 1,0-2,15 2,-9-2</inkml:trace>
  <inkml:trace contextRef="#ctx0" brushRef="#br0" timeOffset="97441.795">37970 9754,'0'0,"0"0,0 0,-12 13,-17 18,-20 18,-20 17,-15 13,-7 7,2-1,8-4,12-2,18-15</inkml:trace>
  <inkml:trace contextRef="#ctx0" brushRef="#br0" timeOffset="98065.451">37199 10152,'0'0,"0"0,0 0,0 0,0 0,0 0,0 0,0 0,4 10,8 12,10 17,13 16,10 15,9 9,2 2,-1-3,-10-15</inkml:trace>
  <inkml:trace contextRef="#ctx0" brushRef="#br0" timeOffset="98328.666">37623 10261,'-10'10,"-19"21,-33 40,-40 52,-33 42,-14 20,8-12,28-34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54:31.60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657 650,'5'1,"0"0,0-1,0 1,0-1,0-1,0 1,0-1,0 1,0-2,0 1,0 0,0-1,0 0,-1 0,1 0,-1-1,0 0,1 1,-1-1,0-1,-1 1,1-1,-1 1,1-1,-1 0,0 0,-1-1,1 1,-1 0,0-1,2-4,1-9,0 0,-1 0,-1 0,-1-1,0 1,-2-1,0 0,-1 1,-1-1,0 1,-2-1,0 1,-1 0,-1 0,0 1,-2 0,0 0,0 1,-2 0,0 0,-1 1,0 0,-2 1,1 0,-2 1,1 1,-2 0,-4-2,6 3,-1 1,0 1,0 0,-1 1,0 0,-1 1,1 1,-1 1,-1 0,1 1,-1 1,1 0,-1 1,0 1,0 1,0 0,0 1,0 1,1 0,-1 2,1 0,-1 0,1 2,1 0,-1 1,1 0,0 1,1 1,0 0,-9 8,12-9,0 1,0 0,1 0,1 1,0 0,0 0,0 1,2 1,-1-1,2 1,-1 1,2-1,-1 1,2 0,0 0,0 0,-1 13,6-21,0-1,0 0,0 0,1 0,-1 0,1 0,0 0,0 0,0 0,1-1,-1 1,1-1,0 0,0 0,0 0,1 0,-1 0,1-1,-1 1,1-1,0 0,0 0,0-1,0 1,0-1,0 1,0-2,0 1,1 0,-1-1,0 1,1-1,-1-1,2 1,63 4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54:32.12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59 1,'11'181,"-16"20,-8 1,-11 5,8-59,15-141,0-3,-1 0,2 1,-1-1,0 0,1 1,0-1,0 0,0 1,1-1,-1 0,1 1,0-1,0 0,0 0,1 0,0 0,0 0,0 0,0 0,0 0,1-1,-1 1,1-1,0 0,1 1,13 5,0 0,0-2,1 0,0 0,0-2,1 0,-1-2,7 1,27 7,-7-1,33 7,-2 2,-1 4,0 4,6 5,-74-30,0 0,0 0,-1 1,1 0,-1 0,1 1,-1-1,0 1,0 1,-1-1,1 1,-1 0,0 0,0 0,-1 1,1 0,-1 0,-1 0,1 0,-1 1,0-1,0 1,-1 0,0 0,0 0,-1 0,0 0,0 0,0 0,-1 1,0-1,-1 0,1 0,-3 6,-10 9,-1 0,-1 0,-2-2,0 0,-1 0,0-2,-2 0,0-2,-1 0,-1-1,0-1,-1-1,0-2,-16 6,8 0,-1-2,-1-1,0-1,-1-2,0-1,0-2,-1-2,0-1,-26 0,55-4,0-1,0 0,0 0,0 0,1-1,-1 0,0-1,0 1,1-1,-1 0,1 0,0-1,-1 1,1-1,0 0,0-1,1 1,-1-1,1 0,0 0,0 0,0-1,0 0,1 1,0-1,0 0,0-1,1 1,-1 0,1-1,1 0,-1 1,1-1,0-1,0-56,9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54:32.6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13 370,'0'0,"0"0,12 1,5-5,-1-1,1 0,-1-1,0-1,-1-1,1 0,-1-1,-1 0,0-1,0-1,11-12,-13 13,-1 0,0-1,-1 0,0-1,0 0,-2-1,0 0,0-1,0-1,-6 11,-1 1,1-1,-1 0,0 1,0-1,0 0,0 0,-1 0,1 0,-1 0,0 0,0 0,-1 0,1 1,-1-1,0 0,0 0,0 0,-1 1,1-1,-1 0,0 1,0 0,0-1,0 1,0 0,-1 0,0 0,1 0,-1 1,0-1,-1 1,1 0,0-1,-1 2,1-1,-2-1,-3 0,1 0,-1 0,0 1,0 0,0 1,0-1,-1 1,1 1,0 0,0 0,-1 0,1 1,0 0,0 1,0 0,0 0,0 1,1 0,-1 0,1 1,-1 0,1 0,0 1,1 0,-1 0,1 0,0 1,1 0,-1 0,1 0,0 1,0 0,1 0,0 0,1 1,-1-1,1 1,1 0,-1 0,1 0,1 0,-1 3,0 23,2 1,1-1,1 1,2-1,2 0,1 0,2-1,1 1,1-2,2 0,1 0,1-1,19 26,-11-16,2 0,1-2,2-1,2-1,11 10,-28-34,0 0,1-1,0 0,1-1,1-1,-1 0,1-1,1-1,0-1,0 0,0-1,1-1,0 0,0-2,4 1,3-4,0 0,1-1,-1-2,0-1,0-1,0-1,21-8,59-23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54:33.14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55 1,'12'3,"169"58,-2 8,-4 8,59 39,-221-109,68 33,-1 4,-2 3,-2 3,39 37,-112-85,-1-1,0-1,-1 1,1 0,0 0,-1 0,1 0,-1 0,1 0,-1 0,1 1,-1-1,0 0,0 1,0-1,0 1,0-1,0 1,0 0,0-1,0 1,-1 0,1 0,-1-1,0 1,1 0,-1 0,0 0,0-1,0 1,0 0,0 0,0 0,-1 0,1-1,-1 1,1 0,-1 0,0-1,0 1,1 0,-1-1,0 1,-1 0,-122 52,-90 19,43-19,3 8,2 7,4 8,3 6,41 9,98-62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54:34.4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0,'8'32,"-1"20,-2 0,-2 0,-2 0,-3 0,-6 37,3-13,4-75,1 0,0 0,0 0,0 1,0-1,0 0,0 0,0 0,1 0,-1 0,0 0,1 0,-1 0,1 0,-1 0,1 0,-1 0,1 0,-1-1,1 1,0 0,0 0,-1 0,1-1,0 1,0 0,0-1,0 1,0-1,0 1,0-1,0 0,0 1,0-1,0 0,0 0,0 1,0-1,0 0,0 0,0 0,0 0,1-1,-1 1,0 0,0 0,0-1,0 1,0 0,0-1,0 1,0-1,0 1,-1-1,1 0,0 1,0-1,0 0,-1 0,1 0,0 0,14-4,165-28,-172 32,0 2,0-1,0 1,0 0,0 1,0 0,0 0,-1 1,1 0,-1 0,1 1,-1 0,0 0,-1 1,1 0,-1 0,0 0,0 1,0 0,-1 0,2 3,7 13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3:45.6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2066 8239 3817 0 0,'-1'-1'50'0'0,"0"0"1"0"0,0 0 0 0 0,0 1-1 0 0,0-1 1 0 0,0 0 0 0 0,0 1-1 0 0,0-1 1 0 0,0 1 0 0 0,0-1-1 0 0,0 1 1 0 0,0 0 0 0 0,-1-1-1 0 0,1 1 1 0 0,0 0 0 0 0,0 0-1 0 0,0 0 1 0 0,-1 0 0 0 0,1 0-1 0 0,0 0 1 0 0,0 0 0 0 0,0 0-1 0 0,0 1 1 0 0,-1-1-1 0 0,1 0 1 0 0,0 1 0 0 0,0-1-1 0 0,0 1 1 0 0,0-1 0 0 0,0 1-1 0 0,0-1 1 0 0,0 1 0 0 0,0 0-1 0 0,0-1 1 0 0,0 1 0 0 0,0 0-1 0 0,1 0 1 0 0,-1 0 0 0 0,0 0-1 0 0,0 0 1 0 0,1 0 0 0 0,-1 0-1 0 0,1 0 1 0 0,-1 0 0 0 0,1 0-1 0 0,-1 0 1 0 0,1 0-1 0 0,0 0 1 0 0,-1 1 0 0 0,1-1-1 0 0,0 0 1 0 0,0 0 0 0 0,0 0-1 0 0,0 0 1 0 0,0 1-51 0 0,-23 225 1690 0 0,20-159-1183 0 0,-3 203 1886 0 0,5-264-2337 0 0,0-1-1 0 0,1 1 0 0 0,-1 0 0 0 0,1 0 0 0 0,1-1 1 0 0,-1 1-1 0 0,1 0 0 0 0,1-1 0 0 0,-1 1 0 0 0,1-1 1 0 0,0 1-1 0 0,0-1 0 0 0,1 0 0 0 0,0 0 0 0 0,0 0 1 0 0,0 0-1 0 0,1 0 0 0 0,0-1 0 0 0,0 0 0 0 0,0 1 1 0 0,1-1-1 0 0,0-1 0 0 0,0 1 0 0 0,0-1 0 0 0,0 0 0 0 0,1 0 1 0 0,0-1-1 0 0,-1 1 0 0 0,1-1 0 0 0,1 0 0 0 0,-1-1 1 0 0,0 0-1 0 0,1 0 0 0 0,-1 0 0 0 0,1-1 0 0 0,0 1-55 0 0,13-6 40 0 0,-1 0-1 0 0,0-1 0 0 0,-1-2 0 0 0,1 1 0 0 0,-1-2 0 0 0,-1 0 0 0 0,1-2 0 0 0,-1 0 0 0 0,-1 0 0 0 0,0-2 0 0 0,-1 0 0 0 0,0 0 0 0 0,0-2 0 0 0,7-9-39 0 0,-10 12 28 0 0,-1 1 0 0 0,0-1 0 0 0,-1-1 0 0 0,-1 0-1 0 0,0-1 1 0 0,0 1 0 0 0,-1-2 0 0 0,-1 1 0 0 0,0-1 0 0 0,-1 0 0 0 0,0 0-1 0 0,-1-1 1 0 0,-1 0 0 0 0,0 0 0 0 0,-1 0 0 0 0,-1 0 0 0 0,0-6-28 0 0,-1-12 13 0 0,-2 0 1 0 0,-1-1 0 0 0,-1 1 0 0 0,-2 0-1 0 0,-1 0 1 0 0,-2 1 0 0 0,-1 0 0 0 0,-1 0-1 0 0,-2 1 1 0 0,-2 1 0 0 0,0 0 0 0 0,-2 0-1 0 0,-1 2 1 0 0,-1 0 0 0 0,-2 1 0 0 0,-1 0-14 0 0,20 25-43 0 0,0-1 1 0 0,-1 1 0 0 0,1 0 0 0 0,0 0 0 0 0,-1 0-1 0 0,1 0 1 0 0,-1 0 0 0 0,0 1 0 0 0,1-1-1 0 0,-1 0 1 0 0,0 1 0 0 0,0-1 0 0 0,0 1-1 0 0,0 0 1 0 0,-1-1 0 0 0,1 1 0 0 0,0 0-1 0 0,0 0 1 0 0,-1 1 0 0 0,1-1 0 0 0,-1 0-1 0 0,1 1 1 0 0,-1 0 0 0 0,1-1 0 0 0,0 1-1 0 0,-1 0 1 0 0,1 0 0 0 0,-1 0 0 0 0,1 1 0 0 0,-1-1-1 0 0,1 1 1 0 0,-1-1 0 0 0,1 1 0 0 0,0 0-1 0 0,-1 0 1 0 0,1 0 0 0 0,0 0 0 0 0,0 0-1 0 0,0 0 1 0 0,-1 1 0 0 0,2-1 0 0 0,-1 1-1 0 0,0-1 1 0 0,0 1 0 0 0,0 0 0 0 0,-1 1 42 0 0,-1 4-1387 0 0,-1 5-4436 0 0,5-4 4503 0 0</inkml:trace>
  <inkml:trace contextRef="#ctx0" brushRef="#br0" timeOffset="265.489">2066 8211 4569 0 0,'-64'67'4792'0'0,"62"-64"-4707"0"0,0 1-1 0 0,1-1 0 0 0,-1 1 0 0 0,1 0 1 0 0,0 0-1 0 0,0 0 0 0 0,0 0 0 0 0,0 0 1 0 0,1 0-1 0 0,-1 0 0 0 0,1 0 0 0 0,0 0 1 0 0,0 0-1 0 0,1 0 0 0 0,-1 0 0 0 0,1 0 1 0 0,0 0-1 0 0,0 0 0 0 0,1 0 0 0 0,-1 0 1 0 0,1-1-1 0 0,-1 1 0 0 0,1 0 0 0 0,0-1 1 0 0,1 0-1 0 0,-1 1 0 0 0,0-1 0 0 0,1 0 1 0 0,0 0-1 0 0,0 0 0 0 0,0 0 0 0 0,1 0-84 0 0,9 4-54 0 0,1 0 0 0 0,-1-1 1 0 0,1 0-1 0 0,0-1 0 0 0,1-1 0 0 0,-1 0 0 0 0,1-1 0 0 0,0-1 0 0 0,0 0 0 0 0,-1-1 0 0 0,1 0 0 0 0,0-1 1 0 0,0-1-1 0 0,0-1 0 0 0,0 0 0 0 0,0 0 0 0 0,-1-2 0 0 0,1 0 0 0 0,-1-1 0 0 0,0 0 54 0 0,73-11-3175 0 0,-50 11 1244 0 0</inkml:trace>
  <inkml:trace contextRef="#ctx0" brushRef="#br0" timeOffset="-118601.646">4650 975 8930 0 0,'14'0'3911'0'0,"155"24"-4083"0"0,-133-26-246 0 0,0-1 0 0 0,-1-1 0 0 0,1-2 0 0 0,-1-2 0 0 0,-1-1 0 0 0,16-7 418 0 0,14-1-3197 0 0,-49 10 1530 0 0</inkml:trace>
  <inkml:trace contextRef="#ctx0" brushRef="#br0" timeOffset="-118431.542">4819 1171 9650 0 0,'-3'11'3585'0'0,"-2"-1"-2737"0"0,7-2-712 0 0,6-5 8 0 0,5 7-208 0 0,1-3-72 0 0,7 1-72 0 0,6-1-88 0 0,6-7-224 0 0,-1 1-160 0 0,9 1-217 0 0,2-4-343 0 0,7-4 824 0 0,1-2-584 0 0,3-1-184 0 0</inkml:trace>
  <inkml:trace contextRef="#ctx0" brushRef="#br0" timeOffset="-120596.143">2225 888 3401 0 0,'-2'6'4521'0'0,"16"4"-4569"0"0,2-1 256 0 0,26 18-156 0 0,-39-26-36 0 0,1 1 0 0 0,0-1 1 0 0,0 0-1 0 0,-1 0 0 0 0,1 0 0 0 0,0-1 1 0 0,0 0-1 0 0,0 1 0 0 0,0-1 1 0 0,0-1-1 0 0,0 1 0 0 0,0 0 0 0 0,0-1 1 0 0,-1 0-1 0 0,1 0 0 0 0,0 0 1 0 0,0-1-1 0 0,-1 1 0 0 0,1-1 0 0 0,-1 0 1 0 0,2 0-17 0 0,4-2 44 0 0,15-4 46 0 0,-1-1 0 0 0,0-1 0 0 0,-1-1 0 0 0,0 0 0 0 0,0-2 0 0 0,-1-1 0 0 0,-1-1 0 0 0,-1 0 0 0 0,0-1 0 0 0,-1-1 0 0 0,0-1 0 0 0,-2-1 0 0 0,6-8-90 0 0,-19 22 33 0 0,-1 0 0 0 0,1 1 0 0 0,-1-1-1 0 0,0-1 1 0 0,0 1 0 0 0,-1 0 0 0 0,1 0 0 0 0,-1-1-1 0 0,-1 1 1 0 0,1 0 0 0 0,-1-1 0 0 0,1 1 0 0 0,-2-1-1 0 0,1 1 1 0 0,0 0 0 0 0,-1-1 0 0 0,0 1 0 0 0,-1 0 0 0 0,1-1-1 0 0,-1 1 1 0 0,0 0 0 0 0,0 0 0 0 0,0 0 0 0 0,-1 0-1 0 0,0 1 1 0 0,0-1 0 0 0,0 1 0 0 0,0 0 0 0 0,-1-1-1 0 0,0 1 1 0 0,0 1 0 0 0,0-1 0 0 0,0 1 0 0 0,0-1 0 0 0,-1 1-1 0 0,0 1 1 0 0,1-1 0 0 0,-1 1 0 0 0,0-1 0 0 0,0 1-1 0 0,0 1 1 0 0,-1-1 0 0 0,1 1-33 0 0,-1-2 25 0 0,0 0-1 0 0,0 1 1 0 0,-1 0-1 0 0,1 0 1 0 0,0 0-1 0 0,0 1 1 0 0,-1 0 0 0 0,1 0-1 0 0,-1 1 1 0 0,1 0-1 0 0,-1 0 1 0 0,1 0-1 0 0,-1 1 1 0 0,1 0 0 0 0,-1 0-1 0 0,1 1 1 0 0,0-1-1 0 0,-1 1 1 0 0,1 1-1 0 0,0-1 1 0 0,1 1 0 0 0,-1 0-1 0 0,0 1 1 0 0,1-1-1 0 0,0 1 1 0 0,0 0-1 0 0,0 1 1 0 0,0-1 0 0 0,0 1-1 0 0,1 0 1 0 0,0 0-1 0 0,0 0 1 0 0,1 0-1 0 0,-1 1 1 0 0,1 0 0 0 0,0 0-1 0 0,0-1 1 0 0,1 2-1 0 0,0-1 1 0 0,0 2-25 0 0,-1 45 1 0 0,3 0-1 0 0,2 1 1 0 0,2-1 0 0 0,3-1-1 0 0,2 1 1 0 0,2-1 0 0 0,3-1 0 0 0,1 0-1 0 0,3-1 1 0 0,3 0 0 0 0,10 15-1 0 0,-1 12-13 0 0,8 64-1977 0 0,-38-135 1454 0 0,0-6-4019 0 0,0 0 3262 0 0</inkml:trace>
  <inkml:trace contextRef="#ctx0" brushRef="#br0" timeOffset="-120145.291">2994 470 4233 0 0,'-1'-2'999'0'0,"1"2"-943"0"0,0-1-1 0 0,0 1 1 0 0,-1 0 0 0 0,1-1-1 0 0,0 1 1 0 0,0-1 0 0 0,0 1-1 0 0,-1 0 1 0 0,1-1-1 0 0,0 1 1 0 0,0-1 0 0 0,-1 1-1 0 0,1 0 1 0 0,0-1 0 0 0,-1 1-1 0 0,1 0 1 0 0,0 0-1 0 0,-1-1 1 0 0,1 1 0 0 0,-1 0-1 0 0,1 0 1 0 0,-1 0 0 0 0,1-1-1 0 0,0 1 1 0 0,-1 0-1 0 0,1 0 1 0 0,-1 0 0 0 0,1 0-1 0 0,-1 0 1 0 0,1 0-1 0 0,-1 0 1 0 0,1 0 0 0 0,0 0-1 0 0,-1 0 1 0 0,1 0 0 0 0,-1 0-1 0 0,1 0 1 0 0,-1 0-1 0 0,1 0 1 0 0,-1 1 0 0 0,1-1-1 0 0,0 0 1 0 0,-1 0 0 0 0,1 0-1 0 0,-1 1 1 0 0,1-1-1 0 0,0 0 1 0 0,-1 1 0 0 0,1-1-1 0 0,0 0 1 0 0,-1 1-1 0 0,1-1 1 0 0,0 0 0 0 0,0 1-1 0 0,-1-1 1 0 0,1 1 0 0 0,0-1-1 0 0,0 0 1 0 0,-1 1-56 0 0,-40 90 157 0 0,34-1-28 0 0,3-1 0 0 0,5 1-1 0 0,3 0 1 0 0,10 43-129 0 0,-11-92 77 0 0,3-1-1 0 0,2 1 1 0 0,1-1 0 0 0,2-1-1 0 0,2 0 1 0 0,16 35-77 0 0,19-9-629 0 0,-46-64 523 0 0,-1 1-1 0 0,0-1 0 0 0,1 0 1 0 0,0 1-1 0 0,-1-1 0 0 0,1 0 1 0 0,0 0-1 0 0,-1 0 1 0 0,1 0-1 0 0,0 0 0 0 0,0-1 1 0 0,0 1-1 0 0,0-1 0 0 0,0 1 1 0 0,0-1-1 0 0,0 1 0 0 0,0-1 1 0 0,0 0-1 0 0,0 0 1 0 0,0 0-1 0 0,0 0 0 0 0,0-1 1 0 0,0 1-1 0 0,0 0 0 0 0,0-1 1 0 0,0 1-1 0 0,0-1 0 0 0,0 0 1 0 0,-1 0-1 0 0,1 1 1 0 0,0-1-1 0 0,0-1 0 0 0,-1 1 1 0 0,1 0-1 0 0,0 0 0 0 0,-1-1 1 0 0,2 0 106 0 0,7-10-967 0 0</inkml:trace>
  <inkml:trace contextRef="#ctx0" brushRef="#br0" timeOffset="-119927.776">3392 805 7410 0 0,'-24'106'4622'0'0,"12"59"-4849"0"0,11-137 547 0 0,-1-3-393 0 0,1 0 0 0 0,2 0 0 0 0,0 0-1 0 0,1-1 1 0 0,2 1 0 0 0,0 0 0 0 0,2-1 0 0 0,0 0-1 0 0,2-1 1 0 0,8 19 73 0 0,-15-42-107 0 0,1 0 1 0 0,-1 0-1 0 0,0 0 1 0 0,0-1-1 0 0,0 1 0 0 0,0 0 1 0 0,0-1-1 0 0,0 1 0 0 0,0 0 1 0 0,0-1-1 0 0,0 1 0 0 0,0-1 1 0 0,0 0-1 0 0,0 1 0 0 0,0-1 1 0 0,-1 0-1 0 0,1 0 0 0 0,0 1 1 0 0,0-1-1 0 0,-1 0 0 0 0,1 0 1 0 0,0 0-1 0 0,-1 0 1 0 0,1 0-1 0 0,-1 0 0 0 0,1 0 1 0 0,-1 0-1 0 0,0 0 0 0 0,1 0 1 0 0,-1 0-1 0 0,0 0 0 0 0,0 0 1 0 0,0 0-1 0 0,0 0 0 0 0,0-1 1 0 0,0 1-1 0 0,0 0 0 0 0,0 0 1 0 0,0 0-1 0 0,0 0 1 0 0,-1 0-1 0 0,1 0 0 0 0,0 0 1 0 0,-1 0-1 0 0,1 0 0 0 0,-1-1 107 0 0,1 0-10 0 0,7-90-2796 0 0,-4 55 1672 0 0</inkml:trace>
  <inkml:trace contextRef="#ctx0" brushRef="#br0" timeOffset="-119738.791">3486 948 1664 0 0,'0'-1'105'0'0,"0"0"1"0"0,0-1-1 0 0,1 1 0 0 0,-1 0 0 0 0,0-1 0 0 0,0 1 0 0 0,1 0 0 0 0,-1-1 0 0 0,1 1 1 0 0,-1 0-1 0 0,1 0 0 0 0,-1 0 0 0 0,1 0 0 0 0,0 0 0 0 0,0-1 0 0 0,0 1 0 0 0,-1 0 0 0 0,1 0 1 0 0,0 1-1 0 0,0-1 0 0 0,0 0 0 0 0,0 0 0 0 0,0 0 0 0 0,1 1 0 0 0,-1-1 0 0 0,0 0 1 0 0,0 1-1 0 0,0-1 0 0 0,1 1 0 0 0,-1 0 0 0 0,0-1 0 0 0,0 1 0 0 0,1 0 0 0 0,-1 0 0 0 0,0 0 1 0 0,1 0-1 0 0,-1 0 0 0 0,0 0 0 0 0,1 0 0 0 0,-1 0 0 0 0,0 0 0 0 0,1 1 0 0 0,-1-1 0 0 0,0 1 1 0 0,0-1-1 0 0,1 1 0 0 0,-1-1 0 0 0,0 1 0 0 0,0 0 0 0 0,0-1 0 0 0,0 1 0 0 0,0 0 1 0 0,0 0-1 0 0,0 0 0 0 0,0 0 0 0 0,0 0 0 0 0,0 0 0 0 0,-1 0 0 0 0,1 0 0 0 0,0 0 0 0 0,0 0 1 0 0,-1 0-1 0 0,1 1 0 0 0,-1-1 0 0 0,1 0 0 0 0,-1 0 0 0 0,0 1-105 0 0,10 34 482 0 0,-2-1 0 0 0,-2 2 0 0 0,-1-1 0 0 0,-2 0 0 0 0,-1 1 0 0 0,-2 10-482 0 0,2 32 258 0 0,-2 39-230 0 0,-14-152-3386 0 0,10 11 2369 0 0</inkml:trace>
  <inkml:trace contextRef="#ctx0" brushRef="#br0" timeOffset="-119443.799">3262 770 8922 0 0,'-4'-4'4312'0'0,"8"-2"-2807"0"0,41 9-1558 0 0,-1-1 1 0 0,1-3-1 0 0,-1-1 0 0 0,1-2 0 0 0,-1-3 1 0 0,0-1-1 0 0,16-6 53 0 0,194-72-4535 0 0,-251 85 4541 0 0,0-1 0 0 0,1 1 0 0 0,-1-1 0 0 0,0 1 0 0 0,1 0 0 0 0,-1 1 0 0 0,1-1-1 0 0,-1 0 1 0 0,1 1 0 0 0,-1 0 0 0 0,1 0 0 0 0,-1 0 0 0 0,1 0 0 0 0,-1 1 0 0 0,1-1 0 0 0,-1 1-1 0 0,1 0 1 0 0,-1 0 0 0 0,0 0 0 0 0,1 0 0 0 0,-1 1 0 0 0,0-1 0 0 0,0 1 0 0 0,0 0-1 0 0,0 0 1 0 0,0 0 0 0 0,-1 0 0 0 0,1 1 0 0 0,0-1 0 0 0,-1 1 0 0 0,0-1 0 0 0,0 1-1 0 0,1 0 1 0 0,-2 0 0 0 0,1 0 0 0 0,0 0 0 0 0,-1 0 0 0 0,1 1 0 0 0,-1-1 0 0 0,0 0 0 0 0,0 1-1 0 0,0-1 1 0 0,0 0 0 0 0,-1 4-6 0 0,41 319 1553 0 0,-36-254-1425 0 0,-1-28-76 0 0,-2 0 0 0 0,-2 0 1 0 0,-2 0-1 0 0,-2 0 0 0 0,-2 0 1 0 0,-1-1-1 0 0,-10 27-52 0 0,-5-18-1155 0 0,14-41-1287 0 0,6-11 1188 0 0</inkml:trace>
  <inkml:trace contextRef="#ctx0" brushRef="#br0" timeOffset="-107969.047">20296 168 10610 0 0,'-52'115'5315'0'0,"35"-70"-5237"0"0,2 1 0 0 0,2 0-1 0 0,3 1 1 0 0,1 0 0 0 0,2 5-78 0 0,2-15-51 0 0,2 0 0 0 0,1 0 0 0 0,3 0 0 0 0,0 0 0 0 0,5 22 51 0 0,11-90-2919 0 0,25-111-1306 0 0,-29 93 3024 0 0</inkml:trace>
  <inkml:trace contextRef="#ctx0" brushRef="#br0" timeOffset="-107717.556">20394 284 1936 0 0,'46'-33'5196'0'0,"-45"32"-5090"0"0,0 1 0 0 0,0 0 0 0 0,0-1 1 0 0,0 1-1 0 0,0 0 0 0 0,0 0 1 0 0,1 0-1 0 0,-1 0 0 0 0,0 0 0 0 0,0 0 1 0 0,0 0-1 0 0,0 0 0 0 0,0 0 1 0 0,0 0-1 0 0,0 1 0 0 0,0-1 0 0 0,0 0 1 0 0,0 1-1 0 0,0-1 0 0 0,0 1 1 0 0,0-1-1 0 0,0 1 0 0 0,-1-1 0 0 0,1 1 1 0 0,0 0-1 0 0,0-1 0 0 0,0 1 0 0 0,-1 0 1 0 0,1 0-1 0 0,0 0 0 0 0,-1-1 1 0 0,1 1-1 0 0,-1 0 0 0 0,1 0 0 0 0,-1 0 1 0 0,1 0-1 0 0,-1 0 0 0 0,0 0 1 0 0,1 0-1 0 0,-1 0 0 0 0,0 0 0 0 0,0 0 1 0 0,0 0-1 0 0,0 0 0 0 0,0 0 1 0 0,0 1-1 0 0,0-1 0 0 0,0 0 0 0 0,0 0 1 0 0,0 0-1 0 0,-1 0-106 0 0,-18 229 4333 0 0,4-134-3701 0 0,-14 128 104 0 0,10-168-1400 0 0,-1-80-4168 0 0,8-29 1910 0 0,3 12 513 0 0</inkml:trace>
  <inkml:trace contextRef="#ctx0" brushRef="#br0" timeOffset="-107469.27">19867 126 12251 0 0,'37'-6'6098'0'0,"23"9"-6086"0"0,-32-1 332 0 0,133-3-421 0 0,-1-7 0 0 0,79-18 77 0 0,-143 15-50 0 0,22 0-1413 0 0,-1 4 0 0 0,1 5 0 0 0,37 8 1463 0 0,-108-2-1109 0 0</inkml:trace>
  <inkml:trace contextRef="#ctx0" brushRef="#br0" timeOffset="-108824.272">17171 157 13955 0 0,'-18'83'499'0'0,"5"1"-1"0"0,2 1 1 0 0,5 0 0 0 0,3 0-1 0 0,5 26-498 0 0,-5 94 637 0 0,2-152-496 0 0,2-39-110 0 0,0 1 0 0 0,-1-1 0 0 0,-1 1 0 0 0,0 0 0 0 0,-1-1 0 0 0,-1 1 0 0 0,0-1 1 0 0,-1 0-1 0 0,0 0 0 0 0,-1 0 0 0 0,-1 1-31 0 0,-6-30-1509 0 0,0-58 727 0 0,3-1-1 0 0,3 0 0 0 0,4-42 783 0 0,26-117-596 0 0,-13 175 603 0 0,-11 50 16 0 0,0-1 0 0 0,1 1 0 0 0,1-1 0 0 0,-1 1 0 0 0,1-1 0 0 0,0 1 1 0 0,1 0-1 0 0,0 0 0 0 0,0 0 0 0 0,1 0 0 0 0,0 1 0 0 0,0-1 0 0 0,1 1 0 0 0,0 0 1 0 0,0 0-1 0 0,1 1 0 0 0,6-6-23 0 0,-8 11 33 0 0,0 1 0 0 0,1-1 1 0 0,-1 1-1 0 0,1 0 0 0 0,-1 0 1 0 0,1 1-1 0 0,-1-1 0 0 0,1 1 1 0 0,-1 0-1 0 0,0 0 0 0 0,0 0 0 0 0,1 1 1 0 0,-1 0-1 0 0,0 0 0 0 0,0 0 1 0 0,0 0-1 0 0,-1 0 0 0 0,1 1 1 0 0,0-1-1 0 0,-1 1 0 0 0,0 0 0 0 0,0 1 1 0 0,0-1-1 0 0,0 0 0 0 0,0 1 1 0 0,0-1-1 0 0,-1 1 0 0 0,0 0 1 0 0,0 0-1 0 0,0 0 0 0 0,0 0 0 0 0,0 3-33 0 0,4 0 22 0 0,0 1-1 0 0,0-1 1 0 0,-1 1-1 0 0,-1 0 0 0 0,1 1 1 0 0,-1-1-1 0 0,-1 1 1 0 0,1 0-1 0 0,-2 0 0 0 0,1 0 1 0 0,-1 0-1 0 0,0 1 0 0 0,-1-1 1 0 0,0 0-1 0 0,-1 1 1 0 0,0-1-1 0 0,0 1 0 0 0,-1-1 1 0 0,0 0-1 0 0,-1 1 0 0 0,0-1 1 0 0,0 0-1 0 0,-1 0 1 0 0,0 0-1 0 0,-1-1 0 0 0,0 1 1 0 0,0-1-1 0 0,-1 1 1 0 0,0-1-1 0 0,0-1 0 0 0,-5 6-21 0 0,1-6 36 0 0,0-1 0 0 0,-1 1-1 0 0,1-2 1 0 0,-1 1 0 0 0,0-1-1 0 0,-1-1 1 0 0,1 0 0 0 0,-1 0-1 0 0,0-1 1 0 0,0-1 0 0 0,0 0-1 0 0,0 0 1 0 0,0-1 0 0 0,0 0-1 0 0,-1-1 1 0 0,-6-1-36 0 0,17 1-17 0 0,1 0 0 0 0,-1 1 0 0 0,0-1 0 0 0,1 0 0 0 0,-1 0 0 0 0,0 0 0 0 0,1 0 0 0 0,-1 0 0 0 0,0 0 0 0 0,1 0 0 0 0,-1 0 0 0 0,0 0 0 0 0,1 0 1 0 0,-1-1-1 0 0,1 1 0 0 0,-1 0 0 0 0,0 0 0 0 0,1-1 0 0 0,-1 1 0 0 0,1 0 0 0 0,-1-1 0 0 0,0 1 0 0 0,1 0 0 0 0,-1-1 0 0 0,1 1 0 0 0,-1-1 0 0 0,1 1 0 0 0,0-1 0 0 0,-1 1 0 0 0,1-1 0 0 0,0 1 0 0 0,-1-1 0 0 0,1 0 0 0 0,0 1 0 0 0,-1-1 0 0 0,1 1 0 0 0,0-1 0 0 0,0 0 0 0 0,0 1 0 0 0,0-1 0 0 0,-1 0 0 0 0,1 1 0 0 0,0-1 0 0 0,0 0 1 0 0,0 1-1 0 0,1-1 0 0 0,-1 0 0 0 0,0 1 0 0 0,0-1 0 0 0,0 0 0 0 0,0 1 0 0 0,1-1 0 0 0,-1 1 0 0 0,0-1 0 0 0,0 0 0 0 0,1 1 0 0 0,-1-1 0 0 0,0 1 0 0 0,1-1 0 0 0,-1 1 0 0 0,1-1 0 0 0,-1 1 0 0 0,1-1 0 0 0,-1 1 0 0 0,1-1 17 0 0,180-113-1859 0 0,-174 109 1849 0 0,0 1 1 0 0,1 0-1 0 0,-1 0 1 0 0,1 0-1 0 0,0 1 0 0 0,0 1 1 0 0,0-1-1 0 0,0 1 0 0 0,1 0 1 0 0,-1 1-1 0 0,0 0 0 0 0,1 1 1 0 0,-1-1-1 0 0,1 1 0 0 0,-1 1 1 0 0,1 0-1 0 0,-1 0 1 0 0,0 1-1 0 0,0 0 0 0 0,1 0 1 0 0,-1 1-1 0 0,-1 0 0 0 0,1 0 1 0 0,0 1-1 0 0,-1 0 0 0 0,3 2 10 0 0,2 8 79 0 0,-1 0 0 0 0,0 1-1 0 0,-1 0 1 0 0,-1 0-1 0 0,-1 1 1 0 0,0 0-1 0 0,-1 1 1 0 0,0 0 0 0 0,-1 0-1 0 0,-2 1 1 0 0,1 0-79 0 0,-4-14 48 0 0,0-3-36 0 0,-1 0 0 0 0,1-1 1 0 0,0 1-1 0 0,0 0 1 0 0,0 0-1 0 0,-1-1 1 0 0,1 1-1 0 0,0 0 0 0 0,0-1 1 0 0,0 1-1 0 0,0-1 1 0 0,0 0-1 0 0,0 1 0 0 0,0-1 1 0 0,0 0-1 0 0,0 1 1 0 0,0-1-1 0 0,1 0 1 0 0,-1 0-1 0 0,0 0 0 0 0,0 0 1 0 0,0 0-1 0 0,0 0 1 0 0,0 0-1 0 0,0-1 1 0 0,0 1-1 0 0,0 0 0 0 0,0 0 1 0 0,0-1-1 0 0,0 1 1 0 0,0-1-1 0 0,0 1 0 0 0,0-1 1 0 0,0 1-1 0 0,0-1 1 0 0,0 0-1 0 0,0 1 1 0 0,-1-1-1 0 0,1 0 0 0 0,0 0 1 0 0,0 0-1 0 0,-1 1 1 0 0,1-1-1 0 0,-1 0 1 0 0,1 0-1 0 0,-1 0 0 0 0,1 0 1 0 0,-1 0-1 0 0,1 0 1 0 0,-1 0-1 0 0,0 0 1 0 0,0 0-13 0 0,5-4-50 0 0,1-4-3 0 0,1 0 0 0 0,-1 0 0 0 0,-1 0 0 0 0,0-1-1 0 0,0 0 1 0 0,-1 0 0 0 0,0-1 0 0 0,-1 1 0 0 0,0-1 0 0 0,0 0 0 0 0,-1 1 0 0 0,-1-1 0 0 0,1-9 53 0 0,0 14 30 0 0,0-1 0 0 0,0 0-1 0 0,-1 1 1 0 0,0-1-1 0 0,0 0 1 0 0,0 0 0 0 0,-1 0-1 0 0,0 1 1 0 0,0-1 0 0 0,-1 0-1 0 0,0 0 1 0 0,0 0 0 0 0,0 0-1 0 0,-1 1 1 0 0,0-1 0 0 0,-1 1-1 0 0,1-1 1 0 0,-1 1 0 0 0,0 0-1 0 0,-1 0 1 0 0,0 0 0 0 0,1 1-1 0 0,-2-1 1 0 0,1 1 0 0 0,-1 0-1 0 0,0 0 1 0 0,0 0-1 0 0,0 1 1 0 0,-1 0 0 0 0,1 0-1 0 0,-1 0 1 0 0,0 1 0 0 0,0 0-1 0 0,-3-2-29 0 0,1 4 72 0 0,0-1 0 0 0,1 1 0 0 0,-1 0 0 0 0,0 1 0 0 0,0 0 1 0 0,0 0-1 0 0,0 1 0 0 0,0-1 0 0 0,1 2 0 0 0,-1-1 0 0 0,0 1 0 0 0,1 1 0 0 0,-1-1 0 0 0,1 1 0 0 0,0 0 0 0 0,0 1 0 0 0,0 0 0 0 0,0 0 0 0 0,0 0 0 0 0,1 1 0 0 0,0 0 0 0 0,-3 4-72 0 0,8-8 0 0 0,0 0-1 0 0,0 0 1 0 0,0 0 0 0 0,0 0 0 0 0,1 1-1 0 0,-1-1 1 0 0,0 0 0 0 0,1 0 0 0 0,-1 1-1 0 0,1-1 1 0 0,0 1 0 0 0,-1-1 0 0 0,1 0-1 0 0,0 1 1 0 0,0-1 0 0 0,0 1 0 0 0,0-1-1 0 0,0 1 1 0 0,0-1 0 0 0,0 0 0 0 0,0 1-1 0 0,1-1 1 0 0,-1 1 0 0 0,0-1 0 0 0,1 0 0 0 0,-1 1-1 0 0,1-1 1 0 0,0 0 0 0 0,-1 1 0 0 0,1-1-1 0 0,0 0 1 0 0,0 0 0 0 0,0 0 0 0 0,0 0-1 0 0,0 0 1 0 0,0 0 0 0 0,0 0 0 0 0,0 0-1 0 0,0 0 1 0 0,1 0 0 0 0,-1-1 0 0 0,0 1-1 0 0,0 0 1 0 0,1-1 0 0 0,-1 1 0 0 0,0-1 0 0 0,1 1-1 0 0,-1-1 1 0 0,1 0 0 0 0,-1 0 0 0 0,0 0-1 0 0,1 0 1 0 0,-1 0 0 0 0,1 0 0 0 0,84 8-89 0 0,-85-8 89 0 0,25 1-48 0 0,-1-2 0 0 0,1-1 0 0 0,-1-1-1 0 0,0-1 1 0 0,0-1 0 0 0,-1-1 0 0 0,1-2-1 0 0,-1 0 1 0 0,-1-2 0 0 0,0 0 0 0 0,13-9 48 0 0,154-125-835 0 0,-178 133 843 0 0,1 0 0 0 0,-2-1 0 0 0,0 0-1 0 0,0-1 1 0 0,-1 0 0 0 0,-1-1 0 0 0,0 0 0 0 0,0 0 0 0 0,-2-1 0 0 0,0 0 0 0 0,-1-1 0 0 0,0 1 0 0 0,-1-1 0 0 0,-1 0 0 0 0,-1-1-1 0 0,2-12-7 0 0,-5 27 28 0 0,1 0 0 0 0,-1 0 0 0 0,0-1 0 0 0,0 1 0 0 0,0 0 0 0 0,0-1-1 0 0,0 1 1 0 0,-1 0 0 0 0,1-1 0 0 0,0 1 0 0 0,-1 0 0 0 0,0 0 0 0 0,0-1 0 0 0,0 1-1 0 0,0 0 1 0 0,0 0 0 0 0,0 0 0 0 0,0 0 0 0 0,0 0 0 0 0,-1 0 0 0 0,1 1-1 0 0,-1-1 1 0 0,0 0 0 0 0,1 1 0 0 0,-1-1 0 0 0,0 1 0 0 0,0 0 0 0 0,0-1-1 0 0,0 1 1 0 0,0 0 0 0 0,0 0 0 0 0,0 0 0 0 0,-1 1 0 0 0,1-1 0 0 0,0 0-1 0 0,0 1 1 0 0,-1 0 0 0 0,1-1 0 0 0,0 1 0 0 0,-1 0 0 0 0,1 0 0 0 0,0 0-1 0 0,-1 0 1 0 0,1 1 0 0 0,0-1 0 0 0,0 1 0 0 0,-1-1 0 0 0,1 1 0 0 0,0 0-1 0 0,0 0 1 0 0,0 0 0 0 0,0 0 0 0 0,0 0 0 0 0,0 0 0 0 0,-1 1-28 0 0,-17 14 124 0 0,1 0 1 0 0,0 1-1 0 0,2 1 0 0 0,0 1 1 0 0,1 0-1 0 0,0 1 1 0 0,2 1-1 0 0,1 0 0 0 0,0 1 1 0 0,2 1-1 0 0,0 0 1 0 0,2 0-1 0 0,0 1 1 0 0,-3 16-125 0 0,-19 148 222 0 0,30-184-230 0 0,1 0 0 0 0,-1-1 0 0 0,0 1 0 0 0,1 0 1 0 0,0 0-1 0 0,0 0 0 0 0,0-1 0 0 0,1 1 0 0 0,-1 0 0 0 0,1 0 0 0 0,0-1 0 0 0,0 1 0 0 0,0 0 0 0 0,0-1 0 0 0,1 1 0 0 0,-1-1 0 0 0,1 1 0 0 0,0-1 0 0 0,0 0 1 0 0,0 0-1 0 0,1 0 0 0 0,-1 0 0 0 0,1 0 0 0 0,0 0 0 0 0,-1-1 0 0 0,1 1 0 0 0,0-1 0 0 0,1 0 0 0 0,-1 0 0 0 0,0 0 0 0 0,1 0 0 0 0,-1-1 0 0 0,1 1 0 0 0,-1-1 1 0 0,1 0-1 0 0,-1 0 0 0 0,1 0 0 0 0,0-1 0 0 0,3 1 8 0 0,12-5-136 0 0,0-1 1 0 0,0 0-1 0 0,0-2 1 0 0,-1 0-1 0 0,0-1 1 0 0,-1-1-1 0 0,0-1 1 0 0,0 0-1 0 0,7-6 136 0 0,117-57-210 0 0,-139 73 217 0 0,-1-1 0 0 0,1 0 0 0 0,0 1 0 0 0,0 0-1 0 0,-1-1 1 0 0,1 1 0 0 0,0 0 0 0 0,0 0 0 0 0,0 0 0 0 0,0 0 0 0 0,-1 0-1 0 0,1 0 1 0 0,0 1 0 0 0,0-1 0 0 0,0 0 0 0 0,-1 1 0 0 0,1 0 0 0 0,0-1-1 0 0,-1 1 1 0 0,1 0 0 0 0,0 0 0 0 0,-1 0 0 0 0,1 0 0 0 0,-1 0 0 0 0,1 0-1 0 0,-1 0 1 0 0,0 1 0 0 0,0-1 0 0 0,1 0 0 0 0,-1 1 0 0 0,0-1-1 0 0,0 1 1 0 0,0 0 0 0 0,0-1 0 0 0,-1 1 0 0 0,1 0 0 0 0,0 0-7 0 0,14 79 184 0 0,-7-29-418 0 0,-6-50 73 0 0,-1 1 1 0 0,1-1-1 0 0,0 1 0 0 0,0-1 1 0 0,0 0-1 0 0,0 0 0 0 0,1 0 0 0 0,-1 0 1 0 0,0 0-1 0 0,1 0 0 0 0,0-1 0 0 0,-1 1 1 0 0,1-1-1 0 0,0 0 0 0 0,0 0 0 0 0,-1 0 1 0 0,1 0-1 0 0,0 0 0 0 0,0-1 0 0 0,0 1 1 0 0,0-1-1 0 0,0 0 0 0 0,0 0 1 0 0,0 0-1 0 0,0 0 0 0 0,0 0 0 0 0,0-1 1 0 0,0 1-1 0 0,0-1 0 0 0,0 0 0 0 0,0 0 1 0 0,0 0-1 0 0,0 0 0 0 0,-1-1 0 0 0,1 1 1 0 0,1-2 160 0 0,19-6-1238 0 0</inkml:trace>
  <inkml:trace contextRef="#ctx0" brushRef="#br0" timeOffset="-108235.764">18799 292 10730 0 0,'-79'34'5733'0'0,"62"-22"-5704"0"0,1 0 0 0 0,1 1 1 0 0,0 1-1 0 0,0 0 0 0 0,2 1 0 0 0,-1 0 0 0 0,2 1 0 0 0,0 1 0 0 0,0 2-29 0 0,7-11-24 0 0,1 0 0 0 0,-1 1 0 0 0,2-1 0 0 0,-1 1 0 0 0,1 0 0 0 0,1 0 0 0 0,-1 0 0 0 0,2 0 0 0 0,-1 0 0 0 0,1 1 0 0 0,1-1 0 0 0,-1 0 0 0 0,2 1 0 0 0,-1-1 0 0 0,2 3 24 0 0,-2-10-20 0 0,1 0 0 0 0,-1 0 1 0 0,1-1-1 0 0,0 1 0 0 0,0 0 0 0 0,0 0 1 0 0,0 0-1 0 0,0-1 0 0 0,0 1 0 0 0,1-1 1 0 0,-1 1-1 0 0,0-1 0 0 0,1 1 0 0 0,-1-1 1 0 0,1 0-1 0 0,0 0 0 0 0,-1 1 0 0 0,1-1 1 0 0,0 0-1 0 0,0-1 0 0 0,-1 1 1 0 0,1 0-1 0 0,0 0 0 0 0,0-1 0 0 0,0 1 1 0 0,0-1-1 0 0,0 0 0 0 0,0 0 0 0 0,0 0 1 0 0,0 0-1 0 0,0 0 0 0 0,0 0 0 0 0,0 0 1 0 0,0 0-1 0 0,0-1 0 0 0,0 1 0 0 0,0-1 1 0 0,0 1-1 0 0,1-2 20 0 0,73-31-1207 0 0,81-81-860 0 0,-62 44 1898 0 0,-92 69-22 0 0,-3 1 237 0 0,-1 1 0 0 0,1-1 0 0 0,0 0 1 0 0,0 1-1 0 0,0-1 0 0 0,-1 1 0 0 0,1-1 1 0 0,0 0-1 0 0,0 1 0 0 0,0-1 0 0 0,0 1 1 0 0,0-1-1 0 0,0 1 0 0 0,0-1 0 0 0,0 0 1 0 0,0 1-1 0 0,0-1 0 0 0,0 1 0 0 0,0-1 1 0 0,0 1-1 0 0,0-1 0 0 0,0 0 0 0 0,0 1 0 0 0,0-1 1 0 0,1 1-1 0 0,-1-1 0 0 0,0 0 0 0 0,0 1 1 0 0,0-1-1 0 0,1 1 0 0 0,-1-1 0 0 0,0 0 1 0 0,1 1-1 0 0,-1-1 0 0 0,0 0 0 0 0,0 0 1 0 0,1 1-1 0 0,-1-1 0 0 0,1 0 0 0 0,-1 0 1 0 0,0 1-1 0 0,1-1 0 0 0,-1 0 0 0 0,1 0 1 0 0,-1 0-1 0 0,0 0 0 0 0,1 0 0 0 0,-1 0 1 0 0,1 1-1 0 0,-1-1 0 0 0,1 0 0 0 0,-1 0 0 0 0,1 0 1 0 0,-1 0-1 0 0,0-1 0 0 0,1 1 0 0 0,-1 0 1 0 0,1 0-1 0 0,-1 0 0 0 0,1 0 0 0 0,-1 0 1 0 0,0-1-1 0 0,1 1-46 0 0,-19 61 725 0 0,10-43-508 0 0,2 2 0 0 0,0-1 0 0 0,2 0 0 0 0,0 1 0 0 0,1 0 0 0 0,0 0 0 0 0,2 16-217 0 0,1-34-2 0 0,0 0 0 0 0,0-1 0 0 0,0 1 0 0 0,0 0 0 0 0,1-1 0 0 0,-1 1 0 0 0,1-1 0 0 0,-1 1 0 0 0,1-1 0 0 0,-1 1 0 0 0,1-1 0 0 0,0 1 0 0 0,0-1 0 0 0,0 1 0 0 0,0-1 0 0 0,0 0 0 0 0,0 0 0 0 0,0 1 0 0 0,0-1 0 0 0,0 0 0 0 0,1 0 0 0 0,-1 0 0 0 0,0 0 0 0 0,1-1 0 0 0,-1 1 0 0 0,1 0 0 0 0,-1 0 0 0 0,1-1 0 0 0,-1 1 0 0 0,1-1 0 0 0,0 0 0 0 0,-1 1 0 0 0,1-1 0 0 0,-1 0 0 0 0,1 0 0 0 0,0 0 0 0 0,-1 0 0 0 0,1 0 0 0 0,0 0 0 0 0,-1 0 0 0 0,1-1 0 0 0,-1 1 0 0 0,1-1 0 0 0,0 1 0 0 0,-1-1 0 0 0,1 1 0 0 0,-1-1 0 0 0,0 0 0 0 0,2 0 2 0 0,72-43-432 0 0,67-72-21 0 0,-140 115 463 0 0,-1 0-1 0 0,1 0 0 0 0,-1 0 1 0 0,1 1-1 0 0,-1-1 0 0 0,1 1 0 0 0,-1-1 1 0 0,1 1-1 0 0,0 0 0 0 0,-1-1 0 0 0,1 1 1 0 0,0 0-1 0 0,-1 0 0 0 0,1 0 0 0 0,0 0 1 0 0,-1 0-1 0 0,1 1 0 0 0,0-1 0 0 0,-1 0 1 0 0,1 1-1 0 0,-1 0 0 0 0,1-1 1 0 0,-1 1-1 0 0,1 0 0 0 0,-1-1 0 0 0,1 1 1 0 0,-1 0-1 0 0,1 0 0 0 0,-1 0 0 0 0,0 0 1 0 0,0 1-1 0 0,0-1 0 0 0,1 0 0 0 0,-1 0 1 0 0,0 1-1 0 0,-1-1 0 0 0,1 1 1 0 0,0-1-1 0 0,0 1 0 0 0,-1-1 0 0 0,1 1 1 0 0,0 0-10 0 0,19 72 495 0 0,-16-13-378 0 0,-3 0 1 0 0,-3 0 0 0 0,-2 0 0 0 0,-3-1 0 0 0,-3 0-1 0 0,-12 40-117 0 0,17-80 18 0 0,-1-1 0 0 0,-1 0-1 0 0,-1 0 1 0 0,-1-1 0 0 0,0 1-1 0 0,-1-2 1 0 0,-1 0 0 0 0,0 0-1 0 0,-2-1-17 0 0,9-10 8 0 0,-1 0-1 0 0,1-1 1 0 0,-1 1-1 0 0,-1-1 0 0 0,1 0 1 0 0,-1-1-1 0 0,0 1 1 0 0,0-1-1 0 0,0-1 1 0 0,0 1-1 0 0,-1-1 0 0 0,1 0 1 0 0,-1 0-1 0 0,0-1 1 0 0,0 0-1 0 0,0 0 1 0 0,0 0-1 0 0,0-1 0 0 0,0 0 1 0 0,-1-1-1 0 0,1 0 1 0 0,0 0-1 0 0,0 0 1 0 0,-1-1-1 0 0,1 0 1 0 0,-2-1-8 0 0,-1-3-5 0 0,1 0 0 0 0,0-1 0 0 0,0 0 0 0 0,0-1 0 0 0,0 0 0 0 0,1 0 0 0 0,0-1 0 0 0,1 0 0 0 0,0-1 0 0 0,0 1 0 0 0,1-1 0 0 0,0 0 0 0 0,0-1 0 0 0,1 0 0 0 0,0 0 0 0 0,1 0 0 0 0,0 0 0 0 0,1-1 0 0 0,0 1 0 0 0,0-1 0 0 0,1 0 0 0 0,1 0 0 0 0,0 0 0 0 0,0 0 1 0 0,1-3 4 0 0,0 10-40 0 0,0-1 1 0 0,0 1-1 0 0,1-1 1 0 0,-1 1-1 0 0,1 0 1 0 0,0-1-1 0 0,0 1 1 0 0,1 0-1 0 0,-1 0 1 0 0,1-1-1 0 0,0 1 1 0 0,0 1 0 0 0,0-1-1 0 0,0 0 1 0 0,1 0-1 0 0,0 1 1 0 0,0-1-1 0 0,0 1 1 0 0,0 0-1 0 0,0 0 1 0 0,0 0-1 0 0,1 1 1 0 0,0-1-1 0 0,-1 1 1 0 0,1-1-1 0 0,0 1 1 0 0,0 1 0 0 0,0-1-1 0 0,0 0 1 0 0,3 0 39 0 0,142-19-3729 0 0,-118 19 2546 0 0,125-6-3066 0 0,-100 7 2328 0 0</inkml:trace>
  <inkml:trace contextRef="#ctx0" brushRef="#br0" timeOffset="-110649.435">13760 827 8538 0 0,'-10'-36'4052'0'0,"33"-21"-5411"0"0,-10 32 1320 0 0,112-248-1727 0 0,-108 230 2673 0 0,-16 42-587 0 0,-8 10 991 0 0,-7 47-1011 0 0,2 1 0 0 0,3 1 0 0 0,2 0-1 0 0,3 0 1 0 0,2 0 0 0 0,2 0 0 0 0,4 6-300 0 0,-4-61-4 0 0,0-1-1 0 0,0 1 1 0 0,0-1-1 0 0,0 1 1 0 0,0-1-1 0 0,0 1 1 0 0,1-1-1 0 0,-1 0 1 0 0,1 1-1 0 0,0-1 1 0 0,0 0 0 0 0,0 1-1 0 0,0-1 1 0 0,0 0-1 0 0,0 0 1 0 0,1 0-1 0 0,-1 0 1 0 0,1 0-1 0 0,-1 0 1 0 0,1 0-1 0 0,0 0 1 0 0,0-1 0 0 0,-1 1-1 0 0,1-1 1 0 0,0 1-1 0 0,1-1 1 0 0,-1 0-1 0 0,0 0 1 0 0,0 1-1 0 0,1-2 1 0 0,-1 1-1 0 0,0 0 1 0 0,1 0 0 0 0,-1-1-1 0 0,0 0 1 0 0,1 1-1 0 0,-1-1 1 0 0,1 0-1 0 0,-1 0 1 0 0,1 0-1 0 0,-1 0 1 0 0,1-1-1 0 0,-1 1 1 0 0,1-1 0 0 0,-1 1-1 0 0,0-1 1 0 0,1 0-1 0 0,-1 0 1 0 0,0 0-1 0 0,0 0 1 0 0,1-1-1 0 0,-1 1 1 0 0,1-2 4 0 0,18-18-196 0 0,-2-1 1 0 0,0-1-1 0 0,-2-1 1 0 0,0-1-1 0 0,-2 0 1 0 0,0-1-1 0 0,0-6 196 0 0,34-56-170 0 0,-7 38 445 0 0,-42 49-121 0 0,0 1 22 0 0,0 7 18 0 0,-18 119 678 0 0,13-104-819 0 0,0 0 0 0 0,2 1 1 0 0,0-1-1 0 0,2 1 0 0 0,0-1 0 0 0,1 1 0 0 0,3 12-53 0 0,-3-33-15 0 0,0 0 0 0 0,1 0 1 0 0,-1 0-1 0 0,1 0 0 0 0,-1 0 0 0 0,1 0 0 0 0,0 0 0 0 0,0 0 1 0 0,0 0-1 0 0,0 0 0 0 0,0 0 0 0 0,0 0 0 0 0,1 0 0 0 0,-1-1 1 0 0,1 1-1 0 0,-1-1 0 0 0,1 1 0 0 0,-1-1 0 0 0,1 1 0 0 0,0-1 0 0 0,0 0 1 0 0,0 0-1 0 0,0 0 0 0 0,0 0 0 0 0,0 0 0 0 0,0 0 0 0 0,0-1 1 0 0,0 1-1 0 0,0-1 0 0 0,0 1 0 0 0,0-1 0 0 0,0 0 0 0 0,1 0 1 0 0,-1 0-1 0 0,0 0 0 0 0,0 0 0 0 0,0 0 0 0 0,0-1 0 0 0,1 1 1 0 0,-1-1-1 0 0,0 1 0 0 0,0-1 0 0 0,0 0 0 0 0,0 0 0 0 0,0 0 1 0 0,0 0-1 0 0,-1 0 0 0 0,1 0 0 0 0,0 0 0 0 0,0-1 0 0 0,-1 1 1 0 0,1-1-1 0 0,-1 1 0 0 0,1-1 0 0 0,-1 0 0 0 0,1 0 15 0 0,261-253-1543 0 0,-262 253 1556 0 0,1 0 0 0 0,0 0 0 0 0,-1 0-1 0 0,1 0 1 0 0,0 0 0 0 0,0 1 0 0 0,0-1 0 0 0,0 1-1 0 0,0-1 1 0 0,1 1 0 0 0,-1 0 0 0 0,0 0 0 0 0,1 0-1 0 0,-1 0 1 0 0,1 0 0 0 0,-1 1 0 0 0,1-1 0 0 0,-1 1-1 0 0,1 0 1 0 0,-1-1 0 0 0,1 1 0 0 0,-1 0 0 0 0,1 0-1 0 0,-1 1 1 0 0,1-1 0 0 0,-1 0 0 0 0,1 1 0 0 0,-1 0-1 0 0,1 0 1 0 0,-1-1 0 0 0,1 1 0 0 0,-1 1 0 0 0,0-1 0 0 0,0 0-1 0 0,1 0 1 0 0,-1 1 0 0 0,0 0 0 0 0,0-1 0 0 0,0 1-1 0 0,-1 0 1 0 0,1 0 0 0 0,0 0 0 0 0,-1 0 0 0 0,1 0-1 0 0,-1 0 1 0 0,0 0 0 0 0,0 1 0 0 0,1-1 0 0 0,-2 0-1 0 0,2 2-12 0 0,39 217 486 0 0,-39-216-480 0 0,6-18-366 0 0,66-90-50 0 0,-72 96 428 0 0,1 0 1 0 0,0 1-1 0 0,1-1 1 0 0,-1 1 0 0 0,1-1-1 0 0,1 1 1 0 0,-1 0-1 0 0,1 1 1 0 0,0-1-1 0 0,0 1 1 0 0,1 0 0 0 0,0 0-1 0 0,0 1 1 0 0,4-3-19 0 0,-6 8 39 0 0,-1 0 0 0 0,1 0 1 0 0,-1 1-1 0 0,0 0 0 0 0,0 0 1 0 0,1 0-1 0 0,-1 0 0 0 0,0 0 1 0 0,-1 1-1 0 0,1-1 1 0 0,0 1-1 0 0,-1 0 0 0 0,1 0 1 0 0,-1 0-1 0 0,0 0 0 0 0,0 0 1 0 0,0 0-1 0 0,0 1 0 0 0,-1-1 1 0 0,0 0-1 0 0,1 1 0 0 0,-1 0 1 0 0,0 1-40 0 0,4 4 22 0 0,-4-3-107 0 0,1 0 1 0 0,0 0-1 0 0,0 0 0 0 0,1 0 1 0 0,0 0-1 0 0,0-1 1 0 0,0 1-1 0 0,1-1 1 0 0,-1 0-1 0 0,1 0 1 0 0,0 0-1 0 0,1-1 1 0 0,-1 1-1 0 0,1-1 1 0 0,0 0-1 0 0,0 0 1 0 0,1-1-1 0 0,-1 0 1 0 0,1 0-1 0 0,-1 0 1 0 0,1 0-1 0 0,0-1 1 0 0,0 0-1 0 0,0 0 0 0 0,0-1 1 0 0,1 1-1 0 0,-1-1 1 0 0,0-1-1 0 0,0 1 1 0 0,1-1-1 0 0,-1 0 1 0 0,1-1-1 0 0,-1 0 1 0 0,0 0-1 0 0,0 0 1 0 0,0 0-1 0 0,3-2 85 0 0,10-9-824 0 0</inkml:trace>
  <inkml:trace contextRef="#ctx0" brushRef="#br0" timeOffset="-110024.409">15516 165 10234 0 0,'-4'26'5058'0'0,"-12"16"-4609"0"0,8-22-84 0 0,0-1-354 0 0,0 0-1 0 0,2 1 1 0 0,1 0 0 0 0,0 0-1 0 0,2 0 1 0 0,0 1-1 0 0,1-1 1 0 0,1 1-1 0 0,1 0 1 0 0,1-1 0 0 0,1 1-1 0 0,1-1 1 0 0,0 1-1 0 0,2-1 1 0 0,0 0 0 0 0,1 0-1 0 0,1-1 1 0 0,1 0-1 0 0,7 12-10 0 0,-15-44-718 0 0,-36-111 284 0 0,34 121 444 0 0,0-1-1 0 0,1 1 1 0 0,-2-1-1 0 0,1 1 1 0 0,0 0-1 0 0,-1 0 1 0 0,1 0 0 0 0,-1 0-1 0 0,0 1 1 0 0,0-1-1 0 0,0 1 1 0 0,0 0-1 0 0,0 0 1 0 0,-1 0-1 0 0,1 0 1 0 0,-1 0-1 0 0,1 1 1 0 0,-1-1-1 0 0,0 1 1 0 0,0 0-1 0 0,1 0 1 0 0,-1 1-1 0 0,0-1 1 0 0,0 1 0 0 0,0 0-1 0 0,0 0 1 0 0,0 0-1 0 0,1 0 1 0 0,-1 1-1 0 0,0-1 1 0 0,0 1-1 0 0,0 0 1 0 0,1 0-1 0 0,-2 1-9 0 0,-11 6 104 0 0,0 0-1 0 0,1 1 0 0 0,1 1 1 0 0,-1 0-1 0 0,1 1 0 0 0,1 0 1 0 0,0 2-1 0 0,1-1 0 0 0,-6 9-103 0 0,-8 6 121 0 0,23-25-108 0 0,-3 3 2 0 0,-1 0 0 0 0,1 1 0 0 0,0-1 0 0 0,0 1 0 0 0,0 1 0 0 0,1-1 0 0 0,0 1 0 0 0,1 0 0 0 0,-1 0-1 0 0,1 0 1 0 0,1 0 0 0 0,-1 1 0 0 0,1 0 0 0 0,0 0 0 0 0,1 0 0 0 0,0 0 0 0 0,0 0 0 0 0,1 0 0 0 0,0 0 0 0 0,1 1 0 0 0,-1 0-15 0 0,4-6-5 0 0,0 0-1 0 0,0-1 1 0 0,0 1 0 0 0,1-1-1 0 0,-1 1 1 0 0,0-1 0 0 0,1 0-1 0 0,0 0 1 0 0,-1 0 0 0 0,1-1-1 0 0,0 1 1 0 0,0-1 0 0 0,0 0-1 0 0,0 0 1 0 0,0-1 0 0 0,0 1-1 0 0,0-1 1 0 0,0 0 0 0 0,0 0-1 0 0,0 0 1 0 0,0 0 0 0 0,1-1-1 0 0,-1 1 1 0 0,0-1 0 0 0,3-2 5 0 0,-4 3-2 0 0,48-9-49 0 0,-1-3 0 0 0,-1-2-1 0 0,0-2 1 0 0,-1-2 0 0 0,-1-2 0 0 0,-1-2-1 0 0,25-17 52 0 0,-54 31-17 0 0,0-1 0 0 0,0-1-1 0 0,-1-1 1 0 0,0 0 0 0 0,-1-1-1 0 0,-1-1 1 0 0,0 0 0 0 0,0-1-1 0 0,-1-1 1 0 0,-1 0 0 0 0,-1 0-1 0 0,10-17 18 0 0,-21 31 5 0 0,1 1 0 0 0,-1 0 1 0 0,1-1-1 0 0,-1 1 0 0 0,1-1 0 0 0,-1 1 0 0 0,1-1 0 0 0,-1 1 0 0 0,0-1 0 0 0,1 1 0 0 0,-1-1 0 0 0,0 0 0 0 0,1 1 0 0 0,-1-1 0 0 0,0 0 0 0 0,0 1 0 0 0,0-1 0 0 0,0 0 0 0 0,1 1 0 0 0,-1-1 0 0 0,0 0 0 0 0,0 1 0 0 0,0-1 0 0 0,0 0 0 0 0,-1 1 0 0 0,1-1 0 0 0,0 1 0 0 0,0-1 0 0 0,0 0 0 0 0,0 1 0 0 0,-1-1 0 0 0,1 0 0 0 0,0 1 0 0 0,-1-1 0 0 0,1 1 0 0 0,0-1 0 0 0,-1 1 0 0 0,1-1 0 0 0,-1 1 0 0 0,1-1 0 0 0,-1 1 0 0 0,1-1 0 0 0,-1 1 0 0 0,1-1 0 0 0,-1 1 0 0 0,1 0 0 0 0,-1-1 0 0 0,1 1 0 0 0,-1 0 0 0 0,0 0 0 0 0,1-1 0 0 0,-1 1 0 0 0,0 0 0 0 0,1 0 0 0 0,-1 0 0 0 0,0 0 0 0 0,1 0 0 0 0,-1 0 0 0 0,0 0 0 0 0,1 0 0 0 0,-1 0 0 0 0,0 0 0 0 0,1 0 0 0 0,-1 0 1 0 0,0 1-1 0 0,1-1 0 0 0,-1 0-5 0 0,-22 11 82 0 0,1 2 1 0 0,0 0-1 0 0,1 2 1 0 0,0 0-1 0 0,1 1 1 0 0,1 1-1 0 0,0 1 1 0 0,2 1 0 0 0,0 0-1 0 0,1 1 1 0 0,-11 19-83 0 0,23-35 9 0 0,1 1 0 0 0,-1 1-1 0 0,1-1 1 0 0,0 0 0 0 0,1 1 0 0 0,-1 0 0 0 0,1-1 0 0 0,0 1 0 0 0,0 0 0 0 0,1 0 0 0 0,0 0-1 0 0,0 0 1 0 0,1 1 0 0 0,-1-1 0 0 0,1 0 0 0 0,0 0 0 0 0,1 0 0 0 0,0 1-9 0 0,1-5-8 0 0,0 0 0 0 0,1 0 0 0 0,-1-1 0 0 0,1 1 0 0 0,-1 0 0 0 0,1-1 0 0 0,0 0 0 0 0,0 1 0 0 0,0-1 0 0 0,0 0 0 0 0,-1-1 0 0 0,1 1 1 0 0,0 0-1 0 0,1-1 0 0 0,-1 0 0 0 0,0 1 0 0 0,0-1 0 0 0,0 0 0 0 0,0-1 0 0 0,0 1 0 0 0,0-1 0 0 0,0 1 0 0 0,0-1 0 0 0,0 0 0 0 0,0 0 0 0 0,0 0 0 0 0,-1 0 0 0 0,1-1 0 0 0,0 1 1 0 0,0-1 7 0 0,1 0-14 0 0,341-138-769 0 0,-340 139 779 0 0,0 1 0 0 0,0-1 0 0 0,1 1 1 0 0,-1 1-1 0 0,0-1 0 0 0,0 1 0 0 0,1 0 1 0 0,-1 0-1 0 0,0 0 0 0 0,0 1 0 0 0,0 0 0 0 0,0 0 1 0 0,-1 0-1 0 0,1 0 0 0 0,0 1 0 0 0,-1 0 0 0 0,0 0 1 0 0,1 0-1 0 0,-1 1 0 0 0,-1-1 0 0 0,1 1 0 0 0,0 0 1 0 0,-1 0-1 0 0,0 0 0 0 0,0 1 0 0 0,0-1 1 0 0,0 1-1 0 0,-1-1 0 0 0,0 1 0 0 0,0 0 0 0 0,0 0 1 0 0,0 2 3 0 0,61 71-1962 0 0,56-45-4789 0 0,-87-31 4741 0 0</inkml:trace>
  <inkml:trace contextRef="#ctx0" brushRef="#br0" timeOffset="-113655.917">9755 505 7402 0 0,'-60'115'5973'0'0,"54"-101"-5965"0"0,0 0-1 0 0,1 0 0 0 0,1 1 0 0 0,0-1 0 0 0,1 1 0 0 0,1 0 0 0 0,0 0 0 0 0,1 0 0 0 0,1 0 0 0 0,0 0 1 0 0,2 14-8 0 0,15 23-43 0 0,-13-52 35 0 0,6-30-343 0 0,80-172 6 0 0,-85 197 346 0 0,0-1 0 0 0,0 1 0 0 0,0 0 0 0 0,1 1 0 0 0,0-1 0 0 0,0 1 0 0 0,0 0 0 0 0,0 1 0 0 0,1-1 0 0 0,-1 1 0 0 0,1 1 0 0 0,0-1 0 0 0,0 1 0 0 0,0 0 0 0 0,0 1 1 0 0,0-1-1 0 0,0 2 0 0 0,1-1 0 0 0,-1 1 0 0 0,0 0 0 0 0,0 0 0 0 0,1 1 0 0 0,-1 0 0 0 0,0 0 0 0 0,0 1-1 0 0,109-11-6334 0 0,-103 4 4560 0 0</inkml:trace>
  <inkml:trace contextRef="#ctx0" brushRef="#br0" timeOffset="-113276.893">10275 676 7842 0 0,'4'2'3428'0'0,"4"-6"-3414"0"0,92-57-820 0 0,-91 51 647 0 0,-1 4 111 0 0,-1 0 0 0 0,0-1 0 0 0,0 0 0 0 0,-1 0 0 0 0,0-1 0 0 0,0 0-1 0 0,0 0 1 0 0,-1 0 0 0 0,-1-1 0 0 0,0 1 0 0 0,0-1 0 0 0,0 0 0 0 0,-1-1-1 0 0,0 1 1 0 0,-1 0 0 0 0,0-1 0 0 0,-1 0 0 0 0,0 1 0 0 0,0-9 48 0 0,-2 16 44 0 0,0 0 1 0 0,0 1-1 0 0,-1-1 1 0 0,1 1-1 0 0,-1-1 1 0 0,1 1-1 0 0,-1-1 1 0 0,0 1-1 0 0,1 0 1 0 0,-1 0-1 0 0,0 0 1 0 0,0 0-1 0 0,0 0 1 0 0,0 0-1 0 0,0 0 1 0 0,0 1-1 0 0,0-1 1 0 0,0 1-1 0 0,0-1 1 0 0,0 1-1 0 0,0 0 1 0 0,0 0-1 0 0,-1 0 1 0 0,1 0-1 0 0,0 0 1 0 0,0 0-1 0 0,0 1 1 0 0,0-1-1 0 0,0 1 1 0 0,0-1-1 0 0,0 1 1 0 0,0 0-1 0 0,0 0 1 0 0,0 0 0 0 0,0 0-1 0 0,1 0 1 0 0,-1 0-1 0 0,0 1 1 0 0,1-1-1 0 0,-1 1-44 0 0,-17 16 263 0 0,0 1 0 0 0,2 1 0 0 0,0 1 1 0 0,2 0-1 0 0,0 1 0 0 0,1 1 0 0 0,2 0 0 0 0,0 1 0 0 0,1 0 0 0 0,-5 21-263 0 0,-8 76 552 0 0,24-117-602 0 0,1-1 0 0 0,0 1 0 0 0,0 0 1 0 0,1 0-1 0 0,-1 0 0 0 0,1-1 0 0 0,-1 1 0 0 0,1 0 0 0 0,0-1 0 0 0,1 0 0 0 0,-1 1 0 0 0,1-1 0 0 0,-1 0 0 0 0,1 0 0 0 0,0-1 0 0 0,0 1 0 0 0,0 0 0 0 0,0-1 0 0 0,1 0 0 0 0,-1 0 0 0 0,1 0 0 0 0,-1 0 0 0 0,1 0 0 0 0,0-1 0 0 0,0 0 0 0 0,-1 0 0 0 0,1 0 0 0 0,0 0 0 0 0,0 0 0 0 0,0-1 0 0 0,0 0 0 0 0,0 0 0 0 0,0 0 0 0 0,0 0 0 0 0,0 0 0 0 0,0-1 1 0 0,0 0-1 0 0,0 0 0 0 0,0 0 0 0 0,0 0 0 0 0,0-1 0 0 0,-1 1 0 0 0,1-1 0 0 0,-1 0 0 0 0,1 0 0 0 0,-1 0 0 0 0,0-1 0 0 0,0 1 0 0 0,2-2 50 0 0,137-106-6639 0 0,-118 86 5319 0 0</inkml:trace>
  <inkml:trace contextRef="#ctx0" brushRef="#br0" timeOffset="-112907.778">10748 528 2553 0 0,'3'15'8055'0'0,"-12"24"-7499"0"0,2 1 0 0 0,1 0 1 0 0,2 1-1 0 0,2-1 0 0 0,1 1 1 0 0,3 11-557 0 0,-2-49 2 0 0,0-1 1 0 0,0 0 0 0 0,0 0 0 0 0,0 0-1 0 0,0 0 1 0 0,0 0 0 0 0,0 0-1 0 0,1 0 1 0 0,-1 0 0 0 0,1 0 0 0 0,-1 0-1 0 0,1 0 1 0 0,0 0 0 0 0,0 0-1 0 0,0 0 1 0 0,0 0 0 0 0,0 0 0 0 0,0-1-1 0 0,0 1 1 0 0,1 0 0 0 0,-1-1 0 0 0,1 1-1 0 0,-1-1 1 0 0,1 1 0 0 0,0-1-1 0 0,-1 0 1 0 0,1 0 0 0 0,0 0 0 0 0,0 0-1 0 0,0 0 1 0 0,0 0 0 0 0,0 0-1 0 0,0-1 1 0 0,0 1 0 0 0,0-1 0 0 0,0 0-1 0 0,0 1 1 0 0,0-1 0 0 0,0 0 0 0 0,0 0-1 0 0,1 0 1 0 0,-1 0 0 0 0,0-1-1 0 0,0 1 1 0 0,0 0 0 0 0,0-1 0 0 0,0 0-1 0 0,0 1 1 0 0,1-2-3 0 0,12-11-135 0 0,-1 0 1 0 0,-1-1-1 0 0,0 0 0 0 0,-1-1 0 0 0,0-1 1 0 0,-1 0-1 0 0,-1 0 0 0 0,-1-1 0 0 0,7-16 135 0 0,27-44-207 0 0,-5 47 289 0 0,-37 30-10 0 0,-1 0 46 0 0,0 0 14 0 0,3 9 14 0 0,22 156 693 0 0,-25-161-826 0 0,1 0-1 0 0,0 0 1 0 0,1 0-1 0 0,-1 0 1 0 0,1 0 0 0 0,0 0-1 0 0,0 0 1 0 0,0 0-1 0 0,0-1 1 0 0,1 1-1 0 0,-1-1 1 0 0,1 1-1 0 0,0-1 1 0 0,0 0-1 0 0,0 0 1 0 0,0 0-1 0 0,1-1 1 0 0,-1 1 0 0 0,1-1-1 0 0,0 0 1 0 0,-1 0-1 0 0,1 0 1 0 0,0 0-1 0 0,0-1 1 0 0,4 1-13 0 0,-3-3 22 0 0,0 0 0 0 0,-1-1 0 0 0,1 0 0 0 0,-1 0 0 0 0,0 0 0 0 0,0-1 0 0 0,1 0 0 0 0,-2 1 1 0 0,1-1-1 0 0,0-1 0 0 0,0 1 0 0 0,-1 0 0 0 0,0-1 0 0 0,0 0 0 0 0,0 0 0 0 0,2-2-22 0 0,5-12 34 0 0,0 0-1 0 0,-1-1 0 0 0,-1 0 1 0 0,-1 0-1 0 0,0-1 1 0 0,-2 0-1 0 0,0 0 0 0 0,-1 0 1 0 0,-1 0-1 0 0,-1-1 1 0 0,-1 0-1 0 0,-1 1 0 0 0,-1-9-33 0 0,3-6-202 0 0,-2 30-181 0 0,0 1-1 0 0,0-1 1 0 0,1 1 0 0 0,0-1-1 0 0,-1 1 1 0 0,2 0 0 0 0,-1 0-1 0 0,0-1 1 0 0,1 1-1 0 0,0 0 1 0 0,0 0 0 0 0,0 0-1 0 0,1 0 1 0 0,-1 1-1 0 0,1-1 1 0 0,0 1 0 0 0,0 0-1 0 0,0-1 1 0 0,3-1 383 0 0,6 1-2110 0 0</inkml:trace>
  <inkml:trace contextRef="#ctx0" brushRef="#br0" timeOffset="-112085.33">11766 354 4465 0 0,'-93'-22'5027'0'0,"86"22"-4988"0"0,-1 0-1 0 0,1 1 0 0 0,-1 0 0 0 0,1 1 1 0 0,-1 0-1 0 0,1 0 0 0 0,0 0 0 0 0,0 1 0 0 0,0 0 1 0 0,0 1-1 0 0,1-1 0 0 0,-1 1 0 0 0,1 0 1 0 0,0 1-1 0 0,0 0 0 0 0,1 0 0 0 0,-5 5-38 0 0,-10 10 148 0 0,1 1-1 0 0,1 1 0 0 0,0 1 1 0 0,2 1-1 0 0,1 0 1 0 0,1 1-1 0 0,1 1 0 0 0,1 0 1 0 0,2 0-1 0 0,0 1 1 0 0,2 1-1 0 0,1-1 1 0 0,-1 12-148 0 0,7-37-3 0 0,1 0 0 0 0,-1-1 1 0 0,1 1-1 0 0,-1 0 0 0 0,1 0 1 0 0,0-1-1 0 0,-1 1 0 0 0,1 0 1 0 0,0 0-1 0 0,0 0 0 0 0,0-1 1 0 0,1 1-1 0 0,-1 0 0 0 0,0 0 1 0 0,1-1-1 0 0,-1 1 0 0 0,1 0 1 0 0,0 0-1 0 0,-1-1 0 0 0,1 1 1 0 0,0-1-1 0 0,0 1 0 0 0,0-1 1 0 0,0 1-1 0 0,0-1 0 0 0,0 1 1 0 0,0-1-1 0 0,1 0 0 0 0,-1 0 1 0 0,1 0-1 0 0,-1 0 0 0 0,0 0 1 0 0,1 0-1 0 0,0 0 0 0 0,-1 0 1 0 0,1 0-1 0 0,-1-1 0 0 0,1 1 1 0 0,0-1-1 0 0,0 1 0 0 0,-1-1 1 0 0,1 0-1 0 0,0 1 0 0 0,0-1 1 0 0,0 0-1 0 0,-1 0 0 0 0,1 0 1 0 0,0-1-1 0 0,0 1 0 0 0,-1 0 1 0 0,1-1-1 0 0,0 1 0 0 0,0-1 1 0 0,-1 1-1 0 0,1-1 0 0 0,-1 0 1 0 0,1 0-1 0 0,0 0 0 0 0,-1 0 1 0 0,0 0-1 0 0,1 0 0 0 0,-1 0 1 0 0,1 0-1 0 0,-1-1 0 0 0,0 1 3 0 0,24-16-291 0 0,-1-1 0 0 0,-1-1 0 0 0,-1-1 0 0 0,-1 0-1 0 0,0-2 1 0 0,-2-1 0 0 0,0 0 0 0 0,-2-1 0 0 0,1-3 291 0 0,55-82 428 0 0,-120 250 3735 0 0,40-121-4012 0 0,2-1-1 0 0,1 1 0 0 0,0-1 1 0 0,1 1-1 0 0,1 0 0 0 0,1 0 1 0 0,1 17-151 0 0,0-36-3 0 0,1 0 0 0 0,-1 0 0 0 0,0-1 0 0 0,0 1 0 0 0,1 0 0 0 0,-1 0 0 0 0,0 0 0 0 0,1-1 0 0 0,-1 1 0 0 0,1 0 0 0 0,-1-1 0 0 0,1 1 0 0 0,-1 0 0 0 0,1-1 0 0 0,-1 1 0 0 0,1-1 0 0 0,0 1 0 0 0,-1-1 0 0 0,1 1 0 0 0,0-1 0 0 0,0 1 0 0 0,-1-1 0 0 0,1 0 0 0 0,0 1 0 0 0,0-1 0 0 0,-1 0 0 0 0,1 0 0 0 0,0 1 0 0 0,0-1 0 0 0,0 0 0 0 0,0 0 0 0 0,-1 0 0 0 0,1 0 0 0 0,0 0 0 0 0,0 0 0 0 0,0 0 0 0 0,0-1 0 0 0,-1 1 0 0 0,1 0 0 0 0,0 0 0 0 0,0-1 0 0 0,0 1 0 0 0,-1 0 0 0 0,1-1 0 0 0,0 1 0 0 0,0-1 0 0 0,-1 1 0 0 0,1-1 0 0 0,0 1 0 0 0,-1-1 0 0 0,1 1 0 0 0,-1-1 0 0 0,1 0 3 0 0,43-31-432 0 0,36-52-290 0 0,-66 66 660 0 0,1 0 0 0 0,0 1 0 0 0,2 1 1 0 0,-1 1-1 0 0,2 0 0 0 0,0 2 0 0 0,1 0 0 0 0,1 0 1 0 0,-1 2-1 0 0,2 1 0 0 0,0 0 62 0 0,-17 8 10 0 0,-1 1 0 0 0,1 0 0 0 0,0 0 0 0 0,-1 0 0 0 0,1 0 0 0 0,0 1 0 0 0,0-1 0 0 0,0 1 0 0 0,0 0 0 0 0,-1 0 0 0 0,1 1 0 0 0,0-1-1 0 0,0 1 1 0 0,0 0 0 0 0,-1 0 0 0 0,1 0 0 0 0,0 0 0 0 0,-1 1 0 0 0,1-1 0 0 0,-1 1 0 0 0,1 0 0 0 0,-1 0 0 0 0,0 0 0 0 0,0 1 0 0 0,0-1 0 0 0,0 1 0 0 0,0-1 0 0 0,-1 1 0 0 0,1 0 0 0 0,-1 0 0 0 0,0 0 0 0 0,0 1 0 0 0,0-1 0 0 0,0 0-1 0 0,0 1 1 0 0,-1-1 0 0 0,1 1 0 0 0,-1 0 0 0 0,0-1 0 0 0,0 1 0 0 0,0 2-10 0 0,46 191 230 0 0,-46-195-274 0 0,-1-1 0 0 0,1 1 0 0 0,-1 0 1 0 0,1-1-1 0 0,0 1 0 0 0,0-1 0 0 0,0 1 1 0 0,0-1-1 0 0,0 0 0 0 0,0 1 0 0 0,0-1 1 0 0,0 0-1 0 0,1 0 0 0 0,-1 0 0 0 0,0 0 1 0 0,1 0-1 0 0,-1 0 0 0 0,1 0 0 0 0,-1 0 1 0 0,1 0-1 0 0,-1-1 0 0 0,1 1 0 0 0,0-1 1 0 0,-1 1-1 0 0,1-1 0 0 0,0 0 0 0 0,-1 0 0 0 0,1 1 1 0 0,0-1-1 0 0,0 0 0 0 0,-1 0 0 0 0,1-1 1 0 0,0 1-1 0 0,-1 0 0 0 0,1-1 0 0 0,0 1 1 0 0,-1-1-1 0 0,1 1 0 0 0,0-1 0 0 0,-1 0 1 0 0,1 1-1 0 0,-1-1 0 0 0,2-1 44 0 0,72-34-4292 0 0,-42 14 2459 0 0,-15 12 519 0 0</inkml:trace>
  <inkml:trace contextRef="#ctx0" brushRef="#br0" timeOffset="-111648.464">12540 689 1832 0 0,'78'0'5834'0'0,"-72"-1"-5699"0"0,0 0 0 0 0,-1 0 0 0 0,1-1 0 0 0,-1 0 0 0 0,1 0 0 0 0,-1 0 0 0 0,1-1 0 0 0,-1 0 0 0 0,0 0 1 0 0,0 0-1 0 0,-1 0 0 0 0,1-1 0 0 0,0 0 0 0 0,-1 0 0 0 0,0 0 0 0 0,0 0 0 0 0,-1-1 0 0 0,4-4-135 0 0,-3 5 56 0 0,-1 0 1 0 0,1 0 0 0 0,-1-1-1 0 0,0 1 1 0 0,0-1 0 0 0,-1 0-1 0 0,1 1 1 0 0,-1-1 0 0 0,0-1-1 0 0,0 1 1 0 0,-1 0 0 0 0,0 0-1 0 0,1-1 1 0 0,-2 1-1 0 0,1 0 1 0 0,-1-1 0 0 0,0 1-1 0 0,0-1 1 0 0,0 1 0 0 0,-1-1-1 0 0,1 1 1 0 0,-2 0 0 0 0,1-1-1 0 0,0 1 1 0 0,-1 0 0 0 0,0 0-1 0 0,0 0 1 0 0,-1 0-1 0 0,1 0 1 0 0,-1 1 0 0 0,0-1-1 0 0,0 1 1 0 0,-1-1 0 0 0,1 1-1 0 0,-1 0 1 0 0,-3-2-57 0 0,0 5 58 0 0,1 1 0 0 0,-1 0 0 0 0,0 0 0 0 0,1 1 0 0 0,-1 0 0 0 0,1 0 0 0 0,-1 0 0 0 0,1 1 0 0 0,-1 0 0 0 0,1 0 0 0 0,0 0 0 0 0,0 1 0 0 0,0 0 0 0 0,0 0 0 0 0,1 1 0 0 0,-1 0 0 0 0,1 0 0 0 0,0 0 0 0 0,0 0 0 0 0,0 1 0 0 0,0 0 0 0 0,1 0 0 0 0,0 0 0 0 0,-2 5-58 0 0,-6 3 35 0 0,1 2-1 0 0,0-1 0 0 0,1 2 0 0 0,1-1 1 0 0,0 1-1 0 0,1 1 0 0 0,1 0 1 0 0,1 0-1 0 0,0 0 0 0 0,1 1 0 0 0,1-1 1 0 0,0 1-1 0 0,2 0 0 0 0,-1 14-34 0 0,3-31-3 0 0,0 1 0 0 0,0 0 0 0 0,0 0 0 0 0,0-1 1 0 0,0 1-1 0 0,0 0 0 0 0,0-1 0 0 0,0 1 0 0 0,1 0 0 0 0,-1-1 0 0 0,1 1 0 0 0,-1 0 0 0 0,1-1 0 0 0,0 1 0 0 0,0-1 0 0 0,-1 1 0 0 0,1-1 0 0 0,0 1 0 0 0,0-1 0 0 0,0 1 0 0 0,1-1 0 0 0,-1 0 0 0 0,0 0 0 0 0,1 0 0 0 0,-1 0 0 0 0,0 0 0 0 0,1 0 0 0 0,-1 0 0 0 0,1 0 1 0 0,-1 0-1 0 0,1-1 0 0 0,0 1 0 0 0,-1-1 0 0 0,1 1 0 0 0,0-1 0 0 0,-1 0 0 0 0,1 1 0 0 0,0-1 0 0 0,0 0 0 0 0,-1 0 0 0 0,1 0 0 0 0,0 0 0 0 0,-1-1 0 0 0,1 1 0 0 0,0 0 0 0 0,0-1 3 0 0,71-40-461 0 0,-45 11 442 0 0,-1-1 0 0 0,-2-1 1 0 0,-1-1-1 0 0,-2-2 0 0 0,-1 0 0 0 0,-2-1 1 0 0,-1-1-1 0 0,-2-1 0 0 0,-2 0 0 0 0,-1-1 0 0 0,-2 0 1 0 0,-2-1-1 0 0,-2 0 0 0 0,0-7 19 0 0,-13-6 1110 0 0,-22 69-55 0 0,-14 82-437 0 0,27-55-574 0 0,2 0 0 0 0,2 2 0 0 0,2-1 0 0 0,1 1 0 0 0,3 0-1 0 0,2 1 1 0 0,1-1 0 0 0,3 6-44 0 0,0-40-150 0 0,1 0 0 0 0,0 0 0 0 0,1 0 0 0 0,0 0 0 0 0,0-1 0 0 0,1 1 0 0 0,1-1 0 0 0,0 0 0 0 0,0 0 0 0 0,1-1 0 0 0,0 1 0 0 0,1-1 1 0 0,0 0-1 0 0,0-1 0 0 0,1 0 0 0 0,0 0 0 0 0,0-1 0 0 0,1 0 0 0 0,0 0 0 0 0,0-1 0 0 0,1 0 0 0 0,1 0 150 0 0,26 11-860 0 0</inkml:trace>
  <inkml:trace contextRef="#ctx0" brushRef="#br0" timeOffset="-116251.975">6385 397 424 0 0,'-34'162'5735'0'0,"-26"225"-2791"0"0,27-297-2396 0 0,31-82-527 0 0,0-8-5882 0 0,2-2 5003 0 0</inkml:trace>
  <inkml:trace contextRef="#ctx0" brushRef="#br0" timeOffset="-115941.34">6420 243 3985 0 0,'10'3'5758'0'0,"228"600"-4324"0"0,-175-433-646 0 0,-57-79-430 0 0,-6-90-444 0 0,0-1-48 0 0,0 0-68 0 0,-8-13-5771 0 0,6 6 4726 0 0</inkml:trace>
  <inkml:trace contextRef="#ctx0" brushRef="#br0" timeOffset="-115690.126">6294 725 6201 0 0,'-16'3'4112'0'0,"102"35"-4103"0"0,105-33 150 0 0,-165-8-384 0 0,0-2 0 0 0,0 0 1 0 0,-1-2-1 0 0,0-1 0 0 0,0-1 0 0 0,-1-1 1 0 0,8-5 224 0 0,-12 7-722 0 0,-5-1 34 0 0</inkml:trace>
  <inkml:trace contextRef="#ctx0" brushRef="#br0" timeOffset="-114044.456">6923 697 5081 0 0,'-4'36'2320'0'0,"-6"88"1045"0"0,10-110-3311 0 0,0 0-1 0 0,0-1 1 0 0,1 1 0 0 0,1-1 0 0 0,0 1-1 0 0,1-1 1 0 0,0 0 0 0 0,1 0-1 0 0,1 0 1 0 0,0 0 0 0 0,1-1-1 0 0,3 5-53 0 0,-9-15 0 0 0,1-1 0 0 0,0 1 0 0 0,0-1 0 0 0,0 1-1 0 0,0-1 1 0 0,0 1 0 0 0,0-1 0 0 0,0 0 0 0 0,0 0-1 0 0,1 0 1 0 0,-1 0 0 0 0,0 0 0 0 0,1 0-1 0 0,-1 0 1 0 0,1 0 0 0 0,-1 0 0 0 0,1 0 0 0 0,-1-1-1 0 0,1 1 1 0 0,0-1 0 0 0,-1 1 0 0 0,1-1-1 0 0,-1 0 1 0 0,1 0 0 0 0,0 1 0 0 0,0-1 0 0 0,-1 0-1 0 0,1-1 1 0 0,0 1 0 0 0,-1 0 0 0 0,1 0 0 0 0,0-1-1 0 0,-1 1 1 0 0,1-1 0 0 0,-1 1 0 0 0,1-1-1 0 0,0 0 1 0 0,-1 1 0 0 0,0-1 0 0 0,1 0 0 0 0,-1 0-1 0 0,1 0 1 0 0,-1 0 0 0 0,0-1 0 0 0,0 1 0 0 0,0 0-1 0 0,0 0 1 0 0,0-1 0 0 0,0 1 0 0 0,0-1-1 0 0,0 1 1 0 0,0-1 0 0 0,0 1 0 0 0,-1-1 0 0 0,1 1-1 0 0,-1-1 1 0 0,1 0 0 0 0,-1 1 0 0 0,0-1 0 0 0,0 0-1 0 0,1 1 1 0 0,-1-1 0 0 0,39-153-1168 0 0,-32 13 858 0 0,-11 101 514 0 0,40 36-197 0 0,70 13 1 0 0,-57 0-5 0 0,-45-5 1 0 0,1-1 0 0 0,-1 0 0 0 0,1 0 0 0 0,0 0 0 0 0,-1-1 0 0 0,1 1 0 0 0,0-1 0 0 0,0-1 0 0 0,0 1 0 0 0,0-1 0 0 0,0 1 0 0 0,0-1 0 0 0,1-1 0 0 0,-1 1 0 0 0,0-1 0 0 0,0 0 0 0 0,-1 0 0 0 0,1 0 0 0 0,0-1 0 0 0,0 0 0 0 0,-1 1 0 0 0,1-2 0 0 0,0 1 0 0 0,-1-1 0 0 0,0 1 0 0 0,0-1 0 0 0,0 0 0 0 0,0-1 0 0 0,0 1 0 0 0,-1-1 0 0 0,1 1 0 0 0,-1-1 0 0 0,2-3-4 0 0,11-47-7 0 0,-15 53 13 0 0,-1 1-1 0 0,0-1 0 0 0,1-1 1 0 0,-1 1-1 0 0,0 0 0 0 0,0 0 1 0 0,0 0-1 0 0,0 0 1 0 0,0 0-1 0 0,0 0 0 0 0,0 0 1 0 0,0 0-1 0 0,0 0 1 0 0,0 0-1 0 0,0 0 0 0 0,-1 0 1 0 0,1 0-1 0 0,0 0 0 0 0,-1 0 1 0 0,1 0-1 0 0,-1 0 1 0 0,1 0-1 0 0,-1 0 0 0 0,1 0 1 0 0,-1 1-1 0 0,0-1 1 0 0,0 0-1 0 0,1 0 0 0 0,-1 1 1 0 0,0-1-1 0 0,0 0 0 0 0,0 1 1 0 0,0-1-1 0 0,1 1 1 0 0,-1-1-1 0 0,0 1 0 0 0,0-1 1 0 0,0 1-1 0 0,0 0 1 0 0,0-1-1 0 0,0 1 0 0 0,-1 0 1 0 0,1 0-1 0 0,0 0 0 0 0,0 0 1 0 0,0 0-1 0 0,0 0 1 0 0,0 0-1 0 0,0 0 0 0 0,0 0 1 0 0,0 1-1 0 0,0-1 0 0 0,0 0 1 0 0,0 1-1 0 0,0-1-5 0 0,-72 89 398 0 0,57-50-273 0 0,1 1 0 0 0,2 1 0 0 0,2 0 0 0 0,1 0 0 0 0,-3 40-125 0 0,26-33 282 0 0,-12-47-246 0 0,6-5-4 0 0,20-11-97 0 0,-1-1 0 0 0,0-1 0 0 0,-1-2 0 0 0,-1 0 0 0 0,-1-2 0 0 0,-1 0 0 0 0,-1-1 0 0 0,-1-2 0 0 0,7-10 65 0 0,-20 26-2 0 0,1 1 0 0 0,0 0 0 0 0,1 0 0 0 0,-1 1-1 0 0,1 0 1 0 0,1 1 0 0 0,-1 0 0 0 0,1 0-1 0 0,-1 1 1 0 0,1 0 0 0 0,1 1 0 0 0,1-1 2 0 0,-7 5 17 0 0,0 0-1 0 0,-1 0 1 0 0,0 1 0 0 0,1-1 0 0 0,-1 1 0 0 0,0 0 0 0 0,0 0-1 0 0,0 0 1 0 0,0 0 0 0 0,0 1 0 0 0,0 0 0 0 0,-1 0 0 0 0,0 0-1 0 0,1 0 1 0 0,-1 0 0 0 0,0 1 0 0 0,0-1 0 0 0,-1 1 0 0 0,1 0-1 0 0,-1 0 1 0 0,0 0 0 0 0,0 0 0 0 0,0 0 0 0 0,0 1 0 0 0,-1-1 0 0 0,0 0-1 0 0,0 1 1 0 0,0-1 0 0 0,0 1 0 0 0,-1 0 0 0 0,1-1 0 0 0,-1 1-1 0 0,0-1 1 0 0,-1 1 0 0 0,1 0-17 0 0,7 27 59 0 0,18 66 194 0 0,-24-97-242 0 0,-1-1 2 0 0,0 0-2 0 0,0 0 5 0 0,41-15-99 0 0,66-44-656 0 0,-82 39 449 0 0,-18 14 244 0 0,0 0 0 0 0,0 0 0 0 0,0 0-1 0 0,1 1 1 0 0,0 0 0 0 0,0 1 0 0 0,0 0 0 0 0,0 0 0 0 0,1 0 0 0 0,0 1 0 0 0,0 1-1 0 0,0-1 1 0 0,0 1 0 0 0,9 0 46 0 0,37 53 1781 0 0,37-10-1623 0 0,-90-41-156 0 0,1 0 1 0 0,-1 0-1 0 0,0 0 0 0 0,1 0 0 0 0,-1 0 0 0 0,0-1 0 0 0,1 1 0 0 0,-1-1 0 0 0,0 1 0 0 0,1-1 1 0 0,-1 0-1 0 0,0 0 0 0 0,0 0 0 0 0,0 0 0 0 0,0 0 0 0 0,0-1 0 0 0,0 1 0 0 0,0-1 1 0 0,0 1-1 0 0,0-1 0 0 0,-1 0 0 0 0,1 1 0 0 0,-1-1 0 0 0,1-1-2 0 0,8-6 8 0 0,-4 5-6 0 0,0 0-1 0 0,0 0 1 0 0,0-1-1 0 0,-1 0 1 0 0,1 0-1 0 0,-1 0 1 0 0,0-1-1 0 0,-1 0 1 0 0,1 0 0 0 0,-1 0-1 0 0,-1 0 1 0 0,1-1-1 0 0,-1 0 1 0 0,0 1-1 0 0,0-1 1 0 0,-1 0-1 0 0,0 0 1 0 0,0-1 0 0 0,-1 1-1 0 0,0 0 1 0 0,0-1-1 0 0,0 1 1 0 0,-1 0-1 0 0,-1-1 1 0 0,1 1-1 0 0,-1-1 1 0 0,0 1 0 0 0,-1 0-1 0 0,1 0 1 0 0,-3-4-2 0 0,1 8 3 0 0,-1-1 0 0 0,0 1 0 0 0,0 0 0 0 0,0 0 1 0 0,0 0-1 0 0,0 1 0 0 0,-1 0 0 0 0,1-1 0 0 0,-1 1 1 0 0,0 1-1 0 0,1-1 0 0 0,-1 1 0 0 0,0 0 0 0 0,0 0 1 0 0,0 0-1 0 0,0 1 0 0 0,0 0 0 0 0,0 0 0 0 0,0 0 1 0 0,0 0-1 0 0,0 1 0 0 0,0 0 0 0 0,0 0 0 0 0,0 0 0 0 0,1 1 1 0 0,-1-1-1 0 0,0 1 0 0 0,1 0 0 0 0,-1 1 0 0 0,1-1 1 0 0,0 1-1 0 0,0 0 0 0 0,-3 2-3 0 0,-1-1 32 0 0,0 0 0 0 0,0 0-1 0 0,1 1 1 0 0,-1 1 0 0 0,1-1 0 0 0,0 1-1 0 0,1 0 1 0 0,-1 1 0 0 0,1-1 0 0 0,1 1-1 0 0,-1 0 1 0 0,1 1 0 0 0,0 0 0 0 0,1-1-1 0 0,0 1 1 0 0,-2 5-32 0 0,4-2 23 0 0,-1-7-24 0 0,1 1 0 0 0,1 0 0 0 0,-1 1 0 0 0,1-1-1 0 0,0 0 1 0 0,0 0 0 0 0,0 1 0 0 0,1-1 0 0 0,0 0 0 0 0,0 1 0 0 0,0-1 0 0 0,1 0 0 0 0,-1 1 0 0 0,1-1 0 0 0,1 0 0 0 0,-1 0 0 0 0,1 0 0 0 0,0 1 0 0 0,0-2 0 0 0,0 1 0 0 0,1 0 0 0 0,-1 0 0 0 0,1-1-1 0 0,1 2 2 0 0,5-2-3 0 0,1 1 0 0 0,-1-2-1 0 0,1 1 1 0 0,0-1 0 0 0,0 0-1 0 0,0-1 1 0 0,0-1 0 0 0,0 1-1 0 0,0-1 1 0 0,1-1-1 0 0,-1 0 1 0 0,0-1 0 0 0,0 0-1 0 0,0 0 1 0 0,1-1 0 0 0,4-1 3 0 0,9 0-5 0 0,-7 1-6 0 0,7 1 3 0 0,0-1 1 0 0,0-1 0 0 0,0 0 0 0 0,0-3-1 0 0,-1 0 1 0 0,0-1 0 0 0,0-1 0 0 0,-1-1 0 0 0,0-1-1 0 0,0-1 1 0 0,2-2 7 0 0,8-8-101 0 0,-23 16 54 0 0,0 1 0 0 0,0-2 0 0 0,-1 1 0 0 0,1-1 0 0 0,-1-1 0 0 0,-1 1 0 0 0,1-1 0 0 0,-1-1 0 0 0,0 1 0 0 0,-1-1 0 0 0,1 0 0 0 0,-2-1 0 0 0,1 1 0 0 0,-1-1 0 0 0,-1-1 0 0 0,1 1 0 0 0,-1-3 47 0 0,-17-61 76 0 0,-16 71 680 0 0,-17 76-209 0 0,35-14-401 0 0,2 1 0 0 0,3 1 0 0 0,3-1 0 0 0,2 1 0 0 0,3-1 0 0 0,7 35-146 0 0,1 117 19 0 0,-10-201-69 0 0,0 1 1 0 0,-1 0 0 0 0,-1-1-1 0 0,1 1 1 0 0,-2-1 0 0 0,0 1-1 0 0,-1-1 1 0 0,0 0 0 0 0,0 0-1 0 0,-1-1 1 0 0,-1 1 0 0 0,-1 1 49 0 0,5-12-19 0 0,-1 0 0 0 0,1 0 1 0 0,0-1-1 0 0,0 1 0 0 0,-1-1 1 0 0,1 1-1 0 0,0-1 0 0 0,-1 0 1 0 0,1 1-1 0 0,-1-1 0 0 0,1-1 1 0 0,0 1-1 0 0,-1 0 0 0 0,1 0 1 0 0,0-1-1 0 0,-1 0 0 0 0,1 1 1 0 0,0-1-1 0 0,-1 0 0 0 0,1 0 1 0 0,0 0-1 0 0,0 0 0 0 0,0-1 1 0 0,0 1-1 0 0,0 0 0 0 0,0-1 1 0 0,1 0-1 0 0,-1 1 0 0 0,0-1 1 0 0,1 0-1 0 0,-1 0 0 0 0,1 0 0 0 0,0 0 1 0 0,-1 0-1 0 0,1 0 0 0 0,0 0 1 0 0,0 0-1 0 0,1-1 0 0 0,-1 1 1 0 0,0-2 18 0 0,-10-15-31 0 0,6 14 34 0 0,0-1-1 0 0,1 1 0 0 0,-1-1 1 0 0,1 1-1 0 0,1-1 1 0 0,-1 0-1 0 0,1-1 0 0 0,0 1 1 0 0,1-1-1 0 0,-1 1 0 0 0,1-1 1 0 0,0 0-1 0 0,1 1 1 0 0,0-1-1 0 0,0 0 0 0 0,0 0 1 0 0,1 0-1 0 0,0 0 0 0 0,1 0 1 0 0,-1 0-1 0 0,1 0 0 0 0,0 0 1 0 0,1 0-1 0 0,0 0 1 0 0,0 1-1 0 0,1-1 0 0 0,-1 1 1 0 0,1-1-1 0 0,1 1 0 0 0,-1 0 1 0 0,1 0-1 0 0,3-3-2 0 0,133-100-63 0 0,-108 87 45 0 0,-1 0 1 0 0,-1-2-1 0 0,-1-1 0 0 0,-1-2 0 0 0,8-11 18 0 0,-17 15-98 0 0,-1-2 1 0 0,0 0-1 0 0,-2-2 0 0 0,-1 1 1 0 0,-1-2-1 0 0,-2 0 0 0 0,0 0 1 0 0,4-23 97 0 0,-15 50 20 0 0,0 0 1 0 0,-1 0-1 0 0,1 0 1 0 0,-1 0 0 0 0,0 0-1 0 0,1-1 1 0 0,-1 1 0 0 0,0 0-1 0 0,0 0 1 0 0,1 0-1 0 0,-1 0 1 0 0,0 0 0 0 0,0 0-1 0 0,0 0 1 0 0,0-1-1 0 0,-1 1 1 0 0,1 0 0 0 0,0 0-1 0 0,0 0 1 0 0,-1 0 0 0 0,1 0-1 0 0,-1 0 1 0 0,1 0-1 0 0,-1 0 1 0 0,1 0 0 0 0,-1 0-1 0 0,1 0 1 0 0,-1 0-1 0 0,0 0 1 0 0,0 0 0 0 0,1 1-1 0 0,-1-1 1 0 0,0 0 0 0 0,0 0-1 0 0,0 1 1 0 0,0-1-1 0 0,-1 0-20 0 0,-6 8 166 0 0,-2 2-93 0 0,2 1 0 0 0,-1 0 1 0 0,1 1-1 0 0,0 0 1 0 0,1 0-1 0 0,1 1 0 0 0,0 0 1 0 0,0 0-1 0 0,1 0 0 0 0,0 1 1 0 0,0 4-74 0 0,2-9-56 0 0,0-1 0 0 0,1 1-1 0 0,-1 0 1 0 0,1 0 0 0 0,1 0 0 0 0,0 0 0 0 0,0 0 0 0 0,0 1 0 0 0,1-1 0 0 0,0 0 0 0 0,1 0 0 0 0,0 0 0 0 0,0 0 0 0 0,1 0 0 0 0,0 0 0 0 0,0 0 0 0 0,1 0 0 0 0,0 0 0 0 0,0-1 0 0 0,1 1 0 0 0,0-1 0 0 0,0 0 0 0 0,1 0-1 0 0,0-1 1 0 0,0 1 0 0 0,1-1 0 0 0,-1 0 0 0 0,1-1 0 0 0,1 1 0 0 0,-1-1 0 0 0,1-1 0 0 0,0 1 0 0 0,0-1 0 0 0,0 0 0 0 0,0 0 0 0 0,4 0 56 0 0,66 3-2154 0 0,-49-7 998 0 0</inkml:trace>
  <inkml:trace contextRef="#ctx0" brushRef="#br0" timeOffset="-81477.988">12776 2100 4481 0 0,'1'-2'322'0'0,"0"1"0"0"0,1 0 0 0 0,-1-1 0 0 0,1 1 0 0 0,-1 0 0 0 0,1 0 0 0 0,0 0 0 0 0,-1 1 0 0 0,1-1 0 0 0,0 0 0 0 0,-1 1 0 0 0,1-1 0 0 0,0 1 0 0 0,0-1 0 0 0,0 1 0 0 0,0 0 0 0 0,0 0 0 0 0,-1 0 0 0 0,1 0 0 0 0,0 0 0 0 0,0 0 0 0 0,0 0-1 0 0,0 1 1 0 0,0-1 0 0 0,-1 1 0 0 0,1-1 0 0 0,2 2-322 0 0,2-1-266 0 0,-10 32 541 0 0,-40 40-335 0 0,38-65 68 0 0,0 1 0 0 0,1 0 0 0 0,0 1 0 0 0,1-1 0 0 0,0 1 0 0 0,1 0 0 0 0,0 0 0 0 0,0 0 0 0 0,1 0 0 0 0,0 0 0 0 0,1 1 0 0 0,0-1 0 0 0,1 1 1 0 0,0-1-1 0 0,1 0 0 0 0,0 1 0 0 0,0-1 0 0 0,1 1 0 0 0,0-1 0 0 0,1 0 0 0 0,0 0 0 0 0,1-1 0 0 0,0 1 0 0 0,1 0 0 0 0,0-1 0 0 0,1 2-8 0 0,-3-8 11 0 0,1 0-1 0 0,-1-1 0 0 0,0 1 1 0 0,1-1-1 0 0,0 0 0 0 0,-1 0 1 0 0,1 0-1 0 0,0 0 1 0 0,0 0-1 0 0,0-1 0 0 0,0 0 1 0 0,0 0-1 0 0,1 0 0 0 0,-1 0 1 0 0,0-1-1 0 0,0 0 1 0 0,1 1-1 0 0,-1-2 0 0 0,0 1 1 0 0,1 0-1 0 0,-1-1 0 0 0,0 0 1 0 0,0 0-1 0 0,0 0 1 0 0,0 0-1 0 0,0-1 0 0 0,1 0-10 0 0,105-56 144 0 0,-105 54-140 0 0,15-9-14 0 0,-1 0 1 0 0,-1-2-1 0 0,0 0 0 0 0,-1-1 0 0 0,0-1 0 0 0,-2 0 0 0 0,0-2 1 0 0,7-10 9 0 0,-1-7-36 0 0,-21 36 56 0 0,-29 43 608 0 0,21-29-464 0 0,4-8-103 0 0,-1 0 0 0 0,2 0 0 0 0,-1 0 0 0 0,1 0 0 0 0,0 1 0 0 0,0-1 0 0 0,1 1 0 0 0,-1 0 0 0 0,2 0 0 0 0,-1 0 0 0 0,1 0 0 0 0,0 0 0 0 0,0 0 0 0 0,1 0 0 0 0,0 0 0 0 0,0 3-61 0 0,1-8 10 0 0,0 0 1 0 0,0 0 0 0 0,0 0-1 0 0,0 0 1 0 0,0-1-1 0 0,0 1 1 0 0,1 0-1 0 0,-1 0 1 0 0,0-1-1 0 0,1 1 1 0 0,-1-1-1 0 0,1 1 1 0 0,0-1-1 0 0,0 0 1 0 0,-1 1-1 0 0,1-1 1 0 0,0 0-1 0 0,0 0 1 0 0,0-1-1 0 0,0 1 1 0 0,0 0-1 0 0,0 0 1 0 0,0-1-1 0 0,0 0 1 0 0,1 1 0 0 0,-1-1-1 0 0,0 0 1 0 0,0 0-1 0 0,0 0 1 0 0,0 0-1 0 0,0 0 1 0 0,1-1-1 0 0,-1 1 1 0 0,0-1-11 0 0,76-19 178 0 0,-10-12-122 0 0,-51 22-52 0 0,1 1 0 0 0,1 0 1 0 0,-1 2-1 0 0,2 0 1 0 0,-1 1-1 0 0,1 1 0 0 0,-1 0 1 0 0,20 0-5 0 0,-37 5 1 0 0,1 0 1 0 0,-1 1-1 0 0,1-1 1 0 0,-1 1-1 0 0,0 0 1 0 0,1 0-1 0 0,-1 0 1 0 0,0 0-1 0 0,0 0 1 0 0,0 0 0 0 0,0 1-1 0 0,0-1 1 0 0,0 1-1 0 0,0-1 1 0 0,0 1-1 0 0,0 0 1 0 0,-1-1-1 0 0,1 1 1 0 0,-1 0-1 0 0,1 0 1 0 0,-1 0-1 0 0,0 1 1 0 0,0-1-1 0 0,0 0 1 0 0,0 0-1 0 0,0 1 1 0 0,-1-1-1 0 0,1 0 1 0 0,0 1 0 0 0,-1-1-1 0 0,0 1 1 0 0,0-1-2 0 0,8 83 108 0 0,-8-73-94 0 0,-20 267 333 0 0,17-265-341 0 0,-1 1 0 0 0,0-1 0 0 0,0 0 1 0 0,-2 0-1 0 0,1 0 0 0 0,-2-1 0 0 0,0 0 0 0 0,0 0 0 0 0,-2 0 0 0 0,1-1 0 0 0,-1-1 0 0 0,-1 1 0 0 0,0-1 0 0 0,-1-1 0 0 0,0 0 0 0 0,-1-1 0 0 0,-7 6-6 0 0,8-10-386 0 0,-1 1-1 0 0,0-1 0 0 0,0-1 1 0 0,0 0-1 0 0,0-1 0 0 0,-1 0 1 0 0,1-1-1 0 0,-1 0 1 0 0,0-1-1 0 0,0 0 0 0 0,-1-1 387 0 0,-21-4-1779 0 0</inkml:trace>
  <inkml:trace contextRef="#ctx0" brushRef="#br0" timeOffset="-82012.614">12051 1775 4673 0 0,'7'-49'6223'0'0,"-14"56"-5155"0"0,-69 439 1248 0 0,70-417-2247 0 0,1-12-41 0 0,1 0 0 0 0,0 0 1 0 0,1 0-1 0 0,1 0 0 0 0,1 0 1 0 0,0 0-1 0 0,1 1 0 0 0,1-1 1 0 0,1 0-1 0 0,0 1 0 0 0,1-1 1 0 0,1-1-1 0 0,1 1 0 0 0,0 0 1 0 0,1-1-1 0 0,8 14-28 0 0,-13-28-34 0 0,2 1 1 0 0,-1-1 0 0 0,0 0-1 0 0,0 0 1 0 0,1 0 0 0 0,-1 0-1 0 0,1-1 1 0 0,-1 1 0 0 0,1-1-1 0 0,0 1 1 0 0,-1-1-1 0 0,1 0 1 0 0,0 0 0 0 0,0 0-1 0 0,0 0 1 0 0,0-1 0 0 0,0 1-1 0 0,0-1 1 0 0,0 0 0 0 0,0 0-1 0 0,0 0 1 0 0,1 0-1 0 0,-1 0 1 0 0,0-1 0 0 0,0 0-1 0 0,0 1 1 0 0,0-1 0 0 0,-1 0-1 0 0,1 0 1 0 0,0-1 0 0 0,0 1-1 0 0,0 0 1 0 0,0-1 33 0 0,83-63-2473 0 0,105-131-692 0 0,-180 200 5796 0 0,-23 94-1577 0 0,8-80-981 0 0,0 0 0 0 0,2 0 0 0 0,0 0 0 0 0,1 1 0 0 0,0-1-1 0 0,2 0 1 0 0,0 1 0 0 0,1-1 0 0 0,3 8-73 0 0,-5-24-22 0 0,0-1-1 0 0,1 1 1 0 0,-1-1-1 0 0,0 0 1 0 0,1 1-1 0 0,-1-1 1 0 0,1 1 0 0 0,0-1-1 0 0,-1 0 1 0 0,1 0-1 0 0,0 1 1 0 0,0-1-1 0 0,0 0 1 0 0,0 0 0 0 0,0 0-1 0 0,0 0 1 0 0,0 0-1 0 0,0 0 1 0 0,0 0-1 0 0,0 0 1 0 0,1-1 0 0 0,-1 1-1 0 0,0 0 1 0 0,1-1-1 0 0,-1 1 1 0 0,0-1-1 0 0,1 1 1 0 0,-1-1 0 0 0,0 0-1 0 0,1 1 1 0 0,-1-1-1 0 0,1 0 1 0 0,-1 0-1 0 0,1 0 1 0 0,-1 0 0 0 0,1-1-1 0 0,-1 1 1 0 0,1 0-1 0 0,-1 0 1 0 0,0-1 0 0 0,1 1-1 0 0,-1-1 1 0 0,0 1-1 0 0,1-1 1 0 0,-1 0-1 0 0,0 1 1 0 0,1-1 22 0 0,53-47-2937 0 0,-51 44 2726 0 0,17-19-1390 0 0</inkml:trace>
  <inkml:trace contextRef="#ctx0" brushRef="#br0" timeOffset="-81187.603">12067 1963 8458 0 0,'2'-16'3192'0'0,"-2"-5"-3031"0"0,17 16-145 0 0,9-3-128 0 0,5 2-593 0 0</inkml:trace>
  <inkml:trace contextRef="#ctx0" brushRef="#br0" timeOffset="-82668.662">11062 1991 6569 0 0,'-26'46'3479'0'0,"10"37"-3373"0"0,14-68 170 0 0,-10 74-12 0 0,4 1-1 0 0,4-1 0 0 0,4 1 1 0 0,4 7-264 0 0,19-169 21 0 0,-23 70-48 0 0,7-52-1183 0 0,-3-1-1 0 0,-3 0 1 0 0,-2 1 0 0 0,-2-1-1 0 0,-3-8 1211 0 0,-51-248 2638 0 0,57 307-2591 0 0,0 0-1 0 0,0 0 0 0 0,0 0 0 0 0,1 1 0 0 0,0-1 0 0 0,-1 0 0 0 0,2 0 0 0 0,-1 1 0 0 0,0-1 1 0 0,0 1-1 0 0,1-1 0 0 0,0 1 0 0 0,0-1 0 0 0,0 1 0 0 0,0 0 0 0 0,0 0 0 0 0,1 0 0 0 0,0 0 1 0 0,-1 1-1 0 0,1-1 0 0 0,0 1 0 0 0,0-1 0 0 0,0 1 0 0 0,1 0 0 0 0,-1 0 0 0 0,0 1 1 0 0,1-1-1 0 0,-1 1 0 0 0,1-1 0 0 0,0 1 0 0 0,-1 0 0 0 0,3 0-46 0 0,121-9 1010 0 0,-114 12-978 0 0,0 1 1 0 0,-1 0-1 0 0,1 0 0 0 0,-1 1 0 0 0,0 1 0 0 0,0 0 1 0 0,0 1-1 0 0,-1 0 0 0 0,0 1 0 0 0,0 0 1 0 0,-1 1-1 0 0,0 0 0 0 0,0 0 0 0 0,-1 1 0 0 0,0 0 1 0 0,0 1-1 0 0,-1 0 0 0 0,0 1 0 0 0,-1-1 0 0 0,4 10-32 0 0,-10-14 20 0 0,-1 1-1 0 0,-1 0 1 0 0,1-1 0 0 0,-1 1-1 0 0,0-1 1 0 0,0 1-1 0 0,-1 0 1 0 0,0-1-1 0 0,0 0 1 0 0,0 0-1 0 0,-1 1 1 0 0,0-1-1 0 0,0-1 1 0 0,0 1-1 0 0,-1 0 1 0 0,0-1-1 0 0,0 0 1 0 0,-1 0 0 0 0,1 0-1 0 0,-1 0 1 0 0,0-1-1 0 0,0 0 1 0 0,-1 0-1 0 0,1 0 1 0 0,-1-1-1 0 0,-5 3-19 0 0,1 2 27 0 0,-211 148-1435 0 0,195-107-2518 0 0,26-37 2444 0 0</inkml:trace>
  <inkml:trace contextRef="#ctx0" brushRef="#br0" timeOffset="-82385.168">11231 2461 1064 0 0,'5'4'370'0'0,"136"92"6790"0"0,-135-93-7019 0 0,0-1 0 0 0,0 1 0 0 0,1-2 0 0 0,-1 1-1 0 0,1-1 1 0 0,-1 0 0 0 0,1 0 0 0 0,0 0-1 0 0,0-1 1 0 0,-1 0 0 0 0,1-1 0 0 0,0 1 0 0 0,-1-1-1 0 0,1-1 1 0 0,-1 1 0 0 0,1-1 0 0 0,-1 0 0 0 0,0-1-1 0 0,1 1 1 0 0,-1-1 0 0 0,-1 0 0 0 0,1-1-1 0 0,0 0 1 0 0,-1 0-141 0 0,6-4 35 0 0,-1-1-1 0 0,0 0 1 0 0,0 0 0 0 0,-1-1-1 0 0,-1-1 1 0 0,0 0 0 0 0,0 0-1 0 0,-1 0 1 0 0,0-1-1 0 0,-1 0 1 0 0,-1 0 0 0 0,1-1-1 0 0,-2 1 1 0 0,0-1-1 0 0,-1 0 1 0 0,0 0 0 0 0,-1-1-1 0 0,0 1 1 0 0,-1 0 0 0 0,0-1-1 0 0,-1 1 1 0 0,-1-1-1 0 0,-1-5-34 0 0,-1 16 1 0 0,1 0 0 0 0,-1-1-1 0 0,0 1 1 0 0,0 0-1 0 0,-1 0 1 0 0,1 1-1 0 0,-1-1 1 0 0,1 1 0 0 0,-1 0-1 0 0,0 0 1 0 0,0 0-1 0 0,0 0 1 0 0,0 1-1 0 0,0-1 1 0 0,0 1 0 0 0,0 0-1 0 0,0 0 1 0 0,-1 1-1 0 0,1-1 1 0 0,0 1-1 0 0,-1 0 1 0 0,1 0 0 0 0,0 1-1 0 0,-1-1 1 0 0,1 1-1 0 0,0 0 1 0 0,0 0-1 0 0,0 0 1 0 0,0 0 0 0 0,0 1-1 0 0,0 0 1 0 0,0 0-1 0 0,0 0 1 0 0,0 0-1 0 0,-1 2 0 0 0,-16 3 22 0 0,0 2-1 0 0,0 0 1 0 0,1 1-1 0 0,0 2 1 0 0,1 0-1 0 0,0 0 1 0 0,1 2-1 0 0,0 0 0 0 0,1 2 1 0 0,1-1-1 0 0,0 2 1 0 0,-7 10-22 0 0,21-25-3 0 0,1 0 0 0 0,-1 0 0 0 0,1 0 0 0 0,-1 0 1 0 0,1 0-1 0 0,0 1 0 0 0,0-1 0 0 0,0 0 0 0 0,0 1 1 0 0,0-1-1 0 0,1 0 0 0 0,-1 1 0 0 0,1-1 0 0 0,-1 1 0 0 0,1-1 1 0 0,0 1-1 0 0,0-1 0 0 0,0 1 0 0 0,0-1 0 0 0,1 1 0 0 0,-1-1 1 0 0,1 0-1 0 0,-1 1 0 0 0,1-1 0 0 0,0 1 0 0 0,0-1 0 0 0,0 0 1 0 0,0 0-1 0 0,0 0 0 0 0,0 1 0 0 0,1-1 0 0 0,-1 0 0 0 0,1 0 1 0 0,0-1-1 0 0,-1 1 0 0 0,1 0 0 0 0,0-1 0 0 0,0 1 1 0 0,0-1-1 0 0,0 1 0 0 0,0-1 0 0 0,1 0 0 0 0,-1 0 0 0 0,0 0 1 0 0,0 0-1 0 0,1 0 0 0 0,-1 0 0 0 0,1-1 0 0 0,-1 1 0 0 0,3-1 3 0 0,12 0-507 0 0,1-2 0 0 0,-1 1 0 0 0,1-2 0 0 0,-1-1 0 0 0,0 0 0 0 0,0-1 0 0 0,-1 0 0 0 0,0-2 0 0 0,8-4 507 0 0,10-2-907 0 0,6-1-623 0 0</inkml:trace>
  <inkml:trace contextRef="#ctx0" brushRef="#br0" timeOffset="-84492.626">8299 2012 3801 0 0,'-5'-19'1198'0'0,"5"17"-1152"0"0,1 0-1 0 0,-1-1 1 0 0,0 1-1 0 0,-1 0 0 0 0,1-1 1 0 0,0 1-1 0 0,0 0 1 0 0,-1 0-1 0 0,0-1 1 0 0,1 1-1 0 0,-1 0 1 0 0,0 0-1 0 0,0 0 1 0 0,0 0-1 0 0,0 0 0 0 0,0 0 1 0 0,-1 0-1 0 0,1 0 1 0 0,-1 0-1 0 0,1 1 1 0 0,-1-1-1 0 0,1 1 1 0 0,-1-1-1 0 0,0 1 0 0 0,0-1 1 0 0,0 1-1 0 0,0 0 1 0 0,0 0-1 0 0,0 0 1 0 0,0 0-1 0 0,0 0 1 0 0,0 1-1 0 0,-1-1 1 0 0,1 1-1 0 0,0-1 0 0 0,0 1 1 0 0,-1 0-1 0 0,1 0 1 0 0,0 0-1 0 0,-1 0 1 0 0,1 0-1 0 0,-1 0-45 0 0,-154 104 100 0 0,110-69 430 0 0,1 3 0 0 0,2 2 1 0 0,2 2-1 0 0,-35 43-530 0 0,74-81 14 0 0,0-1-1 0 0,0 1 1 0 0,1-1 0 0 0,-1 1 0 0 0,1 0 0 0 0,0 0 0 0 0,0 0 0 0 0,0 0 0 0 0,0 0 0 0 0,1 1 0 0 0,0-1-1 0 0,0 0 1 0 0,0 1 0 0 0,0-1 0 0 0,1 1 0 0 0,0-1 0 0 0,-1 1 0 0 0,2-1 0 0 0,-1 1 0 0 0,1-1 0 0 0,-1 1-1 0 0,1-1 1 0 0,0 1 0 0 0,1-1 0 0 0,-1 0 0 0 0,1 0 0 0 0,0 0 0 0 0,0 0 0 0 0,0 0 0 0 0,0 0 0 0 0,1 0 0 0 0,0 0-1 0 0,-1-1 1 0 0,1 0 0 0 0,1 1 0 0 0,-1-1 0 0 0,0 0 0 0 0,1-1 0 0 0,0 1 0 0 0,0 0-14 0 0,325 170 190 0 0,-240-88-58 0 0,-87-83-129 0 0,0 1 1 0 0,-1-1-1 0 0,1 1 0 0 0,-1 0 1 0 0,0 0-1 0 0,0-1 0 0 0,0 1 1 0 0,0 0-1 0 0,0 0 1 0 0,-1 0-1 0 0,1 0 0 0 0,-1 0 1 0 0,0 0-1 0 0,0 0 0 0 0,0 0 1 0 0,0 0-1 0 0,0 0 0 0 0,-1 0 1 0 0,0 0-1 0 0,1 0 1 0 0,-1 0-1 0 0,0 0 0 0 0,0 0 1 0 0,0-1-1 0 0,-1 1 0 0 0,1 0 1 0 0,-1-1-1 0 0,0 1 0 0 0,1-1 1 0 0,-1 1-1 0 0,0-1 1 0 0,0 0-1 0 0,-1 0 0 0 0,1 0 1 0 0,0 0-1 0 0,-1 0 0 0 0,1-1 1 0 0,-1 1-1 0 0,0-1-3 0 0,-19 11 18 0 0,-1-2-1 0 0,0-1 1 0 0,-1-1-1 0 0,0-1 1 0 0,-1-1-1 0 0,1-1 1 0 0,-1-1-1 0 0,0-1 1 0 0,-25 0-18 0 0,37-3 40 0 0,-88-5-406 0 0,98 5 267 0 0,0-1 0 0 0,1 0-1 0 0,-1 0 1 0 0,0 0-1 0 0,1 0 1 0 0,-1-1 0 0 0,1 1-1 0 0,-1-1 1 0 0,1 0-1 0 0,-1 1 1 0 0,1-1 0 0 0,0 0-1 0 0,0 0 1 0 0,0-1-1 0 0,0 1 1 0 0,0 0 0 0 0,1-1-1 0 0,-1 1 1 0 0,1-1-1 0 0,0 1 1 0 0,-1-1-1 0 0,1 0 1 0 0,0 1 0 0 0,0-1-1 0 0,1 0 1 0 0,-1 0-1 0 0,1 0 1 0 0,-1 0 0 0 0,1 0-1 0 0,0 1 1 0 0,0-1-1 0 0,0-1 100 0 0,2-22-957 0 0,7-6-274 0 0</inkml:trace>
  <inkml:trace contextRef="#ctx0" brushRef="#br0" timeOffset="-84211.928">8719 1934 6713 0 0,'14'42'3603'0'0,"-31"27"-2963"0"0,8-42-290 0 0,-78 377 444 0 0,34-119-587 0 0,53-284-222 0 0,0 0 1 0 0,-1-1 0 0 0,1 1-1 0 0,0 0 1 0 0,0 0 0 0 0,0-1 0 0 0,0 1-1 0 0,0 0 1 0 0,0-1 0 0 0,1 1-1 0 0,-1 0 1 0 0,0-1 0 0 0,0 1-1 0 0,0 0 1 0 0,1-1 0 0 0,-1 1 0 0 0,0-1-1 0 0,1 1 1 0 0,-1 0 0 0 0,0-1-1 0 0,1 1 1 0 0,-1-1 0 0 0,1 1-1 0 0,-1-1 1 0 0,1 1 0 0 0,-1-1 0 0 0,1 0-1 0 0,-1 1 1 0 0,1-1 0 0 0,0 1-1 0 0,-1-1 1 0 0,1 0 0 0 0,-1 0-1 0 0,1 1 1 0 0,0-1 0 0 0,-1 0 0 0 0,1 0-1 0 0,0 0 1 0 0,-1 0 0 0 0,1 0-1 0 0,0 0 1 0 0,-1 0 0 0 0,1 0-1 0 0,0 0 1 0 0,-1 0 0 0 0,1 0 0 0 0,0 0-1 0 0,-1 0 1 0 0,1-1 14 0 0,14 3-308 0 0,-11-1 332 0 0,0 0-211 0 0,0 0 0 0 0,0 0 1 0 0,0-1-1 0 0,0 1 0 0 0,0-1 0 0 0,0 0 1 0 0,0 0-1 0 0,0-1 0 0 0,0 1 0 0 0,0-1 1 0 0,0 0-1 0 0,0 0 0 0 0,0 0 0 0 0,-1-1 1 0 0,1 1-1 0 0,0-1 0 0 0,-1 0 0 0 0,1 0 1 0 0,0-1 186 0 0,7-5-1051 0 0,-1 0-199 0 0</inkml:trace>
  <inkml:trace contextRef="#ctx0" brushRef="#br0" timeOffset="-83753.461">8390 2332 5569 0 0,'-7'-7'1508'0'0,"6"6"-1435"0"0,-1 1 0 0 0,1-1-1 0 0,0 1 1 0 0,0-1-1 0 0,-1 0 1 0 0,1 0 0 0 0,0 1-1 0 0,0-1 1 0 0,0 0 0 0 0,0 0-1 0 0,0 0 1 0 0,0 0 0 0 0,0 0-1 0 0,0-1 1 0 0,0 1-1 0 0,0 0 1 0 0,0 0 0 0 0,1-1-1 0 0,-1 1 1 0 0,1 0 0 0 0,-1-1-1 0 0,1 1 1 0 0,-1-1-1 0 0,1 1 1 0 0,0 0 0 0 0,0-1-1 0 0,0 1 1 0 0,-1-1 0 0 0,1 1-1 0 0,1-1 1 0 0,-1 1-1 0 0,0-1 1 0 0,0 1 0 0 0,1 0-1 0 0,-1-1 1 0 0,0 1 0 0 0,1-1-1 0 0,-1 1 1 0 0,1 0-1 0 0,0-1 1 0 0,0 1 0 0 0,-1 0-1 0 0,1 0 1 0 0,0 0 0 0 0,0 0-1 0 0,1-1-72 0 0,195-25 414 0 0,-166 22-617 0 0,0 2 0 0 0,-1 1 0 0 0,1 1 0 0 0,0 2 0 0 0,0 1 1 0 0,0 2-1 0 0,-1 1 0 0 0,0 1 0 0 0,0 1 0 0 0,25 11 203 0 0,-53-17-133 0 0,0 0-1 0 0,0 0 1 0 0,0 0-1 0 0,0 1 1 0 0,0-1 0 0 0,0 1-1 0 0,0-1 1 0 0,-1 1-1 0 0,1 0 1 0 0,0 0-1 0 0,-1 0 1 0 0,0 0-1 0 0,1 0 1 0 0,-1 0 0 0 0,0 0-1 0 0,0 0 1 0 0,0 0-1 0 0,0 1 1 0 0,-1-1-1 0 0,1 0 1 0 0,0 1-1 0 0,-1-1 1 0 0,0 0 0 0 0,1 1-1 0 0,-1-1 1 0 0,0 1-1 0 0,-1-1 1 0 0,1 0-1 0 0,0 1 1 0 0,0-1-1 0 0,-1 1 134 0 0,-27 76-289 0 0,18-59 688 0 0,4-6-161 0 0,3-8-56 0 0,0 0-1 0 0,0 0 0 0 0,0 0 0 0 0,0 0 1 0 0,1 0-1 0 0,0 1 0 0 0,1-1 0 0 0,-1 1 0 0 0,1 0 1 0 0,0-1-1 0 0,1 1 0 0 0,0 0 0 0 0,0-1 1 0 0,0 1-1 0 0,1 0 0 0 0,0-1 0 0 0,0 1 0 0 0,1 0-181 0 0,2-5 71 0 0,0-1-1 0 0,1 1 0 0 0,-1-1 0 0 0,0 0 1 0 0,1 0-1 0 0,-1-1 0 0 0,0 1 0 0 0,1-1 0 0 0,-1 0 1 0 0,1 0-1 0 0,-1 0 0 0 0,1-1 0 0 0,-1 0 1 0 0,1 0-1 0 0,-1 0 0 0 0,0 0 0 0 0,0 0 0 0 0,1-1 1 0 0,-1 0-1 0 0,0 0 0 0 0,0 0 0 0 0,-1-1 1 0 0,1 1-1 0 0,0-1 0 0 0,-1 0 0 0 0,0 0 0 0 0,1 0 1 0 0,-1 0-1 0 0,1-2-70 0 0,48-34 126 0 0,-1-3-1 0 0,-3-2 1 0 0,41-46-126 0 0,-86 86-3 0 0,0 1-8 0 0,0 0-1 0 0,0 0 1 0 0,0 0 0 0 0,0 0 0 0 0,0 0 0 0 0,-1-1 0 0 0,0 1-1 0 0,0-1 1 0 0,0 0 0 0 0,0 0 0 0 0,0 0 0 0 0,-1 0-1 0 0,0 0 1 0 0,1 0 0 0 0,-2 0 0 0 0,1 0 0 0 0,0 0-1 0 0,-1 0 1 0 0,0-3 11 0 0,-2 6-7 0 0,-1 0 1 0 0,1 0-1 0 0,-1 0 0 0 0,0 0 0 0 0,0 1 0 0 0,1-1 0 0 0,-1 1 1 0 0,0 0-1 0 0,0 0 0 0 0,0 0 0 0 0,1 0 0 0 0,-1 0 0 0 0,0 0 1 0 0,0 1-1 0 0,1 0 0 0 0,-1-1 0 0 0,0 1 0 0 0,1 0 0 0 0,-1 0 1 0 0,0 0-1 0 0,1 1 0 0 0,0-1 0 0 0,-3 2 7 0 0,-2 0 0 0 0,-19 9 182 0 0,2 2-1 0 0,0 1 1 0 0,1 0-1 0 0,0 2 1 0 0,1 0 0 0 0,1 2-1 0 0,1 0 1 0 0,1 2 0 0 0,0 0-1 0 0,-13 21-181 0 0,18-25 119 0 0,2 1-1 0 0,0 0 1 0 0,1 1-1 0 0,1 0 0 0 0,0 1 1 0 0,2-1-1 0 0,0 2 1 0 0,2-1-1 0 0,0 1 1 0 0,-2 17-119 0 0,7-34 4 0 0,1-1 0 0 0,0 1 1 0 0,0-1-1 0 0,0 1 1 0 0,0-1-1 0 0,1 0 1 0 0,-1 1-1 0 0,1-1 1 0 0,0 1-1 0 0,0-1 1 0 0,0 0-1 0 0,0 0 0 0 0,0 1 1 0 0,1-1-1 0 0,0 0 1 0 0,0 0-1 0 0,0-1 1 0 0,0 1-1 0 0,0 0 1 0 0,0-1-1 0 0,0 1 1 0 0,1-1-1 0 0,0 0 0 0 0,-1 1 1 0 0,1-1-1 0 0,0-1 1 0 0,0 1-1 0 0,0 0 1 0 0,0-1-1 0 0,0 1 1 0 0,1-1-1 0 0,-1 0 1 0 0,0 0-1 0 0,1 0 0 0 0,-1-1 1 0 0,0 1-1 0 0,1-1 1 0 0,-1 0-1 0 0,1 0 1 0 0,-1 0-1 0 0,1 0-4 0 0,173-18-963 0 0,-64-22-2585 0 0,-16-4-7 0 0,-66 28 2074 0 0</inkml:trace>
  <inkml:trace contextRef="#ctx0" brushRef="#br0" timeOffset="-83369.531">9608 2420 4457 0 0,'-46'45'6634'0'0,"38"-28"-6369"0"0,1 0-1 0 0,1 0 1 0 0,1 1-1 0 0,0 0 1 0 0,1 0-1 0 0,1 0 1 0 0,0 16-265 0 0,-12 317 908 0 0,-13-241-747 0 0,2-49 46 0 0,55-181 205 0 0,-9 2-690 0 0,56-244-551 0 0,-15 257 778 0 0,-59 102 50 0 0,0 1 1 0 0,1-1-1 0 0,-1 1 1 0 0,1 0 0 0 0,0 0-1 0 0,-1 0 1 0 0,1 1 0 0 0,0-1-1 0 0,0 1 1 0 0,0-1 0 0 0,1 1-1 0 0,-1 0 1 0 0,0 0-1 0 0,0 0 1 0 0,1 1 0 0 0,-1-1-1 0 0,0 1 1 0 0,1 0 0 0 0,-1 0-1 0 0,0 0 1 0 0,1 0 0 0 0,-1 1-1 0 0,0-1 1 0 0,1 1-1 0 0,-1 0 1 0 0,0 0 0 0 0,0 0-1 0 0,0 0 1 0 0,1 0 0 0 0,-1 1-1 0 0,-1 0 1 0 0,1-1 0 0 0,0 1-1 0 0,1 1 1 0 0,0 0 11 0 0,0 1-1 0 0,0-1 1 0 0,-1 1-1 0 0,1-1 1 0 0,-1 1-1 0 0,0 0 1 0 0,0 1 0 0 0,0-1-1 0 0,0 0 1 0 0,-1 1-1 0 0,0-1 1 0 0,0 1-1 0 0,0 0 1 0 0,0 0-1 0 0,-1 0 1 0 0,0 0 0 0 0,0 0-1 0 0,0 0 1 0 0,-1 0-1 0 0,1 0 1 0 0,-1 0-1 0 0,-1 0 1 0 0,1 1-1 0 0,-1-1 1 0 0,1 0-1 0 0,-2 0 1 0 0,1 0 0 0 0,0 0-1 0 0,-1 0 1 0 0,0-1-1 0 0,0 1 1 0 0,0 0-1 0 0,-1-1 1 0 0,0 0-1 0 0,0 1 1 0 0,0-1-1 0 0,0 0 1 0 0,0-1 0 0 0,-1 1-1 0 0,0 0 1 0 0,0-1-1 0 0,0 0 1 0 0,0 0-1 0 0,-3 2-10 0 0,-112 52 115 0 0,117-50-3799 0 0,38-1 2695 0 0,0-8-559 0 0</inkml:trace>
  <inkml:trace contextRef="#ctx0" brushRef="#br0" timeOffset="-87710.384">3904 2217 5825 0 0,'0'-1'39'0'0,"0"0"-1"0"0,0 1 0 0 0,0-1 0 0 0,0 0 1 0 0,0 0-1 0 0,0 0 0 0 0,1 0 1 0 0,-1 0-1 0 0,0 0 0 0 0,1 0 1 0 0,-1 1-1 0 0,1-1 0 0 0,-1 0 1 0 0,1 0-1 0 0,-1 0 0 0 0,1 1 1 0 0,0-1-1 0 0,-1 0 0 0 0,1 1 1 0 0,0-1-1 0 0,-1 1 0 0 0,1-1 0 0 0,0 0 1 0 0,0 1-1 0 0,0 0 0 0 0,-1-1 1 0 0,1 1-1 0 0,0-1 0 0 0,0 1 1 0 0,0 0-1 0 0,0 0 0 0 0,0 0 1 0 0,0-1-1 0 0,0 1 0 0 0,0 0 1 0 0,-1 0-1 0 0,1 0 0 0 0,0 0 0 0 0,0 1 1 0 0,0-1-1 0 0,0 0 0 0 0,0 0 1 0 0,0 0-1 0 0,0 1 0 0 0,0-1 1 0 0,0 0-1 0 0,-1 1 0 0 0,1-1 1 0 0,0 1-1 0 0,0-1 0 0 0,0 1 1 0 0,-1 0-1 0 0,1-1 0 0 0,0 1 0 0 0,-1 0 1 0 0,1-1-1 0 0,-1 1 0 0 0,1 0 1 0 0,-1 0-1 0 0,1-1 0 0 0,-1 1 1 0 0,1 0-1 0 0,-1 0 0 0 0,0 0 1 0 0,1 0-1 0 0,-1 0 0 0 0,0 0 1 0 0,0-1-1 0 0,0 1 0 0 0,1 1-38 0 0,9 109 24 0 0,-15-1 38 0 0,-5 103 35 0 0,-48-30 251 0 0,56-182-329 0 0,0 0 1 0 0,1 0-1 0 0,-1 0 0 0 0,1 1 1 0 0,-1-1-1 0 0,1 0 1 0 0,-1 1-1 0 0,1-1 0 0 0,0 1 1 0 0,0-1-1 0 0,0 1 1 0 0,0 0-1 0 0,0 0 0 0 0,0-1 1 0 0,0 1-1 0 0,1 0 0 0 0,-1 0 1 0 0,1 0-1 0 0,-1 0 1 0 0,1 0-1 0 0,0 0 0 0 0,-1 0 1 0 0,1 0-1 0 0,0 0 1 0 0,0 0-1 0 0,1 0 0 0 0,-1 0 1 0 0,0-1-1 0 0,1 1 0 0 0,-1 0 1 0 0,1 0-1 0 0,-1 0 1 0 0,1 0-1 0 0,0 0 0 0 0,0-1 1 0 0,0 1-1 0 0,0 0 1 0 0,0-1-1 0 0,0 1 0 0 0,1-1 1 0 0,-1 1-1 0 0,0-1 0 0 0,1 1 1 0 0,-1-1-1 0 0,1 0 1 0 0,0 0-1 0 0,-1 0 0 0 0,1 0 1 0 0,0 0-1 0 0,0 0 1 0 0,-1 0-1 0 0,1-1 0 0 0,0 1 1 0 0,0-1-1 0 0,0 1 1 0 0,0-1-21 0 0,169-30 196 0 0,-80 7-125 0 0,-76 20-139 0 0,0-1 0 0 0,-1 0 1 0 0,1 0-1 0 0,-1-2 0 0 0,0 0 0 0 0,0 0 1 0 0,-1-1-1 0 0,0-1 0 0 0,0-1 1 0 0,0 1-1 0 0,-1-2 0 0 0,3-3 69 0 0,62-64-5774 0 0,-64 64 4370 0 0</inkml:trace>
  <inkml:trace contextRef="#ctx0" brushRef="#br0" timeOffset="-87526.451">4514 2604 1288 0 0,'2'2'222'0'0,"0"-1"0"0"0,1 1 0 0 0,-1-1 0 0 0,0 1-1 0 0,0 0 1 0 0,0 0 0 0 0,0 0 0 0 0,0 0 0 0 0,-1 0 0 0 0,1 0 0 0 0,-1 1-1 0 0,1-1 1 0 0,-1 1 0 0 0,0-1 0 0 0,0 1 0 0 0,0-1 0 0 0,0 1-1 0 0,0-1 1 0 0,-1 1 0 0 0,1 0 0 0 0,-1 0 0 0 0,1-1 0 0 0,-1 1 0 0 0,0 0-1 0 0,0 0 1 0 0,-1 1-222 0 0,4 14 660 0 0,58 221 1487 0 0,-61-237-2160 0 0,0-1 0 0 0,1 1-1 0 0,-1-1 1 0 0,0 0-1 0 0,1 1 1 0 0,-1-1 0 0 0,1 0-1 0 0,-1 0 1 0 0,1 1-1 0 0,0-1 1 0 0,0 0-1 0 0,-1 0 1 0 0,1 0 0 0 0,0 0-1 0 0,0 0 1 0 0,0 0-1 0 0,0 0 1 0 0,0 0 0 0 0,0 0-1 0 0,0 0 1 0 0,1-1-1 0 0,-1 1 1 0 0,0 0 0 0 0,0-1-1 0 0,1 1 1 0 0,-1-1-1 0 0,0 1 1 0 0,1-1-1 0 0,-1 0 1 0 0,0 0 0 0 0,1 1-1 0 0,-1-1 1 0 0,1 0-1 0 0,-1 0 1 0 0,0 0 0 0 0,1-1-1 0 0,-1 1 1 0 0,1 0-1 0 0,-1 0 1 0 0,0-1-1 0 0,1 1 1 0 0,-1-1 0 0 0,0 1-1 0 0,0-1 1 0 0,1 0-1 0 0,-1 1 1 0 0,0-1 0 0 0,0 0-1 0 0,1 0 14 0 0,49-52-2449 0 0,-33 29 1165 0 0</inkml:trace>
  <inkml:trace contextRef="#ctx0" brushRef="#br0" timeOffset="-87106.618">4848 2509 5185 0 0,'-42'65'5472'0'0,"35"-48"-5382"0"0,1 0 0 0 0,0 0-1 0 0,2 1 1 0 0,0 0 0 0 0,1 0 0 0 0,0 0 0 0 0,2 0-1 0 0,0 0 1 0 0,2 10-90 0 0,2-28 13 0 0,-1 0 0 0 0,1-1 1 0 0,0 1-1 0 0,0 0 0 0 0,-1-1 0 0 0,1 1 0 0 0,0-1 1 0 0,-1 0-1 0 0,1 0 0 0 0,-1 0 0 0 0,1 0 0 0 0,-1-1 0 0 0,0 1 1 0 0,1-1-1 0 0,-1 1 0 0 0,0-1 0 0 0,0 0 0 0 0,0 0 0 0 0,0 0 1 0 0,0 0-1 0 0,0 0 0 0 0,-1 0 0 0 0,1 0 0 0 0,-1-1-13 0 0,2 1 23 0 0,12-12-12 0 0,-11 9-11 0 0,0 1-1 0 0,-1-1 1 0 0,2 1 0 0 0,-1 0-1 0 0,0 1 1 0 0,1-1 0 0 0,0 1-1 0 0,0 0 1 0 0,0 0 0 0 0,0 0 0 0 0,0 1-1 0 0,0-1 1 0 0,1 1 0 0 0,-1 1-1 0 0,1-1 1 0 0,0 1 0 0 0,-1 0-1 0 0,1 0 1 0 0,6 0 0 0 0,-10 5 0 0 0,1-1 0 0 0,-1 0 1 0 0,0 1-1 0 0,0-1 0 0 0,0 1 0 0 0,-1-1 0 0 0,1 1 0 0 0,-1 0 0 0 0,0 0 0 0 0,0 0 0 0 0,0 0 1 0 0,-1 0-1 0 0,1 0 0 0 0,-1 0 0 0 0,0 0 0 0 0,0 0 0 0 0,0 0 0 0 0,-1 0 0 0 0,1 0 0 0 0,-1 0 1 0 0,0 0-1 0 0,0 0 0 0 0,0-1 0 0 0,-1 2 0 0 0,-36 71 357 0 0,37-76-350 0 0,1 0 1 0 0,-1 0-1 0 0,1 1 0 0 0,-1-1 0 0 0,0 0 0 0 0,1 0 1 0 0,-1 0-1 0 0,1 0 0 0 0,-1 0 0 0 0,1 0 0 0 0,-1 0 0 0 0,1 0 1 0 0,-1 0-1 0 0,0 0 0 0 0,1 0 0 0 0,-1 0 0 0 0,1 0 0 0 0,-1 0 1 0 0,1-1-1 0 0,-1 1 0 0 0,1 0 0 0 0,-1 0 0 0 0,1 0 1 0 0,-1-1-1 0 0,1 1 0 0 0,-1 0 0 0 0,1-1 0 0 0,-1 1 0 0 0,1-1 1 0 0,0 1-1 0 0,-1 0 0 0 0,1-1 0 0 0,0 1 0 0 0,-1-1 1 0 0,1 1-1 0 0,0-1 0 0 0,-1 1 0 0 0,1-1 0 0 0,0 1 0 0 0,0-1 1 0 0,0 1-1 0 0,0-1 0 0 0,-1 0 0 0 0,1 1 0 0 0,0-1 0 0 0,0 1 1 0 0,0-1-1 0 0,0 1 0 0 0,0-1 0 0 0,0 1 0 0 0,0-1 1 0 0,1 0-1 0 0,-1 1 0 0 0,0-1 0 0 0,0 1 0 0 0,0-1 0 0 0,1 1 1 0 0,-1-1-1 0 0,0 1 0 0 0,0-1 0 0 0,1 1 0 0 0,-1-1 1 0 0,0 1-1 0 0,1-1 0 0 0,-1 1 0 0 0,1 0 0 0 0,-1-1 0 0 0,1 1-7 0 0,7-25-10 0 0,1 0 0 0 0,2 0 0 0 0,0 1 0 0 0,2 1 0 0 0,0 0-1 0 0,2 0 1 0 0,1 2 0 0 0,8-10 10 0 0,-23 30-1 0 0,0 0-1 0 0,-1 0 1 0 0,1 0 0 0 0,0 0 0 0 0,0 0-1 0 0,0 0 1 0 0,0 0 0 0 0,0 0 0 0 0,0 0-1 0 0,0 0 1 0 0,1 1 0 0 0,-1-1-1 0 0,0 0 1 0 0,0 1 0 0 0,1-1 0 0 0,-1 1-1 0 0,0-1 1 0 0,1 1 0 0 0,-1 0-1 0 0,0 0 1 0 0,1-1 0 0 0,-1 1 0 0 0,1 0-1 0 0,-1 0 1 0 0,0 0 0 0 0,1 0 0 0 0,-1 1-1 0 0,0-1 1 0 0,1 0 0 0 0,-1 1-1 0 0,0-1 1 0 0,1 1 0 0 0,-1-1 0 0 0,0 1-1 0 0,1-1 1 0 0,-1 1 0 0 0,0 0 0 0 0,0 0-1 0 0,0-1 1 0 0,0 1 0 0 0,0 0-1 0 0,0 0 1 0 0,0 0 0 0 0,0 0 0 0 0,0 1-1 0 0,0-1 1 0 0,-1 0 0 0 0,1 0-1 0 0,0 0 1 0 0,-1 1 0 0 0,1-1 0 0 0,-1 1 1 0 0,21 79-77 0 0,-18-67 73 0 0,20 86-29 0 0,-23-99-180 0 0,0-1-134 0 0,0 0-141 0 0,0 0-242 0 0,0 0-270 0 0,0-2-572 0 0,0 0 343 0 0</inkml:trace>
  <inkml:trace contextRef="#ctx0" brushRef="#br0" timeOffset="-86828.697">4905 2459 224 0 0,'-6'8'128'0'0,"-2"-1"-56"0"0,2 1-48 0 0,-1 1 8 0 0,1 4-8 0 0,-1-2 0 0 0,1 0 0 0 0,1 0-24 0 0,1 1 0 0 0,0-1 8 0 0,3-3 0 0 0,1 0-16 0 0,-2-2-40 0 0,2-6 40 0 0,0 0-32 0 0,0 0-24 0 0</inkml:trace>
  <inkml:trace contextRef="#ctx0" brushRef="#br0" timeOffset="-86423.292">4862 2533 3257 0 0,'-2'1'165'0'0,"-1"0"0"0"0,1 0 0 0 0,-1 1 0 0 0,1-1 0 0 0,-1 1 0 0 0,1 0 0 0 0,0 0 0 0 0,0-1 0 0 0,0 1 0 0 0,0 1 0 0 0,0-1 0 0 0,0 0 0 0 0,1 0 0 0 0,-1 1 0 0 0,1-1 0 0 0,-1 1 0 0 0,1-1 0 0 0,0 1 0 0 0,0 0 0 0 0,0-1 0 0 0,1 1 0 0 0,-1 0 0 0 0,1 0 0 0 0,-1 0 0 0 0,1-1 0 0 0,0 1 0 0 0,0 1-165 0 0,29-12 179 0 0,-12 2-145 0 0,-13 3-21 0 0,0 1 0 0 0,0-1-1 0 0,0 1 1 0 0,0 0 0 0 0,0 1 0 0 0,0-1-1 0 0,0 1 1 0 0,1 0 0 0 0,-1 0 0 0 0,0 0-1 0 0,1 0 1 0 0,-1 1 0 0 0,1 0-1 0 0,-1 0 1 0 0,1 0 0 0 0,-1 0 0 0 0,0 1-1 0 0,1 0 1 0 0,-1 0 0 0 0,1 0 0 0 0,-1 0-1 0 0,0 1 1 0 0,0-1 0 0 0,0 1-1 0 0,0 0 1 0 0,0 0 0 0 0,0 1 0 0 0,-1-1-1 0 0,1 1 1 0 0,2 2-13 0 0,3 17 117 0 0,0 0 0 0 0,-2 1 0 0 0,-1 0 0 0 0,0 0 0 0 0,-2 1 0 0 0,-1-1 0 0 0,0 1-1 0 0,-2 0 1 0 0,-2 22-117 0 0,1-36 177 0 0,0 1 0 0 0,-1-1 0 0 0,0 1 0 0 0,-1-1 0 0 0,0 1 0 0 0,0-1 0 0 0,-1 0 0 0 0,-1 0 0 0 0,1 0 0 0 0,-2 0 0 0 0,0-1 0 0 0,0 0 0 0 0,-2 3-177 0 0,7-12 10 0 0,0 1 0 0 0,-1-1 0 0 0,1 0 0 0 0,0 1 1 0 0,-1-1-1 0 0,1 0 0 0 0,0 0 0 0 0,-1 1 0 0 0,1-1 0 0 0,-1 0 1 0 0,1 0-1 0 0,0 0 0 0 0,-1 1 0 0 0,1-1 0 0 0,-1 0 0 0 0,1 0 1 0 0,-1 0-1 0 0,1 0 0 0 0,0 0 0 0 0,-1 0 0 0 0,1 0 0 0 0,-1 0 1 0 0,1 0-1 0 0,-1 0 0 0 0,1 0 0 0 0,0 0 0 0 0,-1 0 0 0 0,1 0 1 0 0,-1-1-1 0 0,1 1 0 0 0,-1 0 0 0 0,1 0 0 0 0,0 0 0 0 0,-1-1 1 0 0,1 1-1 0 0,0 0 0 0 0,-1 0 0 0 0,1-1 0 0 0,0 1 0 0 0,-1 0 1 0 0,1-1-1 0 0,0 1 0 0 0,0 0 0 0 0,-1-1 0 0 0,1 1 0 0 0,0-1 1 0 0,0 1-1 0 0,-1 0 0 0 0,1-1 0 0 0,0 1 0 0 0,0-1 0 0 0,0 1 1 0 0,0 0-1 0 0,0-1 0 0 0,0 1 0 0 0,0-1 0 0 0,0 1 0 0 0,0-1 1 0 0,0 1-1 0 0,0-1 0 0 0,0 1 0 0 0,0 0 0 0 0,0-1 0 0 0,0 1 1 0 0,1-1-1 0 0,-1 1 0 0 0,0 0 0 0 0,0-1 0 0 0,0 1-10 0 0,0-20 0 0 0,1 0 0 0 0,1 0 0 0 0,0 0 0 0 0,2 1 0 0 0,0-1 0 0 0,1 1 0 0 0,1 0 0 0 0,1 0 0 0 0,1 1 0 0 0,0 0 0 0 0,1 0 0 0 0,1 1 0 0 0,1 0 0 0 0,0 1 0 0 0,4-4 0 0 0,-13 18-4 0 0,-1 0 0 0 0,1 0 0 0 0,0 0 0 0 0,0 1 0 0 0,-1-1 0 0 0,1 0-1 0 0,0 1 1 0 0,1 0 0 0 0,-1-1 0 0 0,0 1 0 0 0,0 0 0 0 0,0 0 0 0 0,1 0 0 0 0,-1 0-1 0 0,1 0 1 0 0,-1 1 0 0 0,0-1 0 0 0,1 1 0 0 0,-1 0 0 0 0,1-1 0 0 0,-1 1 0 0 0,1 0-1 0 0,-1 1 1 0 0,1-1 0 0 0,-1 0 0 0 0,1 1 0 0 0,-1-1 0 0 0,1 1 0 0 0,-1 0 0 0 0,0 0-1 0 0,1 0 1 0 0,-1 0 0 0 0,0 0 0 0 0,0 0 0 0 0,0 1 0 0 0,0-1 0 0 0,0 1 0 0 0,0-1-1 0 0,0 1 1 0 0,0 0 0 0 0,0 0 0 0 0,0 1 4 0 0,59 93 43 0 0,-3 59 154 0 0,-56-154-282 0 0,0 1-1 0 0,-1-1 1 0 0,1 0 0 0 0,0 0 0 0 0,0 0-1 0 0,0 0 1 0 0,1 0 0 0 0,-1 0-1 0 0,0-1 1 0 0,0 1 0 0 0,0-1 0 0 0,1 1-1 0 0,-1-1 1 0 0,0 0 0 0 0,0 0 0 0 0,1 0-1 0 0,-1 0 1 0 0,0 0 0 0 0,0-1-1 0 0,1 1 1 0 0,-1-1 0 0 0,0 1 0 0 0,0-1-1 0 0,0 0 1 0 0,0 0 0 0 0,0 0-1 0 0,0 0 1 0 0,0 0 0 0 0,0 0 0 0 0,0-1-1 0 0,0 1 1 0 0,-1-1 0 0 0,1 1-1 0 0,0-1 1 0 0,-1 0 0 0 0,1 1 0 0 0,0-2 85 0 0,13-14-1327 0 0</inkml:trace>
  <inkml:trace contextRef="#ctx0" brushRef="#br0" timeOffset="-86159.724">4942 2287 6481 0 0,'-18'-6'2297'0'0,"1"-2"-2377"0"0,1 7-944 0 0,10 2 960 0 0,7 7-937 0 0,1 2-503 0 0</inkml:trace>
  <inkml:trace contextRef="#ctx0" brushRef="#br0" timeOffset="-85823.336">5539 2611 3649 0 0,'-1'1'96'0'0,"-1"0"1"0"0,0 0-1 0 0,1 1 0 0 0,0-1 1 0 0,-1 0-1 0 0,1 1 0 0 0,0-1 1 0 0,0 1-1 0 0,-1 0 1 0 0,1-1-1 0 0,0 1 0 0 0,1 0 1 0 0,-1 0-1 0 0,0 0 0 0 0,1-1 1 0 0,-1 1-1 0 0,1 0 1 0 0,-1 0-1 0 0,1 0 0 0 0,0 0 1 0 0,0 0-1 0 0,0 0 0 0 0,0 0 1 0 0,0 0-1 0 0,0 0 1 0 0,0 0-1 0 0,1 0 0 0 0,-1 0 1 0 0,1 0-1 0 0,-1 0 0 0 0,1-1 1 0 0,0 1-1 0 0,0 0 1 0 0,0 0-1 0 0,0-1 0 0 0,0 1 1 0 0,0 0-1 0 0,1-1 0 0 0,-1 1 1 0 0,0-1-1 0 0,1 0 1 0 0,-1 1-1 0 0,1-1 0 0 0,-1 0 1 0 0,1 0-1 0 0,0 0 0 0 0,-1 0 1 0 0,1 0-1 0 0,1 0-96 0 0,9-1 60 0 0,0 0 1 0 0,0-1-1 0 0,1 0 0 0 0,-2-1 0 0 0,1-1 0 0 0,0 0 1 0 0,0 0-1 0 0,-1-1 0 0 0,0-1 0 0 0,0 0 1 0 0,0 0-1 0 0,0-1 0 0 0,-1-1 0 0 0,0 0 1 0 0,0 0-1 0 0,-1-1 0 0 0,0 0 0 0 0,0 0-60 0 0,36-24 179 0 0,-13 11-90 0 0,-7 7-35 0 0,-2-1 0 0 0,0 0 0 0 0,0-2 0 0 0,-1-1 0 0 0,-2-1 0 0 0,0-1 0 0 0,0-1 1 0 0,13-19-55 0 0,-32 39 4 0 0,1 0 1 0 0,-1 0 0 0 0,0 0 0 0 0,1 0-1 0 0,-1 0 1 0 0,0 0 0 0 0,0-1 0 0 0,0 1-1 0 0,0 0 1 0 0,0-1 0 0 0,0 1 0 0 0,0 0 0 0 0,-1-1-1 0 0,1 1 1 0 0,0-1 0 0 0,-1 0 0 0 0,1 1-1 0 0,-1-1 1 0 0,0 1 0 0 0,1-1 0 0 0,-1 0-1 0 0,0 1 1 0 0,0-1 0 0 0,0 0 0 0 0,0 1 0 0 0,0-1-1 0 0,-1 0 1 0 0,1 1 0 0 0,0-1 0 0 0,-1 1-1 0 0,1-1 1 0 0,-1 0 0 0 0,1 1 0 0 0,-1-1 0 0 0,0 1-1 0 0,0 0 1 0 0,0-1 0 0 0,0 1 0 0 0,0 0-1 0 0,0-1 1 0 0,0 1 0 0 0,0 0 0 0 0,0 0-1 0 0,-1 0 1 0 0,1 0 0 0 0,0 0 0 0 0,-1 0 0 0 0,1 0-1 0 0,-1 0 1 0 0,1 1 0 0 0,-1-1 0 0 0,1 1-1 0 0,-1-1 1 0 0,0 1 0 0 0,1-1 0 0 0,-1 1 0 0 0,0 0-1 0 0,1 0 1 0 0,-1 0 0 0 0,1 0 0 0 0,-1 0-1 0 0,0 0 1 0 0,1 0 0 0 0,-2 1-5 0 0,-23 7 132 0 0,1 1 0 0 0,0 2 0 0 0,0 0 0 0 0,1 1 0 0 0,1 2 0 0 0,0 0 1 0 0,1 2-1 0 0,0 0 0 0 0,2 1 0 0 0,0 2 0 0 0,1 0 0 0 0,0 0 0 0 0,2 2 0 0 0,0 1 0 0 0,2 0 0 0 0,0 0 1 0 0,2 2-1 0 0,0 0 0 0 0,1 2-132 0 0,5-14 40 0 0,0 0 1 0 0,1 1-1 0 0,0 0 1 0 0,1 0 0 0 0,0 1-1 0 0,1-1 1 0 0,1 1-1 0 0,0 0 1 0 0,1 0-1 0 0,0 0 1 0 0,1 0 0 0 0,1 13-41 0 0,2-22 2 0 0,-1 0 0 0 0,1 0 1 0 0,0-1-1 0 0,0 1 1 0 0,0-1-1 0 0,1 0 0 0 0,-1 1 1 0 0,1-1-1 0 0,0 0 1 0 0,0 0-1 0 0,1-1 1 0 0,-1 1-1 0 0,1-1 0 0 0,0 0 1 0 0,0 0-1 0 0,0 0 1 0 0,0 0-1 0 0,0-1 1 0 0,1 1-1 0 0,-1-1 0 0 0,1 0 1 0 0,0-1-1 0 0,-1 1 1 0 0,1-1-1 0 0,0 0 1 0 0,4 1-3 0 0,134 5-1514 0 0,33-26-3187 0 0,-130 12 2900 0 0</inkml:trace>
  <inkml:trace contextRef="#ctx0" brushRef="#br0" timeOffset="-85424.241">6394 2660 3433 0 0,'-9'-34'6126'0'0,"-1"-4"-4964"0"0,10 33-1099 0 0,1-1-43 0 0,1 0 0 0 0,-2 0-1 0 0,1 0 1 0 0,-1 0 0 0 0,0 0-1 0 0,0 0 1 0 0,-1 0 0 0 0,0 0-1 0 0,0 0 1 0 0,0 0 0 0 0,-1 0-1 0 0,0 0 1 0 0,0 0-1 0 0,0 1 1 0 0,-1-1 0 0 0,0 1-1 0 0,0 0 1 0 0,0 0 0 0 0,-1 0-1 0 0,1 0 1 0 0,-1 0 0 0 0,-1 1-1 0 0,1 0 1 0 0,0 0 0 0 0,-5-3-20 0 0,3 8 10 0 0,-1 1 1 0 0,0 0 0 0 0,1 1-1 0 0,0-1 1 0 0,-1 1 0 0 0,1 0-1 0 0,0 1 1 0 0,0-1 0 0 0,1 1-1 0 0,-1 0 1 0 0,1 1 0 0 0,0-1-1 0 0,0 1 1 0 0,0 0 0 0 0,1 0-1 0 0,-1 1 1 0 0,1-1 0 0 0,1 1-1 0 0,-1 0 1 0 0,1 0 0 0 0,-1 3-11 0 0,-13 15 80 0 0,2 0 1 0 0,1 1 0 0 0,1 1-1 0 0,1 0 1 0 0,2 0 0 0 0,0 1-1 0 0,2 1 1 0 0,1-1-1 0 0,1 1 1 0 0,1 0 0 0 0,0 13-81 0 0,5-40 3 0 0,0 1 1 0 0,0 0-1 0 0,-1-1 1 0 0,1 1-1 0 0,0 0 1 0 0,0 0-1 0 0,1-1 1 0 0,-1 1 0 0 0,0 0-1 0 0,1 0 1 0 0,-1-1-1 0 0,1 1 1 0 0,-1 0-1 0 0,1-1 1 0 0,0 1-1 0 0,-1-1 1 0 0,1 1-1 0 0,0-1 1 0 0,0 1 0 0 0,0-1-1 0 0,0 0 1 0 0,1 1-1 0 0,-1-1 1 0 0,0 0-1 0 0,0 0 1 0 0,1 0-1 0 0,-1 0 1 0 0,1 0-1 0 0,-1 0 1 0 0,1 0-1 0 0,-1 0 1 0 0,1-1 0 0 0,0 1-1 0 0,-1-1 1 0 0,1 1-1 0 0,0-1 1 0 0,0 0-1 0 0,-1 1 1 0 0,1-1-1 0 0,0 0 1 0 0,-1 0-1 0 0,1 0 1 0 0,0 0 0 0 0,0-1-1 0 0,-1 1 1 0 0,1 0-1 0 0,0-1 1 0 0,-1 1-1 0 0,1-1 1 0 0,0 0-1 0 0,0 0-3 0 0,81-43 74 0 0,61-100-247 0 0,-144 142 171 0 0,1 1 1 0 0,-1 0-1 0 0,1 0 0 0 0,-1-1 0 0 0,1 1 1 0 0,-1 0-1 0 0,1 0 0 0 0,-1 0 1 0 0,1 0-1 0 0,0-1 0 0 0,0 1 0 0 0,0 0 1 0 0,0 0-1 0 0,-1 1 0 0 0,1-1 1 0 0,1 0-1 0 0,-1 0 0 0 0,0 0 0 0 0,0 1 1 0 0,0-1-1 0 0,0 0 0 0 0,0 1 1 0 0,1-1-1 0 0,-1 1 0 0 0,0 0 0 0 0,0-1 1 0 0,1 1-1 0 0,-1 0 0 0 0,0 0 1 0 0,1-1-1 0 0,-1 1 0 0 0,0 0 0 0 0,1 1 1 0 0,-1-1-1 0 0,0 0 0 0 0,1 0 1 0 0,-1 0-1 0 0,0 1 0 0 0,0-1 0 0 0,1 1 1 0 0,-1-1-1 0 0,0 1 0 0 0,0-1 1 0 0,0 1-1 0 0,0 0 0 0 0,0 0 0 0 0,1-1 1 0 0,-1 1-1 0 0,-1 0 0 0 0,1 0 1 0 0,0 0-1 0 0,0 0 0 0 0,0 0 0 0 0,0 0 1 0 0,-1 0-1 0 0,2 2 2 0 0,-29 150 111 0 0,39-148-1272 0 0,72-55-1873 0 0,-60 34 1801 0 0,5 1-469 0 0</inkml:trace>
  <inkml:trace contextRef="#ctx0" brushRef="#br0" timeOffset="-85221.763">6788 2772 3153 0 0,'0'6'520'0'0,"-1"1"-1"0"0,1 0 1 0 0,-1-1 0 0 0,0 1 0 0 0,-1-1 0 0 0,0 1 0 0 0,0-1 0 0 0,0 0 0 0 0,-1 0 0 0 0,1 1-1 0 0,-2-2 1 0 0,1 1 0 0 0,-1 0 0 0 0,1-1 0 0 0,-2 1 0 0 0,1-1 0 0 0,0 0 0 0 0,-2 0-520 0 0,5-5 20 0 0,1 1 1 0 0,-1-1-1 0 0,1 0 1 0 0,-1 0-1 0 0,1 0 1 0 0,-1 1-1 0 0,1-1 1 0 0,-1 0-1 0 0,1 0 1 0 0,-1 0-1 0 0,1 0 1 0 0,-1 0-1 0 0,1 0 1 0 0,-1 0-1 0 0,1 0 1 0 0,-1 0-1 0 0,1-1 1 0 0,-1 1-1 0 0,0 0 1 0 0,1 0-1 0 0,-1 0 1 0 0,1-1-1 0 0,0 1 1 0 0,-1 0-1 0 0,1 0 1 0 0,-1-1-1 0 0,1 1 1 0 0,-1 0-1 0 0,1-1 1 0 0,0 1-1 0 0,-1-1 1 0 0,1 1-1 0 0,0 0 1 0 0,-1-1-1 0 0,1 1 1 0 0,0-1-1 0 0,0 1 1 0 0,-1-1-1 0 0,1 1 1 0 0,0-1-1 0 0,0 1 1 0 0,0-1-1 0 0,0 1 1 0 0,0-1-1 0 0,-1 1 1 0 0,1-1-1 0 0,0 0 1 0 0,0 1-1 0 0,0-1 1 0 0,1 1-1 0 0,-1-1 1 0 0,0 1-1 0 0,0-1 1 0 0,0 1-1 0 0,0-1 1 0 0,0 1-1 0 0,1-1 1 0 0,-1 1-1 0 0,0-1-20 0 0,39-117 90 0 0,-26 95-188 0 0,-7 8 24 0 0,0 0 0 0 0,0 1-1 0 0,2 0 1 0 0,0 0 0 0 0,0 1-1 0 0,1 0 1 0 0,1 0 0 0 0,0 1 0 0 0,1 0-1 0 0,0 1 1 0 0,0 0 0 0 0,2 1 0 0 0,-1 0-1 0 0,1 1 1 0 0,0 0 0 0 0,1 2-1 0 0,0-1 1 0 0,1 1 0 0 0,-1 1 0 0 0,1 1-1 0 0,0 0 1 0 0,1 1 0 0 0,13-2 74 0 0,26 8-1019 0 0,-25 4 196 0 0</inkml:trace>
  <inkml:trace contextRef="#ctx0" brushRef="#br0" timeOffset="-92962.149">69 2057 1432 0 0,'-51'-108'2758'0'0,"51"109"-2741"0"0,0-1 0 0 0,-1 0 0 0 0,1 1 0 0 0,0-1 0 0 0,0 0 0 0 0,0 1 0 0 0,-1-1-1 0 0,1 0 1 0 0,0 1 0 0 0,0-1 0 0 0,-1 0 0 0 0,1 0 0 0 0,0 1 0 0 0,0-1 0 0 0,-1 0 0 0 0,1 0 0 0 0,0 0 0 0 0,-1 1-1 0 0,1-1 1 0 0,0 0 0 0 0,-1 0 0 0 0,1 0 0 0 0,0 0 0 0 0,-1 0 0 0 0,1 0 0 0 0,-1 0 0 0 0,1 0 0 0 0,0 0 0 0 0,-1 0-1 0 0,1 0 1 0 0,0 0 0 0 0,-1 0 0 0 0,1 0 0 0 0,-1 0 0 0 0,1 0 0 0 0,0 0 0 0 0,-1 0 0 0 0,1 0 0 0 0,0-1-1 0 0,-1 1 1 0 0,1 0 0 0 0,0 0 0 0 0,-1 0 0 0 0,1-1 0 0 0,0 1 0 0 0,0 0 0 0 0,-1 0 0 0 0,1-1 0 0 0,0 1 0 0 0,0 0-1 0 0,-1-1 1 0 0,1 1 0 0 0,0 0 0 0 0,0-1 0 0 0,0 1 0 0 0,0 0 0 0 0,-1-1 0 0 0,1 1 0 0 0,0 0 0 0 0,0-1 0 0 0,0 1-1 0 0,0-1-16 0 0,-1 32 519 0 0,2-28-593 0 0,15 242 800 0 0,11-1 0 0 0,30 100-726 0 0,-52-309-48 0 0,-6-26 130 0 0,1 0-1 0 0,0 0 0 0 0,0 0 0 0 0,1 0 0 0 0,0 0 1 0 0,1 0-1 0 0,0-1 0 0 0,0 1 0 0 0,1 0 0 0 0,0-1 1 0 0,0 1-1 0 0,1-1 0 0 0,0 0 0 0 0,1 0 0 0 0,0-1 1 0 0,0 1-1 0 0,0-1 0 0 0,1 0 0 0 0,0-1 0 0 0,0 1 1 0 0,1-1-1 0 0,0 0 0 0 0,0-1 0 0 0,1 0 0 0 0,-1 0 1 0 0,1 0-1 0 0,0-1 0 0 0,0 0 0 0 0,0-1 0 0 0,1 0-81 0 0,4-3 31 0 0,1-1 0 0 0,-1-1 0 0 0,0 0 0 0 0,0-1 0 0 0,0 0-1 0 0,-1-1 1 0 0,1 0 0 0 0,-1-1 0 0 0,0-1 0 0 0,0 0 0 0 0,0 0-1 0 0,-1-1 1 0 0,0-1 0 0 0,-1 0 0 0 0,0 0 0 0 0,0-1 0 0 0,0 0-1 0 0,-1-1 1 0 0,-1 0 0 0 0,1 0 0 0 0,-2-1 0 0 0,0 0 0 0 0,0-1 0 0 0,-1 1-1 0 0,0-1 1 0 0,-1 0 0 0 0,0-1 0 0 0,-1 1 0 0 0,0-1 0 0 0,-1 0-1 0 0,-1 0 1 0 0,0-2-31 0 0,8-26 23 0 0,1-1 5 0 0,-1 0 0 0 0,-2-1 0 0 0,-2 0 0 0 0,-2 0 0 0 0,-2 0 0 0 0,-3-40-28 0 0,-2 56 19 0 0,-1 0 1 0 0,-1-1-1 0 0,-1 2 0 0 0,-2-1 1 0 0,0 1-1 0 0,-6-11-19 0 0,-5 18-439 0 0,8 16-3967 0 0,9 3 3331 0 0</inkml:trace>
  <inkml:trace contextRef="#ctx0" brushRef="#br0" timeOffset="-89798.988">814 2612 2593 0 0,'-17'-5'4530'0'0,"32"162"-4186"0"0,-1 80-177 0 0,-37-193 438 0 0,23-44-564 0 0,0 0-9 0 0,0 0-8 0 0,0 0-4 0 0,0 0 7 0 0,6-14 42 0 0,50-88-25 0 0,37-169-76 0 0,-93 269 33 0 0,0 0-1 0 0,1-1 1 0 0,-1 1-1 0 0,1 0 0 0 0,-1-1 1 0 0,1 1-1 0 0,0 0 1 0 0,-1 0-1 0 0,1 0 0 0 0,0-1 1 0 0,1 1-1 0 0,-1 0 1 0 0,0 1-1 0 0,1-1 0 0 0,-1 0 1 0 0,1 0-1 0 0,-1 0 1 0 0,1 1-1 0 0,0-1 0 0 0,-1 1 1 0 0,1-1-1 0 0,0 1 1 0 0,0 0-1 0 0,0 0 0 0 0,1 0 1 0 0,-1 0-1 0 0,0 0 1 0 0,0 0-1 0 0,0 1 0 0 0,1-1 1 0 0,-1 1-1 0 0,0-1 1 0 0,1 1-1 0 0,-1 0 0 0 0,0 0 1 0 0,1 0-1 0 0,-1 0 1 0 0,0 0-1 0 0,1 1 0 0 0,-1-1 1 0 0,0 1-1 0 0,0 0 0 0 0,1-1 1 0 0,-1 1-1 0 0,0 0 1 0 0,0 0-1 0 0,0 0 0 0 0,0 1 1 0 0,0-1-1 0 0,0 0 1 0 0,0 1-1 0 0,-1-1 0 0 0,1 1 1 0 0,0 0-1 0 0,11 17 14 0 0,-1 0-1 0 0,0 1 1 0 0,-2 0 0 0 0,0 0 0 0 0,-2 1 0 0 0,0 1 0 0 0,-1-1-1 0 0,-2 1 1 0 0,4 19-14 0 0,4 13 55 0 0,-6-9-43 0 0,-7-44-59 0 0,0-1-100 0 0,0 0-230 0 0,0 0-215 0 0,0 0-97 0 0,0 0 268 0 0,1 1-272 0 0,1 0-313 0 0</inkml:trace>
  <inkml:trace contextRef="#ctx0" brushRef="#br0" timeOffset="-89267.088">1680 1899 5505 0 0,'2'130'3611'0'0,"-9"-65"-3584"0"0,28 317-48 0 0,-11-270 77 0 0,-3 0 0 0 0,-9 99-56 0 0,-6-89 728 0 0,14-130-685 0 0,-3 5-43 0 0,0 0 4 0 0,0 0 0 0 0,0 1-1 0 0,0-1 1 0 0,-1-1 0 0 0,0 1-1 0 0,1 0 1 0 0,-1-1 0 0 0,0 1 0 0 0,0-1-1 0 0,-1 0 1 0 0,1 1 0 0 0,-1-1-1 0 0,0 0 1 0 0,0 0 0 0 0,0 0-1 0 0,-1 0 1 0 0,1 0 0 0 0,-1 0-1 0 0,0-4-3 0 0,-2-13-53 0 0,-2 0-1 0 0,0 1 0 0 0,-1-1 0 0 0,-1 1 0 0 0,-1 0 0 0 0,-1 0 0 0 0,0 1 0 0 0,-2 0 0 0 0,0 0 0 0 0,-1 1 0 0 0,-1 1 0 0 0,-1 0 0 0 0,-9-10 54 0 0,18 24-2 0 0,0-1 1 0 0,-1 1-1 0 0,1 0 1 0 0,-1 0-1 0 0,0 0 0 0 0,1 1 1 0 0,-1-1-1 0 0,0 1 1 0 0,-1 1-1 0 0,1-1 1 0 0,0 1-1 0 0,-1-1 0 0 0,1 1 1 0 0,0 1-1 0 0,-1-1 1 0 0,1 1-1 0 0,-1 0 0 0 0,1 1 1 0 0,-1-1-1 0 0,1 1 1 0 0,-1 0-1 0 0,1 0 1 0 0,0 1-1 0 0,0-1 0 0 0,-1 1 1 0 0,1 0-1 0 0,1 1 1 0 0,-1-1-1 0 0,0 1 0 0 0,0 0 1 0 0,1 0-1 0 0,0 0 1 0 0,-1 1-1 0 0,1 0 0 0 0,1 0 1 0 0,-1 0-1 0 0,-2 2 2 0 0,-7 7 35 0 0,-1 0 1 0 0,2 1-1 0 0,0 0 0 0 0,0 1 0 0 0,1 1 0 0 0,1-1 0 0 0,1 2 1 0 0,0-1-1 0 0,1 1 0 0 0,1 0 0 0 0,-2 8-35 0 0,8-22 18 0 0,1 0 0 0 0,-1 1 0 0 0,0-1 0 0 0,1 0 0 0 0,-1 0 0 0 0,1 0 0 0 0,0 1 0 0 0,0-1 0 0 0,1 0 0 0 0,-1 0 0 0 0,1 1 0 0 0,-1-1 0 0 0,1 0 0 0 0,0 0 0 0 0,0 0 0 0 0,0 0 0 0 0,1 0 0 0 0,-1 0 0 0 0,1 0 0 0 0,-1 0 0 0 0,1-1 0 0 0,0 1 0 0 0,0-1 0 0 0,1 1 0 0 0,-1-1 0 0 0,0 0 0 0 0,1 0 0 0 0,-1 0 0 0 0,1 0 0 0 0,0 0 0 0 0,-1 0 0 0 0,1-1 0 0 0,0 1 0 0 0,0-1 0 0 0,0 0 0 0 0,0 0 0 0 0,0 0 0 0 0,1 0 0 0 0,-1-1 0 0 0,0 1 0 0 0,3-1-18 0 0,7 2 22 0 0,-1 0-1 0 0,1 0 1 0 0,-1-2 0 0 0,1 1 0 0 0,0-2 0 0 0,0 0 0 0 0,-1 0 0 0 0,1-1-1 0 0,-1-1 1 0 0,5-1-22 0 0,194-69-1779 0 0,-159 52 806 0 0,-25 12 229 0 0</inkml:trace>
  <inkml:trace contextRef="#ctx0" brushRef="#br0" timeOffset="-88754.338">2016 2655 6473 0 0,'-32'50'3249'0'0,"32"-49"-3247"0"0,-1 0 0 0 0,1 0 1 0 0,0 0-1 0 0,-1 0 0 0 0,1 0 1 0 0,0 0-1 0 0,-1 0 1 0 0,1 1-1 0 0,0-1 0 0 0,0 0 1 0 0,0 0-1 0 0,0 0 1 0 0,0 0-1 0 0,0 0 0 0 0,0 0 1 0 0,1 0-1 0 0,-1 0 0 0 0,0 0 1 0 0,1 0-1 0 0,-1 0 1 0 0,0 0-1 0 0,1 0 0 0 0,-1 0 1 0 0,1 0-1 0 0,0 0 1 0 0,-1 0-1 0 0,1 0 0 0 0,0 0 1 0 0,0 0-1 0 0,-1-1 0 0 0,1 1 1 0 0,0 0-1 0 0,0-1 1 0 0,0 1-1 0 0,0 0 0 0 0,0-1 1 0 0,0 1-1 0 0,0-1 1 0 0,0 0-1 0 0,0 1 0 0 0,0-1 1 0 0,0 0-1 0 0,0 1 0 0 0,0-1 1 0 0,0 0-1 0 0,0 0 1 0 0,0 0-1 0 0,1 0 0 0 0,-1 0 1 0 0,0 0-3 0 0,10-2 21 0 0,-1 0-1 0 0,0 0 1 0 0,0-1 0 0 0,0 0 0 0 0,0-1-1 0 0,0 0 1 0 0,-1 0 0 0 0,0-1 0 0 0,0 0-1 0 0,0-1 1 0 0,0 0 0 0 0,-1 0 0 0 0,0-1-1 0 0,-1 0 1 0 0,1-1 0 0 0,-1 1 0 0 0,-1-1 0 0 0,1-1-1 0 0,3-6-20 0 0,20-18 54 0 0,47-76 78 0 0,-54 38 11 0 0,-23 70-139 0 0,0-1 0 0 0,0 1 0 0 0,0 0 1 0 0,0-1-1 0 0,0 1 0 0 0,0-1 0 0 0,-1 1 1 0 0,1 0-1 0 0,0-1 0 0 0,-1 1 0 0 0,1 0 1 0 0,-1 0-1 0 0,1-1 0 0 0,-1 1 1 0 0,0 0-1 0 0,0 0 0 0 0,1 0 0 0 0,-1 0 1 0 0,0 0-1 0 0,0 0 0 0 0,0 0 0 0 0,0 0 1 0 0,0 0-1 0 0,0 0 0 0 0,-1 0 1 0 0,1 1-1 0 0,0-1 0 0 0,0 0 0 0 0,0 1 1 0 0,-1-1-1 0 0,1 1 0 0 0,0 0 0 0 0,-1-1 1 0 0,1 1-1 0 0,0 0 0 0 0,-1 0 0 0 0,1 0 1 0 0,-1 0-1 0 0,1 0 0 0 0,0 0 1 0 0,-1 0-1 0 0,1 0 0 0 0,0 0 0 0 0,-1 1 1 0 0,1-1-1 0 0,0 0 0 0 0,-1 1 0 0 0,1 0 1 0 0,0-1-1 0 0,-1 1-4 0 0,-13 7 44 0 0,-1 0 0 0 0,2 1 0 0 0,-1 0 1 0 0,1 1-1 0 0,1 1 0 0 0,0 0 0 0 0,0 1 0 0 0,1 0 0 0 0,1 1 1 0 0,0 0-1 0 0,1 1 0 0 0,-4 6-44 0 0,14-19 5 0 0,-23 31 193 0 0,2 1 0 0 0,2 1 0 0 0,1 1 0 0 0,2 1 0 0 0,1 0 1 0 0,2 1-1 0 0,0 6-198 0 0,11-39 6 0 0,0 0 0 0 0,1 0 0 0 0,0-1 0 0 0,0 1 1 0 0,0 1-1 0 0,0-1 0 0 0,0 0 0 0 0,1 0 0 0 0,0 0 1 0 0,0 0-1 0 0,0 0 0 0 0,0 0 0 0 0,1 1 0 0 0,0-1 1 0 0,0 0-1 0 0,0 0 0 0 0,0 0 0 0 0,0 0 0 0 0,1-1 1 0 0,0 1-1 0 0,0 0 0 0 0,0-1 0 0 0,0 1 0 0 0,0-1 1 0 0,1 1-1 0 0,0-1 0 0 0,-1 0 0 0 0,1 0 0 0 0,0-1 1 0 0,1 1-1 0 0,-1 0 0 0 0,0-1 0 0 0,1 0 0 0 0,-1 0 1 0 0,1 0-1 0 0,0 0 0 0 0,0 0 0 0 0,0-1 0 0 0,0 0 1 0 0,0 0-1 0 0,0 0 0 0 0,0 0 0 0 0,0-1 0 0 0,0 1 1 0 0,0-1-1 0 0,0 0 0 0 0,0 0 0 0 0,2-1-6 0 0,12-2 17 0 0,1-1 0 0 0,-1-1 0 0 0,-1-1 0 0 0,1-1-1 0 0,-1 0 1 0 0,0-1 0 0 0,-1-1 0 0 0,0 0 0 0 0,0-1 0 0 0,-1-1 0 0 0,0-1-1 0 0,-1 0 1 0 0,4-4-17 0 0,64-46 18 0 0,-72 54-17 0 0,0 1-1 0 0,0 0 0 0 0,0 1 0 0 0,1 0 0 0 0,0 0 0 0 0,0 1 0 0 0,1 1 0 0 0,0 0 0 0 0,-1 0 0 0 0,1 1 0 0 0,0 1 1 0 0,1 0-1 0 0,-1 0 0 0 0,0 2 0 0 0,9-1 0 0 0,-16 4 0 0 0,-1 1 0 0 0,1-1 0 0 0,-1 1 0 0 0,0 0 0 0 0,0 0 0 0 0,0 1 0 0 0,0-1 0 0 0,-1 1 0 0 0,0-1 0 0 0,0 1 0 0 0,0 0 0 0 0,0 0 0 0 0,-1 1 0 0 0,0-1 0 0 0,0 0 0 0 0,-1 1 0 0 0,1-1 0 0 0,-1 1 0 0 0,0 0 0 0 0,-1-1 0 0 0,1 1 0 0 0,-1 0 0 0 0,0 0 0 0 0,-1 4 0 0 0,5 19 16 0 0,49 88 72 0 0,-49-113-232 0 0,0-1 1 0 0,0 1-1 0 0,0-1 0 0 0,0-1 1 0 0,1 1-1 0 0,-1-1 0 0 0,1 1 1 0 0,0-1-1 0 0,-1 0 0 0 0,1-1 1 0 0,0 1-1 0 0,0-1 1 0 0,0 0-1 0 0,0 0 0 0 0,0-1 1 0 0,0 0-1 0 0,1 1 0 0 0,-1-2 1 0 0,0 1-1 0 0,0 0 0 0 0,0-1 1 0 0,0 0-1 0 0,0-1 0 0 0,4 0 144 0 0,20-6-1409 0 0</inkml:trace>
  <inkml:trace contextRef="#ctx0" brushRef="#br0" timeOffset="-79507.545">15983 1641 1152 0 0,'8'-138'5063'0'0,"-8"137"-4501"0"0,0 1-47 0 0,0 0-67 0 0,0 10-44 0 0,28 466 1885 0 0,37 118-2289 0 0,6-201 323 0 0,-12-302-3620 0 0,-48-80 2151 0 0</inkml:trace>
  <inkml:trace contextRef="#ctx0" brushRef="#br0" timeOffset="-79103.278">14797 3237 3513 0 0,'-76'-15'3854'0'0,"86"14"-3502"0"0,192 1 430 0 0,177-23-782 0 0,-82 2 492 0 0,1862-20 1309 0 0,-1125 34-1490 0 0,-963 6-350 0 0,716-5 190 0 0,-263 20-2832 0 0,-428-9 1459 0 0</inkml:trace>
  <inkml:trace contextRef="#ctx0" brushRef="#br0" timeOffset="-78470.048">15997 1826 4433 0 0,'-52'-13'3194'0'0,"60"12"-3005"0"0,812-14 707 0 0,-718 11-794 0 0,308-20-313 0 0,-277 20-1580 0 0,-108 6 1108 0 0</inkml:trace>
  <inkml:trace contextRef="#ctx0" brushRef="#br0" timeOffset="-77796.803">17407 1759 2561 0 0,'-42'-10'4610'0'0,"46"19"-4467"0"0,93 138 950 0 0,-56-93-703 0 0,1 3-24 0 0,3-3-1 0 0,2-1 1 0 0,46 40-366 0 0,-2-15 271 0 0,-3 3 0 0 0,-4 5 1 0 0,49 65-272 0 0,-114-126 98 0 0,-5-3-15 0 0,1 0-1 0 0,1-1 0 0 0,1-1 1 0 0,1-1-1 0 0,1 0 0 0 0,0-2 1 0 0,2 0-1 0 0,0-1 0 0 0,0-1 1 0 0,2-1-1 0 0,-1-1 1 0 0,14 6-83 0 0,-9 41 1224 0 0,79 155-233 0 0,-97-214-6195 0 0,4-2 3464 0 0</inkml:trace>
  <inkml:trace contextRef="#ctx0" brushRef="#br0" timeOffset="-77453.697">18682 3162 4537 0 0,'6'-4'166'0'0,"-1"1"0"0"0,1 0 0 0 0,-1 0 0 0 0,1 0 0 0 0,0 1 0 0 0,0 0 0 0 0,0 0 0 0 0,0 1 0 0 0,1 0 0 0 0,-1 0 0 0 0,0 0 0 0 0,0 0 0 0 0,1 1 0 0 0,5 1-166 0 0,-6-2 147 0 0,622-28 1348 0 0,-236 17 448 0 0,54 19-1943 0 0,-75 8-3150 0 0,-301-12 1823 0 0</inkml:trace>
  <inkml:trace contextRef="#ctx0" brushRef="#br0" timeOffset="-76558.272">17402 1684 432 0 0,'0'0'145'0'0,"0"0"-1"0"0,-1 1 1 0 0,1-1 0 0 0,0 0 0 0 0,-1 0-1 0 0,1 1 1 0 0,0-1 0 0 0,0 0-1 0 0,-1 0 1 0 0,1 0 0 0 0,0 0-1 0 0,-1 0 1 0 0,1 1 0 0 0,0-1 0 0 0,-1 0-1 0 0,1 0 1 0 0,0 0 0 0 0,-1 0-145 0 0,79 485 1383 0 0,-29-274-2912 0 0,-47-189 1143 0 0</inkml:trace>
  <inkml:trace contextRef="#ctx0" brushRef="#br0" timeOffset="-76304.36">17498 2830 712 0 0,'1'15'552'0'0,"-1"-6"-176"0"0,-1 7-216 0 0,1-3 104 0 0,0-5-48 0 0,3 5-47 0 0,-2-4-33 0 0,3-1-96 0 0,-3 2 0 0 0,4-4-56 0 0,-2-1-72 0 0,-3-5-128 0 0,0 0 183 0 0,0 0-135 0 0,0 0-72 0 0</inkml:trace>
  <inkml:trace contextRef="#ctx0" brushRef="#br0" timeOffset="-75789.834">17275 3501 3593 0 0,'-7'6'104'0'0,"0"0"1"0"0,0 1 0 0 0,1-1-1 0 0,0 2 1 0 0,0-1 0 0 0,1 0-1 0 0,0 1 1 0 0,1 0 0 0 0,-1 0-1 0 0,1 1 1 0 0,1-1 0 0 0,0 1-1 0 0,0 0 1 0 0,1 0-1 0 0,0 0 1 0 0,0 0 0 0 0,1 0-1 0 0,0 0 1 0 0,1 1 0 0 0,0-1-1 0 0,0 0 1 0 0,1 0 0 0 0,0 0-1 0 0,1 0 1 0 0,0 0 0 0 0,0 0-1 0 0,1 0 1 0 0,0 0-1 0 0,1-1 1 0 0,1 4-105 0 0,-2-10 38 0 0,-1 0 1 0 0,1 0-1 0 0,-1 0 0 0 0,1 0 1 0 0,0 0-1 0 0,-1-1 0 0 0,1 1 0 0 0,0-1 1 0 0,0 0-1 0 0,0 0 0 0 0,0 0 1 0 0,0 0-1 0 0,1-1 0 0 0,-1 1 1 0 0,0-1-1 0 0,0 0 0 0 0,0 1 0 0 0,0-2 1 0 0,1 1-1 0 0,-1 0 0 0 0,0-1 1 0 0,0 1-1 0 0,0-1 0 0 0,0 0 1 0 0,0 0-1 0 0,0 0 0 0 0,0 0 0 0 0,0-1 1 0 0,0 1-1 0 0,1-2-38 0 0,81-57 618 0 0,-75 49-667 0 0,0-1 1 0 0,-1 0-1 0 0,0 0 0 0 0,-1-1 0 0 0,0 0 1 0 0,-1 0-1 0 0,-1-1 0 0 0,0 0 0 0 0,-1 0 1 0 0,0 0-1 0 0,-1-1 0 0 0,-1 0 0 0 0,0 0 1 0 0,-1 0-1 0 0,-1 0 0 0 0,0 0 1 0 0,-1 0-1 0 0,-1 0 0 0 0,0 0 0 0 0,-2-5 49 0 0,3 16 0 0 0,0 1-1 0 0,0-1 0 0 0,0 1 1 0 0,0-1-1 0 0,-1 1 1 0 0,1-1-1 0 0,-1 1 0 0 0,0 0 1 0 0,0-1-1 0 0,0 1 1 0 0,-1 0-1 0 0,1 0 0 0 0,-1 0 1 0 0,0 0-1 0 0,1 0 1 0 0,-2 0-1 0 0,1 0 0 0 0,0 0 1 0 0,0 1-1 0 0,-1-1 1 0 0,1 1-1 0 0,-1 0 0 0 0,0 0 1 0 0,0 0-1 0 0,0 0 1 0 0,0 0-1 0 0,0 1 0 0 0,0-1 1 0 0,0 1-1 0 0,-1 0 0 0 0,1 0 1 0 0,0 0-1 0 0,-1 0 1 0 0,1 1-1 0 0,-1-1 0 0 0,1 1 1 0 0,-1 0-1 0 0,1 0 1 0 0,-1 0-1 0 0,1 0 0 0 0,-1 1 1 0 0,1-1-1 0 0,0 1 1 0 0,-3 1 0 0 0,-2-1-1 0 0,0 1 0 0 0,-1 0 1 0 0,1 0-1 0 0,0 0 0 0 0,0 1 1 0 0,0 1-1 0 0,1-1 0 0 0,-1 1 1 0 0,1 1-1 0 0,0-1 0 0 0,0 1 1 0 0,1 1-1 0 0,-1-1 0 0 0,1 1 1 0 0,0 0-1 0 0,0 0 0 0 0,1 1 1 0 0,0 0-1 0 0,0 0 0 0 0,1 0 1 0 0,0 0-1 0 0,0 1 0 0 0,0-1 1 0 0,1 3 0 0 0,4-7 0 0 0,1-1 0 0 0,-1 0 0 0 0,1 0 0 0 0,0 0 0 0 0,0 0 0 0 0,0 0 0 0 0,0 0 0 0 0,1-1 0 0 0,-1 1 0 0 0,0-1 0 0 0,1 1 0 0 0,-1-1 0 0 0,1 0 0 0 0,-1 0 0 0 0,1 0 0 0 0,0 0 0 0 0,-1-1 0 0 0,1 1 0 0 0,0-1 0 0 0,0 1 0 0 0,-1-1 0 0 0,1 0 0 0 0,0 0 0 0 0,0 0 0 0 0,0-1 0 0 0,-1 1 0 0 0,1-1 0 0 0,0 1 0 0 0,-1-1 0 0 0,1 0 0 0 0,0 0 0 0 0,-1 0 0 0 0,1 0 0 0 0,-1-1 0 0 0,0 1 0 0 0,1-1 0 0 0,1-1 0 0 0,2 2-32 0 0,115-43-2902 0 0,-94 35 1763 0 0</inkml:trace>
  <inkml:trace contextRef="#ctx0" brushRef="#br0" timeOffset="-74905.421">18267 3474 3185 0 0,'-27'48'2362'0'0,"22"-42"-2259"0"0,0 0-1 0 0,0 0 1 0 0,1 0-1 0 0,0 1 1 0 0,1 0-1 0 0,-1 0 1 0 0,1 0-1 0 0,1 0 1 0 0,-1 0-1 0 0,1 0 0 0 0,1 1 1 0 0,-1-1-1 0 0,1 1 1 0 0,0-1-1 0 0,1 1 1 0 0,0 0-1 0 0,0-1 1 0 0,1 1-1 0 0,-1-1 1 0 0,2 1-1 0 0,0 3-102 0 0,-1-9 31 0 0,1 0-1 0 0,-1 1 1 0 0,1-2 0 0 0,-1 1 0 0 0,1 0-1 0 0,0 0 1 0 0,-1 0 0 0 0,1-1-1 0 0,0 1 1 0 0,0-1 0 0 0,0 1-1 0 0,0-1 1 0 0,1 0 0 0 0,-1 0 0 0 0,0 0-1 0 0,1 0 1 0 0,-1 0 0 0 0,0-1-1 0 0,1 1 1 0 0,-1-1 0 0 0,1 1 0 0 0,-1-1-1 0 0,1 0 1 0 0,-1 0 0 0 0,0 0-1 0 0,1 0 1 0 0,-1 0 0 0 0,1-1 0 0 0,-1 1-1 0 0,1-1 1 0 0,-1 0 0 0 0,0 1-1 0 0,1-1 1 0 0,-1 0 0 0 0,0-1 0 0 0,0 1-1 0 0,2-1-30 0 0,80-51 638 0 0,-77 47-626 0 0,-1 0 0 0 0,1 0 0 0 0,-2 0 1 0 0,1-1-1 0 0,-1 1 0 0 0,0-1 0 0 0,0-1 0 0 0,-1 1 1 0 0,0-1-1 0 0,0 1 0 0 0,-1-1 0 0 0,0-1 0 0 0,0 1 1 0 0,-1 0-1 0 0,0 0 0 0 0,0-1 0 0 0,-1 0 0 0 0,0 1 1 0 0,-1-1-1 0 0,0 1 0 0 0,0-1 0 0 0,-1 0 0 0 0,0 1 1 0 0,0-1-1 0 0,-1 1 0 0 0,-2-5-12 0 0,3 6 6 0 0,-1 0 0 0 0,0 0 0 0 0,0 0 0 0 0,-1 0 0 0 0,0 1 0 0 0,0-1 0 0 0,0 0 0 0 0,-1 1 0 0 0,0 0 0 0 0,0 0 0 0 0,-1 0 0 0 0,0 1 0 0 0,0 0 0 0 0,0 0 0 0 0,-1 0 0 0 0,1 0 0 0 0,-1 1 0 0 0,0 0 0 0 0,-1 0-1 0 0,1 0 1 0 0,-1 1-6 0 0,0 1-3 0 0,0 1-1 0 0,0 0 1 0 0,0 0-1 0 0,-1 1 1 0 0,1 0-1 0 0,0 0 1 0 0,-1 1-1 0 0,1 0 1 0 0,0 0-1 0 0,0 0 1 0 0,0 1-1 0 0,0 0 1 0 0,0 1-1 0 0,0 0 1 0 0,1 0-1 0 0,-1 0 1 0 0,1 1-1 0 0,0-1 0 0 0,0 2 1 0 0,0-1-1 0 0,0 1 1 0 0,1-1-1 0 0,0 2 1 0 0,0-1-1 0 0,0 0 1 0 0,1 1-1 0 0,0 0 1 0 0,-3 4 3 0 0,6-7-54 0 0,1-1-1 0 0,-1 1 1 0 0,0-1 0 0 0,1 1 0 0 0,0 0-1 0 0,-1-1 1 0 0,1 1 0 0 0,0-1 0 0 0,0 1 0 0 0,1 0-1 0 0,-1-1 1 0 0,0 1 0 0 0,1-1 0 0 0,0 1 0 0 0,0 0-1 0 0,-1-1 1 0 0,1 0 0 0 0,1 1 0 0 0,-1-1 0 0 0,0 0-1 0 0,1 1 1 0 0,-1-1 0 0 0,1 0 0 0 0,-1 0-1 0 0,1 0 1 0 0,0 0 0 0 0,0-1 0 0 0,0 1 0 0 0,0 0-1 0 0,0-1 1 0 0,1 1 0 0 0,-1-1 0 0 0,0 0 0 0 0,1 0-1 0 0,-1 0 1 0 0,0 0 0 0 0,1 0 0 0 0,0 0-1 0 0,-1-1 1 0 0,1 1 0 0 0,-1-1 0 0 0,1 0 0 0 0,1 0 54 0 0,9 2-722 0 0,1 3-329 0 0</inkml:trace>
  <inkml:trace contextRef="#ctx0" brushRef="#br0" timeOffset="-74637.672">18370 3520 3449 0 0,'13'-5'1384'0'0,"-3"-1"-1016"0"0,1 3-328 0 0,0-1-168 0 0,-2 1-504 0 0,7 3 496 0 0,-5 3-320 0 0,5 2-296 0 0</inkml:trace>
  <inkml:trace contextRef="#ctx0" brushRef="#br0" timeOffset="-73969.966">18248 3485 1640 0 0,'-16'-4'2514'0'0,"27"0"-589"0"0,115 4-2758 0 0,-109 2 524 0 0</inkml:trace>
  <inkml:trace contextRef="#ctx0" brushRef="#br0" timeOffset="-73720.293">18590 3568 4705 0 0,'14'-12'3308'0'0,"33"9"-3697"0"0,-45 3 636 0 0,145-23-1233 0 0,-134 18 582 0 0</inkml:trace>
  <inkml:trace contextRef="#ctx0" brushRef="#br0" timeOffset="-73471.145">18783 3474 7690 0 0,'-6'5'387'0'0,"0"1"1"0"0,0 0 0 0 0,1 0-1 0 0,0 0 1 0 0,0 1 0 0 0,0 0-1 0 0,1-1 1 0 0,0 2 0 0 0,1-1-1 0 0,-1 0 1 0 0,1 1 0 0 0,-1 6-388 0 0,2-9-61 0 0,0 1 1 0 0,1-1-1 0 0,-1 1 1 0 0,1-1-1 0 0,0 1 1 0 0,1 0-1 0 0,0 0 1 0 0,0-1-1 0 0,0 1 1 0 0,0 0 0 0 0,1-1-1 0 0,0 1 1 0 0,0 0-1 0 0,0-1 1 0 0,1 1-1 0 0,0-1 1 0 0,0 1-1 0 0,1-1 1 0 0,-1 0 0 0 0,1 0-1 0 0,0 0 1 0 0,0 0-1 0 0,1-1 1 0 0,-1 1-1 0 0,1-1 1 0 0,0 0-1 0 0,1 0 1 0 0,2 2 60 0 0,27 4-1846 0 0,-22-10 973 0 0</inkml:trace>
  <inkml:trace contextRef="#ctx0" brushRef="#br0" timeOffset="-73314.904">19194 3447 9146 0 0,'1'16'3649'0'0,"-10"-10"-2641"0"0,-1 8-784 0 0,1 5 8 0 0,-4 1-32 0 0,6 10-112 0 0,3 0-80 0 0,2 0-24 0 0,0 1-64 0 0,2-3-40 0 0,5 1-64 0 0,0-4-208 0 0,-3 1-104 0 0,1-4-176 0 0,3-6-257 0 0,-6 2 609 0 0,5 1-440 0 0,-3-5-128 0 0</inkml:trace>
  <inkml:trace contextRef="#ctx0" brushRef="#br0" timeOffset="-72459.814">20687 3120 5617 0 0,'-36'22'3151'0'0,"33"-21"-3124"0"0,0 1 0 0 0,1 0-1 0 0,-1 0 1 0 0,1 0 0 0 0,-1 0 0 0 0,1 1-1 0 0,0-1 1 0 0,0 0 0 0 0,0 1 0 0 0,0 0-1 0 0,0-1 1 0 0,0 1 0 0 0,1 0-1 0 0,0 0 1 0 0,-1 0 0 0 0,1 0 0 0 0,0 0-1 0 0,0 0 1 0 0,1 1 0 0 0,-1-1 0 0 0,1 0-1 0 0,-1 0 1 0 0,1 0 0 0 0,0 1-1 0 0,0-1 1 0 0,1 0 0 0 0,-1 0 0 0 0,1 1-1 0 0,0 1-26 0 0,14-51 411 0 0,-12 28-422 0 0,-1-1 1 0 0,-1 0-1 0 0,-1 0 0 0 0,-1 0 0 0 0,-1 0 0 0 0,0 1 1 0 0,-1-1-1 0 0,-1 0 0 0 0,-1 1 0 0 0,-1 0 0 0 0,-6-13 11 0 0,1 27 377 0 0,115 59-113 0 0,226 0 268 0 0,-331-56-527 0 0,0 1 0 0 0,0 0 0 0 0,0 0-1 0 0,1-1 1 0 0,-1 1 0 0 0,0 0 0 0 0,0 0 0 0 0,0 0 0 0 0,0 0 0 0 0,0 0 0 0 0,0 0 0 0 0,1 1 0 0 0,-1-1 0 0 0,0 0 0 0 0,0 0 0 0 0,0 0 0 0 0,0 1 0 0 0,1-1 0 0 0,-1 1-1 0 0,0-1 1 0 0,0 0 0 0 0,1 1 0 0 0,-1 0 0 0 0,0-1 0 0 0,1 1 0 0 0,-1-1 0 0 0,0 1 0 0 0,1 0 0 0 0,-1-1 0 0 0,1 1 0 0 0,-1 0 0 0 0,1-1 0 0 0,0 1 0 0 0,-1 0 0 0 0,1 0 0 0 0,0 0-1 0 0,-1-1 1 0 0,1 1 0 0 0,0 0 0 0 0,0 0 0 0 0,0 0 0 0 0,-1 0 0 0 0,1 0 0 0 0,0 0 0 0 0,0-1 0 0 0,1 1 0 0 0,-1 0 0 0 0,0 0 0 0 0,0 0 0 0 0,0 0 0 0 0,0 0 0 0 0,1-1 0 0 0,-1 1-1 0 0,0 0 1 0 0,1 0 0 0 0,-1-1 0 0 0,1 1 0 0 0,-1 0 0 0 0,1 0 0 0 0,-1-1 0 0 0,1 1 0 0 0,0 0 0 0 0,-1-1 0 0 0,1 1 0 0 0,0-1 0 0 0,-1 1 0 0 0,1-1 0 0 0,0 1 0 0 0,0-1-5 0 0,-8 4-35 0 0,-139 49 139 0 0,-96 33-528 0 0,241-86 373 0 0,1 0-1 0 0,-1 0 0 0 0,1 0 1 0 0,-1 0-1 0 0,1 0 0 0 0,0 1 0 0 0,-1-1 1 0 0,1 0-1 0 0,-1 0 0 0 0,1 0 1 0 0,-1 0-1 0 0,1 1 0 0 0,0-1 1 0 0,-1 0-1 0 0,1 1 0 0 0,-1-1 0 0 0,1 0 1 0 0,0 0-1 0 0,-1 1 0 0 0,1-1 1 0 0,0 1-1 0 0,-1-1 0 0 0,1 0 1 0 0,0 1-1 0 0,0-1 0 0 0,0 1 0 0 0,-1-1 1 0 0,1 0-1 0 0,0 1 0 0 0,0-1 1 0 0,0 1-1 0 0,0-1 0 0 0,0 1 1 0 0,0-1-1 0 0,0 1 0 0 0,0-1 0 0 0,0 1 1 0 0,0-1-1 0 0,0 1 0 0 0,0-1 1 0 0,0 1-1 0 0,0-1 0 0 0,0 1 1 0 0,0-1-1 0 0,0 0 0 0 0,1 1 0 0 0,-1-1 1 0 0,0 1-1 0 0,0-1 0 0 0,1 0 1 0 0,-1 1-1 0 0,0-1 0 0 0,1 1 1 0 0,-1-1-1 0 0,0 0 0 0 0,1 1 0 0 0,-1-1 1 0 0,0 0-1 0 0,1 0 0 0 0,-1 1 1 0 0,1-1-1 0 0,-1 0 0 0 0,0 0 1 0 0,1 0-1 0 0,-1 1 0 0 0,1-1 0 0 0,-1 0 52 0 0,42 13-2310 0 0,-15-10 1019 0 0</inkml:trace>
  <inkml:trace contextRef="#ctx0" brushRef="#br0" timeOffset="-71928.724">21458 3240 3281 0 0,'-11'2'4802'0'0,"-14"-16"-3004"0"0,11 7-1829 0 0,2 1 28 0 0,-1 2-1 0 0,0-1 1 0 0,0 2-1 0 0,-1 0 1 0 0,1 0 0 0 0,-1 1-1 0 0,1 1 1 0 0,-1 1-1 0 0,0-1 1 0 0,1 2-1 0 0,-1 0 1 0 0,0 1 0 0 0,1 0-1 0 0,-11 4 4 0 0,20-6-3 0 0,0 1 1 0 0,1-1-1 0 0,-1 1 1 0 0,0 0-1 0 0,0 1 0 0 0,0-1 1 0 0,1 1-1 0 0,-1-1 1 0 0,1 1-1 0 0,-1 0 0 0 0,1 1 1 0 0,0-1-1 0 0,0 0 1 0 0,0 1-1 0 0,0 0 0 0 0,0-1 1 0 0,1 1-1 0 0,-1 1 1 0 0,1-1-1 0 0,-1 0 0 0 0,1 0 1 0 0,0 1-1 0 0,1-1 0 0 0,-1 1 1 0 0,1 0-1 0 0,-1-1 1 0 0,1 1-1 0 0,0 0 0 0 0,0 0 1 0 0,1 0-1 0 0,-1 0 1 0 0,1 0-1 0 0,0 0 0 0 0,0 0 1 0 0,0 0-1 0 0,1-1 1 0 0,-1 1-1 0 0,1 0 0 0 0,0 0 1 0 0,0 0-1 0 0,0 0 1 0 0,1-1-1 0 0,-1 1 0 0 0,1 0 1 0 0,1 0 2 0 0,3 6 11 0 0,1-1 0 0 0,0-1 0 0 0,0 1 0 0 0,1-1 0 0 0,0-1 0 0 0,1 1 0 0 0,0-1 0 0 0,0-1 1 0 0,0 0-1 0 0,1 0 0 0 0,0-1 0 0 0,0 0-11 0 0,67 48 73 0 0,-65-42-62 0 0,-10-10-5 0 0,1 0 0 0 0,0 0 1 0 0,-1 0-1 0 0,1 1 0 0 0,-1-1 1 0 0,0 1-1 0 0,1 0 0 0 0,-1-1 0 0 0,0 1 1 0 0,0 0-1 0 0,0 0 0 0 0,0 1 1 0 0,0-1-1 0 0,-1 0 0 0 0,1 1 1 0 0,-1-1-1 0 0,1 1 0 0 0,-1-1 1 0 0,0 1-1 0 0,0 0 0 0 0,0-1 1 0 0,0 1-1 0 0,-1 0 0 0 0,1 0 1 0 0,-1 0-1 0 0,1-1 0 0 0,-1 1 0 0 0,0 0 1 0 0,0 0-1 0 0,0 0 0 0 0,-1 0 1 0 0,1 0-1 0 0,-1-1 0 0 0,0 1 1 0 0,1 0-1 0 0,-1 0 0 0 0,0-1 1 0 0,-1 1-1 0 0,1-1 0 0 0,0 1 1 0 0,-1-1-1 0 0,1 1 0 0 0,-1-1 0 0 0,0 0-5 0 0,-8 4 18 0 0,-1 0 0 0 0,1-1 0 0 0,-1-1 0 0 0,0 0 0 0 0,0 0 0 0 0,0-1 0 0 0,-1-1 0 0 0,1 0 0 0 0,-1 0 0 0 0,1-1 0 0 0,-11-1-19 0 0,-3 3 28 0 0,-196 27-2890 0 0,208-25 1884 0 0</inkml:trace>
  <inkml:trace contextRef="#ctx0" brushRef="#br0" timeOffset="-71137.676">15872 1604 5553 0 0,'-61'16'4036'0'0,"67"-25"-3946"0"0,10-5-91 0 0,0 0-1 0 0,-1-1 0 0 0,-1-1 0 0 0,-1 0 1 0 0,0-1-1 0 0,-1 0 0 0 0,-1-1 0 0 0,0 0 0 0 0,-2-1 1 0 0,0 0-1 0 0,-1 0 0 0 0,3-13 2 0 0,42-117 205 0 0,-53 149-204 0 0,0-1 0 0 0,1 0 0 0 0,-1 1 0 0 0,0-1 0 0 0,1 1 0 0 0,-1-1 0 0 0,0 0 0 0 0,1 1 0 0 0,-1-1 0 0 0,1 1 0 0 0,-1-1 0 0 0,1 1 0 0 0,0 0 0 0 0,-1-1 0 0 0,1 1 0 0 0,-1 0 0 0 0,1-1 0 0 0,0 1 0 0 0,-1 0 0 0 0,1 0 0 0 0,0-1 0 0 0,-1 1 0 0 0,1 0 0 0 0,0 0 0 0 0,-1 0 0 0 0,1 0 0 0 0,0 0 0 0 0,-1 0 0 0 0,1 0 0 0 0,0 0 0 0 0,-1 0 0 0 0,1 0 0 0 0,0 0 0 0 0,-1 1 0 0 0,1-1 0 0 0,0 0 0 0 0,-1 0 0 0 0,1 1 0 0 0,0-1 0 0 0,-1 0 0 0 0,1 1 0 0 0,-1-1 0 0 0,1 1 0 0 0,-1-1 0 0 0,1 1 0 0 0,-1-1 0 0 0,1 1 0 0 0,-1-1 0 0 0,1 1 0 0 0,-1-1 0 0 0,0 1 0 0 0,1 0 0 0 0,-1-1 0 0 0,0 1 0 0 0,1-1 0 0 0,-1 1-1 0 0,23 46 63 0 0,-19-37-36 0 0,9 19-49 0 0,-8-13-13 0 0,1-1 0 0 0,0 1 0 0 0,1-1 0 0 0,1 0 0 0 0,0 0 0 0 0,1-1 0 0 0,1 0 0 0 0,0-1 0 0 0,0 0 0 0 0,2-1 0 0 0,0 0 0 0 0,0 0 0 0 0,1-2-1 0 0,0 1 1 0 0,1-2 0 0 0,0 0 0 0 0,3 1 35 0 0,43 15-832 0 0,-29-12 27 0 0</inkml:trace>
  <inkml:trace contextRef="#ctx0" brushRef="#br0" timeOffset="-68867.38">15362 1799 6089 0 0,'-4'-3'205'0'0,"-1"0"0"0"0,1 0 0 0 0,0 0 0 0 0,1 0 0 0 0,-1-1 0 0 0,1 1 0 0 0,-1-1 0 0 0,1 0 0 0 0,0 0 0 0 0,0 0-1 0 0,1-1 1 0 0,-1 1 0 0 0,1-1 0 0 0,0 1 0 0 0,0-1 0 0 0,1 0 0 0 0,-1 1 0 0 0,1-1-205 0 0,-2-146-285 0 0,5 123 651 0 0,-1 28-360 0 0,-1 0 0 0 0,1 0 0 0 0,-1 0 0 0 0,0 0 0 0 0,1 1 0 0 0,-1-1 0 0 0,0 0 0 0 0,1 0 0 0 0,-1 0 0 0 0,1 0 0 0 0,-1 0 0 0 0,0 0 0 0 0,1 0 0 0 0,-1 0 0 0 0,1 0 0 0 0,-1 0 0 0 0,0 0 0 0 0,1 0 0 0 0,-1 0 0 0 0,0 0 0 0 0,1-1 0 0 0,-1 1 0 0 0,1 0-1 0 0,-1 0 1 0 0,0 0 0 0 0,1 0 0 0 0,-1-1 0 0 0,0 1 0 0 0,1 0 0 0 0,-1 0 0 0 0,0-1 0 0 0,0 1 0 0 0,1 0 0 0 0,-1-1 0 0 0,0 1 0 0 0,0 0 0 0 0,1-1 0 0 0,-1 1 0 0 0,0 0 0 0 0,0-1 0 0 0,0 1 0 0 0,0 0 0 0 0,0-1 0 0 0,0 1 0 0 0,1-1 0 0 0,-1 1 0 0 0,0 0 0 0 0,0-1 0 0 0,0 1-1 0 0,0-1 1 0 0,0 1 0 0 0,0 0 0 0 0,-1-1 0 0 0,1 1 0 0 0,0-1 0 0 0,0 1 0 0 0,0 0 0 0 0,0-1 0 0 0,0 1 0 0 0,-1-1-6 0 0,17 32 190 0 0,-13-26-224 0 0,114 227 607 0 0,-107-216-545 0 0,1 0-1 0 0,0 0 1 0 0,2-1-1 0 0,-1 0 0 0 0,2-1 1 0 0,-1-1-1 0 0,2 0 1 0 0,0-1-1 0 0,5 3-27 0 0,-59 12-2339 0 0,-89 2 2166 0 0,15-4 2024 0 0,112-25-1698 0 0,9-7 163 0 0,23-4-456 0 0,1 2 0 0 0,1 1-1 0 0,-1 1 1 0 0,1 2 0 0 0,1 1 0 0 0,12 1 140 0 0,50 0-653 0 0,-41 3 84 0 0</inkml:trace>
  <inkml:trace contextRef="#ctx0" brushRef="#br0" timeOffset="-63891.296">164 3367 5249 0 0,'-50'-1'2623'0'0,"49"1"-2629"0"0,3 3-18 0 0,43 42-7 0 0,46-24-10 0 0,327-11 203 0 0,-16-4 237 0 0,300 4-159 0 0,-502-1-159 0 0,1-9 0 0 0,136-19-81 0 0,283-35 310 0 0,129-3-199 0 0,-115 30 138 0 0,171-27 502 0 0,-186 28-393 0 0,198-26 643 0 0,-52 10-215 0 0,60 17-468 0 0,-5 4 78 0 0,57 11-254 0 0,569-20 497 0 0,-259-8 270 0 0,-612 6-354 0 0,-220 12 209 0 0,-339 20-823 0 0,-9 0-3932 0 0,-7 0 3045 0 0</inkml:trace>
  <inkml:trace contextRef="#ctx0" brushRef="#br0" timeOffset="-58367.018">3685 5004 6401 0 0,'16'-11'4217'0'0,"31"16"-4046"0"0,-1-2 0 0 0,1-2 1 0 0,0-2-1 0 0,0-2 0 0 0,-1-3 0 0 0,0-1 0 0 0,21-7-171 0 0,26 3-2211 0 0,-82 11 1480 0 0</inkml:trace>
  <inkml:trace contextRef="#ctx0" brushRef="#br0" timeOffset="-58089.428">3666 5211 6145 0 0,'-20'24'4877'0'0,"138"11"-4561"0"0,318-44-944 0 0,-404 9 214 0 0,0 3-160 0 0</inkml:trace>
  <inkml:trace contextRef="#ctx0" brushRef="#br0" timeOffset="-60994.504">1744 4405 4521 0 0,'-6'-5'778'0'0,"4"5"-747"0"0,0-1 0 0 0,0 0 0 0 0,0 0 0 0 0,0 0 0 0 0,0 0 0 0 0,0-1 0 0 0,0 1 0 0 0,0 0-1 0 0,0-1 1 0 0,0 1 0 0 0,1-1 0 0 0,-1 0 0 0 0,1 1 0 0 0,-1-1 0 0 0,1 0 0 0 0,0 0-1 0 0,0 0 1 0 0,0 0 0 0 0,0 0 0 0 0,0 0 0 0 0,0-1 0 0 0,0 1 0 0 0,1 0 0 0 0,-1 0 0 0 0,1 0-1 0 0,0-1 1 0 0,-1 1 0 0 0,1 0 0 0 0,0-1 0 0 0,1 1 0 0 0,-1 0 0 0 0,0-1 0 0 0,0 1-1 0 0,1 0 1 0 0,0 0 0 0 0,-1 0 0 0 0,1-1 0 0 0,0 1 0 0 0,0 0 0 0 0,1-1-31 0 0,15-6-9 0 0,0 0 1 0 0,1 2 0 0 0,0 0 0 0 0,0 1-1 0 0,1 1 1 0 0,-1 0 0 0 0,1 2-1 0 0,0 0 1 0 0,10 0 8 0 0,-16 3 28 0 0,-1 0 0 0 0,1 1 0 0 0,-1 0 0 0 0,0 1 0 0 0,1 1 1 0 0,-1 0-1 0 0,0 0 0 0 0,-1 1 0 0 0,1 1 0 0 0,-1 0 0 0 0,1 0 0 0 0,-1 1 0 0 0,-1 0 0 0 0,1 1 0 0 0,-1 1 0 0 0,-1 0 0 0 0,1 0 1 0 0,-1 0-1 0 0,0 1 0 0 0,-1 1 0 0 0,0-1 0 0 0,-1 1 0 0 0,0 1 0 0 0,-1-1 0 0 0,0 1 0 0 0,0 1 0 0 0,-1-1 0 0 0,0 1 1 0 0,-1-1-1 0 0,-1 1 0 0 0,0 0 0 0 0,0 1 0 0 0,-2-1 0 0 0,1 2-28 0 0,2 7 21 0 0,0 1 0 0 0,-2 1-1 0 0,0-1 1 0 0,-1 0 0 0 0,-2 0 0 0 0,0 1 0 0 0,-2-1 0 0 0,0 0 0 0 0,-1 0-1 0 0,-6 16-20 0 0,7-26 55 0 0,-1-1 0 0 0,0 0 0 0 0,-1-1 0 0 0,0 1 0 0 0,-1-1 0 0 0,0 0 0 0 0,0 0 0 0 0,-1 0 0 0 0,-1-1 0 0 0,1 0 0 0 0,-1-1 0 0 0,-1 1 0 0 0,0-2 0 0 0,0 1 0 0 0,0-1 0 0 0,-1-1 0 0 0,0 0 0 0 0,0 0 0 0 0,-1-1 0 0 0,0 0 0 0 0,-1 0-55 0 0,7-4 15 0 0,0 0 1 0 0,0 0-1 0 0,0 0 1 0 0,0-1-1 0 0,0 0 1 0 0,-1 0-1 0 0,1 0 1 0 0,0 0-1 0 0,0-1 1 0 0,0 0-1 0 0,0 0 0 0 0,0-1 1 0 0,0 1-1 0 0,0-1 1 0 0,1 0-1 0 0,-1 0 1 0 0,0-1-1 0 0,1 1 1 0 0,0-1-1 0 0,-1 0 1 0 0,1 0-1 0 0,0 0 1 0 0,1-1-1 0 0,-1 0 0 0 0,0 1 1 0 0,1-1-1 0 0,0-1 1 0 0,0 1-1 0 0,0 0 1 0 0,1-1-1 0 0,-1 1 1 0 0,1-1-1 0 0,0 0 1 0 0,1 0-1 0 0,-1 1 1 0 0,1-1-1 0 0,0 0 0 0 0,0-1 1 0 0,0 1-1 0 0,1 0 1 0 0,0 0-1 0 0,0-5-15 0 0,-2-3 0 0 0,3-121-32 0 0,37 43-1 0 0,-37 89 32 0 0,0-1-1 0 0,1 1 1 0 0,-1-1-1 0 0,1 1 1 0 0,-1 0 0 0 0,1-1-1 0 0,0 1 1 0 0,0 0-1 0 0,0 0 1 0 0,1 0 0 0 0,-1 1-1 0 0,0-1 1 0 0,1 0-1 0 0,-1 1 1 0 0,1 0 0 0 0,-1-1-1 0 0,1 1 1 0 0,0 0-1 0 0,-1 0 1 0 0,1 1 0 0 0,0-1-1 0 0,0 0 1 0 0,0 1-1 0 0,0 0 1 0 0,0 0 0 0 0,-1 0-1 0 0,1 0 1 0 0,0 0-1 0 0,0 0 1 0 0,0 1 0 0 0,0-1-1 0 0,0 1 1 0 0,-1 0-1 0 0,1 0 1 0 0,0 0 0 0 0,-1 0-1 0 0,1 1 1 0 0,-1-1-1 0 0,2 1 2 0 0,37 29 40 0 0,27 11-1152 0 0,-10-39-2598 0 0,-48-6 2322 0 0</inkml:trace>
  <inkml:trace contextRef="#ctx0" brushRef="#br0" timeOffset="-60371.813">2415 4628 2593 0 0,'-3'4'104'0'0,"0"-1"1"0"0,1 1 0 0 0,-1-1-1 0 0,1 1 1 0 0,0 0-1 0 0,1 0 1 0 0,-1 0 0 0 0,1 0-1 0 0,-1 0 1 0 0,1 1 0 0 0,0-1-1 0 0,1 0 1 0 0,-1 0 0 0 0,1 1-1 0 0,0-1 1 0 0,0 0 0 0 0,0 1-1 0 0,0-1 1 0 0,1 0 0 0 0,0 1-1 0 0,0-1 1 0 0,0 0 0 0 0,0 0-1 0 0,1 0 1 0 0,0 0 0 0 0,-1 0-1 0 0,2 0 1 0 0,-1 0 0 0 0,0-1-1 0 0,1 1 1 0 0,-1-1 0 0 0,1 0-1 0 0,0 1 1 0 0,0-1 0 0 0,0 0-1 0 0,1-1 1 0 0,-1 1-1 0 0,1-1 1 0 0,0 1 0 0 0,0-1-105 0 0,9-1 134 0 0,0 0 0 0 0,1-1 0 0 0,-1-1 0 0 0,0 0 0 0 0,0-1 0 0 0,1 0-1 0 0,-1-1 1 0 0,-1-1 0 0 0,1 0 0 0 0,0-1 0 0 0,-1 0 0 0 0,0 0 0 0 0,0-2 0 0 0,-1 1 0 0 0,0-1 0 0 0,0-1 0 0 0,0 0 0 0 0,-1-1 0 0 0,0 0 0 0 0,-1 0 0 0 0,0-1 0 0 0,0 0 0 0 0,-1-1 0 0 0,3-5-134 0 0,12-8-7 0 0,-12 16 29 0 0,-1-1 0 0 0,0-1-1 0 0,-1 1 1 0 0,0-1 0 0 0,-1-1-1 0 0,0 0 1 0 0,0 0-1 0 0,-1 0 1 0 0,-1-1 0 0 0,0 0-1 0 0,0 0 1 0 0,-1-1 0 0 0,-1 0-1 0 0,0 0 1 0 0,-1 0-1 0 0,0 0 1 0 0,-1 0 0 0 0,0-1-1 0 0,-1-10-21 0 0,-3 16 3 0 0,0 0 0 0 0,-1 0 0 0 0,0-1 0 0 0,0 2 0 0 0,0-1 0 0 0,-1 0-1 0 0,-1 1 1 0 0,1-1 0 0 0,-1 1 0 0 0,0 1 0 0 0,-1-1 0 0 0,1 1 0 0 0,-1-1 0 0 0,-1 2 0 0 0,1-1 0 0 0,-1 1-1 0 0,0 0 1 0 0,0 0 0 0 0,-1 1 0 0 0,1 0 0 0 0,-1 0 0 0 0,0 1 0 0 0,0 0 0 0 0,0 0 0 0 0,0 1-1 0 0,-1 0 1 0 0,1 1 0 0 0,-1-1 0 0 0,1 2 0 0 0,-1-1 0 0 0,1 1 0 0 0,-1 0 0 0 0,1 1 0 0 0,-1 0 0 0 0,1 1-1 0 0,-1-1 1 0 0,1 2 0 0 0,0-1 0 0 0,0 1 0 0 0,0 0 0 0 0,-2 2-3 0 0,-8 2 5 0 0,1 1 0 0 0,0 0-1 0 0,1 2 1 0 0,0 0 0 0 0,0 0 0 0 0,1 2 0 0 0,0 0-1 0 0,1 0 1 0 0,1 2 0 0 0,0-1 0 0 0,0 2 0 0 0,2 0 0 0 0,0 0-1 0 0,0 1 1 0 0,2 0 0 0 0,0 1 0 0 0,1 0 0 0 0,-1 5-5 0 0,-6 39 106 0 0,3 0 0 0 0,2 1 1 0 0,4 1-1 0 0,2-1 1 0 0,2 1-1 0 0,4 0 0 0 0,2-1 1 0 0,3 1-1 0 0,6 17-106 0 0,-13-78-19 0 0,23 93 105 0 0,14-43-3608 0 0,-30-46 2546 0 0</inkml:trace>
  <inkml:trace contextRef="#ctx0" brushRef="#br0" timeOffset="-59952.851">1582 5206 5193 0 0,'-5'1'2622'0'0,"47"-1"-2799"0"0,-4 1 177 0 0,108-5 384 0 0,0-7 0 0 0,38-11-384 0 0,-52 6 531 0 0,618-96 1381 0 0,-518 86-4927 0 0,-220 34 1456 0 0,-12-2 301 0 0</inkml:trace>
  <inkml:trace contextRef="#ctx0" brushRef="#br0" timeOffset="-59408.489">1693 5600 4737 0 0,'-3'-1'76'0'0,"0"1"0"0"0,1-1-1 0 0,-1 0 1 0 0,0 0 0 0 0,0 0 0 0 0,1 0-1 0 0,-1 0 1 0 0,1 0 0 0 0,-1-1 0 0 0,1 0-1 0 0,-1 1 1 0 0,1-1 0 0 0,0 0 0 0 0,0 0-1 0 0,0 0 1 0 0,0 0 0 0 0,0 0 0 0 0,0-1-1 0 0,1 1 1 0 0,-1-1 0 0 0,1 1 0 0 0,0-1 0 0 0,0 1-1 0 0,-1-1 1 0 0,2 0 0 0 0,-1 0 0 0 0,0 1-1 0 0,0-1 1 0 0,1 0 0 0 0,0 0 0 0 0,0 0-1 0 0,-1 0 1 0 0,1 0 0 0 0,1 1 0 0 0,-1-1-1 0 0,0 0 1 0 0,1 0 0 0 0,0 0 0 0 0,-1 0 0 0 0,1 1-1 0 0,0-1 1 0 0,1-1-76 0 0,18-10-2 0 0,-1 2 1 0 0,2 0-1 0 0,0 1 0 0 0,0 1 0 0 0,0 1 1 0 0,1 1-1 0 0,1 1 0 0 0,-1 1 0 0 0,1 1 1 0 0,18-1 1 0 0,-27 4 27 0 0,0 0 0 0 0,0 1 0 0 0,1 1 0 0 0,-1 0 0 0 0,0 1 0 0 0,0 1 0 0 0,0 0 0 0 0,0 1 0 0 0,0 0 0 0 0,0 1 0 0 0,-1 1 0 0 0,1 0 0 0 0,-1 1 0 0 0,-1 0 0 0 0,1 1 0 0 0,-1 0 0 0 0,0 1 0 0 0,-1 1 0 0 0,0 0 0 0 0,0 0 0 0 0,-1 1 0 0 0,0 0 0 0 0,0 1 0 0 0,-2 0 0 0 0,1 0 0 0 0,-1 1 0 0 0,-1 0 0 0 0,0 1 0 0 0,-1 0 0 0 0,0 0 0 0 0,3 12-27 0 0,-5-17 21 0 0,-1 1 1 0 0,0 0-1 0 0,-1-1 0 0 0,0 1 1 0 0,0 1-1 0 0,-1-1 0 0 0,0 0 0 0 0,-1 0 1 0 0,0 0-1 0 0,0 0 0 0 0,-1 1 1 0 0,0-1-1 0 0,-1 0 0 0 0,0 0 0 0 0,0 0 1 0 0,-1 0-1 0 0,0-1 0 0 0,0 1 1 0 0,-1-1-1 0 0,0 0 0 0 0,-1 0 1 0 0,0 0-1 0 0,0 0 0 0 0,-1-1 0 0 0,0 0 1 0 0,-4 5-22 0 0,-2-2 30 0 0,1 0 0 0 0,-1-1 0 0 0,-1 0 1 0 0,0 0-1 0 0,0-1 0 0 0,-1-1 1 0 0,0-1-1 0 0,0 0 0 0 0,0 0 0 0 0,-3-1-30 0 0,11-3 12 0 0,-1 0-1 0 0,1 0 0 0 0,0-1 1 0 0,-1 0-1 0 0,0 0 0 0 0,1-1 0 0 0,-1 1 1 0 0,1-2-1 0 0,-1 1 0 0 0,1-1 0 0 0,-1 0 1 0 0,1 0-1 0 0,-1 0 0 0 0,1-1 1 0 0,0 0-1 0 0,-1-1 0 0 0,1 1 0 0 0,0-1 1 0 0,1 0-1 0 0,-1-1 0 0 0,0 1 1 0 0,1-1-1 0 0,0 0 0 0 0,-4-4-11 0 0,7 5-1 0 0,0 1 0 0 0,0-1 1 0 0,0 0-1 0 0,0 0 0 0 0,1-1 0 0 0,-1 1 0 0 0,1 0 1 0 0,0 0-1 0 0,0-1 0 0 0,0 1 0 0 0,0-1 0 0 0,1 1 0 0 0,-1-1 1 0 0,1 1-1 0 0,0-1 0 0 0,0 1 0 0 0,0-1 0 0 0,0 1 0 0 0,1-1 1 0 0,0 1-1 0 0,-1-1 0 0 0,1 1 0 0 0,0-1 0 0 0,1 1 1 0 0,-1 0-1 0 0,1 0 0 0 0,-1-1 0 0 0,1 1 0 0 0,0 0 0 0 0,1-1 1 0 0,73-83-28 0 0,-66 79-19 0 0,0 0 1 0 0,1 0-1 0 0,0 1 1 0 0,0 0 0 0 0,1 1-1 0 0,-1 1 1 0 0,2-1-1 0 0,-1 2 1 0 0,0 0-1 0 0,1 0 1 0 0,0 2-1 0 0,0-1 1 0 0,-1 1 0 0 0,2 1-1 0 0,-1 1 1 0 0,0-1-1 0 0,0 2 1 0 0,0 0-1 0 0,0 1 1 0 0,0 0-1 0 0,0 1 1 0 0,-1 0 0 0 0,5 2 46 0 0,21 15-4124 0 0,-30-14 2984 0 0</inkml:trace>
  <inkml:trace contextRef="#ctx0" brushRef="#br0" timeOffset="-58957.881">2505 5464 3073 0 0,'-16'14'1099'0'0,"6"-8"-892"0"0,1 1 0 0 0,1 0 1 0 0,-1 1-1 0 0,2 0 1 0 0,-1 0-1 0 0,1 1 0 0 0,0 0 1 0 0,0 0-1 0 0,1 0 0 0 0,-5 11-207 0 0,4 0 255 0 0,0 0 1 0 0,0 1-1 0 0,2 0 0 0 0,1-1 0 0 0,0 2 0 0 0,2-1 0 0 0,0 0 0 0 0,2 1 1 0 0,0-1-1 0 0,1 1 0 0 0,1-1 0 0 0,1 0 0 0 0,1 0 0 0 0,1 0 0 0 0,1 0 1 0 0,2 4-256 0 0,-5-20 54 0 0,0 1 1 0 0,0 0 0 0 0,0-1-1 0 0,0 0 1 0 0,1 0 0 0 0,0 0-1 0 0,0 0 1 0 0,0-1 0 0 0,1 1-1 0 0,0-1 1 0 0,-1 0 0 0 0,1-1-1 0 0,1 1 1 0 0,-1-1 0 0 0,0 0-1 0 0,1 0 1 0 0,0-1 0 0 0,0 1-1 0 0,-1-1 1 0 0,1-1 0 0 0,0 1-1 0 0,1-1 1 0 0,-1 0 0 0 0,0 0-1 0 0,0-1 1 0 0,0 0 0 0 0,1 0 0 0 0,-1 0-1 0 0,0-1 1 0 0,0 0 0 0 0,0 0-1 0 0,1 0 1 0 0,-1-1 0 0 0,-1 0-1 0 0,1 0 1 0 0,0-1 0 0 0,0 0-1 0 0,-1 1 1 0 0,0-2 0 0 0,3-1-55 0 0,16-10 49 0 0,-1-2 1 0 0,0-1 0 0 0,-1 0-1 0 0,-1-2 1 0 0,-1 0 0 0 0,0-2-1 0 0,-2 0 1 0 0,-1-1 0 0 0,0-1-1 0 0,-2 0 1 0 0,-1-1 0 0 0,1-4-50 0 0,-10 18-3 0 0,0 1 0 0 0,-1-1 0 0 0,-1 0 1 0 0,0-1-1 0 0,0 1 0 0 0,-1 0 0 0 0,-1-1 0 0 0,1 1 1 0 0,-2-1-1 0 0,0 1 0 0 0,0-1 0 0 0,-1 0 0 0 0,-1 1 1 0 0,0-1-1 0 0,0 1 0 0 0,-1 0 0 0 0,0 0 0 0 0,-1 0 1 0 0,-1 0-1 0 0,1 1 0 0 0,-2-1 0 0 0,1 1 0 0 0,-2 0 1 0 0,1 1-1 0 0,-1 0 0 0 0,-1 0 0 0 0,1 0 0 0 0,-1 1 1 0 0,-1 0-1 0 0,-6-4 3 0 0,3 9-7 0 0,0 1 0 0 0,0 0 0 0 0,0 1 0 0 0,0 0 0 0 0,0 1 1 0 0,-1 1-1 0 0,1 0 0 0 0,0 0 0 0 0,0 1 0 0 0,0 1 0 0 0,0 0 0 0 0,0 1 0 0 0,1 0 0 0 0,-1 1 1 0 0,1 0-1 0 0,0 0 0 0 0,1 1 0 0 0,-1 1 0 0 0,-2 3 7 0 0,-8 0-17 0 0,0 1 0 0 0,1 2 0 0 0,0 0 0 0 0,1 1 0 0 0,1 1 0 0 0,0 0 0 0 0,1 2 0 0 0,1 0 0 0 0,-1 2 17 0 0,16-17-30 0 0,0-1 0 0 0,0 0 0 0 0,0 1 1 0 0,0-1-1 0 0,0 1 0 0 0,0-1 0 0 0,0 1 1 0 0,1-1-1 0 0,-1 1 0 0 0,0 0 0 0 0,1-1 1 0 0,0 1-1 0 0,-1 0 0 0 0,1-1 0 0 0,0 1 1 0 0,0 0-1 0 0,0 0 0 0 0,0-1 0 0 0,0 1 1 0 0,0 0-1 0 0,0-1 0 0 0,1 1 0 0 0,-1 0 1 0 0,1-1-1 0 0,-1 1 0 0 0,1 0 0 0 0,0-1 1 0 0,-1 1-1 0 0,1-1 0 0 0,0 1 0 0 0,0-1 1 0 0,0 1 29 0 0,76 34-5637 0 0,-69-34 5082 0 0,11 5-1187 0 0</inkml:trace>
  <inkml:trace contextRef="#ctx0" brushRef="#br0" timeOffset="-58709.148">2454 5606 5401 0 0,'-72'-2'5536'0'0,"76"7"-5381"0"0,5-1-151 0 0,1 0 1 0 0,0 0-1 0 0,1-1 1 0 0,-1 0-1 0 0,0-1 1 0 0,1 0-1 0 0,0-1 1 0 0,-1 0 0 0 0,1 0-1 0 0,9-2-4 0 0,288-23-2851 0 0,-282 21 1607 0 0</inkml:trace>
  <inkml:trace contextRef="#ctx0" brushRef="#br0" timeOffset="-55792.465">5053 4388 3313 0 0,'-25'-32'4261'0'0,"26"47"-3873"0"0,35 453 1431 0 0,-68 42-1014 0 0,32-475-702 0 0,0-34-148 0 0,0-1-77 0 0,0 0-56 0 0,0 0-65 0 0,0 0-95 0 0,0 0-156 0 0,0-8-4194 0 0,0 6 3668 0 0</inkml:trace>
  <inkml:trace contextRef="#ctx0" brushRef="#br0" timeOffset="-55361.579">4931 4425 4537 0 0,'7'-11'139'0'0,"1"1"-1"0"0,1 0 1 0 0,0 0-1 0 0,0 1 1 0 0,1 0-1 0 0,0 1 1 0 0,1 0-1 0 0,-1 1 1 0 0,1 0-1 0 0,1 1 1 0 0,0 0-1 0 0,-1 0 1 0 0,2 1-1 0 0,-1 1 1 0 0,0 0 0 0 0,1 1-1 0 0,0 0 1 0 0,0 1-1 0 0,0 1 1 0 0,0 0-1 0 0,10 0-138 0 0,-8-1 142 0 0,1-2-94 0 0,1 0 0 0 0,0 2 0 0 0,-1 0 0 0 0,1 0 0 0 0,0 2 0 0 0,0 0 0 0 0,0 1 0 0 0,0 1-1 0 0,-1 0 1 0 0,1 1 0 0 0,-1 1 0 0 0,1 1 0 0 0,-1 0 0 0 0,0 1 0 0 0,-1 1 0 0 0,0 0 0 0 0,0 1 0 0 0,0 1-1 0 0,-1 0 1 0 0,0 1 0 0 0,-1 0 0 0 0,0 1 0 0 0,-1 1 0 0 0,0 0 0 0 0,4 6-48 0 0,-13-11 28 0 0,0 0-1 0 0,0 0 1 0 0,0 0 0 0 0,-1 0-1 0 0,0 0 1 0 0,-1 0 0 0 0,1 1-1 0 0,-1-1 1 0 0,-1 1 0 0 0,0-1-1 0 0,0 1 1 0 0,0 0 0 0 0,-1-1-1 0 0,0 1 1 0 0,0-1 0 0 0,-1 0-1 0 0,0 1 1 0 0,0-1 0 0 0,-1 0-1 0 0,1 0 1 0 0,-2 0 0 0 0,1-1-1 0 0,-1 1 1 0 0,0-1 0 0 0,-3 4-28 0 0,-5 6 85 0 0,0 0 1 0 0,-1-1-1 0 0,-1 0 1 0 0,0-1-1 0 0,0-1 1 0 0,-2 0-1 0 0,0-1 1 0 0,0-1 0 0 0,-7 3-86 0 0,7-4-143 0 0,-1-1 1 0 0,1-1-1 0 0,-1 0 1 0 0,-1-1 0 0 0,0-1-1 0 0,0-1 1 0 0,0 0-1 0 0,0-2 1 0 0,-16 2 142 0 0,28-6-1218 0 0,6-1 87 0 0</inkml:trace>
  <inkml:trace contextRef="#ctx0" brushRef="#br0" timeOffset="-54643.587">5534 4961 3409 0 0,'-49'77'2322'0'0,"20"-6"-1930"0"0,21-64-95 0 0,4-31-146 0 0,21-98 147 0 0,-13 131 1451 0 0,-2 78-1016 0 0,-16 16 31 0 0,14-102-738 0 0,0 0-11 0 0,1-1 0 0 0,-1 1-1 0 0,0 0 1 0 0,1-1 0 0 0,-1 1-1 0 0,0 0 1 0 0,0 0-1 0 0,0-1 1 0 0,0 1 0 0 0,0 0-1 0 0,0-1 1 0 0,0 1 0 0 0,0 0-1 0 0,0 0 1 0 0,0-1 0 0 0,0 1-1 0 0,0 0 1 0 0,-1-1 0 0 0,1 1-1 0 0,0 0 1 0 0,0-1 0 0 0,-1 1-1 0 0,1 0 1 0 0,-1-1 0 0 0,1 1-1 0 0,0-1 1 0 0,-1 1 0 0 0,1-1-1 0 0,-1 1 1 0 0,1-1 0 0 0,-1 1-1 0 0,0-1 1 0 0,1 1 0 0 0,-1-1-1 0 0,1 1 1 0 0,-1-1 0 0 0,0 0-1 0 0,1 0 1 0 0,-1 1 0 0 0,0-1-1 0 0,1 0 1 0 0,-1 0 0 0 0,0 0-1 0 0,1 1 1 0 0,-1-1 0 0 0,0 0-1 0 0,0 0 1 0 0,1 0 0 0 0,-1 0-1 0 0,0-1 1 0 0,1 1 0 0 0,-1 0-1 0 0,0 0 1 0 0,0 0 0 0 0,1 0-1 0 0,-1-1 1 0 0,0 1 0 0 0,1 0-1 0 0,-1-1 1 0 0,1 1-15 0 0,1-12 35 0 0,39-99 10 0 0,-12 66-36 0 0,-21 30-14 0 0,1 0 0 0 0,0 1 0 0 0,1 0 0 0 0,0 1 0 0 0,1-1 0 0 0,1 2 0 0 0,0 0 0 0 0,1 0 1 0 0,0 1-1 0 0,1 0 0 0 0,0 1 0 0 0,1 1 0 0 0,0 0 0 0 0,11-5 5 0 0,-14 11-66 0 0,0 1 0 0 0,0 0 0 0 0,1 1 0 0 0,-1 0 0 0 0,1 0 0 0 0,-1 1 0 0 0,0 1 0 0 0,1 0 0 0 0,-1 1 0 0 0,1 0-1 0 0,6 2 67 0 0,70 33-5106 0 0,-77-28 3539 0 0</inkml:trace>
  <inkml:trace contextRef="#ctx0" brushRef="#br0" timeOffset="-54303.113">6370 4190 4977 0 0,'-96'235'4070'0'0,"70"-147"-3807"0"0,4 0 0 0 0,3 2-1 0 0,5 0 1 0 0,3 1 0 0 0,3 43-263 0 0,5-109 14 0 0,2-1 0 0 0,1 1 0 0 0,1 0 1 0 0,1 0-1 0 0,1 0 0 0 0,1-1 0 0 0,1 1 1 0 0,1-1-1 0 0,1-1 0 0 0,2 1 0 0 0,0-1 0 0 0,1 0 1 0 0,1-1-1 0 0,2-1 0 0 0,0 1 0 0 0,1-2 0 0 0,1 0 1 0 0,1-1-1 0 0,0 0 0 0 0,2-2-14 0 0,-13-13-225 0 0,1 0 0 0 0,0-1 0 0 0,0 1 0 0 0,0-1-1 0 0,0-1 1 0 0,1 1 0 0 0,-1-1 0 0 0,1 0 0 0 0,-1-1 0 0 0,1 0 0 0 0,0 0 0 0 0,-1 0 0 0 0,1-1 0 0 0,2 0 225 0 0,20 0-1253 0 0</inkml:trace>
  <inkml:trace contextRef="#ctx0" brushRef="#br0" timeOffset="-49920.65">6734 4460 744 0 0,'2'-2'382'0'0,"-1"2"914"0"0,-1 7 2675 0 0,10 147-2541 0 0,-4 135-214 0 0,9-147-584 0 0,-14-140-531 0 0,1 0-538 0 0,-1-1-4546 0 0,-1-1 4064 0 0</inkml:trace>
  <inkml:trace contextRef="#ctx0" brushRef="#br0" timeOffset="-49637.817">6770 4929 3209 0 0,'2'-12'141'0'0,"1"0"1"0"0,0 0 0 0 0,1 0-1 0 0,1 1 1 0 0,-1 0-1 0 0,2-1 1 0 0,0 1 0 0 0,0 1-1 0 0,1-1 1 0 0,0 1 0 0 0,0 1-1 0 0,1-1 1 0 0,1 1-1 0 0,0 0 1 0 0,0 1 0 0 0,0 0-1 0 0,1 1 1 0 0,3-2-142 0 0,33-34 763 0 0,-6 0 143 0 0,-29 30-692 0 0,0 0-1 0 0,0 1 0 0 0,2 0 0 0 0,-1 1 0 0 0,1 0 0 0 0,1 1 1 0 0,0 1-1 0 0,0 0 0 0 0,4-1-213 0 0,58-5-55 0 0,-75 12-68 0 0,-2 3-3049 0 0,0 0 2081 0 0</inkml:trace>
  <inkml:trace contextRef="#ctx0" brushRef="#br0" timeOffset="-49338.321">6914 4667 3841 0 0,'-3'2'146'0'0,"1"0"0"0"0,0 1 0 0 0,0-1 0 0 0,0 1 0 0 0,0 0 0 0 0,1-1 0 0 0,-1 1 1 0 0,1 0-1 0 0,0 0 0 0 0,0 0 0 0 0,0 0 0 0 0,0 0 0 0 0,0 0 0 0 0,0 1 0 0 0,1-1 0 0 0,0 0 0 0 0,0 0 0 0 0,0 1 0 0 0,0-1 1 0 0,0 0-1 0 0,0 0 0 0 0,1 0 0 0 0,0 0 0 0 0,-1 1 0 0 0,1-1 0 0 0,0 0 0 0 0,1 0 0 0 0,-1 0 0 0 0,1-1 0 0 0,-1 1 1 0 0,1 0-1 0 0,0 0-146 0 0,64 85 765 0 0,45 32 1070 0 0,-96-106-1514 0 0,1 3-3230 0 0,-16-17 2183 0 0</inkml:trace>
  <inkml:trace contextRef="#ctx0" brushRef="#br0" timeOffset="-49180.05">7192 4875 6153 0 0,'23'19'4979'0'0,"8"0"-5278"0"0,-18-12 635 0 0,109 29 75 0 0,-23-32-4384 0 0,-83-1 2495 0 0</inkml:trace>
  <inkml:trace contextRef="#ctx0" brushRef="#br0" timeOffset="-48650.968">7796 4762 40 0 0,'57'-167'1440'0'0,"-10"61"2559"0"0,-21 95 252 0 0,-24 82-3050 0 0,-3-1 0 0 0,-3 0 0 0 0,-9 49-1201 0 0,-2 38 1267 0 0,10-75-748 0 0,5-80-513 0 0,0-2-33 0 0,0 0-14 0 0,0 0-17 0 0,0 0-22 0 0,0 0-23 0 0,0 0-15 0 0,0 0-12 0 0,0 0-14 0 0,0 0-14 0 0,-12 26-666 0 0,9-23 867 0 0,-1 0 1 0 0,0 1 0 0 0,0-1 0 0 0,0 0-1 0 0,-1-1 1 0 0,1 1 0 0 0,-1-1 0 0 0,1 0 0 0 0,-1 0-1 0 0,0 0 1 0 0,0-1 0 0 0,1 0 0 0 0,-1 0-1 0 0,0 0 1 0 0,0 0 0 0 0,-1-1 0 0 0,1 0-44 0 0,5 0 65 0 0,0 0-2 0 0,10 1 46 0 0,211-16 525 0 0,-220 15-617 0 0,-1 0-5 0 0,0 0 8 0 0,0 0-4 0 0,0 0-9 0 0,0 0-14 0 0,0 0-9 0 0,0 0-8 0 0,0 0-8 0 0,10-26-5331 0 0,42-31 2994 0 0,-37 41 444 0 0</inkml:trace>
  <inkml:trace contextRef="#ctx0" brushRef="#br0" timeOffset="-48370.82">8296 4401 6169 0 0,'-4'7'6686'0'0,"80"309"-3683"0"0,-5-46-2655 0 0,-69-248-461 0 0,-1 1 0 0 0,0-1 0 0 0,-2 1 0 0 0,-1 0-1 0 0,0-1 1 0 0,-2 1 0 0 0,0-1 0 0 0,-2 0 0 0 0,0 0 0 0 0,-2-1 0 0 0,0 0-1 0 0,-2 0 1 0 0,0-1 0 0 0,-1 0 0 0 0,-1-1 0 0 0,-1 0 0 0 0,0-1-1 0 0,-1 0 1 0 0,-3 0 113 0 0,-52 39-4911 0 0,55-47 3152 0 0</inkml:trace>
  <inkml:trace contextRef="#ctx0" brushRef="#br0" timeOffset="-47666.368">5746 3835 3497 0 0,'-11'102'2551'0'0,"8"-69"-2493"0"0,1 1 0 0 0,2-1-1 0 0,1 0 1 0 0,2 1 0 0 0,1-1 0 0 0,3 2-58 0 0,-6-30 14 0 0,7-14-1385 0 0,43-33 362 0 0,-40 27 101 0 0</inkml:trace>
  <inkml:trace contextRef="#ctx0" brushRef="#br0" timeOffset="-47401.52">5928 3909 2016 0 0,'5'-2'1961'0'0,"-4"12"1290"0"0,-34 403-78 0 0,33-412-3456 0 0,0-5-982 0 0,0 3 518 0 0</inkml:trace>
  <inkml:trace contextRef="#ctx0" brushRef="#br0" timeOffset="-47140.385">5568 3936 7498 0 0,'-39'1'4801'0'0,"71"-21"-3895"0"0,89-22-1485 0 0,1 5-1 0 0,2 5 0 0 0,29 0 580 0 0,-79 28-882 0 0,-35 4 180 0 0</inkml:trace>
  <inkml:trace contextRef="#ctx0" brushRef="#br0" timeOffset="-45972.218">2913 3953 2793 0 0,'-2'-2'717'0'0,"-18"4"1175"0"0,-28 158-1035 0 0,33-41 155 0 0,6 0 1 0 0,5 1 0 0 0,10 94-1013 0 0,-5-193 137 0 0,1 0 1 0 0,1 0 0 0 0,1 0-1 0 0,1 0 1 0 0,1-1 0 0 0,1 1-1 0 0,1-2 1 0 0,0 1 0 0 0,5 7-138 0 0,-12-25-28 0 0,1 0 1 0 0,-1 0-1 0 0,0 0 1 0 0,1 0-1 0 0,-1 0 1 0 0,1 0-1 0 0,0-1 1 0 0,-1 1-1 0 0,1-1 1 0 0,0 1-1 0 0,0-1 1 0 0,0 1-1 0 0,0-1 1 0 0,1 0-1 0 0,-1 0 1 0 0,0 0-1 0 0,0 0 1 0 0,1-1-1 0 0,-1 1 1 0 0,0 0-1 0 0,1-1 1 0 0,-1 0-1 0 0,0 0 1 0 0,1 1-1 0 0,-1-1 1 0 0,1-1-1 0 0,1 1 28 0 0,56-35-4703 0 0,-49 23 3470 0 0</inkml:trace>
  <inkml:trace contextRef="#ctx0" brushRef="#br0" timeOffset="-45695.761">3068 4440 4809 0 0,'-2'1'2923'0'0,"-9"6"-2287"0"0,4 5-487 0 0,1 0 0 0 0,1 1 0 0 0,0 0-1 0 0,0 0 1 0 0,2 0 0 0 0,-1 1 0 0 0,2 0-1 0 0,0-1 1 0 0,1 1 0 0 0,0 0 0 0 0,1 0-1 0 0,0-1 1 0 0,2 6-149 0 0,-3 18 147 0 0,10 80 146 0 0,-8-116-306 0 0,6-8-743 0 0,59-48-1138 0 0,-51 32 1153 0 0,2 0-212 0 0</inkml:trace>
  <inkml:trace contextRef="#ctx0" brushRef="#br0" timeOffset="-45528.567">3283 4447 3201 0 0,'10'4'5330'0'0,"-56"237"-2049"0"0,19-97-2466 0 0,23-156-3845 0 0,8-19 1871 0 0,-2 5-606 0 0</inkml:trace>
  <inkml:trace contextRef="#ctx0" brushRef="#br0" timeOffset="-45247.77">2996 4442 7178 0 0,'-13'0'3516'0'0,"-37"5"-427"0"0,112-20-2652 0 0,58-35-321 0 0,245-84-1892 0 0,-282 112-3326 0 0,-64 15 3109 0 0</inkml:trace>
  <inkml:trace contextRef="#ctx0" brushRef="#br0" timeOffset="-44970.953">3650 4213 3209 0 0,'0'53'5103'0'0,"0"42"-939"0"0,7 125-2866 0 0,0-131-1146 0 0,-4 1 1 0 0,-4-1-1 0 0,-8 50-152 0 0,-7-75-1413 0 0,-8-29-2971 0 0,19-32 2919 0 0</inkml:trace>
  <inkml:trace contextRef="#ctx0" brushRef="#br0" timeOffset="-43250.53">9108 3991 4657 0 0,'-111'-176'4009'0'0,"109"181"-3653"0"0,59 724 611 0 0,-54-635-1007 0 0,-3 27 383 0 0,6 0-1 0 0,5 0 1 0 0,5-1 0 0 0,21 71-343 0 0,5-48 340 0 0,-26-128-225 0 0,10-32-2801 0 0,2 4-186 0 0,-17 7 1440 0 0</inkml:trace>
  <inkml:trace contextRef="#ctx0" brushRef="#br0" timeOffset="-42984.899">8997 3902 8210 0 0,'-43'-27'3624'0'0,"7"-34"-3145"0"0,37 58-486 0 0,1 1 0 0 0,-1 0-1 0 0,1-1 1 0 0,-1 1-1 0 0,1 0 1 0 0,0 0 0 0 0,0 0-1 0 0,0 0 1 0 0,0 1-1 0 0,0-1 1 0 0,0 0 0 0 0,0 1-1 0 0,0 0 1 0 0,1-1 0 0 0,-1 1-1 0 0,1 0 1 0 0,-1 0-1 0 0,1 0 1 0 0,-1 1 0 0 0,1-1-1 0 0,0 0 1 0 0,2 1 7 0 0,-3-1-10 0 0,48-10-217 0 0,0 1 0 0 0,1 3 0 0 0,0 1-1 0 0,0 4 1 0 0,23 1 227 0 0,149 30-4836 0 0,-184-19 3572 0 0</inkml:trace>
  <inkml:trace contextRef="#ctx0" brushRef="#br0" timeOffset="-42361.662">10036 4289 2401 0 0,'-26'42'1630'0'0,"2"-8"-742"0"0,2 1 0 0 0,2 1 1 0 0,1 2-1 0 0,2-1 0 0 0,-2 12-888 0 0,13-35 138 0 0,0 0 0 0 0,1 1 0 0 0,0 0 0 0 0,1 0 0 0 0,1 1-1 0 0,0-1 1 0 0,1 1 0 0 0,1 0 0 0 0,0-1 0 0 0,2 1-1 0 0,-1 0 1 0 0,2-1 0 0 0,0 1 0 0 0,1-1 0 0 0,0 1-1 0 0,2-1 1 0 0,-1 0 0 0 0,2 1-138 0 0,-1-12 114 0 0,0 1 0 0 0,1-1 1 0 0,-1 0-1 0 0,1 0 0 0 0,0-1 0 0 0,0 0 0 0 0,0 0 1 0 0,0 0-1 0 0,1-1 0 0 0,-1 0 0 0 0,1 0 0 0 0,-1 0 1 0 0,1-1-1 0 0,0 0 0 0 0,-1 0 0 0 0,1-1 0 0 0,0 0 1 0 0,0 0-1 0 0,5-1-114 0 0,9 0 79 0 0,1-2-1 0 0,-1 0 1 0 0,1-1 0 0 0,-1-1 0 0 0,0-2 0 0 0,-1 0 0 0 0,0 0-1 0 0,0-2 1 0 0,0-1 0 0 0,-1 0 0 0 0,-1-1 0 0 0,0-2-1 0 0,0 1 1 0 0,-1-2 0 0 0,-1 0 0 0 0,0-1 0 0 0,-1-1 0 0 0,-1 0-1 0 0,0-1 1 0 0,3-7-79 0 0,-10 9 29 0 0,-1-1 1 0 0,0-1-1 0 0,-1 1 0 0 0,-1-1 0 0 0,0 0 1 0 0,-2 0-1 0 0,0 0 0 0 0,0 0 0 0 0,-2 0 1 0 0,0-1-1 0 0,-1 1 0 0 0,-1 0 0 0 0,-1-4-29 0 0,0 4-42 0 0,0 0-1 0 0,-2 0 1 0 0,0 0-1 0 0,-1 1 0 0 0,0 0 1 0 0,-1 0-1 0 0,-1 1 1 0 0,-1 0-1 0 0,0 0 1 0 0,-1 1-1 0 0,0 0 0 0 0,-3-2 43 0 0,2 10-59 0 0,0-1-1 0 0,0 1 0 0 0,-1 1 0 0 0,0 0 0 0 0,1 1 1 0 0,-2 0-1 0 0,1 0 0 0 0,0 2 0 0 0,-1-1 0 0 0,0 2 1 0 0,1 0-1 0 0,-1 0 0 0 0,0 1 0 0 0,0 1 0 0 0,1 0 1 0 0,-1 0-1 0 0,1 2 0 0 0,-1-1 0 0 0,1 2 0 0 0,0 0 1 0 0,0 0-1 0 0,0 1 0 0 0,0 0 0 0 0,1 1 0 0 0,-8 6 60 0 0,17-12-1 0 0,0 0-1 0 0,0 1 0 0 0,0 0 0 0 0,0 0 0 0 0,0-1 0 0 0,0 1 1 0 0,0 0-1 0 0,1 1 0 0 0,-1-1 0 0 0,0 0 0 0 0,1 0 0 0 0,-1 1 0 0 0,1-1 1 0 0,-1 1-1 0 0,1-1 0 0 0,0 1 0 0 0,0-1 0 0 0,0 1 0 0 0,-1 0 0 0 0,2 0 1 0 0,-1 0-1 0 0,0 0 0 0 0,0 0 0 0 0,0-1 0 0 0,1 1 0 0 0,0 0 1 0 0,-1 1-1 0 0,1-1 0 0 0,0 0 0 0 0,0 0 0 0 0,0 0 0 0 0,0 0 0 0 0,0 0 1 0 0,0 0-1 0 0,0 0 0 0 0,1 0 0 0 0,-1 0 0 0 0,1 0 0 0 0,0 0 1 0 0,-1 0-1 0 0,1 0 0 0 0,0-1 0 0 0,0 1 0 0 0,1 1 2 0 0,91 58-24 0 0,45 45 59 0 0,-16 100 56 0 0,-37-50 141 0 0,-84-155-263 0 0,56 62 155 0 0,-55-62-271 0 0,-1 0 0 0 0,1-1 0 0 0,0 1 1 0 0,0 0-1 0 0,0-1 0 0 0,-1 1 0 0 0,1-1 1 0 0,0 0-1 0 0,0 1 0 0 0,0-1 0 0 0,0 0 1 0 0,0 0-1 0 0,0 0 0 0 0,0-1 0 0 0,0 1 1 0 0,-1 0-1 0 0,1-1 0 0 0,0 1 1 0 0,0-1-1 0 0,0 0 0 0 0,-1 1 0 0 0,1-1 1 0 0,0 0-1 0 0,-1 0 0 0 0,1 0 0 0 0,0 0 1 0 0,0-2 146 0 0,25-17-2050 0 0,-13 7 468 0 0</inkml:trace>
  <inkml:trace contextRef="#ctx0" brushRef="#br0" timeOffset="-42095.106">10971 3878 7610 0 0,'-12'11'2614'0'0,"-35"43"-999"0"0,-37 216-1483 0 0,18 85 37 0 0,63-315-81 0 0,0 0 0 0 0,3 0 0 0 0,1 0 0 0 0,3 0 0 0 0,0-1 0 0 0,9 28-88 0 0,-8-46 95 0 0,1-1-1 0 0,1 0 1 0 0,1-1-1 0 0,1 0 1 0 0,0 0-1 0 0,2-1 1 0 0,0 0-1 0 0,1-1 1 0 0,1 0 0 0 0,0-1-1 0 0,1 0 1 0 0,1-2-1 0 0,0 1 1 0 0,6 2-95 0 0,-9-8-111 0 0,1 0 0 0 0,0-1-1 0 0,0 0 1 0 0,0-1 0 0 0,1-1 0 0 0,0 0 0 0 0,1-1 0 0 0,-1-1 0 0 0,4 1 111 0 0,-6-3-463 0 0,1 0 1 0 0,-1 0 0 0 0,1-2-1 0 0,0 1 1 0 0,-1-2 0 0 0,1 0-1 0 0,-1 0 1 0 0,1-1-1 0 0,-1 0 1 0 0,0-2 0 0 0,9-2 462 0 0,-1 0-1217 0 0</inkml:trace>
  <inkml:trace contextRef="#ctx0" brushRef="#br0" timeOffset="-41535.825">11263 4245 6129 0 0,'-18'-24'4157'0'0,"16"30"-3953"0"0,-15 361 2025 0 0,16-333-2128 0 0,-1-5-5 0 0,1 1-1 0 0,2-1 1 0 0,1 0-1 0 0,0 1 0 0 0,3-1 1 0 0,0 0-1 0 0,6 15-95 0 0,22-26-640 0 0,-24-27-5345 0 0,-4 8 4483 0 0</inkml:trace>
  <inkml:trace contextRef="#ctx0" brushRef="#br0" timeOffset="-41332.813">11255 4698 3297 0 0,'-3'-82'4859'0'0,"6"76"-4803"0"0,0 0 0 0 0,1 0 0 0 0,-1 0 1 0 0,1 0-1 0 0,0 1 0 0 0,0-1 0 0 0,1 1 1 0 0,0 0-1 0 0,0 1 0 0 0,0-1 0 0 0,0 1 0 0 0,1 0 1 0 0,-1 0-1 0 0,1 0 0 0 0,0 1 0 0 0,4-1-56 0 0,233-109 2968 0 0,-229 109-3011 0 0,7-2-349 0 0,-15 2-2616 0 0,-6 3 1838 0 0</inkml:trace>
  <inkml:trace contextRef="#ctx0" brushRef="#br0" timeOffset="-41161.714">11373 4476 4505 0 0,'-12'62'5347'0'0,"37"9"-3760"0"0,70 43-957 0 0,28-36-134 0 0,-31-57-3064 0 0,-76-20 1786 0 0,1-1-263 0 0</inkml:trace>
  <inkml:trace contextRef="#ctx0" brushRef="#br0" timeOffset="-40928.267">11811 4695 7370 0 0,'-9'11'4875'0'0,"32"-6"-4208"0"0,-18-5-572 0 0,150-22 737 0 0,-92 17-2151 0 0,-3-8-4049 0 0,-50 10 3729 0 0</inkml:trace>
  <inkml:trace contextRef="#ctx0" brushRef="#br0" timeOffset="-40679.455">12459 4324 7818 0 0,'-26'8'5061'0'0,"13"27"-4644"0"0,12-31-267 0 0,-14 257 511 0 0,15-261-661 0 0,-1 6 4 0 0,1 1 0 0 0,0-1 0 0 0,0 0 0 0 0,1 1 0 0 0,-1-1 0 0 0,1 0 0 0 0,1 1-1 0 0,-1-1 1 0 0,1 0 0 0 0,0 0 0 0 0,1 0 0 0 0,-1 0 0 0 0,1-1 0 0 0,0 1 0 0 0,1 0-4 0 0,2 0-410 0 0,0 0 1 0 0,0 0-1 0 0,-1 0 1 0 0,1 0-1 0 0,-2 1 1 0 0,1 0-1 0 0,-1 0 1 0 0,0 1-1 0 0,0-1 1 0 0,-1 1-1 0 0,0 0 1 0 0,0-1-1 0 0,-1 1 1 0 0,0 0-1 0 0,-1 1 1 0 0,0-1-1 0 0,0 0 1 0 0,0 3 409 0 0,-1-10-264 0 0,0-1-28 0 0,0 0-34 0 0</inkml:trace>
  <inkml:trace contextRef="#ctx0" brushRef="#br0" timeOffset="-39587.79">10465 3682 5041 0 0,'-10'7'2647'0'0,"0"34"-2308"0"0,1 227 202 0 0,20-269-1349 0 0,20-22 491 0 0,-12 7-133 0 0</inkml:trace>
  <inkml:trace contextRef="#ctx0" brushRef="#br0" timeOffset="-39340.949">10624 3772 4681 0 0,'0'8'3728'0'0,"-8"13"-3223"0"0,6-15-53 0 0,-12 40-25 0 0,2 0 0 0 0,3 1 0 0 0,1 1 0 0 0,2-1 0 0 0,1 25-427 0 0,5-71-336 0 0,0-3-152 0 0,0 1 61 0 0</inkml:trace>
  <inkml:trace contextRef="#ctx0" brushRef="#br0" timeOffset="-39085.407">10287 3748 9538 0 0,'-10'-5'3761'0'0,"7"-1"-2697"0"0,3-2-832 0 0,9 4 112 0 0,12 1-128 0 0,1 0-160 0 0,5 3-64 0 0,8-3-40 0 0,5 1-40 0 0,3-2-176 0 0,5-3-184 0 0,1 1-280 0 0,4-1-440 0 0,1 3 832 0 0,8 0-625 0 0,4 1-255 0 0</inkml:trace>
  <inkml:trace contextRef="#ctx0" brushRef="#br0" timeOffset="-38863.275">13023 4923 9890 0 0,'-29'33'3713'0'0,"-1"-10"-2825"0"0,-1 7-728 0 0,4 5-88 0 0,0-2-8 0 0,-1 10-40 0 0,4 0-24 0 0,5-1-104 0 0,-2-2-104 0 0,8-2-176 0 0,2-3-256 0 0,0-10-1096 0 0,4 1 1351 0 0,3-10-839 0 0,-3-5-584 0 0</inkml:trace>
  <inkml:trace contextRef="#ctx0" brushRef="#br0" timeOffset="-37801.893">13308 4393 4241 0 0,'0'-172'4833'0'0,"-5"185"-2450"0"0,1 28-1584 0 0,0-16-612 0 0,1 0 1 0 0,1 1-1 0 0,1-1 0 0 0,1 0 1 0 0,1 1-1 0 0,2-1 0 0 0,0 0 0 0 0,2 0 1 0 0,1 0-1 0 0,0-1 0 0 0,9 19-187 0 0,15-6 96 0 0,-29-36-81 0 0,-1-1 1 0 0,14 57-8 0 0,-11-19 175 0 0,-3-38-166 0 0,0 0 2 0 0,0 0 9 0 0,0 0-4 0 0,0 0-7 0 0,0 0-2 0 0,0 0-6 0 0,0 0-1 0 0,0 0-3 0 0,0 0-13 0 0,0 0-13 0 0,0 0-4 0 0,0 0-3 0 0,0 0 0 0 0,0 0-32 0 0,0 0 0 0 0,0 0-6 0 0,0 0-11 0 0,0 0-7 0 0,0 0-17 0 0,0 0-14 0 0,0 0-18 0 0,0 0-17 0 0,0 0-34 0 0,0 0-42 0 0,0 0-75 0 0,0 0-145 0 0,0 0-134 0 0,0 0-153 0 0,3 6-1300 0 0,-3-4 1150 0 0</inkml:trace>
  <inkml:trace contextRef="#ctx0" brushRef="#br0" timeOffset="-37461.158">13215 4866 4193 0 0,'-5'-15'6572'0'0,"27"3"-4461"0"0,41 0-2576 0 0,-56 11 970 0 0,120-23-147 0 0,-63 14-4578 0 0,-60 7 2672 0 0</inkml:trace>
  <inkml:trace contextRef="#ctx0" brushRef="#br0" timeOffset="-37181.617">13140 4598 5625 0 0,'-1'0'93'0'0,"0"0"-1"0"0,0 0 0 0 0,0-1 1 0 0,-1 1-1 0 0,1-1 0 0 0,0 1 1 0 0,0 0-1 0 0,0-1 0 0 0,0 0 1 0 0,0 1-1 0 0,0-1 1 0 0,0 0-1 0 0,0 1 0 0 0,0-1 1 0 0,0 0-1 0 0,0 0 0 0 0,1 0 1 0 0,-1 0-1 0 0,0 0 0 0 0,1 0 1 0 0,-1 0-1 0 0,0 0 1 0 0,1 0-1 0 0,-1 0 0 0 0,1 0 1 0 0,0 0-1 0 0,-1-1 0 0 0,1 1 1 0 0,0 0-1 0 0,0 0 0 0 0,0 0 1 0 0,-1-1-1 0 0,1 1 1 0 0,0 0-1 0 0,1 0 0 0 0,-1 0 1 0 0,0-1-1 0 0,0 1 0 0 0,0 0 1 0 0,1 0-1 0 0,-1 0 0 0 0,1 0 1 0 0,-1 0-1 0 0,1 0 1 0 0,-1-1-1 0 0,1 1 0 0 0,0 0 1 0 0,-1 0-1 0 0,2 0-92 0 0,34-53-157 0 0,65-92-3314 0 0,-93 141 2608 0 0,1 0-244 0 0</inkml:trace>
  <inkml:trace contextRef="#ctx0" brushRef="#br0" timeOffset="-35577.616">13390 4291 2969 0 0,'-2'-3'60'0'0,"0"1"-1"0"0,-1 0 1 0 0,1-1 0 0 0,-1 1 0 0 0,0 0 0 0 0,1 0 0 0 0,-1 1 0 0 0,0-1 0 0 0,0 1 0 0 0,0-1 0 0 0,0 1 0 0 0,-1 0 0 0 0,1 0 0 0 0,0 0 0 0 0,0 1 0 0 0,-1-1-1 0 0,1 1 1 0 0,-1 0 0 0 0,1 0 0 0 0,0 0 0 0 0,-1 0 0 0 0,1 0 0 0 0,0 1 0 0 0,-1 0 0 0 0,1-1 0 0 0,0 1 0 0 0,0 1 0 0 0,0-1 0 0 0,0 0 0 0 0,0 1 0 0 0,0-1-1 0 0,0 1 1 0 0,0 0 0 0 0,0 0 0 0 0,1 0 0 0 0,-1 0 0 0 0,1 1 0 0 0,-1-1 0 0 0,1 1 0 0 0,0-1 0 0 0,0 1 0 0 0,0 0 0 0 0,1 0 0 0 0,-1 0 0 0 0,1 0-1 0 0,-1 0 1 0 0,1 0 0 0 0,0 0 0 0 0,0 2-60 0 0,-9 10 332 0 0,1-1 0 0 0,1 2 0 0 0,0-1 0 0 0,2 1-1 0 0,-1 0 1 0 0,2 0 0 0 0,0 1 0 0 0,1-1 0 0 0,-1 9-332 0 0,5-18 70 0 0,-1 0 0 0 0,0-1 0 0 0,1 1 0 0 0,1 0 0 0 0,-1 0 0 0 0,1-1 0 0 0,0 1 0 0 0,0-1 0 0 0,1 1 0 0 0,0-1 0 0 0,0 1 0 0 0,0-1 0 0 0,1 0 0 0 0,0 0 0 0 0,0 0 0 0 0,1 0 0 0 0,0-1 0 0 0,0 1 0 0 0,0-1 0 0 0,0 0 0 0 0,1 0 0 0 0,0-1 0 0 0,0 1 0 0 0,0-1 0 0 0,4 2-70 0 0,8 2 49 0 0,-1-1-1 0 0,1-1 0 0 0,1 0 1 0 0,-1-1-1 0 0,1-1 1 0 0,-1-1-1 0 0,1 0 0 0 0,0-2 1 0 0,0 0-1 0 0,0-1 1 0 0,0 0-1 0 0,0-2 0 0 0,0 0 1 0 0,0-1-1 0 0,0-1 1 0 0,-1 0-1 0 0,0-2 0 0 0,0 0 1 0 0,0 0-1 0 0,0-2 0 0 0,7-5-48 0 0,-17 8 12 0 0,-1 0-1 0 0,1 0 0 0 0,-1-1 0 0 0,-1 0 0 0 0,1 0 0 0 0,-1-1 0 0 0,0 1 0 0 0,-1-1 0 0 0,1 0 0 0 0,-2 0 1 0 0,1-1-1 0 0,-1 1 0 0 0,0-1 0 0 0,0 0 0 0 0,-1 0 0 0 0,0 0 0 0 0,0 0 0 0 0,-1 0 0 0 0,0 0 0 0 0,0 0 1 0 0,-1 0-1 0 0,0-1 0 0 0,-1 1 0 0 0,0 0 0 0 0,0 0 0 0 0,-1 0 0 0 0,0 0 0 0 0,0 0 0 0 0,-1 0 0 0 0,0 0 1 0 0,-3-6-12 0 0,-2 1 3 0 0,-1 0 1 0 0,0 0 0 0 0,-1 0 0 0 0,-1 1 0 0 0,0 1 0 0 0,0 0 0 0 0,-1 0 0 0 0,0 1 0 0 0,-1 1 0 0 0,0 0 0 0 0,-1 1-1 0 0,0 0 1 0 0,0 1 0 0 0,-8-3-4 0 0,15 7-3 0 0,-1 1 0 0 0,1-1 0 0 0,-1 1 0 0 0,1 1 0 0 0,-1-1 0 0 0,0 1 0 0 0,0 1 0 0 0,1-1 0 0 0,-1 1 0 0 0,0 1 1 0 0,0 0-1 0 0,0 0 0 0 0,1 0 0 0 0,-1 1 0 0 0,0 0 0 0 0,1 0 0 0 0,0 1 0 0 0,-1 0 0 0 0,1 0 0 0 0,0 1 0 0 0,1 0 0 0 0,-1 0 0 0 0,1 1 0 0 0,-1-1 0 0 0,1 2 0 0 0,-1 0 3 0 0,-76 110 103 0 0,77-103-71 0 0,0 0 1 0 0,1 0 0 0 0,0 1-1 0 0,1-1 1 0 0,0 1 0 0 0,1 0-1 0 0,1 0 1 0 0,0 1 0 0 0,1-1-1 0 0,1 0 1 0 0,0 1 0 0 0,0-1-1 0 0,2 0 1 0 0,0 0 0 0 0,0 0-1 0 0,2 0 1 0 0,0 0 0 0 0,0 0-1 0 0,1-1 1 0 0,6 12-33 0 0,-7-21 13 0 0,-1 0 0 0 0,1 0 0 0 0,0 0 0 0 0,1-1 0 0 0,-1 1 0 0 0,1-1 0 0 0,-1 0 0 0 0,1 0 0 0 0,0-1 0 0 0,0 1 0 0 0,0-1 0 0 0,0 0 0 0 0,1-1 0 0 0,-1 1 0 0 0,1-1 0 0 0,-1 0 0 0 0,1 0 0 0 0,-1-1 0 0 0,1 0 0 0 0,-1 0 0 0 0,1 0 0 0 0,-1 0 0 0 0,1-1 0 0 0,-1 0 0 0 0,1 0 0 0 0,1-1-13 0 0,138-54-10 0 0,-13-51-228 0 0,-110 85 240 0 0,-22 30 426 0 0,-5 34-216 0 0,2-26-76 0 0,1 0 0 0 0,0-1 1 0 0,1 1-1 0 0,1 0 0 0 0,1 0 0 0 0,0 0 0 0 0,0 0 0 0 0,2 0 1 0 0,0-1-1 0 0,1 1 0 0 0,2 2-136 0 0,-5-15-7 0 0,1 0-1 0 0,0 0 1 0 0,1 0 0 0 0,-1-1-1 0 0,0 1 1 0 0,1-1 0 0 0,0 1-1 0 0,-1-1 1 0 0,1 0 0 0 0,0 0-1 0 0,0 0 1 0 0,0 0 0 0 0,1-1 0 0 0,-1 1-1 0 0,0-1 1 0 0,0 0 0 0 0,1 0-1 0 0,-1 0 1 0 0,1 0 0 0 0,-1-1-1 0 0,1 1 1 0 0,-1-1 0 0 0,1 0 0 0 0,-1 0-1 0 0,1 0 1 0 0,0 0 0 0 0,-1-1-1 0 0,1 0 1 0 0,-1 1 0 0 0,0-1-1 0 0,1 0 1 0 0,2-2 7 0 0,104-55-4364 0 0,-72 28 2351 0 0,-22 14 547 0 0</inkml:trace>
  <inkml:trace contextRef="#ctx0" brushRef="#br0" timeOffset="-35327.057">13946 4474 4377 0 0,'26'-29'4567'0'0,"40"16"-4255"0"0,-40 10 9 0 0,28-7-294 0 0,-1-1-255 0 0,0 2 0 0 0,1 2-1 0 0,0 3 1 0 0,33 3 228 0 0,-63 9-1233 0 0,-14-2 8 0 0</inkml:trace>
  <inkml:trace contextRef="#ctx0" brushRef="#br0" timeOffset="-35074.892">14070 4552 6913 0 0,'10'-4'5379'0'0,"50"6"-5013"0"0,-2 0-453 0 0,29-15-47 0 0,54 4-4239 0 0,-122 13 2918 0 0</inkml:trace>
  <inkml:trace contextRef="#ctx0" brushRef="#br0" timeOffset="-34718.054">14556 4557 2913 0 0,'13'-58'3296'0'0,"36"-15"-2644"0"0,4-8-321 0 0,-49 72 15 0 0,16-50 4027 0 0,-17 173-3075 0 0,14 128 542 0 0,9-136-1647 0 0,-26-105-294 0 0,0-1-45 0 0,0 0-42 0 0,0 0-32 0 0,-23-11-2411 0 0,-70 23 2543 0 0,29 23 959 0 0,87-35 909 0 0,58-11-1286 0 0,-70 7-417 0 0,0 1 0 0 0,1 0 0 0 0,-1 0 1 0 0,1 1-1 0 0,0 1 0 0 0,0 0 0 0 0,-1 1 1 0 0,1 0-1 0 0,0 0 0 0 0,0 1 0 0 0,-1 1 1 0 0,1 0-1 0 0,4 2-77 0 0,-15-4 10 0 0,-1 0-2 0 0,0 0-2 0 0,0 0-16 0 0,0 0-20 0 0,0 0-20 0 0,0 0-34 0 0,0 0-77 0 0,0 0-72 0 0,-8-3-4428 0 0,7 2 3315 0 0</inkml:trace>
  <inkml:trace contextRef="#ctx0" brushRef="#br0" timeOffset="-34454.827">15064 4055 7930 0 0,'16'60'6429'0'0,"-10"1"-4441"0"0,7 34-1283 0 0,82 189-101 0 0,-89-267-654 0 0,0 0 1 0 0,-2 0 0 0 0,0 1-1 0 0,-1 0 1 0 0,-1-1-1 0 0,-1 1 1 0 0,0 0 0 0 0,-1 0-1 0 0,-1 0 1 0 0,-1 0-1 0 0,-1 0 1 0 0,0-1-1 0 0,-1 1 1 0 0,-1-1 0 0 0,0 0-1 0 0,-2 0 1 0 0,0-1-1 0 0,-1 1 1 0 0,0-2 0 0 0,-1 1-1 0 0,-3 2 50 0 0,-90 124-4903 0 0,86-121 3230 0 0</inkml:trace>
  <inkml:trace contextRef="#ctx0" brushRef="#br0" timeOffset="-33983.734">15819 4697 7394 0 0,'-32'-4'6236'0'0,"202"22"-6250"0"0,97-17-1510 0 0,-127-2-2381 0 0,-102 1 2119 0 0</inkml:trace>
  <inkml:trace contextRef="#ctx0" brushRef="#br0" timeOffset="-33240.702">16988 4440 3369 0 0,'-3'0'154'0'0,"0"-1"-1"0"0,0 0 1 0 0,0 0 0 0 0,0 1 0 0 0,0 0-1 0 0,0 0 1 0 0,0 0 0 0 0,0 0 0 0 0,0 0 0 0 0,0 0-1 0 0,0 1 1 0 0,0-1 0 0 0,1 1 0 0 0,-1 0 0 0 0,0 0-1 0 0,0 0 1 0 0,0 0 0 0 0,1 1 0 0 0,-1-1 0 0 0,0 1-1 0 0,1-1 1 0 0,0 1 0 0 0,-1 0 0 0 0,1 0-1 0 0,0 0 1 0 0,0 0 0 0 0,0 1 0 0 0,0-1 0 0 0,-1 3-154 0 0,-49 79 1127 0 0,51-82-1065 0 0,-13 24 343 0 0,2 2 1 0 0,0 0-1 0 0,2 0 0 0 0,0 1 0 0 0,3 0 1 0 0,0 1-1 0 0,2 0 0 0 0,1-1 1 0 0,1 2-1 0 0,1 26-405 0 0,3-51 56 0 0,-1-1 1 0 0,1 1-1 0 0,1-1 1 0 0,-1 1-1 0 0,0-1 1 0 0,1 0-1 0 0,0 1 1 0 0,1-1-1 0 0,-1 0 1 0 0,1 0-1 0 0,0-1 1 0 0,0 1-1 0 0,0-1 1 0 0,1 1-1 0 0,0-1 1 0 0,-1 0-1 0 0,2 0 1 0 0,-1-1-1 0 0,0 1 1 0 0,1-1-1 0 0,-1 0 1 0 0,1 0-1 0 0,0 0 1 0 0,0-1-1 0 0,0 0 1 0 0,0 0-1 0 0,1 0 1 0 0,-1 0-1 0 0,1-1 1 0 0,-1 0 0 0 0,1 0-1 0 0,-1-1 1 0 0,1 1-1 0 0,-1-1 1 0 0,4-1-57 0 0,20 1 38 0 0,-1-2 1 0 0,0 0 0 0 0,0-3 0 0 0,0 0 0 0 0,0-1 0 0 0,-1-2 0 0 0,0-1 0 0 0,-1-1-1 0 0,0-1 1 0 0,0-2 0 0 0,-1 0 0 0 0,-1-2 0 0 0,7-5-39 0 0,-20 11-3 0 0,-1 0-1 0 0,0-1 1 0 0,0 0-1 0 0,-1 0 1 0 0,-1-1 0 0 0,1-1-1 0 0,-2 1 1 0 0,0-1-1 0 0,0 0 1 0 0,-1-1-1 0 0,0 1 1 0 0,-1-1 0 0 0,-1-1-1 0 0,0 1 1 0 0,-1 0-1 0 0,0-1 1 0 0,-1 0 0 0 0,-1 0-1 0 0,0 0 1 0 0,-1 1-1 0 0,0-1 1 0 0,-1 0-1 0 0,-1 0 1 0 0,0 0 0 0 0,0 1-1 0 0,-2-1 1 0 0,0 1-1 0 0,0 0 1 0 0,-1 0 0 0 0,-1 0-1 0 0,0 1 1 0 0,-1 0-1 0 0,0 0 1 0 0,-1 0-1 0 0,0 1 1 0 0,-1 0 0 0 0,0 1-1 0 0,-1 0 1 0 0,0 0-1 0 0,0 1 1 0 0,-10-6 3 0 0,10 9-26 0 0,0 1 0 0 0,0 1 0 0 0,0-1 0 0 0,-1 2 0 0 0,1-1 0 0 0,-1 1 1 0 0,0 1-1 0 0,0 0 0 0 0,0 1 0 0 0,0 0 0 0 0,0 1 0 0 0,0 0 0 0 0,0 0 0 0 0,0 1 0 0 0,0 1 0 0 0,0 0 0 0 0,0 0 0 0 0,1 1 1 0 0,-1 0-1 0 0,1 1 0 0 0,-1 0 0 0 0,1 1 0 0 0,-9 6 26 0 0,16-4-11 0 0,0 0 0 0 0,1 0 1 0 0,0 0-1 0 0,0 0 0 0 0,1 0 1 0 0,0 0-1 0 0,0 1 0 0 0,1-1 1 0 0,0 1-1 0 0,0-1 0 0 0,0 0 1 0 0,1 1-1 0 0,0-1 0 0 0,1 0 1 0 0,-1 0-1 0 0,2 1 0 0 0,-1-1 1 0 0,1-1-1 0 0,0 1 0 0 0,0 0 1 0 0,1-1-1 0 0,-1 1 0 0 0,2-1 1 0 0,-1 0-1 0 0,1-1 0 0 0,4 6 11 0 0,42 51 1 0 0,2-3-1 0 0,3-2 0 0 0,2-2 0 0 0,16 8 0 0 0,-42-36 27 0 0,110 103 205 0 0,-141-129-257 0 0,-1-1-31 0 0,0 0-60 0 0,0 0-63 0 0,0 0-147 0 0,0 0-330 0 0,0 0-347 0 0,0 0-214 0 0,0 0 451 0 0,0 0-524 0 0,0-2-458 0 0</inkml:trace>
  <inkml:trace contextRef="#ctx0" brushRef="#br0" timeOffset="-33023.244">17746 4261 8258 0 0,'-3'3'783'0'0,"-25"25"2998"0"0,-15 47-3571 0 0,41-69-234 0 0,0 0 0 0 0,0 0 0 0 0,0 0 0 0 0,0 0 0 0 0,1 1 0 0 0,0-1 0 0 0,1 0 0 0 0,-1 1-1 0 0,1-1 1 0 0,1 0 0 0 0,-1 1 0 0 0,1-1 0 0 0,0 0 0 0 0,0 1 0 0 0,1-1 0 0 0,0 0 0 0 0,0 0 0 0 0,0 0 0 0 0,3 4 24 0 0,-3-9-204 0 0,6-8-1719 0 0,79-40-1019 0 0,-66 31 1389 0 0</inkml:trace>
  <inkml:trace contextRef="#ctx0" brushRef="#br0" timeOffset="-32867.487">17983 4300 5561 0 0,'-28'38'6303'0'0,"-5"28"-4354"0"0,26-50-1366 0 0,-1-3-505 0 0,2 0-1 0 0,0 1 0 0 0,1-1 1 0 0,0 1-1 0 0,1 1 1 0 0,0-1-1 0 0,2 0 0 0 0,-1 1 1 0 0,2 0-1 0 0,0-1 0 0 0,1 1 1 0 0,0 10-78 0 0,3-35-3679 0 0,4-33 2627 0 0</inkml:trace>
  <inkml:trace contextRef="#ctx0" brushRef="#br0" timeOffset="-32695.859">17585 4205 7114 0 0,'-9'-16'6170'0'0,"26"17"-3854"0"0,-3 2-2566 0 0,47 6-250 0 0,0-2 0 0 0,1-4 0 0 0,-1-2 0 0 0,50-5 500 0 0,61 0-4421 0 0,-126 5 2518 0 0</inkml:trace>
  <inkml:trace contextRef="#ctx0" brushRef="#br0" timeOffset="-32337.301">18622 4154 7009 0 0,'-3'-1'149'0'0,"-1"1"0"0"0,1 0-1 0 0,-1 0 1 0 0,1 1-1 0 0,0-1 1 0 0,-1 1-1 0 0,1-1 1 0 0,0 1-1 0 0,0 0 1 0 0,0 0 0 0 0,-1 0-1 0 0,1 1 1 0 0,0-1-1 0 0,0 1 1 0 0,1 0-1 0 0,-1 0 1 0 0,0 0 0 0 0,0 0-1 0 0,1 0 1 0 0,0 0-1 0 0,-1 1 1 0 0,1-1-1 0 0,0 1 1 0 0,0 0-1 0 0,0-1 1 0 0,0 1 0 0 0,1 0-1 0 0,-2 3-148 0 0,-12 21 275 0 0,1 1-1 0 0,1 0 1 0 0,2 1 0 0 0,1 0 0 0 0,1 1-1 0 0,-4 23-274 0 0,10-39 87 0 0,-6 16-14 0 0,2 0 1 0 0,1 1-1 0 0,1-1 0 0 0,2 1 1 0 0,1 0-1 0 0,2 0 1 0 0,1 0-1 0 0,1 0 0 0 0,1 0 1 0 0,2-1-1 0 0,1 1 0 0 0,2-1 1 0 0,1 0-1 0 0,1-1 0 0 0,1 0 1 0 0,2-1-1 0 0,1 0 0 0 0,1-1 1 0 0,1-1-1 0 0,2 0 0 0 0,0-1-73 0 0,2-3-107 0 0,0-2 0 0 0,1 0-1 0 0,1-1 1 0 0,1-1-1 0 0,1-1 1 0 0,0-1 0 0 0,12 5 107 0 0,119 28-4836 0 0,-122-44 3085 0 0</inkml:trace>
  <inkml:trace contextRef="#ctx0" brushRef="#br0" timeOffset="-31720.596">18940 4402 6641 0 0,'-9'4'3649'0'0,"-4"29"-3152"0"0,13-32-319 0 0,-11 51 209 0 0,1 0 0 0 0,3 1-1 0 0,3 0 1 0 0,1-1 0 0 0,3 1 0 0 0,3 0-1 0 0,4 22-386 0 0,16-17-147 0 0,9-31-3126 0 0,-26-24 2244 0 0,0 3-384 0 0</inkml:trace>
  <inkml:trace contextRef="#ctx0" brushRef="#br0" timeOffset="-31514.799">18940 4745 4273 0 0,'16'-31'2181'0'0,"33"-30"-1476"0"0,200-50 2982 0 0,-208 100-3831 0 0,-40 11-288 0 0,-1 0-312 0 0,0 0-212 0 0,0 0 394 0 0,0 0-324 0 0,0 0-299 0 0</inkml:trace>
  <inkml:trace contextRef="#ctx0" brushRef="#br0" timeOffset="-31331.6">19109 4644 3497 0 0,'-25'42'6929'0'0,"32"12"-4880"0"0,53 36-1525 0 0,-43-79-573 0 0,0-2 1 0 0,0 0 0 0 0,1-1-1 0 0,0-1 1 0 0,1 0 0 0 0,-1-2-1 0 0,1 0 1 0 0,15 2 48 0 0,18 5-1659 0 0,-38-9 956 0 0</inkml:trace>
  <inkml:trace contextRef="#ctx0" brushRef="#br0" timeOffset="-31129.7">19525 4797 6345 0 0,'13'5'7213'0'0,"167"19"-7029"0"0,-62-18-3813 0 0,-109-1 2630 0 0</inkml:trace>
  <inkml:trace contextRef="#ctx0" brushRef="#br0" timeOffset="-30655.791">20106 4544 5169 0 0,'3'-18'1176'0'0,"-2"3"-791"0"0,1 0-1 0 0,0 0 0 0 0,1 0 1 0 0,1 0-1 0 0,0 0 1 0 0,1 1-1 0 0,0-1 1 0 0,2 2-1 0 0,-1-1 1 0 0,2 1-1 0 0,4-7-384 0 0,-10 18 340 0 0,5-4-178 0 0,-4 16 3332 0 0,-8 93-2086 0 0,-10-33-962 0 0,4 0 0 0 0,3 0-1 0 0,3 1 1 0 0,4 63-446 0 0,23 13-91 0 0,-22-146-85 0 0,0-1-42 0 0,0 0-42 0 0,0 0-31 0 0,0 0-30 0 0,0 0-4 0 0,0 0 21 0 0,0 0 31 0 0,-20 3-526 0 0,18-2 822 0 0,0 0 1 0 0,0-1-1 0 0,0 1 0 0 0,-1-1 1 0 0,1 1-1 0 0,0-1 0 0 0,0 0 1 0 0,0 1-1 0 0,-1-1 0 0 0,1 0 1 0 0,0-1-1 0 0,0 1 0 0 0,-1 0 1 0 0,1-1-1 0 0,0 1 0 0 0,0-1 1 0 0,0 0-1 0 0,0 1 0 0 0,0-1 1 0 0,0 0-1 0 0,0 0 1 0 0,0-1-1 0 0,0 1 0 0 0,0 0 1 0 0,1-1-1 0 0,-1 1-23 0 0,6-1 79 0 0,205-14 466 0 0,-55-3-5513 0 0,-138 19 3388 0 0</inkml:trace>
  <inkml:trace contextRef="#ctx0" brushRef="#br0" timeOffset="-30398.089">20595 5019 2729 0 0,'16'44'7179'0'0,"-25"35"-2720"0"0,1-30-3153 0 0,8 153-1148 0 0,20-132-1534 0 0,-10-46 700 0 0</inkml:trace>
  <inkml:trace contextRef="#ctx0" brushRef="#br0" timeOffset="-29632.959">21232 4568 3897 0 0,'-1'-17'3342'0'0,"21"-39"-1179"0"0,11 16-2155 0 0,-29 38-5 0 0,-1-1 0 0 0,0 1-1 0 0,0-1 1 0 0,1 0 0 0 0,-1 0 0 0 0,-1 0 0 0 0,1 1-1 0 0,0-1 1 0 0,-1 0 0 0 0,0 0 0 0 0,1 0 0 0 0,-1 0-1 0 0,0 0 1 0 0,0 0 0 0 0,-1 0 0 0 0,1 0 0 0 0,-1 0-1 0 0,0 0 1 0 0,1 0 0 0 0,-1 1 0 0 0,0-1 0 0 0,-1 0-1 0 0,1 0 1 0 0,0 1 0 0 0,-1-1 0 0 0,1 1-1 0 0,-1-1 1 0 0,0 1 0 0 0,0 0 0 0 0,0 0 0 0 0,0 0-1 0 0,0 0 1 0 0,-1 0 0 0 0,1 0 0 0 0,0 0 0 0 0,-1 1-1 0 0,0-1 1 0 0,1 1 0 0 0,-1 0 0 0 0,0 0 0 0 0,0 0-1 0 0,1 0 1 0 0,-1 0 0 0 0,0 1 0 0 0,0-1 0 0 0,0 1-1 0 0,0 0 1 0 0,0 0 0 0 0,0 0 0 0 0,0 0 0 0 0,0 0-1 0 0,-1 1-2 0 0,-10 3 72 0 0,0 1 0 0 0,0 0 0 0 0,1 1 0 0 0,0 0 0 0 0,0 1 0 0 0,0 1 0 0 0,1 0 0 0 0,0 0 1 0 0,0 2-1 0 0,1-1 0 0 0,0 1 0 0 0,1 1 0 0 0,-6 8-72 0 0,8-11 63 0 0,0 0 0 0 0,1 0 1 0 0,0 1-1 0 0,1 0 0 0 0,0 0 0 0 0,1 0 1 0 0,0 1-1 0 0,0 0 0 0 0,1 0 1 0 0,0 0-1 0 0,0 0 0 0 0,1 1 1 0 0,1 0-1 0 0,0-1 0 0 0,0 1 1 0 0,1 0-1 0 0,1 0 0 0 0,0 0 0 0 0,1 6-63 0 0,2-13 12 0 0,0 0-1 0 0,1-1 0 0 0,0 1 1 0 0,0-1-1 0 0,0 0 0 0 0,0 0 1 0 0,0 0-1 0 0,1-1 0 0 0,-1 1 1 0 0,1-1-1 0 0,0 0 0 0 0,0-1 1 0 0,-1 1-1 0 0,1-1 0 0 0,0 0 0 0 0,0 0 1 0 0,1 0-1 0 0,-1-1 0 0 0,0 0 1 0 0,0 0-1 0 0,0 0 0 0 0,0 0 1 0 0,0-1-1 0 0,0 0 0 0 0,0 0 1 0 0,0 0-1 0 0,0-1 0 0 0,0 0 1 0 0,0 0-12 0 0,-5 2 0 0 0,215-64-115 0 0,-214 64 129 0 0,1 0 0 0 0,0 0-1 0 0,-1 1 1 0 0,1-1 0 0 0,-1 0 0 0 0,1 1 0 0 0,-1-1 0 0 0,0 1-1 0 0,1-1 1 0 0,-1 1 0 0 0,1 0 0 0 0,-1 0 0 0 0,0-1 0 0 0,1 1-1 0 0,-1 0 1 0 0,0 0 0 0 0,0 0 0 0 0,0 1 0 0 0,0-1 0 0 0,0 0-1 0 0,0 0 1 0 0,0 1 0 0 0,0-1 0 0 0,-1 0 0 0 0,1 1 0 0 0,0-1-1 0 0,-1 0 1 0 0,1 1 0 0 0,-1-1 0 0 0,1 1 0 0 0,-1-1 0 0 0,0 1 0 0 0,0 0-1 0 0,1-1 1 0 0,-1 1 0 0 0,0-1 0 0 0,-1 1 0 0 0,1-1 0 0 0,0 1-1 0 0,0-1 1 0 0,-1 1 0 0 0,1-1 0 0 0,-1 1 0 0 0,1-1 0 0 0,-1 1-1 0 0,1-1 1 0 0,-1 0 0 0 0,0 1 0 0 0,0-1-14 0 0,-1 32 462 0 0,3-30-511 0 0,0 1 1 0 0,0-1-1 0 0,0 1 1 0 0,0-1-1 0 0,1 0 0 0 0,-1 0 1 0 0,1 1-1 0 0,0-1 0 0 0,0 0 1 0 0,0 0-1 0 0,0-1 0 0 0,0 1 1 0 0,1 0-1 0 0,-1-1 0 0 0,1 1 1 0 0,0-1-1 0 0,-1 0 1 0 0,1 0-1 0 0,0 0 0 0 0,1 0 1 0 0,-1-1-1 0 0,0 1 0 0 0,0-1 1 0 0,1 0-1 0 0,-1 0 0 0 0,1 0 1 0 0,-1 0-1 0 0,1-1 0 0 0,-1 1 1 0 0,1-1-1 0 0,-1 0 0 0 0,1 0 1 0 0,-1 0-1 0 0,1 0 1 0 0,-1-1-1 0 0,1 1 0 0 0,-1-1 1 0 0,1 0-1 0 0,-1 0 0 0 0,1-1 1 0 0,-1 1-1 0 0,1-1 49 0 0,21-8-1059 0 0</inkml:trace>
  <inkml:trace contextRef="#ctx0" brushRef="#br0" timeOffset="-29430.375">21707 4520 7778 0 0,'69'-16'6265'0'0,"42"13"-5863"0"0,-11 1-423 0 0,-38-6 77 0 0,-5-1-731 0 0,-19 7-2716 0 0,-37 2 2548 0 0,-1 0-430 0 0,0 0-400 0 0</inkml:trace>
  <inkml:trace contextRef="#ctx0" brushRef="#br0" timeOffset="-29259.551">21823 4695 7970 0 0,'31'-8'6237'0'0,"48"2"-6410"0"0,128-13-584 0 0,-72-8-3948 0 0,-117 24 3319 0 0</inkml:trace>
  <inkml:trace contextRef="#ctx0" brushRef="#br0" timeOffset="-28978.389">22438 4609 6193 0 0,'7'23'3082'0'0,"7"19"-383"0"0,-12-36-2652 0 0,1 0 0 0 0,0 1 0 0 0,0-1 0 0 0,1 0 0 0 0,-1-1 0 0 0,1 1 0 0 0,1 0 0 0 0,-1-1 0 0 0,1 0 0 0 0,-1 0 0 0 0,2-1 0 0 0,-1 1 0 0 0,0-1 0 0 0,1 0-47 0 0,4 1 45 0 0,-1 0 0 0 0,1-1 0 0 0,0 0 0 0 0,0 0 0 0 0,0-1 0 0 0,0-1 0 0 0,1 0 0 0 0,-1 0 0 0 0,1-1 0 0 0,0 0 0 0 0,-1-1 0 0 0,1 0 0 0 0,0 0 0 0 0,-1-1 0 0 0,1-1 0 0 0,-1 0 0 0 0,1 0 0 0 0,-1-1 0 0 0,0-1 0 0 0,0 0 0 0 0,0 0 0 0 0,0-1 0 0 0,-1 0 0 0 0,7-4-45 0 0,-9 5 3 0 0,-1-1 0 0 0,1 1 0 0 0,-1-1-1 0 0,0 0 1 0 0,0-1 0 0 0,0 1 0 0 0,-1-1 0 0 0,1 0 0 0 0,-2-1 0 0 0,1 1 0 0 0,-1-1 0 0 0,0 0-1 0 0,0 0 1 0 0,-1 0 0 0 0,1-1 0 0 0,-2 1 0 0 0,1-1 0 0 0,-1 0 0 0 0,0 0 0 0 0,-1 0 0 0 0,0 1-1 0 0,0-1 1 0 0,-1 0 0 0 0,0 0 0 0 0,0 0 0 0 0,-1 0 0 0 0,0 0 0 0 0,0 0 0 0 0,-1 0 0 0 0,0 0-1 0 0,-1 0 1 0 0,-2-5-3 0 0,2 7-5 0 0,0 0-1 0 0,0 0 0 0 0,-1 1 0 0 0,0-1 1 0 0,0 1-1 0 0,0 0 0 0 0,0 0 1 0 0,-1 0-1 0 0,0 1 0 0 0,0-1 1 0 0,0 1-1 0 0,-1 0 0 0 0,0 1 1 0 0,1-1-1 0 0,-1 1 0 0 0,0 1 0 0 0,0-1 1 0 0,-1 1-1 0 0,1 0 0 0 0,-1 0 1 0 0,1 1-1 0 0,-1-1 0 0 0,1 1 1 0 0,-1 1-1 0 0,-4 0 6 0 0,-6-1 12 0 0,-1 2 1 0 0,1 0 0 0 0,0 1-1 0 0,0 1 1 0 0,0 0-1 0 0,0 1 1 0 0,0 1-1 0 0,0 1 1 0 0,-6 4-13 0 0,5-3-16 0 0,9-5 3 0 0,-1 0-1 0 0,1 1 1 0 0,0 0-1 0 0,0 1 1 0 0,0 0-1 0 0,0 0 1 0 0,0 1-1 0 0,1 0 1 0 0,0 1-1 0 0,0 0 1 0 0,1 0-1 0 0,-1 0 1 0 0,1 1-1 0 0,0 0 1 0 0,1 1-1 0 0,0 0 1 0 0,0-1-1 0 0,1 2 1 0 0,0-1-1 0 0,0 1 1 0 0,1-1-1 0 0,0 1 1 0 0,1 1-1 0 0,0-1 1 0 0,0 0-1 0 0,0 6 14 0 0,3-8-194 0 0,0 1 0 0 0,1-1 0 0 0,0 1 0 0 0,0-1 0 0 0,1 0 0 0 0,0 0 0 0 0,0 1-1 0 0,1-1 1 0 0,0 0 0 0 0,0-1 0 0 0,1 1 0 0 0,0-1 0 0 0,2 4 194 0 0,8 11-795 0 0</inkml:trace>
  <inkml:trace contextRef="#ctx0" brushRef="#br0" timeOffset="-28451.12">23049 3765 7882 0 0,'15'18'4403'0'0,"-3"17"-4102"0"0,-6-15 186 0 0,166 495 1571 0 0,-158-471-1967 0 0,-3 1 0 0 0,-1 0 0 0 0,-2 0 0 0 0,-2 1-1 0 0,-2 0 1 0 0,-3 0 0 0 0,-1 0 0 0 0,-5 35-91 0 0,0-59-183 0 0,-1 0 0 0 0,-2 0 0 0 0,0-1 0 0 0,-1 0-1 0 0,-1 0 1 0 0,-1-1 0 0 0,-1 0 0 0 0,0-1 0 0 0,-2-1 0 0 0,0 0 0 0 0,-1 0 0 0 0,-1-2 0 0 0,-16 14 183 0 0,17-14-787 0 0</inkml:trace>
  <inkml:trace contextRef="#ctx0" brushRef="#br0" timeOffset="-26662.056">23522 3358 4905 0 0,'-9'-56'3392'0'0,"9"54"-3380"0"0,0 0 1 0 0,0-1 0 0 0,0 1 0 0 0,0 0 0 0 0,0 0-1 0 0,1-1 1 0 0,-1 1 0 0 0,1 0 0 0 0,-1 0 0 0 0,1 0-1 0 0,0-1 1 0 0,0 1 0 0 0,0 0 0 0 0,0 0 0 0 0,0 0-1 0 0,0 0 1 0 0,1 1 0 0 0,-1-1 0 0 0,1 0 0 0 0,-1 0-1 0 0,1 1 1 0 0,0-1 0 0 0,-1 1 0 0 0,1-1 0 0 0,0 1-1 0 0,0 0 1 0 0,0 0 0 0 0,0 0 0 0 0,0 0 0 0 0,0 0-1 0 0,0 0 1 0 0,1 1 0 0 0,-1-1 0 0 0,0 1 0 0 0,1-1-13 0 0,19-2-25 0 0,5-2 24 0 0,0 1 0 0 0,1 2 0 0 0,-1 0 1 0 0,1 2-1 0 0,0 1 0 0 0,9 3 1 0 0,-30-2 26 0 0,0 0-1 0 0,0 0 0 0 0,-1 1 1 0 0,1 0-1 0 0,-1 0 0 0 0,1 1 1 0 0,-1 0-1 0 0,0 0 0 0 0,0 0 1 0 0,-1 1-1 0 0,0 0 0 0 0,1 0 1 0 0,-1 0-1 0 0,-1 1 0 0 0,1 0 1 0 0,-1 0-1 0 0,0 0 1 0 0,-1 0-1 0 0,1 0 0 0 0,-1 1 1 0 0,1 4-26 0 0,41 149 867 0 0,-44-156-850 0 0,60 584 2068 0 0,33-15 237 0 0,-65-119-762 0 0,-27-450-1530 0 0,-1 0 1 0 0,0 0-1 0 0,-1 1 0 0 0,1-1 0 0 0,-1 0 0 0 0,0 1 0 0 0,0-1 0 0 0,0 0 0 0 0,0 1 0 0 0,-1-1 0 0 0,0 0 0 0 0,0 1 0 0 0,0-1 0 0 0,0 0 0 0 0,0 0 0 0 0,-1 0 0 0 0,0 0 0 0 0,0 0 0 0 0,0 0 0 0 0,-1-1 0 0 0,1 1 0 0 0,-1-1 1 0 0,0 1-1 0 0,0-1 0 0 0,0 0 0 0 0,0 0 0 0 0,0 0 0 0 0,-1-1 0 0 0,1 1 0 0 0,-1-1 0 0 0,0 0 0 0 0,-1 1-30 0 0,-120-11-591 0 0,-6 1-4366 0 0,110 11 3222 0 0</inkml:trace>
  <inkml:trace contextRef="#ctx0" brushRef="#br0" timeOffset="-1711.57">9091 6982 9010 0 0,'-14'-8'5560'0'0,"21"3"-4758"0"0,25 0-2692 0 0,-30 5 2431 0 0,4 0-953 0 0,-1-1 0 0 0,1 1 0 0 0,-1-1 0 0 0,1-1 0 0 0,-1 1 0 0 0,0-1 0 0 0,1 0 0 0 0,-1 0 0 0 0,0-1 0 0 0,0 1 0 0 0,-1-1 0 0 0,1 0 0 0 0,-1 0 0 0 0,1-1 0 0 0,-1 0 0 0 0,0 1 0 0 0,0-1 0 0 0,0-1 0 0 0,1-1 412 0 0,0-9-1522 0 0</inkml:trace>
  <inkml:trace contextRef="#ctx0" brushRef="#br0" timeOffset="-1540.259">9192 6683 2465 0 0,'-8'-19'2352'0'0,"1"-1"-608"0"0,-3 3-999 0 0,2-1 439 0 0,0 4-264 0 0,3 3-224 0 0,4 1-456 0 0,-1 1-360 0 0,4 2-760 0 0,4 4 752 0 0,7 0-608 0 0,-4 1-408 0 0</inkml:trace>
  <inkml:trace contextRef="#ctx0" brushRef="#br0" timeOffset="-2519.498">7909 6525 7994 0 0,'-23'32'4737'0'0,"-5"9"-4332"0"0,16-13-206 0 0,1 0 1 0 0,1 1-1 0 0,1 1 0 0 0,2-1 1 0 0,1 1-1 0 0,1 0 0 0 0,1 1 1 0 0,2-1-1 0 0,1 1 0 0 0,2-1 1 0 0,3 23-200 0 0,-5-51-19 0 0,1 0 0 0 0,-1 0 0 0 0,1 0 1 0 0,-1 0-1 0 0,1 1 0 0 0,0-1 0 0 0,-1 0 0 0 0,1 0 1 0 0,1 1-1 0 0,-1-1 0 0 0,0 0 0 0 0,0 0 1 0 0,1 0-1 0 0,-1 1 0 0 0,1-1 0 0 0,0 0 0 0 0,0 0 1 0 0,0 0-1 0 0,0 0 0 0 0,0 0 0 0 0,0 0 1 0 0,0-1-1 0 0,1 1 0 0 0,-1 0 0 0 0,0 0 0 0 0,1-1 1 0 0,0 1-1 0 0,-1-1 0 0 0,1 1 0 0 0,0-1 1 0 0,0 0-1 0 0,0 0 0 0 0,0 0 0 0 0,0 0 0 0 0,0 0 1 0 0,0 0-1 0 0,0-1 0 0 0,0 1 0 0 0,0 0 1 0 0,0-1-1 0 0,1 0 0 0 0,-1 0 0 0 0,0 1 1 0 0,0-1-1 0 0,1-1 0 0 0,-1 1 0 0 0,0 0 0 0 0,0 0 1 0 0,0-1-1 0 0,1 1 0 0 0,-1-1 19 0 0,8-5-616 0 0,0 0 0 0 0,0 0 0 0 0,-1-1 1 0 0,0-1-1 0 0,0 1 0 0 0,-1-1 0 0 0,0-1 0 0 0,0 0 0 0 0,-1 0 0 0 0,3-6 616 0 0,8-17-2043 0 0</inkml:trace>
  <inkml:trace contextRef="#ctx0" brushRef="#br0" timeOffset="-2363.346">8038 6388 6617 0 0,'-7'-17'3001'0'0,"-10"7"-2129"0"0,3-3-688 0 0,2 10-16 0 0,5 3-248 0 0,0-3-320 0 0,6 3-528 0 0,-1 0 712 0 0,2 0-624 0 0,0 0-384 0 0</inkml:trace>
  <inkml:trace contextRef="#ctx0" brushRef="#br0" timeOffset="-1883.579">8565 6477 5937 0 0,'1'-1'154'0'0,"-1"0"-1"0"0,1 0 0 0 0,-1 0 0 0 0,1-1 1 0 0,-1 1-1 0 0,0 0 0 0 0,1 0 1 0 0,-1 0-1 0 0,0-1 0 0 0,0 1 1 0 0,0 0-1 0 0,0-1 0 0 0,0 1 1 0 0,0 0-1 0 0,0 0 0 0 0,0-1 0 0 0,-1 1 1 0 0,1 0-1 0 0,0 0 0 0 0,-1 0 1 0 0,1-1-1 0 0,-1 1 0 0 0,1 0 1 0 0,-1 0-1 0 0,0 0 0 0 0,0 0 0 0 0,1 0 1 0 0,-1 0-1 0 0,0 0 0 0 0,0 0 1 0 0,0 0-1 0 0,0 0 0 0 0,0 1 1 0 0,0-1-1 0 0,0 0 0 0 0,0 1 1 0 0,0-1-1 0 0,-1 0-153 0 0,-64 0 461 0 0,65 1-448 0 0,-171 61 141 0 0,156-53-66 0 0,0 1 0 0 0,1 0 0 0 0,0 1 0 0 0,0 1 1 0 0,1 0-1 0 0,1 1 0 0 0,0 0 0 0 0,-2 4-88 0 0,13-13 15 0 0,0 0 0 0 0,0 0 0 0 0,1-1-1 0 0,-1 1 1 0 0,1 0 0 0 0,0 0 0 0 0,0 0 0 0 0,0 0-1 0 0,0 0 1 0 0,1 1 0 0 0,-1-1 0 0 0,1 0 0 0 0,0 0 0 0 0,0 0-1 0 0,0 1 1 0 0,0-1 0 0 0,1 0 0 0 0,-1 0 0 0 0,1 0-1 0 0,-1 0 1 0 0,1 1 0 0 0,0-1 0 0 0,1 0 0 0 0,-1-1 0 0 0,0 1-1 0 0,1 0 1 0 0,0 0 0 0 0,0-1 0 0 0,-1 1 0 0 0,1 0-1 0 0,1-1 1 0 0,-1 0 0 0 0,0 0 0 0 0,1 1 0 0 0,-1-1 0 0 0,1-1-1 0 0,-1 1 1 0 0,1 0 0 0 0,0-1 0 0 0,0 1 0 0 0,0-1-1 0 0,0 0 1 0 0,0 0 0 0 0,0 0 0 0 0,0 0-15 0 0,129 46 384 0 0,-107-40-310 0 0,1 1-1 0 0,-1 1 1 0 0,-1 1 0 0 0,0 1 0 0 0,0 1 0 0 0,12 10-74 0 0,-35-22 16 0 0,0 1 1 0 0,0 0 0 0 0,0 0-1 0 0,-1 0 1 0 0,1 0 0 0 0,0 0-1 0 0,-1 1 1 0 0,1-1 0 0 0,-1 0-1 0 0,1 0 1 0 0,-1 0 0 0 0,1 1-1 0 0,-1-1 1 0 0,0 0-1 0 0,1 0 1 0 0,-1 1 0 0 0,0-1-1 0 0,0 0 1 0 0,0 1 0 0 0,0-1-1 0 0,0 0 1 0 0,0 0 0 0 0,-1 1-1 0 0,1-1 1 0 0,0 0 0 0 0,-1 0-1 0 0,1 1 1 0 0,-1-1 0 0 0,1 0-1 0 0,-1 0 1 0 0,1 0-1 0 0,-1 0 1 0 0,0 0 0 0 0,0 0-1 0 0,0 0 1 0 0,1 0 0 0 0,-1 0-1 0 0,0 0 1 0 0,0 0 0 0 0,0 0-1 0 0,0-1 1 0 0,0 1 0 0 0,-1 0-1 0 0,1-1 1 0 0,0 1 0 0 0,0-1-1 0 0,0 1 1 0 0,-1-1-1 0 0,1 1 1 0 0,0-1 0 0 0,-1 0-17 0 0,-4 4-61 0 0,-19 13 139 0 0,0-2-1 0 0,-1-1 1 0 0,-1-1 0 0 0,0-2-1 0 0,-1 0 1 0 0,0-2 0 0 0,-6 0-78 0 0,-29 12 21 0 0,-17 4-667 0 0,79-25 287 0 0,-4 6 500 0 0,17 0-4728 0 0,36 6 3153 0 0</inkml:trace>
  <inkml:trace contextRef="#ctx0" brushRef="#br0" timeOffset="-3142.665">6366 6598 8898 0 0,'-40'105'5244'0'0,"35"-85"-5178"0"0,1 1 0 0 0,1 0-1 0 0,1 0 1 0 0,0 0 0 0 0,2 0-1 0 0,0 0 1 0 0,1 0 0 0 0,2 0-1 0 0,0 0 1 0 0,1 0 0 0 0,3 7-66 0 0,-6-23 22 0 0,1 1 0 0 0,-1-1 0 0 0,1 0 0 0 0,0 0 0 0 0,0 0 0 0 0,1 0 0 0 0,0 0 0 0 0,0 0 1 0 0,0-1-1 0 0,0 1 0 0 0,1-1 0 0 0,-1 0 0 0 0,1 0 0 0 0,0 0 0 0 0,1-1 0 0 0,-1 1 1 0 0,1-1-1 0 0,-1 0 0 0 0,1 0 0 0 0,0 0 0 0 0,0-1 0 0 0,0 0 0 0 0,0 0 0 0 0,1 0 0 0 0,-1-1 1 0 0,0 0-1 0 0,1 0 0 0 0,-1 0 0 0 0,1 0 0 0 0,-1-1 0 0 0,1 0 0 0 0,-1 0 0 0 0,1-1 1 0 0,-1 1-1 0 0,1-1 0 0 0,-1 0 0 0 0,1-1 0 0 0,-1 0 0 0 0,0 1 0 0 0,0-1 0 0 0,3-2-22 0 0,13-4 23 0 0,-1 0-1 0 0,0-2 1 0 0,0 0-1 0 0,-1-1 1 0 0,0-1 0 0 0,-1 0-1 0 0,-1-2 1 0 0,0 0-1 0 0,-1-1 1 0 0,0 0-1 0 0,-1-2 1 0 0,-1 0-1 0 0,-1 0 1 0 0,0-1-1 0 0,-1-1 1 0 0,-1 0-1 0 0,-1 0 1 0 0,-1-1-1 0 0,2-8-22 0 0,-6 16 20 0 0,0 1-1 0 0,-2-1 1 0 0,1 0-1 0 0,-1 0 1 0 0,-1 0-1 0 0,0-1 1 0 0,-1 1-1 0 0,-1 0 1 0 0,1-1-1 0 0,-2 1 1 0 0,0 0-1 0 0,0-1 0 0 0,-1 1 1 0 0,-1 0-1 0 0,0 0 1 0 0,-1 0-1 0 0,0 0 1 0 0,0 1-1 0 0,-2 0 1 0 0,1 0-1 0 0,-1 0 1 0 0,-1 0-20 0 0,-5 4-10 0 0,0-1 1 0 0,0 2 0 0 0,-1-1-1 0 0,0 2 1 0 0,-1 0 0 0 0,1 0-1 0 0,-1 1 1 0 0,0 1 0 0 0,0 1-1 0 0,0 0 1 0 0,0 0 0 0 0,0 1-1 0 0,0 1 1 0 0,-1 1 0 0 0,1 0-1 0 0,0 0 1 0 0,0 2 0 0 0,-5 1 9 0 0,-2-3-63 0 0,1 2 1 0 0,-1 0 0 0 0,1 2 0 0 0,0 0 0 0 0,0 1 0 0 0,0 1 0 0 0,1 1 0 0 0,0 0-1 0 0,0 2 1 0 0,1 0 0 0 0,1 1 0 0 0,-9 7 62 0 0,22-14-162 0 0,1-1 0 0 0,-1 2 1 0 0,1-1-1 0 0,0 0 0 0 0,0 1 0 0 0,1-1 0 0 0,-1 1 1 0 0,1 0-1 0 0,0-1 0 0 0,0 1 0 0 0,1 0 0 0 0,-1 1 0 0 0,1-1 1 0 0,0 0-1 0 0,1 0 0 0 0,-1 0 0 0 0,1 1 0 0 0,0 0 162 0 0,32 49-6226 0 0,-25-51 5028 0 0</inkml:trace>
  <inkml:trace contextRef="#ctx0" brushRef="#br0" timeOffset="-2882.569">6337 6611 4977 0 0,'7'-18'10029'0'0,"17"18"-9630"0"0,75 7-163 0 0,129 7-3790 0 0,-134-14 1254 0 0,-48-3 379 0 0</inkml:trace>
  <inkml:trace contextRef="#ctx0" brushRef="#br0" timeOffset="-3931.106">4383 7049 4993 0 0,'9'7'888'0'0,"-2"1"-527"0"0,0-2 1 0 0,1 1-1 0 0,-1-1 0 0 0,2 0 0 0 0,-1 0 1 0 0,1-1-1 0 0,-1 0 0 0 0,1-1 0 0 0,1 0 1 0 0,-1 0-1 0 0,1-1 0 0 0,-1 0 0 0 0,1-1 1 0 0,0 0-1 0 0,0 0 0 0 0,7-1-361 0 0,-5 0 65 0 0,1-2 0 0 0,-1 1 0 0 0,1-2 0 0 0,-1 1 0 0 0,0-2-1 0 0,1 0 1 0 0,-1 0 0 0 0,-1-1 0 0 0,1 0 0 0 0,0-1 0 0 0,-1-1 0 0 0,0 0 0 0 0,0 0 0 0 0,-1-1-1 0 0,0 0 1 0 0,0-1 0 0 0,0 0 0 0 0,-1-1 0 0 0,0 0 0 0 0,-1 0 0 0 0,0-1 0 0 0,-1 0-1 0 0,4-5-64 0 0,-6 4 38 0 0,1 0 0 0 0,-2 0 1 0 0,1 0-1 0 0,-1-1 0 0 0,-1 1 0 0 0,0-1 0 0 0,-1 0 0 0 0,0 0 0 0 0,-1 0 0 0 0,0 0 0 0 0,-1 0 0 0 0,0 0 0 0 0,-2-6-38 0 0,2 13 35 0 0,0 0 0 0 0,-1 1 0 0 0,0-1 0 0 0,0 1 0 0 0,0-1 0 0 0,-1 1 0 0 0,0-1 0 0 0,1 1 0 0 0,-1 0 0 0 0,-1 0 0 0 0,1 0 0 0 0,-1 0 0 0 0,1 0 0 0 0,-1 0 0 0 0,0 1 0 0 0,-1-1 0 0 0,1 1 0 0 0,-1 0 0 0 0,1 0 0 0 0,-1 0 0 0 0,0 1 0 0 0,0-1 0 0 0,0 1 0 0 0,0 0 0 0 0,0 0 0 0 0,-1 0 0 0 0,1 1 0 0 0,-1-1 0 0 0,1 1 0 0 0,-1 0 0 0 0,1 0 0 0 0,-1 1 0 0 0,0-1 0 0 0,1 1 0 0 0,-2 0-35 0 0,-21 4 81 0 0,0 0 0 0 0,1 1 1 0 0,0 2-1 0 0,0 0 1 0 0,0 2-1 0 0,1 1 1 0 0,1 1-1 0 0,0 1 1 0 0,0 1-1 0 0,1 1 0 0 0,1 1 1 0 0,0 1-1 0 0,0 2-81 0 0,15-13 16 0 0,-1 1-1 0 0,1-1 1 0 0,0 2-1 0 0,0-1 1 0 0,0 1-1 0 0,1 0 0 0 0,0 0 1 0 0,1 1-1 0 0,0-1 1 0 0,0 1-1 0 0,0 1 1 0 0,1-1-1 0 0,0 0 0 0 0,1 1 1 0 0,0 0-1 0 0,0 0 1 0 0,1 0-1 0 0,0 0 1 0 0,1 1-1 0 0,0-1 0 0 0,0 4-15 0 0,4-8-44 0 0,1 0-1 0 0,0 0 1 0 0,1 0-1 0 0,-1-1 0 0 0,1 1 1 0 0,0-1-1 0 0,0 0 1 0 0,0-1-1 0 0,0 1 0 0 0,1-1 1 0 0,-1 0-1 0 0,1 0 0 0 0,0-1 1 0 0,0 1-1 0 0,0-2 1 0 0,0 1-1 0 0,0 0 0 0 0,1-1 1 0 0,-1 0-1 0 0,0-1 1 0 0,1 0-1 0 0,-1 0 0 0 0,0 0 1 0 0,1 0-1 0 0,-1-1 1 0 0,0 0-1 0 0,0 0 0 0 0,1-1 45 0 0,12 1-196 0 0,37 3-883 0 0,-1-4 1 0 0,0-2-1 0 0,-1-2 1 0 0,1-2-1 0 0,-1-3 0 0 0,-1-2 1 0 0,0-3-1 0 0,13-7 1079 0 0,32-17-1593 0 0,-46 18 566 0 0</inkml:trace>
  <inkml:trace contextRef="#ctx0" brushRef="#br0" timeOffset="-3687.71">5652 6320 3289 0 0,'-1'-4'180'0'0,"0"0"-1"0"0,-1 0 1 0 0,1 1 0 0 0,-1-1 0 0 0,0 1 0 0 0,0-1-1 0 0,0 1 1 0 0,0 0 0 0 0,-1 0 0 0 0,1 0 0 0 0,-1 0-1 0 0,0 0 1 0 0,0 0 0 0 0,0 1 0 0 0,0 0 0 0 0,0-1-1 0 0,-1 1 1 0 0,1 0 0 0 0,-1 1 0 0 0,1-1 0 0 0,-1 1 0 0 0,0-1-1 0 0,1 1 1 0 0,-1 0 0 0 0,0 0 0 0 0,0 1 0 0 0,0-1-1 0 0,0 1 1 0 0,0 0 0 0 0,0 0 0 0 0,0 0 0 0 0,0 1-1 0 0,0-1 1 0 0,1 1 0 0 0,-1 0 0 0 0,-3 1-180 0 0,-8 2 222 0 0,0 0 0 0 0,0 1 0 0 0,1 1 0 0 0,-1 0-1 0 0,1 1 1 0 0,1 0 0 0 0,-1 2 0 0 0,-10 8-222 0 0,-5 10 161 0 0,2 2 0 0 0,1 1 0 0 0,2 1 0 0 0,0 1 0 0 0,2 1 0 0 0,2 1 0 0 0,1 0 0 0 0,2 2 0 0 0,1 0 0 0 0,2 1 0 0 0,1 1 0 0 0,2 0 0 0 0,2 0 0 0 0,2 1 0 0 0,1 0 0 0 0,2 1 0 0 0,1-1 0 0 0,3 24-161 0 0,0-24-18 0 0,2-1-1 0 0,2 1 1 0 0,1-1-1 0 0,2 0 1 0 0,1 0-1 0 0,3-1 1 0 0,0-1-1 0 0,6 8 19 0 0,-15-38-241 0 0,0 0 0 0 0,0 0 0 0 0,1 0 0 0 0,-1-1 0 0 0,1 1-1 0 0,1-1 1 0 0,-1 0 0 0 0,1 0 0 0 0,0 0 0 0 0,0 0 0 0 0,0-1 0 0 0,1 1 0 0 0,-1-1 0 0 0,5 3 241 0 0,-4-11-4747 0 0,-6 2 3319 0 0</inkml:trace>
  <inkml:trace contextRef="#ctx0" brushRef="#br0" timeOffset="-3438.48">4921 7082 6249 0 0,'-71'-60'5656'0'0,"77"47"-4862"0"0,336-42-145 0 0,-256 47-2427 0 0,0-4 0 0 0,0-4 0 0 0,64-21 1778 0 0,-101 20-1517 0 0</inkml:trace>
  <inkml:trace contextRef="#ctx0" brushRef="#br0" timeOffset="-6286.413">422 6484 3209 0 0,'0'0'51'0'0,"0"0"0"0"0,0 1-1 0 0,-1-1 1 0 0,1 1 0 0 0,0-1 0 0 0,0 1 0 0 0,-1-1 0 0 0,1 0 0 0 0,0 1 0 0 0,-1-1 0 0 0,1 0 0 0 0,-1 0 0 0 0,1 1 0 0 0,0-1-1 0 0,-1 0 1 0 0,1 0 0 0 0,-1 1 0 0 0,1-1 0 0 0,-1 0 0 0 0,1 0 0 0 0,-1 0 0 0 0,1 0 0 0 0,-1 0 0 0 0,1 0 0 0 0,0 0 0 0 0,-1 1-1 0 0,1-2 1 0 0,-1 1 0 0 0,1 0 0 0 0,-1 0 0 0 0,1 0 0 0 0,-1 0 0 0 0,1 0 0 0 0,-1 0 0 0 0,1 0 0 0 0,-1-1 0 0 0,1 1 0 0 0,-1 0-1 0 0,1 0 1 0 0,0-1 0 0 0,-1 1 0 0 0,1 0 0 0 0,0 0 0 0 0,-1-1 0 0 0,1 1 0 0 0,-1 0 0 0 0,1-1 0 0 0,0 1 0 0 0,0-1 0 0 0,-1 1-1 0 0,1 0 1 0 0,0-1 0 0 0,0 1 0 0 0,0-1 0 0 0,-1 1 0 0 0,1-1 0 0 0,0 1 0 0 0,0-1 0 0 0,0 1 0 0 0,0-1 0 0 0,0 1 0 0 0,0-1 0 0 0,0 1-1 0 0,0-1-50 0 0,-18 43-166 0 0,41 193-4 0 0,57 87 392 0 0,-17-147 929 0 0,-60-171-1082 0 0,-1-1-1 0 0,1 1 0 0 0,0 0 1 0 0,0-1-1 0 0,1 1 0 0 0,-1-1 0 0 0,1 0 1 0 0,-1 0-1 0 0,1-1 0 0 0,0 1 1 0 0,0-1-1 0 0,0 0 0 0 0,1 0 1 0 0,-1 0-1 0 0,0 0 0 0 0,1-1 1 0 0,-1 0-1 0 0,1 0 0 0 0,-1 0 1 0 0,1 0-1 0 0,0-1 0 0 0,-1 0 1 0 0,1 0-1 0 0,0 0 0 0 0,-1 0 1 0 0,1-1-1 0 0,0 0 0 0 0,-1 0 0 0 0,1 0 1 0 0,-1 0-1 0 0,1-1 0 0 0,-1 0 1 0 0,0 0-1 0 0,0 0 0 0 0,0 0 1 0 0,0-1-1 0 0,0 1 0 0 0,0-1 1 0 0,-1 0-1 0 0,1 0 0 0 0,-1-1 1 0 0,0 1-1 0 0,0-1 0 0 0,1 0-68 0 0,20-22 95 0 0,-1-1 0 0 0,-1 0-1 0 0,-2-2 1 0 0,-1-1 0 0 0,-1 0-1 0 0,-1-1 1 0 0,-2-1 0 0 0,-1-1-1 0 0,-1 0 1 0 0,-2 0 0 0 0,-2-1-1 0 0,-1-1 1 0 0,-1 1 0 0 0,-2-1 0 0 0,-2 0-1 0 0,-1-1 1 0 0,-2 1 0 0 0,-1 0-1 0 0,-2 0 1 0 0,-1 0 0 0 0,-6-21-95 0 0,8 45-188 0 0,-1 1 0 0 0,0 0 0 0 0,-1-1 0 0 0,0 1 0 0 0,-1 1 0 0 0,0-1 0 0 0,-1 1 0 0 0,1-1 0 0 0,-2 2 0 0 0,1-1 1 0 0,-8-6 187 0 0,14 15-861 0 0,0 0-69 0 0,0 0 321 0 0,0 0-232 0 0,0 0-157 0 0</inkml:trace>
  <inkml:trace contextRef="#ctx0" brushRef="#br0" timeOffset="-5727.099">1129 6734 2833 0 0,'22'209'2516'0'0,"-18"-117"-2001"0"0,50 422 1444 0 0,-27-286 562 0 0,-40-201-881 0 0,11-35-1553 0 0,-13-460-522 0 0,16 327 379 0 0,-2 123 63 0 0,0-1 1 0 0,1 0 0 0 0,1 0-1 0 0,0 0 1 0 0,2 0 0 0 0,0 0-1 0 0,1 1 1 0 0,1 0-1 0 0,0 0 1 0 0,2 0 0 0 0,0 0-1 0 0,1 1 1 0 0,0 0 0 0 0,2 1-1 0 0,0 0 1 0 0,1 0 0 0 0,0 1-1 0 0,5-4-7 0 0,-14 18 0 0 0,0-1 0 0 0,0 0 0 0 0,0 1 0 0 0,0-1 0 0 0,0 1 0 0 0,0 0 0 0 0,0 0 0 0 0,0 0 0 0 0,0 0 0 0 0,1 0 0 0 0,-1 0 0 0 0,0 0 0 0 0,1 1 0 0 0,-1-1-1 0 0,1 1 1 0 0,-1 0 0 0 0,1 0 0 0 0,-1 0 0 0 0,1 0 0 0 0,-1 0 0 0 0,0 0 0 0 0,1 1 0 0 0,-1-1 0 0 0,1 1 0 0 0,-1-1 0 0 0,0 1 0 0 0,1 0 0 0 0,-1 0 0 0 0,0 0 0 0 0,0 1 0 0 0,0-1 0 0 0,0 0 0 0 0,0 1 0 0 0,0-1 0 0 0,0 1 0 0 0,0 0 0 0 0,-1-1-1 0 0,1 1 1 0 0,0 0 0 0 0,-1 0 0 0 0,0 0 0 0 0,1 0 0 0 0,-1 1 0 0 0,0-1 0 0 0,0 1 0 0 0,33 111 44 0 0,-33-99-32 0 0,-1 0 0 0 0,0 0 0 0 0,-1-1 1 0 0,0 1-1 0 0,-1 0 0 0 0,-1-1 1 0 0,0 1-1 0 0,-1-1 0 0 0,-1 0 1 0 0,0 0-1 0 0,-1 0 0 0 0,0-1 0 0 0,-1 0 1 0 0,-1 0-1 0 0,0-1 0 0 0,0 0 1 0 0,-2 0-1 0 0,-3 3-12 0 0,8-9-29 0 0,-1 0 0 0 0,0 0 0 0 0,0-1 0 0 0,0 0 0 0 0,0 0 0 0 0,-1-1 0 0 0,0 0 0 0 0,0 0 0 0 0,0 0 0 0 0,0-1 0 0 0,-1 0 0 0 0,1-1 0 0 0,-1 0 0 0 0,0 0 0 0 0,-6 1 29 0 0,9-16-3418 0 0,20-18 2422 0 0,1 8-358 0 0</inkml:trace>
  <inkml:trace contextRef="#ctx0" brushRef="#br0" timeOffset="-5256.617">1884 6428 6977 0 0,'14'40'3200'0'0,"-17"39"-2978"0"0,0-42-27 0 0,2 64 30 0 0,5 0 0 0 0,3 0 0 0 0,20 89-225 0 0,-18-69 1315 0 0,-14-115-735 0 0,4-21-129 0 0,-2-99-543 0 0,3 107 77 0 0,-1 0 0 0 0,0 0 1 0 0,0 0-1 0 0,-1 0 0 0 0,1 0 0 0 0,-2 0 1 0 0,1 1-1 0 0,-1-1 0 0 0,0 1 0 0 0,0-1 1 0 0,-1 1-1 0 0,0 0 0 0 0,0 0 0 0 0,0 1 1 0 0,-1-1-1 0 0,1 1 0 0 0,-2 0 0 0 0,1 0 1 0 0,0 1-1 0 0,-1-1 0 0 0,0 1 0 0 0,0 0 1 0 0,0 1-1 0 0,0-1 0 0 0,-1 1 0 0 0,1 1 1 0 0,-1-1-1 0 0,0 1 0 0 0,0 0 0 0 0,0 1 1 0 0,0 0-1 0 0,0 0 0 0 0,-6 0 15 0 0,-3 4 1 0 0,1 1-1 0 0,-1 1 1 0 0,1 0-1 0 0,0 1 1 0 0,1 1 0 0 0,-1 0-1 0 0,1 1 1 0 0,1 0-1 0 0,-1 1 1 0 0,2 1 0 0 0,-1 0-1 0 0,1 1 1 0 0,1 0-1 0 0,0 1 1 0 0,0 0 0 0 0,1 1-1 0 0,1 0 1 0 0,0 0-1 0 0,1 1 1 0 0,0 0 0 0 0,1 1-1 0 0,1-1 1 0 0,0 2-1 0 0,1-1 1 0 0,1 0 0 0 0,0 1-1 0 0,-1 15 0 0 0,3-25 15 0 0,0-1 0 0 0,1 1 0 0 0,-1-1 0 0 0,1 1 1 0 0,0 0-1 0 0,0 0 0 0 0,1-1 0 0 0,0 1 0 0 0,0 0 0 0 0,0 0 0 0 0,1 0 0 0 0,0-1 0 0 0,0 1 0 0 0,0 0 0 0 0,1-1 0 0 0,-1 1 0 0 0,2-1 1 0 0,-1 1-1 0 0,0-1 0 0 0,1 0 0 0 0,0 0 0 0 0,0 0 0 0 0,1 0 0 0 0,-1-1 0 0 0,1 1 0 0 0,0-1 0 0 0,0 0 0 0 0,1 0 0 0 0,-1 0 1 0 0,1-1-1 0 0,0 0 0 0 0,0 0 0 0 0,0 0 0 0 0,0 0 0 0 0,0-1 0 0 0,1 0 0 0 0,-1 0 0 0 0,1 0 0 0 0,4 0-15 0 0,11-3-178 0 0,1-2 0 0 0,-1-1 0 0 0,0 0 1 0 0,0-2-1 0 0,0 0 0 0 0,0-2 0 0 0,-1 0 0 0 0,-1-1 0 0 0,1-1 0 0 0,-2 0 0 0 0,1-2 0 0 0,13-11 178 0 0,152-109-7281 0 0,-163 120 6114 0 0</inkml:trace>
  <inkml:trace contextRef="#ctx0" brushRef="#br0" timeOffset="-4507.458">2131 7141 984 0 0,'22'87'6196'0'0,"-18"-48"-4650"0"0,-5-36-1479 0 0,1-1-1 0 0,-1 1 1 0 0,1-1 0 0 0,0 1-1 0 0,0-1 1 0 0,0 1 0 0 0,1-1-1 0 0,-1 1 1 0 0,0-1 0 0 0,1 0-1 0 0,0 1 1 0 0,-1-1 0 0 0,1 0-1 0 0,0 1 1 0 0,0-1 0 0 0,0 0-1 0 0,1 0 1 0 0,-1 0 0 0 0,1 0-1 0 0,-1 0 1 0 0,1 0 0 0 0,-1 0 0 0 0,1 0-1 0 0,0-1 1 0 0,0 1 0 0 0,0-1-1 0 0,0 1 1 0 0,0-1 0 0 0,0 0-1 0 0,0 0 1 0 0,1 0 0 0 0,-1 0-1 0 0,0 0 1 0 0,1 0 0 0 0,-1-1-1 0 0,1 1 1 0 0,-1-1 0 0 0,0 1-1 0 0,1-1 1 0 0,-1 0 0 0 0,1 0-1 0 0,-1 0 1 0 0,1-1 0 0 0,-1 1-1 0 0,1 0 1 0 0,-1-1 0 0 0,0 0 0 0 0,1 1-1 0 0,-1-1-66 0 0,21-14 5 0 0,-1-1 1 0 0,0-1-1 0 0,-1-1 0 0 0,-1 0 0 0 0,-1-2 1 0 0,-1 0-1 0 0,-1-1 0 0 0,0-1 0 0 0,-2-1 0 0 0,0 0 1 0 0,-1-2-6 0 0,10-82-415 0 0,-24 104 415 0 0,0 1 0 0 0,0-1-1 0 0,0 1 1 0 0,-1-1 0 0 0,1 1 0 0 0,-1 0 0 0 0,0-1 0 0 0,1 1 0 0 0,-1-1 0 0 0,0 1 0 0 0,0 0 0 0 0,-1 0-1 0 0,1 0 1 0 0,0 0 0 0 0,-1 0 0 0 0,1 0 0 0 0,-1 0 0 0 0,0 0 0 0 0,0 0 0 0 0,1 1 0 0 0,-1-1 0 0 0,0 1 0 0 0,0-1-1 0 0,-1 1 1 0 0,1 0 0 0 0,0 0 0 0 0,0 0 0 0 0,-1 0 0 0 0,1 0 0 0 0,0 0 0 0 0,-1 1 0 0 0,1-1 0 0 0,-1 1-1 0 0,1 0 1 0 0,-1-1 0 0 0,1 1 0 0 0,-1 0 0 0 0,1 1 0 0 0,-1-1 0 0 0,1 0 0 0 0,-3 1 0 0 0,-10 5 12 0 0,-1 0 0 0 0,1 1-1 0 0,1 0 1 0 0,-1 1 0 0 0,2 1 0 0 0,-1 0 0 0 0,1 1 0 0 0,0 1 0 0 0,1 0 0 0 0,0 0-1 0 0,1 1 1 0 0,0 1 0 0 0,1 0 0 0 0,1 0 0 0 0,-3 6-12 0 0,-9 6 101 0 0,18-21-84 0 0,0-2 5 0 0,-1 0 1 0 0,1 1-1 0 0,0-1 0 0 0,0 1 1 0 0,0 0-1 0 0,0 0 1 0 0,0 0-1 0 0,1 1 1 0 0,-1-1-1 0 0,1 0 1 0 0,0 1-1 0 0,0 0 1 0 0,0-1-1 0 0,1 1 1 0 0,-1 0-1 0 0,1 0 0 0 0,0 0 1 0 0,0 0-1 0 0,0 0 1 0 0,0 0-1 0 0,1 0 1 0 0,0 0-1 0 0,0 0 1 0 0,0 1-1 0 0,0-1 1 0 0,1 0-1 0 0,-1 0 1 0 0,1 0-1 0 0,0 0 0 0 0,1 0 1 0 0,-1 0-1 0 0,0 0 1 0 0,1-1-1 0 0,0 1 1 0 0,0 0-1 0 0,0-1 1 0 0,2 3-23 0 0,11-1 18 0 0,-1 0 1 0 0,1 0 0 0 0,0-1-1 0 0,1-1 1 0 0,-1-1-1 0 0,1 0 1 0 0,-1-1 0 0 0,1-1-1 0 0,-1 0 1 0 0,1-1-1 0 0,0-1 1 0 0,-1 0 0 0 0,0-1-1 0 0,0-1 1 0 0,0 0 0 0 0,12-5-19 0 0,-17 6 6 0 0,15-2-3 0 0,0-1 0 0 0,-1-1 0 0 0,0-1 0 0 0,-1-1 0 0 0,0-1 0 0 0,0-1 0 0 0,-1-1 0 0 0,0-1 0 0 0,-1-1 0 0 0,-1-1 0 0 0,0-1 0 0 0,-1-1 0 0 0,-1 0 0 0 0,-1-1 0 0 0,0-1 0 0 0,-1-1 0 0 0,-1 0 0 0 0,-1-1 0 0 0,-1-1 0 0 0,7-16-3 0 0,9-38 59 0 0,-3-1 0 0 0,-4-1 0 0 0,-3-1 1 0 0,-4-1-1 0 0,3-48-59 0 0,-17 53 213 0 0,-11 78-234 0 0,-17 70 69 0 0,4 0-1 0 0,3 2 1 0 0,3 1-1 0 0,3 0 1 0 0,4 0 0 0 0,3 2-1 0 0,3 36-47 0 0,3-100 34 0 0,2 0 0 0 0,0 0-1 0 0,0 0 1 0 0,1 0 0 0 0,1 0-1 0 0,1 0 1 0 0,-1-1 0 0 0,2 0 0 0 0,0 1-1 0 0,1-2 1 0 0,1 2-34 0 0,-5-9 21 0 0,1 0 0 0 0,1 0 0 0 0,-1-1 0 0 0,1 1 0 0 0,0-1 0 0 0,0 0 0 0 0,0 0 0 0 0,0 0 0 0 0,1 0 0 0 0,-1-1 0 0 0,1 0 0 0 0,0 0 0 0 0,0 0 0 0 0,0 0 0 0 0,1-1 0 0 0,-1 0 0 0 0,1 0 0 0 0,-1-1 0 0 0,1 1 0 0 0,-1-1 0 0 0,1 0 0 0 0,0-1 0 0 0,0 0 0 0 0,-1 1 0 0 0,1-2 0 0 0,0 1 0 0 0,3-1-21 0 0,12-3 17 0 0,0 0 1 0 0,-1-1 0 0 0,0-2-1 0 0,0 0 1 0 0,0-1 0 0 0,-1 0-1 0 0,0-2 1 0 0,0-1-1 0 0,-1 0 1 0 0,-1-1 0 0 0,0-1-1 0 0,-1 0 1 0 0,0-1 0 0 0,7-10-18 0 0,-18 19-3 0 0,0-1 1 0 0,0 0 0 0 0,-1 0 0 0 0,0-1 0 0 0,0 0 0 0 0,-1 1 0 0 0,0-1 0 0 0,0 0 0 0 0,0 0 0 0 0,-1-1 0 0 0,0 1 0 0 0,-1 0 0 0 0,1-1 0 0 0,-2 1-1 0 0,1-1 1 0 0,-1 1 0 0 0,0-1 0 0 0,0-1 2 0 0,0 8 0 0 0,0 0-1 0 0,-1 0 1 0 0,1 0-1 0 0,0 0 1 0 0,0 0-1 0 0,-1 0 1 0 0,1 1-1 0 0,0-1 1 0 0,-1 0-1 0 0,1 0 1 0 0,-1 0-1 0 0,1 0 1 0 0,-1 1-1 0 0,0-1 1 0 0,1 0 0 0 0,-1 1-1 0 0,0-1 1 0 0,1 0-1 0 0,-1 1 1 0 0,0-1-1 0 0,0 1 1 0 0,0-1-1 0 0,1 1 1 0 0,-1-1-1 0 0,0 1 1 0 0,0 0-1 0 0,0-1 1 0 0,0 1-1 0 0,0 0 1 0 0,0 0-1 0 0,0 0 1 0 0,0 0-1 0 0,1 0 1 0 0,-1 0-1 0 0,0 0 1 0 0,0 0-1 0 0,0 0 1 0 0,0 0-1 0 0,0 0 1 0 0,0 0-1 0 0,0 1 1 0 0,0-1-1 0 0,0 0 1 0 0,0 1 0 0 0,1-1-1 0 0,-1 1 1 0 0,0-1-1 0 0,0 1 1 0 0,0-1-1 0 0,1 1 1 0 0,-1 0-1 0 0,0-1 1 0 0,1 1-1 0 0,-1 0 1 0 0,1-1-1 0 0,-1 1 1 0 0,0 0-1 0 0,1 0 1 0 0,-42 43-28 0 0,34-31 45 0 0,0-1-1 0 0,1 2 1 0 0,1-1-1 0 0,0 1 0 0 0,0-1 1 0 0,1 2-1 0 0,1-1 1 0 0,0 0-1 0 0,2 1 1 0 0,-1 0-1 0 0,2-1 1 0 0,0 1-1 0 0,0 0 0 0 0,2 0 1 0 0,-1 0-1 0 0,2 0 1 0 0,0 0-1 0 0,4 11-16 0 0,-5-21-8 0 0,1 0 0 0 0,0 0 0 0 0,0 0 0 0 0,0 0-1 0 0,0 0 1 0 0,1 0 0 0 0,0-1 0 0 0,0 1 0 0 0,0-1-1 0 0,0 0 1 0 0,1 0 0 0 0,0 0 0 0 0,-1 0 0 0 0,2-1 0 0 0,-1 0-1 0 0,0 1 1 0 0,1-2 0 0 0,-1 1 0 0 0,1 0 0 0 0,0-1-1 0 0,0 0 1 0 0,0 0 0 0 0,0 0 0 0 0,0-1 0 0 0,0 0 0 0 0,0 0-1 0 0,1 0 1 0 0,-1 0 0 0 0,0-1 0 0 0,1 0 0 0 0,-1 0-1 0 0,0 0 1 0 0,1-1 0 0 0,-1 0 0 0 0,0 0 0 0 0,0 0 0 0 0,1-1 8 0 0,18-9-790 0 0,0-2 1 0 0,0 0 0 0 0,-2-1 0 0 0,0-2 0 0 0,-1 0 0 0 0,0-1-1 0 0,-1-1 1 0 0,9-12 789 0 0,-6 8-1641 0 0</inkml:trace>
  <inkml:trace contextRef="#ctx0" brushRef="#br0" timeOffset="-4260.367">2755 6667 9850 0 0,'-9'-3'871'0'0,"-60"-16"2435"0"0,-32-15-2841 0 0,102 34-472 0 0,-1-1 0 0 0,0 1-1 0 0,1 0 1 0 0,-1 0 0 0 0,0 0 0 0 0,0 0-1 0 0,1-1 1 0 0,-1 1 0 0 0,0 0-1 0 0,0 0 1 0 0,1-1 0 0 0,-1 1-1 0 0,0 0 1 0 0,0 0 0 0 0,1-1-1 0 0,-1 1 1 0 0,0 0 0 0 0,0-1-1 0 0,0 1 1 0 0,0 0 0 0 0,0-1 0 0 0,0 1-1 0 0,1 0 1 0 0,-1-1 0 0 0,0 1-1 0 0,0 0 1 0 0,0-1 0 0 0,0 1-1 0 0,0 0 1 0 0,0-1 0 0 0,0 1-1 0 0,0-1 1 0 0,-1 1 0 0 0,1 0-1 0 0,0-1 1 0 0,0 1 0 0 0,0 0-1 0 0,0-1 1 0 0,0 1 0 0 0,0 0 0 0 0,-1 0-1 0 0,1-1 1 0 0,0 1 0 0 0,0 0-1 0 0,-1-1 1 0 0,1 1 0 0 0,0 0-1 0 0,0 0 1 0 0,-1-1 0 0 0,1 1-1 0 0,0 0 1 0 0,-1 0 0 0 0,1 0 7 0 0,35-5-309 0 0,56 0-136 0 0,396-3-325 0 0,-157 24-3017 0 0,-279-13 2827 0 0</inkml:trace>
  <inkml:trace contextRef="#ctx0" brushRef="#br0" timeOffset="6345.567">9301 6515 2817 0 0,'-6'0'104'0'0,"0"1"1"0"0,-1-1-1 0 0,1 1 0 0 0,0 0 1 0 0,1 1-1 0 0,-1-1 1 0 0,0 1-1 0 0,0 0 1 0 0,1 1-1 0 0,-1-1 1 0 0,1 1-1 0 0,-1 0 0 0 0,1 0 1 0 0,0 1-1 0 0,0 0 1 0 0,1 0-1 0 0,-1 0 1 0 0,1 0-1 0 0,0 0 1 0 0,0 1-1 0 0,0 0 1 0 0,1 0-1 0 0,0 0 0 0 0,0 0 1 0 0,0 1-1 0 0,0-1 1 0 0,1 1-1 0 0,0 0-104 0 0,-10 13 355 0 0,0 0-1 0 0,2 1 1 0 0,0 0 0 0 0,2 1-1 0 0,0 0 1 0 0,1 0-1 0 0,1 1 1 0 0,1 0 0 0 0,-2 19-355 0 0,7-38 24 0 0,0-1 1 0 0,0 1 0 0 0,1-1 0 0 0,-1 1 0 0 0,1 0 0 0 0,-1-1 0 0 0,1 1-1 0 0,0-1 1 0 0,0 0 0 0 0,0 1 0 0 0,0-1 0 0 0,0 0 0 0 0,0 0 0 0 0,1 1 0 0 0,-1-1-1 0 0,1 0 1 0 0,0 0 0 0 0,0 0 0 0 0,-1-1 0 0 0,1 1 0 0 0,0 0 0 0 0,0-1-1 0 0,1 1 1 0 0,-1-1 0 0 0,0 0 0 0 0,0 0 0 0 0,1 0 0 0 0,-1 0 0 0 0,1 0-1 0 0,-1 0 1 0 0,1-1 0 0 0,-1 1 0 0 0,1-1 0 0 0,-1 1 0 0 0,1-1 0 0 0,-1 0-1 0 0,1 0 1 0 0,1-1-25 0 0,102-11 190 0 0,-91 7-173 0 0,0 0-1 0 0,-1-1 0 0 0,0-1 0 0 0,0-1 0 0 0,-1 0 0 0 0,1 0 0 0 0,-2-1 0 0 0,1-1 0 0 0,-1 0 0 0 0,-1-1 0 0 0,0 0 0 0 0,0-1 0 0 0,-1 0 0 0 0,-1 0 0 0 0,0-1 0 0 0,-1 0 0 0 0,0-1 1 0 0,-1 0-1 0 0,0 0 0 0 0,-2-1 0 0 0,1 0 0 0 0,-2 0 0 0 0,0 0 0 0 0,1-8-16 0 0,-2-2 25 0 0,-1 20-20 0 0,0-1 1 0 0,-1 1 0 0 0,0 0-1 0 0,0-1 1 0 0,-1 1 0 0 0,1-1-1 0 0,-1 1 1 0 0,0-1 0 0 0,-1 1-1 0 0,1-1 1 0 0,-1 1 0 0 0,0-1-1 0 0,-1 1 1 0 0,1 0-1 0 0,-1 0 1 0 0,0 0 0 0 0,0-1-1 0 0,-1 2 1 0 0,1-1 0 0 0,-1 0-1 0 0,0 0 1 0 0,-1 1 0 0 0,1 0-6 0 0,-4-2 0 0 0,0 1 1 0 0,0-1 0 0 0,0 2 0 0 0,-1-1 0 0 0,0 1 0 0 0,0 0 0 0 0,0 1 0 0 0,0 0 0 0 0,-1 0-1 0 0,1 1 1 0 0,-1 0 0 0 0,0 0 0 0 0,1 1 0 0 0,-1 0 0 0 0,0 1 0 0 0,0 0 0 0 0,0 0 0 0 0,0 1-1 0 0,1 0 1 0 0,-1 0 0 0 0,0 1-1 0 0,-8 3 45 0 0,1 1 0 0 0,-1 1 0 0 0,1 1 0 0 0,0 0 0 0 0,1 1 0 0 0,0 0 0 0 0,1 1 0 0 0,0 1 0 0 0,0 1 0 0 0,1 0 0 0 0,0 0 0 0 0,2 1 0 0 0,-1 1 0 0 0,1 0 0 0 0,1 0 0 0 0,1 1 0 0 0,0 1 0 0 0,1-1 0 0 0,0 1 0 0 0,1 1 0 0 0,1-1 0 0 0,1 1 0 0 0,0 0 0 0 0,2 1 0 0 0,0-1 0 0 0,0 1 0 0 0,1 3-45 0 0,3-15 4 0 0,-1-1-1 0 0,1 0 0 0 0,0 1 1 0 0,0-1-1 0 0,0 0 0 0 0,1 0 1 0 0,0 0-1 0 0,0 0 0 0 0,0 0 1 0 0,1-1-1 0 0,-1 1 0 0 0,1-1 1 0 0,0 1-1 0 0,0-1 0 0 0,1 0 1 0 0,-1 0-1 0 0,1 0 0 0 0,0-1 1 0 0,0 1-1 0 0,0-1 0 0 0,1 0 1 0 0,-1 0-1 0 0,1-1 0 0 0,0 1 1 0 0,-1-1-1 0 0,1 0 0 0 0,0 0 1 0 0,0-1-1 0 0,1 1 0 0 0,-1-1 1 0 0,0 0-1 0 0,0-1 0 0 0,1 1 1 0 0,-1-1-1 0 0,0 0 0 0 0,0 0 1 0 0,1-1-1 0 0,-1 1 0 0 0,0-1 1 0 0,2-1-4 0 0,17-7-454 0 0,0 0 1 0 0,-1-2 0 0 0,-1-1 0 0 0,0 0-1 0 0,0-2 1 0 0,-1 0 0 0 0,-1-2 0 0 0,9-9 453 0 0,-7 8-749 0 0,46-56-1286 0 0,-48 43 1239 0 0</inkml:trace>
  <inkml:trace contextRef="#ctx0" brushRef="#br0" timeOffset="6625.314">9618 6222 1136 0 0,'8'-104'5156'0'0,"-13"148"-1547"0"0,-5 41-3032 0 0,-56 166 612 0 0,46-189-1069 0 0,2 0-1 0 0,3 1 1 0 0,3 1 0 0 0,3 0-1 0 0,2 4-119 0 0,6-65-17 0 0,1 0 0 0 0,-1 0 0 0 0,1 1 0 0 0,-1-1 0 0 0,1 0 0 0 0,0 0 0 0 0,0 1 0 0 0,1-1 0 0 0,-1 0 0 0 0,1 0 0 0 0,0 0 0 0 0,0 0 0 0 0,0 1 0 0 0,0-1 0 0 0,0 0 0 0 0,0-1 0 0 0,1 1 0 0 0,0 0 0 0 0,-1 0 0 0 0,1-1 0 0 0,0 1 0 0 0,0-1 0 0 0,1 1 0 0 0,-1-1 0 0 0,0 0 0 0 0,1 0 0 0 0,-1 0 0 0 0,1 0 0 0 0,0 0 0 0 0,0-1 0 0 0,0 1 0 0 0,-1-1 0 0 0,1 0 0 0 0,1 0 0 0 0,-1 0 0 0 0,0 0 0 0 0,0 0 0 0 0,0-1 0 0 0,0 1 0 0 0,1-1 0 0 0,-1 0 0 0 0,0 0 0 0 0,0 0 0 0 0,1-1 0 0 0,1 1 17 0 0,103-47-3553 0 0,-85 30 2567 0 0</inkml:trace>
  <inkml:trace contextRef="#ctx0" brushRef="#br0" timeOffset="6874.429">9863 6793 3473 0 0,'-27'64'5348'0'0,"0"7"-2849"0"0,27-70-2490 0 0,0-1 1 0 0,0 1-1 0 0,-1 0 1 0 0,1-1-1 0 0,0 1 1 0 0,0 0 0 0 0,0-1-1 0 0,0 1 1 0 0,0 0-1 0 0,0 0 1 0 0,0-1-1 0 0,0 1 1 0 0,0 0-1 0 0,0-1 1 0 0,1 1-1 0 0,-1 0 1 0 0,0-1 0 0 0,0 1-1 0 0,1-1 1 0 0,-1 1-1 0 0,0 0 1 0 0,1-1-1 0 0,-1 1 1 0 0,0-1-1 0 0,1 1 1 0 0,-1-1-1 0 0,1 1 1 0 0,-1-1 0 0 0,1 1-1 0 0,-1-1 1 0 0,1 0-1 0 0,0 1 1 0 0,-1-1-1 0 0,1 0 1 0 0,-1 1-1 0 0,1-1 1 0 0,0 0-1 0 0,-1 0 1 0 0,1 1 0 0 0,0-1-1 0 0,-1 0 1 0 0,1 0-1 0 0,0 0 1 0 0,-1 0-1 0 0,1 0 1 0 0,0 0-1 0 0,-1 0 1 0 0,1 0-1 0 0,0 0 1 0 0,-1 0 0 0 0,1-1-1 0 0,0 1 1 0 0,-1 0-1 0 0,1 0 1 0 0,0-1-1 0 0,-1 1 1 0 0,1 0-1 0 0,-1-1 1 0 0,1 1-1 0 0,-1 0 1 0 0,1-1 0 0 0,-1 1-1 0 0,1-1 1 0 0,-1 1-1 0 0,1-1 1 0 0,-1 1-1 0 0,1-1 1 0 0,-1 1-1 0 0,0-1-9 0 0,42-29 65 0 0,-21 12-59 0 0,0-1 0 0 0,-1-1 1 0 0,-1-1-1 0 0,-1 0 1 0 0,-1-2-1 0 0,-1 0 0 0 0,0 0 1 0 0,-2-2-1 0 0,-1 0 1 0 0,3-12-7 0 0,-11 27 1 0 0,-1 0 1 0 0,0-1 0 0 0,0 0 0 0 0,-2 0 0 0 0,1 0-1 0 0,-1 0 1 0 0,-1 0 0 0 0,0 0 0 0 0,-1-1 0 0 0,0 1-1 0 0,0 0 1 0 0,-1 0 0 0 0,-1-1 0 0 0,-1-4-2 0 0,2 12 18 0 0,-1 1 1 0 0,1 0-1 0 0,-1 0 1 0 0,0 1 0 0 0,0-1-1 0 0,0 0 1 0 0,0 0-1 0 0,-1 1 1 0 0,1 0-1 0 0,0-1 1 0 0,-1 1-1 0 0,0 0 1 0 0,0 0-1 0 0,1 0 1 0 0,-1 1-1 0 0,0-1 1 0 0,0 1-1 0 0,-1-1 1 0 0,1 1-1 0 0,0 0 1 0 0,0 0-1 0 0,-1 1 1 0 0,1-1-1 0 0,0 1 1 0 0,-1-1-1 0 0,1 1 1 0 0,0 0-1 0 0,-1 0 1 0 0,1 1-1 0 0,-1-1 1 0 0,1 1-1 0 0,0-1 1 0 0,0 1-1 0 0,-1 0 1 0 0,0 1-19 0 0,-112 48 820 0 0,78-23-646 0 0,0 1-1 0 0,1 2 0 0 0,2 2 1 0 0,2 1-1 0 0,-19 24-173 0 0,0 27 5 0 0,51-83-45 0 0,0 1-1 0 0,1-1 0 0 0,0 1 0 0 0,-1 0 0 0 0,1-1 0 0 0,0 1 0 0 0,0 0 0 0 0,0-1 0 0 0,0 1 0 0 0,0 0 0 0 0,0-1 0 0 0,0 1 0 0 0,1-1 1 0 0,-1 1-1 0 0,1 0 0 0 0,-1-1 0 0 0,1 1 0 0 0,0-1 0 0 0,-1 1 0 0 0,1-1 0 0 0,0 1 0 0 0,0-1 0 0 0,0 0 0 0 0,0 1 0 0 0,0-1 1 0 0,0 0-1 0 0,1 0 0 0 0,-1 0 0 0 0,0 0 0 0 0,0 0 0 0 0,1 0 0 0 0,-1 0 0 0 0,1 0 0 0 0,-1 0 0 0 0,1-1 0 0 0,-1 1 0 0 0,1-1 1 0 0,0 1-1 0 0,-1-1 0 0 0,1 1 0 0 0,-1-1 0 0 0,1 0 0 0 0,0 0 0 0 0,-1 0 0 0 0,1 0 0 0 0,0 0 0 0 0,0 0 41 0 0,81-12-2780 0 0,-54 1 1828 0 0,3-3-199 0 0</inkml:trace>
  <inkml:trace contextRef="#ctx0" brushRef="#br0" timeOffset="7171.815">10153 6734 1280 0 0,'5'3'284'0'0,"0"1"-1"0"0,-1 0 1 0 0,1 0-1 0 0,-1 1 1 0 0,0-1-1 0 0,0 1 1 0 0,0 0-1 0 0,0 0 1 0 0,-1 0-1 0 0,0 0 1 0 0,0 1 0 0 0,-1 0-1 0 0,1-1 1 0 0,-1 1-1 0 0,-1 0 1 0 0,1 0-1 0 0,-1 0 1 0 0,0 0-1 0 0,0 0 1 0 0,0 0-1 0 0,-1 0 1 0 0,0 1-1 0 0,-1-1 1 0 0,1 0-1 0 0,-1 0 1 0 0,0 0-1 0 0,0 0 1 0 0,-1 0-1 0 0,0 0 1 0 0,0 0-1 0 0,0-1 1 0 0,-3 5-284 0 0,-35 51 2576 0 0,41-71-2344 0 0,157-225-1022 0 0,-147 215 727 0 0,1 1 0 0 0,1 1 0 0 0,1 0 0 0 0,0 1 0 0 0,2 1 0 0 0,0 0 1 0 0,7-5 62 0 0,-21 19 7 0 0,1 1 1 0 0,-1-1 0 0 0,1 1 0 0 0,-1 0-1 0 0,1-1 1 0 0,-1 1 0 0 0,1 0 0 0 0,0 1-1 0 0,-1-1 1 0 0,1 0 0 0 0,0 1 0 0 0,0-1 0 0 0,0 1-1 0 0,0 0 1 0 0,-1 0 0 0 0,1 0 0 0 0,0 1-1 0 0,0-1 1 0 0,0 1 0 0 0,0-1 0 0 0,-1 1-1 0 0,1 0 1 0 0,0 0 0 0 0,-1 0 0 0 0,1 0-1 0 0,-1 1 1 0 0,1-1 0 0 0,-1 1 0 0 0,0-1 0 0 0,1 1-1 0 0,-1 0 1 0 0,0 0 0 0 0,0 0 0 0 0,0 0-1 0 0,0 0 1 0 0,-1 1 0 0 0,1-1 0 0 0,-1 0-1 0 0,1 1 1 0 0,-1-1 0 0 0,0 1 0 0 0,0 0 0 0 0,0-1-1 0 0,0 1 1 0 0,0 0 0 0 0,-1 0 0 0 0,1-1-1 0 0,-1 1 1 0 0,0 0 0 0 0,0 0 0 0 0,0 2-8 0 0,8 35 78 0 0,-2 0 0 0 0,-1 1 0 0 0,-3 0 0 0 0,-1-1 1 0 0,-5 37-79 0 0,2 16 41 0 0,2-91-154 0 0,0 0-1 0 0,0 0 1 0 0,0 0 0 0 0,0 0 0 0 0,0 0 0 0 0,1 0 0 0 0,-1 0 0 0 0,0 0 0 0 0,1 1-1 0 0,0-1 1 0 0,-1 0 0 0 0,1-1 0 0 0,0 1 0 0 0,0 0 0 0 0,0 0 0 0 0,1 0-1 0 0,-1 0 1 0 0,0-1 0 0 0,1 1 0 0 0,-1-1 0 0 0,1 1 0 0 0,-1-1 0 0 0,1 1-1 0 0,-1-1 1 0 0,1 0 0 0 0,0 0 0 0 0,0 0 0 0 0,0 0 0 0 0,0 0 0 0 0,0 0 0 0 0,0-1-1 0 0,0 1 1 0 0,0-1 0 0 0,0 1 0 0 0,0-1 0 0 0,1 1 113 0 0,10 1-1348 0 0</inkml:trace>
  <inkml:trace contextRef="#ctx0" brushRef="#br0" timeOffset="7452.055">10994 6793 6777 0 0,'27'-37'4475'0'0,"3"-3"-4186"0"0,10 5-364 0 0,-30 28 75 0 0,0 0 0 0 0,-1-1 0 0 0,1 0 0 0 0,-2-1 1 0 0,1 0-1 0 0,-1 0 0 0 0,-1-1 0 0 0,0 0 0 0 0,0 0 0 0 0,-1 0 0 0 0,0-1 1 0 0,-1 0-1 0 0,0 0 0 0 0,0-3 0 0 0,-5 12 36 0 0,-1 1 0 0 0,1-1 0 0 0,-1 0-1 0 0,0 1 1 0 0,0-1 0 0 0,0 1 0 0 0,0-1 0 0 0,0 1 0 0 0,0-1 0 0 0,0 1 0 0 0,0 0 0 0 0,0-1 0 0 0,-1 1 0 0 0,1 0 0 0 0,0 0 0 0 0,-1 0 0 0 0,1 0-1 0 0,-1 0 1 0 0,1 1 0 0 0,-1-1 0 0 0,0 0 0 0 0,1 1 0 0 0,-1-1 0 0 0,0 1 0 0 0,0-1 0 0 0,1 1 0 0 0,-1 0 0 0 0,0 0 0 0 0,0 0 0 0 0,1 0 0 0 0,-1 0-1 0 0,0 0 1 0 0,0 0 0 0 0,1 0 0 0 0,-1 1 0 0 0,0-1 0 0 0,1 1 0 0 0,-1-1 0 0 0,0 1 0 0 0,1 0 0 0 0,-1 0 0 0 0,1 0 0 0 0,-1 0 0 0 0,1 0 0 0 0,-1 0-1 0 0,1 0 1 0 0,0 0 0 0 0,-1 0 0 0 0,1 1 0 0 0,0-1-36 0 0,-12 12 172 0 0,0 0-1 0 0,1 0 0 0 0,1 1 1 0 0,0 0-1 0 0,1 1 1 0 0,0 0-1 0 0,2 1 0 0 0,0 0 1 0 0,0 0-1 0 0,1 1 1 0 0,0 5-172 0 0,-6 7 148 0 0,-24 93 227 0 0,36-118-372 0 0,0 1 0 0 0,0-1 1 0 0,1 1-1 0 0,0 0 0 0 0,0-1 0 0 0,0 1 1 0 0,0-1-1 0 0,1 1 0 0 0,0 0 0 0 0,0-1 0 0 0,0 0 1 0 0,0 1-1 0 0,1-1 0 0 0,0 0 0 0 0,0 1 1 0 0,0-1-1 0 0,0 0 0 0 0,0 0 0 0 0,1-1 0 0 0,0 1 1 0 0,0 0-1 0 0,0-1 0 0 0,0 0 0 0 0,0 0 0 0 0,1 0 1 0 0,0 0-4 0 0,9 4-427 0 0,1-1 0 0 0,0 0 0 0 0,0-1 0 0 0,0 0 0 0 0,1-2 0 0 0,-1 1 1 0 0,1-2-1 0 0,0 0 0 0 0,0-1 0 0 0,8 0 427 0 0,18 2-1286 0 0,-12 1-210 0 0</inkml:trace>
  <inkml:trace contextRef="#ctx0" brushRef="#br0" timeOffset="8029.467">12256 6850 4369 0 0,'17'-18'401'0'0,"-2"0"0"0"0,0-1 0 0 0,-2 0 0 0 0,0-1 0 0 0,-1-1 0 0 0,-1 0 0 0 0,-1 0 0 0 0,-1-1 0 0 0,0-1 0 0 0,-2 1 0 0 0,-1-1 0 0 0,1-11-401 0 0,-6 33 26 0 0,0-1 0 0 0,-1 1 1 0 0,1 0-1 0 0,-1-1 1 0 0,1 1-1 0 0,-1 0 0 0 0,0-1 1 0 0,0 1-1 0 0,1-1 1 0 0,-1 1-1 0 0,0-1 0 0 0,0 1 1 0 0,0 0-1 0 0,-1-1 1 0 0,1 1-1 0 0,0-1 0 0 0,0 1 1 0 0,-1 0-1 0 0,1-1 0 0 0,-1 1 1 0 0,1 0-1 0 0,-1-1 1 0 0,0 1-1 0 0,1 0 0 0 0,-1 0 1 0 0,0 0-1 0 0,0 0 1 0 0,0-1-1 0 0,0 1 0 0 0,0 0 1 0 0,0 1-1 0 0,0-1 1 0 0,0 0-1 0 0,-1 0 0 0 0,1 0 1 0 0,0 1-1 0 0,0-1 1 0 0,-1 0-1 0 0,1 1 0 0 0,0-1 1 0 0,-1 1-1 0 0,1 0 0 0 0,0-1 1 0 0,-1 1-1 0 0,1 0 1 0 0,-1 0-1 0 0,1 0 0 0 0,0 0 1 0 0,-1 0-1 0 0,1 0 1 0 0,-1 0-1 0 0,1 1 0 0 0,0-1 1 0 0,-1 0-1 0 0,1 1 1 0 0,-1-1-1 0 0,1 1-26 0 0,-28 13 257 0 0,1 1 1 0 0,1 1-1 0 0,1 2 1 0 0,0 0-1 0 0,1 2 0 0 0,1 1 1 0 0,1 1-1 0 0,1 0 0 0 0,1 2 1 0 0,0 1-258 0 0,8-12 64 0 0,1 1 0 0 0,0 0 0 0 0,1 1-1 0 0,1 0 1 0 0,0 1 0 0 0,1 0 0 0 0,1 0 0 0 0,1 1 0 0 0,0 0 0 0 0,1 0 0 0 0,-3 13-64 0 0,9-29-2 0 0,-1 1 1 0 0,1 0 0 0 0,-1 0 0 0 0,1 0-1 0 0,0-1 1 0 0,-1 1 0 0 0,1 0-1 0 0,0 0 1 0 0,0 0 0 0 0,0-1 0 0 0,1 1-1 0 0,-1 0 1 0 0,0 0 0 0 0,1 0-1 0 0,-1-1 1 0 0,1 1 0 0 0,-1 0 0 0 0,1 0-1 0 0,0-1 1 0 0,0 1 0 0 0,0-1-1 0 0,0 1 1 0 0,0-1 0 0 0,0 1-1 0 0,0-1 1 0 0,0 0 0 0 0,1 1 0 0 0,-1-1-1 0 0,1 0 1 0 0,-1 0 0 0 0,1 0-1 0 0,-1 0 1 0 0,1 0 0 0 0,-1 0 0 0 0,1 0-1 0 0,0-1 1 0 0,-1 1 0 0 0,1-1-1 0 0,0 1 1 0 0,0-1 0 0 0,0 0 0 0 0,-1 1-1 0 0,1-1 1 0 0,0 0 0 0 0,0 0-1 0 0,0 0 1 0 0,0 0 0 0 0,-1-1 0 0 0,1 1-1 0 0,0-1 1 0 0,0 1 0 0 0,0-1 1 0 0,92-30-589 0 0,102-86-688 0 0,-195 116 1317 0 0,-1 0-31 0 0,0 1-1 0 0,1-1 0 0 0,-1 1 0 0 0,0-1 1 0 0,0 1-1 0 0,1-1 0 0 0,-1 1 1 0 0,0 0-1 0 0,1-1 0 0 0,-1 1 0 0 0,1-1 1 0 0,-1 1-1 0 0,0 0 0 0 0,1 0 1 0 0,-1-1-1 0 0,1 1 0 0 0,-1 0 0 0 0,1 0 1 0 0,-1-1-1 0 0,1 1 0 0 0,-1 0 1 0 0,1 0-1 0 0,-1 0 0 0 0,1 0 0 0 0,-1 0 1 0 0,1 0-1 0 0,-1 0 0 0 0,1 0 0 0 0,0 0 1 0 0,-1 0-1 0 0,1 0 0 0 0,-1 0 1 0 0,1 0-1 0 0,-1 0 0 0 0,1 0 0 0 0,-1 1 1 0 0,1-1-1 0 0,-1 0 0 0 0,1 0 1 0 0,-1 1-1 0 0,1-1 0 0 0,-1 0 0 0 0,0 0 1 0 0,1 1-1 0 0,-1-1 0 0 0,1 1 0 0 0,-1-1 1 0 0,0 0-1 0 0,1 1 0 0 0,-1-1 1 0 0,0 1-1 0 0,1-1 0 0 0,-1 1 0 0 0,0-1 1 0 0,0 1-1 0 0,0-1 0 0 0,0 1 1 0 0,1-1-1 0 0,-1 1 0 0 0,0-1 0 0 0,0 1 1 0 0,0-1-9 0 0,-17 136 1040 0 0,16-134-1040 0 0,1-1 1 0 0,0 0-1 0 0,0 0 0 0 0,0 0 1 0 0,0 1-1 0 0,1-1 1 0 0,-1 0-1 0 0,0 0 0 0 0,0 0 1 0 0,1 1-1 0 0,-1-1 1 0 0,1 0-1 0 0,-1 0 0 0 0,1 0 1 0 0,-1 0-1 0 0,1 0 1 0 0,0 0-1 0 0,-1 0 0 0 0,1 0 1 0 0,0 0-1 0 0,0 0 0 0 0,0 0 1 0 0,0-1-1 0 0,0 1 1 0 0,0 0-1 0 0,0-1 0 0 0,0 1 1 0 0,0 0-1 0 0,0-1 1 0 0,0 1-1 0 0,0-1 0 0 0,0 0 1 0 0,0 1-1 0 0,1-1 1 0 0,-1 0-1 0 0,0 0 0 0 0,0 0 1 0 0,0 1-1 0 0,1-1 0 0 0,-1-1 1 0 0,0 1-1 0 0,0 0 1 0 0,0 0-1 0 0,1 0 0 0 0,-1-1 1 0 0,0 1-1 0 0,0 0 1 0 0,0-1-1 0 0,0 1 0 0 0,0-1 1 0 0,0 1-1 0 0,1-2 0 0 0,56-35-1007 0 0,76-116-3703 0 0,-22-41 19 0 0,-32 50 3860 0 0,11 8 3966 0 0,-36 47 2098 0 0,-65 111-2258 0 0,-33 64-1227 0 0,24-57-1688 0 0,1 0 0 0 0,1 2 0 0 0,1 0-1 0 0,2 1 1 0 0,2 0 0 0 0,0 1 0 0 0,3 0 0 0 0,0 1-1 0 0,3 0 1 0 0,0 0 0 0 0,2 0 0 0 0,2 1-1 0 0,1 0 1 0 0,2-1 0 0 0,1 1 0 0 0,2-1 0 0 0,6 25-60 0 0,23 12-1361 0 0,-30-68 1059 0 0,0 1 0 0 0,0 0 0 0 0,0-1 0 0 0,1 1 1 0 0,0-1-1 0 0,-1 0 0 0 0,1-1 0 0 0,0 1 0 0 0,0 0 1 0 0,1-1-1 0 0,-1 0 0 0 0,0 0 0 0 0,1 0 1 0 0,-1-1-1 0 0,1 0 0 0 0,0 0 0 0 0,-1 0 0 0 0,1 0 1 0 0,0 0-1 0 0,0-1 0 0 0,-1 0 0 0 0,6-1 302 0 0,9-1-1766 0 0</inkml:trace>
  <inkml:trace contextRef="#ctx0" brushRef="#br0" timeOffset="8293.777">12774 6369 10498 0 0,'-14'-11'4153'0'0,"-9"-2"-3025"0"0,8 4-904 0 0,-1-3-48 0 0,3 6-40 0 0,10 4-23 0 0,6 2-113 0 0,16 0-217 0 0,2-1-95 0 0,14 1-104 0 0,8-2-112 0 0,4 2-352 0 0,3 0-248 0 0,9-5-337 0 0,1 2-399 0 0,6 2 1200 0 0,-3-6-824 0 0,3 6-209 0 0</inkml:trace>
  <inkml:trace contextRef="#ctx0" brushRef="#br0" timeOffset="9097.158">13768 6399 3161 0 0,'-14'5'449'0'0,"1"1"0"0"0,0 1 1 0 0,1 0-1 0 0,-1 0 0 0 0,1 1 1 0 0,1 1-1 0 0,0 0 0 0 0,0 0 1 0 0,0 1-1 0 0,1 1 0 0 0,1 0 1 0 0,0 0-1 0 0,0 0 0 0 0,0 3-449 0 0,9-14 20 0 0,-1 1 1 0 0,0-1-1 0 0,0 1 0 0 0,1-1 0 0 0,-1 1 0 0 0,0-1 0 0 0,1 1 0 0 0,-1-1 0 0 0,0 1 0 0 0,1 0 0 0 0,-1 0 1 0 0,1-1-1 0 0,-1 1 0 0 0,1 0 0 0 0,-1 0 0 0 0,1-1 0 0 0,0 1 0 0 0,-1 0 0 0 0,1 0 0 0 0,0 0 0 0 0,0-1 1 0 0,-1 1-1 0 0,1 0 0 0 0,0 0 0 0 0,0 0 0 0 0,0 0 0 0 0,0 0 0 0 0,0 0 0 0 0,0 0 0 0 0,0-1 0 0 0,1 1 1 0 0,-1 0-1 0 0,0 0 0 0 0,0 0 0 0 0,1 0 0 0 0,-1-1 0 0 0,0 1 0 0 0,1 0 0 0 0,-1 0 0 0 0,1-1 0 0 0,-1 1 1 0 0,1 0-1 0 0,0-1 0 0 0,-1 1 0 0 0,1 0 0 0 0,0-1 0 0 0,-1 1 0 0 0,1-1 0 0 0,0 1 0 0 0,-1-1 0 0 0,1 1 1 0 0,0-1-1 0 0,0 0 0 0 0,0 1 0 0 0,-1-1 0 0 0,1 0 0 0 0,0 0 0 0 0,0 1 0 0 0,0-1 0 0 0,0 0 0 0 0,0 0 1 0 0,0 0-1 0 0,-1 0 0 0 0,1 0 0 0 0,1 0-20 0 0,58-12 555 0 0,156-113-511 0 0,-211 121-65 0 0,5-2-56 0 0,0-1 1 0 0,0 0 0 0 0,-1 0 0 0 0,0-1 0 0 0,0-1 0 0 0,-1 1 0 0 0,0-1 0 0 0,0-1-1 0 0,-1 0 1 0 0,4-7 76 0 0,-11 17 8 0 0,0 0-1 0 0,0 0 1 0 0,-1 1-1 0 0,1-1 1 0 0,0 0-1 0 0,0 0 0 0 0,-1 0 1 0 0,1 0-1 0 0,0 0 1 0 0,0 0-1 0 0,0 0 1 0 0,-1 0-1 0 0,1 0 1 0 0,0 0-1 0 0,0 0 0 0 0,-1 0 1 0 0,1 0-1 0 0,0 0 1 0 0,0 0-1 0 0,-1 0 1 0 0,1 0-1 0 0,0 0 1 0 0,0 0-1 0 0,-1 0 0 0 0,1 0 1 0 0,0 0-1 0 0,0 0 1 0 0,-1 0-1 0 0,1 0 1 0 0,0-1-1 0 0,0 1 1 0 0,0 0-1 0 0,-1 0 1 0 0,1 0-1 0 0,0 0 0 0 0,0-1 1 0 0,0 1-1 0 0,0 0 1 0 0,-1 0-1 0 0,1 0 1 0 0,0-1-8 0 0,-43 56 321 0 0,1 2 0 0 0,4 1 0 0 0,2 2 0 0 0,2 2 1 0 0,3 1-1 0 0,-4 21-321 0 0,13 16 229 0 0,23-98-225 0 0,0 0 1 0 0,0-1-1 0 0,1 1 0 0 0,-1 0 0 0 0,1-1 0 0 0,-1 1 1 0 0,1-1-1 0 0,0 0 0 0 0,-1 1 0 0 0,1-1 0 0 0,0 0 1 0 0,0 0-1 0 0,0 0 0 0 0,0-1 0 0 0,0 1 1 0 0,0 0-1 0 0,0-1 0 0 0,0 1 0 0 0,0-1 0 0 0,1 0 1 0 0,-1 1-1 0 0,0-1 0 0 0,0 0 0 0 0,0 0 0 0 0,0-1 1 0 0,0 1-1 0 0,1 0 0 0 0,-1-1 0 0 0,0 1 1 0 0,0-1-1 0 0,0 0 0 0 0,0 0 0 0 0,0 1 0 0 0,0-1 1 0 0,0-1-1 0 0,-1 1 0 0 0,1 0 0 0 0,0 0 0 0 0,0-1 1 0 0,-1 1-1 0 0,1-1 0 0 0,-1 1 0 0 0,0-1 0 0 0,1 0-4 0 0,350-244-1733 0 0,-343 240 1702 0 0,1 1-1 0 0,0 0 1 0 0,0 0 0 0 0,0 1-1 0 0,0 1 1 0 0,1 0 0 0 0,-1 0 0 0 0,1 1-1 0 0,0 0 1 0 0,0 1 0 0 0,2 0 31 0 0,-10 4 27 0 0,0 0 1 0 0,-1 1-1 0 0,1-1 1 0 0,-1 1-1 0 0,1 0 0 0 0,-1 0 1 0 0,0 0-1 0 0,0 0 1 0 0,-1 0-1 0 0,1 0 1 0 0,-1 0-1 0 0,0 0 1 0 0,0 1-1 0 0,0-1 0 0 0,-1 0 1 0 0,1 1-1 0 0,-1-1 1 0 0,0 1-1 0 0,-1-1 1 0 0,1 0-1 0 0,-1 1 1 0 0,0-1-1 0 0,0 0 1 0 0,0 1-1 0 0,0-1 0 0 0,-1 0 1 0 0,0 0-1 0 0,1 0 1 0 0,-2 0-28 0 0,2 0 29 0 0,-52 184 866 0 0,53-187-891 0 0,-1-1 0 0 0,1 1 0 0 0,0-1-1 0 0,-1 1 1 0 0,1 0 0 0 0,0-1 0 0 0,-1 1 0 0 0,1 0 0 0 0,0-1-1 0 0,0 1 1 0 0,0 0 0 0 0,0-1 0 0 0,-1 1 0 0 0,1 0 0 0 0,0-1-1 0 0,0 1 1 0 0,0 0 0 0 0,0-1 0 0 0,1 1 0 0 0,-1 0-1 0 0,0-1 1 0 0,0 1 0 0 0,0 0 0 0 0,1-1 0 0 0,-1 1 0 0 0,0 0-1 0 0,0-1 1 0 0,1 1 0 0 0,-1-1 0 0 0,1 1 0 0 0,-1 0 0 0 0,0-1-1 0 0,1 1 1 0 0,-1-1 0 0 0,1 1 0 0 0,-1-1 0 0 0,1 0 0 0 0,0 1-1 0 0,-1-1 1 0 0,1 0 0 0 0,-1 1 0 0 0,1-1 0 0 0,0 0 0 0 0,-1 1-1 0 0,1-1 1 0 0,0 0 0 0 0,-1 0 0 0 0,1 0 0 0 0,0 0-1 0 0,-1 0 1 0 0,1 0 0 0 0,0 0 0 0 0,-1 0 0 0 0,1 0 0 0 0,0 0-1 0 0,0 0 1 0 0,-1 0 0 0 0,1 0 0 0 0,0-1 0 0 0,-1 1 0 0 0,1 0-1 0 0,-1 0 1 0 0,1-1 0 0 0,0 1 0 0 0,-1 0 0 0 0,1-1 0 0 0,-1 1-4 0 0,41-27 88 0 0,163-197-237 0 0,-203 222 147 0 0,-1 0-1 0 0,1 0 1 0 0,0 0 0 0 0,0 1-1 0 0,0-1 1 0 0,0 0 0 0 0,0 0-1 0 0,0 1 1 0 0,0-1 0 0 0,0 1 0 0 0,1-1-1 0 0,-1 1 1 0 0,1-1 0 0 0,-1 1-1 0 0,1 0 1 0 0,-1 0 0 0 0,1 0-1 0 0,0 0 1 0 0,-1 0 0 0 0,1 0-1 0 0,0 0 1 0 0,0 0 0 0 0,0 1-1 0 0,0-1 1 0 0,0 1 0 0 0,0-1-1 0 0,0 1 1 0 0,0 0 0 0 0,0 0-1 0 0,0 0 1 0 0,0 0 0 0 0,0 0-1 0 0,0 1 1 0 0,0-1 0 0 0,0 0-1 0 0,0 1 1 0 0,0-1 0 0 0,-1 1-1 0 0,1 0 1 0 0,0 0 0 0 0,0 0-1 0 0,0 0 1 0 0,-1 0 0 0 0,1 0-1 0 0,-1 0 1 0 0,1 0 0 0 0,0 1-1 0 0,-1-1 1 0 0,0 1 0 0 0,1-1-1 0 0,-1 1 1 0 0,0-1 0 0 0,0 1-1 0 0,0 0 1 0 0,0 1 2 0 0,19 67 12 0 0,-19-61-9 0 0,0 0-1 0 0,1 0 0 0 0,0 0 1 0 0,0 0-1 0 0,1 0 0 0 0,0-1 1 0 0,1 1-1 0 0,-1-1 0 0 0,2 0 1 0 0,-1 0-1 0 0,1 0 1 0 0,0-1-1 0 0,1 0 0 0 0,0 0 1 0 0,0 0-1 0 0,1-1 0 0 0,-1 1 1 0 0,2-1-3 0 0,-3-4-184 0 0,1 0 1 0 0,-1 0-1 0 0,1-1 1 0 0,-1 0-1 0 0,1 0 1 0 0,-1 0 0 0 0,1 0-1 0 0,0-1 1 0 0,-1 0-1 0 0,1 0 1 0 0,0-1-1 0 0,-1 0 1 0 0,1 0-1 0 0,-1 0 1 0 0,1 0-1 0 0,-1-1 1 0 0,1 0 0 0 0,-1 0-1 0 0,0-1 1 0 0,0 1-1 0 0,0-1 1 0 0,0 0-1 0 0,2-2 184 0 0,19-10-1205 0 0</inkml:trace>
  <inkml:trace contextRef="#ctx0" brushRef="#br0" timeOffset="9493.764">15367 6164 8066 0 0,'-77'142'6220'0'0,"65"-101"-6147"0"0,1 0-1 0 0,3 1 1 0 0,1 0 0 0 0,2 0-1 0 0,2 0 1 0 0,2 1 0 0 0,2-1-1 0 0,2 8-72 0 0,18 57 170 0 0,-11-117-54 0 0,21-89-324 0 0,-29 94 205 0 0,-1-1 0 0 0,0 0 0 0 0,-1 1 0 0 0,0-1 0 0 0,0 1 0 0 0,0-1 0 0 0,0 0 1 0 0,-1 1-1 0 0,0-1 0 0 0,0 1 0 0 0,0-1 0 0 0,-1 1 0 0 0,0 0 0 0 0,0-1 0 0 0,0 1 1 0 0,-1 0-1 0 0,0 0 0 0 0,1 0 0 0 0,-2 1 0 0 0,1-1 0 0 0,-1 1 0 0 0,1 0 1 0 0,-1 0-1 0 0,0 0 0 0 0,-1 0 0 0 0,1 1 0 0 0,-1-1 0 0 0,1 1 0 0 0,-1 1 0 0 0,0-1 1 0 0,0 0-1 0 0,0 1 0 0 0,-4-1 3 0 0,-18 2 106 0 0,0 1 1 0 0,0 2-1 0 0,0 0 1 0 0,1 2-1 0 0,-1 1 1 0 0,1 1-1 0 0,0 2 1 0 0,1 0-1 0 0,0 1 1 0 0,0 2-1 0 0,1 0 0 0 0,-12 9-106 0 0,-63 47 436 0 0,96-65-425 0 0,0 1 1 0 0,0-1 0 0 0,1 1 0 0 0,-1 0 0 0 0,1 0 0 0 0,0 0 0 0 0,-1 0 0 0 0,1 0 0 0 0,1 1 0 0 0,-1-1-1 0 0,0 1 1 0 0,1-1 0 0 0,0 1 0 0 0,0 0 0 0 0,0-1 0 0 0,0 1 0 0 0,0 0 0 0 0,1 0 0 0 0,0-1-1 0 0,0 1 1 0 0,0 0 0 0 0,0 0 0 0 0,0 0 0 0 0,1-1 0 0 0,0 1 0 0 0,-1 0 0 0 0,1-1 0 0 0,1 1 0 0 0,-1 0-12 0 0,5 2 0 0 0,-1-1 1 0 0,1 0 0 0 0,-1-1 0 0 0,1 1 0 0 0,1-1 0 0 0,-1 0-1 0 0,0-1 1 0 0,1 0 0 0 0,0 0 0 0 0,0 0 0 0 0,0-1 0 0 0,0 0-1 0 0,0 0 1 0 0,1-1 0 0 0,-1 1 0 0 0,0-2 0 0 0,1 1 0 0 0,6-1-1 0 0,-4 1-1 0 0,204-2-1567 0 0,-4-39-4539 0 0,-172 33 4438 0 0</inkml:trace>
  <inkml:trace contextRef="#ctx0" brushRef="#br0" timeOffset="9851.73">16091 6732 8802 0 0,'13'4'4425'0'0,"18"-11"-4063"0"0,-14 3-88 0 0,-2 2-231 0 0,-1 0 0 0 0,0-2 0 0 0,0 1 1 0 0,0-2-1 0 0,0 0 0 0 0,-1-1 0 0 0,0 0 0 0 0,0-1 0 0 0,0 0 1 0 0,-1-1-1 0 0,0-1 0 0 0,-1 0 0 0 0,7-6-43 0 0,-13 10 37 0 0,0-1-1 0 0,0 0 1 0 0,-1 0-1 0 0,0 0 1 0 0,0 0-1 0 0,0 0 1 0 0,-1-1-1 0 0,0 0 1 0 0,0 0-1 0 0,-1 0 1 0 0,0 0 0 0 0,0 0-1 0 0,0 0 1 0 0,-1 0-1 0 0,0-1 1 0 0,-1 1-1 0 0,0 0 1 0 0,0-2-37 0 0,0 6 13 0 0,0 0 0 0 0,0 0 0 0 0,-1 0 0 0 0,1 0-1 0 0,-1 0 1 0 0,0 0 0 0 0,0 0 0 0 0,0 0 0 0 0,0 0 0 0 0,0 1 0 0 0,0-1 0 0 0,-1 0 0 0 0,0 1 0 0 0,1-1-1 0 0,-1 1 1 0 0,0-1 0 0 0,0 1 0 0 0,0 0 0 0 0,-1 0 0 0 0,1 0 0 0 0,0 0 0 0 0,-1 0 0 0 0,1 1 0 0 0,-1-1 0 0 0,0 1-1 0 0,1-1 1 0 0,-1 1 0 0 0,0 0 0 0 0,0 0 0 0 0,0 0 0 0 0,0 1 0 0 0,0-1 0 0 0,0 1 0 0 0,0 0 0 0 0,0-1-1 0 0,0 1 1 0 0,0 1 0 0 0,0-1 0 0 0,0 0 0 0 0,-2 1-13 0 0,-118 41 465 0 0,3 65-27 0 0,115-102-432 0 0,0 0 0 0 0,1 1 1 0 0,0 0-1 0 0,0 0 0 0 0,1 0 0 0 0,-1 0 1 0 0,1 1-1 0 0,1-1 0 0 0,-1 1 1 0 0,1 0-1 0 0,0 0 0 0 0,1 0 1 0 0,-1 0-1 0 0,2 0 0 0 0,-1 0 0 0 0,1 0 1 0 0,0 0-1 0 0,0 0 0 0 0,1 0 1 0 0,0 0-1 0 0,0 3-6 0 0,1-5-42 0 0,1 0 1 0 0,-1 0 0 0 0,1 0-1 0 0,0-1 1 0 0,0 1-1 0 0,0 0 1 0 0,1-1-1 0 0,0 0 1 0 0,0 0 0 0 0,0 0-1 0 0,0-1 1 0 0,0 1-1 0 0,1-1 1 0 0,0 0-1 0 0,-1 0 1 0 0,1-1-1 0 0,0 1 1 0 0,0-1 0 0 0,1 0-1 0 0,-1 0 1 0 0,0-1-1 0 0,1 0 1 0 0,1 1 41 0 0,131 9-2824 0 0,-95-14 1763 0 0,1-2 0 0 0,-1-2 0 0 0,0-2-1 0 0,-1-2 1 0 0,0-2 0 0 0,-1-1 0 0 0,0-2 0 0 0,-1-3 0 0 0,-1 0-1 0 0,8-8 1062 0 0,-6 3-708 0 0</inkml:trace>
  <inkml:trace contextRef="#ctx0" brushRef="#br0" timeOffset="10095.111">17163 6326 1504 0 0,'9'-11'498'0'0,"-1"1"0"0"0,-1-2-1 0 0,0 1 1 0 0,0-1-1 0 0,-1 0 1 0 0,0 0 0 0 0,-1-1-1 0 0,-1 0 1 0 0,0 0-1 0 0,-1 0 1 0 0,0 0 0 0 0,-1 0-1 0 0,0-1 1 0 0,-1 1 0 0 0,-1-10-498 0 0,-1 20 82 0 0,1 0 0 0 0,-1 0 0 0 0,-1 0 0 0 0,1 0 1 0 0,0 0-1 0 0,-1 0 0 0 0,1 0 0 0 0,-1 1 0 0 0,0-1 1 0 0,0 1-1 0 0,0-1 0 0 0,0 1 0 0 0,0 0 1 0 0,-1 0-1 0 0,1 0 0 0 0,-1 0 0 0 0,1 0 0 0 0,-1 1 1 0 0,0-1-1 0 0,1 1 0 0 0,-1-1 0 0 0,0 1 0 0 0,0 0 1 0 0,0 0-1 0 0,0 0 0 0 0,0 1 0 0 0,0-1 0 0 0,-1 1 1 0 0,1 0-1 0 0,0 0 0 0 0,0 0 0 0 0,0 0 1 0 0,0 0-1 0 0,0 1 0 0 0,0-1 0 0 0,0 1 0 0 0,0 0 1 0 0,0 0-1 0 0,0 0 0 0 0,0 0 0 0 0,0 1 0 0 0,0-1 1 0 0,0 1-1 0 0,1-1 0 0 0,-2 2-82 0 0,-21 14 184 0 0,1 0 0 0 0,1 2-1 0 0,1 1 1 0 0,0 1 0 0 0,2 0 0 0 0,0 2-1 0 0,1 0 1 0 0,2 1 0 0 0,0 1 0 0 0,2 1-1 0 0,0 0 1 0 0,2 1 0 0 0,1 0 0 0 0,-6 22-184 0 0,-3 16 65 0 0,2 2 1 0 0,4 0 0 0 0,2 1 0 0 0,3 1 0 0 0,3-1 0 0 0,4 1 0 0 0,2 1-1 0 0,4 16-65 0 0,-3-80-122 0 0,10 94 225 0 0,18-44-4642 0 0,-28-56 3312 0 0,0-2-409 0 0</inkml:trace>
  <inkml:trace contextRef="#ctx0" brushRef="#br0" timeOffset="10366.854">16665 6633 8410 0 0,'-10'-9'3393'0'0,"5"-6"-2441"0"0,4 7-744 0 0,7-3 16 0 0,4 0-48 0 0,4 8-96 0 0,8 0-80 0 0,9 1-248 0 0,-1 1-160 0 0,10-1-200 0 0,7 0-305 0 0,9 2 649 0 0,0 0-512 0 0,8 2-240 0 0</inkml:trace>
  <inkml:trace contextRef="#ctx0" brushRef="#br0" timeOffset="10956.964">18066 6684 4129 0 0,'4'16'3650'0'0,"9"-13"-3543"0"0,-1 0 0 0 0,1-1 0 0 0,0 0 0 0 0,-1-1 0 0 0,1-1 0 0 0,0 0 0 0 0,0 0 0 0 0,0-2 0 0 0,-1 1 0 0 0,3-2-107 0 0,18-4 133 0 0,0-2 1 0 0,0-1-1 0 0,0-1 1 0 0,-1-2-1 0 0,-1-2 1 0 0,-1 0-1 0 0,0-2 1 0 0,0-1-1 0 0,18-17-133 0 0,-45 33 11 0 0,0 0 0 0 0,0 0 0 0 0,0 0 1 0 0,0-1-1 0 0,-1 1 0 0 0,1-1 0 0 0,-1 0 0 0 0,0 0 0 0 0,1 0 0 0 0,-1 0 0 0 0,0 0 1 0 0,-1 0-1 0 0,1 0 0 0 0,-1-1 0 0 0,1 1 0 0 0,-1-1 0 0 0,0 1 0 0 0,0-1 0 0 0,-1 0 0 0 0,1 1 1 0 0,-1-1-1 0 0,0 1 0 0 0,0-1 0 0 0,0 0 0 0 0,0 0 0 0 0,0 1 0 0 0,-1-1 0 0 0,0 1 0 0 0,0-1 1 0 0,0 1-1 0 0,0-1 0 0 0,0 1 0 0 0,-1-1 0 0 0,1 1 0 0 0,-1 0 0 0 0,0 0 0 0 0,0 0 0 0 0,0 0 1 0 0,-1 0-1 0 0,1 0 0 0 0,-1 0 0 0 0,1 1 0 0 0,-1-1 0 0 0,0 1 0 0 0,0 0 0 0 0,0 0 1 0 0,0 0-1 0 0,-1 0 0 0 0,1 1 0 0 0,0-1 0 0 0,-1 1 0 0 0,1 0 0 0 0,-1 0 0 0 0,-2-1-11 0 0,-15 1 139 0 0,0 1-1 0 0,0 1 0 0 0,0 0 0 0 0,1 1 0 0 0,-1 2 1 0 0,1 0-1 0 0,0 1 0 0 0,0 1 0 0 0,0 1 1 0 0,1 1-1 0 0,0 0 0 0 0,0 1 0 0 0,1 2 0 0 0,1-1 1 0 0,-1 2-1 0 0,2 1 0 0 0,0 0 0 0 0,0 0 1 0 0,1 2-1 0 0,-12 15-138 0 0,18-19 58 0 0,1 0 0 0 0,0 1 0 0 0,0 0-1 0 0,1 0 1 0 0,1 0 0 0 0,0 1 0 0 0,1 0 0 0 0,0 1 0 0 0,1-1 0 0 0,0 1 0 0 0,-1 10-58 0 0,4-18 9 0 0,1-1 0 0 0,-1 1 0 0 0,1 0 0 0 0,0-1 0 0 0,0 1 0 0 0,0 0 0 0 0,1 0 0 0 0,0-1 0 0 0,0 1 0 0 0,1 0 1 0 0,-1-1-1 0 0,1 1 0 0 0,0-1 0 0 0,1 0 0 0 0,-1 0 0 0 0,1 0 0 0 0,0 0 0 0 0,1 0 0 0 0,-1 0 0 0 0,1-1 0 0 0,0 0 0 0 0,0 0 1 0 0,0 0-1 0 0,0 0 0 0 0,1 0 0 0 0,-1-1 0 0 0,1 0 0 0 0,0 0 0 0 0,4 2-9 0 0,15 3-21 0 0,0-2 0 0 0,0 0-1 0 0,1-1 1 0 0,-1-2 0 0 0,1 0 0 0 0,0-2 0 0 0,0 0 0 0 0,0-2-1 0 0,14-2 22 0 0,-9 1-616 0 0,0-1 0 0 0,-1-2 0 0 0,0 0 0 0 0,1-2 0 0 0,-2-1 0 0 0,1-2 0 0 0,-2-1 0 0 0,1 0 1 0 0,21-15 615 0 0,-15 6-1075 0 0</inkml:trace>
  <inkml:trace contextRef="#ctx0" brushRef="#br0" timeOffset="11550.672">18967 6511 2633 0 0,'-15'-2'8659'0'0,"6"13"-8366"0"0,-1 1 0 0 0,2 1 0 0 0,-1 0 1 0 0,2 0-1 0 0,0 1 0 0 0,0 0 0 0 0,2 0 1 0 0,-5 15-294 0 0,-67 334 1095 0 0,58-250-913 0 0,15-94-143 0 0,1 0 1 0 0,0 0-1 0 0,2 1 0 0 0,0-1 0 0 0,1 0 0 0 0,1 1 0 0 0,0-1 1 0 0,5 15-40 0 0,-5-34-11 0 0,1 0 1 0 0,0 0-1 0 0,0 0 1 0 0,0 0-1 0 0,0-1 1 0 0,0 1-1 0 0,-1 0 1 0 0,1-1-1 0 0,0 0 1 0 0,0 1-1 0 0,-1-1 1 0 0,1 0-1 0 0,0 0 1 0 0,-1 0-1 0 0,1 0 1 0 0,-1 0-1 0 0,1 0 1 0 0,-1-1-1 0 0,0 1 1 0 0,1 0-1 0 0,-1-1 1 0 0,0 1-1 0 0,0-1 1 0 0,0 1 0 0 0,0-1-1 0 0,0 0 1 0 0,0 1-1 0 0,0-1 11 0 0,0 0-12 0 0,36-99-981 0 0,22-134-635 0 0,55-161 851 0 0,-112 390 815 0 0,0 0-1 0 0,-1 0 1 0 0,2 0-1 0 0,-1 1 1 0 0,1-1-1 0 0,0 1 1 0 0,0-1-1 0 0,0 1 1 0 0,1 0 0 0 0,0 0-1 0 0,0 0 1 0 0,0 1-1 0 0,1 0 1 0 0,-1-1-1 0 0,1 1 1 0 0,0 1-1 0 0,0-1 1 0 0,1 1-1 0 0,-1 0 1 0 0,1 0-1 0 0,-1 1 1 0 0,1-1 0 0 0,0 1-1 0 0,0 1 1 0 0,0-1-1 0 0,0 1 1 0 0,5-1-38 0 0,-9 3 27 0 0,0-1 1 0 0,0 1-1 0 0,0 0 1 0 0,0 0-1 0 0,-1 0 1 0 0,1 0-1 0 0,0 0 1 0 0,0 0-1 0 0,-1 1 1 0 0,1-1-1 0 0,-1 1 1 0 0,1-1-1 0 0,-1 1 1 0 0,0-1-1 0 0,1 1 1 0 0,-1 0-1 0 0,0 0 1 0 0,0-1-1 0 0,0 1 1 0 0,0 0-1 0 0,-1 0 1 0 0,1 0-1 0 0,0 0 1 0 0,-1 0-1 0 0,1 0 1 0 0,-1 0-1 0 0,0 0 1 0 0,0 0-1 0 0,0 0 1 0 0,0 1-1 0 0,0-1 1 0 0,0 0-1 0 0,-1 0 1 0 0,1 0-1 0 0,0 0 1 0 0,-1 0-1 0 0,0 1-27 0 0,-27 80 607 0 0,12-57-402 0 0,-2-1 0 0 0,-1 0 0 0 0,0-1 0 0 0,-2-1 1 0 0,-1-1-1 0 0,-1-1 0 0 0,0-1 0 0 0,-2-1 0 0 0,0-1 0 0 0,-21 10-205 0 0,29-13-348 0 0,25-11-1007 0 0,27-10 108 0 0,85-51-3258 0 0,-21 14 1951 0 0,101-35 2536 0 0,-198 77 135 0 0,1-1 0 0 0,-1 1 0 0 0,1 0 1 0 0,0-1-1 0 0,-1 1 0 0 0,1 0 0 0 0,0 0 1 0 0,0 1-1 0 0,0-1 0 0 0,0 1 0 0 0,0-1 0 0 0,0 1 1 0 0,0 0-1 0 0,0 0 0 0 0,0 0 0 0 0,-1 1 1 0 0,1-1-1 0 0,0 1 0 0 0,0-1 0 0 0,0 1 1 0 0,0 0-1 0 0,0 0 0 0 0,-1 0 0 0 0,1 1 1 0 0,0-1-1 0 0,-1 1 0 0 0,1-1 0 0 0,-1 1 0 0 0,0 0 1 0 0,0 0-1 0 0,1 0 0 0 0,-1 0 0 0 0,0 0 1 0 0,-1 1-1 0 0,1-1 0 0 0,0 0 0 0 0,-1 1 1 0 0,1 0-1 0 0,-1-1 0 0 0,0 1 0 0 0,0 0 1 0 0,0-1-1 0 0,1 4-117 0 0,-5 179 1784 0 0,3-184-1797 0 0,0 0 0 0 0,-1 0 1 0 0,1 0-1 0 0,0 0 0 0 0,0 0 0 0 0,0 0 0 0 0,0 0 0 0 0,0 0 0 0 0,0 0 1 0 0,0 0-1 0 0,0 0 0 0 0,0 0 0 0 0,0 0 0 0 0,1 0 0 0 0,-1 0 0 0 0,0 0 1 0 0,1 0-1 0 0,-1 0 0 0 0,1 0 0 0 0,-1 0 0 0 0,1 0 0 0 0,-1 0 1 0 0,1-1-1 0 0,-1 1 0 0 0,1 0 0 0 0,0 0 0 0 0,0-1 0 0 0,-1 1 0 0 0,1 0 1 0 0,0-1-1 0 0,0 1 0 0 0,0-1 0 0 0,0 1 0 0 0,0-1 0 0 0,0 1 0 0 0,0-1 1 0 0,0 0-1 0 0,0 1 0 0 0,0-1 0 0 0,0 0 0 0 0,0 0 0 0 0,0 0 1 0 0,0 0-1 0 0,0 0 0 0 0,0 0 0 0 0,0 0 0 0 0,0 0 0 0 0,0 0 0 0 0,0-1 13 0 0,47-27-1330 0 0,-28 10 640 0 0</inkml:trace>
  <inkml:trace contextRef="#ctx0" brushRef="#br0" timeOffset="11802.673">19816 6277 6489 0 0,'-8'-4'2545'0'0,"2"3"-1905"0"0,-2 1-656 0 0,-2 1-224 0 0,2 7-792 0 0,4 4 824 0 0,1-1-560 0 0,1 6-313 0 0</inkml:trace>
  <inkml:trace contextRef="#ctx0" brushRef="#br0" timeOffset="12034.402">20297 6493 6209 0 0,'-1'-43'3272'0'0,"0"40"-3268"0"0,-1 0 0 0 0,0 0 0 0 0,0 0 0 0 0,0 0 0 0 0,0 0 0 0 0,0 1 0 0 0,-1-1 1 0 0,1 1-1 0 0,-1 0 0 0 0,0-1 0 0 0,1 1 0 0 0,-1 1 0 0 0,0-1 0 0 0,0 0 0 0 0,0 1 0 0 0,-1-1 1 0 0,1 1-1 0 0,0 0 0 0 0,-1 0 0 0 0,1 0 0 0 0,0 1 0 0 0,-1-1 0 0 0,1 1 0 0 0,-1-1 0 0 0,-2 2-4 0 0,-10-4 218 0 0,1 1 0 0 0,0 1 0 0 0,0 1 0 0 0,-1 0 0 0 0,1 1 0 0 0,0 1-1 0 0,0 0 1 0 0,0 1 0 0 0,0 1 0 0 0,0 0 0 0 0,1 1 0 0 0,-1 0 0 0 0,1 1-1 0 0,1 1 1 0 0,-1 0 0 0 0,1 1 0 0 0,0 1 0 0 0,1 0 0 0 0,0 0 0 0 0,1 1 0 0 0,0 1-1 0 0,-8 9-217 0 0,15-8 18 0 0,0 1-1 0 0,1 0 0 0 0,1 0 1 0 0,0 1-1 0 0,0-1 0 0 0,2 0 1 0 0,-1 0-1 0 0,2 1 0 0 0,0-1 0 0 0,0 0 1 0 0,1 1-1 0 0,1-1 0 0 0,0 0 1 0 0,1-1-1 0 0,1 1 0 0 0,0-1 1 0 0,5 11-18 0 0,0 5 84 0 0,-11-24-75 0 0,1-1 1 0 0,-1 0-1 0 0,0 1 0 0 0,0-1 0 0 0,0 0 1 0 0,0 0-1 0 0,-1 1 0 0 0,1-1 1 0 0,-1 0-1 0 0,0 0 0 0 0,0-1 0 0 0,0 1 1 0 0,0 0-1 0 0,0-1 0 0 0,-1 1 0 0 0,1-1 1 0 0,-1 0-1 0 0,0 0 0 0 0,0 0 0 0 0,1 0 1 0 0,-1 0-1 0 0,0 0 0 0 0,-1-1 1 0 0,1 1-1 0 0,0-1 0 0 0,0 0 0 0 0,-1 0 1 0 0,1-1-1 0 0,0 1 0 0 0,-1 0 0 0 0,1-1 1 0 0,-1 0-1 0 0,1 0 0 0 0,-1 0 1 0 0,-2-1-10 0 0,-13 6-2 0 0,-125 12-1777 0 0,139-23-3992 0 0,5 4 4028 0 0</inkml:trace>
  <inkml:trace contextRef="#ctx0" brushRef="#br0" timeOffset="12366.24">20165 6821 5073 0 0,'32'35'6008'0'0,"15"-29"-3602"0"0,53-35-1907 0 0,-86 24-245 0 0,-2 1-214 0 0,-1 0 1 0 0,1-1-1 0 0,-1 0 0 0 0,0 0 0 0 0,0-2 0 0 0,0 1 0 0 0,-1-1 0 0 0,0-1 0 0 0,0 1 0 0 0,-1-2 0 0 0,0 1 0 0 0,-1-2 0 0 0,0 1 0 0 0,0-1 0 0 0,-1 0 0 0 0,0 0 0 0 0,0-1 1 0 0,-2 0-1 0 0,1 0 0 0 0,-1-1 0 0 0,-1 1 0 0 0,0-1 0 0 0,-1 0 0 0 0,2-12-40 0 0,-4 21 9 0 0,-1-1 0 0 0,0 1 0 0 0,0-1 0 0 0,-1 0 0 0 0,1 1 0 0 0,-1-1 0 0 0,0 1 0 0 0,0-1 0 0 0,0 1 0 0 0,0-1 0 0 0,-1 1 0 0 0,1 0-1 0 0,-1-1 1 0 0,0 1 0 0 0,0 0 0 0 0,0 0 0 0 0,0 0 0 0 0,0 1 0 0 0,-1-1 0 0 0,1 1 0 0 0,-1-1 0 0 0,0 1 0 0 0,0 0 0 0 0,0 0 0 0 0,0 0 0 0 0,0 0 0 0 0,0 0 0 0 0,-1 1 0 0 0,1-1 0 0 0,0 1 0 0 0,-1 0 0 0 0,1 0 0 0 0,-1 0 0 0 0,0 1 0 0 0,1-1 0 0 0,-1 1 0 0 0,1 0 0 0 0,-2 0-9 0 0,-141 17 44 0 0,123-12-44 0 0,1 2-1 0 0,0 1 1 0 0,0 1 0 0 0,1 1-1 0 0,0 1 1 0 0,0 0-1 0 0,2 2 1 0 0,-1 0-1 0 0,-16 16 1 0 0,34-28-12 0 0,0 0 0 0 0,1 1 0 0 0,-1-1 0 0 0,0 1 0 0 0,1 0 0 0 0,-1-1 0 0 0,1 1 0 0 0,0 0 0 0 0,0 0 0 0 0,-1 0 0 0 0,1 0 0 0 0,1 0 0 0 0,-1 0 0 0 0,0 1 0 0 0,0-1 0 0 0,1 0 0 0 0,-1 0 0 0 0,1 0 0 0 0,0 1 0 0 0,0-1 0 0 0,-1 0 0 0 0,2 1 0 0 0,-1-1 0 0 0,0 0 0 0 0,0 0 0 0 0,1 1 0 0 0,-1-1 0 0 0,1 0 0 0 0,0 0 0 0 0,-1 0 0 0 0,1 0 0 0 0,0 0 0 0 0,0 0 0 0 0,1 0 0 0 0,-1 0 0 0 0,0 0 0 0 0,1 0 0 0 0,-1 0 0 0 0,1-1 0 0 0,0 2 12 0 0,3 1-217 0 0,-1 0 0 0 0,1-1 0 0 0,0 1 1 0 0,1-1-1 0 0,-1 0 0 0 0,0 0 0 0 0,1 0 0 0 0,0-1 0 0 0,0 0 1 0 0,-1 0-1 0 0,1-1 0 0 0,0 1 0 0 0,0-1 0 0 0,1-1 1 0 0,0 1 216 0 0,79-4-3226 0 0,-52 0 1819 0 0</inkml:trace>
  <inkml:trace contextRef="#ctx0" brushRef="#br0" timeOffset="12970.461">21316 6065 6713 0 0,'0'-2'4541'0'0,"-12"10"-2563"0"0,-95 247-1210 0 0,88-206-664 0 0,2 1-1 0 0,2 0 0 0 0,3 2 0 0 0,1 0 0 0 0,1 13-103 0 0,9-51 49 0 0,-1-6-11 0 0,1-1-1 0 0,0 1 0 0 0,1 0 0 0 0,0 0 1 0 0,0 0-1 0 0,0 0 0 0 0,1 0 0 0 0,1 0 1 0 0,-1 0-1 0 0,1 0 0 0 0,0-1 1 0 0,2 4-38 0 0,-3-10 77 0 0,-1-1-1 0 0,11-14 296 0 0,21-16-309 0 0,-14-43 82 0 0,-18 69-148 0 0,-1-1 0 0 0,1 1 0 0 0,-1 0 0 0 0,0-1 0 0 0,0 1 0 0 0,-1 0 0 0 0,1 0 0 0 0,-1 0 0 0 0,0 0 0 0 0,0 1 0 0 0,0-1 0 0 0,-1 0 0 0 0,1 1 0 0 0,-1-1 0 0 0,0 1 0 0 0,0 0 0 0 0,0 0 1 0 0,0 0-1 0 0,0 0 0 0 0,-1 1 0 0 0,0-1 0 0 0,1 1 0 0 0,-1 0 0 0 0,0 0 0 0 0,0 0 0 0 0,0 1 0 0 0,0-1 0 0 0,0 1 0 0 0,0 0 0 0 0,-1 0 0 0 0,1 1 0 0 0,0-1 0 0 0,0 1 0 0 0,-1 0 0 0 0,1 0 0 0 0,0 0 0 0 0,-2 1 3 0 0,-14 0-12 0 0,1 1-1 0 0,0 2 1 0 0,0-1 0 0 0,1 2 0 0 0,-1 1-1 0 0,1 0 1 0 0,-17 9 12 0 0,17-9 23 0 0,1 1 0 0 0,-1 1 1 0 0,2 0-1 0 0,-1 1 0 0 0,1 1 0 0 0,1 1 0 0 0,-1 0 1 0 0,2 1-1 0 0,0 1 0 0 0,0 0 0 0 0,1 1 0 0 0,1 0 0 0 0,1 1 1 0 0,0 0-1 0 0,0 1 0 0 0,2 0 0 0 0,0 1 0 0 0,-5 13-23 0 0,13-27 3 0 0,0 1 0 0 0,0-1 0 0 0,1 1 0 0 0,0-1 0 0 0,-1 1 1 0 0,1 0-1 0 0,0-1 0 0 0,1 1 0 0 0,-1-1 0 0 0,1 1 0 0 0,-1-1 0 0 0,1 1 0 0 0,0-1 0 0 0,0 1 0 0 0,1-1 0 0 0,-1 0 0 0 0,1 1 0 0 0,0-1 0 0 0,0 0 0 0 0,0 0 0 0 0,0 0 0 0 0,0 0 0 0 0,0-1 0 0 0,1 1 0 0 0,-1-1 0 0 0,1 1 0 0 0,0-1 0 0 0,0 0 0 0 0,0 0 0 0 0,0 0 0 0 0,0-1 0 0 0,0 1 0 0 0,1-1 0 0 0,-1 1 0 0 0,0-1 0 0 0,1 0 0 0 0,-1 0 0 0 0,1-1 0 0 0,0 1 0 0 0,-1-1 0 0 0,1 1 0 0 0,3-2-3 0 0,48 4-186 0 0,-1-2 0 0 0,1-3 0 0 0,0-2 0 0 0,-1-3 0 0 0,0-2 0 0 0,20-8 186 0 0,-61 15-96 0 0,14-2-213 0 0,0-2-1 0 0,-1 0 1 0 0,0-2 0 0 0,0 0-1 0 0,-1-2 1 0 0,0-1-1 0 0,-1-1 1 0 0,0-1-1 0 0,12-9 310 0 0,-21 10-93 0 0,-1-2 1 0 0,0 1-1 0 0,0-2 0 0 0,-2 0 0 0 0,0 0 1 0 0,0-1-1 0 0,-2 0 0 0 0,0-1 0 0 0,3-9 93 0 0,-10 24 61 0 0,-2-1 0 0 0,1 0-1 0 0,0 0 1 0 0,0 0 0 0 0,-1 0 0 0 0,0 0-1 0 0,1 0 1 0 0,-1-1 0 0 0,-1 1-1 0 0,1 0 1 0 0,0-1 0 0 0,-1 1-1 0 0,1 0 1 0 0,-1-1 0 0 0,0 1-1 0 0,0-1 1 0 0,-1 1 0 0 0,1 0 0 0 0,-1-1-1 0 0,1 1 1 0 0,-1 0 0 0 0,0-1-1 0 0,0 1 1 0 0,-1 0 0 0 0,1 0-1 0 0,-1 0 1 0 0,1 0 0 0 0,-1 0-1 0 0,0 0 1 0 0,0 1 0 0 0,0-1 0 0 0,-1 0-1 0 0,1 1 1 0 0,-1 0 0 0 0,1-1-1 0 0,-1 1 1 0 0,0 0 0 0 0,0 1-1 0 0,1-1 1 0 0,-2 0 0 0 0,1 1-1 0 0,0 0 1 0 0,0-1 0 0 0,0 1 0 0 0,0 0-1 0 0,-1 1 1 0 0,1-1 0 0 0,-1 1-1 0 0,1-1 1 0 0,0 1 0 0 0,-1 0-1 0 0,1 0 1 0 0,-2 1-61 0 0,-4 1 74 0 0,0 0 1 0 0,0 1-1 0 0,0 0 0 0 0,1 1 0 0 0,-1 0 0 0 0,1 0 1 0 0,0 1-1 0 0,0 0 0 0 0,0 0 0 0 0,1 1 0 0 0,-1 0 1 0 0,1 0-1 0 0,1 1 0 0 0,-1-1 0 0 0,1 2 0 0 0,1-1 1 0 0,-1 1-1 0 0,1 0 0 0 0,0 0 0 0 0,1 0 0 0 0,0 1 1 0 0,0-1-1 0 0,1 1 0 0 0,0 0 0 0 0,1 0 1 0 0,0 0-1 0 0,0 0 0 0 0,1 1 0 0 0,0-1 0 0 0,1 0 1 0 0,0 7-75 0 0,0-7-14 0 0,1 0 1 0 0,0 0 0 0 0,1 0 0 0 0,0-1 0 0 0,1 1-1 0 0,-1 0 1 0 0,2-1 0 0 0,-1 1 0 0 0,1-1 0 0 0,0 0-1 0 0,1 0 1 0 0,0-1 0 0 0,0 1 0 0 0,1-1 0 0 0,0 0 0 0 0,0-1-1 0 0,0 1 1 0 0,1-1 0 0 0,0-1 0 0 0,0 1 0 0 0,1-1-1 0 0,0 0 1 0 0,-1-1 0 0 0,2 0 0 0 0,-1 0 0 0 0,0 0-1 0 0,1-1 1 0 0,2 0 13 0 0,31 9-962 0 0,0-1-1 0 0,1-3 1 0 0,1-1 0 0 0,-1-2-1 0 0,8-2 963 0 0,19 2-1580 0 0</inkml:trace>
  <inkml:trace contextRef="#ctx0" brushRef="#br0" timeOffset="14840.287">18303 5769 7170 0 0,'-27'12'2888'0'0,"7"1"-2064"0"0,-7 6-640 0 0,-7 10 48 0 0,2-4-136 0 0,2 12-16 0 0,5-4-16 0 0,2 4-112 0 0,3 3-112 0 0,7-2-144 0 0,3-6-176 0 0,4-10-568 0 0,1-1 784 0 0,5-7-544 0 0,6-4-328 0 0</inkml:trace>
  <inkml:trace contextRef="#ctx0" brushRef="#br0" timeOffset="15024.61">18380 5834 6361 0 0,'0'9'2921'0'0,"-3"-1"-1777"0"0,-15 7-760 0 0,2 4 240 0 0,3 6-223 0 0,1-1-169 0 0,1 8-160 0 0,7 0-176 0 0,6 3-673 0 0,3 0 649 0 0,9 0-384 0 0,4-2-312 0 0</inkml:trace>
  <inkml:trace contextRef="#ctx0" brushRef="#br0" timeOffset="15401.216">22415 5855 9786 0 0,'-9'9'3641'0'0,"-14"-1"-2825"0"0,4 10-704 0 0,-5 6-96 0 0,-1-4-32 0 0,3 12-40 0 0,4-3-32 0 0,7 1-160 0 0,-3 2-72 0 0,7-5-96 0 0,1-8-96 0 0,4-5-344 0 0,2 2-193 0 0,2-9-295 0 0,8-3 824 0 0,1-7-672 0 0,0-2-273 0 0</inkml:trace>
  <inkml:trace contextRef="#ctx0" brushRef="#br0" timeOffset="15646.608">22511 6122 4049 0 0,'-11'27'1480'0'0,"1"2"-1088"0"0,-4-5-512 0 0,0 6-504 0 0,6 0 584 0 0,4-1-472 0 0,0 0-328 0 0</inkml:trace>
  <inkml:trace contextRef="#ctx0" brushRef="#br0" timeOffset="16359.849">22949 6557 5009 0 0,'-4'1'92'0'0,"1"1"0"0"0,0 0 0 0 0,0 0-1 0 0,0 0 1 0 0,0 0 0 0 0,0 0 0 0 0,0 1 0 0 0,0-1-1 0 0,1 1 1 0 0,-1 0 0 0 0,1-1 0 0 0,0 1 0 0 0,0 0 0 0 0,0 1-1 0 0,0-1 1 0 0,0 0 0 0 0,1 0 0 0 0,0 1 0 0 0,-1-1-1 0 0,1 1 1 0 0,1-1 0 0 0,-1 1 0 0 0,0 0 0 0 0,1-1 0 0 0,0 1-1 0 0,-1 0 1 0 0,2-1 0 0 0,-1 1 0 0 0,0 0 0 0 0,1-1-1 0 0,-1 1 1 0 0,1 0 0 0 0,0-1 0 0 0,0 1 0 0 0,1-1 0 0 0,-1 0-1 0 0,1 1 1 0 0,0-1 0 0 0,0 0 0 0 0,1 3-92 0 0,5-2 118 0 0,0 1-1 0 0,0-1 1 0 0,1-1 0 0 0,-1 1 0 0 0,1-2-1 0 0,0 1 1 0 0,0-1 0 0 0,0 0 0 0 0,0-1 0 0 0,0 0-1 0 0,0 0 1 0 0,0-1 0 0 0,0 0 0 0 0,1-1-1 0 0,-1 0 1 0 0,0-1 0 0 0,0 1 0 0 0,0-2-1 0 0,-1 1 1 0 0,1-1 0 0 0,0-1 0 0 0,-1 1-1 0 0,0-2 1 0 0,2 0-118 0 0,-3 2 22 0 0,116-54 308 0 0,-119 55-318 0 0,0 0-1 0 0,-1-1 1 0 0,1 0-1 0 0,0 0 1 0 0,-1 0-1 0 0,1 0 0 0 0,-1-1 1 0 0,0 1-1 0 0,0-1 1 0 0,-1 0-1 0 0,1 1 1 0 0,-1-1-1 0 0,1-1 1 0 0,-1 1-1 0 0,-1 0 0 0 0,1 0 1 0 0,-1-1-1 0 0,1 1 1 0 0,-1-1-1 0 0,0 0 1 0 0,-1 1-1 0 0,1-1 0 0 0,-1 1 1 0 0,0-1-1 0 0,0 0 1 0 0,0 1-1 0 0,-1-2-11 0 0,-2 1 11 0 0,-1 0 1 0 0,1 1-1 0 0,-1-1 0 0 0,0 1 0 0 0,0 0 0 0 0,-1 0 1 0 0,1 1-1 0 0,-1-1 0 0 0,1 1 0 0 0,-1 0 0 0 0,0 0 1 0 0,-1 0-1 0 0,1 1 0 0 0,0 0 0 0 0,-1 0 1 0 0,1 0-1 0 0,-1 1 0 0 0,1 0 0 0 0,-1 0 0 0 0,0 0 1 0 0,0 1-1 0 0,1 0 0 0 0,-1 0 0 0 0,0 0 0 0 0,-2 1-11 0 0,-17-3 32 0 0,0 2-1 0 0,-1 1 0 0 0,1 1 0 0 0,0 1 1 0 0,0 1-1 0 0,0 1 0 0 0,1 1 0 0 0,0 2 1 0 0,-17 7-32 0 0,38-15-11 0 0,0 1 1 0 0,1 0 0 0 0,-1 0-1 0 0,1 0 1 0 0,-1 0-1 0 0,1 0 1 0 0,0 1 0 0 0,-1-1-1 0 0,1 1 1 0 0,0-1-1 0 0,0 1 1 0 0,0 0 0 0 0,0 0-1 0 0,0 0 1 0 0,0 0-1 0 0,0 0 1 0 0,1 0 0 0 0,-1 1-1 0 0,1-1 1 0 0,0 0-1 0 0,0 1 1 0 0,0-1 0 0 0,0 1-1 0 0,0 0 1 0 0,0-1-1 0 0,1 1 1 0 0,-1 0 0 0 0,1-1-1 0 0,-1 1 1 0 0,1 0-1 0 0,0-1 1 0 0,0 1 0 0 0,1 0-1 0 0,-1 0 1 0 0,0-1-1 0 0,1 1 1 0 0,0 0 0 0 0,0-1-1 0 0,0 1 1 0 0,0-1-1 0 0,0 1 1 0 0,0-1 0 0 0,0 1-1 0 0,1-1 11 0 0,4 4-330 0 0,0 1 0 0 0,1-2 0 0 0,0 1 0 0 0,0-1 0 0 0,0 0 0 0 0,0 0 0 0 0,1-1 0 0 0,0 0 0 0 0,0 0 0 0 0,0-1 0 0 0,0 0 0 0 0,1-1 0 0 0,-1 0 0 0 0,1 0 0 0 0,0-1 0 0 0,2 1 330 0 0,17 4-1424 0 0</inkml:trace>
  <inkml:trace contextRef="#ctx0" brushRef="#br0" timeOffset="16640.828">24046 6031 2240 0 0,'-2'-5'164'0'0,"-1"0"0"0"0,0 0 0 0 0,0 0 1 0 0,0 0-1 0 0,-1 1 0 0 0,1-1 0 0 0,-1 1 0 0 0,0 0 0 0 0,-1 0 0 0 0,1 0 0 0 0,-1 1 0 0 0,1 0 0 0 0,-1-1 0 0 0,0 2 0 0 0,0-1 0 0 0,0 0 0 0 0,-1 1 0 0 0,1 0 0 0 0,-1 0 0 0 0,1 1 0 0 0,-1 0 0 0 0,0 0 0 0 0,1 0 0 0 0,-1 0 0 0 0,0 1 0 0 0,0 0 0 0 0,1 0 0 0 0,-1 1 0 0 0,0 0 0 0 0,1-1 0 0 0,-1 2 0 0 0,0-1 0 0 0,1 1 0 0 0,-1 0 0 0 0,1 0 0 0 0,0 0 0 0 0,0 1 0 0 0,0 0 0 0 0,0 0 0 0 0,0 0 0 0 0,1 1 0 0 0,-1 0 0 0 0,1-1 0 0 0,0 2 0 0 0,-1-1-164 0 0,-11 23 234 0 0,1 0 0 0 0,1 1 0 0 0,1 0 0 0 0,2 1 1 0 0,1 0-1 0 0,1 1 0 0 0,1 0 0 0 0,2 0 0 0 0,1 1 0 0 0,2 0 0 0 0,0 0 1 0 0,3 26-235 0 0,-3 499 466 0 0,2-392-1507 0 0,-2-160-410 0 0,2-6 792 0 0</inkml:trace>
  <inkml:trace contextRef="#ctx0" brushRef="#br0" timeOffset="16905.29">23579 6554 4369 0 0,'-7'-19'2632'0'0,"-1"1"-1303"0"0,4 1-865 0 0,3 5 608 0 0,7 3-712 0 0,2 1-80 0 0,6 3-104 0 0,6 4-80 0 0,3 1-64 0 0,5 0-24 0 0,5 1 8 0 0,4 1-40 0 0,2 1-312 0 0,0 2-256 0 0,2-2-392 0 0,2 3 736 0 0,5 2-672 0 0,-4 0-417 0 0</inkml:trace>
  <inkml:trace contextRef="#ctx0" brushRef="#br0" timeOffset="22601.576">3870 8454 6457 0 0,'-173'-16'3700'0'0,"171"16"-3696"0"0,2 0-27 0 0,498 39 2180 0 0,-401-29-2339 0 0,1-4 0 0 0,0-5 0 0 0,0-3-1 0 0,83-15 183 0 0,-98-2-2317 0 0,-59 17 1110 0 0</inkml:trace>
  <inkml:trace contextRef="#ctx0" brushRef="#br0" timeOffset="23052.033">4149 8062 4641 0 0,'-60'23'899'0'0,"2"3"-1"0"0,1 3 1 0 0,1 2 0 0 0,1 3 0 0 0,-38 30-899 0 0,-119 132 1595 0 0,210-193-1585 0 0,-1-1 0 0 0,1 0-1 0 0,0 1 1 0 0,0 0 0 0 0,0-1-1 0 0,0 1 1 0 0,0 0-1 0 0,0 0 1 0 0,1 0 0 0 0,-1 0-1 0 0,1 0 1 0 0,0 0 0 0 0,0 1-1 0 0,0-1 1 0 0,1 0 0 0 0,-1 0-1 0 0,1 1 1 0 0,-1-1 0 0 0,1 1-1 0 0,0-1 1 0 0,1 0-1 0 0,-1 1 1 0 0,0-1 0 0 0,1 0-1 0 0,0 1 1 0 0,0-1 0 0 0,0 0-1 0 0,0 0 1 0 0,0 0 0 0 0,1 0-1 0 0,-1 0 1 0 0,1 0 0 0 0,0 0-1 0 0,0 0 1 0 0,0-1-1 0 0,0 1 1 0 0,1-1 0 0 0,-1 1-1 0 0,1-1-9 0 0,42 44 45 0 0,1-2 0 0 0,3-2 0 0 0,1-2 0 0 0,23 11-45 0 0,-71-50 13 0 0,-1 0 0 0 0,0 0 0 0 0,1 0 0 0 0,-1 0 0 0 0,1 0 0 0 0,-1 0 0 0 0,1-1 0 0 0,-1 1 0 0 0,1-1 0 0 0,0 1 0 0 0,-1-1 0 0 0,1 0 0 0 0,-1 1 0 0 0,1-1 0 0 0,0 0 0 0 0,0 0 0 0 0,-1 0 0 0 0,1 0 0 0 0,0-1 0 0 0,-1 1 0 0 0,1 0 0 0 0,-1-1 0 0 0,1 1 0 0 0,0-1 0 0 0,-1 1 0 0 0,1-1 0 0 0,-1 0 0 0 0,1 0 0 0 0,-1 0 0 0 0,0 0 0 0 0,1 0 0 0 0,-1 0 0 0 0,0 0 0 0 0,0 0 0 0 0,1 0 0 0 0,-1-1 0 0 0,0 1 0 0 0,0 0 0 0 0,0-1 0 0 0,-1 1 0 0 0,1-1 0 0 0,0 1 0 0 0,0-1 0 0 0,-1 1 0 0 0,1-1 0 0 0,-1 1 0 0 0,1-2-13 0 0,2-4-57 0 0,20-102 222 0 0,-21 66-127 0 0,1 9-26 0 0,-2 1 1 0 0,-1 0-1 0 0,-1-1 1 0 0,-3 1-1 0 0,0 0 1 0 0,-2 0 0 0 0,-8-24-13 0 0,2-40-40 0 0,13 95-98 0 0,1 0 0 0 0,0 0 0 0 0,-1 0 1 0 0,1 0-1 0 0,0 0 0 0 0,0 0 0 0 0,0 1 1 0 0,0-1-1 0 0,1 1 0 0 0,-1-1 0 0 0,0 1 0 0 0,1 0 1 0 0,-1 0-1 0 0,0 0 0 0 0,1 0 0 0 0,0 1 1 0 0,-1-1-1 0 0,1 0 0 0 0,-1 1 0 0 0,1 0 1 0 0,0 0-1 0 0,-1 0 0 0 0,1 0 0 0 0,-1 0 1 0 0,1 0-1 0 0,0 1 0 0 0,-1-1 0 0 0,3 2 138 0 0,1-2-190 0 0,13 1-956 0 0</inkml:trace>
  <inkml:trace contextRef="#ctx0" brushRef="#br0" timeOffset="25848.07">9127 8046 6737 0 0,'-58'145'5966'0'0,"-22"52"-6176"0"0,74-185 228 0 0,0 1 0 0 0,-1-1-1 0 0,-1 0 1 0 0,0 0 0 0 0,0-1 0 0 0,-1 0-1 0 0,-1-1 1 0 0,0 0 0 0 0,0 0 0 0 0,-1-1-1 0 0,0 0 1 0 0,0-1 0 0 0,-1 0-1 0 0,0-1 1 0 0,-1-1 0 0 0,1 0 0 0 0,-1 0-1 0 0,-1-1 1 0 0,1-1 0 0 0,0 0-1 0 0,-7 0-17 0 0,4 1 24 0 0,-1-2 0 0 0,0 0 0 0 0,0 0 0 0 0,0-2 0 0 0,0 0 0 0 0,0-1-1 0 0,0 0 1 0 0,0-2 0 0 0,-7-1-24 0 0,21 2-12 0 0,0 0 1 0 0,0 1-1 0 0,0-1 0 0 0,1 0 0 0 0,-1-1 1 0 0,0 1-1 0 0,1-1 0 0 0,-1 1 0 0 0,0-1 1 0 0,1 0-1 0 0,0 1 0 0 0,-1-1 0 0 0,1-1 1 0 0,0 1-1 0 0,0 0 0 0 0,0 0 0 0 0,1-1 0 0 0,-1 1 1 0 0,0-1-1 0 0,1 0 0 0 0,0 1 0 0 0,-1-1 1 0 0,1 0-1 0 0,0 0 0 0 0,0 0 0 0 0,1 0 1 0 0,-1 0-1 0 0,1 0 0 0 0,-1 0 0 0 0,1 0 1 0 0,0 0-1 0 0,0 0 0 0 0,0 0 0 0 0,1 0 1 0 0,-1 0-1 0 0,1 0 0 0 0,0 0 0 0 0,0 1 1 0 0,1-4 11 0 0,55-103-257 0 0,-52 105 293 0 0,0 0-1 0 0,0 0 0 0 0,1 0 1 0 0,-1 1-1 0 0,1-1 1 0 0,0 1-1 0 0,0 1 0 0 0,0-1 1 0 0,0 1-1 0 0,0 0 0 0 0,1 1 1 0 0,-1-1-1 0 0,1 1 1 0 0,-1 1-1 0 0,1-1 0 0 0,-1 1 1 0 0,1 0-1 0 0,-1 0 0 0 0,1 1 1 0 0,-1 0-1 0 0,1 0 1 0 0,-1 1-1 0 0,0 0 0 0 0,0 0 1 0 0,0 0-1 0 0,0 1 0 0 0,0-1 1 0 0,0 2-1 0 0,0-1 1 0 0,-1 0-1 0 0,0 1 0 0 0,1 0 1 0 0,-1 1-1 0 0,-1-1 0 0 0,1 1 1 0 0,-1 0-1 0 0,0 0 1 0 0,3 4-36 0 0,26 24 338 0 0,2-1 1 0 0,1-2 0 0 0,2-1 0 0 0,30 17-339 0 0,37 2-2110 0 0,-90-44 1428 0 0,0-2-245 0 0</inkml:trace>
  <inkml:trace contextRef="#ctx0" brushRef="#br0" timeOffset="25012.434">7130 8474 6425 0 0,'-35'-8'3716'0'0,"405"-18"-2221"0"0,-60 0-1080 0 0,-226 4-394 0 0,89-15-3466 0 0,-144 39 1485 0 0,-16 1 350 0 0</inkml:trace>
  <inkml:trace contextRef="#ctx0" brushRef="#br0" timeOffset="25385.217">7638 8082 8226 0 0,'-40'25'4174'0'0,"34"-21"-4118"0"0,1 1-1 0 0,-1 0 1 0 0,1 0 0 0 0,0 0-1 0 0,0 0 1 0 0,0 1 0 0 0,1 0 0 0 0,0 0-1 0 0,0 0 1 0 0,0 0 0 0 0,1 1-1 0 0,0 0 1 0 0,-1 2-56 0 0,-10 42 16 0 0,2 0-1 0 0,3 1 1 0 0,1 0 0 0 0,3 0-1 0 0,1 36-15 0 0,-3 29 62 0 0,6-107 4 0 0,-1-2-278 0 0,0 0 0 0 0,1 1 0 0 0,0-1-1 0 0,1 0 1 0 0,0 0 0 0 0,0 0 0 0 0,0 0 0 0 0,1 1 0 0 0,1-1 0 0 0,-1 0-1 0 0,1 0 1 0 0,0 0 0 0 0,1-1 0 0 0,0 1 0 0 0,0-1 0 0 0,1 1 0 0 0,0-1-1 0 0,0 0 1 0 0,2 2 212 0 0,12-2-1425 0 0</inkml:trace>
  <inkml:trace contextRef="#ctx0" brushRef="#br0" timeOffset="23974.171">5963 7990 5497 0 0,'-64'30'3068'0'0,"51"-16"-3001"0"0,1 0 0 0 0,1 1 0 0 0,0 1-1 0 0,1 0 1 0 0,1 0 0 0 0,1 1 0 0 0,0 0 0 0 0,-2 8-67 0 0,9-22 71 0 0,-22 56 668 0 0,3 1-1 0 0,2 1 1 0 0,3 0-1 0 0,0 21-738 0 0,13-75 58 0 0,1 1 0 0 0,0-1 1 0 0,0 1-1 0 0,1 0 0 0 0,0-1 0 0 0,0 1 0 0 0,1 0 0 0 0,-1-1 0 0 0,2 1 0 0 0,-1 0 0 0 0,1-1 0 0 0,1 0 1 0 0,-1 1-1 0 0,1-1 0 0 0,0 0 0 0 0,1 0 0 0 0,0-1 0 0 0,0 1 0 0 0,0-1 0 0 0,1 0 0 0 0,0 0 0 0 0,0 0 1 0 0,0-1-1 0 0,1 0 0 0 0,0 0 0 0 0,0 0 0 0 0,0 0 0 0 0,1-1 0 0 0,-1 0 0 0 0,1-1 0 0 0,0 1 0 0 0,0-1 0 0 0,0-1 1 0 0,1 1-1 0 0,-1-1 0 0 0,1-1 0 0 0,-1 1 0 0 0,1-1 0 0 0,0-1-58 0 0,7-2 32 0 0,0-1 0 0 0,0-1 0 0 0,0 0 0 0 0,-1-1 0 0 0,1-1 0 0 0,-1 0 0 0 0,-1-1 0 0 0,1-1 0 0 0,-1 0 0 0 0,0 0-1 0 0,-1-1 1 0 0,0-1 0 0 0,0 0 0 0 0,-1-1 0 0 0,-1 0 0 0 0,0-1 0 0 0,0 0 0 0 0,-1 0 0 0 0,0-1 0 0 0,-2-1 0 0 0,2-2-32 0 0,1-4 29 0 0,-2 0-1 0 0,0-1 1 0 0,-1 0 0 0 0,-1 0-1 0 0,-1-1 1 0 0,-1 0 0 0 0,-1 0-1 0 0,-1 0 1 0 0,-1 0 0 0 0,-1 0-1 0 0,0 0 1 0 0,-2 0 0 0 0,-1 0-1 0 0,-4-19-28 0 0,4 26 16 0 0,1 0 0 0 0,-2 1 0 0 0,0-1 0 0 0,0 1 0 0 0,-1 0 0 0 0,-1 0 0 0 0,-1 1 0 0 0,0 0 0 0 0,-5-8-16 0 0,-37-42-821 0 0,48 56-64 0 0,-5 1-5081 0 0,6 6 4248 0 0</inkml:trace>
  <inkml:trace contextRef="#ctx0" brushRef="#br0" timeOffset="24218.293">5700 8210 8378 0 0,'-1'22'5542'0'0,"65"-15"-5552"0"0,-1-3-1 0 0,0-3 0 0 0,1-3 1 0 0,20-4 10 0 0,49 0-3068 0 0,-109 2 1772 0 0</inkml:trace>
  <inkml:trace contextRef="#ctx0" brushRef="#br0" timeOffset="27435.177">10170 7950 5825 0 0,'-18'-15'1637'0'0,"10"9"-1457"0"0,1 1 0 0 0,-1-1-1 0 0,1-1 1 0 0,1 1 0 0 0,-1-1-1 0 0,1 0 1 0 0,1-1-1 0 0,-1 1 1 0 0,1-1 0 0 0,0 0-1 0 0,1-1 1 0 0,-2-5-180 0 0,7 10 5 0 0,1 0 1 0 0,-1 0-1 0 0,1 0 0 0 0,0 0 1 0 0,0 0-1 0 0,0 1 0 0 0,1-1 1 0 0,-1 1-1 0 0,1-1 0 0 0,0 1 1 0 0,0 0-1 0 0,0 0 0 0 0,1 0 1 0 0,-1 1-1 0 0,1-1 0 0 0,-1 1 1 0 0,1 0-1 0 0,0 0 0 0 0,0 0 1 0 0,0 0-1 0 0,0 1 0 0 0,0-1 1 0 0,0 1-1 0 0,0 0 0 0 0,1 0 1 0 0,1 1-6 0 0,2-3 60 0 0,0 0-1 0 0,0 1 1 0 0,0 0 0 0 0,0 1 0 0 0,0-1-1 0 0,0 2 1 0 0,1-1 0 0 0,-1 1 0 0 0,0 1-1 0 0,0-1 1 0 0,1 1 0 0 0,-1 1 0 0 0,0-1-1 0 0,0 1 1 0 0,0 1 0 0 0,0 0 0 0 0,-1 0-1 0 0,1 0 1 0 0,-1 1 0 0 0,0 0 0 0 0,0 0-1 0 0,0 1 1 0 0,0 0 0 0 0,-1 0 0 0 0,0 1-1 0 0,1 0-59 0 0,9 12 27 0 0,0 1-1 0 0,-1 0 0 0 0,-1 1 0 0 0,-1 0 1 0 0,-1 1-1 0 0,0 0 0 0 0,-2 1 0 0 0,0 1 1 0 0,-2 0-1 0 0,0 0 0 0 0,-2 0 1 0 0,3 22-27 0 0,-6-31 13 0 0,-1-1 1 0 0,-1 1 0 0 0,0 0 0 0 0,-1 0 0 0 0,0 0 0 0 0,-1 0 0 0 0,-1 0 0 0 0,0-1 0 0 0,-1 1 0 0 0,0-1 0 0 0,-1 1 0 0 0,-1-1 0 0 0,0 0 0 0 0,0-1 0 0 0,-2 1 0 0 0,1-1 0 0 0,-2 0 0 0 0,1-1 0 0 0,-2 0 0 0 0,0 0 0 0 0,0 0 0 0 0,0-1 0 0 0,-2 0-14 0 0,3-4 14 0 0,0-1 1 0 0,-1 0-1 0 0,0 0 1 0 0,0-1-1 0 0,0 0 1 0 0,0 0-1 0 0,0-1 1 0 0,-1 0-1 0 0,1-1 1 0 0,-1 0-1 0 0,0 0 1 0 0,0-1-1 0 0,0-1 1 0 0,1 1-1 0 0,-1-2 1 0 0,0 1-1 0 0,0-1 1 0 0,0-1-1 0 0,0 0 1 0 0,1 0-1 0 0,-1-1 1 0 0,1 0-1 0 0,0-1 1 0 0,0 0-1 0 0,0 0 1 0 0,-4-3-15 0 0,6 4 6 0 0,1 0 0 0 0,0-1 0 0 0,0 1 0 0 0,0-1 0 0 0,0 0 0 0 0,0-1 0 0 0,1 0 0 0 0,0 1 0 0 0,0-2 0 0 0,0 1 0 0 0,1 0 0 0 0,-1-1 0 0 0,1 0 0 0 0,1 0 0 0 0,-1 0 0 0 0,1-1 0 0 0,0 1 0 0 0,0-1 0 0 0,1 1 0 0 0,0-1 0 0 0,0 0-1 0 0,1 0 1 0 0,0 0 0 0 0,0 0 0 0 0,0 0 0 0 0,1 0 0 0 0,0-1 0 0 0,1 1 0 0 0,0 0-6 0 0,8-7-7 0 0,0 1-1 0 0,1-1 0 0 0,1 2 0 0 0,0 0 1 0 0,1 0-1 0 0,0 1 0 0 0,1 0 0 0 0,0 1 1 0 0,1 0-1 0 0,3 0 8 0 0,-6 2-1 0 0,2 1-253 0 0,1 1 1 0 0,1 1 0 0 0,-1 0-1 0 0,0 0 1 0 0,1 2 0 0 0,0 0-1 0 0,0 0 1 0 0,0 2 0 0 0,0 0-1 0 0,1 0 1 0 0,-1 2 0 0 0,0-1 0 0 0,0 2-1 0 0,0 0 1 0 0,0 1 0 0 0,0 1-1 0 0,0 0 1 0 0,2 2 253 0 0,49 7-880 0 0,-47-11-650 0 0</inkml:trace>
  <inkml:trace contextRef="#ctx0" brushRef="#br0" timeOffset="27936.22">10772 8302 3985 0 0,'0'2'109'0'0,"-1"0"0"0"0,1 0 0 0 0,-1 0 0 0 0,1 1 0 0 0,0-1 1 0 0,-1 0-1 0 0,1 0 0 0 0,1 0 0 0 0,-1 0 0 0 0,0 0 0 0 0,0 0 0 0 0,1 0 1 0 0,-1 0-1 0 0,1 0 0 0 0,0 0 0 0 0,-1 0 0 0 0,1 0 0 0 0,0 0 0 0 0,0 0 0 0 0,0 0 1 0 0,0 0-1 0 0,1-1 0 0 0,-1 1 0 0 0,0 0 0 0 0,1-1 0 0 0,-1 1 0 0 0,1-1 0 0 0,0 0 1 0 0,-1 1-1 0 0,1-1 0 0 0,0 0 0 0 0,0 0 0 0 0,0 0 0 0 0,0 0 0 0 0,0-1 0 0 0,0 1 1 0 0,0 0-1 0 0,0-1 0 0 0,0 0 0 0 0,0 1 0 0 0,1-1-109 0 0,8 0 105 0 0,1 0 0 0 0,-1 0-1 0 0,0-1 1 0 0,0-1 0 0 0,0 0 0 0 0,0-1-1 0 0,0 0 1 0 0,0 0 0 0 0,-1-1-1 0 0,1 0 1 0 0,-1-1 0 0 0,0-1 0 0 0,0 1-1 0 0,-1-1 1 0 0,0-1 0 0 0,0 0 0 0 0,4-4-105 0 0,125-149 1106 0 0,-131 151-1086 0 0,0 0-1 0 0,0-1 0 0 0,-1 0 1 0 0,0 0-1 0 0,-1 0 0 0 0,0-1 1 0 0,-1 0-1 0 0,0 0 0 0 0,-1 0 1 0 0,0 0-1 0 0,-1-1 0 0 0,0 1 1 0 0,-1-1-1 0 0,0 0 0 0 0,-1 1 1 0 0,0-1-1 0 0,-1 0 0 0 0,0 1 1 0 0,-1-1-1 0 0,0 1 1 0 0,-1-1-1 0 0,-3-7-19 0 0,4 14 0 0 0,-1 1 0 0 0,-1 0 0 0 0,1-1 0 0 0,-1 1 0 0 0,1 1 0 0 0,-1-1 0 0 0,0 0 0 0 0,-1 1 0 0 0,1 0 1 0 0,-1 0-1 0 0,1 0 0 0 0,-1 1 0 0 0,0-1 0 0 0,0 1 0 0 0,0 0 0 0 0,0 1 0 0 0,0-1 0 0 0,0 1 0 0 0,-1 0 0 0 0,1 0 0 0 0,0 1 0 0 0,-1-1 0 0 0,1 1 0 0 0,0 1 1 0 0,-1-1-1 0 0,1 1 0 0 0,0-1 0 0 0,-1 2 0 0 0,1-1 0 0 0,0 0 0 0 0,-4 3 0 0 0,-5 0 21 0 0,1 1 0 0 0,0 1-1 0 0,0 0 1 0 0,0 1 0 0 0,0 1 0 0 0,1 0-1 0 0,0 0 1 0 0,1 1 0 0 0,0 1 0 0 0,1-1 0 0 0,-3 4-21 0 0,-7 15 48 0 0,1 1 0 0 0,1 0 1 0 0,1 1-1 0 0,2 1 1 0 0,1 1-1 0 0,2 0 1 0 0,1 0-1 0 0,1 1 1 0 0,2 1-1 0 0,1-1 1 0 0,2 1-1 0 0,1 1 0 0 0,2-1 1 0 0,1 0-1 0 0,2 1 1 0 0,1-1-1 0 0,2 0 1 0 0,2 8-49 0 0,7 167 224 0 0,3-155-1119 0 0,11-28-2594 0 0,-14-23 1920 0 0</inkml:trace>
  <inkml:trace contextRef="#ctx0" brushRef="#br0" timeOffset="28403.898">9920 8684 5169 0 0,'-68'7'3246'0'0,"68"-6"-3242"0"0,0-1-1 0 0,0 1 0 0 0,0 0 1 0 0,-1-1-1 0 0,1 1 0 0 0,0 0 1 0 0,0-1-1 0 0,1 1 1 0 0,-1 0-1 0 0,0-1 0 0 0,0 1 1 0 0,0-1-1 0 0,0 1 0 0 0,1 0 1 0 0,-1-1-1 0 0,0 1 1 0 0,0 0-1 0 0,1-1 0 0 0,-1 1 1 0 0,0-1-1 0 0,1 1 1 0 0,-1-1-1 0 0,1 1 0 0 0,-1-1 1 0 0,1 1-1 0 0,-1-1 0 0 0,1 0 1 0 0,-1 1-1 0 0,1-1 1 0 0,-1 0-1 0 0,1 1 0 0 0,0-1 1 0 0,-1 0-1 0 0,1 0 0 0 0,-1 1 1 0 0,1-1-1 0 0,0 0 1 0 0,-1 0-1 0 0,1 0 0 0 0,0 0 1 0 0,-1 0-1 0 0,1 0 1 0 0,0 0-1 0 0,-1 0 0 0 0,1 0 1 0 0,0 0-1 0 0,-1 0 0 0 0,1 0 1 0 0,-1-1-1 0 0,1 1 1 0 0,0 0-1 0 0,-1 0 0 0 0,1-1 1 0 0,-1 1-1 0 0,1 0 1 0 0,0-1-4 0 0,73 8 329 0 0,1-2 1 0 0,0-4 0 0 0,0-4 0 0 0,0-2 0 0 0,70-15-330 0 0,-140 19 30 0 0,268-32 1833 0 0,166 5-1863 0 0,19 22-1755 0 0,-437 13-1011 0 0,-21-6 1261 0 0</inkml:trace>
  <inkml:trace contextRef="#ctx0" brushRef="#br0" timeOffset="28933.897">10013 9097 4729 0 0,'3'-3'118'0'0,"0"-1"1"0"0,1 1-1 0 0,0 0 0 0 0,-1 1 1 0 0,1-1-1 0 0,0 1 0 0 0,0 0 1 0 0,1 0-1 0 0,-1 0 0 0 0,0 0 1 0 0,1 1-1 0 0,-1-1 0 0 0,1 1 0 0 0,-1 1 1 0 0,1-1-1 0 0,0 0 0 0 0,-1 1 1 0 0,1 0-1 0 0,0 0 0 0 0,-1 1 1 0 0,1-1-1 0 0,0 1 0 0 0,-1 0 1 0 0,1 0-1 0 0,0 1-118 0 0,10 2 174 0 0,1 0-1 0 0,-1 2 1 0 0,0 0-1 0 0,0 0 1 0 0,-1 2 0 0 0,0 0-1 0 0,0 0 1 0 0,-1 1-1 0 0,0 1 1 0 0,0 0 0 0 0,-1 1-1 0 0,-1 0 1 0 0,0 1-1 0 0,0 0 1 0 0,-1 1 0 0 0,-1 0-1 0 0,1 3-173 0 0,-5-8 26 0 0,0 0 0 0 0,-1 0 0 0 0,0 0 0 0 0,0 1 0 0 0,-1 0-1 0 0,0 0 1 0 0,-1 0 0 0 0,1 0 0 0 0,-2 0 0 0 0,0 0 0 0 0,0 1-1 0 0,0-1 1 0 0,-1 1 0 0 0,-1-1 0 0 0,1 0 0 0 0,-1 1 0 0 0,-1-1-1 0 0,0 0 1 0 0,0 0 0 0 0,-1 0 0 0 0,0 0 0 0 0,-1-1 0 0 0,0 1 0 0 0,0-1-1 0 0,-1 0 1 0 0,0 0 0 0 0,0 0 0 0 0,-1 0 0 0 0,0-1-26 0 0,-1 4 66 0 0,-2 0 1 0 0,1-1 0 0 0,-1 0 0 0 0,-1 0-1 0 0,1-1 1 0 0,-2 0 0 0 0,1 0 0 0 0,-1-1-1 0 0,-1-1 1 0 0,1 0 0 0 0,-1-1 0 0 0,0 0-1 0 0,-1 0 1 0 0,1-2 0 0 0,-1 1-1 0 0,0-2 1 0 0,0 0 0 0 0,-1 0 0 0 0,1-1-1 0 0,-1-1 1 0 0,1 0 0 0 0,-1-1 0 0 0,1 0-1 0 0,-1-1 1 0 0,1-1 0 0 0,0 0-1 0 0,-1-1 1 0 0,-10-3-67 0 0,20 4 6 0 0,1-1-1 0 0,-1 1 1 0 0,1-1-1 0 0,0 1 1 0 0,-1-1 0 0 0,1 0-1 0 0,0 0 1 0 0,1-1-1 0 0,-1 1 1 0 0,1-1 0 0 0,-1 1-1 0 0,1-1 1 0 0,0 0-1 0 0,0 1 1 0 0,1-1-1 0 0,-1 0 1 0 0,1 0 0 0 0,0-1-1 0 0,0 1 1 0 0,0 0-1 0 0,0 0 1 0 0,1 0 0 0 0,0-1-1 0 0,0 1 1 0 0,0 0-1 0 0,0 0 1 0 0,1-1-1 0 0,-1 1 1 0 0,1 0 0 0 0,0 0-1 0 0,1-2-5 0 0,2-6-5 0 0,0-1 0 0 0,1 1 1 0 0,0 0-1 0 0,0 1 0 0 0,2-1 0 0 0,-1 1 0 0 0,2 1 0 0 0,-1-1 1 0 0,8-7 4 0 0,-1 5-8 0 0,1 1 0 0 0,-1 1 0 0 0,2 1 0 0 0,0 0 0 0 0,0 0 1 0 0,1 2-1 0 0,0 0 0 0 0,0 1 0 0 0,1 1 0 0 0,-1 0 0 0 0,2 1 1 0 0,-1 1-1 0 0,0 1 0 0 0,1 1 0 0 0,4 0 8 0 0,34-1-24 0 0,14-3-1739 0 0,0-11-3749 0 0,-60 11 4144 0 0</inkml:trace>
  <inkml:trace contextRef="#ctx0" brushRef="#br0" timeOffset="29245.901">10600 9204 1848 0 0,'-15'139'6959'0'0,"3"-80"-5776"0"0,9-41-862 0 0,1-10-234 0 0,-1-1 1 0 0,1 1-1 0 0,1 0 1 0 0,0 0 0 0 0,0 0-1 0 0,1 0 1 0 0,-1 0-1 0 0,2 0 1 0 0,-1 0 0 0 0,1 0-1 0 0,0 0 1 0 0,1 0-1 0 0,0 0 1 0 0,0 0 0 0 0,1-1-1 0 0,0 1 1 0 0,0-1-1 0 0,1 0 1 0 0,0 0 0 0 0,2 3-88 0 0,-2-9 19 0 0,0 1 0 0 0,0-1 0 0 0,1 0 1 0 0,-1 0-1 0 0,1-1 0 0 0,-1 1 0 0 0,0-1 1 0 0,1 0-1 0 0,-1 0 0 0 0,1 0 0 0 0,-1-1 1 0 0,1 0-1 0 0,-1 1 0 0 0,0-2 0 0 0,1 1 1 0 0,-1 0-1 0 0,0-1 0 0 0,0 0 0 0 0,0 0 0 0 0,0 0 1 0 0,0 0-1 0 0,-1-1 0 0 0,2 0-19 0 0,4-2 22 0 0,15-5-1 0 0,-1-1 0 0 0,-1-2 1 0 0,1 0-1 0 0,-2-1 0 0 0,0-1 1 0 0,-1-1-1 0 0,0-1 0 0 0,-2-1 1 0 0,0-1-1 0 0,-1 0 0 0 0,-1-1 1 0 0,0-1-1 0 0,-2 0 0 0 0,0-1 1 0 0,-2-1-1 0 0,8-17-21 0 0,-16 27 13 0 0,-1 0 0 0 0,0 0 0 0 0,0-1 1 0 0,-1 1-1 0 0,-1 0 0 0 0,0-1 0 0 0,-1 1 0 0 0,-1-1 0 0 0,0 1 0 0 0,0 0 0 0 0,-2-1 0 0 0,-1-4-13 0 0,3 16 1 0 0,0-1 0 0 0,0 1 0 0 0,0-1 0 0 0,0 1-1 0 0,-1 0 1 0 0,1 0 0 0 0,-1-1 0 0 0,0 1-1 0 0,1 0 1 0 0,-1 0 0 0 0,0 1 0 0 0,0-1 0 0 0,0 0-1 0 0,-1 1 1 0 0,1-1 0 0 0,0 1 0 0 0,-1 0-1 0 0,1 0 1 0 0,0 0 0 0 0,-1 0 0 0 0,0 0 0 0 0,1 0-1 0 0,-1 0 1 0 0,1 1 0 0 0,-1 0 0 0 0,0-1-1 0 0,1 1 1 0 0,-1 0 0 0 0,0 0 0 0 0,1 1 0 0 0,-1-1-1 0 0,0 0 1 0 0,0 1-1 0 0,-93 29-23 0 0,75-21 19 0 0,-16 4-120 0 0,22-10 10 0 0,0 1 1 0 0,1 1-1 0 0,0 1 1 0 0,0-1 0 0 0,1 2-1 0 0,0 0 1 0 0,0 1-1 0 0,0 0 1 0 0,1 1-1 0 0,0 0 1 0 0,1 1 0 0 0,0 1-1 0 0,-9 10 114 0 0,11 22-4426 0 0,10-35 2756 0 0</inkml:trace>
  <inkml:trace contextRef="#ctx0" brushRef="#br0" timeOffset="29493.898">10616 9247 7866 0 0,'4'-20'4239'0'0,"117"9"-4184"0"0,107-4-3273 0 0,-197 16 1926 0 0</inkml:trace>
  <inkml:trace contextRef="#ctx0" brushRef="#br0" timeOffset="31839.654">11643 7672 2425 0 0,'-7'0'180'0'0,"-1"0"0"0"0,0 1 1 0 0,0 0-1 0 0,1 1 0 0 0,-1 0 1 0 0,1 0-1 0 0,-1 1 0 0 0,1-1 1 0 0,0 2-1 0 0,0-1 1 0 0,0 1-1 0 0,1 0 0 0 0,-1 0 1 0 0,1 1-1 0 0,0 0 0 0 0,0 0 1 0 0,0 0-1 0 0,1 1 1 0 0,0 0-1 0 0,0 0 0 0 0,0 0 1 0 0,1 1-1 0 0,0-1 0 0 0,0 2-180 0 0,-17 27 186 0 0,1 0-1 0 0,2 1 1 0 0,2 1-1 0 0,1 1 0 0 0,2 0 1 0 0,2 1-1 0 0,1 0 0 0 0,2 0 1 0 0,2 1-1 0 0,2 0 1 0 0,1 9-186 0 0,1-42 24 0 0,1 0 0 0 0,0 1 0 0 0,0-1 1 0 0,1 0-1 0 0,0 1 0 0 0,0-1 1 0 0,1 1-1 0 0,0-1 0 0 0,0 0 0 0 0,1 0 1 0 0,0 1-1 0 0,0-1 0 0 0,1 0 0 0 0,-1-1 1 0 0,2 1-1 0 0,-1 0 0 0 0,1-1 1 0 0,0 0-1 0 0,0 0 0 0 0,0 0 0 0 0,1 0 1 0 0,0-1-1 0 0,0 1 0 0 0,1-1 1 0 0,0-1-1 0 0,-1 1 0 0 0,1-1 0 0 0,1 0 1 0 0,3 2-25 0 0,123 22-2107 0 0,-113-27 1438 0 0</inkml:trace>
  <inkml:trace contextRef="#ctx0" brushRef="#br0" timeOffset="32033.47">11819 8009 7146 0 0,'-73'93'4003'0'0,"64"-72"-3970"0"0,1 0-1 0 0,1 1 1 0 0,1 0-1 0 0,1 0 1 0 0,0 0-1 0 0,2 1 0 0 0,1-1 1 0 0,1 1-1 0 0,1 0 1 0 0,0-1-1 0 0,3 11-32 0 0,-3-32-32 0 0,-1 1-1 0 0,1-1 1 0 0,0 1-1 0 0,0-1 1 0 0,-1 0-1 0 0,1 1 1 0 0,0-1-1 0 0,0 1 1 0 0,0-1-1 0 0,1 1 1 0 0,-1-1-1 0 0,0 0 0 0 0,0 1 1 0 0,1-1-1 0 0,-1 1 1 0 0,1-1-1 0 0,-1 0 1 0 0,1 1-1 0 0,0-1 1 0 0,-1 0-1 0 0,1 0 1 0 0,0 0-1 0 0,0 1 0 0 0,0-1 1 0 0,0 0-1 0 0,0 0 1 0 0,0 0-1 0 0,0 0 1 0 0,0-1-1 0 0,0 1 1 0 0,0 0-1 0 0,1 0 1 0 0,-1-1-1 0 0,0 1 1 0 0,1-1-1 0 0,-1 1 0 0 0,0-1 1 0 0,1 1-1 0 0,-1-1 1 0 0,1 0-1 0 0,-1 0 1 0 0,0 1-1 0 0,1-1 1 0 0,-1 0-1 0 0,1-1 1 0 0,-1 1-1 0 0,1 0 1 0 0,-1 0-1 0 0,0 0 0 0 0,1-1 1 0 0,-1 1-1 0 0,0-1 1 0 0,1 1-1 0 0,-1-1 1 0 0,0 0-1 0 0,1 1 1 0 0,-1-1-1 0 0,0 0 1 0 0,0 0-1 0 0,0 0 1 0 0,0 0-1 0 0,0 0 0 0 0,0 0 1 0 0,0 0-1 0 0,0-1 33 0 0,30-27-1240 0 0,-12 10 291 0 0</inkml:trace>
  <inkml:trace contextRef="#ctx0" brushRef="#br0" timeOffset="32223.593">11946 8108 5857 0 0,'-14'28'3758'0'0,"-44"105"-589"0"0,28 22-2697 0 0,30-154-545 0 0,0-1-153 0 0,0 0-318 0 0,0 0-355 0 0,0 0-211 0 0,0-2-816 0 0,0 1 241 0 0</inkml:trace>
  <inkml:trace contextRef="#ctx0" brushRef="#br0" timeOffset="32433.063">11569 8035 8170 0 0,'-25'-6'3602'0'0,"-7"-13"-2337"0"0,40 15-1235 0 0,208-40 709 0 0,-197 38-713 0 0,0 1 0 0 0,0 0 0 0 0,0 2 0 0 0,0 0 0 0 0,0 2 0 0 0,1 0 0 0 0,-1 1 0 0 0,1 0 0 0 0,-1 2 0 0 0,0 1 0 0 0,2 0-26 0 0,80 4-5868 0 0,-85-8 4317 0 0</inkml:trace>
  <inkml:trace contextRef="#ctx0" brushRef="#br0" timeOffset="32593.901">12339 7766 7778 0 0,'-7'24'4951'0'0,"-3"11"-3761"0"0,27 259 400 0 0,-10-229-1489 0 0,-2-43-167 0 0,-1 1 0 0 0,-2 0-1 0 0,0 1 1 0 0,-1-1 0 0 0,-2 0 0 0 0,0 0 0 0 0,-2 1 0 0 0,0-1-1 0 0,-2-1 1 0 0,0 1 0 0 0,-2-1 0 0 0,0 0 0 0 0,-1 0-1 0 0,-2-1 1 0 0,0 0 0 0 0,-10 14 66 0 0,-8 2-433 0 0,-6 2-170 0 0</inkml:trace>
  <inkml:trace contextRef="#ctx0" brushRef="#br0" timeOffset="37722.78">10838 7500 2288 0 0,'-101'14'6199'0'0,"119"-30"-5404"0"0,125-91-195 0 0,46-42-496 0 0,-187 150-37 0 0,1 0 0 0 0,0 0-1 0 0,-1 0 1 0 0,1 0 0 0 0,-1 1 0 0 0,1-1-1 0 0,-1 1 1 0 0,0 0 0 0 0,1 0 0 0 0,-1 0-1 0 0,0 0 1 0 0,0 0 0 0 0,0 0 0 0 0,-1 0-1 0 0,1 1 1 0 0,-1-1 0 0 0,1 1 0 0 0,-1-1 0 0 0,0 1-1 0 0,1-1 1 0 0,-1 1 0 0 0,-1 0 0 0 0,1 0-1 0 0,0-1 1 0 0,-1 1 0 0 0,1 0 0 0 0,-1 0-1 0 0,0 0 1 0 0,0 0 0 0 0,0 0 0 0 0,0 0-1 0 0,-1-1 1 0 0,1 1-67 0 0,2 7 116 0 0,28 101 407 0 0,17-56-3059 0 0,-34-46 1694 0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54:34.7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0,'0'0,"0"0,0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54:36.8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463 793,'-4'17,"-39"117,-5-2,-41 71,56-128,-190 432,220-502,0 1,0-1,1 1,-1 0,1 0,1 0,-1 0,1 0,0 0,0 1,1-1,0 0,0 0,0 1,1-1,0 0,0 0,1 0,-1 0,1 0,1 0,-1 0,1-1,0 1,1 1,123 90,-58-52,-45-27,0 1,-1 0,-1 2,-1 1,-1 0,-1 2,-1 0,-1 1,-2 1,0 0,-1 1,-2 0,-1 1,-1 1,-2 0,0 0,-2 1,-1-1,0 25,-4 20,-4-1,-3 0,-2 0,-5 0,-17 60,-8 9</inkml:trace>
  <inkml:trace contextRef="#ctx0" brushRef="#br0" timeOffset="683.403">546 1558,'2'10,"40"387,-39-356,11 324,13-397,-5-10,2 1,2 1,2 1,1 2,2 1,20-17,-47 48,0 1,1 0,-1 0,1 0,0 0,0 1,0 0,1 0,-1 0,1 1,-1 0,1 0,0 0,0 1,0-1,0 2,0-1,0 1,0-1,0 2,1-1,-1 1,0 0,0 0,0 0,-1 1,1 0,0 0,-1 1,1 0,-1 0,0 0,0 0,0 1,0 0,0 0,1 2,18 24,-2 1,-1 2,-1 0,-2 0,-1 2,-2 0,-2 1,-1 1,-1 0,3 28,11 25,-13-84,-5-38,-6 25,8-45,0-10,3 1,3 0,2 0,9-16,-25 73,-1 0,1 1,0-1,1 0,-1 1,1-1,-1 1,1-1,0 1,0 0,0 0,1 0,-1 0,1 0,0 0,0 1,0-1,0 1,0 0,0 0,1 0,-1 0,1 1,-1-1,1 1,0 0,-1 0,1 0,0 1,0-1,0 1,1 0,6 6,0 0,-1 1,0 1,0 0,-1 0,0 1,0 0,-1 0,0 1,-1 0,0 0,-1 1,0 0,0 0,-1 1,-2-7,84 185,-53-101</inkml:trace>
  <inkml:trace contextRef="#ctx0" brushRef="#br0" timeOffset="1083.745">2040 2354,'15'18,"92"115,6-4,97 82,-202-204,66 47,-72-53,0 1,-1-2,1 1,0 0,1 0,-1 0,0-1,0 1,0-1,0 0,0 0,1 0,-1 0,0 0,0 0,0 0,0-1,0 1,1-1,-1 0,0 1,0-1,0 0,0 0,-1 0,1-1,0 1,0 0,-1-1,1 1,0-1,-1 1,0-1,1 0,-1 0,0 1,0-2,8-15,-2 0,0-1,-1 0,-1-1,-1 1,-1-1,0 0,-1-18,0 12,10-274,-13 301,0 0,1 0,-1 0,0 0,0 0,0-1,0 1,0 0,0 0,0-1,0 1,0 0,0-1,0 1,0-1,0 0,-1 1,1-1,0 0,0 1,0-1,-1 0,1 0,0 0,0 0,0-1,-1 1,1 0,0 0,0-1,0 1,-1 0,1-1,0 0,0 1,0-1,0 1,0-1,0 0,0 0,0 0,1 0,-1 1,0-1,0 0,1 0,-1 0,0-1,1 1,-1 0,1 0,0 0,-1 0,1 0,0-1,0 1,-1 0,1 0,0 0,0-1,0 1,1 0,-1-2,-284 294,21-3,151-161</inkml:trace>
  <inkml:trace contextRef="#ctx0" brushRef="#br0" timeOffset="1909.265">2728 1677,'14'7,"301"131,272 132,-567-261,-13-6,-1-1,1 1,-1 1,1-1,-1 1,0 0,-1 0,1 1,-1-1,0 1,0 1,0-1,0 1,2 5,-7-9,0 0,0 0,0 0,-1 0,1 1,-1-1,1 0,-1 0,0 0,0 0,0 0,0 0,0-1,0 1,0 0,-1 0,1-1,-1 1,1-1,-1 1,0-1,1 0,-1 0,0 1,0-1,-1 0,2 0,-355 207,1-2,318-182</inkml:trace>
  <inkml:trace contextRef="#ctx0" brushRef="#br0" timeOffset="2324.441">4153 2362,'22'66,"-16"-51,0-1,2 0,-1 0,2-1,0 0,0 0,2-1,-1 0,1-1,11 8,-17-15,0 0,0-1,0 0,1 0,0 0,-1-1,1 1,0-2,0 1,0 0,0-1,1 0,-1-1,0 1,0-1,1-1,-1 1,0-1,0 0,0 0,0-1,0 1,0-1,0-1,0 1,-1-1,1 0,3-3,8-9,0 0,-1-1,-1-1,-1 0,0-1,-1-1,-1 0,-1 0,-1-1,0-1,-2 0,0 0,-2 0,0-1,-1 0,-1 0,-2-1,0 1,-1-1,-1 1,-1-1,-1 1,-3-10,2 14,-1 0,-1 0,0 0,-1 1,-1 0,-1 0,-1 1,0 0,-1 0,0 1,-2 0,-11-12,17 21,1 0,-1 1,-1 0,1 0,-1 0,0 1,0 0,0 0,0 0,-1 1,0 1,1-1,-1 1,0 0,0 1,0 0,0 0,0 1,-1 0,1 0,0 1,0 0,0 1,0-1,0 2,1-1,-1 1,0 0,1 0,-2 2,-6 4,1 1,0 1,1 0,-1 0,2 1,0 1,1 0,0 1,1 0,0 1,1 0,1 0,0 1,1 0,1 0,1 1,0 0,1 0,0 2,-3 35</inkml:trace>
  <inkml:trace contextRef="#ctx0" brushRef="#br0" timeOffset="2881.339">4293 0,'55'15,"-27"-5,-1 0,-1 3,0 0,0 1,-1 2,-1 0,-1 2,0 1,-2 0,0 2,-1 0,-1 1,-1 1,-1 1,-1 1,-1 0,-1 1,8 23,11 41,-4 2,-5 1,7 56,-17-70,4-1,3-1,3-1,3-1,26 47,-15-61,2-1,2-3,4-1,8 6,140 188,-180-224,-1 0,-1 1,-1 0,-2 1,-1 0,-1 0,-1 0,-2 1,0 0,-2 0,-2 0,0 1,-2-1,-3 13,-8 32,-2-1,-4-1,-3 0,-30 66,-7 4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54:33.88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1,'4'9,"14"46,-2 0,-2 1,-3 1,-2 0,-3 1,-2 43,1-16,-5 1,-3-1,-4 0,-3 0,-4-1,-13 35,17-90,11-37,16-52,0 12,3 1,2 0,2 2,1 1,3 1,2 1,1 2,2 1,7-4,-35 37,1 1,0 0,0 0,0 0,0 1,1 0,0 0,0 0,0 1,0 0,1 1,-1 0,1 0,-1 0,1 1,0 0,0 1,-1 0,1 0,0 0,0 1,-1 0,1 1,-1 0,1 0,-1 0,1 1,-1 0,0 1,3 1,16 15,-2 0,0 2,-2 1,0 0,-2 2,0 0,-2 1,-1 1,-1 1,-1 0,-1 1,-2 1,-1 0,-1 0,-2 1,4 30,-6-4,-1-213,5 42,5 0,5 0,5 2,10-19,17 15,-51 115,0 0,0-1,0 1,0 0,0 0,0-1,0 1,0 0,0 0,1 0,-1 0,0 1,1-1,-1 0,1 0,-1 1,1-1,-1 1,1 0,-1-1,1 1,0 0,-1 0,1 0,0 0,-1 0,1 0,-1 0,1 1,-1-1,1 0,0 1,-1 0,0-1,1 1,-1 0,1 0,-1-1,0 1,1 0,-1 1,0-1,0 0,0 0,0 0,0 1,0-1,0 0,0 1,44 78,-44-76,118 356,-60-161,-42-149</inkml:trace>
  <inkml:trace contextRef="#ctx0" brushRef="#br0" timeOffset="266.21">2278 410,'1'8,"5"13,7 24,6 30,5 27,1 20,-1 5,-4-10,-3-21,-4-27,-5-27</inkml:trace>
  <inkml:trace contextRef="#ctx0" brushRef="#br0" timeOffset="1198.942">1617 1087,'-58'369,"56"-348,0 0,2 1,0-1,2 1,0-1,2 1,0-1,1 0,1-1,1 1,1-1,1-1,1 1,0-2,1 1,2-1,-1-1,2 0,0-1,12 9,1-5,2-1,0-2,1-1,1-1,0-1,1-2,1-2,0 0,0-3,0 0,1-2,0-2,0-1,6-2,36-1</inkml:trace>
  <inkml:trace contextRef="#ctx0" brushRef="#br0" timeOffset="1413.987">550 1764,'0'0,"6"0,16-1,27-2,40-7,43-9,36-11,-11 0</inkml:trace>
  <inkml:trace contextRef="#ctx0" brushRef="#br0" timeOffset="2236.849">669 2026,'0'0,"0"0,0 0,14-1,19-3,26-8,33-9,32-14,30-13,20-11,9-6,2-2,-32 11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54:30.9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816 0,'4'23,"19"323,-21-229,-1-83,2 174,9 0,9-1,45 184,-59-354,2-1,2 0,2-1,0 0,3-1,1 0,1-2,21 28,-38-57,0 0,1 0,0 0,-1 0,1 0,0-1,0 1,1-1,-1 1,0-1,1 0,0 0,-1 0,1 0,0-1,0 1,0-1,0 1,0-1,0 0,1 0,-1-1,0 1,0-1,1 1,-1-1,0 0,1 0,-1 0,0-1,0 1,1-1,-1 0,0 0,0 0,0 0,0-1,0 1,0-1,0 0,0 0,-1 0,1 0,0-1,25-36</inkml:trace>
  <inkml:trace contextRef="#ctx0" brushRef="#br0" timeOffset="261.084">0 960,'0'0,"10"0,18 0,31-2,39-1,38-3,27-1,13-2,-1 0,-10-1,-14 2,-33 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54:29.38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 82,'16'307,"-12"-110,-9 1,-18 95,21-282,2-10,5-19,4-17,2 1,2 1,1 0,1 0,2 2,1 0,1 1,2 1,1 1,1 1,2 0,0 2,2 1,0 2,14-9,-35 27,1 1,-1-1,1 1,0 0,0 0,0 1,0 0,0 0,1 1,-1 0,1 0,-1 1,0 0,1 0,-1 1,1 0,-1 0,0 0,1 1,-1 0,0 1,0 0,-1 0,1 0,0 1,-1 0,0 0,0 0,0 1,-1 0,1 0,-1 1,0-1,-1 1,23 35,-3 0,-1 2,-2 0,-2 2,-2 0,-2 1,-2 0,-2 1,2 30,-9-58,10-3,-1-49,-9 20,4-13,1 0,1 1,1 0,1 1,1 0,1 1,1 1,1 0,1 1,1 1,1 0,0 2,12-8,-25 22,-1 1,1 0,0 1,1 0,-1 0,0 0,1 0,-1 1,1 0,-1 1,1-1,-1 1,1 1,0-1,-1 1,1 0,-1 1,0-1,1 1,-1 0,0 1,0 0,0 0,0 0,130 103,-106-79,-20-14,2-1,-1 0,2 0,-1-2,2 1,-1-2,1 0,1 0,-1-2,2 0,-1 0,1-1,-1-1,2-1,-1 0,0-1,1-1,-1-1,1 0,0-1,2-1,0-7,1-1,-2-1,1-1,-1-1,-1 0,0-2,-1 1,-1-2,0 0,-1-1,0-1,-1 0,-1 0,-1-1,0-1,-2 0,0-1,-1 1,-1-1,-1-1,-1 0,0 1,-2-1,0-1,-2 1,0-7,0 21,-1-1,0 0,0 1,0-1,-1 1,0-1,-1 1,0-1,0 1,-1 0,1 0,-2 0,1 0,-1 0,2 9,0 0,0-1,0 1,0 0,0 1,1-1,-1 0,1 0,-1 1,1-1,0 1,0-1,0 1,0 0,1-1,-1 1,1 0,0-1,-1 1,1 0,0 0,1 1,-2 30,1-1,2 1,2 0,0-1,3 1,1-2,1 1,1-1,2 0,2-1,1-1,1 0,9 12,-17-28,1 1,0-2,1 1,0-1,1-1,1 0,0-1,1 0,0 0,0-2,1 1,0-2,1 0,0-1,0 0,0-1,1-1,0 0,0-1,0-1,1-1,-1 0,1-1,0-1,-1 0,1-1,1-1,3-5,0-1,-1 0,0-2,0 0,-1-1,0-1,-1 0,0-2,-1 0,-1-1,0-1,-1 0,-1-1,-1-1,0 0,-1 0,-1-2,-1 1,0-1,-2-1,0 0,-2 0,0 0,-1-1,-1-4,-2 21,-1-1,0 0,-1 0,1 1,-1-1,-1 0,1 0,-1 0,0 1,0-1,0 0,-1 1,0-1,0 1,-1 0,1 0,-1 0,-1-2,10 55,1-20,2 0,0-1,2 0,2-1,0 0,1-1,2-1,0 0,2-1,0-1,2-1,0 0,1-2,1 0,1-2,1 0,0-1,17 7,-32-20,0 0,0 0,0-1,0 0,0-1,1 0,-1-1,0 0,1 0,-1 0,0-2,1 1,-1-1,0 0,0-1,0 0,-1 0,1-1,-1-1,0 1,4-3,43-33</inkml:trace>
  <inkml:trace contextRef="#ctx0" brushRef="#br0" timeOffset="730.459">3897 1184,'9'26,"-4"-14,0 0,0 0,1 0,1 0,0-1,0 0,1-1,1 0,0 0,5 4,-12-13,1-1,0 0,-1 0,1 0,-1-1,1 1,-1 0,1-1,-1 0,0 0,1 0,-1 0,0 0,1 0,-1 0,0-1,0 1,0-1,0 1,0-1,0 0,-1 0,1 0,-1 0,1 0,-1 0,0 0,0-1,0 1,0 0,0-1,0 1,0-1,-1-1,6-9,0-1,-1 0,-1 0,0-1,-1 1,-1-1,0 0,-1 0,0 0,-2 0,0-9,0 18,1 0,-1 0,0 0,0 0,-1 0,0 1,0-1,0 1,-1-1,1 1,-1 0,-1 0,1 0,-1 0,0 1,0-1,0 1,0 0,-1 0,0 1,0-1,0 1,0 0,0 1,-1-1,1 1,-1 0,1 0,-1 1,-1-1,-5 2,0 0,1 1,-1 0,1 1,-1 1,1-1,0 2,0 0,0 0,0 1,1 0,-1 1,1 0,1 0,-1 1,1 0,1 1,-1 0,1 1,0 0,1 0,0 0,1 1,0 0,0 0,0 5,4-15,1 1,0 0,0 1,-1-1,1 0,0 0,0 0,0 1,1-1,-1 0,0 1,0-1,1 1,-1-1,1 1,-1-1,1 1,0-1,-1 1,1-1,0 1,0 0,0-1,0 1,1-1,-1 1,0 0,1-1,-1 1,1-1,-1 1,1-1,0 0,-1 1,1-1,0 0,0 1,0-1,0 0,0 0,1 0,-1 0,0 0,0 0,1 0,-1 0,0 0,1-1,-1 1,1-1,-1 1,1-1,-1 1,1-1,0 0,-1 0,1 0,-1 0,1 0,0 0,-1 0,1 0,-1-1,1 1,-1 0,2-2,11-7,0-1,-1-1,-1-1,0 0,0 0,-1-1,-1 0,0-1,-1 0,0-1,-1 0,5-15,12-24,-3-2,-2-1,-2 0,-3-1,-2-1,-4 0,-1-1,-3 0,-3 0,-3 0,-2 0,-3 0,-6-24,10 75,0-7,-1 0,0 0,-1 0,-1 1,0-1,-1 1,-1 1,0-1,-7-8,9 57,33 125,6-1,35 93,-29-123,5-1,5-3,19 23,-2-23</inkml:trace>
  <inkml:trace contextRef="#ctx0" brushRef="#br0" timeOffset="1244.212">5590 388,'0'0,"0"0,-22 8,-146 50,-83 27,4 11,-118 70,241-84,123-81,0 0,0 0,0 1,0-1,0 1,0-1,0 1,0-1,0 1,1 0,-1-1,1 1,-1 0,1-1,0 1,0 0,0 0,0-1,0 1,0 0,0 0,0-1,1 1,-1 0,1-1,-1 1,1 0,0-1,-1 1,1-1,0 1,0-1,0 1,0-1,0 0,1 1,-1-1,0 0,1 0,-1 0,1 0,-1 0,1 0,79 40,-68-36,75 31,-35-17,-2 2,0 3,-2 2,38 27,-82-51,0 1,-1 0,1 0,-1 1,1-1,-1 1,0 0,-1 0,1 1,-1-1,1 1,-1-1,-1 1,1 0,-1 0,1 0,-2 1,1-1,0 0,-1 1,0-1,-1 1,1 0,-1-1,0 1,0-1,-1 1,1-1,-1 1,-1-1,1 1,-1-1,0 0,0 1,0-1,-1 0,-2 3,-15 20,-1-1,-1-1,-1 0,-1-2,-2-1,0-1,-1-2,-1 0,-1-2,-16 7,-75 18,86-46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54:26.26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65 730,'-29'184,"17"-128,2 1,3 0,3 0,2 1,2-1,4 9,27 34,-30-98,0 0,1 0,-1 0,0 0,1 0,-1 0,1 0,-1-1,1 1,0 0,0-1,0 1,0-1,0 0,0 0,0 0,0 0,1 0,-1 0,0-1,1 1,-1-1,0 1,1-1,-1 0,1 0,-1 0,0 0,1 0,-1-1,0 1,1-1,-1 0,0 1,1-1,-1 0,0 0,0-1,0 1,0 0,0-1,10-8,0-1,-1 0,0-1,-1 0,-1 0,0-1,0 0,-2-1,1 0,-2 0,0-1,0 0,2-14,20-43,-15 46</inkml:trace>
  <inkml:trace contextRef="#ctx0" brushRef="#br0" timeOffset="326.777">1191 1,'6'73,"6"113,1 47,10 0,38 154,-55-353,1 0,1 0,2-1,2 0,0-1,3-1,0 0,2 0,1-2,2 0,0-1,2-1,2 0,-18-22,1 1,-1-1,1-1,0 1,0-1,0-1,1 1,0-1,-1 0,1-1,0 0,0 0,0 0,0-1,1-1,-1 1,0-1,0-1,1 0,-1 0,0 0,0-1,0 0,2-1,46-22</inkml:trace>
  <inkml:trace contextRef="#ctx0" brushRef="#br0" timeOffset="559.808">730 693,'0'0,"0"0,0 0,0 0,9 0,12 1,18 1,26 3,33 2,40 3,39 2,-11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54:24.70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107 1310,'0'0,"0"-11,-1 439,0-415</inkml:trace>
  <inkml:trace contextRef="#ctx0" brushRef="#br0" timeOffset="1139.725">0 52,'0'0,"9"-2,55-14,2 4,0 2,0 3,1 3,-1 3,1 3,-1 3,0 3,0 2,-1 4,0 2,-1 3,6 6,-46-19,-1 2,-1 1,1 0,-1 2,-1 1,0 0,-1 2,0 0,-1 1,-1 1,0 1,-1 0,-1 1,0 1,-2 1,0 0,7 16,-19-18,-1 0,-1 0,0 0,-1 0,-1 0,-1 0,-1-1,0 1,-1-1,-1 0,0 0,-2 0,0-1,0 0,-2-1,0 0,0 0,-2-1,0-1,0 0,-14 11,-3 9,-1-3,-2 0,-1-2,-1-1,-1-2,-1-2,-1-1,-1-2,-1-1,-2-1,-19-7,119-11,-16 5,0 2,0 2,0 2,-2 2,1 1,-2 3,0 1,-1 2,-1 1,-1 2,-1 2,-1 1,-1 2,6 8,-33-30,0 1,0-1,0 1,-1 1,0-1,0 1,-1 0,0 1,0-1,-1 1,0 0,-1 0,0 0,0 0,-1 1,0-1,-1 1,0 0,0-1,-1 1,-1 0,1-1,-1 1,-1 0,0-1,0 0,-1 1,0-1,-1 0,0 0,0-1,-1 1,0-1,-2 2,-21 16,-2-1,0-2,-1-1,-2-1,0-2,-1-1,-1-2,0-1,-2-2,1-1,-1-2,-5-1,39-8,-29 10,0-2,-1-1,-1-2,1-1,-1-1,0-2,1-2,-22-2,25-8,26 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1-06T15:54:27.4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916 193,'0'0,"0"0,0 0,0 0,0 0,9-2,14-5,21-3,29-5,31-4,32-4,32-2,26-1,20 1,7 2,-34 6</inkml:trace>
  <inkml:trace contextRef="#ctx0" brushRef="#br0" timeOffset="-306.199">2060 674,'0'0,"0"0,0 13,2 18,4 25,3 26,5 23,4 13,3-1,1-11,-3-23</inkml:trace>
  <inkml:trace contextRef="#ctx0" brushRef="#br0" timeOffset="644.959">2541 1165,'0'0,"2"-1,41-21,2 2,0 1,1 3,1 2,0 2,1 2,0 2,1 2,-1 2,1 3,0 1,38 6,-76-6,0 1,-1 0,1 1,0 0,-1 0,1 1,-1 1,0-1,0 2,0-1,0 2,-1-1,0 1,0 0,0 1,-1 0,0 1,0 0,-1 0,0 0,-1 1,0 0,0 0,-1 1,0-1,0 1,-1 0,-1 1,1-1,-2 1,0-1,0 1,-6 30,-1-1,-3 1,-1-1,-2-1,-1 0,-3-1,-1 0,-1-1,-2-1,-2-1,-9 11,-105 159,174-201,311 0,-252 1</inkml:trace>
  <inkml:trace contextRef="#ctx0" brushRef="#br0" timeOffset="84398.731">1 1200,'4'13,"118"397,-121-590,0 163,-2-21,3 0,0 0,3 0,1 0,2 1,2 0,1 0,4-6,-15 41,0 0,1 0,-1 0,1 0,-1 1,1-1,0 0,0 0,-1 0,1 1,1-1,-1 1,0-1,0 1,0-1,1 1,-1-1,1 1,-1 0,1 0,0 0,-1 0,1 0,0 0,0 0,-1 1,1-1,0 1,0-1,0 1,0 0,0 0,0-1,0 2,0-1,0 0,0 0,0 0,-1 1,1-1,0 1,0 0,0-1,0 1,-1 0,1 0,0 0,0 1,17 18,-2 0,0 1,-1 1,-1 0,-1 1,-2 1,0 0,-1 1,-2 0,5 17,-4-17,0 1,-2 1,-1 0,-1 0,-1 0,-2 1,1 14,-10-81,5 21,2 0,0 0,1 1,1-1,0 1,2-1,0 1,1 0,0 1,8-15,-12 29,-1 0,0 0,1 0,-1 1,1-1,0 0,0 0,-1 1,1-1,0 1,0 0,1-1,-1 1,0 0,0 0,0 1,1-1,-1 0,0 1,1-1,-1 1,1 0,-1 0,1 0,-1 0,0 0,1 0,-1 1,1-1,-1 1,0 0,1 0,-1 0,0 0,0 0,0 0,0 0,1 1,75 64,-78-65,113 132,-60-64</inkml:trace>
  <inkml:trace contextRef="#ctx0" brushRef="#br0" timeOffset="85159.894">1367 926,'-11'8,"-5"11,0 0,2 1,0 0,1 1,2 1,0 0,1 0,1 1,1 1,1-1,1 1,2 0,-2 19,-3 4,2-1,2 1,2 1,2-1,2 0,2 1,3-1,3 10,1-25,-3-37,-2-57,-22-402,47 529,201 668,-220-705</inkml:trace>
  <inkml:trace contextRef="#ctx0" brushRef="#br0" timeOffset="85425.056">1463 1136,'0'0,"0"0,7 12,8 14,8 14,7 12,6 9,7 4,7 2,7-4,-7-12</inkml:trace>
  <inkml:trace contextRef="#ctx0" brushRef="#br0" timeOffset="85672.209">1920 1467,'0'0,"-4"8,-7 12,-10 23,-1 6</inkml:trace>
  <inkml:trace contextRef="#ctx0" brushRef="#br0" timeOffset="86797.925">1267 1144,'-26'-4,"12"2,1 1,-1 0,0 1,0 0,0 1,0 1,1 0,-1 1,1 1,-1 0,1 0,0 1,1 1,-1 0,1 1,0 0,1 1,0 0,0 1,1 0,0 1,0 0,-6 10,0-2,2 2,0-1,1 2,1 0,1 0,1 1,1 0,1 1,1 0,1 0,1 0,1 1,0 0,2 0,1 0,2 12,-2-35,1 1,0-1,-1 1,1-1,0 1,0-1,0 1,0 0,0-1,0 1,0-1,0 1,1-1,-1 1,0-1,1 1,0-1,-1 1,1-1,0 0,0 1,-1-1,1 0,0 0,1 1,-1-1,0 0,0 0,0 0,0 0,1-1,-1 1,1 0,-1 0,0-1,1 1,-1-1,1 1,-1-1,1 0,0 0,-1 1,1-1,-1 0,1 0,0-1,11-13,0-1,0 0,-1-1,-1 0,-1-1,0 0,-2-1,0 0,3-9,10-19,-15 33,-6 10,1-1,-1 0,1 1,0-1,1 1,-1-1,0 1,1 0,0 0,0-1,0 1,0 0,0 1,1-1,-1 0,1 1,0-1,-1 1,1 0,0 0,1 0,-1 0,0 0,1 1,-1 0,0-1,1 1,0 1,-1-1,1 0,0 1,5 7,0 1,-1 0,1 1,-2-1,1 2,-1-1,-1 1,0 0,0 0,-1 1,3 8,6 7,232 429,-204-393</inkml:trace>
  <inkml:trace contextRef="#ctx0" brushRef="#br0" timeOffset="87072.989">1378 1112,'0'0,"2"8,4 11,6 16,9 21,11 18,11 12,8 1,4-12,-8-19</inkml:trace>
  <inkml:trace contextRef="#ctx0" brushRef="#br0" timeOffset="87320.357">1757 1343,'-5'10,"-13"22,-22 41,-32 58,-4 8</inkml:trace>
  <inkml:trace contextRef="#ctx0" brushRef="#br0" timeOffset="89017.303">1537 393,'-2'8,"-4"17,-5 25,-3 29,-1 27,3 18,7 11,9 2,9-7,10-9,11-9,11-5,13-3,12-2,-5-20</inkml:trace>
  <inkml:trace contextRef="#ctx0" brushRef="#br0" timeOffset="89454.669">3374 77,'0'0,"0"0,6 12,10 15,10 20,11 21,6 22,3 20,-2 21,-6 24,-9 30,-13 38,-9-19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6:52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0 330 4769 0 0,'55'69'4461'0'0,"-45"-64"-4404"0"0,0 0-1 0 0,0 0 1 0 0,0-1 0 0 0,1 0-1 0 0,0-1 1 0 0,0 0-1 0 0,0 0 1 0 0,0-1 0 0 0,1-1-1 0 0,-1 0 1 0 0,0-1 0 0 0,1 0-1 0 0,-1 0 1 0 0,0-2-1 0 0,1 1 1 0 0,-1-1 0 0 0,0-1-1 0 0,0 0 1 0 0,-1 0 0 0 0,1-1-1 0 0,0-1 1 0 0,-1 0 0 0 0,0 0-1 0 0,0-1 1 0 0,-1 0-1 0 0,0 0 1 0 0,0-1 0 0 0,0-1-1 0 0,-1 1 1 0 0,0-2 0 0 0,0 1-1 0 0,-1-1 1 0 0,0 0 0 0 0,-1 0-1 0 0,0-1 1 0 0,0 0-1 0 0,-1 0 1 0 0,0 0 0 0 0,-1-1-1 0 0,0 1 1 0 0,-1-1 0 0 0,0 0-1 0 0,0 0 1 0 0,-2 0 0 0 0,2-11-57 0 0,-2 14 6 0 0,0 0 0 0 0,0 0 1 0 0,0 0-1 0 0,-1 0 1 0 0,0 0-1 0 0,-1 0 0 0 0,0 0 1 0 0,0 0-1 0 0,0 0 1 0 0,-1 0-1 0 0,-1 0 0 0 0,1 1 1 0 0,-1-1-1 0 0,0 1 1 0 0,-1 0-1 0 0,0 0 0 0 0,0 0 1 0 0,0 0-1 0 0,-1 1 1 0 0,0-1-1 0 0,0 1 0 0 0,-1 1 1 0 0,0-1-1 0 0,0 1 1 0 0,-5-4-7 0 0,0 9-1 0 0,1 1 1 0 0,-1 0-1 0 0,1 1 1 0 0,-1 1-1 0 0,1-1 1 0 0,0 1-1 0 0,0 1 1 0 0,0 0-1 0 0,1 1 1 0 0,-1-1-1 0 0,1 2 1 0 0,0-1-1 0 0,0 1 1 0 0,1 1-1 0 0,0 0 1 0 0,0 0-1 0 0,-5 6 1 0 0,9-10-1 0 0,-12 10-8 0 0,1 1-1 0 0,0 0 0 0 0,1 1 1 0 0,0 0-1 0 0,2 1 0 0 0,0 1 1 0 0,0 0-1 0 0,2 0 1 0 0,-8 17 9 0 0,16-31-1 0 0,0 0 0 0 0,0 0 0 0 0,1 0 0 0 0,-1 1 0 0 0,1-1 0 0 0,0 0 0 0 0,0 1 0 0 0,0-1 0 0 0,0 1 0 0 0,1-1 0 0 0,-1 1 0 0 0,1-1 0 0 0,0 1 0 0 0,0-1 0 0 0,0 1 0 0 0,0 0 0 0 0,1-1 0 0 0,0 1 0 0 0,-1-1 0 0 0,1 1 1 0 0,1-1-1 0 0,-1 0 0 0 0,0 1 0 0 0,1-1 0 0 0,0 0 0 0 0,-1 0 0 0 0,1 0 0 0 0,0 0 0 0 0,1 0 0 0 0,-1-1 0 0 0,0 1 0 0 0,1-1 0 0 0,0 1 0 0 0,-1-1 0 0 0,1 0 0 0 0,0 0 0 0 0,0 0 0 0 0,0 0 0 0 0,1-1 0 0 0,-1 1 0 0 0,0-1 1 0 0,1 0 0 0 0,81-8-34 0 0,-80 5 48 0 0,1 0 0 0 0,-1 0 0 0 0,0 1 0 0 0,1 0 0 0 0,-1 0 0 0 0,1 0 0 0 0,-1 1 0 0 0,1-1 1 0 0,0 1-1 0 0,-1 1 0 0 0,1-1 0 0 0,-1 1 0 0 0,1 0 0 0 0,-1 0 0 0 0,1 1 0 0 0,-1-1 0 0 0,0 1 0 0 0,0 1 0 0 0,0-1 0 0 0,0 1 0 0 0,0-1 0 0 0,0 1 0 0 0,-1 1 0 0 0,1-1 0 0 0,-1 1 0 0 0,0-1 0 0 0,2 4-14 0 0,7 14 62 0 0,-2 1-1 0 0,0 1 1 0 0,-1 0 0 0 0,-1 0-1 0 0,-2 1 1 0 0,0 0 0 0 0,-1 0-1 0 0,-2 1 1 0 0,1 10-62 0 0,-2-18 9 0 0,66 546 112 0 0,-66-537-121 0 0,2 11-9 0 0,-2 0 0 0 0,-1 1 0 0 0,-1 0 0 0 0,-3-1 0 0 0,-1 1 0 0 0,-4 18 9 0 0,7-54-4 0 0,0 1 0 0 0,0-1 1 0 0,1 1-1 0 0,-1-1 0 0 0,-1 1 1 0 0,1-1-1 0 0,0 1 0 0 0,-1-1 1 0 0,1 0-1 0 0,-1 1 0 0 0,1-1 1 0 0,-1 0-1 0 0,0 1 0 0 0,0-1 1 0 0,0 0-1 0 0,-1 0 0 0 0,1 0 0 0 0,0 0 1 0 0,-1 0-1 0 0,0 0 0 0 0,1 0 1 0 0,-1 0-1 0 0,0 0 0 0 0,0-1 1 0 0,0 1-1 0 0,0-1 0 0 0,0 0 1 0 0,0 1-1 0 0,0-1 0 0 0,0 0 1 0 0,-1 0-1 0 0,1 0 0 0 0,0-1 1 0 0,-1 1-1 0 0,1-1 0 0 0,-1 1 1 0 0,1-1-1 0 0,-1 0 0 0 0,1 1 1 0 0,0-1-1 0 0,-1-1 0 0 0,1 1 1 0 0,-1 0-1 0 0,1-1 0 0 0,-1 1 0 0 0,1-1 1 0 0,-1 0-1 0 0,1 1 0 0 0,0-1 1 0 0,0 0-1 0 0,-1-1 0 0 0,1 1 1 0 0,0 0-1 0 0,0-1 4 0 0,-24-25 94 0 0,3 0-1 0 0,0-2 1 0 0,2 0 0 0 0,1-2-1 0 0,1 0 1 0 0,2-1 0 0 0,1-1 0 0 0,-6-18-94 0 0,15 36 130 0 0,1-1 1 0 0,0-1-1 0 0,1 1 1 0 0,0-1-1 0 0,2 0 1 0 0,0 0-1 0 0,1 0 1 0 0,0 0-1 0 0,2 0 1 0 0,0 0-1 0 0,1-1 1 0 0,0 1-1 0 0,2 0 1 0 0,3-11-131 0 0,0 18-34 0 0,0 2 1 0 0,1-1 0 0 0,0 1-1 0 0,1 0 1 0 0,0 0 0 0 0,0 1-1 0 0,0 0 1 0 0,1 1 0 0 0,0 0-1 0 0,0 0 1 0 0,1 1 0 0 0,0 0-1 0 0,0 1 1 0 0,0 0 0 0 0,0 0-1 0 0,1 1 1 0 0,-1 1 0 0 0,1 0-1 0 0,0 0 1 0 0,0 1 0 0 0,0 0-1 0 0,-1 1 1 0 0,1 0 0 0 0,8 1 33 0 0,34-7-1063 0 0,92-11-3545 0 0,-107 13 2843 0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6:54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497 449 4297 0 0,'-104'37'2584'0'0,"-191"134"-2445"0"0,210-116 225 0 0,107-50-162 0 0,44 4-87 0 0,-54-9-77 0 0,1 1-1 0 0,-1 0 1 0 0,1 0-1 0 0,0 1 1 0 0,-1 1-1 0 0,0 0 1 0 0,0 1 0 0 0,0 0-1 0 0,0 1 1 0 0,-1 1-1 0 0,1-1 1 0 0,-1 2-1 0 0,-1 0 1 0 0,1 0-1 0 0,0 1-37 0 0,-7-5 13 0 0,0 0 0 0 0,0 0 1 0 0,0 0-1 0 0,-1 1 0 0 0,1-1 0 0 0,-1 1 0 0 0,0 0 0 0 0,0 0 0 0 0,0 0 0 0 0,-1 0 0 0 0,1 1 0 0 0,-1-1 0 0 0,0 1 0 0 0,0-1 0 0 0,0 1 0 0 0,-1 0 0 0 0,0 0 0 0 0,0-1 0 0 0,0 1 0 0 0,-1 0 0 0 0,1 0 0 0 0,-1 0 0 0 0,0 0 0 0 0,-1 0 0 0 0,1 0 0 0 0,-1 0 0 0 0,0 0 0 0 0,0 0 0 0 0,0-1 0 0 0,-1 1 0 0 0,0 0 0 0 0,0-1 0 0 0,0 1 0 0 0,0-1 0 0 0,-1 0 0 0 0,0 0 0 0 0,1 1 0 0 0,-2-2 0 0 0,1 1 0 0 0,0 0 0 0 0,-1-1 1 0 0,0 0-1 0 0,-2 2-13 0 0,-216 77 2661 0 0,149-53-2431 0 0,80-27-2169 0 0,-4-1 1911 0 0,2 0-136 0 0,-1 0 0 0 0,1-1 0 0 0,0 1 0 0 0,0-1 1 0 0,0 0-1 0 0,0 0 0 0 0,0 0 0 0 0,0-1 0 0 0,0 1 0 0 0,0-1 0 0 0,-1 0 0 0 0,1-1 0 0 0,0 1 0 0 0,-1-1 1 0 0,1 0-1 0 0,-1 0 0 0 0,3-2 164 0 0,40-31-1479 0 0,-20 13 492 0 0</inkml:trace>
  <inkml:trace contextRef="#ctx0" brushRef="#br0" timeOffset="249.594">462 736 1880 0 0,'4'-4'293'0'0,"60"-38"4316"0"0,-62 42-4520 0 0,-1-1-1 0 0,1 1 0 0 0,0-1 1 0 0,0 1-1 0 0,0 0 0 0 0,-1-1 1 0 0,1 1-1 0 0,0 0 0 0 0,0 0 1 0 0,0 0-1 0 0,0 1 0 0 0,-1-1 1 0 0,1 0-1 0 0,0 1 1 0 0,0-1-1 0 0,-1 1 0 0 0,1 0 1 0 0,0-1-1 0 0,0 1 0 0 0,-1 0 1 0 0,1 0-1 0 0,-1 0 0 0 0,1 0 1 0 0,-1 0-1 0 0,0 1 0 0 0,1-1 1 0 0,-1 0-1 0 0,0 1 0 0 0,0-1 1 0 0,0 0-1 0 0,0 1 0 0 0,0 0 1 0 0,0-1-1 0 0,0 1 0 0 0,0 0 1 0 0,-1-1-1 0 0,1 1 1 0 0,0 1-89 0 0,8 26 231 0 0,0 0 1 0 0,-2 0 0 0 0,-2 0 0 0 0,0 1 0 0 0,-2 0 0 0 0,-1 16-232 0 0,16 101-311 0 0,-18-145 230 0 0,0 1 1 0 0,0-1 0 0 0,0 0-1 0 0,0 0 1 0 0,0 0 0 0 0,1 0-1 0 0,-1 0 1 0 0,1 0-1 0 0,0 0 1 0 0,-1 0 0 0 0,1-1-1 0 0,0 1 1 0 0,0 0 0 0 0,0 0-1 0 0,0 0 1 0 0,0-1 0 0 0,1 1-1 0 0,-1-1 1 0 0,0 1 0 0 0,1-1-1 0 0,-1 1 1 0 0,1-1-1 0 0,0 0 1 0 0,-1 0 0 0 0,1 0-1 0 0,0 0 1 0 0,0 0 0 0 0,0 0-1 0 0,0 0 1 0 0,-1 0 0 0 0,1-1-1 0 0,0 1 1 0 0,0-1 0 0 0,0 0-1 0 0,0 1 1 0 0,1-1-1 0 0,-1 0 1 0 0,0 0 0 0 0,0 0 80 0 0,13-8-1149 0 0</inkml:trace>
  <inkml:trace contextRef="#ctx0" brushRef="#br0" timeOffset="496.02">1013 355 7442 0 0,'-18'7'3040'0'0,"3"-7"-2104"0"0,1 1-704 0 0,-2 8 49 0 0,1-6-97 0 0,-2 10-80 0 0,3 1-8 0 0,3 3-128 0 0,4-1-80 0 0,0 4-136 0 0,7-1-169 0 0,4-2-567 0 0,-4 3-456 0 0,10-3 1032 0 0,6 1-824 0 0,6-3-577 0 0</inkml:trace>
  <inkml:trace contextRef="#ctx0" brushRef="#br0" timeOffset="2567.308">1184 1068 8194 0 0,'-18'29'4315'0'0,"-27"2"-2158"0"0,39-46-2643 0 0,17-24 196 0 0,2 0-1 0 0,1 0 0 0 0,2 1 0 0 0,1 1 1 0 0,2 0-1 0 0,2 2 0 0 0,22-30 291 0 0,-41 62 7 0 0,2-4 37 0 0,0-1 1 0 0,0 1-1 0 0,1-1 1 0 0,1 1-1 0 0,-1 1 1 0 0,1-1-1 0 0,0 1 1 0 0,0 0-1 0 0,1 0 1 0 0,0 1-1 0 0,0 0 1 0 0,0 0-1 0 0,0 0 1 0 0,1 1-1 0 0,0 1 1 0 0,0-1-1 0 0,0 1 1 0 0,0 0-1 0 0,8-1-44 0 0,-13 6 43 0 0,1 1-1 0 0,0-1 0 0 0,-1 1 0 0 0,0 0 1 0 0,1 0-1 0 0,-1 0 0 0 0,0 1 0 0 0,-1-1 0 0 0,1 1 1 0 0,0 0-1 0 0,-1-1 0 0 0,0 1 0 0 0,0 0 1 0 0,0 0-1 0 0,-1 0 0 0 0,1 1 0 0 0,-1-1 0 0 0,0 0 1 0 0,0 1-1 0 0,0-1 0 0 0,-1 0 0 0 0,1 2-42 0 0,0 1 25 0 0,8 24-53 0 0,-1 2 0 0 0,-1-1 0 0 0,-2 1 1 0 0,-1 0-1 0 0,-2 0 0 0 0,-1 0 0 0 0,-2 0 0 0 0,-3 22 28 0 0,-19-25 27 0 0,14-44 21 0 0,9 3-51 0 0,0-1 1 0 0,0 0-1 0 0,1 1 1 0 0,1-1-1 0 0,0 0 1 0 0,0 1-1 0 0,2 0 0 0 0,-1 0 1 0 0,1 0-1 0 0,1 0 1 0 0,0 0-1 0 0,2-2 3 0 0,6-13-11 0 0,2 1 1 0 0,0 0-1 0 0,2 1 0 0 0,1 1 0 0 0,0 0 0 0 0,2 2 1 0 0,1 0-1 0 0,0 1 0 0 0,7-3 11 0 0,-25 21 2 0 0,0 0 0 0 0,0 0 0 0 0,0 0 0 0 0,1 1 0 0 0,-1-1 0 0 0,1 1 0 0 0,0 0-1 0 0,-1 0 1 0 0,1 0 0 0 0,0 0 0 0 0,-1 0 0 0 0,1 1 0 0 0,0 0 0 0 0,0 0 0 0 0,0 0 0 0 0,-1 0 0 0 0,1 1 0 0 0,0-1 0 0 0,0 1 0 0 0,-1 0 0 0 0,1 0 0 0 0,0 0 0 0 0,-1 1 0 0 0,1-1-1 0 0,-1 1 1 0 0,0 0 0 0 0,1 0 0 0 0,-1 0 0 0 0,0 0 0 0 0,0 1 0 0 0,0-1 0 0 0,-1 1 0 0 0,1 0 0 0 0,-1 0 0 0 0,1 0 0 0 0,0 1-2 0 0,69 124 99 0 0,-57-95-90 0 0,-3 0-1 0 0,0 2 0 0 0,-3-1 0 0 0,0 1 1 0 0,2 30-9 0 0,33-91 20 0 0,44-111-304 0 0,49-44 145 0 0,-136 179 144 0 0,1 1 1 0 0,-1-1-1 0 0,0 1 0 0 0,1-1 1 0 0,-1 1-1 0 0,1-1 0 0 0,0 1 1 0 0,-1 0-1 0 0,1 0 0 0 0,0 0 1 0 0,0 0-1 0 0,0 0 0 0 0,0 0 1 0 0,0 1-1 0 0,0-1 0 0 0,0 0 1 0 0,0 1-1 0 0,0 0 0 0 0,0-1 1 0 0,0 1-1 0 0,0 0 1 0 0,0 0-1 0 0,0 0 0 0 0,1 1 1 0 0,-1-1-1 0 0,0 0 0 0 0,0 1 1 0 0,0-1-1 0 0,0 1 0 0 0,0 0 1 0 0,0-1-1 0 0,0 1 0 0 0,-1 0 1 0 0,1 0-1 0 0,0 1 0 0 0,0-1 1 0 0,-1 0-1 0 0,1 1 0 0 0,-1-1 1 0 0,1 0-1 0 0,-1 1 0 0 0,1 0 1 0 0,-1-1-1 0 0,0 1-5 0 0,39 85 210 0 0,-26-16-162 0 0,-12-51-46 0 0,1-1 1 0 0,1 0-1 0 0,1-1 0 0 0,0 1 1 0 0,2-1-1 0 0,0 0 1 0 0,1 0-1 0 0,5 9-2 0 0,-11-25 0 0 0,-1 0-1 0 0,1 0 1 0 0,-1 0 0 0 0,1 0 0 0 0,0 0-1 0 0,0-1 1 0 0,0 1 0 0 0,0-1 0 0 0,0 1-1 0 0,0-1 1 0 0,0 0 0 0 0,0 1 0 0 0,1-1-1 0 0,-1 0 1 0 0,0 0 0 0 0,1-1 0 0 0,-1 1-1 0 0,1 0 1 0 0,-1-1 0 0 0,1 0 0 0 0,-1 1-1 0 0,1-1 1 0 0,-1 0 0 0 0,1 0-1 0 0,-1-1 1 0 0,1 1 0 0 0,-1 0 0 0 0,1-1-1 0 0,-1 0 1 0 0,1 1 0 0 0,-1-1 0 0 0,0 0-1 0 0,1 0 1 0 0,-1 0 0 0 0,0-1 0 0 0,0 1-1 0 0,0-1 1 0 0,0 1 0 0 0,0-1 0 0 0,1 0 0 0 0,71-76-103 0 0,78-167 68 0 0,-151 245 48 0 0,-1-1 1 0 0,1 1-1 0 0,0-1 0 0 0,0 1 1 0 0,1-1-1 0 0,-1 1 0 0 0,0 0 1 0 0,0 0-1 0 0,0-1 0 0 0,0 1 0 0 0,0 0 1 0 0,0 0-1 0 0,0 0 0 0 0,0 0 1 0 0,0 0-1 0 0,0 1 0 0 0,0-1 1 0 0,1 0-1 0 0,-1 0 0 0 0,0 1 1 0 0,0-1-1 0 0,0 1 0 0 0,0-1 1 0 0,0 1-1 0 0,0-1 0 0 0,-1 1 1 0 0,1-1-1 0 0,0 1 0 0 0,0 0 1 0 0,0-1-1 0 0,0 1 0 0 0,-1 0 1 0 0,1 0-1 0 0,0 0 0 0 0,-1 0 0 0 0,1 0 1 0 0,-1 0-1 0 0,1 0 0 0 0,-1 0 1 0 0,1 0-1 0 0,-1 0 0 0 0,0 0 1 0 0,1 0-1 0 0,-1 0 0 0 0,0 0 1 0 0,0 0-1 0 0,0 0 0 0 0,0 0 1 0 0,0 0-1 0 0,0 0 0 0 0,0 0 1 0 0,0 1-1 0 0,0-1 0 0 0,0 0 1 0 0,-1 0-1 0 0,1 0 0 0 0,0 0 1 0 0,-1 0-1 0 0,1 0 0 0 0,-1 0 0 0 0,1 0 1 0 0,-1 0-1 0 0,0 0-13 0 0,1 5-91 0 0,11 74 194 0 0,-12-67-107 0 0,2 0-1 0 0,0 0 1 0 0,0-1-1 0 0,2 1 0 0 0,-1-1 1 0 0,1 1-1 0 0,1-1 1 0 0,0 0-1 0 0,1 0 0 0 0,0 0 1 0 0,1-1-1 0 0,0 0 0 0 0,1 0 1 0 0,6 7 4 0 0,-12-17-10 0 0,1 0 0 0 0,0 0 1 0 0,-1 0-1 0 0,1 0 0 0 0,0 0 0 0 0,0 0 1 0 0,0 0-1 0 0,0 0 0 0 0,-1-1 0 0 0,1 1 1 0 0,0-1-1 0 0,0 0 0 0 0,0 1 0 0 0,0-1 1 0 0,0 0-1 0 0,0 0 0 0 0,0 0 0 0 0,0-1 1 0 0,0 1-1 0 0,0 0 0 0 0,0-1 0 0 0,0 1 1 0 0,0-1-1 0 0,0 0 0 0 0,0 0 0 0 0,0 1 1 0 0,-1-1-1 0 0,1 0 0 0 0,0 0 0 0 0,-1-1 1 0 0,1 1-1 0 0,-1 0 0 0 0,1-1 0 0 0,-1 1 1 0 0,1-1-1 0 0,-1 1 10 0 0,53-61-298 0 0,-52 58 283 0 0,192-295-233 0 0,-162 274 346 0 0,-31 25-51 0 0,-1 0 1 0 0,0 0 1 0 0,0 0 5 0 0,0 2-6 0 0,9 108-55 0 0,-9-104-29 0 0,0-1 0 0 0,0 0 0 0 0,0 0 1 0 0,1 1-1 0 0,-1-1 0 0 0,1 0 0 0 0,1 0 0 0 0,-1 0 0 0 0,1 0 1 0 0,0 0-1 0 0,0 0 0 0 0,0 0 0 0 0,1-1 0 0 0,0 1 0 0 0,0-1 1 0 0,2 3 35 0 0,-3-7-21 0 0,0 1 0 0 0,1-1 1 0 0,-1 0-1 0 0,1 0 1 0 0,-1-1-1 0 0,1 1 1 0 0,-1 0-1 0 0,0-1 1 0 0,1 1-1 0 0,-1-1 1 0 0,0 0-1 0 0,1 0 1 0 0,-1 0-1 0 0,0 0 0 0 0,0 0 1 0 0,0-1-1 0 0,0 1 1 0 0,0 0-1 0 0,0-1 1 0 0,0 0-1 0 0,0 1 1 0 0,-1-1-1 0 0,1 0 1 0 0,-1 0-1 0 0,1 0 21 0 0,14-14-3 0 0,0-1-1 0 0,-1 0 1 0 0,-1-1-1 0 0,-1 0 1 0 0,-1-1-1 0 0,0-1 0 0 0,-2 0 1 0 0,0-1-1 0 0,-1 1 1 0 0,-1-2-1 0 0,1-4 4 0 0,25-107 14 0 0,-12 58-161 0 0,-4-1 0 0 0,-3-1 1 0 0,-3 0-1 0 0,-3-20 147 0 0,-30 21 545 0 0,21 74-529 0 0,-1 1-1 0 0,0-1 1 0 0,0 1 0 0 0,0-1-1 0 0,0 1 1 0 0,-1 0 0 0 0,1-1-1 0 0,0 1 1 0 0,0 0 0 0 0,-1 0-1 0 0,1 0 1 0 0,-1 0 0 0 0,1 0-1 0 0,-1 0 1 0 0,1 0 0 0 0,-1 1-1 0 0,0-1 1 0 0,1 0 0 0 0,-1 1-1 0 0,0-1 1 0 0,1 1 0 0 0,-1 0-1 0 0,0 0 1 0 0,0 0 0 0 0,0 0-1 0 0,1 0 1 0 0,-1 0 0 0 0,0 0-1 0 0,0 0 1 0 0,1 1 0 0 0,-1-1-1 0 0,0 0 1 0 0,1 1 0 0 0,-1 0-1 0 0,0-1 1 0 0,1 1 0 0 0,-1 0-1 0 0,1 0 1 0 0,-1 0 0 0 0,1 0 0 0 0,-1 0-1 0 0,1 0 1 0 0,-1 2-16 0 0,-11 11 5 0 0,1 1 0 0 0,1 0 0 0 0,0 1 0 0 0,1 1 0 0 0,1-1 0 0 0,1 2 0 0 0,0-1 0 0 0,1 1 0 0 0,1 0 0 0 0,0 0 0 0 0,2 1 0 0 0,0 0 0 0 0,1 0 0 0 0,0 10-5 0 0,0-9 6 0 0,-7 20 2 0 0,2 0-1 0 0,1 1 1 0 0,3 0 0 0 0,1 0 0 0 0,2 0-1 0 0,2 0 1 0 0,2 0 0 0 0,1 0 0 0 0,2 0 0 0 0,2-1-1 0 0,13 37-7 0 0,-20-72-1 0 0,0 1 0 0 0,0-1 0 0 0,1 0 0 0 0,0 0-1 0 0,0 1 1 0 0,0-1 0 0 0,1-1 0 0 0,0 1 0 0 0,0 0-1 0 0,0-1 1 0 0,0 1 0 0 0,1-1 0 0 0,0 0 0 0 0,0 0 0 0 0,0 0-1 0 0,0-1 1 0 0,1 1 0 0 0,-1-1 0 0 0,1 0 0 0 0,0 0-1 0 0,0-1 1 0 0,0 0 0 0 0,0 1 0 0 0,0-2 0 0 0,0 1 0 0 0,1-1-1 0 0,-1 1 1 0 0,0-1 0 0 0,1-1 0 0 0,0 1 0 0 0,-1-1-1 0 0,1 0 1 0 0,-1 0 0 0 0,1-1 0 0 0,3 0 1 0 0,133-82-271 0 0,-138 82 287 0 0,-1 1-1 0 0,0-1 1 0 0,1 1-1 0 0,-1 0 1 0 0,1 0 0 0 0,-1 0-1 0 0,1 1 1 0 0,-1-1-1 0 0,1 1 1 0 0,-1 0-1 0 0,0 0 1 0 0,1 0 0 0 0,-1 0-1 0 0,0 1 1 0 0,0-1-1 0 0,0 1 1 0 0,0 0-1 0 0,0 0 1 0 0,0 0 0 0 0,-1 0-1 0 0,1 0 1 0 0,0 0-1 0 0,-1 1 1 0 0,0 0-1 0 0,0-1 1 0 0,0 1 0 0 0,0 0-1 0 0,0 0 1 0 0,0 0-1 0 0,-1 0 1 0 0,2 2-16 0 0,44 43 72 0 0,-43-46-69 0 0,1 1 1 0 0,0-1-1 0 0,-1 0 1 0 0,1 0-1 0 0,0 0 1 0 0,0-1-1 0 0,0 0 1 0 0,0 0-1 0 0,0 0 1 0 0,0-1-1 0 0,1 1 0 0 0,-1-1 1 0 0,0 0-1 0 0,0-1 1 0 0,0 1-1 0 0,0-1 1 0 0,0 0-1 0 0,0-1 1 0 0,0 1-1 0 0,0-1 1 0 0,0 0-1 0 0,-1 0 1 0 0,1 0-1 0 0,0-1 0 0 0,-1 1 1 0 0,0-1-1 0 0,3-2-3 0 0,2-2 2 0 0,-1 0 0 0 0,0 0 1 0 0,0-1-1 0 0,-1 0 0 0 0,0 0 0 0 0,0 0 0 0 0,0-1 0 0 0,-2 0 0 0 0,1-1 0 0 0,-1 1 0 0 0,0-1 0 0 0,-1 0 0 0 0,0 0 0 0 0,-1-1 0 0 0,0 1 0 0 0,0-1 0 0 0,-1 0 1 0 0,-1 1-1 0 0,0-1 0 0 0,0 0 0 0 0,-1 0 0 0 0,0 0 0 0 0,-1 0 0 0 0,0 1 0 0 0,-1-1 0 0 0,0 0 0 0 0,-1 1 0 0 0,0-1 0 0 0,-1 1 0 0 0,0 0 0 0 0,-2-4-2 0 0,2 10 6 0 0,1 1-1 0 0,-1 0 1 0 0,1 0-1 0 0,-1 1 0 0 0,0-1 1 0 0,0 1-1 0 0,0 0 1 0 0,0 0-1 0 0,0 0 0 0 0,-1 1 1 0 0,1-1-1 0 0,-1 1 1 0 0,1 0-1 0 0,-1 0 0 0 0,1 1 1 0 0,-1-1-1 0 0,1 1 1 0 0,-1 0-1 0 0,0 0 0 0 0,1 1 1 0 0,-1-1-1 0 0,1 1 1 0 0,-1 0-1 0 0,1 1 0 0 0,-1-1 1 0 0,1 0-1 0 0,0 1 1 0 0,0 0-1 0 0,0 0 0 0 0,0 1 1 0 0,0-1-1 0 0,0 1 1 0 0,0 0-1 0 0,1 0 0 0 0,0 0 1 0 0,-1 0-1 0 0,1 0 0 0 0,0 1 1 0 0,0 0-1 0 0,1-1 1 0 0,-1 1-1 0 0,-1 4-5 0 0,-1-3-9 0 0,0 0 1 0 0,0 1-1 0 0,1-1 0 0 0,0 1 1 0 0,0 0-1 0 0,0 0 0 0 0,1 1 1 0 0,0-1-1 0 0,0 1 0 0 0,0-1 1 0 0,1 1-1 0 0,0 0 0 0 0,0 0 1 0 0,1 0-1 0 0,0 0 0 0 0,0 0 1 0 0,1 0-1 0 0,0 1 0 0 0,0-1 1 0 0,0 0-1 0 0,1 0 0 0 0,0 0 1 0 0,1 0-1 0 0,0 0 0 0 0,0 0 1 0 0,0 0-1 0 0,1-1 0 0 0,1 4 9 0 0,0-1-7 0 0,1-1 0 0 0,-1 1 0 0 0,1-1 0 0 0,1-1 0 0 0,0 1 0 0 0,0-1 0 0 0,0 0 0 0 0,1 0 0 0 0,0-1 0 0 0,0 0 0 0 0,0 0 0 0 0,1 0 0 0 0,0-1 0 0 0,0 0 0 0 0,1-1 0 0 0,-1 0 0 0 0,1 0-1 0 0,0-1 1 0 0,0 0 0 0 0,0-1 0 0 0,0 0 0 0 0,1 0 0 0 0,-1-1 0 0 0,1 0 0 0 0,-1 0 0 0 0,0-1 0 0 0,1-1 0 0 0,-1 1 0 0 0,1-2 0 0 0,-1 1 0 0 0,0-1 0 0 0,1-1 0 0 0,-1 1 0 0 0,0-2 0 0 0,6-2 7 0 0,24-17 17 0 0,0-2 1 0 0,-1-2 0 0 0,-2-1 0 0 0,0-2 0 0 0,14-17-18 0 0,27-22 20 0 0,-43 40-11 0 0,-1-3 0 0 0,-1 0 0 0 0,-2-2 0 0 0,-2-2 0 0 0,-1 0 0 0 0,-1-2 0 0 0,-3-1 0 0 0,3-8-9 0 0,64-147 32 0 0,-62 81 355 0 0,-28 114-381 0 0,0-1 0 0 0,0 1-1 0 0,-1-1 1 0 0,1 1 0 0 0,0-1 0 0 0,0 1 0 0 0,0-1 0 0 0,0 1 0 0 0,-1-1 0 0 0,1 1 0 0 0,0-1 0 0 0,-1 1 0 0 0,1-1-1 0 0,0 1 1 0 0,-1-1 0 0 0,1 1 0 0 0,0-1 0 0 0,-1 0 0 0 0,1 1 0 0 0,-1-1 0 0 0,1 0 0 0 0,-1 1 0 0 0,1-1 0 0 0,-1 0-1 0 0,1 0 1 0 0,-1 1 0 0 0,1-1 0 0 0,-1 0 0 0 0,1 0 0 0 0,-1 0 0 0 0,1 0 0 0 0,-1 0 0 0 0,1 0 0 0 0,-1 0-1 0 0,0 0 1 0 0,1 0 0 0 0,-1 0 0 0 0,1 0 0 0 0,-1 0 0 0 0,1 0 0 0 0,-1 0 0 0 0,1 0 0 0 0,-1-1 0 0 0,1 1 0 0 0,-1 0-1 0 0,1 0 1 0 0,-1-1 0 0 0,1 1 0 0 0,-1 0 0 0 0,1-1 0 0 0,-1 1 0 0 0,1 0 0 0 0,0-1 0 0 0,-1 1 0 0 0,1-1 0 0 0,0 1-1 0 0,-1 0 1 0 0,1-1 0 0 0,0 1 0 0 0,-1-1 0 0 0,1 1 0 0 0,0-1 0 0 0,0 1 0 0 0,0-1 0 0 0,0 0 0 0 0,-1 1-1 0 0,1-1 1 0 0,0 1 0 0 0,0-1 0 0 0,0 1-6 0 0,-72 158-104 0 0,54-101 102 0 0,3 1 0 0 0,3 0 0 0 0,1 1 0 0 0,4 0 0 0 0,2 1 0 0 0,2-1 0 0 0,4 1 0 0 0,2 0 0 0 0,2-1 0 0 0,5 10 2 0 0,-10-64-2 0 0,0 0-1 0 0,1 0 1 0 0,0 0-1 0 0,0 0 1 0 0,0 0-1 0 0,0 0 1 0 0,1 0-1 0 0,0 0 1 0 0,0-1 0 0 0,0 1-1 0 0,1-1 1 0 0,-1 1-1 0 0,1-1 1 0 0,0 0-1 0 0,1 0 1 0 0,-1 0-1 0 0,1 0 1 0 0,-1-1-1 0 0,1 0 1 0 0,0 1-1 0 0,0-1 1 0 0,1-1 0 0 0,-1 1-1 0 0,1-1 1 0 0,-1 1-1 0 0,1-1 1 0 0,0 0-1 0 0,0-1 1 0 0,0 1-1 0 0,0-1 1 0 0,0 0-1 0 0,0-1 1 0 0,0 1-1 0 0,0-1 1 0 0,0 0 0 0 0,0 0-1 0 0,0 0 1 0 0,0-1-1 0 0,3 0 3 0 0,11-7-71 0 0,-1-2-1 0 0,-1 1 1 0 0,1-2 0 0 0,-2 0-1 0 0,0-1 1 0 0,0-1-1 0 0,-1-1 1 0 0,0 0-1 0 0,-2-1 1 0 0,1 0 0 0 0,-1-2 71 0 0,172-214-8 0 0,-164 184 445 0 0,-40 50-130 0 0,14 5-299 0 0,0 0 1 0 0,1 0 0 0 0,0 0-1 0 0,1 1 1 0 0,0 0-1 0 0,0-1 1 0 0,0 1 0 0 0,1 0-1 0 0,1 0 1 0 0,-1 0 0 0 0,1 1-1 0 0,1-1 1 0 0,0 3-9 0 0,0-4 47 0 0,0 1 0 0 0,0 0 0 0 0,1-1 0 0 0,0 1 0 0 0,1-1 0 0 0,0 0 0 0 0,0 1 0 0 0,1-1 1 0 0,0 0-1 0 0,1 0 0 0 0,-1 0 0 0 0,1-1 0 0 0,1 1 0 0 0,-1-1 0 0 0,1 0 0 0 0,1 0 0 0 0,-1-1 0 0 0,1 1 0 0 0,0-1 0 0 0,1-1 1 0 0,0 1-1 0 0,-1-1 0 0 0,4 1-47 0 0,-4-3-3 0 0,1 0 0 0 0,-1 0 0 0 0,1-1 0 0 0,-1-1 0 0 0,1 1 1 0 0,-1-1-1 0 0,1 0 0 0 0,0 0 0 0 0,0-1 0 0 0,-1 0 0 0 0,1 0 1 0 0,0 0-1 0 0,0-1 0 0 0,-1 0 0 0 0,1-1 0 0 0,0 1 0 0 0,-1-1 1 0 0,1-1-1 0 0,-1 1 0 0 0,0-1 0 0 0,0 0 0 0 0,0 0 0 0 0,0-1 3 0 0,130-102-594 0 0,-113 85 507 0 0,83-88 68 0 0,-106 109 70 0 0,0 0 9 0 0,0 0 1 0 0,0 0 13 0 0,0 0-9 0 0,0 0-8 0 0,17 115 125 0 0,-16-108-175 0 0,0 0-1 0 0,0 0 1 0 0,1 0 0 0 0,-1 0 0 0 0,1-1 0 0 0,1 1 0 0 0,-1-1 0 0 0,1 1-1 0 0,1-1 1 0 0,-1 0 0 0 0,1 0 0 0 0,0-1 0 0 0,0 1 0 0 0,0-1 0 0 0,1 0-1 0 0,0 0 1 0 0,0 0 0 0 0,1 0 0 0 0,-1-1 0 0 0,1 0 0 0 0,0 0 0 0 0,0-1-1 0 0,0 0 1 0 0,0 0 0 0 0,1 0 0 0 0,-1-1 0 0 0,1 0 0 0 0,0 0 0 0 0,-1 0-1 0 0,1-1 1 0 0,0 0 0 0 0,0 0 0 0 0,0-1 0 0 0,0 0 0 0 0,6-1-7 0 0,8-8 29 0 0,-1 0 0 0 0,0-2 0 0 0,-1 0 0 0 0,0-2 1 0 0,-1 0-1 0 0,-1-1 0 0 0,0 0 0 0 0,0-1 0 0 0,-2-1 1 0 0,0-1-1 0 0,-1 0 0 0 0,0-1 0 0 0,-2-1 0 0 0,0 0 0 0 0,-1 0 1 0 0,-1-1-1 0 0,3-11-29 0 0,-11 30 28 0 0,0-1 1 0 0,-1 1-1 0 0,1 0 1 0 0,0-1-1 0 0,-1 1 1 0 0,0-1-1 0 0,1 0 1 0 0,-1 1-1 0 0,0-1 1 0 0,0 0-1 0 0,0 0 1 0 0,0 0-1 0 0,0 0 1 0 0,-1 0-1 0 0,1 0 1 0 0,-1 0-1 0 0,1 0 1 0 0,-1 0-1 0 0,1 0 1 0 0,-1 0-1 0 0,0 0 1 0 0,0 0-1 0 0,0-1 1 0 0,-1 1-1 0 0,1 0 0 0 0,0 0 1 0 0,-1 0-1 0 0,1 0 1 0 0,-1 0-1 0 0,0 0 1 0 0,1 0-1 0 0,-1 0 1 0 0,0 0-1 0 0,0 1 1 0 0,0-1-1 0 0,-1 0 1 0 0,1 0-1 0 0,0 1 1 0 0,-1-1-1 0 0,1 1 1 0 0,-1-1-1 0 0,1 1 1 0 0,-1 0-1 0 0,0-1 1 0 0,0 1-1 0 0,0 0 1 0 0,1 0-1 0 0,-1 0 1 0 0,0 1-1 0 0,0-1 1 0 0,0 0-1 0 0,0 1 1 0 0,0-1-1 0 0,0 1 1 0 0,-1 0-1 0 0,1 0 1 0 0,0-1-1 0 0,0 1 1 0 0,0 1-1 0 0,0-1 1 0 0,-1 0-29 0 0,-15 4-39 0 0,0 1 1 0 0,0 1-1 0 0,0 0 1 0 0,0 1-1 0 0,1 1 1 0 0,0 1-1 0 0,1 0 1 0 0,0 1-1 0 0,1 1 1 0 0,0 1-1 0 0,0 0 1 0 0,1 0-1 0 0,-3 6 39 0 0,-92 66-2835 0 0,49-61-1974 0 0,43-23 3065 0 0</inkml:trace>
  <inkml:trace contextRef="#ctx0" brushRef="#br0" timeOffset="2814.307">4212 403 8018 0 0,'-20'-8'2860'0'0,"-114"-51"4064"0"0,139 63-6872 0 0,46 22-301 0 0,1-1 0 0 0,1-3 0 0 0,1-3 0 0 0,0-2 0 0 0,2-2-1 0 0,40 5 250 0 0,-51-11-1247 0 0,0-1 0 0 0,1-3-1 0 0,0-1 1 0 0,0-3 0 0 0,0-1-1 0 0,27-5 1248 0 0,-20-2-1537 0 0</inkml:trace>
  <inkml:trace contextRef="#ctx0" brushRef="#br0" timeOffset="3061.238">5364 90 9794 0 0,'-17'-7'3737'0'0,"2"-5"-2841"0"0,2 12-784 0 0,1-3-168 0 0,-1 3-280 0 0,4 7-344 0 0,1 3-408 0 0,6 5 768 0 0,1 0-569 0 0,1 3-255 0 0</inkml:trace>
  <inkml:trace contextRef="#ctx0" brushRef="#br0" timeOffset="3467.999">6349 776 8506 0 0,'-2'1'474'0'0,"-45"32"4374"0"0,44-31-4889 0 0,1 0 0 0 0,-1 0 0 0 0,1 0 0 0 0,-1 0 0 0 0,1 0 0 0 0,0 1 1 0 0,0-1-1 0 0,0 1 0 0 0,0-1 0 0 0,1 1 0 0 0,-1 0 0 0 0,1 0 0 0 0,-1 0 0 0 0,1 0 0 0 0,0 0 0 0 0,0 0 1 0 0,0 0-1 0 0,1 0 0 0 0,-1 1 0 0 0,1-1 0 0 0,0 0 0 0 0,0 0 0 0 0,0 0 0 0 0,0 1 0 0 0,0-1 41 0 0,1-2-429 0 0,9-11-2217 0 0,77-81 1035 0 0,-24-55 5545 0 0,-86 242-1409 0 0,8-27-2556 0 0,-1 56 14 0 0,16-125 15 0 0,0 1 0 0 0,1-1 0 0 0,-1 1 0 0 0,1 0 1 0 0,-1-1-1 0 0,1 1 0 0 0,-1-1 0 0 0,1 0 0 0 0,-1 1 0 0 0,1-1 1 0 0,-1 1-1 0 0,1-1 0 0 0,0 0 0 0 0,-1 1 0 0 0,1-1 0 0 0,0 0 1 0 0,-1 0-1 0 0,1 0 0 0 0,0 1 0 0 0,-1-1 0 0 0,1 0 0 0 0,0 0 1 0 0,-1 0-1 0 0,1 0 0 0 0,0 0 0 0 0,-1 0 0 0 0,1 0 0 0 0,0 0 1 0 0,0-1-1 0 0,-1 1 0 0 0,1 0 0 0 0,0 0 0 0 0,-1-1 0 0 0,1 1 1 0 0,-1 0-1 0 0,1-1 0 0 0,0 1 0 0 0,-1 0 0 0 0,1-1 0 0 0,-1 1 1 0 0,1-1-1 0 0,-1 1 0 0 0,1-1 0 0 0,-1 1 0 0 0,1-1 0 0 0,-1 1 0 0 0,0-1 1 0 0,1 0-1 0 0,-1 1 0 0 0,0-1 0 0 0,1 0 0 0 0,-1 1 0 0 0,0-1 1 0 0,0 0-1 0 0,0 1 0 0 0,1-1 0 0 0,-1 0 0 0 0,0 1 0 0 0,0-1 1 0 0,0 0-1 0 0,0 1 0 0 0,-1-2 2 0 0,4-1-5 0 0,104-169-51 0 0,-101 164 76 0 0,0-2 51 0 0,1 0 1 0 0,0 1-1 0 0,0 0 1 0 0,1 0-1 0 0,0 0 1 0 0,1 1-1 0 0,-1 0 1 0 0,2 1-1 0 0,-1 0 0 0 0,1 0 1 0 0,0 1-1 0 0,0 1 1 0 0,1-1-1 0 0,9-2-71 0 0,-16 9 48 0 0,0 1 0 0 0,0-1 0 0 0,0 1-1 0 0,0 0 1 0 0,0 1 0 0 0,0-1 0 0 0,-1 0-1 0 0,1 1 1 0 0,-1 0 0 0 0,0 0 0 0 0,0 0-1 0 0,0 0 1 0 0,0 0 0 0 0,-1 1 0 0 0,1 0-1 0 0,-1-1 1 0 0,0 1 0 0 0,0 0 0 0 0,0 0-1 0 0,0 0 1 0 0,-1 0 0 0 0,1 0 0 0 0,-1 0-1 0 0,0 0 1 0 0,-1 1 0 0 0,1-1 0 0 0,-1 0-1 0 0,0 1 1 0 0,0 3-48 0 0,4 8 34 0 0,-2-3-228 0 0,0 0 0 0 0,0 0-1 0 0,2-1 1 0 0,-1 1-1 0 0,2-1 1 0 0,-1 0 0 0 0,2 0-1 0 0,-1 0 1 0 0,2-1 0 0 0,0 0-1 0 0,0 0 1 0 0,1 0 0 0 0,0-1-1 0 0,0-1 1 0 0,1 1-1 0 0,1-1 1 0 0,0-1 0 0 0,0 0-1 0 0,0 0 1 0 0,1-1 0 0 0,0 0-1 0 0,1-1 1 0 0,3 2 194 0 0,15-4-1002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3:28:21.878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20530 3872 5569 0 0,'5'10'2494'0'0,"83"29"-2193"0"0,-54-36-73 0 0,-1-2-1 0 0,1-1 1 0 0,0-2-1 0 0,0-1 0 0 0,-1-2 1 0 0,1-1-1 0 0,-1-2 1 0 0,6-3-228 0 0,106-19-758 0 0,-65 20-1368 0 0,-56 10 971 0 0</inkml:trace>
  <inkml:trace contextRef="#ctx0" brushRef="#br0" timeOffset="266.65">20597 4143 8034 0 0,'12'3'5214'0'0,"17"3"-5477"0"0,12 0 235 0 0,1-1-1 0 0,0-2 1 0 0,1-1-1 0 0,-1-3 0 0 0,0-1 1 0 0,15-5 28 0 0,137-1-2318 0 0,-163 11 1312 0 0</inkml:trace>
  <inkml:trace contextRef="#ctx0" brushRef="#br0" timeOffset="8900.048">21662 4727 3233 0 0,'25'-14'142'0'0,"0"0"0"0"0,0 1 0 0 0,1 1 1 0 0,1 2-1 0 0,0 1 0 0 0,0 0 0 0 0,1 3 1 0 0,0 0-1 0 0,0 1 0 0 0,1 2 0 0 0,-1 1 1 0 0,1 1-1 0 0,22 3-142 0 0,53-8 152 0 0,-90 5-230 0 0,0 0 0 0 0,0 0 0 0 0,0 1 0 0 0,-1 1 0 0 0,1 0 0 0 0,0 1 0 0 0,0 1 0 0 0,-1 0 0 0 0,1 0 0 0 0,7 5 78 0 0,-10-4-397 0 0</inkml:trace>
  <inkml:trace contextRef="#ctx0" brushRef="#br0" timeOffset="8689.67">22026 4907 6985 0 0,'-51'127'3271'0'0,"-26"91"-3452"0"0,58-67 258 0 0,38-214-3126 0 0,-13 34 2181 0 0,-1-5-254 0 0</inkml:trace>
  <inkml:trace contextRef="#ctx0" brushRef="#br0" timeOffset="9201.932">22178 5024 4185 0 0,'10'-2'2587'0'0,"298"26"-321"0"0,-265-22-2174 0 0,93-3 537 0 0,-50-19-3401 0 0,-75 13 1642 0 0</inkml:trace>
  <inkml:trace contextRef="#ctx0" brushRef="#br0" timeOffset="9406.773">22604 4842 6177 0 0,'20'12'2896'0'0,"118"113"-2808"0"0,-102-78 68 0 0,-51-37 48 0 0,-74 61-146 0 0,-47 1-1674 0 0,131-67 529 0 0,5-5 76 0 0</inkml:trace>
  <inkml:trace contextRef="#ctx0" brushRef="#br0" timeOffset="9855.598">23378 4852 7610 0 0,'-5'45'3614'0'0,"-57"23"-3875"0"0,41-48 540 0 0,-8 10-252 0 0,14-12-34 0 0,-1-1 0 0 0,0-1-1 0 0,-2 0 1 0 0,0-1-1 0 0,-1-1 1 0 0,0-1 0 0 0,-1 0-1 0 0,-14 5 8 0 0,32-17-98 0 0,-1 1 1 0 0,0-1-1 0 0,0-1 0 0 0,0 1 0 0 0,-1 0 0 0 0,1-1 0 0 0,0 0 0 0 0,0 0 0 0 0,0 0 0 0 0,0 0 0 0 0,0 0 0 0 0,-1 0 0 0 0,1-1 1 0 0,0 0-1 0 0,0 0 0 0 0,0 1 0 0 0,0-2 0 0 0,0 1 0 0 0,0 0 0 0 0,1-1 0 0 0,-1 1 0 0 0,0-1 0 0 0,1 0 0 0 0,-1 0 0 0 0,1 0 1 0 0,0 0-1 0 0,-1 0 0 0 0,1 0 0 0 0,0-1 0 0 0,0 1 0 0 0,0-1 0 0 0,1 1 0 0 0,-1-1 0 0 0,1 0 0 0 0,-1 0 0 0 0,1 0 0 0 0,0 0 1 0 0,0 0-1 0 0,0 0 0 0 0,1 0 0 0 0,-1 0 0 0 0,1-1 98 0 0,-3-6-409 0 0,1 0 0 0 0,0 0 1 0 0,0 0-1 0 0,1 0 0 0 0,1 0 0 0 0,0 0 1 0 0,0 0-1 0 0,1 0 0 0 0,0-1 1 0 0,1 1-1 0 0,0 1 0 0 0,0-1 0 0 0,1-1 409 0 0,-3 9 43 0 0,0 0 0 0 0,1 0-1 0 0,-1-1 1 0 0,0 1 0 0 0,1 0-1 0 0,-1 0 1 0 0,1-1 0 0 0,0 1-1 0 0,-1 0 1 0 0,1 0 0 0 0,0 0-1 0 0,0 0 1 0 0,1 0-1 0 0,-1 0 1 0 0,0 0 0 0 0,1 0-1 0 0,-1 1 1 0 0,1-1 0 0 0,-1 0-1 0 0,1 1 1 0 0,0-1 0 0 0,0 1-1 0 0,0 0 1 0 0,-1 0 0 0 0,1-1-1 0 0,1 1 1 0 0,-1 0 0 0 0,0 1-1 0 0,0-1 1 0 0,0 0 0 0 0,0 1-1 0 0,1-1 1 0 0,-1 1 0 0 0,0 0-1 0 0,0-1 1 0 0,1 1-1 0 0,-1 0 1 0 0,0 1 0 0 0,1-1-1 0 0,-1 0 1 0 0,0 1 0 0 0,0-1-1 0 0,1 1 1 0 0,-1-1 0 0 0,0 1-1 0 0,0 0 1 0 0,0 0 0 0 0,0 0-1 0 0,0 0 1 0 0,0 1 0 0 0,0-1-1 0 0,0 0 1 0 0,-1 1 0 0 0,2 1-43 0 0,21 48 930 0 0,33 37-156 0 0,-49-83-691 0 0,-1-1-1 0 0,1 1 1 0 0,1-2 0 0 0,-1 1-1 0 0,0-1 1 0 0,1 0 0 0 0,-1-1-1 0 0,1 0 1 0 0,0 0 0 0 0,0-1-1 0 0,0 0 1 0 0,0 0 0 0 0,0-1-1 0 0,0 0 1 0 0,0-1 0 0 0,0 0-1 0 0,0-1 1 0 0,-1 1 0 0 0,1-2 0 0 0,0 1-1 0 0,3-3-82 0 0,9-2 106 0 0,1-2-1 0 0,-1 0 1 0 0,-1-1-1 0 0,1-2 1 0 0,-2 0 0 0 0,0-1-1 0 0,16-13-105 0 0,-29 21 43 0 0,0 0-1 0 0,-1 0 1 0 0,0 0 0 0 0,0 0-1 0 0,0-1 1 0 0,0 0-1 0 0,-1 0 1 0 0,0 0 0 0 0,0-1-1 0 0,-1 1 1 0 0,1-1-1 0 0,-2 0 1 0 0,1 0 0 0 0,-1 0-1 0 0,0 0 1 0 0,0 0 0 0 0,-1-1-1 0 0,0 1 1 0 0,0-1-1 0 0,-1 1 1 0 0,0-5-43 0 0,-2 10 26 0 0,0 0 1 0 0,0 0-1 0 0,-1 0 1 0 0,1 0-1 0 0,-1 0 1 0 0,1 1-1 0 0,-1-1 1 0 0,0 1-1 0 0,0 0 1 0 0,1-1-1 0 0,-1 1 1 0 0,0 0-1 0 0,0 1 1 0 0,0-1-1 0 0,0 1 1 0 0,0-1-1 0 0,0 1 1 0 0,0 0-1 0 0,0 0 1 0 0,0 0-1 0 0,0 0 1 0 0,0 1-1 0 0,0-1 1 0 0,0 1-1 0 0,0 0 1 0 0,0 0-1 0 0,0 0 1 0 0,0 0-1 0 0,0 1 1 0 0,1-1-1 0 0,-1 1 1 0 0,1-1-1 0 0,-1 1 1 0 0,1 0-1 0 0,-2 1-26 0 0,-2 0 9 0 0,-295 147-1712 0 0,260-118 273 0 0,28-19 10 0 0</inkml:trace>
  <inkml:trace contextRef="#ctx0" brushRef="#br0" timeOffset="5601.085">21755 4111 9674 0 0,'-8'10'3433'0'0,"-5"-29"-2857"0"0,2 4-848 0 0,3 6-1184 0 0,2-1 1159 0 0,6 13-591 0 0,8 8-528 0 0</inkml:trace>
  <inkml:trace contextRef="#ctx0" brushRef="#br0" timeOffset="8144.891">21830 4178 1464 0 0,'-1'-28'2138'0'0,"184"-197"-772"0"0,-146 177-1270 0 0,-2-1 1 0 0,-2-2 0 0 0,-2-1-1 0 0,-3-2 1 0 0,-2-1 0 0 0,-2-1 0 0 0,-3 0-1 0 0,1-15-96 0 0,-7 4-68 0 0,-4-1 0 0 0,-2 0 0 0 0,-1-49 68 0 0,-17 36-276 0 0,8 81 251 0 0,1-1-1 0 0,0 1 1 0 0,0-1 0 0 0,-1 1 0 0 0,1 0-1 0 0,0-1 1 0 0,-1 1 0 0 0,1 0-1 0 0,0-1 1 0 0,-1 1 0 0 0,1 0-1 0 0,-1-1 1 0 0,1 1 0 0 0,-1 0-1 0 0,1 0 1 0 0,0-1 0 0 0,-1 1-1 0 0,1 0 1 0 0,-1 0 0 0 0,1 0-1 0 0,-1 0 1 0 0,1 0 0 0 0,-1-1-1 0 0,0 1 1 0 0,1 0 0 0 0,-1 0 0 0 0,1 0-1 0 0,-1 1 1 0 0,1-1 0 0 0,-1 0-1 0 0,1 0 1 0 0,-1 0 0 0 0,1 0-1 0 0,-1 0 1 0 0,1 1 0 0 0,0-1-1 0 0,-1 0 1 0 0,1 0 0 0 0,-1 1-1 0 0,1-1 1 0 0,-1 0 0 0 0,1 1-1 0 0,0-1 1 0 0,-1 0 0 0 0,1 1-1 0 0,0-1 1 0 0,-1 0 0 0 0,1 1 0 0 0,0-1-1 0 0,-1 1 1 0 0,1-1 0 0 0,0 1-1 0 0,0-1 1 0 0,0 1 0 0 0,0-1-1 0 0,-1 1 1 0 0,1-1 0 0 0,0 1-1 0 0,0-1 1 0 0,0 1 0 0 0,0-1-1 0 0,0 1 1 0 0,0-1 0 0 0,0 1-1 0 0,0 0 26 0 0,-65 147-288 0 0,-21 210 326 0 0,67-287 145 0 0,3 1 0 0 0,3 0 1 0 0,3 1-1 0 0,2 30-183 0 0,7-91 62 0 0,2 0 0 0 0,-1 0 0 0 0,2 0 0 0 0,-1 0 0 0 0,2 0 0 0 0,0 0 0 0 0,0 0 0 0 0,1-1 0 0 0,0 1 0 0 0,4 5-62 0 0,-7-14 28 0 0,0-1-1 0 0,0 0 1 0 0,1 0-1 0 0,-1 0 0 0 0,0 0 1 0 0,1 0-1 0 0,-1 0 1 0 0,1 0-1 0 0,0 0 0 0 0,0-1 1 0 0,0 1-1 0 0,0-1 1 0 0,0 1-1 0 0,0-1 0 0 0,0 0 1 0 0,0 0-1 0 0,0 0 1 0 0,0 0-1 0 0,1 0 1 0 0,-1 0-1 0 0,1 0 0 0 0,-1-1 1 0 0,0 0-1 0 0,1 1 1 0 0,-1-1-1 0 0,1 0 0 0 0,-1 0 1 0 0,1 0-1 0 0,-1 0 1 0 0,1-1-1 0 0,-1 1 0 0 0,0-1 1 0 0,1 1-1 0 0,-1-1 1 0 0,0 0-1 0 0,1 0 0 0 0,-1 0 1 0 0,0 0-1 0 0,0 0 1 0 0,0-1-1 0 0,0 1 1 0 0,0-1-28 0 0,80-71 599 0 0,100-224-267 0 0,-135 248-356 0 0,-46 48 6 0 0,-1 1-12 0 0,0 0 0 0 0,0 0 2 0 0,0 0-7 0 0,2 16-22 0 0,-21 148-1 0 0,-20 15 572 0 0,39-178-399 0 0,8-26 665 0 0,121-131-683 0 0,-124 152-97 0 0,0-1-5 0 0,0-1-1 0 0,1 1 1 0 0,0 0 0 0 0,0 0-1 0 0,0 1 1 0 0,1 0 0 0 0,-1 0-1 0 0,1 0 1 0 0,0 1 0 0 0,0 0-1 0 0,0 0 1 0 0,1 1 0 0 0,-1 0-1 0 0,1 0 1 0 0,-1 1 0 0 0,1 0-1 0 0,-1 0 1 0 0,1 0 0 0 0,0 1-1 0 0,-1 1 1 0 0,6 0 5 0 0,-9 2 1 0 0,-2 0 0 0 0,1 0 0 0 0,0 0 0 0 0,-1 0 0 0 0,1 1 0 0 0,-1-1 0 0 0,0 1 0 0 0,0-1 0 0 0,0 1 0 0 0,-1 0 0 0 0,1 0 0 0 0,-1 0 1 0 0,0 0-1 0 0,0 0 0 0 0,-1 0 0 0 0,1 0 0 0 0,-1 0 0 0 0,0 1 0 0 0,0-1 0 0 0,0 0 0 0 0,0 0 0 0 0,-1 0 0 0 0,0 0 0 0 0,0 0 0 0 0,0 0 0 0 0,0 0 0 0 0,0 0 0 0 0,-1 0 0 0 0,0 0 0 0 0,0-1 0 0 0,0 1 0 0 0,0-1 0 0 0,0 1 0 0 0,-1-1 0 0 0,0 0-1 0 0,-9 27 41 0 0,8-13 526 0 0,9-25-529 0 0,24-28-29 0 0,1 2 0 0 0,2 0 0 0 0,2 3 0 0 0,26-20-9 0 0,-59 49-2 0 0,0 0 1 0 0,0 1-1 0 0,1-1 1 0 0,-1 0 0 0 0,1 1-1 0 0,-1-1 1 0 0,1 1 0 0 0,0-1-1 0 0,-1 1 1 0 0,1 0 0 0 0,0 0-1 0 0,0 0 1 0 0,0 0 0 0 0,0 0-1 0 0,0 0 1 0 0,0 0-1 0 0,0 1 1 0 0,0-1 0 0 0,0 1-1 0 0,1 0 1 0 0,-1-1 0 0 0,0 1-1 0 0,0 0 1 0 0,0 0 0 0 0,0 0-1 0 0,1 1 1 0 0,-1-1 0 0 0,0 0-1 0 0,0 1 1 0 0,0 0-1 0 0,0-1 1 0 0,0 1 0 0 0,0 0-1 0 0,0 0 1 0 0,0 0 0 0 0,0 0-1 0 0,0 0 1 0 0,-1 1 0 0 0,1-1-1 0 0,0 0 1 0 0,-1 1 0 0 0,1-1-1 0 0,-1 1 1 0 0,1 0 0 0 0,-1 0-1 0 0,0-1 1 0 0,0 1-1 0 0,0 0 1 0 0,0 0 0 0 0,0 0-1 0 0,0 0 1 0 0,0 0 0 0 0,-1 0-1 0 0,1 0 1 0 0,-1 1 0 0 0,0-1-1 0 0,1 0 1 0 0,-1 0 0 0 0,0 0-1 0 0,0 0 1 0 0,0 1 1 0 0,-22 135 889 0 0,30-145-830 0 0,207-207 8 0 0,-214 212-68 0 0,0 0-1 0 0,0 1 1 0 0,1-1 0 0 0,-1 1 0 0 0,0-1 0 0 0,1 1 0 0 0,0 0 0 0 0,-1 0-1 0 0,1 0 1 0 0,-1 0 0 0 0,1 0 0 0 0,0 0 0 0 0,0 0 0 0 0,0 0 0 0 0,-1 1-1 0 0,1-1 1 0 0,0 1 0 0 0,0-1 0 0 0,0 1 0 0 0,0 0 0 0 0,0 0 0 0 0,0 0-1 0 0,0 0 1 0 0,0 0 0 0 0,0 0 0 0 0,0 0 0 0 0,0 1 0 0 0,0-1 0 0 0,0 1 0 0 0,0-1-1 0 0,-1 1 1 0 0,1 0 0 0 0,0 0 0 0 0,0 0 0 0 0,-1 0 0 0 0,1 0 0 0 0,0 0-1 0 0,-1 0 1 0 0,1 1 0 0 0,-1-1 0 0 0,0 0 0 0 0,1 1 0 0 0,-1-1 0 0 0,0 1-1 0 0,0 0 1 0 0,0-1 0 0 0,0 1 0 0 0,0 0 0 0 0,0 0 0 0 0,0 0 0 0 0,-1-1-1 0 0,1 1 1 0 0,-1 0 0 0 0,1 0 0 0 0,-1 0 0 0 0,0 0 0 0 0,0 0 0 0 0,0 0-1 0 0,0 0 1 0 0,0 0 0 0 0,0 0 0 0 0,-1 2 1 0 0,-10 107 660 0 0,35-115-2100 0 0,20-10 786 0 0,-21 1-389 0 0</inkml:trace>
  <inkml:trace contextRef="#ctx0" brushRef="#br0" timeOffset="8414.284">22940 3347 7074 0 0,'-29'0'2472'0'0,"4"-7"-2024"0"0,4-2-328 0 0,8 4-112 0 0</inkml:trace>
  <inkml:trace contextRef="#ctx0" brushRef="#br0" timeOffset="16489.738">24548 3589 5025 0 0,'-14'-16'1876'0'0,"12"15"-1835"0"0,-1-1 1 0 0,1 0-1 0 0,0 0 0 0 0,0 0 0 0 0,1 0 1 0 0,-1 0-1 0 0,0 0 0 0 0,1 0 0 0 0,-1-1 1 0 0,1 1-1 0 0,0 0 0 0 0,0-1 0 0 0,0 0 1 0 0,0 1-1 0 0,0-1 0 0 0,0 1 0 0 0,1-1 1 0 0,-1 0-1 0 0,1 1 0 0 0,0-1 0 0 0,0 0 1 0 0,0 0-1 0 0,0 1 0 0 0,0-1 0 0 0,1 0 1 0 0,0-2-42 0 0,10-26 13 0 0,2 0 0 0 0,2 1 0 0 0,1 1 0 0 0,1 0 0 0 0,1 1 1 0 0,1 1-1 0 0,4-1-13 0 0,30-48 46 0 0,-18 34-38 0 0,-29 48-165 0 0,14 36 133 0 0,-20 37-25 0 0,-40 311 313 0 0,57-337-3701 0 0,8-8 2337 0 0</inkml:trace>
  <inkml:trace contextRef="#ctx0" brushRef="#br0" timeOffset="16783.727">24322 4145 2489 0 0,'9'1'3669'0'0,"42"2"-3502"0"0,81-1 710 0 0,0-6-1 0 0,51-10-876 0 0,-41 2 861 0 0,109 8-1820 0 0,-239 7 391 0 0,-2-1-315 0 0</inkml:trace>
  <inkml:trace contextRef="#ctx0" brushRef="#br0" timeOffset="17046.722">24642 4528 6065 0 0,'-24'166'3092'0'0,"1"-9"-3254"0"0,13 62 384 0 0,-5-206-2644 0 0,14-13 1436 0 0</inkml:trace>
  <inkml:trace contextRef="#ctx0" brushRef="#br0" timeOffset="17263.828">24375 4654 5625 0 0,'-1'1'2522'0'0,"9"-7"-2349"0"0,39-12-70 0 0,2 3-1 0 0,-1 2 1 0 0,2 2-1 0 0,-1 2 1 0 0,1 3-1 0 0,1 1 1 0 0,10 3-103 0 0,56-3-2842 0 0,-92 2 1775 0 0</inkml:trace>
  <inkml:trace contextRef="#ctx0" brushRef="#br0" timeOffset="23718.128">25657 3160 720 0 0,'-10'-89'4208'0'0,"15"96"-4034"0"0,-2-4-149 0 0,-1 0-1 0 0,0 0 0 0 0,0 1 0 0 0,0-1 1 0 0,0 0-1 0 0,0 1 0 0 0,-1 0 0 0 0,1-1 0 0 0,-1 1 1 0 0,0 0-1 0 0,0 0 0 0 0,-1 0 0 0 0,1-1 0 0 0,-1 1 1 0 0,0 0-1 0 0,0 0 0 0 0,0 0 0 0 0,0 0 1 0 0,-1 3-25 0 0,-92 369 1128 0 0,63-252-980 0 0,0 19 1019 0 0,27-132-1096 0 0,1 0 1 0 0,1 0 0 0 0,0 1-1 0 0,0-1 1 0 0,1 0 0 0 0,1 1-1 0 0,0-1 1 0 0,1 0 0 0 0,0 1 0 0 0,0-1-1 0 0,1 0 1 0 0,3 7-72 0 0,-5-16 20 0 0,-1 0 0 0 0,1 0 0 0 0,-1 0 1 0 0,1-1-1 0 0,0 1 0 0 0,0 0 0 0 0,0 0 0 0 0,0-1 1 0 0,0 1-1 0 0,0 0 0 0 0,1-1 0 0 0,-1 1 0 0 0,0-1 1 0 0,1 0-1 0 0,-1 1 0 0 0,1-1 0 0 0,-1 0 0 0 0,1 0 1 0 0,0 0-1 0 0,0 0 0 0 0,-1 0 0 0 0,1 0 0 0 0,0-1 0 0 0,0 1 1 0 0,0-1-1 0 0,0 1 0 0 0,0-1 0 0 0,0 1 0 0 0,0-1 1 0 0,0 0-1 0 0,0 0 0 0 0,0 0 0 0 0,0 0 0 0 0,0-1 1 0 0,0 1-1 0 0,1-1-20 0 0,30-3 202 0 0,0-2 1 0 0,-1-1-1 0 0,0-2 1 0 0,0-1-1 0 0,-1-1 0 0 0,27-15-202 0 0,-19 10 81 0 0,119-22 81 0 0,-156 21-4608 0 0,-2 15 2311 0 0,0 0 1027 0 0</inkml:trace>
  <inkml:trace contextRef="#ctx0" brushRef="#br0" timeOffset="23993.86">25454 3500 2961 0 0,'156'11'2109'0'0,"68"-35"-700"0"0,-148-14-3628 0 0,-70 31 1328 0 0</inkml:trace>
  <inkml:trace contextRef="#ctx0" brushRef="#br0" timeOffset="24258.432">25505 3125 5209 0 0,'74'-19'2587'0'0,"65"-13"-2639"0"0,287-22-1269 0 0,-412 53 774 0 0,1 2-312 0 0</inkml:trace>
  <inkml:trace contextRef="#ctx0" brushRef="#br0" timeOffset="26530.898">26322 2629 2473 0 0,'-1'-26'1154'0'0,"1"26"-1156"0"0,0 0-4 0 0,3 9 22 0 0,5 101 506 0 0,-56 56 742 0 0,3-30-752 0 0,25-108 30 0 0,26-44-3603 0 0,24-28 2160 0 0</inkml:trace>
  <inkml:trace contextRef="#ctx0" brushRef="#br0" timeOffset="26798.108">26399 2732 1248 0 0,'5'17'2562'0'0,"5"157"-1796"0"0,-19-76-269 0 0,6-97-1642 0 0,3-1 570 0 0</inkml:trace>
  <inkml:trace contextRef="#ctx0" brushRef="#br0" timeOffset="27046.447">26069 2716 3785 0 0,'97'-20'2019'0'0,"278"-20"-1226"0"0,-251 41-1726 0 0,-112 4 454 0 0</inkml:trace>
  <inkml:trace contextRef="#ctx0" brushRef="#br0" timeOffset="27963.483">27047 2482 4345 0 0,'-8'-3'654'0'0,"4"0"-594"0"0,0 1-1 0 0,0 0 1 0 0,0 0 0 0 0,0 0-1 0 0,-1 0 1 0 0,1 1-1 0 0,0 0 1 0 0,-1 0-1 0 0,1 0 1 0 0,-1 0 0 0 0,1 1-1 0 0,-1 0 1 0 0,1 0-1 0 0,-1 0 1 0 0,0 0-1 0 0,1 1 1 0 0,-1-1 0 0 0,1 1-1 0 0,0 1 1 0 0,-1-1-1 0 0,1 0 1 0 0,0 1-1 0 0,-4 2-59 0 0,-1 6-22 0 0,0-1-1 0 0,1 2 0 0 0,0-1 0 0 0,1 1 0 0 0,0 1 0 0 0,1-1 1 0 0,1 1-1 0 0,-1 0 0 0 0,2 0 0 0 0,0 1 0 0 0,0-1 1 0 0,1 1-1 0 0,1 0 0 0 0,-1 9 23 0 0,-13 39 35 0 0,-29 98 196 0 0,6 2 0 0 0,-13 139-231 0 0,41-210 62 0 0,-15 127 1090 0 0,-9-1 1 0 0,-32 95-1153 0 0,8-135 318 0 0,39-124-108 0 0,2 1 1 0 0,2 1-1 0 0,3 1 0 0 0,2 0 1 0 0,-2 35-211 0 0,12-85 45 0 0,1 0 0 0 0,-1-1 0 0 0,1 1 0 0 0,0-1 0 0 0,1 1 0 0 0,-1 0 1 0 0,1-1-1 0 0,0 1 0 0 0,0-1 0 0 0,0 1 0 0 0,0-1 0 0 0,1 0 1 0 0,0 1-1 0 0,0-1 0 0 0,0 0 0 0 0,1 0 0 0 0,-1 0 0 0 0,1 0 1 0 0,0-1-1 0 0,0 1 0 0 0,0-1 0 0 0,0 0 0 0 0,1 0 0 0 0,-1 0 0 0 0,1 0 1 0 0,0 0-1 0 0,0-1 0 0 0,0 0 0 0 0,0 0 0 0 0,0 0 0 0 0,0 0 1 0 0,1-1-1 0 0,-1 1 0 0 0,1-1 0 0 0,-1 0 0 0 0,1 0 0 0 0,-1-1 0 0 0,1 0 1 0 0,0 1-1 0 0,-1-1 0 0 0,1-1 0 0 0,-1 1 0 0 0,5-2-45 0 0,166-41 770 0 0,41-48-4704 0 0,-190 77 2595 0 0</inkml:trace>
  <inkml:trace contextRef="#ctx0" brushRef="#br0" timeOffset="28581.675">27248 3030 4121 0 0,'4'-3'115'0'0,"0"-1"0"0"0,1 2 0 0 0,0-1 0 0 0,0 0 0 0 0,0 1 0 0 0,0 0 0 0 0,0 0 0 0 0,0 1 0 0 0,1-1 0 0 0,-1 1 0 0 0,0 0 0 0 0,1 1 1 0 0,-1-1-1 0 0,1 1 0 0 0,-1 0 0 0 0,1 1 0 0 0,4 0-115 0 0,8-2 170 0 0,629-16-574 0 0,-626 14-447 0 0,-15 3 20 0 0</inkml:trace>
  <inkml:trace contextRef="#ctx0" brushRef="#br0" timeOffset="29084.282">27299 3035 4289 0 0,'-2'2'61'0'0,"1"0"-1"0"0,1 0 1 0 0,-1 1 0 0 0,0-1 0 0 0,1 0 0 0 0,-1 1-1 0 0,1-1 1 0 0,0 1 0 0 0,-1-1 0 0 0,1 1-1 0 0,0-1 1 0 0,1 1 0 0 0,-1-1 0 0 0,0 0 0 0 0,1 1-1 0 0,-1-1 1 0 0,1 1 0 0 0,0-1 0 0 0,0 0-1 0 0,0 0 1 0 0,0 1 0 0 0,0-1 0 0 0,0 0-1 0 0,1 0 1 0 0,-1 0 0 0 0,1 0 0 0 0,-1 0 0 0 0,1-1-1 0 0,1 2-60 0 0,0 1 165 0 0,71 59 33 0 0,-31-34 19 0 0,-34-21-144 0 0,0-2-43 0 0,-1 0 1 0 0,0 1 0 0 0,0 0 0 0 0,0 0 0 0 0,-1 0-1 0 0,0 1 1 0 0,-1 0 0 0 0,0 1 0 0 0,0-1-1 0 0,-1 1 1 0 0,0 0 0 0 0,0 1 0 0 0,-1-1-1 0 0,0 1 1 0 0,-1 0 0 0 0,0 0 0 0 0,-1 0 0 0 0,1 6-31 0 0,-5-8 17 0 0,-1 1 1 0 0,0-1 0 0 0,0-1 0 0 0,-1 1 0 0 0,0-1 0 0 0,-1 1 0 0 0,0-1 0 0 0,0 0 0 0 0,0-1-1 0 0,-1 1 1 0 0,0-1 0 0 0,-1 1-18 0 0,-2 2 20 0 0,-204 174 189 0 0,133-122-138 0 0,68-53-24 0 0,0 1-1 0 0,1 0 1 0 0,0 1-1 0 0,0 0 0 0 0,1 1 1 0 0,1 0-1 0 0,0 0 1 0 0,0 1-1 0 0,1 1 0 0 0,-1 3-46 0 0,8-14 23 0 0,1-1-1 0 0,-1 1 1 0 0,1-1-1 0 0,0 0 1 0 0,-1 1-1 0 0,1-1 1 0 0,0 1-1 0 0,0-1 0 0 0,0 1 1 0 0,0-1-1 0 0,0 0 1 0 0,0 1-1 0 0,1-1 1 0 0,-1 1-1 0 0,0-1 1 0 0,1 0-1 0 0,-1 1 1 0 0,1-1-1 0 0,-1 0 0 0 0,1 1 1 0 0,0-1-1 0 0,0 0 1 0 0,-1 0-1 0 0,1 0 1 0 0,0 0-1 0 0,0 1 1 0 0,0-1-1 0 0,0-1 0 0 0,0 1 1 0 0,1 0-1 0 0,-1 0 1 0 0,0 0-1 0 0,0 0 1 0 0,1-1-1 0 0,-1 1 1 0 0,0-1-1 0 0,1 1 0 0 0,-1-1 1 0 0,0 1-1 0 0,1-1 1 0 0,-1 0-1 0 0,1 0 1 0 0,-1 0-1 0 0,0 0 1 0 0,1 0-1 0 0,-1 0 1 0 0,1 0-1 0 0,-1 0 0 0 0,1 0-22 0 0,77-4 837 0 0,-79 4-832 0 0,745-55 2781 0 0,-473 42-2800 0 0,-155 16-3882 0 0,-106-1 2666 0 0,-11 1-529 0 0</inkml:trace>
  <inkml:trace contextRef="#ctx0" brushRef="#br0" timeOffset="29800.817">27254 4078 3233 0 0,'-3'2'118'0'0,"0"0"1"0"0,0 1 0 0 0,0-1-1 0 0,0 1 1 0 0,0 0 0 0 0,1 0-1 0 0,0 0 1 0 0,-1 0-1 0 0,1 0 1 0 0,0 0 0 0 0,1 1-1 0 0,-1-1 1 0 0,0 1 0 0 0,1-1-1 0 0,0 1 1 0 0,0 0 0 0 0,0 0-1 0 0,0-1 1 0 0,1 1 0 0 0,-1 0-1 0 0,1 2-118 0 0,-2 2 141 0 0,-70 216 642 0 0,70-218-701 0 0,0 0 1 0 0,1 0-1 0 0,-1-1 0 0 0,1 1 1 0 0,1 0-1 0 0,-1 0 0 0 0,1 1 1 0 0,0-1-1 0 0,0 0 0 0 0,1 0 0 0 0,0 0 1 0 0,0 0-1 0 0,0-1 0 0 0,1 1 1 0 0,0 0-1 0 0,0 0 0 0 0,0-1 1 0 0,1 1-1 0 0,0-1 0 0 0,0 0 0 0 0,0 0 1 0 0,1 0-1 0 0,-1 0 0 0 0,1 0 1 0 0,0-1-1 0 0,1 0 0 0 0,-1 0 1 0 0,1 0-1 0 0,0 0 0 0 0,0-1 0 0 0,0 0 1 0 0,0 0-1 0 0,0 0 0 0 0,1 0 1 0 0,1 0-83 0 0,49 2 192 0 0,-55-16-3304 0 0,-1 9 1992 0 0</inkml:trace>
  <inkml:trace contextRef="#ctx0" brushRef="#br0" timeOffset="30071.271">26904 4250 5137 0 0,'35'-10'2922'0'0,"28"11"-3033"0"0,-17 1 214 0 0,171-1-1435 0 0,-204 0 858 0 0,-2-1-234 0 0</inkml:trace>
  <inkml:trace contextRef="#ctx0" brushRef="#br0" timeOffset="30331.791">27389 4318 4985 0 0,'55'-19'2958'0'0,"41"22"-2720"0"0,-42 0 9 0 0,58-4-41 0 0,-112-1-2143 0 0,0 2 1025 0 0</inkml:trace>
  <inkml:trace contextRef="#ctx0" brushRef="#br0" timeOffset="30489.014">27342 4399 5889 0 0,'1'-1'1089'0'0,"14"0"1415"0"0,-11 2-2461 0 0,38 8-357 0 0,0-1 0 0 0,1-2 1 0 0,0-2-1 0 0,0-2 1 0 0,0-2-1 0 0,32-4 314 0 0,-63 1-642 0 0</inkml:trace>
  <inkml:trace contextRef="#ctx0" brushRef="#br0" timeOffset="31019.872">27896 4385 4473 0 0,'-7'3'4024'0'0,"28"3"-3490"0"0,-14-5-455 0 0,-1 1 0 0 0,1-2 0 0 0,-1 1 0 0 0,1-1 0 0 0,-1 0 0 0 0,1 0 1 0 0,0-1-1 0 0,-1 0 0 0 0,0 0 0 0 0,1-1 0 0 0,-1 1 0 0 0,0-1 0 0 0,1-1 0 0 0,-1 1 0 0 0,2-2-79 0 0,-2 2 47 0 0,0 0 0 0 0,-1 0 0 0 0,1-1 0 0 0,-1 0 0 0 0,1 1 0 0 0,-1-2 0 0 0,0 1-1 0 0,0-1 1 0 0,0 1 0 0 0,-1-1 0 0 0,0-1 0 0 0,1 1 0 0 0,-1-1 0 0 0,-1 1 0 0 0,1-1 0 0 0,-1 0 0 0 0,0-1 0 0 0,0 1 0 0 0,0 0 0 0 0,-1-1 0 0 0,1 0 0 0 0,-1 1 0 0 0,-1-1 0 0 0,1 0 0 0 0,-1 0 0 0 0,0 0 0 0 0,-1 0-1 0 0,1 0 1 0 0,-1 0 0 0 0,0 0 0 0 0,-1 0 0 0 0,1 0 0 0 0,-1 0 0 0 0,-1-4-47 0 0,-3 7 4 0 0,1 1 0 0 0,0-1 0 0 0,-1 1 0 0 0,0 0 0 0 0,1 0 0 0 0,-1 0 0 0 0,0 1 0 0 0,0 0 0 0 0,0 0 0 0 0,0 0 0 0 0,0 1 0 0 0,0-1 0 0 0,0 1 0 0 0,-1 0 1 0 0,1 1-1 0 0,0-1 0 0 0,0 1 0 0 0,0 0 0 0 0,0 0 0 0 0,0 1 0 0 0,1-1 0 0 0,-1 1 0 0 0,0 0 0 0 0,1 1 0 0 0,-1-1 0 0 0,1 1 0 0 0,0 0 0 0 0,-1 0 0 0 0,2 0 0 0 0,-3 2-4 0 0,-4 0 5 0 0,-101 52-53 0 0,111-57-16 0 0,-1 0-1 0 0,1 1 1 0 0,-1-1 0 0 0,1 0 0 0 0,0 1 0 0 0,-1-1 0 0 0,1 1 0 0 0,0-1 0 0 0,0 1 0 0 0,-1-1 0 0 0,1 1 0 0 0,0-1 0 0 0,0 1 0 0 0,0-1 0 0 0,-1 1 0 0 0,1-1 0 0 0,0 1 0 0 0,0-1 0 0 0,0 1 0 0 0,0-1 0 0 0,0 1 0 0 0,0-1 0 0 0,0 1 0 0 0,0-1 0 0 0,0 1-1 0 0,1-1 1 0 0,-1 1 0 0 0,0 0 0 0 0,0-1 0 0 0,0 1 0 0 0,0-1 0 0 0,1 0 0 0 0,-1 1 0 0 0,0-1 0 0 0,1 1 0 0 0,-1-1 0 0 0,0 1 0 0 0,1-1 0 0 0,-1 0 0 0 0,0 1 0 0 0,1-1 0 0 0,-1 0 0 0 0,1 1 0 0 0,-1-1 0 0 0,1 0 0 0 0,-1 1 0 0 0,1-1 0 0 0,-1 0 0 0 0,1 0 0 0 0,-1 0-1 0 0,1 0 1 0 0,-1 1 0 0 0,1-1 0 0 0,-1 0 0 0 0,1 0 0 0 0,-1 0 0 0 0,1 0 0 0 0,-1 0 0 0 0,1 0 0 0 0,0 0 0 0 0,-1-1 0 0 0,1 1 0 0 0,-1 0 0 0 0,1 0 0 0 0,-1 0 0 0 0,1 0 0 0 0,-1-1 0 0 0,1 1 0 0 0,-1 0 64 0 0,7 2 240 0 0,43 15-1303 0 0</inkml:trace>
  <inkml:trace contextRef="#ctx0" brushRef="#br0" timeOffset="36509.043">27614 2294 2112 0 0,'-10'6'1894'0'0,"-13"121"-982"0"0,22-109-733 0 0,1 0-1 0 0,1 0 1 0 0,0 0-1 0 0,1 0 1 0 0,1 0-1 0 0,0 0 0 0 0,2-1 1 0 0,0 1-1 0 0,1-1 1 0 0,3 4-179 0 0,2-20-503 0 0,-10-3-8 0 0</inkml:trace>
  <inkml:trace contextRef="#ctx0" brushRef="#br0" timeOffset="36760.672">27319 2253 4105 0 0,'5'-4'85'0'0,"0"0"0"0"0,0 1 0 0 0,0 0 1 0 0,0 0-1 0 0,0 0 0 0 0,1 1 0 0 0,0-1 0 0 0,-1 1 0 0 0,1 1 1 0 0,0-1-1 0 0,0 1 0 0 0,0 0 0 0 0,0 0 0 0 0,0 1 0 0 0,0 0 0 0 0,0 0 1 0 0,0 0-1 0 0,0 1 0 0 0,0 0 0 0 0,0 0 0 0 0,-1 0 0 0 0,6 2-85 0 0,-7-2 86 0 0,293-5 246 0 0,-234 0-164 0 0,45 7-2327 0 0,-94 1 1219 0 0</inkml:trace>
  <inkml:trace contextRef="#ctx0" brushRef="#br0" timeOffset="37009.251">27870 2391 6121 0 0,'-5'-14'3609'0'0,"151"-14"-3529"0"0,-39-1-319 0 0,-33 19-3095 0 0,-58 8 1962 0 0</inkml:trace>
  <inkml:trace contextRef="#ctx0" brushRef="#br0" timeOffset="38736.002">28915 2753 4481 0 0,'-41'132'5109'0'0,"4"-26"-4365"0"0,37-104-734 0 0,-12 41 129 0 0,2 1 0 0 0,2 0 0 0 0,2 1 0 0 0,1 0 0 0 0,3 0 0 0 0,2 20-139 0 0,11-25 549 0 0,23-47-2146 0 0,-18-7-3369 0 0,-12 7 3403 0 0</inkml:trace>
  <inkml:trace contextRef="#ctx0" brushRef="#br0" timeOffset="39113.836">28811 2836 2649 0 0,'7'-8'346'0'0,"1"1"0"0"0,-1 0 0 0 0,1 0 0 0 0,0 1-1 0 0,0 0 1 0 0,1 0 0 0 0,0 1 0 0 0,0 0 0 0 0,0 1 0 0 0,1 0 0 0 0,0 0 0 0 0,0 1-346 0 0,15-3 237 0 0,-1 0 0 0 0,1 2 0 0 0,0 1 0 0 0,0 1 0 0 0,0 1 0 0 0,0 1 0 0 0,6 2-237 0 0,-14-2 57 0 0,1 2 0 0 0,-1 0-1 0 0,0 0 1 0 0,0 2 0 0 0,0 0 0 0 0,0 1-1 0 0,-1 1 1 0 0,1 0 0 0 0,-1 1 0 0 0,-1 1 0 0 0,0 1-1 0 0,0 0 1 0 0,0 1 0 0 0,-1 0 0 0 0,-1 1-1 0 0,8 8-56 0 0,-19-16 11 0 0,0 0 0 0 0,0 0-1 0 0,-1 0 1 0 0,0 0 0 0 0,1 0-1 0 0,-1 0 1 0 0,-1 0 0 0 0,1 0-1 0 0,0 0 1 0 0,-1 0 0 0 0,1 1-1 0 0,-1-1 1 0 0,0 0 0 0 0,0 0-1 0 0,0 1 1 0 0,0-1 0 0 0,-1 0-1 0 0,0 0 1 0 0,1 0 0 0 0,-1 1-1 0 0,0-1 1 0 0,0 0 0 0 0,-1 0-1 0 0,1 0 1 0 0,-1-1-1 0 0,1 1 1 0 0,-1 0 0 0 0,0 0-1 0 0,0-1 1 0 0,0 1 0 0 0,-1-1-1 0 0,1 0 1 0 0,0 0 0 0 0,-1 0-1 0 0,1 0 1 0 0,-1 0 0 0 0,0 0-11 0 0,-110 63 119 0 0,87-54-113 0 0,0-1 1 0 0,-1-2-1 0 0,0-1 1 0 0,-1-1-1 0 0,0-1 1 0 0,1-1 0 0 0,-1-2-1 0 0,-1-1 1 0 0,1-1-1 0 0,-18-3-6 0 0,46 17 684 0 0,10 10-572 0 0,2-2 0 0 0,0 1 0 0 0,1-2 0 0 0,1 0 0 0 0,1 0 0 0 0,1-2 0 0 0,1 0 0 0 0,0 0 0 0 0,2-2 1 0 0,0 0-1 0 0,0-1 0 0 0,2-1 0 0 0,0-1 0 0 0,12 5-112 0 0,-24-16-178 0 0,0-1 0 0 0,0-1 0 0 0,0 0 1 0 0,1 0-1 0 0,-1 0 0 0 0,0-1 0 0 0,1-1 1 0 0,-1 1-1 0 0,0-2 0 0 0,1 1 0 0 0,-1-1 0 0 0,0-1 1 0 0,0 0-1 0 0,-1 0 0 0 0,1 0 0 0 0,0-1 1 0 0,3-3 177 0 0,16-8-919 0 0</inkml:trace>
  <inkml:trace contextRef="#ctx0" brushRef="#br0" timeOffset="39370.184">29620 3288 4209 0 0,'-95'188'7779'0'0,"18"-46"-6396"0"0,71-133-1330 0 0,1 1-1 0 0,0 0 1 0 0,1 0 0 0 0,0 0 0 0 0,1 1 0 0 0,0-1-1 0 0,1 1 1 0 0,0-1 0 0 0,0 1 0 0 0,1 0 0 0 0,1 0-1 0 0,0 0 1 0 0,0 0 0 0 0,1 0 0 0 0,1 0 0 0 0,-1 0-1 0 0,3 3-52 0 0,0-11 29 0 0,1 0-1 0 0,0 0 0 0 0,-1 0 0 0 0,1-1 1 0 0,0 0-1 0 0,1 0 0 0 0,-1 0 0 0 0,0-1 0 0 0,0 0 1 0 0,1 0-1 0 0,-1 0 0 0 0,1 0 0 0 0,-1-1 1 0 0,1 0-1 0 0,-1 0 0 0 0,1-1 0 0 0,-1 1 0 0 0,1-1 1 0 0,-1 0-1 0 0,0-1 0 0 0,0 1 0 0 0,1-1 1 0 0,-1 0-1 0 0,1-1-28 0 0,163-57-1183 0 0,-77 25-2282 0 0,-77 27 809 0 0,-15 7 1551 0 0</inkml:trace>
  <inkml:trace contextRef="#ctx0" brushRef="#br0" timeOffset="39528.832">29292 3535 7050 0 0,'0'-11'3072'0'0,"-1"-2"-2056"0"0,4 5-752 0 0,7 6 297 0 0,9-1-417 0 0,0 1-64 0 0,9 2-32 0 0,7 4-40 0 0,5-3-8 0 0,5-1-56 0 0,6 0-64 0 0,-5-3-104 0 0,2 1-449 0 0,1 2-383 0 0,-3-3 784 0 0,1 3-600 0 0,-4-1-440 0 0</inkml:trace>
  <inkml:trace contextRef="#ctx0" brushRef="#br0" timeOffset="40325.148">30070 2167 4873 0 0,'0'-3'127'0'0,"0"-1"-1"0"0,0 1 1 0 0,0 0-1 0 0,1 0 1 0 0,0 0-1 0 0,-1 0 1 0 0,1 0-1 0 0,0 0 1 0 0,1 0-1 0 0,-1 0 1 0 0,0 0 0 0 0,1 0-1 0 0,0 0 1 0 0,0 1-1 0 0,-1-1 1 0 0,2 1-1 0 0,-1-1 1 0 0,0 1-1 0 0,0 0 1 0 0,1 0-1 0 0,-1 0 1 0 0,1 0-1 0 0,0 0 1 0 0,-1 1 0 0 0,1-1-1 0 0,0 1 1 0 0,0 0-1 0 0,0 0 1 0 0,0 0-1 0 0,0 0 1 0 0,0 0-1 0 0,1 0-126 0 0,113-6-974 0 0,-88 8 1206 0 0,-19-3-226 0 0,0 1 0 0 0,0 0-1 0 0,-1 1 1 0 0,1 0-1 0 0,0 1 1 0 0,0 0-1 0 0,0 0 1 0 0,-1 1-1 0 0,1 0 1 0 0,-1 1 0 0 0,1 0-1 0 0,-1 1 1 0 0,0-1-1 0 0,0 2 1 0 0,0-1-1 0 0,-1 1 1 0 0,0 1 0 0 0,0 0-1 0 0,0 0 1 0 0,-1 0-1 0 0,1 1 1 0 0,-1 0-1 0 0,-1 1 1 0 0,0-1 0 0 0,0 1-1 0 0,0 0 1 0 0,-1 1-1 0 0,0-1 1 0 0,2 8-6 0 0,2 22 197 0 0,-2 0 1 0 0,-2 1-1 0 0,-2 0 0 0 0,-1 0 1 0 0,-2-1-1 0 0,-4 37-197 0 0,-57 623 755 0 0,59-501 30 0 0,9 1 1 0 0,28 158-786 0 0,1 6 2243 0 0,-37-339-2157 0 0,-2 0 1 0 0,0-1-1 0 0,-1 1 0 0 0,-2-1 1 0 0,0 0-1 0 0,-2 0 0 0 0,0 0 1 0 0,-1-1-1 0 0,-1 0 1 0 0,-1-1-1 0 0,-1 0 0 0 0,-13 16-86 0 0,20-31-163 0 0,0 0-1 0 0,0-1 0 0 0,-1 0 1 0 0,1 0-1 0 0,-1 0 0 0 0,0-1 1 0 0,0 1-1 0 0,0-2 1 0 0,0 1-1 0 0,-1 0 0 0 0,1-1 1 0 0,-1-1-1 0 0,0 1 0 0 0,1-1 1 0 0,-1 0-1 0 0,0 0 1 0 0,0-1-1 0 0,0 0 0 0 0,1 0 1 0 0,-1-1-1 0 0,0 1 0 0 0,0-2 1 0 0,1 1-1 0 0,-1-1 0 0 0,1 0 1 0 0,-1 0-1 0 0,1-1 1 0 0,0 1-1 0 0,0-2 0 0 0,-5-2 164 0 0,8 5-127 0 0,-23-9-1606 0 0</inkml:trace>
  <inkml:trace contextRef="#ctx0" brushRef="#br0" timeOffset="53878.802">28174 2414 1648 0 0,'-4'-21'4165'0'0,"26"-15"-2609"0"0,-10 19-1322 0 0,70-70-30 0 0,-3 0-228 0 0,-62 71 11 0 0,6-27 115 0 0,-25 80 209 0 0,-2-1-1 0 0,-2 0 0 0 0,-1 0 1 0 0,-2-1-1 0 0,-2 0 0 0 0,-7 16-310 0 0,3 44 337 0 0,14-45-140 0 0,1-49-167 0 0,0-1 4 0 0,0 0 2 0 0,0 0-7 0 0,0 0 6 0 0,0 0-7 0 0,0 0-6 0 0,0 0-38 0 0,0 0-57 0 0,0 0-96 0 0,0 0-145 0 0,0 0-257 0 0,0 0-205 0 0,-5-5-2883 0 0,4 3 2508 0 0</inkml:trace>
  <inkml:trace contextRef="#ctx0" brushRef="#br0" timeOffset="54166.162">28146 2539 1816 0 0,'-9'1'5834'0'0,"351"-38"-6017"0"0,-304 42-888 0 0,-17-2 36 0 0</inkml:trace>
  <inkml:trace contextRef="#ctx0" brushRef="#br0" timeOffset="109975.465">20532 2813 2705 0 0,'-56'-33'1888'0'0,"73"13"-1904"0"0,222-106 0 0 0,-108 31 55 0 0,87-47-37 0 0,-150 112-3 0 0,0 2 1 0 0,2 4-1 0 0,56-12 1 0 0,196-55 1 0 0,-167 53 4 0 0,214-16-27 0 0,-323 46 20 0 0,3-2 7 0 0,1 3-1 0 0,-1 1 1 0 0,1 3-1 0 0,0 2 1 0 0,0 2-1 0 0,4 3-4 0 0,15 0 28 0 0,0-2 0 0 0,1-3 0 0 0,-1-3 0 0 0,0-3 0 0 0,31-10-28 0 0,147-11 68 0 0,203-25 52 0 0,-33 1-15 0 0,-6-85-25 0 0,9-12 12 0 0,-346 118-93 0 0,197-102-12 0 0,-96 32 22 0 0,-160 64 33 0 0,-15 37-58 0 0,7 23-11 0 0,-3-15 31 0 0,0 0-1 0 0,1-1 1 0 0,0 1 0 0 0,0-1 0 0 0,0 0-1 0 0,1-1 1 0 0,1 1 0 0 0,-1-1 0 0 0,1 0-1 0 0,0-1 1 0 0,6 4-4 0 0,-3-1-8 0 0,136 70 144 0 0,-100-66-96 0 0,1-2 0 0 0,0-2-1 0 0,1-3 1 0 0,0-1 0 0 0,0-3-1 0 0,0-1 1 0 0,17-4-40 0 0,11 2 10 0 0,81-4 29 0 0,-1-7 0 0 0,56-15-39 0 0,414-67 41 0 0,-209 25-32 0 0,-138 26-1 0 0,-33 2-11 0 0,-135 20 1 0 0,0 4 0 0 0,1 6 0 0 0,36 4 2 0 0,732-18-48 0 0,-841 27 37 0 0,62 0 21 0 0,-1 4 0 0 0,0 4 0 0 0,0 5-10 0 0,278 62-50 0 0,-177-39 42 0 0,-21 12-14 0 0,-141-37 26 0 0,0 1 0 0 0,-1 2 0 0 0,-1 2 0 0 0,0 1 1 0 0,-1 2-1 0 0,-1 1 0 0 0,11 11-4 0 0,26 48-1103 0 0,-69-70 631 0 0</inkml:trace>
  <inkml:trace contextRef="#ctx0" brushRef="#br0" timeOffset="114344.554">23390 993 376 0 0,'-1'-4'76'0'0,"-1"1"0"0"0,0 0 0 0 0,0-1 0 0 0,-1 1 0 0 0,1 0 0 0 0,-1 0 0 0 0,0 0 0 0 0,1 0 1 0 0,-1 0-1 0 0,0 1 0 0 0,-1-1 0 0 0,1 1 0 0 0,0 0 0 0 0,-1 0 0 0 0,1 0 0 0 0,-1 1 0 0 0,0-1 0 0 0,0 1 0 0 0,1 0 0 0 0,-1 0 0 0 0,0 0 0 0 0,0 0 0 0 0,0 1 0 0 0,0-1 0 0 0,0 1 0 0 0,0 0 0 0 0,0 1 0 0 0,0-1 0 0 0,0 1 0 0 0,0-1 1 0 0,0 1-1 0 0,0 0 0 0 0,1 0 0 0 0,-1 1 0 0 0,0-1 0 0 0,1 1 0 0 0,-1 0 0 0 0,1 0 0 0 0,-1 0 0 0 0,1 1 0 0 0,0-1 0 0 0,0 1 0 0 0,-1 1-76 0 0,-8 3 33 0 0,0 0 0 0 0,1 1 0 0 0,0 1 0 0 0,0 0 0 0 0,1 1 0 0 0,0 0 0 0 0,1 0 0 0 0,0 1 0 0 0,1 0 0 0 0,0 0 0 0 0,1 1 0 0 0,0 0 0 0 0,1 1 1 0 0,0-1-1 0 0,1 1 0 0 0,0 1 0 0 0,1-1 0 0 0,1 0 0 0 0,0 1 0 0 0,1 0 0 0 0,0 0 0 0 0,1-1 0 0 0,0 1 0 0 0,2 0 0 0 0,-1 0 0 0 0,2 0 0 0 0,0 0 0 0 0,0 0 0 0 0,1-1 0 0 0,2 4-33 0 0,2-9 7 0 0,0 0 0 0 0,1-1 0 0 0,-1 1 1 0 0,1-1-1 0 0,1-1 0 0 0,-1 0 0 0 0,1 0 0 0 0,0-1 0 0 0,1 0 0 0 0,-1 0 1 0 0,1-1-1 0 0,0 0 0 0 0,0-1 0 0 0,1 0 0 0 0,-1-1 0 0 0,0 0 1 0 0,1 0-1 0 0,-1-1 0 0 0,1-1 0 0 0,0 0 0 0 0,-1 0 0 0 0,1-1 0 0 0,-1 0 1 0 0,1-1-1 0 0,2-1-7 0 0,106-23-1802 0 0,-104 25 1309 0 0</inkml:trace>
  <inkml:trace contextRef="#ctx0" brushRef="#br0" timeOffset="114887.057">23738 1128 392 0 0,'-8'21'409'0'0,"4"-15"-287"0"0,1 1 1 0 0,0 0-1 0 0,0-1 0 0 0,0 2 1 0 0,1-1-1 0 0,0 0 0 0 0,0 0 1 0 0,1 1-1 0 0,0-1 0 0 0,0 1 1 0 0,1-1-1 0 0,0 1 1 0 0,0-1-1 0 0,1 1 0 0 0,-1-1 1 0 0,2 0-1 0 0,-1 1 0 0 0,1-1 1 0 0,0 0-1 0 0,1 0 0 0 0,0 0 1 0 0,3 6-123 0 0,-4-10 73 0 0,0-1-1 0 0,0 0 1 0 0,0 1 0 0 0,0-1 0 0 0,1 0 0 0 0,-1 0 0 0 0,1 0 0 0 0,-1-1-1 0 0,1 1 1 0 0,0 0 0 0 0,0-1 0 0 0,-1 0 0 0 0,1 0 0 0 0,0 0-1 0 0,0 0 1 0 0,0 0 0 0 0,1 0 0 0 0,-1-1 0 0 0,0 0 0 0 0,0 1-1 0 0,0-1 1 0 0,0 0 0 0 0,0-1 0 0 0,0 1 0 0 0,0 0 0 0 0,1-1 0 0 0,-1 0-1 0 0,0 0 1 0 0,0 0 0 0 0,0 0 0 0 0,-1 0 0 0 0,1 0 0 0 0,0-1-1 0 0,0 0 1 0 0,-1 1 0 0 0,1-1 0 0 0,-1 0-73 0 0,15-7-26 0 0,-1-1 0 0 0,0 0 0 0 0,-1-1 0 0 0,0-1 0 0 0,-1 0 0 0 0,0-1 0 0 0,-1-1 0 0 0,-1 0 0 0 0,0-1 1 0 0,-1 0-1 0 0,0 0 0 0 0,-1-1 0 0 0,-1-1 0 0 0,-1 0 0 0 0,0 0 0 0 0,-1-1 0 0 0,-1 1 0 0 0,0-1 0 0 0,-2-1 0 0 0,0 1 0 0 0,-1-1 0 0 0,0-8 26 0 0,-3 25-17 0 0,1-1 0 0 0,-1 0 0 0 0,0 0 0 0 0,0 0 0 0 0,0 0 0 0 0,0 1 0 0 0,-1-1 0 0 0,1 0 0 0 0,-1 0 0 0 0,1 0 0 0 0,-1 1 0 0 0,0-1 1 0 0,0 0-1 0 0,-1 1 0 0 0,1-1 0 0 0,0 1 0 0 0,-1-1 0 0 0,1 1 0 0 0,-1 0 0 0 0,0-1 0 0 0,0 1 0 0 0,0 0 0 0 0,0 0 0 0 0,0 1 0 0 0,0-1 0 0 0,-1 0 0 0 0,1 1 0 0 0,-1-1 0 0 0,1 1 0 0 0,-1 0 0 0 0,1 0 0 0 0,-1 0 0 0 0,0 0 0 0 0,0 0 0 0 0,1 0 0 0 0,-1 1 0 0 0,-1-1 17 0 0,-7-1 6 0 0,-1 0 0 0 0,1 1 0 0 0,-1 0 0 0 0,0 1 0 0 0,0 0 0 0 0,1 1 0 0 0,-1 1 0 0 0,1-1 0 0 0,-1 2 0 0 0,1 0 0 0 0,-1 0 0 0 0,1 1 0 0 0,0 0 0 0 0,1 1 0 0 0,-1 0 0 0 0,1 1 0 0 0,0 0 0 0 0,0 0 0 0 0,1 1 0 0 0,0 1 0 0 0,0-1 0 0 0,0 2 0 0 0,1-1 0 0 0,0 1 0 0 0,1 0 0 0 0,0 1 0 0 0,1-1 0 0 0,0 1 0 0 0,0 1 0 0 0,1-1 0 0 0,0 1 0 0 0,1 0 0 0 0,0 0-1 0 0,1 0 1 0 0,0 1 0 0 0,1-1 0 0 0,0 5-6 0 0,3-13-46 0 0,0 1-1 0 0,0-1 0 0 0,1 0 0 0 0,0 0 0 0 0,-1 1 0 0 0,1-1 0 0 0,0 0 0 0 0,1 0 0 0 0,-1-1 0 0 0,0 1 0 0 0,1 0 1 0 0,0-1-1 0 0,-1 0 0 0 0,1 1 0 0 0,0-1 0 0 0,0 0 0 0 0,0 0 0 0 0,0-1 0 0 0,1 1 0 0 0,-1-1 0 0 0,0 1 0 0 0,1-1 0 0 0,-1 0 1 0 0,1 0-1 0 0,0-1 0 0 0,-1 1 0 0 0,1-1 0 0 0,-1 0 0 0 0,1 0 0 0 0,0 0 0 0 0,-1 0 0 0 0,1-1 0 0 0,-1 1 0 0 0,2-1 47 0 0,8 1-582 0 0</inkml:trace>
  <inkml:trace contextRef="#ctx0" brushRef="#br0" timeOffset="115343.161">24367 985 5665 0 0,'-8'4'1070'0'0,"-49"48"581"0"0,41 29-1658 0 0,19-64 35 0 0,-14-2 211 0 0,10-15-240 0 0,29-67-74 0 0,-3-61-171 0 0,-17 108 223 0 0,-7 14 21 0 0,0 0-1 0 0,1 1 1 0 0,0-1-1 0 0,0 1 1 0 0,0 0-1 0 0,1 0 1 0 0,0 0-1 0 0,0 0 1 0 0,0 0-1 0 0,0 0 1 0 0,1 1-1 0 0,0 0 1 0 0,0 0-1 0 0,0 0 1 0 0,0 0-1 0 0,1 0 1 0 0,0 1-1 0 0,-1 0 1 0 0,1 0-1 0 0,4-2 3 0 0,84-12 27 0 0,-89 16-3544 0 0,6 1 2566 0 0,-2 1 38 0 0</inkml:trace>
  <inkml:trace contextRef="#ctx0" brushRef="#br0" timeOffset="115696.385">24738 961 5313 0 0,'-45'16'3345'0'0,"44"-19"-3355"0"0,-1-1-1 0 0,1 1 1 0 0,0 0 0 0 0,0-1-1 0 0,1 1 1 0 0,-1-1 0 0 0,1 1-1 0 0,0-1 1 0 0,0 1-1 0 0,0-1 1 0 0,0 1 0 0 0,0-1-1 0 0,1 1 1 0 0,0-1 0 0 0,-1 1-1 0 0,1-1 1 0 0,1 1 0 0 0,-1 0-1 0 0,0-1 1 0 0,1 1 0 0 0,0 0-1 0 0,-1 0 1 0 0,1 0 0 0 0,3-2 10 0 0,77-57 56 0 0,-18 45-107 0 0,28 22-3586 0 0,-81-1 2636 0 0</inkml:trace>
  <inkml:trace contextRef="#ctx0" brushRef="#br0" timeOffset="116180.506">25077 875 2473 0 0,'-5'-11'1619'0'0,"29"8"-1453"0"0,-17 3-127 0 0,94-22 866 0 0,-86 15-704 0 0,-1 0-1 0 0,0-1 0 0 0,0 0 1 0 0,-1-1-1 0 0,0 0 0 0 0,-1-1 0 0 0,0-1 1 0 0,0 0-1 0 0,-1-1 0 0 0,-1 0 0 0 0,0 0 1 0 0,8-13-201 0 0,-19 25-4 0 0,1 0 1 0 0,-1 0 0 0 0,1 0-1 0 0,-1 0 1 0 0,0 0-1 0 0,1 0 1 0 0,-1 0 0 0 0,0 0-1 0 0,1 0 1 0 0,-1 0 0 0 0,0-1-1 0 0,1 1 1 0 0,-1 0-1 0 0,1 0 1 0 0,-1-1 0 0 0,0 1-1 0 0,1 0 1 0 0,-1-1 0 0 0,1 1-1 0 0,-1 0 1 0 0,1-1-1 0 0,-1 1 1 0 0,1-1 0 0 0,0 1-1 0 0,-1-1 1 0 0,1 1 0 0 0,-1-1-1 0 0,1 1 1 0 0,0-1-1 0 0,-1 1 1 0 0,1-1 0 0 0,0 1-1 0 0,0-1 1 0 0,0 0 0 0 0,-1 1-1 0 0,1-1 1 0 0,0 0-1 0 0,0 1 1 0 0,0-1 0 0 0,0 0-1 0 0,0 1 1 0 0,0-1 0 0 0,0 1-1 0 0,0-1 1 0 0,0 0-1 0 0,0 1 1 0 0,1-1 0 0 0,-1 0-1 0 0,0 1 1 0 0,0-1 0 0 0,1 0 3 0 0,-9 4 59 0 0,0 0 1 0 0,0 0-1 0 0,0 1 1 0 0,1 0 0 0 0,-1 1-1 0 0,1-1 1 0 0,0 1-1 0 0,1 1 1 0 0,-1-1-1 0 0,1 1 1 0 0,0 0 0 0 0,1 1-1 0 0,-1-1 1 0 0,1 1-1 0 0,0 0 1 0 0,1 1 0 0 0,0-1-1 0 0,0 1 1 0 0,0-1-1 0 0,1 1 1 0 0,1 0 0 0 0,-3 9-60 0 0,4-14 22 0 0,-1 1 1 0 0,1 0 0 0 0,0 0 0 0 0,0 0 0 0 0,1 0 0 0 0,-1 0 0 0 0,1 0-1 0 0,0 0 1 0 0,0 0 0 0 0,0 0 0 0 0,0 0 0 0 0,1 0 0 0 0,-1 0 0 0 0,1 0-1 0 0,0 0 1 0 0,1-1 0 0 0,-1 1 0 0 0,1 0 0 0 0,-1 0 0 0 0,1-1 0 0 0,0 1-1 0 0,0-1 1 0 0,1 0 0 0 0,-1 0 0 0 0,1 0 0 0 0,-1 0 0 0 0,1 0 0 0 0,0 0-1 0 0,0 0 1 0 0,1-1 0 0 0,-1 0 0 0 0,0 0 0 0 0,1 0 0 0 0,-1 0 0 0 0,1 0-1 0 0,1 0-22 0 0,144 39-4229 0 0,-132-38 3092 0 0</inkml:trace>
  <inkml:trace contextRef="#ctx0" brushRef="#br0" timeOffset="116482.852">26029 684 4097 0 0,'-15'-5'1127'0'0,"12"3"-1110"0"0,0 0 0 0 0,0 1 0 0 0,0 0 0 0 0,0 0 0 0 0,0 0 0 0 0,-1 0 0 0 0,1 0 1 0 0,0 0-1 0 0,-1 1 0 0 0,1 0 0 0 0,0 0 0 0 0,-1 0 0 0 0,1 0 0 0 0,0 0 0 0 0,-1 1 0 0 0,1-1 0 0 0,0 1 0 0 0,0 0 0 0 0,-1 0 0 0 0,1 0 1 0 0,0 0-1 0 0,0 1 0 0 0,0-1 0 0 0,0 1 0 0 0,0 0 0 0 0,0 0-17 0 0,-8 9 46 0 0,1 1 0 0 0,0 0 0 0 0,0 1 0 0 0,1 0 1 0 0,1 1-1 0 0,0 0 0 0 0,1 0 0 0 0,0 0 0 0 0,1 1 0 0 0,-2 10-46 0 0,-5 7 78 0 0,11-27-43 0 0,-1 1-1 0 0,1 0 1 0 0,0-1 0 0 0,0 1 0 0 0,1 0 0 0 0,0 0 0 0 0,0 0 0 0 0,0 0 0 0 0,1 0 0 0 0,0 0 0 0 0,0 0 0 0 0,0 0-1 0 0,1 0 1 0 0,0-1 0 0 0,0 1 0 0 0,0 0 0 0 0,1 0 0 0 0,0 0 0 0 0,0-1 0 0 0,0 1 0 0 0,1-1 0 0 0,0 0-1 0 0,1 2-34 0 0,33 27 531 0 0,18-3-359 0 0,46-22-3099 0 0,-83-13 1919 0 0</inkml:trace>
  <inkml:trace contextRef="#ctx0" brushRef="#br0" timeOffset="116768.989">26646 289 5057 0 0,'-1'0'69'0'0,"1"1"0"0"0,0-1 0 0 0,0 0-1 0 0,0 0 1 0 0,0 1 0 0 0,0-1 0 0 0,0 0 0 0 0,-1 0 0 0 0,1 0-1 0 0,0 1 1 0 0,0-1 0 0 0,0 0 0 0 0,-1 0 0 0 0,1 0 0 0 0,0 0-1 0 0,0 1 1 0 0,-1-1 0 0 0,1 0 0 0 0,0 0 0 0 0,0 0-1 0 0,-1 0 1 0 0,1 0 0 0 0,0 0 0 0 0,0 0 0 0 0,-1 0 0 0 0,1 0-1 0 0,0 0 1 0 0,0 0 0 0 0,-1 0 0 0 0,1 0 0 0 0,0 0 0 0 0,0 0-1 0 0,-1 0 1 0 0,1 0 0 0 0,0 0 0 0 0,-1 0 0 0 0,1 0 0 0 0,0 0-1 0 0,0 0 1 0 0,0-1 0 0 0,-1 1 0 0 0,1 0 0 0 0,0 0 0 0 0,0 0-1 0 0,-1 0 1 0 0,1-1 0 0 0,0 1 0 0 0,0 0 0 0 0,0 0 0 0 0,0 0-1 0 0,-1-1 1 0 0,1 1 0 0 0,0 0 0 0 0,0 0 0 0 0,0-1-1 0 0,0 1 1 0 0,0 0 0 0 0,0 0 0 0 0,0-1-69 0 0,-45 206-191 0 0,39-171 178 0 0,-1 2 20 0 0,1 1 0 0 0,3 0 0 0 0,0 0 0 0 0,3-1-1 0 0,0 1 1 0 0,4 9-7 0 0,74 115 332 0 0,-29-116-445 0 0,-47-45-104 0 0,-2 0-137 0 0,0 0-81 0 0,0 0 175 0 0,0 0-141 0 0,0 0-137 0 0</inkml:trace>
  <inkml:trace contextRef="#ctx0" brushRef="#br0" timeOffset="117003.095">26373 687 7978 0 0,'-22'-13'3368'0'0,"21"12"-3365"0"0,1 1-1 0 0,0-1 0 0 0,0 0 0 0 0,0 0 1 0 0,0 0-1 0 0,0 1 0 0 0,0-1 0 0 0,0 0 0 0 0,0 0 1 0 0,0 0-1 0 0,0 1 0 0 0,0-1 0 0 0,1 0 0 0 0,-1 0 1 0 0,0 1-1 0 0,1-1 0 0 0,-1 0 0 0 0,0 0 1 0 0,1 1-1 0 0,-1-1 0 0 0,1 0 0 0 0,-1 1 0 0 0,1-1 1 0 0,-1 1-1 0 0,1-1 0 0 0,0 1 0 0 0,-1-1 0 0 0,1 1 1 0 0,-1-1-1 0 0,1 1 0 0 0,0-1 0 0 0,0 1 1 0 0,-1 0-1 0 0,1-1 0 0 0,0 1 0 0 0,0 0 0 0 0,-1 0 1 0 0,1 0-1 0 0,0 0 0 0 0,0-1 0 0 0,0 1 0 0 0,-1 0 1 0 0,1 0-1 0 0,0 0 0 0 0,0 1 0 0 0,0-1 1 0 0,-1 0-1 0 0,1 0 0 0 0,0 0 0 0 0,0 1 0 0 0,-1-1 1 0 0,1 0-1 0 0,0 1 0 0 0,0-1 0 0 0,-1 0 0 0 0,1 1 1 0 0,0-1-1 0 0,-1 1 0 0 0,1-1-2 0 0,312 4-3813 0 0,-242-4 1656 0 0,-49 0 1251 0 0</inkml:trace>
  <inkml:trace contextRef="#ctx0" brushRef="#br0" timeOffset="117369.036">27426 227 6945 0 0,'25'-22'2740'0'0,"44"1"-3032"0"0,-50 21 237 0 0,-1 1 1 0 0,1 1 0 0 0,-1 0-1 0 0,0 1 1 0 0,0 1 0 0 0,0 1 0 0 0,-1 0-1 0 0,1 1 1 0 0,-1 1 0 0 0,0 1-1 0 0,-1 1 1 0 0,0 0 0 0 0,-1 1 0 0 0,10 7 54 0 0,-22-13 9 0 0,0-1 0 0 0,0 1 0 0 0,0 0 0 0 0,-1 0 0 0 0,0 0 0 0 0,0 0 0 0 0,0 0 0 0 0,0 1 0 0 0,0-1 0 0 0,-1 0 0 0 0,0 1 1 0 0,0-1-1 0 0,0 1 0 0 0,0 0 0 0 0,-1-1 0 0 0,0 1 0 0 0,0 0 0 0 0,0-1 0 0 0,-1 1 0 0 0,1 0 0 0 0,-1-1 0 0 0,0 1 0 0 0,0-1 1 0 0,-2 4-10 0 0,-49 104 135 0 0,34-90-77 0 0,-1-2 1 0 0,-1 0-1 0 0,0-2 1 0 0,-2 0-1 0 0,0-1 1 0 0,-1-1-1 0 0,-1-1 1 0 0,0-1-1 0 0,-14 5-58 0 0,23-11 31 0 0,12-7 22 0 0,-1 0-188 0 0,-1 1 1 0 0,1 0 0 0 0,-1 0 0 0 0,1 0 0 0 0,0 0-1 0 0,0 1 1 0 0,0-1 0 0 0,0 1 0 0 0,0 0-1 0 0,0 1 1 0 0,1-1 0 0 0,0 0 0 0 0,-1 1 0 0 0,1 0-1 0 0,1 0 1 0 0,-1 0 0 0 0,0 0 0 0 0,1 0 0 0 0,0 0-1 0 0,0 1 1 0 0,0-1 0 0 0,1 1 0 0 0,-1 0-1 0 0,1-1 1 0 0,0 1 0 0 0,1 0 0 0 0,-1 0 0 0 0,1-1-1 0 0,0 1 1 0 0,0 1 134 0 0,4 13-1208 0 0</inkml:trace>
  <inkml:trace contextRef="#ctx0" brushRef="#br0" timeOffset="117629.281">27539 1047 9234 0 0,'-19'-5'3337'0'0,"6"2"-2545"0"0,-9-3-712 0 0,3-2-152 0 0,3 8-192 0 0,6-3-224 0 0,2 4-969 0 0,5 1 1137 0 0,3-2-712 0 0,0 0-496 0 0</inkml:trace>
  <inkml:trace contextRef="#ctx0" brushRef="#br1" timeOffset="3.647">31234 4826 1904 0 0,'14'-3'432'0'0,"4"-2"-480"0"0,1 2 0 0 0,-2-8-240 0 0,-1-5 288 0 0,0-5-8 0 0,2 1-40 0 0</inkml:trace>
  <inkml:trace contextRef="#ctx0" brushRef="#br1" timeOffset="3.647">21667 1441 4889 0 0,'-4'-3'69'0'0,"0"0"0"0"0,0 0 0 0 0,0 1-1 0 0,-1 0 1 0 0,1 0 0 0 0,-1 0 0 0 0,0 1 0 0 0,1-1 0 0 0,-1 1 0 0 0,0 0-1 0 0,0 0 1 0 0,0 1 0 0 0,0 0 0 0 0,0 0 0 0 0,0 0 0 0 0,0 0 0 0 0,0 1 0 0 0,1-1-1 0 0,-1 1 1 0 0,0 1 0 0 0,0-1 0 0 0,1 1 0 0 0,-1-1 0 0 0,0 1 0 0 0,1 1-1 0 0,0-1 1 0 0,0 1 0 0 0,-1-1 0 0 0,1 1 0 0 0,-1 2-69 0 0,-16 17-2 0 0,1 1 1 0 0,1 1-1 0 0,1 0 1 0 0,2 1-1 0 0,0 1 1 0 0,1 1 0 0 0,2 0-1 0 0,1 1 1 0 0,1 0-1 0 0,-2 12 2 0 0,-42 137 19 0 0,7 3 1 0 0,8 2-1 0 0,9 1 0 0 0,-6 151-19 0 0,-45 858 10 0 0,-5-109 35 0 0,82-1043-21 0 0,1 1 1 0 0,2-1-1 0 0,2 1 0 0 0,2-1 1 0 0,1 0-1 0 0,2 0 0 0 0,2 0 0 0 0,2 0 1 0 0,1-1-1 0 0,11 24-24 0 0,5-16 27 0 0,2-1 0 0 0,2-1-1 0 0,2-1 1 0 0,2-2 0 0 0,26 24-27 0 0,1 4 1 0 0,-22-24 0 0 0,1-2 0 0 0,3-2 0 0 0,2-2 0 0 0,1-1 0 0 0,2-3 0 0 0,29 16-1 0 0,-28-31 6 0 0,1-2 0 0 0,0-2 0 0 0,2-2 0 0 0,0-3 0 0 0,0-2 0 0 0,1-2 0 0 0,0-2 0 0 0,0-3 0 0 0,1-2 0 0 0,-1-3 0 0 0,0-1 0 0 0,22-7-6 0 0,-39 8 0 0 0,922-83-42 0 0,-763 67 32 0 0,650-39-32 0 0,-33 41 71 0 0,137-25 20 0 0,-496 16-31 0 0,318-28 78 0 0,579-58 198 0 0,-255 28 104 0 0,-893 63-335 0 0,-1-9 1 0 0,-1-9-1 0 0,53-23-63 0 0,-175 36 51 0 0,-1-4 0 0 0,-2-2 0 0 0,-1-4 0 0 0,-2-3 0 0 0,-1-4-1 0 0,-3-2 1 0 0,-1-3 0 0 0,-2-3 0 0 0,51-53-51 0 0,156-192 172 0 0,-245 252-83 0 0,-2-2-1 0 0,-2 0 1 0 0,-2-1 0 0 0,-1-2 0 0 0,-3 0-1 0 0,-2-1 1 0 0,-3 0 0 0 0,-1-1-1 0 0,-3 0 1 0 0,-1-1 0 0 0,-2-30-89 0 0,-2 60 99 0 0,9-91 209 0 0,-5-1-1 0 0,-4 0 1 0 0,-6 0 0 0 0,-4 0 0 0 0,-7-9-308 0 0,-15-199 89 0 0,25-68-81 0 0,3 169-31 0 0,1-11 16 0 0,-19-117 7 0 0,-34-170 17 0 0,-61 26 6 0 0,91 421-13 0 0,-3 1 0 0 0,-2 1 0 0 0,-4 1 0 0 0,-38-58-10 0 0,61 110-3 0 0,-1 1 1 0 0,0 0 0 0 0,-1 1-1 0 0,-1 0 1 0 0,0 0 0 0 0,-1 1 0 0 0,0 1-1 0 0,-1 0 1 0 0,0 1 0 0 0,-3 0 2 0 0,-71-33-3 0 0,-2 3 1 0 0,-2 5-1 0 0,-1 4 1 0 0,-2 4-1 0 0,-1 4 0 0 0,0 4 1 0 0,-36 0 2 0 0,4-4 2 0 0,-220-39 13 0 0,-264-9-15 0 0,-351-9-39 0 0,79 36 54 0 0,-188 51-9 0 0,669-11 7 0 0,0 18 0 0 0,-367 60-13 0 0,610-48 4 0 0,-1082 196-16 0 0,659-80-20 0 0,-229 102 32 0 0,784-233-2 0 0,-78 24-5 0 0,2 6 0 0 0,-98 51 7 0 0,175-75-238 0 0,1 0 0 0 0,1 2 0 0 0,1 1 0 0 0,0 0 0 0 0,1 2 0 0 0,2 1 0 0 0,0 1 0 0 0,1 0 1 0 0,1 2-1 0 0,2 0 0 0 0,0 1 0 0 0,2 1 0 0 0,1 0 0 0 0,1 1 0 0 0,1 0 0 0 0,-1 8 238 0 0,-2 20-1387 0 0</inkml:trace>
  <inkml:trace contextRef="#ctx0" brushRef="#br1" timeOffset="3.647">25975 6869 1744 0 0,'-2'0'305'0'0,"2"0"-291"0"0,0 0 0 0 0,1 1 0 0 0,-1-1 0 0 0,0 0 1 0 0,0 0-1 0 0,0 1 0 0 0,0-1 0 0 0,1 0 0 0 0,-1 1 0 0 0,0-1 0 0 0,0 0 0 0 0,0 0 1 0 0,0 1-1 0 0,0-1 0 0 0,0 0 0 0 0,0 1 0 0 0,0-1 0 0 0,0 0 0 0 0,0 1 0 0 0,0-1 0 0 0,0 0 1 0 0,0 1-1 0 0,0-1 0 0 0,0 0 0 0 0,0 1 0 0 0,0-1 0 0 0,0 0 0 0 0,0 0 0 0 0,0 1 1 0 0,0-1-1 0 0,-1 0 0 0 0,1 1 0 0 0,0-1 0 0 0,0 0 0 0 0,0 0 0 0 0,-1 1 0 0 0,1-1 1 0 0,0 0-1 0 0,0 0 0 0 0,-1 0 0 0 0,1 1 0 0 0,0-1 0 0 0,0 0 0 0 0,-1 0 0 0 0,1 0 1 0 0,0 0-1 0 0,0 0 0 0 0,-1 1 0 0 0,1-1 0 0 0,0 0 0 0 0,-1 0 0 0 0,1 0 0 0 0,0 0 1 0 0,-1 0-1 0 0,1 0 0 0 0,0 0 0 0 0,-1 0-14 0 0,5 5 8 0 0,-1-1 2 0 0,-1 0 0 0 0,1 0 0 0 0,0 0 0 0 0,0-1 0 0 0,1 1 0 0 0,-1-1 0 0 0,1 0 0 0 0,-1 0 0 0 0,1 0 0 0 0,0-1 0 0 0,0 1 0 0 0,1-1 0 0 0,-1 0 0 0 0,0 0 0 0 0,1 0 0 0 0,3 0-10 0 0,20 3 189 0 0,0-2 1 0 0,1-1-1 0 0,-1-1 0 0 0,1-1 1 0 0,-1-2-1 0 0,21-3-189 0 0,-35 4 28 0 0,1 0-1 0 0,-1 0 1 0 0,0-2-1 0 0,0 0 0 0 0,0 0 1 0 0,-1-1-1 0 0,1-1 1 0 0,-1 0-1 0 0,0-1 0 0 0,0 0 1 0 0,-1-1-1 0 0,0-1 1 0 0,0 0-1 0 0,0 0 1 0 0,-1-1-1 0 0,-1-1 0 0 0,1 0 1 0 0,-2 0-1 0 0,1-1 1 0 0,-2 0-1 0 0,1-1 1 0 0,-1 1-1 0 0,0-3-27 0 0,-4 4 1 0 0,0 0-1 0 0,0 0 1 0 0,-1-1-1 0 0,0 1 1 0 0,-1-1-1 0 0,0 0 1 0 0,0 0-1 0 0,-2 1 1 0 0,1-1-1 0 0,-1 0 1 0 0,-1 0-1 0 0,0 0 1 0 0,0 0-1 0 0,-1 1 1 0 0,-1-1-1 0 0,0 1 1 0 0,0-1-1 0 0,-1 1 1 0 0,0 0-1 0 0,-1 0 1 0 0,0 1-1 0 0,0-1 1 0 0,-1 1-1 0 0,0 0 1 0 0,-1 1-1 0 0,0-1 1 0 0,-1 1-1 0 0,1 1 1 0 0,-1-1-1 0 0,-1 2 1 0 0,1-1-1 0 0,-1 1 1 0 0,-1 0-1 0 0,1 1 1 0 0,-1 0-1 0 0,0 0 1 0 0,0 1-1 0 0,0 0 1 0 0,0 1-1 0 0,-1 0 1 0 0,0 1-1 0 0,-7-1 0 0 0,0 3 18 0 0,0 0 0 0 0,0 1 0 0 0,0 1 0 0 0,1 1 0 0 0,-1 1 0 0 0,1 0 0 0 0,0 1 0 0 0,0 1-1 0 0,0 0 1 0 0,0 1 0 0 0,1 1 0 0 0,1 1 0 0 0,-1 0 0 0 0,2 1 0 0 0,-1 0 0 0 0,1 2 0 0 0,1-1-1 0 0,0 2 1 0 0,0 0 0 0 0,2 0 0 0 0,-1 1 0 0 0,2 0 0 0 0,0 1 0 0 0,-4 8-18 0 0,2 6 70 0 0,0 0 0 0 0,2 0 0 0 0,1 1 0 0 0,2 1 0 0 0,0-1 0 0 0,3 1 0 0 0,0 0 0 0 0,2 0 0 0 0,1 1 0 0 0,2-1 0 0 0,1 0 0 0 0,1 0 0 0 0,2 0 0 0 0,3 10-70 0 0,10 47 151 0 0,-12-51-358 0 0,1 1-1 0 0,2-1 1 0 0,2-1-1 0 0,1 0 1 0 0,2-1-1 0 0,10 18 208 0 0,-12-32-565 0 0</inkml:trace>
  <inkml:trace contextRef="#ctx0" brushRef="#br1" timeOffset="3.647">27061 5917 4001 0 0,'-40'59'573'0'0,"3"2"1"0"0,3 1-1 0 0,-22 54-573 0 0,16-16 7 0 0,5 2 0 0 0,4 1-1 0 0,5 1 1 0 0,4 1 0 0 0,-7 91-7 0 0,24-157 50 0 0,1 0 0 0 0,3 1 0 0 0,0-1 0 0 0,3 0 1 0 0,1 1-1 0 0,2-1 0 0 0,2 0 0 0 0,1-1 1 0 0,5 12-51 0 0,-9-42-144 0 0,-1 0 0 0 0,1-1 0 0 0,0 0 0 0 0,0 0 0 0 0,1 0 0 0 0,0 0 0 0 0,1-1 0 0 0,-1 1 0 0 0,1-1 0 0 0,0-1 0 0 0,1 1 0 0 0,-1-1 0 0 0,1 0 1 0 0,5 2 143 0 0,7 4-735 0 0</inkml:trace>
  <inkml:trace contextRef="#ctx0" brushRef="#br1" timeOffset="3.647">27349 6199 3585 0 0,'0'0'44'0'0,"0"0"1"0"0,0 0-1 0 0,0 1 1 0 0,0-1-1 0 0,-1 0 0 0 0,1 0 1 0 0,0 0-1 0 0,0 0 1 0 0,-1 0-1 0 0,1 1 1 0 0,0-1-1 0 0,0 0 1 0 0,-1 0-1 0 0,1 0 0 0 0,0 0 1 0 0,0 0-1 0 0,-1 0 1 0 0,1 0-1 0 0,0 0 1 0 0,-1 0-1 0 0,1 0 1 0 0,0 0-1 0 0,0 0 1 0 0,-1 0-1 0 0,1 0 0 0 0,0 0 1 0 0,0 0-1 0 0,-1 0 1 0 0,1-1-1 0 0,0 1 1 0 0,0 0-1 0 0,-1 0 1 0 0,1 0-1 0 0,0 0 0 0 0,0 0 1 0 0,0-1-1 0 0,-1 1 1 0 0,1 0-1 0 0,0 0 1 0 0,0 0-1 0 0,0-1 1 0 0,0 1-1 0 0,-1 0-44 0 0,-9 24-159 0 0,1 15 137 0 0,1 1-1 0 0,2 1 0 0 0,2-1 1 0 0,2 0-1 0 0,2 1 1 0 0,3 30 22 0 0,-1 17 36 0 0,-2 215 48 0 0,11-274-637 0 0,-6-23 257 0 0</inkml:trace>
  <inkml:trace contextRef="#ctx0" brushRef="#br1" timeOffset="3.647">27660 6207 3609 0 0,'-38'77'1597'0'0,"29"-46"-1579"0"0,0 0-1 0 0,2 0 0 0 0,2 1 0 0 0,1 0 0 0 0,1 0 0 0 0,2 0 0 0 0,1 1 0 0 0,1-1 0 0 0,2 0 0 0 0,6 26-17 0 0,29 97 174 0 0,-21-99-5 0 0,-14-37-1773 0 0,-3-19 929 0 0</inkml:trace>
  <inkml:trace contextRef="#ctx0" brushRef="#br1" timeOffset="3.647">27053 6258 3289 0 0,'-7'-9'639'0'0,"-20"-46"235"0"0,97 49-880 0 0,403 9 2284 0 0,-469-3-2301 0 0,22 4-161 0 0,1-2 0 0 0,0-1-1 0 0,-1-1 1 0 0,1-1 0 0 0,-1-1 0 0 0,1-2 0 0 0,-1 0-1 0 0,0-2 1 0 0,0-1 0 0 0,14-6 184 0 0,-29 8-904 0 0</inkml:trace>
  <inkml:trace contextRef="#ctx0" brushRef="#br1" timeOffset="3.647">28006 5890 4681 0 0,'49'118'3606'0'0,"-9"71"-3468"0"0,-27-119 112 0 0,-7-34-207 0 0,0 0 0 0 0,-3 0 0 0 0,-1 0-1 0 0,-2 1 1 0 0,-1-1 0 0 0,-2 1 0 0 0,-1-1 0 0 0,-2 0-1 0 0,-2-1 1 0 0,-1 1 0 0 0,-1-1 0 0 0,-3-1 0 0 0,0 0 0 0 0,-2-1-1 0 0,-2-1 1 0 0,-1 0 0 0 0,-1-1 0 0 0,-2-1 0 0 0,-1-1-1 0 0,-22 24-42 0 0,-101 90-2245 0 0,110-105 1168 0 0</inkml:trace>
  <inkml:trace contextRef="#ctx0" brushRef="#br1" timeOffset="3.647">474 7030 3961 0 0,'-19'8'107'0'0,"0"1"-1"0"0,1 0 1 0 0,0 2 0 0 0,1 0 0 0 0,0 1-1 0 0,1 0 1 0 0,0 1 0 0 0,1 1 0 0 0,1 1-1 0 0,0 0 1 0 0,1 1 0 0 0,0 0 0 0 0,2 1-1 0 0,0 0 1 0 0,0 1 0 0 0,2 0 0 0 0,0 1-1 0 0,1 0 1 0 0,2 0 0 0 0,-4 12-107 0 0,-138 491 27 0 0,134-453 8 0 0,3 1 0 0 0,2 0-1 0 0,4 1 1 0 0,3-1 0 0 0,3 1 0 0 0,3 0 0 0 0,3-1 0 0 0,3 0 0 0 0,3 0 0 0 0,4-2-35 0 0,-12-48-10 0 0,0-1 1 0 0,2 0-1 0 0,0 0 0 0 0,2-1 1 0 0,0 0-1 0 0,1-1 1 0 0,0 0-1 0 0,1 0 0 0 0,1-1 1 0 0,1-1-1 0 0,0 0 0 0 0,1-1 1 0 0,1 0-1 0 0,0-1 0 0 0,1 0 1 0 0,0-2-1 0 0,16 9 10 0 0,492 230-29 0 0,-456-216 17 0 0,1-3 0 0 0,2-2 0 0 0,1-4-1 0 0,1-3 1 0 0,9-2 12 0 0,76 25 22 0 0,277 50 2 0 0,-72-20-7 0 0,-258-46-20 0 0,60 16-18 0 0,2-6-1 0 0,84 4 22 0 0,-157-38-13 0 0,0-4 0 0 0,1-4 0 0 0,83-14 13 0 0,139-4 40 0 0,337 20 57 0 0,345-36-39 0 0,-462-27-82 0 0,-243 23 26 0 0,505-71-2 0 0,-399 58 42 0 0,169-22 19 0 0,164-28 30 0 0,-397 34-10 0 0,-104 18 63 0 0,1 11 0 0 0,206-9-144 0 0,685 29 207 0 0,-436 21-152 0 0,223 24 339 0 0,-600-7 877 0 0,229 44-1271 0 0,-266-20 120 0 0,2-11-1 0 0,135-8-119 0 0,605-39 24 0 0,-158-5 43 0 0,303 2-54 0 0,-359 0-38 0 0,188 12 59 0 0,-9-41-20 0 0,-304-4 4 0 0,-160 63 5 0 0,-362-7-24 0 0,52 3-2 0 0,0-9-1 0 0,37-13 4 0 0,140-24 13 0 0,-236 29 1 0 0,0 5-1 0 0,1 8 0 0 0,-1 5 1 0 0,0 8-1 0 0,50 14-13 0 0,-112-14 0 0 0,30 10 4 0 0,1-6-1 0 0,0-5 0 0 0,1-5 0 0 0,1-5 0 0 0,63-8-3 0 0,-142-2 5 0 0,1-2-1 0 0,-2-1 1 0 0,0-2-1 0 0,0-2 1 0 0,32-15-5 0 0,-42 13 0 0 0,-1 0 1 0 0,-1-2 0 0 0,0-1-1 0 0,-1-1 1 0 0,-1-1 0 0 0,-1-1-1 0 0,-1-1 1 0 0,-1-1-1 0 0,-1-2 1 0 0,0 0 0 0 0,6-13-1 0 0,16-28 21 0 0,-3-3 1 0 0,-2-1-1 0 0,-4-2 1 0 0,-2-6-22 0 0,-8 18-19 0 0,-2-2 0 0 0,-4-1 0 0 0,-2 0 0 0 0,-3-1 0 0 0,-3 0 0 0 0,-2-1 0 0 0,-4 0 0 0 0,-2 0 0 0 0,-3-1 0 0 0,-3 1 0 0 0,-10-48 19 0 0,12 96 19 0 0,-1 1 1 0 0,-1 0 0 0 0,0 1-1 0 0,-1-1 1 0 0,-1 1 0 0 0,-1 0-1 0 0,0 0 1 0 0,0 0 0 0 0,-2 1 0 0 0,0 1-1 0 0,0-1 1 0 0,-1 1 0 0 0,-1 1-1 0 0,0 0 1 0 0,-1 1 0 0 0,0 0-1 0 0,-1 0 1 0 0,0 1 0 0 0,-1 1-1 0 0,0 1 1 0 0,-9-5-20 0 0,-221-67 454 0 0,52 24-230 0 0,-310-167-4 0 0,397 187-192 0 0,-1 5 1 0 0,-1 5 0 0 0,-26 0-29 0 0,-73-5-18 0 0,-185-55 18 0 0,238 40 89 0 0,-1 7 1 0 0,-1 7-1 0 0,-2 6 1 0 0,-1 7 0 0 0,-59 5-90 0 0,-360 51 187 0 0,211-6-234 0 0,113-18 21 0 0,-397 35-4 0 0,-224 58 11 0 0,373-64-37 0 0,-273 67 56 0 0,382-28-5 0 0,-310 53-3 0 0,392-97-19 0 0,-155-7 27 0 0,-177-41-23 0 0,147 43-37 0 0,-143 19 128 0 0,-431-30-68 0 0,770-16-2 0 0,-272-8-4 0 0,-105-52 32 0 0,-85-4 12 0 0,223 50-22 0 0,422 15 7 0 0,-479 32-22 0 0,279-19-9 0 0,-1-15 0 0 0,-99-18 8 0 0,-604 7-17 0 0,761 7 22 0 0,0-11-1 0 0,-134-28-4 0 0,-169-38-14 0 0,359 56 19 0 0,-1 9-1 0 0,1 8 1 0 0,-93 15-5 0 0,-137-1 0 0 0,188-22-20 0 0,1-9 0 0 0,-141-36 20 0 0,304 44 0 0 0,-107-18 35 0 0,-1 8 1 0 0,-79 5-36 0 0,128 16 5 0 0,1 7-1 0 0,-111 17-4 0 0,32 13 20 0 0,-508 62 131 0 0,394-63 264 0 0,74-3 168 0 0,-154 41-583 0 0,352-56-135 0 0,2 3 0 0 0,0 2 1 0 0,1 3-1 0 0,1 2 0 0 0,2 3 0 0 0,-7 7 135 0 0,-38 34-608 0 0,57-35 96 0 0</inkml:trace>
  <inkml:trace contextRef="#ctx0" brushRef="#br1" timeOffset="3.647">6312 8651 664 0 0,'-43'-19'2147'0'0,"44"30"-2044"0"0,43 139 248 0 0,-37-136-354 0 0,1 0 1 0 0,0-1-1 0 0,1 0 1 0 0,1 0-1 0 0,0-1 1 0 0,0 0-1 0 0,2-1 1 0 0,-1 0-1 0 0,1-1 1 0 0,1 0 0 0 0,-1-1-1 0 0,2 0 1 0 0,-1-1-1 0 0,1 0 1 0 0,1-2-1 0 0,-1 1 1 0 0,1-2-1 0 0,0 0 1 0 0,0-1-1 0 0,4 1 3 0 0,51-23-1577 0 0,-57 9 1059 0 0</inkml:trace>
  <inkml:trace contextRef="#ctx0" brushRef="#br1" timeOffset="3.647">6592 8482 632 0 0,'-87'133'1612'0'0,"-40"174"-1577"0"0,115-291-332 0 0,9-14 19 0 0</inkml:trace>
  <inkml:trace contextRef="#ctx0" brushRef="#br1" timeOffset="3.647">6369 8825 208 0 0,'0'-1'3'0'0,"0"1"-1"0"0,0 0 1 0 0,0-1-1 0 0,0 1 1 0 0,0-1-1 0 0,0 1 1 0 0,0 0-1 0 0,0-1 1 0 0,0 1-1 0 0,-1 0 1 0 0,1-1-1 0 0,0 1 1 0 0,0 0-1 0 0,0-1 1 0 0,-1 1-1 0 0,1 0 1 0 0,0-1-1 0 0,-1 1 1 0 0,1 0-1 0 0,0-1 1 0 0,0 1-1 0 0,-1 0 1 0 0,1 0-1 0 0,0 0 1 0 0,-1-1-1 0 0,1 1 1 0 0,-1 0-1 0 0,1 0 1 0 0,0 0-1 0 0,-1 0 1 0 0,1 0-1 0 0,-1-1 1 0 0,1 1-1 0 0,0 0 1 0 0,-1 0-1 0 0,1 0 1 0 0,-1 0-1 0 0,1 0 1 0 0,0 0-1 0 0,-1 1 1 0 0,1-1-1 0 0,-1 0 1 0 0,1 0-1 0 0,0 0 1 0 0,-1 0-1 0 0,1 0 1 0 0,0 0-1 0 0,-1 1 1 0 0,1-1-1 0 0,0 0 1 0 0,-1 0-1 0 0,1 1 1 0 0,0-1-1 0 0,-1 0 1 0 0,1 0-1 0 0,0 1 1 0 0,0-1-1 0 0,-1 0 1 0 0,1 1-1 0 0,0-1 1 0 0,0 0-1 0 0,0 1 1 0 0,-1-1-1 0 0,1 1 1 0 0,0-1-1 0 0,0 0-2 0 0,81-80-121 0 0,-64 67 85 0 0</inkml:trace>
  <inkml:trace contextRef="#ctx0" brushRef="#br1" timeOffset="3.647">6312 8882 3529 0 0,'-67'25'1691'0'0,"58"-19"-1776"0"0,29-9 28 0 0,72-39 19 0 0,-77 31-53 0 0,0 1 0 0 0,2 1 0 0 0,-1 0 0 0 0,1 1 0 0 0,0 1 0 0 0,1 1 0 0 0,0 0 0 0 0,0 1 1 0 0,0 1-1 0 0,0 1 0 0 0,1 0 0 0 0,3 1 91 0 0,1 2-444 0 0</inkml:trace>
  <inkml:trace contextRef="#ctx0" brushRef="#br1" timeOffset="3.647">13367 8576 4865 0 0,'-1'12'86'0'0,"0"0"-1"0"0,2-1 1 0 0,-1 1 0 0 0,1 0-1 0 0,1-1 1 0 0,0 1-1 0 0,0-1 1 0 0,1 0 0 0 0,1 0-1 0 0,0 0 1 0 0,0 0-1 0 0,1-1 1 0 0,1 1 0 0 0,0-1-1 0 0,0 0 1 0 0,1-1 0 0 0,0 0-1 0 0,0 0 1 0 0,1 0-1 0 0,4 3-85 0 0,-4-6-191 0 0,1 0 0 0 0,-1 0 0 0 0,1 0 0 0 0,0-1-1 0 0,0-1 1 0 0,1 1 0 0 0,-1-2 0 0 0,1 1 0 0 0,0-1 0 0 0,0-1-1 0 0,0 0 1 0 0,0 0 0 0 0,0-1 0 0 0,7 0 191 0 0,-8-1-756 0 0</inkml:trace>
  <inkml:trace contextRef="#ctx0" brushRef="#br1" timeOffset="3.647">13478 8650 4209 0 0,'-21'35'616'0'0,"2"1"0"0"0,1 1 0 0 0,1 1 0 0 0,3 0 1 0 0,-4 14-617 0 0,-32 142-1218 0 0,50-193 531 0 0,0-4-1327 0 0,0 1 1084 0 0</inkml:trace>
  <inkml:trace contextRef="#ctx0" brushRef="#br1" timeOffset="3.647">13322 8723 4513 0 0,'6'4'2706'0'0,"61"3"-3042"0"0,118-29-3566 0 0,-150 17 3001 0 0</inkml:trace>
  <inkml:trace contextRef="#ctx0" brushRef="#br1" timeOffset="3.647">19474 8645 4449 0 0,'-45'50'3323'0'0,"44"-46"-3320"0"0,-1 0-1 0 0,0-1 0 0 0,1 1 1 0 0,0 0-1 0 0,0 0 1 0 0,0 0-1 0 0,0 0 1 0 0,1 0-1 0 0,0 0 1 0 0,-1 0-1 0 0,2 0 0 0 0,-1 0 1 0 0,0 0-1 0 0,1 0 1 0 0,-1 0-1 0 0,1 0 1 0 0,0 0-1 0 0,1 0 1 0 0,-1-1-1 0 0,1 1 0 0 0,-1 0 1 0 0,1-1-1 0 0,0 1 1 0 0,1-1-1 0 0,-1 0 1 0 0,0 0-1 0 0,1 0 1 0 0,0 0-1 0 0,0 0 0 0 0,0 0 1 0 0,0-1-1 0 0,0 1 1 0 0,0-1-1 0 0,1 0 1 0 0,2 2-3 0 0,4 0-232 0 0,0-1-1 0 0,-1 1 1 0 0,2-1 0 0 0,-1-1 0 0 0,0 0 0 0 0,0-1 0 0 0,1 0 0 0 0,-1 0 0 0 0,1-1-1 0 0,-1 0 1 0 0,1-1 0 0 0,-1 0 0 0 0,0-1 0 0 0,1 0 0 0 0,-1-1 0 0 0,0 0 0 0 0,0-1 0 0 0,-1 1-1 0 0,6-4 233 0 0,-2-1-854 0 0</inkml:trace>
  <inkml:trace contextRef="#ctx0" brushRef="#br1" timeOffset="3.647">19643 8640 4681 0 0,'-9'22'1816'0'0,"-6"4"-1320"0"0,3 1-391 0 0,-1 2-25 0 0,0-1-24 0 0,2 1-8 0 0,0 0-24 0 0,1 1-56 0 0,2-3-64 0 0,0 2-24 0 0,0-5-65 0 0,0-5-159 0 0,2 0-88 0 0,0-7-120 0 0,-1 0-128 0 0,4-11 408 0 0,-3 2-312 0 0,4-4-88 0 0</inkml:trace>
  <inkml:trace contextRef="#ctx0" brushRef="#br1" timeOffset="3.647">19380 8697 3297 0 0,'-2'7'192'0'0,"-18"64"2471"0"0,20-70-2619 0 0,0 1 0 0 0,1 0 1 0 0,-1 0-1 0 0,0-1 1 0 0,1 1-1 0 0,-1 0 1 0 0,1 0-1 0 0,-1-1 1 0 0,1 1-1 0 0,0-1 1 0 0,0 1-1 0 0,-1 0 1 0 0,1-1-1 0 0,0 0 1 0 0,1 1-1 0 0,-1-1 1 0 0,0 0-1 0 0,0 1 1 0 0,1-1-1 0 0,-1 0 1 0 0,0 0-1 0 0,1 0 0 0 0,-1 0 1 0 0,1 0-1 0 0,-1 0 1 0 0,1-1-1 0 0,0 1 1 0 0,-1 0-1 0 0,1-1 1 0 0,0 1-1 0 0,0-1 1 0 0,-1 0-1 0 0,1 0 1 0 0,0 1-1 0 0,0-1 1 0 0,-1 0-1 0 0,1-1 1 0 0,2 1-45 0 0,141-21-346 0 0,-44 1-2521 0 0,-80 17 1847 0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6:53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438 0 7266 0 0,'-82'151'3703'0'0,"16"101"-4079"0"0,52-186 680 0 0,1-17-324 0 0,2 1-1 0 0,2 0 1 0 0,2 0-1 0 0,3 0 1 0 0,1 1-1 0 0,3 0 1 0 0,2 0-1 0 0,3-1 1 0 0,10 48 20 0 0,-14-90-4 0 0,0 0 0 0 0,1 0 0 0 0,1-1 0 0 0,-1 1-1 0 0,1 0 1 0 0,1-1 0 0 0,-1 0 0 0 0,1 0 0 0 0,1 0 0 0 0,-1 0 0 0 0,1-1 0 0 0,0 0 0 0 0,0 0 0 0 0,1 0 0 0 0,0 0-1 0 0,0-1 1 0 0,0 0 0 0 0,1 0 0 0 0,0-1 0 0 0,0 0 0 0 0,0 0 0 0 0,0 0 0 0 0,0-1 0 0 0,1 0 0 0 0,0-1 0 0 0,-1 0-1 0 0,1 0 1 0 0,0 0 0 0 0,5-1 4 0 0,78-46-54 0 0,29-46-4661 0 0,-111 75 3851 0 0</inkml:trace>
  <inkml:trace contextRef="#ctx0" brushRef="#br0" timeOffset="772.464">66 532 4617 0 0,'-65'-35'5743'0'0,"88"37"-4993"0"0,188 38-627 0 0,-167-44-107 0 0,-1-2 0 0 0,0-1 0 0 0,0-3 0 0 0,-1-1 0 0 0,0-2 0 0 0,-1-2 0 0 0,0-2 0 0 0,30-18-16 0 0,-29 12-13 0 0,-1-1 1 0 0,-1-3-1 0 0,-1-1 0 0 0,-2-2 1 0 0,-1-1-1 0 0,9-13 13 0 0,2 10-8 0 0,-46 33 15 0 0,0 1 1 0 0,0 0-1 0 0,1 0 1 0 0,-1-1-1 0 0,0 1 1 0 0,1 0-1 0 0,-1 1 0 0 0,0-1 1 0 0,0 0-1 0 0,1 0 1 0 0,-1 0-1 0 0,0 1 0 0 0,0-1 1 0 0,0 0-1 0 0,1 1 1 0 0,-1-1-1 0 0,0 1 1 0 0,0 0-1 0 0,0-1 0 0 0,0 1 1 0 0,0 0-1 0 0,0 0 1 0 0,0 0-1 0 0,0-1 0 0 0,0 1 1 0 0,0 0-1 0 0,-1 0 1 0 0,1 0-1 0 0,0 1 1 0 0,-1-1-1 0 0,1 0 0 0 0,-1 0 1 0 0,1 0-1 0 0,-1 0 1 0 0,1 0-1 0 0,-1 1 0 0 0,0-1 1 0 0,1 0-1 0 0,-1 0 1 0 0,0 1-1 0 0,0 0-7 0 0,9 40 138 0 0,-1 0 0 0 0,-2 1 0 0 0,-2-1-1 0 0,-2 1 1 0 0,-2 0 0 0 0,-2 5-138 0 0,1 10 28 0 0,1-58-28 0 0,2 99 118 0 0,-5-1-1 0 0,-4 0 1 0 0,-4-1 0 0 0,-7 12-118 0 0,18-110 4 0 0,0 1 1 0 0,0 0 0 0 0,-1 0 0 0 0,1 0-1 0 0,0 0 1 0 0,0-1 0 0 0,-1 1-1 0 0,1 0 1 0 0,0 0 0 0 0,0 0-1 0 0,-1 0 1 0 0,1 0 0 0 0,0 0-1 0 0,-1 0 1 0 0,1 0 0 0 0,0 0-1 0 0,0 0 1 0 0,-1 0 0 0 0,1 0 0 0 0,0 0-1 0 0,-1 0 1 0 0,1 0 0 0 0,0 0-1 0 0,0 0 1 0 0,-1 0 0 0 0,1 0-1 0 0,0 0 1 0 0,0 1 0 0 0,-1-1-1 0 0,1 0 1 0 0,0 0-5 0 0,5-27-17 0 0,1 0 0 0 0,1 1 0 0 0,2 0-1 0 0,0 0 1 0 0,2 0 0 0 0,1 2 0 0 0,0-1 0 0 0,2 2 0 0 0,1-1 0 0 0,1 2-1 0 0,1 0 1 0 0,1 1 0 0 0,1 1 0 0 0,0 1 0 0 0,23-17 17 0 0,-40 34 3 0 0,1 0 0 0 0,1 0 1 0 0,-1 0-1 0 0,0 1 1 0 0,0-1-1 0 0,1 1 0 0 0,-1 0 1 0 0,0 0-1 0 0,1 0 0 0 0,-1 0 1 0 0,1 1-1 0 0,0-1 0 0 0,-1 1 1 0 0,1 0-1 0 0,-1 0 1 0 0,1 0-1 0 0,0 1 0 0 0,-1-1 1 0 0,1 1-1 0 0,-1 0 0 0 0,1 0 1 0 0,-1 0-1 0 0,0 1 1 0 0,1-1-1 0 0,-1 1 0 0 0,0-1 1 0 0,0 1-1 0 0,0 0 0 0 0,0 0 1 0 0,0 1-1 0 0,-1-1 0 0 0,1 1 1 0 0,-1-1-1 0 0,1 1 1 0 0,-1 0-1 0 0,0 0 0 0 0,0 0 1 0 0,0 0-1 0 0,0 0 0 0 0,-1 0 1 0 0,1 0-1 0 0,-1 1-3 0 0,73 189 49 0 0,-70-180-46 0 0,2 0 0 0 0,-1-1 0 0 0,2 0-1 0 0,0 0 1 0 0,0-1 0 0 0,1 0-1 0 0,0 0 1 0 0,1-1 0 0 0,0 0 0 0 0,1 0-1 0 0,1-1-2 0 0,-7-5 2 0 0,0-1 0 0 0,1 1-1 0 0,-1-1 1 0 0,1 0 0 0 0,0-1 0 0 0,0 1-1 0 0,0-1 1 0 0,0 0 0 0 0,0 0-1 0 0,0-1 1 0 0,1 1 0 0 0,-1-1-1 0 0,0-1 1 0 0,1 1 0 0 0,-1-1-1 0 0,1 1 1 0 0,-1-1 0 0 0,1-1 0 0 0,-1 1-1 0 0,1-1 1 0 0,-1 0 0 0 0,0-1-1 0 0,1 1 1 0 0,-1-1 0 0 0,0 0-1 0 0,0 0 1 0 0,0 0 0 0 0,2-3-2 0 0,15-13-115 0 0,-2-1 0 0 0,0-1 0 0 0,-1-1 0 0 0,-1 0 0 0 0,-1-2 0 0 0,-1 0 1 0 0,-1-1-1 0 0,-1 0 0 0 0,-1-1 0 0 0,-2-1 0 0 0,0 0 0 0 0,-2 0 0 0 0,2-10 115 0 0,-2 17-21 0 0,-2-1-1 0 0,0 0 1 0 0,-1 0 0 0 0,-1 0-1 0 0,-1-1 1 0 0,-1 1 0 0 0,0-1-1 0 0,-2-17 22 0 0,-1 37 23 0 0,0 0-1 0 0,0-1 1 0 0,0 1-1 0 0,0 0 0 0 0,0-1 1 0 0,-1 1-1 0 0,1 0 0 0 0,-1 0 1 0 0,1-1-1 0 0,-1 1 0 0 0,1 0 1 0 0,-1 0-1 0 0,0 0 0 0 0,1 0 1 0 0,-1 0-1 0 0,0 0 1 0 0,0 0-1 0 0,0 0 0 0 0,0 0 1 0 0,0 0-1 0 0,0 0 0 0 0,0 0 1 0 0,0 1-1 0 0,0-1 0 0 0,0 0 1 0 0,-1 1-1 0 0,1-1 1 0 0,0 1-1 0 0,0-1 0 0 0,-1 1 1 0 0,1 0-1 0 0,0 0 0 0 0,-1-1 1 0 0,1 1-1 0 0,0 0 0 0 0,0 0 1 0 0,-1 0-1 0 0,1 0 0 0 0,0 1 1 0 0,-1-1-1 0 0,1 0 1 0 0,0 0-1 0 0,-1 1 0 0 0,1-1 1 0 0,0 1-1 0 0,0-1 0 0 0,0 1 1 0 0,-1 0-1 0 0,1-1 0 0 0,0 1-22 0 0,-56 42 583 0 0,47-26-517 0 0,1 1 1 0 0,0 0-1 0 0,2 1 1 0 0,0 0-1 0 0,1 0 1 0 0,1 0-1 0 0,1 1 0 0 0,0-1 1 0 0,2 1-1 0 0,0 0 1 0 0,1 0-1 0 0,2 10-66 0 0,-2-21-11 0 0,1 1 0 0 0,0-1-1 0 0,1 1 1 0 0,0 0-1 0 0,0-1 1 0 0,1 0 0 0 0,0 1-1 0 0,1-1 1 0 0,0 0 0 0 0,0 0-1 0 0,1 0 1 0 0,0-1-1 0 0,1 1 1 0 0,-1-1 0 0 0,2 0-1 0 0,-1 0 1 0 0,1-1 0 0 0,1 0-1 0 0,-1 0 1 0 0,1 0-1 0 0,0-1 1 0 0,1 0 0 0 0,-1 0-1 0 0,1-1 1 0 0,0 0-1 0 0,1 0 1 0 0,-1-1 0 0 0,1 0-1 0 0,0 0 1 0 0,0-1 0 0 0,0 0-1 0 0,5 0 12 0 0,11 0-619 0 0,0-1-1 0 0,0-1 1 0 0,0-2-1 0 0,0 0 1 0 0,1-2-1 0 0,21-5 620 0 0,-2-2-1125 0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6:48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871 420 1120 0 0,'-7'-16'727'0'0,"-31"-40"1435"0"0,-10 67-1931 0 0,-124 77-229 0 0,115-71 221 0 0,2 2 0 0 0,0 3 0 0 0,1 3 0 0 0,2 1 0 0 0,0 3 1 0 0,2 2-1 0 0,2 3 0 0 0,-40 35-223 0 0,79-61 28 0 0,0 1 0 0 0,1 0 0 0 0,0 0 0 0 0,1 1 0 0 0,0 0 0 0 0,0 1 0 0 0,1 0 1 0 0,0 0-1 0 0,1 0 0 0 0,1 0 0 0 0,0 1 0 0 0,0 0 0 0 0,1 0 0 0 0,1 0 0 0 0,0 0 0 0 0,0 0 1 0 0,1 0-1 0 0,1 1 0 0 0,0-1 0 0 0,1 0 0 0 0,0 0 0 0 0,0 1 0 0 0,2-1 0 0 0,0 0 0 0 0,2 7-28 0 0,-2-6 5 0 0,1-1 0 0 0,0 1 0 0 0,1-1 0 0 0,0 0 0 0 0,1-1 0 0 0,1 1 0 0 0,0-1 0 0 0,0 0 0 0 0,1-1 0 0 0,0 1-1 0 0,1-2 1 0 0,0 1 0 0 0,0-1 0 0 0,1-1 0 0 0,0 0 0 0 0,1 0 0 0 0,0-1 0 0 0,0 0 0 0 0,1-1 0 0 0,-1 0-1 0 0,1-1 1 0 0,1 0 0 0 0,-1-1 0 0 0,1 0 0 0 0,9 1-5 0 0,11-1 57 0 0,0-1 0 0 0,0-1 0 0 0,0-2 0 0 0,0-1 0 0 0,0-2 0 0 0,0-1 0 0 0,0-1 0 0 0,0-2 0 0 0,-1-1-1 0 0,0-2 1 0 0,-1-1 0 0 0,0-2 0 0 0,29-16-57 0 0,220-123 231 0 0,-10 60-1198 0 0,-215 70-2282 0 0,-48 18 2323 0 0</inkml:trace>
  <inkml:trace contextRef="#ctx0" brushRef="#br0" timeOffset="540.119">1305 122 2649 0 0,'-15'-106'2852'0'0,"10"91"676"0"0,75 645-2364 0 0,-44-260-1053 0 0,-31-222 77 0 0,4-148-183 0 0,1-1 1 0 0,0 1 0 0 0,0 0-1 0 0,-1 0 1 0 0,1 0 0 0 0,0-1-1 0 0,0 1 1 0 0,-1 0 0 0 0,1 0-1 0 0,0 0 1 0 0,-1 0 0 0 0,1 0-1 0 0,0 0 1 0 0,-1 0 0 0 0,1 0-1 0 0,0 0 1 0 0,-1 0 0 0 0,1 0-1 0 0,0 0 1 0 0,-1 0 0 0 0,1 0-1 0 0,0 0 1 0 0,0 0 0 0 0,-1 0-1 0 0,1 0 1 0 0,0 0 0 0 0,-1 0 0 0 0,1 0-1 0 0,0 1 1 0 0,-1-1 0 0 0,1 0-1 0 0,0 0 1 0 0,0 0 0 0 0,-1 0-1 0 0,1 1 1 0 0,0-1 0 0 0,0 0-1 0 0,0 0 1 0 0,-1 1-6 0 0,34-112-136 0 0,4 2 0 0 0,42-83 136 0 0,-4 83-45 0 0,-73 108 51 0 0,-1 0 1 0 0,0 0 0 0 0,1 1-1 0 0,-1-1 1 0 0,1 0 0 0 0,-1 1-1 0 0,1-1 1 0 0,-1 1 0 0 0,1-1-1 0 0,-1 1 1 0 0,1 0 0 0 0,0-1-1 0 0,-1 1 1 0 0,1 0 0 0 0,-1 0-1 0 0,1 0 1 0 0,0 1 0 0 0,-1-1-1 0 0,1 0 1 0 0,-1 0 0 0 0,1 1-1 0 0,0-1 1 0 0,-1 1 0 0 0,1 0-1 0 0,-1-1 1 0 0,0 1 0 0 0,1 0-1 0 0,-1 0 1 0 0,0 0 0 0 0,1 0 0 0 0,-1 0-1 0 0,0 0 1 0 0,0 0 0 0 0,0 0-1 0 0,0 0 1 0 0,0 1 0 0 0,0-1-1 0 0,0 0 1 0 0,0 2-7 0 0,36 60 297 0 0,-34-56-290 0 0,153 488 30 0 0,-154-492-220 0 0,0 1 1 0 0,0 0-1 0 0,0 0 1 0 0,0-1-1 0 0,0 0 0 0 0,1 1 1 0 0,0-1-1 0 0,-1 0 0 0 0,1 0 1 0 0,1 0-1 0 0,-1-1 0 0 0,0 1 1 0 0,1-1-1 0 0,-1 1 1 0 0,1-1-1 0 0,-1 0 0 0 0,1-1 1 0 0,0 1-1 0 0,0-1 0 0 0,0 1 1 0 0,0-1-1 0 0,0-1 1 0 0,0 1-1 0 0,0 0 0 0 0,1-1 1 0 0,-1 0-1 0 0,0 0 0 0 0,0 0 1 0 0,0 0-1 0 0,0-1 1 0 0,0 0-1 0 0,1 0 0 0 0,-1 0 1 0 0,3-1 182 0 0,12-2-1291 0 0</inkml:trace>
  <inkml:trace contextRef="#ctx0" brushRef="#br0" timeOffset="959.184">2204 813 4585 0 0,'-21'33'3839'0'0,"19"41"-3168"0"0,2-70-531 0 0,1 13-94 0 0,0-1-1 0 0,2 1 1 0 0,-1-1-1 0 0,2 0 1 0 0,0 1-1 0 0,1-1 0 0 0,1-1 1 0 0,0 1-1 0 0,1-1 1 0 0,1 0-1 0 0,0-1 1 0 0,1 0-1 0 0,8 9-45 0 0,-14-19 6 0 0,1-1 0 0 0,0 1 0 0 0,0-1-1 0 0,0 0 1 0 0,1-1 0 0 0,-1 1 0 0 0,1-1 0 0 0,-1 1 0 0 0,1-1 0 0 0,0-1-1 0 0,0 1 1 0 0,0-1 0 0 0,0 1 0 0 0,0-2 0 0 0,0 1 0 0 0,0 0 0 0 0,0-1-1 0 0,0 0 1 0 0,1 0 0 0 0,-1-1 0 0 0,0 1 0 0 0,0-1 0 0 0,0 0-1 0 0,0-1 1 0 0,0 1 0 0 0,0-1 0 0 0,0 0 0 0 0,-1 0 0 0 0,1 0 0 0 0,2-3-6 0 0,128-97 118 0 0,-128 96-113 0 0,110-127 111 0 0,-36-29 79 0 0,-78 156-188 0 0,0 0 0 0 0,-1-1-1 0 0,0 0 1 0 0,-1 1 0 0 0,1-1 0 0 0,-1 0 0 0 0,-1 0 0 0 0,1 0 0 0 0,-1 1 0 0 0,0-1 0 0 0,-1 0 0 0 0,0 0 0 0 0,0 0 0 0 0,0 0 0 0 0,-1 1 0 0 0,0-1 0 0 0,0 1 0 0 0,0-1 0 0 0,-1 1 0 0 0,0 0 0 0 0,-1 0 0 0 0,1 0 0 0 0,-1 0 0 0 0,0 1 0 0 0,0-1 0 0 0,-1 1 0 0 0,0 0 0 0 0,0 0 0 0 0,0 1 0 0 0,0 0 0 0 0,-1 0 0 0 0,0 0 0 0 0,0 0 0 0 0,0 1 0 0 0,0 0 0 0 0,0 0 0 0 0,-1 1 0 0 0,1-1 0 0 0,-1 2-1 0 0,1-1 1 0 0,-1 1 0 0 0,0 0 0 0 0,0 0 0 0 0,0 0 0 0 0,0 1 0 0 0,1 1 0 0 0,-1-1 0 0 0,-1 1-7 0 0,-18 5 2 0 0,0 2 1 0 0,0 1-1 0 0,1 0 0 0 0,0 2 0 0 0,1 1 0 0 0,0 1 0 0 0,1 2 0 0 0,1 0 0 0 0,0 1 0 0 0,1 1 1 0 0,0 0-1 0 0,-4 9-2 0 0,16-16 0 0 0,0 1 1 0 0,2 0-1 0 0,-1 1 1 0 0,1 0 0 0 0,1 0-1 0 0,0 1 1 0 0,1-1-1 0 0,1 1 1 0 0,-1 0 0 0 0,2 1-1 0 0,0-1 1 0 0,1 1-1 0 0,0-1 1 0 0,1 1-1 0 0,0 0 1 0 0,1 0 0 0 0,1-1-1 0 0,0 1 1 0 0,1 0-1 0 0,1-1 1 0 0,0 0 0 0 0,0 1-1 0 0,1-1 1 0 0,1 0-1 0 0,4 6 0 0 0,-4-12-128 0 0,0 0-1 0 0,1-1 0 0 0,0 0 1 0 0,0 0-1 0 0,0-1 0 0 0,1 0 0 0 0,0 0 1 0 0,0 0-1 0 0,0-1 0 0 0,0 0 1 0 0,1 0-1 0 0,0-1 0 0 0,0 0 1 0 0,0 0-1 0 0,0-1 0 0 0,0 0 1 0 0,0 0-1 0 0,1-1 0 0 0,-1 0 0 0 0,1-1 1 0 0,-1 0-1 0 0,1 0 0 0 0,-1-1 1 0 0,0 0-1 0 0,1 0 0 0 0,-1-1 1 0 0,0 0-1 0 0,0 0 0 0 0,0-1 0 0 0,1-1 129 0 0,21-5-836 0 0</inkml:trace>
  <inkml:trace contextRef="#ctx0" brushRef="#br0" timeOffset="1315.979">3024 818 4681 0 0,'19'109'4378'0'0,"3"10"-3931"0"0,-21-114-431 0 0,0 0 1 0 0,0 1-1 0 0,1-1 1 0 0,-1 0-1 0 0,1 0 1 0 0,0 0-1 0 0,1 0 1 0 0,-1 0-1 0 0,1 0 1 0 0,0-1-1 0 0,0 0 0 0 0,1 1 1 0 0,-1-1-1 0 0,1 0 1 0 0,0 0-1 0 0,0-1 1 0 0,0 1-1 0 0,1-1 1 0 0,-1 0-1 0 0,1 0 0 0 0,-1-1 1 0 0,1 1-1 0 0,0-1 1 0 0,0 0-1 0 0,1 0 1 0 0,-1 0-1 0 0,0-1 1 0 0,0 0-1 0 0,1 0 0 0 0,-1-1 1 0 0,1 1-1 0 0,-1-1 1 0 0,6 0-17 0 0,6-7 28 0 0,1 0 1 0 0,-1-1-1 0 0,0-1 0 0 0,-1 0 1 0 0,0-1-1 0 0,0-1 1 0 0,-1-1-1 0 0,-1 0 1 0 0,0-1-1 0 0,-1 0 0 0 0,0-1 1 0 0,-1 0-1 0 0,6-10-28 0 0,-1 4 31 0 0,-1 0 0 0 0,-1-1 0 0 0,-1 0 1 0 0,0-2-1 0 0,-2 1 0 0 0,-1-2 0 0 0,0 1 0 0 0,-2-2 0 0 0,-1 1 0 0 0,4-19-31 0 0,-12 40 4 0 0,1 0-1 0 0,-1-1 1 0 0,1 1-1 0 0,-1 0 1 0 0,0-1 0 0 0,0 1-1 0 0,0-1 1 0 0,-1 1 0 0 0,1 0-1 0 0,-1-1 1 0 0,0 1 0 0 0,0 0-1 0 0,0 0 1 0 0,0-1-1 0 0,-1 1 1 0 0,1 0 0 0 0,-1 0-1 0 0,0 1 1 0 0,1-1 0 0 0,-2 0-1 0 0,1 0 1 0 0,0 1 0 0 0,0-1-1 0 0,-1 1 1 0 0,1 0-1 0 0,-1 0 1 0 0,0 0 0 0 0,0 0-1 0 0,0 0 1 0 0,0 1 0 0 0,0-1-1 0 0,0 1 1 0 0,0 0 0 0 0,0 0-1 0 0,0 0 1 0 0,-1 0-1 0 0,1 0 1 0 0,0 1 0 0 0,-1-1-4 0 0,-132 10 123 0 0,119-6-119 0 0,0 2 0 0 0,0-1 0 0 0,0 2 0 0 0,1 1 0 0 0,0 0-1 0 0,0 1 1 0 0,0 0 0 0 0,1 1 0 0 0,1 1 0 0 0,0 1 0 0 0,0 0-1 0 0,1 0 1 0 0,0 2 0 0 0,1-1 0 0 0,0 2 0 0 0,1 0 0 0 0,1 0-1 0 0,0 0 1 0 0,1 2 0 0 0,0-1 0 0 0,2 1 0 0 0,0 0 0 0 0,0 1 0 0 0,2-1-1 0 0,-4 17-3 0 0,9-26-152 0 0,-1 1 0 0 0,2-1-1 0 0,-1 0 1 0 0,1 1 0 0 0,0-1-1 0 0,1 0 1 0 0,-1 0 0 0 0,2 0-1 0 0,-1 0 1 0 0,1 0 0 0 0,0 0-1 0 0,0-1 1 0 0,0 1 0 0 0,1-1-1 0 0,0 0 1 0 0,1 0 0 0 0,-1 0-1 0 0,1-1 1 0 0,0 1 0 0 0,1-1-1 0 0,-1 0 1 0 0,1-1 0 0 0,0 0-1 0 0,0 0 1 0 0,0 0 0 0 0,3 1 152 0 0,8 3-929 0 0</inkml:trace>
  <inkml:trace contextRef="#ctx0" brushRef="#br0" timeOffset="2140.801">4403 474 1920 0 0,'0'-5'795'0'0,"0"4"-695"0"0,1 1 0 0 0,-1-1 0 0 0,0 0 0 0 0,0 1 0 0 0,0-1-1 0 0,0 0 1 0 0,1 1 0 0 0,-1-1 0 0 0,0 0 0 0 0,0 1-1 0 0,-1-1 1 0 0,1 0 0 0 0,0 0 0 0 0,0 1 0 0 0,0-1 0 0 0,0 1-1 0 0,0-1 1 0 0,-1 0 0 0 0,1 1 0 0 0,0-1 0 0 0,-1 0 0 0 0,1 1-1 0 0,0-1 1 0 0,-1 1 0 0 0,1-1 0 0 0,-1 1 0 0 0,1-1-1 0 0,-1 1 1 0 0,1-1 0 0 0,-1 1 0 0 0,1 0 0 0 0,-1-1 0 0 0,1 1-1 0 0,-1 0 1 0 0,0-1 0 0 0,1 1 0 0 0,-1 0 0 0 0,0 0 0 0 0,1-1-1 0 0,-1 1 1 0 0,0 0 0 0 0,1 0 0 0 0,-1 0 0 0 0,0 0-1 0 0,1 0 1 0 0,-1 0 0 0 0,0 0 0 0 0,0 0-100 0 0,-25 32 69 0 0,-54 27-26 0 0,-240 52 454 0 0,150-26 306 0 0,168-85-799 0 0,2 0-6 0 0,-1 1 0 0 0,0-1 1 0 0,0 0-1 0 0,0 1 0 0 0,0-1 1 0 0,0 0-1 0 0,1 1 1 0 0,-1-1-1 0 0,0 1 0 0 0,0-1 1 0 0,1 1-1 0 0,-1-1 0 0 0,0 1 1 0 0,1 0-1 0 0,-1-1 0 0 0,1 1 1 0 0,-1 0-1 0 0,1-1 0 0 0,-1 1 1 0 0,1 0-1 0 0,-1 0 0 0 0,1 0 1 0 0,0-1-1 0 0,-1 1 0 0 0,1 0 1 0 0,0 0-1 0 0,0 0 0 0 0,-1 0 1 0 0,1 0-1 0 0,0-1 0 0 0,0 1 1 0 0,0 0-1 0 0,0 0 0 0 0,0 0 1 0 0,0 0-1 0 0,1 0 0 0 0,-1 0 1 0 0,0 0-1 0 0,0-1 1 0 0,1 1-1 0 0,-1 0 0 0 0,0 0 1 0 0,1 0-1 0 0,-1 0 2 0 0,83 43-9 0 0,281 43 10 0 0,-225-22 82 0 0,-148-55 201 0 0,-76 44-40 0 0,-121 17-210 0 0,205-70-431 0 0,1-1-194 0 0,0 0-221 0 0,0 0 305 0 0,0 0-262 0 0,0-2-241 0 0</inkml:trace>
  <inkml:trace contextRef="#ctx0" brushRef="#br0" timeOffset="2421.255">4640 695 5305 0 0,'1'-1'119'0'0,"1"0"0"0"0,-1 0 0 0 0,1 1 0 0 0,0-1 0 0 0,-1 0 0 0 0,1 1 0 0 0,0-1 0 0 0,0 1 0 0 0,0-1 0 0 0,-1 1-1 0 0,1 0 1 0 0,0 0 0 0 0,0 0 0 0 0,0 0 0 0 0,0 0 0 0 0,0 0 0 0 0,-1 0 0 0 0,1 1 0 0 0,0-1 0 0 0,0 1 0 0 0,0-1 0 0 0,-1 1 0 0 0,1 0 0 0 0,0 0 0 0 0,-1-1 0 0 0,1 1 0 0 0,-1 0 0 0 0,1 0-1 0 0,-1 1 1 0 0,1-1 0 0 0,-1 0 0 0 0,0 1 0 0 0,1-1 0 0 0,-1 0 0 0 0,0 1 0 0 0,0-1 0 0 0,0 1 0 0 0,0 0 0 0 0,-1-1 0 0 0,1 1 0 0 0,0 0 0 0 0,0-1 0 0 0,-1 1 0 0 0,0 0 0 0 0,1 0-1 0 0,-1 0 1 0 0,0 0 0 0 0,0 0-119 0 0,21 94 834 0 0,-19-79-853 0 0,1 0 0 0 0,0 0-1 0 0,1 0 1 0 0,1-1 0 0 0,0 0 0 0 0,1 0 0 0 0,1 0-1 0 0,1-1 1 0 0,0 0 0 0 0,2 1 19 0 0,-7-12-124 0 0,0-1 0 0 0,1 1 0 0 0,0-1 0 0 0,0 0 0 0 0,0 0 0 0 0,0 0 0 0 0,0-1 0 0 0,0 0 0 0 0,1 1 0 0 0,-1-2 0 0 0,1 1 0 0 0,-1 0 0 0 0,1-1 0 0 0,0 0 0 0 0,0 0 1 0 0,-1 0-1 0 0,1-1 0 0 0,0 1 0 0 0,2-1 124 0 0,28-4-1003 0 0</inkml:trace>
  <inkml:trace contextRef="#ctx0" brushRef="#br0" timeOffset="2685.389">5225 199 7898 0 0,'-22'10'2992'0'0,"-3"-8"-2256"0"0,3 6-599 0 0,0 7-65 0 0,1 2 0 0 0,0 5-16 0 0,6-1-24 0 0,5 6-32 0 0,0 0-56 0 0,5 2-40 0 0,5-6-121 0 0,5 1-343 0 0,2-3-256 0 0,5-2-416 0 0,1 1 872 0 0,7-2-824 0 0,2-4-401 0 0</inkml:trace>
  <inkml:trace contextRef="#ctx0" brushRef="#br0" timeOffset="2933.888">5428 893 6393 0 0,'-69'-23'6759'0'0,"73"10"-6895"0"0,96-107-467 0 0,-71 97 561 0 0,1 1 0 0 0,1 2-1 0 0,1 1 1 0 0,1 1 0 0 0,0 2-1 0 0,1 1 1 0 0,1 2 0 0 0,18-4 42 0 0,-51 16 3 0 0,1 0 1 0 0,0 0 0 0 0,0 1-1 0 0,0-1 1 0 0,0 1-1 0 0,0 0 1 0 0,0 0 0 0 0,0 0-1 0 0,0 0 1 0 0,0 0 0 0 0,0 1-1 0 0,0-1 1 0 0,0 1 0 0 0,-1 0-1 0 0,1-1 1 0 0,0 1 0 0 0,0 1-1 0 0,-1-1 1 0 0,1 0 0 0 0,0 1-1 0 0,-1-1 1 0 0,1 1-1 0 0,-1 0 1 0 0,0 0 0 0 0,0 0-1 0 0,0 0 1 0 0,0 0 0 0 0,0 1-1 0 0,0-1 1 0 0,0 0 0 0 0,-1 1-1 0 0,1 0 1 0 0,-1-1 0 0 0,0 1-1 0 0,0 0 1 0 0,0-1 0 0 0,0 1-1 0 0,0 0 1 0 0,0 1-4 0 0,8 127 113 0 0,-10-102-118 0 0,17 209-205 0 0,-16-237 132 0 0,0 0-1 0 0,0 1 1 0 0,0-1 0 0 0,0 1 0 0 0,1-1 0 0 0,-1 1 0 0 0,1-1 0 0 0,-1 0 0 0 0,1 1 0 0 0,0-1 0 0 0,-1 0 0 0 0,1 1 0 0 0,0-1 0 0 0,0 0 0 0 0,0 0 0 0 0,0 0 0 0 0,0 0 0 0 0,0 0 0 0 0,0 0 0 0 0,0 0 0 0 0,0 0-1 0 0,0 0 1 0 0,1 0 0 0 0,-1-1 0 0 0,0 1 0 0 0,1-1 0 0 0,-1 1 0 0 0,0-1 0 0 0,1 1 0 0 0,-1-1 0 0 0,1 0 0 0 0,-1 1 0 0 0,1-1 0 0 0,-1 0 0 0 0,1 0 0 0 0,-1 0 0 0 0,1 0 0 0 0,-1 0 0 0 0,1-1 0 0 0,0 1 78 0 0,14-12-1143 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03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83 45 11891 0 0,'-19'-4'4128'0'0,"1"1"-3575"0"0,4-6-1002 0 0,-2-1-351 0 0,4 4-392 0 0,9 1 808 0 0,6-2-688 0 0,-3 7-281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03.8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62 8698 0 0,'-27'-18'3913'0'0,"2"4"-2777"0"0,2 1-2400 0 0,3 4 1888 0 0,-1 4-1488 0 0,5 2-785 0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04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185 237 9130 0 0,'1'4'226'0'0,"-1"-1"-1"0"0,0 1 1 0 0,0-1 0 0 0,-1 1-1 0 0,1-1 1 0 0,-1 0 0 0 0,1 1 0 0 0,-1-1-1 0 0,0 0 1 0 0,0 1 0 0 0,-1-1-1 0 0,1 0 1 0 0,-1 0 0 0 0,1 0 0 0 0,-1 0-1 0 0,0 0 1 0 0,0 0 0 0 0,0-1-1 0 0,-1 1 1 0 0,1-1 0 0 0,-2 2-226 0 0,-16 24 722 0 0,-4 25-706 0 0,2 2 0 0 0,2 1 0 0 0,3 0 0 0 0,2 1 0 0 0,3 1 0 0 0,3 0 0 0 0,2 0 0 0 0,1 17-16 0 0,1 9 450 0 0,5-84-370 0 0,0 0-9 0 0,0 0-13 0 0,0 0-3 0 0,0 0-3 0 0,0 0 9 0 0,4-20 218 0 0,19-85-219 0 0,-8-35 6 0 0,3-153-13 0 0,-33 75-8 0 0,2 185-20 0 0,13 32-17 0 0,6 6 2 0 0,21 20 14 0 0,-2 2 0 0 0,-1 1 0 0 0,0 1 1 0 0,-3 1-1 0 0,0 1 0 0 0,-2 0 0 0 0,14 33-24 0 0,3 0 7 0 0,5 9 10 0 0,3-1-1 0 0,4-2 1 0 0,2-2 0 0 0,3-3 0 0 0,27 24-17 0 0,-70-80 10 0 0,0 1 1 0 0,0-1 0 0 0,1-1-1 0 0,0 0 1 0 0,1 0-1 0 0,-1-1 1 0 0,2 0 0 0 0,-1-1-1 0 0,1-1 1 0 0,-1 0-1 0 0,1-1 1 0 0,1 0 0 0 0,-1-1-1 0 0,1 0 1 0 0,-1-1-1 0 0,1-1 1 0 0,5 0-11 0 0,-12-4 17 0 0,0-1-1 0 0,0-1 1 0 0,-1 1 0 0 0,0-1-1 0 0,1 0 1 0 0,-2 0 0 0 0,1-1-1 0 0,0 1 1 0 0,-1-2 0 0 0,0 1 0 0 0,-1 0-1 0 0,1-1 1 0 0,-1 0 0 0 0,-1 0-1 0 0,1 0 1 0 0,-1 0 0 0 0,0-1-1 0 0,-1 1 1 0 0,0-1 0 0 0,0 0 0 0 0,-1 1-1 0 0,1-1 1 0 0,-2 0 0 0 0,1 0-1 0 0,-1 0 1 0 0,0 0 0 0 0,-2-7-17 0 0,7-24 42 0 0,5-56 66 0 0,-5 0 0 0 0,-3-1 0 0 0,-6-23-108 0 0,1 19 52 0 0,2 75-81 0 0,2 1 0 0 0,0-1 0 0 0,2 1 0 0 0,1-1 0 0 0,1 1 0 0 0,1 0 0 0 0,0 0 0 0 0,2 1 0 0 0,4-8 29 0 0,-9 29-170 0 0,0 0 1 0 0,-1 0-1 0 0,1 0 0 0 0,0 0 1 0 0,0 0-1 0 0,0 0 0 0 0,0 1 1 0 0,0-1-1 0 0,0 1 0 0 0,1 0 0 0 0,-1 0 1 0 0,0 0-1 0 0,1 0 0 0 0,-1 1 1 0 0,0-1-1 0 0,1 1 0 0 0,-1 0 1 0 0,1 0-1 0 0,-1 0 0 0 0,1 1 1 0 0,-1-1-1 0 0,1 1 0 0 0,-1-1 1 0 0,0 1-1 0 0,0 1 0 0 0,1-1 1 0 0,-1 0-1 0 0,0 1 0 0 0,2 0 170 0 0,11 2-493 0 0,10 3-608 0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07.1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199 544 7202 0 0,'-7'2'5627'0'0,"16"-18"-4668"0"0,85-108-797 0 0,-82 95-150 0 0,-1 0-1 0 0,-1-1 1 0 0,-1 0 0 0 0,-2 0 0 0 0,-1-1 0 0 0,-2 0 0 0 0,0 0 0 0 0,-3-1-1 0 0,0 1 1 0 0,-3-11-12 0 0,2 40 15 0 0,0 0-1 0 0,0-1 0 0 0,0 1 0 0 0,0-1 1 0 0,-1 1-1 0 0,1-1 0 0 0,-1 1 0 0 0,0 0 1 0 0,0-1-1 0 0,1 1 0 0 0,-2 0 0 0 0,1 0 1 0 0,0-1-1 0 0,0 1 0 0 0,-1 0 1 0 0,1 0-1 0 0,-1 0 0 0 0,0 1 0 0 0,1-1 1 0 0,-1 0-1 0 0,0 1 0 0 0,0-1 0 0 0,0 1 1 0 0,0 0-1 0 0,0-1 0 0 0,0 1 0 0 0,-1 0 1 0 0,1 0-1 0 0,0 0 0 0 0,-1 1 0 0 0,1-1 1 0 0,-1 1-1 0 0,1-1 0 0 0,0 1 0 0 0,-1 0 1 0 0,1 0-1 0 0,-1 0 0 0 0,1 0 1 0 0,-1 0-1 0 0,1 0 0 0 0,-1 1 0 0 0,1-1 1 0 0,0 1-1 0 0,-1 0 0 0 0,1 0 0 0 0,0-1 1 0 0,-1 2-1 0 0,1-1 0 0 0,-1 1-14 0 0,-20 13 30 0 0,1 2-1 0 0,1 0 0 0 0,0 2 1 0 0,1 0-1 0 0,2 1 1 0 0,0 1-1 0 0,1 1 1 0 0,1 0-1 0 0,1 1 1 0 0,1 1-1 0 0,1 0 0 0 0,1 1 1 0 0,-4 13-30 0 0,13-35-105 0 0,1 0 0 0 0,-1 0 0 0 0,1 1 0 0 0,0-1 0 0 0,0 1-1 0 0,0 0 1 0 0,1-1 0 0 0,-1 1 0 0 0,1 0 0 0 0,0 0 0 0 0,0 0 0 0 0,0 0 0 0 0,0 0 0 0 0,1 0 0 0 0,0 0 0 0 0,-1 0 0 0 0,2 1 0 0 0,-1-1-1 0 0,0 0 1 0 0,1 0 0 0 0,0 0 0 0 0,0 0 0 0 0,0 0 0 0 0,0 0 0 0 0,1 0 0 0 0,-1-1 0 0 0,1 1 0 0 0,0 0 0 0 0,0-1 0 0 0,1 1 0 0 0,-1-1-1 0 0,1 0 1 0 0,-1 0 0 0 0,1 0 0 0 0,0 0 0 0 0,0 0 0 0 0,0-1 0 0 0,1 1 0 0 0,-1-1 0 0 0,1 0 0 0 0,-1 0 0 0 0,1 0 0 0 0,1 0 105 0 0,90 2-4453 0 0,-64-7 2947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11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800 168 5457 0 0,'-6'-12'221'0'0,"0"1"1"0"0,-1 1-1 0 0,0-1 0 0 0,0 1 0 0 0,-1 0 1 0 0,0 1-1 0 0,-1-1 0 0 0,0 2 0 0 0,-1-1 0 0 0,0 1 1 0 0,0 1-1 0 0,0 0 0 0 0,-1 0 0 0 0,0 1 1 0 0,-1 1-1 0 0,1 0 0 0 0,-1 0 0 0 0,0 1 0 0 0,0 1 1 0 0,-1 0-1 0 0,1 0 0 0 0,0 1 0 0 0,-1 1 1 0 0,0 0-1 0 0,1 1 0 0 0,-1 0 0 0 0,0 1 0 0 0,1 0 1 0 0,-1 1-1 0 0,1 1 0 0 0,0 0 0 0 0,0 0 1 0 0,0 1-1 0 0,-3 2-221 0 0,3-2 44 0 0,1 0 0 0 0,0 0 1 0 0,0 1-1 0 0,0 0 0 0 0,0 1 1 0 0,1 1-1 0 0,0-1 0 0 0,0 2 1 0 0,1-1-1 0 0,0 1 0 0 0,0 1 1 0 0,1-1-1 0 0,0 1 0 0 0,0 1 0 0 0,1 0 1 0 0,1 0-1 0 0,-1 0 0 0 0,2 1 1 0 0,-1 0-1 0 0,2 0 0 0 0,-1 0 1 0 0,-1 11-45 0 0,2 26 5 0 0,3 1 1 0 0,2-1-1 0 0,2 0 1 0 0,2 0-1 0 0,2 0 1 0 0,2 0-1 0 0,3-1 1 0 0,4 9-6 0 0,31 125 102 0 0,-24-23 73 0 0,-48-20-922 0 0,13-77-2750 0 0,12-51 2393 0 0,-2-7-413 0 0</inkml:trace>
  <inkml:trace contextRef="#ctx0" brushRef="#br0" timeOffset="260.685">11 649 9146 0 0,'-10'-34'5397'0'0,"44"3"-4771"0"0,-11 25-613 0 0,0 1 1 0 0,0 2-1 0 0,1 0 1 0 0,-1 1-1 0 0,1 2 0 0 0,-1 0 1 0 0,1 1-1 0 0,-1 2 1 0 0,1 0-1 0 0,14 5-13 0 0,84 6-520 0 0,138-11-6317 0 0,-230-6 5020 0 0</inkml:trace>
  <inkml:trace contextRef="#ctx0" brushRef="#br0" timeOffset="541.04">1003 698 4233 0 0,'6'11'1858'0'0,"31"42"4014"0"0,-36-52-5817 0 0,1 0 0 0 0,0 0 0 0 0,-1 0 0 0 0,1 0 0 0 0,-1 0 0 0 0,1-1 0 0 0,0 1 0 0 0,-1-1 0 0 0,1 1 0 0 0,0-1 0 0 0,0 0 0 0 0,-1 0 0 0 0,1 1 0 0 0,0-1 0 0 0,0 0 0 0 0,0-1 0 0 0,-1 1 0 0 0,1 0 0 0 0,0 0-1 0 0,0-1 1 0 0,-1 1 0 0 0,1-1 0 0 0,0 0 0 0 0,-1 1 0 0 0,1-1 0 0 0,-1 0 0 0 0,1 0 0 0 0,-1 0 0 0 0,1 0 0 0 0,-1 0 0 0 0,1 0 0 0 0,-1 0 0 0 0,0-1 0 0 0,0 1 0 0 0,1-1-55 0 0,10-12 90 0 0,-1-1-1 0 0,0 0 1 0 0,-1-1 0 0 0,-1 0 0 0 0,0 0-1 0 0,-1-1 1 0 0,-1 0 0 0 0,0 0 0 0 0,-2-1-1 0 0,0 0 1 0 0,-1 0 0 0 0,0 0 0 0 0,-2-1-1 0 0,0 1 1 0 0,-1 0 0 0 0,-1-1 0 0 0,-1-6-90 0 0,1 22 21 0 0,1-1 1 0 0,-1 1 0 0 0,1-1 0 0 0,-1 0-1 0 0,0 1 1 0 0,0-1 0 0 0,-1 0-1 0 0,1 1 1 0 0,-1-1 0 0 0,0 1 0 0 0,0-1-1 0 0,0 1 1 0 0,0-1 0 0 0,-1 1 0 0 0,1 0-1 0 0,-1-1 1 0 0,0 1 0 0 0,0 0-1 0 0,0 0 1 0 0,0 0 0 0 0,0 1 0 0 0,-1-1-1 0 0,0 0 1 0 0,1 1 0 0 0,-1 0 0 0 0,0 0-1 0 0,0 0 1 0 0,0 0 0 0 0,0 0-1 0 0,-1 0 1 0 0,1 1 0 0 0,0-1 0 0 0,-1 1-1 0 0,1 0 1 0 0,-1 0 0 0 0,1 0 0 0 0,-1 1-1 0 0,1-1 1 0 0,-1 1 0 0 0,0 0-1 0 0,-1 0-21 0 0,-11 8 23 0 0,0 1-1 0 0,0 1 0 0 0,1 0 0 0 0,1 1 0 0 0,-1 1 0 0 0,2 0 0 0 0,0 1 1 0 0,0 0-1 0 0,1 1 0 0 0,1 1 0 0 0,0 0 0 0 0,1 0 0 0 0,1 1 0 0 0,0 0 1 0 0,-4 12-23 0 0,10-23-82 0 0,-1 1 0 0 0,2-1 1 0 0,-1 1-1 0 0,1-1 0 0 0,-1 1 1 0 0,2 0-1 0 0,-1 0 0 0 0,1 0 1 0 0,0 0-1 0 0,0 1 0 0 0,0-1 1 0 0,1 0-1 0 0,0 0 0 0 0,0 0 0 0 0,1 1 1 0 0,0-1-1 0 0,0 0 0 0 0,0 0 1 0 0,1 0-1 0 0,0 0 0 0 0,0 0 1 0 0,0-1-1 0 0,1 1 0 0 0,0 0 1 0 0,0 0 81 0 0,64 1-4840 0 0,-43-17 3016 0 0</inkml:trace>
  <inkml:trace contextRef="#ctx0" brushRef="#br0" timeOffset="789.67">1429 565 6241 0 0,'-26'47'8526'0'0,"24"-45"-8434"0"0,0 0 1 0 0,0 0-1 0 0,-1 0 0 0 0,1 0 1 0 0,-1 0-1 0 0,1 0 0 0 0,-1-1 0 0 0,0 0 1 0 0,1 1-1 0 0,-1-1 0 0 0,0 0 0 0 0,0 0 1 0 0,0 0-1 0 0,0-1 0 0 0,0 1 1 0 0,0-1-1 0 0,0 1 0 0 0,0-1 0 0 0,0 0 1 0 0,0 0-1 0 0,0-1 0 0 0,0 1 1 0 0,0 0-1 0 0,0-1 0 0 0,0 0 0 0 0,-1 0-92 0 0,2-3 19 0 0,0 1 0 0 0,0-1 0 0 0,0 1 0 0 0,0-1 0 0 0,1 0-1 0 0,0 1 1 0 0,0-1 0 0 0,0 0 0 0 0,0 0 0 0 0,1 0 0 0 0,-1 0 0 0 0,1 0-1 0 0,0 0 1 0 0,0 0 0 0 0,0 0 0 0 0,1 0 0 0 0,0 0 0 0 0,-1 0-1 0 0,1 0 1 0 0,1 0 0 0 0,-1 0 0 0 0,1 1 0 0 0,-1-1 0 0 0,1 0 0 0 0,0 1-1 0 0,0 0 1 0 0,0-1 0 0 0,1 1 0 0 0,-1 0 0 0 0,2-1-19 0 0,0-5-16 0 0,1-1 0 0 0,1 1 0 0 0,-1 0 0 0 0,1 0 0 0 0,1 1 0 0 0,0 0 1 0 0,0 0-1 0 0,1 0 0 0 0,0 1 0 0 0,0 0 0 0 0,0 1 0 0 0,1 0 0 0 0,0 0 0 0 0,0 1 0 0 0,1 0 0 0 0,0 0 1 0 0,-1 1-1 0 0,2 1 0 0 0,-1 0 0 0 0,0 0 0 0 0,0 1 0 0 0,1 0 0 0 0,0 0 0 0 0,-1 1 0 0 0,9 1 16 0 0,106 38-4521 0 0,-102-28 2998 0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09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149 707 9906 0 0,'5'63'5653'0'0,"-32"30"-5022"0"0,9-38-428 0 0,9-20-208 0 0,2 0 0 0 0,2 1 0 0 0,1 0 0 0 0,1 0-1 0 0,3 0 1 0 0,0 0 0 0 0,3-1 0 0 0,1 1 0 0 0,1 0 0 0 0,2-1 0 0 0,2 0 0 0 0,1 0 0 0 0,1-1 0 0 0,2-1 0 0 0,8 13 5 0 0,50 97-50 0 0,-82-155 118 0 0,-28-116-229 0 0,35 49-261 0 0,3-1 0 0 0,4 0 0 0 0,3 0 0 0 0,4 1 0 0 0,3 0 0 0 0,3 1 0 0 0,5-5 422 0 0,-15 59 18 0 0,46-125 228 0 0,-50 146-243 0 0,-1-1 0 0 0,1 1 0 0 0,0 0 0 0 0,0-1-1 0 0,1 1 1 0 0,-1 0 0 0 0,1 0 0 0 0,-1 1 0 0 0,1-1 0 0 0,0 0 0 0 0,0 1-1 0 0,0 0 1 0 0,0 0 0 0 0,1 0 0 0 0,-1 0 0 0 0,0 0 0 0 0,1 1 0 0 0,-1-1-1 0 0,1 1 1 0 0,0 0 0 0 0,0 0 0 0 0,-1 0 0 0 0,1 1 0 0 0,0-1-1 0 0,0 1 1 0 0,0 0 0 0 0,-1 0 0 0 0,1 1 0 0 0,0-1 0 0 0,0 1 0 0 0,0-1-1 0 0,-1 1 1 0 0,1 0 0 0 0,0 1 0 0 0,-1-1 0 0 0,1 1 0 0 0,-1-1-1 0 0,1 1 1 0 0,-1 0 0 0 0,0 0 0 0 0,0 1 0 0 0,0-1 0 0 0,0 1 0 0 0,1 1-3 0 0,1-1-1 0 0,1 1 1 0 0,-2 0 0 0 0,1 0 0 0 0,0 1-1 0 0,-1-1 1 0 0,0 1 0 0 0,0 0 0 0 0,0 1 0 0 0,0-1-1 0 0,-1 0 1 0 0,0 1 0 0 0,0 0 0 0 0,-1 0-1 0 0,1 0 1 0 0,-1 0 0 0 0,-1 0 0 0 0,1 0 0 0 0,-1 1-1 0 0,0-1 1 0 0,0 0 0 0 0,-1 1 0 0 0,0-1-1 0 0,0 0 1 0 0,0 1 0 0 0,-1-1 0 0 0,0 1 0 0 0,-1-1-1 0 0,1 0 1 0 0,-1 0 0 0 0,0 0 0 0 0,0 0-1 0 0,-1 0 1 0 0,0 0 0 0 0,0-1 0 0 0,0 1 0 0 0,-1-1-1 0 0,0 0 1 0 0,0 0 0 0 0,0 0 0 0 0,-1 0-1 0 0,1-1 1 0 0,-3 2 0 0 0,-6 5 101 0 0,-1-1-1 0 0,-1-1 0 0 0,1 0 1 0 0,-1 0-1 0 0,-1-2 0 0 0,0 0 0 0 0,0 0 1 0 0,0-2-1 0 0,-12 3-100 0 0,-141 32 1251 0 0,38 2-802 0 0,140-53-1391 0 0,110-13 116 0 0,-87 25 593 0 0,0 2 1 0 0,0 0-1 0 0,0 3 0 0 0,0 0 1 0 0,-1 2-1 0 0,3 2 233 0 0,104 22-28 0 0,-125-29 68 0 0,0-1 0 0 0,-1 1 1 0 0,1-2-1 0 0,0 0 0 0 0,0-1 0 0 0,0 0 1 0 0,0 0-1 0 0,0-2 0 0 0,0 0 0 0 0,-1 0 0 0 0,1-1 1 0 0,-1 0-1 0 0,1-2 0 0 0,-1 1 0 0 0,0-1 1 0 0,-1-1-1 0 0,1 0 0 0 0,-1-1 0 0 0,0 0 1 0 0,-1 0-1 0 0,0-1 0 0 0,0-1 0 0 0,0 0 1 0 0,-1 0-1 0 0,-1 0 0 0 0,0-1 0 0 0,0-1 1 0 0,0-1-41 0 0,1-4 29 0 0,0 0-1 0 0,-1-1 1 0 0,-1 0 0 0 0,-1-1 0 0 0,-1 1 0 0 0,0-1 0 0 0,-1 0 0 0 0,-1 0-1 0 0,-1-1 1 0 0,0 1 0 0 0,-2-3-29 0 0,1 19 6 0 0,-1 0 0 0 0,0 1 0 0 0,-1-1 0 0 0,1 0 0 0 0,0 0 0 0 0,0 0 0 0 0,-1 0 0 0 0,1 1 0 0 0,-1-1-1 0 0,0 0 1 0 0,1 0 0 0 0,-1 1 0 0 0,0-1 0 0 0,0 1 0 0 0,0-1 0 0 0,0 1 0 0 0,-1-1 0 0 0,1 1 0 0 0,0-1 0 0 0,0 1 0 0 0,-1 0 0 0 0,1 0 0 0 0,-1 0 0 0 0,1 0-1 0 0,-1 0 1 0 0,0 0 0 0 0,1 0 0 0 0,-1 0 0 0 0,0 1 0 0 0,1-1 0 0 0,-1 0 0 0 0,0 1 0 0 0,0 0 0 0 0,0-1 0 0 0,0 1 0 0 0,1 0 0 0 0,-1 0 0 0 0,0 0 0 0 0,0 0 0 0 0,0 0-1 0 0,0 1 1 0 0,1-1 0 0 0,-1 1-6 0 0,-75 31 308 0 0,63-19-312 0 0,1 1 0 0 0,0-1 0 0 0,1 2 0 0 0,0 0 0 0 0,2 0 1 0 0,0 1-1 0 0,0 1 0 0 0,2-1 0 0 0,0 1 0 0 0,0 1 0 0 0,2 0 0 0 0,-2 6 4 0 0,4 26-376 0 0,33-50 336 0 0,88 24 8 0 0,-92-16 23 0 0,0-1 0 0 0,1-1 0 0 0,0-2 0 0 0,0 0 0 0 0,0-2 0 0 0,1 0 1 0 0,-1-2-1 0 0,0-1 0 0 0,1-2 0 0 0,17-3 9 0 0,-20-3-16 0 0,-1-1-1 0 0,0 0 1 0 0,-1-2 0 0 0,0-1 0 0 0,-1-1 0 0 0,0-1 0 0 0,-1 0-1 0 0,-1-2 1 0 0,-1 0 0 0 0,16-19 16 0 0,0 4 12 0 0,-32 29-11 0 0,0 0 0 0 0,0 1 0 0 0,1-1-1 0 0,-1 1 1 0 0,1-1 0 0 0,0 1-1 0 0,0 0 1 0 0,0 0 0 0 0,0 0-1 0 0,0 1 1 0 0,0-1 0 0 0,0 1 0 0 0,0-1-1 0 0,1 1 1 0 0,-1 0 0 0 0,1 0-1 0 0,-1 1 1 0 0,1-1 0 0 0,-1 1 0 0 0,1-1-1 0 0,-1 1 1 0 0,1 0 0 0 0,-1 1-1 0 0,1-1 1 0 0,-1 1 0 0 0,1-1-1 0 0,-1 1 1 0 0,1 0 0 0 0,-1 0 0 0 0,0 1-1 0 0,0-1 1 0 0,1 1 0 0 0,-1-1-1 0 0,1 2 0 0 0,42 112-61 0 0,-17-24 41 0 0,-27-89 22 0 0,0 1-1 0 0,0 0 0 0 0,1-1 1 0 0,-1 1-1 0 0,0-1 1 0 0,1 0-1 0 0,0 1 1 0 0,-1-1-1 0 0,1 0 1 0 0,0-1-1 0 0,0 1 1 0 0,0 0-1 0 0,0-1 1 0 0,0 0-1 0 0,1 0 1 0 0,-1 0-1 0 0,0 0 0 0 0,1 0 1 0 0,-1-1-1 0 0,0 1 1 0 0,1-1-1 0 0,-1 0 1 0 0,1 0-1 0 0,-1 0 1 0 0,1-1-1 0 0,-1 1 1 0 0,0-1-1 0 0,1 0 1 0 0,-1 0-1 0 0,0 0 1 0 0,0 0-1 0 0,2-1-1 0 0,99-56 62 0 0,-77 32-97 0 0,-1-1-1 0 0,-2-1 0 0 0,-1-1 0 0 0,-1-1 1 0 0,-1-1-1 0 0,-2-1 0 0 0,-1 0 0 0 0,-2-2 1 0 0,-1 0-1 0 0,-2 0 0 0 0,0-2 36 0 0,1-12-54 0 0,-1 17 125 0 0,-2-1 0 0 0,-2 0-1 0 0,0-1 1 0 0,-3 0 0 0 0,0 0-1 0 0,-2-1 1 0 0,-2 1 0 0 0,-1-1 0 0 0,-2 0-1 0 0,-1 0 1 0 0,-2-4-71 0 0,4 38 12 0 0,0 1 0 0 0,-1-1 0 0 0,1 0-1 0 0,0 1 1 0 0,0-1 0 0 0,-1 0 0 0 0,1 1 0 0 0,0-1 0 0 0,0 0-1 0 0,-1 0 1 0 0,1 1 0 0 0,0-1 0 0 0,-1 0 0 0 0,1 0 0 0 0,0 0-1 0 0,-1 1 1 0 0,1-1 0 0 0,-1 0 0 0 0,1 0 0 0 0,0 0-1 0 0,-1 0 1 0 0,1 0 0 0 0,0 0 0 0 0,-1 0 0 0 0,1 0 0 0 0,-1 0-1 0 0,1 0 1 0 0,0 0 0 0 0,-1 0 0 0 0,1 0 0 0 0,-1 0 0 0 0,1 0-1 0 0,0-1 1 0 0,-1 1 0 0 0,1 0 0 0 0,0 0 0 0 0,-1 0 0 0 0,1 0-1 0 0,0-1 1 0 0,-1 1 0 0 0,1 0 0 0 0,0 0 0 0 0,-1-1-1 0 0,1 1 1 0 0,0 0 0 0 0,0-1 0 0 0,-1 1 0 0 0,1 0 0 0 0,0-1-1 0 0,0 1 1 0 0,0 0 0 0 0,-1-1 0 0 0,1 1 0 0 0,0 0 0 0 0,0-1-1 0 0,0 1 1 0 0,0-1 0 0 0,0 1 0 0 0,0 0 0 0 0,0-1 0 0 0,0 1-1 0 0,0-1 1 0 0,0 1 0 0 0,0 0 0 0 0,0-1 0 0 0,0 1-1 0 0,0-1 1 0 0,0 1-12 0 0,-15 174-34 0 0,11-137 23 0 0,-9 65 6 0 0,5 0 1 0 0,4 1 0 0 0,4 2 4 0 0,0-102-1 0 0,0 14-6 0 0,0 1 1 0 0,2-1-1 0 0,0 1 1 0 0,0-1-1 0 0,2 0 1 0 0,0 0-1 0 0,1 0 1 0 0,1-1 0 0 0,0 0-1 0 0,1 0 1 0 0,7 10 6 0 0,-13-25-123 0 0,0 1-1 0 0,1-1 1 0 0,0 0 0 0 0,-1 0 0 0 0,1 1 0 0 0,0-1 0 0 0,-1 0 0 0 0,1-1 0 0 0,0 1 0 0 0,0 0 0 0 0,0 0 0 0 0,0-1 0 0 0,0 1 0 0 0,0-1-1 0 0,0 0 1 0 0,0 0 0 0 0,0 1 0 0 0,0-1 0 0 0,0 0 0 0 0,0-1 0 0 0,0 1 0 0 0,0 0 0 0 0,0-1 0 0 0,0 1 0 0 0,0-1 0 0 0,0 1 0 0 0,0-1 0 0 0,0 0-1 0 0,-1 0 1 0 0,1 0 0 0 0,0 0 0 0 0,-1 0 0 0 0,1 0 0 0 0,0-1 0 0 0,-1 1 123 0 0,12-10-1359 0 0</inkml:trace>
  <inkml:trace contextRef="#ctx0" brushRef="#br0" timeOffset="291.074">1841 598 10330 0 0,'40'-45'5564'0'0,"-37"41"-5550"0"0,-1 0 1 0 0,1 0-1 0 0,0 0 0 0 0,0 0 1 0 0,0 1-1 0 0,1-1 1 0 0,-1 1-1 0 0,1 0 1 0 0,0 0-1 0 0,0 0 0 0 0,0 0 1 0 0,0 1-1 0 0,1 0 1 0 0,-1 0-1 0 0,1 0 0 0 0,-1 0 1 0 0,1 0-1 0 0,0 1 1 0 0,-1 0-1 0 0,4 0-14 0 0,19 3-24 0 0,-1 1-1 0 0,0 1 1 0 0,0 2 0 0 0,0 1 0 0 0,0 0-1 0 0,-1 2 1 0 0,0 1 0 0 0,-1 1-1 0 0,0 1 1 0 0,-1 1 0 0 0,0 1-1 0 0,-1 1 1 0 0,-1 1 0 0 0,0 1-1 0 0,-2 1 1 0 0,1 1 0 0 0,10 14 24 0 0,99 129-87 0 0,-110-134-60 0 0,-16-24-25 0 0,-1 1 0 0 0,1 0 0 0 0,0-1 0 0 0,0 0 0 0 0,0 1 0 0 0,1-1-1 0 0,0 0 1 0 0,-1-1 0 0 0,1 1 0 0 0,1-1 0 0 0,-1 0 0 0 0,0 0 0 0 0,1 0 0 0 0,0 0 0 0 0,-1-1 0 0 0,1 0 0 0 0,0 0-1 0 0,0 0 1 0 0,0-1 0 0 0,1 1 172 0 0,43-16-4047 0 0,-34 3 2194 0 0</inkml:trace>
  <inkml:trace contextRef="#ctx0" brushRef="#br0" timeOffset="537.949">2551 348 9634 0 0,'-31'-3'3705'0'0,"16"-4"-2721"0"0,-3 7-800 0 0,3 0 24 0 0,5 3-208 0 0,1 2-496 0 0,1 5-304 0 0,8 2-512 0 0,10 2 944 0 0,0 4-865 0 0,5-5-455 0 0</inkml:trace>
  <inkml:trace contextRef="#ctx0" brushRef="#br0" timeOffset="789.25">3180 481 10050 0 0,'-73'-46'4608'0'0,"59"40"-4463"0"0,0 1 1 0 0,-1 0 0 0 0,0 2 0 0 0,0-1-1 0 0,0 2 1 0 0,0 0 0 0 0,-1 1 0 0 0,1 0-1 0 0,0 1 1 0 0,-1 1 0 0 0,-12 2-146 0 0,21-1 26 0 0,1 0 0 0 0,-1 0 1 0 0,1 0-1 0 0,0 0 0 0 0,0 1 1 0 0,0 0-1 0 0,0 1 0 0 0,0-1 1 0 0,1 1-1 0 0,-1 0 0 0 0,1 0 1 0 0,0 1-1 0 0,1 0 1 0 0,-1 0-1 0 0,1 0 0 0 0,0 0 1 0 0,0 1-1 0 0,0-1 0 0 0,1 1 1 0 0,0 0-1 0 0,0 0 0 0 0,0 0 1 0 0,1 0-1 0 0,0 1 0 0 0,0-1 1 0 0,0 6-27 0 0,-16 176-188 0 0,17-169 171 0 0,0 0-1 0 0,2 1 1 0 0,0-1-1 0 0,2 0 0 0 0,0 0 1 0 0,0 0-1 0 0,2 0 1 0 0,1 0-1 0 0,0-1 1 0 0,1 0-1 0 0,1 0 0 0 0,1-1 1 0 0,0 0-1 0 0,1-1 1 0 0,1 0-1 0 0,0 0 1 0 0,4 2 17 0 0,-7-15-87 0 0,1 0 1 0 0,-1-1-1 0 0,1 1 1 0 0,0-2 0 0 0,-1 1-1 0 0,1-1 1 0 0,0 0 0 0 0,0-1-1 0 0,0 0 1 0 0,0-1-1 0 0,0 0 1 0 0,0 0 0 0 0,0-1-1 0 0,-1 0 1 0 0,1 0 0 0 0,-1-1-1 0 0,1 0 1 0 0,-1-1 0 0 0,0 0-1 0 0,0 0 1 0 0,0-1-1 0 0,-1 1 1 0 0,0-2 0 0 0,0 1-1 0 0,2-2 87 0 0,-1 2-154 0 0,31-22-1061 0 0,-2-1 1 0 0,-1-2 0 0 0,-1-2 0 0 0,-1-1-1 0 0,-2-1 1 0 0,26-38 1214 0 0,-20 26-1379 0 0</inkml:trace>
  <inkml:trace contextRef="#ctx0" brushRef="#br0" timeOffset="1021.695">3778 1 6969 0 0,'-16'0'7418'0'0,"10"7"-7326"0"0,0 1 0 0 0,0-1 0 0 0,0 1 1 0 0,1 0-1 0 0,0 0 0 0 0,1 1 0 0 0,0 0 0 0 0,0-1 0 0 0,1 1 0 0 0,0 1 1 0 0,0-1-1 0 0,1 4-92 0 0,-14 62 62 0 0,4 0 0 0 0,3 1 0 0 0,3-1 0 0 0,4 2 0 0 0,5 40-62 0 0,-1-70 4 0 0,2-1 0 0 0,2 1 0 0 0,2-1 0 0 0,3-1 0 0 0,1 0 0 0 0,7 14-4 0 0,4-17-1110 0 0,20-32-3538 0 0,-29-17 2845 0 0</inkml:trace>
  <inkml:trace contextRef="#ctx0" brushRef="#br0" timeOffset="1332.976">3981 588 9634 0 0,'40'1'6588'0'0,"101"-8"-6164"0"0,-51-22-469 0 0,-1-4 0 0 0,-2-4-1 0 0,42-26 46 0 0,-33 3-160 0 0,-95 60 159 0 0,0-1 1 0 0,-1 1-1 0 0,1-1 0 0 0,-1 1 0 0 0,1-1 1 0 0,-1 1-1 0 0,1-1 0 0 0,-1 0 0 0 0,1 1 0 0 0,-1-1 1 0 0,0 0-1 0 0,1 1 0 0 0,-1-1 0 0 0,0 0 1 0 0,0 1-1 0 0,1-1 0 0 0,-1 0 0 0 0,0 0 1 0 0,0 1-1 0 0,0-1 0 0 0,0 0 0 0 0,0 0 0 0 0,0 1 1 0 0,0-1-1 0 0,0 0 0 0 0,0 0 0 0 0,0 1 1 0 0,0-1-1 0 0,-1 0 0 0 0,1 1 0 0 0,0-1 1 0 0,0 0-1 0 0,-1 0 0 0 0,1 1 0 0 0,-1-1 0 0 0,1 1 1 0 0,0-1-1 0 0,-1 0 0 0 0,1 1 0 0 0,-1-1 1 0 0,1 1-1 0 0,-1-1 0 0 0,0 1 0 0 0,1-1 1 0 0,-1 1-1 0 0,0-1 0 0 0,1 1 0 0 0,-1 0 0 0 0,0-1 1 0 0,1 1-1 0 0,-1 0 0 0 0,0 0 0 0 0,1 0 1 0 0,-1-1-1 0 0,0 1 0 0 0,0 0 0 0 0,1 0 1 0 0,-1 0-1 0 0,0 0 0 0 0,0 0 0 0 0,1 0 0 0 0,-1 1 1 0 0,-51-5-3 0 0,28 10 60 0 0,0 1-1 0 0,0 1 0 0 0,1 1 1 0 0,0 1-1 0 0,1 1 0 0 0,0 2 1 0 0,1-1-1 0 0,0 2 0 0 0,1 1 0 0 0,1 1 1 0 0,0 0-1 0 0,1 1 0 0 0,1 1 1 0 0,0 1-1 0 0,2 1 0 0 0,0 0 0 0 0,1 0 1 0 0,1 2-1 0 0,-7 17-56 0 0,9-21 14 0 0,1 1 0 0 0,2 1 0 0 0,0 0 1 0 0,1 0-1 0 0,0 0 0 0 0,2 1 0 0 0,1 0 0 0 0,0 0 0 0 0,2 0 0 0 0,0 1 0 0 0,1-1 0 0 0,3 21-14 0 0,-2-37-60 0 0,1-1-1 0 0,0 1 0 0 0,0-1 0 0 0,0 0 0 0 0,1 1 0 0 0,-1-1 1 0 0,1 0-1 0 0,0 0 0 0 0,1 0 0 0 0,-1 0 0 0 0,1 0 0 0 0,-1-1 0 0 0,1 1 1 0 0,0-1-1 0 0,1 0 0 0 0,-1 1 0 0 0,0-1 0 0 0,1-1 0 0 0,0 1 1 0 0,-1-1-1 0 0,1 1 0 0 0,0-1 0 0 0,1 0 0 0 0,-1 0 0 0 0,0-1 1 0 0,0 1-1 0 0,1-1 0 0 0,-1 0 0 0 0,1 0 0 0 0,-1-1 0 0 0,1 1 0 0 0,-1-1 1 0 0,1 0-1 0 0,-1 0 0 0 0,1 0 0 0 0,-1-1 0 0 0,1 0 0 0 0,-1 0 1 0 0,1 0-1 0 0,-1 0 0 0 0,0-1 0 0 0,1 1 0 0 0,-1-1 0 0 0,0 0 1 0 0,2-2 59 0 0,148-89-6811 0 0,-120 70 4985 0 0</inkml:trace>
  <inkml:trace contextRef="#ctx0" brushRef="#br0" timeOffset="1946.878">5212 435 2072 0 0,'64'-38'4761'0'0,"42"7"-2415"0"0,-20 7-1852 0 0,19-26-326 0 0,-120 35-394 0 0,-20 15 546 0 0,-1 2 0 0 0,0 1 0 0 0,1 2 0 0 0,-1 1 0 0 0,1 2 0 0 0,1 2 0 0 0,0 0 0 0 0,-8 6-320 0 0,31-12 87 0 0,0 1 0 0 0,-1 0 1 0 0,2 0-1 0 0,-1 1 0 0 0,1 1 1 0 0,0 0-1 0 0,0 0 0 0 0,1 1 1 0 0,0 0-1 0 0,0 1 0 0 0,1 0 1 0 0,0 0-1 0 0,0 1 1 0 0,1 0-1 0 0,1 0 0 0 0,-1 1 1 0 0,2-1-1 0 0,0 1 0 0 0,0 1 1 0 0,1-1-1 0 0,0 1 0 0 0,1-1 1 0 0,0 1-1 0 0,0 7-87 0 0,2 8-1 0 0,1 1 0 0 0,2-1 0 0 0,1 0 0 0 0,0 0 0 0 0,2 0 0 0 0,2-1 0 0 0,0 1 0 0 0,2-1 0 0 0,0-1 0 0 0,2 0 0 0 0,1 0 0 0 0,2 1 1 0 0,1 19 47 0 0,-37-42 247 0 0,-121 22-31 0 0,61-18-904 0 0,67-2-635 0 0,13-4-3452 0 0,2-1 2967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07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563 249 4089 0 0,'2'-9'187'0'0,"0"1"0"0"0,-1 0 0 0 0,0-1 0 0 0,0 1 0 0 0,-1-1 0 0 0,0 1 0 0 0,0-1-1 0 0,-1 1 1 0 0,0 0 0 0 0,-1-1 0 0 0,0 1 0 0 0,0 0 0 0 0,0 0 0 0 0,-1 0 0 0 0,-1 0 0 0 0,1 0 0 0 0,-1 1 0 0 0,-1 0 0 0 0,1-1 0 0 0,-1 2 0 0 0,0-1 0 0 0,-1 0 0 0 0,1 1 0 0 0,-1 0 0 0 0,-1 0 0 0 0,1 1 0 0 0,-1 0 0 0 0,0 0-1 0 0,0 1 1 0 0,-1-1 0 0 0,1 2 0 0 0,-1-1 0 0 0,0 1 0 0 0,0 0 0 0 0,0 0 0 0 0,0 1 0 0 0,0 0 0 0 0,-4 1-187 0 0,0-1 106 0 0,-1 2 0 0 0,1 0-1 0 0,0 0 1 0 0,-1 1 0 0 0,1 1 0 0 0,-1 0 0 0 0,1 0 0 0 0,0 1-1 0 0,0 1 1 0 0,1 0 0 0 0,-1 1 0 0 0,1 0 0 0 0,0 1-1 0 0,0 0 1 0 0,0 1 0 0 0,1 0 0 0 0,0 0 0 0 0,1 1-1 0 0,-1 0 1 0 0,1 1 0 0 0,1 0 0 0 0,0 1 0 0 0,0-1-1 0 0,1 2 1 0 0,-5 8-106 0 0,-3 7 20 0 0,1 0 0 0 0,2 0 0 0 0,1 1-1 0 0,1 1 1 0 0,1 0 0 0 0,1 0 0 0 0,2 1 0 0 0,0 0 0 0 0,2 0-1 0 0,1 17-19 0 0,0 20-2 0 0,4 1 0 0 0,2-1-1 0 0,3 0 1 0 0,13 51 2 0 0,-6-33-104 0 0,-3 0 1 0 0,-4 1-1 0 0,-4 0 1 0 0,-4 0-1 0 0,-3-1 1 0 0,-5 8 103 0 0,-6 41-4772 0 0,16-122 3476 0 0</inkml:trace>
  <inkml:trace contextRef="#ctx0" brushRef="#br0" timeOffset="249.188">1 916 6913 0 0,'2'-4'174'0'0,"0"-1"-1"0"0,1 1 0 0 0,-1 0 0 0 0,1 0 1 0 0,0 0-1 0 0,1 0 0 0 0,-1 0 0 0 0,0 1 1 0 0,1-1-1 0 0,0 1 0 0 0,0 0 0 0 0,0 0 1 0 0,0 1-1 0 0,0-1 0 0 0,1 1 0 0 0,-1 0 1 0 0,1 0-1 0 0,0 0 0 0 0,-1 1 0 0 0,1-1 0 0 0,0 1 1 0 0,0 0-1 0 0,0 1 0 0 0,2-1-173 0 0,122 0-198 0 0,194 40-2635 0 0,-272-34 1706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05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0 6793 0 0,'-21'31'3954'0'0,"7"29"-3449"0"0,11-44-100 0 0,-37 396 563 0 0,34-315-922 0 0,-2 59-423 0 0,6 0 0 0 0,7 13 377 0 0,-4-156-237 0 0,26 100-3169 0 0,-16-124 1741 0 0,-3-10 297 0 0</inkml:trace>
  <inkml:trace contextRef="#ctx0" brushRef="#br0" timeOffset="279.558">809 32 5745 0 0,'0'0'273'0'0,"0"0"-195"0"0,0 1-1 0 0,0-1 1 0 0,-1 1-1 0 0,1-1 1 0 0,0 0-1 0 0,0 1 1 0 0,0-1-1 0 0,-1 0 1 0 0,1 0-1 0 0,0 1 1 0 0,-1-1-1 0 0,1 0 1 0 0,0 0-1 0 0,-1 1 1 0 0,1-1-1 0 0,0 0 1 0 0,-1 0-1 0 0,1 0 1 0 0,-1 0-1 0 0,1 1 1 0 0,0-1-1 0 0,-1 0 1 0 0,1 0-1 0 0,-1 0 1 0 0,1 0-1 0 0,0 0 1 0 0,-1 0-1 0 0,1 0 1 0 0,-1 0-1 0 0,1 0 1 0 0,0 0-1 0 0,-1 0 1 0 0,1 0-1 0 0,0-1 1 0 0,-1 1-1 0 0,1 0 1 0 0,-1 0-1 0 0,1 0 1 0 0,0 0-1 0 0,-1-1 1 0 0,1 1-1 0 0,0 0 1 0 0,-1 0-1 0 0,1-1 1 0 0,0 1-1 0 0,0 0 1 0 0,-1-1-1 0 0,1 1 1 0 0,0 0-1 0 0,0-1 1 0 0,-1 1-1 0 0,1 0 1 0 0,0-1-1 0 0,0 1 1 0 0,0 0-1 0 0,0-1 1 0 0,0 1-1 0 0,-1-1 1 0 0,1 1-1 0 0,0 0 1 0 0,0-1 0 0 0,0 1-1 0 0,0-1-77 0 0,-39 144 337 0 0,26 433-29 0 0,11-203-1365 0 0,0-336 466 0 0,-1 11-3432 0 0,3-48 3053 0 0</inkml:trace>
  <inkml:trace contextRef="#ctx0" brushRef="#br0" timeOffset="543.225">11 658 8306 0 0,'-1'-6'960'0'0,"-8"-48"3466"0"0,9 52-4421 0 0,-1 0 0 0 0,1 0 0 0 0,0 0 0 0 0,1 0 1 0 0,-1 0-1 0 0,0 0 0 0 0,0 0 0 0 0,1-1 0 0 0,-1 1 0 0 0,1 0 0 0 0,0 0 0 0 0,0 0 0 0 0,0 1 0 0 0,0-1 0 0 0,0 0 0 0 0,0 0 0 0 0,0 0 1 0 0,0 1-1 0 0,1-1 0 0 0,-1 1 0 0 0,1-1 0 0 0,-1 1 0 0 0,1-1 0 0 0,0 1 0 0 0,-1 0 0 0 0,1 0 0 0 0,0 0 0 0 0,0 0 0 0 0,0 0 0 0 0,0 0 1 0 0,0 0-1 0 0,0 1 0 0 0,0-1 0 0 0,0 1 0 0 0,0-1 0 0 0,1 1-5 0 0,265 4-217 0 0,201 40 226 0 0,-416-45-558 0 0,0-1 1 0 0,0-3-1 0 0,0-2 0 0 0,-1-2 0 0 0,0-3 1 0 0,-1-2-1 0 0,12-6 549 0 0,-28 7-888 0 0</inkml:trace>
  <inkml:trace contextRef="#ctx0" brushRef="#br0" timeOffset="809.723">232 794 9090 0 0,'-53'-5'4426'0'0,"-25"0"-2859"0"0,77 5-1499 0 0,1 0-34 0 0,8 1-48 0 0,84 7-100 0 0,0-3-1 0 0,1-5 0 0 0,-1-3 0 0 0,7-5 115 0 0,294-70-4822 0 0,-234 40 2084 0 0,-102 28 1219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27:54.5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39 4801 0 0,'-90'1'4438'0'0,"114"4"-3483"0"0,47 1-242 0 0,7 3-351 0 0,1-4 0 0 0,-1-4 0 0 0,41-5-362 0 0,17-29 345 0 0,-45 6-4681 0 0,-84 26 3271 0 0</inkml:trace>
  <inkml:trace contextRef="#ctx0" brushRef="#br0" timeOffset="259.73">195 233 4793 0 0,'-37'22'5026'0'0,"37"-22"-4831"0"0,6 5-126 0 0,3 1 112 0 0,0-1-1 0 0,0 0 0 0 0,0-1 0 0 0,1 0 0 0 0,-1-1 0 0 0,1 1 1 0 0,0-2-1 0 0,0 1 0 0 0,0-2 0 0 0,0 1 0 0 0,8-1-180 0 0,183 3 2044 0 0,-67-8-5192 0 0,-119 4 2149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03:54.0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438 444 5385 0 0,'-38'-27'3118'0'0,"32"24"-3125"0"0,0 0-1 0 0,0 0 1 0 0,0 1-1 0 0,0 0 1 0 0,-1 0-1 0 0,1 0 1 0 0,-1 1-1 0 0,1 0 1 0 0,-1 1-1 0 0,1-1 1 0 0,-1 1 0 0 0,1 0-1 0 0,-1 1 1 0 0,1 0-1 0 0,-1 0 8 0 0,-7 1-7 0 0,0 0 0 0 0,0 1-1 0 0,0 1 1 0 0,0 0 0 0 0,1 1 0 0 0,0 0-1 0 0,0 1 1 0 0,0 0 0 0 0,1 2-1 0 0,0-1 1 0 0,0 1 0 0 0,1 1 0 0 0,0 0-1 0 0,0 0 1 0 0,1 1 0 0 0,1 1 0 0 0,-1 0-1 0 0,2 0 1 0 0,0 0 0 0 0,-5 10 7 0 0,11-17 4 0 0,1 0 0 0 0,0 0 0 0 0,1 0 0 0 0,-1 0 1 0 0,1 0-1 0 0,0 0 0 0 0,-1 0 0 0 0,2 0 0 0 0,-1 0 0 0 0,0 1 0 0 0,1-1 1 0 0,0 0-1 0 0,0 0 0 0 0,0 0 0 0 0,1-1 0 0 0,-1 1 0 0 0,1 0 0 0 0,0 0 1 0 0,0-1-1 0 0,0 1 0 0 0,0-1 0 0 0,1 0 0 0 0,-1 0 0 0 0,1 0 0 0 0,0 0 1 0 0,0 0-1 0 0,0 0 0 0 0,0-1 0 0 0,1 1 0 0 0,2 1-4 0 0,113 55 57 0 0,-118-59-44 0 0,-1 0-2 0 0,0 0 5 0 0,-112 40-19 0 0,19-13-3445 0 0,89-28 2149 0 0,2-1 391 0 0</inkml:trace>
  <inkml:trace contextRef="#ctx0" brushRef="#br0" timeOffset="313.005">902 105 5921 0 0,'-1'14'395'0'0,"-1"0"-1"0"0,0 0 1 0 0,-1 0-1 0 0,0-1 1 0 0,-1 0-1 0 0,-1 1 1 0 0,0-1-1 0 0,0-1 1 0 0,-4 6-395 0 0,-16 42 357 0 0,0 12-5 0 0,16-55-314 0 0,1 1 0 0 0,1 1 0 0 0,1-1-1 0 0,0 1 1 0 0,2 0 0 0 0,0 0 0 0 0,1 0 0 0 0,0 1-1 0 0,2-1 1 0 0,1 1 0 0 0,0 0 0 0 0,1-1 0 0 0,1 1-1 0 0,4 15-37 0 0,60 48 210 0 0,-64-82-210 0 0,0 0 1 0 0,1 0-1 0 0,-1 0 1 0 0,0 0-1 0 0,1 0 1 0 0,-1-1-1 0 0,0 1 1 0 0,1-1-1 0 0,-1 0 1 0 0,1 1-1 0 0,-1-1 1 0 0,1-1-1 0 0,-1 1 1 0 0,1 0-1 0 0,-1 0 1 0 0,0-1-1 0 0,1 1 1 0 0,-1-1-1 0 0,1 0 1 0 0,-1 0-1 0 0,0 0 1 0 0,0 0-1 0 0,0 0 1 0 0,1 0-1 0 0,-1-1 1 0 0,0 1-1 0 0,-1-1 1 0 0,1 1-1 0 0,0-1 1 0 0,0 0-1 0 0,-1 0 1 0 0,1 0-1 0 0,-1 0 1 0 0,1-1-1 0 0,34-44-3025 0 0,-32 41 1998 0 0,4-13-933 0 0,-4 9 420 0 0</inkml:trace>
  <inkml:trace contextRef="#ctx0" brushRef="#br0" timeOffset="1161.978">543 405 4201 0 0,'-1'-1'934'0'0,"0"1"-850"0"0,1-1-1 0 0,-1 1 1 0 0,0 0-1 0 0,1 0 0 0 0,-1 0 1 0 0,0 0-1 0 0,1 0 1 0 0,-1-1-1 0 0,1 1 1 0 0,-1 0-1 0 0,0-1 0 0 0,1 1 1 0 0,-1 0-1 0 0,1-1 1 0 0,-1 1-1 0 0,1 0 1 0 0,-1-1-1 0 0,1 1 1 0 0,-1-1-1 0 0,1 1 0 0 0,0-1 1 0 0,-1 0-1 0 0,1 1 1 0 0,0-1-1 0 0,-1 1 1 0 0,1-1-1 0 0,0 1 1 0 0,0-1-1 0 0,-1 0 0 0 0,1 1 1 0 0,0-1-1 0 0,0 0 1 0 0,0 1-1 0 0,0-1 1 0 0,0 0-1 0 0,0 1 0 0 0,0-1 1 0 0,0 0-1 0 0,0 1 1 0 0,0-1-1 0 0,1 0 1 0 0,-1 1-1 0 0,0-1 1 0 0,0 1-1 0 0,0-1 0 0 0,1 0 1 0 0,-1 1-1 0 0,0-1 1 0 0,1 1-1 0 0,-1-1 1 0 0,1 1-1 0 0,-1-1 1 0 0,0 1-1 0 0,1-1 0 0 0,-1 1 1 0 0,1-1-1 0 0,0 1 1 0 0,-1 0-1 0 0,1-1-83 0 0,38-8 28 0 0,1 1 0 0 0,0 3 0 0 0,0 0 0 0 0,1 3-1 0 0,-1 2 1 0 0,1 1 0 0 0,-1 2 0 0 0,0 2 0 0 0,21 5-28 0 0,-52-7 3 0 0,-1 0 0 0 0,1 1 1 0 0,-1 0-1 0 0,0 0 0 0 0,0 0 0 0 0,-1 1 0 0 0,1 1 1 0 0,-1-1-1 0 0,0 1 0 0 0,0 0 0 0 0,-1 1 0 0 0,0 0 1 0 0,0 0-1 0 0,0 0 0 0 0,-1 0 0 0 0,0 1 0 0 0,-1 0 1 0 0,0 0-1 0 0,0 1 0 0 0,0-1 0 0 0,-1 1 1 0 0,-1-1-1 0 0,1 1 0 0 0,-1 0 0 0 0,-1 0 0 0 0,0 0 1 0 0,0 5-4 0 0,-1-4 28 0 0,1 0 0 0 0,0-1 0 0 0,1 1 0 0 0,0-1 1 0 0,0 1-1 0 0,1-1 0 0 0,0 0 0 0 0,0 0 0 0 0,1 0 1 0 0,0 0-1 0 0,1-1 0 0 0,0 0 0 0 0,0 0 0 0 0,1 0 1 0 0,0 0-1 0 0,1-1 0 0 0,-1 0 0 0 0,1-1 0 0 0,1 1 0 0 0,-1-1 1 0 0,4 2-29 0 0,-8-8 11 0 0,0 1 1 0 0,0-1 0 0 0,0 1 0 0 0,1-1-1 0 0,-1 0 1 0 0,0 0 0 0 0,0-1 0 0 0,0 1-1 0 0,0-1 1 0 0,0 1 0 0 0,0-1-1 0 0,0 0 1 0 0,0 0 0 0 0,0 0 0 0 0,0-1-1 0 0,0 1 1 0 0,-1-1 0 0 0,1 1 0 0 0,0-1-1 0 0,-1 0 1 0 0,1 0 0 0 0,-1 0 0 0 0,0 0-1 0 0,0-1 1 0 0,0 1 0 0 0,0-1-1 0 0,0 1 1 0 0,0-2-12 0 0,47-79 107 0 0,-48 81-104 0 0,4-10 14 0 0,-1 1-1 0 0,0 0 0 0 0,-1-1 0 0 0,0 0 0 0 0,-1 0 0 0 0,0 0 0 0 0,-1 0 0 0 0,0 0 0 0 0,-1 0 1 0 0,0 0-1 0 0,-1 0 0 0 0,-2-9-16 0 0,3 20 2 0 0,0 0 1 0 0,-1 0 0 0 0,1 0-1 0 0,0 0 1 0 0,-1 0-1 0 0,1 1 1 0 0,-1-1 0 0 0,1 0-1 0 0,-1 0 1 0 0,1 0 0 0 0,-1 1-1 0 0,1-1 1 0 0,-1 0-1 0 0,0 0 1 0 0,1 1 0 0 0,-1-1-1 0 0,0 1 1 0 0,0-1-1 0 0,0 1 1 0 0,1-1 0 0 0,-1 1-1 0 0,0-1 1 0 0,0 1 0 0 0,0 0-1 0 0,0-1 1 0 0,0 1-1 0 0,0 0 1 0 0,0 0 0 0 0,0 0-1 0 0,1 0 1 0 0,-1 0-1 0 0,0 0 1 0 0,0 0 0 0 0,0 0-1 0 0,0 0 1 0 0,0 0 0 0 0,0 0-1 0 0,0 1 1 0 0,0-1-1 0 0,0 0 1 0 0,0 1 0 0 0,0-1-1 0 0,1 1 1 0 0,-1-1-1 0 0,0 1 1 0 0,0-1 0 0 0,0 1-1 0 0,1-1 1 0 0,-2 2-3 0 0,-85 60 31 0 0,35-11-7 0 0,30-25-25 0 0,-13 36-4 0 0,35-61 11 0 0,12 11 2 0 0,50 14 33 0 0,-56-24-36 0 0,0 0 0 0 0,0-1 0 0 0,0 0 0 0 0,0 0 1 0 0,0-1-1 0 0,0 0 0 0 0,0 0 0 0 0,1 0 0 0 0,-1-1 0 0 0,0 0 1 0 0,0 0-1 0 0,0-1 0 0 0,0 1 0 0 0,0-1 0 0 0,3-2-5 0 0,194-103 114 0 0,-181 92-106 0 0,0 0 0 0 0,-1-1 0 0 0,-1-1 0 0 0,0-1 0 0 0,-1-1 0 0 0,8-11-8 0 0,-10 4 25 0 0,0-1 0 0 0,-2-1 0 0 0,-1 0 0 0 0,-1 0 1 0 0,-2-2-1 0 0,-1 1 0 0 0,-1-2 0 0 0,-1 1 0 0 0,-1-7-25 0 0,-7 36 3 0 0,3-10 95 0 0,0 1 1 0 0,-1-1-1 0 0,0 0 0 0 0,0 1 0 0 0,-2-1 0 0 0,1 0 0 0 0,-1 0 1 0 0,-1 0-1 0 0,0 1 0 0 0,0-1 0 0 0,-2-4-98 0 0,3 14 13 0 0,-1 0 0 0 0,1 0 0 0 0,0 0 0 0 0,-1 0 1 0 0,1 0-1 0 0,-1 0 0 0 0,1 1 0 0 0,-1-1 0 0 0,1 0 0 0 0,-1 0 0 0 0,0 0 0 0 0,1 1 0 0 0,-1-1 0 0 0,0 0 0 0 0,0 1 0 0 0,1-1 0 0 0,-1 0 0 0 0,0 1 0 0 0,0-1 0 0 0,0 1 1 0 0,0-1-1 0 0,0 1 0 0 0,0 0 0 0 0,0-1 0 0 0,0 1 0 0 0,0 0 0 0 0,0 0 0 0 0,0 0 0 0 0,0 0 0 0 0,0 0 0 0 0,0 0 0 0 0,0 0 0 0 0,0 0 0 0 0,0 0 0 0 0,0 0 1 0 0,0 0-1 0 0,0 1 0 0 0,0-1 0 0 0,0 0 0 0 0,0 1 0 0 0,1-1 0 0 0,-1 1 0 0 0,0-1 0 0 0,0 1 0 0 0,0-1 0 0 0,0 1 0 0 0,1 0 0 0 0,-1-1 0 0 0,0 1 0 0 0,0 0 0 0 0,1-1 1 0 0,-1 1-1 0 0,1 0 0 0 0,-1 0 0 0 0,1 0 0 0 0,-1 1-13 0 0,-31 49 23 0 0,-16 101-7 0 0,43-135-7 0 0,0 1 0 0 0,2 0 0 0 0,0 0 0 0 0,1 0 0 0 0,1 0 0 0 0,1 0 0 0 0,0 1 0 0 0,2-1 0 0 0,0 0 0 0 0,1 0 0 0 0,0 0 0 0 0,2 0 1 0 0,0-1-1 0 0,1 0 0 0 0,0 0 0 0 0,2 0 0 0 0,0-1 0 0 0,9 13-9 0 0,-14-24-20 0 0,0 0 1 0 0,1 0-1 0 0,0-1 0 0 0,0 1 1 0 0,0-1-1 0 0,0 0 1 0 0,1 0-1 0 0,0-1 0 0 0,0 1 1 0 0,0-1-1 0 0,0 0 1 0 0,0 0-1 0 0,0-1 0 0 0,1 1 1 0 0,-1-1-1 0 0,1-1 1 0 0,0 1-1 0 0,0-1 0 0 0,0 0 1 0 0,-1 0-1 0 0,1 0 1 0 0,0-1-1 0 0,0 0 0 0 0,0 0 1 0 0,0-1-1 0 0,1 0 20 0 0,40-43-5137 0 0,-41 34 3588 0 0</inkml:trace>
  <inkml:trace contextRef="#ctx0" brushRef="#br0" timeOffset="1745.826">1440 268 6753 0 0,'13'-11'6083'0'0,"271"-11"-5948"0"0,-273 20-135 0 0,0 0 1 0 0,0 1 0 0 0,0 1-1 0 0,0 0 1 0 0,1 1 0 0 0,-1 0-1 0 0,0 0 1 0 0,0 1 0 0 0,0 1-1 0 0,0 0 1 0 0,0 0 0 0 0,-1 1-1 0 0,0 1 1 0 0,1 0 0 0 0,-1 0-1 0 0,-1 1 1 0 0,1 0 0 0 0,-1 0-1 0 0,0 1 1 0 0,-1 0 0 0 0,0 1-1 0 0,0 0 1 0 0,0 0 0 0 0,-1 1-1 0 0,0 0 1 0 0,4 9-1 0 0,7 14 11 0 0,-10-17-2 0 0,0 0 1 0 0,1 0-1 0 0,1 0 0 0 0,0-1 1 0 0,1-1-1 0 0,0 0 0 0 0,1 0 0 0 0,8 6-9 0 0,-15-16 1 0 0,0 0-1 0 0,0 0 0 0 0,1 0 1 0 0,-1-1-1 0 0,1 0 0 0 0,-1 0 0 0 0,1 0 1 0 0,0 0-1 0 0,0-1 0 0 0,0 0 0 0 0,0-1 1 0 0,0 1-1 0 0,0-1 0 0 0,0 0 0 0 0,0 0 1 0 0,0-1-1 0 0,0 0 0 0 0,-1 0 1 0 0,1 0-1 0 0,0-1 0 0 0,0 0 0 0 0,-1 0 1 0 0,1 0-1 0 0,-1-1 0 0 0,1 0 0 0 0,-1 0 1 0 0,0 0-1 0 0,0-1 0 0 0,-1 1 0 0 0,2-2 0 0 0,-1 0-19 0 0,0 1-1 0 0,0 0 1 0 0,0 1-1 0 0,1-1 0 0 0,0 1 1 0 0,0 0-1 0 0,0 0 1 0 0,0 0-1 0 0,0 1 0 0 0,0 0 1 0 0,1 1-1 0 0,-1-1 1 0 0,1 1-1 0 0,-1 0 0 0 0,1 1 1 0 0,-1 0-1 0 0,6 0 20 0 0,-9 2-4 0 0,-1 1 0 0 0,1-1-1 0 0,0 1 1 0 0,-1 0 0 0 0,1 0 0 0 0,-1 0-1 0 0,0 0 1 0 0,0 0 0 0 0,0 1 0 0 0,-1-1-1 0 0,1 1 1 0 0,-1-1 0 0 0,1 1-1 0 0,-1-1 1 0 0,0 1 0 0 0,-1 0 0 0 0,1 0-1 0 0,-1-1 1 0 0,1 1 0 0 0,-1 2 4 0 0,4 14-11 0 0,54 84 83 0 0,-55-102-64 0 0,-1 0-1 0 0,1 1 1 0 0,0-1 0 0 0,0 0 0 0 0,0 0 0 0 0,1-1-1 0 0,-1 1 1 0 0,0-1 0 0 0,1 0 0 0 0,-1 1-1 0 0,1-2 1 0 0,-1 1 0 0 0,1 0 0 0 0,-1-1-1 0 0,1 1 1 0 0,-1-1 0 0 0,1 0 0 0 0,0 0-1 0 0,-1 0 1 0 0,1-1 0 0 0,-1 0 0 0 0,1 1-1 0 0,0-1 1 0 0,-1 0 0 0 0,0-1 0 0 0,1 1-1 0 0,-1 0 1 0 0,0-1 0 0 0,0 0 0 0 0,0 0-1 0 0,0 0 1 0 0,1 0-8 0 0,9-8 20 0 0,-1 1 0 0 0,0-1 0 0 0,0-1 0 0 0,-1 0 0 0 0,0-1 0 0 0,-1 0 0 0 0,-1-1 0 0 0,0 0 0 0 0,0 0-1 0 0,-1-1 1 0 0,-1 0 0 0 0,-1-1 0 0 0,0 1 0 0 0,0-1 0 0 0,-2 0 0 0 0,0-1 0 0 0,0 1 0 0 0,-2-1 0 0 0,0 1 0 0 0,0-4-20 0 0,-3 15 8 0 0,0 1 0 0 0,0-1 0 0 0,-1 1 0 0 0,1 0 0 0 0,-1 0 0 0 0,1-1 0 0 0,-1 1 0 0 0,0 0 0 0 0,0 1 0 0 0,-1-1 0 0 0,1 0 1 0 0,0 1-1 0 0,-1-1 0 0 0,0 1 0 0 0,0-1 0 0 0,1 1 0 0 0,-1 0 0 0 0,0 0 0 0 0,-1 1 0 0 0,1-1 0 0 0,0 1 0 0 0,0-1 0 0 0,-1 1 0 0 0,1 0 0 0 0,-1 0 0 0 0,1 1 0 0 0,-1-1 0 0 0,1 1 0 0 0,-1 0 1 0 0,0 0-1 0 0,1 0 0 0 0,-1 0 0 0 0,1 0 0 0 0,-1 1 0 0 0,1 0 0 0 0,-1-1 0 0 0,1 1 0 0 0,-1 1 0 0 0,1-1 0 0 0,0 0 0 0 0,0 1 0 0 0,-1 0 0 0 0,1 0 0 0 0,0 0 0 0 0,0 0 0 0 0,1 0 0 0 0,-1 0 1 0 0,0 1-1 0 0,1-1 0 0 0,-1 1-8 0 0,-24 15 16 0 0,-87 74-79 0 0,100-61-686 0 0,32 17-4691 0 0,-8-39 3543 0 0</inkml:trace>
  <inkml:trace contextRef="#ctx0" brushRef="#br0" timeOffset="3216.345">2950 500 3777 0 0,'35'12'5617'0'0,"-35"-11"-5077"0"0,0-1-117 0 0,0 0-146 0 0,0 0-82 0 0,0 0-83 0 0,0 0 9 0 0,0 0-42 0 0,27-18 1036 0 0,-18 51-1030 0 0,-29 29 150 0 0,2 13 224 0 0,18-74-397 0 0,0-1-4 0 0,0 0-4 0 0,0 0-5 0 0,10-7 40 0 0,190-119-80 0 0,-197 123-3 0 0,0 0 0 0 0,-1 0-1 0 0,1 1 1 0 0,0-1 0 0 0,0 1-1 0 0,0-1 1 0 0,1 1 0 0 0,-1 0-1 0 0,1 0 1 0 0,-1 0 0 0 0,1 1-1 0 0,-1-1 1 0 0,1 1 0 0 0,0 0 0 0 0,0 0-1 0 0,0 0 1 0 0,0 1 0 0 0,0-1-1 0 0,-1 1 1 0 0,1 0 0 0 0,0 0-1 0 0,0 0 1 0 0,0 1 0 0 0,0-1-1 0 0,0 1 1 0 0,0 0 0 0 0,0 0 0 0 0,-1 0-1 0 0,1 1 1 0 0,0-1 0 0 0,-1 1-1 0 0,1 0 1 0 0,-1 0 0 0 0,1 0-1 0 0,-1 0 1 0 0,0 1 0 0 0,0 0-1 0 0,0-1 1 0 0,-1 1 0 0 0,1 0-1 0 0,-1 0 1 0 0,1 0 0 0 0,-1 1 0 0 0,0-1-1 0 0,1 3-5 0 0,1 154 348 0 0,38-167-5986 0 0,-7-10 4442 0 0,53-20-2181 0 0,-23 36 5817 0 0,-55 3-2192 0 0,0 1 0 0 0,0-2 0 0 0,1 1-1 0 0,-1-1 1 0 0,0-1 0 0 0,1 0 0 0 0,-1 0-1 0 0,1-1 1 0 0,-1-1 0 0 0,0 1 0 0 0,1-2 0 0 0,-1 1-1 0 0,0-2 1 0 0,-1 1 0 0 0,1-1 0 0 0,0-1-1 0 0,-1 1 1 0 0,0-2 0 0 0,1 0-248 0 0,-4 3 50 0 0,1 0-1 0 0,-1-1 1 0 0,0 0-1 0 0,1 0 1 0 0,-2 0-1 0 0,1-1 1 0 0,0 0-1 0 0,-1 0 1 0 0,0 0-1 0 0,0-1 1 0 0,-1 1-1 0 0,0-1 1 0 0,0 0-1 0 0,0-1 1 0 0,0 1-1 0 0,-1-1 1 0 0,0 1-1 0 0,-1-1 1 0 0,1 0-1 0 0,-1 0 1 0 0,-1 0-1 0 0,1-1 1 0 0,-1-2-50 0 0,0 8 14 0 0,-1-1 0 0 0,1 0 1 0 0,-1 0-1 0 0,0 0 0 0 0,0 0 1 0 0,0 1-1 0 0,0-1 0 0 0,-1 0 0 0 0,1 0 1 0 0,-1 0-1 0 0,0 0 0 0 0,0 1 0 0 0,1-1 1 0 0,-2 0-1 0 0,1 1 0 0 0,0-1 1 0 0,-1 1-1 0 0,1-1 0 0 0,-1 1 0 0 0,1 0 1 0 0,-1 0-1 0 0,0-1 0 0 0,0 1 0 0 0,0 0 1 0 0,-1 1-1 0 0,1-1 0 0 0,0 0 1 0 0,-1 1-1 0 0,1-1 0 0 0,-1 1 0 0 0,1 0 1 0 0,-1 0-1 0 0,0 0 0 0 0,1 0 0 0 0,-1 0 1 0 0,0 0-1 0 0,0 1 0 0 0,1-1 1 0 0,-1 1-1 0 0,0 0 0 0 0,0 0 0 0 0,0 0 1 0 0,0 0-1 0 0,0 1 0 0 0,1-1 0 0 0,-1 1 1 0 0,-1 0-15 0 0,-9 4 50 0 0,-1 0 1 0 0,1 1 0 0 0,0 0 0 0 0,1 1-1 0 0,-1 1 1 0 0,2 0 0 0 0,-1 0 0 0 0,1 1-1 0 0,0 1 1 0 0,1 0 0 0 0,0 0 0 0 0,1 1-1 0 0,0 0 1 0 0,-2 4-51 0 0,-12 12 50 0 0,-7 37-13 0 0,53-53-50 0 0,8-6 10 0 0,0-1-1 0 0,0-1 1 0 0,0-2 0 0 0,0 0 0 0 0,1-3-1 0 0,-1 0 1 0 0,21-6 3 0 0,-35 4 5 0 0,1-1-1 0 0,-1-1 0 0 0,1-1 1 0 0,-2 0-1 0 0,1-1 0 0 0,-1-1 1 0 0,0 0-1 0 0,-1-1 0 0 0,14-12-4 0 0,38-23 23 0 0,-16 28 109 0 0,-46 54-134 0 0,-18 55 52 0 0,-9-5 76 0 0,22-86-104 0 0,0-1-4 0 0,0 0 2 0 0,0 0-8 0 0,0 0 2 0 0,44-8 4 0 0,31-37-3 0 0,91-78-31 0 0,-107 100 32 0 0,-57 25-15 0 0,-1-1 0 0 0,0 1 0 0 0,0-1-1 0 0,0 1 1 0 0,0 0 0 0 0,0-1 0 0 0,0 1 0 0 0,-1 0 0 0 0,1 0 0 0 0,-1 0-1 0 0,1-1 1 0 0,-1 1 0 0 0,0 0 0 0 0,1 0 0 0 0,-1 0 0 0 0,0 0 0 0 0,0 0-1 0 0,0 0 1 0 0,-1 0 0 0 0,1 0 0 0 0,0 0 0 0 0,-1-1 0 0 0,1 1 0 0 0,-1 0-1 0 0,0 0 1 0 0,0 0 0 0 0,1-1 0 0 0,-1 1 0 0 0,0 0 0 0 0,0-1 0 0 0,-1 1-1 0 0,0 4 10 0 0,-22 130 248 0 0,24-134-251 0 0,-1-1 0 0 0,1 1 0 0 0,-1-1 0 0 0,1 0 1 0 0,0 1-1 0 0,0-1 0 0 0,0 1 0 0 0,0-1 0 0 0,0 1 1 0 0,0-1-1 0 0,0 1 0 0 0,0-1 0 0 0,1 1 0 0 0,-1-1 0 0 0,1 0 1 0 0,-1 1-1 0 0,1-1 0 0 0,-1 0 0 0 0,1 1 0 0 0,0-1 1 0 0,-1 0-1 0 0,1 0 0 0 0,0 1 0 0 0,0-1 0 0 0,0 0 0 0 0,0 0 1 0 0,0 0-1 0 0,0 0 0 0 0,0 0 0 0 0,1 0 0 0 0,-1-1 1 0 0,0 1-1 0 0,0 0 0 0 0,1-1 0 0 0,-1 1 0 0 0,1-1 0 0 0,-1 1 1 0 0,0-1-1 0 0,1 1 0 0 0,-1-1 0 0 0,1 0 0 0 0,-1 0 1 0 0,1 0-1 0 0,-1 0 0 0 0,1 0 0 0 0,-1 0 0 0 0,0 0 0 0 0,1 0 1 0 0,-1-1-1 0 0,1 1 0 0 0,-1-1 0 0 0,1 1 0 0 0,-1-1 1 0 0,1 0-8 0 0,72-38 101 0 0,55-74-78 0 0,-128 111-17 0 0,0 0 1 0 0,0 0-1 0 0,0 0 1 0 0,1 0 0 0 0,-1 0-1 0 0,1 0 1 0 0,-1 1-1 0 0,1-1 1 0 0,0 0-1 0 0,0 1 1 0 0,0 0 0 0 0,0-1-1 0 0,0 1 1 0 0,0 0-1 0 0,0 0 1 0 0,0 0-1 0 0,0 0 1 0 0,0 0-1 0 0,0 1 1 0 0,1-1 0 0 0,-1 1-1 0 0,0-1 1 0 0,1 1-1 0 0,-1 0 1 0 0,0 0-1 0 0,1 0 1 0 0,-1 0-1 0 0,0 1 1 0 0,0-1 0 0 0,1 0-1 0 0,-1 1 1 0 0,0 0-1 0 0,0-1 1 0 0,1 1-1 0 0,-1 0 1 0 0,0 0-1 0 0,0 0 1 0 0,0 0 0 0 0,0 1-1 0 0,0-1 1 0 0,-1 1-1 0 0,1-1 1 0 0,0 1-1 0 0,0-1 1 0 0,-1 1-1 0 0,1 0 1 0 0,-1 0 0 0 0,0 0-1 0 0,0 0 1 0 0,0 0-1 0 0,1 0 1 0 0,-2 0-1 0 0,1 0 1 0 0,0 1-1 0 0,0-1 1 0 0,-1 0 0 0 0,1 0-1 0 0,-1 1 1 0 0,0-1-1 0 0,0 2-6 0 0,5 50 105 0 0,-2 0 1 0 0,-3 0-1 0 0,-3 0 0 0 0,-1 0 0 0 0,-8 29-105 0 0,7-48 9 0 0,4-4 15 0 0,-1 0 0 0 0,-2-1 0 0 0,-2 1-1 0 0,0-1 1 0 0,-2 0 0 0 0,-1 0 0 0 0,-2-1 0 0 0,0 0 0 0 0,-2-1 0 0 0,-1 0-1 0 0,-2-1 1 0 0,0-1 0 0 0,-2-1 0 0 0,-1 0 0 0 0,-1-1 0 0 0,0-1 0 0 0,-2-1-1 0 0,-13 9-23 0 0,33-28 18 0 0,-1 0 0 0 0,0-1 0 0 0,-1 1 0 0 0,1-1 0 0 0,0 0 0 0 0,-1 1 0 0 0,1-2 0 0 0,-1 1 0 0 0,0 0 0 0 0,0-1 0 0 0,1 0 0 0 0,-1 1 1 0 0,0-2-1 0 0,0 1 0 0 0,0 0 0 0 0,0-1 0 0 0,0 0 0 0 0,0 0 0 0 0,0 0 0 0 0,0 0 0 0 0,0 0 0 0 0,0-1 0 0 0,0 0 0 0 0,0 0 0 0 0,0 0 0 0 0,0 0 0 0 0,0-1 0 0 0,0 0 0 0 0,1 1 0 0 0,-1-1 0 0 0,1-1 0 0 0,0 1 0 0 0,-1 0 0 0 0,1-1 0 0 0,0 0 0 0 0,0 1 0 0 0,1-1 0 0 0,-1 0 0 0 0,0-1 0 0 0,1 1 0 0 0,0 0 0 0 0,0-1 0 0 0,0 1 0 0 0,0-1 0 0 0,0 0 0 0 0,1 0 0 0 0,0 1 0 0 0,-1-2-18 0 0,0-9 7 0 0,-1 0 1 0 0,2-1 0 0 0,0 1-1 0 0,0 0 1 0 0,2-1 0 0 0,-1 1 0 0 0,2 0-1 0 0,0-1 1 0 0,1 1 0 0 0,0 0-1 0 0,1 0 1 0 0,1 1 0 0 0,0-1 0 0 0,0 1-1 0 0,2 0 1 0 0,0 1 0 0 0,0-1-1 0 0,8-9-7 0 0,143-171-646 0 0,-131 163-239 0 0,1 1 0 0 0,1 2 1 0 0,2 1-1 0 0,1 1 0 0 0,0 1 1 0 0,26-12 884 0 0,-23 21-1430 0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05.3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 6849 0 0,'6'-6'4356'0'0,"35"18"-4277"0"0,-10-2 111 0 0,58 4-81 0 0,2-4-1 0 0,0-4 1 0 0,28-4-109 0 0,-14 0 27 0 0,231-9-2795 0 0,-299 1 1959 0 0</inkml:trace>
  <inkml:trace contextRef="#ctx0" brushRef="#br0" timeOffset="263.827">623 199 7482 0 0,'-69'-3'6198'0'0,"67"4"-6174"0"0,2 1 0 0 0,-1-1 1 0 0,0 1-1 0 0,0-1 0 0 0,0 1 0 0 0,1 0 0 0 0,-1-1 0 0 0,1 1 0 0 0,-1 0 0 0 0,1 0 0 0 0,0 0 1 0 0,0-1-1 0 0,0 1 0 0 0,0 0 0 0 0,0 0 0 0 0,0 0 0 0 0,0-1 0 0 0,0 1 0 0 0,1 0 0 0 0,-1 0 0 0 0,1-1 1 0 0,-1 1-1 0 0,1 0 0 0 0,0-1 0 0 0,0 1 0 0 0,0 0 0 0 0,0-1 0 0 0,0 1 0 0 0,0-1 0 0 0,0 0 1 0 0,0 1-1 0 0,1-1 0 0 0,-1 0 0 0 0,0 0 0 0 0,1 1 0 0 0,-1-1-24 0 0,-1-1 15 0 0,5 4-16 0 0,-1 0 1 0 0,0 1-1 0 0,1-2 1 0 0,0 1-1 0 0,0-1 0 0 0,0 1 1 0 0,0-1-1 0 0,0-1 1 0 0,1 1-1 0 0,-1-1 0 0 0,1 0 1 0 0,0 0-1 0 0,-1 0 0 0 0,5 0 1 0 0,-2 0-7 0 0,172 22-1135 0 0,-130-27-645 0 0,0-1 0 0 0,0-3 0 0 0,0-2 0 0 0,20-8 1787 0 0,-20 5-1728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6:58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108 353 5817 0 0,'2'-15'7983'0'0,"-5"23"-7627"0"0,-1 34-156 0 0,2 1 0 0 0,2 0 0 0 0,1 0 0 0 0,3 0 0 0 0,1 0-1 0 0,2-1 1 0 0,9 26-200 0 0,73 241 115 0 0,-32-144 66 0 0,-52-148-1172 0 0,16 53 2931 0 0,-17-48-5501 0 0,-3-2-5421 0 0,-1-22 7374 0 0</inkml:trace>
  <inkml:trace contextRef="#ctx0" brushRef="#br0" timeOffset="323.234">6 531 5401 0 0,'-2'-23'1639'0'0,"1"15"-1318"0"0,0 0 0 0 0,0 0 0 0 0,0-1-1 0 0,1 1 1 0 0,0 0 0 0 0,1-1 0 0 0,0 1-1 0 0,0 0 1 0 0,1 0 0 0 0,0 0 0 0 0,0 0 0 0 0,1 0-1 0 0,0 0 1 0 0,0 0 0 0 0,2-1-321 0 0,1 6 36 0 0,0 1-1 0 0,0 0 1 0 0,1 1 0 0 0,-1-1-1 0 0,0 1 1 0 0,1 0 0 0 0,-1 1-1 0 0,1 0 1 0 0,-1 0 0 0 0,1 0 0 0 0,-1 1-1 0 0,1-1 1 0 0,-1 2 0 0 0,0-1-1 0 0,0 1 1 0 0,1 0 0 0 0,3 2-36 0 0,4-1 20 0 0,0 1 1 0 0,0 1 0 0 0,0 0 0 0 0,-1 1-1 0 0,0 0 1 0 0,0 1 0 0 0,-1 0-1 0 0,0 1 1 0 0,0 1 0 0 0,-1 0 0 0 0,0 0-1 0 0,0 1 1 0 0,-1 0 0 0 0,-1 1 0 0 0,0 0-1 0 0,0 1 1 0 0,-1 0 0 0 0,0 0-1 0 0,-1 1 1 0 0,-1 0 0 0 0,0 0 0 0 0,0 0-1 0 0,-2 1 1 0 0,2 5-21 0 0,-7-12 82 0 0,0 0-1 0 0,0 0 1 0 0,-1 0 0 0 0,0 0-1 0 0,0 0 1 0 0,-1-1-1 0 0,0 1 1 0 0,0-1 0 0 0,0 0-1 0 0,-1 0 1 0 0,0 0-1 0 0,0 0 1 0 0,0-1 0 0 0,-1 1-1 0 0,0-1 1 0 0,0 0-1 0 0,0 0 1 0 0,-1-1 0 0 0,0 0-1 0 0,0 0 1 0 0,0 0-1 0 0,-5 2-81 0 0,-27 24 315 0 0,-26 27-92 0 0,-17-3-1032 0 0,80-54 347 0 0,9-15-5553 0 0,65-44 2674 0 0,-55 44 2104 0 0</inkml:trace>
  <inkml:trace contextRef="#ctx0" brushRef="#br0" timeOffset="790.076">343 697 1248 0 0,'79'3'5409'0'0,"27"48"-3279"0"0,-97-46-1995 0 0,0-1 0 0 0,1 1 0 0 0,-1-2 1 0 0,1 1-1 0 0,0-2 0 0 0,0 1 0 0 0,0-1 0 0 0,0-1 0 0 0,1 0 0 0 0,-1 0 0 0 0,0-1 0 0 0,0 0 0 0 0,1-1 1 0 0,-1 0-1 0 0,0 0 0 0 0,0-1 0 0 0,0-1 0 0 0,0 0 0 0 0,0 0 0 0 0,-1-1 0 0 0,1 0 0 0 0,-1-1 0 0 0,0 1 1 0 0,0-2-1 0 0,-1 0 0 0 0,1 0 0 0 0,-1 0 0 0 0,-1-1 0 0 0,1 0 0 0 0,0-2-135 0 0,3-1 48 0 0,0-1-1 0 0,-1 0 1 0 0,-1-1-1 0 0,0 0 1 0 0,0 0 0 0 0,-2-1-1 0 0,1 0 1 0 0,-1-1-1 0 0,-1 1 1 0 0,-1-1 0 0 0,0 0-1 0 0,0-1 1 0 0,-2 1-1 0 0,0-1 1 0 0,0 0-1 0 0,-1 0 1 0 0,-1 0 0 0 0,-1 0-1 0 0,0 0 1 0 0,-1 0-1 0 0,0 0 1 0 0,-2 0-48 0 0,1 10 31 0 0,0 0 1 0 0,-1 1-1 0 0,1-1 1 0 0,-1 1-1 0 0,-1-1 0 0 0,1 1 1 0 0,0 0-1 0 0,-1 0 0 0 0,0 1 1 0 0,0-1-1 0 0,0 1 1 0 0,-1 0-1 0 0,1 0 0 0 0,-1 0 1 0 0,1 1-1 0 0,-1-1 1 0 0,0 1-1 0 0,0 0 0 0 0,0 1 1 0 0,0-1-1 0 0,0 1 0 0 0,0 0 1 0 0,-1 0-1 0 0,1 0 1 0 0,0 1-1 0 0,-1 0 0 0 0,1 0 1 0 0,0 1-1 0 0,-1-1 1 0 0,1 1-1 0 0,0 0 0 0 0,0 0 1 0 0,0 1-1 0 0,0 0 0 0 0,0 0 1 0 0,0 0-1 0 0,0 0 1 0 0,0 1-1 0 0,1-1 0 0 0,-1 1 1 0 0,1 1-1 0 0,0-1 1 0 0,0 0-1 0 0,0 1 0 0 0,-1 2-31 0 0,-11 9-10 0 0,0 0 1 0 0,2 2-1 0 0,0-1 0 0 0,0 2 0 0 0,2 0 0 0 0,0 1 1 0 0,1 0-1 0 0,1 0 0 0 0,1 1 0 0 0,1 1 0 0 0,0-1 1 0 0,2 1-1 0 0,0 1 0 0 0,2-1 0 0 0,0 1 0 0 0,1 0 1 0 0,1 18 9 0 0,2-38-5 0 0,0 1 1 0 0,1-1-1 0 0,-1 1 1 0 0,1-1 0 0 0,-1 1-1 0 0,1-1 1 0 0,0 0 0 0 0,0 1-1 0 0,0-1 1 0 0,0 0 0 0 0,1 0-1 0 0,-1 0 1 0 0,0 0 0 0 0,1 0-1 0 0,0 0 1 0 0,-1 0-1 0 0,1-1 1 0 0,0 1 0 0 0,0 0-1 0 0,0-1 1 0 0,0 0 0 0 0,0 1-1 0 0,0-1 1 0 0,1 0 0 0 0,-1 0-1 0 0,0 0 1 0 0,1 0 0 0 0,-1-1-1 0 0,0 1 1 0 0,1-1-1 0 0,-1 1 1 0 0,1-1 0 0 0,-1 0-1 0 0,1 0 1 0 0,-1 0 0 0 0,1 0-1 0 0,-1 0 1 0 0,1-1 0 0 0,-1 1-1 0 0,0-1 1 0 0,1 1 0 0 0,-1-1-1 0 0,1 0 1 0 0,-1 0-1 0 0,0 0 1 0 0,0 0 0 0 0,0-1-1 0 0,0 1 1 0 0,0-1 0 0 0,0 1-1 0 0,0-1 1 0 0,0 1 0 0 0,0-1-1 0 0,-1 0 1 0 0,1 0 0 0 0,0-1 4 0 0,173-165-447 0 0,-174 167 453 0 0,1 0 1 0 0,-1 0-1 0 0,0 1 1 0 0,1-1-1 0 0,-1 0 1 0 0,1 0 0 0 0,-1 1-1 0 0,1-1 1 0 0,-1 1-1 0 0,1-1 1 0 0,0 1-1 0 0,-1 0 1 0 0,1 0-1 0 0,-1-1 1 0 0,1 1-1 0 0,0 0 1 0 0,-1 0-1 0 0,1 1 1 0 0,-1-1 0 0 0,1 0-1 0 0,0 1 1 0 0,-1-1-1 0 0,1 0 1 0 0,-1 1-1 0 0,1 0 1 0 0,-1-1-1 0 0,1 1 1 0 0,-1 0-1 0 0,0 0 1 0 0,1 0-1 0 0,-1 0 1 0 0,0 0 0 0 0,0 0-1 0 0,1 0 1 0 0,-1 0-1 0 0,0 1 1 0 0,0-1-1 0 0,0 0 1 0 0,-1 1-1 0 0,1-1 1 0 0,0 0-1 0 0,0 1 1 0 0,-1-1 0 0 0,1 1-1 0 0,-1 0 1 0 0,1-1-1 0 0,-1 1 1 0 0,0-1-1 0 0,0 1 1 0 0,1 0-1 0 0,-1-1 1 0 0,0 1-1 0 0,0-1 1 0 0,-1 1-1 0 0,1 0 1 0 0,0-1 0 0 0,-1 1-7 0 0,3 5 20 0 0,9 41 103 0 0,-10-38-136 0 0,0 0 0 0 0,1-1-1 0 0,0 1 1 0 0,1-1-1 0 0,0 1 1 0 0,0-1 0 0 0,1 0-1 0 0,0 0 1 0 0,1 0 0 0 0,0 0-1 0 0,0-1 1 0 0,1 0-1 0 0,5 6 14 0 0,-7-13-232 0 0,1 0 0 0 0,-1-1 0 0 0,0 1 0 0 0,0-1 0 0 0,1 0 0 0 0,-1 0 0 0 0,0 0 0 0 0,0 0 0 0 0,1-1 0 0 0,-1 0 0 0 0,0 0-1 0 0,0 0 1 0 0,0 0 0 0 0,0-1 0 0 0,0 1 0 0 0,0-1 0 0 0,0 0 0 0 0,-1 0 0 0 0,1-1 0 0 0,-1 1 0 0 0,1-1 0 0 0,-1 1-1 0 0,0-1 1 0 0,0 0 0 0 0,0-1 0 0 0,1-1 232 0 0,8-4-591 0 0,15-13-1455 0 0</inkml:trace>
  <inkml:trace contextRef="#ctx0" brushRef="#br0" timeOffset="2036.75">1319 588 7146 0 0,'-17'10'4072'0'0,"24"163"-3904"0"0,6-158-185 0 0,-8-25 2 0 0,64-148 328 0 0,-27 42 467 0 0,-17 65-115 0 0,-22 47-649 0 0,0 0-1 0 0,1 1 0 0 0,-1-1 1 0 0,1 1-1 0 0,0 0 1 0 0,0-1-1 0 0,0 2 0 0 0,0-1 1 0 0,1 1-1 0 0,-1-1 1 0 0,1 1-1 0 0,-1 0 0 0 0,1 1 1 0 0,0-1-1 0 0,0 1 0 0 0,0 0 1 0 0,-1 0-1 0 0,1 0 1 0 0,0 1-1 0 0,0 0 0 0 0,0 0 1 0 0,2 0-16 0 0,147 17-2825 0 0,-122-23 434 0 0,-19 2 1358 0 0</inkml:trace>
  <inkml:trace contextRef="#ctx0" brushRef="#br0" timeOffset="3329.834">1819 615 4585 0 0,'-5'13'2312'0'0,"5"16"3287"0"0,33-16-5567 0 0,-28-12-15 0 0,-1 0 0 0 0,1 0 0 0 0,0-1 1 0 0,-1 1-1 0 0,1-1 0 0 0,0 0 0 0 0,0 0 0 0 0,-1 0 0 0 0,1-1 0 0 0,0 0 1 0 0,-1 0-1 0 0,1 0 0 0 0,-1 0 0 0 0,1-1 0 0 0,-1 0 0 0 0,0 0 1 0 0,0 0-1 0 0,0 0 0 0 0,0-1 0 0 0,0 1 0 0 0,1-2-17 0 0,9-5 7 0 0,-1-1 1 0 0,0-1-1 0 0,0 0 1 0 0,-1 0-1 0 0,-1-1 0 0 0,0-1 1 0 0,-1 0-1 0 0,0 0 1 0 0,-1-1-1 0 0,0-1 1 0 0,-1 1-1 0 0,-1-1 0 0 0,0-1 1 0 0,-1 1-1 0 0,-1-1 1 0 0,0 0-1 0 0,-1 0 0 0 0,-1 0 1 0 0,-1-1-1 0 0,1-14-7 0 0,-3 29 1 0 0,1 1-1 0 0,-1-1 1 0 0,0 1-1 0 0,0-1 1 0 0,0 1 0 0 0,0-1-1 0 0,0 1 1 0 0,0-1-1 0 0,0 1 1 0 0,0 0-1 0 0,-1-1 1 0 0,1 1-1 0 0,-1-1 1 0 0,1 1 0 0 0,-1 0-1 0 0,1-1 1 0 0,-1 1-1 0 0,0 0 1 0 0,0-1-1 0 0,1 1 1 0 0,-1 0 0 0 0,0 0-1 0 0,0 0 1 0 0,0 0-1 0 0,0 0 1 0 0,-1 0-1 0 0,1 0 1 0 0,0 0-1 0 0,0 0 1 0 0,-1 1 0 0 0,1-1-1 0 0,0 0 1 0 0,-1 1-1 0 0,1-1 1 0 0,0 1-1 0 0,-1 0 1 0 0,1-1 0 0 0,-1 1-1 0 0,1 0 1 0 0,-1 0-1 0 0,1 0 1 0 0,-1 0-1 0 0,1 0 1 0 0,-1 0 0 0 0,1 0-1 0 0,0 0 1 0 0,-1 1-1 0 0,1-1 1 0 0,-1 1-1 0 0,1-1 1 0 0,0 1-1 0 0,-2 0 0 0 0,-69 41 171 0 0,-44 107 207 0 0,94-114-337 0 0,-49 111-29 0 0,74-106-23 0 0,-3-40-3 0 0,2-5-90 0 0,7-2 86 0 0,0 2 7 0 0,-1 0 1 0 0,0-1-1 0 0,0 0 1 0 0,0 0-1 0 0,-1-1 1 0 0,0 0-1 0 0,-1 0 1 0 0,1-1-1 0 0,-1 0 1 0 0,-1 0-1 0 0,2-2 11 0 0,39-60 115 0 0,-39 83 330 0 0,22 76-257 0 0,-29-85-186 0 0,-1 1-1 0 0,1-1 1 0 0,0 1-1 0 0,1-1 0 0 0,-1 1 1 0 0,1-1-1 0 0,0 1 1 0 0,0-1-1 0 0,0 0 0 0 0,1 1 1 0 0,-1-1-1 0 0,1 0 1 0 0,0 0-1 0 0,1 0 0 0 0,-1 0 1 0 0,0-1-1 0 0,1 1 1 0 0,0 0-1 0 0,0-1 0 0 0,0 0 1 0 0,0 0-1 0 0,1 0 1 0 0,-1 0-1 0 0,1 0 0 0 0,0-1 1 0 0,0 1-1 0 0,0-1 0 0 0,0 0 1 0 0,0-1-1 0 0,0 1 1 0 0,0 0-1 0 0,1-1 0 0 0,-1 0 1 0 0,1 0-1 0 0,-1-1 1 0 0,1 1-1 0 0,-1-1 0 0 0,1 0 1 0 0,-1 0-1 0 0,1 0 1 0 0,-1-1-1 0 0,2 0-1 0 0,23-11-11 0 0,-1-2-1 0 0,0-1 1 0 0,-1-1-1 0 0,0-1 1 0 0,-1-1 0 0 0,9-11 11 0 0,33-21-28 0 0,82-52-19 0 0,-149 102 48 0 0,0-1 0 0 0,1 1 0 0 0,-1 0 1 0 0,0-1-1 0 0,0 1 0 0 0,0 0 0 0 0,0 0 0 0 0,0 0 0 0 0,0 0 0 0 0,1 0 0 0 0,-1 0 0 0 0,0 0 0 0 0,0 0 0 0 0,0 0 0 0 0,0 1 0 0 0,0-1 0 0 0,0 0 0 0 0,0 1 0 0 0,0-1 0 0 0,0 1 0 0 0,0-1 0 0 0,0 1 0 0 0,0-1 0 0 0,0 1 0 0 0,0 0 0 0 0,0 0 0 0 0,0-1 0 0 0,0 1 1 0 0,-1 0-1 0 0,1 0 0 0 0,0 0 0 0 0,0 0 0 0 0,-1 0 0 0 0,1 0 0 0 0,-1 0 0 0 0,1 0 0 0 0,-1 0 0 0 0,0 0 0 0 0,1 0 0 0 0,-1 0 0 0 0,0 0 0 0 0,0 0 0 0 0,1 1 0 0 0,-1-1 0 0 0,0 0 0 0 0,0 0 0 0 0,0 0 0 0 0,-1 0 0 0 0,1 0 0 0 0,0 1 0 0 0,0-1 0 0 0,-1 1-1 0 0,-8 66 66 0 0,9-68-65 0 0,-7 29 35 0 0,-2 0-1 0 0,0-1 0 0 0,-2 0 1 0 0,-1-1-1 0 0,-1-1 1 0 0,-15 22-36 0 0,64-108 32 0 0,75-73-62 0 0,-99 121 33 0 0,-8 6-4 0 0,1 1 0 0 0,0-1 1 0 0,0 1-1 0 0,0 0 1 0 0,1 1-1 0 0,-1-1 0 0 0,1 1 1 0 0,0 0-1 0 0,0 1 0 0 0,1-1 1 0 0,-1 1-1 0 0,1 1 0 0 0,-1-1 1 0 0,1 1-1 0 0,0 0 0 0 0,0 1 1 0 0,0-1-1 0 0,1 1 1 0 0,-2 4-7 0 0,0 0 1 0 0,0 0-1 0 0,0 0 0 0 0,0 1 0 0 0,-1 0 1 0 0,0 0-1 0 0,1 1 0 0 0,-1-1 0 0 0,-1 1 1 0 0,1 0-1 0 0,-1 0 0 0 0,0 1 0 0 0,0-1 1 0 0,0 1-1 0 0,-1 0 0 0 0,0 0 0 0 0,0 0 1 0 0,0 1-1 0 0,-1-1 0 0 0,0 1 1 0 0,0-1-1 0 0,-1 1 0 0 0,0-1 0 0 0,0 1 1 0 0,0 0-1 0 0,-1 3 7 0 0,8 20-62 0 0,2-31-138 0 0,59-56 157 0 0,-57 40 30 0 0,-6 8 10 0 0,-1 0 1 0 0,2 1-1 0 0,-1 0 1 0 0,1 0-1 0 0,0 1 0 0 0,0 0 1 0 0,1 0-1 0 0,0 0 1 0 0,1 1-1 0 0,-1 0 1 0 0,6-2 2 0 0,16 32-116 0 0,60 47 64 0 0,-81-69 59 0 0,1 0-1 0 0,0-1 1 0 0,0 0 0 0 0,0-1 0 0 0,-1 0 0 0 0,1-1 0 0 0,0 0 0 0 0,0 0 0 0 0,0-1 0 0 0,-1 0 0 0 0,1-1 0 0 0,-1 0 0 0 0,0 0-1 0 0,0-1 1 0 0,0 0 0 0 0,0-1 0 0 0,0 0 0 0 0,-1 0 0 0 0,0-1 0 0 0,0 0 0 0 0,4-5-7 0 0,-4 3 3 0 0,0 0 0 0 0,0-1 0 0 0,-1 1 0 0 0,0-2-1 0 0,0 1 1 0 0,-1-1 0 0 0,0 0 0 0 0,-1 0 0 0 0,0-1 0 0 0,-1 1 0 0 0,0-1 0 0 0,2-10-3 0 0,-5 18 29 0 0,-1 2-14 0 0,1 0 0 0 0,-1 1 0 0 0,1-1 0 0 0,0 0 0 0 0,-1 0 0 0 0,0 0 0 0 0,1-1 0 0 0,-1 1 1 0 0,1 0-1 0 0,-1 0 0 0 0,0 0 0 0 0,0 0 0 0 0,0 0 0 0 0,0 0 0 0 0,0 0 0 0 0,0 0 0 0 0,0 0 1 0 0,0-1-1 0 0,0 1 0 0 0,0 0 0 0 0,-1 0 0 0 0,1 0 0 0 0,0 0 0 0 0,-1 0 0 0 0,1 0 1 0 0,-1 0-1 0 0,1 0 0 0 0,-1 0 0 0 0,0 0 0 0 0,1 0 0 0 0,-1 0 0 0 0,0 1 0 0 0,1-1 0 0 0,-1 0 1 0 0,0 0-1 0 0,0 1 0 0 0,0-1-15 0 0,-5 9 102 0 0,-39 147 181 0 0,42-128-271 0 0,0-9-13 0 0,1 0 0 0 0,0 0 0 0 0,1 0 0 0 0,1 0 0 0 0,1 0-1 0 0,0 1 1 0 0,1-1 0 0 0,1-1 0 0 0,1 1 0 0 0,1 0 0 0 0,1 2 1 0 0,-5-18-12 0 0,0 0 0 0 0,0 0-1 0 0,0 0 1 0 0,1 0 0 0 0,-1 0-1 0 0,0 0 1 0 0,1-1 0 0 0,0 1-1 0 0,-1 0 1 0 0,1-1 0 0 0,0 1-1 0 0,0-1 1 0 0,0 0 0 0 0,0 0 0 0 0,0 1-1 0 0,0-1 1 0 0,0 0 0 0 0,0-1-1 0 0,0 1 1 0 0,0 0 0 0 0,1-1-1 0 0,-1 1 1 0 0,0-1 0 0 0,0 0-1 0 0,1 0 1 0 0,-1 1 0 0 0,0-2-1 0 0,1 1 1 0 0,-1 0 0 0 0,0 0 0 0 0,0-1-1 0 0,1 1 1 0 0,-1-1 0 0 0,0 0-1 0 0,0 0 1 0 0,0 1 0 0 0,0-1-1 0 0,1-1 13 0 0,77-50-1324 0 0,0-18-1653 0 0,-3-2 1 0 0,-4-4-1 0 0,36-50 2977 0 0,-89 101-297 0 0,-2-1-1 0 0,0 0 1 0 0,-2-2 0 0 0,0 0 0 0 0,-2 0-1 0 0,0-7 298 0 0,16-113 2261 0 0,-41 60 1895 0 0,11 87-4098 0 0,0 0 0 0 0,0 0 1 0 0,0 0-1 0 0,0 1 0 0 0,0-1 1 0 0,0 0-1 0 0,0 0 0 0 0,0 1 1 0 0,0-1-1 0 0,-1 0 0 0 0,1 0 0 0 0,0 1 1 0 0,-1-1-1 0 0,1 0 0 0 0,0 1 1 0 0,-1-1-1 0 0,1 0 0 0 0,-1 1 0 0 0,1-1 1 0 0,-1 1-1 0 0,1-1 0 0 0,-1 0 1 0 0,0 1-1 0 0,1 0 0 0 0,-1-1 1 0 0,0 1-1 0 0,1-1 0 0 0,-1 1 0 0 0,0 0 1 0 0,1-1-1 0 0,-1 1 0 0 0,0 0 1 0 0,0 0-1 0 0,1 0 0 0 0,-1-1 0 0 0,0 1 1 0 0,0 0-1 0 0,1 0 0 0 0,-1 0 1 0 0,0 0-1 0 0,0 0 0 0 0,0 1 1 0 0,1-1-1 0 0,-1 0 0 0 0,0 0 0 0 0,0 0 1 0 0,1 1-1 0 0,-1-1 0 0 0,0 0 1 0 0,1 1-1 0 0,-1-1 0 0 0,0 0 0 0 0,1 1 1 0 0,-1-1-1 0 0,0 1 0 0 0,1-1 1 0 0,-1 1-1 0 0,1 0 0 0 0,-1-1 1 0 0,1 1-1 0 0,-1-1 0 0 0,1 1 0 0 0,-1 0-58 0 0,-34 46 1194 0 0,-46 152 11 0 0,67-156-1121 0 0,2 1 1 0 0,1 0 0 0 0,3 1 0 0 0,2 0 0 0 0,0 35-85 0 0,5-70-2 0 0,1 0 1 0 0,0 0 0 0 0,1 0 0 0 0,0 0 0 0 0,0 0 0 0 0,1 0 0 0 0,0 0 0 0 0,1-1 0 0 0,0 1 0 0 0,1-1-1 0 0,0 1 1 0 0,0-1 0 0 0,1 0 0 0 0,0-1 0 0 0,1 1 0 0 0,0-1 0 0 0,0 0 0 0 0,1-1 0 0 0,0 1 0 0 0,0-1-1 0 0,1-1 1 0 0,-1 1 0 0 0,8 3 1 0 0,-9-9-160 0 0,0-1-1 0 0,-1 1 0 0 0,1-1 0 0 0,0-1 1 0 0,0 1-1 0 0,0-1 0 0 0,0 0 1 0 0,0 0-1 0 0,0-1 0 0 0,0 1 0 0 0,-1-1 1 0 0,1-1-1 0 0,-1 1 0 0 0,0-1 0 0 0,1 0 1 0 0,-1 0-1 0 0,0-1 0 0 0,-1 1 1 0 0,1-1-1 0 0,-1 0 0 0 0,1 0 0 0 0,-1-1 1 0 0,3-4 160 0 0,8-5-395 0 0,13-10-583 0 0</inkml:trace>
  <inkml:trace contextRef="#ctx0" brushRef="#br0" timeOffset="3960.967">3733 278 9418 0 0,'-2'10'6119'0'0,"2"-10"-6129"0"0,6 8-18 0 0,0 1 16 0 0,1 0-1 0 0,0 0 1 0 0,1-1 0 0 0,0 0-1 0 0,0-1 1 0 0,1 0-1 0 0,0 0 1 0 0,0-1-1 0 0,0 0 1 0 0,1-1-1 0 0,0 0 1 0 0,3 1 12 0 0,62 17-836 0 0,2-4 0 0 0,0-4-1 0 0,62 5 837 0 0,159-23-66 0 0,-292 3 104 0 0,0-1 0 0 0,-1-1 0 0 0,1 1 0 0 0,-1-1 0 0 0,1 1 1 0 0,-1-2-1 0 0,1 1 0 0 0,-1-1 0 0 0,0 1 0 0 0,0-1 0 0 0,0-1 0 0 0,-1 1 0 0 0,1-1 1 0 0,-1 0-1 0 0,0 0 0 0 0,0 0 0 0 0,0 0 0 0 0,0-1 0 0 0,-1 1 0 0 0,0-1 0 0 0,0 0 1 0 0,0 0-1 0 0,0-1 0 0 0,-1 1 0 0 0,0 0 0 0 0,0-1 0 0 0,-1 1-38 0 0,0-2 27 0 0,0 1 0 0 0,-1-1 0 0 0,0 1 0 0 0,0 0 0 0 0,-1-1 0 0 0,0 1 0 0 0,0 0 0 0 0,0-1 0 0 0,-1 1 0 0 0,0 0 0 0 0,0 0 0 0 0,0 0 0 0 0,-1 0 0 0 0,0 1 0 0 0,0-1 0 0 0,-1 1 0 0 0,1-1 0 0 0,-1 1 0 0 0,0 0 0 0 0,-1 1 0 0 0,1-1 0 0 0,-1 1 0 0 0,0 0 0 0 0,0 0 0 0 0,0 0 0 0 0,0 1 0 0 0,-1-1 0 0 0,-3 0-27 0 0,3 1 55 0 0,-1 1-1 0 0,0 0 0 0 0,0 0 0 0 0,0 0 0 0 0,0 1 0 0 0,-1 0 0 0 0,1 0 0 0 0,0 1 0 0 0,0 0 1 0 0,-1 0-1 0 0,1 1 0 0 0,0 0 0 0 0,0 0 0 0 0,0 1 0 0 0,0 0 0 0 0,0 0 0 0 0,0 0 0 0 0,0 1 1 0 0,1 0-1 0 0,-1 1 0 0 0,1-1 0 0 0,0 1 0 0 0,0 0 0 0 0,0 1 0 0 0,0-1 0 0 0,1 1 1 0 0,0 0-1 0 0,-2 3-54 0 0,-5 5 48 0 0,1 0 1 0 0,1 1-1 0 0,0 1 1 0 0,1 0 0 0 0,0 0-1 0 0,1 1 1 0 0,1 0-1 0 0,1 0 1 0 0,0 1 0 0 0,1-1-1 0 0,-1 10-48 0 0,2-14-5 0 0,1 1-1 0 0,0 0 0 0 0,1 1 1 0 0,0-1-1 0 0,2 0 1 0 0,-1 0-1 0 0,2 1 0 0 0,-1-1 1 0 0,2 0-1 0 0,0 1 0 0 0,0-1 1 0 0,1 0-1 0 0,1-1 1 0 0,0 1-1 0 0,1-1 0 0 0,1 1 1 0 0,-1-1-1 0 0,2-1 1 0 0,4 7 5 0 0,-5-11-5 0 0,-1 0 1 0 0,2-1 0 0 0,-1 0 0 0 0,1 0 0 0 0,0-1 0 0 0,0 0 0 0 0,0 0 0 0 0,1-1 0 0 0,-1 0 0 0 0,1 0 0 0 0,0 0 0 0 0,1-1-1 0 0,-1-1 1 0 0,0 1 0 0 0,1-1 0 0 0,0-1 0 0 0,-1 1 0 0 0,1-2 0 0 0,0 1 0 0 0,0-1 0 0 0,-1 0 0 0 0,1-1 0 0 0,0 0 0 0 0,-1 0 0 0 0,1-1-1 0 0,-1-1 1 0 0,1 1 0 0 0,-1-1 0 0 0,0 0 0 0 0,0-1 0 0 0,0 0 0 0 0,0 0 0 0 0,-1-1 0 0 0,2-1 4 0 0,-2 3 20 0 0,1-1 0 0 0,0 0-1 0 0,-1-1 1 0 0,0 0 0 0 0,0 0 0 0 0,0 0 0 0 0,-1-1 0 0 0,0 0 0 0 0,0-1 0 0 0,0 1 0 0 0,-1-1-1 0 0,0 0 1 0 0,0 0 0 0 0,-1-1 0 0 0,0 1 0 0 0,0-1 0 0 0,-1 0 0 0 0,0 0 0 0 0,0 0-1 0 0,-1-1 1 0 0,0 1 0 0 0,0-3-20 0 0,35-5 34 0 0,140-91 27 0 0,-91 50-824 0 0,2 29-6482 0 0,-73 28 5758 0 0</inkml:trace>
  <inkml:trace contextRef="#ctx0" brushRef="#br0" timeOffset="4499.011">5791 244 4065 0 0,'0'-2'977'0'0,"-5"-29"5001"0"0,-27 21-5026 0 0,-212 152-256 0 0,215-123-387 0 0,23-15-295 0 0,1-1 0 0 0,0 0 0 0 0,0 1-1 0 0,1 0 1 0 0,-1 0 0 0 0,1 1 0 0 0,0-1-1 0 0,0 1 1 0 0,0 0 0 0 0,1 0-1 0 0,-1 0 1 0 0,1 0 0 0 0,1 1 0 0 0,-1-1-1 0 0,1 1 1 0 0,0 0 0 0 0,0 0 0 0 0,0 0-1 0 0,1 0 1 0 0,0 0 0 0 0,0 0-1 0 0,1 0 1 0 0,0 0 0 0 0,0 0 0 0 0,0 0-1 0 0,1 0 1 0 0,-1 0 0 0 0,1 0 0 0 0,1 0-1 0 0,-1 0 1 0 0,1 0 0 0 0,0 0-1 0 0,1-1 1 0 0,1 5-14 0 0,102 214 34 0 0,-94-151 130 0 0,-28-73 597 0 0,-79-18 201 0 0,79 13-969 0 0,0 0-1 0 0,-1 2 0 0 0,0 0 1 0 0,0 0-1 0 0,0 2 0 0 0,0 0 1 0 0,0 1-1 0 0,0 1 0 0 0,0 0 1 0 0,-6 2 7 0 0,11 6-736 0 0,10-7-3019 0 0,2-2 2215 0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13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374 220 9570 0 0,'-37'-13'5407'0'0,"-4"48"-4155"0"0,31-6-1193 0 0,1 1 0 0 0,1 0 0 0 0,2 1 0 0 0,0-1 0 0 0,3 1 0 0 0,0 0 0 0 0,2 1 0 0 0,2-1 0 0 0,3 28-59 0 0,51 244-17 0 0,-42-250 31 0 0,29 71-1176 0 0,-41-123 641 0 0,-1-1-105 0 0,0-9-6642 0 0,3 6 5409 0 0</inkml:trace>
  <inkml:trace contextRef="#ctx0" brushRef="#br0" timeOffset="278.103">247 131 9634 0 0,'-6'-20'4486'0'0,"-14"-8"-3125"0"0,7 9-673 0 0,9 7-47 0 0,68 23-665 0 0,1-2-1 0 0,0-4 1 0 0,0-2-1 0 0,1-3 1 0 0,61-9 24 0 0,115-11-3382 0 0,-223 20 2471 0 0</inkml:trace>
  <inkml:trace contextRef="#ctx0" brushRef="#br0" timeOffset="524.236">0 509 11779 0 0,'10'-10'6039'0'0,"-7"-7"-3803"0"0,-3 17-2272 0 0,9 2-20 0 0,242 49-272 0 0,129-23-1263 0 0,-127-26-2658 0 0,-159-12 2438 0 0,-51 2 574 0 0</inkml:trace>
  <inkml:trace contextRef="#ctx0" brushRef="#br0" timeOffset="837.92">1221 111 11138 0 0,'-23'36'5930'0'0,"-9"19"-4959"0"0,24-25-888 0 0,1 0-1 0 0,2 1 1 0 0,1 0 0 0 0,1 0 0 0 0,2 0 0 0 0,1 0 0 0 0,1 0 0 0 0,2 0 0 0 0,6 27-83 0 0,-2-15-14 0 0,3 0-1 0 0,1-1 1 0 0,2-1-1 0 0,2 0 1 0 0,1-1-1 0 0,3-1 1 0 0,1 0-1 0 0,23 33 15 0 0,-42-69 11 0 0,0 0 0 0 0,0 1-1 0 0,1-1 1 0 0,-1 0 0 0 0,1 0 0 0 0,0 0-1 0 0,-1 0 1 0 0,1 0 0 0 0,1 0-1 0 0,-1-1 1 0 0,0 1 0 0 0,1-1-1 0 0,-1 1 1 0 0,1-1 0 0 0,0 0 0 0 0,-1 0-1 0 0,1 0 1 0 0,0 0 0 0 0,0-1-1 0 0,1 1 1 0 0,-1-1 0 0 0,0 0-1 0 0,0 0 1 0 0,1 0 0 0 0,-1 0-1 0 0,1 0 1 0 0,-1-1 0 0 0,1 0 0 0 0,-1 0-1 0 0,1 0 1 0 0,-1 0 0 0 0,0 0-1 0 0,1-1 1 0 0,-1 1 0 0 0,1-1-1 0 0,-1 0 1 0 0,0 0 0 0 0,1 0 0 0 0,-1 0-1 0 0,0-1 1 0 0,0 1 0 0 0,0-1-1 0 0,0 0 1 0 0,1-1-11 0 0,115-160 406 0 0,56-197-187 0 0,-114 220-196 0 0,52-140-367 0 0,-100 242-2821 0 0,-13 38 2447 0 0,0 0-383 0 0,0 0-308 0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1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39 9602 0 0,'4'-6'2519'0'0,"4"-26"1366"0"0,-9 31-3765 0 0,39 15-79 0 0,131 76-59 0 0,-133-76 1 0 0,0-1 0 0 0,1-3 0 0 0,0 0-1 0 0,1-3 1 0 0,0-1 0 0 0,0-2 0 0 0,1-1 0 0 0,-1-2 0 0 0,1-2 0 0 0,-1-2 0 0 0,7-2 17 0 0,176-31-4272 0 0,-181 26 2851 0 0,-4-3-517 0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17.8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12099 0 0,'-17'2'4551'0'0,"-8"0"-3004"0"0,8-1-1307 0 0,12 13 51 0 0,46 8-433 0 0,0-2 1 0 0,2-2-1 0 0,0-2 0 0 0,1-1 1 0 0,1-3-1 0 0,0-1 0 0 0,0-3 0 0 0,1-1 1 0 0,0-2-1 0 0,0-3 0 0 0,0-1 1 0 0,30-5 141 0 0,18 2-2188 0 0,-1-4 1 0 0,1-5-1 0 0,-1-3 1 0 0,25-11 2187 0 0,-60 10-1933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20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313 8 9994 0 0,'-73'-7'5241'0'0,"64"7"-5190"0"0,1 0-1 0 0,-1 0 1 0 0,0 1-1 0 0,1 0 0 0 0,0 0 1 0 0,-1 1-1 0 0,1 1 0 0 0,0-1 1 0 0,0 1-1 0 0,0 0 1 0 0,0 1-1 0 0,0 0 0 0 0,1 0 1 0 0,0 1-1 0 0,0 0 0 0 0,0 0 1 0 0,0 0-1 0 0,0 3-50 0 0,-4 4-19 0 0,2 1 1 0 0,0 0-1 0 0,0 0 0 0 0,1 1 0 0 0,1 0 0 0 0,1 0 1 0 0,0 1-1 0 0,0 0 0 0 0,2 0 0 0 0,-1 0 0 0 0,2 0 1 0 0,0 1-1 0 0,1 0 0 0 0,1-1 0 0 0,0 1 1 0 0,2 0-1 0 0,-1 0 0 0 0,2 0 0 0 0,0-1 0 0 0,1 1 1 0 0,0-1-1 0 0,1 1 0 0 0,5 10 19 0 0,32 111 13 0 0,-40-136-12 0 0,0 1 1 0 0,0-1-1 0 0,0 0 0 0 0,0 1 0 0 0,0-1 0 0 0,0 0 0 0 0,0 1 0 0 0,1-1 0 0 0,-1 0 0 0 0,1 0 0 0 0,-1 0 1 0 0,1 0-1 0 0,-1 0 0 0 0,1 0 0 0 0,-1-1 0 0 0,1 1 0 0 0,0 0 0 0 0,-1-1 0 0 0,1 1 0 0 0,0-1 0 0 0,-1 0 0 0 0,1 0 1 0 0,0 0-1 0 0,0 1 0 0 0,0-1 0 0 0,-1-1 0 0 0,1 1 0 0 0,0 0 0 0 0,0 0 0 0 0,-1-1 0 0 0,1 1 0 0 0,0-1 1 0 0,-1 1-1 0 0,1-1 0 0 0,0 0 0 0 0,-1 0 0 0 0,2-1-1 0 0,61-37-58 0 0,-61 37 53 0 0,240-228-1050 0 0,-122 140 995 0 0,-120 90 102 0 0,-1 0 38 0 0,0 0 24 0 0,17 133 610 0 0,-11-73-510 0 0,-5-26-173 0 0,1 1 1 0 0,2-1-1 0 0,2-1 1 0 0,1 1-1 0 0,1-1 1 0 0,2 0-1 0 0,1-1 0 0 0,2 0 1 0 0,2 1-32 0 0,-14-30-4 0 0,0 0 0 0 0,0 0 1 0 0,1 0-1 0 0,-1 0 0 0 0,1-1 0 0 0,-1 1 1 0 0,1-1-1 0 0,0 1 0 0 0,0-1 0 0 0,0 0 1 0 0,1 1-1 0 0,-1-1 0 0 0,0 0 0 0 0,1 0 0 0 0,-1-1 1 0 0,1 1-1 0 0,0-1 0 0 0,0 1 0 0 0,-1-1 1 0 0,1 0-1 0 0,0 0 0 0 0,0 0 0 0 0,0 0 1 0 0,0 0-1 0 0,0-1 0 0 0,1 0 0 0 0,-1 1 1 0 0,0-1-1 0 0,0 0 0 0 0,0-1 0 0 0,0 1 1 0 0,0 0-1 0 0,0-1 0 0 0,0 0 0 0 0,0 1 1 0 0,0-1-1 0 0,0-1 0 0 0,0 1 0 0 0,0 0 1 0 0,0-1-1 0 0,-1 1 0 0 0,1-1 0 0 0,-1 0 1 0 0,1 0-1 0 0,-1 0 0 0 0,1 0 0 0 0,-1 0 1 0 0,1-2 3 0 0,27-29-116 0 0,-2-1 0 0 0,-1-1 0 0 0,-2-1 1 0 0,-1-1-1 0 0,-2-2 0 0 0,-2 0 0 0 0,3-9 116 0 0,-5 10 8 0 0,88-208 656 0 0,-95 246-137 0 0,0 336 294 0 0,-10-249-799 0 0,4 12-15 0 0,-3 1 0 0 0,-5-1 0 0 0,-5 0-1 0 0,-4 0 1 0 0,-4-1 0 0 0,-4 0 0 0 0,-17 42-7 0 0,34-130-9 0 0,1 1 1 0 0,-1-1 0 0 0,-1 0 0 0 0,0 1 0 0 0,0-2 0 0 0,-1 1-1 0 0,0 0 1 0 0,-1-1 0 0 0,0 0 0 0 0,-1-1 0 0 0,1 1-1 0 0,-2-1 1 0 0,1 0 0 0 0,-1-1 0 0 0,0 0 0 0 0,-1 0 0 0 0,0-1-1 0 0,0 0 1 0 0,0 0 0 0 0,0-1 0 0 0,-1 0 0 0 0,-5 1 8 0 0,6-8-1 0 0,-1 0 0 0 0,1-1 0 0 0,-1 0 0 0 0,1 0-1 0 0,0-1 1 0 0,0 0 0 0 0,1-1 0 0 0,-1 0 0 0 0,1 0 0 0 0,0-1 0 0 0,0 0 0 0 0,1 0 0 0 0,-1-1 0 0 0,2 0 0 0 0,-1 0 0 0 0,1-1 0 0 0,0 1 0 0 0,0-1 0 0 0,1-1 0 0 0,0 1 0 0 0,1-1 0 0 0,-3-7 1 0 0,-2 2 8 0 0,-20-38 128 0 0,2-2-1 0 0,2 0 1 0 0,-16-57-136 0 0,36 98 31 0 0,1 0 0 0 0,0-1 0 0 0,1 0 0 0 0,0 0 0 0 0,1 1 0 0 0,1-1 0 0 0,0-1 0 0 0,1 1 0 0 0,1 0 0 0 0,0 0 0 0 0,3-13-31 0 0,0 20-19 0 0,0 0-1 0 0,0 1 1 0 0,1-1 0 0 0,-1 1-1 0 0,2 0 1 0 0,-1 0 0 0 0,1 1-1 0 0,-1 0 1 0 0,2 0 0 0 0,-1 0-1 0 0,0 0 1 0 0,1 1 0 0 0,0 0-1 0 0,0 1 1 0 0,0 0 0 0 0,0 0 0 0 0,1 0-1 0 0,-1 1 1 0 0,1 0 0 0 0,0 0-1 0 0,4 0 20 0 0,17-7-153 0 0,121-35-1798 0 0,67-26-5500 0 0,-180 53 5340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21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282 739 9506 0 0,'-24'-48'4755'0'0,"19"42"-4654"0"0,0 1 1 0 0,0 0-1 0 0,-1 0 1 0 0,1 0-1 0 0,-1 1 1 0 0,0-1-1 0 0,0 2 1 0 0,-1-1-1 0 0,1 1 1 0 0,-1 0-1 0 0,0 0 1 0 0,0 0-1 0 0,0 1 1 0 0,0 0-1 0 0,-5 0-101 0 0,6 2-4 0 0,1 0 0 0 0,-1 1-1 0 0,0 0 1 0 0,1 0-1 0 0,-1 0 1 0 0,0 1-1 0 0,1 0 1 0 0,0 0 0 0 0,-1 0-1 0 0,1 1 1 0 0,0-1-1 0 0,0 1 1 0 0,0 0-1 0 0,1 1 1 0 0,-1-1 0 0 0,1 1-1 0 0,0 0 1 0 0,0 0-1 0 0,0 1 1 0 0,0-1-1 0 0,1 1 1 0 0,0-1-1 0 0,0 1 1 0 0,0 0 0 0 0,0 0-1 0 0,1 1 1 0 0,0-1-1 0 0,-1 3 5 0 0,-4 17-25 0 0,1 0-1 0 0,1 0 0 0 0,2 1 1 0 0,0 0-1 0 0,1 0 1 0 0,2 0-1 0 0,1 0 0 0 0,0 0 1 0 0,2 0-1 0 0,2 0 0 0 0,0-1 1 0 0,1 1-1 0 0,2-1 1 0 0,6 16 25 0 0,-11-36 1 0 0,1 1 0 0 0,-1-1 1 0 0,1 1-1 0 0,-1-1 1 0 0,2 0-1 0 0,-1 0 1 0 0,0-1-1 0 0,1 1 1 0 0,0-1-1 0 0,0 0 0 0 0,0 0 1 0 0,1-1-1 0 0,-1 0 1 0 0,1 0-1 0 0,0 0 1 0 0,-1 0-1 0 0,2-1 1 0 0,-1 0-1 0 0,0 0 0 0 0,0-1 1 0 0,0 0-1 0 0,1 0 1 0 0,-1 0-1 0 0,1-1 1 0 0,-1 0-1 0 0,1 0 1 0 0,-1 0-1 0 0,0-1 0 0 0,1 0 1 0 0,-1 0-1 0 0,0-1 1 0 0,0 0-1 0 0,0 0 1 0 0,0 0-1 0 0,0-1 0 0 0,0 0 1 0 0,4-3-2 0 0,33-19-106 0 0,-2-3 0 0 0,0-1 0 0 0,-3-2 0 0 0,0-1 0 0 0,-2-2 0 0 0,-1-2 0 0 0,-2-1 0 0 0,-2-2 0 0 0,16-26 106 0 0,-21 25-164 0 0,-2-1-1 0 0,-1-1 1 0 0,-2-1-1 0 0,-3 0 0 0 0,-1-2 1 0 0,-2 0-1 0 0,7-36 165 0 0,-8 34 232 0 0,-2-2 0 0 0,-2 1 0 0 0,-2-1 0 0 0,-2 0 0 0 0,-3-1 0 0 0,-2-38-232 0 0,-30 19 1053 0 0,-9 107-849 0 0,24-7-187 0 0,1 1 0 0 0,1 0 0 0 0,1 1-1 0 0,2 0 1 0 0,2 0 0 0 0,1 1 0 0 0,1 0 0 0 0,2 0 0 0 0,2 0 0 0 0,1 21-17 0 0,-1 1 53 0 0,2 0 0 0 0,2-1 0 0 0,3 0 0 0 0,2 0 0 0 0,2 0 0 0 0,3-1 0 0 0,2 0 0 0 0,16 33-53 0 0,23 2-634 0 0,-51-86 414 0 0,0 0-1 0 0,0 0 1 0 0,1 0 0 0 0,-1 0 0 0 0,1-1 0 0 0,0 1-1 0 0,-1-1 1 0 0,1 0 0 0 0,0 0 0 0 0,1 0 0 0 0,-1 0-1 0 0,0-1 1 0 0,0 0 0 0 0,1 0 0 0 0,-1 0 0 0 0,1 0-1 0 0,-1-1 1 0 0,1 0 0 0 0,-1 0 0 0 0,1 0 0 0 0,3-1 220 0 0,15-4-1606 0 0</inkml:trace>
  <inkml:trace contextRef="#ctx0" brushRef="#br0" timeOffset="340.126">1092 786 9786 0 0,'5'-19'4671'0'0,"-10"0"-3336"0"0,4-20-719 0 0,115-74-1258 0 0,-101 103 559 0 0,0-1-1 0 0,-1-1 1 0 0,0 0-1 0 0,0 0 1 0 0,-2-1-1 0 0,0-1 1 0 0,0 0-1 0 0,-1 0 1 0 0,-1-1-1 0 0,0 0 1 0 0,-1 0-1 0 0,-1-1 1 0 0,-1 1-1 0 0,0-2 1 0 0,-1 1 0 0 0,0 0-1 0 0,0-13 84 0 0,-4 27 30 0 0,-1 1 1 0 0,0 0-1 0 0,0-1 1 0 0,0 1-1 0 0,0 0 0 0 0,0-1 1 0 0,0 1-1 0 0,0 0 0 0 0,0 0 1 0 0,0 0-1 0 0,-1 0 0 0 0,1 0 1 0 0,0 0-1 0 0,-1 0 1 0 0,1 0-1 0 0,-1 1 0 0 0,1-1 1 0 0,-1 1-1 0 0,1-1 0 0 0,-1 1 1 0 0,1-1-1 0 0,-1 1 0 0 0,1 0 1 0 0,-1 0-1 0 0,0-1 1 0 0,1 1-1 0 0,-1 1 0 0 0,0-1 1 0 0,1 0-1 0 0,-1 0 0 0 0,1 0 1 0 0,-1 1-1 0 0,1-1 0 0 0,-1 1 1 0 0,1-1-1 0 0,-1 1 1 0 0,1 0-1 0 0,-1 0 0 0 0,1 0 1 0 0,0-1-1 0 0,-1 1 0 0 0,1 0 1 0 0,0 1-1 0 0,0-1 1 0 0,0 0-1 0 0,0 0 0 0 0,0 0 1 0 0,0 1-1 0 0,-1 0-30 0 0,1-2-36 0 0,-66 74 865 0 0,53-49-731 0 0,1 1 0 0 0,1 0 1 0 0,2 1-1 0 0,0 0 1 0 0,2 0-1 0 0,1 1 0 0 0,1 1 1 0 0,1-1-1 0 0,2 1 1 0 0,1-1-1 0 0,1 1 0 0 0,1 0 1 0 0,2 0-1 0 0,1 0-98 0 0,-1-10-13 0 0,2-1 0 0 0,0 0 0 0 0,2 0 0 0 0,0 0 0 0 0,0-1-1 0 0,2 0 1 0 0,0 0 0 0 0,1-1 0 0 0,0 0 0 0 0,2 0 0 0 0,0-1 0 0 0,9 9 13 0 0,-17-19-143 0 0,1-1 0 0 0,0 0 0 0 0,0-1 0 0 0,0 1 0 0 0,0-1 1 0 0,0 0-1 0 0,1 0 0 0 0,-1 0 0 0 0,1 0 0 0 0,0-1 0 0 0,0 0 0 0 0,0 0 1 0 0,0 0-1 0 0,0-1 0 0 0,0 1 0 0 0,1-1 0 0 0,-1 0 0 0 0,0-1 0 0 0,1 1 1 0 0,-1-1-1 0 0,1 0 0 0 0,-1-1 0 0 0,0 1 0 0 0,1-1 0 0 0,-1 0 0 0 0,0-1 0 0 0,0 1 1 0 0,0-1-1 0 0,0 0 0 0 0,0 0 0 0 0,0 0 0 0 0,4-3 143 0 0,22-14-1169 0 0</inkml:trace>
  <inkml:trace contextRef="#ctx0" brushRef="#br0" timeOffset="697.953">2267 451 2080 0 0,'-2'-4'857'0'0,"-1"-2"-657"0"0,3 4-248 0 0,-2 0-32 0 0,0 0-208 0 0,1 1 208 0 0,-1-1-192 0 0,0 0-89 0 0</inkml:trace>
  <inkml:trace contextRef="#ctx0" brushRef="#br0" timeOffset="962.727">2111 330 3513 0 0,'-12'1'735'0'0,"1"1"1"0"0,-1 0-1 0 0,1 1 0 0 0,0 0 1 0 0,0 1-1 0 0,0 0 1 0 0,0 1-1 0 0,1 0 0 0 0,-1 0 1 0 0,1 1-1 0 0,1 1 1 0 0,-7 5-736 0 0,4-3 278 0 0,1 1 0 0 0,0 1 0 0 0,0 0 1 0 0,1 1-1 0 0,1 0 0 0 0,0 0 0 0 0,0 1 0 0 0,2 0 1 0 0,-1 0-1 0 0,2 1 0 0 0,-1 0 0 0 0,2 0 1 0 0,0 1-1 0 0,-2 13-278 0 0,-1 21 133 0 0,2 0 0 0 0,3 1 0 0 0,2 0-1 0 0,2 0 1 0 0,2 0 0 0 0,9 48-133 0 0,-11-95 21 0 0,-1 0 1 0 0,0 0-1 0 0,0 0 0 0 0,0-1 0 0 0,-1 1 0 0 0,1 0 0 0 0,-1 0 0 0 0,0 0 0 0 0,1-1 1 0 0,-1 1-1 0 0,0 0 0 0 0,-1-1 0 0 0,1 1 0 0 0,0 0 0 0 0,-1-1 0 0 0,1 0 1 0 0,-1 1-1 0 0,0-1 0 0 0,0 0 0 0 0,0 0 0 0 0,0 0 0 0 0,0 0 0 0 0,0 0 0 0 0,-1-1 1 0 0,1 1-1 0 0,0-1 0 0 0,-1 1 0 0 0,0-1 0 0 0,1 0 0 0 0,-1 0 0 0 0,0 0 0 0 0,1 0 1 0 0,-1-1-1 0 0,0 1 0 0 0,0-1 0 0 0,0 1 0 0 0,0-1 0 0 0,1 0 0 0 0,-1 0 1 0 0,0 0-1 0 0,0-1 0 0 0,0 1 0 0 0,0-1 0 0 0,1 1 0 0 0,-2-2-21 0 0,-24 5-389 0 0,0 2 0 0 0,1 0 0 0 0,0 2 0 0 0,0 1 0 0 0,1 1 0 0 0,0 1 0 0 0,1 1 0 0 0,0 2 0 0 0,0 0 0 0 0,-7 8 389 0 0,1-2-1048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19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1035 10002 0 0,'0'0'108'0'0,"-1"0"1"0"0,1 0-1 0 0,0 0 0 0 0,-1 0 0 0 0,1 0 0 0 0,0 0 0 0 0,0 0 1 0 0,-1 0-1 0 0,1 0 0 0 0,0 0 0 0 0,-1 0 0 0 0,1 0 1 0 0,0 0-1 0 0,-1 0 0 0 0,1 0 0 0 0,0 0 0 0 0,-1 0 1 0 0,1 0-1 0 0,0 0 0 0 0,-1 0 0 0 0,1 1 0 0 0,0-1 1 0 0,0 0-1 0 0,-1 0 0 0 0,1 0 0 0 0,0 0 0 0 0,0 1 1 0 0,-1-1-1 0 0,1 0 0 0 0,0 0 0 0 0,0 1 0 0 0,0-1 1 0 0,-1 0-1 0 0,1 0 0 0 0,0 1 0 0 0,0-1 0 0 0,0 0 0 0 0,0 1 1 0 0,0-1-1 0 0,0 0 0 0 0,0 1 0 0 0,0-1 0 0 0,0 0 1 0 0,-1 1-1 0 0,1-1 0 0 0,0 0 0 0 0,0 1 0 0 0,1-1 1 0 0,-1 0-1 0 0,0 0 0 0 0,0 1 0 0 0,0-1 0 0 0,0 0 1 0 0,0 1-1 0 0,0-1-108 0 0,8-16 146 0 0,8-2-143 0 0,0 0 0 0 0,-1-1 0 0 0,-1 0 0 0 0,-1-1 0 0 0,0-1 0 0 0,-2 0 0 0 0,0-1 0 0 0,-2 0 0 0 0,0 0 0 0 0,-2-1 0 0 0,0 0 0 0 0,-2 0 0 0 0,0-1 0 0 0,-1 0 0 0 0,-2 0 0 0 0,-1 0 0 0 0,0-7-3 0 0,-2 25 7 0 0,0 0 0 0 0,0 0 0 0 0,0 0 0 0 0,-1 1 0 0 0,0-1 1 0 0,0 0-1 0 0,0 1 0 0 0,-1-1 0 0 0,0 1 0 0 0,0-1 0 0 0,0 1 0 0 0,-1 0 0 0 0,1 1 0 0 0,-1-1 0 0 0,-1 1 0 0 0,1-1 0 0 0,0 1 0 0 0,-1 0 0 0 0,0 1 1 0 0,0-1-1 0 0,0 1 0 0 0,0 0 0 0 0,-1 0 0 0 0,1 1 0 0 0,-1 0 0 0 0,0-1 0 0 0,0 2 0 0 0,0-1 0 0 0,0 1 0 0 0,0 0 0 0 0,0 0 0 0 0,0 1 0 0 0,0 0-6 0 0,-7-2 12 0 0,0 2 0 0 0,-1 0 0 0 0,1 1 1 0 0,0 0-1 0 0,0 1 0 0 0,0 0 1 0 0,1 1-1 0 0,-1 0 0 0 0,1 1 0 0 0,-1 1 1 0 0,1 0-1 0 0,0 0 0 0 0,1 2 1 0 0,0-1-1 0 0,-1 1 0 0 0,2 1 1 0 0,-1 0-1 0 0,1 0 0 0 0,1 1 0 0 0,0 0 1 0 0,0 1-1 0 0,0 0 0 0 0,2 1 1 0 0,-1-1-1 0 0,1 1 0 0 0,1 1 1 0 0,0-1-1 0 0,0 1 0 0 0,1 0 0 0 0,1 1 1 0 0,0-1-1 0 0,0 1 0 0 0,2 0 1 0 0,-1 0-1 0 0,1 8-13 0 0,18 86-1159 0 0,-14-101 868 0 0,0 0 0 0 0,1 1 0 0 0,0-1 1 0 0,0 0-1 0 0,1-1 0 0 0,-1 1 0 0 0,1-1 0 0 0,1 1 0 0 0,-1-1 0 0 0,1 0 0 0 0,0-1 0 0 0,0 1 0 0 0,0-1 0 0 0,0 0 0 0 0,1 0 0 0 0,0-1 0 0 0,0 0 0 0 0,0 0 0 0 0,0 0 0 0 0,0-1 0 0 0,0 1 0 0 0,4-1 291 0 0,17 5-1239 0 0</inkml:trace>
  <inkml:trace contextRef="#ctx0" brushRef="#br0" timeOffset="341.82">1385 125 4281 0 0,'-86'-94'6991'0'0,"79"90"-6849"0"0,0 0 0 0 0,1 0-1 0 0,-2 1 1 0 0,1 0 0 0 0,0 0-1 0 0,-1 1 1 0 0,1 0 0 0 0,-1 0-1 0 0,0 1 1 0 0,1 0 0 0 0,-1 0 0 0 0,0 1-1 0 0,0 0 1 0 0,0 0 0 0 0,0 1-1 0 0,1 0 1 0 0,-1 0 0 0 0,0 1-1 0 0,1 0 1 0 0,-1 0 0 0 0,1 1-1 0 0,-1 0 1 0 0,-1 1-142 0 0,-9 6 77 0 0,1 0 0 0 0,0 2 0 0 0,1 0 1 0 0,1 0-1 0 0,0 2 0 0 0,0 0 0 0 0,1 0 0 0 0,1 2 0 0 0,1-1 0 0 0,0 2 0 0 0,1-1 0 0 0,1 2 0 0 0,0-1 0 0 0,1 2 1 0 0,1-1-1 0 0,-3 14-77 0 0,3-5 4 0 0,2 0-1 0 0,1 1 1 0 0,1-1 0 0 0,1 1 0 0 0,1 0 0 0 0,2 1 0 0 0,1-1-1 0 0,2 11-3 0 0,10 62 18 0 0,5-2-1 0 0,4 0 1 0 0,22 59-18 0 0,21 91 25 0 0,-47-19-2651 0 0,-16-197-546 0 0,-2-32 1603 0 0</inkml:trace>
  <inkml:trace contextRef="#ctx0" brushRef="#br0" timeOffset="586.548">735 903 8626 0 0,'-4'-24'5585'0'0,"1"3"-4601"0"0,22 22-1013 0 0,37 5-14 0 0,43 6-795 0 0,1-4 0 0 0,95-5 838 0 0,36-21-4197 0 0,-165 14 2605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18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506 168 7954 0 0,'-14'127'4029'0'0,"-7"95"-3645"0"0,16 424-2062 0 0,9-535-1428 0 0,-3-93 2100 0 0</inkml:trace>
  <inkml:trace contextRef="#ctx0" brushRef="#br0" timeOffset="277.157">800 1 8098 0 0,'-10'2'5921'0'0,"-7"121"-5070"0"0,40 109-634 0 0,11-2 1 0 0,36 119-218 0 0,-21-78-1737 0 0,-58-228-3222 0 0,8-43 3685 0 0,-1-1-396 0 0</inkml:trace>
  <inkml:trace contextRef="#ctx0" brushRef="#br0" timeOffset="524.265">79 697 8378 0 0,'-19'-8'2639'0'0,"-41"-26"-916"0"0,68 25-1606 0 0,457 48 498 0 0,1-69-808 0 0,-353 22-3085 0 0,-97 7 2111 0 0</inkml:trace>
  <inkml:trace contextRef="#ctx0" brushRef="#br0" timeOffset="755.294">159 926 10418 0 0,'-4'2'1727'0'0,"3"-1"-1581"0"0,0 0 1 0 0,0-1-1 0 0,0 1 0 0 0,0 0 1 0 0,-1 0-1 0 0,1-1 0 0 0,0 1 1 0 0,-1-1-1 0 0,1 1 0 0 0,0-1 0 0 0,-1 0 1 0 0,1 1-1 0 0,-1-1 0 0 0,1 0 1 0 0,0 0-1 0 0,-1 0 0 0 0,1 0 1 0 0,-1 0-1 0 0,1 0 0 0 0,-1-1 0 0 0,1 1 1 0 0,0 0-1 0 0,-1-1 0 0 0,1 1 1 0 0,0-1-1 0 0,-1 1 0 0 0,1-1 0 0 0,0 0 1 0 0,0 1-1 0 0,-1-1 0 0 0,1 0 1 0 0,0 0-1 0 0,0 0-146 0 0,1 0 119 0 0,0 1-81 0 0,0 0-54 0 0,0 0-17 0 0,9 4-10 0 0,35 10 27 0 0,0-2-1 0 0,1-1 0 0 0,1-3 1 0 0,-1-2-1 0 0,1-1 0 0 0,13-3 17 0 0,39-1-433 0 0,0-6 0 0 0,0-3 1 0 0,15-7 432 0 0,287-73-5841 0 0,-319 68 3836 0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16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240 869 7058 0 0,'-134'-209'4926'0'0,"45"142"-3074"0"0,88 68-1828 0 0,0-1 0 0 0,0 0 0 0 0,0 1 0 0 0,0 0 0 0 0,0-1 0 0 0,1 1 0 0 0,-1-1 0 0 0,0 1 0 0 0,0 0 0 0 0,0 0-1 0 0,1-1 1 0 0,-1 1 0 0 0,0 0 0 0 0,1 0 0 0 0,-1 0 0 0 0,0 0 0 0 0,1 0 0 0 0,-1 0 0 0 0,1 0 0 0 0,0 0 0 0 0,-1 0 0 0 0,1 0 0 0 0,0 0 0 0 0,0 0-1 0 0,-1 0 1 0 0,1 0 0 0 0,0 0 0 0 0,0 1 0 0 0,0-1 0 0 0,1 0 0 0 0,-1 0 0 0 0,0 0 0 0 0,0 0 0 0 0,0 0 0 0 0,1 0 0 0 0,-1 0 0 0 0,1 0 0 0 0,-1 1-24 0 0,1 5 30 0 0,1 49 33 0 0,4-1-1 0 0,1 0 0 0 0,3 0 0 0 0,3-1 0 0 0,2 0 0 0 0,15 36-62 0 0,38 69 129 0 0,-55-135 646 0 0,-9-35-733 0 0,30-102 34 0 0,4-71-37 0 0,13-109-23 0 0,-29 30-15 0 0,42 369-247 0 0,-44-72 251 0 0,-11-16-3 0 0,0-1 1 0 0,1 0 0 0 0,1 0-1 0 0,1-2 1 0 0,0 1 0 0 0,1-1 0 0 0,1-1-1 0 0,0 0 1 0 0,0-1 0 0 0,2-1-1 0 0,3 3-2 0 0,-13-13 6 0 0,0 1-1 0 0,0-1 0 0 0,0 0 0 0 0,0-1 0 0 0,1 0 1 0 0,-1 0-1 0 0,0 0 0 0 0,1 0 0 0 0,-1-1 0 0 0,0 0 0 0 0,1 0 1 0 0,-1-1-1 0 0,0 0 0 0 0,1 0 0 0 0,-1-1 0 0 0,0 1 0 0 0,0-1 1 0 0,0-1-1 0 0,0 1 0 0 0,0-1 0 0 0,-1 0 0 0 0,1 0 1 0 0,0-1-6 0 0,122-98 142 0 0,-108 83-136 0 0,103-131-20 0 0,-104 123 9 0 0,0 0 0 0 0,1 2 0 0 0,2 0 0 0 0,0 2 0 0 0,2 0 0 0 0,6-4 5 0 0,-29 26 0 0 0,0 1-1 0 0,0-1 1 0 0,0 0-1 0 0,0 0 0 0 0,0 1 1 0 0,0-1-1 0 0,0 0 1 0 0,0 1-1 0 0,0-1 1 0 0,1 1-1 0 0,-1-1 0 0 0,0 1 1 0 0,0 0-1 0 0,0 0 1 0 0,1-1-1 0 0,-1 1 0 0 0,0 0 1 0 0,0 0-1 0 0,1 0 1 0 0,-1 0-1 0 0,0 0 0 0 0,0 1 1 0 0,1-1-1 0 0,-1 0 1 0 0,0 0-1 0 0,0 1 0 0 0,0-1 1 0 0,1 1-1 0 0,-1-1 1 0 0,0 1-1 0 0,0 0 0 0 0,0-1 1 0 0,0 1-1 0 0,0 0 1 0 0,0 0-1 0 0,0 0 0 0 0,0-1 1 0 0,-1 1-1 0 0,1 0 1 0 0,0 0-1 0 0,0 0 0 0 0,-1 1 1 0 0,1-1-1 0 0,-1 0 1 0 0,1 0-1 0 0,0 0 1 0 0,17 62 139 0 0,-16-53-115 0 0,34 177 321 0 0,77 307-287 0 0,-112-485-271 0 0,2 0-1 0 0,-1 0 0 0 0,1 0 0 0 0,1-1 1 0 0,-1 1-1 0 0,1-1 0 0 0,1 0 1 0 0,0 0-1 0 0,0 0 0 0 0,0-1 1 0 0,1 0-1 0 0,0 0 0 0 0,1 0 0 0 0,-1 0 1 0 0,1-1-1 0 0,0-1 0 0 0,1 1 1 0 0,0-1-1 0 0,0 0 0 0 0,0-1 1 0 0,6 3 213 0 0,15 0-1209 0 0</inkml:trace>
  <inkml:trace contextRef="#ctx0" brushRef="#br0" timeOffset="1241.178">445 380 4609 0 0,'-1'-3'164'0'0,"0"1"0"0"0,0 0 1 0 0,0 0-1 0 0,0 0 0 0 0,0 0 0 0 0,0 0 0 0 0,0 1 1 0 0,-1-1-1 0 0,1 0 0 0 0,-1 0 0 0 0,1 1 0 0 0,-1-1 1 0 0,0 1-1 0 0,1 0 0 0 0,-1-1 0 0 0,0 1 0 0 0,0 0 1 0 0,0 0-1 0 0,0 0 0 0 0,0 0 0 0 0,0 0 0 0 0,-1 1 1 0 0,1-1-1 0 0,0 1 0 0 0,0-1 0 0 0,0 1 0 0 0,-1 0 1 0 0,1 0-1 0 0,0 0 0 0 0,0 0 0 0 0,-1 0 0 0 0,1 0 1 0 0,0 1-1 0 0,0-1 0 0 0,-1 1 0 0 0,1-1 0 0 0,0 1 1 0 0,0 0-1 0 0,0 0 0 0 0,0 0 0 0 0,0 0 0 0 0,0 0 1 0 0,0 1-1 0 0,1-1 0 0 0,-1 1 0 0 0,0-1 0 0 0,1 1 0 0 0,-1-1 1 0 0,0 2-165 0 0,-4 10 93 0 0,1 0 0 0 0,-1 0 0 0 0,2 1 0 0 0,0 0 0 0 0,1 0 1 0 0,0 0-1 0 0,1 0 0 0 0,1 1 0 0 0,0-1 0 0 0,1 0 0 0 0,1 5-93 0 0,-3 22 63 0 0,-2 345 29 0 0,20-101 77 0 0,-15-283-155 0 0,-1 0 0 0 0,0-1 0 0 0,1 1-1 0 0,-1 0 1 0 0,0 0 0 0 0,0 0 0 0 0,0 0 0 0 0,-1-1 0 0 0,1 1 0 0 0,0 0 0 0 0,-1 0-1 0 0,1-1 1 0 0,-1 1 0 0 0,1 0 0 0 0,-1-1 0 0 0,0 1 0 0 0,0 0 0 0 0,0-1 0 0 0,0 1-1 0 0,0-1 1 0 0,0 1 0 0 0,0-1 0 0 0,-1 0 0 0 0,1 0 0 0 0,0 1 0 0 0,-1-1-1 0 0,1 0 1 0 0,-1 0 0 0 0,1 0 0 0 0,-1 0 0 0 0,1-1 0 0 0,-1 1 0 0 0,0 0 0 0 0,1-1-1 0 0,-1 1 1 0 0,0-1 0 0 0,0 1 0 0 0,0-1 0 0 0,1 0 0 0 0,-1 0 0 0 0,0 0 0 0 0,0 0-1 0 0,0 0 1 0 0,1 0 0 0 0,-2-1-14 0 0,-4 3 30 0 0,-18-19 244 0 0,-14-136-227 0 0,37-104-30 0 0,9 40-9 0 0,-9-99 86 0 0,35 254-173 0 0,3 64 128 0 0,91 123 222 0 0,-116-107-258 0 0,2-1-1 0 0,0-1 1 0 0,1 0-1 0 0,0 0 1 0 0,2-2 0 0 0,-1 0-1 0 0,2 0 1 0 0,0-2 0 0 0,0 0-1 0 0,1-1 1 0 0,1 0 0 0 0,0-2-1 0 0,0 0 1 0 0,1-2-1 0 0,0 0 1 0 0,0-1 0 0 0,1-1-1 0 0,-1 0 1 0 0,19 0-13 0 0,24 0 22 0 0,-49-2-8 0 0,0-1 0 0 0,1 0 1 0 0,-1-1-1 0 0,1-1 0 0 0,0 0 1 0 0,-1-1-1 0 0,1-1 0 0 0,-1 0 0 0 0,0-1 1 0 0,0 0-1 0 0,0-1 0 0 0,0-1 0 0 0,0 0 1 0 0,-1-1-1 0 0,12-7-14 0 0,7-13 29 0 0,-1 0 0 0 0,-2-2 0 0 0,0-1 0 0 0,-3-1 0 0 0,0-2 0 0 0,-2 0 0 0 0,-1-2 0 0 0,-2 0 0 0 0,-1-2 0 0 0,-2 0 0 0 0,-1-1 0 0 0,6-23-29 0 0,22-96 135 0 0,-30 197-82 0 0,3 93 321 0 0,18 368 231 0 0,-27-419-441 0 0,-4 0 0 0 0,-4 0 0 0 0,-4 0 0 0 0,-5 24-164 0 0,7-103-8 0 0,0 0-17 0 0,0 0 0 0 0,0-1-1 0 0,1 1 1 0 0,-1 0 0 0 0,1 0-1 0 0,0 0 1 0 0,0 0 0 0 0,0 0-1 0 0,0-1 1 0 0,1 1 0 0 0,-1 0-1 0 0,1 0 1 0 0,0 0-1 0 0,0-1 1 0 0,1 1 0 0 0,-1 0-1 0 0,1-1 1 0 0,-1 1 0 0 0,1-1-1 0 0,0 0 1 0 0,1 0 0 0 0,0 2 25 0 0,-1-4-420 0 0,-2-1-156 0 0,0 0-299 0 0,1 0-271 0 0,108-17-4503 0 0,-82 16 3896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03:49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110 776 1024 0 0,'-25'21'776'0'0,"25"-20"-736"0"0,0-1-1 0 0,0 0-4 0 0,0 0 3 0 0,0 0 2 0 0,0 0-2 0 0,0 0-9 0 0,51 0 135 0 0,-40-3-150 0 0,-1 0-1 0 0,0-1 1 0 0,0 0 0 0 0,0-1-1 0 0,-1 0 1 0 0,0 0-1 0 0,0-1 1 0 0,0 0 0 0 0,0-1-1 0 0,-1 0 1 0 0,0 0-1 0 0,-1-1 1 0 0,1 0 0 0 0,-1 0-1 0 0,2-5-13 0 0,-3-1 91 0 0,-1 1-1 0 0,0-1 1 0 0,-1 0 0 0 0,0 0-1 0 0,-1-1 1 0 0,-1 1 0 0 0,0-1-1 0 0,-1 0 1 0 0,-1 1-1 0 0,0-1 1 0 0,-1 0 0 0 0,-1 1-1 0 0,0-1 1 0 0,-1 1 0 0 0,-1 0-1 0 0,0 0 1 0 0,0 0-1 0 0,-2 0 1 0 0,1 1 0 0 0,-2-1-1 0 0,0 2 1 0 0,-1-1 0 0 0,-4-6-91 0 0,10 18 7 0 0,1-1 0 0 0,-1 0 0 0 0,1 0 0 0 0,-1 0 0 0 0,0 1 0 0 0,0-1 0 0 0,0 1 0 0 0,0-1 0 0 0,0 1 0 0 0,0 0 0 0 0,0 0 0 0 0,0 0 0 0 0,-1 0 0 0 0,1 0 0 0 0,0 0 1 0 0,0 1-1 0 0,-1-1 0 0 0,1 1 0 0 0,-1 0 0 0 0,1 0 0 0 0,0-1 0 0 0,-1 2 0 0 0,1-1 0 0 0,-1 0 0 0 0,1 0 0 0 0,0 1 0 0 0,-1-1 0 0 0,1 1 0 0 0,0 0 0 0 0,-1 0 0 0 0,1-1 0 0 0,0 2 1 0 0,0-1-1 0 0,0 0 0 0 0,0 0 0 0 0,0 1 0 0 0,0-1 0 0 0,0 1 0 0 0,0-1 0 0 0,1 1 0 0 0,-1 0-7 0 0,-67 85 158 0 0,63-77-92 0 0,-5 5 24 0 0,1 1 0 0 0,0 1 0 0 0,1 0-1 0 0,1 0 1 0 0,1 1 0 0 0,0 0 0 0 0,2 0 0 0 0,0 1 0 0 0,1-1-1 0 0,0 1 1 0 0,1 4-90 0 0,3-20 24 0 0,0 1 0 0 0,0-1 1 0 0,0 1-1 0 0,1-1 0 0 0,-1 0 0 0 0,1 1 0 0 0,0-1 0 0 0,0 1 0 0 0,0-1 0 0 0,0 0 0 0 0,0 0 0 0 0,1 0 0 0 0,-1 0 0 0 0,1 0 1 0 0,0 0-1 0 0,0 0 0 0 0,0 0 0 0 0,0-1 0 0 0,1 1 0 0 0,-1-1 0 0 0,1 1 0 0 0,0-1 0 0 0,-1 0 0 0 0,1 0 0 0 0,0 0 0 0 0,0-1 0 0 0,0 1 1 0 0,0-1-1 0 0,1 1 0 0 0,-1-1 0 0 0,0 0 0 0 0,0 0 0 0 0,1-1 0 0 0,-1 1 0 0 0,2-1-24 0 0,12-5 16 0 0,-1-1 1 0 0,1-1-1 0 0,-1 0 0 0 0,-1-2 0 0 0,1 1 0 0 0,-1-2 1 0 0,-1 0-1 0 0,0-1 0 0 0,0 0 0 0 0,-1-1 1 0 0,-1-1-1 0 0,6-6-16 0 0,5-7 14 0 0,-16 18-13 0 0,-1 1 0 0 0,1-1 0 0 0,0 1 0 0 0,1 0 0 0 0,-1 0 0 0 0,1 1 0 0 0,1 0 0 0 0,-1 1 0 0 0,1 0 0 0 0,0 0 0 0 0,8-3-1 0 0,3 61 387 0 0,-5 51-214 0 0,44-115-38 0 0,22-61-120 0 0,-69 60-16 0 0,-4 3-2 0 0,-1 0 1 0 0,2 0-1 0 0,-1 1 1 0 0,1 0-1 0 0,0 1 1 0 0,1 0-1 0 0,-1 1 1 0 0,2-1-1 0 0,-1 2 1 0 0,0 0-1 0 0,1 0 1 0 0,0 1-1 0 0,0 0 1 0 0,1 0-1 0 0,3 1 3 0 0,-12 4-1 0 0,1 1 0 0 0,-1 0 0 0 0,0-1 0 0 0,0 1 0 0 0,0 1 0 0 0,0-1 0 0 0,0 0 0 0 0,0 1 0 0 0,-1-1 0 0 0,1 1 0 0 0,-1 0 0 0 0,1 0 0 0 0,-1 0 0 0 0,0 0 0 0 0,-1 0 0 0 0,1 1 0 0 0,0-1 0 0 0,-1 0 0 0 0,0 1 0 0 0,0-1 0 0 0,0 1 0 0 0,0 0 0 0 0,0-1 0 0 0,-1 1 0 0 0,1 1 1 0 0,4 12 6 0 0,11 41 73 0 0,40-113-19 0 0,-55 55-60 0 0,0-1 1 0 0,-1 1-1 0 0,1 0 1 0 0,0-1-1 0 0,0 1 0 0 0,-1 0 1 0 0,1 0-1 0 0,0-1 1 0 0,0 1-1 0 0,-1 0 0 0 0,1 0 1 0 0,0 0-1 0 0,0 0 1 0 0,0 0-1 0 0,-1 0 0 0 0,1 0 1 0 0,0 0-1 0 0,0 0 1 0 0,-1 1-1 0 0,1-1 0 0 0,0 0 1 0 0,0 0-1 0 0,-1 1 0 0 0,1-1 1 0 0,0 0-1 0 0,-1 1 1 0 0,1-1-1 0 0,0 1 0 0 0,-1-1 1 0 0,1 1-1 0 0,-1-1 1 0 0,1 1-1 0 0,-1-1 0 0 0,1 1 1 0 0,-1 0-1 0 0,1-1 1 0 0,-1 1-1 0 0,1 0 0 0 0,-1-1 1 0 0,0 1-1 0 0,0 0 1 0 0,1 0-1 0 0,-1-1 0 0 0,0 1 1 0 0,0 0-1 0 0,0 0 1 0 0,0-1-1 0 0,1 1 0 0 0,-1 0 1 0 0,0 0-1 0 0,-1 0 0 0 0,24 27-68 0 0,27-11-824 0 0,-10-13 593 0 0,-18-11-120 0 0</inkml:trace>
  <inkml:trace contextRef="#ctx0" brushRef="#br0" timeOffset="479.168">1558 250 5897 0 0,'-11'68'3353'0'0,"-3"56"-3034"0"0,32 61-269 0 0,-18-185-49 0 0,0 0 1 0 0,-1 0-1 0 0,1 0 0 0 0,0 0 0 0 0,0 0 0 0 0,-1 0 0 0 0,1 0 0 0 0,0 0 0 0 0,0 0 0 0 0,-1 0 0 0 0,1 1 1 0 0,0-1-1 0 0,0 0 0 0 0,-1 0 0 0 0,1 0 0 0 0,0 0 0 0 0,0 0 0 0 0,0 1 0 0 0,0-1 0 0 0,-1 0 0 0 0,1 0 0 0 0,0 0 1 0 0,0 1-1 0 0,0-1 0 0 0,0 0 0 0 0,0 0 0 0 0,-1 0 0 0 0,1 1-1 0 0,-6-117-129 0 0,-24 16-737 0 0,29 98 830 0 0,0 0 1 0 0,0 0-1 0 0,0 0 1 0 0,-1 0-1 0 0,1 0 0 0 0,0 1 1 0 0,-1-1-1 0 0,1 0 1 0 0,-1 1-1 0 0,0-1 0 0 0,1 1 1 0 0,-1 0-1 0 0,0-1 1 0 0,0 1-1 0 0,0 0 0 0 0,0 0 1 0 0,0 0-1 0 0,0 0 1 0 0,0 1-1 0 0,0-1 0 0 0,0 1 1 0 0,-1-1-1 0 0,1 1 1 0 0,0 0-1 0 0,0-1 0 0 0,-1 1 1 0 0,1 0-1 0 0,0 1 1 0 0,0-1-1 0 0,0 0 0 0 0,-1 1 1 0 0,1-1-1 0 0,0 1 1 0 0,0-1-1 0 0,0 1 0 0 0,0 0 1 0 0,0 0-1 0 0,0 0 1 0 0,0 0-1 0 0,0 1 0 0 0,0-1 1 0 0,1 0-1 0 0,-2 2 36 0 0,-87 87 223 0 0,13 20 424 0 0,54-41-350 0 0,23-67-284 0 0,1 1 0 0 0,-1-1 0 0 0,1 1 0 0 0,0-1 0 0 0,0 1 0 0 0,0-1 0 0 0,0 1 0 0 0,0-1 0 0 0,1 0-1 0 0,-1 1 1 0 0,0-1 0 0 0,1 0 0 0 0,0 0 0 0 0,0 0 0 0 0,-1 0 0 0 0,1-1 0 0 0,0 1 0 0 0,0 0 0 0 0,1-1 0 0 0,-1 1 0 0 0,0-1 0 0 0,0 0 0 0 0,1 0 0 0 0,-1 0 0 0 0,1 0-1 0 0,-1 0 1 0 0,1 0 0 0 0,-1-1 0 0 0,1 1 0 0 0,2-1-13 0 0,16 1-284 0 0,1-2 1 0 0,-1 0-1 0 0,0-1 0 0 0,0-2 0 0 0,0 0 0 0 0,0-1 1 0 0,0-1-1 0 0,-1-1 0 0 0,0 0 0 0 0,5-4 284 0 0,-5 3-895 0 0,2-1-202 0 0</inkml:trace>
  <inkml:trace contextRef="#ctx0" brushRef="#br0" timeOffset="1294.237">2047 701 5905 0 0,'0'0'91'0'0,"1"-1"-1"0"0,-1 1 1 0 0,0 0-1 0 0,1-1 1 0 0,-1 1-1 0 0,0-1 1 0 0,0 1-1 0 0,1-1 1 0 0,-1 1-1 0 0,0 0 0 0 0,0-1 1 0 0,0 1-1 0 0,1-1 1 0 0,-1 1-1 0 0,0-1 1 0 0,0 1-1 0 0,0-1 1 0 0,0 1-1 0 0,0-1 1 0 0,0 1-1 0 0,0-1 1 0 0,0 1-1 0 0,0-1 1 0 0,0 1-1 0 0,0-1 1 0 0,0 1-1 0 0,-1-1 1 0 0,1 1-1 0 0,0-1 0 0 0,0 1 1 0 0,0 0-1 0 0,-1-1 1 0 0,1 1-1 0 0,0-1 1 0 0,-1 1-1 0 0,1 0 1 0 0,0-1-1 0 0,-1 1 1 0 0,1-1-1 0 0,0 1 1 0 0,-1 0-1 0 0,1 0 1 0 0,-1-1-1 0 0,1 1 1 0 0,0 0-1 0 0,-1 0 0 0 0,1-1 1 0 0,-1 1-1 0 0,1 0 1 0 0,-1 0-91 0 0,29-16 13 0 0,-1 0-1 0 0,-1-2 1 0 0,0-2 0 0 0,-1 0-1 0 0,-2-1 1 0 0,11-12-13 0 0,60-118-23 0 0,-105 158 270 0 0,0 27-124 0 0,1 2 0 0 0,2 0 0 0 0,1 0 1 0 0,2 0-1 0 0,1 1 0 0 0,2 21-123 0 0,23-3 84 0 0,-20-54-71 0 0,-1-1 8 0 0,0 0 5 0 0,27-17 77 0 0,-5 3-97 0 0,-1-2 1 0 0,-1-1 0 0 0,0 0-1 0 0,-1-2 1 0 0,-1 0 0 0 0,-1-1-1 0 0,3-6-6 0 0,-18 23-1 0 0,0 0 0 0 0,1 0-1 0 0,-1 1 1 0 0,0-1 0 0 0,1 1-1 0 0,-1-1 1 0 0,1 1 0 0 0,0 0-1 0 0,0 0 1 0 0,0 0 0 0 0,0 0-1 0 0,0 1 1 0 0,0-1 0 0 0,1 1-1 0 0,-1 0 1 0 0,0 0 0 0 0,1 0-1 0 0,-1 0 1 0 0,1 0 0 0 0,-1 1-1 0 0,1 0 1 0 0,-1 0-1 0 0,1 0 3 0 0,0 3 0 0 0,-3-2 6 0 0,-1 29 25 0 0,8 84-16 0 0,2-86 8 0 0,19-38-8 0 0,40-26-15 0 0,81-29 11 0 0,-148 65-13 0 0,1 0 0 0 0,-1 0 0 0 0,1 1 1 0 0,-1-1-1 0 0,1 1 0 0 0,-1 0 0 0 0,1 0 0 0 0,-1-1 1 0 0,0 2-1 0 0,0-1 0 0 0,1 0 0 0 0,-1 0 0 0 0,0 1 0 0 0,0-1 1 0 0,0 1-1 0 0,0 0 0 0 0,-1-1 0 0 0,1 1 0 0 0,0 0 1 0 0,-1 0-1 0 0,1 0 0 0 0,-1 0 0 0 0,0 1 0 0 0,1-1 0 0 0,-1 0 1 0 0,0 1-1 0 0,0-1 0 0 0,-1 0 0 0 0,1 1 0 0 0,0-1 1 0 0,-1 1-1 0 0,0-1 0 0 0,1 1 0 0 0,-1-1 0 0 0,0 1 1 0 0,-1 0 0 0 0,16 37 1 0 0,-14-39 6 0 0,-1-1 1 0 0,0 0 0 0 0,0 0 1 0 0,28-5 12 0 0,68-58-35 0 0,-59 48-26 0 0,-25 45 24 0 0,-11-27-79 0 0,0 0 1 0 0,1 0-1 0 0,-1 0 1 0 0,0 0-1 0 0,1 0 1 0 0,0 0-1 0 0,0-1 1 0 0,0 1-1 0 0,0-1 1 0 0,0 1 0 0 0,0-1-1 0 0,0 0 1 0 0,1 0-1 0 0,-1 0 1 0 0,1 0-1 0 0,0 0 1 0 0,0-1-1 0 0,-1 1 1 0 0,1-1 0 0 0,0 0-1 0 0,0 0 1 0 0,0 0-1 0 0,0 0 1 0 0,1 0-1 0 0,-1 0 1 0 0,0-1-1 0 0,0 0 1 0 0,4 0 94 0 0,-3 1-173 0 0,1 0 0 0 0,-1 0 0 0 0,1-1 1 0 0,-1 0-1 0 0,1 0 0 0 0,-1 0 0 0 0,1-1 0 0 0,0 0 1 0 0,-1 1-1 0 0,1-1 0 0 0,-1-1 0 0 0,0 1 0 0 0,1-1 0 0 0,-1 0 1 0 0,0 0-1 0 0,0 0 0 0 0,3-2 173 0 0,14-10-1347 0 0</inkml:trace>
  <inkml:trace contextRef="#ctx0" brushRef="#br0" timeOffset="2182.894">3651 193 6177 0 0,'-5'55'2528'0'0,"0"-32"-2368"0"0,2 0 0 0 0,0 0 1 0 0,2 1-1 0 0,0-1 0 0 0,2 1 0 0 0,1-1 0 0 0,0 0 1 0 0,2 0-1 0 0,1 0 0 0 0,1 0 0 0 0,0 0 0 0 0,2-1 0 0 0,1 0 1 0 0,4 7-161 0 0,-13-29 52 0 0,0-1 1 0 0,1 1-1 0 0,-1 0 1 0 0,0 0-1 0 0,1 0-52 0 0,-62-130 64 0 0,58 122-64 0 0,2 3-1 0 0,0 1 0 0 0,-1-1 0 0 0,1 1 0 0 0,-1 0 0 0 0,0-1 0 0 0,0 1 0 0 0,-1 0-1 0 0,1 0 1 0 0,-1 0 0 0 0,0 1 0 0 0,0-1 0 0 0,0 1 0 0 0,0-1 0 0 0,-1 1 0 0 0,0 0 0 0 0,1 0 0 0 0,-1 0 0 0 0,0 1-1 0 0,0 0 1 0 0,0-1 0 0 0,-1 1 0 0 0,1 1 0 0 0,-3-2 1 0 0,-53 33-53 0 0,8 33 35 0 0,50-58 17 0 0,1 0 0 0 0,0 0 0 0 0,0 0 0 0 0,1 1 0 0 0,-1-1 0 0 0,1 0 0 0 0,0 1 0 0 0,1-1 0 0 0,-1 0 0 0 0,1 1-1 0 0,0-1 1 0 0,1 0 0 0 0,-1 0 0 0 0,1 0 0 0 0,0 0 0 0 0,0 0 0 0 0,1 0 0 0 0,-1 0 0 0 0,1-1 0 0 0,0 1 0 0 0,0-1-1 0 0,1 0 1 0 0,-1 0 0 0 0,1 0 0 0 0,0 0 0 0 0,0-1 0 0 0,2 2 1 0 0,3 2 12 0 0,1 0 0 0 0,0-1-1 0 0,0 0 1 0 0,0-1 0 0 0,1 0-1 0 0,0-1 1 0 0,0 0 0 0 0,0 0 0 0 0,0-1-1 0 0,0-1 1 0 0,1 0 0 0 0,-1 0 0 0 0,1-1-1 0 0,0-1 1 0 0,-1 0 0 0 0,1 0 0 0 0,0-1-1 0 0,-1-1 1 0 0,1 0 0 0 0,-1 0 0 0 0,0-1-1 0 0,0-1 1 0 0,0 0 0 0 0,0-1-1 0 0,5-2-11 0 0,16-7 15 0 0,0-2 0 0 0,0-1-1 0 0,-2-1 1 0 0,0-2 0 0 0,-1-1-1 0 0,-1-1 1 0 0,9-11-15 0 0,-34 31 2 0 0,-1 0 0 0 0,0-1 0 0 0,0 1 0 0 0,-1 0 0 0 0,1 0 0 0 0,0-1 0 0 0,-1 1 0 0 0,0-1 0 0 0,1 0 0 0 0,-1 1 0 0 0,0-1 0 0 0,0 0 0 0 0,-1 0 1 0 0,1 0-1 0 0,0 1 0 0 0,-1-1 0 0 0,0 0 0 0 0,0 0 0 0 0,0 0 0 0 0,0 0 0 0 0,0 0 0 0 0,0 0 0 0 0,-1 0 0 0 0,1 0 0 0 0,-2-1-2 0 0,-18 6-6 0 0,-98 68 29 0 0,104-55 13 0 0,1 1 0 0 0,1 0 1 0 0,0 1-1 0 0,1 1 0 0 0,1-1 0 0 0,1 2 0 0 0,0-1 0 0 0,1 1 0 0 0,2 0 1 0 0,-1 3-37 0 0,6-20 4 0 0,-1 0 0 0 0,1 0 1 0 0,0 1-1 0 0,1-1 1 0 0,-1 0-1 0 0,0 0 1 0 0,1 1-1 0 0,-1-1 0 0 0,1 0 1 0 0,-1 1-1 0 0,1-1 1 0 0,0 1-1 0 0,0-1 0 0 0,0 0 1 0 0,1 1-1 0 0,-1-1 1 0 0,0 1-1 0 0,1-1 1 0 0,0 0-1 0 0,-1 0 0 0 0,1 1 1 0 0,0-1-1 0 0,0 0 1 0 0,0 0-1 0 0,1 0 1 0 0,-1 0-1 0 0,0 0 0 0 0,1 0 1 0 0,-1 0-1 0 0,1 0 1 0 0,0-1-1 0 0,0 1 0 0 0,0-1 1 0 0,-1 1-1 0 0,1-1 1 0 0,1 0-1 0 0,-1 1 1 0 0,0-1-1 0 0,0 0 0 0 0,0-1 1 0 0,0 1-1 0 0,1 0 1 0 0,-1-1-1 0 0,0 1 1 0 0,1-1-1 0 0,-1 1 0 0 0,1-1 1 0 0,-1 0-1 0 0,0 0 1 0 0,1 0-1 0 0,-1-1 0 0 0,1 1 1 0 0,-1 0-1 0 0,0-1 1 0 0,1 0-1 0 0,-1 1 1 0 0,2-2-5 0 0,199-98 112 0 0,-68 37-114 0 0,-134 62 2 0 0,0 1 0 0 0,1-1 0 0 0,-1 1-1 0 0,1-1 1 0 0,-1 1 0 0 0,0 0 0 0 0,1-1 0 0 0,-1 1-1 0 0,1 0 1 0 0,-1 0 0 0 0,1 0 0 0 0,-1 0-1 0 0,0 0 1 0 0,1 1 0 0 0,-1-1 0 0 0,1 0 0 0 0,-1 1-1 0 0,1-1 1 0 0,-1 1 0 0 0,0-1 0 0 0,0 1-1 0 0,1-1 1 0 0,-1 1 0 0 0,0 0 0 0 0,0 0 0 0 0,1 0-1 0 0,-1 0 1 0 0,0 0 0 0 0,0 0 0 0 0,0 0-1 0 0,0 0 1 0 0,-1 0 0 0 0,1 0 0 0 0,0 1 0 0 0,0-1-1 0 0,-1 0 1 0 0,1 0 0 0 0,-1 1 0 0 0,1-1-1 0 0,-1 1 1 0 0,1-1 0 0 0,-1 0 0 0 0,0 1 0 0 0,0-1-1 0 0,0 1 1 0 0,0-1 0 0 0,0 1 0 0 0,0-1-1 0 0,0 2 1 0 0,-15 76 62 0 0,12-70-49 0 0,-42 96 521 0 0,35-97-26 0 0,14-28 311 0 0,7 3-812 0 0,0 0-1 0 0,1 2 1 0 0,0-1 0 0 0,1 2 0 0 0,1 0 0 0 0,1 0 0 0 0,0 1-1 0 0,12-7-6 0 0,205-90-1006 0 0,-132 80-3559 0 0,-81 28 3062 0 0</inkml:trace>
  <inkml:trace contextRef="#ctx0" brushRef="#br0" timeOffset="2647.924">1814 0 7066 0 0,'-6'11'2576'0'0,"-2"8"-1936"0"0,-1 9-512 0 0,-1 0-48 0 0,4 9-8 0 0,2 3 0 0 0,3 6-24 0 0,-2 0-32 0 0,4 3-40 0 0,-1-2-136 0 0,3-1-536 0 0,1-2-440 0 0,0-1 872 0 0,0-8-640 0 0,-1 0-553 0 0</inkml:trace>
  <inkml:trace contextRef="#ctx0" brushRef="#br0" timeOffset="3581.549">1706 269 4505 0 0,'0'0'46'0'0,"-1"-1"0"0"0,0 0 1 0 0,1 0-1 0 0,-1 1 0 0 0,0-1 1 0 0,0 0-1 0 0,0 1 0 0 0,1-1 0 0 0,-1 1 1 0 0,0-1-1 0 0,0 1 0 0 0,0-1 0 0 0,0 1 1 0 0,0 0-1 0 0,0-1 0 0 0,0 1 1 0 0,0 0-1 0 0,0 0 0 0 0,0 0 0 0 0,0-1 1 0 0,0 1-1 0 0,0 0 0 0 0,0 1 0 0 0,0-1 1 0 0,0 0-1 0 0,0 0 0 0 0,0 0 0 0 0,0 0 1 0 0,0 1-1 0 0,0-1 0 0 0,1 1 1 0 0,-1-1-1 0 0,0 0 0 0 0,0 1 0 0 0,0 0 1 0 0,0-1-1 0 0,0 1 0 0 0,1-1 0 0 0,-1 1 1 0 0,0 0-1 0 0,1 0 0 0 0,-1-1 0 0 0,0 1 1 0 0,1 0-1 0 0,-1 0 0 0 0,1 0 1 0 0,-1 0-1 0 0,1 0 0 0 0,0 0 0 0 0,-1-1 1 0 0,1 1-1 0 0,0 0 0 0 0,-1 0 0 0 0,1 0 1 0 0,0 0-1 0 0,0 0 0 0 0,0 0 0 0 0,0 0 1 0 0,0 0-1 0 0,0 0 0 0 0,1 1-46 0 0,-9 68-64 0 0,-2 95 549 0 0,8-164-427 0 0,0-1-1 0 0,0 0 1 0 0,0 0 0 0 0,-1 0-1 0 0,1 0 1 0 0,0 0-1 0 0,0-1 1 0 0,0 1 0 0 0,0-1-1 0 0,0 1 1 0 0,0-1-1 0 0,0 0 1 0 0,0 0-1 0 0,0 0 1 0 0,0 0 0 0 0,0 0-1 0 0,0 0 1 0 0,1 0-1 0 0,-1-1 1 0 0,0 1 0 0 0,1 0-1 0 0,-1-1 1 0 0,1 0-1 0 0,0 1 1 0 0,-1-1 0 0 0,1 0-1 0 0,0 0 1 0 0,0 0-58 0 0,-66-38-7 0 0,8 41-1 0 0,55 1 12 0 0,0-1 0 0 0,1 1 0 0 0,-1 0 0 0 0,1 1 0 0 0,-1-1 0 0 0,1 0 0 0 0,0 1 0 0 0,0 0 0 0 0,0 0 0 0 0,0 0 0 0 0,0 0 0 0 0,1 0 0 0 0,-1 1 0 0 0,1-1 0 0 0,0 1 0 0 0,0 0-1 0 0,0-1 1 0 0,0 2-4 0 0,-7 12 22 0 0,4-12-2 0 0,1 0 0 0 0,0 0 0 0 0,1 1 0 0 0,-1-1 0 0 0,1 1 0 0 0,1 0 0 0 0,-1 0 0 0 0,1 1 0 0 0,0-1 0 0 0,0 0 0 0 0,0 1 0 0 0,1-1 0 0 0,0 1 0 0 0,1-1 0 0 0,-1 1 0 0 0,1-1 0 0 0,0 1 0 0 0,1-1 0 0 0,0 1 0 0 0,0 0-1 0 0,0-1 1 0 0,1 0 0 0 0,0 1 0 0 0,0-1 0 0 0,1 0 0 0 0,-1 0 0 0 0,1 0 0 0 0,1 0 0 0 0,3 5-20 0 0,1-8 1 0 0,1 0 0 0 0,-1-1 1 0 0,1 0-1 0 0,0 0 0 0 0,-1-1 0 0 0,1 0 0 0 0,0-1 0 0 0,0 0 0 0 0,0 0 1 0 0,0-1-1 0 0,0 0 0 0 0,-1 0 0 0 0,1-1 0 0 0,3-2-1 0 0,87-18-3217 0 0,-78 16 1961 0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2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11 660 9346 0 0,'1'0'472'0'0,"7"4"4293"0"0,3-3-5064 0 0,92 0 341 0 0,-67-12-21 0 0,-1-3 0 0 0,-1 0 0 0 0,0-2 0 0 0,-1-2 0 0 0,-1-1 0 0 0,0-1 0 0 0,-2-2 0 0 0,0-1 0 0 0,11-13-21 0 0,-35 30 3 0 0,0 0-1 0 0,-1 0 1 0 0,0-1 0 0 0,0 0-1 0 0,-1 0 1 0 0,1 0 0 0 0,-1 0-1 0 0,-1 0 1 0 0,0-1 0 0 0,0 0-1 0 0,0 0 1 0 0,0-2-3 0 0,-5 8-1 0 0,0 0-1 0 0,1 1 1 0 0,-1-1-1 0 0,0 1 1 0 0,0-1-1 0 0,0 1 1 0 0,0 0-1 0 0,-1 0 1 0 0,1 0-1 0 0,0 0 1 0 0,0 0-1 0 0,-1 0 1 0 0,1 1-1 0 0,0-1 1 0 0,-1 1-1 0 0,1-1 1 0 0,-1 1-1 0 0,1 0 1 0 0,0 0-1 0 0,-1 0 1 0 0,1 0-1 0 0,-1 1 1 0 0,1-1-1 0 0,0 1 1 0 0,-1-1-1 0 0,1 1 1 0 0,0 0-1 0 0,-1 0 1 0 0,1 0-1 0 0,0 0 1 0 0,0 0-1 0 0,0 0 2 0 0,-33 16 105 0 0,1 2 0 0 0,1 0 0 0 0,0 3 0 0 0,2 0 0 0 0,1 2 0 0 0,0 1 0 0 0,2 2 0 0 0,1 1 0 0 0,1 0 0 0 0,2 2 0 0 0,-20 32-105 0 0,34-47 20 0 0,0 0 0 0 0,1 0 0 0 0,1 1 0 0 0,1 1 0 0 0,0-1 0 0 0,1 1-1 0 0,1 0 1 0 0,0 1 0 0 0,2-1 0 0 0,0 1 0 0 0,0 0 0 0 0,2-1 0 0 0,0 1 0 0 0,2 0 0 0 0,0 0 0 0 0,2 14-20 0 0,-1-28-12 0 0,-1-1 1 0 0,1 0-1 0 0,0 1 1 0 0,0-1 0 0 0,0 0-1 0 0,0 0 1 0 0,1 0-1 0 0,-1-1 1 0 0,1 1-1 0 0,0-1 1 0 0,0 1-1 0 0,-1-1 1 0 0,2 0 0 0 0,-1 0-1 0 0,0 0 1 0 0,0 0-1 0 0,1-1 1 0 0,-1 1-1 0 0,1-1 1 0 0,-1 0-1 0 0,1 0 1 0 0,-1 0 0 0 0,1 0-1 0 0,0-1 1 0 0,0 0-1 0 0,-1 0 1 0 0,5 0 11 0 0,105-12-2440 0 0,-18-14 573 0 0,-42 11 304 0 0</inkml:trace>
  <inkml:trace contextRef="#ctx0" brushRef="#br0" timeOffset="775.824">1041 527 3777 0 0,'1'-2'226'0'0,"0"-1"0"0"0,0 0 0 0 0,-1 0 0 0 0,0 0 0 0 0,1 0 0 0 0,-1 0 0 0 0,0 1 0 0 0,0-1 0 0 0,0 0 0 0 0,-1 0 0 0 0,1 0 0 0 0,-1 0 0 0 0,1 0 0 0 0,-1 1 0 0 0,0-1 0 0 0,0 0 0 0 0,-1 0 0 0 0,1 1 0 0 0,0-1 0 0 0,-1 1 0 0 0,1-1 0 0 0,-3-1-226 0 0,-79-67 170 0 0,83 70-143 0 0,-6-2 4 0 0,0 0-1 0 0,1 0 1 0 0,-1 0 0 0 0,0 1 0 0 0,-1 0-1 0 0,1 0 1 0 0,0 1 0 0 0,0-1 0 0 0,-1 1-1 0 0,1 1 1 0 0,-1-1 0 0 0,1 1 0 0 0,-1 0-1 0 0,1 1 1 0 0,-1-1 0 0 0,1 1 0 0 0,0 1-1 0 0,-1-1 1 0 0,1 1 0 0 0,0 0 0 0 0,0 0-1 0 0,0 1 1 0 0,0 0 0 0 0,1 0 0 0 0,-1 0-1 0 0,1 1 1 0 0,-1 0 0 0 0,1 0 0 0 0,0 0-1 0 0,1 0 1 0 0,-3 4-31 0 0,-3 1 92 0 0,1 1-1 0 0,0 0 0 0 0,1 0 1 0 0,0 1-1 0 0,1 0 1 0 0,0 1-1 0 0,0-1 0 0 0,1 1 1 0 0,1 1-1 0 0,0-1 1 0 0,1 1-1 0 0,0 0 1 0 0,1 0-1 0 0,0 0 0 0 0,1 1-91 0 0,3 36 39 0 0,1-1 0 0 0,3 1 0 0 0,1-1 0 0 0,3 0 0 0 0,2-1 0 0 0,2 0 0 0 0,11 22-39 0 0,-21-60 22 0 0,-2-5 25 0 0,-1-4-32 0 0,1-1 1 0 0,-1 1 0 0 0,0-1 0 0 0,0 1-1 0 0,0-1 1 0 0,1 1 0 0 0,-1-1 0 0 0,0 1-1 0 0,0 0 1 0 0,0-1 0 0 0,0 1-1 0 0,0-1 1 0 0,0 1 0 0 0,0 0 0 0 0,0-1-1 0 0,0 1 1 0 0,-1-1 0 0 0,1 1 0 0 0,0-1-1 0 0,0 1 1 0 0,0-1 0 0 0,-1 1 0 0 0,1 0-1 0 0,0-1 1 0 0,-1 1 0 0 0,1-1 0 0 0,0 0-1 0 0,-1 1 1 0 0,1-1 0 0 0,-1 1-1 0 0,1-1 1 0 0,0 0 0 0 0,-1 1 0 0 0,1-1-1 0 0,-1 0 1 0 0,1 1 0 0 0,-1-1 0 0 0,0 0-1 0 0,1 0 1 0 0,-1 1 0 0 0,1-1 0 0 0,-1 0-1 0 0,1 0 1 0 0,-1 0 0 0 0,0 0-1 0 0,1 0 1 0 0,-1 0 0 0 0,1 0 0 0 0,-1 0-1 0 0,1 0 1 0 0,-1 0 0 0 0,0 0 0 0 0,1 0-1 0 0,-1-1 1 0 0,1 1 0 0 0,-1 0 0 0 0,1 0-1 0 0,-1 0 1 0 0,1-1 0 0 0,-1 1-1 0 0,1 0 1 0 0,-1-1 0 0 0,1 1 0 0 0,-1-1-16 0 0,-201 26 863 0 0,159-10-1804 0 0,57-27-2582 0 0,3 2 3207 0 0,-5 3-172 0 0,17-11-733 0 0</inkml:trace>
  <inkml:trace contextRef="#ctx0" brushRef="#br0" timeOffset="1006.616">1281 157 6161 0 0,'16'2'4244'0'0,"-87"428"-2800"0"0,61-367-1408 0 0,-4 11 48 0 0,3 0 1 0 0,4 1 0 0 0,2 64-85 0 0,5-137 5 0 0,0 0 0 0 0,0 0 1 0 0,0 1-1 0 0,0-1 0 0 0,1 0 1 0 0,-1 0-1 0 0,0 0 1 0 0,1 0-1 0 0,0 1 0 0 0,0-1 1 0 0,-1 0-1 0 0,1 0 1 0 0,1 0-1 0 0,-1-1 0 0 0,0 1 1 0 0,0 0-1 0 0,1 0 0 0 0,-1-1 1 0 0,1 1-1 0 0,-1 0 1 0 0,1-1-1 0 0,0 0 0 0 0,-1 1 1 0 0,1-1-1 0 0,0 0 0 0 0,0 0 1 0 0,0 0-1 0 0,0 0 1 0 0,0 0-1 0 0,0 0 0 0 0,0-1 1 0 0,0 1-1 0 0,1-1 0 0 0,-1 0 1 0 0,0 1-1 0 0,0-1 1 0 0,0 0-1 0 0,1 0 0 0 0,-1 0 1 0 0,0-1-1 0 0,0 1 0 0 0,0 0 1 0 0,0-1-1 0 0,2 0-5 0 0,91-39-2478 0 0,-34-12-732 0 0,-41 31 1732 0 0</inkml:trace>
  <inkml:trace contextRef="#ctx0" brushRef="#br0" timeOffset="1205.869">1107 568 9026 0 0,'-5'-18'4617'0'0,"3"-10"-2778"0"0,19 27-1860 0 0,415 6-1013 0 0,-137-14-5621 0 0,-259 8 5292 0 0</inkml:trace>
  <inkml:trace contextRef="#ctx0" brushRef="#br0" timeOffset="1456.072">2004 527 6449 0 0,'-11'8'704'0'0,"1"-1"0"0"0,0 1-1 0 0,0 0 1 0 0,1 1-1 0 0,0 0 1 0 0,1 1 0 0 0,0 0-1 0 0,1 0 1 0 0,-1 1 0 0 0,-1 4-704 0 0,-76 199 583 0 0,60-136-84 0 0,-17 46-396 0 0,40-94-840 0 0,11-32-4299 0 0,19-22 3155 0 0</inkml:trace>
  <inkml:trace contextRef="#ctx0" brushRef="#br0" timeOffset="1809.956">1974 704 4321 0 0,'0'-1'101'0'0,"1"0"1"0"0,0 1-1 0 0,-1-1 0 0 0,1 0 0 0 0,0 1 1 0 0,0-1-1 0 0,0 1 0 0 0,0 0 1 0 0,-1-1-1 0 0,1 1 0 0 0,0-1 1 0 0,0 1-1 0 0,0 0 0 0 0,0 0 0 0 0,0 0 1 0 0,0 0-1 0 0,0-1 0 0 0,0 1 1 0 0,0 0-1 0 0,0 1 0 0 0,0-1 1 0 0,0 0-1 0 0,-1 0 0 0 0,1 0 0 0 0,0 0 1 0 0,0 1-1 0 0,0-1 0 0 0,0 1 1 0 0,0-1-1 0 0,0 0 0 0 0,-1 1 1 0 0,1-1-1 0 0,0 1 0 0 0,0 0 0 0 0,0-1 1 0 0,-1 1-1 0 0,1 0 0 0 0,-1-1 1 0 0,1 1-1 0 0,0 0 0 0 0,-1 0 1 0 0,1-1-1 0 0,-1 1 0 0 0,1 0 0 0 0,-1 0 1 0 0,0 0-1 0 0,1 0 0 0 0,-1 0 1 0 0,0 0-102 0 0,23 46 901 0 0,40 200 2104 0 0,-55-232-1857 0 0,120-179-935 0 0,-43 44-162 0 0,-75 106-51 0 0,0 0 0 0 0,1 0 0 0 0,1 1 0 0 0,0 1 0 0 0,1 0 0 0 0,0 0 0 0 0,1 1 0 0 0,0 1 0 0 0,1 1 0 0 0,0 0 0 0 0,0 0 0 0 0,1 2 0 0 0,0 0 0 0 0,14-4 0 0 0,-27 11-4 0 0,1 0 0 0 0,-1 0 0 0 0,1 0 1 0 0,-1 0-1 0 0,1 1 0 0 0,-1 0 0 0 0,0-1 0 0 0,1 1 0 0 0,-1 0 0 0 0,0 1 0 0 0,0-1 1 0 0,1 1-1 0 0,-1-1 0 0 0,0 1 0 0 0,0 0 0 0 0,-1 0 0 0 0,1 0 0 0 0,0 0 0 0 0,-1 1 0 0 0,1-1 1 0 0,-1 1-1 0 0,0 0 0 0 0,0-1 0 0 0,0 1 0 0 0,0 0 0 0 0,0 0 0 0 0,-1 0 0 0 0,1 0 1 0 0,-1 1-1 0 0,0-1 0 0 0,1 2 4 0 0,22 114 6 0 0,-22-104 1 0 0,-7 83 107 0 0,-16-32 166 0 0,227-343 129 0 0,-139 230-421 0 0,-65 46 11 0 0,-1 1 0 0 0,1-1-1 0 0,0 0 1 0 0,0 1 0 0 0,-1 0 0 0 0,1-1 0 0 0,0 1 0 0 0,0 0 0 0 0,0 0 0 0 0,0 0-1 0 0,0 0 1 0 0,-1 0 0 0 0,1 1 0 0 0,0-1 0 0 0,0 0 0 0 0,0 1 0 0 0,-1 0 0 0 0,1-1-1 0 0,0 1 1 0 0,-1 0 0 0 0,1 0 0 0 0,0 0 0 0 0,-1 0 0 0 0,1 0 0 0 0,-1 0 0 0 0,0 0-1 0 0,1 0 1 0 0,-1 1 0 0 0,0-1 0 0 0,0 0 0 0 0,1 1 0 0 0,-1-1 0 0 0,0 1-1 0 0,-1 0 1 0 0,1-1 0 0 0,0 1 0 0 0,0 0 0 0 0,-1-1 0 0 0,1 1 0 0 0,-1 0 0 0 0,1 1 1 0 0,7 35-76 0 0,-1-1 1 0 0,-2 1 0 0 0,-2 0-1 0 0,-2 0 1 0 0,-1 0 0 0 0,-3 18 75 0 0,2 27-3197 0 0,3-77 992 0 0,-1-7 252 0 0</inkml:trace>
  <inkml:trace contextRef="#ctx0" brushRef="#br0" timeOffset="2060.994">2453 194 6737 0 0,'-13'0'2289'0'0,"1"3"-2513"0"0,-3 4 200 0 0,8 4-328 0 0,7 15-480 0 0</inkml:trace>
  <inkml:trace contextRef="#ctx0" brushRef="#br0" timeOffset="2309.845">3690 452 9842 0 0,'-44'-31'4503'0'0,"37"27"-4397"0"0,-1-1 1 0 0,0 1-1 0 0,1 1 0 0 0,-1 0 1 0 0,-1 0-1 0 0,1 0 0 0 0,0 1 1 0 0,-1 0-1 0 0,1 1 0 0 0,-1 0 1 0 0,1 0-1 0 0,-1 1 0 0 0,-1 0-106 0 0,0 0 31 0 0,0 0-1 0 0,1 1 0 0 0,-1 0 1 0 0,1 1-1 0 0,0 0 0 0 0,-1 0 0 0 0,1 1 1 0 0,0 1-1 0 0,0-1 0 0 0,1 1 1 0 0,-1 1-1 0 0,1 0 0 0 0,0 0 0 0 0,-7 5-30 0 0,-10 11-5 0 0,0 1 0 0 0,2 0 0 0 0,1 2 0 0 0,0 1 0 0 0,2 0 0 0 0,1 2 0 0 0,1 0 0 0 0,1 1 0 0 0,2 1 0 0 0,0 0 0 0 0,2 1 0 0 0,-3 15 5 0 0,14-38 2 0 0,0-1-1 0 0,1 1 0 0 0,0-1 0 0 0,0 1 0 0 0,0 0 0 0 0,1-1 0 0 0,0 1 1 0 0,1 0-1 0 0,-1-1 0 0 0,1 1 0 0 0,1-1 0 0 0,-1 1 0 0 0,1-1 0 0 0,1 3-1 0 0,0-8-9 0 0,0 1 0 0 0,0-1 1 0 0,0 0-1 0 0,0 0 0 0 0,0 0 0 0 0,0 0 0 0 0,0 0 0 0 0,1-1 0 0 0,-1 0 0 0 0,0 1 0 0 0,1-1 0 0 0,-1 0 0 0 0,0-1 0 0 0,1 1 0 0 0,-1 0 0 0 0,0-1 0 0 0,0 0 0 0 0,0 0 0 0 0,1 0 0 0 0,-1 0 0 0 0,0 0 0 0 0,0-1 0 0 0,0 0 0 0 0,-1 1 0 0 0,1-1 0 0 0,0 0 0 0 0,-1 0 0 0 0,1 0 0 0 0,-1-1 0 0 0,1 1 0 0 0,-1 0 0 0 0,0-1 0 0 0,1-1 9 0 0,177-182-253 0 0,-179 184 255 0 0,1 0 0 0 0,0 0 1 0 0,0 1-1 0 0,0-1 0 0 0,-1 1 0 0 0,1-1 1 0 0,0 1-1 0 0,1 0 0 0 0,-1 0 0 0 0,0 0 1 0 0,0 0-1 0 0,0 0 0 0 0,1 1 0 0 0,-1-1 1 0 0,0 1-1 0 0,1-1 0 0 0,-1 1 0 0 0,1 0 1 0 0,-1 0-1 0 0,0 0 0 0 0,1 0 0 0 0,-1 0 1 0 0,1 0-1 0 0,-1 1 0 0 0,0-1 0 0 0,1 1 1 0 0,-1 0-1 0 0,0 0 0 0 0,0 0 0 0 0,0 0 1 0 0,1 0-1 0 0,-1 0 0 0 0,0 0 0 0 0,0 1 1 0 0,0-1-1 0 0,-1 1 0 0 0,1 0 0 0 0,0-1 1 0 0,-1 1-1 0 0,1 0 0 0 0,-1 0 0 0 0,1 0 1 0 0,-1 0-1 0 0,0 0 0 0 0,0 0 0 0 0,0 0 1 0 0,0 1-1 0 0,0-1 0 0 0,-1 0 0 0 0,1 1 1 0 0,0 1-3 0 0,24 58 21 0 0,41 69 30 0 0,-60-128-170 0 0,0 0 1 0 0,-1 0 0 0 0,1 0-1 0 0,1-1 1 0 0,-1 1 0 0 0,0-2 0 0 0,0 1-1 0 0,1-1 1 0 0,-1 0 0 0 0,1 0-1 0 0,-1 0 1 0 0,1-1 0 0 0,-1 0-1 0 0,1-1 1 0 0,-1 0 0 0 0,1 1-1 0 0,-1-2 1 0 0,1 1 0 0 0,-1-1-1 0 0,0 0 1 0 0,0 0 0 0 0,0-1 0 0 0,0 0-1 0 0,0 0 1 0 0,-1 0 0 0 0,1-1-1 0 0,-1 0 1 0 0,4-3 118 0 0,31-17-1030 0 0</inkml:trace>
  <inkml:trace contextRef="#ctx0" brushRef="#br0" timeOffset="2557.741">4287 1 7762 0 0,'-72'65'7238'0'0,"0"72"-6878"0"0,67-125-69 0 0,-19 43-167 0 0,1-13-99 0 0,3 1 0 0 0,2 1 1 0 0,1 1-1 0 0,2 1 0 0 0,3 0 0 0 0,1 1 1 0 0,3 0-1 0 0,1 0 0 0 0,3 1 0 0 0,1 26-25 0 0,35 28 147 0 0,-29-100-131 0 0,0 0 0 0 0,-1 0 0 0 0,1 0 0 0 0,0-1 0 0 0,0 1 0 0 0,0-1 0 0 0,0 0 0 0 0,0 0 0 0 0,0 0 0 0 0,1 0 0 0 0,-1-1 0 0 0,0 1 0 0 0,0-1 0 0 0,1 0-1 0 0,-1 0 1 0 0,0 0 0 0 0,1 0 0 0 0,-1-1 0 0 0,0 1 0 0 0,0-1 0 0 0,1 0 0 0 0,-1 0 0 0 0,0 0 0 0 0,0 0 0 0 0,0 0 0 0 0,0-1-16 0 0,6 0 11 0 0,97-28-1145 0 0,-6-16-5365 0 0,-83 36 4533 0 0</inkml:trace>
  <inkml:trace contextRef="#ctx0" brushRef="#br0" timeOffset="3021.508">3691 338 11306 0 0,'-13'-20'4425'0'0,"-11"-6"-3215"0"0,15 17-943 0 0,8 9-254 0 0,6 4-40 0 0,16 9 17 0 0,0 0 0 0 0,1-2-1 0 0,0 0 1 0 0,1-2 0 0 0,0 0 0 0 0,0-2-1 0 0,1 0 1 0 0,0-2 0 0 0,0 0-1 0 0,0-2 1 0 0,22 0 10 0 0,32 9-7 0 0,440 72-375 0 0,-302-34 351 0 0,-212-48 38 0 0,0 0 1 0 0,1 0-1 0 0,-1-1 1 0 0,1 1-1 0 0,-1-1 0 0 0,1 0 1 0 0,0 0-1 0 0,-1 0 1 0 0,1-1-1 0 0,0 0 1 0 0,0 0-1 0 0,0 0 0 0 0,-1 0 1 0 0,1-1-1 0 0,0 0 1 0 0,-1 0-1 0 0,1 0 1 0 0,0-1-1 0 0,-1 1 0 0 0,1-1 1 0 0,-1 0-1 0 0,0 0 1 0 0,0-1-1 0 0,0 1 1 0 0,0-1-1 0 0,0 0 0 0 0,0 0 1 0 0,-1 0-1 0 0,1-1 1 0 0,-1 1-1 0 0,0-1 1 0 0,0 0-1 0 0,-1 0 0 0 0,1 0 1 0 0,-1 0-1 0 0,1 0 1 0 0,-1-1-1 0 0,-1 1 1 0 0,1 0-1 0 0,-1-1 1 0 0,1 0-1 0 0,-1-1-7 0 0,0 2 1 0 0,0 0 1 0 0,-1 0-1 0 0,0-1 0 0 0,0 1 1 0 0,0 0-1 0 0,0 0 0 0 0,0 0 1 0 0,-1 0-1 0 0,0 0 0 0 0,0 0 0 0 0,0 0 1 0 0,0 0-1 0 0,0 0 0 0 0,-1 1 1 0 0,0-1-1 0 0,0 0 0 0 0,0 1 1 0 0,0 0-1 0 0,0-1 0 0 0,-1 1 1 0 0,0 0-1 0 0,1 0 0 0 0,-1 0 1 0 0,0 0-1 0 0,-1 1 0 0 0,1-1 1 0 0,0 1-1 0 0,-1 0 0 0 0,1 0 1 0 0,-1 0-1 0 0,0 0 0 0 0,1 1 1 0 0,-1 0-1 0 0,0-1 0 0 0,-3 1-1 0 0,-6-3 1 0 0,0 2 0 0 0,0-1 0 0 0,-1 2 0 0 0,1 0-1 0 0,-1 0 1 0 0,1 1 0 0 0,-1 1 0 0 0,1 0 0 0 0,0 1 0 0 0,-7 2-1 0 0,6 1 11 0 0,0 0 0 0 0,0 1 0 0 0,1 1 1 0 0,0 0-1 0 0,0 0 0 0 0,1 2 0 0 0,0-1 1 0 0,0 2-1 0 0,1-1 0 0 0,1 2 0 0 0,-1-1 1 0 0,1 1-1 0 0,1 1 0 0 0,0 0 0 0 0,1 0 1 0 0,0 1-1 0 0,1 0 0 0 0,1 0 0 0 0,0 1 1 0 0,0 0-1 0 0,1 0 0 0 0,1 0 0 0 0,1 0 1 0 0,0 1-1 0 0,0-1 0 0 0,2 1 0 0 0,0 0 1 0 0,0 0-1 0 0,2 0 0 0 0,0 4-11 0 0,1-8-69 0 0,0-1 0 0 0,0 0 0 0 0,1 0-1 0 0,1 0 1 0 0,0 0 0 0 0,0-1 0 0 0,0 1 0 0 0,2-1-1 0 0,-1 0 1 0 0,1-1 0 0 0,0 1 0 0 0,1-1 0 0 0,0 0 0 0 0,0-1-1 0 0,1 1 1 0 0,0-2 0 0 0,0 1 0 0 0,0-1 0 0 0,1 0 0 0 0,0-1-1 0 0,0 0 1 0 0,1 0 0 0 0,-1-1 0 0 0,1 0 0 0 0,0-1 0 0 0,0 0-1 0 0,0-1 1 0 0,1 0 0 0 0,-1 0 0 0 0,1-1 0 0 0,-1 0 0 0 0,0-1-1 0 0,1 0 1 0 0,-1-1 0 0 0,1 0 0 0 0,-1-1 0 0 0,0 0-1 0 0,6-2 70 0 0,109-24-1879 0 0,-58 4 192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23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572 1 9570 0 0,'-22'15'3823'0'0,"-7"9"-3150"0"0,11 5-666 0 0,2 1 0 0 0,0 1 0 0 0,3 0 1 0 0,0 1-1 0 0,2 0 0 0 0,1 1 1 0 0,2 0-1 0 0,2 0 0 0 0,-2 21-7 0 0,4-28-2 0 0,-6 22-11 0 0,3 0 0 0 0,2 0 1 0 0,2 1-1 0 0,3-1 0 0 0,1 1 0 0 0,4 12 13 0 0,-3-46-1 0 0,1-1 1 0 0,0 0-1 0 0,1 0 0 0 0,1 0 0 0 0,0-1 0 0 0,1 0 0 0 0,1 0 0 0 0,0 0 0 0 0,0-1 0 0 0,1 1 1 0 0,1-2-1 0 0,0 1 0 0 0,1-2 0 0 0,0 1 0 0 0,0-1 0 0 0,1-1 0 0 0,0 1 0 0 0,13 6 1 0 0,58 69-370 0 0,-75-78-169 0 0,3 4-868 0 0,-7-5-3574 0 0,-3-6 3139 0 0</inkml:trace>
  <inkml:trace contextRef="#ctx0" brushRef="#br0" timeOffset="448.112">19 556 9602 0 0,'-8'-23'4255'0'0,"-3"-40"-3207"0"0,22 65-1147 0 0,45 12 64 0 0,-2 3 1 0 0,0 1-1 0 0,-1 4 1 0 0,22 13 34 0 0,24 8-125 0 0,157 60-2578 0 0,-238-97 2527 0 0,-1 2 1 0 0,0 0 0 0 0,-1 0-1 0 0,0 2 1 0 0,0 0-1 0 0,-1 1 1 0 0,0 1-1 0 0,-1 0 1 0 0,0 0-1 0 0,-1 2 1 0 0,-1 0 0 0 0,0 0-1 0 0,-1 1 1 0 0,0 0-1 0 0,-2 1 1 0 0,1 0-1 0 0,-2 1 1 0 0,6 16 175 0 0,42 67 2183 0 0,-51-99-2103 0 0,-1 1 0 0 0,0-1 0 0 0,0 0 0 0 0,1 0-1 0 0,-1 0 1 0 0,1-1 0 0 0,-1 0 0 0 0,0 1 0 0 0,1-2 0 0 0,-1 1 0 0 0,1 0 0 0 0,-1-1-1 0 0,1 0 1 0 0,-1 0 0 0 0,0 0 0 0 0,0-1 0 0 0,1 1 0 0 0,-1-1 0 0 0,0 0 0 0 0,-1 0-1 0 0,1 0 1 0 0,0-1 0 0 0,0 0 0 0 0,-1 1 0 0 0,0-1 0 0 0,1 0 0 0 0,-1-1 0 0 0,0 1-1 0 0,2-3-79 0 0,71-124 510 0 0,-71 117-461 0 0,0-1 1 0 0,-1 0-1 0 0,0 0 0 0 0,-1-1 1 0 0,0 1-1 0 0,-1-1 0 0 0,-1 0 1 0 0,0 1-1 0 0,-1-1 0 0 0,-1 0 1 0 0,-1 0-1 0 0,0 1 0 0 0,0-1 1 0 0,-5-12-50 0 0,3 20 37 0 0,0 1 0 0 0,-1 0 1 0 0,1 0-1 0 0,-1 0 0 0 0,-1 0 1 0 0,1 1-1 0 0,-1 0 0 0 0,0 0 1 0 0,0 0-1 0 0,0 1 1 0 0,-1 0-1 0 0,1 0 0 0 0,-1 1 1 0 0,0 0-1 0 0,0 0 0 0 0,0 1 1 0 0,-1-1-1 0 0,1 1 0 0 0,-1 1 1 0 0,1 0-1 0 0,-1 0 0 0 0,1 0 1 0 0,-1 1-1 0 0,0 0 0 0 0,1 1 1 0 0,-1-1-1 0 0,0 1 0 0 0,1 1 1 0 0,-1 0-1 0 0,1 0 0 0 0,0 0 1 0 0,-3 2-38 0 0,-12 1-14 0 0,1 2 0 0 0,0 0 0 0 0,0 1 1 0 0,1 1-1 0 0,0 1 0 0 0,0 1 1 0 0,1 0-1 0 0,1 2 0 0 0,0 0 0 0 0,1 1 1 0 0,0 1-1 0 0,1 0 0 0 0,1 1 0 0 0,0 1 1 0 0,1 0-1 0 0,1 1 0 0 0,1 1 0 0 0,0 0 1 0 0,2 0-1 0 0,-5 14 14 0 0,13-28-151 0 0,2 1-1 0 0,-1 0 1 0 0,1-1 0 0 0,0 1-1 0 0,0 0 1 0 0,0-1 0 0 0,1 1-1 0 0,0 0 1 0 0,0-1 0 0 0,0 1-1 0 0,1-1 1 0 0,0 1 0 0 0,0-1-1 0 0,0 0 1 0 0,1 0 0 0 0,0 0-1 0 0,-1 0 1 0 0,2 0 0 0 0,-1 0-1 0 0,1-1 1 0 0,-1 0 0 0 0,1 0-1 0 0,1 0 1 0 0,-1 0 0 0 0,0 0-1 0 0,1-1 1 0 0,0 0 0 0 0,0 0-1 0 0,0 0 1 0 0,0-1 0 0 0,0 1-1 0 0,0-1 1 0 0,1-1 0 0 0,1 1 151 0 0,19 4-1155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52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199 954 6785 0 0,'-24'50'2536'0'0,"14"-32"-2399"0"0,1 0 0 0 0,1 1 0 0 0,0-1 1 0 0,1 1-1 0 0,2 1 0 0 0,0-1 0 0 0,1 1 0 0 0,0 0 1 0 0,1 16-138 0 0,1-31 22 0 0,1 0 0 0 0,0 0 0 0 0,1 0 0 0 0,-1-1 1 0 0,1 1-1 0 0,0 0 0 0 0,0 0 0 0 0,1 0 1 0 0,-1 0-1 0 0,1 0 0 0 0,0-1 0 0 0,1 1 1 0 0,-1 0-1 0 0,1 0 0 0 0,0-1 0 0 0,0 0 0 0 0,0 1 1 0 0,0-1-1 0 0,1 0 0 0 0,0 0 0 0 0,0 0 1 0 0,0 0-1 0 0,0 0 0 0 0,1-1 0 0 0,-1 0 0 0 0,1 0 1 0 0,0 0-1 0 0,0 0 0 0 0,0 0 0 0 0,0-1 1 0 0,1 1-1 0 0,-1-1 0 0 0,1 0 0 0 0,-1-1 1 0 0,1 1-1 0 0,3 0-22 0 0,0-5 37 0 0,0 0 1 0 0,0 0-1 0 0,0-1 1 0 0,0 0-1 0 0,0 0 1 0 0,-1 0-1 0 0,0-1 1 0 0,0-1-1 0 0,0 1 1 0 0,-1-1-1 0 0,1 0 1 0 0,-1-1-1 0 0,-1 1 1 0 0,1-1-1 0 0,-1 0 1 0 0,0-2-38 0 0,7-7 50 0 0,-1-1 0 0 0,-1-1 0 0 0,-1 1 0 0 0,0-1 0 0 0,-1-1 0 0 0,-2 0 1 0 0,1 0-1 0 0,-2 0 0 0 0,-1 0 0 0 0,0-1 0 0 0,-1 0 0 0 0,-2 0 0 0 0,0 0 0 0 0,0 0 0 0 0,-2 0 0 0 0,-3-14-50 0 0,5 28 44 0 0,0-1 0 0 0,-1 1 1 0 0,-1 0-1 0 0,1-1 0 0 0,-1 1 0 0 0,0 0 0 0 0,0 0 0 0 0,0-1 0 0 0,-1 1 0 0 0,0 0 0 0 0,-1 0 0 0 0,1 1 0 0 0,-1-1 0 0 0,0 0 0 0 0,0 1 0 0 0,-1 0 0 0 0,0 0 0 0 0,0 0 0 0 0,0 0 0 0 0,0 0 0 0 0,-1 1 0 0 0,0 0 0 0 0,1 0 0 0 0,-2 0 0 0 0,1 1 1 0 0,0-1-1 0 0,-1 1 0 0 0,0 1 0 0 0,1-1 0 0 0,-1 1 0 0 0,0 0 0 0 0,0 0 0 0 0,-1 0 0 0 0,1 1 0 0 0,0 0 0 0 0,0 1 0 0 0,-1-1 0 0 0,1 1 0 0 0,-1 0-44 0 0,-6 6 31 0 0,0 1 0 0 0,0 0-1 0 0,0 1 1 0 0,1 0 0 0 0,0 1 0 0 0,1 1-1 0 0,0 0 1 0 0,0 0 0 0 0,1 1 0 0 0,1 0 0 0 0,0 0-1 0 0,0 1 1 0 0,1 1 0 0 0,-5 10-31 0 0,12-22 0 0 0,-8 10-5 0 0,1 0 0 0 0,0 0 0 0 0,0 1 0 0 0,1 1 0 0 0,1-1 1 0 0,0 1-1 0 0,0 0 0 0 0,2 0 0 0 0,0 1 0 0 0,0 0 0 0 0,1-1 0 0 0,1 1 0 0 0,0 0 0 0 0,1 1 1 0 0,0-1-1 0 0,1 0 0 0 0,1 0 0 0 0,0 1 5 0 0,4-6-218 0 0,1 0 0 0 0,0-1-1 0 0,0 0 1 0 0,1 0 0 0 0,0 0 0 0 0,0-1 0 0 0,1 0 0 0 0,0 0 0 0 0,0-1 0 0 0,0 0-1 0 0,1 0 1 0 0,0-1 0 0 0,0 0 0 0 0,0-1 0 0 0,1 0 0 0 0,0 0 0 0 0,0-1 0 0 0,0 0-1 0 0,0-1 1 0 0,0 0 0 0 0,0-1 0 0 0,0 0 0 0 0,1 0 0 0 0,-1-1 0 0 0,10-1 218 0 0,23 2-1491 0 0</inkml:trace>
  <inkml:trace contextRef="#ctx0" brushRef="#br0" timeOffset="339.924">1463 99 4737 0 0,'-75'-56'4005'0'0,"67"51"-3960"0"0,0 1 1 0 0,0 1 0 0 0,0 0 0 0 0,-1 0-1 0 0,1 0 1 0 0,-1 1 0 0 0,0 0 0 0 0,0 1-1 0 0,1 0 1 0 0,-1 0 0 0 0,0 1 0 0 0,0 0-1 0 0,0 1 1 0 0,-9 1-46 0 0,2 1 120 0 0,-1 2 0 0 0,1 0-1 0 0,0 1 1 0 0,1 0 0 0 0,-1 1 0 0 0,1 1-1 0 0,1 0 1 0 0,-1 1 0 0 0,2 1 0 0 0,-1 0-1 0 0,1 1 1 0 0,1 1 0 0 0,0 0 0 0 0,0 0 0 0 0,1 1-1 0 0,1 0 1 0 0,0 1 0 0 0,1 0 0 0 0,1 1-1 0 0,0 0 1 0 0,-2 7-120 0 0,-4 13 202 0 0,2 1 0 0 0,2 0 0 0 0,1 1 0 0 0,2 0-1 0 0,1 1 1 0 0,2-1 0 0 0,2 1 0 0 0,1 0 0 0 0,2-1 0 0 0,2 1 0 0 0,1 0-1 0 0,2-1 1 0 0,2 0 0 0 0,9 27-202 0 0,-1-10 58 0 0,-1 2 1 0 0,-4-1-1 0 0,-1 2 1 0 0,-3-1-1 0 0,-3 1 0 0 0,-2 0 1 0 0,-2 0-1 0 0,-3 1-58 0 0,-5-7-490 0 0,-2 0 0 0 0,-2 0 0 0 0,-2-1 0 0 0,-2-1 0 0 0,-6 7 490 0 0,22-53-167 0 0,-1-1 1 0 0,0 1-1 0 0,1-1 0 0 0,-1 0 1 0 0,0 1-1 0 0,0-1 0 0 0,-1 1 1 0 0,1-1-1 0 0,0 0 0 0 0,-1 0 1 0 0,1 0-1 0 0,-1 0 0 0 0,0 0 1 0 0,0 0-1 0 0,0 0 0 0 0,0-1 1 0 0,0 1-1 0 0,0-1 0 0 0,0 1 1 0 0,0-1-1 0 0,-1 0 0 0 0,1 0 1 0 0,0 0-1 0 0,-1 0 0 0 0,1 0 1 0 0,-1-1-1 0 0,1 1 0 0 0,-1-1 1 0 0,1 1-1 0 0,-1-1 0 0 0,0 0 1 0 0,1 0-1 0 0,-1 0 0 0 0,1 0 1 0 0,-1-1-1 0 0,1 1 0 0 0,-1-1 1 0 0,0 1 166 0 0,-12-15-1590 0 0</inkml:trace>
  <inkml:trace contextRef="#ctx0" brushRef="#br0" timeOffset="619.091">588 1129 6457 0 0,'-40'-49'4748'0'0,"49"41"-4198"0"0,589-99 254 0 0,-305 79-6639 0 0,-256 22 4008 0 0</inkml:trace>
  <inkml:trace contextRef="#ctx0" brushRef="#br0" timeOffset="867.401">2139 84 6865 0 0,'-58'-63'4406'0'0,"53"61"-4404"0"0,1-1-1 0 0,-1 0 1 0 0,0 1-1 0 0,0 0 1 0 0,0 0-1 0 0,0 0 1 0 0,0 1-1 0 0,0 0 0 0 0,0 0 1 0 0,0 0-1 0 0,-1 0 1 0 0,1 1-1 0 0,0 0 1 0 0,-1 0-1 0 0,1 1 1 0 0,0-1-1 0 0,-1 1 1 0 0,1 0-1 0 0,0 0 1 0 0,0 1-1 0 0,0 0 1 0 0,-1 0-2 0 0,-13 11 79 0 0,1 0-1 0 0,0 1 1 0 0,1 1 0 0 0,0 0 0 0 0,1 1-1 0 0,1 1 1 0 0,1 1 0 0 0,1 0 0 0 0,0 0-1 0 0,1 2 1 0 0,1-1 0 0 0,1 1 0 0 0,1 1-1 0 0,0 0 1 0 0,2 0 0 0 0,0 1 0 0 0,2 0-1 0 0,-1 4-78 0 0,-12 57 328 0 0,3 0-1 0 0,4 1 0 0 0,3 0 0 0 0,4 0 1 0 0,4 1-1 0 0,4-1 0 0 0,3 0 0 0 0,18 82-327 0 0,-15-84-131 0 0,-4 1 0 0 0,-3-1 1 0 0,-4 1-1 0 0,-3 0 0 0 0,-4-1 0 0 0,-5 11 131 0 0,13-92-24 0 0,-1 6-336 0 0,0 0-1 0 0,0 0 0 0 0,0 0 0 0 0,-1 0 0 0 0,0-1 0 0 0,0 1 0 0 0,-1 0 0 0 0,0-1 0 0 0,0 1 0 0 0,-1-1 0 0 0,1 0 0 0 0,-1 0 0 0 0,0-1 0 0 0,-1 1 0 0 0,0-1 0 0 0,-3 4 361 0 0,-2-7-1251 0 0,0-3-324 0 0</inkml:trace>
  <inkml:trace contextRef="#ctx0" brushRef="#br0" timeOffset="1036.709">1354 1165 8554 0 0,'10'-29'3603'0'0,"-10"26"-3480"0"0,1-1 0 0 0,-1 1-1 0 0,1 0 1 0 0,0-1 0 0 0,0 1-1 0 0,0 0 1 0 0,1 0 0 0 0,-1 0-1 0 0,1 0 1 0 0,-1 0 0 0 0,1 0 0 0 0,0 0-1 0 0,0 1 1 0 0,0-1 0 0 0,1 1-1 0 0,-1-1 1 0 0,1 1 0 0 0,-1 0-1 0 0,1 0 1 0 0,0 0 0 0 0,0 0 0 0 0,0 1-1 0 0,0-1 1 0 0,0 1 0 0 0,2-1-123 0 0,194-30 201 0 0,90 11-581 0 0,-14 13-5909 0 0,-236 4 4085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50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486 347 3481 0 0,'-10'-15'2010'0'0,"-37"11"-3176"0"0,-40 37 594 0 0,75-26 606 0 0,-29 15 856 0 0,1 1 0 0 0,1 3 0 0 0,1 1-1 0 0,2 2 1 0 0,1 1 0 0 0,-20 23-890 0 0,51-49 60 0 0,-1 0 0 0 0,2 1 0 0 0,-1-1 0 0 0,0 1 0 0 0,1-1 0 0 0,0 1 0 0 0,0 0 0 0 0,0 0 0 0 0,1 0 0 0 0,0 1 0 0 0,0-1 0 0 0,0 1 0 0 0,0-1 0 0 0,1 1 0 0 0,0 0 0 0 0,0-1 0 0 0,1 1-1 0 0,0 0 1 0 0,0 0 0 0 0,0-1 0 0 0,0 1 0 0 0,1 0 0 0 0,0 0 0 0 0,0-1 0 0 0,1 1 0 0 0,0-1 0 0 0,0 1 0 0 0,0-1 0 0 0,0 0 0 0 0,1 1 0 0 0,0-1 0 0 0,0-1 0 0 0,0 1 0 0 0,1 0-60 0 0,189 107 404 0 0,22-21-25 0 0,-214-90-320 0 0,-1-1-11 0 0,0 0 10 0 0,0 0 1 0 0,-12 2 202 0 0,-177 104 14 0 0,106-51-407 0 0,36-30-272 0 0,50-36-1178 0 0,122-92-2519 0 0,-96 82 2925 0 0</inkml:trace>
  <inkml:trace contextRef="#ctx0" brushRef="#br0" timeOffset="279.889">845 56 6017 0 0,'1'-1'71'0'0,"-1"0"0"0"0,1 1-1 0 0,-1-1 1 0 0,1 1 0 0 0,0-1-1 0 0,-1 1 1 0 0,1-1 0 0 0,0 1 0 0 0,-1-1-1 0 0,1 1 1 0 0,0 0 0 0 0,-1-1-1 0 0,1 1 1 0 0,0 0 0 0 0,0 0 0 0 0,-1-1-1 0 0,1 1 1 0 0,0 0 0 0 0,0 0-1 0 0,0 0 1 0 0,-1 0 0 0 0,1 0-1 0 0,0 0 1 0 0,0 0 0 0 0,-1 0 0 0 0,1 1-1 0 0,0-1 1 0 0,0 0 0 0 0,0 0-1 0 0,-1 1 1 0 0,1-1 0 0 0,0 0-1 0 0,-1 1 1 0 0,1-1 0 0 0,0 1 0 0 0,-1-1-1 0 0,1 1 1 0 0,-1-1 0 0 0,1 1-1 0 0,0-1 1 0 0,-1 1 0 0 0,1 0-1 0 0,-1-1 1 0 0,0 1 0 0 0,1 0 0 0 0,-1-1-1 0 0,1 1 1 0 0,-1 0 0 0 0,0-1-1 0 0,0 1 1 0 0,1 0 0 0 0,-1 0-1 0 0,0-1 1 0 0,0 1 0 0 0,0 0 0 0 0,0 0-1 0 0,0 0 1 0 0,0-1 0 0 0,0 1-1 0 0,0 0 1 0 0,0 0 0 0 0,0 0-1 0 0,-1-1 1 0 0,1 1 0 0 0,0 0 0 0 0,0 0-1 0 0,-1-1 1 0 0,1 1 0 0 0,-1 0-71 0 0,20 254 1093 0 0,-53 262 298 0 0,31-477-923 0 0,1-29-366 0 0,0 0 0 0 0,1 1 1 0 0,1-1-1 0 0,-1 1 0 0 0,2-1 1 0 0,0 1-1 0 0,0-1 0 0 0,1 1 1 0 0,0-1-1 0 0,1 0 1 0 0,0 0-1 0 0,1 0 0 0 0,0 0 1 0 0,5 8-103 0 0,-4-16-87 0 0,0 0-1 0 0,0-1 1 0 0,0 0 0 0 0,1 0 0 0 0,-1 0 0 0 0,1 0 0 0 0,-1-1 0 0 0,1 0 0 0 0,-1 0 0 0 0,1-1 0 0 0,0 1 0 0 0,-1-1-1 0 0,1 0 1 0 0,0-1 0 0 0,-1 1 0 0 0,1-1 0 0 0,0 0 0 0 0,-1-1 0 0 0,1 0 0 0 0,-1 1 0 0 0,0-1 0 0 0,0-1 0 0 0,0 1-1 0 0,0-1 1 0 0,0 0 0 0 0,0 0 0 0 0,0-1 0 0 0,-1 1 0 0 0,0-1 0 0 0,0 0 0 0 0,0 0 0 0 0,0-1 0 0 0,1-1 87 0 0,41-64-3979 0 0,-34 48 2560 0 0</inkml:trace>
  <inkml:trace contextRef="#ctx0" brushRef="#br0" timeOffset="543.023">666 445 8002 0 0,'-15'-36'4769'0'0,"0"-7"-3538"0"0,25 40-1241 0 0,506-64-52 0 0,-491 62-496 0 0,-1 2 0 0 0,1 0 1 0 0,-1 2-1 0 0,1 1 1 0 0,0 0-1 0 0,-1 2 0 0 0,1 1 1 0 0,-1 1-1 0 0,5 3 558 0 0,-7 2-1093 0 0</inkml:trace>
  <inkml:trace contextRef="#ctx0" brushRef="#br0" timeOffset="1321.29">1424 861 5137 0 0,'-28'65'6976'0'0,"30"-61"-4576"0"0,48-40-2350 0 0,-19-3-7 0 0,-2-2 1 0 0,-2-1-1 0 0,-2-1 0 0 0,-1-1 1 0 0,-3-1-1 0 0,16-47-43 0 0,-24-6-13 0 0,-14 96 7 0 0,0 0 1 0 0,0 0 0 0 0,0 0-1 0 0,0 0 1 0 0,0 0-1 0 0,0 0 1 0 0,-1 0-1 0 0,1 0 1 0 0,0 0 0 0 0,-1 1-1 0 0,0-1 1 0 0,1 1-1 0 0,-1-1 1 0 0,0 1 0 0 0,0-1-1 0 0,0 1 1 0 0,0 0-1 0 0,0 0 1 0 0,0 0-1 0 0,0 0 1 0 0,0 1 0 0 0,-1-1-1 0 0,1 0 1 0 0,0 1-1 0 0,0 0 1 0 0,-1-1 0 0 0,1 1-1 0 0,0 0 1 0 0,0 0-1 0 0,-1 0 1 0 0,1 1-1 0 0,0-1 1 0 0,0 0 0 0 0,-1 1-1 0 0,1 0 1 0 0,0-1-1 0 0,0 1 1 0 0,0 0-1 0 0,0 0 1 0 0,0 0 0 0 0,0 0-1 0 0,0 1 1 0 0,0-1-1 0 0,0 0 1 0 0,0 1 0 0 0,1-1-1 0 0,-1 2 6 0 0,-22 14 1 0 0,1 1 1 0 0,2 1-1 0 0,-1 1 0 0 0,2 1 0 0 0,1 1 0 0 0,1 0 1 0 0,1 2-1 0 0,0 0 0 0 0,2 0 0 0 0,1 2 1 0 0,1 0-1 0 0,-6 20-1 0 0,13-36 17 0 0,1 1 1 0 0,1-1 0 0 0,0 1-1 0 0,0 0 1 0 0,1 0-1 0 0,0 1 1 0 0,1-1-1 0 0,1 1 1 0 0,0-1 0 0 0,0 1-1 0 0,1 8-17 0 0,1-18-2 0 0,-1-1 0 0 0,0 0 0 0 0,1 1 0 0 0,-1-1 0 0 0,1 1-1 0 0,0-1 1 0 0,-1 0 0 0 0,1 0 0 0 0,0 1 0 0 0,0-1 0 0 0,0 0 0 0 0,0 0 0 0 0,0 0 0 0 0,0 0-1 0 0,0 0 1 0 0,0 0 0 0 0,0 0 0 0 0,0 0 0 0 0,0 0 0 0 0,1-1 0 0 0,-1 1 0 0 0,0 0-1 0 0,1-1 1 0 0,-1 1 0 0 0,1-1 0 0 0,-1 1 0 0 0,0-1 0 0 0,1 0 0 0 0,-1 0 0 0 0,1 0 0 0 0,-1 0-1 0 0,1 0 1 0 0,-1 0 0 0 0,1 0 0 0 0,-1 0 0 0 0,1 0 0 0 0,-1-1 0 0 0,1 1 0 0 0,-1 0 0 0 0,0-1-1 0 0,2 0 3 0 0,59-23-146 0 0,-8-8 25 0 0,-38 21 101 0 0,1 1 1 0 0,-1 0-1 0 0,1 1 1 0 0,1 1 0 0 0,-1 1-1 0 0,2 1 1 0 0,-1 0-1 0 0,0 1 1 0 0,19-2 19 0 0,-33 8 3 0 0,0 0 1 0 0,0 0 0 0 0,0 1 0 0 0,-1-1-1 0 0,1 1 1 0 0,-1 0 0 0 0,1 0 0 0 0,-1 1-1 0 0,1-1 1 0 0,-1 0 0 0 0,0 1 0 0 0,0 0 0 0 0,-1 0-1 0 0,1 0 1 0 0,0 0 0 0 0,-1 0 0 0 0,0 1-1 0 0,0-1 1 0 0,0 1 0 0 0,0-1 0 0 0,0 1-1 0 0,-1 0 1 0 0,1 0 0 0 0,-1-1 0 0 0,0 1-1 0 0,0 0 1 0 0,0 4-4 0 0,25 45 147 0 0,-23-52-144 0 0,0 0 1 0 0,0-1-1 0 0,0 1 1 0 0,0-1 0 0 0,0 1-1 0 0,0-1 1 0 0,0 0-1 0 0,1 0 1 0 0,-1 0-1 0 0,0-1 1 0 0,0 1-1 0 0,0-1 1 0 0,0 0 0 0 0,0 0-1 0 0,0 0 1 0 0,0 0-1 0 0,0 0 1 0 0,0 0-1 0 0,0-1 1 0 0,-1 0-1 0 0,1 1 1 0 0,0-1 0 0 0,-1 0-1 0 0,0 0 1 0 0,1-1-1 0 0,-1 1 1 0 0,0 0-1 0 0,0-1 1 0 0,0 1-1 0 0,0-2-3 0 0,20-21 9 0 0,0-1-1 0 0,-2-2 0 0 0,-1 0 0 0 0,-1-1 0 0 0,-2 0 0 0 0,3-10-8 0 0,46-75 22 0 0,-65 112-22 0 0,1 0-1 0 0,-1 0 1 0 0,1 0-1 0 0,-1 0 1 0 0,1 0-1 0 0,0 0 1 0 0,0 0 0 0 0,0 0-1 0 0,0 0 1 0 0,0 0-1 0 0,0 0 1 0 0,0 0-1 0 0,1 1 1 0 0,-1-1-1 0 0,0 1 1 0 0,1-1 0 0 0,0 1-1 0 0,-1-1 1 0 0,1 1-1 0 0,0 0 1 0 0,0 0-1 0 0,-1 0 1 0 0,1 0-1 0 0,0 0 1 0 0,0 0 0 0 0,0 0-1 0 0,1 1 1 0 0,-1-1-1 0 0,0 1 1 0 0,0-1-1 0 0,0 1 1 0 0,0 0-1 0 0,0 0 1 0 0,0 0 0 0 0,1 0-1 0 0,-1 0 1 0 0,0 1-1 0 0,0-1 1 0 0,0 1-1 0 0,0-1 1 0 0,0 1-1 0 0,0 0 1 0 0,0 0 0 0 0,0 0-1 0 0,0 0 1 0 0,0 0-1 0 0,0 0 1 0 0,-1 0-1 0 0,1 1 1 0 0,0-1-1 0 0,-1 0 1 0 0,1 1 0 0 0,-1 0-1 0 0,2 1 1 0 0,25 144-16 0 0,-28-129 14 0 0,2 1-1 0 0,0-1 1 0 0,2 1 0 0 0,0-1 0 0 0,0 0 0 0 0,2 0 0 0 0,0-1 0 0 0,4 8 2 0 0,-7-21-2 0 0,-1 0 0 0 0,1 0 0 0 0,0 0-1 0 0,0 0 1 0 0,0 0 0 0 0,1-1 0 0 0,-1 0 0 0 0,1 1 0 0 0,0-1 0 0 0,0 0 0 0 0,0-1 0 0 0,0 1 0 0 0,0-1 0 0 0,1 0-1 0 0,-1 0 1 0 0,1 0 0 0 0,-1 0 0 0 0,1-1 0 0 0,0 0 0 0 0,-1 0 0 0 0,1 0 0 0 0,0 0 0 0 0,0-1 0 0 0,0 0 0 0 0,0 0-1 0 0,0 0 1 0 0,0-1 0 0 0,-1 0 0 0 0,1 0 0 0 0,5-1 2 0 0,6-6 3 0 0,1-1 0 0 0,-1-1 1 0 0,-1-1-1 0 0,0 0 0 0 0,0-1 0 0 0,-1 0 0 0 0,0-1 0 0 0,9-12-3 0 0,-5-1 6 0 0,0-1-1 0 0,-2 0 0 0 0,-1-2 0 0 0,-1 1 0 0 0,-1-2 1 0 0,-2 0-1 0 0,-1 0 0 0 0,-2-1 0 0 0,0 0 1 0 0,0-15-6 0 0,6-12 2 0 0,76-290 54 0 0,-80 296-31 0 0,-10 50-18 0 0,0 2 4 0 0,0 0 10 0 0,0 0 6 0 0,0 8 14 0 0,-11 171 487 0 0,3-99-401 0 0,4-1 0 0 0,3 1 0 0 0,3-1 1 0 0,4 1-1 0 0,3-1 0 0 0,8 25-127 0 0,-15-95-36 0 0,-1-1 0 0 0,1 1 0 0 0,0-1 0 0 0,0 0 0 0 0,1 0 0 0 0,0 0 0 0 0,1 0 0 0 0,0-1-1 0 0,0 1 1 0 0,1-1 0 0 0,-1 0 0 0 0,2 0 0 0 0,-1-1 0 0 0,1 0 0 0 0,0 0 0 0 0,0 0 0 0 0,0 0 0 0 0,1-1 0 0 0,0 0 0 0 0,7 4 36 0 0,-9-9-225 0 0,-1 0 0 0 0,1 0 0 0 0,-1 0 0 0 0,0 0 1 0 0,1-1-1 0 0,-1 0 0 0 0,0 0 0 0 0,0 0 0 0 0,1 0 1 0 0,-1-1-1 0 0,0 1 0 0 0,0-1 0 0 0,-1 0 0 0 0,1 0 1 0 0,0-1-1 0 0,0 1 0 0 0,-1-1 0 0 0,0 0 1 0 0,1 0-1 0 0,-1 0 0 0 0,0 0 0 0 0,-1 0 0 0 0,1-1 1 0 0,0 1-1 0 0,-1-1 225 0 0,12-13-1659 0 0</inkml:trace>
  <inkml:trace contextRef="#ctx0" brushRef="#br0" timeOffset="1582.445">2430 391 10210 0 0,'-3'-3'917'0'0,"-41"-47"5304"0"0,46 49-6209 0 0,-1-1 0 0 0,0 1 0 0 0,0-1 1 0 0,1 1-1 0 0,-1 0 0 0 0,1 0 0 0 0,-1 0 1 0 0,1 0-1 0 0,0 0 0 0 0,-1 0 0 0 0,1 0 0 0 0,0 0 1 0 0,0 1-1 0 0,0-1 0 0 0,0 1 0 0 0,-1-1 1 0 0,1 1-1 0 0,0 0 0 0 0,0-1 0 0 0,0 1 0 0 0,0 0 1 0 0,0 0-1 0 0,0 1 0 0 0,0-1 0 0 0,0 0 1 0 0,-1 1-1 0 0,3 0-12 0 0,1-1-1 0 0,360-14-1223 0 0,305-80-5443 0 0,-609 89 5683 0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48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44 289 3177 0 0,'-37'-148'2656'0'0,"31"139"-2643"0"0,6 15 578 0 0,269 867 3457 0 0,-243-801-3598 0 0,14 77 1452 0 0,-40-148-1848 0 0,0-1-8 0 0,0 0-6 0 0,0 0-5 0 0,3-11 85 0 0,8-59-48 0 0,-9-195 7 0 0,21-55-74 0 0,-22 307-3 0 0,22-74 7 0 0,-22 86-9 0 0,0 1 1 0 0,0 0-1 0 0,1 0 0 0 0,-1 0 1 0 0,0 0-1 0 0,0 0 0 0 0,1 0 1 0 0,-1 0-1 0 0,0 0 0 0 0,0 1 1 0 0,1-1-1 0 0,-1 0 0 0 0,0 1 1 0 0,0-1-1 0 0,0 1 0 0 0,0-1 1 0 0,1 1-1 0 0,-1 0 0 0 0,0-1 1 0 0,0 1-1 0 0,0 0 0 0 0,-1 0 1 0 0,1 0-1 0 0,0 0 0 0 0,0 0 1 0 0,0 0-1 0 0,-1 0 0 0 0,1 0 1 0 0,0 0-1 0 0,-1 0 0 0 0,1 0 1 0 0,-1 0-1 0 0,1 1 0 0 0,-1-1 1 0 0,1 1-1 0 0,1 1 4 0 0,20 35 51 0 0,-1 0 0 0 0,-2 2 1 0 0,-2 0-1 0 0,9 31-55 0 0,-13-31 16 0 0,2-2 1 0 0,1 0-1 0 0,2-1 0 0 0,2 0 1 0 0,13 17-17 0 0,-29-46 18 0 0,1-1 1 0 0,-1 1-1 0 0,1-1 1 0 0,0 0 0 0 0,1 0-1 0 0,-1-1 1 0 0,1 1-1 0 0,1-1 1 0 0,-1-1 0 0 0,1 1-1 0 0,0-1 1 0 0,0 0-1 0 0,1-1 1 0 0,0 0-1 0 0,-1 0 1 0 0,1 0 0 0 0,1-1-1 0 0,-1 0 1 0 0,0-1-1 0 0,1 0 1 0 0,-1 0 0 0 0,1-1-1 0 0,0 0 1 0 0,-1-1-1 0 0,1 1 1 0 0,0-2 0 0 0,0 1-1 0 0,-1-1 1 0 0,1-1-1 0 0,-1 1 1 0 0,1-1 0 0 0,-1-1-1 0 0,0 0 1 0 0,1 0-1 0 0,-1-1-18 0 0,2-5 65 0 0,-1 0-1 0 0,0-1 0 0 0,0-1 0 0 0,-1 0 0 0 0,0 0 0 0 0,-1 0 0 0 0,-1-1 0 0 0,0 0 1 0 0,0 0-1 0 0,-1-1 0 0 0,-1 1 0 0 0,2-9-64 0 0,6-20 66 0 0,-2 0-1 0 0,-2-1 1 0 0,-1-1 0 0 0,-3 1 0 0 0,-1-1 0 0 0,-3-28-66 0 0,-4-263-214 0 0,3 323-139 0 0,1-1 0 0 0,0 0-1 0 0,0 0 1 0 0,1 1 0 0 0,1-1 0 0 0,0 1-1 0 0,1-1 1 0 0,0 1 0 0 0,0 0-1 0 0,1 0 1 0 0,1 0 0 0 0,0 1 0 0 0,0-1-1 0 0,1 1 1 0 0,1 1 0 0 0,-1-1 0 0 0,2 1-1 0 0,-1 0 1 0 0,1 0 0 0 0,8-6 353 0 0,3-3-1481 0 0</inkml:trace>
  <inkml:trace contextRef="#ctx0" brushRef="#br0" timeOffset="648.795">1473 846 3241 0 0,'-57'87'4210'0'0,"54"-82"-4186"0"0,1 1-1 0 0,0 0 1 0 0,0 0 0 0 0,1 0 0 0 0,-1 1-1 0 0,2-1 1 0 0,-1 0 0 0 0,0 0-1 0 0,1 1 1 0 0,1-1 0 0 0,-1 0 0 0 0,1 0-1 0 0,0 1 1 0 0,0-1 0 0 0,0 0-1 0 0,1 0 1 0 0,0 0 0 0 0,1 0 0 0 0,-1-1-1 0 0,1 1 1 0 0,0 0 0 0 0,0-1-1 0 0,2 2-23 0 0,-1-2 30 0 0,0-1 0 0 0,1 0 0 0 0,-1 0 0 0 0,1-1 0 0 0,-1 1-1 0 0,1-1 1 0 0,0 0 0 0 0,0 0 0 0 0,1-1 0 0 0,-1 0 0 0 0,0 0 0 0 0,1 0-1 0 0,0 0 1 0 0,-1-1 0 0 0,1 0 0 0 0,0 0 0 0 0,0 0 0 0 0,-1-1 0 0 0,1 0-1 0 0,0 0 1 0 0,0-1 0 0 0,4 0-30 0 0,124-33 1101 0 0,-120 26-990 0 0,1-2-1 0 0,-1 1 1 0 0,-1-2 0 0 0,0 0-1 0 0,0-1 1 0 0,-2 0 0 0 0,1-1-1 0 0,-1 0 1 0 0,-1 0 0 0 0,0-1-1 0 0,5-12-110 0 0,9-9 70 0 0,-15 22-50 0 0,0-1 1 0 0,-1-1-1 0 0,-1 0 0 0 0,0 0 1 0 0,-1 0-1 0 0,-1-1 0 0 0,0 0 1 0 0,-1 0-1 0 0,-1 0 0 0 0,0 0 1 0 0,-1-1-1 0 0,-1 1 0 0 0,-1-1 1 0 0,0 1-1 0 0,-1-1 0 0 0,-2-5-20 0 0,3 20 9 0 0,-1-1 0 0 0,1 1 0 0 0,-1 0 0 0 0,0-1 0 0 0,0 1 0 0 0,0 0 0 0 0,0 0-1 0 0,0-1 1 0 0,-1 1 0 0 0,1 0 0 0 0,-1 0 0 0 0,1 0 0 0 0,-1 0 0 0 0,0 1 0 0 0,0-1 0 0 0,0 0-1 0 0,0 1 1 0 0,0-1 0 0 0,0 1 0 0 0,0 0 0 0 0,0 0 0 0 0,0 0 0 0 0,-1 0 0 0 0,1 0-1 0 0,0 0 1 0 0,-1 0 0 0 0,1 1 0 0 0,-1-1 0 0 0,1 1 0 0 0,-1 0 0 0 0,1 0 0 0 0,-1 0 0 0 0,1 0-1 0 0,-1 0 1 0 0,1 0 0 0 0,-1 1 0 0 0,1-1 0 0 0,-1 1 0 0 0,1 0 0 0 0,0 0 0 0 0,-1 0-1 0 0,1 0 1 0 0,0 0 0 0 0,0 0 0 0 0,0 0 0 0 0,0 1 0 0 0,0-1 0 0 0,0 1 0 0 0,0 0 0 0 0,0-1-1 0 0,0 1 1 0 0,1 0 0 0 0,-1 0 0 0 0,1 0 0 0 0,-1 0 0 0 0,1 1-9 0 0,-13 15 189 0 0,0 0 1 0 0,2 0-1 0 0,0 1 0 0 0,1 1 1 0 0,1 0-1 0 0,1 0 0 0 0,-4 13-189 0 0,9-24 70 0 0,-12 29 173 0 0,1 0 0 0 0,2 1 1 0 0,1 1-1 0 0,2 0 0 0 0,2 0 1 0 0,2 1-1 0 0,0 23-243 0 0,6-57 19 0 0,-1 1 1 0 0,2 0-1 0 0,-1-1 1 0 0,1 1-1 0 0,0 0 1 0 0,1-1-1 0 0,0 1 1 0 0,0-1-1 0 0,0 1 1 0 0,1-1-1 0 0,0 0 1 0 0,1 0-1 0 0,0-1 0 0 0,0 1 1 0 0,0-1-1 0 0,1 1 1 0 0,0-1-1 0 0,0-1 1 0 0,0 1-1 0 0,1-1 1 0 0,-1 0-1 0 0,2 0 1 0 0,-1 0-1 0 0,0-1 1 0 0,7 3-20 0 0,11-2-191 0 0,-1-2-1 0 0,0-1 1 0 0,1-1 0 0 0,-1-1 0 0 0,1-2 0 0 0,-1 0 0 0 0,1-1 0 0 0,-1-1 0 0 0,0-1 0 0 0,0-1 0 0 0,-1-1 0 0 0,0-1 0 0 0,0-1-1 0 0,4-4 192 0 0,7 1-288 0 0,33-13-627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54.8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286 693 5897 0 0,'-35'47'3499'0'0,"28"-40"-3336"0"0,1 0-1 0 0,0 1 0 0 0,1-1 0 0 0,-1 1 1 0 0,2 0-1 0 0,-1 0 0 0 0,1 1 1 0 0,0 0-1 0 0,1-1 0 0 0,0 1 0 0 0,0 0 1 0 0,1 1-1 0 0,0-1 0 0 0,0 0 1 0 0,1 1-163 0 0,1-9 24 0 0,0-1 1 0 0,0 1 0 0 0,1 0 0 0 0,-1 0 0 0 0,0-1 0 0 0,0 1 0 0 0,0 0 0 0 0,0-1 0 0 0,1 1-1 0 0,-1 0 1 0 0,0-1 0 0 0,1 1 0 0 0,-1 0 0 0 0,1-1 0 0 0,-1 1 0 0 0,0-1 0 0 0,1 1 0 0 0,-1-1-1 0 0,1 1 1 0 0,0-1 0 0 0,-1 1 0 0 0,1-1 0 0 0,-1 0 0 0 0,1 1 0 0 0,0-1 0 0 0,-1 0 0 0 0,1 1-1 0 0,0-1 1 0 0,-1 0 0 0 0,1 0 0 0 0,0 1 0 0 0,-1-1 0 0 0,1 0 0 0 0,0 0 0 0 0,0 0 0 0 0,-1 0-1 0 0,1 0 1 0 0,0 0 0 0 0,0 0 0 0 0,-1-1 0 0 0,1 1 0 0 0,0 0 0 0 0,-1 0 0 0 0,1 0 0 0 0,0-1-1 0 0,-1 1 1 0 0,1 0 0 0 0,0-1 0 0 0,-1 1 0 0 0,1 0 0 0 0,-1-1 0 0 0,1 1 0 0 0,-1-1 0 0 0,1 1-1 0 0,-1-1 1 0 0,1 1 0 0 0,-1-1 0 0 0,1 0-25 0 0,1 1-43 0 0,5-3 69 0 0,1 0 0 0 0,-1 0 1 0 0,1 0-1 0 0,-1-1 0 0 0,0 0 1 0 0,-1 0-1 0 0,1-1 0 0 0,-1 0 1 0 0,0 0-1 0 0,0-1 0 0 0,0 1 1 0 0,-1-1-1 0 0,0-1 0 0 0,0 1 1 0 0,2-5-27 0 0,5-4-11 0 0,-2-1 0 0 0,0 0 1 0 0,0 0-1 0 0,-2-1 0 0 0,0 0 1 0 0,-1-1-1 0 0,-1 0 0 0 0,-1 0 1 0 0,0 0-1 0 0,-1-1 0 0 0,-1 1 1 0 0,-1-1-1 0 0,0 0 0 0 0,-2 0 1 0 0,0 0-1 0 0,-1 0 0 0 0,-1 1 1 0 0,-3-14 10 0 0,4 29-10 0 0,1 0 0 0 0,-1 0 0 0 0,0 1 0 0 0,1-1 0 0 0,-1 0 0 0 0,-1 1 0 0 0,1-1 0 0 0,0 0 0 0 0,-1 1 0 0 0,1 0 0 0 0,-1-1 0 0 0,0 1 0 0 0,1 0 0 0 0,-1 0 0 0 0,0 0 0 0 0,0 0 0 0 0,-1 0 0 0 0,1 0 0 0 0,0 1 0 0 0,-1-1 0 0 0,1 1 0 0 0,-1-1 0 0 0,1 1 0 0 0,-1 0 0 0 0,0 0 0 0 0,1 0 0 0 0,-1 0 0 0 0,0 1 0 0 0,0-1 0 0 0,0 1 0 0 0,0 0 0 0 0,1 0 0 0 0,-1 0 0 0 0,0 0 0 0 0,0 0 0 0 0,0 0 0 0 0,0 1 0 0 0,0 0 0 0 0,1-1 0 0 0,-2 2 10 0 0,-99 60 37 0 0,76-34 90 0 0,2 2 0 0 0,1 1 1 0 0,2 1-1 0 0,1 0 0 0 0,1 2 0 0 0,2 0 1 0 0,-12 32-128 0 0,24-53 38 0 0,1 0 1 0 0,1 1-1 0 0,0 0 1 0 0,0 0-1 0 0,2 0 1 0 0,0 0-1 0 0,0 1 1 0 0,1-1 0 0 0,1 0-1 0 0,1 8-38 0 0,-1-20 0 0 0,0-1 0 0 0,0 1-1 0 0,1 0 1 0 0,-1 0 0 0 0,0 0 0 0 0,1-1 0 0 0,-1 1-1 0 0,1 0 1 0 0,0 0 0 0 0,-1-1 0 0 0,1 1-1 0 0,0 0 1 0 0,0-1 0 0 0,0 1 0 0 0,0-1 0 0 0,1 0-1 0 0,-1 1 1 0 0,0-1 0 0 0,1 0 0 0 0,-1 0-1 0 0,0 1 1 0 0,1-1 0 0 0,-1 0 0 0 0,1 0 0 0 0,0-1-1 0 0,-1 1 1 0 0,1 0 0 0 0,0-1 0 0 0,0 1 0 0 0,-1-1-1 0 0,1 1 1 0 0,0-1 0 0 0,0 0 0 0 0,0 1-1 0 0,-1-1 1 0 0,1 0 0 0 0,0-1 0 0 0,0 1 0 0 0,0 0-1 0 0,0 0 1 0 0,-1-1 0 0 0,1 1 0 0 0,0-1-1 0 0,0 0 1 0 0,82-34-235 0 0,-74 30 189 0 0,3-2-3 0 0,5-3-36 0 0,-1 1 0 0 0,1 0 0 0 0,1 1 0 0 0,-1 1 0 0 0,1 1 0 0 0,1 1 0 0 0,-1 0 0 0 0,15 0 85 0 0,-30 5 8 0 0,0 1 0 0 0,0-1 0 0 0,0 1 0 0 0,0 0 0 0 0,-1 1 0 0 0,1-1 0 0 0,0 1 0 0 0,-1-1 0 0 0,1 1 0 0 0,-1 0 0 0 0,0 0 0 0 0,0 1 0 0 0,1-1 0 0 0,-1 1 0 0 0,-1-1 0 0 0,1 1 0 0 0,0 0 0 0 0,-1 0 0 0 0,1 0 0 0 0,-1 1 0 0 0,0-1 0 0 0,0 0 1 0 0,0 2-9 0 0,0-1 18 0 0,1 0 0 0 0,0 0 0 0 0,-1 0 0 0 0,1 0 1 0 0,1-1-1 0 0,-1 1 0 0 0,0-1 0 0 0,1 0 0 0 0,0 0 1 0 0,-1 0-1 0 0,1 0 0 0 0,0-1 0 0 0,1 0 1 0 0,-1 0-1 0 0,0 0 0 0 0,3 1-18 0 0,4-4 2 0 0,1-1 1 0 0,-1 0-1 0 0,0-1 1 0 0,0 0-1 0 0,0 0 1 0 0,-1-1-1 0 0,1-1 1 0 0,-1 0-1 0 0,0 0 1 0 0,0-1-1 0 0,-1 0 1 0 0,0 0-1 0 0,0-1 0 0 0,0-1 1 0 0,-1 0-1 0 0,0 0 1 0 0,0 0-1 0 0,-1-1 1 0 0,0 0-1 0 0,4-8-2 0 0,25-36 5 0 0,-2-1-1 0 0,-3-2 1 0 0,-2-1-1 0 0,-3-1 1 0 0,-3-1-1 0 0,9-35-4 0 0,9-46 55 0 0,44-105 230 0 0,-92 321 55 0 0,-21 47-137 0 0,11-58-59 0 0,2 0 0 0 0,3 1-1 0 0,4 0 1 0 0,2 0 0 0 0,3 1 0 0 0,3 26-144 0 0,-1-83-5 0 0,1 0 0 0 0,0 1 0 0 0,0-1 1 0 0,1 0-1 0 0,1 0 0 0 0,-1 0 0 0 0,2 0 1 0 0,-1 0-1 0 0,1 0 0 0 0,1 0 0 0 0,0-1 0 0 0,0 1 1 0 0,1-1-1 0 0,0 0 0 0 0,1-1 0 0 0,0 1 1 0 0,0-1-1 0 0,1 0 0 0 0,0-1 0 0 0,0 1 1 0 0,1-1-1 0 0,0-1 0 0 0,0 1 0 0 0,0-2 0 0 0,1 1 1 0 0,0-1-1 0 0,0 0 0 0 0,0-1 0 0 0,1 0 1 0 0,0 0-1 0 0,-1-1 0 0 0,1-1 0 0 0,4 1 5 0 0,1-3-414 0 0,0 0 0 0 0,-1-1-1 0 0,1-1 1 0 0,0 0 0 0 0,-1-2-1 0 0,0 1 1 0 0,1-1 0 0 0,-1-1-1 0 0,-1-1 1 0 0,1 0 0 0 0,-1-1-1 0 0,0 0 1 0 0,0-1 0 0 0,-1 0-1 0 0,0-1 1 0 0,-1-1 414 0 0,9-9-1236 0 0</inkml:trace>
  <inkml:trace contextRef="#ctx0" brushRef="#br0" timeOffset="187.286">795 257 9370 0 0,'-85'-34'7746'0'0,"20"6"-5687"0"0,301 42-2438 0 0,-216-14 376 0 0,149-11-2148 0 0,0-8 0 0 0,152-37 2151 0 0,-269 46-807 0 0,14-2-586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58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1081 5649 0 0,'-1'1'59'0'0,"-1"-1"0"0"0,1 1 0 0 0,-1 0 1 0 0,1 0-1 0 0,0 0 0 0 0,-1 0 0 0 0,1 1 0 0 0,0-1 0 0 0,0 0 0 0 0,-1 0 0 0 0,1 1 0 0 0,0-1 0 0 0,0 1 0 0 0,1-1 0 0 0,-1 1 1 0 0,0-1-1 0 0,0 1 0 0 0,1 0 0 0 0,-1-1 0 0 0,1 1 0 0 0,-1 0 0 0 0,1-1 0 0 0,0 1 0 0 0,0 0 0 0 0,0 0 0 0 0,0-1 0 0 0,0 1 0 0 0,0 0 1 0 0,0 0-1 0 0,0-1 0 0 0,1 1 0 0 0,-1 0 0 0 0,1-1 0 0 0,-1 1 0 0 0,1 0 0 0 0,0-1 0 0 0,0 1 0 0 0,0-1 0 0 0,0 1 0 0 0,0-1 1 0 0,0 0-1 0 0,0 1 0 0 0,0-1 0 0 0,0 0 0 0 0,0 0 0 0 0,1 1 0 0 0,-1-1 0 0 0,1 0 0 0 0,-1 0 0 0 0,1-1 0 0 0,-1 1 0 0 0,1 0 1 0 0,-1 0-1 0 0,1-1 0 0 0,0 1 0 0 0,-1-1 0 0 0,1 1 0 0 0,0-1 0 0 0,-1 0 0 0 0,1 0 0 0 0,0 0 0 0 0,0 0 0 0 0,-1 0-59 0 0,13-6 89 0 0,0-1-1 0 0,-1-1 0 0 0,0 0 1 0 0,0-1-1 0 0,-1 0 1 0 0,0-1-1 0 0,-1 0 0 0 0,0-1 1 0 0,-1 0-1 0 0,0-1 1 0 0,0 0-1 0 0,-2 0 0 0 0,1-1 1 0 0,-2 0-1 0 0,1-1 0 0 0,1-7-88 0 0,-4 12 75 0 0,4-6-12 0 0,-1-1 1 0 0,-1 1-1 0 0,0-1 0 0 0,-2-1 1 0 0,1 1-1 0 0,-2-1 1 0 0,0 0-1 0 0,-2 0 1 0 0,1-1-1 0 0,-2 1 1 0 0,0 0-1 0 0,-2-1 0 0 0,1 1 1 0 0,-4-15-64 0 0,4 29 15 0 0,-1 0 1 0 0,1 0-1 0 0,-1 1 1 0 0,0-1-1 0 0,0 1 1 0 0,0-1-1 0 0,0 0 0 0 0,0 1 1 0 0,0 0-1 0 0,-1-1 1 0 0,1 1-1 0 0,-1 0 1 0 0,0 0-1 0 0,0 0 0 0 0,1 0 1 0 0,-1 0-1 0 0,-1 0 1 0 0,1 0-1 0 0,0 1 1 0 0,0-1-1 0 0,-1 1 1 0 0,1-1-1 0 0,0 1 0 0 0,-1 0 1 0 0,1 0-1 0 0,-1 0 1 0 0,0 1-1 0 0,1-1 1 0 0,-1 0-1 0 0,0 1 1 0 0,1 0-1 0 0,-1 0 0 0 0,0-1 1 0 0,0 2-1 0 0,1-1 1 0 0,-1 0-1 0 0,0 0 1 0 0,1 1-1 0 0,-1 0 1 0 0,0-1-1 0 0,1 1 0 0 0,-1 0 1 0 0,-1 1-16 0 0,-106 64 887 0 0,19 47-75 0 0,85-103-790 0 0,0 0-1 0 0,0 1 1 0 0,1-1 0 0 0,0 1-1 0 0,1 0 1 0 0,0 1 0 0 0,1-1-1 0 0,0 1 1 0 0,1-1 0 0 0,0 1-1 0 0,1 0 1 0 0,0 0 0 0 0,1 0-1 0 0,1 0 1 0 0,0 0 0 0 0,0 0-1 0 0,1-1 1 0 0,0 1-1 0 0,1 0 1 0 0,1-1 0 0 0,1 3-22 0 0,-2-9-64 0 0,0 0 1 0 0,0 0-1 0 0,0-1 1 0 0,1 1-1 0 0,-1-1 0 0 0,1 0 1 0 0,0 0-1 0 0,1-1 1 0 0,-1 1-1 0 0,1-1 1 0 0,-1 0-1 0 0,1 0 1 0 0,0 0-1 0 0,0-1 1 0 0,0 1-1 0 0,1-1 0 0 0,-1-1 1 0 0,1 1-1 0 0,-1-1 1 0 0,1 0-1 0 0,-1 0 1 0 0,1 0-1 0 0,-1-1 1 0 0,1 0-1 0 0,0 0 0 0 0,-1 0 1 0 0,1-1-1 0 0,-1 0 1 0 0,1 0-1 0 0,-1 0 1 0 0,1-1 63 0 0,15-4-790 0 0,0 0 1 0 0,0-2-1 0 0,-1 0 1 0 0,0-1-1 0 0,-1-1 1 0 0,0-1 0 0 0,8-6 789 0 0,6-5-1613 0 0</inkml:trace>
  <inkml:trace contextRef="#ctx0" brushRef="#br0" timeOffset="445.414">729 662 4449 0 0,'9'9'6064'0'0,"-12"30"-4186"0"0,1-26-1248 0 0,-15 293 1682 0 0,-5-10-1551 0 0,-16-161-253 0 0,38-132-500 0 0,0-1-1 0 0,0 1 1 0 0,0 0-1 0 0,-1-1 1 0 0,1 1-1 0 0,-1 0 1 0 0,0-1-1 0 0,0 1 1 0 0,0-1-1 0 0,0 1 1 0 0,0-1-1 0 0,-1 0 1 0 0,1 1 0 0 0,0-1-1 0 0,-1 0 1 0 0,0 0-1 0 0,0 0 1 0 0,0 0-1 0 0,0 0 1 0 0,0-1-1 0 0,0 1 1 0 0,0 0-1 0 0,0-1 1 0 0,0 0-1 0 0,-1 1 1 0 0,1-1-1 0 0,-1 0 1 0 0,1 0-1 0 0,-1 0 1 0 0,1-1-1 0 0,-1 1 1 0 0,0-1-1 0 0,1 1 1 0 0,-1-1-1 0 0,0 0 1 0 0,1 0 0 0 0,-1 0-1 0 0,0 0 1 0 0,1 0-1 0 0,-1-1 1 0 0,0 1-1 0 0,1-1 1 0 0,-1 0-1 0 0,1 0 1 0 0,-1 0-1 0 0,1 0 1 0 0,-1 0-1 0 0,1-1 1 0 0,0 1-1 0 0,-2-2-7 0 0,-5-14-42 0 0,1 0 0 0 0,0-1 0 0 0,2 0 0 0 0,0 0 0 0 0,1-1 0 0 0,1 0 0 0 0,0 1-1 0 0,2-1 1 0 0,0-1 0 0 0,1 1 0 0 0,1 0 0 0 0,1 0 0 0 0,0 0 0 0 0,2-2 42 0 0,2-9-46 0 0,0 0 1 0 0,2 1-1 0 0,2 0 1 0 0,0 1-1 0 0,2 0 1 0 0,1 0-1 0 0,2 1 1 0 0,0 1-1 0 0,2 0 1 0 0,0 1-1 0 0,2 1 1 0 0,1 1-1 0 0,1 0 1 0 0,0 1-1 0 0,2 1 1 0 0,1 2-1 0 0,0 0 1 0 0,2 0 45 0 0,-19 14 1 0 0,0 0 1 0 0,1 1-1 0 0,-1-1 1 0 0,1 1-1 0 0,0 1 0 0 0,0-1 1 0 0,0 1-1 0 0,0 0 0 0 0,1 1 1 0 0,-1-1-1 0 0,1 2 1 0 0,0-1-1 0 0,0 1 0 0 0,-1 0 1 0 0,1 1-1 0 0,0-1 0 0 0,0 2 1 0 0,0-1-1 0 0,0 1 1 0 0,-1 0-1 0 0,1 1 0 0 0,0 0 1 0 0,-1 0-1 0 0,1 1 0 0 0,-1-1 1 0 0,0 2-1 0 0,0-1 1 0 0,0 1-1 0 0,0 0 0 0 0,-1 0 1 0 0,6 6-2 0 0,-8-6 18 0 0,-1 1-1 0 0,0 1 1 0 0,-1-1 0 0 0,1 0 0 0 0,-1 1 0 0 0,0-1 0 0 0,0 1 0 0 0,-1 0 0 0 0,1-1-1 0 0,-1 1 1 0 0,-1 0 0 0 0,1 0 0 0 0,-1 0 0 0 0,0 0 0 0 0,0 0 0 0 0,-1 0 0 0 0,1-1-1 0 0,-1 1 1 0 0,-1 0 0 0 0,1 0 0 0 0,-1-1 0 0 0,0 1 0 0 0,0-1 0 0 0,-1 1 0 0 0,0-1-1 0 0,0 0 1 0 0,0 0 0 0 0,0 0 0 0 0,-1 0 0 0 0,0-1 0 0 0,-1 2-18 0 0,-9 8 113 0 0,0 0 1 0 0,0-1-1 0 0,-2-1 1 0 0,1 0-1 0 0,-1-1 0 0 0,-1-1 1 0 0,0 0-1 0 0,-17 6-113 0 0,-113 46 174 0 0,201-73-3511 0 0,97-82-2001 0 0,-117 68 4007 0 0</inkml:trace>
  <inkml:trace contextRef="#ctx0" brushRef="#br0" timeOffset="693.002">1706 1 8706 0 0,'-28'6'5501'0'0,"-3"40"-5442"0"0,29-41 237 0 0,-27 59-148 0 0,3 1 0 0 0,4 2 0 0 0,2 0 0 0 0,3 1 0 0 0,0 14-148 0 0,-2 6 363 0 0,11-50-247 0 0,3 0 0 0 0,1 1 0 0 0,1 0 0 0 0,3-1 1 0 0,1 1-1 0 0,1-1 0 0 0,3 1 0 0 0,1-1 0 0 0,2 3-116 0 0,-5-25-214 0 0,-3-13 52 0 0,0 0 1 0 0,0 0-1 0 0,1 0 1 0 0,-1 1-1 0 0,1-1 1 0 0,0 0-1 0 0,0 0 1 0 0,0 0-1 0 0,0 0 1 0 0,0 0-1 0 0,1-1 1 0 0,-1 1-1 0 0,1 0 1 0 0,0 0-1 0 0,0-1 1 0 0,0 1-1 0 0,0-1 1 0 0,0 0-1 0 0,0 0 1 0 0,1 0-1 0 0,0 1 162 0 0,3-7-5665 0 0,-6 2 3843 0 0</inkml:trace>
  <inkml:trace contextRef="#ctx0" brushRef="#br0" timeOffset="926.02">1395 303 10546 0 0,'15'-26'5562'0'0,"8"0"-4957"0"0,154 11-830 0 0,-13-1-2681 0 0,-105 10-316 0 0,-40 6 1704 0 0</inkml:trace>
  <inkml:trace contextRef="#ctx0" brushRef="#br0" timeOffset="1111.756">1922 403 7426 0 0,'-28'159'7041'0'0,"-2"53"-5701"0"0,39-79-1149 0 0,-9-132-374 0 0,9-12-3351 0 0,49-39 1262 0 0,-44 29 369 0 0</inkml:trace>
  <inkml:trace contextRef="#ctx0" brushRef="#br0" timeOffset="1531.126">2237 507 9274 0 0,'-24'62'6410'0'0,"-14"77"-5377"0"0,38-130-988 0 0,1-2 24 0 0,0 0 0 0 0,-1 0 0 0 0,0 0 0 0 0,0 0 0 0 0,-1 0 0 0 0,0 0 0 0 0,0 0 0 0 0,-1 0 0 0 0,0 0 0 0 0,0-1 0 0 0,0 1 0 0 0,-1 0 0 0 0,0-1 0 0 0,-3 4-69 0 0,2-34 32 0 0,39-47-212 0 0,74-48-287 0 0,-109 118 465 0 0,6-4 2 0 0,1 1 0 0 0,-1-1 0 0 0,1 1 0 0 0,-1 1 0 0 0,1-1 0 0 0,0 1 0 0 0,1 0 0 0 0,-1 1 0 0 0,0 0 0 0 0,1 0 0 0 0,-1 0 0 0 0,1 1-1 0 0,0 0 1 0 0,0 1 0 0 0,-1 0 0 0 0,7 0 0 0 0,-10 4 22 0 0,0 0-1 0 0,0 0 0 0 0,-1 0 0 0 0,1 0 0 0 0,-1 1 1 0 0,0 0-1 0 0,0 0 0 0 0,-1-1 0 0 0,1 1 0 0 0,-1 1 1 0 0,0-1-1 0 0,0 0 0 0 0,-1 1 0 0 0,0-1 1 0 0,0 0-1 0 0,0 1 0 0 0,0 0 0 0 0,-1-1 0 0 0,0 1 1 0 0,0-1-1 0 0,-1 1 0 0 0,0 4-21 0 0,1-2 30 0 0,0-1 0 0 0,-1 1 0 0 0,0 0 0 0 0,0-1 0 0 0,0 1 0 0 0,-1-1 0 0 0,0 1 0 0 0,-1-1 0 0 0,1 0 1 0 0,-2 0-1 0 0,1 0 0 0 0,-1 0 0 0 0,0-1 0 0 0,0 1 0 0 0,0-1 0 0 0,-1 0 0 0 0,0 0 0 0 0,-1-1 0 0 0,-2 3-30 0 0,0-24 81 0 0,53-89-343 0 0,-36 93 229 0 0,0 0 1 0 0,1 1 0 0 0,0 1 0 0 0,0 0 0 0 0,1 0-1 0 0,0 1 1 0 0,1 0 0 0 0,0 1 0 0 0,1 0 0 0 0,-1 1-1 0 0,1 1 1 0 0,1 0 0 0 0,-1 0 0 0 0,1 2 0 0 0,5-2 32 0 0,-17 6 4 0 0,1 0 0 0 0,-1-1 0 0 0,0 1 1 0 0,1 1-1 0 0,-1-1 0 0 0,1 0 0 0 0,-1 0 1 0 0,0 1-1 0 0,1 0 0 0 0,-1-1 0 0 0,0 1 1 0 0,1 0-1 0 0,-1 0 0 0 0,0 0 0 0 0,0 0 1 0 0,0 1-1 0 0,0-1 0 0 0,0 0 0 0 0,0 1 0 0 0,-1 0 1 0 0,1-1-1 0 0,0 1 0 0 0,-1 0 0 0 0,1 0 1 0 0,-1 0-1 0 0,1 0 0 0 0,-1 0 0 0 0,0 0 1 0 0,0 0-1 0 0,0 0 0 0 0,0 1 0 0 0,-1-1 1 0 0,1 0-1 0 0,0 3-4 0 0,6 82 152 0 0,-8-9-464 0 0,1-77-23 0 0,0-1-145 0 0,14-6-2143 0 0,99-53-3361 0 0,-89 43 4498 0 0,3-4-241 0 0</inkml:trace>
  <inkml:trace contextRef="#ctx0" brushRef="#br0" timeOffset="1947.135">3086 511 4937 0 0,'-3'20'5350'0'0,"-10"12"-2641"0"0,0-1-1378 0 0,10-21-1166 0 0,0 0 1 0 0,1 0-1 0 0,0 0 1 0 0,1 1-1 0 0,0-1 0 0 0,0 0 1 0 0,1 1-1 0 0,1-1 0 0 0,0 1 1 0 0,0-1-1 0 0,1 0 0 0 0,0 0 1 0 0,0 0-1 0 0,2 0 1 0 0,-1 0-1 0 0,1 0 0 0 0,0-1-165 0 0,1-5 18 0 0,-1-2-1 0 0,1 1 0 0 0,-1 0 0 0 0,1-1 1 0 0,0 0-1 0 0,0 0 0 0 0,0 0 0 0 0,0-1 1 0 0,0 0-1 0 0,0 0 0 0 0,0 0 0 0 0,0 0 1 0 0,1-1-1 0 0,-1 0 0 0 0,0 0 0 0 0,0 0 1 0 0,1-1-1 0 0,-1 0 0 0 0,0 0 0 0 0,0 0 1 0 0,0 0-1 0 0,0-1 0 0 0,0 0 0 0 0,0 0 1 0 0,0 0-1 0 0,-1-1 0 0 0,1 0 0 0 0,-1 0 1 0 0,0 0-1 0 0,3-2-17 0 0,32-26-131 0 0,-2-2-1 0 0,-1-2 1 0 0,-2-1 0 0 0,12-17 131 0 0,24-26-291 0 0,-37 46 301 0 0,-60 145 1199 0 0,25-101-1152 0 0,0-1 1 0 0,0 1 0 0 0,1 0 0 0 0,0-1 0 0 0,1 1 0 0 0,1 0 0 0 0,-1 0 0 0 0,2-1 0 0 0,-1 1-1 0 0,2 0 1 0 0,-1-1 0 0 0,1 0 0 0 0,1 1 0 0 0,0-1 0 0 0,0-1 0 0 0,1 1 0 0 0,2 2-58 0 0,-5-10 7 0 0,1 1 1 0 0,-1-1-1 0 0,1 0 1 0 0,0-1 0 0 0,-1 1-1 0 0,1 0 1 0 0,0-1-1 0 0,0 1 1 0 0,0-1-1 0 0,0 0 1 0 0,0 0 0 0 0,1 0-1 0 0,-1-1 1 0 0,0 1-1 0 0,0-1 1 0 0,0 1-1 0 0,1-1 1 0 0,-1 0-1 0 0,0-1 1 0 0,1 1 0 0 0,-1 0-1 0 0,0-1 1 0 0,0 0-1 0 0,0 1 1 0 0,0-2-1 0 0,0 1 1 0 0,1 0 0 0 0,-2 0-1 0 0,1-1 1 0 0,0 0-1 0 0,0 0-7 0 0,85-59-145 0 0,23-35-64 0 0,-63 51-163 0 0,-36 38-6320 0 0,10 13 3442 0 0,-16-4 2156 0 0,3 1-956 0 0</inkml:trace>
  <inkml:trace contextRef="#ctx0" brushRef="#br0" timeOffset="2677.837">4064 519 7186 0 0,'-7'60'5797'0'0,"-17"30"-4836"0"0,12-45-203 0 0,-14 62 1218 0 0,73-208-1764 0 0,-41 90-222 0 0,1 0-1 0 0,0 0 1 0 0,0 1-1 0 0,1 0 1 0 0,0 1-1 0 0,1-1 1 0 0,0 2-1 0 0,0-1 1 0 0,1 1-1 0 0,0 1 1 0 0,1 0-1 0 0,-1 0 1 0 0,1 1-1 0 0,1 0 1 0 0,-1 1-1 0 0,1 0 1 0 0,0 1-1 0 0,0 1 1 0 0,0-1 0 0 0,1 2-1 0 0,-1 0 1 0 0,7 0 10 0 0,-16 2 18 0 0,0 1 1 0 0,0 0-1 0 0,0 0 1 0 0,0-1 0 0 0,0 2-1 0 0,-1-1 1 0 0,1 0-1 0 0,0 1 1 0 0,-1-1 0 0 0,1 1-1 0 0,-1 0 1 0 0,1-1 0 0 0,-1 1-1 0 0,0 1 1 0 0,0-1-1 0 0,0 0 1 0 0,0 0 0 0 0,0 1-1 0 0,-1-1 1 0 0,1 1-1 0 0,-1-1 1 0 0,1 1 0 0 0,-1 0-1 0 0,0 0 1 0 0,0 0-1 0 0,0-1 1 0 0,0 1 0 0 0,-1 0-1 0 0,1 0 1 0 0,-1 0 0 0 0,0 0-1 0 0,0 0 1 0 0,0 0-1 0 0,0 0-18 0 0,-23 100 537 0 0,-22-24-75 0 0,45-79-466 0 0,0 0 13 0 0,-1-1-1 0 0,1 1 1 0 0,0 0 0 0 0,0-1 0 0 0,0 1 0 0 0,-1 0 0 0 0,1-1 0 0 0,0 1 0 0 0,-1 0 0 0 0,1 0 0 0 0,0-1 0 0 0,0 1 0 0 0,-1 0 0 0 0,1 0 0 0 0,0 0 0 0 0,-1-1 0 0 0,1 1 0 0 0,-1 0 0 0 0,1 0 0 0 0,0 0 0 0 0,-1 0 0 0 0,1 0 0 0 0,0 0 0 0 0,-1 0 0 0 0,1 0 0 0 0,-1 0 0 0 0,1 0 0 0 0,0 0 0 0 0,-1 0 0 0 0,1 0 0 0 0,-1 0 0 0 0,1 0 0 0 0,0 0 0 0 0,-1 0 0 0 0,1 0 0 0 0,0 0 0 0 0,-1 1 0 0 0,1-1 0 0 0,0 0 0 0 0,-1 0 0 0 0,1 0 0 0 0,-1 1-9 0 0,8-18-33 0 0,-1 0 1 0 0,2 1-1 0 0,0 0 1 0 0,1 0-1 0 0,1 1 1 0 0,0 0-1 0 0,1 1 1 0 0,0 0-1 0 0,1 1 0 0 0,1 0 1 0 0,0 1-1 0 0,1 1 1 0 0,0 0-1 0 0,1 0 1 0 0,0 1-1 0 0,0 1 1 0 0,1 1-1 0 0,0 0 1 0 0,1 1-1 0 0,0 1 0 0 0,0 1 1 0 0,16-4 32 0 0,-28 9 3 0 0,-1-1 1 0 0,1 1-1 0 0,-1-1 1 0 0,0 1-1 0 0,1 0 0 0 0,-1 1 1 0 0,1-1-1 0 0,-1 1 1 0 0,0 0-1 0 0,1 0 1 0 0,-1 0-1 0 0,0 1 0 0 0,0 0 1 0 0,0 0-1 0 0,0 0 1 0 0,0 0-1 0 0,0 0 0 0 0,-1 1 1 0 0,1-1-1 0 0,-1 1 1 0 0,0 0-1 0 0,1 0 1 0 0,-1 0-1 0 0,0 1 0 0 0,-1-1 1 0 0,1 1-1 0 0,-1 0 1 0 0,0-1-1 0 0,0 1 1 0 0,0 0-1 0 0,0 0 0 0 0,0 1 1 0 0,-1-1-4 0 0,16 148 1108 0 0,-17-147-1036 0 0,9-14 405 0 0,2 2-476 0 0,16-9-28 0 0,1 0-1 0 0,0 1 1 0 0,1 2-1 0 0,0 1 1 0 0,25-6 27 0 0,-51 18-22 0 0,0 1 1 0 0,0-1 0 0 0,0 1 0 0 0,0 0 0 0 0,0 0 0 0 0,0 0 0 0 0,-1 0 0 0 0,1 0-1 0 0,0 1 1 0 0,-1-1 0 0 0,1 1 0 0 0,-1-1 0 0 0,1 1 0 0 0,-1 0 0 0 0,0 0 0 0 0,1 0 0 0 0,-1 1-1 0 0,0-1 1 0 0,-1 0 0 0 0,1 1 0 0 0,0-1 0 0 0,-1 1 0 0 0,1 0 0 0 0,-1-1 0 0 0,0 1 0 0 0,0 0-1 0 0,0 0 1 0 0,0 0 0 0 0,0 2 21 0 0,25 38-3295 0 0,36-7-1245 0 0,-30-24 2480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5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239 229 4753 0 0,'15'-133'5467'0'0,"-5"166"-3907"0"0,-8-10-1282 0 0,-1 0-1 0 0,-1 0 1 0 0,-1 0-1 0 0,-1 0 1 0 0,-1 0 0 0 0,-1 0-1 0 0,-7 21-277 0 0,-7 51 383 0 0,13-63-279 0 0,0-4 31 0 0,1-1 0 0 0,1 2 0 0 0,1-1 0 0 0,2 0 0 0 0,1 0 0 0 0,1 1 0 0 0,1-1 0 0 0,1-1 0 0 0,8 25-135 0 0,-10-45 43 0 0,-1 0 0 0 0,1-1 1 0 0,1 1-1 0 0,-1-1 0 0 0,1 1 1 0 0,1-1-1 0 0,-1 0 0 0 0,1 0 1 0 0,0-1-1 0 0,0 1 0 0 0,0-1 1 0 0,1 0-1 0 0,0 0 0 0 0,0 0 1 0 0,1-1-1 0 0,-1 1 0 0 0,1-1 1 0 0,0-1-1 0 0,0 1 0 0 0,6 2-43 0 0,2-3 7 0 0,1 0-1 0 0,0-1 0 0 0,0-1 0 0 0,1 0 1 0 0,-1-1-1 0 0,0 0 0 0 0,0-2 0 0 0,0 1 1 0 0,14-5-7 0 0,-21 5-34 0 0,-2 0 18 0 0,75-16-1720 0 0,-13-28-4730 0 0,-60 35 4835 0 0</inkml:trace>
  <inkml:trace contextRef="#ctx0" brushRef="#br0" timeOffset="249.655">31 477 9322 0 0,'-19'-16'4309'0'0,"8"5"-3144"0"0,34 13-1185 0 0,18 2 46 0 0,1-3-1 0 0,-1-1 0 0 0,1-2 0 0 0,-1-2 0 0 0,1-2 0 0 0,-2-1 0 0 0,1-2 1 0 0,-1-2-1 0 0,0-2 0 0 0,17-9-25 0 0,-30 14-57 0 0,65-17-1175 0 0,22-38-5291 0 0,-97 48 5012 0 0</inkml:trace>
  <inkml:trace contextRef="#ctx0" brushRef="#br0" timeOffset="778.689">841 1 6609 0 0,'11'34'5260'0'0,"-15"34"-4305"0"0,2-46-371 0 0,-6 159 288 0 0,6-92-404 0 0,-3 1 0 0 0,-5-1 0 0 0,-3 0-1 0 0,-5 4-467 0 0,-10 3 638 0 0,28-95-619 0 0,7-10-210 0 0,97-98-823 0 0,-90 89 825 0 0,5-8-1 0 0,1 1 0 0 0,1 1 0 0 0,1 1-1 0 0,2 0 1 0 0,0 2 0 0 0,1 1 0 0 0,20-12 190 0 0,-43 32 8 0 0,-1 0 1 0 0,1 0-1 0 0,0 1 1 0 0,-1-1-1 0 0,1 1 1 0 0,0-1-1 0 0,-1 1 0 0 0,1-1 1 0 0,0 1-1 0 0,-1 0 1 0 0,1 0-1 0 0,-1-1 1 0 0,0 1-1 0 0,1 0 0 0 0,-1 1 1 0 0,0-1-1 0 0,1 0 1 0 0,-1 0-1 0 0,0 0 1 0 0,0 1-1 0 0,0-1 0 0 0,0 1 1 0 0,0-1-1 0 0,0 1 1 0 0,-1-1-1 0 0,1 1 1 0 0,0-1-1 0 0,-1 1 0 0 0,1 0 1 0 0,-1-1-1 0 0,0 1 1 0 0,1 0-1 0 0,-1-1 1 0 0,0 1-1 0 0,0 0 0 0 0,0 0 1 0 0,0-1-1 0 0,-1 1 1 0 0,1 0-1 0 0,0-1 1 0 0,-1 1-1 0 0,0 1-8 0 0,2 3 42 0 0,20 312 1457 0 0,-21-315-1528 0 0,0-1 1 0 0,1 1-1 0 0,0 0 0 0 0,-1-1 0 0 0,1 1 1 0 0,0 0-1 0 0,0-1 0 0 0,0 1 0 0 0,1-1 0 0 0,-1 1 1 0 0,0-1-1 0 0,1 0 0 0 0,0 0 0 0 0,-1 1 1 0 0,1-1-1 0 0,0 0 0 0 0,0-1 0 0 0,0 1 1 0 0,1 0-1 0 0,-1-1 0 0 0,0 1 0 0 0,1-1 1 0 0,-1 1-1 0 0,1-1 0 0 0,-1 0 0 0 0,1 0 1 0 0,-1 0-1 0 0,1-1 0 0 0,0 1 0 0 0,0-1 0 0 0,-1 1 1 0 0,1-1-1 0 0,0 0 0 0 0,0 0 0 0 0,-1 0 1 0 0,1 0-1 0 0,0-1 0 0 0,0 1 0 0 0,-1-1 1 0 0,1 1-1 0 0,0-1 0 0 0,-1 0 0 0 0,1 0 1 0 0,-1 0-1 0 0,2-1 29 0 0,107-74 1299 0 0,-92 56-1332 0 0,0-1 0 0 0,-1-1 0 0 0,-2 0 0 0 0,0-1 0 0 0,-1-1 0 0 0,-1-1-1 0 0,-2 0 1 0 0,0 0 0 0 0,-2-1 0 0 0,-1-1 0 0 0,-1 0 0 0 0,-1 0-1 0 0,-1 0 1 0 0,-1-5 33 0 0,-5 31 22 0 0,0-1 0 0 0,1 1-1 0 0,-1-1 1 0 0,0 0 0 0 0,0 1-1 0 0,0-1 1 0 0,0 0 0 0 0,0 1 0 0 0,-1-1-1 0 0,1 0 1 0 0,0 1 0 0 0,-1-1-1 0 0,1 1 1 0 0,-1-1 0 0 0,0 1-1 0 0,0-1 1 0 0,1 1 0 0 0,-1-1 0 0 0,0 1-1 0 0,0 0 1 0 0,0-1 0 0 0,0 1-1 0 0,0 0 1 0 0,-1 0 0 0 0,1 0-1 0 0,0 0 1 0 0,0 0 0 0 0,-1 0 0 0 0,1 0-1 0 0,-1 0 1 0 0,1 1 0 0 0,-1-1-1 0 0,1 0 1 0 0,-1 1 0 0 0,1-1-1 0 0,-1 1 1 0 0,0 0 0 0 0,1 0-1 0 0,-1-1 1 0 0,0 1 0 0 0,1 0 0 0 0,-1 0-1 0 0,1 0 1 0 0,-1 1 0 0 0,0-1-1 0 0,1 0 1 0 0,-1 1 0 0 0,0-1-1 0 0,1 1 1 0 0,-1-1 0 0 0,1 1 0 0 0,-1 0-1 0 0,1-1 1 0 0,0 1 0 0 0,-1 0-1 0 0,1 0 1 0 0,0 0 0 0 0,-1 0-1 0 0,1 1 1 0 0,0-1 0 0 0,0 0 0 0 0,0 0-1 0 0,0 1 1 0 0,0-1 0 0 0,0 0-1 0 0,1 1 1 0 0,-2 1-22 0 0,-5 3 53 0 0,0 1 1 0 0,1 0-1 0 0,0 1 1 0 0,0-1-1 0 0,1 1 1 0 0,0 0-1 0 0,0 1 0 0 0,1-1 1 0 0,0 1-1 0 0,0 0 1 0 0,1 0-1 0 0,0 0 1 0 0,1 0-1 0 0,0 1 0 0 0,0-1 1 0 0,1 1-1 0 0,0-1 1 0 0,1 1-1 0 0,0-1 1 0 0,1 1-1 0 0,0-1 0 0 0,0 1 1 0 0,1-1-1 0 0,0 1 1 0 0,0-1-1 0 0,1 0 1 0 0,1 0-1 0 0,0 0 0 0 0,0-1 1 0 0,0 1-1 0 0,1-1 1 0 0,5 7-54 0 0,7-3-242 0 0,0 0 0 0 0,1-1 1 0 0,0 0-1 0 0,1-2 1 0 0,0 0-1 0 0,0-1 1 0 0,1-1-1 0 0,0-1 0 0 0,0-1 1 0 0,1-1-1 0 0,0 0 1 0 0,-1-2-1 0 0,1 0 0 0 0,0-1 1 0 0,0-1-1 0 0,0-2 1 0 0,0 0-1 0 0,0-1 1 0 0,-1 0-1 0 0,7-4 242 0 0,36-6-1568 0 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8:03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119 184 6449 0 0,'-118'-62'6334'0'0,"125"54"-5937"0"0,49 3-293 0 0,-1-2-1 0 0,0-3 1 0 0,-1-1-1 0 0,0-4 1 0 0,3-3-104 0 0,65-15 17 0 0,-117 31 0 0 0,0 0 1 0 0,-1 0 0 0 0,1 0-1 0 0,1 0 1 0 0,-1 1-1 0 0,0 0 1 0 0,0 0-1 0 0,0 1 1 0 0,1-1-1 0 0,-1 1 1 0 0,0 0 0 0 0,1 0-1 0 0,-1 1 1 0 0,0 0-1 0 0,0 0 1 0 0,0 0-1 0 0,0 0 1 0 0,0 1-1 0 0,0 0 1 0 0,0 0 0 0 0,0 0-1 0 0,0 1 1 0 0,-1 0-1 0 0,1-1 1 0 0,-1 2-1 0 0,0-1 1 0 0,0 0-1 0 0,0 1 1 0 0,0 0 0 0 0,-1 0-1 0 0,1 0 1 0 0,-1 0-1 0 0,0 0 1 0 0,-1 1-1 0 0,1-1 1 0 0,-1 1-1 0 0,1 1-17 0 0,9 43 246 0 0,-3 1-1 0 0,-2-1 1 0 0,-2 1-1 0 0,-3 0 0 0 0,-1 2-245 0 0,2 32 106 0 0,40 327 427 0 0,-40-395-453 0 0,1 78 672 0 0,-8-91-719 0 0,1 0 0 0 0,0-1 0 0 0,-1 0-1 0 0,0 0 1 0 0,0 0 0 0 0,1 0 0 0 0,-1-1 0 0 0,0 1-1 0 0,-1-1 1 0 0,1 0 0 0 0,0 0 0 0 0,0-1 0 0 0,0 1-1 0 0,0-1 1 0 0,-1 0 0 0 0,1 0 0 0 0,0 0 0 0 0,0-1-1 0 0,0 1 1 0 0,-1-1 0 0 0,1 0 0 0 0,0 0 0 0 0,0-1-1 0 0,0 1 1 0 0,0-1 0 0 0,0 0-33 0 0,-14-2 29 0 0,-337-85-427 0 0,362 92-2485 0 0,118 34-844 0 0,-70-27 2441 0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8:05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159 87 3521 0 0,'0'0'190'0'0,"0"0"-149"0"0,-1 1 1 0 0,1-1 0 0 0,0 0 0 0 0,-1 1-1 0 0,1-1 1 0 0,-1 0 0 0 0,1 0 0 0 0,0 0-1 0 0,-1 0 1 0 0,1 1 0 0 0,-1-1 0 0 0,1 0-1 0 0,-1 0 1 0 0,1 0 0 0 0,-1 0 0 0 0,1 0-1 0 0,-1 0 1 0 0,1 0 0 0 0,-1 0 0 0 0,1 0-1 0 0,-1 0 1 0 0,1 0 0 0 0,-1-1 0 0 0,1 1-1 0 0,0 0 1 0 0,-1 0 0 0 0,1 0 0 0 0,-1-1-1 0 0,1 1 1 0 0,-1 0 0 0 0,1 0 0 0 0,0-1-1 0 0,-1 1 1 0 0,1 0 0 0 0,0-1 0 0 0,-1 1-1 0 0,1 0 1 0 0,0-1 0 0 0,0 1 0 0 0,-1-1-1 0 0,1 1 1 0 0,0-1 0 0 0,0 1 0 0 0,-1 0-1 0 0,1-1 1 0 0,0 1 0 0 0,0-1 0 0 0,0 1-1 0 0,0-1 1 0 0,0 1 0 0 0,0-1 0 0 0,0 1 0 0 0,0-1-1 0 0,0 1 1 0 0,0-1 0 0 0,0 1 0 0 0,0-1-1 0 0,0 1 1 0 0,0 0 0 0 0,1-1 0 0 0,-1 1-1 0 0,0-1 1 0 0,0 1 0 0 0,0-1 0 0 0,1 1-1 0 0,-1 0 1 0 0,0-1-42 0 0,-87 192 1554 0 0,66-133-849 0 0,17-47-536 0 0,-1 0-2 0 0,0 0 0 0 0,0 0 0 0 0,2 1 0 0 0,-1-1 0 0 0,2 1 0 0 0,-1 0 0 0 0,1 0 0 0 0,1 0 0 0 0,1 0 0 0 0,-1 0 0 0 0,2 0 0 0 0,0 4-167 0 0,2-15 50 0 0,0 1-1 0 0,1-1 1 0 0,-1 0 0 0 0,1 0 0 0 0,-1 0 0 0 0,1 0 0 0 0,0 0 0 0 0,-1-1-1 0 0,1 0 1 0 0,-1 1 0 0 0,1-1 0 0 0,0-1 0 0 0,-1 1 0 0 0,1-1 0 0 0,0 1 0 0 0,-1-1-1 0 0,1 0 1 0 0,-1 0 0 0 0,3-1-50 0 0,-4 1 66 0 0,91-45-32 0 0,-57 21-97 0 0,133-72-987 0 0,-123 72 1194 0 0,-53 57 691 0 0,17 43 177 0 0,30-56-538 0 0,29-3-277 0 0,-62-16-180 0 0,-1-1 0 0 0,0 0 0 0 0,1 0 0 0 0,-1-1 0 0 0,0 1 0 0 0,0-1 0 0 0,0-1 0 0 0,0 1 0 0 0,0-1-1 0 0,-1 0 1 0 0,1-1 0 0 0,-1 1 0 0 0,0-1 0 0 0,0 0 0 0 0,0 0 0 0 0,0-1-17 0 0,10-6 35 0 0,-2 0 33 0 0,-1-1 0 0 0,0 1 0 0 0,-1-2 1 0 0,0 0-1 0 0,0 0 0 0 0,-2-1 0 0 0,0 0 1 0 0,0 0-1 0 0,-1-1 0 0 0,-1-1 0 0 0,-1 1 1 0 0,0-1-1 0 0,-1 0 0 0 0,0 0 0 0 0,-2-1 1 0 0,0 1-1 0 0,-1-1 0 0 0,0 0 1 0 0,-1 1-1 0 0,-1-1 0 0 0,-1 0 0 0 0,-1-5-68 0 0,2 21-67 0 0,0-1 0 0 0,0 1-1 0 0,0-1 1 0 0,0 1 0 0 0,0-1-1 0 0,0 1 1 0 0,-1-1 0 0 0,1 1-1 0 0,-1-1 1 0 0,1 1 0 0 0,-1 0-1 0 0,0-1 1 0 0,1 1 0 0 0,-1-1-1 0 0,0 1 1 0 0,0 0 0 0 0,0 0-1 0 0,0 0 1 0 0,0 0 0 0 0,0-1-1 0 0,0 1 1 0 0,0 0 0 0 0,0 1-1 0 0,-1-1 1 0 0,1 0 0 0 0,0 0-1 0 0,-1 1 1 0 0,1-1 0 0 0,-1 0-1 0 0,1 1 1 0 0,-1-1 67 0 0,1 1-635 0 0,1 0-87 0 0,12 26-2659 0 0,14 13 2571 0 0,-12-23-369 0 0,0-8-341 0 0</inkml:trace>
  <inkml:trace contextRef="#ctx0" brushRef="#br0" timeOffset="386.782">1067 292 5425 0 0,'8'-2'8003'0'0,"86"-25"-7751"0"0,19-68 84 0 0,-44 2-184 0 0,-69 92-158 0 0,-1 1 1 0 0,1 0 1 0 0,-1 0-1 0 0,1 0 1 0 0,-1 0-1 0 0,1 0 1 0 0,-1 0-1 0 0,1 0 1 0 0,-1 0-1 0 0,1 0 1 0 0,-1 0-1 0 0,1-1 0 0 0,-1 1 1 0 0,1 0-1 0 0,-1 0 1 0 0,1-1-1 0 0,-1 1 1 0 0,1 0-1 0 0,-1 0 1 0 0,1-1-1 0 0,-1 1 1 0 0,1 0-1 0 0,0-1 1 0 0,-1 1-1 0 0,1-1 1 0 0,0 1-1 0 0,-1-1 1 0 0,1 1-1 0 0,0-1 1 0 0,0 1-1 0 0,-1 0 1 0 0,1-1-1 0 0,0 1 1 0 0,0-1-1 0 0,0 0 0 0 0,0 1 1 0 0,-1-1-1 0 0,1 1 1 0 0,0-1-1 0 0,0 1 1 0 0,0-1-1 0 0,0 1 1 0 0,0-1-1 0 0,1 1 1 0 0,-1-1-1 0 0,0 1 1 0 0,0-1-1 0 0,0 1 1 0 0,0-1-1 0 0,0 1 1 0 0,1-1-1 0 0,-1 1 1 0 0,0-1-1 0 0,1 1 1 0 0,-1-1-1 0 0,0 1 1 0 0,1-1-1 0 0,-1 1 0 0 0,0 0 1 0 0,1-1 4 0 0,-105 84 279 0 0,93-71-218 0 0,-12 10 73 0 0,2 1 0 0 0,0 0 0 0 0,1 2 0 0 0,2 0 0 0 0,1 1 0 0 0,0 1 0 0 0,2 0 0 0 0,2 1 0 0 0,-1 3-134 0 0,12-25-1 0 0,1-1 1 0 0,-1 0 0 0 0,1 1 0 0 0,1-1 0 0 0,-1 1 0 0 0,1-1 0 0 0,0 1 0 0 0,0-1-1 0 0,0 1 1 0 0,1-1 0 0 0,0 1 0 0 0,0-1 0 0 0,0 0 0 0 0,1 1 0 0 0,-1-1 0 0 0,1 0-1 0 0,1 0 1 0 0,-1 0 0 0 0,1 0 0 0 0,0 0 0 0 0,0-1 0 0 0,0 1 0 0 0,0-1-1 0 0,1 0 1 0 0,0 0 0 0 0,0 0 0 0 0,0-1 0 0 0,0 1 0 0 0,1-1 0 0 0,-1 0 0 0 0,1 0-1 0 0,0 0 1 0 0,0-1 0 0 0,0 0 0 0 0,0 0 0 0 0,0 0 0 0 0,1 0 0 0 0,-1-1-1 0 0,0 0 1 0 0,4 0 0 0 0,195 3-5541 0 0,-169-6 3649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4T19:03:58.9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532 424 2665 0 0,'-7'-7'92'0'0,"0"0"0"0"0,0 0 1 0 0,0 1-1 0 0,-1 0 1 0 0,0 0-1 0 0,0 0 0 0 0,0 1 1 0 0,-1 1-1 0 0,0-1 0 0 0,0 2 1 0 0,0-1-1 0 0,0 1 1 0 0,-1 0-1 0 0,1 1 0 0 0,-1 0 1 0 0,0 1-1 0 0,1 0 1 0 0,-9 0-93 0 0,11 0 91 0 0,0 1 1 0 0,1 0 0 0 0,-1 0 0 0 0,1 1 0 0 0,-1 0 0 0 0,1 0 0 0 0,-1 1-1 0 0,1-1 1 0 0,0 1 0 0 0,0 1 0 0 0,0-1 0 0 0,0 1 0 0 0,0 0 0 0 0,0 0-1 0 0,1 1 1 0 0,-1 0 0 0 0,1 0 0 0 0,0 0 0 0 0,0 1 0 0 0,1-1 0 0 0,-1 1 0 0 0,1 0-1 0 0,0 0 1 0 0,0 1 0 0 0,0 1-92 0 0,0-1 17 0 0,0 0 0 0 0,0 1 1 0 0,1-1-1 0 0,0 1 0 0 0,0 0 0 0 0,0 0 0 0 0,1 0 0 0 0,0 0 0 0 0,1 0 1 0 0,-1 0-1 0 0,1 1 0 0 0,1-1 0 0 0,-1 0 0 0 0,1 1 0 0 0,1-1 0 0 0,-1 0 1 0 0,1 1-1 0 0,1-1 0 0 0,-1 0 0 0 0,1 0 0 0 0,3 6-17 0 0,-45-5-748 0 0,36-8-662 0 0,3 0 754 0 0,1-2-257 0 0</inkml:trace>
  <inkml:trace contextRef="#ctx0" brushRef="#br0" timeOffset="298.409">966 1 5505 0 0,'-1'36'3647'0'0,"-35"24"-2906"0"0,18-32-202 0 0,-10 22-208 0 0,2 2 1 0 0,3 0 0 0 0,2 1 0 0 0,2 2 0 0 0,-11 54-332 0 0,29-104 43 0 0,-1 1 0 0 0,1-1 0 0 0,1 1 1 0 0,-1-1-1 0 0,1 1 0 0 0,0-1 0 0 0,0 1 1 0 0,0-1-1 0 0,1 1 0 0 0,0-1 0 0 0,0 1 0 0 0,0-1 1 0 0,1 1-1 0 0,0-1 0 0 0,0 0 0 0 0,0 0 1 0 0,1 0-1 0 0,-1 0 0 0 0,1 0 0 0 0,0-1 1 0 0,1 1-1 0 0,-1-1 0 0 0,1 0 0 0 0,0 0 1 0 0,0 0-1 0 0,0 0 0 0 0,0-1 0 0 0,1 1 1 0 0,0-1-1 0 0,-1 0 0 0 0,1-1 0 0 0,0 1 1 0 0,2 0-44 0 0,2-2-55 0 0,-1-1 0 0 0,1 1 1 0 0,-1-1-1 0 0,0-1 0 0 0,1 0 0 0 0,-1 0 1 0 0,0 0-1 0 0,1-1 0 0 0,-1-1 1 0 0,0 1-1 0 0,0-1 0 0 0,-1 0 1 0 0,1-1-1 0 0,-1 0 0 0 0,1 0 1 0 0,-1-1-1 0 0,0 0 0 0 0,-1 0 1 0 0,1 0-1 0 0,-1-1 0 0 0,3-4 55 0 0,31-50-4518 0 0,-37 48 3084 0 0</inkml:trace>
  <inkml:trace contextRef="#ctx0" brushRef="#br0" timeOffset="549.08">729 243 4137 0 0,'-97'-2'7826'0'0,"401"-22"-6075"0"0,-64 20-4917 0 0,-238 4 2975 0 0,0 0 1 0 0,0 0-1 0 0,0 1 1 0 0,0-1-1 0 0,0 1 1 0 0,-1 0-1 0 0,1-1 1 0 0,0 1-1 0 0,0 0 1 0 0,0 0-1 0 0,-1 0 1 0 0,1 0-1 0 0,0 0 1 0 0,-1 1 0 0 0,1-1-1 0 0,-1 0 1 0 0,1 1-1 0 0,-1-1 1 0 0,0 1-1 0 0,0-1 1 0 0,1 1-1 0 0,-1 0 1 0 0,0 0-1 0 0,0-1 1 0 0,-1 1-1 0 0,1 0 1 0 0,0 0-1 0 0,-1 1 191 0 0,6 9-1389 0 0</inkml:trace>
  <inkml:trace contextRef="#ctx0" brushRef="#br0" timeOffset="1330.299">1165 428 904 0 0,'-5'9'505'0'0,"0"1"0"0"0,0 0 1 0 0,1 0-1 0 0,1 1 0 0 0,0-1 0 0 0,0 1 0 0 0,1 0 0 0 0,0 0 0 0 0,1 0 0 0 0,0 0 1 0 0,0 0-1 0 0,2 0 0 0 0,-1 0 0 0 0,1 0 0 0 0,1 0 0 0 0,0 0 0 0 0,3 8-505 0 0,-1-17 63 0 0,0 0 0 0 0,0 0 0 0 0,0-1 0 0 0,1 0 0 0 0,-1 0 0 0 0,1 0 0 0 0,-1 0-1 0 0,0-1 1 0 0,1 1 0 0 0,-1-1 0 0 0,1 0 0 0 0,-1-1 0 0 0,1 1 0 0 0,-1-1 0 0 0,1 0-1 0 0,-1 0 1 0 0,0 0 0 0 0,0 0 0 0 0,1-1 0 0 0,-1 0 0 0 0,0 0 0 0 0,0 0 0 0 0,-1 0-1 0 0,1-1 1 0 0,0 1 0 0 0,-1-1 0 0 0,3-3-63 0 0,6 0 32 0 0,-1 0 0 0 0,1-2 0 0 0,-2 1-1 0 0,1-1 1 0 0,-1-1 0 0 0,-1 0 0 0 0,1 0 0 0 0,-1-1-1 0 0,-1 0 1 0 0,0-1 0 0 0,-1 1 0 0 0,0-2 0 0 0,0 1 0 0 0,-1-1-1 0 0,0 0 1 0 0,-1 0 0 0 0,-1 0 0 0 0,0-1 0 0 0,-1 0 0 0 0,0 0-1 0 0,-1 0 1 0 0,1-7-32 0 0,-3 18 14 0 0,-1 1 0 0 0,1-1 0 0 0,0 1 0 0 0,0-1 0 0 0,-1 0-1 0 0,1 1 1 0 0,-1-1 0 0 0,1 1 0 0 0,-1-1 0 0 0,0 1 0 0 0,1-1 0 0 0,-1 1 0 0 0,0 0-1 0 0,0-1 1 0 0,0 1 0 0 0,0 0 0 0 0,0-1 0 0 0,0 1 0 0 0,-1 0 0 0 0,1 0 0 0 0,0 0-1 0 0,-1 0 1 0 0,1 0 0 0 0,0 1 0 0 0,-1-1 0 0 0,1 0 0 0 0,-1 1 0 0 0,1-1 0 0 0,-1 1-1 0 0,0-1 1 0 0,1 1 0 0 0,-1 0 0 0 0,1-1 0 0 0,-1 1 0 0 0,0 0 0 0 0,1 0 0 0 0,-1 0-1 0 0,0 0 1 0 0,1 1 0 0 0,-1-1 0 0 0,1 0 0 0 0,-1 1 0 0 0,0-1 0 0 0,1 1 0 0 0,-1 0-1 0 0,1-1 1 0 0,0 1 0 0 0,-1 0 0 0 0,1 0 0 0 0,-1 0 0 0 0,1 0 0 0 0,0 0 0 0 0,0 0-1 0 0,0 0 1 0 0,-1 0 0 0 0,1 1 0 0 0,0 0-14 0 0,-27 19 98 0 0,0 0 0 0 0,2 2 1 0 0,1 2-1 0 0,1 0 0 0 0,-17 23-98 0 0,11 7 30 0 0,51-36-44 0 0,65 24 31 0 0,-60-43 0 0 0,0 0-1 0 0,-1-2 1 0 0,1-1-1 0 0,0-1 1 0 0,0-1-1 0 0,-1-1 1 0 0,0-1-1 0 0,-1-2 1 0 0,1 0-1 0 0,-2-2 1 0 0,11-6-17 0 0,-4 2 10 0 0,2 1 1 0 0,0 1 0 0 0,0 2-1 0 0,1 1 1 0 0,0 1 0 0 0,31-3-11 0 0,-61 14 5 0 0,0 1 1 0 0,-1-1 0 0 0,1 1 0 0 0,0 0 0 0 0,-1 0 0 0 0,0 0 0 0 0,0 0-1 0 0,0 0 1 0 0,0 0 0 0 0,0 1 0 0 0,-1-1 0 0 0,0 1 0 0 0,1-1 0 0 0,-1 1 0 0 0,0-1-1 0 0,-1 1 1 0 0,1 0 0 0 0,-1-1 0 0 0,1 1 0 0 0,-1 0 0 0 0,0 0 0 0 0,-1-1 0 0 0,1 1-1 0 0,0 0 1 0 0,-2 2-6 0 0,2 57 186 0 0,0-62-152 0 0,0-1-4 0 0,0 0 4 0 0,5 1-30 0 0,0 1 0 0 0,0-1 0 0 0,0 0-1 0 0,1 0 1 0 0,-1 0 0 0 0,0-1 0 0 0,0 1 0 0 0,0-2-1 0 0,1 1 1 0 0,-1 0 0 0 0,0-1 0 0 0,0 0-1 0 0,0 0 1 0 0,0 0 0 0 0,0-1 0 0 0,0 0 0 0 0,0 0-1 0 0,0 0 1 0 0,-1-1 0 0 0,1 1 0 0 0,-1-1-1 0 0,0 0 1 0 0,1 0 0 0 0,2-4-4 0 0,11-6-12 0 0,-1 0-1 0 0,-1-1 1 0 0,-1-1 0 0 0,0-1-1 0 0,0 0 1 0 0,-2-1 0 0 0,0 0 0 0 0,-1-1-1 0 0,2-5 13 0 0,152-359 254 0 0,-168 373 327 0 0,-168 488 911 0 0,167-465-1415 0 0,1 1-1 0 0,0 0 1 0 0,1 0-1 0 0,1 0 1 0 0,0 0-1 0 0,1 0 1 0 0,1 0-1 0 0,0-1 1 0 0,1 1-1 0 0,4 13-76 0 0,-6-23 3 0 0,1 1-1 0 0,0-1 1 0 0,0 0-1 0 0,0-1 1 0 0,0 1 0 0 0,1 0-1 0 0,0-1 1 0 0,0 1-1 0 0,0-1 1 0 0,0 0 0 0 0,1 0-1 0 0,-1 0 1 0 0,1 0 0 0 0,0-1-1 0 0,1 1 1 0 0,-1-1-1 0 0,0 0 1 0 0,1-1 0 0 0,0 1-1 0 0,-1-1 1 0 0,1 1-1 0 0,0-2 1 0 0,0 1 0 0 0,1 0-1 0 0,-1-1 1 0 0,0 0 0 0 0,0 0-1 0 0,1-1 1 0 0,-1 0-1 0 0,0 1 1 0 0,5-2-3 0 0,7-3-486 0 0,0-1 0 0 0,0 0 1 0 0,0-2-1 0 0,-1 0 0 0 0,0 0 0 0 0,-1-2 1 0 0,0 0-1 0 0,0 0 0 0 0,-1-2 0 0 0,0 0 0 0 0,-1 0 1 0 0,8-10 485 0 0,4-4-1330 0 0,-2-2-334 0 0</inkml:trace>
  <inkml:trace contextRef="#ctx0" brushRef="#br0" timeOffset="1579.293">2186 238 9258 0 0,'-5'5'3593'0'0,"-1"-12"-2641"0"0,4 4-768 0 0,6-3 8 0 0,-4 4-80 0 0,0 1-48 0 0,0-1-48 0 0,44-11-40 0 0,-23 9-48 0 0,4-1-24 0 0,6-2-64 0 0,2-1-272 0 0,-3 1-256 0 0,5 0-352 0 0,8 4-577 0 0,-8-5 1137 0 0,2 0-832 0 0,0 0-329 0 0</inkml:trace>
  <inkml:trace contextRef="#ctx0" brushRef="#br0" timeOffset="2189.009">36 705 4849 0 0,'-34'78'3135'0'0,"34"-76"-3111"0"0,-1 0-1 0 0,1-1 0 0 0,0 1 0 0 0,0 0 1 0 0,0 0-1 0 0,0-1 0 0 0,0 1 1 0 0,0 0-1 0 0,0-1 0 0 0,1 1 0 0 0,-1 0 1 0 0,0 0-1 0 0,1-1 0 0 0,0 1 0 0 0,-1-1 1 0 0,1 1-1 0 0,0-1 0 0 0,0 1 0 0 0,0-1 1 0 0,0 1-1 0 0,0-1 0 0 0,0 0 1 0 0,0 1-1 0 0,0-1 0 0 0,1 0 0 0 0,-1 0 1 0 0,0 0-1 0 0,1 0 0 0 0,-1 0 0 0 0,1 0 1 0 0,-1 0-1 0 0,1-1 0 0 0,0 1 0 0 0,-1 0 1 0 0,1-1-1 0 0,0 1 0 0 0,-1-1 1 0 0,1 0-1 0 0,0 0 0 0 0,-1 0 0 0 0,1 0 1 0 0,0 0-1 0 0,0 0 0 0 0,-1 0 0 0 0,1 0 1 0 0,0 0-1 0 0,0-1-23 0 0,14 1 183 0 0,0-1 0 0 0,1-1 0 0 0,-1-1 0 0 0,0 0 0 0 0,-1 0 0 0 0,1-2 1 0 0,-1 0-1 0 0,0-1 0 0 0,0-1 0 0 0,0 0 0 0 0,-1 0 0 0 0,0-2 0 0 0,-1 0 0 0 0,7-5-183 0 0,-17 10 58 0 0,1 1-1 0 0,-1 0 0 0 0,0-1 1 0 0,-1 1-1 0 0,1-1 1 0 0,0 0-1 0 0,-1 0 0 0 0,0 0 1 0 0,0 0-1 0 0,0-1 1 0 0,-1 1-1 0 0,1-1 0 0 0,-1 1 1 0 0,0 0-1 0 0,0-1 1 0 0,-1 0-1 0 0,0 1 1 0 0,1-1-1 0 0,-1 1 0 0 0,-1-1 1 0 0,1 0-1 0 0,-1 1 1 0 0,1-1-1 0 0,-1 1 0 0 0,-1-1 1 0 0,1 1-1 0 0,-1 0 1 0 0,1-1-1 0 0,-1 1 0 0 0,-1 0-57 0 0,-2-8 57 0 0,-1 1 0 0 0,-1 1 0 0 0,0-1 0 0 0,0 1 0 0 0,-1 1 0 0 0,0-1 0 0 0,-1 1 0 0 0,0 1-1 0 0,-1 0 1 0 0,-6-5-57 0 0,-44-33 327 0 0,61 44-326 0 0,-1 1 0 0 0,0-1 0 0 0,0 1 0 0 0,1 0 0 0 0,-1-1 0 0 0,1 1 0 0 0,0 0 0 0 0,-1 0 0 0 0,1-1 0 0 0,0 1 0 0 0,-1 0 0 0 0,1 0 0 0 0,0 0 0 0 0,0 0 0 0 0,0 0 0 0 0,0 0 0 0 0,0 0 0 0 0,0 0 0 0 0,1 0 0 0 0,-1 1 0 0 0,0-1 0 0 0,0 0 0 0 0,0 1 0 0 0,1-1 0 0 0,-1 1 0 0 0,0-1 0 0 0,1 1 0 0 0,-1 0-1 0 0,1-1 1 0 0,-1 1 0 0 0,0 0 0 0 0,1 0 0 0 0,1 0-1 0 0,12-6-4 0 0,57-32-196 0 0,-4 36-3371 0 0,-57 6 2105 0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8:09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466 15 5681 0 0,'4'-14'2643'0'0,"-5"26"-1104"0"0,0 11-1393 0 0,-5 184 806 0 0,-2 57 170 0 0,17 130-1122 0 0,-8-371 149 0 0,1 0 0 0 0,1 0 1 0 0,2-1-1 0 0,0 1 0 0 0,1-1 1 0 0,1 0-1 0 0,1-1 0 0 0,0 1 1 0 0,2-2-1 0 0,12 19-149 0 0,-21-37 7 0 0,1 0 0 0 0,0 0-1 0 0,0 0 1 0 0,0 0 0 0 0,1 0 0 0 0,-1 0-1 0 0,0-1 1 0 0,1 1 0 0 0,-1-1 0 0 0,1 0-1 0 0,-1 0 1 0 0,1 0 0 0 0,0 0 0 0 0,-1 0-1 0 0,1 0 1 0 0,0-1 0 0 0,0 1 0 0 0,0-1-1 0 0,-1 0 1 0 0,1 0 0 0 0,0 0 0 0 0,0 0-1 0 0,0-1 1 0 0,-1 1 0 0 0,1-1 0 0 0,0 1-1 0 0,0-1 1 0 0,-1 0 0 0 0,1 0 0 0 0,0 0-1 0 0,-1-1 1 0 0,1 1 0 0 0,-1 0 0 0 0,0-1-1 0 0,1 0 1 0 0,-1 0 0 0 0,0 1 0 0 0,0-1-1 0 0,0 0 1 0 0,0-1 0 0 0,-1 1 0 0 0,1 0-1 0 0,0-1 1 0 0,-1 1 0 0 0,0 0-1 0 0,1-1 1 0 0,-1 0 0 0 0,0 1 0 0 0,0-1-1 0 0,-1 0 1 0 0,1 1 0 0 0,0-2-7 0 0,1-7-19 0 0,1 0-1 0 0,-2 0 1 0 0,1 0 0 0 0,-1 0 0 0 0,-1 0-1 0 0,0 0 1 0 0,-1 0 0 0 0,0 0 0 0 0,0 1-1 0 0,-2-1 1 0 0,1 0 0 0 0,-1 0 0 0 0,0 1-1 0 0,-1 0 1 0 0,-1 0 0 0 0,1 0-1 0 0,-2 0 1 0 0,1 1 0 0 0,-1-1 0 0 0,-1 1-1 0 0,0 1 1 0 0,0-1 0 0 0,0 1 0 0 0,-1 1-1 0 0,0-1 1 0 0,-1 1 0 0 0,0 1 0 0 0,0 0-1 0 0,0 0 1 0 0,-1 0 0 0 0,0 1-1 0 0,0 1 1 0 0,0 0 0 0 0,0 0 0 0 0,-1 1-1 0 0,1 0 1 0 0,-1 1 0 0 0,0 0 0 0 0,0 1-1 0 0,0 0 1 0 0,0 1 0 0 0,0 0-1 0 0,0 0 1 0 0,0 2 0 0 0,0-1 0 0 0,0 1-1 0 0,-4 2 20 0 0,-13 11 61 0 0,0 2 0 0 0,2 1 0 0 0,0 1 0 0 0,1 1 0 0 0,2 1-1 0 0,0 1 1 0 0,1 1 0 0 0,1 1 0 0 0,1 0 0 0 0,-16 28-61 0 0,-20 38 525 0 0,54-87-498 0 0,1 1 0 0 0,0-1 0 0 0,-1 0 0 0 0,2 0 0 0 0,-1 0 0 0 0,0 0 1 0 0,1 1-1 0 0,-1-1 0 0 0,1 0 0 0 0,0 1 0 0 0,0-1 0 0 0,0 0 0 0 0,1 1 0 0 0,-1-1 1 0 0,1 0-1 0 0,-1 0 0 0 0,1 1 0 0 0,0-1 0 0 0,1 0 0 0 0,-1 0 0 0 0,0 0 1 0 0,1 0-1 0 0,0 0 0 0 0,0-1 0 0 0,0 1 0 0 0,0 0 0 0 0,0-1 0 0 0,0 1 0 0 0,1-1 1 0 0,0 1-28 0 0,18 8-68 0 0,2 0 1 0 0,-1-1 0 0 0,1-1 0 0 0,1-1 0 0 0,0-1 0 0 0,0-1 0 0 0,0-1 0 0 0,1-2-1 0 0,-1 0 1 0 0,1-2 0 0 0,0 0 0 0 0,0-2 0 0 0,-1 0 0 0 0,18-5 67 0 0,8 4-806 0 0,109-22-3422 0 0,-127 16 3115 0 0</inkml:trace>
  <inkml:trace contextRef="#ctx0" brushRef="#br0" timeOffset="1012.191">882 993 8122 0 0,'-17'7'3863'0'0,"-2"7"-2964"0"0,19-13-892 0 0,1-1-7 0 0,1 2 1 0 0,0 0 1 0 0,0-1-1 0 0,1 1 0 0 0,-1-1 1 0 0,0 1-1 0 0,1-1 0 0 0,-1 0 1 0 0,1 0-1 0 0,0 0 0 0 0,-1 0 1 0 0,1-1-1 0 0,0 1 0 0 0,-1-1 1 0 0,1 1-1 0 0,0-1 0 0 0,0 0 1 0 0,0 0-1 0 0,-1 0 0 0 0,1-1 1 0 0,0 1-1 0 0,-1-1 0 0 0,1 1 1 0 0,0-1-1 0 0,-1 0 0 0 0,1 0 0 0 0,0 0 1 0 0,-1 0-1 0 0,0-1 0 0 0,1 1 1 0 0,-1-1-1 0 0,0 1 0 0 0,1-1 1 0 0,-1 0-1 0 0,0 0 0 0 0,0 0-1 0 0,22-25-106 0 0,-2-1-1 0 0,0 0 1 0 0,-2-2-1 0 0,-1 0 1 0 0,-2-1-1 0 0,-1-1 1 0 0,10-27 106 0 0,-22 49-20 0 0,1 1-1 0 0,-1-1 1 0 0,0 0 0 0 0,-1-1 0 0 0,0 1-1 0 0,-1 0 1 0 0,0-1 0 0 0,-1 1 0 0 0,0-1-1 0 0,0 0 1 0 0,-2-3 20 0 0,1 13 3 0 0,0 0 0 0 0,0 1 0 0 0,0-1-1 0 0,-1 0 1 0 0,1 1 0 0 0,0-1 0 0 0,-1 1 0 0 0,1-1-1 0 0,0 0 1 0 0,-1 1 0 0 0,1-1 0 0 0,-1 1 0 0 0,1-1-1 0 0,-1 1 1 0 0,1-1 0 0 0,-1 1 0 0 0,1 0 0 0 0,-1-1-1 0 0,0 1 1 0 0,1 0 0 0 0,-1-1 0 0 0,0 1 0 0 0,1 0 0 0 0,-1-1-1 0 0,0 1 1 0 0,1 0 0 0 0,-1 0 0 0 0,0 0 0 0 0,1 0-1 0 0,-1 0 1 0 0,0 0 0 0 0,1 0 0 0 0,-1 0 0 0 0,0 0-1 0 0,0 0 1 0 0,1 0 0 0 0,-1 1 0 0 0,0-1 0 0 0,1 0-1 0 0,-1 0 1 0 0,0 1 0 0 0,1-1 0 0 0,-1 0 0 0 0,1 1-1 0 0,-1-1 1 0 0,0 0 0 0 0,1 1 0 0 0,-1-1 0 0 0,1 1-1 0 0,-1-1 1 0 0,1 1 0 0 0,0 0 0 0 0,-1-1 0 0 0,1 1-1 0 0,-1 0-2 0 0,-31 31 74 0 0,30-30-74 0 0,-37 49 106 0 0,2 1 0 0 0,2 1 1 0 0,3 2-1 0 0,-17 42-106 0 0,9-20 242 0 0,28-58-23 0 0,1 1 0 0 0,1 0 0 0 0,1 1 1 0 0,1 0-1 0 0,0 0 0 0 0,2 1 0 0 0,1 0 0 0 0,0 0 0 0 0,1 0 0 0 0,1 19-219 0 0,3-37 20 0 0,0 0 1 0 0,1 1-1 0 0,0-1 0 0 0,0 0 0 0 0,0 0 1 0 0,0 0-1 0 0,1 0 0 0 0,0 0 0 0 0,0 0 1 0 0,0 0-1 0 0,0 0 0 0 0,0-1 0 0 0,1 1 0 0 0,0-1 1 0 0,0 1-1 0 0,0-1 0 0 0,0 0 0 0 0,0 0 1 0 0,0-1-1 0 0,1 1 0 0 0,-1-1 0 0 0,1 0 1 0 0,0 1-1 0 0,0-2 0 0 0,0 1 0 0 0,0 0 0 0 0,0-1 1 0 0,0 0-1 0 0,0 0 0 0 0,1 0 0 0 0,-1 0 1 0 0,1-1-21 0 0,7 2-63 0 0,1 0 0 0 0,-1-2 0 0 0,1 1 0 0 0,-1-2 0 0 0,1 0 0 0 0,-1 0 1 0 0,0-1-1 0 0,0 0 0 0 0,1-1 0 0 0,6-4 63 0 0,25-10-741 0 0,-2-2 1 0 0,0-2-1 0 0,-1-2 0 0 0,-1-1 1 0 0,-2-2-1 0 0,0-2 0 0 0,-2-2 1 0 0,17-18 740 0 0,-8 15 1777 0 0,-114 106-436 0 0,50-55-796 0 0,16-14-417 0 0,0 0 1 0 0,-1 0-1 0 0,1-1 0 0 0,-1 1 1 0 0,0-1-1 0 0,1 0 0 0 0,-1 0 1 0 0,-1 0-1 0 0,1-1 1 0 0,0 1-1 0 0,-1-1 0 0 0,1 0 1 0 0,-1 0-1 0 0,0-1 0 0 0,0 1 1 0 0,1-1-1 0 0,-1 0 1 0 0,0 0-1 0 0,0-1 0 0 0,-2 0-128 0 0,0-18 595 0 0,54-72-502 0 0,-30 66-94 0 0,1 2-1 0 0,1 0 0 0 0,0 1 1 0 0,2 1-1 0 0,0 1 1 0 0,1 1-1 0 0,2 1 0 0 0,-1 1 1 0 0,2 0-1 0 0,0 2 0 0 0,0 2 1 0 0,2 0-1 0 0,-1 1 0 0 0,1 2 1 0 0,1 0-1 0 0,0 2 0 0 0,11 0 2 0 0,42 20-1160 0 0,-21-8-2374 0 0,9-17-2318 0 0,-67 11 5902 0 0,-1 0 0 0 0,1 1 0 0 0,-1-1 0 0 0,1 0 0 0 0,0 1 0 0 0,0-1 0 0 0,-1 1 0 0 0,1 0 0 0 0,0 0 0 0 0,0-1 0 0 0,0 1 0 0 0,-1 0 0 0 0,1 1 0 0 0,0-1 0 0 0,0 0 0 0 0,0 0 0 0 0,-1 1 0 0 0,1-1 0 0 0,0 1 0 0 0,-1 0 0 0 0,1-1 0 0 0,0 1 0 0 0,-1 0 0 0 0,1 0 0 0 0,-1 0-1 0 0,1 0 1 0 0,-1 0 0 0 0,1 0 0 0 0,-1 1 0 0 0,0-1 0 0 0,0 0 0 0 0,0 1 0 0 0,0-1 0 0 0,0 1 0 0 0,0-1 0 0 0,0 1 0 0 0,0-1 0 0 0,0 1 0 0 0,-1 0 0 0 0,1-1 0 0 0,-1 1 0 0 0,1 0 0 0 0,-1 0 0 0 0,1-1 0 0 0,-1 2-50 0 0,3 92 4013 0 0,-4-74-3904 0 0,-16 272 3024 0 0,17-292-3138 0 0,0 0 1 0 0,0 0 0 0 0,-1 0-1 0 0,1 0 1 0 0,0 1 0 0 0,0-1 0 0 0,0 0-1 0 0,0 0 1 0 0,0 0 0 0 0,0 0-1 0 0,1 0 1 0 0,-1 0 0 0 0,0 1 0 0 0,1-1-1 0 0,-1 0 1 0 0,0 0 0 0 0,1 0-1 0 0,-1 0 1 0 0,1 0 0 0 0,0 0 0 0 0,-1 0-1 0 0,1 0 1 0 0,0-1 0 0 0,0 1-1 0 0,-1 0 1 0 0,1 0 0 0 0,0 0 0 0 0,0-1-1 0 0,0 1 1 0 0,0-1 0 0 0,0 1-1 0 0,0 0 1 0 0,0-1 0 0 0,0 0 0 0 0,0 1-1 0 0,0-1 1 0 0,0 0 0 0 0,0 1 0 0 0,0-1-1 0 0,1 0 1 0 0,-1 0 0 0 0,0 0-1 0 0,0 0 1 0 0,0 0 0 0 0,0 0 0 0 0,0 0-1 0 0,1 0 1 0 0,-1-1 0 0 0,0 1-1 0 0,0 0 1 0 0,0-1 0 0 0,0 1 0 0 0,0-1-1 0 0,0 1 1 0 0,1-1 4 0 0,52-39-1231 0 0,111-173-5638 0 0,-27 29 4285 0 0,-138 182 2665 0 0,0 1 1 0 0,1-1-1 0 0,-1 1 1 0 0,1-1-1 0 0,-1 0 0 0 0,1 1 1 0 0,0-1-1 0 0,-1 1 1 0 0,1-1-1 0 0,0 1 1 0 0,0 0-1 0 0,0-1 0 0 0,0 1 1 0 0,1 0-1 0 0,-1 0 1 0 0,0 0-1 0 0,0-1 0 0 0,1 1 1 0 0,-1 1-1 0 0,1-1 1 0 0,-1 0-1 0 0,1 0 1 0 0,-1 0-1 0 0,1 1 0 0 0,-1-1 1 0 0,1 1-1 0 0,0-1 1 0 0,-1 1-1 0 0,1 0 1 0 0,0 0-1 0 0,-1 0 0 0 0,1-1 1 0 0,0 2-1 0 0,-1-1 1 0 0,1 0-1 0 0,0 0 0 0 0,-1 0 1 0 0,1 1-1 0 0,0-1 1 0 0,-1 1-1 0 0,1-1 1 0 0,-1 1-1 0 0,1 0 0 0 0,-1 0 1 0 0,1 0-1 0 0,-1 0 1 0 0,1 0-1 0 0,-1 0 1 0 0,0 0-1 0 0,1 0 0 0 0,-1 0 1 0 0,0 0-1 0 0,0 1 1 0 0,0-1-1 0 0,0 1 1 0 0,0 0-82 0 0,5 168 4592 0 0,-26 46-1109 0 0,19-211-3388 0 0,15-3 374 0 0,80-63-379 0 0,166-219 161 0 0,-225 246-614 0 0,-35 32-215 0 0,0 1-4830 0 0,0-1 4358 0 0</inkml:trace>
  <inkml:trace contextRef="#ctx0" brushRef="#br0" timeOffset="1259.236">2324 540 8762 0 0,'-33'-1'3353'0'0,"-3"-1"-2577"0"0,3 2-856 0 0,4 3-112 0 0,14 9-1345 0 0,-8-2 1233 0 0,14 5-760 0 0,19 0-576 0 0</inkml:trace>
  <inkml:trace contextRef="#ctx0" brushRef="#br0" timeOffset="1506.816">3168 1052 7082 0 0,'-25'1'4953'0'0,"29"-9"-4933"0"0,77-134 276 0 0,42-131 324 0 0,-123 273-612 0 0,0 0 0 0 0,0 0 0 0 0,-1 0 0 0 0,1 0 0 0 0,0 0 0 0 0,-1 0 0 0 0,1 0 0 0 0,0 0 0 0 0,-1 0 0 0 0,1 0 0 0 0,0 0 0 0 0,0-1 0 0 0,-1 1 0 0 0,1 0 0 0 0,0 0 0 0 0,0 0 0 0 0,-1 0 0 0 0,1-1 0 0 0,0 1 0 0 0,0 0 0 0 0,-1 0 0 0 0,1 0 0 0 0,0-1 0 0 0,0 1 0 0 0,0 0 0 0 0,0 0 0 0 0,-1-1 0 0 0,1 1 0 0 0,0 0 0 0 0,0-1-1 0 0,0 1 1 0 0,0 0 0 0 0,0 0 0 0 0,0-1 0 0 0,0 1 0 0 0,0 0 0 0 0,0-1 0 0 0,0 1 0 0 0,0 0 0 0 0,0 0 0 0 0,0-1 0 0 0,0 1 0 0 0,0 0 0 0 0,0-1 0 0 0,0 1-8 0 0,-19 20 80 0 0,-104 181 204 0 0,-20 106 681 0 0,140-297-909 0 0,0-6-29 0 0,0 1 0 0 0,0 0 0 0 0,1 0 0 0 0,-1 0 0 0 0,1 0 1 0 0,0 0-1 0 0,1 1 0 0 0,0-1 0 0 0,-1 1 0 0 0,2-1 0 0 0,-1 1 0 0 0,1-1 0 0 0,-1 1 0 0 0,2-1 0 0 0,-1 1 0 0 0,1-1 1 0 0,-1 1-1 0 0,1-1 0 0 0,1 1 0 0 0,-1-1 0 0 0,1 0 0 0 0,0 1 0 0 0,0-1 0 0 0,1 0 0 0 0,-1 0 0 0 0,4 4-27 0 0,92-9-476 0 0,208-101-6132 0 0,-252 83 5098 0 0</inkml:trace>
  <inkml:trace contextRef="#ctx0" brushRef="#br0" timeOffset="2015.932">3819 1226 3073 0 0,'-43'127'9755'0'0,"106"-170"-7815"0"0,-41 20-1945 0 0,-1 0 0 0 0,-1-1-1 0 0,-1-1 1 0 0,-1-1 0 0 0,-1-1-1 0 0,-2 0 1 0 0,0-1 0 0 0,-2 0-1 0 0,-1-1 1 0 0,-1-1 0 0 0,-2 0-1 0 0,-1-1 1 0 0,-1 1 0 0 0,-2-1-1 0 0,1-21 6 0 0,-5 50-3 0 0,0 0 0 0 0,0 0-1 0 0,0 0 1 0 0,-1 0-1 0 0,1 0 1 0 0,0 0-1 0 0,-1 0 1 0 0,1 0-1 0 0,-1 0 1 0 0,0-1 0 0 0,0 1-1 0 0,0 0 1 0 0,0 0-1 0 0,0 0 1 0 0,0 0-1 0 0,-1-1 1 0 0,1 1-1 0 0,-1 0 1 0 0,1 0 0 0 0,-1 0-1 0 0,0 0 1 0 0,0 0-1 0 0,0 0 1 0 0,0 0-1 0 0,0 0 1 0 0,0 1-1 0 0,-1-1 1 0 0,1 0 0 0 0,-1 1-1 0 0,1-1 1 0 0,-1 1-1 0 0,1-1 1 0 0,-1 1-1 0 0,0 0 1 0 0,0-1-1 0 0,0 1 1 0 0,1 0-1 0 0,-1 0 1 0 0,0 0 0 0 0,0 1-1 0 0,-1-1 1 0 0,1 0-1 0 0,0 1 1 0 0,0 0-1 0 0,0-1 1 0 0,0 1-1 0 0,0 0 1 0 0,-1 0 0 0 0,1 0-1 0 0,0 0 1 0 0,0 1-1 0 0,0-1 1 0 0,-2 1 3 0 0,-15 10 1 0 0,0 1 0 0 0,1 2 0 0 0,0-1 0 0 0,1 2 0 0 0,1 0 1 0 0,0 1-1 0 0,-6 10-1 0 0,-7 5 28 0 0,5-7 0 0 0,-8 6 124 0 0,1 2 1 0 0,2 0 0 0 0,1 3 0 0 0,2 0 0 0 0,1 1 0 0 0,2 2-1 0 0,-1 5-152 0 0,23-42 7 0 0,0 0 0 0 0,0 0 0 0 0,0 0-1 0 0,0-1 1 0 0,1 1 0 0 0,-1 0 0 0 0,0 0 0 0 0,0 0-1 0 0,1 0 1 0 0,-1 0 0 0 0,1 0 0 0 0,-1 1-1 0 0,1-1 1 0 0,-1 0 0 0 0,1 0 0 0 0,0 0-1 0 0,0 0 1 0 0,-1 1 0 0 0,1-1 0 0 0,0 0 0 0 0,0 0-1 0 0,0 0 1 0 0,0 1 0 0 0,0-1 0 0 0,1 0-1 0 0,-1 0 1 0 0,0 0 0 0 0,0 1 0 0 0,1-1-1 0 0,-1 0 1 0 0,1 0 0 0 0,-1 0 0 0 0,1 0 0 0 0,0 0-1 0 0,-1 0 1 0 0,1 0 0 0 0,0 0 0 0 0,-1 0-1 0 0,1 0 1 0 0,0 0 0 0 0,0-1 0 0 0,0 1-1 0 0,0 0 1 0 0,0 0 0 0 0,0-1 0 0 0,0 1 0 0 0,0-1-1 0 0,0 1 1 0 0,0-1 0 0 0,1 1 0 0 0,-1-1-1 0 0,0 0 1 0 0,0 1 0 0 0,0-1 0 0 0,1 0-1 0 0,-1 0 1 0 0,0 0 0 0 0,0 0 0 0 0,0 0 0 0 0,1 0-1 0 0,-1-1 1 0 0,0 1 0 0 0,0 0 0 0 0,0 0-1 0 0,1-1-6 0 0,49-27-74 0 0,-2-2-1 0 0,-1-2 1 0 0,-1-3-1 0 0,-2-1 1 0 0,-2-3-1 0 0,-1-1 1 0 0,-2-2 0 0 0,-2-1-1 0 0,-2-3 1 0 0,-2 0-1 0 0,-2-3 1 0 0,-2 0-1 0 0,-3-2 1 0 0,14-35 74 0 0,37-96 422 0 0,-79 182-417 0 0,1 0-1 0 0,-1 0 0 0 0,1 0 0 0 0,-1 0 1 0 0,1 0-1 0 0,0 0 0 0 0,-1 0 1 0 0,1 0-1 0 0,-1 0 0 0 0,1 0 0 0 0,-1 0 1 0 0,1 0-1 0 0,0 0 0 0 0,-1 0 0 0 0,1 0 1 0 0,-1 0-1 0 0,1-1 0 0 0,0 1 1 0 0,-1 0-1 0 0,1 0 0 0 0,-1-1 0 0 0,1 1 1 0 0,0 0-1 0 0,-1 0 0 0 0,1-1 1 0 0,0 1-1 0 0,0 0 0 0 0,-1-1 0 0 0,1 1 1 0 0,0 0-1 0 0,0-1 0 0 0,-1 1 1 0 0,1-1-1 0 0,0 1 0 0 0,0 0 0 0 0,0-1 1 0 0,0 1-1 0 0,0-1 0 0 0,0 1 0 0 0,-1-1 1 0 0,1 1-1 0 0,0 0 0 0 0,0-1 1 0 0,0 1-1 0 0,1-1 0 0 0,-1 1 0 0 0,0-1 1 0 0,0 1-1 0 0,0-1 0 0 0,0 1 1 0 0,0 0-1 0 0,0-1 0 0 0,1 1 0 0 0,-1-1 1 0 0,0 1-1 0 0,0 0 0 0 0,0-1 0 0 0,1 1 1 0 0,-1 0-1 0 0,0-1 0 0 0,1 1 1 0 0,-1 0-1 0 0,0-1-4 0 0,-23 24 40 0 0,1 8 32 0 0,2 0 0 0 0,1 1 0 0 0,2 1 0 0 0,1 1 0 0 0,1 0 1 0 0,3 1-1 0 0,-3 11-72 0 0,4-15 92 0 0,-5 9 80 0 0,2 0 0 0 0,2 1-1 0 0,1 0 1 0 0,3 1 0 0 0,1 0 0 0 0,2 0-1 0 0,1 0 1 0 0,3 1 0 0 0,2 2-172 0 0,-1-38 0 0 0,1 1 1 0 0,1-1 0 0 0,-1 1-1 0 0,1-1 1 0 0,1 0 0 0 0,-1 1-1 0 0,1-1 1 0 0,0 0 0 0 0,1-1-1 0 0,0 1 1 0 0,0-1-1 0 0,0 1 1 0 0,1-1 0 0 0,0-1-1 0 0,0 1 1 0 0,0-1 0 0 0,1 1-1 0 0,0-2 1 0 0,0 1-1 0 0,0-1 1 0 0,0 0 0 0 0,1 0-1 0 0,6 3 0 0 0,-4-4-359 0 0,0 0-1 0 0,0-1 0 0 0,0 0 0 0 0,0 0 1 0 0,0-1-1 0 0,0 0 0 0 0,1 0 0 0 0,-1-1 1 0 0,0 0-1 0 0,1-1 0 0 0,-1 0 1 0 0,9-3 359 0 0,56-12-2421 0 0,-37 3 426 0 0</inkml:trace>
  <inkml:trace contextRef="#ctx0" brushRef="#br0" timeOffset="2451.604">3136 1094 7994 0 0,'-23'-21'4302'0'0,"33"-7"-3291"0"0,39-17-1203 0 0,178-132 152 0 0,-49 1-63 0 0,-131 65 163 0 0,-46 110-50 0 0,-1 0 0 0 0,1 0 0 0 0,-1 0-1 0 0,1 0 1 0 0,-1 0 0 0 0,0 0 0 0 0,1 0 0 0 0,-1 0 0 0 0,0 0-1 0 0,0 0 1 0 0,0-1 0 0 0,0 1 0 0 0,0 0 0 0 0,0 0 0 0 0,0 0-1 0 0,0 0 1 0 0,0 0 0 0 0,-1 0 0 0 0,1 0 0 0 0,0 0-1 0 0,-1 0 1 0 0,1-1 0 0 0,-1 1 0 0 0,1 1 0 0 0,-1-1 0 0 0,1 0-1 0 0,-1 0 1 0 0,0 0 0 0 0,1 0 0 0 0,-1 0 0 0 0,0 0 0 0 0,0 1-1 0 0,0-1 1 0 0,0 0 0 0 0,0 1 0 0 0,0-1 0 0 0,0 1 0 0 0,0-1-1 0 0,0 1 1 0 0,0-1 0 0 0,0 1 0 0 0,0 0 0 0 0,0-1 0 0 0,0 1-1 0 0,0 0 1 0 0,0 0 0 0 0,0 0 0 0 0,0 0 0 0 0,0 0-1 0 0,-1 0 1 0 0,1 0 0 0 0,0 0 0 0 0,0 0 0 0 0,0 1 0 0 0,0-1-1 0 0,0 0 1 0 0,-1 1-10 0 0,-69 22 339 0 0,39-8-360 0 0,1 1-1 0 0,0 2 1 0 0,1 2-1 0 0,2 0 1 0 0,0 2-1 0 0,1 1 1 0 0,1 1-1 0 0,1 1 1 0 0,1 2-1 0 0,1 0 1 0 0,-2 6 21 0 0,23-29-60 0 0,0-1 0 0 0,0 1 0 0 0,1-1 0 0 0,-1 1 0 0 0,1-1-1 0 0,0 1 1 0 0,0 0 0 0 0,0 0 0 0 0,0 0 0 0 0,1-1 0 0 0,-1 1 0 0 0,1 0 0 0 0,0 0 0 0 0,0 0 0 0 0,1 0 0 0 0,-1 0 0 0 0,1 0-1 0 0,0 0 1 0 0,1 2 60 0 0,12 13-566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8:15.5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230 519 7074 0 0,'-74'71'4040'0'0,"55"-43"-3842"0"0,1 1 1 0 0,1 1 0 0 0,2 0 0 0 0,1 1 0 0 0,1 1 0 0 0,0 7-199 0 0,3-14 67 0 0,2 0 0 0 0,0 0 0 0 0,2 1 0 0 0,1 0 0 0 0,1 0 1 0 0,1 0-1 0 0,1 0 0 0 0,2 1 0 0 0,0-1 0 0 0,2 0 0 0 0,2 7-67 0 0,-4-30 19 0 0,1 1 0 0 0,0 0-1 0 0,0-1 1 0 0,1 1-1 0 0,-1-1 1 0 0,0 0-1 0 0,1 1 1 0 0,0-1-1 0 0,0 0 1 0 0,0 0 0 0 0,0 0-1 0 0,1 0 1 0 0,-1 0-1 0 0,1-1 1 0 0,0 1-1 0 0,-1-1 1 0 0,1 1 0 0 0,0-1-1 0 0,1 0 1 0 0,-1 0-1 0 0,0-1 1 0 0,0 1-1 0 0,1-1 1 0 0,-1 1-1 0 0,1-1 1 0 0,-1 0 0 0 0,1 0-1 0 0,0-1 1 0 0,-1 1-1 0 0,1-1 1 0 0,0 0-1 0 0,-1 0 1 0 0,1 0-1 0 0,0 0 1 0 0,1-1-19 0 0,6 0 26 0 0,0-1 0 0 0,0-1 1 0 0,-1 0-1 0 0,1 0 0 0 0,-1-1 0 0 0,1 0 0 0 0,-1-1 0 0 0,0 0 1 0 0,-1-1-1 0 0,1 0 0 0 0,1-2-26 0 0,22-21-100 0 0,0-2-1 0 0,-2-2 1 0 0,-2 0 0 0 0,-1-2-1 0 0,-1-1 1 0 0,10-21 100 0 0,105-128-908 0 0,-142 184 907 0 0,0 0 0 0 0,1-1-1 0 0,-1 1 1 0 0,1-1 0 0 0,-1 1 0 0 0,1 0-1 0 0,0-1 1 0 0,0 1 0 0 0,-1 0-1 0 0,1 0 1 0 0,0 0 0 0 0,0 0 0 0 0,0 0-1 0 0,0 0 1 0 0,0 0 0 0 0,1 0-1 0 0,-1 0 1 0 0,0 0 0 0 0,0 0 0 0 0,1 1-1 0 0,-1-1 1 0 0,0 0 0 0 0,1 1-1 0 0,-1-1 1 0 0,0 1 0 0 0,1 0 0 0 0,-1-1-1 0 0,1 1 1 0 0,-1 0 0 0 0,1 0-1 0 0,-1 0 1 0 0,1 0 0 0 0,-1 0 0 0 0,0 0-1 0 0,1 1 1 0 0,-1-1 0 0 0,1 0-1 0 0,-1 1 1 0 0,1-1 0 0 0,-1 1 0 0 0,0-1-1 0 0,1 1 1 0 0,-1 0 0 0 0,0-1-1 0 0,0 1 1 0 0,0 0 0 0 0,1 0 0 0 0,-1 0-1 0 0,0 0 1 0 0,0 0 0 0 0,0 0-1 0 0,0 0 1 0 0,-1 1 0 0 0,1-1 0 0 0,0 0-1 0 0,0 0 1 0 0,-1 1 1 0 0,40 275 935 0 0,-39-274-902 0 0,1 0-1 0 0,-1 0 1 0 0,1 0 0 0 0,0 0 0 0 0,-1-1-1 0 0,1 1 1 0 0,1-1 0 0 0,-1 1 0 0 0,0-1 0 0 0,0 0-1 0 0,1 0 1 0 0,-1 0 0 0 0,1 0 0 0 0,0 0-1 0 0,0-1 1 0 0,0 1 0 0 0,0-1 0 0 0,0 1-1 0 0,0-1 1 0 0,0 0 0 0 0,0-1 0 0 0,0 1-1 0 0,0 0 1 0 0,0-1 0 0 0,1 0 0 0 0,-1 1 0 0 0,0-2-1 0 0,0 1 1 0 0,1 0 0 0 0,-1 0 0 0 0,0-1-1 0 0,0 0 1 0 0,0 0 0 0 0,0 1 0 0 0,0-2-1 0 0,0 1 1 0 0,0 0 0 0 0,0-1 0 0 0,0 1-1 0 0,0-1 1 0 0,-1 0 0 0 0,1 0 0 0 0,-1 0 0 0 0,1 0-1 0 0,-1-1 1 0 0,0 1 0 0 0,0 0 0 0 0,0-1-1 0 0,0 0 1 0 0,0 1 0 0 0,1-4-33 0 0,14-17 61 0 0,0-1 1 0 0,-2-1 0 0 0,0-1-1 0 0,-2 0 1 0 0,-1-1-1 0 0,-1 0 1 0 0,-2-1 0 0 0,0 0-1 0 0,-2 0 1 0 0,-1-1-1 0 0,-1-3-61 0 0,-11-80-169 0 0,-2 65-2592 0 0,2 40-2510 0 0,5 6 3374 0 0</inkml:trace>
  <inkml:trace contextRef="#ctx0" brushRef="#br0" timeOffset="355.119">1082 818 5465 0 0,'38'36'6598'0'0,"14"-43"-4691"0"0,41-56-1610 0 0,74-110 240 0 0,-68 14-275 0 0,-98 157-263 0 0,0 1-1 0 0,0-1 1 0 0,0 0 0 0 0,0 0 0 0 0,0 0-1 0 0,0 1 1 0 0,-1-1 0 0 0,1 0-1 0 0,-1 0 1 0 0,1 0 0 0 0,-1 0 0 0 0,1 0-1 0 0,-1 0 1 0 0,0-1 0 0 0,0 1-1 0 0,0 0 1 0 0,-1 0 0 0 0,1 0 0 0 0,0 0-1 0 0,-1 0 1 0 0,1 0 0 0 0,-1 0 0 0 0,0 0-1 0 0,1 0 1 0 0,-1 1 0 0 0,0-1-1 0 0,0 0 1 0 0,0 0 0 0 0,-1 1 0 0 0,1-1-1 0 0,0 0 1 0 0,-1 1 0 0 0,1-1 0 0 0,-1 1-1 0 0,1 0 1 0 0,-1-1 0 0 0,0 1-1 0 0,1 0 1 0 0,-1 0 0 0 0,0 0 0 0 0,0 0-1 0 0,0 1 1 0 0,0-1 0 0 0,0 0 0 0 0,0 1-1 0 0,0-1 1 0 0,0 1 0 0 0,0 0-1 0 0,0 0 1 0 0,0 0 0 0 0,0 0 0 0 0,0 0-1 0 0,0 0 1 0 0,0 0 0 0 0,0 1 0 0 0,0-1-1 0 0,0 1 1 0 0,0-1 0 0 0,0 1-1 0 0,0 0 1 0 0,0 0 0 0 0,0 0 0 0 0,1 0-1 0 0,-1 0 1 0 0,0 0 0 0 0,1 0 0 0 0,-1 1 1 0 0,-21 17 27 0 0,1 0 1 0 0,0 2-1 0 0,2 1 1 0 0,0 0-1 0 0,2 2 1 0 0,1 0-1 0 0,0 1 1 0 0,2 0 0 0 0,1 2-1 0 0,1-1 1 0 0,1 2-1 0 0,-5 20-27 0 0,11-32 103 0 0,0 0-1 0 0,1 0 1 0 0,0 1 0 0 0,2 0-1 0 0,0-1 1 0 0,1 2-1 0 0,0-1 1 0 0,2 0 0 0 0,0 0-1 0 0,1 0 1 0 0,0 0-1 0 0,1 0 1 0 0,1 0 0 0 0,4 12-103 0 0,-1-22-10 0 0,0-1 1 0 0,1 0-1 0 0,-1 0 1 0 0,1 0-1 0 0,0-1 1 0 0,1 0 0 0 0,-1 0-1 0 0,1-1 1 0 0,0 0-1 0 0,0 0 1 0 0,1-1-1 0 0,-1 0 1 0 0,0 0 0 0 0,1-1-1 0 0,0 0 1 0 0,0-1-1 0 0,0 1 1 0 0,-1-2-1 0 0,1 1 1 0 0,0-2-1 0 0,0 1 1 0 0,0-1 0 0 0,0 0-1 0 0,0-1 1 0 0,-1 0-1 0 0,1 0 1 0 0,1-2 9 0 0,39-2-256 0 0,-10 2-1166 0 0,-1-1-1 0 0,1-3 1 0 0,-2 0-1 0 0,1-3 1 0 0,16-7 1422 0 0,-22 3-1883 0 0</inkml:trace>
  <inkml:trace contextRef="#ctx0" brushRef="#br0" timeOffset="700.939">1864 810 8482 0 0,'-32'26'5544'0'0,"32"-26"-5350"0"0,0 0-83 0 0,0 0-80 0 0,0 0-21 0 0,21 1 3 0 0,-16 0-9 0 0,-1-1 1 0 0,1 0-1 0 0,-1 0 0 0 0,1 0 1 0 0,-1-1-1 0 0,1 1 0 0 0,-1-1 1 0 0,1 0-1 0 0,-1 0 1 0 0,1-1-1 0 0,-1 1 0 0 0,0-1 1 0 0,0 0-1 0 0,0 0 0 0 0,0 0 1 0 0,0-1-1 0 0,3-2-4 0 0,11-10 23 0 0,0-1 0 0 0,-1-1 0 0 0,0 0 1 0 0,-2-2-1 0 0,0 1 0 0 0,-1-2 0 0 0,-1 0 0 0 0,-1-1 0 0 0,5-10-23 0 0,-14 25 3 0 0,-1 0-1 0 0,1 0 1 0 0,-1 0 0 0 0,0 0-1 0 0,-1 0 1 0 0,1 0 0 0 0,-1 0-1 0 0,0-1 1 0 0,-1 1 0 0 0,0 0-1 0 0,0-1 1 0 0,0 1 0 0 0,-1 0-1 0 0,1-1 1 0 0,-2 0-3 0 0,1 6-1 0 0,1-1 0 0 0,-1 1 0 0 0,0-1-1 0 0,0 1 1 0 0,0-1 0 0 0,0 1 0 0 0,-1-1 0 0 0,1 1 0 0 0,0 0-1 0 0,-1 0 1 0 0,1 0 0 0 0,-1 0 0 0 0,1 0 0 0 0,-1 0 0 0 0,1 0-1 0 0,-1 0 1 0 0,1 0 0 0 0,-1 1 0 0 0,0-1 0 0 0,0 1-1 0 0,1-1 1 0 0,-1 1 0 0 0,0 0 0 0 0,0 0 0 0 0,0-1 0 0 0,1 1-1 0 0,-1 0 1 0 0,0 1 0 0 0,0-1 0 0 0,1 0 0 0 0,-1 1 0 0 0,0-1-1 0 0,0 1 1 0 0,1-1 0 0 0,-1 1 0 0 0,0 0 0 0 0,1-1-1 0 0,-1 1 1 0 0,1 0 0 0 0,-1 0 1 0 0,-59 42 18 0 0,39-18 84 0 0,2 0 1 0 0,0 2-1 0 0,2 0 1 0 0,1 1-1 0 0,1 0 1 0 0,2 2-1 0 0,0-1 1 0 0,2 2-1 0 0,2 0 1 0 0,1 0-1 0 0,1 1 1 0 0,1 0-1 0 0,2 0 1 0 0,0 26-103 0 0,4-54 10 0 0,0-1-1 0 0,0 1 1 0 0,1-1 0 0 0,-1 1 0 0 0,1-1 0 0 0,0 1 0 0 0,0 0-1 0 0,0-1 1 0 0,1 1 0 0 0,-1-1 0 0 0,1 1 0 0 0,0 0 0 0 0,0-1-1 0 0,0 0 1 0 0,0 1 0 0 0,1-1 0 0 0,-1 0 0 0 0,1 1 0 0 0,0-1-1 0 0,0 0 1 0 0,0 0 0 0 0,0-1 0 0 0,1 1 0 0 0,-1 0 0 0 0,1-1-1 0 0,0 1 1 0 0,0-1 0 0 0,0 0 0 0 0,0 0 0 0 0,0 0 0 0 0,0 0-1 0 0,0-1 1 0 0,0 1 0 0 0,1-1 0 0 0,-1 0 0 0 0,1 0 0 0 0,-1 0-1 0 0,1 0 1 0 0,-1-1 0 0 0,1 0 0 0 0,0 1 0 0 0,-1-1 0 0 0,1 0-1 0 0,-1-1 1 0 0,1 1 0 0 0,0-1 0 0 0,-1 1 0 0 0,1-1 0 0 0,-1 0-1 0 0,1 0 1 0 0,0-1-10 0 0,51-23-761 0 0,-2-3 1 0 0,0-1-1 0 0,-2-3 0 0 0,31-26 761 0 0,127-129-5775 0 0,-174 146 4172 0 0</inkml:trace>
  <inkml:trace contextRef="#ctx0" brushRef="#br0" timeOffset="934.291">2648 82 4153 0 0,'5'-81'6909'0'0,"-17"89"-4759"0"0,-60 381 437 0 0,-43 217-1785 0 0,109-490-939 0 0,7-114-19 0 0,1-1 0 0 0,-1 1 0 0 0,1-1 0 0 0,0 0 0 0 0,0 0 0 0 0,0 1 0 0 0,0-1 0 0 0,0 0 0 0 0,0-1 0 0 0,0 1 0 0 0,0 0 0 0 0,0-1 0 0 0,1 1 0 0 0,-1-1 0 0 0,0 0 0 0 0,0 1 0 0 0,0-1-1 0 0,1 0 1 0 0,-1 0 0 0 0,0-1 0 0 0,0 1 0 0 0,1 0 0 0 0,-1-1 0 0 0,0 1 0 0 0,0-1 0 0 0,0 0 0 0 0,0 0 0 0 0,0 0 0 0 0,0 0 0 0 0,0 0 0 0 0,0 0 0 0 0,0 0 0 0 0,-1-1 0 0 0,1 1 0 0 0,0-1 0 0 0,-1 1 0 0 0,1-1 0 0 0,-1 0 0 0 0,1 1 0 0 0,-1-1 0 0 0,1-2 156 0 0,8-7-1249 0 0</inkml:trace>
  <inkml:trace contextRef="#ctx0" brushRef="#br0" timeOffset="1273.187">2486 855 8546 0 0,'1'-60'5257'0'0,"37"11"-3874"0"0,75-15-1448 0 0,336-137 326 0 0,-232 103-1532 0 0,-215 97 1016 0 0,20-10-459 0 0,-16 7-2882 0 0,-56 25 1581 0 0,-166 107 5114 0 0,207-121-2822 0 0,-1 0 1 0 0,2 0-1 0 0,-1 1 0 0 0,1 0 0 0 0,0 1 0 0 0,1 0 1 0 0,-1 0-1 0 0,2 1 0 0 0,0-1 0 0 0,0 1 0 0 0,0 1 1 0 0,2-1-1 0 0,-1 1 0 0 0,1 0 0 0 0,1 0 0 0 0,-1 4-277 0 0,2-3 95 0 0,0 0 0 0 0,1 0 0 0 0,0 0 0 0 0,1 0 0 0 0,0 0 0 0 0,1 0-1 0 0,0 0 1 0 0,1 0 0 0 0,1 0 0 0 0,0-1 0 0 0,0 1 0 0 0,1-1 0 0 0,0 0 0 0 0,1 0 0 0 0,1 0-1 0 0,0 0 1 0 0,0-1 0 0 0,1 0 0 0 0,0 0 0 0 0,0-1 0 0 0,1 0 0 0 0,1 0 0 0 0,6 4-95 0 0,-6-5-112 0 0,2 0 1 0 0,-1-1-1 0 0,1 0 1 0 0,0-1-1 0 0,0 0 0 0 0,1-1 1 0 0,-1 0-1 0 0,1 0 1 0 0,0-2-1 0 0,1 1 1 0 0,-1-2-1 0 0,1 0 1 0 0,-1 0-1 0 0,1-1 1 0 0,0 0-1 0 0,-1-2 1 0 0,1 1-1 0 0,0-1 0 0 0,-1-1 1 0 0,1 0-1 0 0,-1-1 1 0 0,5-2 111 0 0,38-9-1226 0 0,-28 6 317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8:13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1458 6897 0 0,'25'-20'3558'0'0,"-3"-34"-2938"0"0,-11 24-269 0 0,136-238 171 0 0,-118 209-504 0 0,-3-1 1 0 0,-3-1-1 0 0,-2-2 0 0 0,6-40-18 0 0,3-39 123 0 0,-6-2 0 0 0,-7-1-1 0 0,-2-88-122 0 0,-14 228 22 0 0,-1 1-1 0 0,0 0 1 0 0,0-1-1 0 0,0 1 1 0 0,0 0-1 0 0,-1-1 1 0 0,0 1-1 0 0,1 0 1 0 0,-2 0-1 0 0,1-1 1 0 0,0 1-1 0 0,-1 0 1 0 0,0 0-1 0 0,0 0 1 0 0,0 1-1 0 0,0-1 1 0 0,-1-1-22 0 0,-13 12-31 0 0,-54 84-73 0 0,53-57 98 0 0,1 0-1 0 0,2 2 1 0 0,1 0 0 0 0,2 0 0 0 0,2 1-1 0 0,1 0 1 0 0,2 0 0 0 0,2 1 0 0 0,1 0-1 0 0,2 26 7 0 0,0 34 36 0 0,5 0 0 0 0,4 0 0 0 0,4 0-1 0 0,4-1 1 0 0,10 22-36 0 0,44 27 97 0 0,-67-141-112 0 0,0-1-1 0 0,1 0 0 0 0,-1 0 1 0 0,1 0-1 0 0,0-1 1 0 0,0 1-1 0 0,0-1 1 0 0,0 0-1 0 0,1 0 1 0 0,0 0-1 0 0,-1 0 0 0 0,1-1 1 0 0,0 0-1 0 0,0 0 1 0 0,0 0-1 0 0,0-1 1 0 0,0 0-1 0 0,0 0 0 0 0,1 0 1 0 0,-1 0-1 0 0,0-1 1 0 0,1 0-1 0 0,-1 0 1 0 0,0 0-1 0 0,1-1 0 0 0,-1 0 1 0 0,0 0-1 0 0,3-1 16 0 0,16-9-518 0 0,0 0 0 0 0,-1-1 0 0 0,-1-2-1 0 0,0 0 1 0 0,-1-2 0 0 0,0 0 0 0 0,-2-1 0 0 0,4-5 518 0 0,24-18-1697 0 0,18-20-146 0 0,-37 28 540 0 0</inkml:trace>
  <inkml:trace contextRef="#ctx0" brushRef="#br0" timeOffset="435.989">933 886 824 0 0,'0'0'108'0'0,"0"0"-1"0"0,0 1 1 0 0,0-1-1 0 0,0 0 1 0 0,0 0-1 0 0,0 1 1 0 0,-1-1-1 0 0,1 0 1 0 0,0 1-1 0 0,0-1 1 0 0,0 0-1 0 0,0 0 1 0 0,-1 0-1 0 0,1 1 1 0 0,0-1-1 0 0,0 0 1 0 0,-1 0-1 0 0,1 1 1 0 0,0-1-1 0 0,0 0 1 0 0,-1 0-1 0 0,1 0 1 0 0,0 0-1 0 0,0 0 1 0 0,-1 0-1 0 0,1 1 1 0 0,0-1-1 0 0,-1 0 1 0 0,1 0-1 0 0,0 0 1 0 0,0 0-1 0 0,-1 0 1 0 0,1 0-1 0 0,0 0 1 0 0,-1 0-1 0 0,1 0 1 0 0,0 0-1 0 0,-1 0 0 0 0,1 0 1 0 0,0-1-1 0 0,0 1 1 0 0,-1 0-1 0 0,1 0 1 0 0,0 0-1 0 0,-1 0 1 0 0,1 0-1 0 0,0-1 1 0 0,0 1-108 0 0,-7 31 475 0 0,-2 9 56 0 0,1 0 0 0 0,1 0 0 0 0,3 1 0 0 0,1-1 0 0 0,2 1-1 0 0,2 0 1 0 0,1 0 0 0 0,5 19-531 0 0,-5-57 44 0 0,0-1 0 0 0,0 1-1 0 0,0-1 1 0 0,0 0 0 0 0,0 0-1 0 0,1 0 1 0 0,-1 0 0 0 0,0 0 0 0 0,1 0-1 0 0,0 0 1 0 0,-1-1 0 0 0,1 1-1 0 0,0-1 1 0 0,0 0 0 0 0,0 0-1 0 0,0 0 1 0 0,0 0 0 0 0,0-1-1 0 0,0 1 1 0 0,0-1 0 0 0,0 1-1 0 0,0-1 1 0 0,0 0 0 0 0,0-1 0 0 0,1 1-1 0 0,-1 0 1 0 0,0-1 0 0 0,0 0-1 0 0,0 1 1 0 0,0-1 0 0 0,0 0-1 0 0,0-1 1 0 0,-1 1 0 0 0,1 0-1 0 0,0-1 1 0 0,-1 0 0 0 0,1 0 0 0 0,-1 0-1 0 0,1 0 1 0 0,-1 0 0 0 0,0 0-1 0 0,0 0 1 0 0,0-1 0 0 0,0 1-1 0 0,0-1 1 0 0,0 1-44 0 0,26-27 4 0 0,-2 0 0 0 0,0-2-1 0 0,-2 0 1 0 0,-1-2 0 0 0,-2-1 0 0 0,-1 0 0 0 0,-2-2-1 0 0,-2 0 1 0 0,-1-1 0 0 0,-1 0 0 0 0,-2-1 0 0 0,-2 0-1 0 0,-2-1 1 0 0,-1-1 0 0 0,-2 1 0 0 0,-2-1-1 0 0,-1 1 1 0 0,-2-1 0 0 0,-2-2-4 0 0,3 40-1 0 0,-1-1 0 0 0,1 1 0 0 0,-1 0 0 0 0,1-1 0 0 0,-1 1 0 0 0,0 0 0 0 0,0-1-1 0 0,0 1 1 0 0,0 0 0 0 0,0-1 0 0 0,-1 1 0 0 0,1 0 0 0 0,-1-1 0 0 0,1 1 0 0 0,-1 0 0 0 0,0 0 0 0 0,0-1 0 0 0,0 1 0 0 0,0 0 0 0 0,0 0-1 0 0,0 0 1 0 0,-1 0 0 0 0,1 0 0 0 0,-1 1 0 0 0,1-1 0 0 0,-1 0 0 0 0,0 1 0 0 0,0-1 0 0 0,0 1 0 0 0,0 0 0 0 0,0-1 0 0 0,0 1 0 0 0,0 0-1 0 0,0 0 1 0 0,0 0 0 0 0,0 0 0 0 0,-1 1 0 0 0,1-1 0 0 0,0 1 0 0 0,-1-1 0 0 0,1 1 0 0 0,0 0 0 0 0,-1 0 0 0 0,1 0 0 0 0,0 0 0 0 0,-1 0-1 0 0,1 1 1 0 0,0-1 0 0 0,-1 1 0 0 0,1-1 0 0 0,0 1 0 0 0,-1 0 1 0 0,-11 11-14 0 0,1 1-1 0 0,0 0 1 0 0,1 0-1 0 0,0 1 1 0 0,1 1 0 0 0,0 0-1 0 0,2 1 1 0 0,-1 0-1 0 0,-5 15 15 0 0,4-10-5 0 0,-187 401 268 0 0,155-309 118 0 0,43-111-374 0 0,0-1-1 0 0,0 0 0 0 0,0 0 0 0 0,0 1 0 0 0,0-1 0 0 0,0 0 0 0 0,0 0 1 0 0,0 1-1 0 0,1-1 0 0 0,-1 0 0 0 0,0 0 0 0 0,1 0 0 0 0,-1 1 0 0 0,1-1 1 0 0,-1 0-1 0 0,1 0 0 0 0,0 0 0 0 0,-1 0 0 0 0,1 0 0 0 0,0 0 0 0 0,0 0 1 0 0,0 0-1 0 0,0 0 0 0 0,0 0 0 0 0,0-1 0 0 0,0 1 0 0 0,0 0 0 0 0,0-1 0 0 0,0 1 1 0 0,0-1-1 0 0,0 1 0 0 0,0-1 0 0 0,1 1 0 0 0,-1-1 0 0 0,0 0 0 0 0,0 1 1 0 0,0-1-1 0 0,1 0 0 0 0,-1 0 0 0 0,0 0 0 0 0,1 0 0 0 0,-1 0 0 0 0,0 0 1 0 0,0-1-1 0 0,1 1 0 0 0,-1 0 0 0 0,0-1 0 0 0,0 1 0 0 0,0 0 0 0 0,0-1 1 0 0,1 0-1 0 0,-1 1-6 0 0,60-30-71 0 0,179-154-795 0 0,-240 183 867 0 0,1-1 1 0 0,0 1-1 0 0,1 0 0 0 0,-1 0 1 0 0,0 0-1 0 0,0 0 0 0 0,0 0 1 0 0,1 0-1 0 0,-1 0 0 0 0,1 0 1 0 0,-1 0-1 0 0,0 1 0 0 0,1-1 1 0 0,-1 0-1 0 0,1 1 0 0 0,0 0 1 0 0,-1-1-1 0 0,1 1 0 0 0,-1 0 1 0 0,1 0-1 0 0,0 0 0 0 0,-1 0 1 0 0,1 0-1 0 0,-1 0 0 0 0,1 0 1 0 0,0 0-1 0 0,-1 1 0 0 0,1-1 1 0 0,-1 1-1 0 0,1-1 0 0 0,-1 1 1 0 0,1-1-1 0 0,-1 1 0 0 0,1 0 1 0 0,-1 0-1 0 0,0 0 0 0 0,0 0 1 0 0,1 0-1 0 0,-1 0 0 0 0,0 0 1 0 0,0 0-1 0 0,0 1 0 0 0,0-1 1 0 0,0 0-1 0 0,0 0 0 0 0,0 1 1 0 0,-1-1-1 0 0,1 1 0 0 0,0-1 1 0 0,-1 1-1 0 0,1-1 0 0 0,-1 1 1 0 0,1-1-1 0 0,-1 1 0 0 0,0 0 1 0 0,0-1-1 0 0,0 1 0 0 0,0 1-1 0 0,5 129 187 0 0,-6-109-172 0 0,0 0 0 0 0,2-1 0 0 0,1 1 0 0 0,0 0 0 0 0,2 0 0 0 0,1-1 0 0 0,1 1-15 0 0,-5-20-92 0 0,1 0 0 0 0,0 0-1 0 0,1 0 1 0 0,-1 0-1 0 0,0-1 1 0 0,1 1 0 0 0,0-1-1 0 0,-1 0 1 0 0,1 1-1 0 0,0-1 1 0 0,0-1 0 0 0,0 1-1 0 0,0 0 1 0 0,1-1 0 0 0,-1 1-1 0 0,0-1 1 0 0,1 0-1 0 0,-1 0 1 0 0,1-1 0 0 0,-1 1-1 0 0,1-1 1 0 0,-1 1-1 0 0,1-1 1 0 0,-1 0 0 0 0,1 0-1 0 0,-1-1 1 0 0,1 1-1 0 0,-1-1 1 0 0,1 0 0 0 0,-1 0-1 0 0,1 0 1 0 0,-1 0-1 0 0,0 0 1 0 0,1-1 0 0 0,-1 0-1 0 0,0 0 1 0 0,0 1-1 0 0,0-2 1 0 0,1 0 92 0 0,29-13-1156 0 0</inkml:trace>
  <inkml:trace contextRef="#ctx0" brushRef="#br0" timeOffset="1114.119">1981 632 1944 0 0,'-9'-58'3732'0'0,"7"56"-3721"0"0,-1 0 0 0 0,0-1 0 0 0,0 1 0 0 0,0 1 0 0 0,0-1 0 0 0,0 0 1 0 0,0 1-1 0 0,-1-1 0 0 0,1 1 0 0 0,0 0 0 0 0,-1 0 0 0 0,1 0 0 0 0,-1 1 0 0 0,1-1 0 0 0,-1 1 0 0 0,1 0 1 0 0,-1 0-1 0 0,1 0 0 0 0,-1 0 0 0 0,1 1 0 0 0,-1-1 0 0 0,1 1 0 0 0,-1 0 0 0 0,1 0 0 0 0,0 0 0 0 0,-1 1 1 0 0,1-1-1 0 0,-3 3-11 0 0,-5 5 235 0 0,1 1 0 0 0,0 1 0 0 0,0 0 1 0 0,1 0-1 0 0,0 1 0 0 0,1 0 0 0 0,1 0 1 0 0,0 1-1 0 0,0 0 0 0 0,2 0 0 0 0,-1 1 1 0 0,2-1-1 0 0,0 1 0 0 0,0 0 0 0 0,1 1 1 0 0,1-1-1 0 0,1 0 0 0 0,0 1 0 0 0,0-1 1 0 0,2 2-236 0 0,-4 57 546 0 0,3-1 1 0 0,4 1 0 0 0,3-1 0 0 0,6 22-547 0 0,-7-68 106 0 0,-5 37 304 0 0,-16-62-187 0 0,-256-28-730 0 0,271 27 443 0 0,1 0 0 0 0,-1 0 0 0 0,0 0-1 0 0,0-1 1 0 0,0 1 0 0 0,0 0 0 0 0,0 0 0 0 0,0 0 0 0 0,1-1 0 0 0,-1 1 0 0 0,0 0 0 0 0,0 0 0 0 0,0 0-1 0 0,0-1 1 0 0,0 1 0 0 0,0 0 0 0 0,0 0 0 0 0,0-1 0 0 0,0 1 0 0 0,0 0 0 0 0,0 0 0 0 0,0 0 0 0 0,0-1-1 0 0,0 1 1 0 0,0 0 0 0 0,0 0 0 0 0,0-1 0 0 0,-1 1 0 0 0,1 0 0 0 0,0 0 0 0 0,0 0 0 0 0,0 0 0 0 0,0-1 0 0 0,0 1-1 0 0,0 0 1 0 0,-1 0 0 0 0,1 0 0 0 0,0 0 0 0 0,0-1 0 0 0,0 1 0 0 0,0 0 0 0 0,-1 0 0 0 0,1 0 0 0 0,0 0-1 0 0,0 0 1 0 0,0 0 0 0 0,-1 0 0 0 0,1 0 64 0 0,59-42-1747 0 0,-27 20 429 0 0</inkml:trace>
  <inkml:trace contextRef="#ctx0" brushRef="#br0" timeOffset="1362.799">2365 315 5089 0 0,'11'-3'1057'0'0,"-10"2"-960"0"0,1 0 0 0 0,-1 0-1 0 0,0 0 1 0 0,1 0 0 0 0,-1 0 0 0 0,1 1-1 0 0,-1-1 1 0 0,1 1 0 0 0,0-1-1 0 0,-1 1 1 0 0,1-1 0 0 0,0 1-1 0 0,-1 0 1 0 0,1 0 0 0 0,0 0-1 0 0,-1 0 1 0 0,1 0 0 0 0,0 0 0 0 0,-1 0-1 0 0,1 1 1 0 0,0-1 0 0 0,-1 1-1 0 0,1-1 1 0 0,-1 1 0 0 0,1-1-1 0 0,-1 1 1 0 0,1 0 0 0 0,-1 0 0 0 0,1 0-1 0 0,-1 0 1 0 0,0 0 0 0 0,1 0-1 0 0,-1 0 1 0 0,0 0 0 0 0,0 0-1 0 0,0 1 1 0 0,0-1 0 0 0,1 2-97 0 0,16 173 921 0 0,-18-115-839 0 0,-3 496 372 0 0,3-547-350 0 0,-1 1-1 0 0,1-1 0 0 0,1 1 1 0 0,0-1-1 0 0,1 1 0 0 0,0-1 1 0 0,0 0-1 0 0,1 0 0 0 0,0 0 1 0 0,1 0-1 0 0,0 0 0 0 0,1-1 1 0 0,0 1-1 0 0,0-1 0 0 0,1-1 1 0 0,0 1-1 0 0,1-1 0 0 0,-1 0 1 0 0,2 0-1 0 0,-1-1 0 0 0,5 3-103 0 0,-8-9-19 0 0,0 0 1 0 0,1 0-1 0 0,-1 0 0 0 0,1-1 0 0 0,-1 1 1 0 0,1-1-1 0 0,-1 0 0 0 0,1 0 0 0 0,-1-1 1 0 0,0 0-1 0 0,1 0 0 0 0,-1 0 0 0 0,1 0 1 0 0,-1 0-1 0 0,0-1 0 0 0,0 0 0 0 0,0 0 0 0 0,0 0 1 0 0,0 0-1 0 0,0-1 0 0 0,-1 1 0 0 0,4-4 19 0 0,62-79-3913 0 0,-61 57 2575 0 0,-1-1-485 0 0</inkml:trace>
  <inkml:trace contextRef="#ctx0" brushRef="#br0" timeOffset="1589.895">1996 691 16115 0 0,'7'2'-16'0'0,"3"1"24"0"0,-5 1-8 0 0,15-4 0 0 0,12 0-32 0 0,-2-2-40 0 0,7 2-56 0 0,20-5-72 0 0,7-4-320 0 0,5-2-224 0 0,8-6-344 0 0,4 0-545 0 0,1-1 1105 0 0,-3-2-808 0 0,1-1-312 0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8:17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22 9378 0 0,'-20'9'3937'0'0,"3"-9"-2865"0"0,-5-2-1520 0 0,12-3-16 0 0,-7-4 136 0 0,17 6-688 0 0,11-9-625 0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8:17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26 11723 0 0,'-17'-5'4288'0'0,"-8"-10"-3559"0"0,10 12-1106 0 0,8 1 345 0 0,6 2-336 0 0,11 12-144 0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8:2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755 669 5833 0 0,'-19'16'3901'0'0,"23"-10"-3898"0"0,0 1 0 0 0,1 0-1 0 0,0-1 1 0 0,0 0 0 0 0,1 0 0 0 0,0-1-1 0 0,0 1 1 0 0,0-1 0 0 0,0-1 0 0 0,1 1-1 0 0,0-1 1 0 0,0 0 0 0 0,0-1 0 0 0,0 1-1 0 0,2-1-2 0 0,12 2 21 0 0,0-1-1 0 0,0-1 0 0 0,0-1 1 0 0,0 0-1 0 0,0-2 1 0 0,0-1-1 0 0,0 0 0 0 0,0-1 1 0 0,0-2-1 0 0,0 0 0 0 0,-1-1 1 0 0,0-1-1 0 0,0-1 0 0 0,0-1 1 0 0,-1 0-1 0 0,0-2 0 0 0,0 0 1 0 0,-1-1-1 0 0,2-3-20 0 0,162-111 128 0 0,-180 123-126 0 0,0 1-1 0 0,0-1 0 0 0,-1 1 1 0 0,1 0-1 0 0,1 0 0 0 0,-1 0 1 0 0,0 0-1 0 0,0 0 0 0 0,0 0 1 0 0,1 0-1 0 0,-1 1 0 0 0,0-1 1 0 0,1 1-1 0 0,-1 0 0 0 0,0-1 1 0 0,1 1-1 0 0,-1 0 0 0 0,0 1 1 0 0,1-1-1 0 0,-1 0 0 0 0,0 1 1 0 0,1-1-1 0 0,-1 1 0 0 0,0 0 1 0 0,0-1-1 0 0,1 1 0 0 0,-1 0 1 0 0,0 1-1 0 0,0-1 0 0 0,0 0 1 0 0,0 0-1 0 0,0 1 0 0 0,-1-1 1 0 0,1 1-1 0 0,0 0 1 0 0,-1 0-1 0 0,1-1 0 0 0,0 3-1 0 0,43 81 305 0 0,-41-75-267 0 0,14 41 141 0 0,-3 2 1 0 0,-2 0-1 0 0,-3 0 1 0 0,4 48-180 0 0,-3-24 98 0 0,19 126 169 0 0,3 170-267 0 0,-31-358 27 0 0,-1 0 0 0 0,0 0 0 0 0,-1 0 0 0 0,-1 0 0 0 0,0 0 0 0 0,-1 0 0 0 0,-1 0 0 0 0,0 0 0 0 0,-1-1 0 0 0,0 1 1 0 0,-1-1-1 0 0,-1 0 0 0 0,0 0 0 0 0,-1-1 0 0 0,-1 0 0 0 0,0 0 0 0 0,0-1 0 0 0,-2 0 0 0 0,-6 7-27 0 0,1-13 35 0 0,0 0 1 0 0,0-2-1 0 0,-1 0 0 0 0,0 0 0 0 0,0-2 0 0 0,1 0 0 0 0,-1-1 0 0 0,0 0 0 0 0,-1-1 0 0 0,1-1 1 0 0,0-1-1 0 0,1 0 0 0 0,-1-1 0 0 0,0-1 0 0 0,-9-3-35 0 0,-267-49 887 0 0,271 60-908 0 0,28 4-3658 0 0,101 27 123 0 0,-81-35 1822 0 0</inkml:trace>
  <inkml:trace contextRef="#ctx0" brushRef="#br0" timeOffset="326.849">2216 1301 13251 0 0,'-15'-8'1499'0'0,"35"29"-1184"0"0,-10-14-317 0 0,0 0 0 0 0,1-1 0 0 0,0 0 0 0 0,0-1 0 0 0,1 0 0 0 0,-1-1 0 0 0,1-1 0 0 0,0 1 0 0 0,0-2 0 0 0,0 1 0 0 0,0-2 0 0 0,12 1 2 0 0,-4 0 2 0 0,39 2 0 0 0,0-3-1 0 0,1-2 0 0 0,-1-3 1 0 0,0-2-1 0 0,0-3 0 0 0,1-3-1 0 0,27-3-176 0 0,46 0-656 0 0,117-27-6132 0 0,-224 32 5126 0 0</inkml:trace>
  <inkml:trace contextRef="#ctx0" brushRef="#br0" timeOffset="590.747">2409 1633 6297 0 0,'-17'0'3801'0'0,"-32"2"944"0"0,46 5-3938 0 0,37 5-897 0 0,0-1 0 0 0,0-2 0 0 0,1-2 0 0 0,0-1 0 0 0,0-1 0 0 0,28-1 90 0 0,43 7-315 0 0,-41-4-112 0 0,2-4 1 0 0,-1-2-1 0 0,51-6 427 0 0,94-16-4116 0 0,-192 19 3503 0 0,27-2-591 0 0,2 1-369 0 0</inkml:trace>
  <inkml:trace contextRef="#ctx0" brushRef="#br0" timeOffset="1584.678">4033 2032 9602 0 0,'-17'17'4468'0'0,"34"-12"-3058"0"0,7-3-1409 0 0,229 9-87 0 0,-106-15 28 0 0,0-7-1 0 0,89-19 59 0 0,597-124-353 0 0,-475 110-2013 0 0,-117 49-2950 0 0,-198 0 4036 0 0,-7 4-250 0 0</inkml:trace>
  <inkml:trace contextRef="#ctx0" brushRef="#br0" timeOffset="2234.535">4554 2451 8826 0 0,'-20'-15'3261'0'0,"16"13"-3131"0"0,-1 0-1 0 0,1 0 1 0 0,0-1 0 0 0,1 0 0 0 0,-1 0-1 0 0,0 0 1 0 0,1 0 0 0 0,0-1-1 0 0,0 1 1 0 0,0-1 0 0 0,0 0-1 0 0,0 0 1 0 0,1 0 0 0 0,0 0 0 0 0,-1 0-1 0 0,2 0 1 0 0,-1-1 0 0 0,0-2-130 0 0,62-34-62 0 0,-30 27 46 0 0,1 2 0 0 0,0 1-1 0 0,0 2 1 0 0,1 1 0 0 0,0 1-1 0 0,1 2 1 0 0,0 1 0 0 0,-1 2-1 0 0,1 1 1 0 0,0 2 0 0 0,0 0-1 0 0,21 6 17 0 0,-29-3-9 0 0,-1 2 0 0 0,0 0 0 0 0,-1 2-1 0 0,1 0 1 0 0,-2 2 0 0 0,1 0 0 0 0,-1 2-1 0 0,-1 0 1 0 0,0 2 0 0 0,-1 0 0 0 0,0 1-1 0 0,-1 1 1 0 0,-1 1 0 0 0,0 1 0 0 0,-2 0-1 0 0,0 1 1 0 0,10 16 9 0 0,-23-31 4 0 0,-1 0 0 0 0,1 1-1 0 0,-1-1 1 0 0,1 1 0 0 0,-1 0 0 0 0,0 0-1 0 0,-1-1 1 0 0,1 1 0 0 0,-1 0 0 0 0,0 1-1 0 0,0-1 1 0 0,-1 0 0 0 0,0 0 0 0 0,0 0-1 0 0,0 0 1 0 0,0 0 0 0 0,-1 0 0 0 0,0 1 0 0 0,0-1-1 0 0,0 0 1 0 0,0 0 0 0 0,-1-1 0 0 0,0 1-1 0 0,0 0 1 0 0,0 0 0 0 0,-1-1 0 0 0,0 0-1 0 0,0 1 1 0 0,0-1 0 0 0,0 0 0 0 0,0 0-1 0 0,-1-1 1 0 0,0 1 0 0 0,0 0-4 0 0,-14 5 67 0 0,0 0 1 0 0,0-1-1 0 0,-1 0 0 0 0,1-2 1 0 0,-2-1-1 0 0,1 0 0 0 0,-1-1 1 0 0,1-1-1 0 0,-1-1 0 0 0,0 0 1 0 0,0-2-1 0 0,0 0 1 0 0,0-2-1 0 0,0 0 0 0 0,1-1 1 0 0,-7-2-68 0 0,-4-14 278 0 0,39 17-283 0 0,107 18-63 0 0,232 196-163 0 0,-344-210 230 0 0,5 3 10 0 0,1 1-1 0 0,-1 0 0 0 0,-1 0 0 0 0,1 1 1 0 0,-1 0-1 0 0,0 0 0 0 0,-1 1 1 0 0,0 0-1 0 0,0 0 0 0 0,-1 0 1 0 0,0 1-1 0 0,4 8-8 0 0,-10-13 16 0 0,0 0 1 0 0,0 0 0 0 0,0 0-1 0 0,-1 0 1 0 0,0 0-1 0 0,1 0 1 0 0,-1-1-1 0 0,-1 1 1 0 0,1 0-1 0 0,-1 0 1 0 0,1-1 0 0 0,-1 1-1 0 0,0-1 1 0 0,0 1-1 0 0,-1-1 1 0 0,1 0-1 0 0,-1 0 1 0 0,1 0-1 0 0,-1 0 1 0 0,0-1 0 0 0,0 1-1 0 0,0-1 1 0 0,-1 1-1 0 0,1-1 1 0 0,-1 0-1 0 0,1-1 1 0 0,-1 1-1 0 0,1 0 1 0 0,-3-1-17 0 0,-53 26 370 0 0,-1-3-1 0 0,-1-3 1 0 0,-2-3 0 0 0,1-2-1 0 0,-2-3 1 0 0,-33 1-370 0 0,16-2 64 0 0,-1-3 0 0 0,0-3 0 0 0,-74-6-64 0 0,150-8-2949 0 0,29 1 1380 0 0,-23 7 1581 0 0,74-21-2504 0 0,-23 8 636 0 0</inkml:trace>
  <inkml:trace contextRef="#ctx0" brushRef="#br0" timeOffset="856.68">4351 504 10146 0 0,'-8'99'4835'0'0,"0"-26"-4819"0"0,3 81-58 0 0,7 1 0 0 0,7 0 0 0 0,7-2 0 0 0,10 27 42 0 0,-19-71 152 0 0,-10-108-1721 0 0,3-1-4008 0 0,0 0 3959 0 0</inkml:trace>
  <inkml:trace contextRef="#ctx0" brushRef="#br0" timeOffset="1042.713">4469 1103 14243 0 0,'57'-15'17'0'0,"421"-140"135"0"0,-204 59-3062 0 0,-240 79-98 0 0,-30 13 1644 0 0</inkml:trace>
  <inkml:trace contextRef="#ctx0" brushRef="#br0" timeOffset="1228.865">4912 987 4049 0 0,'-79'45'6158'0'0,"74"-41"-5982"0"0,0 0 0 0 0,0 0-1 0 0,1 0 1 0 0,-1 0 0 0 0,1 1-1 0 0,0 0 1 0 0,1 0 0 0 0,-1 0 0 0 0,1 0-1 0 0,0 0 1 0 0,0 1 0 0 0,0 0 0 0 0,1-1-1 0 0,0 1 1 0 0,0 0 0 0 0,1 0-1 0 0,-1 0 1 0 0,1 0 0 0 0,1 0 0 0 0,-1 5-176 0 0,1 2 54 0 0,1 0 0 0 0,1 0 0 0 0,0 0 0 0 0,1 0 0 0 0,0-1-1 0 0,1 1 1 0 0,0-1 0 0 0,1 0 0 0 0,1 0 0 0 0,0 0 0 0 0,0-1 0 0 0,1 0 0 0 0,0 0 0 0 0,1-1 0 0 0,0 0 0 0 0,1 0 0 0 0,0-1 0 0 0,1 0 0 0 0,0 0 0 0 0,0-1 0 0 0,8 4-54 0 0,3 3-79 0 0,1-2 0 0 0,0 0 0 0 0,1-2 0 0 0,1 0 0 0 0,0-2 0 0 0,0 0 1 0 0,1-2-1 0 0,-1-1 0 0 0,2-1 0 0 0,19 2 79 0 0,162 14-5880 0 0,-176-16 4055 0 0</inkml:trace>
  <inkml:trace contextRef="#ctx0" brushRef="#br0" timeOffset="4218.144">735 779 7009 0 0,'-37'-1'3364'0'0,"71"-3"-3393"0"0,503-57-468 0 0,-346 50-856 0 0,-148 10 853 0 0</inkml:trace>
  <inkml:trace contextRef="#ctx0" brushRef="#br0" timeOffset="4698.25">246 325 7594 0 0,'-10'91'3030'0'0,"-17"242"-1849"0"0,39 125-725 0 0,65 386-456 0 0,-34-440-20 0 0,-22-203-12 0 0,27 366-4 0 0,-32-91 362 0 0,-17-422-310 0 0,4-45-428 0 0,3-29-251 0 0,30-166-3603 0 0,-21 120 2557 0 0</inkml:trace>
  <inkml:trace contextRef="#ctx0" brushRef="#br0" timeOffset="5150.828">1 261 6153 0 0,'52'-59'2763'0'0,"-32"49"-2765"0"0,1 0-1 0 0,0 2 0 0 0,0 1 1 0 0,0 0-1 0 0,1 2 1 0 0,0 0-1 0 0,20-1 3 0 0,-28 4 153 0 0,95-10-77 0 0,0 5 0 0 0,0 4-1 0 0,0 5 1 0 0,5 6-76 0 0,380 31 193 0 0,244 11 51 0 0,251-60-92 0 0,856-129-597 0 0,-477 70-112 0 0,-1314 69 642 0 0,-1 2 0 0 0,1 2 0 0 0,-1 2 0 0 0,0 3 0 0 0,11 5-85 0 0,-43-9 93 0 0,-1 1 1 0 0,1 2-1 0 0,-1 0 0 0 0,-1 0 0 0 0,1 2 1 0 0,-2 1-1 0 0,1 0 0 0 0,-1 1 0 0 0,-1 1 1 0 0,-1 1-1 0 0,0 0 0 0 0,0 2 0 0 0,-1-1 1 0 0,2 5-94 0 0,10 20 198 0 0,-1 1 1 0 0,-2 1-1 0 0,-1 1 1 0 0,-3 1-1 0 0,-2 1 1 0 0,-1 0 0 0 0,-3 1-1 0 0,-2 1 1 0 0,5 36-199 0 0,34 260 623 0 0,5 329-623 0 0,-28-277-83 0 0,-14-226-71 0 0,8 74-3204 0 0,-10 154 3358 0 0,-20-269-1251 0 0,1-68 353 0 0</inkml:trace>
  <inkml:trace contextRef="#ctx0" brushRef="#br0" timeOffset="5571.685">106 4748 6241 0 0,'-58'19'2837'0'0,"58"-19"-2824"0"0,0 1-1 0 0,1-1 1 0 0,-1 0 0 0 0,0 0 0 0 0,0 0-1 0 0,1 0 1 0 0,-1 0 0 0 0,0 0 0 0 0,0 1-1 0 0,0-1 1 0 0,1 0 0 0 0,-1 0 0 0 0,0 0-1 0 0,0 1 1 0 0,0-1 0 0 0,1 0 0 0 0,-1 0-1 0 0,0 1 1 0 0,0-1 0 0 0,0 0-1 0 0,0 0 1 0 0,0 1 0 0 0,0-1 0 0 0,0 0-1 0 0,0 0 1 0 0,0 1 0 0 0,0-1 0 0 0,0 0-1 0 0,0 0 1 0 0,0 1 0 0 0,0-1 0 0 0,0 0-1 0 0,0 1-12 0 0,36 1 165 0 0,101-4 294 0 0,-1-7 0 0 0,54-12-459 0 0,-98 10 84 0 0,1638-190 357 0 0,319-14-190 0 0,-712 42-19 0 0,553-22-2750 0 0,-1746 187 1825 0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37:27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550 1542 10586 0 0,'-22'13'334'0'0,"0"1"0"0"0,2 2-1 0 0,-1 0 1 0 0,2 1 0 0 0,0 1 0 0 0,2 0-1 0 0,0 2 1 0 0,1 0 0 0 0,0 1-1 0 0,2 0 1 0 0,1 1 0 0 0,0 1 0 0 0,2 0-1 0 0,1 1 1 0 0,0 0 0 0 0,2 0-1 0 0,0 6-333 0 0,7-26 9 0 0,0-1-1 0 0,1 1 1 0 0,-1 0-1 0 0,1 0 1 0 0,0 0-1 0 0,0-1 1 0 0,0 1-1 0 0,1 0 1 0 0,0 0-1 0 0,-1-1 1 0 0,1 1-1 0 0,0 0 0 0 0,1-1 1 0 0,-1 1-1 0 0,1-1 1 0 0,-1 1-1 0 0,1-1 1 0 0,0 0-1 0 0,0 0 1 0 0,1 0-1 0 0,-1 0 1 0 0,1 0-1 0 0,-1 0 0 0 0,1 0 1 0 0,0-1-1 0 0,0 0 1 0 0,0 1-1 0 0,0-1 1 0 0,0 0-1 0 0,1-1 1 0 0,-1 1-1 0 0,1 0 1 0 0,-1-1-1 0 0,1 0 1 0 0,0 0-1 0 0,-1 0 0 0 0,1 0 1 0 0,2 0-9 0 0,45 0 190 0 0,0-1 0 0 0,0-3 0 0 0,-1-2 0 0 0,1-2 1 0 0,-1-3-1 0 0,44-14-190 0 0,-14 6 90 0 0,391-25-2456 0 0,-405 22-5269 0 0,-58 16 5337 0 0</inkml:trace>
  <inkml:trace contextRef="#ctx0" brushRef="#br0" timeOffset="263.627">35 1560 9818 0 0,'-5'-6'1764'0'0,"-25"-43"3167"0"0,32 48-4904 0 0,-1-1 1 0 0,1 1-1 0 0,0 0 1 0 0,0 0-1 0 0,0 0 1 0 0,0 0-1 0 0,0 0 0 0 0,0 0 1 0 0,0 1-1 0 0,0-1 1 0 0,0 0-1 0 0,0 1 1 0 0,0 0-1 0 0,0 0 1 0 0,0-1-1 0 0,0 1 0 0 0,0 0 1 0 0,1 1-1 0 0,-1-1 1 0 0,0 0-1 0 0,0 1 1 0 0,0-1-1 0 0,0 1 1 0 0,0-1-1 0 0,0 1 1 0 0,0 0-1 0 0,2 1-27 0 0,1-1 14 0 0,78 7-4 0 0,1-3 1 0 0,-1-4 0 0 0,1-4 0 0 0,27-6-11 0 0,2 2 7 0 0,324-37-231 0 0,-275 26-2900 0 0,-140 14-1947 0 0,-22 4 3486 0 0</inkml:trace>
  <inkml:trace contextRef="#ctx0" brushRef="#br0" timeOffset="512.841">265 1345 10450 0 0,'-2'-35'5247'0'0,"1"-20"-3368"0"0,2 53-1860 0 0,1 0 1 0 0,-1 0-1 0 0,1 0 1 0 0,-1 1-1 0 0,1-1 1 0 0,0 1-1 0 0,0-1 1 0 0,0 1-1 0 0,0 0 1 0 0,0 0-1 0 0,0-1 1 0 0,0 1-1 0 0,0 1 0 0 0,0-1 1 0 0,0 0-1 0 0,1 0 1 0 0,-1 1-1 0 0,0 0 1 0 0,0-1-1 0 0,1 1 1 0 0,-1 0-1 0 0,0 0 1 0 0,1 0-1 0 0,-1 0 1 0 0,0 0-1 0 0,1 1 1 0 0,-1-1-1 0 0,0 1 1 0 0,1 0-1 0 0,0 0-19 0 0,12 0 11 0 0,266-5-19 0 0,306-39-701 0 0,-264-2-7158 0 0,-280 38 6026 0 0</inkml:trace>
  <inkml:trace contextRef="#ctx0" brushRef="#br0" timeOffset="760.114">2150 731 9522 0 0,'-98'33'5360'0'0,"75"-22"-5169"0"0,1 1 0 0 0,0 1 1 0 0,0 1-1 0 0,1 1 1 0 0,1 1-1 0 0,1 1 0 0 0,0 0 1 0 0,-1 4-192 0 0,-26 29 117 0 0,1 3 0 0 0,3 1 0 0 0,2 2 0 0 0,3 2 0 0 0,2 1 0 0 0,3 2 0 0 0,-14 39-117 0 0,27-55 8 0 0,3 0 0 0 0,2 1 1 0 0,1 1-1 0 0,3 0 0 0 0,2 0 1 0 0,2 1-1 0 0,1 0 0 0 0,4 0 1 0 0,1 0-1 0 0,2 0 0 0 0,2 0 0 0 0,3 0 1 0 0,1-1-1 0 0,3 0 0 0 0,1-1 1 0 0,3 0-1 0 0,17 37-8 0 0,-21-63-112 0 0,0 0-1 0 0,2 0 1 0 0,1-1-1 0 0,0-1 1 0 0,1 0-1 0 0,1-1 1 0 0,0-1-1 0 0,2-1 1 0 0,0 0-1 0 0,0-1 1 0 0,1-1-1 0 0,11 5 113 0 0,-15-10-621 0 0,0 0 0 0 0,1-1-1 0 0,0-1 1 0 0,0-1 0 0 0,1 0-1 0 0,0-1 1 0 0,0-1 0 0 0,0 0-1 0 0,0-1 1 0 0,0-1 0 0 0,2-1 621 0 0,19-4-1963 0 0</inkml:trace>
  <inkml:trace contextRef="#ctx0" brushRef="#br0" timeOffset="1022.904">2812 1295 7602 0 0,'-11'-20'5472'0'0,"11"19"-5359"0"0,0-1-1 0 0,-1 1 1 0 0,1 0-1 0 0,-1 0 1 0 0,1 0-1 0 0,-1-1 1 0 0,0 1-1 0 0,1 0 1 0 0,-1 0-1 0 0,0 0 1 0 0,0 0-1 0 0,0 0 1 0 0,0 0-1 0 0,0 0 1 0 0,0 0-1 0 0,0 1 1 0 0,0-1-1 0 0,0 0 1 0 0,0 0-1 0 0,-1 1 1 0 0,1-1 0 0 0,0 1-1 0 0,0-1 1 0 0,-1 1-1 0 0,1 0 1 0 0,0-1-1 0 0,0 1 1 0 0,-1 0-1 0 0,1 0 1 0 0,-1 0-1 0 0,1 0 1 0 0,0 0-1 0 0,-1 0 1 0 0,1 0-1 0 0,0 1 1 0 0,0-1-1 0 0,-1 0 1 0 0,1 1-1 0 0,0-1 1 0 0,0 1-1 0 0,-1-1 1 0 0,1 1-113 0 0,-16 30 71 0 0,3 0 0 0 0,0 0 0 0 0,2 2 0 0 0,1-1 0 0 0,2 1 0 0 0,1 1 1 0 0,2 0-1 0 0,-1 22-71 0 0,-1-8 42 0 0,1 2-50 0 0,3 1 0 0 0,2-1 0 0 0,2 1 0 0 0,2 0 1 0 0,2 0-1 0 0,6 15 8 0 0,0 2-175 0 0,-10-68-38 0 0,0 0-115 0 0,3-17-5702 0 0,9-67 3218 0 0,-14 51 767 0 0</inkml:trace>
  <inkml:trace contextRef="#ctx0" brushRef="#br0" timeOffset="1226.61">2136 1156 9642 0 0,'-24'-22'4468'0'0,"-16"-39"-1672"0"0,40 60-2768 0 0,1-1-1 0 0,0 1 0 0 0,0-1 0 0 0,0 1 1 0 0,1 0-1 0 0,-1-1 0 0 0,0 1 0 0 0,0 0 0 0 0,1 0 1 0 0,-1 0-1 0 0,1 0 0 0 0,-1 0 0 0 0,1 0 1 0 0,-1 1-1 0 0,1-1 0 0 0,-1 0 0 0 0,1 1 1 0 0,0-1-1 0 0,-1 1 0 0 0,1 0 0 0 0,0-1 1 0 0,0 1-1 0 0,-1 0 0 0 0,1 0 0 0 0,0 0 1 0 0,0 0-1 0 0,-1 0 0 0 0,1 1 0 0 0,0-1 1 0 0,-1 0-1 0 0,1 1 0 0 0,1 0-27 0 0,2-1 31 0 0,514 30 369 0 0,-261-43-576 0 0,68 2-4624 0 0,-290 14 3820 0 0,-2 2-183 0 0</inkml:trace>
  <inkml:trace contextRef="#ctx0" brushRef="#br0" timeOffset="2668.703">2973 2303 6905 0 0,'-22'-22'4114'0'0,"-24"-40"-1683"0"0,82 22-2526 0 0,-21 29 67 0 0,261-278-45 0 0,-266 277 94 0 0,-4 7 4 0 0,-1-1 0 0 0,0 0 1 0 0,0 0-1 0 0,0 0 0 0 0,-1-1 0 0 0,0 1 0 0 0,0-1 0 0 0,0 0 0 0 0,-1-1 0 0 0,0 1 0 0 0,-1 0 0 0 0,0-1 1 0 0,1-3-26 0 0,-8 20 140 0 0,8 448 246 0 0,-43-235 435 0 0,38-202-821 0 0,9 100-223 0 0,-1-114-53 0 0,-3-8-7538 0 0,-5 0 6523 0 0</inkml:trace>
  <inkml:trace contextRef="#ctx0" brushRef="#br0" timeOffset="2916.642">2990 2566 3785 0 0,'-173'7'7663'0'0,"174"-1"-5419"0"0,13-2-2095 0 0,0 0 0 0 0,0 0-1 0 0,0-1 1 0 0,1-1-1 0 0,-1 0 1 0 0,1-1 0 0 0,0-1-1 0 0,-1 0 1 0 0,9-2-149 0 0,240 8-2402 0 0,-238-4 1304 0 0</inkml:trace>
  <inkml:trace contextRef="#ctx0" brushRef="#br0" timeOffset="5054.432">3596 1746 6641 0 0,'-25'-17'2890'0'0,"25"16"-2877"0"0,-1 0-1 0 0,1-1 1 0 0,-1 1 0 0 0,1-1-1 0 0,0 1 1 0 0,0 0 0 0 0,0-1-1 0 0,-1 1 1 0 0,1-1 0 0 0,0 1-1 0 0,1-1 1 0 0,-1 1 0 0 0,0-1-1 0 0,0 1 1 0 0,1 0 0 0 0,-1-1 0 0 0,1 1-1 0 0,-1 0 1 0 0,1-1 0 0 0,-1 1-1 0 0,1 0 1 0 0,0-1 0 0 0,0 1-1 0 0,0 0 1 0 0,-1 0 0 0 0,1 0-1 0 0,0 0 1 0 0,0 0 0 0 0,1 0-1 0 0,-1 0 1 0 0,0 0 0 0 0,0 0-1 0 0,0 1 1 0 0,1-1 0 0 0,-1 0-1 0 0,0 1 1 0 0,1-1 0 0 0,-1 1-1 0 0,0-1 1 0 0,1 1-13 0 0,194-51 39 0 0,-165 46-3 0 0,4-2 89 0 0,1 2 0 0 0,0 1 0 0 0,0 1 0 0 0,1 2 0 0 0,-1 2 0 0 0,0 1 0 0 0,0 2 0 0 0,0 2-1 0 0,0 1 1 0 0,24 8-125 0 0,-13 3-4 0 0,-35-13-37 0 0,0 1 0 0 0,0-1 1 0 0,1-1-1 0 0,0 0 0 0 0,-1-1 1 0 0,1 0-1 0 0,1-1 0 0 0,-1-1 1 0 0,0 0-1 0 0,0 0 0 0 0,1-2 1 0 0,-1 0-1 0 0,0 0 0 0 0,0-1 1 0 0,8-2 40 0 0,78-39-3952 0 0,-79 30 2573 0 0</inkml:trace>
  <inkml:trace contextRef="#ctx0" brushRef="#br0" timeOffset="5272.292">4471 1327 8474 0 0,'-38'47'3958'0'0,"-31"72"-3495"0"0,29-13-365 0 0,5 2 0 0 0,-20 102-98 0 0,-12 45 129 0 0,42-188-85 0 0,22-60-199 0 0,13-2-2668 0 0,26-21 2062 0 0,-8 0-202 0 0</inkml:trace>
  <inkml:trace contextRef="#ctx0" brushRef="#br0" timeOffset="5536.912">5171 1320 9810 0 0,'-42'105'5094'0'0,"-27"80"-5340"0"0,28-49 206 0 0,7 2 0 0 0,-7 76 40 0 0,26-113-448 0 0,23-106 172 0 0,87-70-2364 0 0,-43-21-515 0 0,-34 57 1705 0 0</inkml:trace>
  <inkml:trace contextRef="#ctx0" brushRef="#br0" timeOffset="5739.732">4620 1324 8602 0 0,'-19'-37'3946'0'0,"18"35"-3940"0"0,1 1 0 0 0,-1-1 0 0 0,0 1 0 0 0,1-1 1 0 0,0 0-1 0 0,-1 1 0 0 0,1-1 0 0 0,0 1 0 0 0,0-1 0 0 0,0 0 0 0 0,0 1 1 0 0,0-1-1 0 0,0 1 0 0 0,1-1 0 0 0,-1 1 0 0 0,0-1 0 0 0,1 0 1 0 0,-1 1-1 0 0,1-1 0 0 0,0 1 0 0 0,-1 0 0 0 0,1-1 0 0 0,0 1 1 0 0,0-1-1 0 0,0 1 0 0 0,0 0 0 0 0,0 0 0 0 0,0 0 0 0 0,0-1 0 0 0,0 1 1 0 0,1 0-1 0 0,-1 0 0 0 0,0 1 0 0 0,1-1 0 0 0,-1 0 0 0 0,1 0-6 0 0,190-49 16 0 0,-78 26 44 0 0,-36 3 33 0 0,-25 4 23 0 0,0 3-1 0 0,1 3 1 0 0,0 2-1 0 0,54-3-115 0 0,-9 11-1 0 0,173-7-1163 0 0,-92-11-4444 0 0,-152 16 4142 0 0</inkml:trace>
  <inkml:trace contextRef="#ctx0" brushRef="#br0" timeOffset="6252.689">5434 1889 9850 0 0,'-45'-1'3879'0'0,"-17"-25"-3290"0"0,62 25-594 0 0,0 0 1 0 0,0 0 0 0 0,0 0-1 0 0,1 0 1 0 0,-1 0 0 0 0,0 0-1 0 0,0 1 1 0 0,0-1-1 0 0,1 0 1 0 0,-1 0 0 0 0,0 0-1 0 0,1 0 1 0 0,-1 0 0 0 0,1 0-1 0 0,-1 0 1 0 0,1 0 0 0 0,0 1-1 0 0,-1-1 1 0 0,1 0 0 0 0,0 1-1 0 0,0-1 1 0 0,-1 0-1 0 0,1 1 1 0 0,0-1 0 0 0,0 1-1 0 0,0-1 1 0 0,0 1 0 0 0,0-1-1 0 0,-1 1 1 0 0,1 0 0 0 0,0-1-1 0 0,0 1 1 0 0,0 0-1 0 0,0 0 1 0 0,0 0 0 0 0,0 0-1 0 0,0 0 1 0 0,0 0 0 0 0,0 0-1 0 0,1 0 5 0 0,3-2-17 0 0,8-3-15 0 0,3-3 32 0 0,1 0-1 0 0,0 2 1 0 0,0 0-1 0 0,1 1 1 0 0,-1 1 0 0 0,1 0-1 0 0,0 1 1 0 0,0 1-1 0 0,0 1 1 0 0,1 1 0 0 0,14 1 0 0 0,-28 0-1 0 0,0 1 0 0 0,-1 0 0 0 0,1 0 0 0 0,-1 0 0 0 0,0 0 0 0 0,0 0 0 0 0,0 1 0 0 0,0 0 1 0 0,0 0-1 0 0,0 0 0 0 0,-1 1 0 0 0,1-1 0 0 0,-1 1 0 0 0,0-1 0 0 0,0 1 0 0 0,0 0 0 0 0,-1 0 0 0 0,0 1 0 0 0,1-1 1 0 0,-1 0-1 0 0,-1 1 0 0 0,1 0 0 0 0,-1-1 0 0 0,0 1 0 0 0,0 0 0 0 0,0-1 0 0 0,0 1 0 0 0,-1 0 0 0 0,0 1 1 0 0,1 8-41 0 0,0-1-1 0 0,-1 1 0 0 0,-1-1 0 0 0,-1 0 0 0 0,1 1 1 0 0,-2-1-1 0 0,0 0 0 0 0,-1 0 0 0 0,0 0 1 0 0,-2 2 41 0 0,-4 2-27 0 0,-1 0 0 0 0,-1 0 0 0 0,-1-1 0 0 0,0-1 0 0 0,-1 0 0 0 0,0-1-1 0 0,-2-1 1 0 0,1 0 0 0 0,-2-1 0 0 0,0 0 0 0 0,0-2 0 0 0,-12 6 27 0 0,-37 27 62 0 0,-87 73 317 0 0,157-104 127 0 0,331 17 620 0 0,-126-3-846 0 0,-188-52-1176 0 0,45-91-2792 0 0,-35 39 1500 0 0,-14 34 416 0 0</inkml:trace>
  <inkml:trace contextRef="#ctx0" brushRef="#br0" timeOffset="6517.808">6455 849 8866 0 0,'17'31'5112'0'0,"-9"35"-4722"0"0,-6-45 36 0 0,36 590 698 0 0,-36-549-1296 0 0,-3 0-1 0 0,-3 0 1 0 0,-2 0-1 0 0,-3 0 1 0 0,-3-1 0 0 0,-3-1-1 0 0,-21 57 173 0 0,21-84-521 0 0,-1-2-1 0 0,-1 1 1 0 0,-2-2-1 0 0,-1-1 1 0 0,-1 0-1 0 0,-2-1 1 0 0,-18 16 521 0 0,-19 16-1275 0 0</inkml:trace>
  <inkml:trace contextRef="#ctx0" brushRef="#br0" timeOffset="182598.425">6747 1785 6785 0 0,'1'0'80'0'0,"-1"-1"-1"0"0,0 1 1 0 0,0 0-1 0 0,1 0 1 0 0,-1-1-1 0 0,0 1 1 0 0,1 0-1 0 0,-1-1 1 0 0,0 1-1 0 0,0 0 1 0 0,1-1-1 0 0,-1 1 1 0 0,0 0-1 0 0,0-1 1 0 0,0 1-1 0 0,0-1 1 0 0,0 1-1 0 0,1 0 1 0 0,-1-1-1 0 0,0 1 1 0 0,0-1-1 0 0,0 1 1 0 0,0 0-1 0 0,0-1 0 0 0,0 1 1 0 0,0-1-1 0 0,0 1 1 0 0,-1 0-1 0 0,1-1 1 0 0,0 1-1 0 0,0-1 1 0 0,0 1-1 0 0,0 0 1 0 0,0-1-1 0 0,-1 1 1 0 0,1 0-1 0 0,0-1 1 0 0,0 1-1 0 0,-1 0 1 0 0,1-1-1 0 0,0 1 1 0 0,0 0-1 0 0,-1 0 1 0 0,1-1-1 0 0,0 1 1 0 0,-1 0-1 0 0,1 0 1 0 0,0-1-1 0 0,-1 1 0 0 0,1 0-79 0 0,37 8-147 0 0,-34-7 332 0 0,198 52 1903 0 0,-164-44-1964 0 0,0-2 0 0 0,0-1 0 0 0,1-2 0 0 0,0-2 0 0 0,0-1 0 0 0,0-2-1 0 0,0-2 1 0 0,9-2-124 0 0,158-43-474 0 0,-187 40-957 0 0,-15 0-2661 0 0,-3 7 3086 0 0</inkml:trace>
  <inkml:trace contextRef="#ctx0" brushRef="#br0" timeOffset="183078.862">7492 1567 6185 0 0,'-10'-15'4523'0'0,"12"24"-4225"0"0,115 467 1452 0 0,-69-298 226 0 0,-47-177-1759 0 0,-2-14 461 0 0,-13-102-728 0 0,-5 1 0 0 0,-5 1 0 0 0,-27-75 50 0 0,27 122-76 0 0,159 185 48 0 0,-81-77 100 0 0,2-3 0 0 0,2-2 0 0 0,1-2 0 0 0,2-4 0 0 0,41 15-72 0 0,-85-36 840 0 0,-26-6-700 0 0,-48 28-2 0 0,-21 9-254 0 0,2 3-1 0 0,3 4 1 0 0,-68 57 116 0 0,139-105-97 0 0,1 1 0 0 0,-1-1 0 0 0,1 1 0 0 0,-1 0 0 0 0,1 0 0 0 0,-1 0 0 0 0,1 0 0 0 0,0 0 0 0 0,-1 0 0 0 0,1 1 0 0 0,0-1 0 0 0,0 0 0 0 0,0 1 0 0 0,0-1 0 0 0,0 0 0 0 0,0 1 0 0 0,0-1 0 0 0,1 1 0 0 0,-1 0 0 0 0,0-1 0 0 0,1 1 0 0 0,-1-1 0 0 0,1 1-1 0 0,0 0 1 0 0,-1-1 0 0 0,1 1 0 0 0,0 0 0 0 0,0 0 0 0 0,0-1 0 0 0,0 1 0 0 0,1 0 0 0 0,-1-1 0 0 0,0 1 0 0 0,1 0 0 0 0,-1-1 0 0 0,1 1 0 0 0,-1 0 0 0 0,1-1 0 0 0,0 1 0 0 0,0-1 0 0 0,1 2 97 0 0,74-30-4149 0 0,-40 10 2215 0 0</inkml:trace>
  <inkml:trace contextRef="#ctx0" brushRef="#br0" timeOffset="183963.294">8490 260 5929 0 0,'6'-19'3590'0'0,"7"-5"-2739"0"0,-12 23-814 0 0,1 0 17 0 0,0 1 0 0 0,1-1 0 0 0,-1 0-1 0 0,0 0 1 0 0,-1-1 0 0 0,1 1 0 0 0,0 0-1 0 0,0-1 1 0 0,0 1 0 0 0,-1-1 0 0 0,1 1 0 0 0,-1-1-1 0 0,1 0 1 0 0,-1 0 0 0 0,0 1 0 0 0,1-1 0 0 0,-1 0-1 0 0,0 0 1 0 0,0 0 0 0 0,-1-1 0 0 0,1 1 0 0 0,0 0-1 0 0,-1 0 1 0 0,1 0 0 0 0,-1-1 0 0 0,0 1-1 0 0,1 0 1 0 0,-1 0 0 0 0,0-1 0 0 0,-1 1 0 0 0,1-2-54 0 0,-1 2 2 0 0,0 0 0 0 0,0 0-1 0 0,0-1 1 0 0,0 1 0 0 0,-1 0 0 0 0,1 0 0 0 0,-1 0 0 0 0,0 0 0 0 0,1 1 0 0 0,-1-1 0 0 0,0 0 0 0 0,0 1 0 0 0,0-1 0 0 0,0 1 0 0 0,0 0 0 0 0,0-1 0 0 0,0 1 0 0 0,-1 0 0 0 0,1 0 0 0 0,0 1 0 0 0,-1-1 0 0 0,1 0 0 0 0,-1 1 0 0 0,1-1 0 0 0,-1 1 0 0 0,1 0 0 0 0,-1 0 0 0 0,1 0 0 0 0,-1 0-1 0 0,1 0 1 0 0,0 1 0 0 0,-1-1 0 0 0,1 1 0 0 0,-1 0 0 0 0,1-1 0 0 0,-2 2-2 0 0,-22 1-3 0 0,0 1-1 0 0,1 1 1 0 0,-1 1 0 0 0,1 1-1 0 0,0 2 1 0 0,1 0 0 0 0,0 2-1 0 0,1 0 1 0 0,0 2-1 0 0,1 0 1 0 0,0 2 0 0 0,1 0-1 0 0,-11 12 4 0 0,28-24-5 0 0,1 0 0 0 0,-1 1 0 0 0,1 0 0 0 0,0 0 0 0 0,0 0 0 0 0,1 0 0 0 0,-1 0 0 0 0,1 1 0 0 0,0-1 0 0 0,0 1 0 0 0,0-1 0 0 0,1 1 0 0 0,-1 0 0 0 0,1-1 0 0 0,0 1 0 0 0,1 0 0 0 0,-1 0 0 0 0,1 0 0 0 0,0 0 0 0 0,0 0 0 0 0,0 0 0 0 0,1 0 0 0 0,0 0 0 0 0,0 0 0 0 0,0-1-1 0 0,1 1 1 0 0,-1 0 0 0 0,1-1 0 0 0,0 1 0 0 0,1-1 0 0 0,-1 1 0 0 0,1-1 0 0 0,-1 0 0 0 0,1 0 0 0 0,1 0 0 0 0,0 0 5 0 0,137 124 235 0 0,-72-83-88 0 0,-45-31-77 0 0,-1 1 0 0 0,-1 1 0 0 0,0 1 0 0 0,-1 0 0 0 0,-1 2-1 0 0,8 10-69 0 0,-24-25 26 0 0,-1 0 0 0 0,0 1 0 0 0,0 0 0 0 0,-1 0 0 0 0,1 0 0 0 0,-1 0-1 0 0,0 0 1 0 0,0 0 0 0 0,-1 1 0 0 0,0-1 0 0 0,0 1 0 0 0,0-1 0 0 0,0 1-1 0 0,-1-1 1 0 0,0 1 0 0 0,0-1 0 0 0,0 1 0 0 0,-1-1 0 0 0,0 1 0 0 0,0-1 0 0 0,-1 1-1 0 0,1-1 1 0 0,-1 0 0 0 0,0 0 0 0 0,0 0 0 0 0,-1 0 0 0 0,0 0 0 0 0,1 0-1 0 0,-2-1 1 0 0,1 1 0 0 0,-4 3-26 0 0,-131 117 617 0 0,-159 54-195 0 0,297-178-454 0 0,-1 1 0 0 0,1-1 0 0 0,-1-1 0 0 0,1 1 0 0 0,-1 0 1 0 0,1 0-1 0 0,-1 0 0 0 0,0 0 0 0 0,0 0 0 0 0,1 0 0 0 0,-1-1 0 0 0,0 1 1 0 0,0 0-1 0 0,0-1 0 0 0,0 1 0 0 0,1 0 0 0 0,-1-1 0 0 0,0 1 0 0 0,0-1 1 0 0,0 0-1 0 0,0 1 0 0 0,-1-1 0 0 0,1 0 0 0 0,0 1 0 0 0,0-1 0 0 0,0 0 0 0 0,0 0 1 0 0,0 0-1 0 0,0 0 0 0 0,0 0 0 0 0,0 0 0 0 0,0 0 0 0 0,0-1 0 0 0,-1 1 1 0 0,1 0-1 0 0,0 0 0 0 0,0-1 0 0 0,0 1 0 0 0,0-1 0 0 0,0 1 0 0 0,1-1 1 0 0,-1 0-1 0 0,0 1 0 0 0,0-1 0 0 0,0 0 0 0 0,0 1 0 0 0,0-1 0 0 0,1 0 0 0 0,-1 0 1 0 0,0 0-1 0 0,1 0 0 0 0,-1 0 0 0 0,1 1 0 0 0,-1-1 0 0 0,1 0 0 0 0,-1 0 1 0 0,1-1-1 0 0,0 1 0 0 0,-1 0 0 0 0,1 0 0 0 0,0 0 0 0 0,0 0 0 0 0,0 0 1 0 0,0 0-1 0 0,0-1 32 0 0,45-89-3868 0 0,-27 62 2647 0 0</inkml:trace>
  <inkml:trace contextRef="#ctx0" brushRef="#br0" timeOffset="184227.3">8648 728 5153 0 0,'49'62'5551'0'0,"-19"63"-3129"0"0,-26-101-1862 0 0,13 240 2226 0 0,-17-259-2892 0 0,1-6 72 0 0,-1 1 0 0 0,0 0 1 0 0,0 0-1 0 0,1-1 1 0 0,-1 1-1 0 0,0 0 1 0 0,1 0-1 0 0,-1 0 0 0 0,0 0 1 0 0,1 0-1 0 0,-1-1 1 0 0,0 1-1 0 0,1 0 1 0 0,-1 0-1 0 0,0 0 0 0 0,1 0 1 0 0,-1 0-1 0 0,0 0 1 0 0,1 0-1 0 0,-1 0 1 0 0,0 0-1 0 0,1 0 0 0 0,-1 0 1 0 0,0 0-1 0 0,1 1 1 0 0,-1-1-1 0 0,0 0 1 0 0,0 0-1 0 0,1 0 0 0 0,-1 0 1 0 0,0 0-1 0 0,1 1 1 0 0,-1-1-1 0 0,0 0 0 0 0,0 0 1 0 0,1 1-1 0 0,-1-1 1 0 0,0 0-1 0 0,0 0 1 0 0,0 1-1 0 0,1-1 0 0 0,-1 0 1 0 0,0 1-1 0 0,0-1 1 0 0,0 0-1 0 0,0 0 1 0 0,0 1-1 0 0,0-1 0 0 0,1 0 34 0 0,55-106-2651 0 0,-44 68 1408 0 0</inkml:trace>
  <inkml:trace contextRef="#ctx0" brushRef="#br0" timeOffset="184414.887">8975 581 9146 0 0,'4'20'4539'0'0,"-18"13"-3550"0"0,3-5-585 0 0,7-16-366 0 0,1 0 1 0 0,0 0 0 0 0,1 1-1 0 0,1-1 1 0 0,0 1 0 0 0,0-1-1 0 0,1 1 1 0 0,1-1-1 0 0,0 1 1 0 0,3 10-39 0 0,28 34-3255 0 0,6-19-631 0 0,-26-23 1972 0 0</inkml:trace>
  <inkml:trace contextRef="#ctx0" brushRef="#br0" timeOffset="186204.313">9052 1162 5153 0 0,'-30'10'6762'0'0,"6"-54"-4682"0"0,25 26-2057 0 0,0 0 0 0 0,1 1 0 0 0,1-1 1 0 0,1 1-1 0 0,0 0 0 0 0,1 0 0 0 0,1 0 0 0 0,0 1 0 0 0,2-1 1 0 0,-1 2-1 0 0,7-9-23 0 0,-8 13 11 0 0,0 0 1 0 0,1 1 0 0 0,0 0-1 0 0,1 0 1 0 0,0 0 0 0 0,0 1-1 0 0,1 1 1 0 0,0-1 0 0 0,1 1-1 0 0,0 1 1 0 0,0 0 0 0 0,0 0-1 0 0,1 1 1 0 0,0 0 0 0 0,0 1-1 0 0,1 0 1 0 0,0 1 0 0 0,-1 0-1 0 0,2 1 1 0 0,1 0-12 0 0,-9 5 18 0 0,0 0 1 0 0,0 1-1 0 0,1-1 0 0 0,-2 1 1 0 0,1 0-1 0 0,0 1 0 0 0,0-1 0 0 0,-1 1 1 0 0,0 0-1 0 0,0 0 0 0 0,0 0 1 0 0,0 0-1 0 0,-1 1 0 0 0,0-1 0 0 0,0 1 1 0 0,0 0-1 0 0,0 0 0 0 0,-1 0 1 0 0,1 1-1 0 0,-2-1 0 0 0,2 2-18 0 0,9 20 86 0 0,9 54 740 0 0,48-238 364 0 0,16 70-1341 0 0,-83 87 148 0 0,-1-1 0 0 0,1 0 0 0 0,0 0 0 0 0,0 1 0 0 0,-1-1 0 0 0,1 1-1 0 0,0-1 1 0 0,0 1 0 0 0,0 0 0 0 0,0 0 0 0 0,0 0 0 0 0,0 0 0 0 0,-1 0 0 0 0,1 0 0 0 0,0 0 0 0 0,0 1-1 0 0,0-1 1 0 0,0 0 0 0 0,-1 1 0 0 0,1 0 0 0 0,0-1 0 0 0,0 1 0 0 0,-1 0 0 0 0,1 0 0 0 0,0 0-1 0 0,-1 0 1 0 0,1 0 0 0 0,-1 1 0 0 0,0-1 0 0 0,1 0 0 0 0,-1 1 0 0 0,0-1 0 0 0,0 1 0 0 0,0-1-1 0 0,0 1 1 0 0,0 0 0 0 0,0-1 0 0 0,0 1 0 0 0,-1 0 0 0 0,1 0 0 0 0,0-1 0 0 0,-1 1 3 0 0,26 78-43 0 0,-18-21 42 0 0,30 95 50 0 0,-37-153-40 0 0,0 0-1 0 0,0 0 1 0 0,0-1 0 0 0,0 1-1 0 0,0 0 1 0 0,1 0 0 0 0,-1-1 0 0 0,0 1-1 0 0,1-1 1 0 0,-1 1 0 0 0,0-1-1 0 0,1 1 1 0 0,-1-1 0 0 0,0 0 0 0 0,1 0-1 0 0,-1 0 1 0 0,1 0 0 0 0,-1 0-1 0 0,0 0 1 0 0,1 0 0 0 0,-1 0 0 0 0,1 0-1 0 0,-1-1 1 0 0,0 1 0 0 0,1-1-1 0 0,-1 1 1 0 0,0-1 0 0 0,1 1 0 0 0,-1-1-1 0 0,0 0 1 0 0,0 0 0 0 0,0 1-1 0 0,0-1 1 0 0,1 0 0 0 0,-1 0 0 0 0,0 0-1 0 0,-1 0 1 0 0,1 0 0 0 0,0-1-1 0 0,0 1 1 0 0,0 0 0 0 0,-1 0 0 0 0,1 0-1 0 0,0-1-8 0 0,4-3-26 0 0,46-86 106 0 0,42-74-189 0 0,-93 164 107 0 0,1 0-1 0 0,0 0 1 0 0,-1 0-1 0 0,1 0 1 0 0,0 0-1 0 0,0 1 1 0 0,0-1-1 0 0,0 0 1 0 0,0 0-1 0 0,0 1 1 0 0,0-1-1 0 0,0 1 1 0 0,0-1-1 0 0,0 1 1 0 0,0-1-1 0 0,1 1 1 0 0,-1 0-1 0 0,0-1 1 0 0,0 1 0 0 0,0 0-1 0 0,1 0 1 0 0,-1 0-1 0 0,0 0 1 0 0,0 0-1 0 0,0 0 1 0 0,1 0-1 0 0,-1 0 1 0 0,0 1-1 0 0,0-1 1 0 0,0 0-1 0 0,0 1 1 0 0,1-1-1 0 0,-1 1 1 0 0,0-1-1 0 0,0 1 1 0 0,0 0-1 0 0,0-1 1 0 0,0 1 0 0 0,0 0-1 0 0,0 0 1 0 0,-1-1-1 0 0,1 1 1 0 0,0 0-1 0 0,0 0 1 0 0,-1 0-1 0 0,1 0 1 0 0,0 0-1 0 0,-1 0 1 0 0,1 1-1 0 0,-1-1 1 0 0,1 0-1 0 0,-1 0 1 0 0,1 1 2 0 0,23 69 39 0 0,-23-64-27 0 0,22 126 156 0 0,-22-132-166 0 0,-1 7 18 0 0,1-1 0 0 0,0 1 0 0 0,1-1-1 0 0,0 0 1 0 0,0 1 0 0 0,1-1 0 0 0,-1 0 0 0 0,1 0 0 0 0,1 0 0 0 0,0-1 0 0 0,0 1 0 0 0,0-1 0 0 0,0 0 0 0 0,1 0 0 0 0,0-1 0 0 0,1 1 0 0 0,-1-1-1 0 0,1 0 1 0 0,0 0 0 0 0,0-1 0 0 0,0 0 0 0 0,1 0 0 0 0,0 0 0 0 0,2 0-20 0 0,-3-5 18 0 0,0 0 0 0 0,-1 0-1 0 0,1-1 1 0 0,0 0 0 0 0,-1 0 0 0 0,0 0-1 0 0,1-1 1 0 0,-1 0 0 0 0,0 0-1 0 0,0 0 1 0 0,-1 0 0 0 0,1-1 0 0 0,-1 0-1 0 0,1 0 1 0 0,-1 0 0 0 0,0 0 0 0 0,-1-1-1 0 0,1 0 1 0 0,-1 0 0 0 0,0 0 0 0 0,2-4-18 0 0,-3 7 2 0 0,18-29-42 0 0,0-1 1 0 0,-2-1-1 0 0,-1 0 1 0 0,-2-2-1 0 0,-2 1 0 0 0,9-33 40 0 0,-9 47-176 0 0,-13 68 146 0 0,-1-35 58 0 0,-1 1-5 0 0,-1 1 1 0 0,2-1-1 0 0,0 1 0 0 0,1-1 1 0 0,0 1-1 0 0,1-1 1 0 0,0 1-1 0 0,2-1 1 0 0,0 0-1 0 0,0 1 0 0 0,1-1 1 0 0,1-1-1 0 0,0 1 1 0 0,1-1-1 0 0,0 0 0 0 0,1 0 1 0 0,1-1-1 0 0,0 1 1 0 0,1-2-1 0 0,0 1 1 0 0,0-1-1 0 0,2-1 0 0 0,-1 0 1 0 0,1 0-1 0 0,4 2-23 0 0,-10-10 13 0 0,1 0 0 0 0,-1 0 0 0 0,1 0 0 0 0,-1 0 0 0 0,1-1 0 0 0,-1 0 0 0 0,1 0 0 0 0,0-1 0 0 0,0 1 0 0 0,-1-1 0 0 0,1 0 0 0 0,0-1 0 0 0,0 0 0 0 0,-1 1-1 0 0,1-2 1 0 0,0 1 0 0 0,-1-1 0 0 0,0 0 0 0 0,1 0 0 0 0,-1 0 0 0 0,0-1 0 0 0,0 0 0 0 0,0 0 0 0 0,0 0 0 0 0,-1 0 0 0 0,1-1 0 0 0,-1 0 0 0 0,0 0 0 0 0,0 0 0 0 0,0-1 0 0 0,0 1 0 0 0,0-3-13 0 0,10-10 0 0 0,-2-1 1 0 0,0-1 0 0 0,-1 0 0 0 0,0-1 0 0 0,-2 0-1 0 0,-1 0 1 0 0,6-21-1 0 0,54-307-973 0 0,-74 247 853 0 0,4 101 116 0 0,0 0 1 0 0,0 0-1 0 0,0 1 1 0 0,0-1-1 0 0,0 0 1 0 0,0 1 0 0 0,0 0-1 0 0,1-1 1 0 0,-1 1-1 0 0,0 0 1 0 0,0 0-1 0 0,1 0 1 0 0,-1 0-1 0 0,0 0 1 0 0,1 0-1 0 0,-1 0 1 0 0,1 0-1 0 0,0 1 1 0 0,-1-1 0 0 0,1 1-1 0 0,0-1 1 0 0,0 1-1 0 0,0-1 1 0 0,0 1-1 0 0,0 0 1 0 0,0-1-1 0 0,0 1 1 0 0,1 0-1 0 0,-1 0 1 0 0,0 0 0 0 0,1 0-1 0 0,0 0 4 0 0,-20 33-17 0 0,12-23 15 0 0,0 0-1 0 0,1 1 0 0 0,0 0 0 0 0,1 0 0 0 0,1 1 0 0 0,0 0 0 0 0,1 0 0 0 0,1 0 0 0 0,-2 7 3 0 0,29 17 11 0 0,-23-38 16 0 0,-1 0 18 0 0,0 0 8 0 0,0 0 1 0 0,7-15 323 0 0,37-77-187 0 0,-55-243-37 0 0,-1 187-178 0 0,-21 4-87 0 0,33 143 106 0 0,0 0 1 0 0,0 1 0 0 0,1-1 0 0 0,-1 0 0 0 0,0 0 0 0 0,0 1-1 0 0,0-1 1 0 0,0 0 0 0 0,0 0 0 0 0,0 1 0 0 0,0-1 0 0 0,0 0-1 0 0,0 1 1 0 0,-1-1 0 0 0,1 0 0 0 0,0 0 0 0 0,0 1 0 0 0,-1-1-1 0 0,1 0 1 0 0,0 1 0 0 0,-1-1 0 0 0,1 0 0 0 0,0 1 0 0 0,-1-1-1 0 0,1 1 1 0 0,-1-1 0 0 0,1 1 0 0 0,-1-1 0 0 0,0 1 0 0 0,1-1-1 0 0,-1 1 1 0 0,1-1 0 0 0,-1 1 0 0 0,0 0 0 0 0,1-1 0 0 0,-1 1-1 0 0,0 0 1 0 0,1 0 0 0 0,-1 0 0 0 0,0-1 0 0 0,0 1 0 0 0,1 0-1 0 0,-1 0 1 0 0,0 0 0 0 0,0 0 0 0 0,1 0 0 0 0,-1 0 0 0 0,0 0-1 0 0,0 0 1 0 0,1 1 0 0 0,-1-1 0 0 0,0 0 0 0 0,1 0 0 0 0,-1 1 0 0 0,0-1-1 0 0,1 0 1 0 0,-1 1 0 0 0,0-1 0 0 0,1 1 0 0 0,-1-1 0 0 0,1 1-1 0 0,-1-1 1 0 0,1 1 0 0 0,-1-1 5 0 0,-25 48-266 0 0,22-38 249 0 0,-10 31 2 0 0,2 1 0 0 0,1 1 1 0 0,3-1-1 0 0,1 2 0 0 0,2-1 0 0 0,2 1 0 0 0,2 13 15 0 0,-1-15-4 0 0,-1-6 16 0 0,2 0 1 0 0,1 0-1 0 0,2 0 0 0 0,1 0 0 0 0,2 0 1 0 0,2 0-1 0 0,1-1 0 0 0,1 0 0 0 0,2 0 0 0 0,2-1 1 0 0,3 3-13 0 0,-9-22 16 0 0,-2-1 10 0 0,0-1-1 0 0,1 0 1 0 0,0 0 0 0 0,1-1-1 0 0,0 1 1 0 0,1-2-1 0 0,1 1 1 0 0,0-1 0 0 0,0 0-1 0 0,1-1 1 0 0,0 0-1 0 0,1 0 1 0 0,0-2 0 0 0,0 1-1 0 0,1-1 1 0 0,1-1 0 0 0,-1 0-1 0 0,11 4-25 0 0,-16-10-18 0 0,-1-1 0 0 0,1 1 0 0 0,-1-1 0 0 0,1-1-1 0 0,-1 0 1 0 0,0 1 0 0 0,1-2 0 0 0,-1 1 0 0 0,0-1 0 0 0,0 0 0 0 0,0 0-1 0 0,0-1 1 0 0,0 0 0 0 0,0 0 0 0 0,-1 0 0 0 0,1-1 0 0 0,-1 1-1 0 0,0-1 1 0 0,0-1 0 0 0,-1 1 0 0 0,3-3 18 0 0,67-39-963 0 0,-71 46 962 0 0,-1 1-1 0 0,0-1 1 0 0,1 1 0 0 0,-1 0 0 0 0,0-1-1 0 0,1 1 1 0 0,-1 0 0 0 0,0 1 0 0 0,0-1-1 0 0,0 0 1 0 0,0 1 0 0 0,0-1 0 0 0,0 1-1 0 0,0-1 1 0 0,-1 1 0 0 0,1 0 0 0 0,0 0-1 0 0,-1 0 1 0 0,1 0 0 0 0,-1 0 0 0 0,0 0-1 0 0,0 0 1 0 0,0 1 0 0 0,0-1 0 0 0,0 0-1 0 0,0 1 1 0 0,-1-1 0 0 0,1 0 0 0 0,-1 1-1 0 0,0-1 1 0 0,1 1 0 0 0,-1-1 1 0 0,14 29 489 0 0,-14-30-459 0 0,1 0 0 0 0,0 0-1 0 0,0 0 1 0 0,-1 0 0 0 0,1 0 0 0 0,0-1-1 0 0,0 1 1 0 0,0 0 0 0 0,0 0-1 0 0,0-1 1 0 0,0 1 0 0 0,0-1 0 0 0,1 1-1 0 0,-1-1 1 0 0,0 0 0 0 0,0 1-1 0 0,0-1 1 0 0,0 0 0 0 0,1 0 0 0 0,-1 1-1 0 0,0-1 1 0 0,0 0 0 0 0,0 0-1 0 0,1-1 1 0 0,-1 1 0 0 0,0 0 0 0 0,0 0-1 0 0,0 0 1 0 0,0-1 0 0 0,1 1-1 0 0,-1-1 1 0 0,0 1 0 0 0,0-1 0 0 0,0 1-1 0 0,0-1 1 0 0,0 0 0 0 0,0 1-1 0 0,0-1 1 0 0,0 0 0 0 0,0 0 0 0 0,-1 0-1 0 0,1 0 1 0 0,0 0 0 0 0,0 0-1 0 0,-1 0 1 0 0,1 0 0 0 0,-1 0-1 0 0,1 0-29 0 0,30-54 403 0 0,-24 35-446 0 0,-2-1 1 0 0,1 0 0 0 0,-2 0 0 0 0,-1 0 0 0 0,-1 0-1 0 0,0 0 1 0 0,-2-1 0 0 0,0 1 0 0 0,-2 0-1 0 0,0-1 1 0 0,-1 1 0 0 0,-2 0 0 0 0,0 1-1 0 0,-1-1 1 0 0,-1 0 42 0 0,7 20-13 0 0,0 0-1 0 0,0 0 0 0 0,0-1 1 0 0,0 1-1 0 0,-1 0 0 0 0,1 0 1 0 0,-1 0-1 0 0,1-1 1 0 0,-1 1-1 0 0,1 0 0 0 0,-1 0 1 0 0,0 0-1 0 0,1 0 0 0 0,-1 0 1 0 0,0 0-1 0 0,0 0 0 0 0,0 0 1 0 0,0 0-1 0 0,0 0 1 0 0,0 1-1 0 0,0-1 0 0 0,0 0 1 0 0,0 0-1 0 0,0 1 0 0 0,0-1 1 0 0,0 1-1 0 0,0-1 0 0 0,-1 1 1 0 0,1 0-1 0 0,0-1 1 0 0,0 1-1 0 0,-1 0 0 0 0,1 0 1 0 0,0 0-1 0 0,0 0 0 0 0,-1 0 1 0 0,1 0-1 0 0,0 0 0 0 0,-1 0 1 0 0,1 1-1 0 0,0-1 1 0 0,0 0-1 0 0,0 1 0 0 0,-1-1 1 0 0,1 1-1 0 0,0-1 0 0 0,0 1 1 0 0,0 0-1 0 0,0 0 0 0 0,-1 0 14 0 0,-43 56-174 0 0,38-46 175 0 0,-6 9 35 0 0,0 0-1 0 0,1 0 1 0 0,1 1-1 0 0,0 1 1 0 0,2 0-1 0 0,1 0 1 0 0,1 1-1 0 0,0 0 1 0 0,2 0-1 0 0,1 1 1 0 0,1-1-1 0 0,1 1 1 0 0,0 15-36 0 0,2-37 6 0 0,0 1 0 0 0,0-1 0 0 0,1 0-1 0 0,-1 1 1 0 0,1-1 0 0 0,-1 0 0 0 0,1 1 0 0 0,0-1 0 0 0,-1 0 0 0 0,1 0 0 0 0,1 0 0 0 0,-1 1-1 0 0,0-1 1 0 0,0 0 0 0 0,1-1 0 0 0,-1 1 0 0 0,1 0 0 0 0,-1 0 0 0 0,1-1 0 0 0,0 1 0 0 0,0 0 0 0 0,0-1-1 0 0,0 0 1 0 0,0 0 0 0 0,0 1 0 0 0,0-1 0 0 0,0 0 0 0 0,1-1 0 0 0,-1 1 0 0 0,0 0 0 0 0,0-1 0 0 0,1 1-1 0 0,-1-1 1 0 0,1 0 0 0 0,-1 1 0 0 0,0-1 0 0 0,1 0 0 0 0,-1-1 0 0 0,0 1 0 0 0,1 0-6 0 0,91-32 140 0 0,-46 0-152 0 0,-2-2 0 0 0,-1-2 1 0 0,-1-2-1 0 0,-3-2 0 0 0,0-3 12 0 0,-18 13-70 0 0,-1-2-1 0 0,-1 0 1 0 0,-2-1-1 0 0,-1-1 1 0 0,-2-1-1 0 0,-1 0 1 0 0,-2-1-1 0 0,-2-1 1 0 0,-1 0-1 0 0,-1 0 1 0 0,-2-1 0 0 0,-2 0-1 0 0,-1-29 71 0 0,-7-169 104 0 0,4 228-293 0 0,3 34 152 0 0,4 48 55 0 0,-3 506 810 0 0,-6-561-795 0 0,1-1 1 0 0,1 0-1 0 0,1 0 0 0 0,0 1 0 0 0,1-1 1 0 0,1-1-1 0 0,1 1 0 0 0,0-1 0 0 0,2 1 0 0 0,0-1 1 0 0,1-1-1 0 0,6 11-33 0 0,-13-25-23 0 0,0-1 1 0 0,-1 0-1 0 0,1 0 0 0 0,0 0 0 0 0,0 0 1 0 0,0 0-1 0 0,0 0 0 0 0,0 0 1 0 0,0 0-1 0 0,0 0 0 0 0,0 0 0 0 0,0-1 1 0 0,0 1-1 0 0,0 0 0 0 0,1-1 1 0 0,-1 1-1 0 0,0-1 0 0 0,0 1 0 0 0,1-1 1 0 0,-1 0-1 0 0,0 0 0 0 0,1 1 1 0 0,-1-1-1 0 0,0 0 0 0 0,1 0 0 0 0,-1 0 1 0 0,1 0-1 0 0,-1-1 0 0 0,0 1 1 0 0,1 0-1 0 0,-1 0 0 0 0,0-1 0 0 0,0 1 1 0 0,1-1-1 0 0,-1 1 0 0 0,0-1 1 0 0,0 0-1 0 0,0 1 0 0 0,1-1 1 0 0,-1 0-1 0 0,0 0 0 0 0,0 0 0 0 0,0 0 1 0 0,0 0-1 0 0,-1 0 0 0 0,1 0 1 0 0,0 0-1 0 0,0 0 0 0 0,-1 0 23 0 0,39-67-1328 0 0,-33 55 1243 0 0,3 13 310 0 0,-7 17-100 0 0,1 0-1 0 0,0 0 1 0 0,2-1-1 0 0,0 0 0 0 0,0 0 1 0 0,2 0-1 0 0,0 0 1 0 0,1-1-1 0 0,0-1 0 0 0,1 1 1 0 0,6 6-125 0 0,-13-19 27 0 0,1 0 0 0 0,-1-1 0 0 0,1 1 0 0 0,-1-1 0 0 0,1 1 1 0 0,0-1-1 0 0,-1 0 0 0 0,1 0 0 0 0,0-1 0 0 0,0 1 0 0 0,-1 0 0 0 0,1-1 1 0 0,0 0-1 0 0,0 0 0 0 0,0 0 0 0 0,0 0 0 0 0,0 0 0 0 0,0 0 1 0 0,-1-1-1 0 0,1 1 0 0 0,0-1 0 0 0,0 0 0 0 0,0 0 0 0 0,-1 0 0 0 0,1 0 1 0 0,0 0-1 0 0,-1-1 0 0 0,1 1 0 0 0,-1-1 0 0 0,0 0 0 0 0,1 0-27 0 0,70-68 253 0 0,-62 58-264 0 0,69-94-388 0 0,-61 80 219 0 0</inkml:trace>
  <inkml:trace contextRef="#ctx0" brushRef="#br0" timeOffset="186463.62">11346 753 8354 0 0,'53'-82'7005'0'0,"36"32"-4622"0"0,-65 43-2412 0 0,2 0 1 0 0,-1 2 0 0 0,0 1-1 0 0,1 1 1 0 0,0 1 0 0 0,23 2 28 0 0,-16 0-730 0 0,-1 2 1 0 0,0 1-1 0 0,0 1 1 0 0,0 2-1 0 0,-1 1 1 0 0,20 8 729 0 0,-4 4-1440 0 0</inkml:trace>
  <inkml:trace contextRef="#ctx0" brushRef="#br0" timeOffset="189650.057">8772 2404 648 0 0,'-90'-163'2531'0'0,"7"-3"1"0"0,7-4-1 0 0,-49-168-2531 0 0,83 163 3152 0 0,66 238-2537 0 0,151 715-405 0 0,-109-451 15 0 0,-65-322-225 0 0,-1 0 1 0 0,1 0-1 0 0,-1 0 0 0 0,1-1 0 0 0,1 1 1 0 0,-1 0-1 0 0,1-1 0 0 0,-1 1 0 0 0,1-1 1 0 0,0 0-1 0 0,1 1 0 0 0,-1-1 0 0 0,1 0 1 0 0,0-1-1 0 0,0 1 0 0 0,0 0 1 0 0,1-1-1 0 0,-1 0 0 0 0,1 1 0 0 0,0-1 1 0 0,-1-1-1 0 0,2 1 0 0 0,-1 0 0 0 0,0-1 1 0 0,0 0-1 0 0,1 0 0 0 0,-1-1 0 0 0,1 1 1 0 0,-1-1-1 0 0,1 0 0 0 0,0 0 1 0 0,0 0-1 0 0,-1-1 0 0 0,1 1 0 0 0,1-1 0 0 0,69-32-1707 0 0,-13-21-3440 0 0,-52 43 3941 0 0</inkml:trace>
  <inkml:trace contextRef="#ctx0" brushRef="#br0" timeOffset="189896.116">8380 2113 7650 0 0,'-66'-40'4549'0'0,"67"26"-4085"0"0,348-21 393 0 0,-184 11-2137 0 0,-6-20-4295 0 0,-128 34 3967 0 0</inkml:trace>
  <inkml:trace contextRef="#ctx0" brushRef="#br0" timeOffset="190147.502">9270 2201 9122 0 0,'-33'82'4049'0'0,"-25"39"-2308"0"0,-18 45-591 0 0,71-158-1040 0 0,8-10-1543 0 0,111-149-4365 0 0,-82 115 4275 0 0</inkml:trace>
  <inkml:trace contextRef="#ctx0" brushRef="#br0" timeOffset="190439.913">9581 2392 6297 0 0,'-5'45'4036'0'0,"-37"53"-1557"0"0,42-99-2467 0 0,0 1 0 0 0,0 0 0 0 0,0-1 0 0 0,0 1 0 0 0,0-1 1 0 0,0 1-1 0 0,0 0 0 0 0,0-1 0 0 0,0 1 0 0 0,0 0 0 0 0,0-1 0 0 0,0 1 0 0 0,0-1 0 0 0,-1 1 0 0 0,1 0 0 0 0,0-1 0 0 0,0 1 0 0 0,0 0 0 0 0,0-1 1 0 0,-1 1-1 0 0,1 0 0 0 0,0-1 0 0 0,0 1 0 0 0,-1 0 0 0 0,1 0 0 0 0,0-1 0 0 0,0 1 0 0 0,-1 0 0 0 0,1 0 0 0 0,0-1 0 0 0,-1 1 0 0 0,1 0 0 0 0,0 0 1 0 0,-1 0-1 0 0,1 0 0 0 0,-1 0 0 0 0,1-1 0 0 0,0 1 0 0 0,-1 0 0 0 0,1 0 0 0 0,0 0 0 0 0,-1 0 0 0 0,1 0 0 0 0,-1 0 0 0 0,1 0 0 0 0,0 0 0 0 0,-1 0 1 0 0,1 1-1 0 0,-1-1 0 0 0,1 0 0 0 0,0 0 0 0 0,-1 0 0 0 0,1 0 0 0 0,0 0 0 0 0,-1 1 0 0 0,1-1 0 0 0,0 0-12 0 0,39-149-341 0 0,54-6 195 0 0,-92 154 155 0 0,0-1 0 0 0,0 1 0 0 0,0 0-1 0 0,0 0 1 0 0,0 0 0 0 0,0 0-1 0 0,1 0 1 0 0,-1 0 0 0 0,0 0 0 0 0,1 0-1 0 0,-1 1 1 0 0,0-1 0 0 0,1 0-1 0 0,-1 1 1 0 0,1 0 0 0 0,-1-1 0 0 0,1 1-1 0 0,-1 0 1 0 0,1-1 0 0 0,-1 1-1 0 0,1 0 1 0 0,0 0 0 0 0,-1 0-1 0 0,1 0 1 0 0,-1 1 0 0 0,1-1 0 0 0,-1 0-1 0 0,1 1 1 0 0,-1-1 0 0 0,1 1-1 0 0,-1-1 1 0 0,1 1 0 0 0,-1 0 0 0 0,0-1-1 0 0,1 1 1 0 0,-1 0 0 0 0,0 0-1 0 0,0 0 1 0 0,0 0 0 0 0,0 0 0 0 0,0 0-1 0 0,0 1 1 0 0,0-1 0 0 0,0 0-1 0 0,0 0 1 0 0,0 1 0 0 0,0-1 0 0 0,-1 1-1 0 0,1 0-8 0 0,36 75 255 0 0,-35-71-248 0 0,42 162 341 0 0,-37-178-160 0 0,208-236-200 0 0,-213 243 17 0 0,0 0 1 0 0,1 0-1 0 0,-1 0 0 0 0,1 0 1 0 0,0 0-1 0 0,0 1 1 0 0,0-1-1 0 0,0 1 0 0 0,1 0 1 0 0,-1 0-1 0 0,1 0 1 0 0,-1 1-1 0 0,1-1 0 0 0,-1 1 1 0 0,1 0-1 0 0,0-1 1 0 0,0 2-1 0 0,0-1 0 0 0,-1 0 1 0 0,1 1-1 0 0,0 0 1 0 0,0 0-1 0 0,0 0 0 0 0,0 0 1 0 0,0 1-1 0 0,0-1 1 0 0,0 1-1 0 0,-1 0 0 0 0,1 0 1 0 0,0 1-1 0 0,0-1 1 0 0,-1 1-1 0 0,1 0 0 0 0,-1 0 1 0 0,0 0-1 0 0,1 0 1 0 0,-1 0-1 0 0,0 1 0 0 0,0-1 1 0 0,-1 1-6 0 0,8 12 124 0 0,-1 0 1 0 0,-1 0 0 0 0,-1 1-1 0 0,0 0 1 0 0,-1 1-1 0 0,-1-1 1 0 0,-1 1-1 0 0,0 0 1 0 0,-1 0 0 0 0,0 4-125 0 0,2 55-3153 0 0,10-161-1062 0 0,-10 59 2304 0 0</inkml:trace>
  <inkml:trace contextRef="#ctx0" brushRef="#br0" timeOffset="190704.61">9633 1738 10298 0 0,'-39'8'3785'0'0,"-8"1"-2929"0"0,8 1-720 0 0,4 1-136 0 0,3 3-56 0 0,11 3-96 0 0,7-4-64 0 0,14-1-168 0 0,-2-1-112 0 0,21-1-152 0 0,-6 2-184 0 0,12-10-241 0 0,7 3 665 0 0,10-3-448 0 0,-1 1-80 0 0</inkml:trace>
  <inkml:trace contextRef="#ctx0" brushRef="#br0" timeOffset="190954.857">10689 2298 10626 0 0,'-11'-1'4046'0'0,"-4"-13"-3017"0"0,49-6-1004 0 0,-1-2 1 0 0,-1-1 0 0 0,-1-1 0 0 0,-1-2 0 0 0,-1-1-1 0 0,14-18-25 0 0,-34 34-155 0 0,0-1 0 0 0,0 0-1 0 0,-1-1 1 0 0,0 0 0 0 0,-2 0-1 0 0,1 0 1 0 0,-1-1-1 0 0,-1 0 1 0 0,-1 0 0 0 0,0-1-1 0 0,-1 1 1 0 0,0-1 0 0 0,-1 0-1 0 0,-1 0 156 0 0,0 14-4 0 0,-1 0-1 0 0,0 1 1 0 0,0-1-1 0 0,0 0 1 0 0,0 1-1 0 0,0-1 1 0 0,0 0-1 0 0,0 0 1 0 0,0 1-1 0 0,-1-1 1 0 0,1 0-1 0 0,0 1 1 0 0,0-1 0 0 0,0 0-1 0 0,-1 1 1 0 0,1-1-1 0 0,0 0 1 0 0,-1 1-1 0 0,1-1 1 0 0,-1 1-1 0 0,1-1 1 0 0,-1 0-1 0 0,1 1 1 0 0,-1-1-1 0 0,1 1 1 0 0,-1-1-1 0 0,1 1 1 0 0,-1 0-1 0 0,0-1 1 0 0,1 1-1 0 0,-1 0 1 0 0,0-1-1 0 0,1 1 1 0 0,-1 0-1 0 0,0 0 1 0 0,1 0-1 0 0,-1-1 1 0 0,0 1 0 0 0,1 0-1 0 0,-1 0 1 0 0,0 0-1 0 0,0 0 1 0 0,1 0-1 0 0,-1 0 1 0 0,0 0-1 0 0,0 1 1 0 0,1-1-1 0 0,-1 0 1 0 0,0 0-1 0 0,1 1 1 0 0,-1-1-1 0 0,0 0 1 0 0,1 1-1 0 0,-1-1 1 0 0,1 0-1 0 0,-1 1 1 0 0,0-1-1 0 0,0 1 5 0 0,-41 29 261 0 0,38-27-235 0 0,-18 17 215 0 0,1 0 0 0 0,1 2 0 0 0,1 1 0 0 0,1 0 1 0 0,1 1-1 0 0,1 1 0 0 0,2 1 0 0 0,0 0 0 0 0,1 1 0 0 0,2 0 0 0 0,1 1 0 0 0,1 0 0 0 0,1 0 1 0 0,2 1-1 0 0,-3 28-241 0 0,8-48 8 0 0,1 0 0 0 0,0 0 0 0 0,0-1 1 0 0,1 1-1 0 0,0 0 0 0 0,1 0 0 0 0,0 0 0 0 0,0-1 1 0 0,1 1-1 0 0,0-1 0 0 0,0 1 0 0 0,1-1 1 0 0,0 0-1 0 0,1-1 0 0 0,0 1 0 0 0,0-1 1 0 0,0 0-1 0 0,1 0 0 0 0,0 0 0 0 0,1-1 0 0 0,-1 0 1 0 0,1 0-1 0 0,0-1 0 0 0,1 0 0 0 0,-1 0 1 0 0,1 0-1 0 0,0-1 0 0 0,0 0 0 0 0,0-1 0 0 0,1 0 1 0 0,-1 0-1 0 0,1-1 0 0 0,0 0 0 0 0,0-1 1 0 0,0 0-1 0 0,2 0-8 0 0,140-62-3017 0 0,-112 35 1649 0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40:40.7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2099 1 9242 0 0,'4'19'4029'0'0,"-8"18"-3453"0"0,1-11-328 0 0,0 60 117 0 0,3 0-1 0 0,5-1 1 0 0,2 1-1 0 0,5-1 1 0 0,3-1-1 0 0,20 58-364 0 0,-35-142 0 0 0,36 80 75 0 0,-35-78-99 0 0,0 0-1 0 0,0 0 0 0 0,0 0 1 0 0,0-1-1 0 0,1 1 1 0 0,-1 0-1 0 0,1-1 1 0 0,-1 1-1 0 0,1 0 1 0 0,0-1-1 0 0,0 0 0 0 0,-1 1 1 0 0,1-1-1 0 0,0 0 1 0 0,0 0-1 0 0,0 0 1 0 0,0 0-1 0 0,0-1 1 0 0,0 1-1 0 0,1-1 0 0 0,-1 1 1 0 0,0-1-1 0 0,0 1 1 0 0,0-1-1 0 0,1 0 1 0 0,-1 0-1 0 0,0 0 1 0 0,0-1-1 0 0,0 1 0 0 0,1 0 1 0 0,-1-1-1 0 0,0 1 1 0 0,0-1-1 0 0,0 0 1 0 0,0 0-1 0 0,0 0 1 0 0,1 0 24 0 0,56-75-3420 0 0,-17 7-1720 0 0,-37 56 3548 0 0</inkml:trace>
  <inkml:trace contextRef="#ctx0" brushRef="#br0" timeOffset="465.568">2024 526 5657 0 0,'-13'-52'4290'0'0,"61"-12"-3929"0"0,205-142-483 0 0,-249 203 148 0 0,0-1 1 0 0,1 1-1 0 0,-1 0 0 0 0,1 0 0 0 0,0 0 0 0 0,0 1 0 0 0,0 0 1 0 0,0 0-1 0 0,0 0 0 0 0,1 1 0 0 0,-1-1 0 0 0,0 1 0 0 0,1 0 1 0 0,-1 1-1 0 0,1-1 0 0 0,-1 1 0 0 0,1 0 0 0 0,-1 1 1 0 0,1-1-1 0 0,-1 1 0 0 0,0 0 0 0 0,1 1 0 0 0,-1-1 0 0 0,0 1 1 0 0,0 0-1 0 0,0 0 0 0 0,0 1 0 0 0,0-1 0 0 0,0 1 0 0 0,-1 0 1 0 0,1 0-1 0 0,-1 1 0 0 0,0 0 0 0 0,0-1 0 0 0,1 3-26 0 0,12 20 216 0 0,0 2 0 0 0,-2 0 0 0 0,-2 1 0 0 0,0 0 0 0 0,-2 1 0 0 0,-1 1 0 0 0,-2-1-1 0 0,1 8-215 0 0,31 200 1903 0 0,-42-224-1654 0 0,8-24-308 0 0,22-72-232 0 0,-28 81 292 0 0,0-1 0 0 0,0 0 0 0 0,0 0 0 0 0,0 0-1 0 0,1 0 1 0 0,-1 0 0 0 0,0 1 0 0 0,1-1 0 0 0,0 0 0 0 0,-1 0 0 0 0,1 0 0 0 0,0 1-1 0 0,0-1 1 0 0,-1 0 0 0 0,1 1 0 0 0,1-1 0 0 0,-1 1 0 0 0,0-1 0 0 0,0 1 0 0 0,0 0-1 0 0,1-1 1 0 0,-1 1 0 0 0,1 0 0 0 0,-1 0 0 0 0,1 0 0 0 0,0 0 0 0 0,-1 0 0 0 0,1 0-1 0 0,0 1 1 0 0,-1-1 0 0 0,1 1 0 0 0,0-1 0 0 0,0 1 0 0 0,0-1 0 0 0,-1 1 0 0 0,1 0-1 0 0,0 0 1 0 0,0 0 0 0 0,0 0 0 0 0,0 0 0 0 0,0 0 0 0 0,0 1 0 0 0,-1-1 0 0 0,1 1-1 0 0,0-1 1 0 0,0 1 0 0 0,-1-1 0 0 0,1 1 0 0 0,0 0 0 0 0,-1 0 0 0 0,1 0 0 0 0,0 0-1 0 0,-1 0 1 0 0,1 0 0 0 0,0 2-1 0 0,75 159 1455 0 0,-75-158-1443 0 0,0 0 1 0 0,0-1-1 0 0,0 0 0 0 0,1 1 0 0 0,-1-1 0 0 0,1 0 1 0 0,0 0-1 0 0,0-1 0 0 0,0 1 0 0 0,0 0 1 0 0,0-1-1 0 0,0 0 0 0 0,1 0 0 0 0,-1 0 0 0 0,1 0 1 0 0,0 0-1 0 0,-1-1 0 0 0,1 0 0 0 0,0 0 1 0 0,0 0-1 0 0,0 0 0 0 0,0 0 0 0 0,0-1 1 0 0,0 0-1 0 0,0 1 0 0 0,0-2 0 0 0,0 1 0 0 0,0 0 1 0 0,0-1-1 0 0,0 0 0 0 0,0 0 0 0 0,0 0 1 0 0,-1 0-1 0 0,1-1 0 0 0,0 1 0 0 0,1-2-12 0 0,19-13-270 0 0,0-2 1 0 0,-1-1-1 0 0,0 0 0 0 0,-2-2 0 0 0,-1 0 0 0 0,0-2 0 0 0,-2 0 1 0 0,0-1-1 0 0,-2-1 0 0 0,0 0 0 0 0,-2-1 0 0 0,-1-1 0 0 0,-1 0 1 0 0,-2-1-1 0 0,4-14 270 0 0,-14 10 2096 0 0,-6 38-1442 0 0,-2 3-388 0 0,0 2 0 0 0,0-1 1 0 0,1 1-1 0 0,1 1 1 0 0,0-1-1 0 0,0 1 0 0 0,1 0 1 0 0,1 0-1 0 0,0 1 1 0 0,-2 8-267 0 0,5-17-10 0 0,0 0 0 0 0,1 0 0 0 0,-1 0 1 0 0,1 0-1 0 0,0 1 0 0 0,0-1 1 0 0,0 0-1 0 0,0 0 0 0 0,1 0 1 0 0,-1 0-1 0 0,1 0 0 0 0,0 0 1 0 0,1 0-1 0 0,-1 0 0 0 0,1 0 1 0 0,-1 0-1 0 0,1-1 0 0 0,0 1 0 0 0,1-1 1 0 0,-1 1-1 0 0,0-1 0 0 0,1 0 1 0 0,0 0-1 0 0,0 0 0 0 0,0 0 1 0 0,0-1-1 0 0,0 1 0 0 0,1-1 1 0 0,-1 1-1 0 0,1-1 0 0 0,-1 0 1 0 0,1-1-1 0 0,0 1 0 0 0,0-1 0 0 0,0 1 1 0 0,3-1 9 0 0,163 19-3961 0 0,-116-21 2253 0 0</inkml:trace>
  <inkml:trace contextRef="#ctx0" brushRef="#br0" timeOffset="-838.496">662 613 5897 0 0,'-35'-41'3396'0'0,"12"-32"-3434"0"0,19 55 200 0 0,-71-191-444 0 0,74 205 281 0 0,0 0 0 0 0,-1 0 0 0 0,1 1 0 0 0,-1-1 0 0 0,0 0 0 0 0,0 1 0 0 0,-1 0 0 0 0,1-1 0 0 0,-1 1 0 0 0,0 0 0 0 0,1 0 0 0 0,-1 0 0 0 0,-1 1-1 0 0,1-1 1 0 0,0 1 0 0 0,-1 0 0 0 0,1-1 0 0 0,-1 2 0 0 0,1-1 0 0 0,-1 0 0 0 0,0 1 0 0 0,0-1 0 0 0,0 1 0 0 0,0 0 0 0 0,0 1 0 0 0,0-1 0 0 0,0 1 0 0 0,0 0 0 0 0,0-1 0 0 0,0 2-1 0 0,0-1 1 0 0,-1 0 0 0 0,1 1 0 0 0,-1 0 1 0 0,1 6 61 0 0,-1-1 0 0 0,1 1 0 0 0,1-1 0 0 0,-1 1 0 0 0,1 0 0 0 0,0 1 0 0 0,1-1-1 0 0,0 1 1 0 0,0-1 0 0 0,0 1 0 0 0,1-1 0 0 0,0 1 0 0 0,1 0 0 0 0,0-1 0 0 0,0 1 0 0 0,1 0 0 0 0,-1 0 0 0 0,2 1-61 0 0,14 161 787 0 0,7 0 0 0 0,11 12-787 0 0,-26-139 110 0 0,-4-20-122 0 0,-2 0 1 0 0,0 1 0 0 0,-1-1-1 0 0,-2 1 1 0 0,0-1-1 0 0,-2 0 1 0 0,0 0-1 0 0,-2 0 1 0 0,0 0 0 0 0,-2-1-1 0 0,0 1 1 0 0,-2-2-1 0 0,0 1 1 0 0,-7 10 11 0 0,-16 6-3457 0 0,23-38 2059 0 0</inkml:trace>
  <inkml:trace contextRef="#ctx0" brushRef="#br0" timeOffset="-261.393">207 772 7402 0 0,'15'-18'4191'0'0,"20"13"-4118"0"0,136 41-229 0 0,-9-12-364 0 0,84-31-40 0 0,-241 6 628 0 0,0 0 0 0 0,0-1-1 0 0,0 1 1 0 0,-1-1-1 0 0,1 0 1 0 0,0 0 0 0 0,-1-1-1 0 0,1 0 1 0 0,-1 1 0 0 0,0-1-1 0 0,0-1 1 0 0,0 1 0 0 0,0-1-1 0 0,-1 1 1 0 0,1-1-1 0 0,-1 0 1 0 0,0 0 0 0 0,0-1-1 0 0,-1 1 1 0 0,1 0 0 0 0,-1-1-1 0 0,0 0 1 0 0,0 0 0 0 0,0 1-1 0 0,-1-1 1 0 0,0 0-1 0 0,1-1-67 0 0,11-141 241 0 0,-12 145-247 0 0,0 0 0 0 0,-1 0 0 0 0,1 0 0 0 0,0 0 0 0 0,-1 0 0 0 0,0 0 0 0 0,1 0 0 0 0,-1 0 0 0 0,0 0 0 0 0,0-1 0 0 0,0 1 0 0 0,-1 0-1 0 0,1 0 1 0 0,0 0 0 0 0,-1 0 0 0 0,1 0 0 0 0,-1 0 0 0 0,0 0 0 0 0,0 0 0 0 0,0 0 0 0 0,0 0 0 0 0,0 0 0 0 0,0 0 0 0 0,0 0 0 0 0,-1 1 0 0 0,1-1-1 0 0,-1 1 1 0 0,1-1 0 0 0,-1 1 0 0 0,1-1 0 0 0,-1 1 0 0 0,0 0 0 0 0,0 0 0 0 0,0 0 0 0 0,1 0 0 0 0,-1 0 0 0 0,0 0 0 0 0,0 0 0 0 0,-1 1 0 0 0,1-1 0 0 0,0 1-1 0 0,0-1 1 0 0,0 1 0 0 0,0 0 0 0 0,0 0 0 0 0,0 0 0 0 0,-1 0 0 0 0,1 0 0 0 0,0 1 0 0 0,0-1 0 0 0,0 1 0 0 0,0-1 0 0 0,0 1 0 0 0,0 0 0 0 0,0-1 0 0 0,0 1-1 0 0,0 0 1 0 0,0 1 0 0 0,0-1 0 0 0,-1 1 6 0 0,-10 11 2 0 0,1-1-1 0 0,0 2 0 0 0,1 0 0 0 0,1 0 1 0 0,0 1-1 0 0,1 0 0 0 0,0 0 0 0 0,1 1 1 0 0,1 0-1 0 0,1 1 0 0 0,0 0 0 0 0,1 0 1 0 0,1 0-1 0 0,0 0 0 0 0,2 1 0 0 0,-1 4-1 0 0,3-20-48 0 0,-1 1 0 0 0,1-1-1 0 0,-1 0 1 0 0,1 0 0 0 0,0 1-1 0 0,0-1 1 0 0,0 0 0 0 0,0 1-1 0 0,0-1 1 0 0,1 0 0 0 0,-1 0-1 0 0,1 1 1 0 0,-1-1 0 0 0,1 0-1 0 0,0 0 1 0 0,0 0 0 0 0,0 0-1 0 0,0 0 1 0 0,0 0 0 0 0,1 0-1 0 0,-1 0 1 0 0,0 0 0 0 0,1-1-1 0 0,-1 1 1 0 0,1 0 0 0 0,0-1-1 0 0,0 1 1 0 0,-1-1 0 0 0,1 0-1 0 0,0 0 1 0 0,0 0 0 0 0,0 0-1 0 0,0 0 1 0 0,1 0 0 0 0,-1 0-1 0 0,0 0 1 0 0,0-1 0 0 0,0 1-1 0 0,1-1 1 0 0,-1 0 0 0 0,0 0-1 0 0,1 0 1 0 0,-1 0 0 0 0,0 0-1 0 0,0 0 1 0 0,1 0 0 0 0,-1-1-1 0 0,0 1 1 0 0,0-1 0 0 0,0 0-1 0 0,1 0 1 0 0,-1 0 0 0 0,0 0-1 0 0,2-1 49 0 0,56-25-843 0 0,-45 19 874 0 0,0 0-1 0 0,0 1 0 0 0,1 1 1 0 0,0 0-1 0 0,0 1 0 0 0,0 1 1 0 0,1 0-1 0 0,0 2 1 0 0,-1 0-1 0 0,1 0 0 0 0,0 2 1 0 0,0 0-1 0 0,3 1-30 0 0,-11 0 3935 0 0,-16-27-2462 0 0,40-57-1461 0 0,-28 76-66 0 0,0 0-1 0 0,0 1 1 0 0,0 0 0 0 0,1 0-1 0 0,0 0 1 0 0,1 1 0 0 0,-1-1-1 0 0,1 1 1 0 0,0 1 0 0 0,0 0-1 0 0,0 0 1 0 0,1 0-1 0 0,0 1 1 0 0,-1 0 0 0 0,1 0-1 0 0,0 1 1 0 0,1 0 0 0 0,-1 0-1 0 0,0 1 1 0 0,0 0 0 0 0,1 1-1 0 0,-1 0 1 0 0,0 0-1 0 0,1 1 1 0 0,-1 0 54 0 0,121 17-6635 0 0,-108-18 5211 0 0</inkml:trace>
  <inkml:trace contextRef="#ctx0" brushRef="#br0" timeOffset="1955.737">196 1683 4953 0 0,'-2'-1'105'0'0,"0"0"0"0"0,0 0 0 0 0,0 0 0 0 0,0 0 0 0 0,-1 1 0 0 0,1-1 0 0 0,0 1 0 0 0,0-1 0 0 0,0 1 0 0 0,0 0 0 0 0,-1 0 0 0 0,1 0 0 0 0,0 0 0 0 0,0 0 0 0 0,0 0 0 0 0,-1 1 0 0 0,1-1 0 0 0,0 1 0 0 0,0-1 0 0 0,0 1 0 0 0,0 0 0 0 0,0 0 0 0 0,0 0 0 0 0,0 0 0 0 0,0 0 0 0 0,0 1 0 0 0,0-1 0 0 0,1 0 0 0 0,-1 1 0 0 0,1-1 0 0 0,-1 1 1 0 0,1 0-1 0 0,-1-1 0 0 0,1 1 0 0 0,0 0 0 0 0,0 0 0 0 0,0 0 0 0 0,0 0 0 0 0,0 0-105 0 0,-19 37 450 0 0,3 1 1 0 0,1 0-1 0 0,2 1 1 0 0,1 1 0 0 0,3 0-1 0 0,1 0 1 0 0,2 1-1 0 0,0 24-450 0 0,7-65 18 0 0,-3 11 80 0 0,1 0 0 0 0,0 0 0 0 0,1 0 0 0 0,0 0 0 0 0,1 0 0 0 0,1 0 0 0 0,0 1-1 0 0,1-1 1 0 0,0 0 0 0 0,1 0 0 0 0,0-1 0 0 0,1 1 0 0 0,1 0 0 0 0,0-1 0 0 0,0 0 0 0 0,2 2-98 0 0,-5-12 10 0 0,0-1 0 0 0,0 1 0 0 0,1 0 1 0 0,-1-1-1 0 0,0 1 0 0 0,0-1 0 0 0,1 0 1 0 0,-1 0-1 0 0,1 0 0 0 0,-1 0 0 0 0,1 0 1 0 0,-1 0-1 0 0,1-1 0 0 0,0 1 0 0 0,-1-1 1 0 0,1 0-1 0 0,0 0 0 0 0,0 0 0 0 0,-1 0 1 0 0,1 0-1 0 0,0 0 0 0 0,-1-1 0 0 0,1 1 0 0 0,-1-1 1 0 0,1 0-1 0 0,0 0 0 0 0,-1 0 0 0 0,0 0 1 0 0,1 0-1 0 0,-1-1 0 0 0,0 1 0 0 0,1-1 1 0 0,-1 1-1 0 0,0-1-10 0 0,70-67 116 0 0,-57 49-130 0 0,0-1 0 0 0,-1 0 0 0 0,-1-1 0 0 0,-1 0 0 0 0,-1-1 0 0 0,-1 0 0 0 0,-2-1 0 0 0,0 0-1 0 0,-1-1 1 0 0,-1 0 0 0 0,-2 0 0 0 0,0 0 0 0 0,-2 0 0 0 0,0 0 0 0 0,-2-1 0 0 0,-1 1 0 0 0,-1 0 0 0 0,-1-1 0 0 0,-3-10 14 0 0,5 33 7 0 0,1 1 0 0 0,-1-1 0 0 0,1 1 0 0 0,-1-1 0 0 0,0 1 0 0 0,0 0 0 0 0,0 0 0 0 0,0-1 0 0 0,0 1 0 0 0,0 0 0 0 0,0 0 0 0 0,-1 0 0 0 0,0 0 0 0 0,1 0 0 0 0,-1 0 0 0 0,0 1 0 0 0,0-1 0 0 0,1 0 0 0 0,-2 1 0 0 0,1 0 0 0 0,0-1 0 0 0,0 1 0 0 0,0 0 0 0 0,0 0 0 0 0,-1 0 0 0 0,1 0 0 0 0,0 1 0 0 0,-1-1 0 0 0,1 1 0 0 0,-1-1 0 0 0,1 1 0 0 0,-1 0 0 0 0,1 0 0 0 0,-1 0 0 0 0,1 0 0 0 0,-1 0 0 0 0,1 1 0 0 0,-1-1 0 0 0,1 1 0 0 0,0-1 0 0 0,-1 1 0 0 0,1 0 0 0 0,0 0 0 0 0,-1 0 0 0 0,1 0 0 0 0,0 1 0 0 0,0-1 0 0 0,0 1 0 0 0,0-1 0 0 0,0 1 0 0 0,1-1 0 0 0,-1 1 0 0 0,0 0 0 0 0,1 0 0 0 0,-1 0 0 0 0,1 0 0 0 0,-1 0 0 0 0,1 2-7 0 0,-21 25 1 0 0,2 1 1 0 0,1 1-1 0 0,1 1 1 0 0,2 1-1 0 0,1 0 1 0 0,-3 16-2 0 0,-5 6-144 0 0,20-52 14 0 0,1 0 0 0 0,-1 1 0 0 0,1-1 0 0 0,0 0 0 0 0,0 1 0 0 0,1-1 0 0 0,-1 1 0 0 0,1 0 0 0 0,0 0 0 0 0,0 0 0 0 0,0-1 0 0 0,0 1 0 0 0,1 0 0 0 0,-1 0 0 0 0,1 0 0 0 0,0 0 0 0 0,0 0 0 0 0,0 0 0 0 0,1 0 0 0 0,0 0 0 0 0,-1 0 0 0 0,1 0 0 0 0,1-1 0 0 0,-1 1 0 0 0,0 0 0 0 0,1-1 0 0 0,0 1-1 0 0,0-1 1 0 0,0 1 0 0 0,0-1 0 0 0,1 0 0 0 0,-1 0 0 0 0,1 0 0 0 0,0 0 0 0 0,0 0 0 0 0,0-1 0 0 0,0 1 0 0 0,0-1 0 0 0,0 0 0 0 0,1 0 0 0 0,1 1 130 0 0,15-2-1229 0 0</inkml:trace>
  <inkml:trace contextRef="#ctx0" brushRef="#br0" timeOffset="2235.71">494 2185 8546 0 0,'-49'65'5193'0'0,"-35"26"-3928"0"0,42-47-687 0 0,24-30-600 0 0,22-30-147 0 0,21-29-144 0 0,-15 29 220 0 0,21-39-192 0 0,3 2 0 0 0,2 2-1 0 0,2 1 1 0 0,7-3 285 0 0,14 11-94 0 0,-58 41 95 0 0,1 0 0 0 0,-1 1 0 0 0,1 0 0 0 0,-1-1 0 0 0,1 1 1 0 0,-1 0-1 0 0,1 0 0 0 0,0 0 0 0 0,-1 0 0 0 0,1 0 0 0 0,-1 0 0 0 0,1 0 0 0 0,0 1 0 0 0,-1-1 0 0 0,1 1 1 0 0,-1-1-1 0 0,1 1 0 0 0,-1-1 0 0 0,0 1 0 0 0,1 0 0 0 0,-1 0 0 0 0,1 0 0 0 0,-1 0 0 0 0,0 0 0 0 0,0 0 0 0 0,0 0 1 0 0,1 0-1 0 0,-1 0 0 0 0,0 0 0 0 0,-1 1 0 0 0,1-1 0 0 0,0 0 0 0 0,0 1 0 0 0,0-1 0 0 0,-1 1 0 0 0,1-1 1 0 0,-1 1-1 0 0,1-1 0 0 0,-1 1 0 0 0,0-1 0 0 0,1 2-1 0 0,38 246 825 0 0,-37-230-858 0 0,-2-11-24 0 0,0-1-1 0 0,1 1 1 0 0,-1-1-1 0 0,2 0 1 0 0,-1 1 0 0 0,1-1-1 0 0,0 0 1 0 0,1 0-1 0 0,-1 0 1 0 0,1 0-1 0 0,1 0 1 0 0,-1-1 0 0 0,1 1-1 0 0,0-1 1 0 0,1 0-1 0 0,0 0 1 0 0,1 1 57 0 0,32-23-1694 0 0,-24 5 875 0 0</inkml:trace>
  <inkml:trace contextRef="#ctx0" brushRef="#br0" timeOffset="2529.376">1096 2168 10834 0 0,'5'-4'4840'0'0,"-19"-19"-4361"0"0,30 2-548 0 0,0 4-118 0 0,-2-1 1 0 0,0 0 0 0 0,-1-1-1 0 0,-1-1 1 0 0,-1 0-1 0 0,0 0 1 0 0,-2-1 0 0 0,0-1-1 0 0,-2 1 1 0 0,0-1-1 0 0,-2 0 1 0 0,2-9 186 0 0,-7 25-69 0 0,-2-68-541 0 0,2 72 620 0 0,0 1 0 0 0,-1 0 0 0 0,1 0 1 0 0,0 0-1 0 0,-1 0 0 0 0,1-1 1 0 0,-1 1-1 0 0,1 0 0 0 0,-1 0 0 0 0,1 0 1 0 0,-1 0-1 0 0,0 0 0 0 0,0 0 1 0 0,1 0-1 0 0,-1 1 0 0 0,0-1 0 0 0,0 0 1 0 0,0 0-1 0 0,0 0 0 0 0,0 1 1 0 0,0-1-1 0 0,0 1 0 0 0,0-1 0 0 0,0 1 1 0 0,0-1-1 0 0,-1 1 0 0 0,1-1 0 0 0,0 1 1 0 0,0 0-1 0 0,0 0 0 0 0,0 0 1 0 0,-1 0-1 0 0,1 0 0 0 0,0 0 0 0 0,0 0 1 0 0,0 0-1 0 0,-1 0 0 0 0,1 0 1 0 0,0 1-1 0 0,0-1 0 0 0,0 0 0 0 0,0 1 1 0 0,-1-1-1 0 0,1 1 0 0 0,0-1 1 0 0,0 1-1 0 0,0 0 0 0 0,0 0 0 0 0,0-1 1 0 0,1 1-1 0 0,-1 0 0 0 0,0 0 0 0 0,0 0 1 0 0,0 0-1 0 0,1 0 0 0 0,-1 0 1 0 0,0 0-11 0 0,-12 10 173 0 0,0 0 0 0 0,0 1 1 0 0,1 1-1 0 0,1 0 0 0 0,0 0 1 0 0,1 1-1 0 0,0 0 1 0 0,1 1-1 0 0,1 0 0 0 0,0 0 1 0 0,1 1-1 0 0,1 0 0 0 0,0 0 1 0 0,1 1-1 0 0,1 0 1 0 0,0 0-1 0 0,2 0 0 0 0,0 0 1 0 0,0 11-174 0 0,3-22 17 0 0,-1 0 0 0 0,1 0 0 0 0,0-1 0 0 0,0 1 0 0 0,1 0 1 0 0,0 0-1 0 0,0-1 0 0 0,0 1 0 0 0,1-1 0 0 0,0 0 0 0 0,0 0 0 0 0,0 0 1 0 0,0 0-1 0 0,1 0 0 0 0,0-1 0 0 0,0 0 0 0 0,0 1 0 0 0,1-1 0 0 0,-1-1 1 0 0,1 1-1 0 0,0-1 0 0 0,0 0 0 0 0,0 0 0 0 0,0 0 0 0 0,1-1 0 0 0,-1 1 1 0 0,1-1-1 0 0,3 0-17 0 0,3 1-180 0 0,0-1 0 0 0,0 0 1 0 0,0-1-1 0 0,0-1 1 0 0,0 0-1 0 0,0 0 0 0 0,1-2 1 0 0,-1 1-1 0 0,0-1 0 0 0,-1-1 1 0 0,1 0-1 0 0,0-1 1 0 0,5-2 179 0 0,48-24-1287 0 0,-34 14 288 0 0</inkml:trace>
  <inkml:trace contextRef="#ctx0" brushRef="#br0" timeOffset="2778.644">1621 2176 9426 0 0,'-4'-1'4627'0'0,"5"-16"-4152"0"0,14-1-550 0 0,0 1-1 0 0,2 0 0 0 0,0 1 0 0 0,0 1 0 0 0,1 1 0 0 0,1 0 0 0 0,0 2 0 0 0,1 0 0 0 0,1 1 0 0 0,0 1 1 0 0,19-7 75 0 0,71-4-4304 0 0,-99 25 3140 0 0</inkml:trace>
  <inkml:trace contextRef="#ctx0" brushRef="#br0" timeOffset="3536.615">2311 2369 8914 0 0,'-16'102'5085'0'0,"-57"130"-2436"0"0,55-216-2074 0 0,17-61-444 0 0,1 27-181 0 0,-2-89-34 0 0,4 1 1 0 0,5 0-1 0 0,4 0 0 0 0,5 0 1 0 0,5 2-1 0 0,8-16 84 0 0,-27 113-1 0 0,-1 1 0 0 0,1-1-1 0 0,0 1 1 0 0,0 0 0 0 0,1 0 0 0 0,0 0-1 0 0,0 1 1 0 0,0-1 0 0 0,1 1 0 0 0,0-1-1 0 0,0 1 1 0 0,0 0 0 0 0,0 0 0 0 0,1 1-1 0 0,0 0 1 0 0,0-1 0 0 0,0 2 0 0 0,3-3 1 0 0,-5 7-5 0 0,1 1 1 0 0,-1-1 0 0 0,1 0 0 0 0,-1 1-1 0 0,0 0 1 0 0,0 0 0 0 0,0 0 0 0 0,0 0 0 0 0,0 0-1 0 0,0 0 1 0 0,-1 1 0 0 0,1 0 0 0 0,-1-1-1 0 0,0 1 1 0 0,1 0 0 0 0,-1 0 0 0 0,0 0 0 0 0,-1 0-1 0 0,1 1 1 0 0,-1-1 0 0 0,1 0 0 0 0,-1 1-1 0 0,0-1 1 0 0,0 3 4 0 0,3 1-12 0 0,3 12-142 0 0,1 0 0 0 0,-2 0 0 0 0,-1 0 0 0 0,0 1 0 0 0,-2 0 0 0 0,0-1 0 0 0,-1 2 0 0 0,-1-1 0 0 0,-1 0 1 0 0,0 0-1 0 0,-3 9 154 0 0,3-24-11 0 0,-1-1 1 0 0,0 1-1 0 0,0-1 1 0 0,-1 1 0 0 0,1-1-1 0 0,-1 1 1 0 0,0-1 0 0 0,0 0-1 0 0,0 0 1 0 0,-1 0-1 0 0,1 0 1 0 0,-1 0 0 0 0,0-1-1 0 0,0 1 1 0 0,-1-1 0 0 0,1 0-1 0 0,0 0 1 0 0,-1 0-1 0 0,0 0 1 0 0,0-1 0 0 0,0 1-1 0 0,0-1 1 0 0,0 0 0 0 0,-1 0-1 0 0,1 0 1 0 0,0-1-1 0 0,-1 0 1 0 0,1 0 0 0 0,-1 0-1 0 0,0 0 1 0 0,1-1 0 0 0,-1 1-1 0 0,0-1 1 0 0,1 0-1 0 0,-1-1 1 0 0,0 1 0 0 0,1-1-1 0 0,-1 0 1 0 0,1 0 0 0 0,-1-1-1 0 0,1 1 1 0 0,0-1 0 0 0,-1 0-1 0 0,1 0 1 0 0,-2-1 10 0 0,5 2-32 0 0,0 0 0 0 0,0 0 1 0 0,0 0-1 0 0,0 0 1 0 0,0 0-1 0 0,1-1 0 0 0,-1 1 1 0 0,0 0-1 0 0,1 0 0 0 0,-1 0 1 0 0,1-1-1 0 0,-1 1 0 0 0,1 0 1 0 0,-1-1-1 0 0,1 1 1 0 0,0 0-1 0 0,0-1 0 0 0,0 1 1 0 0,-1-1-1 0 0,2 1 0 0 0,-1 0 1 0 0,0-1-1 0 0,0 1 0 0 0,0-1 1 0 0,1 1-1 0 0,-1 0 0 0 0,0-1 1 0 0,1 1-1 0 0,-1 0 1 0 0,1 0-1 0 0,0-1 0 0 0,-1 1 1 0 0,1 0-1 0 0,0 0 0 0 0,0 0 1 0 0,0 0-1 0 0,0 0 0 0 0,0 0 1 0 0,0-1 31 0 0,50-28-4750 0 0,66 16-701 0 0,-52 31 6675 0 0,45 6 5497 0 0,-105-23-6552 0 0,0 0 0 0 0,0 0 0 0 0,0-1 0 0 0,0 0 1 0 0,-1 0-1 0 0,1 0 0 0 0,0 0 0 0 0,-1-1 0 0 0,1 1 0 0 0,-1-1 1 0 0,1 0-1 0 0,-1-1 0 0 0,0 1 0 0 0,0-1 0 0 0,0 0 1 0 0,0 0-1 0 0,0 0 0 0 0,-1 0 0 0 0,1-1 0 0 0,-1 1 0 0 0,0-1 1 0 0,0 0-1 0 0,0 0 0 0 0,-1 0 0 0 0,1-1 0 0 0,-1 1 1 0 0,1-4-170 0 0,2-4 64 0 0,-1 1-1 0 0,0-1 1 0 0,-1 1 0 0 0,0-1 0 0 0,-1 0 0 0 0,0 0 0 0 0,-1 0 0 0 0,-1-1 0 0 0,0 1 0 0 0,-1-7-64 0 0,2 16-16 0 0,-1 0 0 0 0,1 1-1 0 0,-1-1 1 0 0,0 0-1 0 0,1 1 1 0 0,-1-1-1 0 0,-1 0 1 0 0,1 1-1 0 0,0-1 1 0 0,-1 1-1 0 0,1-1 1 0 0,-1 0-1 0 0,0 1 1 0 0,0-1-1 0 0,0 1 1 0 0,0-1-1 0 0,0 1 1 0 0,0 0-1 0 0,-1 0 1 0 0,1-1 0 0 0,-1 1-1 0 0,1 0 1 0 0,-1 0-1 0 0,0 0 1 0 0,0 1-1 0 0,0-1 1 0 0,0 0-1 0 0,0 1 1 0 0,-1-1-1 0 0,1 1 1 0 0,0 0-1 0 0,-1 0 1 0 0,1 0-1 0 0,-1 0 1 0 0,1 0-1 0 0,-1 0 1 0 0,1 1-1 0 0,-1-1 1 0 0,0 1 0 0 0,1 0-1 0 0,-1-1 1 0 0,0 1-1 0 0,1 1 1 0 0,-1-1-1 0 0,0 0 1 0 0,1 1-1 0 0,-1-1 1 0 0,1 1-1 0 0,-1 0 1 0 0,1 0-1 0 0,-1 0 1 0 0,1 0-1 0 0,-1 0 1 0 0,-1 1 16 0 0,-12 14 25 0 0,0 0-1 0 0,1 0 1 0 0,1 1-1 0 0,1 1 1 0 0,0 1-1 0 0,1-1 1 0 0,-9 22-25 0 0,18-35 15 0 0,1 0 0 0 0,0 1 1 0 0,0-1-1 0 0,0 1 0 0 0,0 0 1 0 0,1 0-1 0 0,0-1 0 0 0,0 1 0 0 0,1 0 1 0 0,-1 0-1 0 0,1 0 0 0 0,1 0 0 0 0,-1 0 1 0 0,1 0-1 0 0,0 0 0 0 0,1 4-15 0 0,2-8 6 0 0,0 0 1 0 0,0 0-1 0 0,-1-1 0 0 0,1 1 1 0 0,0-1-1 0 0,1 0 1 0 0,-1 0-1 0 0,0-1 0 0 0,0 1 1 0 0,0-1-1 0 0,0 0 0 0 0,1 0 1 0 0,-1 0-1 0 0,0-1 1 0 0,0 1-1 0 0,0-1 0 0 0,0 0 1 0 0,1 0-1 0 0,-1-1 0 0 0,-1 1 1 0 0,1-1-1 0 0,3-1-6 0 0,187-109-437 0 0,-192 110 436 0 0,0 0 0 0 0,0 1 0 0 0,0-1 1 0 0,0 1-1 0 0,1 0 0 0 0,-1-1 0 0 0,0 1 1 0 0,1 0-1 0 0,-1 0 0 0 0,0 0 0 0 0,1 1 1 0 0,-1-1-1 0 0,1 1 0 0 0,0-1 0 0 0,-1 1 1 0 0,1 0-1 0 0,-1 0 0 0 0,1 0 0 0 0,0 0 1 0 0,-1 1-1 0 0,1-1 0 0 0,-1 1 0 0 0,1-1 1 0 0,-1 1-1 0 0,1 0 0 0 0,-1 0 0 0 0,0 0 1 0 0,1 0-1 0 0,-1 0 0 0 0,0 1 0 0 0,0-1 1 0 0,0 1-1 0 0,0 0 0 0 0,0-1 0 0 0,0 1 1 0 0,0 0-1 0 0,-1 0 0 0 0,1 0 0 0 0,0 0 1 0 0,-1 0-1 0 0,0 1 0 0 0,0-1 0 0 0,1 0 1 0 0,-1 1-1 0 0,-1-1 0 0 0,1 0 0 0 0,0 1 1 0 0,0 0 0 0 0,6 48 418 0 0,-7-50-363 0 0,0-1-11 0 0,0 0-20 0 0,0 0-4 0 0,101-73-2192 0 0,-21-56-3858 0 0,-67 95 4383 0 0</inkml:trace>
  <inkml:trace contextRef="#ctx0" brushRef="#br0" timeOffset="3785.02">3189 1433 5761 0 0,'0'0'101'0'0,"0"1"0"0"0,0-1 0 0 0,0 0-1 0 0,0 1 1 0 0,0-1 0 0 0,0 0 0 0 0,0 0 0 0 0,0 1-1 0 0,0-1 1 0 0,0 0 0 0 0,0 0 0 0 0,-1 1 0 0 0,1-1-1 0 0,0 0 1 0 0,0 0 0 0 0,0 0 0 0 0,0 1 0 0 0,-1-1-1 0 0,1 0 1 0 0,0 0 0 0 0,0 0 0 0 0,0 1 0 0 0,-1-1-1 0 0,1 0 1 0 0,0 0 0 0 0,0 0 0 0 0,-1 0 0 0 0,1 0-1 0 0,0 0 1 0 0,0 0 0 0 0,-1 0 0 0 0,1 0-1 0 0,0 0 1 0 0,-1 1 0 0 0,1-1 0 0 0,0 0 0 0 0,0-1-1 0 0,-1 1 1 0 0,1 0 0 0 0,0 0 0 0 0,-1 0 0 0 0,1 0-1 0 0,0 0 1 0 0,0 0 0 0 0,-1 0 0 0 0,1 0 0 0 0,0 0-1 0 0,0 0 1 0 0,-1-1 0 0 0,1 1 0 0 0,0 0 0 0 0,0 0-1 0 0,0 0 1 0 0,-1-1 0 0 0,1 1 0 0 0,0 0 0 0 0,0 0-1 0 0,0 0 1 0 0,0-1 0 0 0,-1 1 0 0 0,1 0 0 0 0,0-1-101 0 0,-4 67 751 0 0,2-1 0 0 0,3 0 1 0 0,3 1-1 0 0,3-1 0 0 0,14 56-751 0 0,-19-104-5 0 0,2-1-1 0 0,0 0 0 0 0,1 0 0 0 0,0 0 0 0 0,1 0 0 0 0,1-1 1 0 0,0 0-1 0 0,2 0 0 0 0,-1-1 0 0 0,2 0 0 0 0,6 8 6 0 0,-15-21-88 0 0,0 0 1 0 0,0-1-1 0 0,1 1 0 0 0,-1 0 0 0 0,0 0 0 0 0,0-1 0 0 0,1 1 0 0 0,-1-1 0 0 0,0 1 0 0 0,1-1 0 0 0,-1 1 0 0 0,0-1 1 0 0,1 0-1 0 0,-1 0 0 0 0,1 1 0 0 0,-1-1 0 0 0,1 0 0 0 0,-1 0 0 0 0,0-1 0 0 0,1 1 0 0 0,-1 0 0 0 0,1 0 0 0 0,-1-1 1 0 0,0 1-1 0 0,1-1 0 0 0,-1 1 0 0 0,0-1 0 0 0,1 0 0 0 0,-1 1 0 0 0,0-1 0 0 0,0 0 0 0 0,0 0 0 0 0,1 0 1 0 0,-1 0-1 0 0,0 0 0 0 0,0 0 0 0 0,-1 0 0 0 0,1 0 0 0 0,0 0 0 0 0,0 0 0 0 0,0-1 0 0 0,-1 1 0 0 0,1 0 0 0 0,-1-1 1 0 0,1 1-1 0 0,-1 0 0 0 0,1-1 0 0 0,-1 1 0 0 0,0-1 0 0 0,0 1 0 0 0,1 0 0 0 0,-1-1 0 0 0,0 1 0 0 0,-1-1 0 0 0,1 1 1 0 0,0-1-1 0 0,0 1 0 0 0,0 0 0 0 0,-1-1 0 0 0,1 1 88 0 0,-1-21-1299 0 0</inkml:trace>
  <inkml:trace contextRef="#ctx0" brushRef="#br0" timeOffset="4046.58">3166 1675 5921 0 0,'-40'-31'6383'0'0,"38"30"-6189"0"0,-1-1 1 0 0,1 1-1 0 0,-1-1 0 0 0,1 1 0 0 0,-1 0 0 0 0,0 0 0 0 0,0 0 0 0 0,0 0 0 0 0,1 1 0 0 0,-1-1 0 0 0,0 1 0 0 0,0 0 0 0 0,0-1 0 0 0,0 1 1 0 0,0 1-1 0 0,0-1 0 0 0,0 0 0 0 0,0 1 0 0 0,0-1 0 0 0,0 1 0 0 0,1 0 0 0 0,-1 0 0 0 0,0 0 0 0 0,0 1-194 0 0,14 3 440 0 0,32 11-408 0 0,172 82 5 0 0,-205-91-36 0 0,0-1 0 0 0,0 1 0 0 0,-1 1 0 0 0,0 0 0 0 0,0 0 0 0 0,-1 1 0 0 0,0 0 0 0 0,0 1 0 0 0,-1-1 0 0 0,0 1 0 0 0,-1 1 0 0 0,0-1 0 0 0,-1 1 0 0 0,0 0 0 0 0,0 0 0 0 0,-2 1 0 0 0,1-1 0 0 0,0 9-1 0 0,-6 38 165 0 0,0-6-1321 0 0,9-21-3978 0 0,-7-31 3828 0 0</inkml:trace>
  <inkml:trace contextRef="#ctx0" brushRef="#br0" timeOffset="4417.442">3728 1794 9450 0 0,'-3'-1'227'0'0,"1"1"-1"0"0,-1-1 1 0 0,1 1-1 0 0,-1 0 1 0 0,1 0 0 0 0,-1 0-1 0 0,1 0 1 0 0,-1 1 0 0 0,1-1-1 0 0,0 1 1 0 0,-1-1-1 0 0,1 1 1 0 0,-1 0 0 0 0,1 0-1 0 0,0 0 1 0 0,0 0-1 0 0,-1 0 1 0 0,1 1 0 0 0,0-1-1 0 0,0 1 1 0 0,0-1-1 0 0,1 1 1 0 0,-1 0 0 0 0,0 0-1 0 0,0 0 1 0 0,0 0-227 0 0,-35 102-238 0 0,33-86 741 0 0,2-10-483 0 0,-1 0-1 0 0,1 0 1 0 0,1 0-1 0 0,0 0 1 0 0,0 0-1 0 0,0 0 1 0 0,1 0-1 0 0,0 0 1 0 0,1 0-1 0 0,0 1 1 0 0,0-1-1 0 0,1 0 0 0 0,0 0 1 0 0,0 0-1 0 0,1 2-19 0 0,-1-9 1 0 0,-1 0 0 0 0,1 0-1 0 0,-1 0 1 0 0,1 0 0 0 0,0 0-1 0 0,-1 0 1 0 0,1 0 0 0 0,0 0-1 0 0,-1 0 1 0 0,1-1-1 0 0,0 1 1 0 0,0-1 0 0 0,0 1-1 0 0,0-1 1 0 0,0 0 0 0 0,-1 0-1 0 0,1 0 1 0 0,0 0 0 0 0,0 0-1 0 0,0 0 1 0 0,0 0 0 0 0,0-1-1 0 0,0 1 1 0 0,0-1 0 0 0,-1 1-1 0 0,1-1 1 0 0,0 0-1 0 0,0 0 1 0 0,-1 0 0 0 0,1 0-1 0 0,-1 0 1 0 0,1 0 0 0 0,-1 0-1 0 0,1 0 1 0 0,0-1-1 0 0,52-47 8 0 0,-37 27-1 0 0,-1-1-1 0 0,-1 0 1 0 0,-1-1 0 0 0,-1-1-1 0 0,-2 0 1 0 0,0-1 0 0 0,-2 0-1 0 0,0 0 1 0 0,-2-1 0 0 0,-1 0-1 0 0,-1-1 1 0 0,-2 1 0 0 0,1-23-7 0 0,15-104-10 0 0,-47 317-208 0 0,22-115 287 0 0,1 1 0 0 0,3 0-1 0 0,1 0 1 0 0,3 0 0 0 0,2 0 0 0 0,3 5-69 0 0,-8-50 12 0 0,1 1 0 0 0,0-1 0 0 0,0 0 0 0 0,1 1 0 0 0,-1-1 0 0 0,1 0 0 0 0,0 1 0 0 0,0-1 0 0 0,1 0-1 0 0,-1 0 1 0 0,1 0 0 0 0,0 0 0 0 0,0 0 0 0 0,0 0 0 0 0,0-1 0 0 0,1 1 0 0 0,-1-1 0 0 0,1 1 0 0 0,0-1 0 0 0,0 0 0 0 0,0 0 0 0 0,1 0 0 0 0,-1-1 0 0 0,1 1 0 0 0,0-1-1 0 0,-1 0 1 0 0,1 0 0 0 0,0 0 0 0 0,0 0 0 0 0,0-1 0 0 0,0 0 0 0 0,1 1 0 0 0,-1-2 0 0 0,0 1 0 0 0,0 0 0 0 0,1-1 0 0 0,-1 0 0 0 0,1 0 0 0 0,-1 0 0 0 0,4-1-12 0 0,6-6-112 0 0,-1 0 1 0 0,0-1 0 0 0,0-1 0 0 0,-1 0 0 0 0,0 0-1 0 0,-1-2 1 0 0,0 1 0 0 0,0-1 0 0 0,-2-1 0 0 0,1 0-1 0 0,-1 0 1 0 0,-1-1 0 0 0,0 0 0 0 0,-1 0 0 0 0,0-1 0 0 0,4-12 111 0 0,-7 5 346 0 0,-9 30-148 0 0,-36 78 432 0 0,36-79-593 0 0,0 0 0 0 0,1 1 0 0 0,0 0 0 0 0,0 0 0 0 0,1 0 0 0 0,0 0 0 0 0,1 0 0 0 0,0 0 0 0 0,0 1 0 0 0,1 0 0 0 0,0-1 0 0 0,1 1 0 0 0,0-1 0 0 0,1 5-37 0 0,29 33-779 0 0,-29-46 677 0 0,0-1 1 0 0,0 1 0 0 0,0 0 0 0 0,0-1 0 0 0,0 1 0 0 0,0-1-1 0 0,0 1 1 0 0,0-1 0 0 0,0 1 0 0 0,0-1 0 0 0,0 0 0 0 0,1 1-1 0 0,-1-1 1 0 0,0 0 0 0 0,0 0 0 0 0,0 0 0 0 0,0 0 0 0 0,1 0-1 0 0,-1 0 1 0 0,0 0 0 0 0,0-1 0 0 0,0 1 0 0 0,0 0 0 0 0,0-1 0 0 0,1 1-1 0 0,-1-1 1 0 0,0 1 0 0 0,0-1 0 0 0,0 1 0 0 0,0-1 0 0 0,0 0-1 0 0,0 1 1 0 0,0-1 0 0 0,-1 0 0 0 0,1 0 0 0 0,0 0 0 0 0,0 0-1 0 0,-1 0 1 0 0,1 0 0 0 0,0 0 0 0 0,-1 0 0 0 0,1 0 0 0 0,-1 0-1 0 0,1-1 102 0 0,6-14-1968 0 0</inkml:trace>
  <inkml:trace contextRef="#ctx0" brushRef="#br0" timeOffset="4671.532">3709 1468 10410 0 0,'-35'0'4273'0'0,"1"4"-3441"0"0,64 1-1320 0 0,-54 3-8 0 0,12 2 184 0 0,19 7-888 0 0,7 0-521 0 0</inkml:trace>
  <inkml:trace contextRef="#ctx0" brushRef="#br0" timeOffset="6280.381">1585 2082 7017 0 0,'-32'-39'3403'0'0,"47"38"-3383"0"0,165 16 258 0 0,16 17-2042 0 0,-159-24 900 0 0</inkml:trace>
  <inkml:trace contextRef="#ctx0" brushRef="#br0" timeOffset="7321.603">926 3137 5105 0 0,'-7'-21'4233'0'0,"7"18"-4221"0"0,-1 1 1 0 0,1 0 0 0 0,0 0-1 0 0,-1 0 1 0 0,1 0 0 0 0,-1 0-1 0 0,1 0 1 0 0,-1 1 0 0 0,0-1-1 0 0,0 0 1 0 0,0 0 0 0 0,0 0-1 0 0,0 1 1 0 0,0-1 0 0 0,-1 0-1 0 0,1 1 1 0 0,0-1 0 0 0,-1 1-1 0 0,1 0 1 0 0,-1-1 0 0 0,0 1-1 0 0,1 0 1 0 0,-1 0 0 0 0,0 0-1 0 0,0 0 1 0 0,0 0 0 0 0,0 1-1 0 0,0-1 1 0 0,0 0-1 0 0,0 1 1 0 0,0-1 0 0 0,0 1-1 0 0,0 0 1 0 0,0 0 0 0 0,0 0-1 0 0,0 0 1 0 0,0 0 0 0 0,0 0-1 0 0,0 1 1 0 0,0-1 0 0 0,-1 1-13 0 0,-36 10 116 0 0,35-8-46 0 0,0 0 1 0 0,1 0-1 0 0,0 1 1 0 0,-1-1-1 0 0,1 1 1 0 0,1 0-1 0 0,-1 0 1 0 0,0 0-1 0 0,1 0 1 0 0,0 1-1 0 0,0-1 0 0 0,0 1 1 0 0,1-1-1 0 0,-1 1 1 0 0,1 0-1 0 0,0-1 1 0 0,1 1-1 0 0,-1 4-70 0 0,-2 3 217 0 0,0 11 42 0 0,1-1 0 0 0,1 1 0 0 0,1 0 0 0 0,1 0 0 0 0,1 0 0 0 0,1 0 0 0 0,1-1 0 0 0,1 0 0 0 0,4 12-259 0 0,6 31 349 0 0,11 20-4 0 0,-40-83-578 0 0,-135-35-147 0 0,137 34 374 0 0,1-1 0 0 0,0 2 0 0 0,0-1 1 0 0,0 2-1 0 0,0-1 0 0 0,0 1 0 0 0,0 1 0 0 0,1 0 1 0 0,-1 1-1 0 0,1 0 0 0 0,0 0 0 0 0,1 1 1 0 0,0 0-1 0 0,-1 1 0 0 0,1 1 6 0 0,37 3-373 0 0,-12-14-29 0 0,0 0 0 0 0,0-2 0 0 0,0 0 1 0 0,-1 0-1 0 0,0-2 0 0 0,0 0 0 0 0,0-1 1 0 0,-1 0-1 0 0,0-1 0 0 0,6-5 402 0 0,-6 4-599 0 0,47-33-1148 0 0,-33 20 518 0 0</inkml:trace>
  <inkml:trace contextRef="#ctx0" brushRef="#br0" timeOffset="7677.45">1039 3303 1448 0 0,'3'0'236'0'0,"0"0"0"0"0,0 0-1 0 0,1 0 1 0 0,-1 0 0 0 0,0 0-1 0 0,0 1 1 0 0,0 0 0 0 0,1-1-1 0 0,-1 1 1 0 0,0 0 0 0 0,0 1-1 0 0,0-1 1 0 0,0 0 0 0 0,0 1 0 0 0,-1 0-1 0 0,1 0 1 0 0,0 0 0 0 0,-1 0-1 0 0,1 0 1 0 0,-1 0 0 0 0,0 1-1 0 0,0-1 1 0 0,0 1 0 0 0,0-1-1 0 0,0 1 1 0 0,0 0 0 0 0,-1 0-1 0 0,2 2-235 0 0,34 96 3206 0 0,-32-82-2777 0 0,39 137 2501 0 0,-43-154-2905 0 0,-1 0-1 0 0,1 0 0 0 0,0 0 1 0 0,0-1-1 0 0,0 1 0 0 0,0 0 0 0 0,0 0 1 0 0,0-1-1 0 0,0 1 0 0 0,0 0 0 0 0,1-1 1 0 0,-1 1-1 0 0,1-1 0 0 0,-1 0 0 0 0,1 1 1 0 0,0-1-1 0 0,-1 0 0 0 0,1 0 1 0 0,0 0-1 0 0,0 0 0 0 0,0-1 0 0 0,-1 1 1 0 0,1 0-1 0 0,0-1 0 0 0,0 1 0 0 0,0-1 1 0 0,0 0-1 0 0,0 0 0 0 0,0 1 1 0 0,0-1-1 0 0,0-1 0 0 0,1 1 0 0 0,-1 0 1 0 0,0 0-1 0 0,0-1 0 0 0,-1 1 0 0 0,1-1 1 0 0,0 0-1 0 0,0 1 0 0 0,0-1 0 0 0,0 0 1 0 0,0 0-1 0 0,-1 0 0 0 0,1 0 1 0 0,0-1-1 0 0,-1 1 0 0 0,1 0 0 0 0,0-2-24 0 0,74-70 69 0 0,25-99-440 0 0,-64 115 179 0 0,-34 77 260 0 0,-28 118 230 0 0,14-70-74 0 0,-2 0-1 0 0,-4-1 0 0 0,-15 38-223 0 0,17-66 129 0 0,-1-1-1 0 0,-2-1 1 0 0,-1-1-1 0 0,-3-1 1 0 0,0 0-1 0 0,-5 3-128 0 0,14-22 46 0 0,-77 68 188 0 0,89-84-234 0 0,0 1 0 0 0,0-1 0 0 0,0 1-1 0 0,0-1 1 0 0,-1 0 0 0 0,1 0-1 0 0,0 1 1 0 0,0-1 0 0 0,0 0 0 0 0,0 0-1 0 0,0 0 1 0 0,0 0 0 0 0,0 0-1 0 0,0-1 1 0 0,0 1 0 0 0,0 0 0 0 0,0 0-1 0 0,0-1 1 0 0,0 1 0 0 0,0 0-1 0 0,0-1 1 0 0,0 1 0 0 0,0-1 0 0 0,0 0-1 0 0,0 1 1 0 0,0-1 0 0 0,0 0-1 0 0,1 1 1 0 0,-1-1 0 0 0,0 0 0 0 0,0 0-1 0 0,1 0 1 0 0,-1 0 0 0 0,1 1-1 0 0,-1-1 1 0 0,1 0 0 0 0,-1 0 0 0 0,1 0-1 0 0,-1 0 1 0 0,1 0 0 0 0,0 0-1 0 0,0-1 1 0 0,-1 1 0 0 0,1 0 0 0 0,0 0-1 0 0,0 0 1 0 0,0 0 0 0 0,0-1 0 0 0,-1-56-96 0 0,2 47 74 0 0,1 1 1 0 0,1-1-1 0 0,-1 1 0 0 0,2 0 1 0 0,0 0-1 0 0,0 0 0 0 0,0 1 1 0 0,1-1-1 0 0,1 1 0 0 0,0 0 1 0 0,0 1-1 0 0,0 0 0 0 0,1 0 1 0 0,1 0-1 0 0,-1 0 0 0 0,1 1 1 0 0,1 1-1 0 0,-1-1 0 0 0,1 1 1 0 0,0 1-1 0 0,0 0 0 0 0,1 0 1 0 0,-1 0-1 0 0,1 2 0 0 0,0-1 1 0 0,0 1-1 0 0,1 0 0 0 0,-1 1 1 0 0,1 1-1 0 0,-1-1 1 0 0,1 2-1 0 0,-1-1 0 0 0,1 1 22 0 0,250-18-6828 0 0,-233 11 5384 0 0</inkml:trace>
  <inkml:trace contextRef="#ctx0" brushRef="#br0" timeOffset="8295.549">2229 3174 4225 0 0,'-186'-38'1936'0'0,"179"38"-1736"0"0,1 0 0 0 0,-1 0-1 0 0,0 1 1 0 0,1 0-1 0 0,-1 0 1 0 0,1 1 0 0 0,-1 0-1 0 0,1 0 1 0 0,0 1-1 0 0,-1-1 1 0 0,1 1-1 0 0,1 1 1 0 0,-1-1 0 0 0,0 1-1 0 0,1 0 1 0 0,0 0-1 0 0,0 0 1 0 0,0 1 0 0 0,0 0-1 0 0,1 0 1 0 0,0 0-1 0 0,0 1 1 0 0,0-1 0 0 0,1 1-1 0 0,-1 0 1 0 0,1 0-1 0 0,1 0 1 0 0,-1 0 0 0 0,1 1-1 0 0,0-1-199 0 0,-12 52 1028 0 0,1 1 0 0 0,4-1 0 0 0,2 2 0 0 0,2 11-1028 0 0,-8 60 685 0 0,-6-101-563 0 0,8-35-228 0 0,-158-62-1777 0 0,168 67 1830 0 0,2 0-31 0 0,-1 0 0 0 0,0 0 0 0 0,1 0 0 0 0,-1 0 0 0 0,1-1 0 0 0,-1 1 0 0 0,0 0 0 0 0,1 0 0 0 0,-1 0 0 0 0,0-1 0 0 0,0 1-1 0 0,1 0 1 0 0,-1 0 0 0 0,0-1 0 0 0,1 1 0 0 0,-1 0 0 0 0,0 0 0 0 0,0-1 0 0 0,0 1 0 0 0,1 0 0 0 0,-1-1 0 0 0,0 1 0 0 0,0-1 0 0 0,0 1 0 0 0,0 0 0 0 0,0-1 0 0 0,0 1-1 0 0,1 0 1 0 0,-1-1 0 0 0,0 1 0 0 0,0-1 0 0 0,0 1 0 0 0,0 0 0 0 0,-1-1 0 0 0,1 1 0 0 0,0 0 0 0 0,0-1 0 0 0,0 1 0 0 0,0-1 0 0 0,0 1 0 0 0,0 0 0 0 0,0-1 0 0 0,-1 1 0 0 0,1 0-1 0 0,0-1 1 0 0,0 1 0 0 0,-1 0 0 0 0,1-1 0 0 0,0 1 0 0 0,0 0 0 0 0,-1 0 0 0 0,1-1 0 0 0,0 1 0 0 0,-1 0 0 0 0,1 0 0 0 0,0 0 0 0 0,-1-1 0 0 0,1 1 0 0 0,0 0 0 0 0,-1 0 0 0 0,1 0-1 0 0,0 0 1 0 0,-1 0 0 0 0,1 0 0 0 0,-1 0 0 0 0,1 0 0 0 0,0 0 0 0 0,-1 0 0 0 0,1 0 0 0 0,-1 0 84 0 0,34-28-1152 0 0,-11 8-261 0 0</inkml:trace>
  <inkml:trace contextRef="#ctx0" brushRef="#br0" timeOffset="8543.384">2355 2807 7050 0 0,'0'0'63'0'0,"0"1"1"0"0,0-1 0 0 0,0 0 0 0 0,-1 1 0 0 0,1-1-1 0 0,0 0 1 0 0,0 1 0 0 0,0-1 0 0 0,0 1 0 0 0,0-1 0 0 0,0 1-1 0 0,0-1 1 0 0,0 0 0 0 0,0 1 0 0 0,0-1 0 0 0,0 1 0 0 0,1-1-1 0 0,-1 0 1 0 0,0 1 0 0 0,0-1 0 0 0,0 0 0 0 0,0 1 0 0 0,1-1-1 0 0,-1 1 1 0 0,0-1 0 0 0,0 0 0 0 0,1 1 0 0 0,-1-1 0 0 0,0 0-1 0 0,1 0 1 0 0,-1 1 0 0 0,0-1 0 0 0,1 0 0 0 0,-1 0-1 0 0,0 1 1 0 0,1-1 0 0 0,-1 0 0 0 0,0 0 0 0 0,1 0 0 0 0,-1 0-1 0 0,1 0 1 0 0,-1 0 0 0 0,0 0 0 0 0,1 1 0 0 0,-1-1 0 0 0,1 0-1 0 0,-1 0 1 0 0,0 0 0 0 0,1-1 0 0 0,-1 1 0 0 0,1 0 0 0 0,-1 0-1 0 0,0 0 1 0 0,1 0 0 0 0,-1 0 0 0 0,1 0 0 0 0,-1-1 0 0 0,0 1-1 0 0,1 0 1 0 0,-1 0 0 0 0,0 0 0 0 0,1-1 0 0 0,-1 1-1 0 0,0 0 1 0 0,1-1 0 0 0,-1 1-64 0 0,8 43 171 0 0,-8-42-74 0 0,10 131 1130 0 0,-5 1-1 0 0,-6 0 1 0 0,-12 80-1227 0 0,6-108 289 0 0,11 71 538 0 0,-2-175-862 0 0,0 0 1 0 0,0 0-1 0 0,0-1 0 0 0,0 1 1 0 0,0 0-1 0 0,0-1 0 0 0,0 0 1 0 0,0 0-1 0 0,0 1 0 0 0,0-1 1 0 0,0 0-1 0 0,0 0 0 0 0,0-1 1 0 0,0 1-1 0 0,0 0 0 0 0,0-1 1 0 0,0 1-1 0 0,0-1 0 0 0,0 0 1 0 0,0 0-1 0 0,0 0 0 0 0,-1 0 1 0 0,1 0-1 0 0,0 0 0 0 0,0 0 1 0 0,-1 0-1 0 0,1-1 0 0 0,-1 1 1 0 0,1-1-1 0 0,-1 1 0 0 0,0-1 1 0 0,1 1-1 0 0,-1-1 0 0 0,0 0 1 0 0,0 0 34 0 0,72-95-6546 0 0,-64 80 5021 0 0</inkml:trace>
  <inkml:trace contextRef="#ctx0" brushRef="#br0" timeOffset="8790.18">2271 3182 7066 0 0,'-6'-1'1386'0'0,"4"1"-1219"0"0,-1 0 0 0 0,1 0-1 0 0,-1-1 1 0 0,1 1 0 0 0,-1-1-1 0 0,1 1 1 0 0,0-1 0 0 0,-1 0 0 0 0,1 0-1 0 0,0 0 1 0 0,0 0 0 0 0,0 0-1 0 0,0-1 1 0 0,0 1 0 0 0,0-1 0 0 0,0 1-1 0 0,0-1 1 0 0,0 0 0 0 0,1 0-1 0 0,-1 1 1 0 0,1-1 0 0 0,-1 0 0 0 0,1-1-1 0 0,-1 1-166 0 0,8-1 95 0 0,62-12 225 0 0,0 4 0 0 0,1 3-1 0 0,1 2 1 0 0,52 4-320 0 0,-103 2-145 0 0,192-11-6357 0 0,-188 10 4675 0 0</inkml:trace>
  <inkml:trace contextRef="#ctx0" brushRef="#br0" timeOffset="9395.77">2811 3407 6281 0 0,'2'19'6659'0'0,"72"-70"-6399"0"0,-54 29-241 0 0,-1 0-1 0 0,-1-2 1 0 0,-2 0-1 0 0,0-1 1 0 0,-1 0-1 0 0,-2-1 1 0 0,0-1-1 0 0,-2 0 0 0 0,-1-1 1 0 0,-1 0-1 0 0,-2 0 1 0 0,0-1-1 0 0,-2 0 1 0 0,-1-2-19 0 0,-5 31 2 0 0,1 1-1 0 0,-1-1 1 0 0,1 0 0 0 0,-1 1-1 0 0,1-1 1 0 0,-1 0 0 0 0,1 0-1 0 0,-1 0 1 0 0,1 1 0 0 0,-1-1-1 0 0,1 0 1 0 0,-1 0 0 0 0,1 0-1 0 0,-1 0 1 0 0,1 0 0 0 0,-1 0-1 0 0,1 0 1 0 0,-1 0-1 0 0,1 0 1 0 0,-1 0 0 0 0,0 0-1 0 0,1-1 1 0 0,-1 1 0 0 0,1 0-1 0 0,-1 0 1 0 0,1 0 0 0 0,-1-1-1 0 0,1 1 1 0 0,0 0 0 0 0,-1-1-1 0 0,1 1 1 0 0,-1 0 0 0 0,1-1-1 0 0,-1 1 1 0 0,1 0 0 0 0,0-1-1 0 0,-1 1 1 0 0,1-1 0 0 0,0 1-1 0 0,0-1 1 0 0,-1 1 0 0 0,1-1-1 0 0,0 1 1 0 0,0-1 0 0 0,0 1-1 0 0,-1-1 1 0 0,1 1 0 0 0,0-1-1 0 0,0 1 1 0 0,0-1 0 0 0,0 1-1 0 0,0-1 1 0 0,0 1 0 0 0,0-1-1 0 0,0 0 1 0 0,0 1-2 0 0,-28 45 93 0 0,28-44-92 0 0,-50 107 894 0 0,5 1 0 0 0,4 3 1 0 0,-4 35-896 0 0,36-117 164 0 0,6-22-115 0 0,0 1 0 0 0,1 0-1 0 0,0 0 1 0 0,1-1 0 0 0,0 1 0 0 0,0 0 0 0 0,1 0 0 0 0,0 0 0 0 0,1 0 0 0 0,0 0 0 0 0,0 0 0 0 0,1 0 0 0 0,0 0 0 0 0,0 0 0 0 0,4 7-49 0 0,-2-15-3 0 0,-1 1-1 0 0,0-1 0 0 0,1-1 1 0 0,0 1-1 0 0,-1 0 0 0 0,1-1 0 0 0,-1 0 1 0 0,1 0-1 0 0,0 0 0 0 0,-1 0 1 0 0,1 0-1 0 0,-1-1 0 0 0,1 0 1 0 0,-1 0-1 0 0,1 0 0 0 0,-1 0 1 0 0,1 0-1 0 0,-1-1 0 0 0,0 1 0 0 0,0-1 1 0 0,0 0-1 0 0,0 0 0 0 0,0 0 1 0 0,0 0-1 0 0,0-1 0 0 0,0 1 1 0 0,-1-1-1 0 0,0 0 0 0 0,1 0 1 0 0,-1 1-1 0 0,0-2 4 0 0,9-5-58 0 0,229-202-1950 0 0,-220 190 1845 0 0,79-55-161 0 0,-97 77 334 0 0,-1 0 0 0 0,0 0 0 0 0,1 0 0 0 0,-1 0 0 0 0,0 0 0 0 0,1 0 0 0 0,-1 1 0 0 0,0-1 0 0 0,0 0 0 0 0,0 1 0 0 0,0-1 0 0 0,0 1 0 0 0,0-1 0 0 0,0 1 0 0 0,-1-1 0 0 0,1 1 0 0 0,-1-1 1 0 0,1 1-1 0 0,-1 0 0 0 0,1-1 0 0 0,-1 1 0 0 0,0 0 0 0 0,0 0 0 0 0,0-1 0 0 0,0 1 0 0 0,0 0 0 0 0,0-1 0 0 0,-1 1 0 0 0,1 0 0 0 0,0 0 0 0 0,-1-1 0 0 0,1 1 0 0 0,-2 1-10 0 0,-1 14 150 0 0,-2 1 1 0 0,0-1-1 0 0,-1 0 0 0 0,0-1 1 0 0,-2 1-1 0 0,0-1 0 0 0,-1-1 1 0 0,0 1-1 0 0,-1-2 1 0 0,-1 1-1 0 0,0-1 0 0 0,-6 3-150 0 0,7-10 216 0 0,15-14-56 0 0,39-31-257 0 0,-16 11-11 0 0,0 2 0 0 0,2 1 0 0 0,1 2 0 0 0,0 0 0 0 0,2 3 1 0 0,0 0-1 0 0,1 2 0 0 0,1 2 0 0 0,30-9 108 0 0,-63 22 3 0 0,0 2-1 0 0,1-1 1 0 0,-1 0 0 0 0,1 0-1 0 0,-1 1 1 0 0,1-1 0 0 0,-1 1-1 0 0,1 0 1 0 0,-1 0-1 0 0,1 0 1 0 0,-1 0 0 0 0,1 0-1 0 0,-1 1 1 0 0,1-1 0 0 0,-1 1-1 0 0,0-1 1 0 0,1 1 0 0 0,-1 0-1 0 0,1 0 1 0 0,-1 0-1 0 0,0 0 1 0 0,0 1 0 0 0,0-1-1 0 0,0 0 1 0 0,0 1 0 0 0,0 0-1 0 0,0-1 1 0 0,0 1 0 0 0,-1 0-1 0 0,1 0 1 0 0,0 0-1 0 0,-1 0 1 0 0,0 0 0 0 0,1 0-1 0 0,-1 1 1 0 0,0-1 0 0 0,0 0-1 0 0,-1 1 1 0 0,1-1 0 0 0,0 1-1 0 0,-1-1 1 0 0,1 0 0 0 0,-1 1-1 0 0,0-1 1 0 0,0 3-3 0 0,0 14 35 0 0,-2 0 0 0 0,0-1 0 0 0,-2 1 1 0 0,0-1-1 0 0,0 1 0 0 0,-2-1 0 0 0,0 0 0 0 0,-1-1 1 0 0,-1 0-1 0 0,-5 8-35 0 0,3 3 56 0 0,21-33-66 0 0,31-42-95 0 0,-37 40 88 0 0,9-11-16 0 0,1 1-1 0 0,1 0 1 0 0,0 2 0 0 0,1-1 0 0 0,0 2 0 0 0,1 0-1 0 0,1 1 1 0 0,0 1 0 0 0,1 1 0 0 0,2 0 33 0 0,-19 10 15 0 0,1 1 1 0 0,-1-1 0 0 0,1 1-1 0 0,-1 0 1 0 0,1 0-1 0 0,-1 1 1 0 0,1-1-1 0 0,-1 1 1 0 0,1-1 0 0 0,-1 1-1 0 0,1 0 1 0 0,-1 0-1 0 0,0 1 1 0 0,1-1-1 0 0,-1 1 1 0 0,0 0 0 0 0,0-1-1 0 0,0 1 1 0 0,0 1-1 0 0,-1-1 1 0 0,1 0 0 0 0,0 1-1 0 0,-1-1 1 0 0,0 1-1 0 0,0 0 1 0 0,1 0-1 0 0,-2 0 1 0 0,1 0 0 0 0,0 0-1 0 0,-1 0 1 0 0,1 0-1 0 0,-1 1 1 0 0,0-1-1 0 0,0 0 1 0 0,0 1 0 0 0,0-1-1 0 0,-1 1 1 0 0,0-1-1 0 0,1 1 1 0 0,-1 0 0 0 0,-1-1-1 0 0,1 1 1 0 0,-1 2-16 0 0,23 57-19 0 0,-19-59-154 0 0,0-1 0 0 0,0 1 1 0 0,0-1-1 0 0,0 0 1 0 0,1 0-1 0 0,-1 0 0 0 0,1 0 1 0 0,0 0-1 0 0,0-1 1 0 0,0 0-1 0 0,0 0 0 0 0,0 0 1 0 0,1 0-1 0 0,-1-1 1 0 0,0 1-1 0 0,1-1 0 0 0,-1 0 1 0 0,1-1-1 0 0,3 1 173 0 0,8 0-1029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40:51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573 420 3841 0 0,'-5'-7'203'0'0,"-1"0"1"0"0,1 0 0 0 0,-1 0-1 0 0,0 1 1 0 0,-1 0 0 0 0,0 0-1 0 0,0 0 1 0 0,0 1 0 0 0,0 0-1 0 0,-1 1 1 0 0,0 0 0 0 0,0 0-1 0 0,0 0 1 0 0,-1 1 0 0 0,1 0-1 0 0,-1 1 1 0 0,1 0 0 0 0,-1 0-1 0 0,0 1 1 0 0,0 0 0 0 0,-4 0-204 0 0,6 5 125 0 0,0-1 0 0 0,1 1 0 0 0,-1 0-1 0 0,1 0 1 0 0,0 1 0 0 0,0 0 0 0 0,1 0 0 0 0,-1 0 0 0 0,1 1 0 0 0,0 0 0 0 0,1 0 0 0 0,-1 0 0 0 0,1 1 0 0 0,0-1 0 0 0,1 1 0 0 0,0 0 0 0 0,0 0 0 0 0,0 0 0 0 0,0 4-125 0 0,-13 30 399 0 0,3 1 0 0 0,1 0 1 0 0,1 0-1 0 0,3 1 0 0 0,2 1 1 0 0,1-1-1 0 0,2 13-399 0 0,3-55 8 0 0,-1 1 0 0 0,0-1 0 0 0,0 0 0 0 0,1 1 0 0 0,-1 0 0 0 0,1-1 0 0 0,0 1 0 0 0,-1-1 0 0 0,1 1 0 0 0,0 0 1 0 0,0-1-1 0 0,0 1 0 0 0,0-1 0 0 0,0 1 0 0 0,0 0 0 0 0,1-1 0 0 0,-1 1 0 0 0,0-1 0 0 0,1 1 0 0 0,-1-1 0 0 0,1 1 0 0 0,0-1 0 0 0,-1 1 0 0 0,1-1 0 0 0,0 1 0 0 0,0-1 1 0 0,0 0-1 0 0,0 0 0 0 0,0 1 0 0 0,0-1 0 0 0,0 0 0 0 0,1 0 0 0 0,-1 0 0 0 0,0 0 0 0 0,1 0 0 0 0,-1 0 0 0 0,0-1 0 0 0,1 1 0 0 0,-1 0 0 0 0,1-1 0 0 0,0 1 0 0 0,-1-1 1 0 0,1 0-1 0 0,-1 1 0 0 0,1-1 0 0 0,-1 0 0 0 0,1 0 0 0 0,0 0 0 0 0,-1 0 0 0 0,1 0 0 0 0,0 0 0 0 0,-1-1 0 0 0,1 1 0 0 0,-1 0 0 0 0,1-1 0 0 0,-1 1 0 0 0,1-1 1 0 0,-1 0-1 0 0,1 1 0 0 0,-1-1 0 0 0,1 0 0 0 0,-1 0 0 0 0,0 0 0 0 0,0 0 0 0 0,1-1-8 0 0,256-248-496 0 0,-258 250 499 0 0,1-1 1 0 0,-1 1-1 0 0,1 0 0 0 0,-1-1 1 0 0,1 1-1 0 0,-1-1 1 0 0,1 1-1 0 0,-1 0 1 0 0,1-1-1 0 0,0 1 0 0 0,-1 0 1 0 0,1 0-1 0 0,-1 0 1 0 0,1-1-1 0 0,0 1 0 0 0,-1 0 1 0 0,1 0-1 0 0,0 0 1 0 0,-1 0-1 0 0,1 0 0 0 0,-1 0 1 0 0,1 0-1 0 0,0 0 1 0 0,-1 0-1 0 0,1 1 1 0 0,0-1-1 0 0,-1 0 0 0 0,1 0 1 0 0,-1 0-1 0 0,1 1 1 0 0,0-1-1 0 0,-1 0 0 0 0,1 1 1 0 0,-1-1-1 0 0,1 0 1 0 0,-1 1-1 0 0,1-1 0 0 0,-1 1 1 0 0,0-1-1 0 0,1 1 1 0 0,-1-1-1 0 0,1 1 0 0 0,-1-1 1 0 0,0 1-1 0 0,1 0 1 0 0,-1-1-1 0 0,0 1 1 0 0,0-1-1 0 0,0 1 0 0 0,1 0 1 0 0,-1-1-1 0 0,0 1 1 0 0,0-1-1 0 0,0 1 0 0 0,0 0 1 0 0,0-1-1 0 0,0 1 1 0 0,0 0-1 0 0,0-1 0 0 0,0 1 1 0 0,-1 0-4 0 0,4 45 448 0 0,2 82 583 0 0,15-51-610 0 0,26-105-567 0 0,-6-28-1232 0 0,-3-2 0 0 0,-3-1 1 0 0,-2-2-1 0 0,-2-1 1 0 0,-4-2-1 0 0,-2 0 0 0 0,-3-1 1 0 0,-1-11 1377 0 0,36-186 2581 0 0,-53 283 3836 0 0,-4 94-5448 0 0,1-106-585 0 0,-3 72-22 0 0,4 1 0 0 0,3-1 0 0 0,4 0 0 0 0,15 67-362 0 0,-23-145-19 0 0,0 1-1 0 0,0-1 0 0 0,0 1 0 0 0,1-1 1 0 0,-1 1-1 0 0,1-1 0 0 0,0 0 0 0 0,0 1 0 0 0,0-1 1 0 0,0 0-1 0 0,0 0 0 0 0,1 0 0 0 0,0 0 1 0 0,-1 0-1 0 0,1 0 0 0 0,0 0 0 0 0,0 0 0 0 0,1-1 1 0 0,-1 1-1 0 0,1-1 0 0 0,-1 0 0 0 0,1 1 1 0 0,0-1-1 0 0,0 0 0 0 0,0-1 0 0 0,0 1 0 0 0,0 0 1 0 0,0-1-1 0 0,0 0 0 0 0,0 0 0 0 0,1 0 1 0 0,-1 0-1 0 0,0 0 0 0 0,1-1 0 0 0,-1 1 0 0 0,1-1 1 0 0,-1 0-1 0 0,1 0 0 0 0,-1 0 0 0 0,0-1 1 0 0,4 0 19 0 0,1-2-422 0 0,0-1 1 0 0,0-1-1 0 0,0 1 1 0 0,0-1-1 0 0,0 0 1 0 0,-1-1 0 0 0,0 0-1 0 0,0 0 1 0 0,-1-1-1 0 0,0 1 1 0 0,0-1 0 0 0,0-1-1 0 0,-1 1 1 0 0,0-1-1 0 0,-1 0 1 0 0,1 0-1 0 0,-2-1 1 0 0,1 1 0 0 0,1-7 421 0 0,8-16-1989 0 0</inkml:trace>
  <inkml:trace contextRef="#ctx0" brushRef="#br0" timeOffset="248.921">1014 199 5785 0 0,'-83'-6'6114'0'0,"-36"21"-2772"0"0,112-14-3106 0 0,190-31-336 0 0,104 22-4691 0 0,-246 6 3559 0 0</inkml:trace>
  <inkml:trace contextRef="#ctx0" brushRef="#br0" timeOffset="1272.856">1886 449 5441 0 0,'5'12'8075'0'0,"0"-19"-7940"0"0,-1 3-118 0 0,7-7 62 0 0,-1 0 0 0 0,0 0 0 0 0,-1-1 0 0 0,0 0 0 0 0,0 0 0 0 0,-2-1-1 0 0,0-1 1 0 0,0 1 0 0 0,-1-1 0 0 0,-1 0 0 0 0,0 0 0 0 0,-1-1 0 0 0,0 0-79 0 0,-4 14 1 0 0,3-14-7 0 0,0-1 0 0 0,-2 0 0 0 0,0 0 0 0 0,-1 0 0 0 0,0 0 0 0 0,-1 0 0 0 0,-1 0 0 0 0,0 0 0 0 0,-2 0 0 0 0,0-2 6 0 0,2 17 2 0 0,0 1 1 0 0,1-1-1 0 0,-1 1 0 0 0,0 0 0 0 0,1-1 1 0 0,-1 1-1 0 0,0 0 0 0 0,1 0 0 0 0,-1 0 1 0 0,0 0-1 0 0,1 0 0 0 0,-1 1 1 0 0,0-1-1 0 0,1 0 0 0 0,-1 1 0 0 0,0 0 1 0 0,1-1-1 0 0,-1 1 0 0 0,1 0 0 0 0,-1-1 1 0 0,1 1-1 0 0,-1 0 0 0 0,1 0 0 0 0,0 0 1 0 0,-1 1-1 0 0,1-1 0 0 0,0 0 0 0 0,0 0 1 0 0,0 1-1 0 0,0-1 0 0 0,0 0 0 0 0,0 1 1 0 0,0-1-1 0 0,1 1 0 0 0,-1 0 0 0 0,0 0-2 0 0,-16 26 236 0 0,1 0-1 0 0,1 0 1 0 0,1 2-1 0 0,2 0 1 0 0,1 0-1 0 0,1 1 1 0 0,2 0-1 0 0,0 8-235 0 0,-9 25 457 0 0,11-47-324 0 0,2 1 0 0 0,0 1-1 0 0,1-1 1 0 0,0 0 0 0 0,2 1 0 0 0,0-1-1 0 0,2 1 1 0 0,0-1 0 0 0,2 14-133 0 0,-2-30 6 0 0,-1 1-1 0 0,1-1 1 0 0,0 1 0 0 0,0-1 0 0 0,0 1-1 0 0,1-1 1 0 0,-1 0 0 0 0,0 0 0 0 0,1 0-1 0 0,-1 0 1 0 0,1 0 0 0 0,0 0 0 0 0,0 0-1 0 0,0 0 1 0 0,0 0 0 0 0,0-1 0 0 0,0 1-1 0 0,0-1 1 0 0,0 0 0 0 0,1 0 0 0 0,-1 0-1 0 0,1 0 1 0 0,-1 0 0 0 0,1 0 0 0 0,-1 0-1 0 0,1-1 1 0 0,-1 1 0 0 0,1-1-1 0 0,-1 0 1 0 0,1 0 0 0 0,0 0 0 0 0,-1 0-1 0 0,1 0 1 0 0,-1-1 0 0 0,1 1 0 0 0,-1-1-1 0 0,1 1 1 0 0,-1-1 0 0 0,1 0 0 0 0,-1 0-1 0 0,2-1-5 0 0,101-50-430 0 0,-105 52 428 0 0,170-141-2704 0 0,-170 140 2703 0 0,1 0 0 0 0,0 1 0 0 0,-1-1 0 0 0,1 0 1 0 0,0 1-1 0 0,0-1 0 0 0,-1 1 0 0 0,1-1 0 0 0,0 1 1 0 0,0-1-1 0 0,0 1 0 0 0,0 0 0 0 0,0-1 1 0 0,0 1-1 0 0,0 0 0 0 0,0-1 0 0 0,0 1 0 0 0,0 0 1 0 0,0 0-1 0 0,0 0 0 0 0,0 0 0 0 0,0 0 0 0 0,0 0 1 0 0,0 1-1 0 0,0-1 0 0 0,0 0 0 0 0,0 0 0 0 0,0 1 1 0 0,0-1-1 0 0,-1 0 0 0 0,1 1 0 0 0,0-1 0 0 0,0 1 1 0 0,0-1-1 0 0,0 1 0 0 0,-1 0 0 0 0,1-1 0 0 0,0 1 1 0 0,0 0-1 0 0,-1-1 0 0 0,1 1 0 0 0,-1 0 0 0 0,1 0 1 0 0,-1 0-1 0 0,1 0 0 0 0,-1-1 0 0 0,1 1 1 0 0,-1 0-1 0 0,0 0 0 0 0,1 0 0 0 0,-1 0 0 0 0,0 1 3 0 0,5 61 825 0 0,-5-47-619 0 0,0 13 215 0 0,-1-23-335 0 0,1 0 0 0 0,-1 0 0 0 0,1 1 0 0 0,0-1 0 0 0,0 0 0 0 0,1 0-1 0 0,0 0 1 0 0,0 0 0 0 0,0 1 0 0 0,1-1 0 0 0,0-1 0 0 0,0 1 0 0 0,1 0 0 0 0,-1 0 0 0 0,1-1-1 0 0,0 0 1 0 0,1 1 0 0 0,3 3-86 0 0,-3-9 17 0 0,1 1-1 0 0,0 0 1 0 0,0-1 0 0 0,0 0-1 0 0,-1 0 1 0 0,1-1-1 0 0,0 1 1 0 0,0-1-1 0 0,0 0 1 0 0,-1 0 0 0 0,1-1-1 0 0,-1 1 1 0 0,1-1-1 0 0,-1 0 1 0 0,1-1-1 0 0,-1 1 1 0 0,0 0 0 0 0,0-1-1 0 0,0 0 1 0 0,0 0-1 0 0,-1-1 1 0 0,1 1-1 0 0,-1 0 1 0 0,0-1 0 0 0,0 0-1 0 0,0 0 1 0 0,-1 0-1 0 0,3-4-16 0 0,7-6-59 0 0,-1 0-1 0 0,0-1 0 0 0,-1 0 1 0 0,-1 0-1 0 0,0-1 0 0 0,-1-1 0 0 0,-1 1 1 0 0,0-1-1 0 0,-2-1 0 0 0,0 1 1 0 0,0-1-1 0 0,-2 0 0 0 0,0 0 1 0 0,-1 0-1 0 0,-1 0 0 0 0,-1 0 1 0 0,0 0-1 0 0,-2 0 0 0 0,0 0 0 0 0,-1 0 1 0 0,-1-5 59 0 0,3 21-1 0 0,1 1 1 0 0,0-1-1 0 0,-1 0 1 0 0,1 1-1 0 0,-1-1 1 0 0,0 0-1 0 0,1 1 1 0 0,-1-1-1 0 0,0 1 1 0 0,0-1-1 0 0,0 1 1 0 0,0 0-1 0 0,0-1 1 0 0,-1 1-1 0 0,1 0 1 0 0,0 0-1 0 0,0 0 1 0 0,-1-1-1 0 0,1 1 1 0 0,-1 1-1 0 0,1-1 1 0 0,-1 0-1 0 0,1 0 1 0 0,-1 1-1 0 0,0-1 1 0 0,1 1-1 0 0,-1-1 1 0 0,0 1-1 0 0,1-1 1 0 0,-1 1-1 0 0,0 0 1 0 0,0 0-1 0 0,1 0 1 0 0,-1 0-1 0 0,0 0 1 0 0,0 1-1 0 0,1-1 1 0 0,-1 0-1 0 0,0 1 1 0 0,1-1-1 0 0,-1 1 1 0 0,1 0-1 0 0,-1-1 1 0 0,0 1-1 0 0,1 0 1 0 0,-1 0-1 0 0,1 0 1 0 0,0 0 0 0 0,-66 60 33 0 0,65-59-29 0 0,-103 159 672 0 0,102-158-644 0 0,1 1 1 0 0,0-1-1 0 0,0 1 0 0 0,0 0 0 0 0,1 0 0 0 0,0 0 1 0 0,-1-1-1 0 0,1 1 0 0 0,0 0 0 0 0,1 1 0 0 0,-1-1 1 0 0,1 0-1 0 0,0 0 0 0 0,0 0 0 0 0,0 0 0 0 0,0 0 1 0 0,1 0-1 0 0,0 0 0 0 0,0 0 0 0 0,0 0 0 0 0,0 0 1 0 0,1 0-1 0 0,-1 0 0 0 0,1 0 0 0 0,0-1 0 0 0,0 1 1 0 0,0-1-1 0 0,1 1 0 0 0,-1-1 0 0 0,1 0 0 0 0,0 0 1 0 0,0 0-1 0 0,0 0 0 0 0,0-1 0 0 0,0 1 0 0 0,0-1 1 0 0,1 0-1 0 0,0 0 0 0 0,-1 0 0 0 0,1 0 0 0 0,0-1 1 0 0,3 2-34 0 0,14 0 68 0 0,-1 0 0 0 0,1-1 0 0 0,-1-1 0 0 0,1-1 0 0 0,0-1 0 0 0,-1-1 0 0 0,1-1 0 0 0,-1 0 0 0 0,19-7-67 0 0,82-8-196 0 0,-11 17-950 0 0,2 0-4312 0 0,-39-27-3010 0 0,-22-32 5960 0 0,-20-18 4703 0 0,-19 0 3450 0 0,-11 76-5485 0 0,-1 1 1 0 0,1-1 0 0 0,-1 0 0 0 0,0 1 0 0 0,0-1 0 0 0,1 1 0 0 0,-1-1 0 0 0,0 1 0 0 0,-1-1 0 0 0,1 0 0 0 0,0 1-1 0 0,0-1 1 0 0,-1 1 0 0 0,1-1 0 0 0,0 1 0 0 0,-1-1 0 0 0,0 1 0 0 0,1-1 0 0 0,-1 1 0 0 0,0-1 0 0 0,0 1 0 0 0,0 0-1 0 0,0-1 1 0 0,0 1 0 0 0,0 0 0 0 0,0 0 0 0 0,0 0 0 0 0,0 0 0 0 0,-1 0 0 0 0,1 0 0 0 0,0 0 0 0 0,-2 0-161 0 0,-3 9 258 0 0,-8 13-68 0 0,2 1-1 0 0,0 1 1 0 0,1 0 0 0 0,2 1-1 0 0,0 0 1 0 0,2 0-1 0 0,-2 13-189 0 0,4-7 121 0 0,3-22-101 0 0,0 1-1 0 0,1 0 1 0 0,-1 0 0 0 0,2 0-1 0 0,-1 1 1 0 0,1-1 0 0 0,1 0-1 0 0,0 0 1 0 0,0 0 0 0 0,1 0-1 0 0,0 0 1 0 0,0 0 0 0 0,1-1-1 0 0,2 6-19 0 0,-1-11-61 0 0,-1-1-1 0 0,1 0 0 0 0,-1 0 0 0 0,1-1 1 0 0,0 1-1 0 0,0-1 0 0 0,0 0 1 0 0,0 0-1 0 0,0 0 0 0 0,0 0 0 0 0,1-1 1 0 0,-1 1-1 0 0,0-1 0 0 0,0 0 1 0 0,0-1-1 0 0,0 1 0 0 0,0-1 0 0 0,1 0 1 0 0,-1 0-1 0 0,0 0 0 0 0,0 0 1 0 0,0 0-1 0 0,-1-1 0 0 0,1 0 0 0 0,0 0 1 0 0,-1 0-1 0 0,1 0 0 0 0,-1-1 1 0 0,0 0-1 0 0,1 1 0 0 0,-1-1 0 0 0,0 0 1 0 0,-1 0-1 0 0,1 0 0 0 0,-1-1 1 0 0,2-1 61 0 0,28-34-1443 0 0,-2 0 1 0 0,-2-2 0 0 0,-1-2-1 0 0,-2 0 1 0 0,-2-2 0 0 0,-2 0 0 0 0,5-20 1442 0 0,19-69-78 0 0,-12 2 4380 0 0,-39 149 1060 0 0,-17 66-3864 0 0,-90 494 1045 0 0,108-449-2562 0 0,5-127 0 0 0,0 0 0 0 0,1 1 0 0 0,-1-1-1 0 0,0 0 1 0 0,1 0 0 0 0,-1 1 0 0 0,1-1-1 0 0,0 0 1 0 0,-1 0 0 0 0,1 0 0 0 0,0 1-1 0 0,0-1 1 0 0,0 0 0 0 0,0 0 0 0 0,0 0-1 0 0,0-1 1 0 0,0 1 0 0 0,0 0 0 0 0,0 0 0 0 0,0 0-1 0 0,0-1 1 0 0,0 1 0 0 0,1-1 0 0 0,-1 1-1 0 0,0-1 1 0 0,0 1 0 0 0,1-1 0 0 0,-1 0-1 0 0,0 1 1 0 0,1-1 0 0 0,-1 0 0 0 0,0 0-1 0 0,1 0 1 0 0,-1 0 0 0 0,1 0 0 0 0,-1-1-1 0 0,0 1 1 0 0,1 0 0 0 0,-1 0 0 0 0,0-1 0 0 0,0 1-1 0 0,1-1 1 0 0,-1 1 0 0 0,0-1 0 0 0,0 0-1 0 0,1 0 20 0 0,57-35-1074 0 0,-22 3 530 0 0,-2-2 0 0 0,-1-1 0 0 0,-1-2 0 0 0,-3-1 0 0 0,-1-1 0 0 0,-2-2-1 0 0,5-11 545 0 0,-32 53 16 0 0,0 1 0 0 0,0-1 0 0 0,0 0 0 0 0,0 1-1 0 0,1-1 1 0 0,-1 1 0 0 0,0-1 0 0 0,0 0-1 0 0,0 1 1 0 0,1-1 0 0 0,-1 0 0 0 0,0 1 0 0 0,1-1-1 0 0,-1 0 1 0 0,0 0 0 0 0,1 1 0 0 0,-1-1 0 0 0,0 0-1 0 0,1 0 1 0 0,-1 1 0 0 0,0-1 0 0 0,1 0-1 0 0,-1 0 1 0 0,1 0 0 0 0,-1 0 0 0 0,0 0 0 0 0,1 0-1 0 0,-1 0 1 0 0,1 0 0 0 0,-1 0 0 0 0,1 0 0 0 0,-1 0-1 0 0,0 0 1 0 0,1 0 0 0 0,-1 0 0 0 0,1 0-1 0 0,-1 0 1 0 0,0 0 0 0 0,1 0 0 0 0,-1-1 0 0 0,1 1-1 0 0,-1 0 1 0 0,0 0 0 0 0,1 0 0 0 0,-1-1-1 0 0,0 1 1 0 0,1 0 0 0 0,-1 0 0 0 0,0-1 0 0 0,0 1-1 0 0,1 0 1 0 0,-1-1 0 0 0,0 1 0 0 0,0 0 0 0 0,1-1-1 0 0,-1 1 1 0 0,0-1 0 0 0,0 1 0 0 0,0 0-1 0 0,0-1 1 0 0,0 1 0 0 0,1-1 0 0 0,-1 1-16 0 0,3 39 1011 0 0,-4-21-756 0 0,-2 23-135 0 0,1 0 1 0 0,2 1 0 0 0,2-1 0 0 0,2 0 0 0 0,2 0 0 0 0,1 0 0 0 0,2-1 0 0 0,2 0 0 0 0,8 16-121 0 0,46 51-3203 0 0,-48-93 2007 0 0</inkml:trace>
  <inkml:trace contextRef="#ctx0" brushRef="#br0" timeOffset="2063.751">76 2233 6329 0 0,'-26'39'4896'0'0,"-23"60"-343"0"0,49-99-4545 0 0,0 1 0 0 0,0-1 0 0 0,0 1 0 0 0,0-1 0 0 0,-1 1 1 0 0,1-1-1 0 0,0 1 0 0 0,0-1 0 0 0,0 1 0 0 0,1-1 0 0 0,-1 1 0 0 0,0-1 0 0 0,0 1 0 0 0,0-1 0 0 0,0 1 0 0 0,0-1 0 0 0,0 1 1 0 0,1-1-1 0 0,-1 0 0 0 0,0 1 0 0 0,0-1 0 0 0,1 1 0 0 0,-1-1 0 0 0,0 1 0 0 0,1-1 0 0 0,-1 0 0 0 0,0 1 0 0 0,1-1 1 0 0,-1 0-1 0 0,1 1 0 0 0,-1-1 0 0 0,1 0 0 0 0,-1 0 0 0 0,0 0 0 0 0,1 1 0 0 0,-1-1 0 0 0,1 0 0 0 0,-1 0 0 0 0,1 0 0 0 0,-1 0 1 0 0,1 0-1 0 0,-1 0 0 0 0,1 0 0 0 0,-1 0 0 0 0,1 0 0 0 0,-1 0 0 0 0,1 0 0 0 0,-1 0 0 0 0,1 0 0 0 0,-1 0 0 0 0,1 0 0 0 0,-1 0 1 0 0,1-1-1 0 0,-1 1 0 0 0,1 0 0 0 0,-1 0 0 0 0,1-1 0 0 0,-1 1 0 0 0,0 0 0 0 0,1-1 0 0 0,-1 1 0 0 0,0 0 0 0 0,1-1 1 0 0,-1 1-1 0 0,0 0 0 0 0,1-1 0 0 0,-1 1 0 0 0,0-1-8 0 0,32-26 278 0 0,189-272 581 0 0,-10 14-1007 0 0,-192 254 121 0 0,-2-2 0 0 0,0 1 0 0 0,-3-2 0 0 0,0 0 0 0 0,-3-1 1 0 0,0 0-1 0 0,-3 0 0 0 0,-1-1 0 0 0,-1 0 0 0 0,-2-1 0 0 0,-2-2 27 0 0,-1 29 15 0 0,0 8-10 0 0,0 0 1 0 0,0 0-1 0 0,0 0 1 0 0,0 0-1 0 0,0-1 1 0 0,0 1-1 0 0,-1 0 1 0 0,1 0-1 0 0,-1 0 1 0 0,0-1-1 0 0,0 1 1 0 0,1 0 0 0 0,-1 0-1 0 0,-1-1 1 0 0,1 1-1 0 0,0 0 1 0 0,0 0-1 0 0,-1 0 1 0 0,0-1-1 0 0,1 1 1 0 0,-1 0-1 0 0,0 0 1 0 0,0 0-1 0 0,0 0 1 0 0,0 0-1 0 0,0 0 1 0 0,-1 0-1 0 0,1 1 1 0 0,0-1-1 0 0,-1 0 1 0 0,0 1-1 0 0,1-1 1 0 0,-1 1 0 0 0,0-1-1 0 0,0 1 1 0 0,0 0-1 0 0,0 0 1 0 0,0 0-1 0 0,0 0 1 0 0,0 0-1 0 0,0 0 1 0 0,0 0-1 0 0,0 1 1 0 0,0-1-1 0 0,-1 1 1 0 0,1 0-1 0 0,0 0 1 0 0,0 0-1 0 0,-1 0-5 0 0,-23 12 19 0 0,1 1 0 0 0,0 2-1 0 0,1 1 1 0 0,1 1 0 0 0,0 0-1 0 0,1 2 1 0 0,1 1 0 0 0,1 0-1 0 0,0 2 1 0 0,2 0 0 0 0,1 1-1 0 0,1 1 1 0 0,0 0 0 0 0,2 1-1 0 0,1 1 1 0 0,1 1-19 0 0,-14 34 84 0 0,3 2 1 0 0,2 0-1 0 0,3 1 0 0 0,3 1 0 0 0,3 0 0 0 0,3 1 1 0 0,0 42-85 0 0,8-81 22 0 0,0 0 1 0 0,2 0-1 0 0,1 1 1 0 0,2-1-1 0 0,0 0 1 0 0,1-1-1 0 0,3 4-22 0 0,-5-21 6 0 0,0 1-1 0 0,0-1 1 0 0,1 0-1 0 0,1-1 1 0 0,-1 1-1 0 0,1-1 1 0 0,1 1-1 0 0,-1-2 1 0 0,1 1-1 0 0,1-1 1 0 0,0 0-1 0 0,0 0 1 0 0,0 0-1 0 0,0-1 1 0 0,1 0-1 0 0,0-1 1 0 0,1 0-1 0 0,-1 0 1 0 0,1-1-1 0 0,0 0 1 0 0,3 1-6 0 0,-1-1 1 0 0,0 0 1 0 0,0 0-1 0 0,0-1 1 0 0,1-1-1 0 0,-1 0 1 0 0,1-1-1 0 0,0 0 1 0 0,-1-1-1 0 0,1 0 0 0 0,0 0 1 0 0,-1-1-1 0 0,1-1 1 0 0,-1 0-1 0 0,1-1 1 0 0,-1 0-1 0 0,0-1 1 0 0,0 0-1 0 0,0 0 0 0 0,-1-1 1 0 0,1-1-1 0 0,-1 0 1 0 0,-1 0-1 0 0,1-1 1 0 0,2-3-2 0 0,7-11-61 0 0,0-1 1 0 0,-2-1 0 0 0,-1 0-1 0 0,-1-2 1 0 0,-1 0 0 0 0,-1 0 0 0 0,-1-1-1 0 0,-1 0 1 0 0,-2-1 0 0 0,0-1-1 0 0,-2 1 1 0 0,-1-1 0 0 0,-2 0 0 0 0,0-1-1 0 0,-2 1 1 0 0,-1-1 0 0 0,-1 1-1 0 0,-2-1 1 0 0,-1-7 60 0 0,2 37 3 0 0,1 0-1 0 0,0 0 1 0 0,-1 0 0 0 0,1 0-1 0 0,-1 0 1 0 0,1-1 0 0 0,-1 1 0 0 0,1 0-1 0 0,-1 0 1 0 0,1-1 0 0 0,-1 1-1 0 0,0 0 1 0 0,1-1 0 0 0,-1 1-1 0 0,0-1 1 0 0,0 1 0 0 0,0-1-1 0 0,1 1 1 0 0,-1-1 0 0 0,0 1-1 0 0,0-1 1 0 0,0 0 0 0 0,0 0 0 0 0,0 1-1 0 0,0-1 1 0 0,0 0 0 0 0,0 0-1 0 0,0 0 1 0 0,0 0 0 0 0,0 0-1 0 0,0 0 1 0 0,1 0 0 0 0,-1 0-1 0 0,0 0 1 0 0,0-1 0 0 0,0 1-1 0 0,0 0 1 0 0,0-1 0 0 0,0 1 0 0 0,0-1-1 0 0,0 1 1 0 0,1-1 0 0 0,-1 1-1 0 0,0-1 1 0 0,0 1 0 0 0,1-1-1 0 0,-1 0 1 0 0,0 1 0 0 0,1-1-1 0 0,-1 0 1 0 0,1 0 0 0 0,-1 1-1 0 0,1-1 1 0 0,-1 0 0 0 0,1 0 0 0 0,-1 0-1 0 0,1 0 1 0 0,0 0 0 0 0,0 1-1 0 0,-1-1 1 0 0,1 0 0 0 0,0 0-1 0 0,0 0 1 0 0,0 0 0 0 0,0 0-1 0 0,0-1-2 0 0,-15 26 113 0 0,1 1-1 0 0,1 0 1 0 0,2 1-1 0 0,0 1 1 0 0,2-1-1 0 0,1 2 1 0 0,1-1-1 0 0,1 1 1 0 0,1 0 0 0 0,2 0-1 0 0,1 3-112 0 0,-1-18 24 0 0,1 0 0 0 0,1 0-1 0 0,0 1 1 0 0,1-1 0 0 0,0 0 0 0 0,1 1 0 0 0,1-1 0 0 0,0 0-1 0 0,1 0 1 0 0,0 0 0 0 0,1 0 0 0 0,0-1 0 0 0,1 1 0 0 0,0-1-1 0 0,7 10-23 0 0,-9-19-24 0 0,-1 0 0 0 0,1-1 0 0 0,0 0 0 0 0,0 1 0 0 0,0-1 0 0 0,0 0 0 0 0,0 0 0 0 0,0-1 0 0 0,1 1 0 0 0,-1-1 0 0 0,1 1 0 0 0,-1-1 0 0 0,1 0 0 0 0,-1 0 0 0 0,1-1 0 0 0,0 1 0 0 0,-1-1 0 0 0,1 0 0 0 0,0 0 0 0 0,-1 0 0 0 0,1 0 0 0 0,0-1 0 0 0,-1 1 0 0 0,1-1 0 0 0,0 0 0 0 0,-1 0-1 0 0,1 0 1 0 0,-1-1 0 0 0,0 1 0 0 0,1-1 0 0 0,1-2 24 0 0,99-75-2993 0 0,-86 62 1829 0 0,45-43-1275 0 0,-34 28 477 0 0</inkml:trace>
  <inkml:trace contextRef="#ctx0" brushRef="#br0" timeOffset="2608.734">1113 2299 7994 0 0,'5'73'7907'0'0,"-5"-15"-5845"0"0,2-57-2027 0 0,0 1 1 0 0,0-1 0 0 0,-1 0 0 0 0,1 0 0 0 0,0 0 0 0 0,0 0 0 0 0,0 0 0 0 0,1 0 0 0 0,-1 0 0 0 0,0 0 0 0 0,0-1-1 0 0,0 1 1 0 0,1-1 0 0 0,-1 0 0 0 0,0 0 0 0 0,0 0 0 0 0,1 0 0 0 0,-1 0 0 0 0,0 0 0 0 0,0 0 0 0 0,1-1 0 0 0,-1 1 0 0 0,0-1-1 0 0,0 0 1 0 0,0 0 0 0 0,0 1 0 0 0,0-1 0 0 0,0-1 0 0 0,0 1 0 0 0,0 0 0 0 0,0 0 0 0 0,0-1 0 0 0,0 1 0 0 0,-1-1 0 0 0,1 1-1 0 0,-1-1 1 0 0,1 0 0 0 0,-1 0 0 0 0,0 0 0 0 0,0 0 0 0 0,1 0 0 0 0,-1 0 0 0 0,0-1-36 0 0,16-22-113 0 0,-2 0 0 0 0,0-2 1 0 0,-2 0-1 0 0,-1-1 0 0 0,-1 0 0 0 0,-1 0 1 0 0,-2-1-1 0 0,-1 0 0 0 0,-1-1 0 0 0,-2 0 1 0 0,1-15 112 0 0,-3 29-214 0 0,-1-1 0 0 0,-1 0 1 0 0,0 0-1 0 0,-1 1 0 0 0,0-1 1 0 0,-2 0-1 0 0,0 1 0 0 0,-1 0 0 0 0,-3-10 214 0 0,6 24-4 0 0,0 0-1 0 0,0 0 0 0 0,0 0 1 0 0,-1 0-1 0 0,1 0 0 0 0,0 0 1 0 0,-1 1-1 0 0,1-1 0 0 0,-1 0 1 0 0,0 1-1 0 0,1-1 0 0 0,-1 1 0 0 0,0 0 1 0 0,0-1-1 0 0,0 1 0 0 0,0 0 1 0 0,0 0-1 0 0,0 0 0 0 0,0 1 1 0 0,-1-1-1 0 0,1 0 0 0 0,0 1 0 0 0,0-1 1 0 0,-1 1-1 0 0,1 0 0 0 0,0 0 1 0 0,-1 0-1 0 0,1 0 0 0 0,0 0 1 0 0,0 0-1 0 0,-1 1 0 0 0,1-1 0 0 0,0 1 1 0 0,0 0-1 0 0,0-1 0 0 0,-1 1 1 0 0,1 0-1 0 0,0 0 0 0 0,0 0 1 0 0,0 1-1 0 0,1-1 0 0 0,-1 0 1 0 0,0 1-1 0 0,0 0 5 0 0,-79 69 285 0 0,57-44-100 0 0,2 1 0 0 0,1 1 0 0 0,1 1 0 0 0,2 1 0 0 0,1 0 0 0 0,1 1-1 0 0,2 1 1 0 0,1 0 0 0 0,2 1 0 0 0,1 1 0 0 0,-2 19-185 0 0,11-51-6 0 0,0 1 1 0 0,0-1 0 0 0,0 1-1 0 0,0-1 1 0 0,1 1-1 0 0,0-1 1 0 0,0 1-1 0 0,0-1 1 0 0,0 1-1 0 0,0-1 1 0 0,1 1-1 0 0,-1-1 1 0 0,1 1-1 0 0,0-1 1 0 0,0 0 0 0 0,0 1-1 0 0,1-1 1 0 0,-1 0-1 0 0,1 0 1 0 0,0 0-1 0 0,-1 0 1 0 0,1 0-1 0 0,1 0 1 0 0,-1-1-1 0 0,0 1 1 0 0,1 0-1 0 0,-1-1 1 0 0,1 0-1 0 0,0 0 1 0 0,0 0 0 0 0,0 0-1 0 0,0 0 1 0 0,0-1-1 0 0,0 1 1 0 0,0-1-1 0 0,1 0 1 0 0,-1 0-1 0 0,1 0 1 0 0,-1 0-1 0 0,0 0 1 0 0,4-1 5 0 0,12-3-144 0 0,-1-2 0 0 0,0 0 0 0 0,0-1 0 0 0,0-1 0 0 0,-1 0 0 0 0,0-1 1 0 0,0-1-1 0 0,-1-1 0 0 0,-1 0 0 0 0,1-2 0 0 0,11-10 144 0 0,34-13-57 0 0,-49 50 474 0 0,55 156 545 0 0,-65-168-934 0 0,18 3 148 0 0,47-80-260 0 0,-11-33-394 0 0,66-99-790 0 0,-121 204 1277 0 0,0 0 1 0 0,0 1-1 0 0,0-1 1 0 0,1 0-1 0 0,-1 1 0 0 0,0-1 1 0 0,1 1-1 0 0,-1-1 1 0 0,1 1-1 0 0,-1-1 0 0 0,1 1 1 0 0,0 0-1 0 0,0 0 1 0 0,-1 0-1 0 0,1 0 1 0 0,0 0-1 0 0,0 1 0 0 0,0-1 1 0 0,0 0-1 0 0,0 1 1 0 0,0-1-1 0 0,0 1 1 0 0,0 0-1 0 0,0 0 0 0 0,0 0 1 0 0,0 0-1 0 0,1 0 1 0 0,-1 0-1 0 0,0 0 1 0 0,0 1-1 0 0,0-1 0 0 0,0 1 1 0 0,0-1-1 0 0,0 1 1 0 0,-1 0-1 0 0,1 0 1 0 0,0 0-1 0 0,0 0 0 0 0,0 0 1 0 0,-1 0-1 0 0,1 1 1 0 0,-1-1-1 0 0,1 1 0 0 0,-1-1 1 0 0,1 1-1 0 0,-1-1 1 0 0,0 1-1 0 0,0 0 1 0 0,1-1-1 0 0,-1 1 0 0 0,-1 0 1 0 0,1 0-1 0 0,0 0 1 0 0,0 0-1 0 0,-1 0 1 0 0,1 0-1 0 0,-1 0 0 0 0,1 0 1 0 0,-1 0-1 0 0,0 0-9 0 0,66 280 1077 0 0,-65-279-1121 0 0,-1-1 0 0 0,1 1 1 0 0,0-1-1 0 0,1 0 0 0 0,-1 0 1 0 0,0 1-1 0 0,1-1 0 0 0,-1 0 1 0 0,1 0-1 0 0,0 0 0 0 0,-1-1 1 0 0,1 1-1 0 0,0 0 1 0 0,0-1-1 0 0,0 1 0 0 0,0-1 1 0 0,1 1-1 0 0,-1-1 0 0 0,0 0 1 0 0,1 0-1 0 0,-1 0 0 0 0,0 0 1 0 0,1-1-1 0 0,-1 1 1 0 0,1-1-1 0 0,-1 1 0 0 0,1-1 1 0 0,-1 0-1 0 0,1 0 0 0 0,0 0 1 0 0,-1 0-1 0 0,1-1 0 0 0,-1 1 1 0 0,1 0-1 0 0,-1-1 0 0 0,1 0 1 0 0,-1 0-1 0 0,0 0 1 0 0,1 0-1 0 0,-1 0 0 0 0,0 0 1 0 0,0 0-1 0 0,0-1 0 0 0,0 1 1 0 0,0-1-1 0 0,0 0 0 0 0,0 0 1 0 0,0 1-1 0 0,0-1 1 0 0,-1 0-1 0 0,1 0 0 0 0,-1-1 1 0 0,0 1-1 0 0,1-2 44 0 0,94-131-8050 0 0,-83 114 6359 0 0</inkml:trace>
  <inkml:trace contextRef="#ctx0" brushRef="#br0" timeOffset="3382.87">2206 2051 5761 0 0,'-35'129'7891'0'0,"-28"137"-3196"0"0,61-243-4803 0 0,127-201-2196 0 0,-116 166 2120 0 0,-5 3 94 0 0,1 1 0 0 0,1 0 0 0 0,-1 0 0 0 0,1 1 0 0 0,1-1 0 0 0,-1 1 0 0 0,1 1 0 0 0,0-1 0 0 0,1 1 0 0 0,0 0 0 0 0,0 1 0 0 0,4-2 90 0 0,-11 6 28 0 0,1 1 1 0 0,-1 0-1 0 0,1 0 0 0 0,0 0 1 0 0,-1 0-1 0 0,1 0 0 0 0,-1 0 1 0 0,1 0-1 0 0,-1 0 0 0 0,1 1 0 0 0,0-1 1 0 0,-1 0-1 0 0,1 1 0 0 0,-1 0 1 0 0,1-1-1 0 0,-1 1 0 0 0,0 0 1 0 0,1 0-1 0 0,-1 0 0 0 0,0-1 0 0 0,1 1 1 0 0,-1 1-1 0 0,0-1 0 0 0,0 0 1 0 0,0 0-1 0 0,0 0 0 0 0,0 1 1 0 0,0-1-1 0 0,0 0 0 0 0,-1 1 0 0 0,1-1 1 0 0,0 1-1 0 0,-1-1 0 0 0,1 1 1 0 0,-1-1-1 0 0,1 1 0 0 0,-1-1 1 0 0,0 1-29 0 0,15 73 1144 0 0,-13-59-951 0 0,-3-13-196 0 0,1 0 1 0 0,0 0-1 0 0,-1 0 1 0 0,1 0-1 0 0,0 0 1 0 0,1 0 0 0 0,-1 0-1 0 0,0 0 1 0 0,1 0-1 0 0,0 0 1 0 0,0 0-1 0 0,0 0 1 0 0,0 0 0 0 0,0 0-1 0 0,0 0 1 0 0,1-1-1 0 0,0 1 1 0 0,-1-1-1 0 0,1 1 1 0 0,0-1 0 0 0,0 1-1 0 0,0-1 1 0 0,0 0-1 0 0,1 0 1 0 0,-1 0-1 0 0,1 0 1 0 0,-1-1 0 0 0,1 1-1 0 0,-1-1 1 0 0,1 1-1 0 0,0-1 1 0 0,0 0-1 0 0,0 0 1 0 0,0 0 0 0 0,0 0-1 0 0,0-1 1 0 0,0 1-1 0 0,0-1 1 0 0,0 0-1 0 0,0 0 1 0 0,0 0 0 0 0,0 0-1 0 0,0-1 1 0 0,0 1-1 0 0,0-1 1 0 0,0 1-1 0 0,0-1 1 0 0,0 0 0 0 0,0 0-1 0 0,0-1 1 0 0,0 1 2 0 0,159-139-2424 0 0,-159 139 2443 0 0,-1-1 0 0 0,1 1-1 0 0,0 1 1 0 0,-1-1 0 0 0,1 0-1 0 0,0 1 1 0 0,-1-1-1 0 0,1 1 1 0 0,0 0 0 0 0,0 0-1 0 0,-1 0 1 0 0,1 0 0 0 0,0 0-1 0 0,-1 1 1 0 0,1-1-1 0 0,0 1 1 0 0,-1 0 0 0 0,1 0-1 0 0,0 0 1 0 0,-1 0 0 0 0,1 0-1 0 0,-1 0 1 0 0,0 1-1 0 0,1-1 1 0 0,-1 1 0 0 0,0 0-1 0 0,0 0 1 0 0,0-1 0 0 0,0 1-1 0 0,0 1 1 0 0,-1-1 0 0 0,1 0-1 0 0,-1 0 1 0 0,1 1-1 0 0,-1-1 1 0 0,0 0 0 0 0,0 1-1 0 0,0-1 1 0 0,0 1 0 0 0,0 0-1 0 0,0 0-18 0 0,45 46 405 0 0,-37-47-471 0 0,1 0 1 0 0,0-1-1 0 0,0 0 1 0 0,-1-1-1 0 0,1 0 0 0 0,0 0 1 0 0,0-1-1 0 0,-1-1 1 0 0,1 0-1 0 0,0 0 1 0 0,-1 0-1 0 0,0-1 1 0 0,1-1-1 0 0,-1 0 1 0 0,-1 0-1 0 0,1-1 1 0 0,0 0-1 0 0,-1 0 0 0 0,0-1 1 0 0,0 0-1 0 0,2-3 66 0 0,64-33-1030 0 0,-66 40 1108 0 0,1-1 1 0 0,-1 2 0 0 0,1-1 0 0 0,-1 1 0 0 0,1 0 0 0 0,-1 1 0 0 0,1 0 0 0 0,0 0-1 0 0,-1 1 1 0 0,1 0 0 0 0,-1 1 0 0 0,1 0 0 0 0,-1 0 0 0 0,0 1 0 0 0,0 0 0 0 0,0 0 0 0 0,0 1-1 0 0,0 0 1 0 0,-1 0 0 0 0,0 1 0 0 0,0 0 0 0 0,0 0 0 0 0,1 2-79 0 0,19 9 471 0 0,-20-12-422 0 0,0 0 0 0 0,1 0 0 0 0,-1 0 0 0 0,1-1 0 0 0,0-1 0 0 0,0 1 0 0 0,0-1 0 0 0,0-1 0 0 0,1 0 0 0 0,-1 0 0 0 0,0 0 0 0 0,1-1 0 0 0,-1 0 0 0 0,0-1 0 0 0,1 0 1 0 0,-1 0-1 0 0,0 0 0 0 0,0-1 0 0 0,0-1 0 0 0,0 1 0 0 0,0-1 0 0 0,0-1 0 0 0,-1 0 0 0 0,0 0 0 0 0,1 0 0 0 0,-2-1 0 0 0,1 1 0 0 0,3-4-49 0 0,122-137 81 0 0,-131 144-28 0 0,-1 1 33 0 0,0 0 34 0 0,9 82 509 0 0,-13-25-147 0 0,-4 0-1 0 0,-1 0 0 0 0,-3 0 1 0 0,-3-1-1 0 0,-2-1 1 0 0,-3-1-1 0 0,-1 0 1 0 0,-27 44-482 0 0,41-87 13 0 0,-1-1 0 0 0,0 0 0 0 0,0 0 0 0 0,-1-1 1 0 0,0 0-1 0 0,-1-1 0 0 0,0 0 0 0 0,0 0 0 0 0,-1-1 1 0 0,0-1-1 0 0,0 0 0 0 0,-1 0 0 0 0,1-1 0 0 0,-1 0 1 0 0,-10 2-14 0 0,14-5-226 0 0,0 0 1 0 0,-1-1 0 0 0,1 0-1 0 0,-1 0 1 0 0,1 0 0 0 0,-1-1-1 0 0,1-1 1 0 0,-1 0 0 0 0,1 0-1 0 0,-1 0 1 0 0,1-1 0 0 0,0 0-1 0 0,0-1 1 0 0,0 0 0 0 0,-5-2 225 0 0,-47-66-6092 0 0,50 45 3983 0 0</inkml:trace>
  <inkml:trace contextRef="#ctx0" brushRef="#br0" timeOffset="3552.811">3116 1858 11074 0 0,'-9'-14'4193'0'0,"-1"3"-3193"0"0,0 1-871 0 0,2 5-210 0 0,3 5-151 0 0,3 0-264 0 0,2 0-352 0 0,0 0-768 0 0,0 0 1168 0 0,0 0-785 0 0,18 48-375 0 0</inkml:trace>
  <inkml:trace contextRef="#ctx0" brushRef="#br0" timeOffset="4295.896">1460 3280 4033 0 0,'-10'-13'6492'0'0,"-20"-15"-3775"0"0,-11-1-2440 0 0,37 27-196 0 0,0 1 0 0 0,0 0 0 0 0,0 0 0 0 0,0 1 1 0 0,0-1-1 0 0,0 1 0 0 0,0 0 0 0 0,0 0 0 0 0,0 0 0 0 0,-1 1 0 0 0,1-1 1 0 0,0 1-1 0 0,0 0 0 0 0,0 0 0 0 0,0 1 0 0 0,1-1 0 0 0,-1 1 0 0 0,0-1 1 0 0,1 1-1 0 0,-1 1 0 0 0,1-1 0 0 0,-1 0 0 0 0,1 1 0 0 0,0 0 0 0 0,0-1 0 0 0,0 1 1 0 0,0 1-1 0 0,1-1 0 0 0,-1 0 0 0 0,1 1 0 0 0,0-1 0 0 0,0 1 0 0 0,0-1 1 0 0,0 1-1 0 0,1 0 0 0 0,0 0 0 0 0,-1 0 0 0 0,1 0 0 0 0,1 0 0 0 0,-1 0 1 0 0,1 0-1 0 0,-1 0 0 0 0,1 0 0 0 0,0 2-81 0 0,-15 198 2268 0 0,15 60-879 0 0,-19-174-1268 0 0,15-86-156 0 0,0 0 0 0 0,-1 0 1 0 0,1 0-1 0 0,-1-1 0 0 0,0 0 0 0 0,0 0 0 0 0,-1 0 0 0 0,1 0 0 0 0,0-1 0 0 0,-1 0 1 0 0,0 0-1 0 0,1 0 0 0 0,-1-1 0 0 0,0 0 0 0 0,0 0 0 0 0,0 0 0 0 0,0-1 0 0 0,0 0 1 0 0,0 0-1 0 0,0 0 0 0 0,-2-1 35 0 0,5 1-23 0 0,-15 0-182 0 0,6 2-136 0 0,0-1-1 0 0,0-1 1 0 0,0 0 0 0 0,-1-1 0 0 0,1 0 0 0 0,0 0 0 0 0,0-2 0 0 0,0 1-1 0 0,1-2 1 0 0,-1 0 0 0 0,-4-2 341 0 0,15 3-229 0 0,-1 0 1 0 0,1 0-1 0 0,0-1 0 0 0,0 1 1 0 0,0 0-1 0 0,0-1 0 0 0,1 1 0 0 0,-1-1 1 0 0,1 1-1 0 0,0-1 0 0 0,0 0 1 0 0,0 1-1 0 0,1-1 0 0 0,-1 1 0 0 0,1-1 1 0 0,0 1-1 0 0,0 0 0 0 0,0-1 1 0 0,0 1-1 0 0,1 0 0 0 0,-1-1 1 0 0,1 1-1 0 0,0 0 0 0 0,0 0 0 0 0,0 0 229 0 0,-2 2-28 0 0,13-27-1234 0 0,2-3-218 0 0</inkml:trace>
  <inkml:trace contextRef="#ctx0" brushRef="#br0" timeOffset="4546.004">1606 2901 3865 0 0,'34'30'4034'0'0,"-6"43"-2497"0"0,-26-65-1283 0 0,17 72 820 0 0,-3 1 1 0 0,-3 0-1 0 0,-4 2 0 0 0,-4-1 0 0 0,-3 0 0 0 0,-7 57-1074 0 0,3-118 124 0 0,0-11-93 0 0,1 0-1 0 0,0-1 1 0 0,0 1 0 0 0,1 0 0 0 0,0 0 0 0 0,1 0-1 0 0,0 0 1 0 0,0-1 0 0 0,1 1 0 0 0,0 0 0 0 0,1-1-1 0 0,0 0 1 0 0,1 1 0 0 0,0-1 0 0 0,2 3-31 0 0,0-9-218 0 0,0-1 0 0 0,1 1-1 0 0,-1-1 1 0 0,1 0 0 0 0,-1-1 0 0 0,1 0 0 0 0,0 0-1 0 0,-1 0 1 0 0,1-1 0 0 0,0 0 0 0 0,0 0 0 0 0,-1 0-1 0 0,1-1 1 0 0,0 0 0 0 0,0-1 0 0 0,-1 1 0 0 0,1-1-1 0 0,-1-1 1 0 0,0 1 0 0 0,0-1 0 0 0,0 0 0 0 0,0 0 0 0 0,2-2 218 0 0,20-8-1351 0 0,-10 1-511 0 0</inkml:trace>
  <inkml:trace contextRef="#ctx0" brushRef="#br0" timeOffset="4795.286">1593 3293 9330 0 0,'5'13'5672'0'0,"75"9"-5087"0"0,137-10-1024 0 0,-74-27-2953 0 0,4-8-3398 0 0,-120 19 5329 0 0</inkml:trace>
  <inkml:trace contextRef="#ctx0" brushRef="#br0" timeOffset="5027.858">2285 3381 2449 0 0,'-18'134'11975'0'0,"18"-133"-11948"0"0,0-1 28 0 0,1-1 0 0 0,-1 1 0 0 0,0 0 1 0 0,1-1-1 0 0,-1 1 0 0 0,0 0 0 0 0,1-1 1 0 0,-1 1-1 0 0,1 0 0 0 0,-1 0 0 0 0,1-1 1 0 0,-1 1-1 0 0,0 0 0 0 0,1 0 0 0 0,-1 0 1 0 0,1-1-1 0 0,-1 1 0 0 0,1 0 1 0 0,-1 0-1 0 0,1 0 0 0 0,-1 0 0 0 0,1 0 1 0 0,-1 0-1 0 0,1 0 0 0 0,-1 0 0 0 0,1 0 1 0 0,-1 0-1 0 0,1 1 0 0 0,-1-1 0 0 0,1 0 1 0 0,-1 0-1 0 0,1 0 0 0 0,-1 1 0 0 0,1-1 1 0 0,-1 0-1 0 0,1 0 0 0 0,-1 1 0 0 0,0-1 1 0 0,1 0-1 0 0,-1 1 0 0 0,0-1 0 0 0,1 0 1 0 0,-1 1-1 0 0,0-1 0 0 0,1 1 0 0 0,-1-1 1 0 0,0 1-1 0 0,0-1 0 0 0,1 1 1 0 0,-1-1-1 0 0,0 0 0 0 0,0 1 0 0 0,0-1 1 0 0,0 1-1 0 0,0-1 0 0 0,0 1-55 0 0,93-97 185 0 0,-86 84-200 0 0,3-3-101 0 0,0-1 1 0 0,0 0-1 0 0,-2-1 1 0 0,0 0-1 0 0,-1 0 1 0 0,-1 0-1 0 0,0-1 1 0 0,-1 0-1 0 0,-1-1 1 0 0,-1 1-1 0 0,-1 0 1 0 0,1-13 115 0 0,-4 31 4 0 0,0-1 0 0 0,0 0 0 0 0,0 0 0 0 0,0 1-1 0 0,0-1 1 0 0,0 0 0 0 0,0 1 0 0 0,0-1 0 0 0,0 1 0 0 0,0 0 0 0 0,0-1 0 0 0,0 1 0 0 0,0 0 0 0 0,0-1 0 0 0,0 1 0 0 0,0 0 0 0 0,0 0-1 0 0,0 0 1 0 0,0 0 0 0 0,-1 0 0 0 0,1 0 0 0 0,0 0 0 0 0,0 0 0 0 0,0 1 0 0 0,0-1 0 0 0,0 0 0 0 0,0 1 0 0 0,0-1 0 0 0,0 1 0 0 0,0-1-1 0 0,0 1 1 0 0,0-1 0 0 0,0 1 0 0 0,0 0 0 0 0,0-1 0 0 0,0 1 0 0 0,1 0 0 0 0,-1 0 0 0 0,0 0 0 0 0,0 0 0 0 0,1 0 0 0 0,-1-1 0 0 0,1 1-1 0 0,-1 0 1 0 0,1 0 0 0 0,-1 1 0 0 0,1-1 0 0 0,0 0 0 0 0,-1 1-4 0 0,-1-1-9 0 0,-12 17 164 0 0,0-1 0 0 0,0 2 1 0 0,2 0-1 0 0,0 0 1 0 0,2 1-1 0 0,0 1 1 0 0,1 0-1 0 0,1 0 1 0 0,-5 21-156 0 0,-5 9 400 0 0,16-47-372 0 0,-7 15 152 0 0,1 1-1 0 0,0 0 1 0 0,2 0 0 0 0,0 1-1 0 0,1 0 1 0 0,2 0 0 0 0,0 0-1 0 0,1 1 1 0 0,1-1 0 0 0,0 1-1 0 0,2-1 1 0 0,4 21-180 0 0,-4-38-21 0 0,1 0 1 0 0,0 0-1 0 0,1 0 1 0 0,-1 0-1 0 0,1 0 0 0 0,0-1 1 0 0,0 1-1 0 0,0-1 1 0 0,0 0-1 0 0,0 0 0 0 0,1 0 1 0 0,-1 0-1 0 0,1-1 1 0 0,0 1-1 0 0,0-1 1 0 0,0 0-1 0 0,0 0 0 0 0,0-1 1 0 0,0 1-1 0 0,1-1 1 0 0,-1 0-1 0 0,0 0 0 0 0,1 0 1 0 0,-1 0-1 0 0,1-1 1 0 0,4 0 20 0 0,120-10-3264 0 0,8-23-1071 0 0,-87 18 2376 0 0</inkml:trace>
  <inkml:trace contextRef="#ctx0" brushRef="#br0" timeOffset="5275.899">2943 4011 10786 0 0,'-46'71'6075'0'0,"31"-53"-5538"0"0,-1-1-1 0 0,-1-1 1 0 0,0-1-1 0 0,-1 0 1 0 0,0-1-1 0 0,-1-1 0 0 0,-14 7-536 0 0,26-34-294 0 0,27-133-1575 0 0,1 63 794 0 0,-12 40 837 0 0,1 1 0 0 0,2 0-1 0 0,2 1 1 0 0,2 1 0 0 0,2 0 0 0 0,1 1 0 0 0,3 1 0 0 0,24-36 238 0 0,-44 73 29 0 0,-1-1 1 0 0,1 1-1 0 0,0-1 1 0 0,0 1 0 0 0,0 0-1 0 0,0 0 1 0 0,0 0-1 0 0,0 0 1 0 0,0 0 0 0 0,1 0-1 0 0,-1 1 1 0 0,1-1-1 0 0,0 1 1 0 0,-1-1 0 0 0,1 1-1 0 0,0 0 1 0 0,0 0-1 0 0,-1 1 1 0 0,1-1-1 0 0,0 0 1 0 0,0 1 0 0 0,0 0-1 0 0,0-1 1 0 0,0 1-1 0 0,0 1 1 0 0,0-1 0 0 0,0 0-1 0 0,0 1 1 0 0,0-1-1 0 0,0 1 1 0 0,0 0 0 0 0,-1 0-1 0 0,1 0 1 0 0,0 0-1 0 0,-1 0 1 0 0,1 1 0 0 0,1 1-30 0 0,5 6 162 0 0,0 0 1 0 0,-1 1 0 0 0,-1 0 0 0 0,0 0 0 0 0,0 1 0 0 0,-1 0 0 0 0,0 0 0 0 0,-1 0 0 0 0,0 1 0 0 0,-1 0 0 0 0,0-1-1 0 0,-1 2 1 0 0,0-1 0 0 0,-1 0 0 0 0,-1 1 0 0 0,0-1 0 0 0,0 1 0 0 0,-1-1 0 0 0,-2 9-163 0 0,0-14-2 0 0,0-1 1 0 0,0 0-1 0 0,-1 0 0 0 0,0 0 1 0 0,0 0-1 0 0,0 0 0 0 0,-1-1 1 0 0,0 1-1 0 0,0-1 0 0 0,0 0 1 0 0,-1-1-1 0 0,0 1 0 0 0,0-1 1 0 0,0 1-1 0 0,0-2 0 0 0,-1 1 1 0 0,1 0-1 0 0,-1-1 0 0 0,0 0 1 0 0,0-1-1 0 0,0 1 0 0 0,0-1 1 0 0,-1 0-1 0 0,1-1 0 0 0,-1 1 1 0 0,1-1-1 0 0,-1-1 0 0 0,1 1 1 0 0,-1-1-1 0 0,0 0 1 0 0,1-1-1 0 0,-1 1 0 0 0,-6-3 2 0 0,12 3-139 0 0,0 0 0 0 0,0 0 1 0 0,0 0-1 0 0,0 0 0 0 0,0 0 0 0 0,-1-1 0 0 0,1 1 0 0 0,0-1 0 0 0,0 1 0 0 0,0-1 0 0 0,0 1 1 0 0,0-1-1 0 0,0 1 0 0 0,0-1 0 0 0,1 0 0 0 0,-1 0 0 0 0,0 1 0 0 0,0-1 0 0 0,0 0 0 0 0,1 0 0 0 0,-1 0 1 0 0,0 0-1 0 0,1 0 0 0 0,-1 0 0 0 0,1 0 0 0 0,-1 0 0 0 0,1 0 0 0 0,-1 0 0 0 0,1 0 0 0 0,0 0 1 0 0,0 0-1 0 0,-1-1 0 0 0,1 1 0 0 0,0 0 0 0 0,0 0 0 0 0,0 0 0 0 0,0 0 0 0 0,1 0 0 0 0,-1-1 1 0 0,0 1-1 0 0,0 0 0 0 0,1 0 0 0 0,-1 0 0 0 0,0 0 0 0 0,1 0 0 0 0,-1 0 0 0 0,1 0 0 0 0,0-1 139 0 0,9-8-2251 0 0</inkml:trace>
  <inkml:trace contextRef="#ctx0" brushRef="#br0" timeOffset="5538.749">3451 3775 7826 0 0,'18'-5'2920'0'0,"-4"0"-3576"0"0,-7-2 576 0 0,3-3-288 0 0,-4 0-856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41:53.510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1" units="cm"/>
      <inkml:brushProperty name="height" value="0.1" units="cm"/>
      <inkml:brushProperty name="color" value="#008C3A"/>
    </inkml:brush>
    <inkml:brush xml:id="br2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26494 1375 7882 0 0,'88'-23'4150'0'0,"27"-46"-3441"0"0,-98 53-677 0 0,1-1 0 0 0,-2-1 0 0 0,-1 0 0 0 0,0-1 0 0 0,-1-1 0 0 0,-1 0 0 0 0,-1-1 0 0 0,0 0 0 0 0,-2-1 0 0 0,-1-1 0 0 0,0 1-1 0 0,-2-1 1 0 0,-1 0 0 0 0,0-1 0 0 0,-2 0 0 0 0,0-7-32 0 0,-3 29 39 0 0,0-1 0 0 0,-1 0 0 0 0,1 0 0 0 0,0 0 0 0 0,-1 0 0 0 0,0 0 0 0 0,0 0 0 0 0,0 0 0 0 0,0 0 0 0 0,0 0 0 0 0,-1 0 0 0 0,1 0 0 0 0,-1 0 0 0 0,0 1 0 0 0,0-1 0 0 0,0 0 0 0 0,0 0 0 0 0,0 1 0 0 0,-1-1 0 0 0,1 0 0 0 0,-1 1 0 0 0,1-1 0 0 0,-1 1 0 0 0,0 0 0 0 0,0 0 0 0 0,0 0 0 0 0,-1 0 0 0 0,1 0 0 0 0,0 0 0 0 0,-1 0 0 0 0,1 1 0 0 0,-1-1 0 0 0,1 1 0 0 0,-1 0 0 0 0,0-1 0 0 0,0 1 0 0 0,0 1 0 0 0,0-1 1 0 0,1 0-1 0 0,-4 0-40 0 0,-9 9 104 0 0,0 0 0 0 0,0 0-1 0 0,1 1 1 0 0,0 1-1 0 0,0 0 1 0 0,1 1-1 0 0,1 1 1 0 0,0 0-1 0 0,1 0 1 0 0,0 1 0 0 0,0 1-1 0 0,2 0 1 0 0,0 0-1 0 0,0 1 1 0 0,1 0-1 0 0,1 0 1 0 0,1 1-1 0 0,0 0 1 0 0,-3 14-103 0 0,-7 7 29 0 0,2 1 0 0 0,2 1 0 0 0,1 1 0 0 0,1-1 0 0 0,3 2 0 0 0,1-1 0 0 0,2 1-29 0 0,3-36-1 0 0,1 0 1 0 0,-1 0-1 0 0,1 0 1 0 0,-1 0-1 0 0,1 0 1 0 0,1 0 0 0 0,-1 0-1 0 0,1 1 1 0 0,0-1-1 0 0,0-1 1 0 0,0 1-1 0 0,1 0 1 0 0,0 0-1 0 0,0 0 1 0 0,0-1 0 0 0,1 1-1 0 0,-1-1 1 0 0,1 0-1 0 0,0 1 1 0 0,0-1-1 0 0,0 0 1 0 0,1-1-1 0 0,0 1 1 0 0,-1-1-1 0 0,1 0 1 0 0,0 1 0 0 0,1-2-1 0 0,-1 1 1 0 0,0 0-1 0 0,1-1 1 0 0,0 0-1 0 0,-1 0 1 0 0,1 0-1 0 0,0-1 1 0 0,0 0 0 0 0,3 1 0 0 0,11-4-1 0 0,0 0 0 0 0,0-2 0 0 0,0 0 0 0 0,-1-1 0 0 0,0-1 0 0 0,0 0 0 0 0,0-2 0 0 0,-1 0 1 0 0,0-1-1 0 0,0 0 0 0 0,-1-2 0 0 0,13-10 1 0 0,65-35-216 0 0,-93 55 131 0 0,1 0-1 0 0,0 0 1 0 0,-1 0 0 0 0,1 1-1 0 0,0-1 1 0 0,0 0-1 0 0,0 1 1 0 0,0-1 0 0 0,0 1-1 0 0,-1 0 1 0 0,1-1 0 0 0,0 1-1 0 0,0 0 1 0 0,0 0 0 0 0,0 0-1 0 0,0 1 1 0 0,0-1 0 0 0,0 0-1 0 0,0 1 1 0 0,0-1 0 0 0,0 1-1 0 0,-1 0 1 0 0,1 0-1 0 0,0-1 1 0 0,0 1 0 0 0,-1 0-1 0 0,1 0 1 0 0,-1 1 0 0 0,1-1-1 0 0,-1 0 1 0 0,1 0 0 0 0,-1 1-1 0 0,0-1 1 0 0,1 1 0 0 0,-1-1-1 0 0,0 1 1 0 0,0 0 0 0 0,0-1-1 0 0,0 1 1 0 0,-1 0-1 0 0,1 0 86 0 0,9 11-1804 0 0,18 5-2214 0 0,-15-14 2284 0 0</inkml:trace>
  <inkml:trace contextRef="#ctx0" brushRef="#br0" timeOffset="249.508">27450 917 9506 0 0,'-3'-9'7146'0'0,"47"299"-5996"0"0,-39-270-1171 0 0,1 0 1 0 0,1 0-1 0 0,1-1 1 0 0,1 0-1 0 0,0 0 0 0 0,1-1 1 0 0,1-1-1 0 0,1 1 1 0 0,1-2-1 0 0,0 0 1 0 0,1 0-1 0 0,1-1 0 0 0,7 5 21 0 0,-13-14-266 0 0,0-1-1 0 0,0-1 1 0 0,0 1-1 0 0,1-2 0 0 0,-1 1 1 0 0,1-1-1 0 0,0-1 0 0 0,0 1 1 0 0,0-2-1 0 0,0 0 0 0 0,0 0 1 0 0,0 0-1 0 0,1-1 1 0 0,-1-1-1 0 0,0 0 0 0 0,0 0 1 0 0,0-1-1 0 0,0 0 0 0 0,0-1 1 0 0,0 0-1 0 0,-1-1 0 0 0,1 0 1 0 0,-1 0-1 0 0,0-1 1 0 0,0 0-1 0 0,-1-1 0 0 0,1 0 1 0 0,-1 0-1 0 0,-1 0 0 0 0,6-6 267 0 0,32-25-1877 0 0</inkml:trace>
  <inkml:trace contextRef="#ctx0" brushRef="#br0" timeOffset="497.715">28161 949 5321 0 0,'1'-3'192'0'0,"-1"1"1"0"0,0-1-1 0 0,1 0 0 0 0,-1 0 0 0 0,0 1 1 0 0,-1-1-1 0 0,1 0 0 0 0,0 1 0 0 0,-1-1 1 0 0,1 0-1 0 0,-1 1 0 0 0,0-1 0 0 0,0 1 1 0 0,0-1-1 0 0,0 1 0 0 0,0-1 0 0 0,-1 1 1 0 0,1 0-1 0 0,-1 0 0 0 0,0 0 0 0 0,1 0 1 0 0,-1 0-1 0 0,0 0 0 0 0,0 0 0 0 0,0 0 1 0 0,0 1-1 0 0,-1-1 0 0 0,1 1 0 0 0,0-1 1 0 0,-1 1-1 0 0,1 0 0 0 0,-1 0 0 0 0,1 0 1 0 0,-1 0-1 0 0,1 1 0 0 0,-1-1 0 0 0,0 1 1 0 0,1-1-1 0 0,-1 1 0 0 0,0 0 0 0 0,1 0 1 0 0,-1 0-1 0 0,0 1 0 0 0,1-1 0 0 0,-1 0 1 0 0,0 1-1 0 0,1 0 0 0 0,-1 0 0 0 0,1 0 1 0 0,-1 0-1 0 0,0 0-192 0 0,-159 117 1627 0 0,36-1-1885 0 0,5 5-1 0 0,-15 28 259 0 0,-15 15-2945 0 0,75-90 923 0 0,40-39 363 0 0</inkml:trace>
  <inkml:trace contextRef="#ctx0" brushRef="#br0" timeOffset="868.749">27359 1692 6209 0 0,'45'58'6705'0'0,"-26"63"-4630"0"0,-16-88-1513 0 0,24 312 300 0 0,-8-273-754 0 0,6-108-89 0 0,56-338 11 0 0,-54 251-17 0 0,5 2 0 0 0,5 1-1 0 0,6 2 1 0 0,25-42-13 0 0,-56 135 21 0 0,1 0 0 0 0,1 2 0 0 0,1-1 1 0 0,1 2-1 0 0,1 0 0 0 0,1 1 0 0 0,0 1 0 0 0,2 0 1 0 0,9-5-22 0 0,-25 22-2 0 0,-1 0 1 0 0,0 1 0 0 0,1 0 0 0 0,0 0 0 0 0,-1 0 0 0 0,1 0-1 0 0,0 0 1 0 0,0 1 0 0 0,0 0 0 0 0,0 0 0 0 0,0 0 0 0 0,0 0-1 0 0,0 0 1 0 0,1 1 0 0 0,-1 0 0 0 0,0 0 0 0 0,0 0 0 0 0,1 1-1 0 0,-1-1 1 0 0,0 1 0 0 0,0 0 0 0 0,0 0 0 0 0,0 0 0 0 0,0 1-1 0 0,0-1 1 0 0,0 1 0 0 0,-1 0 0 0 0,1 0 0 0 0,0 0 0 0 0,-1 1-1 0 0,0-1 1 0 0,2 2 1 0 0,6 9-61 0 0,0 1-1 0 0,-1-1 0 0 0,-1 2 1 0 0,0-1-1 0 0,-1 1 1 0 0,-1 0-1 0 0,0 1 0 0 0,-1 0 1 0 0,-1 0-1 0 0,0 1 62 0 0,0-9-40 0 0,0 1 0 0 0,-1 0-1 0 0,0 1 1 0 0,-1-1 0 0 0,0 1 0 0 0,-1-1 0 0 0,1 1-1 0 0,-2 0 1 0 0,1 0 0 0 0,-2 0 0 0 0,1 0 0 0 0,-1 0-1 0 0,-1-1 1 0 0,0 1 0 0 0,0 0 0 0 0,-1 0-1 0 0,0 0 1 0 0,-1-1 0 0 0,0 1 0 0 0,0-1 0 0 0,-1 0-1 0 0,0 0 1 0 0,-1 0 0 0 0,0 0 0 0 0,0-1 0 0 0,-2 1 40 0 0,3-6 119 0 0,0-1 0 0 0,0 1 0 0 0,0-1 0 0 0,0 0 0 0 0,0-1 1 0 0,-1 1-1 0 0,1-1 0 0 0,-1 0 0 0 0,1 0 0 0 0,-1 0 1 0 0,1 0-1 0 0,-1-1 0 0 0,0 0 0 0 0,1 0 0 0 0,-1 0 0 0 0,1-1 1 0 0,-1 0-1 0 0,0 1 0 0 0,-2-2-119 0 0,40 0 289 0 0,-11 6-296 0 0,-6 0 1 0 0,1-1-1 0 0,-1 0 0 0 0,0-1 0 0 0,1-1 1 0 0,-1-1-1 0 0,1 0 0 0 0,0-1 0 0 0,-1-1 1 0 0,0 0-1 0 0,1-2 0 0 0,11-3 7 0 0,-11 0 15 0 0,0-1 0 0 0,-1 0-1 0 0,0-2 1 0 0,-1 1 0 0 0,0-2 0 0 0,0 0-1 0 0,-1-1 1 0 0,-1 0 0 0 0,0-1 0 0 0,0-1-1 0 0,-1 0 1 0 0,-1-1 0 0 0,-1 0 0 0 0,0 0-1 0 0,-1-1 1 0 0,0 0 0 0 0,0-4-15 0 0,-9 19 4 0 0,1 1 0 0 0,0-1 1 0 0,-1 1-1 0 0,1-1 0 0 0,-1 1 0 0 0,1-1 1 0 0,-1 1-1 0 0,0-1 0 0 0,1 0 0 0 0,-1 1 1 0 0,0-1-1 0 0,1 0 0 0 0,-1 1 1 0 0,0-1-1 0 0,0 0 0 0 0,1 0 0 0 0,-1 1 1 0 0,0-1-1 0 0,0 0 0 0 0,0 0 0 0 0,0 1 1 0 0,0-1-1 0 0,0 0 0 0 0,0 0 0 0 0,0 1 1 0 0,-1-1-1 0 0,1 0 0 0 0,0 1 0 0 0,0-1 1 0 0,0 0-1 0 0,-1 0 0 0 0,1 1 1 0 0,-1-1-1 0 0,1 0 0 0 0,0 1 0 0 0,-1-1 1 0 0,1 1-1 0 0,-1-1 0 0 0,1 1 0 0 0,-1-1 1 0 0,1 1-1 0 0,-1-1 0 0 0,0 1 0 0 0,1-1 1 0 0,-1 1-1 0 0,0 0 0 0 0,1-1 0 0 0,-1 1 1 0 0,0 0-1 0 0,1-1 0 0 0,-1 1 1 0 0,0 0-1 0 0,0 0 0 0 0,1 0 0 0 0,-1 0 1 0 0,0 0-1 0 0,0 0 0 0 0,1 0 0 0 0,-1 0 1 0 0,0 0-1 0 0,1 0 0 0 0,-1 0 0 0 0,0 0 1 0 0,0 1-1 0 0,1-1 0 0 0,-1 0-4 0 0,-5 5-6 0 0,0 0 1 0 0,1 0-1 0 0,0 0 0 0 0,0 0 0 0 0,0 1 0 0 0,1 0 0 0 0,0 0 0 0 0,0 0 1 0 0,0 0-1 0 0,1 1 0 0 0,0 0 0 0 0,0-1 0 0 0,-1 6 6 0 0,2-6-74 0 0,1 1 0 0 0,-1-1 0 0 0,2 0-1 0 0,-1 0 1 0 0,0 0 0 0 0,1 1 0 0 0,0-1 0 0 0,1 0-1 0 0,-1 0 1 0 0,1 1 0 0 0,0-1 0 0 0,1 0 0 0 0,0 0-1 0 0,0 0 1 0 0,0 0 0 0 0,0 0 0 0 0,1-1 0 0 0,0 1-1 0 0,0-1 1 0 0,1 0 0 0 0,-1 0 0 0 0,1 0 0 0 0,0 0-1 0 0,1 0 1 0 0,-1-1 0 0 0,1 0 0 0 0,0 0 0 0 0,0 0-1 0 0,0-1 1 0 0,0 1 0 0 0,1-1 0 0 0,-1 0 0 0 0,1-1-1 0 0,0 0 1 0 0,0 1 0 0 0,2-1 74 0 0,17 5-830 0 0,0 0 0 0 0,0-2 0 0 0,1 0 0 0 0,0-2 0 0 0,-1-1-1 0 0,1-1 1 0 0,8-2 830 0 0,20 2-1437 0 0</inkml:trace>
  <inkml:trace contextRef="#ctx0" brushRef="#br0" timeOffset="1274.797">29515 1100 9386 0 0,'-2'-3'338'0'0,"0"1"0"0"0,0-1 0 0 0,0 1 0 0 0,0 0 1 0 0,0-1-1 0 0,-1 1 0 0 0,1 0 0 0 0,-1 0 0 0 0,1 1 0 0 0,-1-1 0 0 0,0 1 0 0 0,0-1 0 0 0,0 1 1 0 0,1 0-1 0 0,-1 0 0 0 0,0 0 0 0 0,0 0 0 0 0,-1 0 0 0 0,1 1 0 0 0,0 0 0 0 0,-3-1-338 0 0,1 2 30 0 0,-1-1 0 0 0,1 1 0 0 0,-1 0 0 0 0,1 0 0 0 0,0 1 0 0 0,0-1 0 0 0,-1 1 0 0 0,1 0 0 0 0,0 1 0 0 0,1-1 0 0 0,-1 1 0 0 0,0 0 0 0 0,1 0 0 0 0,0 0 0 0 0,-1 1 0 0 0,1 0 0 0 0,0-1 0 0 0,-2 5-30 0 0,-6 9-17 0 0,0 0-1 0 0,1 1 1 0 0,1 1-1 0 0,0 0 1 0 0,2 0-1 0 0,0 1 0 0 0,1 0 1 0 0,2 0-1 0 0,0 0 1 0 0,0 1-1 0 0,2 0 1 0 0,1 0-1 0 0,1 0 1 0 0,0 0-1 0 0,2 0 1 0 0,0 0-1 0 0,1 0 0 0 0,1 0 1 0 0,4 12 17 0 0,-3-25-93 0 0,1 0 0 0 0,-1 0 0 0 0,1-1 0 0 0,1 0 0 0 0,-1 0 0 0 0,1 0 0 0 0,0-1-1 0 0,1 0 1 0 0,0 0 0 0 0,0 0 0 0 0,0-1 0 0 0,0 0 0 0 0,1 0 0 0 0,0-1 0 0 0,0 0 0 0 0,0-1 0 0 0,0 1 0 0 0,1-1 0 0 0,-1-1 0 0 0,1 0 0 0 0,0 0 0 0 0,0-1 0 0 0,-1 0 0 0 0,1 0-1 0 0,0-1 1 0 0,0 0 0 0 0,0-1 0 0 0,0 0 0 0 0,0 0 0 0 0,0-1 0 0 0,-1 0 0 0 0,1-1 0 0 0,-1 0 0 0 0,1 0 0 0 0,-1-1 0 0 0,0 0 93 0 0,28-12-419 0 0,0-2 0 0 0,-2-2 0 0 0,0-1 0 0 0,-2-1 0 0 0,0-2 0 0 0,-1-1 0 0 0,-2-2 0 0 0,0 0 0 0 0,-2-2 0 0 0,-2-2 0 0 0,14-19 419 0 0,5-15 146 0 0,-3 0 0 0 0,-3-3 0 0 0,-2-1-1 0 0,-4-2 1 0 0,9-35-146 0 0,-34 88 375 0 0,0 0 0 0 0,-2-1 0 0 0,0 1 0 0 0,-1-1 0 0 0,-1 0 0 0 0,-1 0-1 0 0,0-1 1 0 0,-2 1 0 0 0,0 0 0 0 0,-1 0 0 0 0,-1-1-375 0 0,2 19 33 0 0,0 0-1 0 0,-1 0 1 0 0,1 0 0 0 0,0 0 0 0 0,-1 1-1 0 0,1-1 1 0 0,0 0 0 0 0,-1 0-1 0 0,1 0 1 0 0,-1 1 0 0 0,1-1 0 0 0,-1 0-1 0 0,0 1 1 0 0,1-1 0 0 0,-1 1 0 0 0,0-1-1 0 0,1 0 1 0 0,-1 1 0 0 0,0 0-1 0 0,0-1 1 0 0,0 1 0 0 0,1-1 0 0 0,-1 1-1 0 0,0 0 1 0 0,0 0 0 0 0,0-1-1 0 0,0 1 1 0 0,0 0 0 0 0,1 0 0 0 0,-1 0-1 0 0,0 0 1 0 0,0 0 0 0 0,0 0 0 0 0,0 0-1 0 0,0 0 1 0 0,0 0 0 0 0,0 1-1 0 0,1-1 1 0 0,-1 0 0 0 0,0 1 0 0 0,0-1-1 0 0,0 0 1 0 0,1 1 0 0 0,-1-1 0 0 0,0 1-1 0 0,0-1 1 0 0,1 1 0 0 0,-1-1-1 0 0,0 1 1 0 0,1 0 0 0 0,-1-1 0 0 0,0 2-33 0 0,-39 32 250 0 0,18-3-120 0 0,1 0 0 0 0,2 1-1 0 0,1 1 1 0 0,1 1-1 0 0,2 0 1 0 0,1 1 0 0 0,2 1-1 0 0,2 0 1 0 0,1 0 0 0 0,1 1-1 0 0,3 0 1 0 0,1 1-1 0 0,1-1 1 0 0,2 1 0 0 0,3 7-130 0 0,-3-33 2 0 0,1 1 0 0 0,1-1 0 0 0,0 1 0 0 0,1-1 0 0 0,1 0 0 0 0,-1 0 0 0 0,2 0 0 0 0,0 0 0 0 0,0 0 0 0 0,1-1 0 0 0,1 1 0 0 0,0-1 0 0 0,0-1 0 0 0,1 1 0 0 0,0-1 0 0 0,1 0 0 0 0,0-1 0 0 0,1 0 0 0 0,0 0 0 0 0,0-1 0 0 0,1 0 0 0 0,0-1 0 0 0,0 0 0 0 0,0 0 0 0 0,1-1 0 0 0,4 1-2 0 0,-1-1-377 0 0,1-1 1 0 0,0-1-1 0 0,0-1 1 0 0,0 0 0 0 0,1 0-1 0 0,-1-2 1 0 0,1 0-1 0 0,-1-1 1 0 0,1 0-1 0 0,0-1 1 0 0,12-3 376 0 0,3-3-1136 0 0</inkml:trace>
  <inkml:trace contextRef="#ctx0" brushRef="#br0" timeOffset="1432.498">29936 862 12715 0 0,'18'-14'4689'0'0,"-1"2"-3489"0"0,1 2-944 0 0,-4 0 128 0 0,6 4-272 0 0,8 1-40 0 0,6 3-72 0 0,1-3-80 0 0,10 3-136 0 0,4-1-168 0 0,10-2-632 0 0,-1 5-641 0 0,8-5 1233 0 0,1-4-920 0 0,-7-2-712 0 0</inkml:trace>
  <inkml:trace contextRef="#ctx0" brushRef="#br0" timeOffset="-651.128">23220 942 9114 0 0,'6'48'3975'0'0,"-10"27"-3839"0"0,0-24-29 0 0,1 41-108 0 0,8 262-123 0 0,30-216-133 0 0,-32-133 219 0 0,-1-1 0 0 0,1 1 1 0 0,-1-1-1 0 0,1 0 0 0 0,1 1 0 0 0,-1-1 0 0 0,0-1 0 0 0,1 1 0 0 0,0 0 1 0 0,0-1-1 0 0,0 0 0 0 0,0 0 0 0 0,1 0 0 0 0,-1-1 0 0 0,1 1 1 0 0,-1-1-1 0 0,1 0 0 0 0,0 0 0 0 0,0-1 0 0 0,0 1 0 0 0,0-1 0 0 0,0 0 1 0 0,0-1-1 0 0,1 1 0 0 0,1-1 38 0 0,8-3-119 0 0,-1 0 1 0 0,0-1 0 0 0,0 0-1 0 0,0-2 1 0 0,-1 1 0 0 0,0-1-1 0 0,0-1 1 0 0,0-1-1 0 0,-1 0 1 0 0,0 0 0 0 0,-1-1-1 0 0,0-1 1 0 0,0 0-1 0 0,-1 0 1 0 0,0-1 0 0 0,-1 0-1 0 0,0-1 1 0 0,7-11 118 0 0,8-14-143 0 0,-1-1 1 0 0,-2 0-1 0 0,-2-2 0 0 0,-1 0 1 0 0,-2-1-1 0 0,5-26 143 0 0,22-150 2771 0 0,-44 201-519 0 0,-4 44-1443 0 0,0 13-740 0 0,2 1 0 0 0,2-1 0 0 0,2 1 0 0 0,2 0 0 0 0,1-1 0 0 0,2 0 0 0 0,2 0 0 0 0,2-1 0 0 0,2 0 1 0 0,1 0-1 0 0,9 15-69 0 0,-20-48 2 0 0,1-1 0 0 0,1 1 0 0 0,-1-1 0 0 0,1 0 0 0 0,0 1 1 0 0,0-2-1 0 0,0 1 0 0 0,1 0 0 0 0,0-1 0 0 0,0 0 0 0 0,1 0 0 0 0,-1-1 1 0 0,1 1-1 0 0,0-1 0 0 0,0-1 0 0 0,1 1 0 0 0,-1-1 0 0 0,1 0 0 0 0,0 0 1 0 0,-1-1-1 0 0,1 0 0 0 0,0 0 0 0 0,1-1 0 0 0,-1 1 0 0 0,0-2 0 0 0,0 1 1 0 0,0-1-1 0 0,7 0-2 0 0,5-6 20 0 0,0 0 1 0 0,-1-1 0 0 0,0 0-1 0 0,-1-2 1 0 0,1 0 0 0 0,-2-1-1 0 0,1 0 1 0 0,-1-2 0 0 0,-1 0-1 0 0,0 0 1 0 0,-1-2 0 0 0,0 0-1 0 0,-1 0 1 0 0,-1-1 0 0 0,0-1-1 0 0,-1 0 1 0 0,-1 0 0 0 0,0-1-1 0 0,-1-1 1 0 0,0-2-21 0 0,3-20 95 0 0,-1 0 0 0 0,-3-1 0 0 0,-1 0-1 0 0,-1 0 1 0 0,-3 0 0 0 0,-1-1 0 0 0,-3 0 0 0 0,-4-39-95 0 0,4 58 76 0 0,-5-146-441 0 0,6 169-278 0 0,0 0-441 0 0,0 0-457 0 0,8 2-246 0 0,61 21-1210 0 0,-44-13 626 0 0</inkml:trace>
  <inkml:trace contextRef="#ctx0" brushRef="#br0" timeOffset="-358.219">24828 1163 9706 0 0,'44'15'6287'0'0,"52"-49"-6123"0"0,-73 15-212 0 0,-1-1 1 0 0,-2-1 0 0 0,0-1-1 0 0,-1-1 1 0 0,-1 0-1 0 0,-1-2 1 0 0,-1 0 0 0 0,-1-1-1 0 0,-2 0 1 0 0,0-1-1 0 0,1-8 48 0 0,-13 34 17 0 0,0 0 0 0 0,0 0 0 0 0,0 0-1 0 0,-1 0 1 0 0,1 0 0 0 0,0 0 0 0 0,0-1-1 0 0,-1 1 1 0 0,1 0 0 0 0,-1 0 0 0 0,1-1-1 0 0,-1 1 1 0 0,1-1 0 0 0,-1 1 0 0 0,0 0-1 0 0,0-1 1 0 0,0 1 0 0 0,0-1 0 0 0,0 1-1 0 0,0 0 1 0 0,0-1 0 0 0,0 1 0 0 0,0-1 0 0 0,-1 1-1 0 0,1 0 1 0 0,-1-1 0 0 0,1 1 0 0 0,-1 0-1 0 0,1-1 1 0 0,-1 1 0 0 0,0 0 0 0 0,1 0-1 0 0,-1 0 1 0 0,0 0 0 0 0,0 0 0 0 0,0 0-1 0 0,0 0 1 0 0,0 0 0 0 0,0 0 0 0 0,0 0-1 0 0,-1 0 1 0 0,1 0 0 0 0,0 1 0 0 0,0-1-1 0 0,-1 0 1 0 0,0 1-17 0 0,-12 9 117 0 0,0 0 1 0 0,1 2-1 0 0,0-1 0 0 0,1 2 0 0 0,0 0 1 0 0,0 0-1 0 0,2 1 0 0 0,-1 0 1 0 0,2 1-1 0 0,0 0 0 0 0,0 1 0 0 0,-1 6-117 0 0,4-11 43 0 0,-18 28-4 0 0,2 1 1 0 0,2 0-1 0 0,1 2 1 0 0,2 0-1 0 0,3 2 1 0 0,0-1-1 0 0,3 1 1 0 0,2 1 0 0 0,2 0-1 0 0,1 1 1 0 0,2 13-40 0 0,5-48-89 0 0,0 0 0 0 0,0-1 0 0 0,1 1 1 0 0,1-1-1 0 0,0 1 0 0 0,0-1 0 0 0,0 0 1 0 0,1 0-1 0 0,1 0 0 0 0,0-1 0 0 0,0 1 1 0 0,0-1-1 0 0,1 0 0 0 0,0-1 0 0 0,1 1 1 0 0,0-1-1 0 0,0-1 0 0 0,0 1 0 0 0,1-1 1 0 0,0 0-1 0 0,0-1 0 0 0,1 0 0 0 0,-1 0 1 0 0,1-1-1 0 0,0 0 0 0 0,0-1 0 0 0,1 0 1 0 0,-1 0-1 0 0,1-1 0 0 0,-1 0 0 0 0,1-1 1 0 0,0 0-1 0 0,1 0 89 0 0,91-5-1934 0 0,-53-5 293 0 0</inkml:trace>
  <inkml:trace contextRef="#ctx0" brushRef="#br0" timeOffset="9686.447">23081 2415 11018 0 0,'-22'-16'4919'0'0,"20"16"-4880"0"0,0 0 1 0 0,0 0 0 0 0,0 1-1 0 0,-1-1 1 0 0,1 0 0 0 0,0 1-1 0 0,0-1 1 0 0,0 1 0 0 0,0 0-1 0 0,0-1 1 0 0,1 1 0 0 0,-1 0-1 0 0,0 0 1 0 0,0 0 0 0 0,0 1-1 0 0,1-1 1 0 0,-1 0 0 0 0,1 1 0 0 0,-1-1-1 0 0,1 1 1 0 0,-1-1 0 0 0,1 1-1 0 0,0 0 1 0 0,0-1 0 0 0,0 1-1 0 0,0 0 1 0 0,0 0 0 0 0,0 1-40 0 0,-56 203 521 0 0,42-114-488 0 0,3 1-1 0 0,5 0 1 0 0,4 0 0 0 0,6 53-33 0 0,38 251 144 0 0,-40-394-243 0 0,-1-2 76 0 0,0-1 0 0 0,0 1 0 0 0,1-1 0 0 0,-1 1 0 0 0,0-1 0 0 0,0 1 0 0 0,0 0 0 0 0,1-1 0 0 0,-1 1 0 0 0,0-1 0 0 0,0 1 0 0 0,0 0 0 0 0,0-1 0 0 0,0 1-1 0 0,0-1 1 0 0,0 1 0 0 0,-1 0 0 0 0,1-1 0 0 0,0 1 0 0 0,0-1 0 0 0,0 1 0 0 0,0-1 0 0 0,-1 1 0 0 0,1 0 0 0 0,0-1 0 0 0,-1 1 0 0 0,1-1 0 0 0,0 1 0 0 0,-1-1 0 0 0,1 0 0 0 0,-1 1 0 0 0,1-1 0 0 0,0 1-1 0 0,-1-1 1 0 0,1 0 0 0 0,-1 1 0 0 0,0-1 0 0 0,1 0 0 0 0,-1 1 0 0 0,1-1 0 0 0,-1 0 0 0 0,1 0 0 0 0,-1 0 0 0 0,1 0 0 0 0,-1 1 0 0 0,0-1 0 0 0,1 0 0 0 0,-1 0 0 0 0,1 0 0 0 0,-1 0 0 0 0,0 0 0 0 0,1-1-1 0 0,-1 1 25 0 0,0 0-819 0 0,1 0-230 0 0,0 0-258 0 0,0 0-101 0 0,0 0 518 0 0,2 1-346 0 0,8 2-240 0 0</inkml:trace>
  <inkml:trace contextRef="#ctx0" brushRef="#br0" timeOffset="9998.89">22925 3255 8410 0 0,'23'-73'6473'0'0,"-19"67"-6414"0"0,0-1-1 0 0,0 1 1 0 0,1 1 0 0 0,0-1 0 0 0,0 1-1 0 0,0-1 1 0 0,1 2 0 0 0,0-1-1 0 0,0 0 1 0 0,0 1 0 0 0,0 0-1 0 0,1 1 1 0 0,-1 0 0 0 0,2-1-59 0 0,366-127 122 0 0,-30 16-43 0 0,-240 104-266 0 0,-61 22-2809 0 0,-25 6-658 0 0,-13-9 1795 0 0</inkml:trace>
  <inkml:trace contextRef="#ctx0" brushRef="#br0" timeOffset="10216.854">23391 3018 10050 0 0,'0'0'920'0'0,"5"0"614"0"0,-1 9 3722 0 0,6 19-5197 0 0,1-1 0 0 0,1 0 0 0 0,2 0 0 0 0,1-1 0 0 0,0-1 0 0 0,2-1 0 0 0,1 0 0 0 0,1-1 0 0 0,1-1 0 0 0,1-1 0 0 0,1-1 1 0 0,1 0-1 0 0,0-2 0 0 0,5 1-59 0 0,-1-2-117 0 0,2-2 1 0 0,-1-2 0 0 0,2 0 0 0 0,-1-2 0 0 0,2-1 0 0 0,-1-2 0 0 0,1-1-1 0 0,31 3 117 0 0,9 4-1113 0 0,72 4-3402 0 0,-109-17 2904 0 0</inkml:trace>
  <inkml:trace contextRef="#ctx0" brushRef="#br0" timeOffset="15953.672">25657 2800 4585 0 0,'1'-7'277'0'0,"-1"-1"0"0"0,1 0 0 0 0,-1 1 0 0 0,-1-1-1 0 0,0 0 1 0 0,0 0 0 0 0,0 1 0 0 0,-1-1 0 0 0,0 1 0 0 0,0 0 0 0 0,-1-1 0 0 0,0 1-1 0 0,-1 0 1 0 0,1 0 0 0 0,-1 1 0 0 0,0-1 0 0 0,-1 1 0 0 0,0 0 0 0 0,0 0 0 0 0,0 0 0 0 0,-3-2-277 0 0,6 7 38 0 0,0 0 0 0 0,0 1 0 0 0,1-1 0 0 0,-1 0 0 0 0,0 1 0 0 0,0-1 0 0 0,0 1 0 0 0,0-1 0 0 0,1 1 0 0 0,-1 0 0 0 0,0 0 0 0 0,0 0 0 0 0,0 0 0 0 0,0 0 0 0 0,0 0 0 0 0,0 0 0 0 0,0 1 0 0 0,0-1 0 0 0,0 1 0 0 0,1-1 0 0 0,-1 1 0 0 0,0 0 0 0 0,0 0 0 0 0,1 0 0 0 0,-1 0 0 0 0,0 0 0 0 0,1 0 0 0 0,-1 0 0 0 0,1 0 0 0 0,-1 1 1 0 0,1-1-1 0 0,0 1 0 0 0,0-1 0 0 0,0 1 0 0 0,-1-1 0 0 0,1 1 0 0 0,1 0 0 0 0,-2 0-38 0 0,-30 71 327 0 0,12 29-250 0 0,4 1 0 0 0,4 0-1 0 0,5 1 1 0 0,5 0 0 0 0,7 56-77 0 0,-5-144-3 0 0,0-1 0 0 0,1 1 0 0 0,1-1 1 0 0,0 0-1 0 0,1 1 0 0 0,1-1 0 0 0,0 0 0 0 0,1-1 0 0 0,1 1 1 0 0,0-1-1 0 0,1 0 0 0 0,0 0 0 0 0,1-1 0 0 0,1 0 0 0 0,2 1 3 0 0,-8-12-1 0 0,0 0 0 0 0,0 0 0 0 0,1 0 0 0 0,-1 0 0 0 0,1-1 0 0 0,0 0 0 0 0,-1 1 0 0 0,1-2 0 0 0,0 1 0 0 0,0 0 0 0 0,0-1 0 0 0,0 1-1 0 0,-1-1 1 0 0,1 0 0 0 0,0-1 0 0 0,0 1 0 0 0,0-1 0 0 0,0 1 0 0 0,0-1 1 0 0,10-1-9 0 0,7-3-15 0 0,0-1 1 0 0,0 0-1 0 0,-1-2 1 0 0,0-1-1 0 0,-1 0 0 0 0,0-1 1 0 0,0-1-1 0 0,-1-1 1 0 0,0-1-1 0 0,-1 0 0 0 0,-1-2 1 0 0,0 1-1 0 0,8-12 24 0 0,32-33-71 0 0,-3-2 1 0 0,-2-2-1 0 0,-3-2 0 0 0,-3-3 0 0 0,-3-1 0 0 0,-3-2 0 0 0,-3-3 71 0 0,7-42 971 0 0,-62 162 27 0 0,10-9-947 0 0,2 0 1 0 0,1 1 0 0 0,2-1 0 0 0,1 1-1 0 0,3 0 1 0 0,0 0 0 0 0,3 0 0 0 0,1 0 0 0 0,2 0-1 0 0,1-1 1 0 0,7 18-52 0 0,-12-47 1 0 0,1-1 1 0 0,0 1-1 0 0,1-1 0 0 0,0 1 1 0 0,0-1-1 0 0,0 0 0 0 0,1-1 0 0 0,0 1 1 0 0,0-1-1 0 0,1 0 0 0 0,0 0 1 0 0,0 0-1 0 0,0-1 0 0 0,0 0 0 0 0,1 0 1 0 0,0-1-1 0 0,0 0 0 0 0,0 0 1 0 0,1-1-1 0 0,-1 0 0 0 0,1 0 1 0 0,0 0-1 0 0,0-1 0 0 0,0 0 0 0 0,0-1 1 0 0,0 0-1 0 0,0 0 0 0 0,1-1 1 0 0,-1 0-1 0 0,0 0 0 0 0,0-1 1 0 0,0 0-1 0 0,0 0 0 0 0,0-1 0 0 0,0 0 1 0 0,4-2-2 0 0,13-7 9 0 0,-1-2 1 0 0,-1 0-1 0 0,0-1 0 0 0,-1-1 1 0 0,0-1-1 0 0,-1-1 1 0 0,-1-1-1 0 0,-1-1 0 0 0,-1-1 1 0 0,0 0-1 0 0,-2-1 1 0 0,0-1-1 0 0,-1-1 0 0 0,-1 0 1 0 0,-2-1-1 0 0,0 0 1 0 0,-2-1-1 0 0,5-15-9 0 0,-4 0-116 0 0,-3 0 1 0 0,-1 0-1 0 0,-2 0 0 0 0,-1-1 1 0 0,-2 0-1 0 0,-3 0 0 0 0,-2-21 116 0 0,1-29-789 0 0,15-266-2809 0 0,28 124 4886 0 0,-30 219 545 0 0,-3 39-1030 0 0,-7-21-1000 0 0,23 114 311 0 0,-7 2 0 0 0,2 79-114 0 0,-17-172 11 0 0,6 127 480 0 0,-7 1 1 0 0,-6-1-1 0 0,-8 10-491 0 0,12-158 72 0 0,0-4-67 0 0,0-1 1 0 0,0 1-1 0 0,0 0 1 0 0,0-1-1 0 0,0 1 1 0 0,1 0-1 0 0,-1-1 1 0 0,0 1-1 0 0,1 0 1 0 0,-1 0-1 0 0,1-1 1 0 0,0 1-1 0 0,0 0 1 0 0,0 0-1 0 0,-1 0 1 0 0,2 0-1 0 0,-1-1 1 0 0,0 1-1 0 0,0 0 1 0 0,1 0-1 0 0,-1 0 1 0 0,1-1 0 0 0,-1 1-1 0 0,1 0 1 0 0,0-1-1 0 0,-1 1 1 0 0,1 0-1 0 0,0-1 1 0 0,0 1-1 0 0,0-1 1 0 0,1 1-1 0 0,-1-1 1 0 0,0 0-1 0 0,0 1 1 0 0,1-1-1 0 0,-1 0 1 0 0,1 0-1 0 0,-1 0 1 0 0,1 0-1 0 0,0 0 1 0 0,-1 0-1 0 0,1-1 1 0 0,0 1-1 0 0,-1 0 1 0 0,1-1-1 0 0,0 1 1 0 0,0-1-1 0 0,0 0 1 0 0,-1 0-1 0 0,1 0 1 0 0,0 0-1 0 0,0 0 1 0 0,0 0-1 0 0,1 0-5 0 0,26-15-90 0 0,0-1 0 0 0,-1-1 0 0 0,-1-2 0 0 0,-1 0 1 0 0,0-2-1 0 0,-1-1 0 0 0,-2-1 0 0 0,12-15 90 0 0,51-44-136 0 0,65-32 134 0 0,-149 113 6 0 0,0 0 0 0 0,0 0 0 0 0,0 0 0 0 0,0 1 0 0 0,0-1 0 0 0,0 1 0 0 0,0-1 0 0 0,1 1 0 0 0,-1 0 1 0 0,0-1-1 0 0,0 1 0 0 0,0 1 0 0 0,1-1 0 0 0,-1 0 0 0 0,0 0 0 0 0,0 1 0 0 0,0-1 0 0 0,1 1 0 0 0,-1 0 0 0 0,0 0 1 0 0,0-1-1 0 0,0 1 0 0 0,0 1 0 0 0,0-1 0 0 0,0 0 0 0 0,-1 0 0 0 0,1 1 0 0 0,0-1 0 0 0,-1 1 0 0 0,1-1 0 0 0,-1 1 1 0 0,1 0-1 0 0,-1 0 0 0 0,0-1 0 0 0,0 1 0 0 0,0 0 0 0 0,0 0 0 0 0,0 0 0 0 0,1 2-4 0 0,17 92 122 0 0,-18-88-119 0 0,6 76 35 0 0,-4-38-30 0 0,1 0 0 0 0,3 0 0 0 0,2 0 0 0 0,13 41-8 0 0,-19-79 4 0 0,0-1-1 0 0,0 0 0 0 0,1 0 1 0 0,0 0-1 0 0,0 0 0 0 0,1-1 1 0 0,0 0-1 0 0,0 0 0 0 0,0 0 1 0 0,1 0-1 0 0,0-1 0 0 0,0 0 1 0 0,0 0-1 0 0,0-1 0 0 0,1 1 1 0 0,0-1-1 0 0,0-1 0 0 0,0 0 1 0 0,1 0-1 0 0,-1 0 0 0 0,1-1 1 0 0,-1 0-1 0 0,1 0 0 0 0,0 0 1 0 0,0-1-1 0 0,0-1 0 0 0,-1 0 1 0 0,1 0-1 0 0,0 0 0 0 0,0-1 1 0 0,0 0-1 0 0,0 0 0 0 0,0-1 1 0 0,-1 0-1 0 0,1 0 0 0 0,5-4-3 0 0,18-8-2 0 0,-1-1-1 0 0,0-2 0 0 0,-2-1 1 0 0,0-2-1 0 0,-1 0 0 0 0,-1-2 1 0 0,0-1-1 0 0,-2-1 0 0 0,-1-1 1 0 0,-1 0-1 0 0,-2-2 0 0 0,0-1 1 0 0,-2-1-1 0 0,-1 0 0 0 0,-1-1 1 0 0,2-9 2 0 0,-7 19 94 0 0,-2 0 1 0 0,0-1 0 0 0,-1 0 0 0 0,-2-1-1 0 0,0 1 1 0 0,-1-1 0 0 0,-1-1-1 0 0,1-19-94 0 0,-5 41 20 0 0,0 0-1 0 0,1 0 1 0 0,-1 0-1 0 0,0-1 1 0 0,0 1-1 0 0,0 0 1 0 0,0 0-1 0 0,-1 0 1 0 0,1 0-1 0 0,0 0 0 0 0,0 0 1 0 0,-1 0-1 0 0,1 0 1 0 0,0 0-1 0 0,-1 0 1 0 0,1 0-1 0 0,-1 0 1 0 0,1 0-1 0 0,-1 0 1 0 0,0 0-1 0 0,1 1 1 0 0,-1-1-1 0 0,0 0 1 0 0,0 0-1 0 0,1 1 1 0 0,-1-1-1 0 0,0 0 0 0 0,0 1 1 0 0,0-1-1 0 0,0 1 1 0 0,0-1-1 0 0,0 1 1 0 0,0-1-1 0 0,0 1 1 0 0,0 0-1 0 0,0 0 1 0 0,0-1-1 0 0,0 1 1 0 0,0 0-1 0 0,0 0 1 0 0,0 0-1 0 0,-1 0 1 0 0,1 0-1 0 0,0 0 0 0 0,0 1 1 0 0,0-1-1 0 0,0 0 1 0 0,0 0-1 0 0,0 1 1 0 0,0-1-1 0 0,0 1 1 0 0,0-1-1 0 0,0 1 1 0 0,0-1-1 0 0,0 1-19 0 0,-12 15 22 0 0,0 0 0 0 0,1 0-1 0 0,1 1 1 0 0,1 1 0 0 0,0 0 0 0 0,1 0-1 0 0,1 1 1 0 0,1 0 0 0 0,0 1 0 0 0,-1 11-22 0 0,-1-1-13 0 0,1 1 1 0 0,1-1-1 0 0,1 1 1 0 0,2 0-1 0 0,2 1 1 0 0,1-1-1 0 0,1 0 1 0 0,1 1 0 0 0,2-1-1 0 0,1 0 1 0 0,2 0-1 0 0,8 28 13 0 0,-12-55-18 0 0,0 0 1 0 0,1 0-1 0 0,-1 0 0 0 0,1-1 0 0 0,0 1 0 0 0,-1-1 0 0 0,2 0 1 0 0,-1 1-1 0 0,0-1 0 0 0,1-1 0 0 0,-1 1 0 0 0,1 0 0 0 0,0-1 1 0 0,0 0-1 0 0,0 0 0 0 0,0 0 0 0 0,0 0 0 0 0,0-1 1 0 0,0 0-1 0 0,1 1 0 0 0,-1-2 0 0 0,1 1 0 0 0,-1 0 0 0 0,1-1 1 0 0,-1 0-1 0 0,1 0 0 0 0,-1 0 0 0 0,1-1 0 0 0,-1 1 0 0 0,0-1 1 0 0,1 0-1 0 0,-1 0 0 0 0,0-1 0 0 0,1 1 0 0 0,-1-1 1 0 0,0 0-1 0 0,0 0 0 0 0,-1-1 0 0 0,1 1 0 0 0,0-1 0 0 0,1-1 18 0 0,40-21-148 0 0,-2-2 0 0 0,-1-1-1 0 0,-1-3 1 0 0,33-32 148 0 0,62-65 277 0 0,-54 79 357 0 0,-79 50-618 0 0,0 0 1 0 0,-1 1 0 0 0,1-1-1 0 0,-1 0 1 0 0,1 1 0 0 0,-1-1-1 0 0,1 1 1 0 0,-1 0-1 0 0,0 0 1 0 0,0 0 0 0 0,0 0-1 0 0,0 0 1 0 0,0 0-1 0 0,-1 0 1 0 0,1 1 0 0 0,0-1-1 0 0,-1 1 1 0 0,0-1 0 0 0,0 1-1 0 0,1 0 1 0 0,-2-1-1 0 0,1 1 1 0 0,0 0 0 0 0,0 0-1 0 0,-1-1 1 0 0,0 1 0 0 0,1 1-17 0 0,3 9 23 0 0,5 11-19 0 0,-8-15-7 0 0,1-1 1 0 0,0 0-1 0 0,0 0 0 0 0,1 0 1 0 0,0 0-1 0 0,1 0 0 0 0,0 0 1 0 0,0-1-1 0 0,0 0 0 0 0,1 0 1 0 0,0 0-1 0 0,1 0 0 0 0,-1-1 1 0 0,1 0-1 0 0,0 0 0 0 0,1 0 1 0 0,0-1-1 0 0,-1 0 0 0 0,2-1 1 0 0,-1 1-1 0 0,0-1 0 0 0,1 0 1 0 0,0-1-1 0 0,3 1 3 0 0,12-4-20 0 0,1-1 0 0 0,-1-1 0 0 0,0-2 0 0 0,0 0 0 0 0,0-1 0 0 0,-1-1 0 0 0,1-1 0 0 0,-2-1 0 0 0,1-1 0 0 0,-1-1 0 0 0,0-1 0 0 0,-1-1 0 0 0,-1 0 0 0 0,0-2-1 0 0,0 0 1 0 0,-1-2 20 0 0,-14 14 1 0 0,63-50 26 0 0,-53 39 80 0 0,2 1 0 0 0,-1 0-1 0 0,1 1 1 0 0,1 0 0 0 0,0 2 0 0 0,1 0 0 0 0,12-4-107 0 0,-25 12 41 0 0,0 1 0 0 0,1 0 0 0 0,-1 0 1 0 0,1 0-1 0 0,-1 0 0 0 0,1 1 0 0 0,-1 0 1 0 0,0 0-1 0 0,0 0 0 0 0,1 1 0 0 0,-1 0 0 0 0,0 0 1 0 0,0 0-1 0 0,0 1 0 0 0,-1-1 0 0 0,1 1 1 0 0,-1 0-1 0 0,1 1 0 0 0,-1-1 0 0 0,0 1 1 0 0,0 0-1 0 0,-1 0 0 0 0,1 0 0 0 0,-1 0 1 0 0,0 1-1 0 0,0-1 0 0 0,0 1 0 0 0,-1 0 1 0 0,1 0-1 0 0,-1 0 0 0 0,0 0 0 0 0,-1 0 0 0 0,1 0 1 0 0,-1 0-1 0 0,0 1 0 0 0,0-1 0 0 0,-1 2-41 0 0,17 31-14 0 0,-11-22-180 0 0,1-1 0 0 0,0 0 0 0 0,1-1 0 0 0,1 0 0 0 0,0 0 0 0 0,1 0 0 0 0,1-2 0 0 0,0 1 0 0 0,1-1 1 0 0,0-1-1 0 0,0 0 0 0 0,2-1 0 0 0,-1 0 0 0 0,1-1 0 0 0,3 1 194 0 0,29 7-915 0 0</inkml:trace>
  <inkml:trace contextRef="#ctx0" brushRef="#br0" timeOffset="-15982.423">6035 751 4969 0 0,'-191'-5'4586'0'0,"182"8"-4512"0"0,0 1-1 0 0,0 0 1 0 0,1 0 0 0 0,-1 1-1 0 0,1 0 1 0 0,0 0-1 0 0,1 1 1 0 0,-1 0-1 0 0,1 1 1 0 0,1-1-1 0 0,-1 2 1 0 0,1-1-1 0 0,0 0 1 0 0,1 1-1 0 0,-1 0 1 0 0,2 1 0 0 0,-1-1-1 0 0,1 1 1 0 0,0 0-1 0 0,1 0 1 0 0,0 0-1 0 0,1 0 1 0 0,0 0-1 0 0,0 1 1 0 0,1-1-1 0 0,0 1 1 0 0,0-1-1 0 0,2 5-73 0 0,-5 63 16 0 0,4-1-1 0 0,3 1 0 0 0,12 73-15 0 0,3 43-15 0 0,-17-191 26 0 0,-1-1 1 0 0,0 1-1 0 0,0 0 1 0 0,0-1-1 0 0,0 1 0 0 0,0-1 1 0 0,0 1-1 0 0,0-1 0 0 0,-1 1 1 0 0,1 0-1 0 0,-1-1 0 0 0,1 1 1 0 0,-1-1-1 0 0,1 0 0 0 0,-1 1 1 0 0,0-1-1 0 0,0 1 0 0 0,0-1 1 0 0,0 0-1 0 0,0 0 0 0 0,0 1 1 0 0,0-1-1 0 0,0 0 1 0 0,0 0-1 0 0,0 0 0 0 0,-1 0 1 0 0,1-1-1 0 0,0 1 0 0 0,-1 0 1 0 0,1 0-1 0 0,-1-1 0 0 0,1 1 1 0 0,-1-1-1 0 0,1 1 0 0 0,-1-1 1 0 0,1 0-1 0 0,-1 1 0 0 0,0-1 1 0 0,1 0-1 0 0,-1 0 0 0 0,1 0 1 0 0,-1 0-1 0 0,1-1 1 0 0,-1 1-1 0 0,0 0 0 0 0,1-1 1 0 0,-1 1-1 0 0,1-1 0 0 0,-1 1 1 0 0,1-1-1 0 0,-1 0-11 0 0,-209-32-1744 0 0,209 30-610 0 0,2 1 1237 0 0</inkml:trace>
  <inkml:trace contextRef="#ctx0" brushRef="#br0" timeOffset="-15734.295">6345 390 7482 0 0,'10'22'3741'0'0,"-4"26"-3241"0"0,-3-27-152 0 0,96 723 840 0 0,-21-405-1214 0 0,-77-329-378 0 0,0-11-5273 0 0,-1-1 4038 0 0</inkml:trace>
  <inkml:trace contextRef="#ctx0" brushRef="#br0" timeOffset="-15516.474">6313 825 6897 0 0,'-55'-37'7143'0'0,"66"35"-5852"0"0,309 25-1168 0 0,-303-24-192 0 0,232-13-1548 0 0,-84-1-3178 0 0,-97 11 2223 0 0,-38 5 620 0 0</inkml:trace>
  <inkml:trace contextRef="#ctx0" brushRef="#br0" timeOffset="-15130.408">7237 1103 2601 0 0,'0'27'1189'0'0,"-1"0"-414"0"0,0 1 0 0 0,2 0 0 0 0,2-1-1 0 0,0 0 1 0 0,1 1 0 0 0,2-1 0 0 0,1-1 0 0 0,2 3-775 0 0,-8-25 46 0 0,1-1 0 0 0,-1 0 0 0 0,1 1 0 0 0,0-1 1 0 0,0 0-1 0 0,0 0 0 0 0,0 0 0 0 0,0 0 0 0 0,1-1 1 0 0,-1 1-1 0 0,1-1 0 0 0,0 1 0 0 0,-1-1 0 0 0,1 0 0 0 0,0 0 1 0 0,1 0-1 0 0,-1 0 0 0 0,0-1 0 0 0,0 1 0 0 0,1-1 0 0 0,-1 0 1 0 0,1 0-1 0 0,-1 0 0 0 0,1 0 0 0 0,0-1 0 0 0,-1 0 0 0 0,1 1 1 0 0,-1-1-1 0 0,1-1 0 0 0,0 1 0 0 0,-1 0 0 0 0,1-1 0 0 0,-1 0 1 0 0,1 0-1 0 0,-1 0 0 0 0,1 0 0 0 0,-1 0 0 0 0,1-1 1 0 0,-1 1-1 0 0,0-1 0 0 0,0 0 0 0 0,0 0 0 0 0,0 0 0 0 0,0-1 1 0 0,0 0-47 0 0,12-10 13 0 0,0-1 1 0 0,0 0 0 0 0,-2-2-1 0 0,0 1 1 0 0,-1-2 0 0 0,0 1 0 0 0,-1-2-1 0 0,-1 0 1 0 0,-1 0 0 0 0,-1 0 0 0 0,0-1-1 0 0,-1 0 1 0 0,-2-1 0 0 0,0 0-1 0 0,0 0 1 0 0,-2 0 0 0 0,-1 0 0 0 0,0 0-1 0 0,-1-1 1 0 0,-2 1 0 0 0,0 0 0 0 0,-1-1-1 0 0,-1 1 1 0 0,-1 0-14 0 0,4 15 8 0 0,-1 0 0 0 0,1 0 0 0 0,-1 0 0 0 0,-1 0 0 0 0,1 1 0 0 0,-1-1 0 0 0,0 1 0 0 0,0-1 0 0 0,0 1 0 0 0,0-1 0 0 0,-1 1 0 0 0,0 0 0 0 0,0 0 0 0 0,0 1 0 0 0,0-1-1 0 0,0 0 1 0 0,-1 1 0 0 0,0 0 0 0 0,0 0 0 0 0,0 0 0 0 0,0 0 0 0 0,0 1 0 0 0,0 0 0 0 0,-1 0 0 0 0,1 0 0 0 0,-1 0 0 0 0,0 0 0 0 0,1 1 0 0 0,-1 0 0 0 0,0 0 0 0 0,0 0 0 0 0,0 1 0 0 0,1 0 0 0 0,-1 0 0 0 0,0 0 0 0 0,0 0 0 0 0,0 1 0 0 0,0 0 0 0 0,0 0 0 0 0,0 0-8 0 0,-14 8 57 0 0,1 0 1 0 0,0 1-1 0 0,1 1 1 0 0,0 0-1 0 0,1 2 1 0 0,0 0-1 0 0,1 0 1 0 0,0 1-1 0 0,1 1 1 0 0,1 1 0 0 0,1 0-1 0 0,0 1 1 0 0,1 0-1 0 0,0 0 1 0 0,2 1-1 0 0,0 1 1 0 0,1 0-1 0 0,1 0 1 0 0,0 0-1 0 0,2 1 1 0 0,0 0-1 0 0,-1 19-57 0 0,5-37 0 0 0,-3 13-21 0 0,1-1 1 0 0,0 0-1 0 0,1 1 0 0 0,1-1 0 0 0,0 1 1 0 0,1-1-1 0 0,0 1 0 0 0,1 0 1 0 0,1-1-1 0 0,0 0 0 0 0,1 1 1 0 0,1-1-1 0 0,1 1 21 0 0,-4-13-42 0 0,-1 0 1 0 0,1 0-1 0 0,1 0 1 0 0,-1 0-1 0 0,0 0 1 0 0,0-1-1 0 0,1 1 1 0 0,-1 0-1 0 0,1-1 1 0 0,0 1-1 0 0,-1-1 1 0 0,1 1-1 0 0,0-1 1 0 0,0 0-1 0 0,0 0 1 0 0,0 0-1 0 0,0 0 0 0 0,0 0 1 0 0,0 0-1 0 0,0 0 1 0 0,0-1-1 0 0,0 1 1 0 0,1-1-1 0 0,-1 0 1 0 0,0 0-1 0 0,0 1 1 0 0,1-1-1 0 0,-1-1 1 0 0,0 1-1 0 0,0 0 1 0 0,0 0-1 0 0,1-1 1 0 0,-1 0-1 0 0,0 1 1 0 0,0-1-1 0 0,0 0 0 0 0,0 0 1 0 0,0 0-1 0 0,0 0 1 0 0,0 0-1 0 0,0 0 1 0 0,-1-1-1 0 0,2 0 42 0 0,72-64-729 0 0,-21 18 1960 0 0,-53 48-911 0 0,-1 0-4 0 0,0 0-20 0 0,5 8-36 0 0,-3-4-246 0 0,9 15 26 0 0,0 0-1 0 0,2 0 0 0 0,0-2 0 0 0,1 1 1 0 0,0-2-1 0 0,2 0 0 0 0,1 1-39 0 0,-11-14-223 0 0,0 0-1 0 0,0 1 1 0 0,0-2-1 0 0,0 1 1 0 0,0-1-1 0 0,1 0 1 0 0,-1 0-1 0 0,1-1 1 0 0,0 0-1 0 0,0 0 1 0 0,-1-1-1 0 0,1 1 0 0 0,0-1 1 0 0,0-1-1 0 0,-1 0 1 0 0,1 1-1 0 0,0-2 1 0 0,-1 1-1 0 0,1-1 1 0 0,-1 0-1 0 0,1-1 1 0 0,-1 1-1 0 0,0-1 1 0 0,0 0-1 0 0,0-1 1 0 0,-1 0-1 0 0,1 0 1 0 0,4-4 223 0 0,20-12-1521 0 0</inkml:trace>
  <inkml:trace contextRef="#ctx0" brushRef="#br0" timeOffset="-14974.555">7907 1128 4593 0 0,'1'13'4602'0'0,"-11"16"-3275"0"0,5-15-600 0 0,-96 328 531 0 0,97-333-1360 0 0,7-15-1521 0 0,34-152-2619 0 0,-34 130 3135 0 0</inkml:trace>
  <inkml:trace contextRef="#ctx0" brushRef="#br0" timeOffset="-14710.071">7878 301 9250 0 0,'-19'26'4402'0'0,"2"29"-4229"0"0,12-39 210 0 0,-60 369 435 0 0,44-244-941 0 0,5 0 0 0 0,7 0-1 0 0,6 23 124 0 0,2-153-1 0 0,1 0-1 0 0,0 1 0 0 0,0-1 0 0 0,1 0 1 0 0,0 0-1 0 0,1 0 0 0 0,1 0 0 0 0,0 0 0 0 0,0 0 1 0 0,1 0-1 0 0,0-1 0 0 0,1 0 0 0 0,0 0 1 0 0,1 0-1 0 0,0-1 0 0 0,0 1 0 0 0,1-1 0 0 0,0-1 1 0 0,1 1-1 0 0,0-1 0 0 0,4 2 2 0 0,-8-8-53 0 0,0-1 0 0 0,0 1-1 0 0,1-1 1 0 0,-1-1 0 0 0,1 1-1 0 0,-1-1 1 0 0,1 1 0 0 0,-1-1-1 0 0,1 0 1 0 0,-1-1 0 0 0,1 1 0 0 0,-1-1-1 0 0,0 0 1 0 0,1 0 0 0 0,-1 0-1 0 0,0-1 1 0 0,0 0 0 0 0,0 1-1 0 0,0-2 1 0 0,0 1 0 0 0,0 0 0 0 0,0-1-1 0 0,0 1 1 0 0,-1-1 0 0 0,0 0-1 0 0,1 0 1 0 0,-1-1 0 0 0,0 1-1 0 0,-1-1 1 0 0,1 1 0 0 0,-1-1 0 0 0,2-3 53 0 0,65-136-5310 0 0,-54 99 3179 0 0</inkml:trace>
  <inkml:trace contextRef="#ctx0" brushRef="#br0" timeOffset="-14166.513">7739 865 6465 0 0,'-3'-2'336'0'0,"0"1"0"0"0,1-1 0 0 0,-1 0 0 0 0,1 0 0 0 0,-1 0-1 0 0,1 0 1 0 0,0-1 0 0 0,0 1 0 0 0,0-1 0 0 0,0 1 0 0 0,0-1-1 0 0,0 0 1 0 0,1 0 0 0 0,0 0 0 0 0,-1 0 0 0 0,1 0-1 0 0,0 0 1 0 0,0 0 0 0 0,1 0 0 0 0,-1 0 0 0 0,1 0 0 0 0,-1-1-336 0 0,1 4 168 0 0,230 23 133 0 0,-158-21-410 0 0,0 3 0 0 0,0 4 0 0 0,-1 2 0 0 0,14 7 109 0 0,-73-14-5 0 0,-1 1 0 0 0,0 1 0 0 0,0 0-1 0 0,-1 0 1 0 0,0 1 0 0 0,0 0 0 0 0,0 1 0 0 0,-1 0 0 0 0,0 0 0 0 0,-1 1-1 0 0,1 1 1 0 0,-2-1 0 0 0,0 1 0 0 0,0 0 0 0 0,0 1 0 0 0,-2 0 0 0 0,1 0-1 0 0,-1 0 1 0 0,-1 0 0 0 0,0 1 0 0 0,0 0 0 0 0,-2 0 0 0 0,1 0 0 0 0,-1 0-1 0 0,-1 0 1 0 0,0 0 0 0 0,-1 1 0 0 0,-1 5 5 0 0,6 59 77 0 0,-4-37 3 0 0,1 0 1 0 0,2-1 0 0 0,2 1 0 0 0,2-1 0 0 0,1 0-1 0 0,7 14-80 0 0,-16-51-26 0 0,1 0 0 0 0,-1 0 0 0 0,1 1 0 0 0,0-1 0 0 0,0 0 0 0 0,-1 0 0 0 0,1 0 0 0 0,0 0-1 0 0,1 0 1 0 0,-1 0 0 0 0,0 0 0 0 0,1 0 0 0 0,-1-1 0 0 0,1 1 0 0 0,-1 0 0 0 0,1-1 0 0 0,0 1-1 0 0,0-1 1 0 0,-1 0 0 0 0,1 1 0 0 0,0-1 0 0 0,0 0 0 0 0,0 0 0 0 0,1 0 0 0 0,-1-1 0 0 0,0 1-1 0 0,0 0 1 0 0,0-1 0 0 0,1 0 0 0 0,-1 1 0 0 0,0-1 0 0 0,0 0 0 0 0,1 0 0 0 0,-1 0 0 0 0,0 0-1 0 0,1-1 1 0 0,-1 1 0 0 0,0-1 0 0 0,0 1 0 0 0,0-1 0 0 0,1 0 0 0 0,-1 0 0 0 0,0 0 0 0 0,0 0-1 0 0,0 0 1 0 0,0 0 0 0 0,-1 0 0 0 0,1-1 0 0 0,0 1 0 0 0,0-1 0 0 0,-1 0 0 0 0,1 1 0 0 0,-1-1-1 0 0,1 0 1 0 0,-1 0 0 0 0,0 0 0 0 0,1-1 26 0 0,81-150-3719 0 0,-50 42 4375 0 0,-39 162 3810 0 0,4-37-4342 0 0,2 1-1 0 0,-1-1 0 0 0,2 0 0 0 0,0 1 0 0 0,1-1 0 0 0,0 0 0 0 0,1 1 0 0 0,1-2 0 0 0,0 1 0 0 0,1 0 1 0 0,0-1-1 0 0,3 4-123 0 0,-5-12 16 0 0,1-1-1 0 0,0 1 1 0 0,1-1 0 0 0,-1 0 0 0 0,1 0 0 0 0,-1 0 0 0 0,1 0-1 0 0,0-1 1 0 0,0 0 0 0 0,1 0 0 0 0,-1 0 0 0 0,1-1 0 0 0,0 1 0 0 0,-1-1-1 0 0,1-1 1 0 0,0 1 0 0 0,0-1 0 0 0,0 0 0 0 0,0-1 0 0 0,0 1-1 0 0,0-1 1 0 0,0 0 0 0 0,0-1 0 0 0,0 1 0 0 0,0-1 0 0 0,0 0 0 0 0,0-1-1 0 0,0 0 1 0 0,3-1-16 0 0,9-3 20 0 0,-1-1 0 0 0,1-1 0 0 0,-1 0 0 0 0,-1-2 0 0 0,1 0 0 0 0,-2 0 0 0 0,1-2-1 0 0,11-11-19 0 0,-8 3 29 0 0,0 0-1 0 0,-2-1 0 0 0,-1-1 0 0 0,-1-1 0 0 0,0 0 0 0 0,-2-1 0 0 0,-1 0 0 0 0,0-1 0 0 0,-2 0 0 0 0,-1-1 0 0 0,-2 0 1 0 0,0-1-1 0 0,-1 1 0 0 0,-2-1 0 0 0,-1 0 0 0 0,-1-1 0 0 0,-1-4-28 0 0,0 29 16 0 0,0 0 0 0 0,0-1 0 0 0,0 1-1 0 0,-1 0 1 0 0,1-1 0 0 0,-1 1 0 0 0,0-1 0 0 0,0 1 0 0 0,0 0 0 0 0,-1-1-1 0 0,1 1 1 0 0,-1 0 0 0 0,0-1 0 0 0,0 1 0 0 0,0 0 0 0 0,0 0 0 0 0,0 0-1 0 0,-1-1 1 0 0,0 2 0 0 0,1-1 0 0 0,-1 0 0 0 0,0 0 0 0 0,0 0 0 0 0,-1 1-1 0 0,1-1 1 0 0,0 1 0 0 0,-1 0 0 0 0,0 0 0 0 0,1 0 0 0 0,-1 0 0 0 0,0 0-1 0 0,0 0 1 0 0,0 1 0 0 0,0-1 0 0 0,0 1 0 0 0,-1 0 0 0 0,1 0 0 0 0,0 0-1 0 0,0 1 1 0 0,-1-1 0 0 0,1 1 0 0 0,-1 0 0 0 0,1 0 0 0 0,0 0 0 0 0,-1 0-1 0 0,-2 1-15 0 0,-11 6-14 0 0,-1 2 0 0 0,2 0 0 0 0,-1 1 0 0 0,2 1-1 0 0,-1 0 1 0 0,1 1 0 0 0,1 1 0 0 0,-11 11 14 0 0,14-13-21 0 0,-33 30-627 0 0,2 2 1 0 0,2 1-1 0 0,2 2 1 0 0,2 2-1 0 0,2 1 1 0 0,-11 25 647 0 0,21 16-2941 0 0,24-62 1725 0 0</inkml:trace>
  <inkml:trace contextRef="#ctx0" brushRef="#br0" timeOffset="-13871.535">9185 1574 1768 0 0,'11'4'650'0'0,"1"1"-1"0"0,-1 0 0 0 0,0 1 0 0 0,0 0 0 0 0,0 0 1 0 0,-1 1-1 0 0,0 0 0 0 0,-1 1 0 0 0,1 0 0 0 0,-1 1 1 0 0,-1 0-1 0 0,0 0 0 0 0,0 1 0 0 0,-1 0 0 0 0,4 6-649 0 0,-11-15 355 0 0,0-1-45 0 0,0 0-44 0 0,5-13 394 0 0,78-150-588 0 0,-46 98 52 0 0,3 1-1 0 0,2 2 1 0 0,4 2-1 0 0,23-22-123 0 0,-59 70 65 0 0,-5 5 1 0 0,-1-1 0 0 0,2 1 1 0 0,-1 0-1 0 0,1 1 0 0 0,0-1 0 0 0,0 1 0 0 0,1 0 1 0 0,0 1-1 0 0,0-1 0 0 0,0 2 0 0 0,0-1 0 0 0,1 1 0 0 0,0 0 1 0 0,0 0-1 0 0,0 1 0 0 0,0 0 0 0 0,1 0 0 0 0,-1 1 1 0 0,1 0-1 0 0,0 1 0 0 0,4 0-66 0 0,-7 5 20 0 0,0 0 1 0 0,-1 1 0 0 0,1 0-1 0 0,-1 0 1 0 0,0 0-1 0 0,0 1 1 0 0,-1 0 0 0 0,0 0-1 0 0,0 0 1 0 0,0 0-1 0 0,-1 1 1 0 0,1-1 0 0 0,-2 1-1 0 0,1 0 1 0 0,-1 0-1 0 0,0 0 1 0 0,0 0 0 0 0,0 6-21 0 0,4 14 13 0 0,-1 1 0 0 0,-1-1 0 0 0,-1 1 0 0 0,-2 0 0 0 0,-1 0 0 0 0,-1 0 0 0 0,-1 0 0 0 0,-2 0 0 0 0,-1 2-13 0 0,5-26-43 0 0,-9 79 82 0 0,9-81-121 0 0,-1 0-1 0 0,1 0 1 0 0,0 0 0 0 0,1 0-1 0 0,-1 0 1 0 0,0 0 0 0 0,1 0 0 0 0,-1 0-1 0 0,1 0 1 0 0,-1 0 0 0 0,1 0-1 0 0,0 0 1 0 0,0-1 0 0 0,0 1-1 0 0,0 0 1 0 0,0 0 0 0 0,0-1-1 0 0,0 1 1 0 0,1-1 0 0 0,-1 1-1 0 0,1-1 1 0 0,-1 1 0 0 0,1-1-1 0 0,-1 0 1 0 0,1 0 0 0 0,0 0-1 0 0,0 0 1 0 0,-1 0 0 0 0,1 0-1 0 0,0 0 1 0 0,0-1 0 0 0,0 1-1 0 0,0-1 1 0 0,0 1 0 0 0,0-1-1 0 0,0 0 1 0 0,1 0 82 0 0,27-1-1320 0 0,-11-6 334 0 0</inkml:trace>
  <inkml:trace contextRef="#ctx0" brushRef="#br0" timeOffset="-12970.254">10406 1454 6697 0 0,'28'45'5389'0'0,"29"34"-2716"0"0,-55-78-2642 0 0,0 1 1 0 0,0-1-1 0 0,0 0 0 0 0,0 0 0 0 0,0 0 1 0 0,0 0-1 0 0,0 0 0 0 0,0 0 0 0 0,1-1 1 0 0,-1 1-1 0 0,0-1 0 0 0,0 0 0 0 0,1 1 0 0 0,-1-1 1 0 0,0 0-1 0 0,1 0 0 0 0,-1 0 0 0 0,0-1 1 0 0,0 1-1 0 0,1-1 0 0 0,-1 1 0 0 0,0-1 1 0 0,0 0-1 0 0,0 1 0 0 0,0-1 0 0 0,0 0 1 0 0,0-1-1 0 0,0 1 0 0 0,0 0 0 0 0,0-1 1 0 0,0 1-1 0 0,0-1 0 0 0,-1 1 0 0 0,1-1 0 0 0,0 0-31 0 0,50-63 163 0 0,-42 44-191 0 0,-1-1 0 0 0,-2 1-1 0 0,0-1 1 0 0,-1-1 0 0 0,-1 1 0 0 0,-1-1-1 0 0,-1 0 1 0 0,-2 0 0 0 0,0 0-1 0 0,-1 0 1 0 0,-1 0 0 0 0,-1 0-1 0 0,-1 0 1 0 0,-1 1 0 0 0,-2-1-1 0 0,0 1 1 0 0,-1 0 28 0 0,6 16 11 0 0,0 0 1 0 0,-1 0-1 0 0,0 1 0 0 0,0-1 1 0 0,0 0-1 0 0,0 1 1 0 0,-1 0-1 0 0,0 0 0 0 0,0 0 1 0 0,-1 0-1 0 0,1 0 0 0 0,-1 1 1 0 0,0-1-1 0 0,-1 1 1 0 0,1 0-1 0 0,0 0 0 0 0,-1 1 1 0 0,0-1-1 0 0,0 1 0 0 0,0 0 1 0 0,-1 0-1 0 0,1 1 1 0 0,0 0-1 0 0,-1 0 0 0 0,0 0 1 0 0,1 0-1 0 0,-1 1 0 0 0,0 0 1 0 0,0 0-1 0 0,0 1 1 0 0,0-1-1 0 0,0 1 0 0 0,0 1 1 0 0,-2 0-12 0 0,-9 4 78 0 0,1 1 0 0 0,0 1 0 0 0,1 1 0 0 0,0 0 0 0 0,0 1 0 0 0,1 1-1 0 0,0 0 1 0 0,0 1 0 0 0,1 1 0 0 0,1-1 0 0 0,0 2 0 0 0,0 0 0 0 0,1 1-78 0 0,1-1-18 0 0,1 0 0 0 0,0 0 0 0 0,1 1 0 0 0,0 0 0 0 0,1 0 0 0 0,1 1 0 0 0,1 0 0 0 0,0 0 0 0 0,0 0 0 0 0,2 1-1 0 0,0-1 1 0 0,0 1 0 0 0,2 0 0 0 0,0 0 0 0 0,1 0 0 0 0,0 0 0 0 0,1 0 0 0 0,3 10 18 0 0,-3-22-42 0 0,0 0 1 0 0,1 0 0 0 0,-1 0-1 0 0,1 0 1 0 0,0 0-1 0 0,0-1 1 0 0,0 1-1 0 0,1-1 1 0 0,-1 1-1 0 0,1-1 1 0 0,0 0 0 0 0,0 0-1 0 0,0 0 1 0 0,0-1-1 0 0,1 1 1 0 0,-1-1-1 0 0,1 0 1 0 0,-1 0-1 0 0,1 0 1 0 0,0 0 0 0 0,0 0-1 0 0,0-1 1 0 0,0 0-1 0 0,0 0 1 0 0,0 0-1 0 0,0 0 1 0 0,0-1 0 0 0,0 1-1 0 0,4-1 42 0 0,120-22-721 0 0,-62 12 1529 0 0,-46 36-619 0 0,43 29-149 0 0,-58-54-48 0 0,1 1 0 0 0,-1-1 0 0 0,0-1 0 0 0,1 1 0 0 0,-1-1-1 0 0,1 0 1 0 0,-1 0 0 0 0,1-1 0 0 0,-1 1 0 0 0,0-1-1 0 0,1-1 1 0 0,-1 1 0 0 0,0-1 0 0 0,0 0 0 0 0,0 0 0 0 0,0 0-1 0 0,0 0 1 0 0,0-1 0 0 0,-1 0 0 0 0,1 0 0 0 0,-1 0 0 0 0,0-1-1 0 0,0 0 1 0 0,0 1 0 0 0,0-1 0 0 0,-1-1 0 0 0,1 1 0 0 0,0-2 8 0 0,1 1-8 0 0,226-314-282 0 0,-231 318 294 0 0,1 0 0 0 0,-1 0 0 0 0,0 0 1 0 0,1 1-1 0 0,-1-1 0 0 0,1 0 1 0 0,0 0-1 0 0,-1 1 0 0 0,1-1 0 0 0,-1 0 1 0 0,1 1-1 0 0,0-1 0 0 0,0 1 1 0 0,-1-1-1 0 0,1 1 0 0 0,0-1 0 0 0,0 1 1 0 0,0-1-1 0 0,-1 1 0 0 0,1 0 1 0 0,0-1-1 0 0,0 1 0 0 0,0 0 0 0 0,0 0 1 0 0,0 0-1 0 0,0 0 0 0 0,0 0 1 0 0,0 0-1 0 0,0 0 0 0 0,-1 0 0 0 0,1 0 1 0 0,0 0-1 0 0,0 0 0 0 0,0 1 1 0 0,0-1-1 0 0,0 0 0 0 0,0 1 0 0 0,-1-1 1 0 0,1 0-1 0 0,0 1 0 0 0,0-1 1 0 0,0 1-1 0 0,-1 0 0 0 0,1-1 0 0 0,0 1 1 0 0,-1-1-1 0 0,1 1 0 0 0,0 0 1 0 0,-1 0-1 0 0,1-1 0 0 0,-1 1 0 0 0,1 0 1 0 0,-1 0-1 0 0,0 0 0 0 0,1-1 1 0 0,-1 1-1 0 0,0 0 0 0 0,0 0 0 0 0,1 0 1 0 0,-1 0-1 0 0,0 0-4 0 0,7 61 221 0 0,-6-58-218 0 0,-9 241 142 0 0,8-243-143 0 0,0 0-1 0 0,-1 0 1 0 0,1 0-1 0 0,0 0 1 0 0,1-1-1 0 0,-1 1 1 0 0,0 0-1 0 0,1 0 1 0 0,-1 0-1 0 0,1 0 1 0 0,-1 0-1 0 0,1-1 1 0 0,0 1-1 0 0,0 0 1 0 0,0 0-1 0 0,0-1 0 0 0,0 1 1 0 0,0-1-1 0 0,0 1 1 0 0,0-1-1 0 0,1 1 1 0 0,-1-1-1 0 0,1 0 1 0 0,-1 0-1 0 0,1 0 1 0 0,-1 0-1 0 0,1 0 1 0 0,0 0-1 0 0,-1 0 1 0 0,1 0-1 0 0,0 0 1 0 0,0-1-1 0 0,0 1 1 0 0,-1-1-1 0 0,1 1 1 0 0,0-1-1 0 0,0 0 0 0 0,0 0 1 0 0,0 0-1 0 0,0 0 1 0 0,0 0-1 0 0,0 0 1 0 0,0-1-1 0 0,0 1 1 0 0,-1-1-1 0 0,1 1 1 0 0,0-1-1 0 0,0 1 1 0 0,1-2-2 0 0,84-51 78 0 0,56-113-43 0 0,-139 161-33 0 0,1-5-2 0 0,1 0 1 0 0,0 1 0 0 0,1 0 0 0 0,0 1-1 0 0,1-1 1 0 0,0 1 0 0 0,0 1 0 0 0,1 0-1 0 0,-1 0 1 0 0,11-6-1 0 0,-17 14 7 0 0,1 1 1 0 0,-1-1-1 0 0,0 0 1 0 0,1 0-1 0 0,-1 1 0 0 0,0 0 1 0 0,0-1-1 0 0,0 1 1 0 0,0 0-1 0 0,0 0 0 0 0,0 0 1 0 0,-1 0-1 0 0,1 0 1 0 0,-1 0-1 0 0,1 1 0 0 0,-1-1 1 0 0,0 0-1 0 0,0 1 1 0 0,0-1-1 0 0,0 1 0 0 0,0 0 1 0 0,-1-1-1 0 0,1 1 1 0 0,-1-1-1 0 0,0 1 0 0 0,1 0 1 0 0,-1-1-1 0 0,0 1 1 0 0,-1 0-1 0 0,1 1-7 0 0,1 4 25 0 0,4 25 64 0 0,-5-26-92 0 0,-1-1 1 0 0,1 1 0 0 0,1 0-1 0 0,-1 0 1 0 0,1 0 0 0 0,0-1-1 0 0,1 1 1 0 0,-1 0 0 0 0,1-1-1 0 0,1 1 1 0 0,-1-1 0 0 0,1 0-1 0 0,0 0 1 0 0,1 0-1 0 0,-1 0 1 0 0,1 0 0 0 0,0-1-1 0 0,1 0 1 0 0,-1 1 0 0 0,1-2-1 0 0,0 1 1 0 0,0-1 0 0 0,1 1-1 0 0,-1-1 1 0 0,1-1-1 0 0,0 1 1 0 0,6 2 2 0 0,-4-7-85 0 0,1 0 0 0 0,-1-1-1 0 0,0 0 1 0 0,0 0 0 0 0,0-1 0 0 0,-1 0-1 0 0,1 0 1 0 0,-1-1 0 0 0,1 1 0 0 0,-1-2-1 0 0,0 1 1 0 0,-1-1 0 0 0,1 0 0 0 0,-1-1-1 0 0,0 1 1 0 0,0-1 0 0 0,0-1 85 0 0,18-14-427 0 0,193-204-2838 0 0,-175 172 3258 0 0,-3-1 0 0 0,-2-3 0 0 0,-2 0 0 0 0,-3-3 0 0 0,20-52 7 0 0,-17-42 2364 0 0,-25 213 117 0 0,4 264-1636 0 0,40 110-1280 0 0,-53-423-668 0 0,-10-23-4498 0 0,-6-22 3950 0 0</inkml:trace>
  <inkml:trace contextRef="#ctx0" brushRef="#br0" timeOffset="-12518.519">11865 1060 7450 0 0,'1'-9'6462'0'0,"12"5"-3874"0"0,52 10-3942 0 0,-52-5 2061 0 0,60 4-857 0 0,1-3 0 0 0,-1-4 0 0 0,0-3 0 0 0,0-3 0 0 0,33-10 150 0 0,-100 16 42 0 0,1 1 0 0 0,-1-1 0 0 0,1 1 0 0 0,0 1-1 0 0,-1-1 1 0 0,1 1 0 0 0,0 1 0 0 0,-1-1 0 0 0,1 1-1 0 0,0 0 1 0 0,-1 0 0 0 0,1 1 0 0 0,-1 0 0 0 0,0 0 0 0 0,1 1-1 0 0,-1-1 1 0 0,0 1 0 0 0,-1 1 0 0 0,1-1 0 0 0,0 1-1 0 0,-1 0 1 0 0,0 0 0 0 0,0 1 0 0 0,0-1 0 0 0,0 2-42 0 0,144 259 940 0 0,-77-189-1226 0 0,-70-74 276 0 0,1 0-1 0 0,-1-1 1 0 0,1 0-1 0 0,0 1 1 0 0,-1-1-1 0 0,1 0 1 0 0,0 0-1 0 0,0-1 1 0 0,0 1-1 0 0,0-1 1 0 0,-1 1 0 0 0,1-1-1 0 0,0 0 1 0 0,0 0-1 0 0,0 0 1 0 0,0 0-1 0 0,0-1 1 0 0,0 1-1 0 0,0-1 1 0 0,0 0-1 0 0,-1 0 1 0 0,1 0 0 0 0,0 0-1 0 0,0 0 1 0 0,-1 0-1 0 0,1-1 1 0 0,-1 1-1 0 0,1-1 1 0 0,-1 0-1 0 0,0 0 1 0 0,0 0-1 0 0,0 0 1 0 0,0 0 0 0 0,2-2 10 0 0,159-286 636 0 0,-162 289-619 0 0,-1 0 1 0 0,1 0 0 0 0,-1 1-1 0 0,1-1 1 0 0,0 0-1 0 0,-1 0 1 0 0,1 0 0 0 0,0 0-1 0 0,-1 0 1 0 0,1 1 0 0 0,0-1-1 0 0,0 0 1 0 0,0 1 0 0 0,0-1-1 0 0,0 1 1 0 0,0-1-1 0 0,0 1 1 0 0,0-1 0 0 0,0 1-1 0 0,0 0 1 0 0,0-1 0 0 0,0 1-1 0 0,0 0 1 0 0,0 0 0 0 0,0 0-1 0 0,0 0 1 0 0,0 0-1 0 0,0 0 1 0 0,0 0 0 0 0,1 0-1 0 0,-1 0 1 0 0,0 1 0 0 0,0-1-1 0 0,0 0 1 0 0,0 1 0 0 0,0-1-1 0 0,0 1 1 0 0,0-1-1 0 0,0 1 1 0 0,0-1 0 0 0,-1 1-1 0 0,1-1 1 0 0,0 1 0 0 0,0 0-1 0 0,0 0 1 0 0,-1 0 0 0 0,1-1-1 0 0,0 1 1 0 0,-1 0-1 0 0,1 0 1 0 0,-1 0 0 0 0,1 0-1 0 0,-1 0 1 0 0,1 0 0 0 0,-1 0-1 0 0,0 0 1 0 0,1 0 0 0 0,-1 0-1 0 0,0 0 1 0 0,0 0-1 0 0,0 0 1 0 0,0 0 0 0 0,0 1-18 0 0,15 68 453 0 0,-5 18-438 0 0,-5-1 1 0 0,-3 1-1 0 0,-5 0 1 0 0,-3-1-1 0 0,-4 0 1 0 0,-4 0-1 0 0,-5 8-15 0 0,15-70-20 0 0,-1-1 0 0 0,-1-1-1 0 0,-1 1 1 0 0,-1-1 0 0 0,-1 0 0 0 0,-1-1 0 0 0,-1 0-1 0 0,-1 0 1 0 0,-1-1 0 0 0,-1-1 0 0 0,-1 0-1 0 0,0-1 1 0 0,-1-1 0 0 0,-2 0 0 0 0,1-1 0 0 0,-2-1-1 0 0,0-1 1 0 0,-1-1 0 0 0,-2 0 20 0 0,13-10-50 0 0,0-1 0 0 0,0 0 0 0 0,-1 0 1 0 0,1-1-1 0 0,-1-1 0 0 0,0 1 0 0 0,1-2 0 0 0,-1 1 0 0 0,0-1 0 0 0,0-1 1 0 0,0 0-1 0 0,1 0 0 0 0,-3-2 50 0 0,-115-52-4577 0 0,105 38 2712 0 0</inkml:trace>
  <inkml:trace contextRef="#ctx0" brushRef="#br0" timeOffset="-21626.073">2056 536 3241 0 0,'-25'104'4562'0'0,"16"231"-2883"0"0,35 65-2210 0 0,-24-363 0 0 0,2-1-1 0 0,1 0 0 0 0,1 0 1 0 0,3-1-1 0 0,0 0 0 0 0,5 6 532 0 0,-3-19-744 0 0</inkml:trace>
  <inkml:trace contextRef="#ctx0" brushRef="#br0" timeOffset="-21266.449">1476 737 5225 0 0,'-5'-17'1457'0'0,"4"14"-1415"0"0,0 1 1 0 0,-1-1 0 0 0,1 1-1 0 0,0-1 1 0 0,1 0 0 0 0,-1 1-1 0 0,0-1 1 0 0,1 0 0 0 0,0 0-1 0 0,-1 1 1 0 0,1-1 0 0 0,0 0-1 0 0,1 0 1 0 0,-1 0 0 0 0,0 1-1 0 0,1-1 1 0 0,-1 0 0 0 0,1 0-1 0 0,0 1 1 0 0,0-1 0 0 0,0 1-1 0 0,0-1 1 0 0,1 1 0 0 0,-1-1-1 0 0,1 1 1 0 0,-1 0 0 0 0,1-1-1 0 0,0 1 1 0 0,0 0 0 0 0,0 0-1 0 0,0 0 1 0 0,0 1 0 0 0,0-1-1 0 0,1 0-42 0 0,236-107 414 0 0,-199 91-384 0 0,1 1 1 0 0,1 2-1 0 0,1 2 1 0 0,0 1-1 0 0,1 3 1 0 0,0 1 0 0 0,0 2-1 0 0,1 3 1 0 0,42 1-31 0 0,364 65-2381 0 0,-417-63 1534 0 0</inkml:trace>
  <inkml:trace contextRef="#ctx0" brushRef="#br0" timeOffset="-17671.955">1986 533 1008 0 0,'-52'275'3656'0'0,"27"142"-2898"0"0,39-216-671 0 0,-12-191-50 0 0,0 1 0 0 0,1 0-1 0 0,0-1 1 0 0,1 0 0 0 0,0 0 0 0 0,0 0 0 0 0,1 0-1 0 0,0-1 1 0 0,1 1 0 0 0,0-1 0 0 0,1-1 0 0 0,0 1-1 0 0,0-1 1 0 0,0-1 0 0 0,1 1 0 0 0,1-1 0 0 0,0 1-37 0 0,3-4 58 0 0,-1 0 0 0 0,1 0 0 0 0,0-2 0 0 0,0 1 1 0 0,0-1-1 0 0,0-1 0 0 0,0 0 0 0 0,0-1 0 0 0,0 0 1 0 0,1-1-1 0 0,-1 0 0 0 0,0-1 0 0 0,0 0 0 0 0,11-4-58 0 0,3-2 45 0 0,-1-1-1 0 0,-1-1 0 0 0,0-1 0 0 0,0-1 1 0 0,-1-2-1 0 0,16-11-44 0 0,-13 4 20 0 0,0-2 0 0 0,-1 0 0 0 0,-2-2 0 0 0,0 0 0 0 0,-2-2 0 0 0,-1 0 0 0 0,-1-2 0 0 0,-1 0 0 0 0,-2-1 0 0 0,0 0 0 0 0,-3-1 0 0 0,0-1 0 0 0,-2 0 0 0 0,-2-1 0 0 0,3-18-20 0 0,0 6 76 0 0,-3 0 0 0 0,-2-1-1 0 0,-1 0 1 0 0,-3-1 0 0 0,-2 1 0 0 0,-2-1-1 0 0,-1 1 1 0 0,-3 0 0 0 0,-2 0 0 0 0,-2 0 0 0 0,-2 1-1 0 0,-10-28-75 0 0,17 62 107 0 0,1 1 0 0 0,-1-1 0 0 0,-1 1-1 0 0,0 0 1 0 0,-1 0 0 0 0,1 1-1 0 0,-2 0 1 0 0,1 0 0 0 0,-2 0-1 0 0,1 1 1 0 0,-1 0 0 0 0,0 0-1 0 0,0 1 1 0 0,-1 0 0 0 0,0 0-1 0 0,-1 1 1 0 0,1 0 0 0 0,-1 1 0 0 0,0 0-1 0 0,-1 0 1 0 0,0 1-107 0 0,-10 2 41 0 0,1 0 0 0 0,-1 1 1 0 0,0 1-1 0 0,0 1 0 0 0,0 1 0 0 0,0 1 0 0 0,1 1 1 0 0,-1 1-1 0 0,1 0 0 0 0,0 2 0 0 0,1 0 0 0 0,-1 1 1 0 0,1 1-1 0 0,1 1 0 0 0,0 0 0 0 0,0 2 0 0 0,1 0 1 0 0,1 1-1 0 0,0 0 0 0 0,0 1 0 0 0,2 1 0 0 0,0 1 1 0 0,0 0-1 0 0,2 1 0 0 0,0 0 0 0 0,1 0 0 0 0,0 2 1 0 0,-4 13-42 0 0,0-2-153 0 0,1 0 1 0 0,2 0 0 0 0,1 2-1 0 0,2-1 1 0 0,0 2 0 0 0,3-1-1 0 0,0 1 1 0 0,3 0 0 0 0,0 0-1 0 0,2 0 1 0 0,2 0 0 0 0,1 0-1 0 0,1 0 1 0 0,2-1 0 0 0,1 1 0 0 0,2-1-1 0 0,1 0 1 0 0,1-1 0 0 0,11 22 152 0 0,-16-45-289 0 0,-1 0 1 0 0,2 0 0 0 0,-1-1-1 0 0,1 0 1 0 0,0 0 0 0 0,1-1 0 0 0,-1 1-1 0 0,1-1 1 0 0,1-1 0 0 0,-1 1-1 0 0,1-1 1 0 0,6 3 288 0 0,12 4-1184 0 0</inkml:trace>
  <inkml:trace contextRef="#ctx0" brushRef="#br0" timeOffset="-17345.949">2903 1033 5689 0 0,'25'134'4667'0'0,"-45"77"-3752"0"0,9-136-493 0 0,-24 177 196 0 0,106-369-765 0 0,-19 10-137 0 0,-5-1 0 0 0,20-77 284 0 0,-18 80 148 0 0,-47 105-134 0 0,0 0 1 0 0,-1 0-1 0 0,1 0 1 0 0,-1 0-1 0 0,1 1 0 0 0,-1-1 1 0 0,1 0-1 0 0,-1 1 1 0 0,1 0-1 0 0,-1-1 1 0 0,1 1-1 0 0,-1 0 0 0 0,1 0 1 0 0,-1-1-1 0 0,0 1 1 0 0,0 0-1 0 0,1 0 1 0 0,-1 0-1 0 0,0 1 0 0 0,0-1 1 0 0,0 0-1 0 0,0 0 1 0 0,0 1-1 0 0,-1-1 1 0 0,1 0-1 0 0,0 1 0 0 0,-1-1 1 0 0,1 1-1 0 0,0-1 1 0 0,-1 1-1 0 0,0-1 1 0 0,1 1-1 0 0,-1 0 0 0 0,0-1 1 0 0,0 1-1 0 0,0-1 1 0 0,0 1-1 0 0,0-1 1 0 0,0 1-1 0 0,0 0 0 0 0,-1-1 1 0 0,1 1-1 0 0,-1 0-14 0 0,1-1 20 0 0,42 520 452 0 0,-38-477-636 0 0,-2-10-372 0 0,2 1-1 0 0,1-1 1 0 0,1 0 0 0 0,2 0-1 0 0,8 20 537 0 0,2-26-1487 0 0,-5-25 190 0 0</inkml:trace>
  <inkml:trace contextRef="#ctx0" brushRef="#br0" timeOffset="-17065.472">3782 1023 4849 0 0,'0'-3'98'0'0,"-1"0"0"0"0,1 0 1 0 0,-1 0-1 0 0,1 0 0 0 0,-1 1 0 0 0,0-1 0 0 0,0 0 0 0 0,-1 1 1 0 0,1-1-1 0 0,0 1 0 0 0,-1-1 0 0 0,0 1 0 0 0,1 0 1 0 0,-1-1-1 0 0,0 1 0 0 0,0 0 0 0 0,0 0 0 0 0,-1 1 0 0 0,1-1 1 0 0,0 0-1 0 0,-1 1 0 0 0,1-1 0 0 0,-1 1 0 0 0,1 0 0 0 0,-1 0 1 0 0,0 0-1 0 0,0 0 0 0 0,1 0 0 0 0,-1 0 0 0 0,0 1 1 0 0,0 0-1 0 0,0-1 0 0 0,0 1 0 0 0,0 0 0 0 0,1 0 0 0 0,-1 1 1 0 0,0-1-1 0 0,0 1 0 0 0,0-1 0 0 0,0 1 0 0 0,1 0 0 0 0,-1 0 1 0 0,0 0-1 0 0,1 0 0 0 0,-1 1 0 0 0,1-1 0 0 0,-2 1-98 0 0,-9 13 124 0 0,1 0 0 0 0,0 1 0 0 0,1 0 0 0 0,0 0 0 0 0,1 2 1 0 0,2-1-1 0 0,-1 1 0 0 0,2 0 0 0 0,0 1 0 0 0,2 0 0 0 0,0 0 0 0 0,0 0 0 0 0,0 18-124 0 0,-6 17 82 0 0,2 1 1 0 0,2 0-1 0 0,3 0 1 0 0,2 1-1 0 0,3-1 1 0 0,2 0-1 0 0,4 13-82 0 0,-7-60-45 0 0,1 1 0 0 0,0-1 0 0 0,0 1 0 0 0,1-1-1 0 0,0 0 1 0 0,1 1 0 0 0,-1-1 0 0 0,2 0 0 0 0,-1-1 0 0 0,1 1-1 0 0,0-1 1 0 0,1 1 0 0 0,0-1 0 0 0,0 0 0 0 0,0-1 0 0 0,1 1 0 0 0,0-1-1 0 0,0 0 1 0 0,1-1 0 0 0,-1 0 0 0 0,1 0 0 0 0,1 0 0 0 0,-1-1 0 0 0,1 0-1 0 0,-1 0 1 0 0,1 0 0 0 0,0-1 0 0 0,0-1 0 0 0,1 1 0 0 0,-1-2-1 0 0,0 1 1 0 0,1-1 0 0 0,-1 0 0 0 0,1 0 0 0 0,0-1 45 0 0,102-45-2183 0 0,-69 21 1086 0 0</inkml:trace>
  <inkml:trace contextRef="#ctx0" brushRef="#br0" timeOffset="-16725.408">4180 1288 6161 0 0,'-9'13'2439'0'0,"7"-11"-2287"0"0,-1 1 0 0 0,1-1 1 0 0,0 1-1 0 0,0 0 1 0 0,0 0-1 0 0,1-1 0 0 0,-1 1 1 0 0,1 0-1 0 0,0 0 1 0 0,-1 1-1 0 0,1-1 0 0 0,1 0 1 0 0,-1 0-1 0 0,0 1 0 0 0,1-1 1 0 0,-1 0-1 0 0,1 0 1 0 0,0 1-1 0 0,0-1 0 0 0,1 0 1 0 0,-1 2-153 0 0,15-7 753 0 0,96-61-373 0 0,-92 45-396 0 0,0-1-1 0 0,0 0 1 0 0,-2-2-1 0 0,-1 0 1 0 0,0-1-1 0 0,-1 0 1 0 0,-2-1-1 0 0,0-1 1 0 0,-2 0-1 0 0,-1 0 1 0 0,0-1-1 0 0,-2-1 1 0 0,4-22 16 0 0,-11 46 4 0 0,0-1 1 0 0,0 0-1 0 0,0 0 1 0 0,-1 0-1 0 0,1 0 1 0 0,-1 0-1 0 0,0 0 1 0 0,0 0-1 0 0,0 0 1 0 0,0 0-1 0 0,0 0 1 0 0,-1 0-1 0 0,1 0 1 0 0,-1 0-1 0 0,0 0 1 0 0,0 0-1 0 0,0 0 1 0 0,0 1-1 0 0,-1-1 1 0 0,1 0-1 0 0,-1 1 1 0 0,0-1-1 0 0,1 1 1 0 0,-1 0-1 0 0,0-1 1 0 0,0 1-1 0 0,-1 0 1 0 0,1 0-1 0 0,0 0 1 0 0,-1 0 0 0 0,1 1-1 0 0,-1-1 1 0 0,1 1-1 0 0,-1 0 1 0 0,0-1-1 0 0,0 1 1 0 0,0 0-1 0 0,0 1 1 0 0,0-1-1 0 0,1 0 1 0 0,-1 1-1 0 0,0 0 1 0 0,0-1-1 0 0,-1 1 1 0 0,1 0-1 0 0,0 1 1 0 0,0-1-1 0 0,0 0 1 0 0,1 1-1 0 0,-1 0 1 0 0,0 0-1 0 0,0 0 1 0 0,0 0-1 0 0,0 0 1 0 0,1 0-5 0 0,-13 9 63 0 0,2 1 1 0 0,-1 0 0 0 0,2 0-1 0 0,-1 2 1 0 0,2-1 0 0 0,0 2-1 0 0,0-1 1 0 0,1 1-1 0 0,1 1 1 0 0,0 0 0 0 0,1 0-1 0 0,1 1 1 0 0,0 0 0 0 0,0 2-64 0 0,-14 31 113 0 0,3 2 1 0 0,1 1 0 0 0,3 0 0 0 0,2 0 0 0 0,2 2 0 0 0,3-1 0 0 0,2 1-1 0 0,1 20-113 0 0,3-65-20 0 0,0 1-1 0 0,0 0 0 0 0,1 0 0 0 0,0 0 0 0 0,0 0 1 0 0,1-1-1 0 0,1 1 0 0 0,0 0 0 0 0,0-1 0 0 0,1 1 0 0 0,0-1 1 0 0,0 1-1 0 0,1-1 0 0 0,0 0 0 0 0,1-1 0 0 0,0 1 0 0 0,0-1 1 0 0,1 0-1 0 0,0 0 0 0 0,1-1 0 0 0,0 0 0 0 0,0 0 0 0 0,0 0 1 0 0,1-1-1 0 0,0 0 0 0 0,0 0 0 0 0,0-1 0 0 0,1 0 0 0 0,-1-1 1 0 0,1 0-1 0 0,1 0 0 0 0,-1-1 0 0 0,0 0 0 0 0,2-1 21 0 0,13-1-557 0 0,1-1-1 0 0,0-2 1 0 0,-1-1-1 0 0,1 0 1 0 0,-1-2-1 0 0,0-1 1 0 0,-1-1-1 0 0,20-8 558 0 0,-29 10-213 0 0,52-18-1276 0 0</inkml:trace>
  <inkml:trace contextRef="#ctx0" brushRef="#br0" timeOffset="-11371.571">476 910 8338 0 0,'-45'106'4243'0'0,"-8"161"-3565"0"0,53-264-627 0 0,-10 59 37 0 0,3-1 1 0 0,3 2 0 0 0,2-1 0 0 0,4 0 0 0 0,1 0 0 0 0,12 51-89 0 0,-4-105 181 0 0,-4-34-85 0 0,-7 25-101 0 0,3-26 52 0 0,-1 0-1 0 0,-1-1 1 0 0,-2 0 0 0 0,-1 1-1 0 0,0-1 1 0 0,-2 1-1 0 0,-2-3-46 0 0,-2-23 94 0 0,-80-490 1884 0 0,87 537-1954 0 0,1 0 1 0 0,0 0-1 0 0,0 0 0 0 0,0 0 1 0 0,1 0-1 0 0,0 0 0 0 0,0 0 1 0 0,1 0-1 0 0,0 1 0 0 0,0-1 1 0 0,0 0-1 0 0,0 1 0 0 0,1 0 1 0 0,0-1-1 0 0,1-1-24 0 0,-2 5 0 0 0,0 1 0 0 0,-1-1 0 0 0,1 0-1 0 0,0 0 1 0 0,0 1 0 0 0,0-1 0 0 0,0 1 0 0 0,0 0 0 0 0,0 0 0 0 0,1-1 0 0 0,-1 1 0 0 0,0 1 0 0 0,1-1-1 0 0,-1 0 1 0 0,0 0 0 0 0,1 1 0 0 0,-1 0 0 0 0,1-1 0 0 0,-1 1 0 0 0,1 0 0 0 0,-1 0 0 0 0,1 0 0 0 0,-1 1-1 0 0,1-1 1 0 0,-1 1 0 0 0,1-1 0 0 0,-1 1 0 0 0,0 0 0 0 0,1 0 0 0 0,-1 0 0 0 0,0 0 0 0 0,0 0 0 0 0,0 0-1 0 0,1 1 1 0 0,-1-1 0 0 0,1 2 0 0 0,22 16-4 0 0,-1 1 0 0 0,-1 2 0 0 0,-1 0 0 0 0,0 1 0 0 0,-2 1 0 0 0,-1 1 0 0 0,8 15 4 0 0,39 47 15 0 0,-13-26-2 0 0,2-2 1 0 0,3-3-1 0 0,3-2 0 0 0,2-2 1 0 0,6-1-14 0 0,-9-6 338 0 0,-55-59 975 0 0,11-102-427 0 0,-17 57-978 0 0,2 1-1 0 0,3-1 0 0 0,2 1 0 0 0,3 0 0 0 0,3 0 0 0 0,2 1 0 0 0,3 1 0 0 0,2 1 0 0 0,24-49 93 0 0,28-77-3507 0 0,-27 58-2556 0 0,-42 117 5582 0 0,3-11-1448 0 0</inkml:trace>
  <inkml:trace contextRef="#ctx0" brushRef="#br0" timeOffset="-10936.404">959 127 7522 0 0,'-112'-24'3419'0'0,"96"22"-3350"0"0,-1 0 1 0 0,1 2-1 0 0,-1 0 0 0 0,1 1 0 0 0,-1 0 0 0 0,1 1 0 0 0,-1 1 0 0 0,1 1 1 0 0,0 1-1 0 0,1 0 0 0 0,-1 0 0 0 0,1 2 0 0 0,0 0 0 0 0,0 1 1 0 0,-1 1-70 0 0,-23 23 63 0 0,2 1-1 0 0,2 2 1 0 0,1 1 0 0 0,2 2 0 0 0,2 1 0 0 0,1 1 0 0 0,2 2 0 0 0,2 1 0 0 0,1 0 0 0 0,-3 17-63 0 0,-17 28 22 0 0,3 1 1 0 0,5 2-1 0 0,4 2 1 0 0,4 1-1 0 0,-11 71-22 0 0,25-78-15 0 0,5 0 0 0 0,3 1 0 0 0,4 25 15 0 0,2-80-10 0 0,2 0 1 0 0,1 0 0 0 0,1 0 0 0 0,2-1-1 0 0,1 1 1 0 0,2-2 0 0 0,1 1 0 0 0,1-1-1 0 0,2-1 1 0 0,1 0 0 0 0,2-1-1 0 0,0 0 1 0 0,2-1 0 0 0,1-1 0 0 0,1-1-1 0 0,2-1 1 0 0,0-1 0 0 0,2 0-1 0 0,0-2 1 0 0,1-1 0 0 0,2-1 0 0 0,19 11 9 0 0,-32-24 77 0 0,0 0 1 0 0,0-1 0 0 0,1 0 0 0 0,0-1-1 0 0,0-1 1 0 0,1 0 0 0 0,-1-1-1 0 0,1-1 1 0 0,0 0 0 0 0,-1-2 0 0 0,1 1-1 0 0,0-2 1 0 0,0 0 0 0 0,-1-1 0 0 0,1 0-1 0 0,0-2 1 0 0,-1 0 0 0 0,0 0-1 0 0,0-1 1 0 0,0-1 0 0 0,-1-1 0 0 0,0 0-1 0 0,0 0 1 0 0,-1-2 0 0 0,1 0-78 0 0,11-7 151 0 0,-1-2 0 0 0,-1 0 1 0 0,0-2-1 0 0,-2 0 1 0 0,0-2-1 0 0,-1 0 0 0 0,-2-1 1 0 0,0-1-1 0 0,-1-1 0 0 0,3-9-151 0 0,11-25 100 0 0,-3-1-1 0 0,-2-1 0 0 0,-4-1 0 0 0,-2-2 1 0 0,-2 0-1 0 0,-4 0 0 0 0,1-23-99 0 0,32-364 579 0 0,-42 355-252 0 0,-4 0-1 0 0,-4 0 1 0 0,-5 0-1 0 0,-3 0 1 0 0,-5 2-1 0 0,-7-10-326 0 0,19 83-51 0 0,-2 1-1 0 0,-1 0 1 0 0,0 0-1 0 0,-2 1 1 0 0,0 0 0 0 0,-1 1-1 0 0,0 0 1 0 0,-2 0-1 0 0,-6-7 52 0 0,16 23-132 0 0,1 1 0 0 0,-1-1 0 0 0,0 1 0 0 0,1-1-1 0 0,-1 1 1 0 0,0 0 0 0 0,0-1 0 0 0,0 1 0 0 0,0 0-1 0 0,0 0 1 0 0,0 1 0 0 0,0-1 0 0 0,0 0-1 0 0,0 1 1 0 0,0-1 0 0 0,0 1 0 0 0,0 0 0 0 0,-1-1-1 0 0,1 1 1 0 0,0 0 0 0 0,0 0 0 0 0,0 1 0 0 0,0-1-1 0 0,-1 0 1 0 0,1 1 0 0 0,0-1 0 0 0,0 1 0 0 0,0 0-1 0 0,0 0 1 0 0,0 0 0 0 0,0 0 0 0 0,0 0 0 0 0,0 0-1 0 0,0 0 1 0 0,1 1 0 0 0,-1-1 0 0 0,0 1 0 0 0,1-1-1 0 0,-1 1 1 0 0,1-1 0 0 0,0 1 0 0 0,-1 0 0 0 0,1 0-1 0 0,0 0 1 0 0,0 0 0 0 0,-1 2 132 0 0,-19 23-1950 0 0</inkml:trace>
  <inkml:trace contextRef="#ctx0" brushRef="#br0" timeOffset="-9524.489">14054 992 8210 0 0,'-1'38'5517'0'0,"-27"21"-4543"0"0,13-32-397 0 0,2 2-483 0 0,1 0 1 0 0,1 1-1 0 0,1 0 1 0 0,2 1-1 0 0,1 0 0 0 0,2 0 1 0 0,0 0-1 0 0,3 1 1 0 0,0 0-1 0 0,3 23-94 0 0,0-48-56 0 0,0-1 0 0 0,0 1 0 0 0,0-1 1 0 0,1 0-1 0 0,0 1 0 0 0,0-1 0 0 0,1 0 0 0 0,0 0 0 0 0,0-1 0 0 0,0 1 0 0 0,1 0 0 0 0,0-1 1 0 0,0 0-1 0 0,0 0 0 0 0,0 0 0 0 0,1-1 0 0 0,0 1 0 0 0,0-1 0 0 0,0 0 0 0 0,1 0 0 0 0,-1-1 1 0 0,1 0-1 0 0,0 0 0 0 0,0 0 0 0 0,0-1 0 0 0,0 1 0 0 0,0-2 0 0 0,1 1 0 0 0,-1-1 0 0 0,0 1 1 0 0,1-2-1 0 0,-1 1 0 0 0,1-1 56 0 0,83-13-995 0 0,-41-6 215 0 0</inkml:trace>
  <inkml:trace contextRef="#ctx0" brushRef="#br0" timeOffset="-9353.425">14483 702 8946 0 0,'-20'22'3425'0'0,"-2"-10"-2537"0"0,-1 5-784 0 0,6 1 16 0 0,-5-1-296 0 0,15 5-344 0 0,6-2-1049 0 0,1 2 1241 0 0,10-1-768 0 0,8-2-536 0 0</inkml:trace>
  <inkml:trace contextRef="#ctx0" brushRef="#br0" timeOffset="-8979.306">15172 895 6561 0 0,'-46'-60'3913'0'0,"-86"-62"-3475"0"0,125 118-367 0 0,0 1 0 0 0,0 0 0 0 0,0 0 1 0 0,0 1-1 0 0,-1 0 0 0 0,1 0 0 0 0,-1 1 0 0 0,1 0 1 0 0,-1 0-1 0 0,0 1 0 0 0,0 0 0 0 0,1 0 1 0 0,-1 1-1 0 0,0 0 0 0 0,1 0 0 0 0,-1 1 0 0 0,1 0 1 0 0,-1 0-1 0 0,1 1 0 0 0,0 0 0 0 0,0 0 1 0 0,0 1-1 0 0,0-1 0 0 0,1 1 0 0 0,0 1 0 0 0,-1 0 1 0 0,1 0-1 0 0,1 0 0 0 0,-1 0 0 0 0,1 1 1 0 0,0 0-1 0 0,-1 2-71 0 0,-9 19 158 0 0,0 1 1 0 0,2 1-1 0 0,1 1 1 0 0,2-1-1 0 0,1 2 1 0 0,1-1-1 0 0,1 1 0 0 0,2 0 1 0 0,1 1-1 0 0,2-1 1 0 0,1 21-159 0 0,-16 104 204 0 0,17-151-178 0 0,0 0 0 0 0,0-1 0 0 0,0 1-1 0 0,0 0 1 0 0,-1-1 0 0 0,0 1 0 0 0,0-1 0 0 0,0 1 0 0 0,-1-1 0 0 0,1 1 0 0 0,-1-1 0 0 0,0 0-1 0 0,0 1 1 0 0,-1-1 0 0 0,1 0 0 0 0,-1-1 0 0 0,0 1 0 0 0,0 0 0 0 0,0-1 0 0 0,0 1 0 0 0,-1-1-1 0 0,0 0 1 0 0,1-1 0 0 0,-1 1 0 0 0,0 0 0 0 0,0-1 0 0 0,0 0 0 0 0,-1 0 0 0 0,1 0 0 0 0,-1-1-1 0 0,1 1 1 0 0,-1-1 0 0 0,1 0 0 0 0,-1 0-26 0 0,-74-13 338 0 0,69 9-352 0 0,-1 0-1 0 0,0 0 1 0 0,0 1 0 0 0,0 1-1 0 0,0 0 1 0 0,0 1 0 0 0,0 0-1 0 0,0 0 1 0 0,0 1 0 0 0,0 1-1 0 0,0 0 1 0 0,0 0 0 0 0,0 1-1 0 0,-5 3 15 0 0,14-6-111 0 0,0 1 0 0 0,0 0-1 0 0,1 0 1 0 0,-1 0-1 0 0,0 0 1 0 0,0 0-1 0 0,1 1 1 0 0,-1-1-1 0 0,1 0 1 0 0,-1 1 0 0 0,1 0-1 0 0,-1-1 1 0 0,1 1-1 0 0,0 0 1 0 0,0-1-1 0 0,0 1 1 0 0,0 0 0 0 0,0 0-1 0 0,0 0 1 0 0,0 0-1 0 0,1 0 1 0 0,-1 0-1 0 0,1 0 1 0 0,-1 0-1 0 0,1 0 1 0 0,0 0 0 0 0,0 0-1 0 0,0 0 1 0 0,0 0-1 0 0,0 0 1 0 0,1 0-1 0 0,-1 1 1 0 0,0-1-1 0 0,1 0 1 0 0,0 0 0 0 0,-1 0-1 0 0,1-1 1 0 0,0 1-1 0 0,0 0 1 0 0,0 0-1 0 0,0 0 1 0 0,0-1-1 0 0,1 1 1 0 0,-1 0 0 0 0,0-1-1 0 0,1 1 1 0 0,0-1-1 0 0,-1 0 1 0 0,1 1-1 0 0,0-1 1 0 0,-1 0-1 0 0,1 0 1 0 0,0 0 0 0 0,0 0-1 0 0,0 0 112 0 0,14 9-1520 0 0</inkml:trace>
  <inkml:trace contextRef="#ctx0" brushRef="#br0" timeOffset="-8294.266">15531 1095 6657 0 0,'17'7'1123'0'0,"-7"-4"-867"0"0,-1 1-1 0 0,0 0 0 0 0,-1 0 1 0 0,1 0-1 0 0,-1 1 1 0 0,0 1-1 0 0,0 0 1 0 0,0 0-1 0 0,-1 0 1 0 0,0 1-1 0 0,0 0 1 0 0,-1 0-1 0 0,4 6-255 0 0,4 12 211 0 0,-2 0 0 0 0,-1 1 0 0 0,-1 1-1 0 0,-1 0 1 0 0,-1 0 0 0 0,-1 1 0 0 0,-2 0 0 0 0,-1 0 0 0 0,-1 0-1 0 0,-2 1 1 0 0,0 15-211 0 0,9-293 2090 0 0,-11 242-2028 0 0,0-1 0 0 0,1 1 1 0 0,0-1-1 0 0,0 1 0 0 0,0-1 0 0 0,1 1 0 0 0,0-1 1 0 0,1 1-1 0 0,-1 0 0 0 0,1 0 0 0 0,1-1 0 0 0,-1 1 1 0 0,1 1-1 0 0,1-1 0 0 0,-1 0 0 0 0,1 1 0 0 0,0 0 0 0 0,1 0 1 0 0,-1 0-1 0 0,1 0 0 0 0,0 1 0 0 0,1-1 0 0 0,-1 1 1 0 0,1 1-1 0 0,0-1 0 0 0,0 1 0 0 0,1 0 0 0 0,-1 1 1 0 0,1-1-1 0 0,0 1 0 0 0,0 0 0 0 0,0 1 0 0 0,1-1-62 0 0,242 22-1312 0 0,-249-19 1290 0 0,158-1-3572 0 0,-56-26-3360 0 0,-44 2 2329 0 0,-40 18 3975 0 0,-13 15 3487 0 0,-2-1-2488 0 0,33 89 1797 0 0,-30-64-1175 0 0,-6-20-701 0 0,2 0 0 0 0,-1 0 0 0 0,1 0 0 0 0,1 0 0 0 0,0 0 0 0 0,0-1 0 0 0,2 0 0 0 0,-1 0 0 0 0,1 0 0 0 0,1 0 0 0 0,0-1 0 0 0,0 0 0 0 0,1-1 0 0 0,0 1 0 0 0,1-1 0 0 0,2 0-270 0 0,-6-7 75 0 0,1-1 0 0 0,0 0 0 0 0,0 0 0 0 0,0-1 0 0 0,0 1 0 0 0,0-1 0 0 0,0-1 0 0 0,0 1 0 0 0,0-1 0 0 0,0 0 0 0 0,0-1 0 0 0,0 1 0 0 0,-1-1 0 0 0,1 0 0 0 0,-1-1 0 0 0,1 1 0 0 0,-1-1 0 0 0,0 0 0 0 0,0 0 0 0 0,0-1 0 0 0,0 0 0 0 0,-1 1 0 0 0,1-2 0 0 0,-1 1 0 0 0,3-3-75 0 0,12-10 37 0 0,0-1 1 0 0,-1-1-1 0 0,-1-1 1 0 0,-1 0-1 0 0,-1-1 0 0 0,-1-1 1 0 0,0 0-1 0 0,-2-1 1 0 0,0 0-1 0 0,-2-1 1 0 0,-1 0-1 0 0,0 0 0 0 0,-2-1 1 0 0,4-26-38 0 0,-10 46 46 0 0,0-1 0 0 0,0 1 0 0 0,-1-1-1 0 0,1 1 1 0 0,-1-1 0 0 0,0 0 0 0 0,-1 1 0 0 0,0-1 0 0 0,0 1 0 0 0,0-1 0 0 0,0 1 0 0 0,-1-1 0 0 0,0 1-1 0 0,0 0 1 0 0,0 0 0 0 0,-1 0 0 0 0,0 0 0 0 0,0 0 0 0 0,0 0 0 0 0,0 1 0 0 0,-1 0 0 0 0,1-1 0 0 0,-1 1-1 0 0,-1 1 1 0 0,1-1 0 0 0,0 1 0 0 0,-1-1 0 0 0,0 1 0 0 0,1 0 0 0 0,-1 1 0 0 0,-1-1 0 0 0,1 1 0 0 0,0 0 0 0 0,0 0-1 0 0,-1 1 1 0 0,1 0 0 0 0,-1 0 0 0 0,1 0 0 0 0,-1 0 0 0 0,0 1 0 0 0,1 0 0 0 0,-1 0 0 0 0,-1 1-46 0 0,-7 3 89 0 0,1 0 0 0 0,0 1 1 0 0,0 1-1 0 0,0 0 1 0 0,1 1-1 0 0,0 0 1 0 0,0 1-1 0 0,1 0 0 0 0,0 1 1 0 0,1 0-1 0 0,-1 0 1 0 0,2 1-1 0 0,-1 1 0 0 0,2 0 1 0 0,-1 0-1 0 0,1 1 1 0 0,1 0-1 0 0,0 0 1 0 0,1 0-1 0 0,-3 11-89 0 0,-3 1 20 0 0,1 1 0 0 0,2 0 0 0 0,1 1 0 0 0,0-1 0 0 0,2 2 0 0 0,1-1 0 0 0,1 1 0 0 0,1 22-20 0 0,0-39 6 0 0,1-1 1 0 0,0 1-1 0 0,1-1 0 0 0,0 1 0 0 0,0 0 1 0 0,1 0-1 0 0,1 0 0 0 0,0-1 0 0 0,0 1 1 0 0,0 0-1 0 0,2-1 0 0 0,-1 1 1 0 0,1-1-1 0 0,0 0 0 0 0,1 0 0 0 0,0 0 1 0 0,1 0-1 0 0,-1-1 0 0 0,2 1 0 0 0,-1-1 1 0 0,1 0-1 0 0,0-1 0 0 0,1 0 0 0 0,0 0 1 0 0,0 0-1 0 0,1-1 0 0 0,-1 0 1 0 0,1 0-1 0 0,0-1 0 0 0,6 3-6 0 0,3-5 7 0 0,-1-2 0 0 0,0 0 1 0 0,1 0-1 0 0,-1-2 0 0 0,0 0 0 0 0,1 0 0 0 0,-1-2 1 0 0,0 0-1 0 0,0-1 0 0 0,0-1 0 0 0,3-1-7 0 0,16-4-16 0 0,226-76-1305 0 0,-245 78 375 0 0,-1 0 0 0 0,0 0 0 0 0,-1-2 0 0 0,0 0 0 0 0,0 0 0 0 0,-1-1 0 0 0,-1-1-1 0 0,0 0 1 0 0,6-8 946 0 0,-4 0-1715 0 0</inkml:trace>
  <inkml:trace contextRef="#ctx0" brushRef="#br0" timeOffset="-7918.63">17648 1224 4041 0 0,'98'92'7235'0'0,"-95"-88"-7124"0"0,0-1 0 0 0,0 0 0 0 0,0 0 1 0 0,1 0-1 0 0,0 0 0 0 0,-1-1 0 0 0,1 1 0 0 0,0-1 1 0 0,0 0-1 0 0,0 0 0 0 0,0 0 0 0 0,1-1 0 0 0,-1 0 1 0 0,0 1-1 0 0,1-2 0 0 0,-1 1 0 0 0,1 0 0 0 0,-1-1 1 0 0,1 0-1 0 0,-1 0 0 0 0,1 0 0 0 0,-1-1 1 0 0,1 1-1 0 0,-1-1 0 0 0,1 0 0 0 0,-1 0 0 0 0,0-1 1 0 0,0 1-1 0 0,1-1 0 0 0,-1 0 0 0 0,0 0 0 0 0,0 0 1 0 0,-1-1-1 0 0,1 1 0 0 0,0-1 0 0 0,-1 0 0 0 0,3-3-111 0 0,11-8 46 0 0,-1-1 0 0 0,-1 0-1 0 0,-1-1 1 0 0,0 0 0 0 0,-1-1-1 0 0,0-1 1 0 0,4-9-46 0 0,-7 9-68 0 0,-1-1 1 0 0,0 0-1 0 0,-1 0 0 0 0,-1-1 1 0 0,-1 0-1 0 0,-1 0 0 0 0,0 0 1 0 0,-2-1-1 0 0,0-4 68 0 0,-2 18-35 0 0,-1-1 0 0 0,1 1 0 0 0,-1-1 0 0 0,-1 1 0 0 0,0-1 0 0 0,0 1 0 0 0,0-1 0 0 0,-1 1 0 0 0,0 0 0 0 0,0 0 0 0 0,-1 0-1 0 0,0 0 1 0 0,0 0 0 0 0,-1 0 0 0 0,0 1 0 0 0,0-1 0 0 0,0 1 0 0 0,-1 0 0 0 0,0 1 0 0 0,0-1 0 0 0,-1 1 0 0 0,1 0 0 0 0,-1 0 0 0 0,0 1 0 0 0,-1 0 0 0 0,-4-3 35 0 0,-6 2 122 0 0,0 2 0 0 0,0 0 0 0 0,0 1 0 0 0,0 0 0 0 0,0 1 0 0 0,0 1 0 0 0,-1 1 1 0 0,1 1-1 0 0,0 0 0 0 0,0 1 0 0 0,0 1 0 0 0,1 1 0 0 0,-1 0 0 0 0,1 1 0 0 0,0 1 0 0 0,-9 5-122 0 0,-2-2 106 0 0,2 2-1 0 0,-1 1 1 0 0,1 0-1 0 0,1 2 0 0 0,1 1 1 0 0,0 1-1 0 0,1 1 0 0 0,1 1 1 0 0,0 1-1 0 0,2 0 0 0 0,0 2 1 0 0,-9 14-106 0 0,24-31-1 0 0,1 0 0 0 0,-1 0-1 0 0,1 0 1 0 0,-1 1 0 0 0,2 0 0 0 0,-1-1 0 0 0,1 1 0 0 0,0 0 0 0 0,0 0 0 0 0,0 0 0 0 0,1 1-1 0 0,0-1 1 0 0,0 0 0 0 0,1 1 0 0 0,-1-1 0 0 0,1 0 0 0 0,1 1 0 0 0,-1-1 0 0 0,1 0 0 0 0,1 1 0 0 0,-1-1-1 0 0,1 0 1 0 0,0 0 0 0 0,0 0 0 0 0,0 0 0 0 0,1 0 0 0 0,0-1 0 0 0,1 1 0 0 0,-1-1 0 0 0,1 0-1 0 0,0 0 1 0 0,0 0 0 0 0,0 0 0 0 0,1-1 0 0 0,-1 0 0 0 0,1 0 0 0 0,0 0 0 0 0,1 0 0 0 0,-1-1 0 0 0,1 0-1 0 0,2 1 2 0 0,28 6 4 0 0,1-2-1 0 0,0-2 0 0 0,0-1 1 0 0,0-2-1 0 0,0-2 0 0 0,0-1 1 0 0,1-2-1 0 0,-1-1 0 0 0,0-2 1 0 0,11-4-4 0 0,202-20-592 0 0,-70 9-3231 0 0,-28-12-9 0 0,-99 16 2189 0 0</inkml:trace>
  <inkml:trace contextRef="#ctx0" brushRef="#br0" timeOffset="-7393.409">18990 892 4041 0 0,'1'-2'231'0'0,"-1"1"0"0"0,1-1-1 0 0,0 0 1 0 0,-1 1 0 0 0,0-1 0 0 0,1 0 0 0 0,-1 0 0 0 0,0 1-1 0 0,0-1 1 0 0,0 0 0 0 0,0 0 0 0 0,0 1 0 0 0,0-1 0 0 0,0 0 0 0 0,-1 0-1 0 0,1 1 1 0 0,-1-1 0 0 0,1 0 0 0 0,-1 1 0 0 0,1-1 0 0 0,-1 1-1 0 0,0-1 1 0 0,0 1 0 0 0,0-1 0 0 0,0 1 0 0 0,0-1 0 0 0,0 1 0 0 0,0 0-1 0 0,-2-2-230 0 0,-51-14 3237 0 0,36 19-3170 0 0,0 0 1 0 0,1 1-1 0 0,0 1 0 0 0,-1 1 0 0 0,1 0 0 0 0,1 1 0 0 0,-1 1 0 0 0,1 1 0 0 0,1 0 1 0 0,-1 1-1 0 0,1 0 0 0 0,1 1 0 0 0,0 1 0 0 0,0 1 0 0 0,1 0 0 0 0,1 0 0 0 0,0 1 1 0 0,0 1-1 0 0,2 0 0 0 0,-1 0 0 0 0,2 1 0 0 0,0 1 0 0 0,1 0 0 0 0,0 0 0 0 0,2 0 1 0 0,0 1-1 0 0,-2 8-67 0 0,4-18-17 0 0,1 0 0 0 0,0 0 1 0 0,0 0-1 0 0,1 0 0 0 0,-1 0 0 0 0,2 1 1 0 0,-1-1-1 0 0,1 1 0 0 0,0 0 0 0 0,1-1 1 0 0,0 1-1 0 0,0-1 0 0 0,0 1 0 0 0,1 0 1 0 0,0-1-1 0 0,1 1 0 0 0,0-1 1 0 0,0 1-1 0 0,0-1 0 0 0,1 0 0 0 0,0 0 1 0 0,1 0-1 0 0,-1-1 0 0 0,1 1 0 0 0,1-1 1 0 0,-1 0-1 0 0,1 0 0 0 0,0 0 1 0 0,0 0-1 0 0,1-1 0 0 0,0 0 0 0 0,0 0 1 0 0,1 0 16 0 0,10-2-151 0 0,-1 0 0 0 0,1-2 1 0 0,0 0-1 0 0,0-1 1 0 0,-1 0-1 0 0,1-1 0 0 0,0-1 1 0 0,-1-1-1 0 0,1-1 1 0 0,-1 0-1 0 0,0-1 0 0 0,0 0 1 0 0,-1-1-1 0 0,1-1 1 0 0,-1-1-1 0 0,-1 0 0 0 0,0-1 1 0 0,0-1-1 0 0,0 0 1 0 0,0-1 150 0 0,10-3-337 0 0,19-11-26 0 0,-2-2 0 0 0,0-2 1 0 0,-2-1-1 0 0,-1-2 0 0 0,-2-2 0 0 0,-1-1 1 0 0,-1-2-1 0 0,19-28 363 0 0,33-70 323 0 0,-5-4 0 0 0,-6-3 0 0 0,3-25-323 0 0,-59 120 1962 0 0,-26 57-291 0 0,-98 272 324 0 0,-159 383-110 0 0,234-590-1408 0 0,32-57-893 0 0,5-26 317 0 0,30-39-69 0 0,-29 34 131 0 0,2 0-1 0 0,-1 1 1 0 0,1 0-1 0 0,1 1 1 0 0,0 0-1 0 0,0 0 1 0 0,1 1 0 0 0,1 1-1 0 0,0 0 1 0 0,3-1 37 0 0,-11 10 6 0 0,0 0 1 0 0,0 0 0 0 0,0 1 0 0 0,-1 0 0 0 0,1-1 0 0 0,0 2-1 0 0,-1-1 1 0 0,1 1 0 0 0,0-1 0 0 0,-1 1 0 0 0,0 0-1 0 0,1 1 1 0 0,-1-1 0 0 0,0 1 0 0 0,0 0 0 0 0,0 0 0 0 0,-1 0-1 0 0,1 0 1 0 0,-1 1 0 0 0,0 0 0 0 0,0-1 0 0 0,0 1-1 0 0,0 0 1 0 0,-1 0 0 0 0,1 1 0 0 0,-1-1 0 0 0,0 0 0 0 0,-1 1-1 0 0,1 0 1 0 0,-1-1 0 0 0,1 1 0 0 0,-1 4-7 0 0,13 18 23 0 0,-11-18-104 0 0,0-1 0 0 0,1 1-1 0 0,0-1 1 0 0,0 0 0 0 0,1-1 0 0 0,0 1 0 0 0,0-1 0 0 0,1 0-1 0 0,0 0 1 0 0,0 0 0 0 0,0-1 0 0 0,1 0 0 0 0,0 0 0 0 0,0-1-1 0 0,1 0 1 0 0,-1 0 0 0 0,1-1 0 0 0,0 0 0 0 0,1 0 0 0 0,-1-1-1 0 0,1 0 1 0 0,-1 0 0 0 0,1-1 0 0 0,0 0 0 0 0,0-1-1 0 0,0 0 1 0 0,0 0 0 0 0,0-1 0 0 0,0 0 0 0 0,1 0 81 0 0,53-21-1291 0 0,-30 4 287 0 0</inkml:trace>
  <inkml:trace contextRef="#ctx0" brushRef="#br0" timeOffset="-7081.499">20119 1152 5225 0 0,'-11'14'3395'0'0,"-19"45"2875"0"0,46-51-5213 0 0,-7-8-1033 0 0,0-1 0 0 0,-1-1-1 0 0,1 0 1 0 0,0 0 0 0 0,-1 0-1 0 0,0-1 1 0 0,1-1 0 0 0,-1 1-1 0 0,0-1 1 0 0,-1-1 0 0 0,1 1-1 0 0,3-4-23 0 0,1 0 2 0 0,0 0 0 0 0,0-1-1 0 0,-1 0 1 0 0,0-1-1 0 0,-1 0 1 0 0,0-1 0 0 0,0 0-1 0 0,-1-1 1 0 0,-1 0-1 0 0,0 0 1 0 0,-1-1-1 0 0,0 0 1 0 0,0 0 0 0 0,-2-1-1 0 0,0 0 1 0 0,0 1-1 0 0,-1-2 1 0 0,-1 1-1 0 0,-1 0 1 0 0,0-1 0 0 0,0 1-1 0 0,-2-3-1 0 0,0 15 28 0 0,-1 0-1 0 0,0-1 0 0 0,1 1 1 0 0,-1 0-1 0 0,0-1 0 0 0,-1 1 1 0 0,1 0-1 0 0,0 0 0 0 0,-1 0 1 0 0,1 0-1 0 0,-1 0 0 0 0,1 0 1 0 0,-1 1-1 0 0,0-1 1 0 0,0 0-1 0 0,0 1 0 0 0,0 0 1 0 0,0-1-1 0 0,0 1 0 0 0,0 0 1 0 0,0 0-1 0 0,-1 0 0 0 0,1 0 1 0 0,0 0-1 0 0,-1 1 1 0 0,1-1-1 0 0,-1 1 0 0 0,1-1 1 0 0,-1 1-1 0 0,1 0 0 0 0,0 0 1 0 0,-1 0-1 0 0,1 0 0 0 0,-1 1 1 0 0,1-1-1 0 0,-1 1 0 0 0,1-1 1 0 0,0 1-1 0 0,-1 0 1 0 0,0 0-28 0 0,-91 44 607 0 0,77-29-586 0 0,0 1 1 0 0,1 0-1 0 0,0 2 0 0 0,2 0 1 0 0,0 0-1 0 0,1 1 0 0 0,1 1 1 0 0,1 0-1 0 0,1 1 0 0 0,1 0 1 0 0,-3 13-22 0 0,4-17-3 0 0,1 0 0 0 0,1 0 1 0 0,1 1-1 0 0,0-1 1 0 0,1 1-1 0 0,2 0 1 0 0,-1 0-1 0 0,2 1 1 0 0,1-1-1 0 0,0 0 1 0 0,3 14 2 0 0,-1-28-67 0 0,-1 0 0 0 0,2 0 0 0 0,-1 0 0 0 0,0 0 0 0 0,1 0 0 0 0,0 0 0 0 0,0-1 0 0 0,0 1 1 0 0,1-1-1 0 0,0 0 0 0 0,-1 0 0 0 0,1 0 0 0 0,1-1 0 0 0,-1 1 0 0 0,0-1 0 0 0,1 0 0 0 0,0 0 1 0 0,0 0-1 0 0,0-1 0 0 0,0 0 0 0 0,0 0 0 0 0,0 0 0 0 0,1-1 0 0 0,3 1 67 0 0,132 7-5411 0 0,-54-27 2528 0 0,-45 5 785 0 0</inkml:trace>
  <inkml:trace contextRef="#ctx0" brushRef="#br0" timeOffset="-6552.33">20766 1437 2353 0 0,'328'155'8283'0'0,"-310"-151"-8110"0"0,1-2 0 0 0,-1 0 0 0 0,1 0 0 0 0,0-2 0 0 0,0-1 0 0 0,0 0 0 0 0,-1-1 0 0 0,1-1 0 0 0,-1-1-1 0 0,0 0 1 0 0,0-1 0 0 0,0-1 0 0 0,0-1 0 0 0,-1-1 0 0 0,0 0 0 0 0,-1-1 0 0 0,0-1 0 0 0,0-1 0 0 0,-1 0 0 0 0,0-1 0 0 0,7-8-173 0 0,-15 11 70 0 0,0 0-1 0 0,-1 0 0 0 0,0-1 0 0 0,0 1 0 0 0,-1-1 0 0 0,-1-1 1 0 0,0 1-1 0 0,0-1 0 0 0,-1 1 0 0 0,0-1 0 0 0,-1 0 1 0 0,0 0-1 0 0,-1 0 0 0 0,0-1 0 0 0,-1 1 0 0 0,0 0 0 0 0,0 0 1 0 0,-2 0-1 0 0,1 0 0 0 0,-1 0 0 0 0,-1 0 0 0 0,0 0 1 0 0,-1 0-1 0 0,-1-4-69 0 0,2 4 57 0 0,-1 0 0 0 0,1 0 0 0 0,-2 1 0 0 0,0-1 0 0 0,0 1 0 0 0,-1 0-1 0 0,0 0 1 0 0,0 1 0 0 0,-1 0 0 0 0,0 0 0 0 0,-1 0 0 0 0,0 1 0 0 0,-1 0 0 0 0,1 1 0 0 0,-2 0 0 0 0,1 0 0 0 0,-1 1 0 0 0,0 0 0 0 0,0 1 0 0 0,0 0 0 0 0,-9-3-57 0 0,-2 4 62 0 0,1 1 0 0 0,-1 0 1 0 0,0 2-1 0 0,0 1 0 0 0,0 0 0 0 0,0 1 0 0 0,1 2 1 0 0,-1 0-1 0 0,0 1 0 0 0,1 1 0 0 0,0 1 0 0 0,0 0 1 0 0,1 2-1 0 0,0 0 0 0 0,0 2 0 0 0,-16 10-62 0 0,2 1 3 0 0,1 1-1 0 0,1 2 0 0 0,0 1 0 0 0,2 2 1 0 0,1 0-1 0 0,2 2 0 0 0,0 1 1 0 0,-11 20-3 0 0,29-40 5 0 0,1 1 0 0 0,0 1 0 0 0,0-1 0 0 0,1 1 0 0 0,0 0 0 0 0,1 0 0 0 0,1 1 0 0 0,0 0 0 0 0,1 0 0 0 0,0 0 0 0 0,1 0 0 0 0,-1 9-5 0 0,4-19 7 0 0,-1 0 1 0 0,1 0 0 0 0,-1 0 0 0 0,1 0 0 0 0,0 0 0 0 0,0 0-1 0 0,0 0 1 0 0,1-1 0 0 0,-1 1 0 0 0,1 0 0 0 0,-1-1-1 0 0,1 1 1 0 0,0-1 0 0 0,0 0 0 0 0,0 1 0 0 0,0-1 0 0 0,0 0-1 0 0,1 0 1 0 0,-1 0 0 0 0,1-1 0 0 0,-1 1 0 0 0,1-1 0 0 0,0 1-1 0 0,0-1 1 0 0,-1 0 0 0 0,1 0 0 0 0,0 0 0 0 0,0 0 0 0 0,0 0-1 0 0,0-1 1 0 0,0 0 0 0 0,3 1-8 0 0,99-3 186 0 0,-79-4-170 0 0,0 0 1 0 0,0-2-1 0 0,0 0 1 0 0,-1-2-1 0 0,0-1 1 0 0,-1-1 0 0 0,0-1-1 0 0,-1-1 1 0 0,-1-2-1 0 0,0 0 1 0 0,-1-1-1 0 0,0 0 1 0 0,-2-2-1 0 0,0-1 1 0 0,8-11-17 0 0,32-45-29 0 0,-3-3 0 0 0,-3-2 0 0 0,27-59 29 0 0,-63 110-16 0 0,28-47-11 0 0,-13 25 50 0 0,-3 0-1 0 0,-1-3 1 0 0,-3 0 0 0 0,13-47-23 0 0,-37 101 4 0 0,1-2 15 0 0,-1-1-1 0 0,1 0 0 0 0,-1 0 0 0 0,0 0 0 0 0,0 0 1 0 0,0 0-1 0 0,-1 0 0 0 0,1 0 0 0 0,-1 0 1 0 0,0 0-1 0 0,0-1 0 0 0,0 1 0 0 0,-1 0 1 0 0,1 0-1 0 0,-1 0 0 0 0,0 0 0 0 0,0 0 1 0 0,-1 0-1 0 0,1 0-18 0 0,-4 5 17 0 0,1 1 1 0 0,0 0-1 0 0,0 0 1 0 0,0 0 0 0 0,0 1-1 0 0,1-1 1 0 0,-1 1-1 0 0,1 0 1 0 0,-1 0-1 0 0,1 0 1 0 0,0 1-1 0 0,0-1 1 0 0,0 1 0 0 0,1 0-1 0 0,-1 0 1 0 0,1 0-1 0 0,-2 3-17 0 0,3-5 7 0 0,-22 34 72 0 0,1 2 0 0 0,2 1 0 0 0,2 0 0 0 0,2 1 1 0 0,1 1-1 0 0,2 0 0 0 0,1 1 0 0 0,3 1 0 0 0,2 0 0 0 0,1 0 0 0 0,2 0 0 0 0,2 0 0 0 0,2 1 0 0 0,2-1 0 0 0,2 0 0 0 0,2 1 0 0 0,9 32-79 0 0,-11-61-61 0 0,1-1-1 0 0,1 1 1 0 0,0-1-1 0 0,1-1 1 0 0,0 1-1 0 0,1-1 1 0 0,1-1-1 0 0,0 1 1 0 0,1-2-1 0 0,0 1 1 0 0,1-1-1 0 0,0-1 1 0 0,0 0-1 0 0,1 0 0 0 0,1-1 1 0 0,10 6 61 0 0,-8-7-627 0 0,0-1 1 0 0,1 0 0 0 0,-1-1-1 0 0,1-1 1 0 0,0 0-1 0 0,1-1 1 0 0,-1-1-1 0 0,1-1 1 0 0,15 1 626 0 0,5-3-1819 0 0</inkml:trace>
  <inkml:trace contextRef="#ctx0" brushRef="#br0" timeOffset="2629.997">2026 4026 7466 0 0,'1'28'3718'0'0,"0"-27"-3501"0"0,-1-1 2 0 0,7-8 476 0 0,60-65-85 0 0,-54 51-550 0 0,20-28-29 0 0,-3-2 1 0 0,-1-1 0 0 0,-3-2-1 0 0,-2 0 1 0 0,-3-1-1 0 0,-2-2 1 0 0,-3 0-1 0 0,5-39-31 0 0,-21 96 1 0 0,4-17 1 0 0,-2 0 0 0 0,0-1 0 0 0,-1 1 0 0 0,-1-1 0 0 0,-1 1 0 0 0,0 0 0 0 0,-1-1 0 0 0,-1 1 1 0 0,-1 0-1 0 0,-1 0 0 0 0,0 0 0 0 0,-2 0-2 0 0,5 14 16 0 0,0 1 1 0 0,0 0 0 0 0,0 0-1 0 0,0 0 1 0 0,-1 0-1 0 0,0 0 1 0 0,1 0 0 0 0,-1 1-1 0 0,0-1 1 0 0,0 1-1 0 0,-1 0 1 0 0,1 0 0 0 0,0 0-1 0 0,-1 0 1 0 0,1 1-1 0 0,-1-1 1 0 0,1 1 0 0 0,-1 0-1 0 0,0 0 1 0 0,0 0-1 0 0,1 0 1 0 0,-1 1 0 0 0,0 0-1 0 0,0 0 1 0 0,0 0-1 0 0,0 0 1 0 0,0 0 0 0 0,1 1-1 0 0,-1 0 1 0 0,0-1-1 0 0,0 2 1 0 0,1-1 0 0 0,-1 0-1 0 0,1 1 1 0 0,-1-1-1 0 0,1 1 1 0 0,-1 0 0 0 0,0 1-17 0 0,-22 21 81 0 0,1 1 1 0 0,2 1 0 0 0,0 2 0 0 0,2 0-1 0 0,1 1 1 0 0,1 0 0 0 0,2 2 0 0 0,1 0-1 0 0,1 2 1 0 0,2-1 0 0 0,1 1 0 0 0,2 1 0 0 0,-2 13-82 0 0,-1-8 5 0 0,2 1 0 0 0,1 1 0 0 0,3-1 0 0 0,1 1 0 0 0,2 0 0 0 0,1 8-5 0 0,3-48 0 0 0,-1 0 0 0 0,1 0-1 0 0,0 1 1 0 0,0-1-1 0 0,0 0 1 0 0,-1 1 0 0 0,2-1-1 0 0,-1 0 1 0 0,0 1 0 0 0,0-1-1 0 0,0 0 1 0 0,0 0 0 0 0,1 1-1 0 0,-1-1 1 0 0,1 0 0 0 0,-1 0-1 0 0,1 1 1 0 0,-1-1 0 0 0,1 0-1 0 0,0 0 1 0 0,-1 0 0 0 0,1 0-1 0 0,0 0 1 0 0,0 0 0 0 0,0 0-1 0 0,0 0 1 0 0,0 0 0 0 0,0 0-1 0 0,0-1 1 0 0,0 1 0 0 0,0 0-1 0 0,1-1 1 0 0,-1 1-1 0 0,0-1 1 0 0,0 1 0 0 0,0-1-1 0 0,1 0 1 0 0,-1 1 0 0 0,0-1-1 0 0,1 0 1 0 0,-1 0 0 0 0,0 0-1 0 0,1 0 1 0 0,-1 0 0 0 0,0 0-1 0 0,1 0 1 0 0,0-1 0 0 0,54-29 14 0 0,-33 8-10 0 0,0-1 0 0 0,-2-2 0 0 0,-1 0 0 0 0,-1-1 0 0 0,12-23-4 0 0,41-53 6 0 0,-72 101-4 0 0,0 0-1 0 0,1 0 1 0 0,-1 0-1 0 0,1 0 1 0 0,-1 0-1 0 0,1 1 1 0 0,-1-1-1 0 0,1 0 1 0 0,-1 0-1 0 0,1 0 1 0 0,0 1-1 0 0,-1-1 1 0 0,1 0-1 0 0,0 1 0 0 0,0-1 1 0 0,0 0-1 0 0,-1 1 1 0 0,1-1-1 0 0,0 1 1 0 0,0 0-1 0 0,0-1 1 0 0,0 1-1 0 0,0 0 1 0 0,0-1-1 0 0,0 1 1 0 0,0 0-1 0 0,0 0 1 0 0,0 0-1 0 0,0 0 1 0 0,0 0-1 0 0,0 0 1 0 0,0 0-1 0 0,0 0 1 0 0,0 0-1 0 0,0 1 1 0 0,0-1-1 0 0,0 0 1 0 0,0 0-1 0 0,0 1 1 0 0,0-1-1 0 0,-1 1 1 0 0,1-1-1 0 0,0 1 1 0 0,0-1-1 0 0,0 2-1 0 0,21 46 96 0 0,-20-41-89 0 0,4 16 3 0 0,1 1-1 0 0,1-1 1 0 0,1 0 0 0 0,1-1 0 0 0,1 0 0 0 0,0 0 0 0 0,2-1 0 0 0,1-1 0 0 0,0 0 0 0 0,2-1 0 0 0,0 0 0 0 0,1-2 0 0 0,17 15-10 0 0,-29-29-41 0 0,0 0 0 0 0,0 0 0 0 0,1 0 1 0 0,-1-1-1 0 0,0 0 0 0 0,1 0 0 0 0,0 0 0 0 0,-1-1 0 0 0,1 0 0 0 0,0 0 0 0 0,0 0 1 0 0,0-1-1 0 0,0 1 0 0 0,0-2 0 0 0,-1 1 0 0 0,1-1 0 0 0,0 1 0 0 0,0-2 1 0 0,0 1-1 0 0,-1-1 0 0 0,1 0 0 0 0,-1 0 0 0 0,1 0 0 0 0,-1-1 0 0 0,0 1 1 0 0,0-1-1 0 0,0-1 0 0 0,0 1 0 0 0,-1-1 0 0 0,1 0 0 0 0,2-3 41 0 0,11-10-286 0 0,0-1 1 0 0,-1-1-1 0 0,-2-1 0 0 0,0 0 0 0 0,-1-1 0 0 0,10-18 286 0 0,15-37-295 0 0,-2-1 0 0 0,-4-2 0 0 0,-4-1 0 0 0,-3-2 0 0 0,0-13 295 0 0,66-423 1978 0 0,-90 478-1151 0 0,-6 61-27 0 0,-3 58-751 0 0,4 0-1 0 0,4 0 1 0 0,3 0 0 0 0,3 0-1 0 0,4-1 1 0 0,3 0 0 0 0,4-1 0 0 0,3 0-1 0 0,3-2 1 0 0,3-1 0 0 0,29 53-49 0 0,-44-106 9 0 0,-8-12-3 0 0,0 0-1 0 0,0 0 1 0 0,1-1-1 0 0,1 1 1 0 0,-1-1 0 0 0,1-1-1 0 0,0 1 1 0 0,1-1-1 0 0,0 0 1 0 0,0 0-1 0 0,1-1 1 0 0,-1 0-1 0 0,1-1 1 0 0,1 1-6 0 0,-3-6-209 0 0,-1-1 0 0 0,0 0 0 0 0,0 0 0 0 0,0-1 1 0 0,0 1-1 0 0,0-1 0 0 0,0 0 0 0 0,0 0 0 0 0,-1-1 0 0 0,1 1 1 0 0,-1-1-1 0 0,0 0 0 0 0,0-1 0 0 0,0 1 0 0 0,0-1 1 0 0,0 1-1 0 0,-1-1 0 0 0,1 0 0 0 0,-1 0 0 0 0,0-1 1 0 0,0 1-1 0 0,-1-1 0 0 0,1 1 0 0 0,-1-1 0 0 0,0 0 1 0 0,0 0-1 0 0,-1 0 0 0 0,1-1 209 0 0,8-22-1632 0 0</inkml:trace>
  <inkml:trace contextRef="#ctx0" brushRef="#br0" timeOffset="2909.589">2772 3193 10162 0 0,'-20'3'4017'0'0,"-1"1"-2793"0"0,0-3-872 0 0,6 3 64 0 0,5 2-111 0 0,0 3-121 0 0,8-1-64 0 0,4 0-64 0 0,13 4-88 0 0,-1-2-40 0 0,9 2-64 0 0,11-4-113 0 0,13 2-455 0 0,0 1-320 0 0,15-5-592 0 0,6-4 1152 0 0,11-2-1057 0 0,0-3-567 0 0</inkml:trace>
  <inkml:trace contextRef="#ctx0" brushRef="#br0" timeOffset="3284.485">4515 3800 6801 0 0,'6'0'468'0'0,"84"0"4265"0"0,-82-1-4610 0 0,1 0 0 0 0,-1 0 0 0 0,0-1-1 0 0,0-1 1 0 0,0 1 0 0 0,-1-1 0 0 0,1 0 0 0 0,-1-1-1 0 0,1 0 1 0 0,-1 0 0 0 0,0 0 0 0 0,-1-1 0 0 0,1 0-1 0 0,-1-1 1 0 0,2-1-123 0 0,37-46 125 0 0,-2-3 1 0 0,-3-1-1 0 0,-2-2 0 0 0,-3-1 0 0 0,-2-2 0 0 0,-3-1 0 0 0,14-49-125 0 0,-43 112 0 0 0,24-54 31 0 0,-3-1-1 0 0,-1 0 0 0 0,-3-1 0 0 0,-3-2 1 0 0,-2 1-1 0 0,1-28-30 0 0,-12 81 32 0 0,-1 0 0 0 0,0-1-1 0 0,0 1 1 0 0,0-1 0 0 0,0 1 0 0 0,-1-1 0 0 0,0 1 0 0 0,0-1 0 0 0,0 1 0 0 0,-1-1 0 0 0,1 1-1 0 0,-1-1 1 0 0,0 1 0 0 0,0-1 0 0 0,-1 1 0 0 0,1 0 0 0 0,-1 0 0 0 0,0 0 0 0 0,0 0-1 0 0,-1 0 1 0 0,1 0 0 0 0,-1 0 0 0 0,1 1 0 0 0,-1-1 0 0 0,-1 1 0 0 0,1 0 0 0 0,0 0-1 0 0,-1 0 1 0 0,1 0 0 0 0,-1 1 0 0 0,0-1 0 0 0,0 1 0 0 0,0 0 0 0 0,0 0 0 0 0,0 0 0 0 0,0 1-1 0 0,-1-1 1 0 0,1 1 0 0 0,-1 0 0 0 0,1 1 0 0 0,-1-1 0 0 0,-2 1-32 0 0,-3 4 27 0 0,0 1 0 0 0,1 0-1 0 0,-1 0 1 0 0,1 1 0 0 0,0 1 0 0 0,1-1 0 0 0,0 1 0 0 0,0 1 0 0 0,0 0 0 0 0,1 0-1 0 0,0 0 1 0 0,1 1 0 0 0,-6 9-27 0 0,-11 27 31 0 0,2 1-1 0 0,2 1 1 0 0,2 1-1 0 0,2 1 0 0 0,2 0 1 0 0,3 0-1 0 0,1 1 1 0 0,3 1-1 0 0,2-1 1 0 0,2 1-1 0 0,3 0 1 0 0,3 20-31 0 0,-4-40 9 0 0,1 1 1 0 0,1-1 0 0 0,2 0-1 0 0,1 0 1 0 0,1-1 0 0 0,2 1 0 0 0,1-2-1 0 0,1 1 1 0 0,2-1 0 0 0,0 0-1 0 0,7 6-9 0 0,-14-28 8 0 0,0 0 0 0 0,1 0 0 0 0,0-1 0 0 0,0 0 0 0 0,0 0 0 0 0,1-1 0 0 0,0 1-1 0 0,0-1 1 0 0,0-1 0 0 0,1 0 0 0 0,-1 0 0 0 0,1 0 0 0 0,0-1 0 0 0,0 0 0 0 0,0 0 0 0 0,1-1 0 0 0,-1 0-1 0 0,1-1 1 0 0,-1 0 0 0 0,1 0 0 0 0,-1-1 0 0 0,1 0 0 0 0,0 0 0 0 0,-1-1 0 0 0,9-2-8 0 0,5-1 9 0 0,0-1 0 0 0,0-1 0 0 0,-1-1 0 0 0,0 0 1 0 0,0-2-1 0 0,-1-1 0 0 0,0 0 0 0 0,0-1 0 0 0,8-8-9 0 0,-3-2-48 0 0,0-2 0 0 0,-2 0-1 0 0,0-1 1 0 0,-2-2 0 0 0,-1 0 0 0 0,-1-1-1 0 0,-1-1 1 0 0,-1-1 0 0 0,-2 0-1 0 0,-1-1 1 0 0,-1-1 0 0 0,-2 0-1 0 0,-1-1 1 0 0,-1 0 0 0 0,-2 0-1 0 0,-1-1 1 0 0,-2 0 0 0 0,0-5 48 0 0,-4 31 7 0 0,1 4 4 0 0,0-1 1 0 0,-1 1 0 0 0,1 0 0 0 0,-1-1 0 0 0,0 1 0 0 0,0 0 0 0 0,0-1 0 0 0,-1 1-1 0 0,1-1 1 0 0,-1 1 0 0 0,1 0 0 0 0,-1-1 0 0 0,0 1 0 0 0,-1 0 0 0 0,1 0-1 0 0,0 0 1 0 0,-1 0 0 0 0,0 0 0 0 0,0 0 0 0 0,-1-1-12 0 0,0 4 12 0 0,0 0 0 0 0,1 1-1 0 0,-1-1 1 0 0,0 1 0 0 0,1 0 0 0 0,-1 0 0 0 0,0 0 0 0 0,1 0 0 0 0,-1 1 0 0 0,1-1-1 0 0,0 1 1 0 0,0-1 0 0 0,-1 1 0 0 0,1 0 0 0 0,0 0 0 0 0,0 0 0 0 0,0 0-1 0 0,1 0 1 0 0,-1 1 0 0 0,0-1 0 0 0,1 0 0 0 0,0 1 0 0 0,-1-1 0 0 0,1 1-1 0 0,0-1 1 0 0,0 1 0 0 0,1 0 0 0 0,-1 0-12 0 0,-14 24 24 0 0,2 2-1 0 0,0 0 1 0 0,2 1 0 0 0,2 0-1 0 0,0 0 1 0 0,2 1 0 0 0,1 0 0 0 0,2 0-1 0 0,1 1 1 0 0,1-1 0 0 0,2 1-1 0 0,1 0 1 0 0,2-1 0 0 0,1 0-1 0 0,1 1 1 0 0,2-2 0 0 0,5 15-24 0 0,-9-39-82 0 0,0 0 1 0 0,0 0-1 0 0,1 0 1 0 0,0-1-1 0 0,1 1 1 0 0,-1-1 0 0 0,1 0-1 0 0,0 0 1 0 0,0 0-1 0 0,1-1 1 0 0,-1 0-1 0 0,1 0 1 0 0,0 0-1 0 0,0-1 1 0 0,0 0-1 0 0,0 0 1 0 0,1 0-1 0 0,-1-1 1 0 0,1 0 0 0 0,0 0-1 0 0,0-1 1 0 0,-1 0-1 0 0,1 0 1 0 0,0-1-1 0 0,0 1 1 0 0,0-2-1 0 0,0 1 1 0 0,0-1-1 0 0,0 0 1 0 0,0 0 0 0 0,-1-1-1 0 0,1 1 1 0 0,0-2-1 0 0,-1 1 1 0 0,1-1-1 0 0,-1 0 1 0 0,5-3 81 0 0,159-73-5923 0 0,-127 54 3841 0 0</inkml:trace>
  <inkml:trace contextRef="#ctx0" brushRef="#br0" timeOffset="3669.16">6161 3580 7474 0 0,'-11'23'3431'0'0,"7"-15"-3036"0"0,0 0-1 0 0,0 0 1 0 0,1 1 0 0 0,0-1 0 0 0,1 1 0 0 0,-1 0 0 0 0,2 0 0 0 0,-1 0 0 0 0,1 0 0 0 0,1 0 0 0 0,-1 6-395 0 0,2-12 23 0 0,-1 0 0 0 0,0 1 0 0 0,1-1 0 0 0,-1 0 0 0 0,1 0 0 0 0,0 0 0 0 0,0 0 0 0 0,1 0 0 0 0,-1 0 0 0 0,0 0 0 0 0,1-1 0 0 0,0 1 0 0 0,-1 0 0 0 0,1-1 0 0 0,0 1 0 0 0,0-1 0 0 0,1 0 0 0 0,-1 0 0 0 0,0 1 1 0 0,1-2-1 0 0,0 1 0 0 0,-1 0 0 0 0,1 0 0 0 0,0-1 0 0 0,0 0 0 0 0,0 1 0 0 0,0-1 0 0 0,0 0 0 0 0,0 0 0 0 0,0-1 0 0 0,0 1 0 0 0,1-1-23 0 0,7-1 21 0 0,0-1-1 0 0,1 0 1 0 0,-1 0-1 0 0,0-2 1 0 0,-1 1-1 0 0,1-1 1 0 0,0-1-1 0 0,-1 0 1 0 0,0 0-1 0 0,0-1 1 0 0,-1-1-1 0 0,1 1 1 0 0,-2-2-1 0 0,1 1 1 0 0,-1-1-1 0 0,0 0 1 0 0,0-1-1 0 0,-1 0 1 0 0,0 0-1 0 0,-1 0 1 0 0,4-9-21 0 0,3 1-19 0 0,-1-1 0 0 0,-2 0 0 0 0,1 0 0 0 0,-2-1 0 0 0,-1-1 0 0 0,0 0 0 0 0,-1 0 0 0 0,-2 0 0 0 0,0-1 0 0 0,-1 1 1 0 0,0-1-1 0 0,-2 0 0 0 0,-1 0 0 0 0,-1-1 0 0 0,-2-19 19 0 0,3 37 11 0 0,-1-1 0 0 0,0 1-1 0 0,0-1 1 0 0,-1 1 0 0 0,1 0 0 0 0,-1-1 0 0 0,0 1 0 0 0,0 0 0 0 0,0-1 0 0 0,-1 1 0 0 0,1 0 0 0 0,-1 0-1 0 0,0 0 1 0 0,0 0 0 0 0,-1 1 0 0 0,1-1 0 0 0,-1 1 0 0 0,0-1 0 0 0,0 1 0 0 0,0 0 0 0 0,0 0-1 0 0,-1 0 1 0 0,1 0 0 0 0,-1 1 0 0 0,1-1 0 0 0,-1 1 0 0 0,0 0 0 0 0,0 0 0 0 0,0 0 0 0 0,0 1 0 0 0,-1 0-1 0 0,1-1 1 0 0,0 1 0 0 0,-1 1 0 0 0,1-1 0 0 0,0 1 0 0 0,-1-1 0 0 0,1 1 0 0 0,-1 1 0 0 0,1-1 0 0 0,0 1-1 0 0,-1-1 1 0 0,1 1 0 0 0,0 0 0 0 0,-1 1 0 0 0,1-1 0 0 0,-3 2-11 0 0,-13 13 61 0 0,1 0-1 0 0,1 1 1 0 0,1 1 0 0 0,0 1 0 0 0,1 0 0 0 0,1 1-1 0 0,1 0 1 0 0,1 2 0 0 0,1-1 0 0 0,1 1-1 0 0,0 1 1 0 0,2 0 0 0 0,1 1 0 0 0,-4 17-61 0 0,9-36 3 0 0,0 1 0 0 0,0 0 0 0 0,0 0 1 0 0,1 0-1 0 0,0 1 0 0 0,0-1 0 0 0,1 0 0 0 0,-1 1 1 0 0,2-1-1 0 0,-1 1 0 0 0,1-1 0 0 0,0 1 1 0 0,0-1-1 0 0,0 1 0 0 0,1-1 0 0 0,0 1 0 0 0,0-1 1 0 0,1 1-1 0 0,0-1 0 0 0,0 0 0 0 0,1 0 1 0 0,-1 0-1 0 0,1 0 0 0 0,1 0 0 0 0,-1-1 0 0 0,1 1 1 0 0,0-1-1 0 0,0 0 0 0 0,0 0 0 0 0,1 0 0 0 0,0-1 1 0 0,0 0-1 0 0,0 0 0 0 0,4 3-3 0 0,9-2 7 0 0,1-1-1 0 0,-1 0 1 0 0,1-2-1 0 0,0 0 1 0 0,0-1-1 0 0,0-1 1 0 0,0 0-1 0 0,-1-2 1 0 0,1 0-1 0 0,0-1 1 0 0,-1-1-1 0 0,1-1 1 0 0,-1 0 0 0 0,0-1-1 0 0,11-6-6 0 0,73-17-91 0 0,114-13-2132 0 0,-193 40 1007 0 0,-1-2 0 0 0,0 0 1 0 0,0-2-1 0 0,-1 0 1 0 0,1-1-1 0 0,-2-1 0 0 0,1-1 1 0 0,-1-1-1 0 0,0-1 1 0 0,13-10 1215 0 0,-13 4-1233 0 0</inkml:trace>
  <inkml:trace contextRef="#ctx0" brushRef="#br0" timeOffset="4014.141">7351 3023 5833 0 0,'-7'-6'563'0'0,"-1"-1"0"0"0,0 1 1 0 0,-1 1-1 0 0,1 0 0 0 0,-1 0 0 0 0,0 0 0 0 0,-1 1 0 0 0,1 0 0 0 0,-1 1 0 0 0,0 0 0 0 0,1 1 0 0 0,-1 0 0 0 0,-5 0-563 0 0,12 2 45 0 0,0 1-1 0 0,0-1 0 0 0,0 1 1 0 0,0 0-1 0 0,0 0 0 0 0,0 0 0 0 0,0 0 1 0 0,0 1-1 0 0,1-1 0 0 0,-1 1 1 0 0,1-1-1 0 0,-1 1 0 0 0,1 0 0 0 0,-1 0 1 0 0,1 0-1 0 0,0 1 0 0 0,0-1 1 0 0,0 0-1 0 0,0 1 0 0 0,1-1 0 0 0,-1 1 1 0 0,0 0-1 0 0,1 0 0 0 0,0-1 0 0 0,0 1 1 0 0,0 0-1 0 0,0 0 0 0 0,0 0 1 0 0,1 0-1 0 0,-1 0 0 0 0,1 0 0 0 0,0 0 1 0 0,0 0-1 0 0,0 1 0 0 0,0-1 1 0 0,0 0-1 0 0,1 0 0 0 0,-1 0 0 0 0,1 0 1 0 0,0 0-1 0 0,0 0 0 0 0,1 1-44 0 0,-2 9 57 0 0,29 340 413 0 0,0-80-257 0 0,-28-270-216 0 0,-1-1 1 0 0,0 1-1 0 0,0 0 0 0 0,0 0 1 0 0,-1-1-1 0 0,1 1 1 0 0,-1 0-1 0 0,1-1 1 0 0,-1 1-1 0 0,0 0 1 0 0,0-1-1 0 0,0 1 1 0 0,0-1-1 0 0,0 1 0 0 0,-1-1 1 0 0,1 0-1 0 0,-1 0 1 0 0,0 1-1 0 0,0-1 1 0 0,1 0-1 0 0,-1 0 1 0 0,0-1-1 0 0,-1 1 1 0 0,1 0-1 0 0,0-1 0 0 0,0 1 1 0 0,-1-1-1 0 0,1 0 1 0 0,-1 0-1 0 0,1 0 1 0 0,-1 0-1 0 0,1 0 1 0 0,-1 0-1 0 0,0-1 0 0 0,0 1 1 0 0,1-1-1 0 0,-1 0 1 0 0,0 0-1 0 0,1 0 1 0 0,-1 0-1 0 0,0 0 1 0 0,0-1-1 0 0,1 1 1 0 0,-1-1-1 0 0,-2 0 3 0 0,0 1-150 0 0,0 0-1 0 0,0 0 1 0 0,-1 0-1 0 0,1 0 1 0 0,0-1-1 0 0,0 0 1 0 0,0 0 0 0 0,0 0-1 0 0,0-1 1 0 0,0 0-1 0 0,1 0 1 0 0,-1 0 0 0 0,0 0-1 0 0,1-1 1 0 0,0 0-1 0 0,-1 0 1 0 0,1 0-1 0 0,0 0 1 0 0,1-1 0 0 0,-1 1-1 0 0,0-1 1 0 0,1 0-1 0 0,0 0 1 0 0,0 0 0 0 0,0-1-1 0 0,1 1 1 0 0,-1-1-1 0 0,1 1 1 0 0,0-1-1 0 0,0 0 1 0 0,1 0 0 0 0,0 0-1 0 0,-1 0 1 0 0,2 0-1 0 0,-1 0 1 0 0,0 0 0 0 0,1 0-1 0 0,0-5 151 0 0,5-21-1528 0 0</inkml:trace>
  <inkml:trace contextRef="#ctx0" brushRef="#br0" timeOffset="4277.596">7623 2542 7170 0 0,'45'-30'3886'0'0,"-43"31"-3833"0"0,-1 0 0 0 0,1 0 0 0 0,0 0 0 0 0,-1 0 1 0 0,1 1-1 0 0,-1-1 0 0 0,0 0 0 0 0,1 1 0 0 0,-1 0 1 0 0,0-1-1 0 0,0 1 0 0 0,0-1 0 0 0,0 1 0 0 0,0 0 1 0 0,0 0-1 0 0,0 0 0 0 0,-1-1 0 0 0,1 1 0 0 0,-1 0 1 0 0,1 0-1 0 0,-1 0 0 0 0,0 0 0 0 0,0 0 0 0 0,0 0 0 0 0,0 0 1 0 0,0 0-1 0 0,0 0 0 0 0,-1 0-53 0 0,2 2 51 0 0,10 99 252 0 0,-4 0 0 0 0,-5 1 1 0 0,-9 71-304 0 0,6-152 10 0 0,-8 479 38 0 0,8-493-28 0 0,0-1-1 0 0,1 1 0 0 0,-1-1 1 0 0,1 1-1 0 0,1-1 0 0 0,0 1 1 0 0,0-1-1 0 0,1 1 0 0 0,0-1 1 0 0,0 0-1 0 0,1 0 0 0 0,0 0 1 0 0,0 0-1 0 0,1 0 0 0 0,0-1 1 0 0,0 1-1 0 0,1-1 0 0 0,0 0 1 0 0,0-1-1 0 0,1 1 0 0 0,0-1 1 0 0,0 0-1 0 0,0 0 0 0 0,1-1 1 0 0,0 0-1 0 0,0 0 0 0 0,0 0 1 0 0,1-1-1 0 0,-1 0 0 0 0,1-1 1 0 0,0 0-1 0 0,5 2-19 0 0,6-6-133 0 0,-1-1-1 0 0,0-1 1 0 0,0 0 0 0 0,0-1 0 0 0,0-1-1 0 0,0-1 1 0 0,-1 0 0 0 0,0-1 0 0 0,0-1-1 0 0,-1-1 1 0 0,0 0 0 0 0,-1-1-1 0 0,0-1 1 0 0,0 0 0 0 0,-1-1 0 0 0,0-1 133 0 0,50-51-1321 0 0,-34 27 305 0 0</inkml:trace>
  <inkml:trace contextRef="#ctx0" brushRef="#br0" timeOffset="4541.597">7720 3034 7122 0 0,'-29'-14'4442'0'0,"-60"-13"1191"0"0,88 27-5549 0 0,1 0-95 0 0,7 4-41 0 0,27 8-483 0 0,0-2 0 0 0,0-1 0 0 0,1-2 0 0 0,0-2-1 0 0,0-1 1 0 0,1-1 0 0 0,-1-2 0 0 0,1-2 0 0 0,-1-1-1 0 0,1-1 1 0 0,-1-3 0 0 0,0 0 0 0 0,20-8 535 0 0,-20 8-675 0 0,42-8-876 0 0,4 0-347 0 0</inkml:trace>
  <inkml:trace contextRef="#ctx0" brushRef="#br0" timeOffset="8037.418">19839 3153 12523 0 0,'-6'-36'5578'0'0,"-26"5"-4187"0"0,-48-9-1414 0 0,71 38-33 0 0,0-1-1 0 0,0 1 0 0 0,1 1 0 0 0,-1 0 0 0 0,-1 0 0 0 0,1 1 0 0 0,0 0 0 0 0,0 0 0 0 0,0 1 0 0 0,0 0 0 0 0,0 1 0 0 0,0 0 0 0 0,1 0 0 0 0,-1 1 0 0 0,0 0 0 0 0,1 1 0 0 0,0 0 0 0 0,0 0 0 0 0,0 0 1 0 0,0 1-1 0 0,-6 6 57 0 0,-142 137-1190 0 0,120-103 1338 0 0,1 2 0 0 0,3 2 0 0 0,1 1 0 0 0,-2 10-148 0 0,8 14 317 0 0,25-73-312 0 0,-1 1 0 0 0,1 0 0 0 0,0 0 0 0 0,0-1 0 0 0,-1 1 0 0 0,1 0 0 0 0,0 0 0 0 0,0-1 0 0 0,1 1 0 0 0,-1 0 0 0 0,0 0 0 0 0,1-1 0 0 0,-1 1 0 0 0,1 0 0 0 0,-1 0 0 0 0,1-1 0 0 0,0 1 0 0 0,0-1 0 0 0,-1 1 0 0 0,1-1 0 0 0,1 1 0 0 0,-1-1 0 0 0,0 1 0 0 0,0-1 0 0 0,0 0 0 0 0,1 0 1 0 0,-1 0-1 0 0,0 0 0 0 0,1 1 0 0 0,-1-2 0 0 0,1 1 0 0 0,0 0 0 0 0,-1 0 0 0 0,1 0 0 0 0,-1-1 0 0 0,1 1 0 0 0,0-1 0 0 0,1 1-5 0 0,9-2-57 0 0,-1 0 1 0 0,1 0-1 0 0,-1-1 1 0 0,0-1-1 0 0,0 0 1 0 0,0-1-1 0 0,0 0 1 0 0,0 0-1 0 0,-1-1 1 0 0,0 0-1 0 0,0-1 1 0 0,0 0-1 0 0,-1-1 1 0 0,0 0-1 0 0,0 0 1 0 0,0-1-1 0 0,0-2 57 0 0,11-6-117 0 0,85-73-496 0 0,-79 63 548 0 0,1 2-1 0 0,1 0 1 0 0,1 2-1 0 0,1 1 0 0 0,2 2 1 0 0,-1 1-1 0 0,2 1 1 0 0,24-8 65 0 0,-53 23 28 0 0,1 1-1 0 0,0 0 1 0 0,0 0 0 0 0,-1 0 0 0 0,1 1 0 0 0,0-1-1 0 0,0 1 1 0 0,0 0 0 0 0,0 1 0 0 0,0-1-1 0 0,-1 1 1 0 0,1 0 0 0 0,0 0 0 0 0,0 0 0 0 0,-1 1-1 0 0,1 0 1 0 0,-1 0 0 0 0,1 0 0 0 0,-1 0 0 0 0,0 1-1 0 0,0 0 1 0 0,0-1 0 0 0,0 2 0 0 0,0-1 0 0 0,-1 0-1 0 0,0 1 1 0 0,1-1 0 0 0,-1 1 0 0 0,0 0 0 0 0,-1 0-1 0 0,1 0 1 0 0,-1 1 0 0 0,0-1 0 0 0,0 1 0 0 0,0-1-1 0 0,0 1 1 0 0,-1-1 0 0 0,1 6-28 0 0,91 215 429 0 0,-89-218-540 0 0,0 0-1 0 0,0-1 0 0 0,1 1 1 0 0,-1-1-1 0 0,2 0 0 0 0,-1 0 1 0 0,1-1-1 0 0,0 0 0 0 0,0 0 1 0 0,0 0-1 0 0,1 0 1 0 0,-1-1-1 0 0,1-1 0 0 0,0 1 1 0 0,0-1-1 0 0,1 0 0 0 0,-1 0 1 0 0,1-1-1 0 0,-1 0 0 0 0,1-1 1 0 0,0 1-1 0 0,0-1 0 0 0,0-1 1 0 0,-1 0-1 0 0,1 0 0 0 0,0 0 1 0 0,0-1-1 0 0,0 0 0 0 0,5-2 112 0 0,25-19-889 0 0,-1 4-275 0 0</inkml:trace>
  <inkml:trace contextRef="#ctx0" brushRef="#br0" timeOffset="8301.347">20905 2524 10954 0 0,'-117'106'8128'0'0,"91"-75"-8038"0"0,2 1 0 0 0,1 2 1 0 0,1 0-1 0 0,2 2 0 0 0,2 0 0 0 0,1 1 0 0 0,2 0 0 0 0,-2 12-90 0 0,12-31-1 0 0,0-1-1 0 0,1 1 1 0 0,1 0 0 0 0,1-1 0 0 0,1 1-1 0 0,0 0 1 0 0,1 1 0 0 0,1-1-1 0 0,1-1 1 0 0,1 1 0 0 0,0 0 0 0 0,1 0-1 0 0,1-1 1 0 0,1 0 0 0 0,0 0-1 0 0,1 0 1 0 0,1-1 0 0 0,0 0 0 0 0,1-1-1 0 0,1 0 1 0 0,1 0 0 0 0,0-1-1 0 0,1 0 1 0 0,0-1 0 0 0,1 0 1 0 0,-7-8 4 0 0,1-1 0 0 0,-1 0 0 0 0,1 0 0 0 0,0 0 0 0 0,-1-1 1 0 0,2 0-1 0 0,-1-1 0 0 0,0 1 0 0 0,0-1 0 0 0,1-1 0 0 0,0 1 0 0 0,-1-1 0 0 0,1-1 1 0 0,-1 1-1 0 0,1-1 0 0 0,0-1 0 0 0,-1 1 0 0 0,1-1 0 0 0,-1-1 0 0 0,1 1 0 0 0,-1-1 1 0 0,1-1-1 0 0,-1 1 0 0 0,0-1 0 0 0,3-2-4 0 0,11-4-674 0 0,-1-2 0 0 0,0 0 0 0 0,-1-1 0 0 0,0-1 1 0 0,-1-1-1 0 0,0 0 0 0 0,-1-1 0 0 0,2-4 674 0 0,24-34-2575 0 0,-26 24 685 0 0</inkml:trace>
  <inkml:trace contextRef="#ctx0" brushRef="#br0" timeOffset="8471.792">20182 2909 12315 0 0,'-8'-18'5505'0'0,"6"8"-3497"0"0,7 0-1488 0 0,4-5 473 0 0,9 10-633 0 0,11 3-152 0 0,8 0-184 0 0,1-1-88 0 0,11 1-160 0 0,11 1-248 0 0,9-6-857 0 0,3 5-1055 0 0,10-6 1816 0 0,10-11-1289 0 0,-9-2-1031 0 0</inkml:trace>
  <inkml:trace contextRef="#ctx0" brushRef="#br0" timeOffset="6580.565">12818 3129 6081 0 0,'59'60'5641'0'0,"-22"70"-3510"0"0,-31-100-1525 0 0,11 96-74 0 0,-5 0 1 0 0,-5 0-1 0 0,-6 1 1 0 0,-5-1-1 0 0,-16 81-532 0 0,-8 12 2324 0 0,28-218-2262 0 0,0-1-17 0 0,9-136-450 0 0,12-241-1777 0 0,45-201 2182 0 0,-20 369 495 0 0,-45 206-486 0 0,1 1 1 0 0,-1-1 0 0 0,0 1 0 0 0,1 0-1 0 0,-1-1 1 0 0,1 1 0 0 0,0 0-1 0 0,0 0 1 0 0,0 0 0 0 0,0 1 0 0 0,0-1-1 0 0,0 0 1 0 0,0 1 0 0 0,0-1-1 0 0,1 1 1 0 0,-1 0 0 0 0,1 0-1 0 0,-1 0 1 0 0,1 0 0 0 0,-1 0 0 0 0,1 1-1 0 0,0-1 1 0 0,-1 1 0 0 0,1-1-1 0 0,0 1 1 0 0,-1 0 0 0 0,1 0 0 0 0,0 0-1 0 0,-1 1 1 0 0,1-1 0 0 0,0 0-1 0 0,-1 1 1 0 0,1 0 0 0 0,-1 0 0 0 0,1 0-1 0 0,-1 0 1 0 0,1 0 0 0 0,-1 0-1 0 0,1 1 1 0 0,-1-1 0 0 0,0 1-1 0 0,0-1 1 0 0,0 1 0 0 0,0 0 0 0 0,0 0-1 0 0,0 0 1 0 0,0 0 0 0 0,-1 0-1 0 0,1 0 1 0 0,0 3-10 0 0,20 15-32 0 0,-1 2-1 0 0,-1 1 1 0 0,-1 0-1 0 0,-1 2 1 0 0,-2 0-1 0 0,0 1 1 0 0,-1 0-1 0 0,9 27 33 0 0,-19-41-45 0 0,-1 1 1 0 0,0 0-1 0 0,-1 1 0 0 0,-1-1 0 0 0,0 1 1 0 0,-1-1-1 0 0,0 1 0 0 0,-1-1 0 0 0,0 1 1 0 0,-2-1-1 0 0,0 6 45 0 0,0-15 14 0 0,1 0-1 0 0,-1-1 1 0 0,0 1 0 0 0,0-1-1 0 0,0 1 1 0 0,0-1 0 0 0,-1 0-1 0 0,1 0 1 0 0,-1 0-1 0 0,0 0 1 0 0,0 0 0 0 0,0 0-1 0 0,0-1 1 0 0,-1 0 0 0 0,1 1-1 0 0,-1-1 1 0 0,1-1 0 0 0,-1 1-1 0 0,0 0 1 0 0,0-1 0 0 0,1 0-1 0 0,-1 0 1 0 0,0 0-1 0 0,0 0 1 0 0,0-1 0 0 0,0 1-1 0 0,-1-1 1 0 0,1 0 0 0 0,-3-1-14 0 0,-118-17 415 0 0,126 18-486 0 0,0 0 0 0 0,0 0 0 0 0,0 0 0 0 0,0 1 0 0 0,0-1 0 0 0,-1 0 0 0 0,1 0 0 0 0,0 0 0 0 0,0 0 0 0 0,0-1-1 0 0,0 1 1 0 0,0 0 0 0 0,0 0 0 0 0,0 0 0 0 0,0-1 0 0 0,0 1 0 0 0,-1-1 0 0 0,1 1 0 0 0,0 0 0 0 0,0-1 0 0 0,0 0 0 0 0,-1 1 0 0 0,1-1 0 0 0,0 1 0 0 0,-1-1 0 0 0,1 0 0 0 0,0 1 0 0 0,-1-1 0 0 0,1 0 0 0 0,-1 0 0 0 0,1 0 0 0 0,-1 1 0 0 0,0-1 0 0 0,1 0 0 0 0,-1 0 0 0 0,0 0 0 0 0,1 0 0 0 0,-1 0 0 0 0,0 0 0 0 0,0 0-1 0 0,0 1 1 0 0,0-1 0 0 0,0 0 0 0 0,0 0 0 0 0,0 0 0 0 0,0 0 0 0 0,0 0 0 0 0,-1 0 0 0 0,1 0 0 0 0,0 0 0 0 0,0 0 0 0 0,-1 1 0 0 0,1-1 0 0 0,-1 0 0 0 0,1 0 0 0 0,-1 0 0 0 0,1 1 0 0 0,-1-1 0 0 0,1 0 0 0 0,-1 0 0 0 0,0 1 0 0 0,1-1 0 0 0,-1 1 0 0 0,0-1 0 0 0,0 0 0 0 0,0 1 71 0 0,6-2 302 0 0,133-12-9082 0 0,-45 26 6174 0 0,-6 17 4786 0 0,70 10 5069 0 0,-45-48-5026 0 0,-86-2-2063 0 0,0-1 0 0 0,0-1 0 0 0,-1-1 0 0 0,-1-1-1 0 0,0-1 1 0 0,14-14-160 0 0,70-84 228 0 0,-55-21-484 0 0,-52 130 228 0 0,0 0 0 0 0,0 0 1 0 0,-1 0-1 0 0,1 0 1 0 0,-1 0-1 0 0,0 0 0 0 0,0 0 1 0 0,-1 0-1 0 0,0 0 1 0 0,0 0-1 0 0,0 0 0 0 0,0 1 1 0 0,-1-1-1 0 0,1 0 1 0 0,-1 1-1 0 0,0-1 0 0 0,-1 1 1 0 0,1 0-1 0 0,-1-1 1 0 0,0 1-1 0 0,0 1 0 0 0,0-1 1 0 0,-1 0-1 0 0,1 1 0 0 0,-1-1 1 0 0,0 1-1 0 0,0 0 1 0 0,0 0 27 0 0,-6 1 78 0 0,0-1 0 0 0,0 2 1 0 0,-1-1-1 0 0,1 2 0 0 0,0-1 1 0 0,0 1-1 0 0,-1 1 0 0 0,1 0 1 0 0,0 0-1 0 0,0 1 0 0 0,0 0 1 0 0,0 1-1 0 0,0 0 0 0 0,0 1 0 0 0,1 0 1 0 0,-1 0-1 0 0,1 1 0 0 0,0 0 1 0 0,1 1-1 0 0,-1 0 0 0 0,1 0 1 0 0,-5 6-79 0 0,-8 4 149 0 0,1 1 0 0 0,0 1 0 0 0,2 1 0 0 0,0 1 1 0 0,1 1-1 0 0,1 0 0 0 0,1 1 0 0 0,1 0 0 0 0,1 1 0 0 0,0 1 0 0 0,2 0 1 0 0,1 1-1 0 0,-4 19-149 0 0,12-42-36 0 0,0 0 1 0 0,1 1-1 0 0,-1-1 0 0 0,1 1 1 0 0,0-1-1 0 0,0 1 0 0 0,0 0 1 0 0,0 0-1 0 0,0-1 0 0 0,1 1 1 0 0,-1 0-1 0 0,1 0 0 0 0,0 0 1 0 0,-1-1-1 0 0,2 1 1 0 0,-1 0-1 0 0,0 0 0 0 0,0 0 1 0 0,1 0-1 0 0,0-1 0 0 0,-1 1 1 0 0,1 0-1 0 0,0 0 0 0 0,0-1 1 0 0,1 1-1 0 0,-1-1 0 0 0,0 1 1 0 0,1-1-1 0 0,0 1 1 0 0,-1-1-1 0 0,1 0 0 0 0,0 0 1 0 0,0 0-1 0 0,0 0 0 0 0,1 0 1 0 0,-1 0-1 0 0,0-1 0 0 0,1 1 1 0 0,-1-1-1 0 0,1 0 0 0 0,-1 1 1 0 0,1-1-1 0 0,0 0 1 0 0,-1-1-1 0 0,1 1 0 0 0,0 0 1 0 0,0-1-1 0 0,0 0 0 0 0,-1 1 1 0 0,1-1-1 0 0,3 0 36 0 0,148-54-1458 0 0,-57 88 2082 0 0,-33-3-305 0 0,-50-28-311 0 0,0 0 0 0 0,0-1 0 0 0,0-1 1 0 0,0 0-1 0 0,0 0 0 0 0,0-2 0 0 0,0 1 0 0 0,0-2 0 0 0,0 0 0 0 0,0-1 0 0 0,0 0 0 0 0,0-1 0 0 0,-1-1 0 0 0,0 0 0 0 0,0 0 0 0 0,0-2 0 0 0,-1 1 0 0 0,0-2 0 0 0,0 1 1 0 0,0-2-1 0 0,-1 0 0 0 0,6-6-8 0 0,148-162-106 0 0,-164 177 113 0 0,0-1 0 0 0,0 0-1 0 0,-1 1 1 0 0,1-1 0 0 0,0 1 0 0 0,0-1-1 0 0,0 1 1 0 0,0-1 0 0 0,0 1 0 0 0,0 0-1 0 0,0 0 1 0 0,0-1 0 0 0,0 1-1 0 0,0 0 1 0 0,0 0 0 0 0,0 0 0 0 0,0 0-1 0 0,0 0 1 0 0,0 0 0 0 0,0 0-1 0 0,0 0 1 0 0,0 1 0 0 0,0-1 0 0 0,0 0-1 0 0,0 1 1 0 0,0-1 0 0 0,0 1 0 0 0,0-1-1 0 0,0 1 1 0 0,0-1 0 0 0,0 1-1 0 0,-1-1 1 0 0,1 1 0 0 0,0 0 0 0 0,0 0-1 0 0,-1-1 1 0 0,1 1 0 0 0,0 0 0 0 0,-1 0-1 0 0,1 0 1 0 0,-1 0 0 0 0,1 0-1 0 0,-1-1 1 0 0,0 1 0 0 0,1 0 0 0 0,-1 0-1 0 0,0 0 1 0 0,0 0 0 0 0,1 0-1 0 0,-1 0 1 0 0,0 0 0 0 0,0 0 0 0 0,0 1-1 0 0,0-1 1 0 0,0 0 0 0 0,0 0 0 0 0,-1 0-1 0 0,1 0 1 0 0,0 0 0 0 0,-1 0-1 0 0,1 0-6 0 0,1 4-35 0 0,4 106 155 0 0,-6-100-108 0 0,0-1 1 0 0,0 1-1 0 0,1 0 0 0 0,1-1 1 0 0,0 1-1 0 0,0-1 1 0 0,1 1-1 0 0,0-1 0 0 0,1 0 1 0 0,0 0-1 0 0,1 0 0 0 0,0 0 1 0 0,0 0-1 0 0,1-1 0 0 0,1 1-12 0 0,-3-7 0 0 0,-1 0-1 0 0,1-1 0 0 0,0 1 0 0 0,0-1 0 0 0,0 0 1 0 0,0 0-1 0 0,0 0 0 0 0,0-1 0 0 0,0 1 0 0 0,1-1 1 0 0,-1 1-1 0 0,1-1 0 0 0,-1 0 0 0 0,1 0 0 0 0,-1-1 0 0 0,1 1 1 0 0,0-1-1 0 0,-1 0 0 0 0,1 0 0 0 0,0 0 0 0 0,-1 0 1 0 0,1-1-1 0 0,0 1 0 0 0,-1-1 0 0 0,1 0 0 0 0,-1 0 1 0 0,1 0-1 0 0,-1-1 0 0 0,0 1 0 0 0,1-1 1 0 0,97-59-38 0 0,-66 25 26 0 0,-1-2 0 0 0,-2-2 1 0 0,-2-1-1 0 0,-1-1 0 0 0,-3-1 0 0 0,-1-2 1 0 0,-2 0-1 0 0,10-33 12 0 0,-18 45 4 0 0,8-13 23 0 0,-3-1-1 0 0,-2 0 0 0 0,-2-2 1 0 0,-2 0-1 0 0,-2 0 0 0 0,-2-2 0 0 0,1-34-26 0 0,-12 86 11 0 0,1-1 0 0 0,-1 1 0 0 0,1-1 0 0 0,-1 1 0 0 0,0-1 0 0 0,1 1-1 0 0,-1-1 1 0 0,0 0 0 0 0,0 1 0 0 0,1-1 0 0 0,-1 0 0 0 0,0 0 0 0 0,0 0-1 0 0,1 1 1 0 0,-1-1 0 0 0,0 0 0 0 0,0 0 0 0 0,0 0 0 0 0,1 0 0 0 0,-1 0-1 0 0,0 0 1 0 0,0-1 0 0 0,1 1 0 0 0,-1 0 0 0 0,0 0 0 0 0,0 0 0 0 0,1-1 0 0 0,-1 1-1 0 0,0 0 1 0 0,0-1 0 0 0,1 1 0 0 0,-1-1 0 0 0,0 1 0 0 0,1-1 0 0 0,-1 1-1 0 0,1-1 1 0 0,-1 1 0 0 0,1-1 0 0 0,-1 0 0 0 0,1 1 0 0 0,-1-1 0 0 0,1 0-1 0 0,0 1 1 0 0,-1-1 0 0 0,1 0 0 0 0,0 0 0 0 0,-1 1 0 0 0,1-1 0 0 0,0 0-1 0 0,0 0 1 0 0,0 1 0 0 0,0-1 0 0 0,0 0 0 0 0,0 0 0 0 0,0 0 0 0 0,0 0-11 0 0,-16 39 257 0 0,1 0-1 0 0,2 1 1 0 0,2 1 0 0 0,1 0 0 0 0,3 0 0 0 0,-1 12-257 0 0,3-17 33 0 0,2-1 1 0 0,1 1-1 0 0,2 0 0 0 0,1 0 0 0 0,2 0 1 0 0,1 0-1 0 0,2-1 0 0 0,1 0 0 0 0,2 0 0 0 0,1-1 1 0 0,11 24-34 0 0,-17-48-131 0 0,-1 0-1 0 0,1-1 1 0 0,1 0 0 0 0,0 0 0 0 0,0 0 0 0 0,0 0 0 0 0,1-1 0 0 0,0 0-1 0 0,1 0 1 0 0,-1-1 0 0 0,1 1 0 0 0,1-2 0 0 0,-1 1 0 0 0,1-1 0 0 0,5 3 131 0 0,-11-7-124 0 0,-1-1 1 0 0,1 0 0 0 0,0 0-1 0 0,-1 0 1 0 0,1 0 0 0 0,-1 0-1 0 0,1 0 1 0 0,0-1 0 0 0,-1 1-1 0 0,1 0 1 0 0,-1-1 0 0 0,1 1 0 0 0,-1-1-1 0 0,1 1 1 0 0,-1-1 0 0 0,1 0-1 0 0,-1 0 1 0 0,1 0 0 0 0,-1 0-1 0 0,0 0 1 0 0,0 0 0 0 0,1 0-1 0 0,-1 0 1 0 0,0 0 0 0 0,0-1 0 0 0,0 1-1 0 0,0 0 1 0 0,-1-1 0 0 0,1 1-1 0 0,0-1 1 0 0,0 1 0 0 0,-1-1-1 0 0,1 1 1 0 0,-1-1 0 0 0,0 1-1 0 0,1-1 1 0 0,-1 0 0 0 0,0 1 0 0 0,0-2 123 0 0,7-20-1677 0 0</inkml:trace>
  <inkml:trace contextRef="#ctx0" brushRef="#br0" timeOffset="6828.388">14906 3052 9098 0 0,'2'-31'5693'0'0,"35"3"-4997"0"0,56 22-550 0 0,-63 6-142 0 0,-1 2 0 0 0,-1 0 1 0 0,1 3-1 0 0,0 0 0 0 0,-1 1 1 0 0,0 2-1 0 0,0 1 0 0 0,12 7-4 0 0,-23-9 4 0 0,0 0 1 0 0,-1 2-1 0 0,0 0 0 0 0,0 1 0 0 0,-1 0 0 0 0,-1 1 0 0 0,1 1 0 0 0,-2 0 1 0 0,0 1-1 0 0,0 1 0 0 0,-1 0 0 0 0,-1 0 0 0 0,0 1 0 0 0,-1 0 0 0 0,-1 1 1 0 0,0 1-1 0 0,-1-1 0 0 0,-1 1 0 0 0,2 10-4 0 0,10 26 6 0 0,53 109-1410 0 0,-32-130-913 0 0,-25-29 1184 0 0</inkml:trace>
  <inkml:trace contextRef="#ctx0" brushRef="#br0" timeOffset="7477.225">16068 3144 832 0 0,'9'-2'563'0'0,"0"0"0"0"0,0-1 0 0 0,-1-1 0 0 0,1 1 0 0 0,-1-2 0 0 0,0 1-1 0 0,0-1 1 0 0,0 0 0 0 0,0 0 0 0 0,-1-1 0 0 0,0 0 0 0 0,0-1-563 0 0,-6 7 60 0 0,-1-1 0 0 0,1 0 0 0 0,-1 1 0 0 0,1-1 0 0 0,0 1 0 0 0,-1-1 0 0 0,1 0-1 0 0,-1 0 1 0 0,1 1 0 0 0,-1-1 0 0 0,0 0 0 0 0,1 0 0 0 0,-1 0 0 0 0,0 0 0 0 0,0 1 0 0 0,1-1 0 0 0,-1 0 0 0 0,0 0 0 0 0,0 0 0 0 0,0 0 0 0 0,0 0 0 0 0,0 0 0 0 0,0 1-1 0 0,0-1 1 0 0,-1 0 0 0 0,1 0 0 0 0,0 0 0 0 0,0 0 0 0 0,-1 1 0 0 0,1-1 0 0 0,0 0 0 0 0,-1 0 0 0 0,1 0 0 0 0,-1 1 0 0 0,1-1 0 0 0,-1 0 0 0 0,1 1 0 0 0,-1-1 0 0 0,0 0-1 0 0,1 1 1 0 0,-1-1 0 0 0,0 1 0 0 0,1-1 0 0 0,-1 1 0 0 0,0-1 0 0 0,0 1 0 0 0,0 0 0 0 0,1-1 0 0 0,-1 1 0 0 0,0 0 0 0 0,0-1 0 0 0,0 1 0 0 0,0 0 0 0 0,1 0 0 0 0,-1 0-1 0 0,0 0 1 0 0,0 0 0 0 0,0 0 0 0 0,0 0 0 0 0,0 0 0 0 0,0 0-60 0 0,-56 8 1708 0 0,34 8-1504 0 0,0 2 0 0 0,1 0 1 0 0,0 2-1 0 0,2 0 0 0 0,0 1 1 0 0,2 1-1 0 0,0 1 0 0 0,2 0 1 0 0,0 1-1 0 0,2 1 0 0 0,0 1 1 0 0,2 0-1 0 0,1 0 0 0 0,-7 26-204 0 0,12-36 50 0 0,0 1 0 0 0,2 0-1 0 0,0 0 1 0 0,1 0 0 0 0,0 0-1 0 0,2 1 1 0 0,0-1-1 0 0,1 5-49 0 0,0-17 7 0 0,0 0 0 0 0,1-1-1 0 0,-1 1 1 0 0,1-1-1 0 0,0 1 1 0 0,1-1 0 0 0,-1 1-1 0 0,1-1 1 0 0,0 0-1 0 0,0 0 1 0 0,0 1 0 0 0,1-2-1 0 0,-1 1 1 0 0,1 0-1 0 0,0 0 1 0 0,0-1 0 0 0,0 0-1 0 0,1 1 1 0 0,-1-1-1 0 0,1 0 1 0 0,0-1 0 0 0,0 1-1 0 0,0-1 1 0 0,0 0-1 0 0,0 0 1 0 0,0 0 0 0 0,1 0-1 0 0,-1-1 1 0 0,1 1-1 0 0,-1-1 1 0 0,1 0 0 0 0,-1-1-1 0 0,2 1-6 0 0,13-1 16 0 0,0-1 0 0 0,-1-1-1 0 0,1 0 1 0 0,-1-2 0 0 0,0 0 0 0 0,0-1 0 0 0,0 0-1 0 0,0-2 1 0 0,1-1-16 0 0,2 1 10 0 0,31-12 8 0 0,-1-1-1 0 0,-1-3 1 0 0,-1-2-1 0 0,-1-2 1 0 0,-2-2-1 0 0,-1-2 0 0 0,-1-2 1 0 0,-2-2-1 0 0,-1-2 1 0 0,-2-2-1 0 0,29-36-17 0 0,-22 20 23 0 0,-2-3 0 0 0,-3-1 0 0 0,-2-2 0 0 0,-3-2 0 0 0,19-47-23 0 0,-54 106 4 0 0,3-4 18 0 0,0 0 0 0 0,0-1 0 0 0,-1 1 0 0 0,0-1 0 0 0,-1 0 0 0 0,1 0 0 0 0,-2 0 0 0 0,0 0 0 0 0,0-1 0 0 0,0 1 0 0 0,-1 0 0 0 0,0-1 0 0 0,-1 1 0 0 0,0-1-22 0 0,-3 8 4 0 0,1 1-1 0 0,0-1 1 0 0,-1 1-1 0 0,1 0 1 0 0,-1 0-1 0 0,0 0 1 0 0,1 1-1 0 0,-1-1 1 0 0,1 1-1 0 0,-1 0 1 0 0,0 0 0 0 0,0 0-1 0 0,1 0 1 0 0,-1 0-1 0 0,1 1 1 0 0,-1 0-1 0 0,0 0 1 0 0,1 0-1 0 0,-1 0 1 0 0,1 1-1 0 0,0-1 1 0 0,-1 1-1 0 0,1 0 1 0 0,0 0 0 0 0,0 0-1 0 0,0 0 1 0 0,0 0-1 0 0,1 1 1 0 0,-1 0-4 0 0,-20 13 20 0 0,1 1 0 0 0,1 1 1 0 0,0 1-1 0 0,2 1 0 0 0,0 0 1 0 0,1 2-1 0 0,1 0 0 0 0,2 1 1 0 0,0 0-1 0 0,1 2 0 0 0,1-1 1 0 0,2 2-1 0 0,0-1 0 0 0,2 2 0 0 0,1-1 1 0 0,1 1-1 0 0,-3 20-20 0 0,8-28 26 0 0,0 1 0 0 0,1 0 1 0 0,1 0-1 0 0,1 0 0 0 0,0-1 0 0 0,2 1 0 0 0,0 0 0 0 0,1-1 0 0 0,2 0 1 0 0,-1 0-1 0 0,2 0 0 0 0,1-1 0 0 0,0 1 0 0 0,1-2 0 0 0,1 0 1 0 0,1 0-1 0 0,0 0 0 0 0,5 2-26 0 0,-6-7 5 0 0,2-2 1 0 0,-1 1-1 0 0,2-2 0 0 0,-1 0 1 0 0,1 0-1 0 0,0-1 1 0 0,1 0-1 0 0,0-2 0 0 0,0 1 1 0 0,1-2-1 0 0,0 0 1 0 0,0-1-1 0 0,0 0 0 0 0,0-1 1 0 0,0-1-1 0 0,1 0 0 0 0,-1-1 1 0 0,1-1-1 0 0,-1 0 1 0 0,1-1-1 0 0,-1-1 0 0 0,1 0 1 0 0,4-3-6 0 0,0 1-23 0 0,0 0 1 0 0,0-2 0 0 0,0-1-1 0 0,0 0 1 0 0,-1-1 0 0 0,-1-2-1 0 0,1 1 1 0 0,-1-2 0 0 0,-1-1-1 0 0,0 0 1 0 0,-1-1 0 0 0,0-1-1 0 0,-1 0 1 0 0,0-1 0 0 0,-1-1-1 0 0,-1 0 1 0 0,1-3 22 0 0,0-3 28 0 0,-1 0 0 0 0,-1 0 1 0 0,-1-2-1 0 0,-1 1 0 0 0,-1-1 1 0 0,-1-1-1 0 0,-2 0 0 0 0,0 0 1 0 0,0-10-29 0 0,-5 34 26 0 0,-1-1 1 0 0,0 0-1 0 0,1 1 1 0 0,-1-1-1 0 0,0 0 1 0 0,0 0-1 0 0,0 1 1 0 0,0-1 0 0 0,-1 0-1 0 0,1 0 1 0 0,0 1-1 0 0,-1-1 1 0 0,1 0-1 0 0,-1 1 1 0 0,0-1-1 0 0,1 1 1 0 0,-1-1 0 0 0,0 1-1 0 0,0-1 1 0 0,0 1-1 0 0,0-1 1 0 0,0 1-1 0 0,0 0 1 0 0,-1 0-1 0 0,1-1 1 0 0,0 1-1 0 0,-1 0 1 0 0,1 0 0 0 0,0 0-1 0 0,-1 0 1 0 0,0 1-1 0 0,1-1 1 0 0,-1 0-1 0 0,1 1 1 0 0,-1-1-1 0 0,0 1 1 0 0,1-1 0 0 0,-1 1-1 0 0,0 0 1 0 0,0 0-1 0 0,1 0 1 0 0,-1 0-1 0 0,0 0 1 0 0,1 0-1 0 0,-1 0 1 0 0,0 0 0 0 0,0 1-1 0 0,1-1 1 0 0,-1 1-1 0 0,0-1 1 0 0,1 1-1 0 0,-1 0 1 0 0,1 0-1 0 0,-1-1 1 0 0,1 1 0 0 0,-1 0-1 0 0,1 0 1 0 0,0 0-1 0 0,-1 1 1 0 0,1-1-1 0 0,0 0 1 0 0,0 1-1 0 0,0-1 1 0 0,0 0 0 0 0,0 1-1 0 0,0-1 1 0 0,0 1-27 0 0,-11 16 31 0 0,2 1 0 0 0,0 0 0 0 0,0 0 1 0 0,2 1-1 0 0,1 0 0 0 0,0 0 1 0 0,2 1-1 0 0,0 0 0 0 0,1 0 1 0 0,1 0-1 0 0,1 0 0 0 0,1 0 0 0 0,1 1 1 0 0,1-1-1 0 0,2 14-31 0 0,-2-23-13 0 0,1 1 0 0 0,1-1 0 0 0,0 0 0 0 0,0 1 0 0 0,1-2 0 0 0,0 1 0 0 0,1 0 0 0 0,1-1 0 0 0,0 0 0 0 0,0 0 0 0 0,1 0 0 0 0,4 4 13 0 0,-7-11-119 0 0,0 1-1 0 0,0-1 1 0 0,0 0 0 0 0,0 0-1 0 0,0 0 1 0 0,1-1 0 0 0,0 0 0 0 0,0 1-1 0 0,0-2 1 0 0,0 1 0 0 0,0 0-1 0 0,0-1 1 0 0,1 0 0 0 0,-1-1-1 0 0,1 1 1 0 0,0-1 0 0 0,-1 0-1 0 0,1 0 1 0 0,0-1 0 0 0,0 1-1 0 0,-1-1 1 0 0,1-1 0 0 0,0 1 0 0 0,0-1-1 0 0,0 0 1 0 0,-1 0 0 0 0,1-1-1 0 0,0 0 120 0 0,72-35-1688 0 0,-35 6 385 0 0</inkml:trace>
  <inkml:trace contextRef="#ctx0" brushRef="#br0" timeOffset="7739.699">15954 2713 12595 0 0,'-54'19'4545'0'0,"-1"-6"-3625"0"0,8-3-928 0 0,13 0-176 0 0,21 10-672 0 0,1-5-609 0 0,31 6 1081 0 0,-13-1-800 0 0,30-4-408 0 0</inkml:trace>
  <inkml:trace contextRef="#ctx0" brushRef="#br0" timeOffset="4775.746">9936 3688 10778 0 0,'6'-10'6425'0'0,"16"-10"-6462"0"0,-8 7 200 0 0,0-3-155 0 0,0-2 0 0 0,-2 0-1 0 0,0 0 1 0 0,-1-1 0 0 0,-1-1-1 0 0,-1 0 1 0 0,-1 0 0 0 0,0 0 0 0 0,1-9-8 0 0,5-11 5 0 0,-3 13 13 0 0,-2-2 0 0 0,0 1 0 0 0,-2-1 0 0 0,-1 0 1 0 0,-2 0-1 0 0,0-1 0 0 0,-2 0 0 0 0,-1-13-18 0 0,-1 38 19 0 0,-1-1 0 0 0,1 1 0 0 0,-1-1 0 0 0,1 1 0 0 0,-2-1 0 0 0,1 1-1 0 0,0 0 1 0 0,-1-1 0 0 0,0 1 0 0 0,-1 0 0 0 0,1 0 0 0 0,-1 0 0 0 0,0 0 0 0 0,0 1 0 0 0,0-1 0 0 0,0 1 0 0 0,-1 0 0 0 0,0 0-1 0 0,0 0 1 0 0,0 0 0 0 0,-1 1 0 0 0,1 0 0 0 0,-1 0 0 0 0,1 0 0 0 0,-1 0 0 0 0,0 1 0 0 0,0-1 0 0 0,-1 2 0 0 0,1-1-1 0 0,0 0 1 0 0,-1 1 0 0 0,1 0 0 0 0,-4 0-19 0 0,-14 5 40 0 0,0 2 0 0 0,0 0 0 0 0,0 2 0 0 0,1 1 0 0 0,0 0 0 0 0,0 2 0 0 0,1 0 0 0 0,0 1 0 0 0,1 2 0 0 0,1 0-1 0 0,0 1 1 0 0,1 0 0 0 0,1 2 0 0 0,0 0 0 0 0,1 1 0 0 0,1 1 0 0 0,-6 10-40 0 0,-5-2-27 0 0,1 2 0 0 0,2 0 0 0 0,1 1 0 0 0,1 1-1 0 0,2 1 1 0 0,1 0 0 0 0,2 2 0 0 0,1 0 0 0 0,0 5 27 0 0,14-35-126 0 0,0-1 1 0 0,0 1-1 0 0,0 0 0 0 0,0 0 1 0 0,1-1-1 0 0,-1 1 0 0 0,1 0 0 0 0,0 0 1 0 0,0 0-1 0 0,1 0 0 0 0,-1 0 1 0 0,1-1-1 0 0,0 1 0 0 0,0 0 1 0 0,0 0-1 0 0,0-1 0 0 0,1 1 1 0 0,-1-1-1 0 0,1 1 0 0 0,0-1 1 0 0,0 0-1 0 0,0 0 0 0 0,1 1 1 0 0,-1-2-1 0 0,1 1 0 0 0,-1 0 0 0 0,1 0 1 0 0,0-1-1 0 0,0 0 0 0 0,1 1 1 0 0,-1-1-1 0 0,0 0 0 0 0,1-1 1 0 0,-1 1-1 0 0,1 0 0 0 0,-1-1 1 0 0,1 0-1 0 0,0 0 0 0 0,-1 0 1 0 0,1 0-1 0 0,4-1 126 0 0,72-7-2391 0 0,-29-7 609 0 0</inkml:trace>
  <inkml:trace contextRef="#ctx0" brushRef="#br0" timeOffset="5071.33">10275 3381 4865 0 0,'72'60'5586'0'0,"-27"72"-2179"0"0,-25-46-1928 0 0,67-192-1541 0 0,29-149 114 0 0,-108 238-7 0 0,-6 11-18 0 0,0 0 0 0 0,0 0 0 0 0,0 0 0 0 0,1 1 0 0 0,0-1 0 0 0,1 1 0 0 0,-1-1 0 0 0,1 1 0 0 0,0 0 0 0 0,0 0 0 0 0,0 1 0 0 0,1-1 0 0 0,0 1 0 0 0,0 0 0 0 0,0 0 0 0 0,0 1 0 0 0,2-2-27 0 0,-4 6 22 0 0,-1 0-1 0 0,1 0 0 0 0,-1-1 1 0 0,1 1-1 0 0,-1 1 0 0 0,0-1 1 0 0,1 0-1 0 0,-1 1 0 0 0,0-1 1 0 0,0 1-1 0 0,0-1 1 0 0,0 1-1 0 0,0 0 0 0 0,0 0 1 0 0,-1 0-1 0 0,1 0 0 0 0,-1 0 1 0 0,1 0-1 0 0,-1 1 0 0 0,0-1 1 0 0,0 0-1 0 0,0 1 0 0 0,0-1 1 0 0,0 1-1 0 0,0-1 0 0 0,-1 1 1 0 0,1 0-1 0 0,-1-1 0 0 0,0 1 1 0 0,1-1-1 0 0,-1 1 0 0 0,-1 2-21 0 0,4 6 67 0 0,10 52 11 0 0,-3 1 1 0 0,-2 0-1 0 0,-4 0 0 0 0,-2 10-78 0 0,6 79 23 0 0,18-98-1327 0 0,36-52-4161 0 0,-19-20 2808 0 0,-18 1 727 0 0</inkml:trace>
  <inkml:trace contextRef="#ctx0" brushRef="#br0" timeOffset="5444.782">11293 3505 9954 0 0,'0'12'6810'0'0,"9"-17"-6717"0"0,97-62 156 0 0,-84 50-239 0 0,-2-1-1 0 0,0 0 1 0 0,-1-2 0 0 0,-1 0-1 0 0,-1-1 1 0 0,-1-1-1 0 0,-1-1 1 0 0,-1 0-1 0 0,-1 0 1 0 0,0-2-1 0 0,-2 1 1 0 0,-1-3-10 0 0,-9 25 5 0 0,0 0 0 0 0,0 0 0 0 0,0 0 0 0 0,0 0 0 0 0,0 0 0 0 0,-1 0 0 0 0,1 0 0 0 0,-1-1 0 0 0,1 1 0 0 0,-1 0 0 0 0,0 0 0 0 0,0-1 0 0 0,0 1 0 0 0,0 0 0 0 0,0 0 0 0 0,-1-1 0 0 0,1 1 0 0 0,-1 0 0 0 0,1 0 1 0 0,-1 0-1 0 0,0 0 0 0 0,0-1 0 0 0,0 1 0 0 0,0 0 0 0 0,0 1 0 0 0,0-1 0 0 0,-1 0 0 0 0,1 0 0 0 0,0 0 0 0 0,-1 1 0 0 0,0-1 0 0 0,1 1 0 0 0,-1-1 0 0 0,0 1 0 0 0,0 0 0 0 0,0 0 0 0 0,0-1 0 0 0,0 1 0 0 0,0 1 0 0 0,0-1 0 0 0,0 0 0 0 0,0 0 0 0 0,0 1 0 0 0,-1-1 0 0 0,1 1 0 0 0,0 0 0 0 0,0 0 0 0 0,0 0 0 0 0,-1 0 0 0 0,1 0 0 0 0,0 0 0 0 0,0 0 0 0 0,-1 1 0 0 0,1-1 0 0 0,0 1 0 0 0,-1 0-5 0 0,-12 5 75 0 0,1 1-1 0 0,0 0 0 0 0,0 1 0 0 0,1 1 0 0 0,0 0 1 0 0,0 0-1 0 0,1 2 0 0 0,0-1 0 0 0,1 2 0 0 0,0-1 0 0 0,1 1 1 0 0,1 1-1 0 0,0 0 0 0 0,0 0 0 0 0,1 1 0 0 0,-2 7-74 0 0,-11 14 69 0 0,2 1-1 0 0,2 0 1 0 0,1 1-1 0 0,2 1 1 0 0,2 1-1 0 0,1 0 1 0 0,2 0-1 0 0,2 1 0 0 0,-2 31-68 0 0,9-66-7 0 0,-1 0-1 0 0,1 0 1 0 0,0 0-1 0 0,0 1 1 0 0,1-1-1 0 0,-1 0 1 0 0,1 0-1 0 0,1 0 0 0 0,-1 0 1 0 0,0 0-1 0 0,1 0 1 0 0,0 0-1 0 0,0 0 1 0 0,1-1-1 0 0,-1 1 1 0 0,1-1-1 0 0,0 0 0 0 0,0 0 1 0 0,1 0-1 0 0,-1 0 1 0 0,1 0-1 0 0,0-1 1 0 0,0 1-1 0 0,0-1 1 0 0,0 0-1 0 0,1 0 0 0 0,-1-1 1 0 0,1 1-1 0 0,-1-1 1 0 0,1 0-1 0 0,0 0 1 0 0,0-1-1 0 0,5 2 8 0 0,7-1-453 0 0,0-1 1 0 0,0-1-1 0 0,0 0 0 0 0,0-1 0 0 0,1 0 1 0 0,-1-2-1 0 0,-1 0 0 0 0,1-1 1 0 0,0-1-1 0 0,-1 0 0 0 0,0-1 0 0 0,0-1 1 0 0,-1 0-1 0 0,0-1 0 0 0,4-4 453 0 0,37-17-1903 0 0</inkml:trace>
  <inkml:trace contextRef="#ctx0" brushRef="#br0" timeOffset="17074.567">4351 5571 10410 0 0,'-26'25'5482'0'0,"1"-2"-5191"0"0,12-9-235 0 0,1 0-1 0 0,1 2 0 0 0,0-1 1 0 0,1 1-1 0 0,1 1 1 0 0,0 0-1 0 0,1 0 0 0 0,1 1 1 0 0,1 0-1 0 0,-2 9-55 0 0,-15 92 13 0 0,5 1 1 0 0,5 0-1 0 0,5 1 0 0 0,6 0 1 0 0,11 93-14 0 0,3-99 85 0 0,-33-209-50 0 0,-130-290 21 0 0,58 90-40 0 0,27 48 14 0 0,69 119-4 0 0,-2 125-29 0 0,0 0 0 0 0,0 0 0 0 0,0 1 0 0 0,0-1 0 0 0,0 0-1 0 0,1 0 1 0 0,-1 1 0 0 0,1-1 0 0 0,-1 1 0 0 0,1-1 0 0 0,-1 1 0 0 0,1 0 0 0 0,0-1 0 0 0,0 1 0 0 0,-1 0 0 0 0,1 0 0 0 0,0 0 0 0 0,0 0 0 0 0,0 1 0 0 0,0-1 0 0 0,0 1 0 0 0,0-1 0 0 0,1 1 0 0 0,-1-1 0 0 0,0 1 0 0 0,0 0 0 0 0,0 0 0 0 0,0 0 0 0 0,0 0 0 0 0,0 1 0 0 0,1-1 0 0 0,-1 1 0 0 0,0-1 0 0 0,0 1 0 0 0,0 0 0 0 0,0-1 0 0 0,0 1 0 0 0,0 0 0 0 0,-1 0 0 0 0,1 1 0 0 0,0-1 0 0 0,0 0-1 0 0,-1 0 1 0 0,1 1 0 0 0,-1-1 0 0 0,1 1 0 0 0,-1 0 0 0 0,0-1 0 0 0,1 1 0 0 0,-1 0 0 0 0,0 0 0 0 0,0 1 3 0 0,201 251-68 0 0,37 38 63 0 0,-156-212 31 0 0,4-4-1 0 0,3-4 1 0 0,2-4 0 0 0,8-1-26 0 0,-96-64 2 0 0,11 7 27 0 0,0 1 0 0 0,0-2 0 0 0,1 0 0 0 0,0-1 0 0 0,0 0 0 0 0,1-1 0 0 0,0-1-1 0 0,0-1 1 0 0,0-1 0 0 0,1 0 0 0 0,0-1 0 0 0,15 1-29 0 0,-28-7 40 0 0,0-1 1 0 0,0 1-1 0 0,-1-1 0 0 0,1 1 1 0 0,-1-1-1 0 0,0 0 0 0 0,0-1 0 0 0,-1 1 1 0 0,1-1-1 0 0,-1 0 0 0 0,0 0 1 0 0,0 0-1 0 0,0 0 0 0 0,-1 0 1 0 0,0 0-1 0 0,0-1 0 0 0,0 1 0 0 0,-1-1 1 0 0,0 0-1 0 0,0 1 0 0 0,0-1 1 0 0,-1 0-1 0 0,1 0 0 0 0,-2 0 1 0 0,1 1-1 0 0,0-1 0 0 0,-1 0 0 0 0,-1-2-40 0 0,3-11 67 0 0,8-235 304 0 0,-12 0-1 0 0,-32-235-370 0 0,16 219-1684 0 0,19 268 1557 0 0,0 0-1 0 0,-1 0 0 0 0,1 0 1 0 0,0 0-1 0 0,1 0 1 0 0,-1 0-1 0 0,0 0 1 0 0,1-1-1 0 0,-1 1 0 0 0,1 0 1 0 0,-1 1-1 0 0,1-1 1 0 0,0 0-1 0 0,0 0 1 0 0,0 0-1 0 0,0 0 1 0 0,0 0-1 0 0,0 1 0 0 0,1-1 1 0 0,-1 1-1 0 0,0-1 1 0 0,1 1-1 0 0,-1-1 1 0 0,1 1-1 0 0,0 0 1 0 0,0 0-1 0 0,-1 0 0 0 0,1 0 1 0 0,0 0-1 0 0,0 0 1 0 0,0 0-1 0 0,0 0 1 0 0,0 1-1 0 0,0-1 0 0 0,0 1 1 0 0,0 0-1 0 0,0-1 1 0 0,0 1-1 0 0,0 0 1 0 0,0 0 127 0 0,21 0-1285 0 0</inkml:trace>
  <inkml:trace contextRef="#ctx0" brushRef="#br0" timeOffset="17600.486">6424 5796 8498 0 0,'-54'-4'4299'0'0,"-24"-18"-3268"0"0,63 16-557 0 0,76 22-499 0 0,1-2-1 0 0,0-4 1 0 0,64 3 25 0 0,17 4-6 0 0,209 11-82 0 0,-117-46-7349 0 0,-215 13 5599 0 0</inkml:trace>
  <inkml:trace contextRef="#ctx0" brushRef="#br0" timeOffset="17847.522">6509 6180 9658 0 0,'-19'5'4372'0'0,"-2"-2"-2659"0"0,105 19-1771 0 0,1-3 1 0 0,1-4-1 0 0,1-4 0 0 0,-1-3 0 0 0,45-4 58 0 0,157 3-3747 0 0,-227-9 2242 0 0</inkml:trace>
  <inkml:trace contextRef="#ctx0" brushRef="#br0" timeOffset="19179.108">10043 5346 8930 0 0,'-11'-92'4047'0'0,"10"63"-4043"0"0,0-1 0 0 0,2 1 0 0 0,2-1 0 0 0,0 1 0 0 0,2 0 0 0 0,3-6-4 0 0,0-4-17 0 0,3 0-1 0 0,1 1 1 0 0,1 1-1 0 0,2 0 0 0 0,17-28 18 0 0,-32 64-1 0 0,0-1-1 0 0,0 1 0 0 0,1 0 0 0 0,-1-1 0 0 0,1 1 0 0 0,-1 0 1 0 0,1-1-1 0 0,-1 1 0 0 0,1 0 0 0 0,-1 0 0 0 0,1 0 0 0 0,0 0 1 0 0,0 0-1 0 0,0-1 0 0 0,0 2 0 0 0,0-1 0 0 0,0 0 0 0 0,0 0 1 0 0,0 0-1 0 0,0 0 0 0 0,0 0 0 0 0,0 1 0 0 0,0-1 0 0 0,1 1 1 0 0,-1-1-1 0 0,0 1 0 0 0,0-1 0 0 0,1 1 0 0 0,-1 0 0 0 0,0-1 1 0 0,1 1-1 0 0,-1 0 0 0 0,0 0 0 0 0,1 0 0 0 0,-1 0 0 0 0,1 0 0 0 0,-1 1 1 0 0,0-1-1 0 0,1 0 0 0 0,-1 0 0 0 0,0 1 0 0 0,0-1 0 0 0,1 1 1 0 0,-1-1-1 0 0,0 1 0 0 0,0 0 0 0 0,0-1 0 0 0,0 1 0 0 0,1 0 1 0 0,-1 0-1 0 0,0 0 0 0 0,0 0 0 0 0,-1 0 0 0 0,1 0 0 0 0,0 0 1 0 0,0 0-1 0 0,0 0 0 0 0,-1 0 0 0 0,1 1 0 0 0,-1-1 0 0 0,1 0 1 0 0,-1 0-1 0 0,1 1 0 0 0,-1-1 0 0 0,0 0 0 0 0,1 1 0 0 0,-1-1 1 0 0,0 0-1 0 0,0 1 2 0 0,34 241 21 0 0,-28-159-4 0 0,7 456 191 0 0,-14-534-288 0 0,0 1-1 0 0,1 0 0 0 0,0 0 1 0 0,0-1-1 0 0,1 1 0 0 0,0 0 1 0 0,0 0-1 0 0,0-1 0 0 0,1 1 1 0 0,0-1-1 0 0,0 1 0 0 0,1-1 1 0 0,-1 0-1 0 0,2 0 0 0 0,-1 0 1 0 0,0 0-1 0 0,1-1 0 0 0,0 1 0 0 0,1-1 1 0 0,-1 0-1 0 0,1 0 0 0 0,0 0 1 0 0,0-1-1 0 0,4 3 81 0 0,41 14-1226 0 0,-18-15 213 0 0</inkml:trace>
  <inkml:trace contextRef="#ctx0" brushRef="#br0" timeOffset="19523.692">8661 6321 11010 0 0,'-16'11'4292'0'0,"-4"-10"-3476"0"0,175 60-1357 0 0,-21-31 466 0 0,1-6 0 0 0,0-6 0 0 0,2-6 0 0 0,84-4 75 0 0,-131-5-15 0 0,381-1 59 0 0,147-31-44 0 0,-493 21 1 0 0,891-42-2001 0 0,-937 47 1377 0 0,-3 0-226 0 0</inkml:trace>
  <inkml:trace contextRef="#ctx0" brushRef="#br0" timeOffset="21738.617">9032 7542 7626 0 0,'-84'-44'5475'0'0,"82"43"-5458"0"0,-1 0-1 0 0,1 1 1 0 0,-1-1-1 0 0,1 1 0 0 0,-1 0 1 0 0,1-1-1 0 0,-1 1 1 0 0,1 0-1 0 0,-1 1 1 0 0,1-1-1 0 0,-1 0 1 0 0,1 1-1 0 0,0-1 1 0 0,-1 1-1 0 0,1 0 0 0 0,0 0 1 0 0,-1 0-1 0 0,1 0 1 0 0,0 0-1 0 0,0 0 1 0 0,0 1-1 0 0,0-1 1 0 0,0 1-1 0 0,0-1 1 0 0,0 1-1 0 0,0 0 0 0 0,1 0 1 0 0,-1 0-1 0 0,1 0 1 0 0,-1 0-1 0 0,1 0 1 0 0,0 0-1 0 0,0 0 1 0 0,-1 1-1 0 0,2-1 1 0 0,-2 3-17 0 0,-3 26 13 0 0,1 1 0 0 0,1 1 0 0 0,1-1 0 0 0,3 0 0 0 0,0 0 0 0 0,2 1 0 0 0,1-1 0 0 0,2-1 0 0 0,1 1 0 0 0,6 16-13 0 0,-11-43 2 0 0,115 424 163 0 0,-89-271-233 0 0,-27-154 591 0 0,-1-2-2841 0 0,0 0-2515 0 0,0-2 3547 0 0</inkml:trace>
  <inkml:trace contextRef="#ctx0" brushRef="#br0" timeOffset="22048.371">8715 7218 8746 0 0,'2'-6'548'0'0,"14"-51"2386"0"0,-15 53-2914 0 0,0 0 0 0 0,1 0 0 0 0,0 0 0 0 0,0 0 0 0 0,0 0 0 0 0,0 0 0 0 0,1 0-1 0 0,0 0 1 0 0,-1 1 0 0 0,1 0 0 0 0,1-1 0 0 0,-1 1 0 0 0,0 0 0 0 0,1 1 0 0 0,-1-1 0 0 0,1 1 0 0 0,0-1-1 0 0,0 1 1 0 0,0 0 0 0 0,0 0 0 0 0,0 1 0 0 0,0-1 0 0 0,1 1 0 0 0,-1 0 0 0 0,1 0 0 0 0,-1 1 0 0 0,0-1-1 0 0,2 1-19 0 0,28-1 11 0 0,0 1-1 0 0,0 2 0 0 0,0 2 1 0 0,0 1-1 0 0,-1 2 0 0 0,0 0 1 0 0,0 3-1 0 0,-1 1 0 0 0,0 1 1 0 0,-1 1-1 0 0,0 2 0 0 0,-1 2 0 0 0,-1 0 1 0 0,0 2-1 0 0,8 8-10 0 0,-32-24 24 0 0,0 0 0 0 0,-1 1 0 0 0,1-1 0 0 0,-1 1 0 0 0,1 0 0 0 0,-1 0 0 0 0,0 1 0 0 0,-1-1 0 0 0,1 1 0 0 0,-1 0 0 0 0,0-1 0 0 0,0 2 0 0 0,0-1 0 0 0,-1 0 0 0 0,1 0 0 0 0,-2 1 0 0 0,1 0 0 0 0,0-1 0 0 0,-1 1 0 0 0,0 0 0 0 0,0-1 0 0 0,-1 1 0 0 0,0 0 0 0 0,0 0 0 0 0,0 0 0 0 0,-1 0 0 0 0,1-1 0 0 0,-1 1 0 0 0,-1 0 0 0 0,1-1 0 0 0,-1 1 0 0 0,0-1 0 0 0,0 1 0 0 0,-1-1 0 0 0,0 1-24 0 0,-19 23 296 0 0,-1-1-1 0 0,-2-1 0 0 0,-1-1 1 0 0,0-1-1 0 0,-19 12-295 0 0,-46 46 324 0 0,-78 71-1122 0 0,135-132-5226 0 0,35-24 3954 0 0</inkml:trace>
  <inkml:trace contextRef="#ctx0" brushRef="#br0" timeOffset="22359.386">9221 8360 5833 0 0,'-26'50'4660'0'0,"-24"56"-909"0"0,83-139-3456 0 0,16-85-269 0 0,-44 98-20 0 0,14-64 27 0 0,-13 51-22 0 0,1 0-1 0 0,2 0 1 0 0,1 1-1 0 0,2 0 1 0 0,1 1-1 0 0,15-27-10 0 0,-25 54-2 0 0,0-1-1 0 0,1 1 1 0 0,0 0-1 0 0,-1-1 0 0 0,1 2 1 0 0,1-1-1 0 0,-1 0 1 0 0,0 1-1 0 0,1 0 1 0 0,0 0-1 0 0,0 0 1 0 0,0 1-1 0 0,0 0 1 0 0,0 0-1 0 0,0 0 1 0 0,0 0-1 0 0,1 1 0 0 0,-1 0 1 0 0,1 0-1 0 0,-1 0 1 0 0,1 1-1 0 0,-1 0 1 0 0,1 0-1 0 0,-1 0 1 0 0,1 1-1 0 0,0 0 1 0 0,-1 0-1 0 0,0 0 1 0 0,1 0-1 0 0,-1 1 0 0 0,5 2 3 0 0,160 23-1140 0 0,1-55-4640 0 0,-137 14 4041 0 0</inkml:trace>
  <inkml:trace contextRef="#ctx0" brushRef="#br0" timeOffset="24176.718">10553 7057 7634 0 0,'-78'7'3766'0'0,"68"-6"-3713"0"0,-1 0 0 0 0,1 1 0 0 0,0 0 0 0 0,-1 1 0 0 0,1 0 0 0 0,1 1 1 0 0,-1 0-1 0 0,0 1 0 0 0,1 0 0 0 0,0 0 0 0 0,0 1 0 0 0,1 0 0 0 0,0 0 0 0 0,0 1 0 0 0,0 0 0 0 0,-1 2-53 0 0,-6 8 46 0 0,1 1 1 0 0,0 0-1 0 0,1 1 0 0 0,1 1 0 0 0,1 0 0 0 0,0 1 0 0 0,2 0 0 0 0,0 0 1 0 0,2 1-1 0 0,-1 3-46 0 0,-10 69 22 0 0,3 0 0 0 0,4 1 1 0 0,5 1-1 0 0,4-1 0 0 0,3 1 1 0 0,6-1-1 0 0,3 0 0 0 0,6 10-22 0 0,-11-50-196 0 0,3 0 0 0 0,2-1 0 0 0,3-1 0 0 0,1 0 0 0 0,4 0 0 0 0,1-2 0 0 0,2 0 0 0 0,3-1 0 0 0,2-2 0 0 0,2 0 0 0 0,2-2 0 0 0,2-1 0 0 0,2-2 0 0 0,2-1 0 0 0,2-2 0 0 0,6 4 196 0 0,35-2-2425 0 0,-56-37 1306 0 0</inkml:trace>
  <inkml:trace contextRef="#ctx0" brushRef="#br0" timeOffset="24611.838">10927 7292 5097 0 0,'3'12'4049'0'0,"-6"13"-3558"0"0,2-14 40 0 0,-1 53 244 0 0,-7 112-238 0 0,8 1 0 0 0,8-1 1 0 0,20 112-538 0 0,29-86-375 0 0,-54-198 266 0 0,-1-1 0 0 0,1 0 1 0 0,0 0-1 0 0,0 0 0 0 0,0 0 1 0 0,0 0-1 0 0,1 0 0 0 0,-1-1 0 0 0,1 1 1 0 0,-1-1-1 0 0,1 0 0 0 0,0 1 1 0 0,0-1-1 0 0,0 0 0 0 0,0-1 0 0 0,1 1 1 0 0,-1-1-1 0 0,0 1 0 0 0,3 0 109 0 0,11 0-800 0 0</inkml:trace>
  <inkml:trace contextRef="#ctx0" brushRef="#br0" timeOffset="24891.486">11258 7914 8866 0 0,'45'-54'4987'0'0,"-13"13"-4240"0"0,77-3-640 0 0,167-42-1854 0 0,-263 81 521 0 0,-17 2-4705 0 0,2 3 4617 0 0</inkml:trace>
  <inkml:trace contextRef="#ctx0" brushRef="#br0" timeOffset="25139.474">11184 7897 5513 0 0,'-168'34'6664'0'0,"86"-9"-4366"0"0,86-8-1802 0 0,315 239-342 0 0,-277-216-32 0 0,2-3 0 0 0,2-1 0 0 0,1-3 0 0 0,2-2 0 0 0,48 23-122 0 0,-17-20-653 0 0,-75-32 399 0 0,0-1 0 0 0,0 0 0 0 0,0 1 0 0 0,-1-2 0 0 0,1 1 1 0 0,0-1-1 0 0,0 1 0 0 0,0-1 0 0 0,0-1 0 0 0,0 1 0 0 0,0-1 0 0 0,0 0 0 0 0,0 0 0 0 0,0 0 0 0 0,0 0 0 0 0,-1-1 0 0 0,1 0 0 0 0,0 0 0 0 0,-1 0 0 0 0,0-1 0 0 0,0 0 0 0 0,1 0 0 0 0,-1 0 0 0 0,3-3 254 0 0,11-15-1545 0 0</inkml:trace>
  <inkml:trace contextRef="#ctx0" brushRef="#br0" timeOffset="25388.871">12205 7176 9274 0 0,'28'41'5355'0'0,"-9"37"-4771"0"0,-13-47-44 0 0,18 116-140 0 0,-5 1 1 0 0,-6 34-401 0 0,-13-181 0 0 0,7 143-286 0 0,-6-1 0 0 0,-17 139 286 0 0,-19 32-5561 0 0,31-282 4006 0 0</inkml:trace>
  <inkml:trace contextRef="#ctx0" brushRef="#br0" timeOffset="26615.374">9413 8887 7178 0 0,'-40'50'5607'0'0,"21"55"-5656"0"0,17-89 364 0 0,-1 36-266 0 0,1 0 0 0 0,3 0 1 0 0,3-1-1 0 0,1 1 1 0 0,8 29-50 0 0,-9-61 18 0 0,-4-15-22 0 0,0 0 0 0 0,1 0 0 0 0,-1 0 0 0 0,1 0-1 0 0,1 0 1 0 0,-1 0 0 0 0,1 0 0 0 0,-1 0 0 0 0,1 0 0 0 0,1-1 0 0 0,-1 1 0 0 0,1-1 0 0 0,0 0 0 0 0,0 1 0 0 0,0-1 0 0 0,0-1 0 0 0,2 2 4 0 0,-5-5-244 0 0,0 0-76 0 0,0 0-91 0 0,7-12-3124 0 0,30-78 671 0 0,-35 62 1704 0 0</inkml:trace>
  <inkml:trace contextRef="#ctx0" brushRef="#br0" timeOffset="26864.423">9384 9031 2216 0 0,'-60'-59'8100'0'0,"60"58"-8027"0"0,0 0 0 0 0,0 0 0 0 0,1-1 1 0 0,-1 1-1 0 0,1 0 0 0 0,-1 0 0 0 0,1 0 0 0 0,-1-1 1 0 0,1 1-1 0 0,0 0 0 0 0,-1 0 0 0 0,1 0 1 0 0,0 0-1 0 0,0 0 0 0 0,0 0 0 0 0,0 0 1 0 0,0 0-1 0 0,0 1 0 0 0,0-1 0 0 0,0 0 1 0 0,0 0-1 0 0,0 1 0 0 0,0-1 0 0 0,0 1 1 0 0,1-1-1 0 0,-1 1 0 0 0,0 0 0 0 0,0-1 1 0 0,1 1-1 0 0,-1 0 0 0 0,0 0 0 0 0,0 0 1 0 0,1 0-1 0 0,-1 0 0 0 0,0 0 0 0 0,1 0 0 0 0,-1 0 1 0 0,1 1-74 0 0,2-2 245 0 0,215-43 473 0 0,-173 34-581 0 0,-1-1-1632 0 0,-15 9-5402 0 0,-30 2 5019 0 0</inkml:trace>
  <inkml:trace contextRef="#ctx0" brushRef="#br0" timeOffset="27096.388">9419 9040 4857 0 0,'-37'9'4866'0'0,"-29"18"-1572"0"0,65-27-3164 0 0,1 0-38 0 0,0 0-23 0 0,0 0 2 0 0,0 0 0 0 0,0 0-7 0 0,1 3 46 0 0,12 12-66 0 0,-1-5-18 0 0,0 0 1 0 0,0-1-1 0 0,1 0 0 0 0,1-1 0 0 0,-1-1 1 0 0,1 0-1 0 0,0-1 0 0 0,1 0 0 0 0,14 3-26 0 0,-14-4-106 0 0,0-1 1 0 0,0-1-1 0 0,0 0 0 0 0,0-1 0 0 0,1-1 0 0 0,-1 0 0 0 0,0-1 0 0 0,1-1 0 0 0,-1 0 1 0 0,1-1-1 0 0,-1 0 0 0 0,0-2 0 0 0,0 0 0 0 0,0 0 0 0 0,-1-2 0 0 0,0 0 0 0 0,0 0 1 0 0,1-1 105 0 0,40-35-3193 0 0,-40 30 2181 0 0</inkml:trace>
  <inkml:trace contextRef="#ctx0" brushRef="#br0" timeOffset="27361.373">9983 9011 6737 0 0,'-3'54'4448'0'0,"-8"28"-2223"0"0,-2 16-1403 0 0,6 168 509 0 0,21-243-1267 0 0,-12-23-56 0 0,8-17 231 0 0,48-57-71 0 0,-21-31 29 0 0,-24 66-162 0 0,0 0-1 0 0,3 0 1 0 0,1 2 0 0 0,2 0 0 0 0,10-13-35 0 0,22-12-210 0 0,-15 25-5356 0 0,-34 35 5178 0 0,-2 0-1467 0 0</inkml:trace>
  <inkml:trace contextRef="#ctx0" brushRef="#br0" timeOffset="35482.55">18098 5313 9242 0 0,'-21'55'5124'0'0,"13"41"-5109"0"0,6-57 422 0 0,1 447-221 0 0,29-255-472 0 0,5-80-2818 0 0,-19-120 1368 0 0,-7-17 302 0 0</inkml:trace>
  <inkml:trace contextRef="#ctx0" brushRef="#br0" timeOffset="36149.59">17858 5296 7450 0 0,'-23'-45'4518'0'0,"22"43"-4501"0"0,1 0 0 0 0,-1-1 0 0 0,0 1 1 0 0,1 0-1 0 0,-1-1 0 0 0,1 1 0 0 0,0-1 0 0 0,0 1 1 0 0,0 0-1 0 0,0-1 0 0 0,0 1 0 0 0,0-1 0 0 0,1 1 1 0 0,-1-1-1 0 0,1 1 0 0 0,0 0 0 0 0,0 0 1 0 0,0-1-1 0 0,0 1 0 0 0,0 0 0 0 0,0 0 0 0 0,0 0 1 0 0,1 0-1 0 0,-1 0 0 0 0,1 0 0 0 0,-1 0 0 0 0,1 1 1 0 0,0-1-1 0 0,0 0 0 0 0,0 1-17 0 0,28-15-13 0 0,0 2 0 0 0,1 0 0 0 0,0 3 0 0 0,1 0 0 0 0,0 2 0 0 0,1 2 0 0 0,0 1 0 0 0,0 1 0 0 0,1 2 0 0 0,-1 1 0 0 0,1 2 0 0 0,-1 1-1 0 0,1 1 1 0 0,-1 3 0 0 0,0 0 0 0 0,0 2 0 0 0,-1 1 0 0 0,29 12 13 0 0,-44-13 1 0 0,-1 1 0 0 0,0 0 0 0 0,0 1 0 0 0,-1 0-1 0 0,0 2 1 0 0,0 0 0 0 0,-1 0 0 0 0,-1 1 0 0 0,0 1-1 0 0,-7-7 9 0 0,0 0 0 0 0,-1 0 1 0 0,0 0-1 0 0,0 0 0 0 0,-1 1 0 0 0,1 0 0 0 0,-2 0 1 0 0,1 0-1 0 0,-1 0 0 0 0,0 1 0 0 0,0-1 1 0 0,-1 1-1 0 0,0 0 0 0 0,0-1 0 0 0,-1 1 1 0 0,0 0-1 0 0,-1 0 0 0 0,1 0 0 0 0,-2 0 0 0 0,1 0 1 0 0,-1 3-10 0 0,-6 6 41 0 0,-1-1 1 0 0,-1 0-1 0 0,0-1 1 0 0,-1 0-1 0 0,0 0 1 0 0,-2-1-1 0 0,1-1 1 0 0,-2 0-1 0 0,0 0 1 0 0,0-1 0 0 0,-1-1-1 0 0,0 0 1 0 0,-1-1-1 0 0,0 0 1 0 0,-1-2-1 0 0,0 0 1 0 0,-1 0-1 0 0,1-2 1 0 0,-1 0-1 0 0,-1-1 1 0 0,-11 2-42 0 0,-219 68 273 0 0,237-68-582 0 0,-2 0-360 0 0,10-13-5000 0 0,3 4 3945 0 0</inkml:trace>
  <inkml:trace contextRef="#ctx0" brushRef="#br0" timeOffset="36555.653">18617 5922 9074 0 0,'-16'55'3840'0'0,"-7"33"-3259"0"0,13-27-537 0 0,-1 6 27 0 0,3 1 0 0 0,2 0 0 0 0,4 57-71 0 0,2-126 2 0 0,0 1 0 0 0,1 0 0 0 0,-1-1-1 0 0,0 1 1 0 0,1 0 0 0 0,-1-1 0 0 0,0 1 0 0 0,1 0-1 0 0,-1 0 1 0 0,1-1 0 0 0,-1 1 0 0 0,0 0-1 0 0,1 0 1 0 0,-1 0 0 0 0,1 0 0 0 0,-1 0 0 0 0,1-1-1 0 0,-1 1 1 0 0,1 0 0 0 0,-1 0 0 0 0,1 0 0 0 0,-1 0-1 0 0,1 0 1 0 0,-1 1 0 0 0,0-1 0 0 0,1 0-1 0 0,-1 0 1 0 0,1 0 0 0 0,-1 0 0 0 0,1 0 0 0 0,-1 1-1 0 0,0-1 1 0 0,1 0 0 0 0,-1 0 0 0 0,1 1 0 0 0,-1-1-1 0 0,0 0 1 0 0,1 1 0 0 0,-1-1 0 0 0,0 0 0 0 0,1 1-1 0 0,-1-1 1 0 0,0 0 0 0 0,0 1 0 0 0,1-1-1 0 0,-1 1 1 0 0,0-1 0 0 0,0 0 0 0 0,0 1 0 0 0,1-1-1 0 0,-1 1 1 0 0,0-1 0 0 0,0 1 0 0 0,0-1 0 0 0,0 1-1 0 0,0-1-1 0 0,24-118 48 0 0,17-115 74 0 0,-38 219-99 0 0,1 0 1 0 0,0 0-1 0 0,1 0 0 0 0,0 1 1 0 0,1 0-1 0 0,0 0 1 0 0,1 1-1 0 0,1-1 1 0 0,0 2-1 0 0,0-1 1 0 0,1 1-1 0 0,3-2-23 0 0,-5 10-5 0 0,1 0 0 0 0,-1 1 0 0 0,1 0 0 0 0,0 0-1 0 0,0 1 1 0 0,0 0 0 0 0,0 0 0 0 0,0 1 0 0 0,0-1 0 0 0,0 2 0 0 0,0-1-1 0 0,0 2 1 0 0,0-1 0 0 0,0 1 0 0 0,0 0 0 0 0,-1 0 0 0 0,1 1 0 0 0,0 0-1 0 0,5 3 6 0 0,25 6-299 0 0,115 17-4808 0 0,-126-24 3758 0 0</inkml:trace>
  <inkml:trace contextRef="#ctx0" brushRef="#br0" timeOffset="37112.587">19233 6582 8410 0 0,'1'73'5075'0'0,"-35"36"-3466"0"0,13-53-1345 0 0,7-16-258 0 0,2 0-1 0 0,1 1 1 0 0,3 1-1 0 0,1-1 1 0 0,2 1-1 0 0,1 41-5 0 0,4-84-35 0 0,0 0 0 0 0,0-1 0 0 0,0 1 0 0 0,1 0 0 0 0,-1 0 0 0 0,0 0 1 0 0,1-1-1 0 0,-1 1 0 0 0,1 0 0 0 0,-1 0 0 0 0,1 0 0 0 0,0 0 0 0 0,0 0 0 0 0,-1 0 0 0 0,1 0 0 0 0,0 0 0 0 0,0 0 0 0 0,0 1 0 0 0,0-1 0 0 0,0 0 0 0 0,0 0 0 0 0,0 1 0 0 0,0-1 0 0 0,0 1 0 0 0,0-1 0 0 0,0 1 0 0 0,1-1 0 0 0,-1 1 0 0 0,0 0 0 0 0,0 0 0 0 0,1-1 0 0 0,-1 1 0 0 0,0 0 0 0 0,0 0 0 0 0,0 0 0 0 0,1 0 0 0 0,-1 0 0 0 0,0 1 1 0 0,0-1-1 0 0,1 0 0 0 0,-1 1 0 0 0,0-1 0 0 0,0 0 0 0 0,0 1 0 0 0,0 0 0 0 0,0-1 0 0 0,0 1 0 0 0,0-1 0 0 0,0 1 0 0 0,0 0 0 0 0,0 0 0 0 0,0 0 0 0 0,0 0 0 0 0,0 0 0 0 0,0 0 0 0 0,-1 0 0 0 0,1 0 0 0 0,0 0 0 0 0,-1 0 0 0 0,1 0 0 0 0,-1 0 0 0 0,1 0 0 0 0,-1 0 0 0 0,0 1 0 0 0,1-1 0 0 0,-1 0 0 0 0,0 0 0 0 0,0 1 35 0 0,13-34-401 0 0,-2-1 0 0 0,-2 0 0 0 0,-1 0 0 0 0,-1-1 0 0 0,-2 0 0 0 0,-2 0 0 0 0,-1-1 0 0 0,-1 1 0 0 0,-2-7 401 0 0,1 35 2 0 0,-17-171 894 0 0,-2 90 128 0 0,14 35 203 0 0,25 43-1115 0 0,121-20 355 0 0,-50 14-72 0 0,-66 11-463 0 0,40-9-400 0 0,-25-3-3630 0 0,-33 10 2847 0 0,-3-3-454 0 0</inkml:trace>
  <inkml:trace contextRef="#ctx0" brushRef="#br0" timeOffset="37362.56">19072 6629 9578 0 0,'2'0'2386'0'0,"-2"1"-173"0"0,9 15-953 0 0,21 21-1295 0 0,69 20-50 0 0,-77-48 75 0 0,135 26-1065 0 0,-147-35 685 0 0,1 0 0 0 0,-1-1 1 0 0,0 0-1 0 0,0-1 1 0 0,0 0-1 0 0,-1-1 1 0 0,1 0-1 0 0,0 0 1 0 0,-1-1-1 0 0,0 0 1 0 0,0-1-1 0 0,0 0 0 0 0,0 0 1 0 0,7-7 389 0 0,5-5-1128 0 0</inkml:trace>
  <inkml:trace contextRef="#ctx0" brushRef="#br0" timeOffset="37613.566">19793 6432 5449 0 0,'13'56'5287'0'0,"-13"35"-3414"0"0,-1-41-1180 0 0,22 395 1468 0 0,-21-439-2096 0 0,0-1 0 0 0,1 1-1 0 0,-1-1 1 0 0,1 1 0 0 0,1-1 0 0 0,-1 1-1 0 0,1-1 1 0 0,0 0 0 0 0,0 1 0 0 0,1-1-1 0 0,-1 0 1 0 0,1 0 0 0 0,0-1-1 0 0,1 1 1 0 0,1 2-65 0 0,-1-8 6 0 0,-1 1 0 0 0,0 0 0 0 0,0-1 0 0 0,0 0 0 0 0,1 0-1 0 0,-1 0 1 0 0,0 0 0 0 0,0 0 0 0 0,0-1 0 0 0,0 1 0 0 0,-1-1 0 0 0,1 0 0 0 0,0 0-1 0 0,-1 0 1 0 0,1 0 0 0 0,-1 0 0 0 0,0-1 0 0 0,1 1 0 0 0,-1-1 0 0 0,0 1-1 0 0,-1-1 1 0 0,1 0 0 0 0,0 0 0 0 0,-1 0 0 0 0,1-2-6 0 0,1 1 5 0 0,75-162 59 0 0,28-70-38 0 0,21-15-4994 0 0,-117 235 3661 0 0,2-1-436 0 0</inkml:trace>
  <inkml:trace contextRef="#ctx0" brushRef="#br0" timeOffset="37940.223">21148 4578 10170 0 0,'-62'34'5013'0'0,"49"-19"-5023"0"0,2 1 1 0 0,0 1 0 0 0,1 0-1 0 0,0 0 1 0 0,2 1 0 0 0,0 0 0 0 0,1 0-1 0 0,-1 6 10 0 0,4-14 227 0 0,-34 112-266 0 0,4 2 0 0 0,7 2 0 0 0,5 0 1 0 0,5 1-1 0 0,5 19 39 0 0,4-67-6 0 0,3-1-1 0 0,4 1 1 0 0,3 0 0 0 0,4 0 0 0 0,3-1 0 0 0,4 0 0 0 0,3-1 0 0 0,3-1 0 0 0,4 0 0 0 0,3-2 0 0 0,30 61 6 0 0,-39-99-3 0 0,2-1 0 0 0,1-1 0 0 0,2 0 0 0 0,1-2 0 0 0,1 0 0 0 0,2-2 0 0 0,2 0 3 0 0,-23-25-263 0 0,1 0 1 0 0,-1-1 0 0 0,1 0 0 0 0,0 0 0 0 0,1-1 0 0 0,-1 1 0 0 0,0-1-1 0 0,1-1 1 0 0,0 1 0 0 0,0-1 0 0 0,-1 0 0 0 0,1-1 0 0 0,0 0 0 0 0,1 0-1 0 0,-1 0 1 0 0,0-1 0 0 0,0 0 0 0 0,0-1 0 0 0,0 1 0 0 0,0-1-1 0 0,0 0 1 0 0,0-1 0 0 0,0 0 0 0 0,0 0 0 0 0,0-1 0 0 0,-1 1 0 0 0,1-2-1 0 0,-1 1 1 0 0,0 0 0 0 0,1-2 262 0 0,17-9-1379 0 0</inkml:trace>
  <inkml:trace contextRef="#ctx0" brushRef="#br0" timeOffset="38218.367">21556 5266 10578 0 0,'0'-1'123'0'0,"-1"0"0"0"0,0 0-1 0 0,1 0 1 0 0,-1 0 0 0 0,0 1-1 0 0,1-1 1 0 0,-1 0 0 0 0,0 0 0 0 0,0 1-1 0 0,0-1 1 0 0,0 1 0 0 0,1-1-1 0 0,-1 1 1 0 0,0-1 0 0 0,0 1-1 0 0,0-1 1 0 0,0 1 0 0 0,0 0 0 0 0,0-1-1 0 0,0 1 1 0 0,-1 0 0 0 0,1 0-1 0 0,0 0 1 0 0,0 0 0 0 0,0 0-1 0 0,0 0 1 0 0,0 0 0 0 0,0 0 0 0 0,0 0-1 0 0,0 1 1 0 0,0-1 0 0 0,0 0-1 0 0,0 1 1 0 0,0-1 0 0 0,0 1-1 0 0,0-1 1 0 0,0 1 0 0 0,0-1 0 0 0,0 1-1 0 0,1 0 1 0 0,-1-1 0 0 0,0 1-1 0 0,0 0 1 0 0,1 0 0 0 0,-1-1-1 0 0,0 1 1 0 0,1 0 0 0 0,-1 0 0 0 0,1 0-1 0 0,-1 0-122 0 0,-20 61-661 0 0,16-44 1043 0 0,-35 261-571 0 0,32-182-43 0 0,4 1 0 0 0,4-1 0 0 0,5 0-1 0 0,4 0 1 0 0,11 43 232 0 0,-19-133-62 0 0,-5 61-1681 0 0,-22-31-3681 0 0,24-37 4133 0 0,0 0-280 0 0</inkml:trace>
  <inkml:trace contextRef="#ctx0" brushRef="#br0" timeOffset="38529.374">21356 6071 9426 0 0,'66'-67'4974'0'0,"42"-31"-4431"0"0,-48 65-547 0 0,1 3-1 0 0,2 2 0 0 0,1 3 1 0 0,19-2 4 0 0,238-66-681 0 0,-313 91 17 0 0,1-1-104 0 0,-6-4-6231 0 0,-3 6 5499 0 0</inkml:trace>
  <inkml:trace contextRef="#ctx0" brushRef="#br0" timeOffset="38824.259">21730 5806 8298 0 0,'-3'27'7110'0'0,"14"2"-7857"0"0,-6-18 1257 0 0,6 13-502 0 0,2-1 0 0 0,1-1 0 0 0,0-1 0 0 0,2 0-1 0 0,0 0 1 0 0,2-2 0 0 0,0 0 0 0 0,1-1 0 0 0,1-1 0 0 0,0-1-1 0 0,19 11-7 0 0,-1 3 21 0 0,128 81 103 0 0,-154-104-211 0 0,1-1 1 0 0,1 0-1 0 0,-1-1 1 0 0,1 0-1 0 0,0-1 1 0 0,0-1-1 0 0,1 0 0 0 0,-1-1 1 0 0,0 0-1 0 0,1-1 1 0 0,6-1 86 0 0,-21-7-5812 0 0,0 5 4183 0 0</inkml:trace>
  <inkml:trace contextRef="#ctx0" brushRef="#br0" timeOffset="39691.736">22500 4941 7058 0 0,'-41'-100'7449'0'0,"47"102"-7304"0"0,23 28-118 0 0,-1 1 0 0 0,-2 1 0 0 0,0 1-1 0 0,-3 2 1 0 0,-1 0 0 0 0,-1 2-1 0 0,6 17-26 0 0,-23-46 4 0 0,52 98 82 0 0,-4 3-1 0 0,-5 2 0 0 0,-6 1 1 0 0,-4 3-1 0 0,-5 1 0 0 0,9 77-85 0 0,-33-153 48 0 0,-2 0-1 0 0,-2 0 0 0 0,-2 0 1 0 0,-2 0-1 0 0,-1 1 1 0 0,-2-1-1 0 0,-2 0 1 0 0,-1-1-1 0 0,-2 1 0 0 0,-2-1 1 0 0,-14 35-48 0 0,-3-18-758 0 0,-3-2 0 0 0,-2 0 0 0 0,-34 42 758 0 0,23-34-1262 0 0,19-26 155 0 0</inkml:trace>
  <inkml:trace contextRef="#ctx0" brushRef="#br0" timeOffset="41918.801">23118 5937 8154 0 0,'-34'-44'5810'0'0,"33"43"-5806"0"0,1 0 0 0 0,0 0 1 0 0,-1 1-1 0 0,1-1 0 0 0,0 0 0 0 0,0 0 0 0 0,0 0 1 0 0,0 0-1 0 0,0 0 0 0 0,0 0 0 0 0,0 0 0 0 0,0 0 0 0 0,0 0 1 0 0,0 0-1 0 0,1 0 0 0 0,-1 0 0 0 0,0 0 0 0 0,0 0 1 0 0,1 0-1 0 0,-1 0 0 0 0,1 1 0 0 0,-1-1 0 0 0,1 0 1 0 0,-1 0-1 0 0,1 0 0 0 0,0 1 0 0 0,-1-1 0 0 0,1 0 1 0 0,0 1-1 0 0,0-1 0 0 0,-1 0 0 0 0,1 1 0 0 0,0-1 0 0 0,0 1 1 0 0,0-1-1 0 0,0 1 0 0 0,0 0 0 0 0,-1-1 0 0 0,1 1 1 0 0,0 0-1 0 0,0 0 0 0 0,0 0 0 0 0,0-1 0 0 0,0 1 1 0 0,0 0-1 0 0,0 0 0 0 0,0 0 0 0 0,0 1 0 0 0,0-1 0 0 0,0 0 1 0 0,1 0-5 0 0,138-12-144 0 0,196-8 114 0 0,137-41-616 0 0,-466 59 184 0 0,1 1 0 0 0,-1 0 0 0 0,1 0 0 0 0,0 0 0 0 0,-1 1 0 0 0,1 0 1 0 0,-1 0-1 0 0,1 1 0 0 0,0 0 0 0 0,-1 0 0 0 0,1 1 0 0 0,-1 0 1 0 0,2 1 461 0 0,3 5-1521 0 0</inkml:trace>
  <inkml:trace contextRef="#ctx0" brushRef="#br0" timeOffset="42164.073">23409 6138 12875 0 0,'4'-2'5383'0'0,"-16"1"-4573"0"0,12 1-919 0 0,7 3-3 0 0,24 5 20 0 0,1-2 0 0 0,-1-1 0 0 0,1-1 1 0 0,0-1-1 0 0,0-2 0 0 0,0-2 0 0 0,0-1 1 0 0,27-4 91 0 0,-23 3-144 0 0,411-68-5656 0 0,-366 57 3777 0 0</inkml:trace>
  <inkml:trace contextRef="#ctx0" brushRef="#br0" timeOffset="47986.578">12574 8994 5481 0 0,'-9'-9'212'0'0,"1"0"0"0"0,0-1 0 0 0,0 0 0 0 0,1-1-1 0 0,0 1 1 0 0,1-1 0 0 0,0-1 0 0 0,1 1 0 0 0,0-1 0 0 0,1 0-1 0 0,0 0 1 0 0,1 0 0 0 0,-1-11-212 0 0,4 18 4 0 0,1 0 0 0 0,-1-1 0 0 0,1 1 0 0 0,1 0-1 0 0,-1 0 1 0 0,1 0 0 0 0,0 0 0 0 0,0 0 0 0 0,0 0 0 0 0,1 0 0 0 0,0 1 0 0 0,0-1-1 0 0,0 1 1 0 0,0 0 0 0 0,1 0 0 0 0,-1 0 0 0 0,1 0 0 0 0,0 1 0 0 0,0 0 0 0 0,1-1-1 0 0,-1 2 1 0 0,1-1 0 0 0,-1 0 0 0 0,1 1 0 0 0,0 0 0 0 0,2-1-4 0 0,136-34-100 0 0,-119 38 97 0 0,0 1 0 0 0,-1 1-1 0 0,1 0 1 0 0,-1 2 0 0 0,0 1-1 0 0,0 1 1 0 0,-1 1 0 0 0,1 1-1 0 0,-2 0 1 0 0,0 2-1 0 0,0 1 1 0 0,-1 0 0 0 0,0 2-1 0 0,-1 0 1 0 0,0 1 0 0 0,-2 1-1 0 0,0 0 1 0 0,0 1 0 0 0,-2 1-1 0 0,0 1 1 0 0,-1 0 0 0 0,-1 1-1 0 0,-1 1 1 0 0,0 0-1 0 0,-2 0 1 0 0,-1 1 0 0 0,2 6 3 0 0,-10-23 0 0 0,75 145 229 0 0,-73-145-219 0 0,1 0 1 0 0,0-1 0 0 0,0 0-1 0 0,1 1 1 0 0,-1-2-1 0 0,1 1 1 0 0,0 0 0 0 0,0-1-1 0 0,0 0 1 0 0,0 0 0 0 0,1-1-1 0 0,-1 1 1 0 0,1-1 0 0 0,0 0-1 0 0,0-1 1 0 0,-1 1-1 0 0,1-1 1 0 0,0 0 0 0 0,0-1-1 0 0,0 1 1 0 0,0-1 0 0 0,0-1-1 0 0,0 1 1 0 0,0-1 0 0 0,0 0-1 0 0,3-1-10 0 0,19-7 81 0 0,-1-1 0 0 0,0-2-1 0 0,-1 0 1 0 0,0-2 0 0 0,-1-1 0 0 0,0-1 0 0 0,1-3-81 0 0,24-13 61 0 0,363-205-3398 0 0,-378 218 2405 0 0</inkml:trace>
  <inkml:trace contextRef="#ctx0" brushRef="#br0" timeOffset="50211.485">15275 9729 2881 0 0,'-4'-5'1239'0'0,"3"5"-1164"0"0,0 0 0 0 0,1-1 0 0 0,-1 1 0 0 0,1 0 0 0 0,-1-1 0 0 0,1 1 0 0 0,0-1 0 0 0,-1 1 0 0 0,1-1 0 0 0,-1 1 0 0 0,1-1 0 0 0,0 0 0 0 0,-1 1 0 0 0,1-1 0 0 0,0 1 0 0 0,0-1 0 0 0,-1 0 0 0 0,1 1 0 0 0,0-1-1 0 0,0 0 1 0 0,0 1 0 0 0,0-1 0 0 0,0 0 0 0 0,0 1 0 0 0,0-1 0 0 0,0 0 0 0 0,0 1 0 0 0,0-1 0 0 0,0 0 0 0 0,1 1 0 0 0,-1-1 0 0 0,0 1 0 0 0,0-1 0 0 0,0 0 0 0 0,1 1 0 0 0,-1-1 0 0 0,1 1 0 0 0,-1-1 0 0 0,0 1 0 0 0,1-1 0 0 0,-1 1 0 0 0,1-1 0 0 0,-1 1 0 0 0,1-1-1 0 0,-1 1 1 0 0,1-1 0 0 0,-1 1 0 0 0,1 0 0 0 0,-1-1 0 0 0,1 1 0 0 0,0 0 0 0 0,-1 0 0 0 0,1 0 0 0 0,0-1 0 0 0,0 1-75 0 0,445-217 1723 0 0,-423 205-1698 0 0,-1 0 1 0 0,-1-2-1 0 0,0-1 0 0 0,-1 0 1 0 0,0-1-1 0 0,-2-2 1 0 0,0 0-1 0 0,0 0 0 0 0,-2-2 1 0 0,12-19-26 0 0,-25 35-2 0 0,-1-1 0 0 0,0 0 0 0 0,-1-1 0 0 0,1 1 1 0 0,-1 0-1 0 0,0 0 0 0 0,0-1 0 0 0,0 1 1 0 0,-1 0-1 0 0,0-1 0 0 0,0 1 0 0 0,0-1 0 0 0,-1 1 1 0 0,0 0-1 0 0,0-1 0 0 0,0 1 0 0 0,-1 0 1 0 0,0 0-1 0 0,0 0 0 0 0,0 0 0 0 0,0 0 0 0 0,-1 0 1 0 0,0 1-1 0 0,0-1 0 0 0,0 1 0 0 0,0 0 1 0 0,-1 0-1 0 0,0 0 0 0 0,0-1 2 0 0,-7-5-11 0 0,0 0 0 0 0,0 0 0 0 0,-1 1 1 0 0,0 0-1 0 0,-1 1 0 0 0,0 1 0 0 0,0 0 0 0 0,0 0 0 0 0,-1 2 0 0 0,-2-1 11 0 0,-141-26 23 0 0,135 31 0 0 0,-1 2 0 0 0,1 1 0 0 0,0 0-1 0 0,0 2 1 0 0,0 1 0 0 0,0 0 0 0 0,0 2-1 0 0,1 0 1 0 0,0 1 0 0 0,1 2 0 0 0,0 0 0 0 0,-9 6-23 0 0,18-4 10 0 0,0 0 0 0 0,0 1 1 0 0,1 0-1 0 0,1 1 1 0 0,0 0-1 0 0,1 1 1 0 0,0-1-1 0 0,1 2 0 0 0,1-1 1 0 0,1 1-1 0 0,0-1 1 0 0,1 2-1 0 0,0-1 1 0 0,2 0-1 0 0,0 1 0 0 0,0-1 1 0 0,2 1-1 0 0,0-1 1 0 0,1 1-1 0 0,0 0 1 0 0,2-1-1 0 0,0 2-10 0 0,5 73-13 0 0,5 0 0 0 0,3 0 0 0 0,5-1 1 0 0,7 11 12 0 0,-1 5 10 0 0,9 22 14 0 0,-20-79-6 0 0,-2 0 0 0 0,-2 0 1 0 0,-2 1-1 0 0,-3 0 1 0 0,-1 1-1 0 0,-3 0 1 0 0,-3 32-19 0 0,-5-58-12 0 0,-1 0 1 0 0,-1 0-1 0 0,-1-1 1 0 0,-1 0-1 0 0,-2-1 1 0 0,0 0-1 0 0,-1 0 1 0 0,-1-1-1 0 0,-1-1 1 0 0,-2 0-1 0 0,-14 15 12 0 0,23-8-2756 0 0,7-28 1671 0 0</inkml:trace>
  <inkml:trace contextRef="#ctx0" brushRef="#br0" timeOffset="51388.468">16358 8030 2593 0 0,'-23'-95'5455'0'0,"43"393"-4473"0"0,-5 93-819 0 0,-5-214-59 0 0,-5-134-32 0 0,-5-42-52 0 0,0-1 9 0 0,0 0 4 0 0,0 0 6 0 0,-1 0-20 0 0,0 0 0 0 0,1 0 0 0 0,-1-1 0 0 0,0 1 0 0 0,0 0-1 0 0,0 0 1 0 0,1-1 0 0 0,-1 1 0 0 0,0 0 0 0 0,0-1 0 0 0,1 1 0 0 0,-1-1 0 0 0,0 1 0 0 0,1-1 0 0 0,-1 1 0 0 0,0-1-1 0 0,1 0 1 0 0,-1 1 0 0 0,1-1 0 0 0,-1 0 0 0 0,1 1 0 0 0,0-1 0 0 0,-1 0 0 0 0,1 0 0 0 0,0 1 0 0 0,-1-1 0 0 0,1 0-1 0 0,0 0 1 0 0,0 0 0 0 0,-1 1 0 0 0,1-1 0 0 0,0 0 0 0 0,0 0 0 0 0,0 0 0 0 0,0 0 0 0 0,0 1 0 0 0,1-1 0 0 0,-1 0-1 0 0,0 0 1 0 0,0 0 0 0 0,0 1 0 0 0,1-1 0 0 0,-1 0 0 0 0,0 0 0 0 0,1 1 0 0 0,-1-1 0 0 0,1 0 0 0 0,-1 0 0 0 0,1 1-1 0 0,-1-1 1 0 0,1 1 0 0 0,-1-1 0 0 0,1 0 0 0 0,0 1 0 0 0,-1-1 0 0 0,1 1 0 0 0,0-1 0 0 0,-1 1 0 0 0,1 0-1 0 0,0-1 1 0 0,0 1 0 0 0,0 0-19 0 0,104-196 654 0 0,-96 182-649 0 0,5-11 2 0 0,2 1-1 0 0,1 1 1 0 0,0 1 0 0 0,2 0-1 0 0,0 1 1 0 0,2 1 0 0 0,0 1-1 0 0,24-16-6 0 0,-45 35-239 0 0,19-15 379 0 0,-20 7-6875 0 0,1 8 5500 0 0</inkml:trace>
  <inkml:trace contextRef="#ctx0" brushRef="#br0" timeOffset="51652.516">16489 8533 1304 0 0,'-10'-8'5065'0'0,"39"10"-4114"0"0,71 38-305 0 0,-10 49-188 0 0,-73-69-397 0 0,1 0 1 0 0,1-2 0 0 0,0 0-1 0 0,1-2 1 0 0,1 0-1 0 0,1-1 1 0 0,0-1 0 0 0,19 8-62 0 0,76 15-2770 0 0,-115-37 1840 0 0</inkml:trace>
  <inkml:trace contextRef="#ctx0" brushRef="#br0" timeOffset="51960.77">17172 8474 4409 0 0,'1'-29'4195'0'0,"37"27"-3146"0"0,-27 3-1069 0 0,135 14 228 0 0,-105-18-199 0 0,9 0-62 0 0,-17 3-4862 0 0,-33 0 3722 0 0</inkml:trace>
  <inkml:trace contextRef="#ctx0" brushRef="#br0" timeOffset="52335.93">17836 7990 5057 0 0,'8'-52'3481'0'0,"-8"52"-3381"0"0,0 0-57 0 0,0 0-21 0 0,0 0-15 0 0,0 0-18 0 0,80 29-15 0 0,-17 49 35 0 0,-49-51 3 0 0,0 1 0 0 0,-2 1 0 0 0,0 0 1 0 0,-3 1-1 0 0,0 0 0 0 0,-2 1 0 0 0,-1-1 0 0 0,1 21-12 0 0,-4-30 52 0 0,-1 0 0 0 0,-2 1 1 0 0,0-1-1 0 0,-1 1 0 0 0,0-1 0 0 0,-2 0 0 0 0,-1 1 0 0 0,-1-1 0 0 0,0-1 0 0 0,-2 1 1 0 0,0-1-1 0 0,-8 16-52 0 0,12-31 14 0 0,0-1 0 0 0,-1 1 0 0 0,1 0 1 0 0,-1-1-1 0 0,0 0 0 0 0,0 0 1 0 0,0 0-1 0 0,0 0 0 0 0,-1-1 0 0 0,1 1 1 0 0,-1-1-1 0 0,0 0 0 0 0,0-1 0 0 0,0 1 1 0 0,0-1-1 0 0,-1 0 0 0 0,1 0 0 0 0,-1-1 1 0 0,1 0-1 0 0,-1 0 0 0 0,1 0 1 0 0,-1 0-1 0 0,0-1 0 0 0,0 0 0 0 0,1 0 1 0 0,-1-1-1 0 0,0 0 0 0 0,1 1 0 0 0,-1-2 1 0 0,1 1-1 0 0,-1-1 0 0 0,1 0 0 0 0,-1 0-14 0 0,-27-20-4280 0 0,33 20 2710 0 0</inkml:trace>
  <inkml:trace contextRef="#ctx0" brushRef="#br0" timeOffset="52860.138">17656 8089 4593 0 0,'2'-4'202'0'0,"1"1"1"0"0,-1-1-1 0 0,1 1 0 0 0,-1 0 1 0 0,1 0-1 0 0,0 0 1 0 0,0 1-1 0 0,0-1 0 0 0,0 1 1 0 0,1-1-1 0 0,-1 1 1 0 0,1 0-1 0 0,-1 0 0 0 0,1 1 1 0 0,0-1-1 0 0,-1 1 0 0 0,1 0 1 0 0,0 0-1 0 0,0 0 1 0 0,3 0-203 0 0,7-4-19 0 0,-1 2 0 0 0,1 0 0 0 0,-1 0 1 0 0,1 1-1 0 0,0 1 0 0 0,0 0 0 0 0,0 1 1 0 0,0 1-1 0 0,-1 0 0 0 0,1 1 0 0 0,0 0 1 0 0,0 1-1 0 0,-1 0 0 0 0,0 2 0 0 0,0-1 1 0 0,0 1-1 0 0,0 1 0 0 0,1 1 19 0 0,19 12-555 0 0,-17-9 97 0 0</inkml:trace>
  <inkml:trace contextRef="#ctx0" brushRef="#br0" timeOffset="53587.39">17135 8035 5745 0 0,'-70'9'4032'0'0,"-13"59"-3787"0"0,81-67-218 0 0,-141 178-83 0 0,119-148-492 0 0,2 1 0 0 0,0 2-1 0 0,3 0 1 0 0,1 1 0 0 0,1 1 0 0 0,-2 11 548 0 0,14-27-892 0 0,1-4-279 0 0</inkml:trace>
  <inkml:trace contextRef="#ctx0" brushRef="#br0" timeOffset="54255.066">18421 7745 8058 0 0,'7'4'197'0'0,"0"1"1"0"0,-1 1 0 0 0,0-1-1 0 0,0 1 1 0 0,0 0 0 0 0,0 0-1 0 0,-1 1 1 0 0,0-1 0 0 0,-1 1-1 0 0,1 0 1 0 0,-1 1 0 0 0,-1-1 0 0 0,1 1-1 0 0,-2-1 1 0 0,1 1 0 0 0,-1 0-1 0 0,0 0 1 0 0,0 0 0 0 0,0 7-198 0 0,6 160-157 0 0,-10-132 180 0 0,-2-1 0 0 0,-1 0 1 0 0,-3 0-1 0 0,-1-1 0 0 0,-2 0 0 0 0,-1-1 0 0 0,-3 0 0 0 0,-1-1 0 0 0,-2 0 1 0 0,-1-2-1 0 0,-3 0 0 0 0,0-1 0 0 0,-3-1 0 0 0,-26 29-23 0 0,-99 118-4490 0 0,136-160 2984 0 0</inkml:trace>
  <inkml:trace contextRef="#ctx0" brushRef="#br0" timeOffset="54608.803">16434 7642 5073 0 0,'-14'-13'521'0'0,"-1"0"1"0"0,0 1-1 0 0,0 1 0 0 0,-2 0 0 0 0,1 1 0 0 0,-1 1 1 0 0,0 0-1 0 0,-6-1-521 0 0,16 8 50 0 0,1 0 0 0 0,-1 0-1 0 0,0 0 1 0 0,0 1 0 0 0,0-1 0 0 0,0 2 0 0 0,0-1 0 0 0,0 1 0 0 0,-1 0-1 0 0,1 1 1 0 0,0 0 0 0 0,0 0 0 0 0,0 0 0 0 0,0 1 0 0 0,1 0 0 0 0,-1 0 0 0 0,0 1-1 0 0,1 0 1 0 0,-1 0 0 0 0,1 0 0 0 0,0 1 0 0 0,0 0 0 0 0,0 0 0 0 0,0 1-50 0 0,-12 16 108 0 0,1 1 1 0 0,0 0-1 0 0,2 1 1 0 0,1 1 0 0 0,1 0-1 0 0,1 1 1 0 0,1 0-1 0 0,1 1 1 0 0,1 0 0 0 0,1 0-1 0 0,2 1 1 0 0,1 0-1 0 0,1 1 1 0 0,0 12-109 0 0,-5 33 106 0 0,3 0 0 0 0,4 0 0 0 0,3 0 0 0 0,3 0 0 0 0,3 0 1 0 0,3-1-1 0 0,5 8-106 0 0,8 11-42 0 0,4-1 0 0 0,4-1 0 0 0,18 31 42 0 0,-17-51-566 0 0,3-1 0 0 0,3-2 0 0 0,2-1 0 0 0,4-3 0 0 0,2-1 0 0 0,2-2 0 0 0,4-2 566 0 0,16 10-1292 0 0,-5-13-558 0 0</inkml:trace>
  <inkml:trace contextRef="#ctx0" brushRef="#br0" timeOffset="55017.408">19037 8062 7762 0 0,'-60'103'4077'0'0,"13"-25"-3905"0"0,-10 48 102 0 0,6 3 0 0 0,-13 62-274 0 0,21-64 49 0 0,-60 188-532 0 0,48-103-3364 0 0,49-171 2576 0 0,4 0-415 0 0</inkml:trace>
  <inkml:trace contextRef="#ctx0" brushRef="#br0" timeOffset="55480.202">19085 8919 7722 0 0,'40'-77'4614'0'0,"-34"73"-4593"0"0,0 0 1 0 0,1 1-1 0 0,0 0 0 0 0,-1 0 0 0 0,1 1 1 0 0,0-1-1 0 0,0 2 0 0 0,1-1 0 0 0,-1 1 1 0 0,0 0-1 0 0,1 0 0 0 0,-1 1 0 0 0,0 0 1 0 0,1 1-1 0 0,-1-1 0 0 0,0 1 1 0 0,1 1-1 0 0,-1-1 0 0 0,4 3-21 0 0,-6-4-8 0 0,-1 0-1 0 0,1 0 1 0 0,-1 0-1 0 0,1 1 1 0 0,-1 0 0 0 0,1-1-1 0 0,-1 2 1 0 0,0-1-1 0 0,1 0 1 0 0,-1 1-1 0 0,0 0 1 0 0,0 0 0 0 0,0 0-1 0 0,0 1 1 0 0,-1-1-1 0 0,1 1 1 0 0,-1 0-1 0 0,1 0 1 0 0,-1 0 0 0 0,0 0-1 0 0,0 1 1 0 0,0-1-1 0 0,-1 1 1 0 0,1 0-1 0 0,-1 0 1 0 0,0 0 0 0 0,0 0-1 0 0,0 0 1 0 0,-1 0-1 0 0,1 0 1 0 0,-1 1 0 0 0,0-1-1 0 0,0 0 1 0 0,-1 1-1 0 0,1-1 1 0 0,-1 1-1 0 0,0-1 1 0 0,-1 5 8 0 0,-9 16-2 0 0,-2-1 1 0 0,-1-1-1 0 0,-1 1 0 0 0,-1-2 0 0 0,-1 0 1 0 0,-1-1-1 0 0,0-1 0 0 0,-2 0 1 0 0,-1-1-1 0 0,0-2 0 0 0,-21 16 2 0 0,-68 67 74 0 0,100-90-70 0 0,0-3 3 0 0,0 0-1 0 0,1 1 1 0 0,0 1-1 0 0,1-1 1 0 0,-1 1 0 0 0,2 1-1 0 0,-1-1 1 0 0,1 1-1 0 0,1 0 1 0 0,0 1-1 0 0,0-1 1 0 0,1 1 0 0 0,0 0-1 0 0,1 0 1 0 0,0 0-1 0 0,1 0 1 0 0,0 1-1 0 0,1-1 1 0 0,0 2-7 0 0,4-8 6 0 0,0-1 0 0 0,0 1 1 0 0,1-1-1 0 0,-1 1 0 0 0,1-1 0 0 0,0 0 0 0 0,0-1 1 0 0,0 1-1 0 0,1-1 0 0 0,-1 0 0 0 0,1 0 0 0 0,0 0 1 0 0,0-1-1 0 0,0 1 0 0 0,0-1 0 0 0,0 0 0 0 0,0-1 1 0 0,1 1-1 0 0,-1-1 0 0 0,1 0 0 0 0,-1 0 1 0 0,1-1-1 0 0,-1 0 0 0 0,1 0 0 0 0,-1 0 0 0 0,1-1 1 0 0,-1 1-1 0 0,1-1 0 0 0,-1-1 0 0 0,0 1 0 0 0,4-2-6 0 0,15 2 21 0 0,181-22-160 0 0,30 1-4175 0 0,-198 22 2535 0 0</inkml:trace>
  <inkml:trace contextRef="#ctx0" brushRef="#br0" timeOffset="72018.833">24974 6301 320 0 0,'80'27'1712'0'0,"11"-22"-1246"0"0,-53-20 380 0 0,-1-2 0 0 0,-1-2 0 0 0,-1-1 1 0 0,-1-2-1 0 0,0-1 0 0 0,4-6-846 0 0,30-11 1090 0 0,-64 28-869 0 0,2 10-163 0 0,0-1 0 0 0,0 0 1 0 0,0-1-1 0 0,-1 1 0 0 0,1-1 0 0 0,-1 0 0 0 0,0 0 1 0 0,0-1-1 0 0,0 0 0 0 0,0 0 0 0 0,-1 0 0 0 0,0 0 1 0 0,0-1-1 0 0,0 1 0 0 0,-1-1 0 0 0,0 0 0 0 0,2-5-58 0 0,36-88 513 0 0,-43 4-347 0 0,0 77-151 0 0,0 0-1 0 0,0 0 1 0 0,-2 1-1 0 0,0-1 1 0 0,-1 1-1 0 0,-1 0 1 0 0,0 0 0 0 0,-2 1-1 0 0,1 0 1 0 0,-2 0-1 0 0,0 1 1 0 0,-1 0-1 0 0,-1 1 1 0 0,0 0-1 0 0,-1 0 1 0 0,0 1-1 0 0,-1 1 1 0 0,-1 0-1 0 0,0 1 1 0 0,-10-6-15 0 0,-6 3 14 0 0,7 2 69 0 0,0 1-1 0 0,-1 1 0 0 0,0 2 0 0 0,-1 0 0 0 0,1 1 0 0 0,-1 2 0 0 0,-6 0-82 0 0,17 7 21 0 0,0 0 0 0 0,0 1-1 0 0,0 1 1 0 0,1 0 0 0 0,0 1-1 0 0,0 1 1 0 0,0 0-1 0 0,0 0 1 0 0,1 1 0 0 0,0 1-1 0 0,1 0 1 0 0,0 1-1 0 0,0 0 1 0 0,1 0 0 0 0,0 1-1 0 0,0 1 1 0 0,1 0 0 0 0,1 0-1 0 0,0 0 1 0 0,0 1-1 0 0,1 1 1 0 0,1-1 0 0 0,0 1-1 0 0,-3 8-20 0 0,-4 24 43 0 0,1 0-1 0 0,2 1 1 0 0,2 0-1 0 0,2 1 1 0 0,2-1-1 0 0,2 1 1 0 0,2 0-1 0 0,3 0 0 0 0,1-1 1 0 0,2 1-1 0 0,3-1 1 0 0,1 0-1 0 0,5 8-42 0 0,109 383 91 0 0,-116-373-61 0 0,-2 0 0 0 0,-4 1-1 0 0,-5 54-29 0 0,2-72-4 0 0,0-28-181 0 0,-1 0 1 0 0,-1 1-1 0 0,-1-1 0 0 0,-1-1 0 0 0,0 1 0 0 0,-1 0 0 0 0,-1-1 0 0 0,-1-1 0 0 0,-8 14 185 0 0,-4 7-551 0 0</inkml:trace>
  <inkml:trace contextRef="#ctx0" brushRef="#br0" timeOffset="86532.318">25704 4206 464 0 0,'2'-67'4686'0'0,"-2"66"-1101"0"0,3 473-2333 0 0,-5-429-1019 0 0,-1 0-1 0 0,-3 0 0 0 0,-1 0 0 0 0,-2-1 0 0 0,-2 0 0 0 0,-4 8-232 0 0,1 17 198 0 0,14-66-180 0 0,-7-6 266 0 0,7-1-477 0 0,0-11-6062 0 0,2 15 4944 0 0</inkml:trace>
  <inkml:trace contextRef="#ctx0" brushRef="#br0" timeOffset="86841.379">25600 4677 6889 0 0,'-2'-9'1173'0'0,"1"7"-1109"0"0,0-1 1 0 0,1 1 0 0 0,-1-1 0 0 0,0 1 0 0 0,1-1-1 0 0,-1 0 1 0 0,1 1 0 0 0,0-1 0 0 0,0 0 0 0 0,0 1-1 0 0,0-1 1 0 0,0 0 0 0 0,1 1 0 0 0,-1-1 0 0 0,1 1-1 0 0,0-1 1 0 0,0 1 0 0 0,0-1 0 0 0,0 1 0 0 0,0-1-1 0 0,0 1 1 0 0,1 0 0 0 0,-1-1 0 0 0,1 1 0 0 0,-1 0-1 0 0,1 0 1 0 0,0 0 0 0 0,0 1 0 0 0,0-1 0 0 0,0 0-1 0 0,0 1 1 0 0,0-1 0 0 0,1 1 0 0 0,-1-1-65 0 0,311-155 237 0 0,-188 65 838 0 0,-77 51-968 0 0,-47 33-46 0 0,-1 6-4679 0 0,0 2 3348 0 0</inkml:trace>
  <inkml:trace contextRef="#ctx0" brushRef="#br0" timeOffset="87107.511">25994 4501 7034 0 0,'-3'-1'101'0'0,"1"0"0"0"0,-1 1 0 0 0,0-1 0 0 0,0 1 0 0 0,0-1 0 0 0,0 1 0 0 0,0 0 0 0 0,0 0 1 0 0,1 0-1 0 0,-1 0 0 0 0,0 1 0 0 0,0-1 0 0 0,0 1 0 0 0,0 0 0 0 0,1 0 0 0 0,-1 0 1 0 0,0 0-1 0 0,1 0 0 0 0,-1 0 0 0 0,1 1 0 0 0,-1-1 0 0 0,1 1 0 0 0,0 0 0 0 0,-1 0 1 0 0,1 0-1 0 0,0 0 0 0 0,0 0 0 0 0,0 0 0 0 0,1 1 0 0 0,-1-1 0 0 0,1 0 0 0 0,-1 1 1 0 0,1 0-1 0 0,0-1 0 0 0,0 1 0 0 0,0 0 0 0 0,0-1 0 0 0,0 1 0 0 0,0 0 0 0 0,1 0 1 0 0,0 0-1 0 0,-1 0 0 0 0,1 0 0 0 0,0-1 0 0 0,1 1 0 0 0,-1 2-101 0 0,5 2 3 0 0,1-1 0 0 0,0 0-1 0 0,0 0 1 0 0,0-1 0 0 0,0 0 0 0 0,1 0-1 0 0,0 0 1 0 0,0-1 0 0 0,0 0 0 0 0,1 0-1 0 0,0-1 1 0 0,6 2-3 0 0,8 6 11 0 0,124 72 273 0 0,-145-82-274 0 0,-1-1-60 0 0,0 0-88 0 0,0 0-180 0 0,20 29-4736 0 0,-15-22 3248 0 0</inkml:trace>
  <inkml:trace contextRef="#ctx0" brushRef="#br0" timeOffset="87973.503">26341 4573 6137 0 0,'-10'-20'3617'0'0,"474"44"-3057"0"0,-452-23 33 0 0,39-7-5807 0 0,-44 2 4250 0 0</inkml:trace>
  <inkml:trace contextRef="#ctx0" brushRef="#br0" timeOffset="88406.705">26947 4120 6377 0 0,'11'-25'3322'0'0,"93"8"-3339"0"0,-42 20 47 0 0,0 3 0 0 0,-1 2 0 0 0,1 3 0 0 0,8 5-30 0 0,-66-16 41 0 0,-1 0 0 0 0,1 1 0 0 0,-1-1 0 0 0,1 1 0 0 0,-1 0 0 0 0,0 0 0 0 0,1 0 0 0 0,-1 1 0 0 0,0-1-1 0 0,0 1 1 0 0,0 0 0 0 0,0-1 0 0 0,0 1 0 0 0,0 1 0 0 0,0-1 0 0 0,-1 0 0 0 0,1 1 0 0 0,-1-1 0 0 0,0 1 0 0 0,1 0 0 0 0,-1 0 0 0 0,-1 0 0 0 0,1 0 0 0 0,0 0 0 0 0,-1 0-1 0 0,1 0 1 0 0,-1 1 0 0 0,0-1 0 0 0,0 1 0 0 0,0-1 0 0 0,-1 0 0 0 0,1 1 0 0 0,-1 0-41 0 0,4 40 251 0 0,-1 1 0 0 0,-3-1 0 0 0,-1 1 0 0 0,-3-1 0 0 0,-6 35-251 0 0,8-71 56 0 0,0 0 1 0 0,-1 0-1 0 0,0-1 1 0 0,0 1-1 0 0,-1-1 1 0 0,0 0-1 0 0,0 0 0 0 0,0 0 1 0 0,-1 0-1 0 0,0-1 1 0 0,-1 1-1 0 0,1-1 1 0 0,-1-1-1 0 0,0 1 0 0 0,-1-1 1 0 0,1 0-1 0 0,-1 0 1 0 0,0-1-1 0 0,0 0 1 0 0,0 0-1 0 0,-1-1 0 0 0,1 0 1 0 0,-1 0-1 0 0,0-1 1 0 0,0 0-1 0 0,0 0 1 0 0,0-1-1 0 0,0 0 0 0 0,-1 0 1 0 0,1-1-1 0 0,0 0 1 0 0,-8-1-57 0 0,-7 2-237 0 0,-48 2-425 0 0,24 3-3624 0 0,44-6 3011 0 0</inkml:trace>
  <inkml:trace contextRef="#ctx0" brushRef="#br0" timeOffset="89433.824">25427 4073 3841 0 0,'-92'225'3370'0'0,"74"-160"-3051"0"0,3 0 0 0 0,3 2 0 0 0,3-1 0 0 0,3 1-319 0 0,2-19 19 0 0,1-1 0 0 0,2 1 0 0 0,3 0 0 0 0,2-1 0 0 0,1 1 0 0 0,3-1 0 0 0,2-1 0 0 0,2 1 0 0 0,1-2 0 0 0,12 22-19 0 0,-13-49 0 0 0,2 0 1 0 0,1-1-1 0 0,0 0 1 0 0,1-1-1 0 0,0-1 1 0 0,1 0-1 0 0,1-1 1 0 0,1-1-1 0 0,0-1 1 0 0,0-1-1 0 0,1 0 1 0 0,1-2-1 0 0,0 0 1 0 0,0-1 0 0 0,0-2-1 0 0,1 0 1 0 0,0-1-1 0 0,0-1 1 0 0,1-1-1 0 0,9 0 0 0 0,7 2-863 0 0,0-2 0 0 0,0-1 0 0 0,0-3 0 0 0,1-1 0 0 0,-1-1 0 0 0,18-6 863 0 0,-56 9-34 0 0,26-4-840 0 0</inkml:trace>
  <inkml:trace contextRef="#ctx0" brushRef="#br0" timeOffset="89729.461">27395 4078 8394 0 0,'12'25'3392'0'0,"4"38"-2770"0"0,76 543-99 0 0,-88-591-505 0 0,-1 1 0 0 0,0 0-1 0 0,-1-1 1 0 0,-1 1 0 0 0,0 0 0 0 0,-2 0 0 0 0,1 0 0 0 0,-2 0 0 0 0,0 0-1 0 0,-1 0 1 0 0,-1-1 0 0 0,0 1 0 0 0,-1-1 0 0 0,0 0 0 0 0,-2-1 0 0 0,0 1 0 0 0,0-1-1 0 0,-1 0 1 0 0,-1-1 0 0 0,-9 12-18 0 0,-13 7-671 0 0,-2-2-1 0 0,-1-1 1 0 0,-1-1 0 0 0,-1-2-1 0 0,-6 1 672 0 0,-2-5-3179 0 0,42-19 1788 0 0</inkml:trace>
  <inkml:trace contextRef="#ctx0" brushRef="#br0" timeOffset="90695.439">27366 3927 3865 0 0,'0'0'38'0'0,"-1"-1"1"0"0,1 0-1 0 0,0 0 1 0 0,-1 0-1 0 0,1 0 1 0 0,0 1-1 0 0,0-1 1 0 0,0 0-1 0 0,0 0 1 0 0,0 0-1 0 0,0 0 0 0 0,0 0 1 0 0,0 0-1 0 0,0 0 1 0 0,0 1-1 0 0,0-1 1 0 0,1 0-1 0 0,-1 0 1 0 0,0 0-1 0 0,1 0 1 0 0,-1 1-1 0 0,0-1 1 0 0,1 0-1 0 0,-1 0 1 0 0,1 1-1 0 0,0-1 1 0 0,-1 0-1 0 0,1 1 0 0 0,-1-1 1 0 0,1 0-1 0 0,0 1 1 0 0,-1-1-1 0 0,1 1 1 0 0,0-1-1 0 0,0 1 1 0 0,0-1-1 0 0,-1 1 1 0 0,1 0-1 0 0,0-1 1 0 0,0 1-1 0 0,0 0 1 0 0,0 0-1 0 0,0 0 0 0 0,-1 0 1 0 0,1 0-1 0 0,0 0 1 0 0,0 0-1 0 0,0 0 1 0 0,0 0-1 0 0,0 0 1 0 0,0 0-1 0 0,0 0 1 0 0,-1 1-1 0 0,1-1 1 0 0,0 0-1 0 0,0 0 1 0 0,0 1-1 0 0,0-1 1 0 0,-1 1-1 0 0,1-1 0 0 0,0 1 1 0 0,0-1-39 0 0,52 30 486 0 0,2 73 494 0 0,-46-75-780 0 0,18 62 34 0 0,-4 1-1 0 0,-4 2 1 0 0,-4 0-1 0 0,-4 2-233 0 0,-6-74 106 0 0,-1 1 1 0 0,0 1-1 0 0,-2-1 1 0 0,-1 0 0 0 0,-1 1-1 0 0,0-1 1 0 0,-2 1-1 0 0,0-1 1 0 0,-2 0-1 0 0,0 0 1 0 0,-2 0-1 0 0,0-1 1 0 0,-2 1-1 0 0,0-2 1 0 0,-1 1-1 0 0,-1-1 1 0 0,-7 10-107 0 0,-14 5 45 0 0,-2 0 0 0 0,-1-3-1 0 0,-2 0 1 0 0,-34 22-45 0 0,62-48-108 0 0,-30 41-3376 0 0,39-39 2357 0 0</inkml:trace>
  <inkml:trace contextRef="#ctx0" brushRef="#br0" timeOffset="91391.478">28195 4000 4913 0 0,'-22'-42'3430'0'0,"16"49"-3293"0"0,-9 25-28 0 0,2 0-1 0 0,1 1 0 0 0,2 1 0 0 0,1-1 0 0 0,1 2 0 0 0,2 3-108 0 0,-22 84 158 0 0,-9 3 118 0 0,-5-2 0 0 0,-5-2-1 0 0,-6-2 1 0 0,-49 79-276 0 0,-88 87 1365 0 0,184-270-1678 0 0,8-10-5634 0 0,10-4 4573 0 0</inkml:trace>
  <inkml:trace contextRef="#ctx0" brushRef="#br0" timeOffset="91795.663">28018 4877 7578 0 0,'-1'-2'77'0'0,"1"1"0"0"0,-1-1 0 0 0,0 0 0 0 0,0 1 0 0 0,1-1 0 0 0,-1 0 0 0 0,1 1 0 0 0,-1-1 0 0 0,1 0 0 0 0,0 0 0 0 0,-1 0 0 0 0,1 1 0 0 0,0-1 1 0 0,0 0-1 0 0,0 0 0 0 0,1 0 0 0 0,-1 1 0 0 0,0-1 0 0 0,1 0 0 0 0,-1 0 0 0 0,1 1 0 0 0,0-1 0 0 0,-1 0 0 0 0,1 1 0 0 0,0-1 0 0 0,0 0 0 0 0,0 1 0 0 0,0-1 0 0 0,0 1 1 0 0,1 0-1 0 0,-1-1 0 0 0,0 1 0 0 0,1 0 0 0 0,-1 0 0 0 0,0 0 0 0 0,1 0 0 0 0,0 0 0 0 0,-1 0 0 0 0,1 0 0 0 0,-1 1 0 0 0,1-1 0 0 0,0 0 0 0 0,0 1 0 0 0,-1-1 0 0 0,1 1 1 0 0,0 0-1 0 0,0 0 0 0 0,0 0 0 0 0,-1 0 0 0 0,1 0 0 0 0,1 0-77 0 0,101 1-347 0 0,-96-1 351 0 0,-1 1 1 0 0,1-1-1 0 0,-1 1 1 0 0,0 1-1 0 0,0 0 0 0 0,1 0 1 0 0,-1 0-1 0 0,0 0 1 0 0,-1 1-1 0 0,1 1 0 0 0,0-1 1 0 0,-1 1-1 0 0,0 0 1 0 0,0 0-1 0 0,0 1 0 0 0,0 0 1 0 0,-1 0-1 0 0,0 0 0 0 0,0 1 1 0 0,0-1-1 0 0,-1 1 1 0 0,0 1-1 0 0,0-1 0 0 0,0 0 1 0 0,-1 1-1 0 0,0 0 1 0 0,0 0-1 0 0,-1 0 0 0 0,0 0 1 0 0,0 0-1 0 0,0 0 1 0 0,-1 0-1 0 0,0 1 0 0 0,-1-1 1 0 0,1 1-1 0 0,-2-1 1 0 0,1 0-1 0 0,-1 1 0 0 0,0-1 1 0 0,0 0-1 0 0,-1 1-4 0 0,-7 9 17 0 0,0 0-1 0 0,-2-1 1 0 0,0 0-1 0 0,0 0 1 0 0,-2-2-1 0 0,0 1 1 0 0,0-2-1 0 0,-1 0 1 0 0,-1 0 0 0 0,0-2-1 0 0,-1 1 1 0 0,-12 5-17 0 0,-54 46 147 0 0,7 9 151 0 0,74-70-290 0 0,-1-1-1 0 0,1 1 0 0 0,0 0 1 0 0,0 0-1 0 0,0-1 1 0 0,0 1-1 0 0,0 0 1 0 0,1 0-1 0 0,-1 0 0 0 0,1 0 1 0 0,-1 0-1 0 0,1 0 1 0 0,0 0-1 0 0,-1 0 0 0 0,1 0 1 0 0,0 0-1 0 0,0 0 1 0 0,0 0-1 0 0,1 0 1 0 0,-1 0-1 0 0,1 0 0 0 0,-1 0 1 0 0,1 0-1 0 0,-1 0 1 0 0,1 0-1 0 0,0 0 0 0 0,0 0 1 0 0,0 0-1 0 0,0-1 1 0 0,0 1-1 0 0,0 0 1 0 0,1-1-1 0 0,-1 1 0 0 0,1-1 1 0 0,-1 1-1 0 0,1-1 1 0 0,-1 0-1 0 0,1 0 0 0 0,0 1 1 0 0,-1-1-1 0 0,3 0-7 0 0,12 4 3 0 0,1-1-1 0 0,-1-1 0 0 0,1-1 0 0 0,0 0 1 0 0,0-2-1 0 0,0 0 0 0 0,0 0 1 0 0,0-2-1 0 0,0 0 0 0 0,-1 0 1 0 0,1-2-1 0 0,-1 0 0 0 0,1-1 0 0 0,-1-1 1 0 0,6-3-3 0 0,54-13-990 0 0,22 5-1573 0 0,-65 10 1242 0 0</inkml:trace>
  <inkml:trace contextRef="#ctx0" brushRef="#br0" timeOffset="93873.781">29286 5514 1640 0 0,'58'-126'2306'0'0,"-24"37"10"0"0,-4-1 0 0 0,16-86-2316 0 0,-18 64 1039 0 0,-28 111-1035 0 0,0 0 0 0 0,0 0 1 0 0,0 0-1 0 0,0 1 1 0 0,0-1-1 0 0,0 0 0 0 0,0 0 1 0 0,0 0-1 0 0,0 0 1 0 0,0 1-1 0 0,0-1 0 0 0,0 0 1 0 0,1 0-1 0 0,-1 0 0 0 0,0 1 1 0 0,1-1-1 0 0,-1 0 1 0 0,0 0-1 0 0,1 1 0 0 0,-1-1 1 0 0,1 0-1 0 0,-1 1 1 0 0,1-1-1 0 0,0 1 0 0 0,-1-1 1 0 0,1 1-1 0 0,0-1 0 0 0,-1 1 1 0 0,1-1-1 0 0,0 1 1 0 0,-1-1-1 0 0,1 1 0 0 0,0 0 1 0 0,0-1-1 0 0,0 1 1 0 0,-1 0-1 0 0,1 0 0 0 0,0 0 1 0 0,0 0-1 0 0,0 0 0 0 0,-1 0 1 0 0,1 0-1 0 0,0 0 1 0 0,0 0-1 0 0,0 0 0 0 0,0 0 1 0 0,-1 0-1 0 0,1 0 1 0 0,0 1-1 0 0,0-1 0 0 0,0 0 1 0 0,-1 1-1 0 0,1-1 0 0 0,0 1 1 0 0,-1-1-1 0 0,1 0 1 0 0,0 1-1 0 0,-1 0 0 0 0,1-1 1 0 0,0 1-1 0 0,-1-1 1 0 0,1 1-1 0 0,-1 0 0 0 0,1-1 1 0 0,-1 1-1 0 0,1 0-4 0 0,13 22 5 0 0,0 1 1 0 0,-2 1-1 0 0,-1-1 1 0 0,-1 2-1 0 0,-1 0 0 0 0,-1 0 1 0 0,-1 0-1 0 0,-1 1 0 0 0,-2 0 1 0 0,0 0-1 0 0,-2 2-5 0 0,2-3-2 0 0,11 73 99 0 0,-5 0-1 0 0,-3 1 1 0 0,-5 40-97 0 0,-5-111 76 0 0,-2 0 1 0 0,0 0-1 0 0,-2-1 1 0 0,-1 0-1 0 0,-1 0 1 0 0,-2 0-1 0 0,0-2 1 0 0,-2 1-1 0 0,-1-2 1 0 0,-1 0-1 0 0,-1 0-76 0 0,7-2-660 0 0,8-18-3337 0 0,1-7 2881 0 0</inkml:trace>
  <inkml:trace contextRef="#ctx0" brushRef="#br0" timeOffset="94122.728">29349 6039 7834 0 0,'-24'3'4287'0'0,"33"2"-3275"0"0,46 4-1246 0 0,340-33-1455 0 0,-381 19 102 0 0,-12 4-2200 0 0,-2 1 2192 0 0</inkml:trace>
  <inkml:trace contextRef="#ctx0" brushRef="#br0" timeOffset="94463.608">30197 5566 5769 0 0,'17'5'1720'0'0,"122"29"608"0"0,176-52-2715 0 0,-243 21-3354 0 0,-58-3 2821 0 0</inkml:trace>
  <inkml:trace contextRef="#ctx0" brushRef="#br0" timeOffset="95113.529">31111 5652 5761 0 0,'17'13'3175'0'0,"57"-16"-2565"0"0,-73 3-531 0 0,58-10 14 0 0,0-1 0 0 0,0-4 0 0 0,-2-2 0 0 0,55-23-93 0 0,-97 33 17 0 0,0 0-1 0 0,0-2 1 0 0,-1 1 0 0 0,0-2-1 0 0,0 0 1 0 0,-1 0 0 0 0,0-2-1 0 0,-1 1 1 0 0,0-2 0 0 0,-1 1 0 0 0,-1-1-1 0 0,0-1 1 0 0,0 0 0 0 0,-2-1-1 0 0,1 1 1 0 0,-2-2 0 0 0,0 0-17 0 0,-4 6-41 0 0,-1-1 0 0 0,0 1 0 0 0,0 0-1 0 0,-1-1 1 0 0,-1 1 0 0 0,0-1 0 0 0,0 0 0 0 0,-1 1 0 0 0,0-1 0 0 0,-1 1 0 0 0,-1 0-1 0 0,1 0 1 0 0,-1-1 0 0 0,-1 2 0 0 0,0-1 0 0 0,0 0 0 0 0,-1 1 0 0 0,0 0 0 0 0,-1 0-1 0 0,0 0 1 0 0,0 1 0 0 0,-1 0 0 0 0,0 0 0 0 0,-1 0 0 0 0,1 1 0 0 0,-1 0 0 0 0,-1 1 0 0 0,1 0-1 0 0,-1 0 1 0 0,0 1 0 0 0,-1 0 0 0 0,1 0 0 0 0,-1 1 0 0 0,0 1 0 0 0,0-1 0 0 0,-10-1 41 0 0,7 4 3 0 0,1 0 1 0 0,-1 0 0 0 0,0 1 0 0 0,1 1-1 0 0,-1 0 1 0 0,1 1 0 0 0,-1 0 0 0 0,1 1-1 0 0,0 1 1 0 0,0 0 0 0 0,0 0-1 0 0,0 1 1 0 0,1 0 0 0 0,0 1 0 0 0,0 1-1 0 0,0 0 1 0 0,1 0 0 0 0,0 1 0 0 0,0 0-1 0 0,1 1 1 0 0,0 0 0 0 0,1 0 0 0 0,0 1-1 0 0,0 0 1 0 0,1 0 0 0 0,-3 7-4 0 0,4-1 89 0 0,1 0-1 0 0,1 0 1 0 0,0 1 0 0 0,1 0 0 0 0,0-1 0 0 0,2 1-1 0 0,0 0 1 0 0,1 0 0 0 0,0 1 0 0 0,2 6-89 0 0,-1 23 145 0 0,13 256 614 0 0,0 203 175 0 0,-15-489-893 0 0,-1-1 1 0 0,-1 0 0 0 0,0 1-1 0 0,-1-1 1 0 0,-1-1-1 0 0,0 1 1 0 0,-1-1-1 0 0,-1 0 1 0 0,-1 0-1 0 0,0 0 1 0 0,0-1 0 0 0,-7 6-42 0 0,15-19-142 0 0,0 0 0 0 0,0-1 0 0 0,0 1 0 0 0,-1 0 0 0 0,1 0 0 0 0,0-1 0 0 0,-1 1 0 0 0,1-1 0 0 0,0 1 0 0 0,-1 0 0 0 0,1-1 0 0 0,-1 1 0 0 0,1-1 0 0 0,-1 1 0 0 0,1-1 0 0 0,-1 1 0 0 0,1-1 0 0 0,-1 1 0 0 0,0-1 0 0 0,1 0 0 0 0,-1 1 0 0 0,0-1 0 0 0,1 0 0 0 0,-1 1 0 0 0,0-1 0 0 0,1 0 0 0 0,-1 0 0 0 0,0 0 0 0 0,0 0 0 0 0,1 0 0 0 0,-1 0 0 0 0,0 0 1 0 0,1 0-1 0 0,-1 0 0 0 0,0 0 0 0 0,0 0 0 0 0,1 0 0 0 0,-1 0 0 0 0,0-1 0 0 0,1 1 0 0 0,-1 0 0 0 0,0 0 0 0 0,1-1 0 0 0,-1 1 0 0 0,0-1 0 0 0,0 1 142 0 0,1-2-1103 0 0</inkml:trace>
  <inkml:trace contextRef="#ctx0" brushRef="#br0" timeOffset="95767.53">32250 4566 7634 0 0,'12'40'3316'0'0,"-10"28"-2892"0"0,-3-37-172 0 0,12 100-35 0 0,5 0 0 0 0,5-2 0 0 0,7 0 0 0 0,17 42-217 0 0,-40-152 5 0 0,10 36 0 0 0,-5-30 7 0 0,-1 1 0 0 0,-2 1 0 0 0,0-1 0 0 0,-2 1 0 0 0,0 0 0 0 0,-2 0 0 0 0,-2 0 0 0 0,0 1 0 0 0,-1-1 0 0 0,-2 0 0 0 0,-1 0 0 0 0,-1 1 0 0 0,-1-2 0 0 0,-2 1 0 0 0,0-1 0 0 0,-9 18-12 0 0,1-18-188 0 0,-2-1 0 0 0,0 0-1 0 0,-2-2 1 0 0,-1 0 0 0 0,0-1 0 0 0,-15 11 188 0 0,-146 106-5400 0 0,153-120 3690 0 0</inkml:trace>
  <inkml:trace contextRef="#ctx0" brushRef="#br0" timeOffset="96477.57">29295 4322 5385 0 0,'-76'19'2676'0'0,"64"-8"-2614"0"0,0 0-1 0 0,0 1 1 0 0,1 1 0 0 0,1-1-1 0 0,0 2 1 0 0,0-1 0 0 0,2 1-1 0 0,-1 1 1 0 0,2 0 0 0 0,-3 8-62 0 0,-20 49 298 0 0,4 0 0 0 0,3 2 1 0 0,3 0-1 0 0,-5 53-298 0 0,18-97 62 0 0,-14 98 88 0 0,6 1 1 0 0,5 1 0 0 0,6 1-151 0 0,22 244 51 0 0,-16-341-42 0 0,3-1 1 0 0,0 0-1 0 0,2 0 1 0 0,1-1-1 0 0,2 0 1 0 0,1-1 0 0 0,2 0-1 0 0,0 0 1 0 0,3-1-1 0 0,0-1 1 0 0,2-1 0 0 0,1 0-1 0 0,1-2 1 0 0,1 0-1 0 0,1-1 1 0 0,17 13-10 0 0,18 3-143 0 0,2-3 1 0 0,1-2-1 0 0,2-3 0 0 0,1-3 0 0 0,1-3 1 0 0,2-2-1 0 0,34 6 143 0 0,4 2-396 0 0</inkml:trace>
  <inkml:trace contextRef="#ctx0" brushRef="#br0" timeOffset="97983.439">23354 5566 4457 0 0,'-59'-52'3819'0'0,"56"49"-3821"0"0,-1-1 0 0 0,1 0-1 0 0,0-1 1 0 0,0 1 0 0 0,1 0 0 0 0,-1-1 0 0 0,1 1 0 0 0,0-1 0 0 0,0 0-1 0 0,1 0 1 0 0,-1 0 0 0 0,1 0 0 0 0,0 0 0 0 0,1 0 0 0 0,-1 0-1 0 0,1 0 1 0 0,0 0 0 0 0,0 0 0 0 0,0-1 0 0 0,1 1 0 0 0,0 0-1 0 0,0-1 3 0 0,4-2-84 0 0,1 0-1 0 0,0 0 0 0 0,0 1 0 0 0,1 0 0 0 0,-1 0 1 0 0,1 1-1 0 0,1 0 0 0 0,-1 0 0 0 0,1 1 0 0 0,0 0 1 0 0,1 0-1 0 0,6-2 85 0 0,-6 3-15 0 0,1 0 0 0 0,-1 0 0 0 0,1 2 0 0 0,0-1 0 0 0,0 1 0 0 0,1 1 0 0 0,-1-1 1 0 0,0 2-1 0 0,0-1 0 0 0,1 2 0 0 0,-1-1 0 0 0,0 1 0 0 0,0 1 0 0 0,0 0 0 0 0,0 0 0 0 0,0 1 0 0 0,0 1 0 0 0,0-1 0 0 0,-1 1 1 0 0,0 1-1 0 0,0 0 0 0 0,0 0 0 0 0,0 1 0 0 0,-1 0 0 0 0,0 0 0 0 0,0 1 0 0 0,4 6 15 0 0,1-2 21 0 0,-6-1 39 0 0,1-2 0 0 0,0 1 1 0 0,1-1-1 0 0,0 0 0 0 0,0-1 0 0 0,1 0 1 0 0,-1-1-1 0 0,1 0 0 0 0,1 0 0 0 0,-1-1 1 0 0,1 0-1 0 0,0-1 0 0 0,0 0 0 0 0,1-1 1 0 0,-1-1-1 0 0,1 1 0 0 0,-1-2 0 0 0,1 1 1 0 0,4-2-61 0 0,-10-2 134 0 0,1-2 1 0 0,-1 1 0 0 0,-1-1-1 0 0,1 1 1 0 0,0-2 0 0 0,-1 1-1 0 0,0-1 1 0 0,0 1 0 0 0,0-1-1 0 0,-1-1 1 0 0,0 1 0 0 0,0-1-1 0 0,0 1 1 0 0,0-1-1 0 0,-1 0 1 0 0,0-1 0 0 0,1-4-135 0 0,13-17 186 0 0,134-153-2805 0 0,-122 150 1622 0 0</inkml:trace>
  <inkml:trace contextRef="#ctx0" brushRef="#br0" timeOffset="101742.951">28391 7054 4777 0 0,'-82'1'1727'0'0,"120"-6"-2362"0"0,343-18 961 0 0,147 18-326 0 0,358 13-218 0 0,-146-24-84 0 0,-44 14-1344 0 0,-584 2 1210 0 0</inkml:trace>
  <inkml:trace contextRef="#ctx0" brushRef="#br0" timeOffset="102379.829">28399 8583 7498 0 0,'-38'13'3214'0'0,"37"-13"-3212"0"0,-1 1 0 0 0,0 0 0 0 0,1 0-1 0 0,-1-1 1 0 0,0 1 0 0 0,0-1-1 0 0,0 0 1 0 0,1 1 0 0 0,-1-1-1 0 0,0 0 1 0 0,0 0 0 0 0,0 0-1 0 0,0 0 1 0 0,1-1 0 0 0,-1 1-1 0 0,0 0 1 0 0,0-1 0 0 0,0 1-1 0 0,1-1 1 0 0,-1 0 0 0 0,0 0-1 0 0,1 1 1 0 0,-1-1 0 0 0,0 0-1 0 0,1 0 1 0 0,-1-1 0 0 0,1 1-1 0 0,0 0 1 0 0,-1 0 0 0 0,1-1-1 0 0,0 1 1 0 0,0-1 0 0 0,0 1 0 0 0,0-1-1 0 0,0 1 1 0 0,0-1 0 0 0,0 0-1 0 0,1 1 1 0 0,-1-1 0 0 0,0 0-1 0 0,1 0 1 0 0,0 1 0 0 0,-1-1-1 0 0,1 0 1 0 0,0 0 0 0 0,0 0-1 0 0,0 0 1 0 0,0 0-2 0 0,4-27-167 0 0,2 0 1 0 0,1 0-1 0 0,1 1 0 0 0,1 0 1 0 0,1 0-1 0 0,2 1 0 0 0,3-4 167 0 0,19-48-171 0 0,28-52 110 0 0,-62 131 69 0 0,0 1 1 0 0,0-1-1 0 0,0 1 0 0 0,0-1 0 0 0,0 0 1 0 0,0 1-1 0 0,0-1 0 0 0,0 1 1 0 0,0-1-1 0 0,1 1 0 0 0,-1-1 0 0 0,0 1 1 0 0,0-1-1 0 0,0 0 0 0 0,1 1 0 0 0,-1-1 1 0 0,0 0-1 0 0,1 1 0 0 0,-1-1 1 0 0,0 0-1 0 0,1 1 0 0 0,-1-1 0 0 0,0 0 1 0 0,1 1-1 0 0,-1-1 0 0 0,0 0 1 0 0,1 0-1 0 0,-1 0 0 0 0,1 1 0 0 0,-1-1 1 0 0,1 0-1 0 0,-1 0 0 0 0,1 0 0 0 0,-1 0 1 0 0,0 0-1 0 0,1 0 0 0 0,-1 0 1 0 0,1 0-1 0 0,-1 0 0 0 0,1 0 0 0 0,-1 0 1 0 0,1 0-1 0 0,-1 0 0 0 0,1 0 1 0 0,-1 0-1 0 0,1-1 0 0 0,-1 1 0 0 0,0 0 1 0 0,1 0-1 0 0,-1 0 0 0 0,1-1 1 0 0,-1 1-1 0 0,0 0 0 0 0,1-1 0 0 0,-1 1 1 0 0,0 0-1 0 0,1-1 0 0 0,-1 1 0 0 0,0 0 1 0 0,0-1-1 0 0,1 1 0 0 0,-1 0 1 0 0,0-1-1 0 0,0 1 0 0 0,0-1 0 0 0,1 1 1 0 0,-1-1-1 0 0,0 1 0 0 0,0-1 1 0 0,0 1-9 0 0,8 38 346 0 0,-8-35-322 0 0,37 420 846 0 0,14 182-543 0 0,-62-533-1728 0 0,9-73-1996 0 0,2-1 2223 0 0</inkml:trace>
  <inkml:trace contextRef="#ctx0" brushRef="#br0" timeOffset="102692.361">29134 8887 6065 0 0,'125'0'2255'0'0,"-67"4"-2241"0"0,305-12-5106 0 0,-342 5 4162 0 0</inkml:trace>
  <inkml:trace contextRef="#ctx0" brushRef="#br0" timeOffset="103298.461">30152 9058 3793 0 0,'68'44'1896'0'0,"-55"-44"-1898"0"0,0 0-1 0 0,1 0 1 0 0,-1-1-1 0 0,0-1 0 0 0,0 0 1 0 0,1-1-1 0 0,-2-1 1 0 0,1 0-1 0 0,0 0 1 0 0,-1-1-1 0 0,0-1 0 0 0,0 0 1 0 0,0-1-1 0 0,-1 0 1 0 0,0 0-1 0 0,0-1 1 0 0,-1-1-1 0 0,0 0 0 0 0,-1 0 1 0 0,1-1-1 0 0,-2 0 1 0 0,0-1-1 0 0,0 0 1 0 0,-1 0-1 0 0,0-1 0 0 0,-1 0 1 0 0,1-3 2 0 0,1-6-25 0 0,-1 0 0 0 0,-1 0 0 0 0,-1-1 0 0 0,-2 1 0 0 0,0-1 1 0 0,0 0-1 0 0,-2 0 0 0 0,-1-1 0 0 0,-1 1 0 0 0,-1 0 0 0 0,-1 0 0 0 0,-1-5 25 0 0,3 20 15 0 0,0 1 1 0 0,0-1-1 0 0,0 0 0 0 0,0 1 0 0 0,-1-1 0 0 0,0 1 1 0 0,-1-1-1 0 0,1 1 0 0 0,-1 0 0 0 0,-1 0 0 0 0,1 0 0 0 0,-1 0 1 0 0,0 1-1 0 0,0 0 0 0 0,0-1 0 0 0,-1 2 0 0 0,0-1 1 0 0,0 0-1 0 0,0 1 0 0 0,-1 0 0 0 0,1 0 0 0 0,-1 1 1 0 0,0-1-1 0 0,0 1 0 0 0,0 0 0 0 0,-1 1 0 0 0,1 0 1 0 0,-1 0-1 0 0,1 0 0 0 0,-1 1 0 0 0,0 0 0 0 0,1 0 1 0 0,-6 0-16 0 0,3 2 120 0 0,0 1 1 0 0,-1-1 0 0 0,1 2 0 0 0,0-1 0 0 0,0 1 0 0 0,0 1 0 0 0,0 0 0 0 0,0 0 0 0 0,1 1 0 0 0,0 0-1 0 0,0 0 1 0 0,0 1 0 0 0,1 0 0 0 0,0 0 0 0 0,0 0 0 0 0,0 1 0 0 0,1 0 0 0 0,0 1 0 0 0,0 0-1 0 0,1 0 1 0 0,0 0 0 0 0,0 0 0 0 0,0 4-121 0 0,-3 5 105 0 0,1 1 0 0 0,1 0-1 0 0,0 0 1 0 0,1 0 0 0 0,1 1 0 0 0,1-1 0 0 0,1 1-1 0 0,0 0 1 0 0,2 2-105 0 0,1 60 282 0 0,4-1 0 0 0,4 1 0 0 0,3-2 0 0 0,3 1 0 0 0,26 74-282 0 0,0 84 859 0 0,-41-231-909 0 0,0-1-1 0 0,0 1 1 0 0,-1-1 0 0 0,0 1 0 0 0,0-1 0 0 0,0 1 0 0 0,-1-1 0 0 0,0 0 0 0 0,0 0 0 0 0,-1 1 0 0 0,0-2 0 0 0,0 1 0 0 0,0 0 0 0 0,0 0 0 0 0,-1-1 0 0 0,0 0 0 0 0,-1 0 0 0 0,1 0 0 0 0,-1 0 0 0 0,-4 2 50 0 0,3-2-298 0 0,0-1-1 0 0,0 0 1 0 0,-1-1-1 0 0,0 0 1 0 0,1 0-1 0 0,-1 0 1 0 0,-1-1-1 0 0,1 0 1 0 0,0 0-1 0 0,0-1 1 0 0,-1 1-1 0 0,1-2 1 0 0,-1 1-1 0 0,1-1 1 0 0,0 0-1 0 0,-1-1 1 0 0,1 0-1 0 0,-3-1 299 0 0,-9-2-936 0 0</inkml:trace>
  <inkml:trace contextRef="#ctx0" brushRef="#br0" timeOffset="103813.572">30868 7611 5585 0 0,'-25'76'3269'0'0,"19"-38"-3161"0"0,2-1 1 0 0,1 1-1 0 0,2-1 0 0 0,2 1 1 0 0,1-1-1 0 0,2 1 0 0 0,2-1 1 0 0,5 17-109 0 0,-9-41-165 0 0,0-1-1 0 0,0 1 1 0 0,-2 0 0 0 0,0 0 0 0 0,0 0 0 0 0,-1 0-1 0 0,-1 0 1 0 0,0 0 0 0 0,0-1 0 0 0,-1 1 0 0 0,-1-1 0 0 0,-1 1-1 0 0,1-1 1 0 0,-6 7 165 0 0,5-17-3646 0 0,5-2 2509 0 0</inkml:trace>
  <inkml:trace contextRef="#ctx0" brushRef="#br0" timeOffset="104077.648">30860 8060 3857 0 0,'17'-27'1903'0'0,"59"-67"105"0"0,124-21-1410 0 0,-154 96-854 0 0,-45 6-2994 0 0,-2 11 2551 0 0</inkml:trace>
  <inkml:trace contextRef="#ctx0" brushRef="#br0" timeOffset="104341.071">31059 7924 3657 0 0,'-24'92'4907'0'0,"54"52"-3473"0"0,-27-135-1405 0 0,1-1-1 0 0,0 0 1 0 0,1 0-1 0 0,-1 0 0 0 0,1-1 1 0 0,1 0-1 0 0,0 0 1 0 0,0 0-1 0 0,0 0 1 0 0,0-1-1 0 0,1 0 1 0 0,0-1-1 0 0,2 1-28 0 0,68 20-2792 0 0,-49-36 1225 0 0,-15 3 247 0 0</inkml:trace>
  <inkml:trace contextRef="#ctx0" brushRef="#br0" timeOffset="104496.483">31286 8028 6497 0 0,'20'15'3926'0'0,"5"-6"-4322"0"0,-15-7 665 0 0,-1 0-336 0 0,0 0 0 0 0,0-1 1 0 0,0 0-1 0 0,1-1 1 0 0,-1 0-1 0 0,0-1 1 0 0,0 0-1 0 0,0 0 0 0 0,0-1 1 0 0,0 0-1 0 0,0 0 1 0 0,-1-1-1 0 0,3-1 67 0 0,10-3-327 0 0,123-56-4826 0 0,-128 53 4004 0 0</inkml:trace>
  <inkml:trace contextRef="#ctx0" brushRef="#br0" timeOffset="104668.582">31911 7736 3737 0 0,'33'111'6858'0'0,"-12"61"-5345"0"0,-18-144-1339 0 0,-1-19-142 0 0,-1 0 1 0 0,0 0 0 0 0,0 0-1 0 0,-1 0 1 0 0,0 1 0 0 0,0-1 0 0 0,-1 0-1 0 0,0 0 1 0 0,-1 0 0 0 0,0 0-1 0 0,-1 0 1 0 0,1 0 0 0 0,-3 3-33 0 0,4-11-40 0 0,1-1 1 0 0,0 1 0 0 0,-1-1 0 0 0,1 1-1 0 0,0-1 1 0 0,-1 1 0 0 0,1-1-1 0 0,-1 0 1 0 0,1 1 0 0 0,-1-1 0 0 0,1 1-1 0 0,-1-1 1 0 0,1 0 0 0 0,-1 0 0 0 0,1 1-1 0 0,-1-1 1 0 0,0 0 0 0 0,1 0-1 0 0,-1 0 1 0 0,1 1 0 0 0,-1-1 0 0 0,0 0-1 0 0,1 0 1 0 0,-1 0 0 0 0,1 0-1 0 0,-1 0 1 0 0,0 0 0 0 0,1 0 0 0 0,-1-1-1 0 0,1 1 1 0 0,-1 0 0 0 0,0 0-1 0 0,1 0 1 0 0,-1 0 0 0 0,1-1 0 0 0,-1 1-1 0 0,1 0 1 0 0,-1-1 0 0 0,1 1-1 0 0,-1 0 1 0 0,1-1 0 0 0,-1 1 0 0 0,1-1-1 0 0,-1 1 1 0 0,1-1 0 0 0,0 1 0 0 0,-1-1-1 0 0,1 1 1 0 0,0-1 0 0 0,-1 1-1 0 0,1-1 1 0 0,0 1 0 0 0,0-1 0 0 0,0 0-1 0 0,-1 1 1 0 0,1-1 0 0 0,0 1-1 0 0,0-1 1 0 0,0 0 0 0 0,0 1 0 0 0,0-1-1 0 0,0 1 1 0 0,0-1 0 0 0,0 0-1 0 0,0 1 1 0 0,1-1 39 0 0,-46-106-2456 0 0,37 94-1124 0 0,8 11 2671 0 0</inkml:trace>
  <inkml:trace contextRef="#ctx0" brushRef="#br0" timeOffset="105073.515">31734 7701 6665 0 0,'-80'40'3977'0'0,"177"-80"-4817"0"0,61-55 244 0 0,-155 94 615 0 0,0 0 1 0 0,-1 0-1 0 0,1 0 0 0 0,0 1 1 0 0,0-1-1 0 0,0 1 0 0 0,-1 0 1 0 0,1 0-1 0 0,0 0 0 0 0,0 0 1 0 0,0 1-1 0 0,-1-1 1 0 0,1 1-1 0 0,0-1 0 0 0,0 1 1 0 0,-1 0-1 0 0,1 0 0 0 0,-1 0 1 0 0,1 0-1 0 0,-1 1 0 0 0,1-1 1 0 0,-1 1-1 0 0,0-1 0 0 0,1 1 1 0 0,-1 0-1 0 0,0 0 0 0 0,0 0 1 0 0,0 0-1 0 0,-1 0 1 0 0,1 1-1 0 0,-1-1 0 0 0,1 0 1 0 0,-1 1-1 0 0,1-1 0 0 0,-1 1 1 0 0,0-1-1 0 0,0 1 0 0 0,-1 0 1 0 0,1 0-1 0 0,0-1 0 0 0,-1 1 1 0 0,0 0-1 0 0,0 0 0 0 0,1 0 1 0 0,-2 2-20 0 0,8 71 297 0 0,-4 1 1 0 0,-3-1-1 0 0,-3 1 0 0 0,-4-1 1 0 0,-3 0-1 0 0,-8 26-297 0 0,15-85 90 0 0,0 0 0 0 0,-1 0 0 0 0,0 0-1 0 0,-1 0 1 0 0,-1-1 0 0 0,-1 0 0 0 0,0 0 0 0 0,-1-1-1 0 0,-1 0 1 0 0,0 0 0 0 0,-1-1 0 0 0,-1 0 0 0 0,0-1-1 0 0,-1 0 1 0 0,0-1-90 0 0,8-9-11 0 0,0-1 0 0 0,1 0 0 0 0,-1 0 0 0 0,0-1 0 0 0,-1 1 0 0 0,1-1 0 0 0,0 1 0 0 0,0-1 0 0 0,0-1 0 0 0,-1 1 0 0 0,1-1 0 0 0,0 1-1 0 0,-1-1 1 0 0,1 0 0 0 0,-1-1 0 0 0,1 1 0 0 0,0-1 0 0 0,-1 0 0 0 0,1 0 0 0 0,0 0 0 0 0,0-1 0 0 0,0 1 0 0 0,0-1 0 0 0,0 0 0 0 0,0 0 0 0 0,0 0 0 0 0,1-1 0 0 0,-1 0 0 0 0,1 1 0 0 0,-3-4 11 0 0,-3-1-283 0 0,1-1 1 0 0,0 0 0 0 0,0 0 0 0 0,1 0 0 0 0,0-1 0 0 0,0 0-1 0 0,1-1 1 0 0,0 1 0 0 0,1-1 0 0 0,0 0 0 0 0,-3-9 282 0 0,7 6-1274 0 0,1 5-2973 0 0,0 8 2756 0 0</inkml:trace>
  <inkml:trace contextRef="#ctx0" brushRef="#br0" timeOffset="105386.573">30989 8406 7354 0 0,'-32'29'3262'0'0,"31"-27"-3254"0"0,0 0 1 0 0,0 0-1 0 0,1 0 1 0 0,0 0-1 0 0,-1 0 1 0 0,1 0-1 0 0,0 0 1 0 0,0 0-1 0 0,0 1 1 0 0,0-1-1 0 0,0 0 1 0 0,0 0-1 0 0,1 0 1 0 0,-1 0-1 0 0,1 0 1 0 0,0 0 0 0 0,-1 0-1 0 0,1 0 1 0 0,0 0-1 0 0,0 0 1 0 0,0 0-1 0 0,0 0 1 0 0,1-1-1 0 0,-1 1 1 0 0,0 0-1 0 0,1-1 1 0 0,-1 1-1 0 0,2 0-8 0 0,18 15-66 0 0,0-2 1 0 0,2 0-1 0 0,-1-1 0 0 0,2-2 0 0 0,0 0 0 0 0,0-1 0 0 0,1-2 1 0 0,0 0-1 0 0,1-2 0 0 0,0-1 0 0 0,0-1 0 0 0,0-1 0 0 0,1-1 0 0 0,-1-1 1 0 0,1-2-1 0 0,12-1 66 0 0,33 5-33 0 0,-1-4 1 0 0,1-2 0 0 0,-1-4-1 0 0,52-12 33 0 0,23-14-2505 0 0,-127 29 1636 0 0</inkml:trace>
  <inkml:trace contextRef="#ctx0" brushRef="#br0" timeOffset="105776.508">31435 8793 6545 0 0,'5'-4'4608'0'0,"65"7"-4885"0"0,-50-4 116 0 0,-1 2 0 0 0,0-1 1 0 0,0 2-1 0 0,0 1 0 0 0,0 0 0 0 0,0 1 0 0 0,-1 1 1 0 0,1 1-1 0 0,2 2 161 0 0,-18-7-6 0 0,-1 0 1 0 0,1 0 0 0 0,-1 0-1 0 0,1 1 1 0 0,-1-1 0 0 0,0 0-1 0 0,1 1 1 0 0,-1 0-1 0 0,0-1 1 0 0,0 1 0 0 0,0 0-1 0 0,-1 0 1 0 0,1 0 0 0 0,0 0-1 0 0,-1 1 1 0 0,1-1 0 0 0,-1 0-1 0 0,0 1 1 0 0,0-1-1 0 0,0 1 1 0 0,0-1 0 0 0,0 1-1 0 0,0 0 1 0 0,-1-1 0 0 0,1 1-1 0 0,-1 0 1 0 0,0-1 0 0 0,0 1-1 0 0,0 0 1 0 0,0-1-1 0 0,0 1 1 0 0,0 0 0 0 0,-1-1-1 0 0,1 1 1 0 0,-1 0 0 0 0,0-1-1 0 0,0 1 1 0 0,0-1 0 0 0,0 1-1 0 0,-1-1 1 0 0,1 1-1 0 0,0-1 1 0 0,-1 0 0 0 0,0 0-1 0 0,1 0 1 0 0,-3 1 5 0 0,-196 151 1444 0 0,148-120-898 0 0,4 7-76 0 0,47-40-466 0 0,0 0 0 0 0,1 0 0 0 0,-1 0 0 0 0,1 0 0 0 0,-1 0 0 0 0,1 1 0 0 0,-1-1 0 0 0,1 0-1 0 0,-1 0 1 0 0,1 0 0 0 0,0 1 0 0 0,0-1 0 0 0,0 0 0 0 0,0 0 0 0 0,0 1 0 0 0,0-1 0 0 0,0 0 0 0 0,0 1 0 0 0,0-1 0 0 0,1 0-1 0 0,-1 0 1 0 0,0 0 0 0 0,1 1 0 0 0,-1-1 0 0 0,1 0 0 0 0,-1 0 0 0 0,1 0 0 0 0,0 0 0 0 0,-1 0 0 0 0,1 0 0 0 0,0 0 0 0 0,0 0-1 0 0,0 0 1 0 0,0 0 0 0 0,0 0 0 0 0,0-1 0 0 0,0 1 0 0 0,0 0 0 0 0,0-1 0 0 0,0 1 0 0 0,0-1 0 0 0,0 1 0 0 0,0-1 0 0 0,1 1 0 0 0,0-1-4 0 0,21 11-61 0 0,1-2 0 0 0,1 0 0 0 0,0-2 0 0 0,0-1 0 0 0,0 0 0 0 0,1-2 1 0 0,-1-1-1 0 0,20-1 61 0 0,62-23-3977 0 0,-90 12 2815 0 0</inkml:trace>
  <inkml:trace contextRef="#ctx0" brushRef="#br0" timeOffset="106057.755">32228 8446 6025 0 0,'87'8'3639'0'0,"130"3"-3272"0"0,-114-9-639 0 0,-90-5-522 0 0,-12-3-2616 0 0,-1 4 2240 0 0</inkml:trace>
  <inkml:trace contextRef="#ctx0" brushRef="#br0" timeOffset="106274.791">32569 8278 8114 0 0,'-51'137'4664'0'0,"33"-84"-4498"0"0,2 1-1 0 0,3 1 1 0 0,2 0-1 0 0,2 1 1 0 0,3 2-166 0 0,4 110-2185 0 0,4-165-1753 0 0,-2-5 2984 0 0</inkml:trace>
  <inkml:trace contextRef="#ctx0" brushRef="#br0" timeOffset="106445.389">33137 7777 7586 0 0,'-11'71'4733'0'0,"-7"96"-4063"0"0,11-46-596 0 0,-4 383-5 0 0,11-502-52 0 0,-1 8-229 0 0,1 0-1 0 0,1 0 1 0 0,0 0 0 0 0,0 1-1 0 0,1-1 1 0 0,0-1-1 0 0,1 1 1 0 0,0 0 0 0 0,0 0-1 0 0,1-1 1 0 0,0 0 0 0 0,1 0-1 0 0,0 0 1 0 0,1 0-1 0 0,2 2 213 0 0,6-1-1169 0 0</inkml:trace>
  <inkml:trace contextRef="#ctx0" brushRef="#br0" timeOffset="107269.515">28300 7401 4713 0 0,'-97'-52'5093'0'0,"148"57"-4718"0"0,17 16-301 0 0,0 2-1 0 0,-1 3 1 0 0,-1 3 0 0 0,58 36-74 0 0,134 95 126 0 0,81 74-126 0 0,-81-54-2 0 0,58 20 2 0 0,-49-52 28 0 0,162 59-28 0 0,635 251 1435 0 0,-886-375-1283 0 0,33 13-438 0 0,-6 9-1 0 0,139 97 287 0 0,-247-129-1283 0 0,-36-23-2340 0 0,-55-45 2176 0 0</inkml:trace>
  <inkml:trace contextRef="#ctx0" brushRef="#br0" timeOffset="107626.642">32285 7797 9090 0 0,'-341'173'4882'0'0,"-210"112"-4008"0"0,-955 593-73 0 0,814-431-865 0 0,398-250-1469 0 0,82-52-3466 0 0,177-127 3214 0 0</inkml:trace>
  <inkml:trace contextRef="#ctx0" brushRef="#br0" timeOffset="114372.777">29181 4662 2921 0 0,'-1'-9'111'0'0,"1"0"1"0"0,1 0 0 0 0,-1 0-1 0 0,2 0 1 0 0,-1 0 0 0 0,1 0-1 0 0,0 0 1 0 0,1 1 0 0 0,0-1 0 0 0,1 1-1 0 0,-1 0 1 0 0,2-1 0 0 0,-1 2-1 0 0,1-1 1 0 0,0 0 0 0 0,1 1-1 0 0,-1 0 1 0 0,1 1 0 0 0,1-1-1 0 0,6-4-111 0 0,16-11-82 0 0,2 1-1 0 0,0 2 0 0 0,1 2 1 0 0,1 1-1 0 0,28-10 83 0 0,-41 17-25 0 0,-9 3 62 0 0,1 0 1 0 0,0 1 0 0 0,0 0 0 0 0,0 1-1 0 0,0 0 1 0 0,1 1 0 0 0,-1 0 0 0 0,1 1-1 0 0,0 1 1 0 0,0 0 0 0 0,0 1 0 0 0,0 0 0 0 0,-1 1-1 0 0,1 0 1 0 0,0 1 0 0 0,10 3-38 0 0,163 106 774 0 0,-159-91-656 0 0,0-1-1 0 0,2-1 0 0 0,0-1 0 0 0,0-2 0 0 0,2-1 0 0 0,16 5-117 0 0,-35-15 58 0 0,1-1 0 0 0,-1 0 0 0 0,1 0 0 0 0,0-2 0 0 0,0 1-1 0 0,0-1 1 0 0,0-1 0 0 0,0-1 0 0 0,0 0 0 0 0,0 0 0 0 0,-1-1-1 0 0,1-1 1 0 0,0 0 0 0 0,-1-1 0 0 0,0 0 0 0 0,0-1-1 0 0,0 0 1 0 0,0-1 0 0 0,-1-1 0 0 0,0 1 0 0 0,0-2 0 0 0,-1 1-1 0 0,0-2 1 0 0,0 1 0 0 0,1-3-58 0 0,216-269 143 0 0,-223 278-126 0 0,0 0 0 0 0,0-1 1 0 0,0 1-1 0 0,0 1 0 0 0,0-1 1 0 0,1 1-1 0 0,-1-1 0 0 0,1 1 1 0 0,-1 1-1 0 0,1-1 0 0 0,-1 1 1 0 0,1-1-1 0 0,-1 1 0 0 0,1 0 0 0 0,-1 1 1 0 0,1-1-1 0 0,0 1 0 0 0,-1 0 1 0 0,0 0-1 0 0,1 1 0 0 0,-1-1 1 0 0,0 1-1 0 0,0 0 0 0 0,1 0 1 0 0,-1 0-1 0 0,-1 1 0 0 0,1-1 1 0 0,0 1-1 0 0,-1 0 0 0 0,1 0 0 0 0,-1 0 1 0 0,0 0-1 0 0,0 1 0 0 0,0-1 1 0 0,-1 1-1 0 0,1 0 0 0 0,-1 0 1 0 0,0 0-1 0 0,1 1-17 0 0,27 23 122 0 0,-22-19-105 0 0,1 0 0 0 0,1-1 0 0 0,-1 0 0 0 0,1-1-1 0 0,1 0 1 0 0,-1-1 0 0 0,1 0 0 0 0,0 0 0 0 0,1-1 0 0 0,-1-1-1 0 0,1 0 1 0 0,0 0 0 0 0,0-1 0 0 0,0-1 0 0 0,1 0-1 0 0,-1-1 1 0 0,1 0 0 0 0,-1-1 0 0 0,0 0 0 0 0,1-1 0 0 0,-1 0-1 0 0,1-1 1 0 0,-1 0 0 0 0,0-1 0 0 0,0-1 0 0 0,8-3-17 0 0,275-145 92 0 0,-282 145-87 0 0,1 0 1 0 0,1 1-1 0 0,-1 0 1 0 0,1 1-1 0 0,-1 1 0 0 0,1 0 1 0 0,1 1-1 0 0,-1 1 1 0 0,0 0-1 0 0,1 1 1 0 0,-1 1-1 0 0,1 0 1 0 0,-1 1-1 0 0,1 1 0 0 0,-1 0 1 0 0,0 1-1 0 0,0 1 1 0 0,0 0-1 0 0,0 1 1 0 0,-1 1-1 0 0,0 0 1 0 0,0 1-1 0 0,0 0 0 0 0,8 7-5 0 0,55 78 53 0 0,-70-80-215 0 0,1 0 0 0 0,0-1 1 0 0,1 0-1 0 0,0 0 1 0 0,0-1-1 0 0,1 0 1 0 0,1 0-1 0 0,0-1 1 0 0,0-1-1 0 0,1 0 1 0 0,0-1-1 0 0,0 0 1 0 0,0 0-1 0 0,1-1 0 0 0,0-1 1 0 0,6 1 161 0 0,66 4-1208 0 0,-37-10 346 0 0</inkml:trace>
  <inkml:trace contextRef="#ctx0" brushRef="#br0" timeOffset="115707.817">31212 2748 2192 0 0,'-109'230'2134'0'0,"101"-210"-2029"0"0,2 1 0 0 0,0 0 0 0 0,2 1 0 0 0,0-1 0 0 0,1 1 0 0 0,2-1-1 0 0,0 12-104 0 0,1-26 41 0 0,0 0 0 0 0,1 0-1 0 0,0 0 1 0 0,0 0-1 0 0,1 0 1 0 0,-1 0-1 0 0,2-1 1 0 0,-1 1-1 0 0,1 0 1 0 0,0-1-1 0 0,0 0 1 0 0,1 0-1 0 0,0 0 1 0 0,0 0-1 0 0,0 0 1 0 0,1-1 0 0 0,0 0-1 0 0,0 0 1 0 0,0 0-1 0 0,0 0 1 0 0,1-1-1 0 0,0 0 1 0 0,0 0-1 0 0,5 2-40 0 0,1 1 54 0 0,-1-1 0 0 0,1 0 0 0 0,1 0 0 0 0,-1-1 0 0 0,1 0 0 0 0,0-2 0 0 0,0 1 0 0 0,1-2 0 0 0,-1 1 0 0 0,1-2 0 0 0,-1 0 0 0 0,1 0 0 0 0,-1-2 0 0 0,5 0-54 0 0,-5-5 137 0 0,-1 0-1 0 0,0-1 1 0 0,0 0-1 0 0,-1-1 0 0 0,0-1 1 0 0,0 0-1 0 0,-1 0 1 0 0,0-1-1 0 0,0 0 0 0 0,-1-1 1 0 0,5-9-137 0 0,-23-30 206 0 0,-20-113-199 0 0,30 131 13 0 0,-1 0 1 0 0,-2 0-1 0 0,-2 0 0 0 0,-1 1 0 0 0,-1-1 1 0 0,-2 1-1 0 0,0 0 0 0 0,-3 1 0 0 0,0 0 0 0 0,-2 1 1 0 0,-1 0-1 0 0,-4-3-20 0 0,16 28 3 0 0,0 1 1 0 0,0 0 0 0 0,0 0-1 0 0,0 0 1 0 0,-1 0-1 0 0,1 0 1 0 0,-1 0 0 0 0,0 1-1 0 0,0-1 1 0 0,0 1 0 0 0,0 0-1 0 0,0 0 1 0 0,-1 0-1 0 0,1 0 1 0 0,0 1 0 0 0,-1-1-1 0 0,0 1 1 0 0,1 0-1 0 0,-1 0 1 0 0,0 0 0 0 0,1 0-1 0 0,-1 1 1 0 0,0 0-1 0 0,0 0 1 0 0,0 0 0 0 0,1 0-1 0 0,-1 0 1 0 0,0 1-1 0 0,0-1 1 0 0,1 1 0 0 0,-1 0-1 0 0,0 0 1 0 0,1 1-1 0 0,-1-1 1 0 0,1 1 0 0 0,-1 0-1 0 0,-1 1-3 0 0,-17 19-76 0 0,1 1 0 0 0,1 1 0 0 0,2 1 0 0 0,0 0-1 0 0,1 1 1 0 0,2 1 0 0 0,1 1 0 0 0,1 0 0 0 0,-9 30 76 0 0,18-51-214 0 0,1 1-1 0 0,0 0 1 0 0,0-1 0 0 0,1 1 0 0 0,0 0-1 0 0,0 1 1 0 0,1-1 0 0 0,0 0 0 0 0,1 0-1 0 0,0 1 1 0 0,0-1 0 0 0,1 0 0 0 0,0 1-1 0 0,0-1 1 0 0,0 0 0 0 0,1 0 0 0 0,1 0-1 0 0,0 0 1 0 0,0-1 0 0 0,1 2 214 0 0,6 5-836 0 0</inkml:trace>
  <inkml:trace contextRef="#ctx0" brushRef="#br0" timeOffset="115971.551">31603 3366 7802 0 0,'-20'8'2776'0'0,"-2"-1"-2448"0"0,3-6-720 0 0,9-2-280 0 0,12 2 456 0 0,-2-1-448 0 0,0 0-240 0 0</inkml:trace>
  <inkml:trace contextRef="#ctx0" brushRef="#br0" timeOffset="122304.722">31757 2790 4745 0 0,'-3'0'124'0'0,"1"0"0"0"0,-1-1-1 0 0,0 1 1 0 0,0-1 0 0 0,1 1 0 0 0,-1-1-1 0 0,0 0 1 0 0,1 0 0 0 0,-1-1 0 0 0,1 1-1 0 0,-1 0 1 0 0,1-1 0 0 0,0 0 0 0 0,0 1-1 0 0,0-1 1 0 0,0 0 0 0 0,0 0 0 0 0,0 0-1 0 0,0 0 1 0 0,0-1 0 0 0,1 1 0 0 0,-1 0-1 0 0,1-1 1 0 0,0 1 0 0 0,-1-2-124 0 0,11-4 25 0 0,131-70 338 0 0,-118 69-285 0 0,-1 1-1 0 0,2 0 1 0 0,-1 2-1 0 0,1 1 1 0 0,-1 0-1 0 0,1 2 1 0 0,23-1-78 0 0,-37 4 5 0 0,0 0 0 0 0,-1 0 0 0 0,1 1 0 0 0,0 0 1 0 0,0 0-1 0 0,0 1 0 0 0,-1 0 0 0 0,1 1 0 0 0,-1 0 0 0 0,0 0 1 0 0,0 1-1 0 0,0 0 0 0 0,0 1 0 0 0,-1-1 0 0 0,1 1 0 0 0,-1 1 0 0 0,0-1 1 0 0,-1 1-1 0 0,1 1 0 0 0,-1-1 0 0 0,-1 1 0 0 0,2 2-5 0 0,-5-5 9 0 0,0 0 0 0 0,0 0 1 0 0,-1 0-1 0 0,1 0 0 0 0,-1 0 0 0 0,0 0 0 0 0,0 0 0 0 0,-1 1 0 0 0,1-1 1 0 0,-1 0-1 0 0,0 0 0 0 0,0 1 0 0 0,0-1 0 0 0,-1 0 0 0 0,0 0 0 0 0,1 1 0 0 0,-2-1 1 0 0,1 0-1 0 0,0 0 0 0 0,-1 0 0 0 0,0 0 0 0 0,1 0 0 0 0,-2-1 0 0 0,1 1 1 0 0,0 0-1 0 0,-1-1 0 0 0,0 0 0 0 0,1 0 0 0 0,-1 1 0 0 0,-1-1-9 0 0,-102 90 176 0 0,88-80-143 0 0,9-5 43 0 0,0 0 0 0 0,-1-1 0 0 0,-1 0 0 0 0,1 0 0 0 0,-1-1 0 0 0,0 0 0 0 0,-1-1 0 0 0,1 0-1 0 0,-1-1 1 0 0,0 0 0 0 0,0-1 0 0 0,0-1 0 0 0,0 0 0 0 0,-13 1-76 0 0,26-3-1 0 0,-1 0 0 0 0,0-1 0 0 0,1 1 0 0 0,-1 0 0 0 0,0 0 0 0 0,0 0 0 0 0,1 0 0 0 0,-1-1-1 0 0,0 1 1 0 0,1 0 0 0 0,-1 0 0 0 0,0-1 0 0 0,0 1 0 0 0,1 0 0 0 0,-1 0 0 0 0,0-1 0 0 0,0 1 0 0 0,0 0 0 0 0,0-1 0 0 0,1 1 0 0 0,-1 0 0 0 0,0-1 0 0 0,0 1 0 0 0,0 0 0 0 0,0-1 0 0 0,0 1 0 0 0,0 0 0 0 0,0-1-1 0 0,0 1 1 0 0,0-1 0 0 0,0 1 0 0 0,0 0 0 0 0,0-1 0 0 0,0 1 0 0 0,0 0 0 0 0,0-1 0 0 0,0 1 0 0 0,-1 0 0 0 0,1-1 0 0 0,0 1 0 0 0,0 0 0 0 0,0-1 0 0 0,0 1 0 0 0,-1 0 0 0 0,1 0 0 0 0,0-1 0 0 0,0 1 0 0 0,-1 0-1 0 0,1 0 1 0 0,0-1 0 0 0,0 1 0 0 0,-1 0 0 0 0,1 0 0 0 0,0 0 0 0 0,-1-1 0 0 0,1 1 0 0 0,0 0 0 0 0,-1 0 0 0 0,1 0 0 0 0,0 0 0 0 0,-1 0 1 0 0,23-8-18 0 0,1 2-1 0 0,0 1 1 0 0,0 0 0 0 0,0 2-1 0 0,1 1 1 0 0,-1 0 0 0 0,1 2-1 0 0,-1 1 1 0 0,1 1 0 0 0,-1 0 0 0 0,21 6 18 0 0,-17-1-2 0 0,0 2 0 0 0,-1 0 1 0 0,0 1-1 0 0,0 2 1 0 0,-1 0-1 0 0,-1 2 0 0 0,0 1 1 0 0,0 1-1 0 0,-2 0 1 0 0,6 7 1 0 0,-26-21 4 0 0,0-1 0 0 0,0 0 0 0 0,0 1 0 0 0,0 0 0 0 0,0-1 0 0 0,-1 1 0 0 0,1 0 0 0 0,0 0 0 0 0,-1 0 0 0 0,0 0 1 0 0,1 0-1 0 0,-1 0 0 0 0,0 0 0 0 0,0 0 0 0 0,0 1 0 0 0,0-1 0 0 0,0 0 0 0 0,-1 1 0 0 0,1-1 0 0 0,-1 1 1 0 0,0-1-1 0 0,1 1 0 0 0,-1-1 0 0 0,0 1 0 0 0,0-1 0 0 0,-1 1 0 0 0,1-1 0 0 0,0 0 0 0 0,-1 1 0 0 0,0-1 1 0 0,1 1-1 0 0,-1-1 0 0 0,0 0 0 0 0,0 0 0 0 0,0 1 0 0 0,-1-1 0 0 0,1 0 0 0 0,0 0 0 0 0,-1 0 0 0 0,0 0 1 0 0,0 1-5 0 0,-21 7 114 0 0,0 0 0 0 0,0-1 1 0 0,0-1-1 0 0,-1-2 1 0 0,-1 0-1 0 0,1-1 1 0 0,-1-2-1 0 0,1 0 1 0 0,-1-2-1 0 0,0-1 1 0 0,0-1-1 0 0,-21-3-114 0 0,9 3-112 0 0,-1-1 0 0 0,0-2 0 0 0,1-1 0 0 0,0-3 0 0 0,-28-8 112 0 0,64 9-1956 0 0,1 5 969 0 0</inkml:trace>
  <inkml:trace contextRef="#ctx0" brushRef="#br0" timeOffset="123144.656">31546 3413 5113 0 0,'-7'5'2593'0'0,"-8"-7"-1513"0"0,2 2-760 0 0,-3-3 584 0 0,6-2-832 0 0,0 5-32 0 0,0-2-8 0 0,10 4-296 0 0,0-2-408 0 0,0 0 536 0 0,0 0-336 0 0,47 15-304 0 0</inkml:trace>
  <inkml:trace contextRef="#ctx0" brushRef="#br0" timeOffset="124595.886">31110 707 4305 0 0,'-32'13'1818'0'0,"-43"37"117"0"0,75-48-1890 0 0,1-1 0 0 0,0 1 0 0 0,-1-1 0 0 0,1 1 0 0 0,0-1 0 0 0,0 0 0 0 0,0 1 0 0 0,0-1 0 0 0,0 0 0 0 0,0 0 0 0 0,1 1 0 0 0,-1-1 0 0 0,0 0 0 0 0,1 0 0 0 0,-1 0 0 0 0,1 0 0 0 0,-1-1 0 0 0,0 1 0 0 0,1 0 0 0 0,0-1 0 0 0,-1 1 0 0 0,1-1 0 0 0,-1 1 0 0 0,1-1 0 0 0,0 0 0 0 0,-1 0 0 0 0,1 1 0 0 0,0-1 0 0 0,-1 0 0 0 0,1-1 0 0 0,0 1 0 0 0,-1 0 0 0 0,1 0 0 0 0,0-1 0 0 0,-1 1 0 0 0,1-1 0 0 0,-1 1 0 0 0,1-1 0 0 0,0 0 0 0 0,-1 0 0 0 0,0 0 0 0 0,1 0 0 0 0,-1 0 0 0 0,1 0-45 0 0,42-6 56 0 0,37-47 108 0 0,-68 40-153 0 0,6-7 20 0 0,0-2 0 0 0,-2 0 1 0 0,-1-1-1 0 0,-1 0 0 0 0,-1-1 1 0 0,1-6-32 0 0,-7 17 17 0 0,1-3 0 0 0,-1-1 0 0 0,-1 1 0 0 0,0-1 0 0 0,-1-1 0 0 0,-1 1-1 0 0,-1-1 1 0 0,0 0 0 0 0,-2 0 0 0 0,0 0 0 0 0,-1-1 0 0 0,-1 1 0 0 0,-1 0-1 0 0,0 0 1 0 0,-2 0 0 0 0,0 0 0 0 0,-1 0 0 0 0,-4-10-17 0 0,7 26-7 0 0,-1 0 1 0 0,1 0-1 0 0,-1 0 0 0 0,0 0 1 0 0,0 1-1 0 0,0-1 0 0 0,0 0 1 0 0,-1 1-1 0 0,1 0 0 0 0,-1-1 1 0 0,1 1-1 0 0,-1 0 0 0 0,0 0 1 0 0,0 1-1 0 0,0-1 0 0 0,0 1 1 0 0,0-1-1 0 0,0 1 0 0 0,0 0 0 0 0,0 0 1 0 0,-1 0-1 0 0,1 1 0 0 0,0-1 1 0 0,0 1-1 0 0,-1 0 0 0 0,1-1 1 0 0,-1 2-1 0 0,1-1 0 0 0,0 0 1 0 0,-1 1-1 0 0,1-1 0 0 0,0 1 1 0 0,-2 1 6 0 0,-4 0-20 0 0,0 0 1 0 0,0 1 0 0 0,0 0 0 0 0,1 0-1 0 0,-1 1 1 0 0,1 0 0 0 0,0 1 0 0 0,0 0-1 0 0,1 0 1 0 0,-1 0 0 0 0,-5 7 19 0 0,0 6-11 0 0,0 0-1 0 0,1 1 1 0 0,1 1 0 0 0,1 0-1 0 0,1 0 1 0 0,1 1 0 0 0,0 0 0 0 0,2 0-1 0 0,0 1 1 0 0,2 0 0 0 0,-2 17 11 0 0,-5 13-15 0 0,-7 23 3 0 0,4 1 1 0 0,3 0-1 0 0,4 0 0 0 0,3 1 0 0 0,3 14 12 0 0,3-62 6 0 0,2 19 31 0 0,-2 0 0 0 0,-2-1-1 0 0,-3 1 1 0 0,-1 0 0 0 0,-6 23-37 0 0,1 6-2087 0 0,9-76 1053 0 0,0-1 373 0 0,0 0-386 0 0,0 0-300 0 0</inkml:trace>
  <inkml:trace contextRef="#ctx0" brushRef="#br0" timeOffset="124844.642">31613 637 8186 0 0,'56'-2'3811'0'0,"-43"7"-3828"0"0,15 6-47 0 0,2 0 0 0 0,-1-2 0 0 0,1-1 1 0 0,1-1-1 0 0,-1-2 0 0 0,1-1 0 0 0,0-2 0 0 0,7 0 64 0 0,-26-6-519 0 0,-9 1-4834 0 0,-3 3 4005 0 0</inkml:trace>
  <inkml:trace contextRef="#ctx0" brushRef="#br0" timeOffset="125080.501">31771 855 8474 0 0,'-59'-7'4465'0'0,"64"13"-4483"0"0,3 2 11 0 0,1 0 0 0 0,0-1 0 0 0,1 0 0 0 0,0-1 0 0 0,0 0 0 0 0,0 0-1 0 0,1-1 1 0 0,-1-1 0 0 0,1 1 0 0 0,1-2 0 0 0,1 1 7 0 0,4 1-36 0 0,-1-2 0 0 0,0 0-1 0 0,1 0 1 0 0,0-2 0 0 0,-1 0 0 0 0,1-1 0 0 0,0 0 0 0 0,0-2 0 0 0,-1 0 0 0 0,1-1 0 0 0,-1 0 0 0 0,0-1-1 0 0,0-1 1 0 0,0-1 0 0 0,10-4 36 0 0,88-51-3853 0 0,-89 44 2631 0 0</inkml:trace>
  <inkml:trace contextRef="#ctx0" brushRef="#br0" timeOffset="125373.715">32577 836 6049 0 0,'-45'63'4450'0'0,"40"-55"-4305"0"0,1 0 1 0 0,0 1-1 0 0,0-1 0 0 0,1 1 1 0 0,0-1-1 0 0,0 1 1 0 0,1 0-1 0 0,0 0 1 0 0,1 0-1 0 0,0 0 1 0 0,0 8-146 0 0,3-15 8 0 0,0 0 1 0 0,0-1-1 0 0,-1 0 1 0 0,1 1 0 0 0,0-1-1 0 0,0 0 1 0 0,0 0 0 0 0,1 0-1 0 0,-1 0 1 0 0,0 0-1 0 0,0-1 1 0 0,0 1 0 0 0,1-1-1 0 0,-1 1 1 0 0,0-1-1 0 0,1 0 1 0 0,-1 0 0 0 0,0 0-1 0 0,1 0 1 0 0,-1 0-1 0 0,0-1 1 0 0,1 1 0 0 0,-1-1-1 0 0,0 1 1 0 0,0-1 0 0 0,1 0-1 0 0,-1 0 1 0 0,0 0-1 0 0,0 0 1 0 0,0 0 0 0 0,0 0-1 0 0,0-1 1 0 0,0 1-1 0 0,-1-1 1 0 0,1 1 0 0 0,0-1-1 0 0,0-1-8 0 0,16-12-57 0 0,-1-1 0 0 0,0 0-1 0 0,-1-1 1 0 0,-1-1-1 0 0,-1-1 1 0 0,0 0 0 0 0,-2-1-1 0 0,0 0 1 0 0,-1-1-1 0 0,-1 0 1 0 0,-1-1 0 0 0,-1 0-1 0 0,-1 0 1 0 0,-1-1-1 0 0,-1 0 1 0 0,-1 0-1 0 0,-1 0 1 0 0,-1 0 0 0 0,-1-1-1 0 0,-1 1 1 0 0,-1-1-1 0 0,-1 1 1 0 0,-1 0 0 0 0,-3-10 57 0 0,-35-88 913 0 0,40 117-872 0 0,-1 1 0 0 0,-1-1 0 0 0,1 1 0 0 0,0 0 0 0 0,-1 0 0 0 0,1 0-1 0 0,-1 0 1 0 0,0 0 0 0 0,0 1 0 0 0,0 0 0 0 0,-1-1 0 0 0,1 1-1 0 0,0 0 1 0 0,-1 0 0 0 0,1 1 0 0 0,-1-1 0 0 0,0 1 0 0 0,0 0 0 0 0,1 0-1 0 0,-1 0 1 0 0,0 0 0 0 0,0 0 0 0 0,0 1 0 0 0,0 0 0 0 0,0 0-1 0 0,0 0 1 0 0,0 0 0 0 0,0 1 0 0 0,0 0 0 0 0,-1 0-41 0 0,-3 3 24 0 0,-1 1 0 0 0,1 0 1 0 0,0 0-1 0 0,0 0 0 0 0,1 1 0 0 0,0 1 1 0 0,0-1-1 0 0,0 1 0 0 0,1 0 1 0 0,0 1-1 0 0,0 0 0 0 0,-3 6-24 0 0,3-5 4 0 0,-87 178 29 0 0,87-175-64 0 0,1 1 0 0 0,0-1-1 0 0,2 1 1 0 0,-1 0 0 0 0,1 1 0 0 0,1-1 0 0 0,0 1-1 0 0,1-1 1 0 0,1 1 0 0 0,0-1 0 0 0,1 1 0 0 0,0-1-1 0 0,1 1 1 0 0,0-1 0 0 0,1 0 0 0 0,1 0 0 0 0,0 0-1 0 0,4 8 32 0 0,-5-17-274 0 0,0 0 1 0 0,0 0-1 0 0,0 0 0 0 0,0-1 0 0 0,1 1 0 0 0,-1-1 0 0 0,1 0 0 0 0,0 0 0 0 0,0 0 0 0 0,0-1 0 0 0,0 1 0 0 0,1-1 0 0 0,-1 0 0 0 0,1 0 0 0 0,-1-1 0 0 0,1 1 0 0 0,4 0 274 0 0,17 5-1647 0 0</inkml:trace>
  <inkml:trace contextRef="#ctx0" brushRef="#br0" timeOffset="125654.95">32846 994 5953 0 0,'0'12'3145'0'0,"0"1"-1689"0"0,-5-1-912 0 0,-4 0 497 0 0,1 1-513 0 0,-1-1-144 0 0,4-2-96 0 0,0 2-104 0 0,4-4-64 0 0,-1-3-168 0 0,2-5-168 0 0,0 0-208 0 0,0 0-320 0 0,0-2 544 0 0,49-16-401 0 0,-26 1-207 0 0</inkml:trace>
  <inkml:trace contextRef="#ctx0" brushRef="#br0" timeOffset="125933.495">33156 464 10442 0 0,'-35'-26'5621'0'0,"33"25"-5625"0"0,1-1-1 0 0,-1 1 1 0 0,1-1 0 0 0,0 1-1 0 0,0-1 1 0 0,0 0 0 0 0,0 1-1 0 0,0-1 1 0 0,0 0 0 0 0,0 0-1 0 0,1 0 1 0 0,-1 0-1 0 0,1 1 1 0 0,-1-1 0 0 0,1 0-1 0 0,0 0 1 0 0,-1 0 0 0 0,1 0-1 0 0,0 0 1 0 0,0 0 0 0 0,1 0-1 0 0,-1 0 1 0 0,0 0 0 0 0,1 0-1 0 0,-1 0 1 0 0,1 0 0 0 0,-1 0-1 0 0,1 0 1 0 0,0 1-1 0 0,0-1 1 0 0,0 0 0 0 0,0 0-1 0 0,1-1 5 0 0,158-74-1827 0 0,-128 62 1511 0 0,97-25-321 0 0,-126 42 637 0 0,0 0 1 0 0,0 1 0 0 0,-1 0-1 0 0,1 0 1 0 0,-1-1-1 0 0,1 1 1 0 0,-1 1 0 0 0,0-1-1 0 0,0 0 1 0 0,-1 0 0 0 0,1 1-1 0 0,-1-1 1 0 0,1 1-1 0 0,-1 0 1 0 0,0-1 0 0 0,0 1-1 0 0,-1 0 1 0 0,1-1-1 0 0,-1 1 1 0 0,0 0 0 0 0,0 0-1 0 0,0-1 1 0 0,0 1 0 0 0,-1 0-1 0 0,0 0 1 0 0,0 3-1 0 0,1 11 2 0 0,7 76 33 0 0,-4 0-1 0 0,-5 1 1 0 0,-3-1-1 0 0,-7 14-34 0 0,-48 64-1707 0 0,57-152-1226 0 0,3-19 1472 0 0</inkml:trace>
  <inkml:trace contextRef="#ctx0" brushRef="#br0" timeOffset="126118.663">33337 756 9026 0 0,'-22'-11'4059'0'0,"-10"-18"-2265"0"0,40 28-1881 0 0,139 17-5 0 0,-24-15 46 0 0,-104-1 194 0 0,-13 0-1851 0 0,0 0-3374 0 0,-6 0 3064 0 0</inkml:trace>
  <inkml:trace contextRef="#ctx0" brushRef="#br0" timeOffset="126971.427">30942 191 5417 0 0,'-18'-26'1598'0'0,"-118"-138"1987"0"0,132 168-3764 0 0,38 144-34 0 0,-35 13 235 0 0,-6 1 0 0 0,-25 131-22 0 0,5-53 65 0 0,-6 171 459 0 0,33-408-515 0 0,0 0 0 0 0,1 0 0 0 0,-1 0-1 0 0,1 0 1 0 0,0 0 0 0 0,0 0 0 0 0,0 0 0 0 0,0 0 0 0 0,1 0 0 0 0,-1 0-1 0 0,1 0 1 0 0,-1-1 0 0 0,1 1 0 0 0,0-1 0 0 0,0 1 0 0 0,0-1 0 0 0,1 0-1 0 0,-1 1 1 0 0,0-1 0 0 0,1 0 0 0 0,-1-1 0 0 0,1 1 0 0 0,0 0 0 0 0,0-1 0 0 0,0 0-1 0 0,0 1 1 0 0,0-1 0 0 0,0 0 0 0 0,0-1 0 0 0,1 1-9 0 0,102 7 31 0 0,-100-8-24 0 0,356 1-191 0 0,119 25 184 0 0,116 0 307 0 0,298-35-307 0 0,-474 25 861 0 0,-416-16-843 0 0,1 0 0 0 0,-1-1 0 0 0,1 0-1 0 0,-1 0 1 0 0,1-1 0 0 0,-1 0 0 0 0,0 0 0 0 0,0 0-1 0 0,0 0 1 0 0,0-1 0 0 0,0 1 0 0 0,-1-1 0 0 0,1-1-1 0 0,-1 1 1 0 0,0-1 0 0 0,0 1 0 0 0,0-1 0 0 0,0 0-1 0 0,0-1 1 0 0,-1 1 0 0 0,0-1 0 0 0,0 1 0 0 0,0-1-1 0 0,-1 0 1 0 0,0 0 0 0 0,1 0 0 0 0,-2 0 0 0 0,1-1-1 0 0,-1 1 1 0 0,1 0 0 0 0,-2-1 0 0 0,1 1-1 0 0,0-1 1 0 0,-1 1 0 0 0,0-3-18 0 0,-2-205 161 0 0,8-529-139 0 0,-4 471-3570 0 0,-2 251 2307 0 0</inkml:trace>
  <inkml:trace contextRef="#ctx0" brushRef="#br0" timeOffset="137468.677">3859 11736 6977 0 0,'-36'-20'3046'0'0,"33"21"-3047"0"0,0-1 1 0 0,0 1-1 0 0,0-1 1 0 0,0 1-1 0 0,0 0 1 0 0,0 0-1 0 0,0 0 1 0 0,0 1-1 0 0,0-1 1 0 0,1 1 0 0 0,-1-1-1 0 0,0 1 1 0 0,1 0-1 0 0,0 0 1 0 0,-1 0-1 0 0,1 1 1 0 0,0-1-1 0 0,0 0 1 0 0,0 1-1 0 0,0-1 1 0 0,1 1-1 0 0,-1 0 1 0 0,1 0-1 0 0,-1-1 1 0 0,1 1-1 0 0,0 0 1 0 0,0 0-1 0 0,0 0 1 0 0,1 1 0 0 0,-14 72 6 0 0,4 1 1 0 0,3-1-1 0 0,4 1 1 0 0,3 1-1 0 0,4 7-6 0 0,-4-46 12 0 0,2 15 12 0 0,0 102 123 0 0,7 0 1 0 0,23 118-148 0 0,-24-232 685 0 0,10-251-525 0 0,14-443-72 0 0,-13 315-44 0 0,-20 337-46 0 0,1 0-1 0 0,0-1 0 0 0,0 1 1 0 0,0-1-1 0 0,0 1 1 0 0,0-1-1 0 0,0 1 0 0 0,0-1 1 0 0,-1 1-1 0 0,2-1 1 0 0,-1 1-1 0 0,0-1 1 0 0,0 1-1 0 0,0 0 0 0 0,0-1 1 0 0,0 1-1 0 0,0-1 1 0 0,0 1-1 0 0,1-1 1 0 0,-1 1-1 0 0,0-1 0 0 0,0 1 1 0 0,0 0-1 0 0,1-1 1 0 0,-1 1-1 0 0,0-1 1 0 0,1 1-1 0 0,-1 0 0 0 0,0 0 1 0 0,1-1-1 0 0,-1 1 1 0 0,1 0-1 0 0,-1-1 1 0 0,0 1-1 0 0,1 0 0 0 0,-1 0 1 0 0,1 0-1 0 0,-1-1 1 0 0,1 1-1 0 0,-1 0 1 0 0,1 0-1 0 0,-1 0 0 0 0,0 0 1 0 0,1 0-1 0 0,-1 0 1 0 0,1 0-1 0 0,-1 0 0 0 0,1 0 1 0 0,-1 0-1 0 0,1 0 1 0 0,-1 0-1 0 0,1 0 1 0 0,-1 1-1 0 0,1-1 0 0 0,-1 0 1 0 0,0 0-1 0 0,1 0 1 0 0,-1 1-1 0 0,1-1 1 0 0,-1 0-1 0 0,0 1 0 0 0,1-1 1 0 0,-1 0-1 0 0,0 0 1 0 0,1 1-1 0 0,-1-1 3 0 0,27 29-116 0 0,-21-21 115 0 0,21 25 19 0 0,-2 2 0 0 0,-2 0-1 0 0,-1 2 1 0 0,16 35-18 0 0,-8-15 29 0 0,30 54 27 0 0,-11-16 19 0 0,4-2 0 0 0,4-3-1 0 0,33 36-74 0 0,-11-28 144 0 0,5-4 1 0 0,95 82-145 0 0,-172-168 12 0 0,0-1 0 0 0,1-1 0 0 0,0 1 0 0 0,0-1 0 0 0,1 0 1 0 0,-1-1-1 0 0,1 0 0 0 0,0-1 0 0 0,1 0 0 0 0,-1 0 0 0 0,1-1 1 0 0,0 0-1 0 0,0 0 0 0 0,0-1 0 0 0,0-1 0 0 0,1 1-12 0 0,-8-4 18 0 0,1-1-1 0 0,-1 1 1 0 0,0 0-1 0 0,0-1 1 0 0,0 0 0 0 0,0 1-1 0 0,-1-1 1 0 0,1 0-1 0 0,-1-1 1 0 0,1 1-1 0 0,-1 0 1 0 0,0-1 0 0 0,0 1-1 0 0,-1-1 1 0 0,1 0-1 0 0,-1 1 1 0 0,0-1-1 0 0,0 0 1 0 0,0 0 0 0 0,0 0-1 0 0,-1 0 1 0 0,1 0-1 0 0,-1 0 1 0 0,0 0-1 0 0,0 0 1 0 0,-1 0-1 0 0,1 0 1 0 0,-1 0 0 0 0,0 1-1 0 0,-1-3-17 0 0,2 2 16 0 0,-66-556 1386 0 0,-11-35-990 0 0,60 364-375 0 0,17 132-5011 0 0,3 109 3632 0 0,26 64-630 0 0,-18-47 606 0 0</inkml:trace>
  <inkml:trace contextRef="#ctx0" brushRef="#br0" timeOffset="137963.807">5225 13380 5097 0 0,'24'8'2661'0'0,"-15"-26"-1947"0"0,-7 16-713 0 0,9-8 42 0 0,-1 0 0 0 0,-1-1 0 0 0,0-1 0 0 0,0 0 1 0 0,-1 0-1 0 0,-1 0 0 0 0,0-1 0 0 0,6-13-43 0 0,-4-8 45 0 0,-1 1-1 0 0,-2-1 1 0 0,-1 0 0 0 0,-1 0 0 0 0,-2-1-1 0 0,-2 1 1 0 0,-1-1 0 0 0,-2 1 0 0 0,-6-33-45 0 0,8 57 26 0 0,-1 0 0 0 0,-1 0 1 0 0,1 0-1 0 0,-1 1 0 0 0,-1-1 1 0 0,0 1-1 0 0,-1 0 0 0 0,1 0 1 0 0,-2 0-1 0 0,1 0 0 0 0,-1 1 1 0 0,0 0-1 0 0,-1 0 0 0 0,0 1 1 0 0,0-1-1 0 0,-2 1-26 0 0,3 6 34 0 0,1 0-1 0 0,-1 0 1 0 0,0 1 0 0 0,0-1-1 0 0,0 1 1 0 0,0 1 0 0 0,1-1-1 0 0,-1 1 1 0 0,0 0 0 0 0,0 1-1 0 0,1-1 1 0 0,-1 1 0 0 0,1 0-1 0 0,-1 0 1 0 0,1 1 0 0 0,0 0 0 0 0,0 0-1 0 0,0 0 1 0 0,0 0 0 0 0,1 1-1 0 0,-1 0 1 0 0,1 0 0 0 0,0 0-1 0 0,0 0 1 0 0,1 1 0 0 0,-1 0-1 0 0,1-1 1 0 0,-3 6-34 0 0,-12 16 52 0 0,1 1 0 0 0,2 1 0 0 0,1 0 0 0 0,0 1 1 0 0,3 1-1 0 0,0 0 0 0 0,2 0 0 0 0,1 1 0 0 0,2 0 0 0 0,0 1 0 0 0,3-1 0 0 0,0 5-52 0 0,3-29-22 0 0,-1 0 0 0 0,1 0 0 0 0,1 0-1 0 0,-1 0 1 0 0,1 0 0 0 0,0 0 0 0 0,1 0-1 0 0,0 0 1 0 0,0 0 0 0 0,0 0-1 0 0,1-1 1 0 0,0 1 0 0 0,0-1 0 0 0,1 0-1 0 0,0 0 1 0 0,0 0 0 0 0,0 0 0 0 0,1-1-1 0 0,0 0 1 0 0,0 0 0 0 0,0 0 0 0 0,0 0-1 0 0,1-1 1 0 0,0 0 0 0 0,0 0 0 0 0,0 0-1 0 0,0-1 1 0 0,1 0 0 0 0,-1 0-1 0 0,1-1 1 0 0,0 0 0 0 0,0 0 0 0 0,0 0-1 0 0,0-1 1 0 0,0 0 0 0 0,6 0 22 0 0,109 6-4037 0 0,-87-5 2306 0 0</inkml:trace>
  <inkml:trace contextRef="#ctx0" brushRef="#br0" timeOffset="138506.188">6773 12072 3713 0 0,'3'152'5006'0'0,"-8"-70"-4535"0"0,18 177 57 0 0,11 1-1 0 0,27 88-527 0 0,-50-343 5 0 0,88 526 182 0 0,-81-484-286 0 0,6 75-2787 0 0,-20-182-377 0 0,3 33 2267 0 0</inkml:trace>
  <inkml:trace contextRef="#ctx0" brushRef="#br0" timeOffset="138801.627">6863 12580 2537 0 0,'0'-48'1307'0'0,"16"-165"2237"0"0,38 80-1803 0 0,-53 130-1730 0 0,1 0 1 0 0,0 0-1 0 0,0 0 0 0 0,0 0 1 0 0,1 0-1 0 0,-1 1 0 0 0,1-1 1 0 0,-1 1-1 0 0,1 0 1 0 0,0-1-1 0 0,0 1 0 0 0,0 1 1 0 0,0-1-1 0 0,0 0 0 0 0,0 1 1 0 0,1-1-1 0 0,-1 1 0 0 0,0 0 1 0 0,1 0-1 0 0,-1 0 1 0 0,1 1-1 0 0,-1-1 0 0 0,1 1 1 0 0,0 0-1 0 0,-1 0 0 0 0,1 0 1 0 0,-1 1-1 0 0,1-1 0 0 0,-1 1 1 0 0,1 0-1 0 0,-1-1 1 0 0,1 2-1 0 0,-1-1 0 0 0,0 0 1 0 0,1 1-1 0 0,-1-1 0 0 0,0 1 1 0 0,0 0-12 0 0,17 14 18 0 0,-1 0 0 0 0,-1 1 1 0 0,-1 1-1 0 0,-1 1 0 0 0,0 0 1 0 0,-1 1-1 0 0,-1 1 0 0 0,-1 0 0 0 0,-1 1 1 0 0,-1 0-1 0 0,-1 1-18 0 0,-4-14 13 0 0,0 0 1 0 0,0 1-1 0 0,-1 0 0 0 0,-1 0 0 0 0,0 0 0 0 0,0 1 1 0 0,-1-1-1 0 0,0 1 0 0 0,-1 0 0 0 0,0 0 1 0 0,-1 0-1 0 0,0 0 0 0 0,-1 0 0 0 0,0 0 0 0 0,0 0 1 0 0,-1 0-1 0 0,-1 0 0 0 0,0 0 0 0 0,-1 0 0 0 0,0 0 1 0 0,0-1-1 0 0,-1 0 0 0 0,-4 9-13 0 0,-11 3 32 0 0,0-1 0 0 0,-1-1-1 0 0,-1-1 1 0 0,-1-1 0 0 0,0-1-1 0 0,-2-1 1 0 0,1-1 0 0 0,-23 10-32 0 0,-85 61 164 0 0,70-30-403 0 0,61-55-2218 0 0,6-3 1662 0 0</inkml:trace>
  <inkml:trace contextRef="#ctx0" brushRef="#br0" timeOffset="139579.553">7284 12847 2304 0 0,'166'13'4176'0'0,"-155"-13"-4059"0"0,-1 0-1 0 0,1 0 0 0 0,-1-1 1 0 0,0 0-1 0 0,1-1 1 0 0,-1 0-1 0 0,0-1 1 0 0,0 0-1 0 0,0 0 1 0 0,0-1-1 0 0,0 0 0 0 0,-1-1 1 0 0,0 0-1 0 0,0-1 1 0 0,0 0-1 0 0,-1 0 1 0 0,0-1-1 0 0,0 0 1 0 0,0 0-1 0 0,-1-1 0 0 0,0 0 1 0 0,0-1-117 0 0,12-10 23 0 0,-1-1-1 0 0,-1 0 1 0 0,-1-1 0 0 0,-1-1-1 0 0,-1 0 1 0 0,0-1 0 0 0,-2-1-1 0 0,-1 0 1 0 0,-1-1 0 0 0,-1 0-1 0 0,-1 0 1 0 0,-1-1 0 0 0,-1 0-1 0 0,-1 0 1 0 0,-2 0 0 0 0,-1-1-1 0 0,-1 0-22 0 0,-34-110-14 0 0,32 134 22 0 0,-1 0 1 0 0,1 0 0 0 0,-1 0-1 0 0,0 0 1 0 0,0 1 0 0 0,0-1-1 0 0,-1 1 1 0 0,1-1 0 0 0,-1 1-1 0 0,1 0 1 0 0,-1 0 0 0 0,0 0-1 0 0,0 0 1 0 0,1 1 0 0 0,-1-1-1 0 0,-1 1 1 0 0,1 0 0 0 0,0 0-1 0 0,0 0 1 0 0,0 0 0 0 0,0 0-1 0 0,-1 1 1 0 0,1-1 0 0 0,0 1-1 0 0,-1 0 1 0 0,1 0 0 0 0,0 0-1 0 0,-1 0 1 0 0,1 1 0 0 0,0-1-1 0 0,-1 1 1 0 0,1 0 0 0 0,0 0-1 0 0,0 0 1 0 0,0 1 0 0 0,0-1-1 0 0,0 1 1 0 0,0-1 0 0 0,0 1-1 0 0,0 1-8 0 0,-23 15 186 0 0,0 1 0 0 0,2 1 0 0 0,0 1 0 0 0,1 2 0 0 0,1 0-1 0 0,2 1 1 0 0,-13 19-186 0 0,15-21 106 0 0,2-6-74 0 0,1 0-1 0 0,1 1 0 0 0,0 0 1 0 0,1 1-1 0 0,1 1 0 0 0,1 0 0 0 0,0 0 1 0 0,2 1-1 0 0,0 0 0 0 0,1 1 1 0 0,1 0-1 0 0,1 1 0 0 0,1-1 1 0 0,1 1-1 0 0,1 0 0 0 0,1 0 0 0 0,0 11-30 0 0,3-28-4 0 0,1 0 1 0 0,-1 0 0 0 0,1 0-1 0 0,0 0 1 0 0,0-1 0 0 0,1 1 0 0 0,-1-1-1 0 0,1 1 1 0 0,0-1 0 0 0,0 0-1 0 0,0 0 1 0 0,1 0 0 0 0,-1 0 0 0 0,1-1-1 0 0,0 1 1 0 0,0-1 0 0 0,1 0-1 0 0,-1-1 1 0 0,0 1 0 0 0,1-1 0 0 0,0 1-1 0 0,-1-1 1 0 0,1-1 0 0 0,0 1-1 0 0,0-1 1 0 0,0 1 0 0 0,0-2 0 0 0,6 2 2 0 0,147-4-302 0 0,-104-6 268 0 0,-42 8 39 0 0,0-1 0 0 0,-1-1 0 0 0,1 1 0 0 0,-1-2 0 0 0,1 0 0 0 0,-1 0 0 0 0,0-1 0 0 0,0 0 0 0 0,0-1 0 0 0,-1-1 0 0 0,1 1 0 0 0,-1-1 0 0 0,-1-1 0 0 0,9-7-5 0 0,250-269 9 0 0,-261 275-5 0 0,0 1 0 0 0,0 0-1 0 0,0 0 1 0 0,1 1 0 0 0,0 0-1 0 0,0 0 1 0 0,1 1-1 0 0,-1 0 1 0 0,1 0 0 0 0,1 1-1 0 0,-1 0 1 0 0,0 1 0 0 0,1 0-1 0 0,0 0 1 0 0,-1 1 0 0 0,1 1-1 0 0,0-1 1 0 0,8 1-4 0 0,-14 4 2 0 0,1-1-1 0 0,0 1 1 0 0,-1 0 0 0 0,1 0 0 0 0,-1 1 0 0 0,0 0 0 0 0,0-1-1 0 0,0 1 1 0 0,-1 0 0 0 0,1 1 0 0 0,-1-1 0 0 0,0 1 0 0 0,0-1-1 0 0,-1 1 1 0 0,1 0 0 0 0,-1 0 0 0 0,0 0 0 0 0,-1 0 0 0 0,1 1 0 0 0,-1-1-1 0 0,0 0 1 0 0,0 1 0 0 0,-1-1 0 0 0,1 4-2 0 0,1 1 2 0 0,10 40 9 0 0,-8-23 2 0 0,2 1 0 0 0,2-1 1 0 0,0 0-1 0 0,1 0 0 0 0,2-1 0 0 0,1-1 0 0 0,1 0 1 0 0,1 0-1 0 0,2 1-13 0 0,-13-23-12 0 0,-1 0 0 0 0,1-1 1 0 0,0 1-1 0 0,0-1 0 0 0,0 0 0 0 0,0 0 0 0 0,0 0 1 0 0,0 0-1 0 0,0 0 0 0 0,1-1 0 0 0,-1 0 1 0 0,1 1-1 0 0,-1-1 0 0 0,1 0 0 0 0,0-1 1 0 0,-1 1-1 0 0,1-1 0 0 0,0 0 0 0 0,-1 1 1 0 0,1-2-1 0 0,0 1 0 0 0,-1 0 0 0 0,1-1 1 0 0,0 0-1 0 0,-1 1 0 0 0,1-2 0 0 0,-1 1 0 0 0,1 0 1 0 0,-1-1-1 0 0,1 1 0 0 0,-1-1 0 0 0,0 0 1 0 0,0 0-1 0 0,0 0 12 0 0,98-86-1925 0 0,-71 42 1648 0 0,-3-1-1 0 0,-2-2 0 0 0,-1-1 1 0 0,-3-1-1 0 0,-3 0 0 0 0,-1-2 0 0 0,-3 0 1 0 0,-2 0-1 0 0,-3-1 0 0 0,-2-1 1 0 0,0-46 277 0 0,5 13 282 0 0,29-263 3605 0 0,-44 328-3236 0 0,-3 49-424 0 0,36 429 214 0 0,-26-397-408 0 0,2-1 0 0 0,3 0 0 0 0,2 0 0 0 0,3-1 0 0 0,2-1 0 0 0,3 0 0 0 0,2-2 0 0 0,16 31-33 0 0,63 66-868 0 0,-100-150 805 0 0,0 1 1 0 0,1-1-1 0 0,-1 0 1 0 0,0 1-1 0 0,1-1 0 0 0,-1 1 1 0 0,0-1-1 0 0,1 0 1 0 0,-1 1-1 0 0,0-1 0 0 0,1 0 1 0 0,-1 1-1 0 0,1-1 1 0 0,-1 0-1 0 0,1 0 1 0 0,-1 1-1 0 0,1-1 0 0 0,-1 0 1 0 0,1 0-1 0 0,-1 0 1 0 0,1 0-1 0 0,-1 0 0 0 0,1 0 1 0 0,-1 0-1 0 0,1 0 1 0 0,-1 0-1 0 0,1 0 0 0 0,-1 0 1 0 0,1 0-1 0 0,-1 0 1 0 0,1 0-1 0 0,-1 0 0 0 0,1 0 1 0 0,-1 0-1 0 0,1-1 1 0 0,-1 1-1 0 0,0 0 0 0 0,1 0 1 0 0,-1-1-1 0 0,1 1 1 0 0,-1 0-1 0 0,1-1 0 0 0,-1 1 1 0 0,0 0-1 0 0,1-1 1 0 0,-1 1-1 0 0,0-1 0 0 0,1 1 1 0 0,-1 0-1 0 0,0-1 1 0 0,0 1-1 0 0,0-1 0 0 0,1 1 1 0 0,-1-1-1 0 0,0 1 1 0 0,0-1-1 0 0,0 1 0 0 0,0-1 1 0 0,0 1-1 0 0,0-1 1 0 0,0 1-1 0 0,0-1 1 0 0,0 0 62 0 0,5-11-1501 0 0</inkml:trace>
  <inkml:trace contextRef="#ctx0" brushRef="#br0" timeOffset="139842.767">8624 12154 7506 0 0,'-9'-68'4299'0'0,"11"63"-4272"0"0,0-1 0 0 0,0 1 0 0 0,1 0 1 0 0,-1 0-1 0 0,1 0 0 0 0,0 0 0 0 0,1 0 0 0 0,-1 1 1 0 0,1 0-1 0 0,0-1 0 0 0,0 1 0 0 0,0 1 0 0 0,0-1 1 0 0,1 0-1 0 0,0 1 0 0 0,-1 0 0 0 0,1 0 0 0 0,1 1 1 0 0,-1-1-1 0 0,0 1 0 0 0,0 0 0 0 0,1 1 0 0 0,-1-1 1 0 0,1 1-1 0 0,0 0 0 0 0,1 0-27 0 0,15-1-6 0 0,-1 0 0 0 0,1 2 1 0 0,-1 1-1 0 0,1 0 0 0 0,-1 1 0 0 0,0 2 0 0 0,0 0 0 0 0,0 1 1 0 0,0 1-1 0 0,-1 1 0 0 0,19 9 6 0 0,-16-3-1 0 0,-1 2-1 0 0,0 0 1 0 0,-1 1 0 0 0,-1 1-1 0 0,0 0 1 0 0,-2 2 0 0 0,0 1-1 0 0,-1 0 1 0 0,-1 1 0 0 0,0 0-1 0 0,-2 2 1 0 0,-1-1 0 0 0,0 2-1 0 0,-2 0 1 0 0,-1 0 0 0 0,1 6 1 0 0,5 7-148 0 0,-6-11 155 0 0,1 0 1 0 0,2-1-1 0 0,0 0 1 0 0,2-1-1 0 0,0-1 1 0 0,19 21-8 0 0,-27-36-286 0 0,1-1 0 0 0,0 0 0 0 0,1 0 1 0 0,0-1-1 0 0,0 0 0 0 0,0 0 0 0 0,0-1 0 0 0,1-1 1 0 0,0 1-1 0 0,0-2 0 0 0,1 1 0 0 0,-1-1 1 0 0,1-1 285 0 0,18 4-1018 0 0,0-5-284 0 0</inkml:trace>
  <inkml:trace contextRef="#ctx0" brushRef="#br0" timeOffset="140446.911">9931 12256 6161 0 0,'-72'1'4806'0'0,"-2"76"-3868"0"0,62-61-911 0 0,1 0 0 0 0,1 1 0 0 0,0 0-1 0 0,1 1 1 0 0,1 0 0 0 0,1 1 0 0 0,0-1 0 0 0,2 1-1 0 0,0 1 1 0 0,1-1 0 0 0,1 1 0 0 0,0-1 0 0 0,2 1-1 0 0,0 0 1 0 0,2 0 0 0 0,0 0 0 0 0,1-1 0 0 0,1 1 0 0 0,0-1-1 0 0,6 14-26 0 0,-7-25 4 0 0,1 0 0 0 0,0-1-1 0 0,0 1 1 0 0,1-1 0 0 0,0 0-1 0 0,1 0 1 0 0,-1 0 0 0 0,1 0 0 0 0,1-1-1 0 0,-1 0 1 0 0,1 0 0 0 0,0 0-1 0 0,0-1 1 0 0,1 0 0 0 0,0 0-1 0 0,0 0 1 0 0,0-1 0 0 0,0 0-1 0 0,1-1 1 0 0,-1 1 0 0 0,1-2-1 0 0,0 1 1 0 0,0-1 0 0 0,0 0 0 0 0,0 0-1 0 0,0-1 1 0 0,1-1 0 0 0,-1 1-1 0 0,0-1 1 0 0,1 0-4 0 0,14-8 7 0 0,0-2-1 0 0,-1 0 1 0 0,0-1 0 0 0,-1-1-1 0 0,0-1 1 0 0,-1 0 0 0 0,0-2-1 0 0,-2 0 1 0 0,1-2 0 0 0,-2 0-1 0 0,0-1 1 0 0,-2 0 0 0 0,6-9-7 0 0,164-217 46 0 0,-147 176-33 0 0,-4-2-1 0 0,-2-1 0 0 0,-4-2 0 0 0,-3-1 0 0 0,-3 0 1 0 0,4-37-13 0 0,-21 89 8 0 0,-2 13 4 0 0,-1 0 0 0 0,1-1 0 0 0,-1 1 0 0 0,-1-1 1 0 0,0 0-1 0 0,0 0 0 0 0,-1 1 0 0 0,0-1 0 0 0,-1 0 0 0 0,0 0 0 0 0,-1 1 0 0 0,1-1 0 0 0,-4-6-12 0 0,3 15 0 0 0,1 0 0 0 0,-1-1 1 0 0,0 1-1 0 0,0 0 0 0 0,-1 1 0 0 0,1-1 0 0 0,0 0 1 0 0,0 1-1 0 0,0-1 0 0 0,0 1 0 0 0,0 0 0 0 0,-1-1 1 0 0,1 1-1 0 0,0 0 0 0 0,0 0 0 0 0,-1 1 0 0 0,1-1 1 0 0,0 0-1 0 0,0 1 0 0 0,0-1 0 0 0,0 1 0 0 0,-1 0 0 0 0,1 0 1 0 0,0 0-1 0 0,0 0 0 0 0,1 0 0 0 0,-1 0 0 0 0,0 0 1 0 0,0 1-1 0 0,0-1 0 0 0,1 1 0 0 0,-1-1 0 0 0,1 1 1 0 0,-1 0-1 0 0,1 0 0 0 0,0-1 0 0 0,0 1 0 0 0,-1 0 1 0 0,1 0-1 0 0,0 0 0 0 0,1 0 0 0 0,-2 2 0 0 0,-22 39 1 0 0,1 1 0 0 0,3 0 1 0 0,1 2-1 0 0,2 0 0 0 0,3 1 0 0 0,1 1 0 0 0,2 0 1 0 0,3 0-1 0 0,0 16-1 0 0,3-27 10 0 0,1 0 1 0 0,2 0-1 0 0,2 0 0 0 0,1 0 1 0 0,2 0-1 0 0,1 0 1 0 0,6 20-11 0 0,-6-41 6 0 0,0 1-1 0 0,2 0 1 0 0,0-1 0 0 0,1 0 0 0 0,0 0 0 0 0,1-1 0 0 0,1 0 0 0 0,1 0 0 0 0,0-1 0 0 0,1 0 0 0 0,0-1 0 0 0,1 0-1 0 0,0-1 1 0 0,1 0 0 0 0,1-1 0 0 0,0-1 0 0 0,0 0-6 0 0,-5-5 8 0 0,0-1-1 0 0,1 0 0 0 0,-1 0 1 0 0,1-1-1 0 0,-1 0 1 0 0,1-1-1 0 0,0 0 0 0 0,0-1 1 0 0,0 0-1 0 0,1 0 1 0 0,-1-1-1 0 0,0 0 0 0 0,0-1 1 0 0,0 0-1 0 0,0-1 1 0 0,0 0-1 0 0,0 0 0 0 0,0-1 1 0 0,-1-1-1 0 0,9-3-7 0 0,10-5-60 0 0,-1-2-1 0 0,0 0 1 0 0,-2-2-1 0 0,0-1 1 0 0,0-1-1 0 0,9-10 61 0 0,-22 19-51 0 0,0 0 0 0 0,-1-1-1 0 0,-1 0 1 0 0,0 0-1 0 0,0-2 1 0 0,-1 1-1 0 0,0-1 1 0 0,-1 0-1 0 0,0-1 1 0 0,-1 0-1 0 0,-1 0 1 0 0,0 0-1 0 0,-1-1 1 0 0,0 0-1 0 0,-1 0 1 0 0,-1-1 0 0 0,1-5 51 0 0,-3 13 17 0 0,-1-1 1 0 0,0 1 0 0 0,0 0 0 0 0,0-1 0 0 0,-1 1 0 0 0,0 0-1 0 0,-1 0 1 0 0,0 0 0 0 0,0 0 0 0 0,0 0 0 0 0,-1 0 0 0 0,0 0-1 0 0,0 1 1 0 0,-1-1 0 0 0,0 1 0 0 0,0 0 0 0 0,0 0 0 0 0,-1 1-1 0 0,0-1 1 0 0,0 1 0 0 0,0 0 0 0 0,-1 0 0 0 0,1 1 0 0 0,-4-3-18 0 0,6 6 31 0 0,0-1 1 0 0,0 1 0 0 0,-1 0 0 0 0,1-1-1 0 0,0 1 1 0 0,0 0 0 0 0,-1 1-1 0 0,1-1 1 0 0,0 1 0 0 0,-1-1 0 0 0,1 1-1 0 0,0 0 1 0 0,-1 0 0 0 0,1 1 0 0 0,-1-1-1 0 0,1 1 1 0 0,0 0 0 0 0,0-1-1 0 0,-1 1 1 0 0,1 1 0 0 0,0-1 0 0 0,0 0-1 0 0,0 1 1 0 0,0 0 0 0 0,0-1 0 0 0,0 1-1 0 0,1 0 1 0 0,-1 1 0 0 0,1-1-1 0 0,-1 0 1 0 0,1 1 0 0 0,0-1 0 0 0,0 1-1 0 0,0 0 1 0 0,0 0 0 0 0,-1 2-32 0 0,-49 116 363 0 0,48-110-361 0 0,-1 1-1 0 0,2 0 1 0 0,0 0-1 0 0,0 1 1 0 0,1-1-1 0 0,0 0 0 0 0,1 1 1 0 0,1 0-1 0 0,0-1 1 0 0,1 1-1 0 0,0-1 1 0 0,1 1-1 0 0,0-1 1 0 0,1 0-1 0 0,0 0 0 0 0,1 0 1 0 0,0 0-1 0 0,1 0 1 0 0,1-1-1 0 0,0 0 1 0 0,0 0-1 0 0,1 0 1 0 0,0-1-1 0 0,1 0 1 0 0,0-1-1 0 0,1 0 0 0 0,0 0 1 0 0,0 0-1 0 0,1-1 1 0 0,0-1-1 0 0,0 0 1 0 0,1 0-1 0 0,0-1 1 0 0,0 0-1 0 0,11 3-1 0 0,-4-4-321 0 0,0-1 1 0 0,0-1-1 0 0,1-1 1 0 0,0 0-1 0 0,-1-2 0 0 0,1 0 1 0 0,0-1-1 0 0,-1-1 1 0 0,1 0-1 0 0,16-5 321 0 0,1-4-899 0 0</inkml:trace>
  <inkml:trace contextRef="#ctx0" brushRef="#br0" timeOffset="140686.593">9882 11550 8674 0 0,'-57'-6'3137'0'0,"-6"-15"-2481"0"0,9 11-584 0 0,14 0-144 0 0,-1 0-168 0 0,28 17-112 0 0,-9-5-129 0 0,24 11-191 0 0,8 9-752 0 0,25 8 1024 0 0,-8-1-736 0 0,18 6-297 0 0</inkml:trace>
  <inkml:trace contextRef="#ctx0" brushRef="#br0" timeOffset="141121.81">12173 11960 2361 0 0,'-60'-54'3310'0'0,"51"50"-3192"0"0,0 1 0 0 0,0 0 0 0 0,0 1 0 0 0,0 0 0 0 0,-1 1 0 0 0,1 0 0 0 0,0 0 0 0 0,-1 1-1 0 0,1 0 1 0 0,0 0 0 0 0,-1 1 0 0 0,1 1 0 0 0,0 0 0 0 0,-1 0 0 0 0,1 0 0 0 0,0 1 0 0 0,1 1 0 0 0,-1-1 0 0 0,0 2-118 0 0,-5 2 170 0 0,1 1-1 0 0,0 0 1 0 0,0 1-1 0 0,1 0 1 0 0,0 1-1 0 0,0 1 1 0 0,1 0-1 0 0,1 1 1 0 0,0-1-1 0 0,0 2 1 0 0,1 0-1 0 0,1 0 1 0 0,0 0-1 0 0,1 1 1 0 0,0 0-1 0 0,1 1 1 0 0,1-1-1 0 0,0 1 0 0 0,1 0 1 0 0,1 1-1 0 0,0-1 1 0 0,1 0-1 0 0,1 1 1 0 0,0 10-170 0 0,-8 393 505 0 0,9-412-484 0 0,0 0 0 0 0,0-1 0 0 0,-1 1 0 0 0,0 0 0 0 0,0 0 0 0 0,-1 0 0 0 0,0-1-1 0 0,0 1 1 0 0,-1-1 0 0 0,1 0 0 0 0,-1 1 0 0 0,-1-1 0 0 0,1 0 0 0 0,-1-1 0 0 0,0 1 0 0 0,0-1 0 0 0,-1 1-1 0 0,0-1 1 0 0,0-1 0 0 0,0 1 0 0 0,0-1 0 0 0,-1 0 0 0 0,0 0 0 0 0,1 0 0 0 0,-1-1 0 0 0,-1 0-1 0 0,1 0 1 0 0,0 0 0 0 0,-1-1 0 0 0,-2 0-21 0 0,-158 19-619 0 0,166-21 519 0 0,0 1 0 0 0,0-1 1 0 0,-1 1-1 0 0,1-1 0 0 0,0 1 0 0 0,0 0 0 0 0,0 0 0 0 0,0 0 0 0 0,0-1 0 0 0,0 1 0 0 0,0 0 0 0 0,0 0 0 0 0,0 0 0 0 0,1 1 0 0 0,-1-1 0 0 0,0 0 1 0 0,1 0-1 0 0,-1 0 0 0 0,0 0 0 0 0,1 1 0 0 0,0-1 0 0 0,-1 0 0 0 0,1 1 0 0 0,0-1 0 0 0,-1 0 0 0 0,1 1 0 0 0,0-1 0 0 0,0 0 0 0 0,0 1 1 0 0,0-1-1 0 0,1 0 0 0 0,-1 1 0 0 0,0-1 0 0 0,0 0 0 0 0,1 1 0 0 0,-1-1 0 0 0,1 0 0 0 0,-1 0 0 0 0,1 0 0 0 0,0 1 0 0 0,-1-1 0 0 0,1 0 0 0 0,0 0 1 0 0,0 0-1 0 0,0 0 0 0 0,0 0 0 0 0,0 0 0 0 0,0 0 0 0 0,0 0 0 0 0,0-1 0 0 0,0 1 0 0 0,0 0 0 0 0,0-1 0 0 0,1 1 0 0 0,-1-1 0 0 0,0 1 0 0 0,1 0 100 0 0,14 11-1692 0 0</inkml:trace>
  <inkml:trace contextRef="#ctx0" brushRef="#br0" timeOffset="144792.446">19464 11294 6841 0 0,'-62'-19'6069'0'0,"6"46"-4403"0"0,-28 80-1948 0 0,-42 175 130 0 0,93-173 158 0 0,5 0 1 0 0,5 2 0 0 0,4 0-1 0 0,1 52-6 0 0,11-69 14 0 0,4 0-1 0 0,4 1 0 0 0,6 16-13 0 0,-4-56-7 0 0,3 1 0 0 0,2-1-1 0 0,2 0 1 0 0,3-1 0 0 0,2 0-1 0 0,3-1 1 0 0,2-1 0 0 0,8 13 7 0 0,76 86-650 0 0,-7-85-3260 0 0,-45-63 1679 0 0,-27-10 369 0 0</inkml:trace>
  <inkml:trace contextRef="#ctx0" brushRef="#br0" timeOffset="145151.004">19839 12557 7626 0 0,'53'-12'5489'0'0,"1"9"-4551"0"0,52-11-1480 0 0,-89 8 444 0 0,0 0 1 0 0,0 0-1 0 0,0-2 1 0 0,-1 0-1 0 0,-1-1 1 0 0,1-1-1 0 0,-1 0 1 0 0,-1-1-1 0 0,0-1 1 0 0,0 0-1 0 0,-1-1 0 0 0,-1 0 1 0 0,0-1-1 0 0,-1 0 1 0 0,-1-1-1 0 0,0 0 1 0 0,-1-1-1 0 0,0 0 1 0 0,-1 0-1 0 0,-1-1 1 0 0,-1 0-1 0 0,4-17 98 0 0,-9 32 16 0 0,0-1 0 0 0,0 1 0 0 0,0 0 0 0 0,-1-1 0 0 0,1 1-1 0 0,-1-1 1 0 0,0 1 0 0 0,0-1 0 0 0,0 1 0 0 0,0-1 0 0 0,0 1 0 0 0,0-1 0 0 0,0 1 0 0 0,-1-1 0 0 0,0 1-1 0 0,1-1 1 0 0,-1 1 0 0 0,0 0 0 0 0,0-1 0 0 0,0 1 0 0 0,0 0 0 0 0,-1 0 0 0 0,1 0 0 0 0,-1 0 0 0 0,1 0-1 0 0,-1 0 1 0 0,0 0 0 0 0,1 0 0 0 0,-1 0 0 0 0,0 1 0 0 0,0-1 0 0 0,0 1 0 0 0,-1 0 0 0 0,1 0-1 0 0,0-1 1 0 0,0 1 0 0 0,-1 0 0 0 0,1 1 0 0 0,0-1 0 0 0,-1 0 0 0 0,1 1 0 0 0,-1 0 0 0 0,1-1 0 0 0,-1 1-1 0 0,1 0 1 0 0,-1 0 0 0 0,1 0 0 0 0,-1 1 0 0 0,1-1 0 0 0,-3 1-16 0 0,-13 7 142 0 0,0 1-1 0 0,1 0 1 0 0,0 2 0 0 0,0 0-1 0 0,1 0 1 0 0,1 2 0 0 0,0 0-1 0 0,1 1 1 0 0,0 0 0 0 0,1 1-1 0 0,1 0 1 0 0,0 2 0 0 0,1-1-1 0 0,1 1 1 0 0,0 0 0 0 0,1 1-1 0 0,-2 9-141 0 0,1-8 29 0 0,1 0 0 0 0,1 1 0 0 0,0 0 0 0 0,2 1 0 0 0,0 0-1 0 0,1 0 1 0 0,1 0 0 0 0,2 1 0 0 0,0-1 0 0 0,1 1 0 0 0,1-1 0 0 0,1 1-1 0 0,0-1 1 0 0,2 1 0 0 0,1-1 0 0 0,6 19-29 0 0,-8-34-113 0 0,0 0 0 0 0,0 0 0 0 0,1-1 1 0 0,0 1-1 0 0,0-1 0 0 0,1 0 0 0 0,-1 0 0 0 0,1 0 1 0 0,0 0-1 0 0,0-1 0 0 0,1 0 0 0 0,-1 0 0 0 0,1 0 1 0 0,0 0-1 0 0,0-1 0 0 0,0 1 0 0 0,1-1 0 0 0,-1 0 1 0 0,1-1-1 0 0,0 0 0 0 0,-1 0 0 0 0,1 0 0 0 0,0 0 1 0 0,0-1-1 0 0,0 0 0 0 0,1 0 0 0 0,-1-1 0 0 0,0 0 1 0 0,0 0-1 0 0,0 0 0 0 0,0-1 0 0 0,0 0 0 0 0,1 0 1 0 0,-1 0-1 0 0,-1-1 0 0 0,7-2 113 0 0,19-8-951 0 0</inkml:trace>
  <inkml:trace contextRef="#ctx0" brushRef="#br0" timeOffset="146437.781">23030 12362 11658 0 0,'-50'7'5204'0'0,"40"-6"-5074"0"0,0 0 0 0 0,1 0 1 0 0,-1 0-1 0 0,0 1 0 0 0,1 1 0 0 0,-1 0 1 0 0,1 0-1 0 0,0 1 0 0 0,0 0 1 0 0,0 0-1 0 0,0 1 0 0 0,1 0 0 0 0,0 1 1 0 0,0 0-1 0 0,-4 4-130 0 0,7-6-9 0 0,-1 1 0 0 0,1 0-1 0 0,1 0 1 0 0,-1 0 0 0 0,1 1 0 0 0,0 0-1 0 0,0-1 1 0 0,0 1 0 0 0,1 1 0 0 0,0-1 0 0 0,0 0-1 0 0,1 1 1 0 0,-1 0 0 0 0,1 0 0 0 0,1-1 0 0 0,0 1-1 0 0,0 0 1 0 0,0 0 0 0 0,0 0 0 0 0,1 0-1 0 0,1 0 1 0 0,-1 0 0 0 0,2 6 9 0 0,4 9-112 0 0,1-2 1 0 0,1 1-1 0 0,1-1 1 0 0,1 0-1 0 0,0-1 1 0 0,2 0-1 0 0,0-1 1 0 0,1-1-1 0 0,1 1 1 0 0,0-2-1 0 0,1 0 0 0 0,1-1 1 0 0,1 0-1 0 0,6 3 112 0 0,-15-12-190 0 0,0-1-1 0 0,1-1 1 0 0,-1 1-1 0 0,1-1 1 0 0,0-1-1 0 0,0 0 1 0 0,1 0-1 0 0,-1-1 0 0 0,0 0 1 0 0,1 0-1 0 0,0-1 1 0 0,-1 0-1 0 0,1-1 1 0 0,-1 0-1 0 0,1-1 1 0 0,0 0-1 0 0,-1 0 1 0 0,1-1-1 0 0,-1 0 1 0 0,0-1-1 0 0,1 0 1 0 0,-1 0-1 0 0,0-1 0 0 0,-1 0 1 0 0,1-1-1 0 0,-1 0 1 0 0,0 0-1 0 0,0-1 1 0 0,-1 0-1 0 0,1 0 1 0 0,4-6 190 0 0,25-18-1168 0 0,-1-1 1 0 0,-1-3-1 0 0,-2 0 1 0 0,-1-2-1 0 0,-2-2 1 0 0,-2 0-1 0 0,-1-2 1 0 0,1-5 1167 0 0,-13 15 57 0 0,0 0 0 0 0,-2-1-1 0 0,-1 0 1 0 0,-1-1 0 0 0,-2 0 0 0 0,-2 0 0 0 0,3-23-57 0 0,-2-4 1024 0 0,20-256 9597 0 0,-28 314-10539 0 0,0 0 1 0 0,1 0-1 0 0,-1 0 1 0 0,0 0-1 0 0,0 0 1 0 0,0 0-1 0 0,0 0 1 0 0,-1 1-1 0 0,1-1 1 0 0,0 0-1 0 0,0 0 1 0 0,0 0-1 0 0,-1 0 1 0 0,1 0-1 0 0,-1 0 1 0 0,1 0-1 0 0,0 0 1 0 0,-1 1-1 0 0,1-1 1 0 0,-1 0-1 0 0,0 0 0 0 0,1 1 1 0 0,-1-1-1 0 0,0 0 1 0 0,1 1-1 0 0,-1-1 1 0 0,0 1-1 0 0,0-1 1 0 0,0 0-1 0 0,1 1 1 0 0,-1 0-1 0 0,0-1 1 0 0,0 1-1 0 0,0 0 1 0 0,0-1-1 0 0,0 1 1 0 0,0 0-1 0 0,0 0 1 0 0,0 0-83 0 0,-3 7 176 0 0,-26 135 24 0 0,-7 150-118 0 0,47-66-51 0 0,41-30-1064 0 0,-51-195 944 0 0,0 0 1 0 0,-1 0 0 0 0,1 0 0 0 0,0 0 0 0 0,0 0 0 0 0,0 0 0 0 0,0 0 0 0 0,0 0-1 0 0,0 0 1 0 0,0 0 0 0 0,0 0 0 0 0,0 0 0 0 0,0 0 0 0 0,1 0 0 0 0,-1 0 0 0 0,0 0 0 0 0,1-1-1 0 0,-1 1 1 0 0,0 0 0 0 0,1 0 0 0 0,-1 0 0 0 0,1 0 0 0 0,0-1 0 0 0,-1 1 0 0 0,1 0-1 0 0,-1 0 1 0 0,1-1 0 0 0,0 1 0 0 0,0-1 0 0 0,-1 1 0 0 0,1-1 0 0 0,0 1 0 0 0,0-1 0 0 0,0 1-1 0 0,0-1 1 0 0,0 1 0 0 0,0-1 0 0 0,-1 0 0 0 0,1 0 0 0 0,0 1 0 0 0,0-1 0 0 0,0 0-1 0 0,0 0 1 0 0,0 0 0 0 0,0 0 0 0 0,0 0 0 0 0,0 0 0 0 0,0-1 0 0 0,0 1 0 0 0,0 0-1 0 0,0 0 1 0 0,0-1 0 0 0,0 1 0 0 0,0 0 0 0 0,-1-1 0 0 0,1 1 0 0 0,0-1 0 0 0,0 1 0 0 0,0-1-1 0 0,-1 0 1 0 0,1 1 0 0 0,0-1 0 0 0,-1 0 0 0 0,1 1 0 0 0,0-1 0 0 0,-1 0 0 0 0,1 0 88 0 0,4-14-1622 0 0</inkml:trace>
  <inkml:trace contextRef="#ctx0" brushRef="#br0" timeOffset="147259.793">23384 12057 8618 0 0,'-16'-8'4790'0'0,"-46"-8"-179"0"0,61 16-4383 0 0,1 0-107 0 0,6 6-44 0 0,105 56 61 0 0,-42-43-210 0 0,1-4 0 0 0,1-2 1 0 0,0-3-1 0 0,0-4 0 0 0,1-2 1 0 0,24-5 71 0 0,97 8-603 0 0,53-3-154 0 0,-241-5 753 0 0,1 0 1 0 0,-1 0-1 0 0,0 0 1 0 0,0-1-1 0 0,0 0 1 0 0,0 0-1 0 0,0 0 0 0 0,-1 0 1 0 0,1-1-1 0 0,-1 1 1 0 0,1-1-1 0 0,-1-1 1 0 0,0 1-1 0 0,0-1 1 0 0,0 1-1 0 0,-1-1 0 0 0,1 0 1 0 0,-1 0-1 0 0,0-1 1 0 0,0 1-1 0 0,0 0 1 0 0,-1-1-1 0 0,1 0 1 0 0,-1 0-1 0 0,0 0 0 0 0,-1 0 1 0 0,1 0-1 0 0,-1 0 1 0 0,0 0-1 0 0,0-5 4 0 0,-1 7 18 0 0,-1 1 0 0 0,0-1-1 0 0,1 0 1 0 0,-1 0 0 0 0,0 1 0 0 0,0-1 0 0 0,-1 1-1 0 0,1-1 1 0 0,-1 1 0 0 0,1-1 0 0 0,-1 1-1 0 0,0 0 1 0 0,0 0 0 0 0,0 0 0 0 0,0 0-1 0 0,0 0 1 0 0,0 0 0 0 0,0 0 0 0 0,-1 1-1 0 0,1-1 1 0 0,-1 1 0 0 0,1 0 0 0 0,-1 0-1 0 0,1 0 1 0 0,-1 0 0 0 0,0 0 0 0 0,0 0-1 0 0,1 1 1 0 0,-1-1 0 0 0,0 1 0 0 0,0 0-1 0 0,-2 0-17 0 0,-6 3 33 0 0,0 2 0 0 0,0-1 1 0 0,0 2-1 0 0,0-1 0 0 0,1 1 0 0 0,0 1 0 0 0,0 0 0 0 0,0 0 0 0 0,1 1 0 0 0,0 0 0 0 0,1 1 0 0 0,0 0 0 0 0,0 0 0 0 0,-5 11-33 0 0,-5 0 15 0 0,-1 1-12 0 0,2 1-1 0 0,1 0 1 0 0,0 1 0 0 0,2 0 0 0 0,0 2-1 0 0,2-1 1 0 0,1 2 0 0 0,0-1 0 0 0,2 2-1 0 0,2-1 1 0 0,0 1 0 0 0,1 0 0 0 0,2 0-1 0 0,1 1 1 0 0,1 0 0 0 0,1 15-3 0 0,2-37-53 0 0,-1 1 0 0 0,1 0 0 0 0,1 0 1 0 0,-1 0-1 0 0,1-1 0 0 0,0 1 0 0 0,1-1 0 0 0,-1 1 1 0 0,1-1-1 0 0,0 0 0 0 0,1 0 0 0 0,0 0 0 0 0,0-1 0 0 0,0 1 1 0 0,0-1-1 0 0,1 0 0 0 0,0 0 0 0 0,0-1 0 0 0,0 1 1 0 0,1-1-1 0 0,-1 0 0 0 0,1-1 0 0 0,0 1 0 0 0,0-1 1 0 0,1 0-1 0 0,-1-1 0 0 0,1 1 0 0 0,-1-1 0 0 0,1-1 0 0 0,0 1 1 0 0,-1-1-1 0 0,1 0 0 0 0,0-1 0 0 0,0 1 0 0 0,5-2 53 0 0,10-2-161 0 0,-1-2 0 0 0,1 0 0 0 0,-1-2 0 0 0,0 0 0 0 0,-1-1 0 0 0,1-1 0 0 0,-2-1 0 0 0,1-1 0 0 0,4-4 161 0 0,-18 12-22 0 0,311-196 715 0 0,-311 196-630 0 0,-1-1 0 0 0,1 1 0 0 0,0 0 0 0 0,0 1 0 0 0,0-1 0 0 0,0 1 0 0 0,0 0 0 0 0,1 1 0 0 0,-1 0 0 0 0,1 0 0 0 0,-1 0 0 0 0,1 1 0 0 0,-1-1 0 0 0,1 2 0 0 0,-1-1 0 0 0,1 1 0 0 0,-1 0 0 0 0,1 0 0 0 0,-1 1 0 0 0,0-1 0 0 0,0 2 0 0 0,1-1 0 0 0,-1 1 0 0 0,-1 0 0 0 0,1 0 0 0 0,0 0 0 0 0,0 1-63 0 0,104 73 168 0 0,11 3-342 0 0,-119-79 168 0 0,1 1 0 0 0,0-1 0 0 0,-1-1 0 0 0,1 1 1 0 0,-1 0-1 0 0,1 0 0 0 0,0-1 0 0 0,-1 0 1 0 0,1 1-1 0 0,0-1 0 0 0,0 0 0 0 0,-1-1 0 0 0,1 1 1 0 0,0 0-1 0 0,0-1 0 0 0,-1 1 0 0 0,1-1 1 0 0,-1 0-1 0 0,1 0 0 0 0,0 0 0 0 0,-1 0 0 0 0,0 0 1 0 0,1-1-1 0 0,-1 1 0 0 0,0-1 0 0 0,0 1 1 0 0,1-1-1 0 0,-1 0 0 0 0,-1 0 0 0 0,1 0 0 0 0,0 0 1 0 0,0 0-1 0 0,-1-1 0 0 0,1 1 0 0 0,-1 0 1 0 0,0-1-1 0 0,0 1 0 0 0,0-1 0 0 0,0 1 0 0 0,0-1 1 0 0,0 0-1 0 0,-1 1 0 0 0,1-1 0 0 0,-1 0 1 0 0,1-2 5 0 0,0-17 25 0 0,0 0 1 0 0,-2-1 0 0 0,0 1 0 0 0,-2 0 0 0 0,0 0 0 0 0,-2 0 0 0 0,0 0 0 0 0,-1 1 0 0 0,-1 0 0 0 0,-1 0 0 0 0,-11-19-26 0 0,17 34 53 0 0,-1-1 1 0 0,0 1-1 0 0,-1 0 0 0 0,1 0 0 0 0,-1 0 1 0 0,0 0-1 0 0,-1 1 0 0 0,1-1 1 0 0,-1 1-1 0 0,0 0 0 0 0,0 1 1 0 0,-1-1-1 0 0,0 1 0 0 0,1 0 1 0 0,-1 1-1 0 0,-1-1 0 0 0,1 1 0 0 0,0 0 1 0 0,-1 1-1 0 0,1-1 0 0 0,-1 1 1 0 0,0 1-1 0 0,0-1 0 0 0,0 1 1 0 0,0 0-1 0 0,0 1 0 0 0,0 0 1 0 0,0 0-1 0 0,0 0 0 0 0,0 1 0 0 0,0 0 1 0 0,0 0-1 0 0,0 1 0 0 0,1 0 1 0 0,-1 0-1 0 0,-1 1-53 0 0,-16 11-2 0 0,1 0 0 0 0,1 2 0 0 0,0 0-1 0 0,1 1 1 0 0,1 2 0 0 0,1 0 0 0 0,0 1 0 0 0,2 1 0 0 0,0 0 0 0 0,1 1 0 0 0,2 1-1 0 0,0 1 1 0 0,1 0 0 0 0,1 0 0 0 0,-3 15 2 0 0,10-32-20 0 0,0 2-1 0 0,1-1 1 0 0,1 1-1 0 0,-1-1 1 0 0,1 1 0 0 0,0 0-1 0 0,1 0 1 0 0,0 0-1 0 0,1 0 1 0 0,0 1 0 0 0,0-1-1 0 0,1 0 1 0 0,0 1-1 0 0,1-1 1 0 0,0 0 0 0 0,0 0-1 0 0,1 1 1 0 0,0-1-1 0 0,1 0 1 0 0,2 6 20 0 0,-2-13-24 0 0,0-1 0 0 0,1 1-1 0 0,-1-1 1 0 0,0 0 0 0 0,1 0 0 0 0,-1-1 0 0 0,1 1 0 0 0,-1-1 0 0 0,1 1-1 0 0,-1-1 1 0 0,1 0 0 0 0,-1 0 0 0 0,1-1 0 0 0,-1 1 0 0 0,1-1 0 0 0,-1 0-1 0 0,0 0 1 0 0,1 0 0 0 0,-1 0 0 0 0,0 0 0 0 0,0-1 0 0 0,0 0 0 0 0,0 1-1 0 0,0-1 1 0 0,0 0 0 0 0,0-1 0 0 0,0 1 0 0 0,-1 0 0 0 0,1-1 0 0 0,-1 1-1 0 0,0-1 1 0 0,0 0 0 0 0,0 0 0 0 0,0 0 0 0 0,0 0 0 0 0,-1 0 0 0 0,1-2 24 0 0,-1 5-1 0 0,46-59 44 0 0,-3-1-1 0 0,-2-3 0 0 0,-3-1 1 0 0,-3-3-1 0 0,-3 0 0 0 0,-3-2 0 0 0,0-8-42 0 0,61-91 1051 0 0,-90 167-1038 0 0,-1-1-1 0 0,1 1 0 0 0,0 0 1 0 0,-1 0-1 0 0,1 0 1 0 0,0 0-1 0 0,0 0 0 0 0,0 0 1 0 0,0 0-1 0 0,0 0 0 0 0,0 0 1 0 0,0 0-1 0 0,0 1 1 0 0,0-1-1 0 0,0 0 0 0 0,1 1 1 0 0,-1-1-1 0 0,0 1 0 0 0,0-1 1 0 0,1 1-1 0 0,-1 0 1 0 0,0-1-1 0 0,1 1 0 0 0,-1 0 1 0 0,0 0-1 0 0,1 0 0 0 0,-1 0 1 0 0,0 0-1 0 0,1 0 0 0 0,-1 0 1 0 0,0 1-1 0 0,1-1 1 0 0,-1 0-1 0 0,0 1 0 0 0,0-1 1 0 0,1 1-1 0 0,-1-1 0 0 0,0 1 1 0 0,0 0-1 0 0,0-1 1 0 0,0 1-1 0 0,1 0 0 0 0,-1 0 1 0 0,-1 0-1 0 0,1 0 0 0 0,0 0 1 0 0,0 0-1 0 0,0 0 1 0 0,0 0-1 0 0,-1 0 0 0 0,1 0 1 0 0,0 1-1 0 0,-1-1 0 0 0,1 0 1 0 0,-1 0-1 0 0,0 1 0 0 0,1-1 1 0 0,-1 1-13 0 0,43 189 180 0 0,-33-131-176 0 0,58 242-1303 0 0,22-119-3865 0 0,-69-157 3590 0 0</inkml:trace>
  <inkml:trace contextRef="#ctx0" brushRef="#br0" timeOffset="147773.788">25181 11659 9298 0 0,'-10'52'4313'0'0,"-9"-1"-2713"0"0,4 1-1112 0 0,-5 18 577 0 0,3 7-785 0 0,9 2-72 0 0,-4 15-72 0 0,10-9-48 0 0,-3-1-216 0 0,4 2-136 0 0,7-14-192 0 0,3-8-193 0 0,7-12-871 0 0,0 0 1128 0 0,2-12-752 0 0,10-12-433 0 0</inkml:trace>
  <inkml:trace contextRef="#ctx0" brushRef="#br0" timeOffset="145399.634">20771 12263 9682 0 0,'17'52'6301'0'0,"24"25"-6141"0"0,-26-51 314 0 0,7 15-644 0 0,2-2 0 0 0,2 0 0 0 0,1-1 1 0 0,2-2-1 0 0,2-1 0 0 0,1-2 0 0 0,1 0 0 0 0,2-3 1 0 0,27 19 169 0 0,46 0-4017 0 0,-80-47 2595 0 0</inkml:trace>
  <inkml:trace contextRef="#ctx0" brushRef="#br0" timeOffset="145648.449">21212 12245 10186 0 0,'-41'46'4798'0'0,"-31"15"-3638"0"0,11-10-746 0 0,23-12-397 0 0,2 2 0 0 0,2 2 0 0 0,2 1 0 0 0,2 1 0 0 0,1 2 0 0 0,-2 11-17 0 0,17-34-660 0 0,1 0 1 0 0,1 0 0 0 0,1 1 0 0 0,2 1 0 0 0,0 0 0 0 0,2 0 0 0 0,1 0-1 0 0,-1 9 660 0 0,10-18-1445 0 0,10-9-470 0 0</inkml:trace>
  <inkml:trace contextRef="#ctx0" brushRef="#br0" timeOffset="146033.632">21167 13050 6673 0 0,'53'140'5776'0'0,"-8"79"-2534"0"0,-34-122-1959 0 0,-10-96-1280 0 0,-1 0 1 0 0,1 0-1 0 0,0-1 0 0 0,0 1 0 0 0,-1 0 0 0 0,1-1 0 0 0,0 1 0 0 0,0-1 0 0 0,0 1 0 0 0,0 0 0 0 0,-1-1 1 0 0,1 0-1 0 0,0 1 0 0 0,0-1 0 0 0,0 0 0 0 0,0 1 0 0 0,0-1 0 0 0,0 0 0 0 0,0 0 0 0 0,0 0 0 0 0,0 0 1 0 0,0 0-1 0 0,0 0 0 0 0,0 0 0 0 0,0 0 0 0 0,0 0 0 0 0,0-1 0 0 0,0 1 0 0 0,0 0 0 0 0,0-1 1 0 0,0 1-1 0 0,0 0 0 0 0,0-1 0 0 0,0 1 0 0 0,0-1 0 0 0,0 0 0 0 0,-1 1 0 0 0,1-1 0 0 0,0 0 0 0 0,0 1 1 0 0,-1-1-1 0 0,1 0 0 0 0,0 0 0 0 0,-1 0 0 0 0,1 1 0 0 0,-1-1 0 0 0,1 0 0 0 0,-1 0 0 0 0,0 0 0 0 0,1 0 1 0 0,-1 0-1 0 0,0 0 0 0 0,0 0 0 0 0,1 0 0 0 0,-1 0 0 0 0,0 0 0 0 0,0 0 0 0 0,0-1-3 0 0,44-102-1037 0 0,-3-1 0 0 0,-6-2 0 0 0,6-43 1037 0 0,14-40-864 0 0,-48 166 778 0 0,23-74 387 0 0,3 2 1 0 0,5 1 0 0 0,24-41-302 0 0,-59 128 107 0 0,1 1 0 0 0,0-1 0 0 0,0 1 0 0 0,1 0 0 0 0,0 0 1 0 0,0 0-1 0 0,1 0 0 0 0,0 1 0 0 0,0 0 0 0 0,0 0 0 0 0,1 1 1 0 0,0 0-1 0 0,0 0 0 0 0,2 0-107 0 0,-4 6 3 0 0,1 0 1 0 0,-1 1-1 0 0,0 0 1 0 0,0 0-1 0 0,1 0 0 0 0,-1 1 1 0 0,0-1-1 0 0,-1 1 1 0 0,1 0-1 0 0,-1 1 0 0 0,1-1 1 0 0,-1 1-1 0 0,0 0 1 0 0,0 0-1 0 0,0 0 0 0 0,-1 1 1 0 0,0-1-1 0 0,0 1 0 0 0,0 0 1 0 0,0 0-1 0 0,-1 0 1 0 0,1 0-1 0 0,-1 0 0 0 0,-1 1 1 0 0,1-1-1 0 0,-1 0 1 0 0,0 1-1 0 0,0 0-3 0 0,4 6-42 0 0,2 7-38 0 0,0 0-1 0 0,-2 1 1 0 0,0-1-1 0 0,-1 1 0 0 0,-1 0 1 0 0,-1 0-1 0 0,-1 0 1 0 0,-1 0-1 0 0,0 0 0 0 0,-2 1 1 0 0,0-1-1 0 0,-1 2 81 0 0,1-13 44 0 0,1-1 0 0 0,-2 0 0 0 0,1 1-1 0 0,-1-1 1 0 0,0 0 0 0 0,0-1 0 0 0,-1 1 0 0 0,0 0-1 0 0,-1-1 1 0 0,0 0 0 0 0,0 0 0 0 0,0 0-1 0 0,-1-1 1 0 0,0 0 0 0 0,0 0 0 0 0,0 0 0 0 0,-1-1-1 0 0,0 0 1 0 0,0 0 0 0 0,0 0 0 0 0,-1-1 0 0 0,0-1-1 0 0,0 1 1 0 0,0-1 0 0 0,0 0 0 0 0,0-1-1 0 0,0 0 1 0 0,-1 0 0 0 0,-3 0-44 0 0,6-1 152 0 0,-1 0 0 0 0,1-1 0 0 0,-1 1 0 0 0,1-1-1 0 0,-1 0 1 0 0,1-1 0 0 0,-1 1 0 0 0,1-1 0 0 0,0-1 0 0 0,-1 1 0 0 0,1-1-1 0 0,0 0 1 0 0,0-1 0 0 0,0 1 0 0 0,0-1 0 0 0,-1-1-152 0 0,28 1-43 0 0,6 5-44 0 0,-1-1 0 0 0,1-2 1 0 0,-1 0-1 0 0,1-2 0 0 0,-1-1 0 0 0,9-3 87 0 0,-7-1-190 0 0,0-1 0 0 0,-1-1 0 0 0,0-1 0 0 0,0-2 0 0 0,-1 0 1 0 0,-1-2-1 0 0,-1-1 0 0 0,0-1 0 0 0,-1-1 0 0 0,0 0 0 0 0,-2-2 0 0 0,0-1 1 0 0,-1-1-1 0 0,-2 0 0 0 0,0-1 0 0 0,-1-2 0 0 0,-2 1 0 0 0,0-2 0 0 0,7-18 190 0 0,-20 38 167 0 0,1-1 0 0 0,-1 1 0 0 0,0-1 0 0 0,-1 0-1 0 0,1 0 1 0 0,-1 0 0 0 0,-1 0 0 0 0,0 0 0 0 0,1 0-1 0 0,-2 0 1 0 0,1 0 0 0 0,-1 0 0 0 0,-1-2-167 0 0,1 9 46 0 0,0-1 0 0 0,-1 1-1 0 0,1 0 1 0 0,-1-1 0 0 0,1 1 0 0 0,-1 0 0 0 0,1 0 0 0 0,0 0 0 0 0,-1 0 0 0 0,1 0 0 0 0,-1 0-1 0 0,1 1 1 0 0,-1-1 0 0 0,1 0 0 0 0,0 1 0 0 0,-1-1 0 0 0,1 1 0 0 0,0-1 0 0 0,-1 1-1 0 0,1 0 1 0 0,0-1 0 0 0,0 1 0 0 0,0 0 0 0 0,-1 0 0 0 0,1 0 0 0 0,0 0 0 0 0,0 0 0 0 0,0 0-1 0 0,1 0 1 0 0,-1 0 0 0 0,0 1 0 0 0,0-1 0 0 0,0 0 0 0 0,1 0 0 0 0,-1 1 0 0 0,1-1-1 0 0,-1 0 1 0 0,1 1 0 0 0,0-1 0 0 0,-1 1 0 0 0,1-1 0 0 0,0 2-46 0 0,-59 168 411 0 0,55-147-448 0 0,-4 5-117 0 0,2 1 1 0 0,1 0-1 0 0,1 1 1 0 0,1-1-1 0 0,2 0 1 0 0,2 1-1 0 0,0-1 1 0 0,2 1-1 0 0,1-1 0 0 0,2 0 1 0 0,6 19 153 0 0,-11-46-152 0 0,0 0-1 0 0,0 0 1 0 0,1 0-1 0 0,-1 0 1 0 0,1 0 0 0 0,0-1-1 0 0,0 1 1 0 0,0 0 0 0 0,0-1-1 0 0,0 1 1 0 0,1-1 0 0 0,-1 0-1 0 0,1 0 1 0 0,-1 0-1 0 0,1 0 1 0 0,0 0 0 0 0,0 0-1 0 0,0-1 1 0 0,0 0 0 0 0,0 1-1 0 0,0-1 1 0 0,0 0 0 0 0,0 0-1 0 0,0-1 1 0 0,1 1-1 0 0,-1-1 1 0 0,0 0 0 0 0,1 1-1 0 0,-1-1 1 0 0,0-1 0 0 0,1 1-1 0 0,2-1 153 0 0,23-4-1903 0 0</inkml:trace>
  <inkml:trace contextRef="#ctx0" brushRef="#br0" timeOffset="143998.395">16400 11440 7810 0 0,'11'69'4435'0'0,"-6"38"-4418"0"0,-4-77 404 0 0,37 1125 204 0 0,-44-934-2872 0 0,4-217-2558 0 0,2-5 3214 0 0</inkml:trace>
  <inkml:trace contextRef="#ctx0" brushRef="#br0" timeOffset="144262.944">16516 12407 7266 0 0,'62'-158'5706'0'0,"-56"146"-5614"0"0,0 0 0 0 0,2 1-1 0 0,-1 0 1 0 0,2 0-1 0 0,-1 1 1 0 0,1 0 0 0 0,1 0-1 0 0,0 1 1 0 0,0 0 0 0 0,1 1-1 0 0,0 0 1 0 0,0 1-1 0 0,1 0 1 0 0,0 1 0 0 0,0 0-1 0 0,0 1 1 0 0,9-3-92 0 0,207-46 333 0 0,-29 9-1336 0 0,-72 0-4112 0 0,-120 41 3668 0 0</inkml:trace>
  <inkml:trace contextRef="#ctx0" brushRef="#br0" timeOffset="144528.7">16890 12040 7842 0 0,'-56'23'5557'0'0,"53"-21"-5475"0"0,0 0 1 0 0,0 0-1 0 0,0 1 0 0 0,1-1 0 0 0,-1 1 1 0 0,1 0-1 0 0,-1 0 0 0 0,1 0 1 0 0,0 0-1 0 0,0 0 0 0 0,0 1 1 0 0,1-1-1 0 0,-1 1 0 0 0,1-1 1 0 0,0 1-1 0 0,0-1 0 0 0,0 1 1 0 0,0 0-1 0 0,1-1 0 0 0,-1 1 1 0 0,1 0-1 0 0,0 1-82 0 0,3 16 27 0 0,0 0-1 0 0,1-1 1 0 0,1 0 0 0 0,1 1 0 0 0,1-2-1 0 0,1 1 1 0 0,0-1 0 0 0,2-1 0 0 0,0 1-1 0 0,1-1 1 0 0,1-1 0 0 0,0 0 0 0 0,2-1-1 0 0,-1-1 1 0 0,2 0 0 0 0,0 0 0 0 0,1-2-1 0 0,3 2-26 0 0,292 174-901 0 0,-204-131-1761 0 0,-26-15 91 0 0,-56-31 1512 0 0</inkml:trace>
  <inkml:trace contextRef="#ctx0" brushRef="#br0" timeOffset="142227.767">14143 12399 7066 0 0,'-35'-105'3206'0'0,"32"95"-3222"0"0,-2 1 1 0 0,1-1-1 0 0,-1 1 0 0 0,-1 1 0 0 0,1-1 1 0 0,-1 1-1 0 0,-1-1 0 0 0,0 2 0 0 0,0-1 1 0 0,0 1-1 0 0,-1 0 0 0 0,0 1 0 0 0,-1 0 1 0 0,1 0-1 0 0,-1 0 0 0 0,0 1 0 0 0,0 1 1 0 0,-1 0-1 0 0,0 0 0 0 0,1 1 0 0 0,-1 0 1 0 0,0 0-1 0 0,-1 1 0 0 0,-5 0 16 0 0,9 2 49 0 0,0 0-1 0 0,-1 1 1 0 0,1 0-1 0 0,0 0 1 0 0,0 0 0 0 0,0 1-1 0 0,0 0 1 0 0,0 1-1 0 0,0-1 1 0 0,0 1 0 0 0,1 1-1 0 0,-1-1 1 0 0,1 1-1 0 0,0 0 1 0 0,0 1 0 0 0,1-1-1 0 0,-1 1 1 0 0,1 0-1 0 0,0 1 1 0 0,0-1 0 0 0,1 1-1 0 0,-1 0 1 0 0,-1 4-49 0 0,-19 34 162 0 0,2 0 0 0 0,2 1 0 0 0,3 1 0 0 0,1 1 0 0 0,2 0 0 0 0,2 2 0 0 0,3-1 1 0 0,1 1-1 0 0,3 4-162 0 0,0-13 29 0 0,2 0 1 0 0,2 1-1 0 0,1-1 1 0 0,2 1 0 0 0,2 1-30 0 0,-3-39 0 0 0,-1-1-1 0 0,1 1 1 0 0,0 0 0 0 0,0 0 0 0 0,0 0 0 0 0,0 0 0 0 0,0-1 0 0 0,1 1 0 0 0,-1 0 0 0 0,1 0-1 0 0,0-1 1 0 0,0 1 0 0 0,0 0 0 0 0,0-1 0 0 0,0 1 0 0 0,1-1 0 0 0,-1 1 0 0 0,1-1-1 0 0,-1 0 1 0 0,1 1 0 0 0,0-1 0 0 0,0 0 0 0 0,0 0 0 0 0,0 0 0 0 0,0-1 0 0 0,1 1 0 0 0,-1 0-1 0 0,1-1 1 0 0,-1 0 0 0 0,1 1 0 0 0,-1-1 0 0 0,1 0 0 0 0,0 0 0 0 0,-1 0 0 0 0,1-1-1 0 0,0 1 1 0 0,0-1 0 0 0,-1 1 0 0 0,1-1 0 0 0,0 0 0 0 0,0 0 0 0 0,0-1 0 0 0,0 1-1 0 0,-1 0 1 0 0,4-2 0 0 0,6-6-95 0 0,0-2 0 0 0,-1 0 0 0 0,0 0 0 0 0,-1-1 0 0 0,0 0 0 0 0,0-1 0 0 0,-1 0 0 0 0,-1 0 0 0 0,0-1 0 0 0,1-3 95 0 0,13-18-217 0 0,214-298 337 0 0,-236 331-97 0 0,0 0 0 0 0,0 0 0 0 0,0 1 0 0 0,0-1 0 0 0,0 0-1 0 0,1 0 1 0 0,-1 0 0 0 0,0 0 0 0 0,1 0 0 0 0,-1 1-1 0 0,0-1 1 0 0,1 0 0 0 0,-1 0 0 0 0,1 1 0 0 0,-1-1-1 0 0,1 0 1 0 0,0 1 0 0 0,-1-1 0 0 0,1 0 0 0 0,0 1-1 0 0,-1-1 1 0 0,1 1 0 0 0,0-1 0 0 0,0 1 0 0 0,-1 0-1 0 0,1-1 1 0 0,0 1 0 0 0,0 0 0 0 0,0-1 0 0 0,0 1-1 0 0,-1 0 1 0 0,1 0 0 0 0,0 0 0 0 0,0 0 0 0 0,0 0 0 0 0,0 0-1 0 0,0 0 1 0 0,0 0 0 0 0,-1 0 0 0 0,1 0 0 0 0,0 0-1 0 0,0 0 1 0 0,0 1 0 0 0,0-1 0 0 0,-1 0 0 0 0,1 1-1 0 0,0-1 1 0 0,0 1 0 0 0,0-1 0 0 0,-1 1 0 0 0,1-1-1 0 0,0 1 1 0 0,-1-1 0 0 0,1 1 0 0 0,0 0 0 0 0,-1-1-1 0 0,1 1 1 0 0,-1 0 0 0 0,1 0 0 0 0,-1-1 0 0 0,0 1 0 0 0,1 0-1 0 0,-1 0 1 0 0,0 0 0 0 0,1-1 0 0 0,-1 1 0 0 0,0 0-1 0 0,0 0 1 0 0,0 0-23 0 0,22 245 788 0 0,-22-245-790 0 0,32 145-168 0 0,-31-141 53 0 0,0-1 1 0 0,1 0-1 0 0,0 0 1 0 0,0 1-1 0 0,0-1 1 0 0,1-1-1 0 0,-1 1 1 0 0,1 0-1 0 0,0-1 1 0 0,0 1-1 0 0,0-1 1 0 0,0 0-1 0 0,1 0 1 0 0,-1 0 0 0 0,1 0-1 0 0,0-1 1 0 0,0 1-1 0 0,0-1 1 0 0,0 0-1 0 0,0 0 1 0 0,1-1-1 0 0,-1 1 1 0 0,0-1-1 0 0,1 0 1 0 0,-1 0-1 0 0,1 0 1 0 0,-1-1-1 0 0,1 0 1 0 0,-1 1-1 0 0,1-2 1 0 0,1 1 116 0 0,23-7-1407 0 0</inkml:trace>
  <inkml:trace contextRef="#ctx0" brushRef="#br0" timeOffset="143469.605">14802 11653 7314 0 0,'9'-6'3081'0'0,"-15"34"-2493"0"0,4-17-601 0 0,-29 170 177 0 0,8 0 0 0 0,4 63-164 0 0,14-198 7 0 0,2-1-1 0 0,2 0 1 0 0,2 1-1 0 0,2-1 0 0 0,2 1 1 0 0,2-2-1 0 0,2 1 1 0 0,2-1-1 0 0,1 0 0 0 0,5 3-6 0 0,-16-42 0 0 0,0-1 0 0 0,1 1-1 0 0,0-1 1 0 0,0 0 0 0 0,0 1-1 0 0,1-1 1 0 0,-1 0 0 0 0,1-1-1 0 0,0 1 1 0 0,0 0 0 0 0,0-1-1 0 0,1 0 1 0 0,-1 1-1 0 0,1-1 1 0 0,0-1 0 0 0,0 1-1 0 0,0-1 1 0 0,0 1 0 0 0,0-1-1 0 0,0 0 1 0 0,1 0 0 0 0,-1-1-1 0 0,1 0 1 0 0,-1 1 0 0 0,1-2-1 0 0,0 1 1 0 0,-1 0-1 0 0,1-1 1 0 0,0 0 0 0 0,0 0-1 0 0,-1 0 1 0 0,1-1 0 0 0,0 1-1 0 0,-1-1 1 0 0,1 0 0 0 0,-1-1-1 0 0,1 1 1 0 0,-1-1 0 0 0,1 0-1 0 0,-1 0 1 0 0,0 0-1 0 0,0-1 1 0 0,0 1 0 0 0,0-1-1 0 0,2-2 1 0 0,62-110-5206 0 0,-56 96 3707 0 0</inkml:trace>
  <inkml:trace contextRef="#ctx0" brushRef="#br0" timeOffset="143719.805">14570 12114 7090 0 0,'-42'-32'6490'0'0,"5"4"-4613"0"0,36 27-1747 0 0,1 1-80 0 0,0 0-38 0 0,248 12-90 0 0,233-57-4836 0 0,-350 31 1072 0 0,-86 13 2196 0 0</inkml:trace>
  <inkml:trace contextRef="#ctx0" brushRef="#br0" timeOffset="152215.588">25670 10754 12131 0 0,'48'30'4807'0'0,"29"29"-3851"0"0,-61-33-995 0 0,-1 1 0 0 0,-1 0 0 0 0,-1 1 0 0 0,-2 1 0 0 0,-1 0 0 0 0,0 3 39 0 0,-8-27-4 0 0,30 104-139 0 0,-5 2 0 0 0,-4 1 0 0 0,-5 0 0 0 0,-5 2 0 0 0,-3 91 143 0 0,-13-140 0 0 0,-3-2 1 0 0,-3 1 0 0 0,-3-1-1 0 0,-3 0 1 0 0,-2-1-1 0 0,-3-1 1 0 0,-2-1-1 0 0,-3-1 1 0 0,-3-1-1 0 0,-9 11 0 0 0,-6 9-607 0 0,4 1-1 0 0,4 3 0 0 0,3 0 1 0 0,3 3-1 0 0,5 0 0 0 0,2 5 608 0 0,9-25-1513 0 0</inkml:trace>
  <inkml:trace contextRef="#ctx0" brushRef="#br0" timeOffset="154885.425">7066 15274 7506 0 0,'-1'-4'882'0'0,"-7"-13"1702"0"0,8 18-2580 0 0,0-1-1 0 0,1 1 0 0 0,-1-1 1 0 0,0 0-1 0 0,1 1 1 0 0,-1-1-1 0 0,0 1 0 0 0,1-1 1 0 0,-1 0-1 0 0,0 1 0 0 0,1-1 1 0 0,-1 0-1 0 0,1 0 1 0 0,-1 1-1 0 0,1-1 0 0 0,-1 0 1 0 0,1 0-1 0 0,-1 0 0 0 0,1 0 1 0 0,-1 0-1 0 0,1 1 1 0 0,-1-1-1 0 0,1 0 0 0 0,-1 0 1 0 0,1 0-1 0 0,-1 0 0 0 0,1 0 1 0 0,-1-1-1 0 0,1 1 1 0 0,-1 0-1 0 0,1 0 0 0 0,-1 0 1 0 0,1 0-1 0 0,-1-1 0 0 0,1 1 1 0 0,-1 0-1 0 0,1 0 1 0 0,-1-1-1 0 0,1 1 0 0 0,-1 0 1 0 0,0-1-1 0 0,1 1 0 0 0,-1 0 1 0 0,0-1-1 0 0,1 1 1 0 0,-1-1-1 0 0,0 1 0 0 0,1 0 1 0 0,-1-1-1 0 0,0 1 0 0 0,0-1 1 0 0,1 1-1 0 0,-1-1 1 0 0,0 1-1 0 0,0-1 0 0 0,0 1 1 0 0,0-1-1 0 0,0 1 0 0 0,0-1 1 0 0,0 1-1 0 0,0-1 1 0 0,0 1-1 0 0,0-1 0 0 0,0 0 1 0 0,0 1-1 0 0,0-1 0 0 0,0 1-3 0 0,57 18-47 0 0,2-2-1 0 0,0-3 1 0 0,1-2-1 0 0,0-3 1 0 0,0-2-1 0 0,1-4 0 0 0,-1-1 1 0 0,1-4-1 0 0,4-2 48 0 0,75-6-2618 0 0,-110 10 1483 0 0</inkml:trace>
  <inkml:trace contextRef="#ctx0" brushRef="#br0" timeOffset="155087.598">7340 15520 8674 0 0,'-12'-29'5419'0'0,"11"29"-5409"0"0,0-1 1 0 0,1 1 0 0 0,-1-1 0 0 0,1 1 0 0 0,-1-1-1 0 0,0 1 1 0 0,1-1 0 0 0,-1 0 0 0 0,1 1 0 0 0,0-1-1 0 0,-1 0 1 0 0,1 0 0 0 0,-1 1 0 0 0,1-1 0 0 0,0 0-1 0 0,0 0 1 0 0,-1 1 0 0 0,1-1 0 0 0,0 0 0 0 0,0 0-1 0 0,0 0 1 0 0,0 0 0 0 0,0 1 0 0 0,0-1 0 0 0,0 0-1 0 0,0 0 1 0 0,0 0 0 0 0,0 1 0 0 0,1-1 0 0 0,-1 0-1 0 0,0 0 1 0 0,1 0 0 0 0,-1 1 0 0 0,0-1 0 0 0,1 0-1 0 0,-1 1 1 0 0,1-1 0 0 0,-1 0 0 0 0,1 1 0 0 0,-1-1-1 0 0,1 0 1 0 0,-1 1 0 0 0,1-1 0 0 0,0 1 0 0 0,-1-1-1 0 0,1 1 1 0 0,0 0 0 0 0,0-1 0 0 0,-1 1 0 0 0,1 0-1 0 0,0-1 1 0 0,0 1 0 0 0,-1 0 0 0 0,1 0 0 0 0,0 0-1 0 0,0-1 1 0 0,0 1 0 0 0,0 0 0 0 0,-1 0 0 0 0,1 0-1 0 0,0 0 1 0 0,0 1 0 0 0,0-1 0 0 0,-1 0 0 0 0,1 0-1 0 0,0 0 1 0 0,0 1 0 0 0,0-1 0 0 0,-1 0-11 0 0,78-2-553 0 0,0 3 0 0 0,0 3 0 0 0,0 4 1 0 0,-1 3-1 0 0,0 3 0 0 0,3 5 553 0 0,-55-14-440 0 0,30 6-519 0 0</inkml:trace>
  <inkml:trace contextRef="#ctx0" brushRef="#br0" timeOffset="153704.501">4636 14878 5057 0 0,'-37'37'3486'0'0,"24"56"-2971"0"0,12-72-123 0 0,-10 453 438 0 0,-2 11-744 0 0,14-434 62 0 0,-10-66 76 0 0,-138-413-80 0 0,135 378-144 0 0,2 0 0 0 0,3 0-1 0 0,1-1 1 0 0,3 1 0 0 0,2-1-1 0 0,2 0 1 0 0,2 0-1 0 0,3 0 1 0 0,1 1 0 0 0,3 0-1 0 0,4-6 1 0 0,-13 48 10 0 0,1-1-1 0 0,0 1 1 0 0,1 0 0 0 0,-1 0-1 0 0,1 1 1 0 0,1-1-1 0 0,0 0 1 0 0,0 1 0 0 0,0 0-1 0 0,1 0 1 0 0,0 0-1 0 0,0 1 1 0 0,1 0-1 0 0,-1 0 1 0 0,1 0 0 0 0,1 0-1 0 0,-1 1 1 0 0,1 0-1 0 0,0 1 1 0 0,0-1-1 0 0,1 1 1 0 0,6-2-10 0 0,-4 8 11 0 0,-1 1 0 0 0,1 0 1 0 0,-1 1-1 0 0,0 0 0 0 0,0 1 0 0 0,-1 0 0 0 0,1 0 1 0 0,-1 1-1 0 0,0 0 0 0 0,0 0 0 0 0,-1 1 0 0 0,0 0 1 0 0,0 0-1 0 0,-1 1 0 0 0,0-1 0 0 0,0 2 0 0 0,3 4-11 0 0,-3-5 11 0 0,200 279 160 0 0,-133-178-91 0 0,4-3-1 0 0,48 46-79 0 0,-85-107 33 0 0,3-2 1 0 0,2-1-1 0 0,1-3 0 0 0,2-2 1 0 0,4 0-34 0 0,-50-35 9 0 0,0 0 0 0 0,0 0 1 0 0,1-1-1 0 0,-1 1 0 0 0,0 0 1 0 0,1-1-1 0 0,-1 1 1 0 0,1-1-1 0 0,0 0 0 0 0,-1 0 1 0 0,1 0-1 0 0,0-1 0 0 0,0 1 1 0 0,0 0-1 0 0,-1-1 0 0 0,1 0 1 0 0,0 0-1 0 0,0 0 1 0 0,0 0-1 0 0,0 0 0 0 0,0 0 1 0 0,0-1-1 0 0,-1 1 0 0 0,1-1 1 0 0,0 0-1 0 0,0 0 1 0 0,-1 0-1 0 0,1 0 0 0 0,0-1 1 0 0,-1 1-1 0 0,1-1 0 0 0,-1 1 1 0 0,0-1-1 0 0,0 0 1 0 0,1 0-1 0 0,0-2-9 0 0,5-20 83 0 0,-1-1 1 0 0,-1 0-1 0 0,-1 0 1 0 0,-1-1-1 0 0,-2 1 0 0 0,0-1 1 0 0,-2 0-1 0 0,-2-13-83 0 0,2 15 45 0 0,-34-398 332 0 0,5 129-365 0 0,17 89-221 0 0,11 196 12 0 0,-1-1 0 0 0,2 0 0 0 0,-1 1 0 0 0,1-1-1 0 0,0 0 1 0 0,1 0 0 0 0,0 1 0 0 0,0-1 0 0 0,1 1 0 0 0,0-1 0 0 0,0 1-1 0 0,1 0 1 0 0,0 0 0 0 0,1 0 0 0 0,0 0 0 0 0,0 0 0 0 0,5-5 197 0 0,14 9-2463 0 0,-16 11 1438 0 0</inkml:trace>
  <inkml:trace contextRef="#ctx0" brushRef="#br0" timeOffset="154169.738">5860 15721 7017 0 0,'15'115'3687'0'0,"-15"-95"-3633"0"0,2 0 1 0 0,0 0-1 0 0,1 0 1 0 0,2-1-1 0 0,0 1 1 0 0,0-1-1 0 0,6 10-54 0 0,-8-20 14 0 0,0 0 0 0 0,1 0 0 0 0,1 0 0 0 0,-1-1 0 0 0,1 1 0 0 0,1-1 0 0 0,-1 0 0 0 0,2-1 0 0 0,-1 1 0 0 0,1-1 0 0 0,0-1 0 0 0,0 1 0 0 0,1-1 0 0 0,-1 0 0 0 0,2-1 1 0 0,-1 0-1 0 0,0 0 0 0 0,1-1 0 0 0,0 0 0 0 0,0 0 0 0 0,0-1 0 0 0,1 0 0 0 0,-1-1 0 0 0,1 0 0 0 0,6 0-14 0 0,-6-3-30 0 0,0 0 1 0 0,0 0-1 0 0,0-1 1 0 0,0-1 0 0 0,-1 0-1 0 0,1 0 1 0 0,-1-1-1 0 0,0 0 1 0 0,0 0-1 0 0,0-1 1 0 0,0 0-1 0 0,-1-1 1 0 0,0 0-1 0 0,0 0 1 0 0,-1-1-1 0 0,1 0 1 0 0,-2 0 0 0 0,1 0-1 0 0,-1-1 1 0 0,0 0-1 0 0,0-1 1 0 0,-1 0 29 0 0,11-17-181 0 0,-2 0 0 0 0,0-1 1 0 0,-2-1-1 0 0,-1 0 0 0 0,-2-1 0 0 0,5-21 181 0 0,-8 28 22 0 0,0 0 0 0 0,-2 0 0 0 0,0 0 0 0 0,-2-1 0 0 0,0 1 0 0 0,-2-1 0 0 0,-1 0 0 0 0,0 1-1 0 0,-2-1 1 0 0,0 1 0 0 0,-1 0 0 0 0,-3-4-22 0 0,6 22 75 0 0,0 1 0 0 0,-1-1 0 0 0,1 0 0 0 0,-1 1 0 0 0,0-1 0 0 0,0 1 0 0 0,0 0 0 0 0,0-1 0 0 0,-1 1 0 0 0,0 0 0 0 0,1 0 0 0 0,-1 1 0 0 0,0-1 0 0 0,0 1 0 0 0,0-1 0 0 0,-1 1 0 0 0,1 0 0 0 0,-1 0 0 0 0,1 0 0 0 0,-1 1 0 0 0,1-1 0 0 0,-1 1 0 0 0,0 0 0 0 0,0 0 0 0 0,0 0 0 0 0,0 1 0 0 0,0-1 0 0 0,0 1 0 0 0,0 0 0 0 0,1 0 0 0 0,-1 0 0 0 0,0 1 0 0 0,0-1 0 0 0,0 1 0 0 0,0 0 0 0 0,0 0 0 0 0,0 0-1 0 0,1 1 1 0 0,-1-1 0 0 0,0 1-75 0 0,-23 23 141 0 0,0 1 0 0 0,2 2 0 0 0,0 0 0 0 0,3 2 0 0 0,0 0 0 0 0,2 2 0 0 0,1 0-1 0 0,1 1 1 0 0,3 0 0 0 0,-7 19-141 0 0,5-16 45 0 0,5-13-126 0 0,0 0-1 0 0,1 0 1 0 0,2 1 0 0 0,0 1-1 0 0,1 0 1 0 0,2 0 0 0 0,1 0-1 0 0,0 1 1 0 0,2-1 0 0 0,1 1-1 0 0,2 23 82 0 0,1-43-173 0 0,1-1 0 0 0,0 1 0 0 0,0-1 0 0 0,0 0 0 0 0,1 0 0 0 0,0 0 0 0 0,0 0 0 0 0,0 0 0 0 0,1 0 0 0 0,-1-1 0 0 0,1 0 0 0 0,0 1 0 0 0,0-1 0 0 0,1-1 0 0 0,-1 1 0 0 0,1-1 0 0 0,0 0 0 0 0,0 0 0 0 0,0 0 0 0 0,0-1 0 0 0,0 1 0 0 0,1-1 0 0 0,-1 0 0 0 0,1-1 0 0 0,0 0 0 0 0,-1 0 0 0 0,6 1 173 0 0,30 3-1611 0 0</inkml:trace>
  <inkml:trace contextRef="#ctx0" brushRef="#br0" timeOffset="160286.432">16663 14804 6489 0 0,'-86'208'7084'0'0,"27"121"-7269"0"0,55-300 479 0 0,-7 59-243 0 0,3 0 1 0 0,4 0 0 0 0,4 0-1 0 0,10 74-51 0 0,5-246-160 0 0,-3-150-266 0 0,1-42 1072 0 0,45-237-646 0 0,-5 298 1341 0 0,-53 214-1337 0 0,0 0 1 0 0,1 0 0 0 0,-1 0 0 0 0,1 0 0 0 0,-1 0 0 0 0,1 1 0 0 0,-1-1 0 0 0,1 0-1 0 0,-1 0 1 0 0,1 0 0 0 0,0 1 0 0 0,0-1 0 0 0,-1 0 0 0 0,1 1 0 0 0,0-1 0 0 0,0 1-1 0 0,0-1 1 0 0,0 1 0 0 0,-1-1 0 0 0,1 1 0 0 0,0-1 0 0 0,0 1 0 0 0,0 0-1 0 0,0 0 1 0 0,0-1 0 0 0,0 1 0 0 0,0 0 0 0 0,0 0 0 0 0,0 0 0 0 0,0 0 0 0 0,0 0-1 0 0,0 0 1 0 0,0 1 0 0 0,0-1 0 0 0,0 0 0 0 0,0 0 0 0 0,0 1 0 0 0,0-1-1 0 0,0 0 1 0 0,0 1 0 0 0,0-1 0 0 0,0 1 0 0 0,-1 0 0 0 0,1-1 0 0 0,0 1 0 0 0,0-1-1 0 0,-1 1 1 0 0,1 0 0 0 0,0 0 0 0 0,-1-1 0 0 0,1 1 0 0 0,0 0 0 0 0,-1 0 0 0 0,1 0-1 0 0,-1 0-4 0 0,45 55 1 0 0,-40-49 20 0 0,500 784 140 0 0,-469-743-115 0 0,1-1 1 0 0,3-2-1 0 0,1-2 0 0 0,3-1 0 0 0,1-3 0 0 0,2-1 0 0 0,27 14-46 0 0,-73-51 13 0 0,-1 1 0 0 0,1-1 0 0 0,0 0 0 0 0,0 0 0 0 0,0 0 0 0 0,0 0 0 0 0,0 0 0 0 0,0-1 0 0 0,1 1 0 0 0,-1 0 0 0 0,0 0 0 0 0,0-1 0 0 0,1 1 0 0 0,-1-1-1 0 0,0 1 1 0 0,0-1 0 0 0,1 1 0 0 0,-1-1 0 0 0,1 0 0 0 0,-1 0 0 0 0,0 0 0 0 0,1 0 0 0 0,-1 0 0 0 0,1 0 0 0 0,-1 0 0 0 0,0 0 0 0 0,1 0 0 0 0,-1-1 0 0 0,0 1 0 0 0,1 0 0 0 0,-1-1 0 0 0,0 1 0 0 0,1-1 0 0 0,-1 0 0 0 0,0 1 0 0 0,0-1 0 0 0,0 0 0 0 0,0 0-1 0 0,0 0 1 0 0,0 0 0 0 0,0 0 0 0 0,0 0 0 0 0,0 0 0 0 0,0 0 0 0 0,0 0 0 0 0,0 0 0 0 0,-1-1 0 0 0,1 1 0 0 0,0 0 0 0 0,-1 0 0 0 0,0-1 0 0 0,1 1 0 0 0,-1-1-13 0 0,2-34 154 0 0,-2-1 1 0 0,-1 0 0 0 0,-2 1-1 0 0,-2 0 1 0 0,-4-16-155 0 0,4 20 55 0 0,-3-18-36 0 0,-32-190-337 0 0,11-1 0 0 0,10-1 0 0 0,10-141 318 0 0,10 370-86 0 0,-2 6-104 0 0,1 0 0 0 0,0-1 1 0 0,0 1-1 0 0,1 0 0 0 0,0 0 1 0 0,0 0-1 0 0,1 0 1 0 0,0 0-1 0 0,0 0 0 0 0,0 0 1 0 0,1 0-1 0 0,0 1 0 0 0,1-1 1 0 0,0 1-1 0 0,-1 0 1 0 0,2 0 189 0 0,8-2-958 0 0,4 10-260 0 0</inkml:trace>
  <inkml:trace contextRef="#ctx0" brushRef="#br0" timeOffset="158594.277">11962 14963 9986 0 0,'15'-11'3974'0'0,"11"-6"-3061"0"0,-19 13-741 0 0,-1 3-166 0 0,0-1 1 0 0,0 1 0 0 0,0 1 0 0 0,0-1-1 0 0,0 1 1 0 0,0 0 0 0 0,0 0-1 0 0,0 1 1 0 0,1 0 0 0 0,-1 0 0 0 0,0 0-1 0 0,-1 1 1 0 0,1 0 0 0 0,0 0 0 0 0,4 3-7 0 0,8 0 0 0 0,77 22-17 0 0,2-5-1 0 0,93 9 18 0 0,-109-26-120 0 0,0-4 0 0 0,0-4 0 0 0,0-2 0 0 0,65-15 120 0 0,137-14-4993 0 0,-249 32 3421 0 0</inkml:trace>
  <inkml:trace contextRef="#ctx0" brushRef="#br0" timeOffset="158872.442">12148 15421 10122 0 0,'-51'-29'5529'0'0,"76"31"-5258"0"0,53 16-283 0 0,-1-4 1 0 0,2-3-1 0 0,0-4 0 0 0,0-3 1 0 0,0-3-1 0 0,59-9 12 0 0,-87 6 5 0 0,726-54-825 0 0,-742 53-81 0 0,-1-1 1 0 0,0-2 0 0 0,0-1 0 0 0,0-2 0 0 0,-1-1-1 0 0,0-1 1 0 0,28-15 900 0 0,-27 6-1645 0 0</inkml:trace>
  <inkml:trace contextRef="#ctx0" brushRef="#br0" timeOffset="159338.509">13894 14665 9914 0 0,'-28'36'5007'0'0,"3"-8"-4559"0"0,2 16-328 0 0,1 0 0 0 0,2 2 0 0 0,3 0 0 0 0,1 1 0 0 0,2 1 0 0 0,3 0 1 0 0,1 1-1 0 0,3 0 0 0 0,2 1 0 0 0,2-1 0 0 0,2 24-120 0 0,0-59-17 0 0,0 1 0 0 0,1 0 0 0 0,0 0 0 0 0,1 0 0 0 0,1-1-1 0 0,0 1 1 0 0,1 0 0 0 0,1-1 0 0 0,0 0 0 0 0,1 0 0 0 0,1 0 0 0 0,0-1 0 0 0,3 5 17 0 0,-8-17-22 0 0,-1 1 0 0 0,1-2 0 0 0,0 1 0 0 0,-1 0 0 0 0,1 0 1 0 0,0 0-1 0 0,0 0 0 0 0,-1 0 0 0 0,1 0 0 0 0,0-1 1 0 0,0 1-1 0 0,0 0 0 0 0,0-1 0 0 0,0 1 0 0 0,0-1 0 0 0,0 1 1 0 0,0-1-1 0 0,1 0 0 0 0,-1 1 0 0 0,0-1 0 0 0,0 0 0 0 0,0 0 1 0 0,0 0-1 0 0,0 1 0 0 0,1-1 0 0 0,-1 0 0 0 0,0-1 1 0 0,0 1-1 0 0,0 0 0 0 0,0 0 0 0 0,1 0 0 0 0,-1-1 0 0 0,0 1 1 0 0,0-1-1 0 0,0 1 0 0 0,0-1 0 0 0,0 1 0 0 0,0-1 1 0 0,0 1-1 0 0,0-1 0 0 0,0 0 0 0 0,0 0 0 0 0,-1 0 0 0 0,1 1 1 0 0,0-1-1 0 0,0 0 0 0 0,-1 0 0 0 0,1 0 0 0 0,0 0 1 0 0,-1 0-1 0 0,1 0 0 0 0,-1 0 0 0 0,1 0 0 0 0,-1-1 22 0 0,27-63-1110 0 0,-8-26 868 0 0,-4-1 1 0 0,-3-1-1 0 0,-5 0 0 0 0,-4 0 0 0 0,-4 0 1 0 0,-7-37 241 0 0,6 91 56 0 0,-10-137 1861 0 0,12 175-1819 0 0,0 1-29 0 0,8 6-33 0 0,150 112 101 0 0,165 93-137 0 0,-197-143 29 0 0,4-6 0 0 0,117 38-29 0 0,-166-68 11 0 0,-76-30-6 0 0,2-1 11 0 0,0 2 0 0 0,0-1 0 0 0,0 1 1 0 0,0 0-1 0 0,0 1 0 0 0,-1-1 0 0 0,1 1 1 0 0,-1 0-1 0 0,0 1 0 0 0,-1 0 0 0 0,1 0 0 0 0,-1 0 1 0 0,0 0-1 0 0,0 1 0 0 0,0 0 0 0 0,1 3-16 0 0,-6-4 35 0 0,-1 1-1 0 0,0-1 1 0 0,-1 0 0 0 0,1 0-1 0 0,-1 0 1 0 0,0 0-1 0 0,-1 0 1 0 0,1 0 0 0 0,-1 0-1 0 0,1-1 1 0 0,-2 0-1 0 0,1 1 1 0 0,0-1-1 0 0,-1 0 1 0 0,0 0 0 0 0,1-1-1 0 0,-2 1 1 0 0,1-1-1 0 0,0 0 1 0 0,-1 0-1 0 0,1 0 1 0 0,-1-1 0 0 0,0 1-35 0 0,5-3 0 0 0,-275 143 729 0 0,171-96-657 0 0,83-37-180 0 0,-243 128-279 0 0,112-17-4385 0 0,143-108 3384 0 0,8-7-527 0 0</inkml:trace>
  <inkml:trace contextRef="#ctx0" brushRef="#br0" timeOffset="157448.541">8465 15294 3529 0 0,'-80'6'6245'0'0,"84"-19"-5318"0"0,56-65-516 0 0,-18-1-397 0 0,4 2 1 0 0,3 2 0 0 0,3 2-1 0 0,36-36-14 0 0,91-100 124 0 0,-169 186 446 0 0,-16 29-531 0 0,-6 14-33 0 0,2 1 1 0 0,0 1-1 0 0,1 0 1 0 0,1 0 0 0 0,1 1-1 0 0,1-1 1 0 0,1 2-1 0 0,1-1 1 0 0,0 14-7 0 0,1-18 1 0 0,-31 440 61 0 0,31-440-67 0 0,1 0 0 0 0,0 1 0 0 0,2-1 0 0 0,0 1-1 0 0,1 0 1 0 0,1-1 0 0 0,1 0 0 0 0,3 10 5 0 0,-4-26-138 0 0,0 1 0 0 0,0-1 0 0 0,1 1 0 0 0,-1-1 1 0 0,1 0-1 0 0,0 0 0 0 0,-1 0 0 0 0,2-1 0 0 0,-1 1 0 0 0,0-1 1 0 0,0 0-1 0 0,1 1 0 0 0,-1-1 0 0 0,1-1 0 0 0,-1 1 0 0 0,1 0 0 0 0,0-1 1 0 0,0 0-1 0 0,0 0 0 0 0,0 0 0 0 0,0-1 0 0 0,0 1 0 0 0,0-1 0 0 0,0 0 1 0 0,0 0-1 0 0,0 0 0 0 0,0 0 0 0 0,0-1 0 0 0,0 0 0 0 0,1 0 138 0 0,21-1-1511 0 0</inkml:trace>
  <inkml:trace contextRef="#ctx0" brushRef="#br0" timeOffset="157819.892">9364 15319 7890 0 0,'-1'203'4175'0'0,"0"-201"-4168"0"0,1 0-1 0 0,0 1 0 0 0,0-1 1 0 0,0 1-1 0 0,0-1 0 0 0,0 1 1 0 0,1-1-1 0 0,-1 1 0 0 0,1-1 1 0 0,-1 0-1 0 0,1 1 1 0 0,0-1-1 0 0,0 0 0 0 0,0 0 1 0 0,0 1-1 0 0,0-1 0 0 0,1 0 1 0 0,-1 0-1 0 0,1 0 0 0 0,-1 0 1 0 0,1-1-1 0 0,0 1 1 0 0,0 0-1 0 0,0-1 0 0 0,-1 1 1 0 0,2-1-1 0 0,-1 0 0 0 0,0 1 1 0 0,0-1-1 0 0,0 0 0 0 0,1 0 1 0 0,-1-1-1 0 0,0 1 0 0 0,1 0 1 0 0,-1-1-1 0 0,0 1 1 0 0,1-1-1 0 0,-1 0 0 0 0,1 0 1 0 0,-1 0-1 0 0,1 0 0 0 0,-1 0 1 0 0,1-1-1 0 0,-1 1 0 0 0,0-1 1 0 0,1 1-1 0 0,-1-1 1 0 0,0 0-1 0 0,1 0 0 0 0,-1 0 1 0 0,0 0-1 0 0,0-1-6 0 0,23-13-131 0 0,-1-1 0 0 0,-1-1 1 0 0,-1-1-1 0 0,-1-1 0 0 0,0-1 0 0 0,-1-1 0 0 0,-2-1 0 0 0,0 0 1 0 0,-1-1-1 0 0,-1-1 0 0 0,10-22 131 0 0,-16 27-108 0 0,13-23-153 0 0,-3 0 0 0 0,-1-1 0 0 0,-2-1 0 0 0,10-40 261 0 0,-16 45 133 0 0,-1 0 1 0 0,-3 0 0 0 0,-1-1-1 0 0,-2 0 1 0 0,-2 0 0 0 0,-1 0-1 0 0,-2 0 1 0 0,-2 0 0 0 0,-8-39-134 0 0,10 72 86 0 0,-1 0-1 0 0,1 1 1 0 0,-2-1 0 0 0,1 1 0 0 0,-1-1 0 0 0,0 1 0 0 0,0 0-1 0 0,-1 0 1 0 0,1 0 0 0 0,-2 0 0 0 0,1 1 0 0 0,0-1 0 0 0,-1 1 0 0 0,0 0-1 0 0,0 1 1 0 0,-1-1 0 0 0,1 1 0 0 0,-1 0 0 0 0,0 0 0 0 0,0 1 0 0 0,0 0-1 0 0,-1 0 1 0 0,1 0 0 0 0,-3 0-86 0 0,-4 2 59 0 0,0 0 0 0 0,0 1 0 0 0,0 1 0 0 0,0 0 0 0 0,1 0 0 0 0,-1 2 0 0 0,1-1 0 0 0,-1 2 0 0 0,1-1-1 0 0,0 2 1 0 0,0 0 0 0 0,0 0 0 0 0,1 1 0 0 0,0 0 0 0 0,0 1 0 0 0,0 0 0 0 0,1 1 0 0 0,0 0 0 0 0,-3 5-59 0 0,-17 15 23 0 0,2 1-1 0 0,1 2 1 0 0,2 1 0 0 0,1 1 0 0 0,-11 19-23 0 0,14-19 7 0 0,2 1 0 0 0,1 1 0 0 0,1 0 0 0 0,2 1 0 0 0,2 0 0 0 0,1 2 1 0 0,2-1-1 0 0,1 1 0 0 0,2 1 0 0 0,2-1 0 0 0,2 1 0 0 0,1 5-7 0 0,2-30-17 0 0,2 1-1 0 0,0-1 0 0 0,1 0 1 0 0,0 0-1 0 0,1-1 1 0 0,0 1-1 0 0,1-1 1 0 0,1 1-1 0 0,0-2 0 0 0,1 1 1 0 0,1-1-1 0 0,-1 0 1 0 0,2 0-1 0 0,0-1 1 0 0,0 0-1 0 0,1-1 1 0 0,0 0-1 0 0,2 1 18 0 0,-3-6-367 0 0,0 0 0 0 0,1-1 0 0 0,0 0 0 0 0,0 0 0 0 0,0-1 0 0 0,0-1 0 0 0,0 1 0 0 0,0-2 0 0 0,1 1 0 0 0,-1-2 0 0 0,1 1 0 0 0,-1-1 0 0 0,1-1 0 0 0,-1 0 0 0 0,1 0 0 0 0,8-3 367 0 0,18-3-1934 0 0</inkml:trace>
  <inkml:trace contextRef="#ctx0" brushRef="#br0" timeOffset="158101.289">9928 15334 5081 0 0,'-6'61'5866'0'0,"6"-60"-5822"0"0,0 1-1 0 0,0-1 0 0 0,1 0 1 0 0,-1 0-1 0 0,0 0 0 0 0,1 1 1 0 0,-1-1-1 0 0,1 0 0 0 0,-1 0 1 0 0,1 0-1 0 0,0 0 0 0 0,-1 0 1 0 0,1 0-1 0 0,0 0 0 0 0,0 0 1 0 0,0 0-1 0 0,0 0 1 0 0,0 0-1 0 0,0-1 0 0 0,0 1 1 0 0,0 0-1 0 0,0-1 0 0 0,0 1 1 0 0,0 0-1 0 0,0-1 0 0 0,0 0 1 0 0,1 1-1 0 0,-1-1 0 0 0,0 0 1 0 0,0 1-1 0 0,0-1 0 0 0,1 0 1 0 0,-1 0-1 0 0,0 0 1 0 0,0 0-1 0 0,1 0 0 0 0,-1 0 1 0 0,0-1-1 0 0,0 1 0 0 0,1 0 1 0 0,-1 0-1 0 0,0-1 0 0 0,0 1 1 0 0,0-1-1 0 0,0 1 0 0 0,1-2-43 0 0,14-7 50 0 0,-2 0-1 0 0,1-2 0 0 0,-1 1 0 0 0,-1-2 0 0 0,0 0 0 0 0,-1-1 0 0 0,0 0 0 0 0,0 0 0 0 0,-2-1 0 0 0,0-1 0 0 0,-1 0 0 0 0,2-4-49 0 0,-8 14 9 0 0,26-36 20 0 0,-3-2 1 0 0,-1-1-1 0 0,-3 0 1 0 0,-1-2-1 0 0,-2-1 1 0 0,-2 0-1 0 0,-3-1 1 0 0,-1 0-1 0 0,4-45-29 0 0,-16 86 29 0 0,0 0-1 0 0,-1 0 1 0 0,0 0-1 0 0,0 0 1 0 0,0 0-1 0 0,-1 0 0 0 0,0 0 1 0 0,-1 0-1 0 0,0 0 1 0 0,0 0-1 0 0,0 0 1 0 0,-1 1-1 0 0,0-1 1 0 0,0 1-1 0 0,0 0 0 0 0,-1 0 1 0 0,0 0-1 0 0,-2-2-28 0 0,1 8 27 0 0,-1-1-1 0 0,1 1 0 0 0,-1 0 1 0 0,0 0-1 0 0,1 0 0 0 0,-1 1 1 0 0,1 0-1 0 0,-1 0 0 0 0,1 0 1 0 0,0 1-1 0 0,-1 0 1 0 0,1 0-1 0 0,0 0 0 0 0,0 1 1 0 0,0-1-1 0 0,1 1 0 0 0,-1 0 1 0 0,1 1-1 0 0,-1-1 0 0 0,1 1 1 0 0,0 0-1 0 0,0 0 0 0 0,1 0 1 0 0,-1 1-1 0 0,-1 3-26 0 0,-2-1 10 0 0,-23 24-11 0 0,1 2 0 0 0,2 1 0 0 0,1 1 0 0 0,3 2 1 0 0,0 0-1 0 0,2 1 0 0 0,2 1 0 0 0,2 1 0 0 0,1 1 1 0 0,1 4 0 0 0,11-33-128 0 0,-1-1 1 0 0,1 1 0 0 0,1 0 0 0 0,0-1 0 0 0,1 2 0 0 0,0-1 0 0 0,1 0 0 0 0,0 0 0 0 0,1 1 0 0 0,0-1-1 0 0,1 0 1 0 0,0 0 0 0 0,1 0 0 0 0,1 1 0 0 0,0-2 0 0 0,0 1 0 0 0,1 0 0 0 0,1-1 0 0 0,0 1 0 0 0,1-1-1 0 0,0-1 1 0 0,0 1 0 0 0,3 2 127 0 0,16 11-712 0 0,-1 1-195 0 0</inkml:trace>
  <inkml:trace contextRef="#ctx0" brushRef="#br0" timeOffset="161939.553">18302 15146 5313 0 0,'3'-1'254'0'0,"-1"-1"1"0"0,0 1-1 0 0,0-1 0 0 0,0 0 0 0 0,0 0 1 0 0,0 0-1 0 0,0 0 0 0 0,0 0 0 0 0,0 0 1 0 0,-1-1-1 0 0,1 1 0 0 0,-1 0 0 0 0,0-1 1 0 0,1 1-1 0 0,-1-1 0 0 0,0 0 1 0 0,-1 1-1 0 0,1-1 0 0 0,0 0 0 0 0,-1 1 1 0 0,0-1-1 0 0,1 0 0 0 0,-1 0-254 0 0,0-1 41 0 0,0 1-1 0 0,1 0 1 0 0,0-1 0 0 0,-1 1-1 0 0,1 0 1 0 0,0-1 0 0 0,1 1-1 0 0,-1 0 1 0 0,1 0-1 0 0,-1 0 1 0 0,1 0 0 0 0,0 0-1 0 0,0 1 1 0 0,0-1 0 0 0,0 0-1 0 0,1 1 1 0 0,-1 0 0 0 0,1-1-1 0 0,2 0-40 0 0,7-1-3 0 0,1 1 0 0 0,0 1 0 0 0,1 0 0 0 0,-1 1-1 0 0,0 0 1 0 0,0 1 0 0 0,1 1 0 0 0,-1 0 0 0 0,0 1 0 0 0,0 0 0 0 0,0 1-1 0 0,0 0 1 0 0,9 5 3 0 0,27 3 5 0 0,-4-7 29 0 0,0-1-1 0 0,0-2 1 0 0,1-2-1 0 0,-1-2 0 0 0,0-2 1 0 0,33-9-34 0 0,80-7 66 0 0,160-16-818 0 0,-154 15-4211 0 0,-138 18 3139 0 0</inkml:trace>
  <inkml:trace contextRef="#ctx0" brushRef="#br0" timeOffset="162203.62">18661 15384 7418 0 0,'-73'-45'4019'0'0,"67"54"-4051"0"0,12 0 32 0 0,-1 0 0 0 0,2-1-1 0 0,-1 0 1 0 0,1 0 0 0 0,0 0 0 0 0,1-1-1 0 0,0 0 1 0 0,0 0 0 0 0,0-1 0 0 0,1 0-1 0 0,4 2 1 0 0,30 8 75 0 0,1-2 0 0 0,1-2 0 0 0,0-2 0 0 0,1-2 0 0 0,0-2 0 0 0,0-2 0 0 0,0-2 0 0 0,1-2 0 0 0,-1-1 0 0 0,34-8-75 0 0,-50 8 3 0 0,421-53-4243 0 0,-405 48 3094 0 0</inkml:trace>
  <inkml:trace contextRef="#ctx0" brushRef="#br0" timeOffset="163289.028">21011 14739 6633 0 0,'-4'-6'297'0'0,"1"0"-1"0"0,0 0 0 0 0,0 0 0 0 0,0-1 0 0 0,1 1 1 0 0,0-1-1 0 0,0 1 0 0 0,1-1 0 0 0,-1 0 0 0 0,1 0 1 0 0,1 1-1 0 0,0-1 0 0 0,0 0 0 0 0,0 0 0 0 0,1 0 1 0 0,-1 0-1 0 0,2-1-296 0 0,4-15-132 0 0,2 0 0 0 0,1 1 1 0 0,0-1-1 0 0,2 2 0 0 0,0-1 1 0 0,2 2-1 0 0,2-3 132 0 0,17-31 162 0 0,18-40-208 0 0,-3-2 0 0 0,-5-2-1 0 0,-1-12 47 0 0,-68 223 441 0 0,6 0 0 0 0,-7 98-441 0 0,-2 197 293 0 0,29-403-350 0 0,0 1 0 0 0,1-1-1 0 0,-1 1 1 0 0,1-1 0 0 0,1 1 0 0 0,-1-1-1 0 0,1 0 1 0 0,0 1 0 0 0,0-1 0 0 0,0 0-1 0 0,1 0 1 0 0,0 0 0 0 0,0 0-1 0 0,0 0 1 0 0,1 0 0 0 0,0 0 0 0 0,0-1-1 0 0,0 1 1 0 0,0-1 0 0 0,1 0 0 0 0,-1 0-1 0 0,1 0 1 0 0,0 0 0 0 0,0-1-1 0 0,1 1 1 0 0,-1-1 0 0 0,1 0 0 0 0,-1-1-1 0 0,1 1 1 0 0,0-1 0 0 0,0 0 0 0 0,0 0-1 0 0,1 0 1 0 0,-1-1 0 0 0,1 0 57 0 0,15 1-700 0 0,1 0-315 0 0</inkml:trace>
  <inkml:trace contextRef="#ctx0" brushRef="#br0" timeOffset="163664.58">21762 14817 6009 0 0,'-10'15'5932'0'0,"17"-16"-5949"0"0,1 0 1 0 0,-1 0-1 0 0,1-1 0 0 0,-1 0 1 0 0,0 0-1 0 0,0 0 0 0 0,0-1 0 0 0,0 0 1 0 0,-1-1-1 0 0,1 1 0 0 0,-1-1 1 0 0,0-1-1 0 0,3-1 17 0 0,14-13-16 0 0,0-1 1 0 0,-1 0 0 0 0,-2-2-1 0 0,0 0 1 0 0,-1-1-1 0 0,-1-1 1 0 0,-1-1-1 0 0,-2 0 1 0 0,0-2 0 0 0,-2 1-1 0 0,-1-2 1 0 0,-1 1-1 0 0,-1-2 1 0 0,-2 1 0 0 0,0-1-1 0 0,1-20 16 0 0,-7 37 7 0 0,2-5 14 0 0,-1-1-1 0 0,-1 1 0 0 0,0-1 0 0 0,-1 1 0 0 0,-1-1 0 0 0,0 1 0 0 0,-2-1 0 0 0,0 1 0 0 0,-1-1 0 0 0,0 1 0 0 0,-1 0 0 0 0,-2 0 0 0 0,1 1 0 0 0,-9-16-20 0 0,11 28 14 0 0,0 0 1 0 0,0 1-1 0 0,0-1 0 0 0,0 1 0 0 0,-1-1 0 0 0,1 1 1 0 0,-1 1-1 0 0,0-1 0 0 0,0 0 0 0 0,0 1 1 0 0,0 0-1 0 0,-1 0 0 0 0,1 0 0 0 0,-1 0 0 0 0,1 1 1 0 0,-1 0-1 0 0,1 0 0 0 0,-1 0 0 0 0,0 0 0 0 0,0 1 1 0 0,1 0-1 0 0,-1 0 0 0 0,0 0 0 0 0,0 0 0 0 0,1 1 1 0 0,-1 0-1 0 0,0 0 0 0 0,1 0 0 0 0,-1 1 1 0 0,1-1-1 0 0,-1 1 0 0 0,-3 2-14 0 0,-126 91 491 0 0,101-60-320 0 0,1 2 1 0 0,2 2-1 0 0,2 0 0 0 0,1 2 1 0 0,2 1-1 0 0,-8 22-171 0 0,21-41 69 0 0,-50 139 370 0 0,62-156-461 0 0,0-1-1 0 0,0 1 1 0 0,0-1 0 0 0,1 1-1 0 0,-1 0 1 0 0,1-1-1 0 0,1 0 1 0 0,-1 1 0 0 0,1-1-1 0 0,0 0 1 0 0,0 0-1 0 0,1 0 1 0 0,-1 0 0 0 0,1 0-1 0 0,0 0 1 0 0,1-1 0 0 0,-1 1-1 0 0,1-1 1 0 0,0 0-1 0 0,0 0 1 0 0,0 0 0 0 0,0-1-1 0 0,1 0 1 0 0,-1 1 0 0 0,1-2-1 0 0,0 1 1 0 0,1 0 22 0 0,147 49-3761 0 0,-123-46 2393 0 0</inkml:trace>
  <inkml:trace contextRef="#ctx0" brushRef="#br0" timeOffset="163930.46">22411 14829 6945 0 0,'31'-20'3974'0'0,"8"-15"-2634"0"0,97-91 73 0 0,-119 108-1399 0 0,0-1 0 0 0,-1-1 0 0 0,-1 0 0 0 0,-1-1 0 0 0,0-1-1 0 0,-2 0 1 0 0,-1-1 0 0 0,-1 0 0 0 0,0 0 0 0 0,-2-1 0 0 0,-1-1 0 0 0,-1 1 0 0 0,-1-1-1 0 0,-1 0 1 0 0,-1 0 0 0 0,-1 0 0 0 0,-2-1 0 0 0,0 1 0 0 0,-2 0 0 0 0,-1-5-14 0 0,2 25 5 0 0,0 0 0 0 0,0 0 0 0 0,-1-1 0 0 0,1 2 0 0 0,-1-1 0 0 0,-1 0 0 0 0,1 0 0 0 0,-1 0 0 0 0,1 1 0 0 0,-1 0 0 0 0,-1-1 0 0 0,1 1 0 0 0,-1 0 0 0 0,1 1 0 0 0,-1-1 0 0 0,0 1 0 0 0,0-1 0 0 0,-1 1 0 0 0,1 0 0 0 0,-1 1 1 0 0,1-1-1 0 0,-1 1 0 0 0,0 0 0 0 0,0 0 0 0 0,0 1 0 0 0,0-1 0 0 0,0 1 0 0 0,0 0 0 0 0,-1 0 0 0 0,1 1 0 0 0,0-1 0 0 0,0 1 0 0 0,-1 1 0 0 0,1-1 0 0 0,0 1 0 0 0,0 0 0 0 0,-1 0 0 0 0,1 0 0 0 0,0 1 0 0 0,0-1 0 0 0,0 2-5 0 0,-32 13 12 0 0,1 2 0 0 0,2 1-1 0 0,-1 2 1 0 0,2 1-1 0 0,1 1 1 0 0,1 2 0 0 0,1 2-1 0 0,2 0 1 0 0,0 2-1 0 0,2 1 1 0 0,1 1-1 0 0,1 2 1 0 0,-4 11-12 0 0,-54 95-281 0 0,79-133 116 0 0,1 0 0 0 0,0 0 0 0 0,1 1 1 0 0,-1-1-1 0 0,1 0 0 0 0,0 1 0 0 0,1-1 1 0 0,0 1-1 0 0,0 0 0 0 0,0-1 1 0 0,0 1-1 0 0,1-1 0 0 0,1 0 0 0 0,-1 1 1 0 0,1-1-1 0 0,0 0 0 0 0,0 1 0 0 0,0-1 1 0 0,1-1-1 0 0,0 1 0 0 0,1 0 1 0 0,-1-1-1 0 0,1 1 165 0 0,14 16-1083 0 0</inkml:trace>
  <inkml:trace contextRef="#ctx0" brushRef="#br0" timeOffset="166784.223">23797 14770 3497 0 0,'4'2'2178'0'0,"127"19"223"0"0,-69-34-1890 0 0,-1-3-1 0 0,0-3 0 0 0,-1-2 0 0 0,-1-3 0 0 0,-1-2 1 0 0,-2-3-1 0 0,24-17-510 0 0,-61 38 10 0 0,0-2-1 0 0,-1 0 1 0 0,0 0 0 0 0,0-2 0 0 0,-1 0 0 0 0,-1-2-1 0 0,0 1 1 0 0,-1-2 0 0 0,0 0 0 0 0,-2-1-1 0 0,1 0 1 0 0,-2-1 0 0 0,0 0 0 0 0,-1-1 0 0 0,-1-1-1 0 0,-1 1 1 0 0,0-2 0 0 0,-1-2-10 0 0,-8 10 10 0 0,0-1 1 0 0,-1 1-1 0 0,-1-1 1 0 0,0 1-1 0 0,0-1 1 0 0,-1 1-1 0 0,-1 0 1 0 0,0 0-1 0 0,-1 1 1 0 0,0-1-1 0 0,-1 1 1 0 0,0 0-1 0 0,-1 0 1 0 0,0 1-1 0 0,0 0 1 0 0,-1 0-1 0 0,-1 1 1 0 0,0 0 0 0 0,0 0-1 0 0,0 1 1 0 0,-1 0-1 0 0,0 1 1 0 0,-1 0-1 0 0,0 1 1 0 0,0 0-1 0 0,0 0 1 0 0,-1 1-1 0 0,0 1 1 0 0,0 0-1 0 0,0 0 1 0 0,0 2-1 0 0,0-1 1 0 0,-5 1-11 0 0,-4-1 3 0 0,0 1 1 0 0,-1 1 0 0 0,1 1-1 0 0,-1 1 1 0 0,1 1 0 0 0,0 1 0 0 0,0 1-1 0 0,0 0 1 0 0,0 2 0 0 0,1 0-1 0 0,0 2 1 0 0,0 0 0 0 0,0 1 0 0 0,1 1-1 0 0,1 0 1 0 0,0 2 0 0 0,0 0-1 0 0,1 1 1 0 0,1 1 0 0 0,0 0 0 0 0,1 2-1 0 0,0-1 1 0 0,-7 13-4 0 0,-11 26 78 0 0,3 2 1 0 0,3 0-1 0 0,2 2 1 0 0,2 1-1 0 0,3 1 1 0 0,3 1-1 0 0,-9 61-78 0 0,-7 172 250 0 0,33-214-181 0 0,3 1 0 0 0,4-1 0 0 0,10 36-69 0 0,3 37 154 0 0,-18-142-231 0 0,0 0 0 0 0,-1 0 0 0 0,0 0 0 0 0,-1 0 0 0 0,0 0 0 0 0,0 0 0 0 0,-1 0 0 0 0,-1 0 0 0 0,0-1 0 0 0,0 1 0 0 0,-1 0-1 0 0,-1-1 1 0 0,0 0 0 0 0,0 1 0 0 0,-1-2 0 0 0,0 1 0 0 0,0 0 0 0 0,-1-1 0 0 0,-1 0 0 0 0,0-1 0 0 0,0 1 0 0 0,0-1 0 0 0,-8 6 77 0 0,-15 13-1004 0 0,14-15 222 0 0</inkml:trace>
  <inkml:trace contextRef="#ctx0" brushRef="#br0" timeOffset="167516.628">24412 13778 5441 0 0,'67'-20'3116'0'0,"86"24"-2844"0"0,-92 1-669 0 0,0-3 1 0 0,0-3 0 0 0,1-2-1 0 0,-1-3 1 0 0,6-4 396 0 0,20-2-1250 0 0,-42 6 166 0 0</inkml:trace>
  <inkml:trace contextRef="#ctx0" brushRef="#br0" timeOffset="167996.693">26068 12989 6857 0 0,'-7'7'1784'0'0,"-34"45"-28"0"0,-50 210-1661 0 0,35 50-39 0 0,62-147 292 0 0,-3-137-5924 0 0,-3-20 4313 0 0</inkml:trace>
  <inkml:trace contextRef="#ctx0" brushRef="#br0" timeOffset="168244.163">25960 13601 4201 0 0,'6'-8'691'0'0,"50"-66"2889"0"0,53-12-2327 0 0,-50 62-1229 0 0,1 2 1 0 0,0 2 0 0 0,2 3-1 0 0,41-5-24 0 0,-60 17-1507 0 0,-42 5 723 0 0,-1 0 307 0 0,0 0-225 0 0,-2 0-234 0 0</inkml:trace>
  <inkml:trace contextRef="#ctx0" brushRef="#br0" timeOffset="168396.697">26155 13487 2849 0 0,'-3'1'282'0'0,"1"0"0"0"0,-1-1 0 0 0,0 1 0 0 0,1 0 1 0 0,-1 0-1 0 0,1 1 0 0 0,-1-1 0 0 0,1 0 0 0 0,-1 1 1 0 0,1-1-1 0 0,0 1 0 0 0,0 0 0 0 0,0 0 0 0 0,0 0 1 0 0,0 0-1 0 0,0 0 0 0 0,1 0 0 0 0,-1 1 0 0 0,0-1 0 0 0,1 1 1 0 0,0-1-1 0 0,-1 3-282 0 0,1 1 123 0 0,-1 1 0 0 0,2 0 0 0 0,-1 0 0 0 0,1 0 0 0 0,0-1 0 0 0,1 1 0 0 0,0 0 1 0 0,0 0-1 0 0,0-1 0 0 0,1 1 0 0 0,-1 0 0 0 0,2-1 0 0 0,1 5-123 0 0,-1 0 13 0 0,0 0-1 0 0,1-1 1 0 0,1 0 0 0 0,-1 0 0 0 0,1 0-1 0 0,1 0 1 0 0,0-1 0 0 0,0 0-1 0 0,1 0 1 0 0,0-1 0 0 0,1 0 0 0 0,0 0-1 0 0,0 0 1 0 0,0-1 0 0 0,1-1 0 0 0,0 1-1 0 0,1-1 1 0 0,-1-1 0 0 0,1 0-1 0 0,0 0 1 0 0,0-1 0 0 0,1 0 0 0 0,-1-1-1 0 0,7 1-12 0 0,86 10-2075 0 0,-75-13 1110 0 0</inkml:trace>
  <inkml:trace contextRef="#ctx0" brushRef="#br0" timeOffset="168629.661">26776 13556 7386 0 0,'18'-39'5895'0'0,"47"45"-6065"0"0,-29 1 268 0 0,-9-6-287 0 0,0-2-1 0 0,-1-1 0 0 0,1-1 1 0 0,-1-2-1 0 0,1 0 1 0 0,9-5 189 0 0,102-16-4118 0 0,-118 24 2893 0 0</inkml:trace>
  <inkml:trace contextRef="#ctx0" brushRef="#br0" timeOffset="168973.697">27535 13189 4649 0 0,'24'-44'4564'0'0,"-22"43"-4543"0"0,0-1 1 0 0,1 1-1 0 0,-1 0 0 0 0,1 0 0 0 0,0 0 1 0 0,-1 1-1 0 0,1-1 0 0 0,0 0 0 0 0,-1 1 0 0 0,1 0 1 0 0,0 0-1 0 0,-1 0 0 0 0,1 0 0 0 0,0 0 0 0 0,0 0 1 0 0,-1 1-1 0 0,1-1 0 0 0,0 1 0 0 0,-1 0 0 0 0,1 0 1 0 0,-1 0-1 0 0,1 0 0 0 0,-1 0 0 0 0,1 0 1 0 0,-1 1-1 0 0,0-1-21 0 0,17 10 5 0 0,0-2 1 0 0,0 0 0 0 0,1-1-1 0 0,0-1 1 0 0,0 0-1 0 0,0-2 1 0 0,1 0 0 0 0,0-2-1 0 0,0 0 1 0 0,3-1-6 0 0,-20 0 35 0 0,-1 0 0 0 0,1 0 0 0 0,-1 1 0 0 0,0 0 0 0 0,0 0-1 0 0,0 0 1 0 0,0 0 0 0 0,0 0 0 0 0,0 0 0 0 0,-1 1 0 0 0,0-1 0 0 0,0 1 0 0 0,0 0 0 0 0,0-1 0 0 0,0 1 0 0 0,-1 0 0 0 0,1 0 0 0 0,-1 0 0 0 0,0 0 0 0 0,0 1 0 0 0,-1-1 0 0 0,0 0 0 0 0,1 0 0 0 0,-1 0 0 0 0,0 1-1 0 0,-1-1 1 0 0,1 0 0 0 0,-1 0 0 0 0,-1 4-35 0 0,2 34 69 0 0,-3-1 1 0 0,-1 0-1 0 0,-2 0 0 0 0,-1 0 0 0 0,-3 0 0 0 0,-1-2 0 0 0,-4 5-69 0 0,12-35 20 0 0,0-1-1 0 0,-1 0 1 0 0,0 0-1 0 0,-1 0 1 0 0,0-1-1 0 0,0 0 1 0 0,-1 0-1 0 0,0 0 1 0 0,0 0-1 0 0,0-1 1 0 0,-1 0-1 0 0,0 0 1 0 0,0-1-1 0 0,0 0 1 0 0,-1 0-1 0 0,0-1 1 0 0,0 0-1 0 0,0 0 1 0 0,0-1-1 0 0,-1 0 1 0 0,0 0-1 0 0,1-1 1 0 0,-1 0-1 0 0,0-1 1 0 0,0 0-1 0 0,0 0 1 0 0,0-1-1 0 0,0 0 1 0 0,0 0-1 0 0,0-1 0 0 0,0 0 1 0 0,1-1-1 0 0,-1 0 1 0 0,0-1-1 0 0,1 1 1 0 0,-3-2-20 0 0,-3-4-115 0 0,-19-8 100 0 0,12 12-2934 0 0,21 4 2066 0 0</inkml:trace>
  <inkml:trace contextRef="#ctx0" brushRef="#br0" timeOffset="169488.746">28384 12922 7834 0 0,'20'22'4866'0'0,"-21"39"-4714"0"0,0-57 99 0 0,-2 31-230 0 0,-3 56 63 0 0,-3 0 0 0 0,-4-1-1 0 0,-4 0 1 0 0,-4-2 0 0 0,-4 0 0 0 0,-3-2 0 0 0,-5 0 0 0 0,-6 5-84 0 0,20-64-507 0 0,-1 0-1 0 0,-1-1 1 0 0,-2-1-1 0 0,0-1 1 0 0,-2-1-1 0 0,0-1 1 0 0,-1-1-1 0 0,-2-1 1 0 0,0-2 0 0 0,-23 11 507 0 0,23-15-1784 0 0</inkml:trace>
  <inkml:trace contextRef="#ctx0" brushRef="#br0" timeOffset="169830.477">26018 12733 9986 0 0,'-31'-5'2484'0'0,"21"2"-2292"0"0,1 1 0 0 0,-1 0-1 0 0,1 1 1 0 0,-1 0 0 0 0,1 1-1 0 0,-1 0 1 0 0,0 0 0 0 0,1 1 0 0 0,-1 0-1 0 0,1 1 1 0 0,-1 0 0 0 0,1 0 0 0 0,0 1-1 0 0,0 0 1 0 0,-4 3-192 0 0,-4 6 44 0 0,0 1 0 0 0,1 1 0 0 0,1 0-1 0 0,0 1 1 0 0,0 1 0 0 0,2 0 0 0 0,0 1 0 0 0,1 0 0 0 0,1 1 0 0 0,0 1-1 0 0,2 0 1 0 0,-4 10-44 0 0,11-25 2 0 0,-29 60-42 0 0,4 1 0 0 0,2 2 0 0 0,3 0 0 0 0,3 1 0 0 0,3 2 0 0 0,3-1 0 0 0,3 2 0 0 0,1 43 40 0 0,8-58-219 0 0,2 0 0 0 0,2 0 0 0 0,3-1 0 0 0,11 45 219 0 0,-10-76-179 0 0,1 0 0 0 0,0-1 0 0 0,2 0 0 0 0,1 0 0 0 0,1-1 0 0 0,0 0 0 0 0,2-1 0 0 0,1-1 0 0 0,0 0 0 0 0,1-1 0 0 0,2 0 0 0 0,0-2-1 0 0,0 0 1 0 0,2-1 0 0 0,0-1 0 0 0,0-1 0 0 0,2 0 0 0 0,-1-2 0 0 0,2-1 0 0 0,0 0 0 0 0,0-2 0 0 0,1 0 0 0 0,0-2 0 0 0,0-1 0 0 0,4 0 179 0 0,49 8-816 0 0,0-2-280 0 0</inkml:trace>
  <inkml:trace contextRef="#ctx0" brushRef="#br0" timeOffset="170153.55">29060 12661 6161 0 0,'-92'96'5691'0'0,"59"-45"-5633"0"0,2 2-1 0 0,2 1 1 0 0,3 1-1 0 0,-2 13-57 0 0,23-58 149 0 0,-58 140-3 0 0,7 2 1 0 0,-37 158-147 0 0,-31 357-80 0 0,93-475-3722 0 0,23-157 2514 0 0</inkml:trace>
  <inkml:trace contextRef="#ctx0" brushRef="#br0" timeOffset="170544.879">28990 13724 10890 0 0,'4'-14'1679'0'0,"18"-45"1582"0"0,28-18-2497 0 0,-46 76-784 0 0,1 1 0 0 0,-1 0 0 0 0,0 0 0 0 0,1 0 0 0 0,-1 0 0 0 0,1 0 0 0 0,-1 1 0 0 0,1 0-1 0 0,-1 0 1 0 0,0 0 0 0 0,0 1 0 0 0,1-1 0 0 0,-1 1 0 0 0,0 0 0 0 0,0 0 0 0 0,-1 1 0 0 0,1-1 0 0 0,0 1 0 0 0,-1 0 0 0 0,1 0-1 0 0,-1 0 1 0 0,0 0 0 0 0,0 0 0 0 0,0 1 0 0 0,-1-1 0 0 0,1 1 0 0 0,1 3 20 0 0,8 5-61 0 0,146 125-493 0 0,-155-137 537 0 0,1 1-1 0 0,-1 0 1 0 0,0 1 0 0 0,0-1 0 0 0,0 1 0 0 0,0-1 0 0 0,0 1 0 0 0,0 0 0 0 0,-1 0 0 0 0,1 0 0 0 0,0 0 0 0 0,-1 1 0 0 0,0-1 0 0 0,1 1 0 0 0,-1-1 0 0 0,0 1-1 0 0,0 0 1 0 0,-1 0 0 0 0,1 0 0 0 0,-1 0 0 0 0,1 0 0 0 0,-1 0 0 0 0,0 0 0 0 0,0 0 0 0 0,0 1 0 0 0,-1-1 0 0 0,1 0 0 0 0,-1 1 0 0 0,1-1 0 0 0,-1 0-1 0 0,0 1 1 0 0,-1-1 0 0 0,1 0 0 0 0,-1 1 0 0 0,1-1 0 0 0,-1 0 0 0 0,0 1 0 0 0,0-1 0 0 0,0 0 0 0 0,-2 3 17 0 0,-21 25-102 0 0,-2-1 1 0 0,0-1-1 0 0,-2-2 1 0 0,-2 0 0 0 0,-10 5 101 0 0,-26 26-19 0 0,41-35 31 0 0,0-3 43 0 0,1 2 1 0 0,1 1-1 0 0,1 1 0 0 0,1 0 1 0 0,1 2-1 0 0,1 1 0 0 0,-1 4-55 0 0,20-31 6 0 0,-1 1 0 0 0,1-1 0 0 0,-1 1 0 0 0,1-1 0 0 0,-1 1 0 0 0,1 0 0 0 0,0-1 0 0 0,-1 1 0 0 0,1 0 0 0 0,0-1 0 0 0,-1 1 1 0 0,1 0-1 0 0,0 0 0 0 0,0-1 0 0 0,0 1 0 0 0,0 0 0 0 0,0 0 0 0 0,0-1 0 0 0,0 1 0 0 0,0 0 0 0 0,0 0 0 0 0,0-1 0 0 0,0 1 0 0 0,0 0 0 0 0,0-1 0 0 0,1 1 0 0 0,-1 0 0 0 0,0 0 0 0 0,0-1 0 0 0,1 1 0 0 0,-1 0 0 0 0,1-1 0 0 0,-1 1 0 0 0,1-1 0 0 0,-1 1 0 0 0,1-1 0 0 0,-1 1 0 0 0,1-1 0 0 0,-1 1 0 0 0,1-1 1 0 0,-1 1-1 0 0,1-1 0 0 0,0 1 0 0 0,-1-1 0 0 0,1 0 0 0 0,0 1 0 0 0,0-1 0 0 0,-1 0 0 0 0,1 0 0 0 0,0 0 0 0 0,-1 0 0 0 0,1 0 0 0 0,0 1 0 0 0,0-1 0 0 0,-1 0 0 0 0,1 0 0 0 0,0-1 0 0 0,0 1 0 0 0,-1 0 0 0 0,1 0 0 0 0,0 0 0 0 0,0 0 0 0 0,-1-1 0 0 0,1 1 0 0 0,0 0 0 0 0,0-1-6 0 0,53-14 147 0 0,-54 15-146 0 0,31-12-50 0 0,0 2 0 0 0,1 1-1 0 0,0 1 1 0 0,0 2 0 0 0,0 1 0 0 0,25 0 49 0 0,-41 5-393 0 0,1 0-1 0 0,0 2 0 0 0,0 0 1 0 0,-1 1-1 0 0,0 0 1 0 0,1 2-1 0 0,-1 0 0 0 0,-1 0 1 0 0,4 3 393 0 0,46 27-1791 0 0,-30-11 424 0 0</inkml:trace>
  <inkml:trace contextRef="#ctx0" brushRef="#br0" timeOffset="171830.653">30650 13385 7210 0 0,'-60'-2'3452'0'0,"49"8"-3453"0"0,1 1 0 0 0,0 0 0 0 0,0 0 1 0 0,1 1-1 0 0,0 0 0 0 0,0 1 0 0 0,1 0 0 0 0,0 1 0 0 0,1-1 0 0 0,0 1 0 0 0,-3 7 1 0 0,-33 51 55 0 0,3 1 1 0 0,4 1-1 0 0,2 3 1 0 0,4 0-1 0 0,3 2 1 0 0,0 10-56 0 0,15-38 69 0 0,1 1 0 0 0,2-1 0 0 0,3 2 0 0 0,1-1 0 0 0,3 1-1 0 0,2-1 1 0 0,2 1 0 0 0,2-1 0 0 0,2 0 0 0 0,2 0 0 0 0,3 0 0 0 0,1-1 0 0 0,3-1 0 0 0,1 0 0 0 0,3-1-1 0 0,1-1 1 0 0,2-1 0 0 0,4 3-69 0 0,167 233-2304 0 0,-179-260 1537 0 0</inkml:trace>
  <inkml:trace contextRef="#ctx0" brushRef="#br0" timeOffset="172105.561">31044 13831 9106 0 0,'-10'9'239'0'0,"1"-1"0"0"0,-1 2 0 0 0,2-1 1 0 0,-1 1-1 0 0,1 0 0 0 0,1 1 0 0 0,0 0 0 0 0,0 0 0 0 0,1 1 1 0 0,1 0-1 0 0,0 0 0 0 0,0 0 0 0 0,1 0 0 0 0,1 1 0 0 0,0 0 1 0 0,1-1-1 0 0,0 1 0 0 0,1 2-239 0 0,-10 37-9 0 0,2 0 0 0 0,2 0 0 0 0,2 1 0 0 0,3 0 0 0 0,2 0 0 0 0,3 0 0 0 0,2-1 0 0 0,2 1 0 0 0,2-1 1 0 0,7 17 8 0 0,-12-55 50 0 0,1-2-286 0 0,0 0-1 0 0,-2 1 1 0 0,1 0 0 0 0,-2 0-1 0 0,0 0 1 0 0,0 0 0 0 0,-1 0-1 0 0,-1 1 1 0 0,0-1 0 0 0,-1 0-1 0 0,0 0 1 0 0,-1 0 0 0 0,-1 1 236 0 0,-2 4-938 0 0</inkml:trace>
  <inkml:trace contextRef="#ctx0" brushRef="#br0" timeOffset="172368.372">31207 14584 10762 0 0,'31'-39'4850'0'0,"-28"36"-4839"0"0,0 0 0 0 0,0 0 1 0 0,0 1-1 0 0,0-1 0 0 0,1 1 0 0 0,0-1 1 0 0,-1 1-1 0 0,1 0 0 0 0,0 1 0 0 0,0-1 1 0 0,0 0-1 0 0,0 1 0 0 0,0 0 0 0 0,0 0 1 0 0,0 0-1 0 0,1 1 0 0 0,-1 0 0 0 0,0-1 1 0 0,0 1-1 0 0,1 1 0 0 0,-1-1 1 0 0,0 0-1 0 0,0 1 0 0 0,4 1-11 0 0,78 22-708 0 0,-46-11-10 0 0,1-2-1 0 0,0-2 0 0 0,0-2 0 0 0,1-1 0 0 0,22-1 719 0 0,61-8-3025 0 0,-90 3 2016 0 0</inkml:trace>
  <inkml:trace contextRef="#ctx0" brushRef="#br0" timeOffset="172815.571">32245 14574 4313 0 0,'155'-35'3938'0'0,"-133"28"-3775"0"0,0-1-1 0 0,-1 0 1 0 0,0-2 0 0 0,-1 0 0 0 0,0-1-1 0 0,0-2 1 0 0,-1 0 0 0 0,-1 0-1 0 0,0-2 1 0 0,-1 0 0 0 0,0-2 0 0 0,-2 1-1 0 0,0-2 1 0 0,0 0 0 0 0,-2-1-1 0 0,0 0 1 0 0,-2-1 0 0 0,1-1-163 0 0,-6 11 42 0 0,0 0 1 0 0,-1 0-1 0 0,0 0 1 0 0,0 0-1 0 0,-1-1 1 0 0,0 0-1 0 0,-1 1 1 0 0,-1-2 0 0 0,1 1-1 0 0,-2 0 1 0 0,0 0-1 0 0,0-1 1 0 0,-1 1-1 0 0,0 0 1 0 0,-1-1-1 0 0,0 1 1 0 0,-1 0-1 0 0,0 0 1 0 0,-2-6-43 0 0,-2 12 4 0 0,0 1 0 0 0,0 0 0 0 0,0 0 0 0 0,-1 1 0 0 0,1 0 0 0 0,-1 0 0 0 0,1 0 0 0 0,-1 1 0 0 0,0 0 0 0 0,0 0 0 0 0,0 1 1 0 0,-1 0-1 0 0,1 0 0 0 0,0 0 0 0 0,0 1 0 0 0,0 0 0 0 0,-1 1 0 0 0,1 0 0 0 0,0 0 0 0 0,0 0 0 0 0,0 1 0 0 0,0 0 0 0 0,0 0 0 0 0,0 1 0 0 0,-2 1-4 0 0,-8 5 87 0 0,0 0 0 0 0,0 0-1 0 0,1 2 1 0 0,1 0 0 0 0,-1 1-1 0 0,2 0 1 0 0,0 1 0 0 0,0 1-1 0 0,2 0 1 0 0,-1 1-1 0 0,2 0 1 0 0,0 1 0 0 0,1 1-1 0 0,0-1 1 0 0,-4 14-87 0 0,-4 9 177 0 0,2 1 0 0 0,1 0 0 0 0,3 2 0 0 0,1-1 0 0 0,2 1 0 0 0,-2 23-177 0 0,7-20 73 0 0,2 1 1 0 0,1 0-1 0 0,3-1 0 0 0,2 1 1 0 0,1-1-1 0 0,12 43-73 0 0,-13-72 14 0 0,1 6-2 0 0,0 0 1 0 0,-1 0-1 0 0,-1 1 1 0 0,-2 0-1 0 0,0-1 1 0 0,-1 1 0 0 0,-2 14-13 0 0,-6 16-1125 0 0,8-52 568 0 0,0-1-169 0 0,0 0-303 0 0,0 0-396 0 0,0 0 560 0 0,0 0-399 0 0,5 1-393 0 0</inkml:trace>
  <inkml:trace contextRef="#ctx0" brushRef="#br0" timeOffset="173079.539">33104 13630 10026 0 0,'39'15'6301'0'0,"-29"46"-5959"0"0,-10-46-154 0 0,-3 344-212 0 0,-21-51-71 0 0,18-266 59 0 0,1 1-63 0 0,-2 1 0 0 0,-2-1-1 0 0,-1-1 1 0 0,-3 0-1 0 0,-1 0 1 0 0,-11 20 99 0 0,-157 212-5894 0 0,149-229 3812 0 0</inkml:trace>
  <inkml:trace contextRef="#ctx0" brushRef="#br0" timeOffset="182496.545">10255 16788 5961 0 0,'-15'-118'2581'0'0,"78"496"-2889"0"0,-21-156 585 0 0,49 137-277 0 0,-71-192 1200 0 0,-39-55 590 0 0,1-58-1404 0 0,-24-52 663 0 0,17-17-729 0 0,17-34-286 0 0,9 33-33 0 0,0 0 1 0 0,1 1-1 0 0,0-1 1 0 0,1 1-1 0 0,1 0 1 0 0,1 0 0 0 0,0 0-1 0 0,1 0 1 0 0,0 1-1 0 0,1 0 1 0 0,3-3-2 0 0,9-10 33 0 0,1 1 1 0 0,1 0 0 0 0,2 2-1 0 0,0 1 1 0 0,2 0-1 0 0,17-11-33 0 0,3-2 10 0 0,-2-2-1 0 0,-2-3 0 0 0,-1 0 0 0 0,-2-3 1 0 0,19-30-10 0 0,78-85 80 0 0,-125 149-82 0 0,1 1 1 0 0,-1 1-1 0 0,2 0 0 0 0,-1 0 1 0 0,1 1-1 0 0,1 1 0 0 0,-1 0 1 0 0,1 0-1 0 0,0 2 0 0 0,0-1 1 0 0,0 2-1 0 0,7-2 2 0 0,11-3 4 0 0,-11-27 99 0 0,-25 84-87 0 0,-37 5-30 0 0,-167 17-2 0 0,201-69 10 0 0,0 0 0 0 0,1 1-1 0 0,-1 0 1 0 0,1 1 0 0 0,0-1 0 0 0,0 1-1 0 0,0 1 1 0 0,0-1 0 0 0,0 1-1 0 0,1 0 1 0 0,0 1 0 0 0,0-1-1 0 0,1 1 1 0 0,-1 1 0 0 0,1-1 0 0 0,1 1-1 0 0,-1-1 1 0 0,1 1 0 0 0,0 1-1 0 0,1-1 1 0 0,0 0 0 0 0,0 1 0 0 0,0 0-1 0 0,1 0 1 0 0,0 0 0 0 0,1-1-1 0 0,0 2 1 0 0,0-1 0 0 0,0 0-1 0 0,1 0 1 0 0,1 0 0 0 0,0 3 6 0 0,4 21-1 0 0,1 0 0 0 0,2 0 1 0 0,1-1-1 0 0,2 0 0 0 0,1-1 1 0 0,1 0-1 0 0,2-1 0 0 0,0 0 0 0 0,2-2 1 0 0,2 0-1 0 0,0 0 0 0 0,2-2 1 0 0,6 6 0 0 0,120 135 177 0 0,-146-165-160 0 0,-1-1 3 0 0,0 0-8 0 0,0 0 3 0 0,0 0 1 0 0,75 28-3892 0 0,-23-15 2631 0 0</inkml:trace>
  <inkml:trace contextRef="#ctx0" brushRef="#br0" timeOffset="182789.01">11570 17425 6089 0 0,'11'-33'2931'0'0,"-10"31"-2917"0"0,0 1 0 0 0,0-1 0 0 0,0 1 0 0 0,1-1 1 0 0,-1 1-1 0 0,0-1 0 0 0,1 1 0 0 0,-1 0 0 0 0,1-1 0 0 0,0 1 0 0 0,-1 0 0 0 0,1 0 0 0 0,0 0 1 0 0,0 1-1 0 0,0-1 0 0 0,0 0 0 0 0,0 1 0 0 0,-1-1 0 0 0,1 1 0 0 0,0 0 0 0 0,0-1 1 0 0,0 1-1 0 0,0 0 0 0 0,0 0 0 0 0,0 0 0 0 0,0 1 0 0 0,0-1 0 0 0,0 0 0 0 0,0 1 0 0 0,0-1 1 0 0,0 1-1 0 0,0 0 0 0 0,0-1 0 0 0,0 1 0 0 0,-1 0-14 0 0,84 31 85 0 0,-63-22 266 0 0,0-1 1 0 0,0-1 0 0 0,1-1 0 0 0,0-1 0 0 0,0-1-1 0 0,1-1 1 0 0,16 0-352 0 0,100-17 998 0 0,-111 11-894 0 0,37 1-1478 0 0,-33 20-2789 0 0,-28-11 2834 0 0</inkml:trace>
  <inkml:trace contextRef="#ctx0" brushRef="#br0" timeOffset="183038.71">11640 17702 5193 0 0,'-24'-15'4776'0'0,"-15"-13"-1680"0"0,48 27-3006 0 0,92 2-88 0 0,0-3 0 0 0,0-6 1 0 0,-1-3-1 0 0,34-12-2 0 0,181-38-2571 0 0,-284 52 1748 0 0,4 4-321 0 0</inkml:trace>
  <inkml:trace contextRef="#ctx0" brushRef="#br0" timeOffset="183659.617">12957 16547 12867 0 0,'-28'14'178'0'0,"17"1"-166"0"0,-1 6-9 0 0,1 1 0 0 0,1 0 0 0 0,0 0 0 0 0,2 1 0 0 0,1 0 0 0 0,1 0 0 0 0,0 1 0 0 0,2 0-1 0 0,1 0 1 0 0,1 0 0 0 0,1 6-3 0 0,-4 18 3 0 0,-34 297-28 0 0,19-233 115 0 0,20-111-77 0 0,0 0 0 0 0,0 0 0 0 0,0 0 0 0 0,0 0 0 0 0,1 1 0 0 0,-1-1 0 0 0,0 0 0 0 0,1 0 0 0 0,-1 0 0 0 0,0 0 0 0 0,1 0 0 0 0,-1 0 0 0 0,1 0 0 0 0,0 0 0 0 0,-1 0-1 0 0,1 0 1 0 0,0 0 0 0 0,-1-1 0 0 0,1 1 0 0 0,0 0 0 0 0,0 0 0 0 0,0-1 0 0 0,0 1 0 0 0,0 0 0 0 0,0-1 0 0 0,0 1 0 0 0,0-1 0 0 0,0 1 0 0 0,0-1 0 0 0,0 0 0 0 0,0 1-1 0 0,0-1 1 0 0,0 0 0 0 0,0 0 0 0 0,1 0 0 0 0,-1 0 0 0 0,0 0 0 0 0,0 0 0 0 0,0 0 0 0 0,0 0 0 0 0,0 0 0 0 0,0 0 0 0 0,1-1-13 0 0,22 6 24 0 0,99 27-48 0 0,15 0 74 0 0,-23-35 49 0 0,-63-5-38 0 0,-48 8-57 0 0,0-1 0 0 0,0 0-1 0 0,0 0 1 0 0,0 0-1 0 0,0 0 1 0 0,0-1 0 0 0,0 0-1 0 0,-1 1 1 0 0,1-1 0 0 0,-1 0-1 0 0,1-1 1 0 0,-1 1-1 0 0,0-1 1 0 0,0 1 0 0 0,0-1-1 0 0,0 0 1 0 0,0 0 0 0 0,-1-1-1 0 0,1 1 1 0 0,-1 0-1 0 0,0-1 1 0 0,0 1 0 0 0,0-1-1 0 0,0 0 1 0 0,-1 0 0 0 0,0 0-1 0 0,1 0 1 0 0,-1-2-4 0 0,14-123-436 0 0,-15 112 354 0 0,-30-157-59 0 0,30 172 149 0 0,-1 1 1 0 0,1-1 0 0 0,-1 0-1 0 0,0 0 1 0 0,0 0-1 0 0,0 0 1 0 0,0 0-1 0 0,0 1 1 0 0,0-1 0 0 0,-1 1-1 0 0,1-1 1 0 0,-1 1-1 0 0,1-1 1 0 0,-1 1-1 0 0,1 0 1 0 0,-1-1 0 0 0,0 1-1 0 0,1 0 1 0 0,-1 0-1 0 0,0 0 1 0 0,0 1 0 0 0,0-1-1 0 0,0 0 1 0 0,0 1-1 0 0,0-1 1 0 0,0 1-1 0 0,0 0 1 0 0,0-1 0 0 0,0 1-1 0 0,0 0 1 0 0,0 0-1 0 0,0 1 1 0 0,0-1-1 0 0,0 0 1 0 0,0 1 0 0 0,0-1-1 0 0,0 1 1 0 0,0-1-1 0 0,0 1 1 0 0,0 0-1 0 0,1 0 1 0 0,-1 0 0 0 0,0 0-1 0 0,0 0 1 0 0,1 0-1 0 0,-1 1 1 0 0,1-1 0 0 0,-1 1-1 0 0,1-1 1 0 0,-1 1-1 0 0,1-1 1 0 0,0 1-1 0 0,0 0 1 0 0,0-1 0 0 0,0 1-1 0 0,0 0 1 0 0,0 0-1 0 0,0 0 1 0 0,1 0-1 0 0,-1 0 1 0 0,1 0 0 0 0,-1 0-1 0 0,1 0 1 0 0,0 0-1 0 0,0 1-8 0 0,-18 59 48 0 0,3 0 1 0 0,3 1-1 0 0,-3 49-48 0 0,9-52 154 0 0,-4 0 0 0 0,-2 0 1 0 0,-2-1-1 0 0,-10 19-154 0 0,16-57 116 0 0,3-11-90 0 0,1 0 0 0 0,0 0 0 0 0,1 0 0 0 0,0 0 0 0 0,0 0 0 0 0,1 1 0 0 0,0-1 0 0 0,1 1 0 0 0,0 0 0 0 0,1-1 0 0 0,0 1 0 0 0,1 4-26 0 0,2-12-138 0 0,0 0 0 0 0,0-1 0 0 0,1 1 1 0 0,-1-1-1 0 0,1 1 0 0 0,-1-1 0 0 0,1 0 0 0 0,0 0 1 0 0,0-1-1 0 0,0 1 0 0 0,0-1 0 0 0,0 0 0 0 0,0 0 1 0 0,0 0-1 0 0,0-1 0 0 0,0 1 0 0 0,1-1 0 0 0,-1 0 1 0 0,0 0-1 0 0,0-1 0 0 0,0 1 0 0 0,1-1 0 0 0,-1 0 1 0 0,0 0-1 0 0,0 0 0 0 0,0 0 0 0 0,0-1 0 0 0,-1 0 0 0 0,1 0 1 0 0,1-1 137 0 0,46-23-1639 0 0,-22 9 500 0 0</inkml:trace>
  <inkml:trace contextRef="#ctx0" brushRef="#br0" timeOffset="184017.534">13601 17449 3201 0 0,'15'-55'5581'0'0,"-15"55"-4953"0"0,0 0-155 0 0,0 0-186 0 0,0 0-79 0 0,1 10-41 0 0,1 5-64 0 0,1 18 87 0 0,1 0-1 0 0,2-1 1 0 0,1 0-1 0 0,1 0 1 0 0,9 20-190 0 0,-14-45 22 0 0,-1-1-1 0 0,1 0 1 0 0,0 0 0 0 0,0 1 0 0 0,1-2-1 0 0,-1 1 1 0 0,1 0 0 0 0,1-1-1 0 0,-1 0 1 0 0,1 0 0 0 0,0 0-1 0 0,0 0 1 0 0,1-1 0 0 0,-1 0-1 0 0,1 0 1 0 0,0 0 0 0 0,0-1-1 0 0,0 0 1 0 0,0 0 0 0 0,1-1-1 0 0,-1 1 1 0 0,1-1 0 0 0,-1-1 0 0 0,1 1-1 0 0,0-1 1 0 0,0 0 0 0 0,0-1-1 0 0,0 0 1 0 0,0 0 0 0 0,6-1-22 0 0,10-4 75 0 0,-1-2 0 0 0,0 0 0 0 0,0-1 0 0 0,-1-1 0 0 0,0-2 1 0 0,-1 0-1 0 0,0 0 0 0 0,0-2 0 0 0,-2-1 0 0 0,1 0 0 0 0,7-10-75 0 0,-5 3 77 0 0,-2-1 0 0 0,-1 0 0 0 0,-1-1 0 0 0,-1-1-1 0 0,-1-1 1 0 0,-1-1 0 0 0,-1 0 0 0 0,-1 0 0 0 0,-2-1-1 0 0,0 0 1 0 0,-2-1 0 0 0,-1 0 0 0 0,-2-1 0 0 0,0 1-1 0 0,-2-1 1 0 0,-1 0 0 0 0,-1 0 0 0 0,-2 0-1 0 0,-2-10-76 0 0,4 32 55 0 0,-1 1 0 0 0,0-1-1 0 0,0 0 1 0 0,-1 0 0 0 0,1 0 0 0 0,-2 0-1 0 0,1 0 1 0 0,-1 0 0 0 0,0 1-1 0 0,0-1 1 0 0,-1 1 0 0 0,0 0-1 0 0,0-1 1 0 0,0 1 0 0 0,-1 0-1 0 0,0 1 1 0 0,0-1 0 0 0,-1 1-1 0 0,1 0 1 0 0,-1 0 0 0 0,0 0-1 0 0,-1 1 1 0 0,1-1 0 0 0,-1 1-1 0 0,0 0 1 0 0,0 1 0 0 0,0 0-1 0 0,0 0 1 0 0,-5-2-55 0 0,-9 7 3 0 0,0 1-1 0 0,0 0 1 0 0,0 2-1 0 0,0 0 1 0 0,1 1-1 0 0,0 1 1 0 0,0 1-1 0 0,1 0 1 0 0,-1 2-1 0 0,2 0 1 0 0,0 1-1 0 0,0 1 1 0 0,1 0-1 0 0,0 1 1 0 0,1 1-1 0 0,1 0 1 0 0,0 1-1 0 0,-3 6-2 0 0,0-3-16 0 0,1 1-1 0 0,1 0 0 0 0,1 2 0 0 0,0 0 0 0 0,2 0 0 0 0,0 1 0 0 0,2 0 0 0 0,0 1 0 0 0,1 1 0 0 0,2-1 0 0 0,0 1 0 0 0,2 0 0 0 0,0 1 1 0 0,2-1-1 0 0,1 1 0 0 0,0 21 17 0 0,4-37-501 0 0,-1 1 1 0 0,2-1-1 0 0,-1 1 1 0 0,1-1-1 0 0,1 0 1 0 0,-1 0-1 0 0,1-1 1 0 0,1 1-1 0 0,0-1 1 0 0,0 0-1 0 0,1 0 1 0 0,0-1-1 0 0,6 8 501 0 0,4 5-2296 0 0</inkml:trace>
  <inkml:trace contextRef="#ctx0" brushRef="#br0" timeOffset="184745.377">9884 16533 5001 0 0,'-4'2'85'0'0,"0"0"-1"0"0,1 0 1 0 0,-1 1-1 0 0,0-1 1 0 0,1 1-1 0 0,0 0 1 0 0,0 0-1 0 0,0 0 1 0 0,0 0 0 0 0,0 1-1 0 0,0-1 1 0 0,1 1-1 0 0,0 0 1 0 0,0-1-1 0 0,0 1 1 0 0,0 0-1 0 0,0 0 1 0 0,1 0 0 0 0,0 1-1 0 0,0-1 1 0 0,0 0-1 0 0,0 0 1 0 0,0 1-1 0 0,1-1 1 0 0,0 0-1 0 0,0 1 1 0 0,0-1 0 0 0,1 0-1 0 0,0 1 1 0 0,-1-1-85 0 0,5 320 495 0 0,19 64-495 0 0,-7-139 151 0 0,-14 386 2055 0 0,-3-633-2270 0 0,-1 0 1 0 0,0-1-1 0 0,1 1 0 0 0,-1 0 0 0 0,1-1 0 0 0,0 1 0 0 0,0 0 1 0 0,-1-1-1 0 0,1 1 0 0 0,0 0 0 0 0,0 0 0 0 0,1-1 0 0 0,-1 1 1 0 0,0 0-1 0 0,1-1 0 0 0,-1 1 0 0 0,1 0 0 0 0,-1-1 0 0 0,1 1 1 0 0,0-1-1 0 0,-1 1 0 0 0,1-1 0 0 0,0 1 0 0 0,0-1 0 0 0,0 1 0 0 0,0-1 1 0 0,1 0-1 0 0,-1 0 0 0 0,0 1 0 0 0,0-1 0 0 0,1 0 0 0 0,-1 0 1 0 0,1 0-1 0 0,-1-1 0 0 0,1 1 0 0 0,-1 0 0 0 0,1 0 0 0 0,0-1 1 0 0,-1 1-1 0 0,1-1 0 0 0,0 0 0 0 0,-1 1 0 0 0,1-1 0 0 0,0 0 1 0 0,0 0 63 0 0,11 0-1213 0 0</inkml:trace>
  <inkml:trace contextRef="#ctx0" brushRef="#br0" timeOffset="185242.643">9803 16500 5153 0 0,'-3'-3'916'0'0,"2"3"-878"0"0,0 0 0 0 0,1 0 0 0 0,-1 0 0 0 0,0 0 0 0 0,1 0 0 0 0,-1 0 0 0 0,0 0 0 0 0,1-1-1 0 0,-1 1 1 0 0,0 0 0 0 0,1-1 0 0 0,-1 1 0 0 0,1 0 0 0 0,-1-1 0 0 0,0 1 0 0 0,1-1 0 0 0,-1 1 0 0 0,1 0 0 0 0,-1-1 0 0 0,1 1 0 0 0,-1-1 0 0 0,1 0-1 0 0,0 1 1 0 0,-1-1 0 0 0,1 1 0 0 0,0-1 0 0 0,-1 0 0 0 0,1 1 0 0 0,0-1 0 0 0,0 0 0 0 0,0 1 0 0 0,-1-1 0 0 0,1 0 0 0 0,0 1 0 0 0,0-1 0 0 0,0 0-1 0 0,0 1 1 0 0,0-1 0 0 0,0 0 0 0 0,0 0 0 0 0,1 1 0 0 0,-1-1 0 0 0,0 0 0 0 0,0 1 0 0 0,0-1 0 0 0,1 0 0 0 0,-1 1 0 0 0,1-1-38 0 0,62-4 101 0 0,32 2-116 0 0,130-4-6 0 0,-1-10 0 0 0,27-13 21 0 0,161-30 757 0 0,64 12-757 0 0,725-20 251 0 0,-239 25 446 0 0,-176-69 10 0 0,-756 109-698 0 0,1 2-1 0 0,0 1 0 0 0,0 1 1 0 0,-1 2-1 0 0,1 1 0 0 0,-1 2 1 0 0,8 2-9 0 0,62 38-3949 0 0,-84-36 2598 0 0</inkml:trace>
  <inkml:trace contextRef="#ctx0" brushRef="#br0" timeOffset="186068.73">15598 17652 10898 0 0,'0'13'4378'0'0,"-18"21"-3804"0"0,3-6-603 0 0,-53 239 26 0 0,35-159-903 0 0,-5-2-1 0 0,-4-2 0 0 0,-4-2 1 0 0,-13 12 906 0 0,31-34-3469 0 0,27-62 1820 0 0</inkml:trace>
  <inkml:trace contextRef="#ctx0" brushRef="#br0" timeOffset="186442.414">15560 17050 12531 0 0,'-42'-9'4433'0'0,"7"-2"-3545"0"0,-1-4-920 0 0,11 8-216 0 0,20 9-440 0 0,15 18 512 0 0,5-2-353 0 0,29 16-175 0 0</inkml:trace>
  <inkml:trace contextRef="#ctx0" brushRef="#br0" timeOffset="188926.179">16519 17563 6393 0 0,'-85'4'3953'0'0,"83"-3"-3943"0"0,0-1 0 0 0,0 0-1 0 0,1 1 1 0 0,-1-1 0 0 0,0 1 0 0 0,0-1 0 0 0,1 1-1 0 0,-1 0 1 0 0,0-1 0 0 0,1 1 0 0 0,-1 0 0 0 0,1 0 0 0 0,-1 0-1 0 0,1 1 1 0 0,-1-1 0 0 0,1 0 0 0 0,0 0 0 0 0,0 1 0 0 0,0-1-1 0 0,0 1 1 0 0,0-1 0 0 0,0 1 0 0 0,0 0 0 0 0,0-1 0 0 0,0 1-1 0 0,1 0 1 0 0,-1-1 0 0 0,1 1 0 0 0,-1 0 0 0 0,1 0 0 0 0,0 0-1 0 0,0-1 1 0 0,-1 1 0 0 0,1 0 0 0 0,0 0 0 0 0,1 0 0 0 0,-1-1-1 0 0,0 1 1 0 0,1 0 0 0 0,-1 0 0 0 0,1 0 0 0 0,-1-1-1 0 0,1 1 1 0 0,0 0-10 0 0,3 3 48 0 0,0 0 0 0 0,1-1 0 0 0,0 1 0 0 0,0-1 0 0 0,0 0 0 0 0,0 0 0 0 0,1-1 0 0 0,0 0 0 0 0,-1 0 0 0 0,1 0 0 0 0,0 0 0 0 0,0-1 0 0 0,1 0 0 0 0,-1-1 0 0 0,0 1 0 0 0,1-1 0 0 0,-1 0 0 0 0,1-1-1 0 0,-1 1 1 0 0,1-1 0 0 0,-1-1 0 0 0,1 1 0 0 0,-1-1 0 0 0,1 0 0 0 0,0-1-48 0 0,22-7 127 0 0,0-2-1 0 0,-1-1 1 0 0,-1-1-1 0 0,0-1 1 0 0,-1-1 0 0 0,0-1-1 0 0,-2-2 1 0 0,3-3-127 0 0,-2 4 31 0 0,-9 9-15 0 0,0-1-1 0 0,-1-1 0 0 0,0 0 1 0 0,0-1-1 0 0,-1-1 0 0 0,-1 0 0 0 0,0 0 1 0 0,0-2-1 0 0,-2 1 0 0 0,1-2 1 0 0,-2 1-1 0 0,0-2 0 0 0,-1 1 0 0 0,0-1 1 0 0,-1 0-1 0 0,-1-1 0 0 0,-1 0 1 0 0,0 0-1 0 0,-1-1 0 0 0,-1 0 0 0 0,-1 1 1 0 0,0-1-1 0 0,-1 0 0 0 0,-1-5-15 0 0,-2 12 17 0 0,0-1-1 0 0,-1 1 1 0 0,0-1-1 0 0,0 1 1 0 0,-2 0 0 0 0,1 0-1 0 0,-1 0 1 0 0,-1 0-1 0 0,0 1 1 0 0,0-1-1 0 0,-1 1 1 0 0,0 1 0 0 0,-1-1-1 0 0,0 1 1 0 0,-1 0-1 0 0,0 1 1 0 0,0 0-1 0 0,-1 0 1 0 0,0 1 0 0 0,0 0-1 0 0,0 0 1 0 0,-1 1-1 0 0,0 0 1 0 0,-1 1-1 0 0,1 0 1 0 0,-2 1-17 0 0,2-1 3 0 0,0 1 0 0 0,-1 1 0 0 0,0-1 0 0 0,0 2 0 0 0,0 0 0 0 0,0 0 0 0 0,0 1 0 0 0,0 0 0 0 0,-1 1 0 0 0,1 0 0 0 0,0 1 0 0 0,0 0 0 0 0,-1 1 0 0 0,1 0 0 0 0,0 1 0 0 0,1 0 0 0 0,-1 1 0 0 0,1 0 0 0 0,-1 0 0 0 0,1 1 0 0 0,0 1 0 0 0,1 0 0 0 0,-1 0 0 0 0,-2 3-3 0 0,-6 13-11 0 0,0 0 1 0 0,2 2-1 0 0,1 0 1 0 0,1 0-1 0 0,1 1 1 0 0,1 1-1 0 0,1 0 0 0 0,1 1 1 0 0,1 0-1 0 0,2 0 1 0 0,1 1-1 0 0,-2 19 11 0 0,3-22-1 0 0,-45 362 21 0 0,39-251-11 0 0,-27 262 250 0 0,46-289-826 0 0,-7-107-112 0 0,-1-2-326 0 0,0 0-219 0 0,0 0 447 0 0,0 0-396 0 0,5 0-291 0 0</inkml:trace>
  <inkml:trace contextRef="#ctx0" brushRef="#br0" timeOffset="189173.676">17433 17217 7362 0 0,'3'-2'230'0'0,"0"-1"1"0"0,-1 0-1 0 0,1 1 1 0 0,0 0 0 0 0,0 0-1 0 0,1 0 1 0 0,-1 0 0 0 0,0 0-1 0 0,1 0 1 0 0,-1 1-1 0 0,1 0 1 0 0,0 0 0 0 0,-1 0-1 0 0,1 0 1 0 0,0 0-1 0 0,-1 1 1 0 0,1-1 0 0 0,0 1-1 0 0,0 0 1 0 0,0 0 0 0 0,2 1-231 0 0,108 62-265 0 0,-71-32 581 0 0,-30-22-305 0 0,0-1 0 0 0,0 0 0 0 0,1-1 0 0 0,0-1 0 0 0,0 0 0 0 0,0-1 0 0 0,1 0 0 0 0,0-1 0 0 0,0-1 0 0 0,0 0 0 0 0,0-1 0 0 0,1 0 0 0 0,-1-2 0 0 0,0 0 0 0 0,1 0 0 0 0,-1-2 0 0 0,0 0 0 0 0,0 0 0 0 0,0-2 0 0 0,14-4-11 0 0,59-23-2390 0 0,-78 29 1545 0 0,-1 3-426 0 0</inkml:trace>
  <inkml:trace contextRef="#ctx0" brushRef="#br0" timeOffset="189406.517">17365 17677 8970 0 0,'-9'-6'3608'0'0,"-15"-19"-583"0"0,62 34-2670 0 0,-2 3-435 0 0,0-1 0 0 0,1-2 0 0 0,0-2 0 0 0,0-1 0 0 0,1-2 0 0 0,-1-2 0 0 0,26-1 80 0 0,122-20-1067 0 0,39 0-5185 0 0,-188 19 4710 0 0</inkml:trace>
  <inkml:trace contextRef="#ctx0" brushRef="#br0" timeOffset="189761.449">18716 17627 6153 0 0,'5'48'5378'0'0,"-3"-46"-5354"0"0,0 0-1 0 0,0 1 0 0 0,0-1 0 0 0,0 0 0 0 0,1 0 1 0 0,-1 0-1 0 0,1 0 0 0 0,-1-1 0 0 0,1 1 0 0 0,-1-1 1 0 0,1 1-1 0 0,0-1 0 0 0,0 0 0 0 0,0 0 0 0 0,0 0 1 0 0,0-1-1 0 0,0 1 0 0 0,0-1 0 0 0,0 1 1 0 0,0-1-1 0 0,0 0 0 0 0,0 0 0 0 0,0 0 0 0 0,0-1 1 0 0,0 1-1 0 0,0-1 0 0 0,0 0 0 0 0,0 1 0 0 0,0-1 1 0 0,-1-1-1 0 0,1 1 0 0 0,0 0 0 0 0,1-2-23 0 0,10-8 36 0 0,-2 0-1 0 0,0-1 0 0 0,0-1 0 0 0,-1 0 1 0 0,-1-1-1 0 0,0 0 0 0 0,0 0 1 0 0,-2-1-1 0 0,0 0 0 0 0,-1-1 0 0 0,0 1 1 0 0,-1-1-1 0 0,-1-1 0 0 0,0 1 0 0 0,-2-1 1 0 0,0 0-1 0 0,0 0 0 0 0,-2 0 1 0 0,0 0-1 0 0,-1 0 0 0 0,-1 0 0 0 0,0-1-35 0 0,1-11 148 0 0,-1-1-1 0 0,-2 0 1 0 0,0 1-1 0 0,-2 0 1 0 0,-2 0-1 0 0,0 0 1 0 0,-2 1-1 0 0,-1 0 1 0 0,-1 0-1 0 0,-2 1 1 0 0,0 1-1 0 0,-17-24-147 0 0,26 46 18 0 0,1 1 0 0 0,-1-1 0 0 0,0 1 0 0 0,-1 0 0 0 0,1 0-1 0 0,0 0 1 0 0,-1 0 0 0 0,0 1 0 0 0,1 0 0 0 0,-1 0 0 0 0,0 0 0 0 0,0 1-1 0 0,0 0 1 0 0,0 0 0 0 0,-1 0 0 0 0,1 0 0 0 0,0 1 0 0 0,0 0 0 0 0,0 0 0 0 0,-1 0-1 0 0,1 1 1 0 0,0-1 0 0 0,0 1 0 0 0,0 1 0 0 0,0-1 0 0 0,0 1 0 0 0,0 0 0 0 0,0 0-1 0 0,1 0 1 0 0,-1 1 0 0 0,0-1 0 0 0,1 1 0 0 0,0 0 0 0 0,0 0 0 0 0,0 1 0 0 0,0-1-1 0 0,0 1 1 0 0,1 0 0 0 0,0 0 0 0 0,-2 3-18 0 0,-23 24 106 0 0,1 1 0 0 0,2 1 0 0 0,1 2 0 0 0,2 0-1 0 0,-15 33-105 0 0,-30 107 422 0 0,67-165-476 0 0,0 0 0 0 0,1 1 0 0 0,0-1 0 0 0,1 0 0 0 0,0 0 0 0 0,1 0 0 0 0,0 0 0 0 0,1-1 0 0 0,0 1 0 0 0,0-1 0 0 0,1 0 0 0 0,0 0 0 0 0,0 0 0 0 0,1-1 0 0 0,0 0 0 0 0,1 0 0 0 0,0 0 0 0 0,0-1 0 0 0,1 0 0 0 0,0 0 0 0 0,0-1 0 0 0,0 0 0 0 0,7 3 54 0 0,58 30-1991 0 0,-45-26 990 0 0</inkml:trace>
  <inkml:trace contextRef="#ctx0" brushRef="#br0" timeOffset="189963.731">19349 17860 8474 0 0,'1'-9'4553'0'0,"6"1"-2417"0"0,-15-5-1480 0 0,4-7 721 0 0,1 6-897 0 0,0 4-136 0 0,6 3-528 0 0,-3-3-320 0 0,2 7-392 0 0,4-2-537 0 0,13 3 1017 0 0,-4-1-792 0 0,8 1-360 0 0</inkml:trace>
  <inkml:trace contextRef="#ctx0" brushRef="#br0" timeOffset="190261.797">19493 17011 10610 0 0,'-8'-19'3041'0'0,"-8"-53"-1370"0"0,18 70-1685 0 0,0 1 1 0 0,1-1-1 0 0,-1 1 0 0 0,0 0 1 0 0,1 0-1 0 0,-1 0 0 0 0,1 1 1 0 0,-1-1-1 0 0,1 1 1 0 0,-1-1-1 0 0,1 1 0 0 0,-1 0 1 0 0,1 0-1 0 0,-1 0 0 0 0,1 0 1 0 0,0 0-1 0 0,-1 0 0 0 0,1 1 1 0 0,-1-1-1 0 0,1 1 0 0 0,-1 0 1 0 0,1 0-1 0 0,-1 0 14 0 0,9 1-26 0 0,93 2-65 0 0,-92-6 88 0 0,0 1-1 0 0,0 0 1 0 0,0 1 0 0 0,0 0 0 0 0,0 1 0 0 0,0 0-1 0 0,0 1 1 0 0,0 0 0 0 0,-1 1 0 0 0,1 1 0 0 0,-1 0 0 0 0,1 0-1 0 0,-1 1 1 0 0,-1 0 0 0 0,1 1 0 0 0,-1 0 0 0 0,0 1 0 0 0,0 0-1 0 0,-1 1 1 0 0,1 1 3 0 0,3 13-1 0 0,-1 1-1 0 0,-1 0 0 0 0,-2 1 1 0 0,0 0-1 0 0,-1 0 1 0 0,-1 1-1 0 0,-2 0 1 0 0,-1 1-1 0 0,0-1 0 0 0,-2 1 1 0 0,-1-1-1 0 0,-1 1 1 0 0,-1 0-1 0 0,-1-1 1 0 0,-2 1-1 0 0,0-1 0 0 0,-3 3 2 0 0,-47 248 409 0 0,52-269-440 0 0,0 1 1 0 0,0 0 0 0 0,1 0-1 0 0,0-1 1 0 0,0 1 0 0 0,1 0-1 0 0,0 0 1 0 0,0 0 0 0 0,1 0 0 0 0,0-1-1 0 0,0 1 1 0 0,1 0 0 0 0,0-1-1 0 0,1 1 1 0 0,-1-1 0 0 0,1 0-1 0 0,1 1 1 0 0,2 2 30 0 0,36 2-3951 0 0,-27-19 2281 0 0</inkml:trace>
  <inkml:trace contextRef="#ctx0" brushRef="#br0" timeOffset="190446.568">19585 17362 11514 0 0,'-18'-19'5966'0'0,"5"-3"-4274"0"0,12 21-1684 0 0,1 1-1 0 0,0-1 1 0 0,-1 0 0 0 0,1 0 0 0 0,0 0-1 0 0,0 0 1 0 0,0 0 0 0 0,0 1-1 0 0,0-1 1 0 0,-1 0 0 0 0,2 0-1 0 0,-1 0 1 0 0,0 0 0 0 0,0 0 0 0 0,0 0-1 0 0,0 1 1 0 0,1-1 0 0 0,-1 0-1 0 0,0 0 1 0 0,1 0 0 0 0,-1 1-1 0 0,0-1 1 0 0,1 0 0 0 0,-1 0 0 0 0,1 1-1 0 0,-1-1 1 0 0,1 0 0 0 0,0 1-1 0 0,-1-1 1 0 0,1 0 0 0 0,0 1-1 0 0,-1-1 1 0 0,1 1 0 0 0,0-1 0 0 0,0 1-1 0 0,-1 0 1 0 0,1-1 0 0 0,0 1-1 0 0,0 0 1 0 0,0 0 0 0 0,0-1-1 0 0,-1 1 1 0 0,1 0 0 0 0,0 0 0 0 0,0 0-1 0 0,0 0 1 0 0,0 0 0 0 0,0 0-1 0 0,0 0 1 0 0,-1 0 0 0 0,1 0-1 0 0,0 1 1 0 0,1-1-8 0 0,459-30-2051 0 0,-324 15-553 0 0,-91 11 1354 0 0</inkml:trace>
  <inkml:trace contextRef="#ctx0" brushRef="#br0" timeOffset="193064.606">21375 17251 9578 0 0,'-6'-17'4317'0'0,"5"16"-4307"0"0,0 1 0 0 0,1-1-1 0 0,-1 0 1 0 0,0 1 0 0 0,1-1-1 0 0,-1 1 1 0 0,1-1 0 0 0,-1 0 0 0 0,1 0-1 0 0,-1 1 1 0 0,1-1 0 0 0,-1 0 0 0 0,1 0-1 0 0,0 1 1 0 0,-1-1 0 0 0,1 0-1 0 0,0 0 1 0 0,0 0 0 0 0,0 0 0 0 0,0 0-1 0 0,0 1 1 0 0,-1-1 0 0 0,2 0-1 0 0,-1 0 1 0 0,0 0 0 0 0,0 0 0 0 0,0 0-1 0 0,0 1 1 0 0,0-1 0 0 0,1 0 0 0 0,-1 0-1 0 0,0 0 1 0 0,1 0 0 0 0,-1 1-1 0 0,1-1 1 0 0,-1 0 0 0 0,1 0 0 0 0,-1 1-1 0 0,1-1 1 0 0,-1 0 0 0 0,1 1 0 0 0,0-1-1 0 0,-1 1 1 0 0,1-1 0 0 0,0 1-1 0 0,-1-1 1 0 0,1 1 0 0 0,0-1 0 0 0,0 1-1 0 0,0 0 1 0 0,0-1-10 0 0,149 27-140 0 0,-69-23 176 0 0,0-3 0 0 0,0-4 0 0 0,33-7-36 0 0,26-1 27 0 0,-57 6-36 0 0,260-14-4534 0 0,-308 19 3408 0 0,-3 3-306 0 0</inkml:trace>
  <inkml:trace contextRef="#ctx0" brushRef="#br0" timeOffset="193393.452">21467 17575 9234 0 0,'-60'-20'4266'0'0,"-37"-3"-3228"0"0,97 24-1042 0 0,-1 1 1 0 0,0-1 0 0 0,1 1-1 0 0,-1-1 1 0 0,1 1 0 0 0,-1-1-1 0 0,1 1 1 0 0,0-1-1 0 0,0 1 1 0 0,0 0 0 0 0,0-1-1 0 0,0 1 1 0 0,0-1 0 0 0,0 1-1 0 0,0 0 1 0 0,1-1 0 0 0,-1 1-1 0 0,1-1 1 0 0,-1 1-1 0 0,1-1 1 0 0,-1 1 0 0 0,1-1-1 0 0,0 0 1 0 0,0 1 0 0 0,0-1-1 0 0,0 0 1 0 0,0 1-1 0 0,0-1 1 0 0,0 0 0 0 0,0 0-1 0 0,0 0 1 0 0,1 0 0 0 0,-1 0-1 0 0,0 0 1 0 0,1 0 0 0 0,-1-1-1 0 0,1 1 1 0 0,-1 0-1 0 0,1-1 1 0 0,0 1 3 0 0,20 10 25 0 0,1-2-1 0 0,0 0 1 0 0,0-2-1 0 0,0 0 1 0 0,1-2-1 0 0,0 0 1 0 0,0-2-1 0 0,1 0 1 0 0,-1-2 0 0 0,0-1-1 0 0,18-2-24 0 0,-8 3 38 0 0,620-50 168 0 0,-570 63-469 0 0,-9-1-6144 0 0,-64-12 4305 0 0</inkml:trace>
  <inkml:trace contextRef="#ctx0" brushRef="#br0" timeOffset="193858.395">22492 17353 10042 0 0,'-33'27'5979'0'0,"-4"6"-5432"0"0,31-19-542 0 0,1 0 1 0 0,1 0 0 0 0,1 0-1 0 0,0 1 1 0 0,0-1 0 0 0,2 1-1 0 0,0 0 1 0 0,0-1 0 0 0,1 1-1 0 0,1 0 1 0 0,1-1 0 0 0,2 11-6 0 0,-5-24 1 0 0,1 0 1 0 0,0 0 0 0 0,0 0 0 0 0,0 0 0 0 0,0 1 0 0 0,0-1 0 0 0,0 0 0 0 0,0 0 0 0 0,0 0 0 0 0,0 0 0 0 0,0 0 0 0 0,1 0 0 0 0,-1 1-1 0 0,0-1 1 0 0,1 0 0 0 0,-1 0 0 0 0,1 0 0 0 0,-1 0 0 0 0,1 0 0 0 0,0 0 0 0 0,-1-1 0 0 0,1 1 0 0 0,0 0 0 0 0,0 0 0 0 0,0 0 0 0 0,-1 0-1 0 0,1-1 1 0 0,0 1 0 0 0,0-1 0 0 0,0 1 0 0 0,0 0 0 0 0,0-1 0 0 0,0 0 0 0 0,0 1 0 0 0,1-1 0 0 0,-1 0 0 0 0,0 1 0 0 0,0-1 0 0 0,0 0 0 0 0,0 0-1 0 0,0 0 1 0 0,0 0 0 0 0,1 0 0 0 0,-1 0 0 0 0,0 0 0 0 0,0 0 0 0 0,0-1 0 0 0,0 1 0 0 0,0 0 0 0 0,0-1 0 0 0,0 1 0 0 0,0-1 0 0 0,0 1-1 0 0,0-1 1 0 0,0 1 0 0 0,0-1 0 0 0,0 0 0 0 0,0 1 0 0 0,0-1 0 0 0,0 0 0 0 0,0 0-2 0 0,8-26-67 0 0,-1-1 0 0 0,-1-1 0 0 0,-1 1 1 0 0,-2-1-1 0 0,-1 0 0 0 0,-1 0 0 0 0,-1 0 0 0 0,-2 0 1 0 0,-1 0-1 0 0,-4-20 67 0 0,-9-91 193 0 0,-7 1 1 0 0,-14-37-194 0 0,36 174 14 0 0,0 2-27 0 0,6 6-16 0 0,271 299 5 0 0,-245-270 44 0 0,1-2 0 0 0,1-1 1 0 0,2-2-1 0 0,1-1 1 0 0,1-2-1 0 0,1-2 1 0 0,2-1-1 0 0,0-2 1 0 0,2-2-1 0 0,0-2 1 0 0,13 3-21 0 0,13 2 187 0 0,-67-22-129 0 0,-18 3 170 0 0,-290 67-70 0 0,69 10-2156 0 0,232-79 1483 0 0,0 1-635 0 0,2-3-2714 0 0,3 0 2437 0 0</inkml:trace>
  <inkml:trace contextRef="#ctx0" brushRef="#br0" timeOffset="194382.322">23886 17139 9482 0 0,'-20'59'5718'0'0,"-13"53"-5229"0"0,-4 90-187 0 0,37-202-278 0 0,0 0-1 0 0,-1-1 0 0 0,1 1 0 0 0,0 0 0 0 0,-1-1 0 0 0,1 1 1 0 0,0 0-1 0 0,-1 0 0 0 0,1-1 0 0 0,-1 1 0 0 0,1 0 0 0 0,0 0 0 0 0,-1 0 1 0 0,1-1-1 0 0,-1 1 0 0 0,1 0 0 0 0,-1 0 0 0 0,1 0 0 0 0,-1 0 1 0 0,1 0-1 0 0,-1 0 0 0 0,1 0 0 0 0,0 0 0 0 0,-1 0 0 0 0,1 0 0 0 0,-1 0 1 0 0,1 0-1 0 0,-1 1 0 0 0,1-1 0 0 0,-1 0 0 0 0,1 0 0 0 0,0 0 1 0 0,-1 1-1 0 0,1-1 0 0 0,-1 0 0 0 0,1 0 0 0 0,0 1 0 0 0,-1-1 1 0 0,1 0-1 0 0,0 1 0 0 0,-1-1 0 0 0,1 0 0 0 0,0 1 0 0 0,-1 0-23 0 0,-8-208 156 0 0,8 0 0 0 0,11-25-156 0 0,4 202-49 0 0,6 58 15 0 0,-16-21 47 0 0,46 126 25 0 0,-25-73-27 0 0,2-2-1 0 0,3-1 1 0 0,2-1-1 0 0,2-1 1 0 0,18 17-11 0 0,-39-55 25 0 0,2 1 1 0 0,0-2 0 0 0,1 0-1 0 0,0-1 1 0 0,1-1 0 0 0,1 0 0 0 0,1-1-1 0 0,0-1 1 0 0,0-1 0 0 0,1-1 0 0 0,0 0-1 0 0,1-2 1 0 0,0 0 0 0 0,0-1-1 0 0,1-2 1 0 0,0 0 0 0 0,8 0-26 0 0,-27-4 22 0 0,1-1 0 0 0,-1 0 0 0 0,0 0 0 0 0,1 0 1 0 0,-1 0-1 0 0,1 0 0 0 0,-1-1 0 0 0,0 0 0 0 0,1 1 0 0 0,-1-1 0 0 0,0 0 1 0 0,0-1-1 0 0,1 1 0 0 0,-1-1 0 0 0,0 1 0 0 0,0-1 0 0 0,-1 0 0 0 0,1 0 1 0 0,0 0-1 0 0,-1-1 0 0 0,1 1 0 0 0,-1 0 0 0 0,0-1 0 0 0,0 0 0 0 0,0 1 1 0 0,0-1-1 0 0,0 0 0 0 0,0 0 0 0 0,-1 0 0 0 0,1 0 0 0 0,-1-1 0 0 0,0 1 1 0 0,0-2-23 0 0,17-143 791 0 0,-18 109-585 0 0,-16-248 641 0 0,-19-59-1503 0 0,40 293-1080 0 0,8 22-2491 0 0,22 28-334 0 0,-21 6 2700 0 0</inkml:trace>
  <inkml:trace contextRef="#ctx0" brushRef="#br0" timeOffset="194724.12">24911 16939 11330 0 0,'-7'-40'5741'0'0,"37"35"-5636"0"0,-1 16-120 0 0,0-1 0 0 0,0-2 0 0 0,1-1 0 0 0,1-1 0 0 0,-1-1 0 0 0,1-2 0 0 0,0-1 0 0 0,-1-2 0 0 0,1 0 0 0 0,7-3 15 0 0,89-10-633 0 0,-43 16-2943 0 0,-42 11 882 0 0,-23-7 373 0 0</inkml:trace>
  <inkml:trace contextRef="#ctx0" brushRef="#br0" timeOffset="194972.719">24922 17278 13315 0 0,'22'0'6157'0'0,"-3"-21"-5298"0"0,-16 19-853 0 0,0 0 0 0 0,0 0 0 0 0,0 1 0 0 0,1 0 1 0 0,-1 0-1 0 0,0 0 0 0 0,1 0 0 0 0,-1 0 0 0 0,1 0 0 0 0,-1 1 0 0 0,1 0 0 0 0,-1 0 1 0 0,1 0-1 0 0,-1 0 0 0 0,1 0 0 0 0,-1 1 0 0 0,1-1 0 0 0,-1 1 0 0 0,0 0 0 0 0,1 0 1 0 0,2 2-8 0 0,4-1-19 0 0,95 11-680 0 0,0-4 1 0 0,1-4-1 0 0,4-6 700 0 0,280 21-5771 0 0,-331-10 4402 0 0,0 2-389 0 0</inkml:trace>
  <inkml:trace contextRef="#ctx0" brushRef="#br0" timeOffset="196502.055">26215 16619 11026 0 0,'-7'-67'4496'0'0,"-2"-13"-3635"0"0,9 79-871 0 0,-1-1 0 0 0,1 0-1 0 0,0 0 1 0 0,-1 1 0 0 0,1-1-1 0 0,0 0 1 0 0,0 0 0 0 0,0 0-1 0 0,1 1 1 0 0,-1-1 0 0 0,0 0-1 0 0,1 0 1 0 0,-1 1 0 0 0,1-1-1 0 0,-1 0 1 0 0,1 1 0 0 0,0-1-1 0 0,0 0 1 0 0,0 1-1 0 0,0-1 1 0 0,0 1 0 0 0,0 0-1 0 0,0-1 1 0 0,0 1 0 0 0,1 0-1 0 0,-1 0 1 0 0,0-1 0 0 0,1 1-1 0 0,-1 0 1 0 0,1 0 0 0 0,-1 1-1 0 0,1-1 1 0 0,0 0 0 0 0,-1 0-1 0 0,1 1 1 0 0,0-1-1 0 0,-1 1 1 0 0,1 0 0 0 0,0-1-1 0 0,0 1 1 0 0,0 0 0 0 0,-1 0-1 0 0,1 0 1 0 0,0 0 0 0 0,1 0 10 0 0,86 27-455 0 0,-70-19 449 0 0,-4-2-7 0 0,0-3 9 0 0,-1 2-1 0 0,1-1 1 0 0,-1 2-1 0 0,-1 0 0 0 0,1 1 1 0 0,-1 0-1 0 0,0 1 1 0 0,-1 0-1 0 0,0 1 0 0 0,0 1 1 0 0,-1 0-1 0 0,0 0 0 0 0,-1 1 1 0 0,0 0-1 0 0,0 1 1 0 0,-1 0-1 0 0,4 10 5 0 0,-9-19 0 0 0,-1 1-1 0 0,0 0 1 0 0,-1-1 0 0 0,1 1 0 0 0,-1 0-1 0 0,1 1 1 0 0,-1-1 0 0 0,-1 0-1 0 0,1 1 1 0 0,-1-1 0 0 0,1 1 0 0 0,-1-1-1 0 0,0 1 1 0 0,-1 0 0 0 0,1-1-1 0 0,-1 1 1 0 0,0 0 0 0 0,0 0-1 0 0,-1-1 1 0 0,1 1 0 0 0,-1 0 0 0 0,0-1-1 0 0,0 1 1 0 0,-1-1 0 0 0,1 1-1 0 0,-1-1 1 0 0,0 1 0 0 0,0-1 0 0 0,0 0-1 0 0,-1 0 1 0 0,0 0 0 0 0,1 0-1 0 0,-2-1 1 0 0,1 1 0 0 0,0-1 0 0 0,0 0-1 0 0,-5 3 1 0 0,-19 4 20 0 0,0-1 1 0 0,-1-2-1 0 0,0 0 0 0 0,0-2 0 0 0,-1-1 0 0 0,1-2 1 0 0,-20 0-21 0 0,38-1-89 0 0,24 0 59 0 0,51 1 47 0 0,-32-1-25 0 0,0 3 0 0 0,1 1 0 0 0,-1 2 0 0 0,0 1 0 0 0,0 1 0 0 0,-1 3 0 0 0,0 0 0 0 0,-1 2 0 0 0,-1 1 0 0 0,0 1 0 0 0,-1 2 0 0 0,-1 1 0 0 0,10 9 8 0 0,-34-26 1 0 0,0 0 0 0 0,0 0 0 0 0,-1 1 0 0 0,1-1 0 0 0,0 1 0 0 0,-1 0 0 0 0,0 0 0 0 0,1 0 0 0 0,-1 0 0 0 0,0 0 0 0 0,-1 1 0 0 0,1-1 0 0 0,-1 1 0 0 0,1 0 0 0 0,-1 0 1 0 0,0 0-1 0 0,-1 0 0 0 0,1 0 0 0 0,-1 0 0 0 0,1 1 0 0 0,-1-1 0 0 0,0 1 0 0 0,-1-1 0 0 0,1 0 0 0 0,-1 1 0 0 0,0-1 0 0 0,0 1 0 0 0,-1-1 0 0 0,1 1 0 0 0,-1-1 0 0 0,0 0 0 0 0,0 1 0 0 0,0-1 0 0 0,-1 0 0 0 0,1 0 0 0 0,-1 0 0 0 0,0 0 0 0 0,0 0 0 0 0,-1 0 0 0 0,1 0 0 0 0,-1-1 0 0 0,0 1 0 0 0,0-1 0 0 0,0 0 0 0 0,0 0 0 0 0,-1 1-1 0 0,-23 8 23 0 0,0 0 1 0 0,0-2 0 0 0,-1-1-1 0 0,0-2 1 0 0,-1 0-1 0 0,0-2 1 0 0,0-1-1 0 0,0-2 1 0 0,0 0-1 0 0,0-2 1 0 0,-1-2-1 0 0,1 0 1 0 0,0-2-1 0 0,-27-7-23 0 0,-7 12-4239 0 0,62 0 2741 0 0</inkml:trace>
  <inkml:trace contextRef="#ctx0" brushRef="#br0" timeOffset="197310.452">27673 16335 5729 0 0,'0'-3'1216'0'0,"1"2"-1167"0"0,-1 1-1 0 0,1-1 0 0 0,-1 1 1 0 0,0-1-1 0 0,0 1 1 0 0,1-1-1 0 0,-1 1 1 0 0,0-1-1 0 0,0 0 0 0 0,1 1 1 0 0,-1-1-1 0 0,0 0 1 0 0,0 1-1 0 0,0-1 0 0 0,0 1 1 0 0,0-1-1 0 0,0 0 1 0 0,0 1-1 0 0,0-1 0 0 0,0 0 1 0 0,0 1-1 0 0,-1-1 1 0 0,1 1-1 0 0,0-1 1 0 0,0 0-1 0 0,0 1 0 0 0,-1-1 1 0 0,1 1-1 0 0,0-1 1 0 0,-1 1-1 0 0,1-1 0 0 0,-1 1 1 0 0,1-1-1 0 0,0 1 1 0 0,-1-1-1 0 0,1 1 0 0 0,-1 0 1 0 0,1-1-1 0 0,-1 1 1 0 0,1-1-1 0 0,-1 1 1 0 0,0 0-1 0 0,1 0 0 0 0,-1-1 1 0 0,1 1-1 0 0,-1 0 1 0 0,0 0-1 0 0,1 0 0 0 0,-1 0 1 0 0,1 0-1 0 0,-1 0 1 0 0,0 0-1 0 0,1 0 1 0 0,-1 0-1 0 0,0 0 0 0 0,1 0 1 0 0,-1 0-49 0 0,-197 51-158 0 0,82-28 432 0 0,34-5 68 0 0,-104 38 737 0 0,183-55-1048 0 0,1 1-1 0 0,0-1 0 0 0,-1 0 0 0 0,1 1 1 0 0,0 0-1 0 0,0 0 0 0 0,0 0 0 0 0,0 0 1 0 0,0 0-1 0 0,0 0 0 0 0,0 0 0 0 0,1 0 1 0 0,-1 1-1 0 0,1-1 0 0 0,0 1 0 0 0,0-1 1 0 0,0 1-1 0 0,0-1 0 0 0,0 1 0 0 0,0 0 1 0 0,1-1-1 0 0,-1 1 0 0 0,1 0 0 0 0,0 0 1 0 0,-1-1-1 0 0,1 1 0 0 0,1 0 0 0 0,-1 0 1 0 0,0-1-1 0 0,1 1 0 0 0,-1 0 0 0 0,1 0 1 0 0,0-1-1 0 0,0 1 0 0 0,0-1 0 0 0,0 1 1 0 0,1-1-1 0 0,-1 1 0 0 0,1-1 0 0 0,0 2-30 0 0,77 89 337 0 0,-77-91-341 0 0,95 84 53 0 0,3-4 0 0 0,79 48-49 0 0,-172-125-1 0 0,2 0-10 0 0,0 0 1 0 0,0 1-1 0 0,0 1 1 0 0,-1 0-1 0 0,0 0 1 0 0,0 0-1 0 0,0 1 1 0 0,-1 0-1 0 0,0 0 1 0 0,-1 1-1 0 0,0 0 1 0 0,-1 0-1 0 0,1 1 1 0 0,2 7 10 0 0,-10-12 4 0 0,1 0 0 0 0,-1 0 0 0 0,-1 0 0 0 0,1-1 0 0 0,-1 1 1 0 0,1-1-1 0 0,-1 1 0 0 0,-1-1 0 0 0,1 0 0 0 0,-1 0 0 0 0,1-1 1 0 0,-1 1-1 0 0,0-1 0 0 0,0 0 0 0 0,0 0 0 0 0,-1 0 0 0 0,1 0 0 0 0,-1-1 1 0 0,0 0-1 0 0,0 0 0 0 0,1 0 0 0 0,-1 0 0 0 0,0-1 0 0 0,-1 0 0 0 0,1 0 1 0 0,0 0-1 0 0,-4-1-4 0 0,-10 5 119 0 0,1 0 1 0 0,-1-2 0 0 0,0 0-1 0 0,0-2 1 0 0,0 0 0 0 0,0-1-1 0 0,0 0 1 0 0,0-2 0 0 0,0 0-1 0 0,0-2 1 0 0,1 0 0 0 0,-1-1-1 0 0,1 0 1 0 0,0-2 0 0 0,0 0-1 0 0,1-1 1 0 0,0-1 0 0 0,-3-2-120 0 0,19 10 10 0 0,-1 0 0 0 0,1 0 1 0 0,0 0-1 0 0,0 0 1 0 0,-1 0-1 0 0,1 0 0 0 0,0 0 1 0 0,0-1-1 0 0,0 1 1 0 0,1 0-1 0 0,-1-1 0 0 0,0 1 1 0 0,0-1-1 0 0,1 1 1 0 0,-1-1-1 0 0,1 1 1 0 0,-1-1-1 0 0,1 1 0 0 0,0-1 1 0 0,-1 1-1 0 0,1-1 1 0 0,0 1-1 0 0,0-1 0 0 0,0 0 1 0 0,0 1-1 0 0,1-1 1 0 0,-1 1-1 0 0,0-1 1 0 0,1 1-1 0 0,-1-1 0 0 0,1 1 1 0 0,-1-1-1 0 0,1 1 1 0 0,0-1-1 0 0,-1 1 0 0 0,1 0 1 0 0,0-1-1 0 0,0 1 1 0 0,0 0-1 0 0,1-1-10 0 0,51-50-18 0 0,-45 45 18 0 0,32-24-27 0 0,-1-2-1 0 0,-2-1 0 0 0,-2-2 0 0 0,-1-2 0 0 0,-1-1 1 0 0,-3-1-1 0 0,-1-2 0 0 0,-2-1 0 0 0,-2-1 1 0 0,-2-1-1 0 0,10-29 28 0 0,-6-61 133 0 0,-27 131-132 0 0,0 1 0 0 0,0 0 0 0 0,-1-1 0 0 0,1 1 0 0 0,-1-1 0 0 0,1 1 0 0 0,-1 0 0 0 0,0 0 0 0 0,-1-1 0 0 0,1 1 0 0 0,0 0 0 0 0,-1 0 0 0 0,0 0 0 0 0,1 0 0 0 0,-1 1 0 0 0,-1-1 0 0 0,1 0 0 0 0,0 1 0 0 0,0-1 0 0 0,-1 1 0 0 0,0 0 0 0 0,1 0 0 0 0,-1 0 0 0 0,0 0 1 0 0,0 0-1 0 0,0 1 0 0 0,0-1 0 0 0,0 1 0 0 0,0 0 0 0 0,-1 0 0 0 0,1 0 0 0 0,0 0 0 0 0,-1 1 0 0 0,1-1 0 0 0,-1 1 0 0 0,1 0 0 0 0,0 0 0 0 0,-2 0-1 0 0,-5 2-195 0 0,0-1 1 0 0,1 1-1 0 0,-1 1 1 0 0,1 0-1 0 0,-1 0 0 0 0,1 1 1 0 0,0 0-1 0 0,0 1 1 0 0,0 0-1 0 0,1 0 0 0 0,0 1 1 0 0,0 0-1 0 0,0 0 1 0 0,1 1-1 0 0,0 0 0 0 0,0 0 1 0 0,0 1-1 0 0,1-1 1 0 0,1 2-1 0 0,-1-1 0 0 0,1 1 1 0 0,0-1-1 0 0,1 2 195 0 0,-9 13-1388 0 0</inkml:trace>
  <inkml:trace contextRef="#ctx0" brushRef="#br0" timeOffset="197575.405">27990 17300 12651 0 0,'6'29'4710'0'0,"-26"-10"-3706"0"0,17-16-1086 0 0,-3 4-62 0 0,1 0 1 0 0,0 0 0 0 0,1 1 0 0 0,-1 0-1 0 0,2 0 1 0 0,-1 0 0 0 0,1 0 0 0 0,0 0 0 0 0,1 1-1 0 0,-1 0 1 0 0,2-1 0 0 0,-1 1 0 0 0,1 2 143 0 0,1-8-80 0 0,-55 347-7594 0 0,49-324 7071 0 0,4-1-267 0 0</inkml:trace>
  <inkml:trace contextRef="#ctx0" brushRef="#br0" timeOffset="198195.647">28193 16327 7186 0 0,'1'0'91'0'0,"-1"0"0"0"0,1 0 1 0 0,-1 0-1 0 0,1 0 0 0 0,-1 0 1 0 0,1 0-1 0 0,0 0 1 0 0,-1 0-1 0 0,1-1 0 0 0,-1 1 1 0 0,1 0-1 0 0,-1 0 1 0 0,1 0-1 0 0,-1-1 0 0 0,1 1 1 0 0,-1 0-1 0 0,1-1 0 0 0,-1 1 1 0 0,1 0-1 0 0,-1-1 1 0 0,1 1-1 0 0,-1-1 0 0 0,0 1 1 0 0,1-1-1 0 0,-1 1 1 0 0,0-1-1 0 0,1 1 0 0 0,-1-1 1 0 0,0 1-1 0 0,0-1 1 0 0,1 1-1 0 0,-1-1 0 0 0,0 1 1 0 0,0-1-1 0 0,0 0 0 0 0,0 1 1 0 0,0-1-1 0 0,0 1 1 0 0,0-1-1 0 0,0 1 0 0 0,0-1 1 0 0,0 0-1 0 0,0 1 1 0 0,0-1-1 0 0,0 1 0 0 0,-1-1 1 0 0,1 1-1 0 0,0-1 0 0 0,0 0 1 0 0,-1 1-1 0 0,1-1 1 0 0,0 1-1 0 0,-1-1 0 0 0,1 1 1 0 0,0 0-1 0 0,-1-1 1 0 0,1 1-1 0 0,-1-1 0 0 0,1 1 1 0 0,-1 0-92 0 0,56 2-98 0 0,134-8 163 0 0,-117-3-50 0 0,-65 8-19 0 0,-1 0 0 0 0,0 0 1 0 0,0 1-1 0 0,1 0 1 0 0,-1 0-1 0 0,0 0 0 0 0,1 1 1 0 0,-1 0-1 0 0,0 0 1 0 0,0 1-1 0 0,0-1 0 0 0,0 1 1 0 0,0 1-1 0 0,0-1 0 0 0,0 1 1 0 0,-1 0-1 0 0,1 0 1 0 0,-1 1-1 0 0,0 0 0 0 0,0 0 1 0 0,0 0-1 0 0,-1 0 1 0 0,1 1-1 0 0,-1-1 0 0 0,0 1 1 0 0,0 0-1 0 0,-1 1 1 0 0,0-1-1 0 0,1 1 0 0 0,-2-1 1 0 0,2 5 3 0 0,4 28-7 0 0,-2 0 1 0 0,-2 0-1 0 0,-2 1 0 0 0,-1-1 1 0 0,-2 1-1 0 0,-1-1 1 0 0,-2 0-1 0 0,-2 0 1 0 0,-2 0-1 0 0,-1 0 1 0 0,-2 0 6 0 0,5-12-25 0 0,-12 40-37 0 0,4 1-1 0 0,2 1 0 0 0,4 1 1 0 0,2-1-1 0 0,3 1 1 0 0,4 15 62 0 0,2-73-2210 0 0,-5-12 883 0 0</inkml:trace>
  <inkml:trace contextRef="#ctx0" brushRef="#br0" timeOffset="198475.543">28141 16927 13643 0 0,'0'0'106'0'0,"-5"-58"5916"0"0,5 54-6002 0 0,-1 0 0 0 0,1 0 0 0 0,0 1 0 0 0,0-1 0 0 0,0 0-1 0 0,0 0 1 0 0,1 1 0 0 0,-1-1 0 0 0,1 0 0 0 0,0 0 0 0 0,1 1 0 0 0,-1-1 0 0 0,0 1 0 0 0,1-1-1 0 0,0 1 1 0 0,0 0 0 0 0,0 0 0 0 0,0-1 0 0 0,0 1 0 0 0,1 1 0 0 0,-1-1 0 0 0,1 0-1 0 0,0 1 1 0 0,0-1 0 0 0,0 1 0 0 0,0 0 0 0 0,0 0 0 0 0,0 0 0 0 0,1 0 0 0 0,-1 1-1 0 0,1-1 1 0 0,-1 1 0 0 0,1 0 0 0 0,0 0-20 0 0,181 7-691 0 0,-5 5 379 0 0,188 21-3135 0 0,-215-19-3191 0 0,-121-11 4256 0 0</inkml:trace>
  <inkml:trace contextRef="#ctx0" brushRef="#br0" timeOffset="198789.949">29097 16802 9242 0 0,'-21'31'3902'0'0,"-16"45"-2191"0"0,34-65-1701 0 0,2 1-1 0 0,-1 0 0 0 0,1 0 1 0 0,1 0-1 0 0,0 0 0 0 0,1 0 1 0 0,0 0-1 0 0,1-1 1 0 0,0 1-1 0 0,1 0 0 0 0,0-1 1 0 0,1 1-1 0 0,1-1 0 0 0,-1 0 1 0 0,2-1-1 0 0,-1 1 1 0 0,1-1-1 0 0,1 0 0 0 0,0 0 1 0 0,0-1-1 0 0,1 0 1 0 0,1 0-1 0 0,-1-1 0 0 0,1 0 1 0 0,0 0-1 0 0,1-1 0 0 0,0-1 1 0 0,0 1-1 0 0,1-2 1 0 0,2 2-10 0 0,1-4-30 0 0,0 0 0 0 0,0-1 0 0 0,1-1 0 0 0,-1 0 0 0 0,0-1 1 0 0,1-1-1 0 0,-1 0 0 0 0,0-1 0 0 0,0 0 0 0 0,0-1 1 0 0,0-1-1 0 0,0 0 0 0 0,0-1 0 0 0,-1-1 0 0 0,0 0 0 0 0,0 0 1 0 0,-1-1-1 0 0,0-1 0 0 0,0 0 0 0 0,-1-1 0 0 0,0 0 0 0 0,6-7 30 0 0,9-5-3 0 0,-2-2 0 0 0,0 0-1 0 0,-2-1 1 0 0,-1-2-1 0 0,0 0 1 0 0,-2-1-1 0 0,-1-1 1 0 0,-2-1 0 0 0,-1 0-1 0 0,0-1 1 0 0,-3-1-1 0 0,0 0 1 0 0,-2-1-1 0 0,3-19 4 0 0,-8 21 148 0 0,0 0 0 0 0,-3 0 0 0 0,0-1-1 0 0,-2 1 1 0 0,-1-1 0 0 0,-1 1-1 0 0,-2 0 1 0 0,-6-24-148 0 0,8 48 22 0 0,0-1-1 0 0,-1 0 1 0 0,1 1-1 0 0,-2 0 1 0 0,1-1-1 0 0,-1 1 1 0 0,1 1-1 0 0,-1-1 1 0 0,-1 0-1 0 0,1 1 1 0 0,-1 0-1 0 0,0 0 1 0 0,-1 0-1 0 0,1 1 1 0 0,-1 0-1 0 0,0 0 1 0 0,0 0-1 0 0,0 1 1 0 0,0 0-1 0 0,0 0 1 0 0,-1 0-1 0 0,0 1 1 0 0,1 0-1 0 0,-1 0 1 0 0,0 1-1 0 0,0 0 1 0 0,0 0-1 0 0,0 0 1 0 0,0 1-1 0 0,0 0 1 0 0,0 1-1 0 0,0-1 1 0 0,0 1-1 0 0,0 1 1 0 0,0-1-1 0 0,1 1 1 0 0,-1 1-1 0 0,0-1 1 0 0,1 1-1 0 0,0 0 1 0 0,-4 2-22 0 0,-10 3-7 0 0,0 0 1 0 0,0 1 0 0 0,1 1-1 0 0,0 1 1 0 0,1 1 0 0 0,0 0 0 0 0,1 2-1 0 0,0 0 1 0 0,1 0 0 0 0,1 2 0 0 0,0 0-1 0 0,1 0 1 0 0,1 2 0 0 0,1-1 0 0 0,0 2-1 0 0,1 0 1 0 0,1 0 0 0 0,1 1-1 0 0,1 0 1 0 0,0 1 6 0 0,5-8-17 0 0,0-1-1 0 0,1 0 1 0 0,1 1-1 0 0,0-1 1 0 0,1 1-1 0 0,0 0 1 0 0,0-1-1 0 0,2 1 1 0 0,0-1-1 0 0,0 0 1 0 0,1 1 0 0 0,1 1 17 0 0,62 75-4036 0 0,-17-55 1365 0 0,-22-19 371 0 0</inkml:trace>
  <inkml:trace contextRef="#ctx0" brushRef="#br0" timeOffset="199068.51">30035 17174 12251 0 0,'47'-17'5647'0'0,"11"-41"-4642"0"0,-12 9-779 0 0,-19 31-276 0 0,-2-1-1 0 0,0-1 0 0 0,-1-2 0 0 0,-1 0 1 0 0,-1-1-1 0 0,-1-1 0 0 0,-1-1 0 0 0,-2-1 0 0 0,0-1 1 0 0,-2 0-1 0 0,0-1 0 0 0,-2-1 0 0 0,8-24 51 0 0,-15 27 22 0 0,-2-1 0 0 0,0 0 0 0 0,-1 0 0 0 0,-2 0 0 0 0,-1 0 0 0 0,-1 0 0 0 0,-1 0-1 0 0,-1 0 1 0 0,-2 0 0 0 0,-1 0 0 0 0,0 0 0 0 0,-5-6-22 0 0,8 25 22 0 0,0 1 0 0 0,-1 0 0 0 0,0 0 0 0 0,-1 1 0 0 0,1-1 0 0 0,-1 1 0 0 0,0 0 0 0 0,-1 0 0 0 0,0 0 0 0 0,0 0 0 0 0,0 1 0 0 0,0 0-1 0 0,-1 0 1 0 0,0 0 0 0 0,0 1 0 0 0,0 0 0 0 0,-1 0 0 0 0,1 0 0 0 0,-1 1 0 0 0,0 0 0 0 0,0 1 0 0 0,0-1 0 0 0,0 1 0 0 0,-1 0 0 0 0,1 1 0 0 0,-1 0 0 0 0,1 0 0 0 0,0 1 0 0 0,-1 0 0 0 0,0 0-22 0 0,-15 8 14 0 0,0 1 1 0 0,1 1 0 0 0,0 1-1 0 0,1 2 1 0 0,1-1-1 0 0,0 2 1 0 0,0 1 0 0 0,2 0-1 0 0,-1 2 1 0 0,2 0-1 0 0,1 1 1 0 0,0 0 0 0 0,1 1-1 0 0,1 1 1 0 0,1 0-1 0 0,0 1 1 0 0,2 1 0 0 0,-5 12-15 0 0,-2 0-201 0 0,1 1 0 0 0,2 0 0 0 0,2 1 0 0 0,1 1 0 0 0,1 0 0 0 0,3 0 0 0 0,0 1 0 0 0,3 1 0 0 0,0 16 201 0 0,5-46-282 0 0,0 0 1 0 0,0 1-1 0 0,1-1 0 0 0,0 0 0 0 0,1 0 0 0 0,0 0 1 0 0,1 0-1 0 0,-1 0 0 0 0,2 0 0 0 0,-1-1 0 0 0,1 1 1 0 0,1-1-1 0 0,2 4 282 0 0,13 19-2091 0 0</inkml:trace>
  <inkml:trace contextRef="#ctx0" brushRef="#br0" timeOffset="205284.519">14394 15971 4233 0 0,'-155'-5'3107'0'0,"145"15"-3372"0"0,20 0 246 0 0,0 0 1 0 0,1-1-1 0 0,0-1 1 0 0,1 0-1 0 0,-1 0 1 0 0,2-2-1 0 0,-1 1 1 0 0,1-1-1 0 0,0-1 0 0 0,3 1 19 0 0,57 11-33 0 0,0-3 0 0 0,2-3 0 0 0,-1-3 0 0 0,1-4 0 0 0,18-3 33 0 0,27 4-27 0 0,-92-4 27 0 0,329 17-20 0 0,-1-15 0 0 0,181-28 20 0 0,678-132-1 0 0,-415 90 165 0 0,579 32-164 0 0,-696 37 290 0 0,390-60-290 0 0,-125-70 691 0 0,106-12-241 0 0,-241 87-211 0 0,82 36-239 0 0,936-26 77 0 0,-79-21 109 0 0,-1329 33-127 0 0,-10 1 406 0 0,180 18-465 0 0,134 83 164 0 0,-188-52 457 0 0,-35-37 223 0 0,-69-6-4020 0 0,-393 22 2111 0 0</inkml:trace>
  <inkml:trace contextRef="#ctx0" brushRef="#br0" timeOffset="205954.375">32349 15359 4521 0 0,'13'81'3813'0'0,"-22"42"-2753"0"0,4-79-504 0 0,-87 581 1730 0 0,69-486-2223 0 0,7 1-1 0 0,5 1 1 0 0,6 1 0 0 0,7-1-1 0 0,6 0 1 0 0,6 0 0 0 0,19 72-63 0 0,-16-144-57 0 0,3-1 1 0 0,4-1 0 0 0,2-1-1 0 0,18 31 57 0 0,68 98-2619 0 0,-82-153 1622 0 0,-4-3-418 0 0</inkml:trace>
  <inkml:trace contextRef="#ctx0" brushRef="#br1" timeOffset="-206465.823">22842 18202 9266 0 0,'-47'23'4428'0'0,"38"-16"-4397"0"0,1 0 0 0 0,0 0 0 0 0,0 1 0 0 0,1 0 0 0 0,0 1 0 0 0,0-1-1 0 0,1 1 1 0 0,0 1 0 0 0,0-1 0 0 0,-2 7-31 0 0,-12 39 17 0 0,3 1 0 0 0,2 1 0 0 0,2 0-1 0 0,3 0 1 0 0,3 1 0 0 0,2 1 0 0 0,3-1 0 0 0,3 26-17 0 0,10 17 57 0 0,32-132 208 0 0,14-88-135 0 0,-51 99-118 0 0,16-68-28 0 0,-3 0-1 0 0,-5-2 1 0 0,-3 0 0 0 0,-5 0 0 0 0,-3-1-1 0 0,-8-66 17 0 0,4 100-62 0 0,1 57 49 0 0,12 0-161 0 0,44 95 154 0 0,-40-45 17 0 0,2-2 0 0 0,2 0-1 0 0,3-1 1 0 0,1-1 0 0 0,21 28 3 0 0,-20-37 7 0 0,-15-20 5 0 0,1-1 0 0 0,0 0-1 0 0,1-1 1 0 0,1 0 0 0 0,0-1 0 0 0,1 0 0 0 0,1-1 0 0 0,0 0 0 0 0,1-2-1 0 0,0 0-11 0 0,-10-7 57 0 0,1-1 1 0 0,-1 0-1 0 0,1-1 0 0 0,0 1 0 0 0,0-2 0 0 0,0 1 0 0 0,0-1 0 0 0,0 0 0 0 0,0 0 0 0 0,0 0 0 0 0,0-1 0 0 0,0-1 0 0 0,0 1 0 0 0,1-1 0 0 0,-1 0 0 0 0,0-1 0 0 0,0 1 1 0 0,-1-1-1 0 0,1-1 0 0 0,0 1 0 0 0,-1-1 0 0 0,1-1 0 0 0,-1 1 0 0 0,0-1 0 0 0,0 0 0 0 0,0 0 0 0 0,-1-1 0 0 0,0 1 0 0 0,1-1 0 0 0,-2-1 0 0 0,1 1 0 0 0,0-1 1 0 0,-1 0-1 0 0,0 1 0 0 0,-1-2 0 0 0,1 1 0 0 0,-1 0 0 0 0,1-6-57 0 0,18-53 136 0 0,-2-1-1 0 0,-4 0 1 0 0,-3-2 0 0 0,4-60-136 0 0,23-251 4 0 0,-30 312-789 0 0,-10 67 257 0 0,0 0-164 0 0,0 0-169 0 0,8 8-276 0 0,62 78-2421 0 0,-50-59 2005 0 0</inkml:trace>
  <inkml:trace contextRef="#ctx0" brushRef="#br1" timeOffset="-206171.697">23934 18445 8578 0 0,'-49'-38'4957'0'0,"58"39"-4740"0"0,256 6-179 0 0,-102-19 48 0 0,155-17-4283 0 0,-289 25 2688 0 0</inkml:trace>
  <inkml:trace contextRef="#ctx0" brushRef="#br1" timeOffset="-205922.465">24204 18627 10682 0 0,'-9'-5'5558'0'0,"-16"-10"-5141"0"0,46 19-450 0 0,29 8-13 0 0,1-3 1 0 0,-1-1 0 0 0,2-3-1 0 0,39-2 46 0 0,34-11-265 0 0,80-2-3893 0 0,-117 9 1732 0 0,-47 2 427 0 0</inkml:trace>
  <inkml:trace contextRef="#ctx0" brushRef="#br1" timeOffset="-205598.922">25498 17954 10338 0 0,'-9'9'5025'0'0,"-4"4"-4965"0"0,0 12-22 0 0,2 0 0 0 0,0 1 0 0 0,2 0 0 0 0,0 1-1 0 0,2 0 1 0 0,1 1 0 0 0,2-1 0 0 0,0 1 0 0 0,2 0 0 0 0,1 0-1 0 0,1 0-37 0 0,0-25 2 0 0,-3 51-8 0 0,2 1 0 0 0,3 0 0 0 0,2-1 1 0 0,3 0-1 0 0,2 0 0 0 0,14 47 6 0 0,4 1-5827 0 0,-27-103 4074 0 0</inkml:trace>
  <inkml:trace contextRef="#ctx0" brushRef="#br1" timeOffset="-205258.103">25930 18769 7130 0 0,'-13'61'6956'0'0,"21"-58"-6868"0"0,-4-1-78 0 0,1-1 0 0 0,-1 1 0 0 0,0-1 0 0 0,1 0 0 0 0,-1 0 1 0 0,1-1-1 0 0,-1 1 0 0 0,1-1 0 0 0,-1 0 0 0 0,1 0 0 0 0,-1-1 0 0 0,1 1 1 0 0,-1-1-1 0 0,1 0 0 0 0,-1 0 0 0 0,1 0 0 0 0,-1-1 0 0 0,4-1-10 0 0,27-20 39 0 0,-2-1 0 0 0,0-2 0 0 0,-1-1 0 0 0,-2-1 0 0 0,-1-2 0 0 0,-1-1-1 0 0,4-7-38 0 0,-22 25 6 0 0,13-9 17 0 0,-1-1 1 0 0,-1-1-1 0 0,-1-1 1 0 0,-1-1 0 0 0,-2-1-1 0 0,-1 0 1 0 0,0-2-1 0 0,-2 1 1 0 0,-2-2-1 0 0,0 0 1 0 0,-2 0 0 0 0,4-25-24 0 0,-13 53 15 0 0,-1-1 0 0 0,1 0 0 0 0,-1 0 0 0 0,0 0 1 0 0,0 0-1 0 0,0 0 0 0 0,0 0 0 0 0,-1 0 0 0 0,1 0 1 0 0,-1 0-1 0 0,0 0 0 0 0,0 0 0 0 0,0 0 0 0 0,0 0 1 0 0,0 1-1 0 0,-1-1 0 0 0,1 0 0 0 0,-1 1 0 0 0,1-1 1 0 0,-1 1-1 0 0,0 0 0 0 0,0 0 0 0 0,0 0 0 0 0,-1-1 1 0 0,1 2-1 0 0,0-1 0 0 0,-1 0 0 0 0,1 0 0 0 0,-1 1 1 0 0,0 0-1 0 0,1-1 0 0 0,-1 1 0 0 0,0 0 0 0 0,0 0 1 0 0,0 0-1 0 0,0 1 0 0 0,0-1 0 0 0,0 1 0 0 0,0 0 1 0 0,0 0-1 0 0,0 0 0 0 0,0 0 0 0 0,-1 0-15 0 0,-7 0 59 0 0,-1 1 0 0 0,1 1 0 0 0,-1 0-1 0 0,1 0 1 0 0,0 1 0 0 0,0 0 0 0 0,0 1 0 0 0,0 0-1 0 0,0 1 1 0 0,-9 6-59 0 0,-24 21 146 0 0,1 3 1 0 0,1 1-1 0 0,2 2 1 0 0,2 2-1 0 0,-17 25-146 0 0,33-41 72 0 0,-109 152 211 0 0,129-174-343 0 0,0 0 1 0 0,0 1-1 0 0,1-1 1 0 0,-1 1-1 0 0,1-1 1 0 0,0 1-1 0 0,-1-1 1 0 0,1 1-1 0 0,0 0 0 0 0,0 0 1 0 0,1-1-1 0 0,-1 1 1 0 0,1 0-1 0 0,-1 0 1 0 0,1 0-1 0 0,0 0 1 0 0,0 0-1 0 0,0 0 0 0 0,1-1 1 0 0,-1 1-1 0 0,0 0 1 0 0,1 0-1 0 0,0 0 1 0 0,0 0-1 0 0,0-1 1 0 0,0 1-1 0 0,0-1 0 0 0,1 1 1 0 0,-1 0-1 0 0,1-1 1 0 0,-1 0-1 0 0,1 1 1 0 0,0-1-1 0 0,0 0 0 0 0,0 0 1 0 0,0 0-1 0 0,0 0 1 0 0,1-1-1 0 0,-1 1 1 0 0,1 0-1 0 0,-1-1 1 0 0,1 0-1 0 0,-1 1 0 0 0,3-1 60 0 0,65 9-3478 0 0,-39-11 1790 0 0</inkml:trace>
  <inkml:trace contextRef="#ctx0" brushRef="#br1" timeOffset="-204978.129">26660 19053 8930 0 0,'-17'48'5247'0'0,"-30"17"-2511"0"0,2-5-2112 0 0,25-26-889 0 0,1 0 1 0 0,2 1-1 0 0,2 1 1 0 0,1 0-1 0 0,-6 29 265 0 0,18-61-257 0 0,1 0 0 0 0,0 0 0 0 0,0 0-1 0 0,0-1 1 0 0,0 1 0 0 0,1 0 0 0 0,0 0 0 0 0,0 0-1 0 0,0 0 1 0 0,0 0 0 0 0,0 0 0 0 0,1 0 0 0 0,0 0 0 0 0,0 0-1 0 0,0 0 1 0 0,0 0 0 0 0,0 0 0 0 0,1-1 0 0 0,0 1-1 0 0,0 0 1 0 0,0-1 0 0 0,0 0 0 0 0,0 1 0 0 0,1-1 0 0 0,-1 0-1 0 0,4 2 258 0 0,3-1-1077 0 0</inkml:trace>
  <inkml:trace contextRef="#ctx0" brushRef="#br1" timeOffset="-204635.662">27099 18411 6705 0 0,'22'11'4207'0'0,"-27"37"-3673"0"0,1-31-173 0 0,0 67 168 0 0,5-101-456 0 0,2 30-8 0 0,18 61 65 0 0,-19-68-106 0 0,0-1 0 0 0,0 0 0 0 0,1 0 0 0 0,0 0 0 0 0,0 0 0 0 0,0 0 0 0 0,1 0-1 0 0,0-1 1 0 0,-1 0 0 0 0,2 0 0 0 0,-1 0 0 0 0,0 0 0 0 0,1-1 0 0 0,0 1 0 0 0,-1-1 0 0 0,2 0 0 0 0,-1-1 0 0 0,0 1 0 0 0,0-1 0 0 0,1 0 0 0 0,-1 0-1 0 0,1-1 1 0 0,-1 1 0 0 0,1-1 0 0 0,0-1 0 0 0,0 1 0 0 0,-1-1 0 0 0,1 0 0 0 0,0 0 0 0 0,0-1 0 0 0,0 1 0 0 0,-1-1 0 0 0,1-1 0 0 0,0 1 0 0 0,1-2-24 0 0,36 6 179 0 0,-41-2-173 0 0,-1 0-1 0 0,1 0 0 0 0,-1 0 1 0 0,1-1-1 0 0,0 1 1 0 0,-1-1-1 0 0,1 1 0 0 0,-1-1 1 0 0,1 0-1 0 0,0 0 0 0 0,-1 0 1 0 0,1 0-1 0 0,0 0 1 0 0,0 0-1 0 0,-1 0 0 0 0,1 0 1 0 0,0 0-1 0 0,-1-1 1 0 0,1 1-1 0 0,-1-1 0 0 0,1 1 1 0 0,0-1-1 0 0,-1 0 1 0 0,1 0-1 0 0,-1 0 0 0 0,0 0 1 0 0,1 0-1 0 0,-1 0 1 0 0,1-1-6 0 0,29-20 45 0 0,-1-1 0 0 0,-1-2-1 0 0,-1-1 1 0 0,-1-1 0 0 0,-2-1 0 0 0,-1-1 0 0 0,20-31-45 0 0,-36 47 17 0 0,0 0-1 0 0,-1-1 0 0 0,0 0 0 0 0,-1 0 1 0 0,-1 0-1 0 0,0 0 0 0 0,-1-1 1 0 0,0 0-1 0 0,-1 0 0 0 0,-1 0 0 0 0,-1 0 1 0 0,0 0-1 0 0,-1-1 0 0 0,0 1 1 0 0,-1 0-1 0 0,-1 0 0 0 0,0 0 0 0 0,-1 0 1 0 0,-2-2-17 0 0,2 13 19 0 0,-1 1 0 0 0,0-1 0 0 0,0 1 0 0 0,0 0 0 0 0,-1 0 0 0 0,1 0 0 0 0,-1 1 0 0 0,1 0 0 0 0,-1 0 0 0 0,0 0 0 0 0,0 0 0 0 0,0 1 0 0 0,0-1 0 0 0,0 1 0 0 0,0 1 0 0 0,0-1 0 0 0,0 1 0 0 0,0-1 0 0 0,-1 2 0 0 0,1-1 0 0 0,0 1 0 0 0,0-1 0 0 0,0 1 0 0 0,-5 2-19 0 0,-197 63 426 0 0,85-21-73 0 0,95-36-250 0 0,1 1 1 0 0,0 1 0 0 0,0 1 0 0 0,2 2 0 0 0,-1 0-1 0 0,-16 14-103 0 0,33-22 8 0 0,0 0 0 0 0,1 0 0 0 0,-1 1-1 0 0,2 0 1 0 0,-1 0 0 0 0,1 1-1 0 0,0 0 1 0 0,0 0 0 0 0,1 0-1 0 0,0 1 1 0 0,1-1 0 0 0,0 1-1 0 0,0 0 1 0 0,1 1 0 0 0,0-1 0 0 0,1 1-1 0 0,0-1 1 0 0,0 1 0 0 0,1 0-1 0 0,0-1 1 0 0,1 1 0 0 0,0 0-1 0 0,0 0 1 0 0,1 0 0 0 0,1-1-1 0 0,-1 1 1 0 0,2 0 0 0 0,-1-1 0 0 0,1 0-1 0 0,3 5-7 0 0,0-4-55 0 0,1 0 0 0 0,1 0 0 0 0,-1-1 0 0 0,1 0 0 0 0,1-1 1 0 0,0 0-1 0 0,0 0 0 0 0,1-1 0 0 0,0 0 0 0 0,0-1 0 0 0,0 0 0 0 0,1 0 0 0 0,10 3 55 0 0,-1-2-564 0 0,0-1 0 0 0,1-1 0 0 0,0-1 0 0 0,0 0 0 0 0,0-2 0 0 0,1 0 0 0 0,-1-1 1 0 0,0-2-1 0 0,0 0 0 0 0,1-1 0 0 0,15-4 564 0 0,17-5-1947 0 0</inkml:trace>
  <inkml:trace contextRef="#ctx0" brushRef="#br1" timeOffset="-204232.693">28129 18527 9986 0 0,'-26'10'3629'0'0,"21"-9"-3487"0"0,0 0-1 0 0,0 1 1 0 0,0-1 0 0 0,0 1-1 0 0,0 0 1 0 0,0 1-1 0 0,1-1 1 0 0,-1 1 0 0 0,1 0-1 0 0,0 0 1 0 0,0 1 0 0 0,0-1-1 0 0,0 1 1 0 0,0 0 0 0 0,1 0-1 0 0,0 0 1 0 0,-1 0 0 0 0,2 1-1 0 0,-3 3-141 0 0,5-5 1 0 0,1 0 1 0 0,-1-1-1 0 0,1 0 0 0 0,0 1 0 0 0,0-1 0 0 0,0 0 1 0 0,1 1-1 0 0,-1-1 0 0 0,0 0 0 0 0,1 0 0 0 0,0 0 1 0 0,-1 0-1 0 0,1 0 0 0 0,0 0 0 0 0,0-1 0 0 0,0 1 1 0 0,0 0-1 0 0,0-1 0 0 0,0 0 0 0 0,1 1 1 0 0,-1-1-1 0 0,0 0 0 0 0,1 0 0 0 0,-1-1 0 0 0,1 1 1 0 0,-1 0-1 0 0,1-1 0 0 0,-1 1 0 0 0,1-1 0 0 0,-1 0 1 0 0,1 0-1 0 0,-1 0 0 0 0,1 0 0 0 0,0 0 0 0 0,-1-1 1 0 0,1 1-1 0 0,-1-1 0 0 0,1 0 0 0 0,-1 1 0 0 0,0-1 1 0 0,1 0-1 0 0,1-1-1 0 0,26-7 17 0 0,-1 0-1 0 0,0-2 1 0 0,0 0 0 0 0,-1-3 0 0 0,-1 0-1 0 0,0-2 1 0 0,-1 0 0 0 0,0-2 0 0 0,16-16-17 0 0,-29 25 11 0 0,0 0 0 0 0,0-1 1 0 0,-1 0-1 0 0,-1-1 0 0 0,1-1 1 0 0,-2 0-1 0 0,0 0 0 0 0,0-1 1 0 0,-1 0-1 0 0,-1-1 0 0 0,0 1 1 0 0,-1-2-1 0 0,-1 1 0 0 0,0-1 1 0 0,0 0-1 0 0,-2 0 0 0 0,0-1 1 0 0,-1 1-1 0 0,0-1 0 0 0,-1 0 1 0 0,-1 0-1 0 0,-1-7-11 0 0,-4 13 13 0 0,-1 0 0 0 0,0 0 0 0 0,0 0-1 0 0,-1 0 1 0 0,-1 1 0 0 0,1 0 0 0 0,-2 0 0 0 0,1 1 0 0 0,-1 0 0 0 0,0 0 0 0 0,-1 1-1 0 0,0 0 1 0 0,0 1 0 0 0,0 0 0 0 0,-1 0 0 0 0,0 1 0 0 0,0 0 0 0 0,0 1 0 0 0,-1 0-1 0 0,0 0 1 0 0,1 1 0 0 0,-1 1 0 0 0,0 0 0 0 0,0 0 0 0 0,-1 1 0 0 0,1 1 0 0 0,0-1 0 0 0,0 2-1 0 0,-1 0 1 0 0,1 0 0 0 0,0 1 0 0 0,0 0 0 0 0,0 1 0 0 0,1 1 0 0 0,-8 2-13 0 0,-16 9 138 0 0,0 2 1 0 0,1 1-1 0 0,1 2 1 0 0,1 1-1 0 0,1 1 1 0 0,1 1-1 0 0,-20 21-138 0 0,37-33 38 0 0,2-5-33 0 0,1 1 0 0 0,0 0 0 0 0,0 1 0 0 0,0 0 0 0 0,1 1 0 0 0,0-1 0 0 0,0 2 0 0 0,1-1 0 0 0,0 1 0 0 0,1 0 0 0 0,0 0 1 0 0,1 1-1 0 0,0-1 0 0 0,1 1 0 0 0,0 1 0 0 0,0-1 0 0 0,1 0 0 0 0,1 1 0 0 0,0 0 0 0 0,1-1 0 0 0,-1 9-5 0 0,8-11-110 0 0,-1-2 1 0 0,1 1-1 0 0,1-1 0 0 0,-1 0 0 0 0,1 0 0 0 0,1-1 0 0 0,-1 1 0 0 0,1-2 0 0 0,0 1 0 0 0,0-1 1 0 0,1 0-1 0 0,-1-1 0 0 0,1 0 0 0 0,0-1 0 0 0,0 0 0 0 0,0 0 0 0 0,1 0 0 0 0,-1-1 1 0 0,1-1-1 0 0,-1 0 0 0 0,10 0 110 0 0,-19-1-16 0 0,214 11-7341 0 0,-165-15 5149 0 0</inkml:trace>
  <inkml:trace contextRef="#ctx0" brushRef="#br1" timeOffset="-203952.229">28835 18686 5305 0 0,'6'30'4279'0'0,"17"24"353"0"0,-12-52-4594 0 0,1 0-1 0 0,-1 0 1 0 0,0-2 0 0 0,0 1-1 0 0,1-1 1 0 0,-1-1-1 0 0,0 0 1 0 0,0 0-1 0 0,1-1 1 0 0,-1-1-1 0 0,-1 0 1 0 0,1 0-1 0 0,0-1 1 0 0,-1-1-1 0 0,0 0 1 0 0,0 0 0 0 0,0-1-1 0 0,0 0 1 0 0,-1 0-1 0 0,0-1 1 0 0,-1-1-1 0 0,2-1-37 0 0,-1 3 21 0 0,44-28-33 0 0,-1-3 0 0 0,-3-2 0 0 0,-1-3 0 0 0,11-14 12 0 0,-41 39-21 0 0,-1-2 0 0 0,0 0 0 0 0,-2 0 0 0 0,0-1 0 0 0,-2-1 0 0 0,0-1 0 0 0,-1 0 0 0 0,-1 0 0 0 0,-1-1 0 0 0,-1-1 0 0 0,1-10 21 0 0,-7 23-4 0 0,16-118 141 0 0,-18 125-109 0 0,-1 0-1 0 0,-1 0 0 0 0,1 0 0 0 0,0 1 1 0 0,-1-1-1 0 0,0 0 0 0 0,0 0 0 0 0,0 1 1 0 0,-1-1-1 0 0,1 0 0 0 0,-1 1 0 0 0,1-1 1 0 0,-1 1-1 0 0,-1 0 0 0 0,1 0 0 0 0,0-1 1 0 0,-1 1-1 0 0,1 1 0 0 0,-1-1 0 0 0,0 0 1 0 0,0 1-1 0 0,0-1 0 0 0,0 1 0 0 0,0 0 1 0 0,-1 0-1 0 0,1 0 0 0 0,-1 1 0 0 0,1-1 1 0 0,-1 1-1 0 0,0 0 0 0 0,0 0-27 0 0,-11 0 103 0 0,0 0 1 0 0,0 1-1 0 0,0 1 0 0 0,0 1 1 0 0,1 0-1 0 0,-1 1 0 0 0,0 0 1 0 0,1 1-1 0 0,0 1 0 0 0,0 0 0 0 0,0 1 1 0 0,1 1-1 0 0,0 0 0 0 0,0 1 1 0 0,-5 4-104 0 0,10-8 44 0 0,-47 31 229 0 0,1 2 0 0 0,3 3 0 0 0,0 1 0 0 0,3 3 0 0 0,-40 48-273 0 0,79-83 10 0 0,0 1 0 0 0,1 0-1 0 0,0 0 1 0 0,1 1 0 0 0,0 0 0 0 0,0 0-1 0 0,2 1 1 0 0,-1 0 0 0 0,1 0-1 0 0,1 0 1 0 0,-2 9-10 0 0,7-17-54 0 0,0 0 0 0 0,0 0 0 0 0,1 0 0 0 0,-1 0 1 0 0,1-1-1 0 0,0 1 0 0 0,0 0 0 0 0,0-1 0 0 0,0 0 0 0 0,1 1 0 0 0,0-1 0 0 0,-1 0 0 0 0,1 0 1 0 0,0 0-1 0 0,0-1 0 0 0,1 1 0 0 0,-1-1 0 0 0,1 0 0 0 0,-1 0 0 0 0,1 0 0 0 0,-1 0 0 0 0,1-1 1 0 0,0 1-1 0 0,0-1 0 0 0,0 0 0 0 0,0 0 0 0 0,1 0 54 0 0,181 14-2372 0 0,-102-16 1206 0 0</inkml:trace>
  <inkml:trace contextRef="#ctx0" brushRef="#br1" timeOffset="-202134.457">29967 18225 8570 0 0,'-17'-19'3546'0'0,"-16"-24"-2423"0"0,34 41-1117 0 0,1 0 0 0 0,0 0-1 0 0,0 1 1 0 0,0-1 0 0 0,0 1 0 0 0,0-1 0 0 0,1 1 0 0 0,-1 0 0 0 0,0 0-1 0 0,1 0 1 0 0,-1 0 0 0 0,0 0 0 0 0,1 1 0 0 0,-1-1 0 0 0,1 1 0 0 0,0-1 0 0 0,-1 1-1 0 0,1 0 1 0 0,-1 0 0 0 0,1 0 0 0 0,-1 0 0 0 0,1 1 0 0 0,-1-1 0 0 0,1 1-1 0 0,1 0-5 0 0,2-1 2 0 0,38 0-22 0 0,5 2 12 0 0,1-3-1 0 0,-1-1 0 0 0,1-3 1 0 0,-1-2-1 0 0,40-12 9 0 0,-56 8-88 0 0,0 1 1 0 0,1 2-1 0 0,0 1 0 0 0,1 1 1 0 0,-1 2-1 0 0,1 2 0 0 0,0 1 1 0 0,26 3 87 0 0,66 17-3041 0 0,-107-16 2197 0 0</inkml:trace>
  <inkml:trace contextRef="#ctx0" brushRef="#br1" timeOffset="-201840.768">30140 18394 8826 0 0,'-55'-21'4231'0'0,"55"20"-4221"0"0,0 1-10 0 0,0 0-32 0 0,9 1-6 0 0,340 32 132 0 0,-284-25-44 0 0,-33-3-36 0 0,0-1 0 0 0,1-1-1 0 0,0-2 1 0 0,0-1 0 0 0,-1-2 0 0 0,1-1-1 0 0,9-3-13 0 0,133-17-3855 0 0,-149 21 2691 0 0</inkml:trace>
  <inkml:trace contextRef="#ctx0" brushRef="#br1" timeOffset="-201297.062">30964 18054 11210 0 0,'-47'16'5006'0'0,"42"-14"-4983"0"0,0 0-1 0 0,0 1 1 0 0,-1 0-1 0 0,2 0 1 0 0,-1 0-1 0 0,0 1 1 0 0,1-1 0 0 0,-1 1-1 0 0,1 0 1 0 0,0 1-1 0 0,0-1 1 0 0,1 1-1 0 0,0-1 1 0 0,-1 1-1 0 0,1 0 1 0 0,1 0 0 0 0,-2 3-23 0 0,-2 12-8 0 0,0-1 0 0 0,2 1 1 0 0,0 0-1 0 0,1 1 0 0 0,1-1 1 0 0,1 1-1 0 0,1-1 0 0 0,0 1 1 0 0,2-1-1 0 0,0 1 1 0 0,4 12 7 0 0,22 45 58 0 0,-27-78-58 0 0,30-14 75 0 0,-30 13-76 0 0,4-3-8 0 0,-1-1 1 0 0,1 0-1 0 0,-1 0 0 0 0,0 0 0 0 0,-1 0 0 0 0,1-1 1 0 0,-1 1-1 0 0,0-1 0 0 0,-1 0 0 0 0,1 0 0 0 0,-1 0 0 0 0,0 0 1 0 0,-1 0-1 0 0,1-5 9 0 0,1-57-55 0 0,-3-1 0 0 0,-3 1 0 0 0,-4 0 0 0 0,-2 0 0 0 0,-10-34 55 0 0,-39-44 60 0 0,57 145-27 0 0,13-8-325 0 0,34 21 263 0 0,1 1 0 0 0,-2 3 0 0 0,0 2 0 0 0,-1 1 0 0 0,-1 3 0 0 0,-1 1 0 0 0,35 27 29 0 0,39 17 10 0 0,-52-33 0 0 0,-29-17-1 0 0,-1 2 1 0 0,-1 0-1 0 0,-1 2 1 0 0,-1 2-1 0 0,4 5-9 0 0,-33-25 14 0 0,0 0-1 0 0,0-1 0 0 0,-1 1 0 0 0,1 0 1 0 0,-1 0-1 0 0,0 0 0 0 0,1 0 1 0 0,-1 1-1 0 0,-1-1 0 0 0,1 0 0 0 0,0 0 1 0 0,-1 1-1 0 0,0-1 0 0 0,0 0 0 0 0,0 1 1 0 0,0-1-1 0 0,0 0 0 0 0,-1 1 0 0 0,1-1 1 0 0,-1 0-1 0 0,0 0 0 0 0,0 1 1 0 0,0-1-1 0 0,0 0 0 0 0,-1 0 0 0 0,1 0 1 0 0,-1 0-1 0 0,0-1 0 0 0,0 1 0 0 0,0 0 1 0 0,0-1-1 0 0,0 1 0 0 0,-1-1 1 0 0,1 0-1 0 0,-1 0 0 0 0,1 0 0 0 0,-1 0 1 0 0,0 0-1 0 0,-2 1-13 0 0,-46 37 84 0 0,-2-3 1 0 0,-1-2-1 0 0,-2-2 0 0 0,-1-3 1 0 0,-2-2-1 0 0,-53 17-84 0 0,72-28-49 0 0,-8 15-2775 0 0,83-19-869 0 0,-15-9 2010 0 0</inkml:trace>
  <inkml:trace contextRef="#ctx0" brushRef="#br1" timeOffset="-199352.289">32272 17861 3873 0 0,'-19'-56'4489'0'0,"-1"84"-3032"0"0,5 31-988 0 0,3 0-1 0 0,2 2 0 0 0,3-1 1 0 0,2 3-469 0 0,0-7 208 0 0,-6 64 343 0 0,5 0 0 0 0,6 0 0 0 0,8 42-551 0 0,3-138 273 0 0,-11-23-220 0 0,7-8 22 0 0,83-123 46 0 0,-68 68-104 0 0,-3 0-1 0 0,-3-2 0 0 0,-3 0 1 0 0,-2-1-1 0 0,-3 0 0 0 0,-3 0 1 0 0,-3 0-1 0 0,-3-1 0 0 0,-3 1 0 0 0,-2 0 1 0 0,-4-6-17 0 0,5 7 16 0 0,-15-27 27 0 0,55 143-120 0 0,-8 8 82 0 0,2-1 0 0 0,3-1 0 0 0,2-2 0 0 0,40 49-5 0 0,-33-53 7 0 0,3-2-1 0 0,2-2 1 0 0,2-2 0 0 0,2-2 0 0 0,2-2 0 0 0,18 9-7 0 0,-64-47 8 0 0,0 1 0 0 0,0-1 0 0 0,0 0 0 0 0,1-1 0 0 0,0 0 0 0 0,0 0 0 0 0,0 0 0 0 0,0-1-1 0 0,0 0 1 0 0,0 0 0 0 0,1-1 0 0 0,-1 0 0 0 0,1 0 0 0 0,-1 0 0 0 0,1-1 0 0 0,-1-1 0 0 0,1 1 0 0 0,-1-1 0 0 0,0 0 0 0 0,1-1 0 0 0,0 0-8 0 0,3-62 165 0 0,-71-325 115 0 0,-43-136-254 0 0,102 517-81 0 0,0 0 1 0 0,0 1 0 0 0,1-1-1 0 0,0 0 1 0 0,0 0 0 0 0,1 0-1 0 0,0 0 1 0 0,1 1 0 0 0,0-1-1 0 0,0 0 1 0 0,0 1 0 0 0,1 0-1 0 0,0-1 1 0 0,1 1 0 0 0,-1 0-1 0 0,1 0 1 0 0,1 1 0 0 0,4-6 54 0 0,-5 8-262 0 0,0 1 1 0 0,0-1 0 0 0,0 1 0 0 0,0 0 0 0 0,1 0 0 0 0,0 1-1 0 0,-1-1 1 0 0,1 1 0 0 0,0 0 0 0 0,0 1 0 0 0,0-1 0 0 0,0 1 0 0 0,0 0-1 0 0,1 0 1 0 0,-1 0 0 0 0,0 1 0 0 0,0 0 0 0 0,1 0 0 0 0,-1 0 261 0 0,37 7-2288 0 0,-18-1 564 0 0</inkml:trace>
  <inkml:trace contextRef="#ctx0" brushRef="#br1" timeOffset="-198978.02">33327 18185 4249 0 0,'-10'24'1698'0'0,"7"-20"-1518"0"0,0 1-1 0 0,1 0 1 0 0,0-1-1 0 0,-1 1 0 0 0,2 0 1 0 0,-1 0-1 0 0,0 1 1 0 0,1-1-1 0 0,0 0 0 0 0,1 0 1 0 0,-1 1-1 0 0,1-1 1 0 0,0 0-1 0 0,0 1 0 0 0,0-1 1 0 0,1 0-1 0 0,0 1 1 0 0,0-1-1 0 0,0 0 0 0 0,1 2-179 0 0,-1-6 41 0 0,0 0-1 0 0,0 0 1 0 0,0-1-1 0 0,0 1 0 0 0,0 0 1 0 0,0-1-1 0 0,0 1 1 0 0,0-1-1 0 0,0 1 1 0 0,0-1-1 0 0,0 0 0 0 0,0 1 1 0 0,0-1-1 0 0,1 0 1 0 0,-1 0-1 0 0,0 0 1 0 0,0 0-1 0 0,0 0 0 0 0,0 0 1 0 0,1 0-1 0 0,-1 0 1 0 0,0 0-1 0 0,0 0 1 0 0,0-1-1 0 0,0 1 0 0 0,0 0 1 0 0,1-1-1 0 0,-1 1 1 0 0,0-1-1 0 0,0 1 1 0 0,0-1-1 0 0,0 0 0 0 0,0 1 1 0 0,-1-1-1 0 0,1 0 1 0 0,0 0-1 0 0,0 0 1 0 0,0 1-1 0 0,-1-1 0 0 0,1 0 1 0 0,0 0-1 0 0,-1 0 1 0 0,1 0-1 0 0,0-1-40 0 0,30-45 727 0 0,-21 28-619 0 0,-2-1 0 0 0,-1-1 0 0 0,0 1-1 0 0,-2-1 1 0 0,0 0 0 0 0,-1-1 0 0 0,-1 1-1 0 0,-1-1 1 0 0,-2 1 0 0 0,0-1 0 0 0,-2-14-108 0 0,3 33 13 0 0,0 0-1 0 0,-1-1 1 0 0,1 1 0 0 0,-1 0 0 0 0,0-1 0 0 0,0 1 0 0 0,0-1-1 0 0,-1 1 1 0 0,1 0 0 0 0,-1-1 0 0 0,0 1 0 0 0,0 0 0 0 0,0 0-1 0 0,0 0 1 0 0,0-1 0 0 0,-1 1 0 0 0,1 0 0 0 0,-1 1 0 0 0,0-1-1 0 0,0 0 1 0 0,0 0 0 0 0,0 1 0 0 0,-1-1 0 0 0,1 1-1 0 0,-1 0 1 0 0,1 0 0 0 0,-1 0 0 0 0,0 0 0 0 0,0 0 0 0 0,0 1-1 0 0,0-1 1 0 0,0 1 0 0 0,0-1 0 0 0,0 1 0 0 0,-1 0 0 0 0,1 1-1 0 0,0-1 1 0 0,0 0 0 0 0,-1 1 0 0 0,1 0 0 0 0,-1 0 0 0 0,1 0-1 0 0,0 0 1 0 0,-1 0 0 0 0,1 1 0 0 0,0 0 0 0 0,-3 0-13 0 0,-10 13 31 0 0,-1 0 0 0 0,2 1 0 0 0,0 1 0 0 0,1 0 0 0 0,1 1 0 0 0,0 0 0 0 0,1 1 0 0 0,1 1 1 0 0,1 0-1 0 0,0 0 0 0 0,2 1 0 0 0,0 0 0 0 0,-3 14-31 0 0,10-30 1 0 0,-31 121 67 0 0,32-120-105 0 0,0-1 0 0 0,0 0 0 0 0,0 0 0 0 0,1 1 0 0 0,0-1 0 0 0,0 0 1 0 0,0 0-1 0 0,0 0 0 0 0,1 0 0 0 0,-1 0 0 0 0,1 0 0 0 0,0 0 0 0 0,1 0 0 0 0,-1-1 0 0 0,0 1 0 0 0,1-1 0 0 0,0 0 1 0 0,0 1-1 0 0,0-1 0 0 0,0-1 0 0 0,1 1 0 0 0,-1 0 0 0 0,1-1 0 0 0,-1 0 0 0 0,1 0 0 0 0,0 0 0 0 0,0 0 0 0 0,2 1 37 0 0,3-1-427 0 0,0 1-1 0 0,1-1 0 0 0,-1-1 0 0 0,0 0 0 0 0,1 0 0 0 0,-1-1 0 0 0,1 0 0 0 0,-1 0 0 0 0,1-1 0 0 0,-1-1 0 0 0,1 1 0 0 0,-1-2 0 0 0,7-1 428 0 0,18-8-1649 0 0</inkml:trace>
  <inkml:trace contextRef="#ctx0" brushRef="#br1" timeOffset="-198559.108">33766 17878 5817 0 0,'8'-14'4474'0'0,"14"13"-3334"0"0,-15 1-1219 0 0,210-1 1125 0 0,-69 0-4199 0 0,-123 2 2048 0 0,-4 3-570 0 0</inkml:trace>
  <inkml:trace contextRef="#ctx0" brushRef="#br1" timeOffset="-198310.129">33917 18268 10058 0 0,'-37'15'4557'0'0,"403"-105"-7345"0"0,-276 85 930 0 0,-44 5 131 0 0</inkml:trace>
  <inkml:trace contextRef="#ctx0" brushRef="#br1" timeOffset="-196167.408">34743 17738 6105 0 0,'-16'-20'2091'0'0,"11"15"-1952"0"0,1 1 0 0 0,0 0 0 0 0,0-1 0 0 0,0 0 0 0 0,0 0 0 0 0,1 0-1 0 0,0-1 1 0 0,0 1 0 0 0,0-1 0 0 0,1 1 0 0 0,-1-1 0 0 0,1 0 0 0 0,1 0-1 0 0,-1 0 1 0 0,1 0 0 0 0,0 0 0 0 0,1-1 0 0 0,-1 1 0 0 0,1 0 0 0 0,0 0-1 0 0,1 0 1 0 0,-1-1 0 0 0,1 1 0 0 0,1 0 0 0 0,0-3-139 0 0,3-2-6 0 0,1 0-1 0 0,0 0 1 0 0,0 0 0 0 0,1 1 0 0 0,0-1-1 0 0,1 2 1 0 0,0-1 0 0 0,1 1 0 0 0,0 0-1 0 0,1 1 1 0 0,-1 0 0 0 0,1 1 0 0 0,1 0-1 0 0,-1 0 1 0 0,1 1 0 0 0,1 1 0 0 0,-1 0-1 0 0,1 0 1 0 0,0 1 0 0 0,0 0 0 0 0,0 1-1 0 0,2 1 7 0 0,-5 2 1 0 0,0 1-1 0 0,0 1 0 0 0,0 0 0 0 0,-1 0 1 0 0,1 1-1 0 0,0 0 0 0 0,-1 0 0 0 0,0 1 0 0 0,0 0 1 0 0,0 1-1 0 0,0-1 0 0 0,-1 1 0 0 0,0 1 1 0 0,0 0-1 0 0,0 0 0 0 0,0 0 0 0 0,-1 1 0 0 0,0 0 1 0 0,-1 0-1 0 0,0 0 0 0 0,0 1 0 0 0,0 0 1 0 0,-1 0-1 0 0,0 0 0 0 0,1 3 0 0 0,1 3 6 0 0,0 1 1 0 0,0 0-1 0 0,-1 1 1 0 0,-1-1-1 0 0,-1 1 0 0 0,0 0 1 0 0,-1 0-1 0 0,-1 0 0 0 0,0 0 1 0 0,-1 0-1 0 0,-1 0 0 0 0,0 0 1 0 0,-2 0-1 0 0,0 3-6 0 0,-8 14 29 0 0,-2 0 1 0 0,-2 0-1 0 0,-1-1 0 0 0,-1-1 0 0 0,-1-1 1 0 0,-2 0-1 0 0,-1-2 0 0 0,-2 0 0 0 0,0-1 1 0 0,-2-2-1 0 0,-1 0 0 0 0,0-2 0 0 0,-11 6-29 0 0,-48 75 666 0 0,101-88-502 0 0,166-20-28 0 0,35-12-264 0 0,-125 23-2685 0 0,-42-3 1069 0 0,-19-1 347 0 0</inkml:trace>
  <inkml:trace contextRef="#ctx0" brushRef="#br1" timeOffset="-195187.108">35673 17507 3649 0 0,'-54'66'1555'0'0,"2"2"0"0"0,3 3 1 0 0,4 1-1 0 0,2 3 0 0 0,-25 65-1555 0 0,64-133 35 0 0,1 1-1 0 0,0-1 1 0 0,0 0-1 0 0,1 1 1 0 0,0 0-1 0 0,1 0 1 0 0,0-1-1 0 0,0 1 1 0 0,0 0-1 0 0,1 0 1 0 0,0 0-1 0 0,1 0 1 0 0,0 0-1 0 0,0 0 1 0 0,0-1-1 0 0,1 1 1 0 0,1 0 0 0 0,-1-1-1 0 0,1 1 1 0 0,0-1-1 0 0,1 0 1 0 0,-1 0-1 0 0,2 0 1 0 0,-1-1-1 0 0,1 1 1 0 0,0-1-1 0 0,0 0 1 0 0,0 0-1 0 0,1-1 1 0 0,0 0-1 0 0,0 0 1 0 0,1 0-1 0 0,-1-1 1 0 0,1 0-1 0 0,0 0 1 0 0,0 0-1 0 0,0-1 1 0 0,1 0-1 0 0,-1-1 1 0 0,1 1 0 0 0,0-2-1 0 0,-1 1 1 0 0,1-1-1 0 0,6 0-34 0 0,8-2 33 0 0,-1-2 0 0 0,1-1 0 0 0,-1-1 0 0 0,0 0 0 0 0,0-2 0 0 0,0 0 0 0 0,-1-2 0 0 0,0 0 0 0 0,-1-1 0 0 0,0-1 0 0 0,-1-1 0 0 0,0 0 0 0 0,0-2 0 0 0,-2 0 0 0 0,1 0 0 0 0,5-9-33 0 0,-16 16 22 0 0,0 0 0 0 0,-1 0-1 0 0,0 0 1 0 0,0 0 0 0 0,-1-1-1 0 0,1 0 1 0 0,-2 0 0 0 0,1 0-1 0 0,-1-1 1 0 0,-1 1 0 0 0,1-1-1 0 0,-1-3-21 0 0,-3 9 12 0 0,-1 0 0 0 0,0 0 0 0 0,0 0 1 0 0,0 1-1 0 0,0-1 0 0 0,-1 0 0 0 0,1 1 0 0 0,-1-1 0 0 0,1 1 0 0 0,-1 0 0 0 0,0 0 0 0 0,0 0 0 0 0,0 0 0 0 0,0 0 0 0 0,0 1 0 0 0,0-1 0 0 0,0 1 1 0 0,-1 0-1 0 0,1 0 0 0 0,-1 0 0 0 0,1 0 0 0 0,-1 1 0 0 0,1-1 0 0 0,-1 1 0 0 0,1 0 0 0 0,-1 0 0 0 0,1 0 0 0 0,-1 1 0 0 0,1-1 0 0 0,-3 2-12 0 0,-1-3 20 0 0,-24 3 22 0 0,0 1 0 0 0,1 1 0 0 0,-1 2 0 0 0,1 0 0 0 0,0 3 0 0 0,1 0 0 0 0,0 2 0 0 0,-19 10-42 0 0,0-2 38 0 0,29-12-86 0 0,2-2-55 0 0,1 1 0 0 0,0 1 1 0 0,0 0-1 0 0,0 1 1 0 0,1 1-1 0 0,1 0 0 0 0,-1 1 1 0 0,-10 11 102 0 0,24-20-86 0 0,0 0 0 0 0,1 0 0 0 0,-1 1 1 0 0,0-1-1 0 0,1 0 0 0 0,-1 1 0 0 0,1-1 0 0 0,0 0 0 0 0,-1 1 0 0 0,1-1 1 0 0,0 1-1 0 0,0-1 0 0 0,0 0 0 0 0,0 1 0 0 0,0-1 0 0 0,0 1 0 0 0,0-1 1 0 0,0 1-1 0 0,1-1 0 0 0,-1 0 0 0 0,1 1 0 0 0,-1-1 0 0 0,1 0 1 0 0,-1 1-1 0 0,1-1 0 0 0,0 0 0 0 0,-1 0 0 0 0,1 0 0 0 0,0 1 0 0 0,0-1 1 0 0,0 0-1 0 0,0 0 0 0 0,0 0 0 0 0,0 0 0 0 0,0-1 0 0 0,1 1 0 0 0,-1 0 1 0 0,0 0-1 0 0,0-1 0 0 0,1 1 0 0 0,-1-1 0 0 0,0 1 0 0 0,1-1 1 0 0,-1 1-1 0 0,0-1 0 0 0,1 0 0 0 0,-1 0 0 0 0,1 1 0 0 0,0-1 86 0 0,0 0-113 0 0,18 12-1776 0 0</inkml:trace>
  <inkml:trace contextRef="#ctx0" brushRef="#br1" timeOffset="-189064.103">32353 16856 2184 0 0,'-192'-35'1434'0'0,"198"19"-183"0"0,181-54-744 0 0,-47 7-462 0 0,-77 33-49 0 0,2 2-1 0 0,1 3 1 0 0,0 3 0 0 0,21-2 4 0 0,-22 11-1 0 0,1 2 0 0 0,0 4 0 0 0,0 3 0 0 0,1 2 0 0 0,-1 3 0 0 0,0 4 0 0 0,1 2 0 0 0,6 4 1 0 0,160 31-10 0 0,1-10 0 0 0,19-10 10 0 0,412 8 41 0 0,-598-22-38 0 0,0 4 1 0 0,-1 2-1 0 0,-1 3 0 0 0,-1 3 0 0 0,23 12-3 0 0,47 14-7 0 0,350 83 27 0 0,-460-124 63 0 0,0 2 0 0 0,0 1 0 0 0,-1 1 0 0 0,0 1 0 0 0,-1 1-1 0 0,0 0 1 0 0,0 2 0 0 0,-2 1 0 0 0,1 1 0 0 0,-2 0 0 0 0,0 1-1 0 0,-1 1 1 0 0,-1 1 0 0 0,0 1 0 0 0,-1 0 0 0 0,-1 1 0 0 0,-1 1-1 0 0,-1 0 1 0 0,4 11-83 0 0,13 31 544 0 0,-2 2-1 0 0,-3 0 1 0 0,-4 2-1 0 0,13 64-543 0 0,-15-46 490 0 0,-3-22-350 0 0,-3 1 0 0 0,-3 1 0 0 0,-3 0 0 0 0,-2 14-140 0 0,-4-38 30 0 0,-2-1 1 0 0,-2 1 0 0 0,-2-1 0 0 0,-1 0 0 0 0,-2 0 0 0 0,-2-1-1 0 0,-2 0 1 0 0,-4 6-31 0 0,5-29 24 0 0,0-1 0 0 0,-1 0 0 0 0,-1-1 0 0 0,0-1 0 0 0,-1 0 0 0 0,-1-1-1 0 0,0 0 1 0 0,0-1 0 0 0,-1-1 0 0 0,-1 0 0 0 0,0-1 0 0 0,0-1 0 0 0,0-1 0 0 0,-1 0 0 0 0,-5 0-24 0 0,1 3 7 0 0,-562 191 155 0 0,-192-23-60 0 0,637-137-82 0 0,-1-7 0 0 0,-2-5 0 0 0,-85 3-20 0 0,-162-17 289 0 0,207-14-57 0 0,-1237 34 1060 0 0,954-51-870 0 0,43 0-2899 0 0,381 2-273 0 0,33 12 1427 0 0</inkml:trace>
  <inkml:trace contextRef="#ctx0" brushRef="#br1" timeOffset="-169994.203">29978 11348 9322 0 0,'-5'-11'3623'0'0,"-20"1"-2857"0"0,24 10-721 0 0,1 0-65 0 0,16 1-62 0 0,158-7 14 0 0,-110-14 56 0 0,0-2 0 0 0,-1-3 1 0 0,-1-2-1 0 0,15-13 12 0 0,-54 29 1 0 0,0 0 1 0 0,1 2-1 0 0,0 0 1 0 0,1 2 0 0 0,-1 1-1 0 0,1 0 1 0 0,5 2-2 0 0,-19 5 27 0 0,0 0 0 0 0,0 1 0 0 0,0 1 0 0 0,0 0 0 0 0,0 0 1 0 0,-1 1-1 0 0,0 0 0 0 0,0 1 0 0 0,0 0 0 0 0,0 1 1 0 0,-1 0-1 0 0,0 0 0 0 0,0 1 0 0 0,0 0 0 0 0,-1 1 1 0 0,0 0-1 0 0,-1 0 0 0 0,0 0 0 0 0,0 1 0 0 0,0 0 0 0 0,-1 1 1 0 0,-1-1-1 0 0,0 1 0 0 0,0 0 0 0 0,-1 1 0 0 0,2 6-27 0 0,36 89 210 0 0,-4 1 0 0 0,18 92-210 0 0,14 25 190 0 0,-42-135 242 0 0,-29-87-411 0 0,-1 0-1 0 0,0-1 1 0 0,0 1 0 0 0,1-1 0 0 0,-1 1-1 0 0,0-1 1 0 0,0 0 0 0 0,0 0-1 0 0,-1 0 1 0 0,1 0 0 0 0,0 0 0 0 0,0 0-1 0 0,0-1 1 0 0,-1 1 0 0 0,1-1 0 0 0,0 1-1 0 0,-1-1 1 0 0,1 0 0 0 0,0 0-1 0 0,-1 0 1 0 0,1 0 0 0 0,0-1 0 0 0,-1 1-1 0 0,1 0 1 0 0,0-1 0 0 0,-1 0-21 0 0,-3 1 22 0 0,-27 0-37 0 0,-9-3-23 0 0,0 1 0 0 0,0 2 0 0 0,0 3 0 0 0,0 1 0 0 0,1 1 0 0 0,0 3 0 0 0,0 1 0 0 0,0 3 0 0 0,1 1 0 0 0,1 1 1 0 0,0 2-1 0 0,-11 9 38 0 0,43-21-314 0 0,1 0 1 0 0,0 1-1 0 0,0-1 1 0 0,0 1 0 0 0,1 1-1 0 0,-1-1 1 0 0,1 1-1 0 0,1 0 1 0 0,-1 0 0 0 0,1 0-1 0 0,0 0 1 0 0,0 1-1 0 0,-2 6 314 0 0,34 10-3855 0 0,-5-22 2173 0 0</inkml:trace>
  <inkml:trace contextRef="#ctx0" brushRef="#br1" timeOffset="-169641.313">31447 11533 10994 0 0,'22'-5'4690'0'0,"53"24"-5143"0"0,-39-8 677 0 0,5-4-343 0 0,0-1 0 0 0,1-1-1 0 0,-1-3 1 0 0,1-1 0 0 0,-1-3-1 0 0,1-1 1 0 0,-1-2 0 0 0,1-1 119 0 0,203-49-3459 0 0,-201 43 2523 0 0</inkml:trace>
  <inkml:trace contextRef="#ctx0" brushRef="#br1" timeOffset="-169392.876">31760 11808 11674 0 0,'-34'9'5834'0'0,"20"-6"-4867"0"0,37 8-1050 0 0,0-2 0 0 0,1-1 0 0 0,0-1 0 0 0,1 0 0 0 0,0-2 0 0 0,0-1 0 0 0,0-1 0 0 0,0-2 0 0 0,0 0 0 0 0,0-1 0 0 0,26-4 83 0 0,3-5-387 0 0,0 3-884 0 0,-1-2 1 0 0,-1-3-1 0 0,0-2 1 0 0,0-3-1 0 0,41-18 1271 0 0,-33-3-2266 0 0,-28 15 599 0 0</inkml:trace>
  <inkml:trace contextRef="#ctx0" brushRef="#br1" timeOffset="-168723.073">32673 10426 10338 0 0,'-25'-77'6866'0'0,"25"85"-6646"0"0,124 465-471 0 0,6-93 311 0 0,-126-372-51 0 0,0 1 1 0 0,-1 0-1 0 0,0 0 0 0 0,0 0 1 0 0,-1 0-1 0 0,0 0 0 0 0,-1 1 1 0 0,0-1-1 0 0,0 1 0 0 0,-1-1 1 0 0,0 1-1 0 0,-1-1 0 0 0,-1 9-9 0 0,-1-38-1829 0 0,52-109 1470 0 0,-37 90 467 0 0,2 0 0 0 0,2 1 0 0 0,1 0 0 0 0,1 1 0 0 0,3 2 0 0 0,1 0 0 0 0,1 1 0 0 0,5-4-108 0 0,94-88 500 0 0,-92 108-760 0 0,0 0-1 0 0,1 2 1 0 0,1 2-1 0 0,1 1 1 0 0,0 1-1 0 0,13-2 261 0 0,-45 14-333 0 0,-1 0-9 0 0,0 0 5 0 0,-16 2-794 0 0,2 2 1048 0 0,-10 1 365 0 0,0 1 0 0 0,1 1 0 0 0,-1 2 0 0 0,2 0 1 0 0,-1 1-1 0 0,1 1 0 0 0,1 1 0 0 0,-15 12-282 0 0,33-22 38 0 0,1 1 1 0 0,0 0-1 0 0,0 1 0 0 0,0-1 1 0 0,0 0-1 0 0,1 0 0 0 0,-1 1 1 0 0,1-1-1 0 0,0 1 0 0 0,0-1 1 0 0,0 1-1 0 0,1 0 0 0 0,-1-1 1 0 0,1 1-1 0 0,0 0 0 0 0,0 0 1 0 0,0-1-1 0 0,0 1 0 0 0,1 0 1 0 0,-1-1-1 0 0,1 1 0 0 0,0 0 1 0 0,0-1-1 0 0,1 1 0 0 0,-1-1 1 0 0,1 0-1 0 0,-1 1 0 0 0,1-1-38 0 0,57 91 439 0 0,-31-61-600 0 0,2-2 1 0 0,2-1-1 0 0,1-1 0 0 0,0-2 0 0 0,2-1 0 0 0,2-2 1 0 0,10 5 160 0 0,48 14-5458 0 0,-80-36 3781 0 0</inkml:trace>
  <inkml:trace contextRef="#ctx0" brushRef="#br1" timeOffset="-168459.192">32809 11794 10378 0 0,'-5'3'1338'0'0,"-44"18"4539"0"0,49-14-5558 0 0,32-2-353 0 0,1-2 0 0 0,-1-1 0 0 0,1-2 1 0 0,0-1-1 0 0,-1-2 0 0 0,0-1 0 0 0,1-1 0 0 0,-1-2 1 0 0,0-1 33 0 0,19-2-56 0 0,265-73-1131 0 0,-34 6-2979 0 0,-143 50 677 0 0,-97 19 1877 0 0</inkml:trace>
  <inkml:trace contextRef="#ctx0" brushRef="#br1" timeOffset="-167880.971">33141 12306 11707 0 0,'-44'-3'4878'0'0,"3"-10"-4170"0"0,40-11-1141 0 0,115-57 398 0 0,-4 40 164 0 0,-77 33-155 0 0,1 2 0 0 0,-1 2 0 0 0,1 1 0 0 0,0 1-1 0 0,0 2 1 0 0,0 2 0 0 0,0 1 0 0 0,-1 1 0 0 0,1 2-1 0 0,-1 2 1 0 0,3 1 26 0 0,-32-7-6 0 0,-1 0 0 0 0,0 0 0 0 0,0 0 0 0 0,0 1 0 0 0,0-1 0 0 0,0 1 0 0 0,0-1 0 0 0,-1 1 0 0 0,1 0 0 0 0,-1 0 0 0 0,0 0 0 0 0,1 1 0 0 0,-2-1 0 0 0,1 0 0 0 0,0 1 0 0 0,-1-1 0 0 0,1 1 0 0 0,-1 0 0 0 0,0-1 0 0 0,0 1 0 0 0,-1 0 0 0 0,1 0 1 0 0,-1 0-1 0 0,0-1 0 0 0,0 1 0 0 0,0 0 0 0 0,0 0 0 0 0,-1 0 0 0 0,1 0 0 0 0,-1-1 0 0 0,0 1 0 0 0,0 0 0 0 0,-1-1 0 0 0,1 1 0 0 0,-1-1 0 0 0,1 1 0 0 0,-1-1 0 0 0,0 0 0 0 0,-1 1 0 0 0,1-1 0 0 0,0 0 0 0 0,-1-1 0 0 0,0 1 0 0 0,0 0 0 0 0,0-1 0 0 0,0 1 0 0 0,0-1 0 0 0,0 0 0 0 0,-3 1 6 0 0,-161 109 827 0 0,163-104-514 0 0,20 20-300 0 0,1-1 0 0 0,1-1 0 0 0,2-1 0 0 0,0-1 0 0 0,19 18-13 0 0,52 64 79 0 0,-88-104-63 0 0,0 1 0 0 0,-1 0 0 0 0,1 0 0 0 0,0 0 1 0 0,-1 0-1 0 0,0 0 0 0 0,0 1 0 0 0,0-1 0 0 0,0 1 0 0 0,-1-1 0 0 0,1 1 0 0 0,-1 0 0 0 0,0-1 0 0 0,0 1 1 0 0,0 0-1 0 0,-1 0 0 0 0,1 0 0 0 0,-1 0 0 0 0,0 0 0 0 0,0-1 0 0 0,0 1 0 0 0,-1 0 0 0 0,1 0 0 0 0,-1 0 1 0 0,0 0-1 0 0,0 0 0 0 0,0-1 0 0 0,-1 1 0 0 0,1 0 0 0 0,-1-1 0 0 0,0 0 0 0 0,0 1 0 0 0,0-1 0 0 0,0 0 1 0 0,-1 0-1 0 0,1 0 0 0 0,-1 0 0 0 0,0 0 0 0 0,0-1 0 0 0,0 1 0 0 0,0-1 0 0 0,-2 1-16 0 0,-35 17 56 0 0,-1-2 1 0 0,-1-2-1 0 0,0-2 0 0 0,-1-1 0 0 0,0-3 0 0 0,-1-1 0 0 0,0-2 1 0 0,-44 0-57 0 0,-22-6-2942 0 0,109-1 2859 0 0,1-1-1 0 0,-1 1 1 0 0,1-1 0 0 0,-1 0 0 0 0,1 1 0 0 0,-1-1 0 0 0,1 0 0 0 0,0 0 0 0 0,-1 1-1 0 0,1-1 1 0 0,0 0 0 0 0,-1 0 0 0 0,1 0 0 0 0,0 1 0 0 0,0-1 0 0 0,0 0 0 0 0,0 0-1 0 0,0 0 1 0 0,0 0 0 0 0,0 1 0 0 0,0-1 0 0 0,0 0 0 0 0,0 0 0 0 0,0 0-1 0 0,1 0 1 0 0,-1 1 0 0 0,0-1 0 0 0,1 0 0 0 0,-1 0 0 0 0,0 1 0 0 0,1-1 0 0 0,-1 0-1 0 0,1 1 1 0 0,-1-1 0 0 0,1 0 0 0 0,-1 1 0 0 0,1-1 0 0 0,0 0 0 0 0,-1 1 0 0 0,1-1-1 0 0,0 1 1 0 0,-1 0 0 0 0,1-1 0 0 0,0 1 0 0 0,0-1 0 0 0,-1 1 0 0 0,1 0 0 0 0,0 0-1 0 0,0-1 1 0 0,0 1 0 0 0,0 0 83 0 0,25-16-1975 0 0</inkml:trace>
  <inkml:trace contextRef="#ctx0" brushRef="#br1" timeOffset="-166533.284">33201 12975 5809 0 0,'-27'25'3625'0'0,"45"-15"-3741"0"0,24 18 87 0 0,-40-27 27 0 0,1 0 0 0 0,-1-1 0 0 0,1 1-1 0 0,0-1 1 0 0,-1 1 0 0 0,1-1 0 0 0,-1 0 0 0 0,1 0 0 0 0,0 0 0 0 0,-1-1 0 0 0,1 1 0 0 0,-1 0 0 0 0,1-1 0 0 0,-1 0 0 0 0,1 0 0 0 0,-1 1 0 0 0,1-2 0 0 0,-1 1 0 0 0,0 0 0 0 0,1 0 0 0 0,-1-1 0 0 0,0 1 0 0 0,0-1 0 0 0,0 0 2 0 0,5-2-5 0 0,171-105 966 0 0,-163 96-858 0 0,-1-1 1 0 0,0 1 0 0 0,-1-2-1 0 0,-1 0 1 0 0,0-1 0 0 0,-1 0-1 0 0,0-1 1 0 0,-2 0 0 0 0,0 0-1 0 0,-1-1 1 0 0,0 0 0 0 0,-2-1-1 0 0,0 1 1 0 0,-1-1 0 0 0,2-18-104 0 0,-7 35 39 0 0,1-1 1 0 0,-1 1 0 0 0,1 0-1 0 0,-1-1 1 0 0,0 1 0 0 0,0 0-1 0 0,0-1 1 0 0,0 1 0 0 0,0-1 0 0 0,-1 1-1 0 0,1 0 1 0 0,-1 0 0 0 0,1-1-1 0 0,-1 1 1 0 0,0 0 0 0 0,0 0-1 0 0,0 0 1 0 0,0-1 0 0 0,0 1-1 0 0,-1 1 1 0 0,1-1 0 0 0,-1 0 0 0 0,1 0-1 0 0,-1 0 1 0 0,0 1 0 0 0,1-1-1 0 0,-1 1 1 0 0,0-1 0 0 0,0 1-1 0 0,0 0 1 0 0,0 0 0 0 0,0 0 0 0 0,-1 0-1 0 0,1 0 1 0 0,0 0 0 0 0,0 0-1 0 0,-1 1 1 0 0,1-1 0 0 0,0 1-1 0 0,-1 0 1 0 0,1 0 0 0 0,0 0 0 0 0,-1 0-1 0 0,1 0 1 0 0,0 0 0 0 0,-1 1-1 0 0,1-1 1 0 0,0 1 0 0 0,-1-1-1 0 0,1 1 1 0 0,0 0 0 0 0,0 0 0 0 0,0 0-1 0 0,0 0 1 0 0,0 0 0 0 0,-2 2-40 0 0,-139 77 146 0 0,35-51-3728 0 0,101-31 2389 0 0,0-2-438 0 0</inkml:trace>
  <inkml:trace contextRef="#ctx0" brushRef="#br1" timeOffset="-165886.465">33428 12650 8202 0 0,'-15'-8'3871'0'0,"-6"-6"-2132"0"0,26 4-1616 0 0,199-138-5061 0 0,-116 106 1841 0 0,-59 27 1798 0 0</inkml:trace>
  <inkml:trace contextRef="#ctx0" brushRef="#br1" timeOffset="-165123.438">33632 12432 6145 0 0,'-6'-11'4858'0'0,"-16"-33"-6844"0"0,15 20-803 0 0,7 19 1674 0 0</inkml:trace>
  <inkml:trace contextRef="#ctx0" brushRef="#br1" timeOffset="-128164.776">28330 7206 232 0 0,'-44'18'234'0'0,"0"2"1"0"0,1 2-1 0 0,1 2 1 0 0,-28 22-235 0 0,-11 5 297 0 0,32-21-210 0 0,1 1 1 0 0,1 2-1 0 0,3 2 0 0 0,0 3 0 0 0,2 1 1 0 0,3 2-1 0 0,0 1 0 0 0,3 3 1 0 0,2 0-1 0 0,2 2 0 0 0,-7 16-87 0 0,-231 525 940 0 0,191-334-617 0 0,70-216-312 0 0,1 0 1 0 0,2 0-1 0 0,1 0 0 0 0,2 1 1 0 0,2-1-1 0 0,1 1 0 0 0,2 0 1 0 0,2-1-1 0 0,1 1 0 0 0,2-1 1 0 0,2-1-1 0 0,5 13-11 0 0,4 8 7 0 0,3-2 0 0 0,1 0-1 0 0,3-1 1 0 0,3-1 0 0 0,2-2 0 0 0,2-1 0 0 0,2-1-1 0 0,3-2 1 0 0,1-2 0 0 0,3-1 0 0 0,1-2-1 0 0,2-2 1 0 0,19 12-7 0 0,76 38 827 0 0,3-5 0 0 0,115 48-827 0 0,-175-100 228 0 0,0-4-1 0 0,2-3 1 0 0,0-4 0 0 0,47 5-228 0 0,-86-18 36 0 0,169 29 382 0 0,178 7-418 0 0,-326-39 36 0 0,99 8 57 0 0,0-8-1 0 0,123-10-92 0 0,-136-7 26 0 0,145-8 18 0 0,175-39-44 0 0,358-75 75 0 0,-627 93-31 0 0,-1-9 1 0 0,-3-8-1 0 0,-2-10 0 0 0,65-36-44 0 0,274-143 90 0 0,-531 242-89 0 0,163-89 68 0 0,-3-7-1 0 0,82-69-68 0 0,-205 133 37 0 0,-1-1-1 0 0,-2-2 0 0 0,-1-2 1 0 0,-3-1-1 0 0,-1-2 0 0 0,-2-2 1 0 0,-2 0-1 0 0,14-33-36 0 0,-31 51 38 0 0,-2-1 1 0 0,0 0-1 0 0,-2-1 1 0 0,-2-1-1 0 0,0 1 1 0 0,-2-1-1 0 0,-1 0 0 0 0,-2 0 1 0 0,-1 0-1 0 0,-1-1 1 0 0,-1 1-1 0 0,-2 0 0 0 0,-1 0 1 0 0,-2 0-1 0 0,0 1 1 0 0,-4-5-39 0 0,-16-49 125 0 0,-3 2 0 0 0,-5 1 0 0 0,-2 1 0 0 0,-4 2 0 0 0,-5 0-125 0 0,19 33 63 0 0,-1 1 0 0 0,-3 1 0 0 0,-1 2 0 0 0,-2 1 0 0 0,-2 1 0 0 0,-1 2 0 0 0,-2 2 0 0 0,-1 1 0 0 0,-15-7-63 0 0,-361-227 391 0 0,272 191-219 0 0,-2 6-1 0 0,-4 6 1 0 0,-2 8 0 0 0,-58-11-172 0 0,74 33 244 0 0,-1 5 0 0 0,-44 1-244 0 0,-22-3 59 0 0,-1 9 0 0 0,-1 9 0 0 0,0 9 0 0 0,-173 20-59 0 0,42 33-1705 0 0,1 15 0 0 0,-179 64 1705 0 0,224-56-2089 0 0,196-50 1217 0 0</inkml:trace>
  <inkml:trace contextRef="#ctx0" brushRef="#br1" timeOffset="-115352.952">34134 2375 3633 0 0,'-32'-123'1968'0'0,"32"124"-1717"0"0,1 8 70 0 0,34 316 4611 0 0,-9 215-4932 0 0,-20-348 252 0 0,1-23-104 0 0,8 191 764 0 0,-15 0 1 0 0,-22 72-913 0 0,0-267 669 0 0,12-107-749 0 0,2 0 1 0 0,2 1-1 0 0,4 0 1 0 0,1 0-1 0 0,3 1 1 0 0,4 8 79 0 0,33 69-4476 0 0,-28-112 2584 0 0</inkml:trace>
  <inkml:trace contextRef="#ctx0" brushRef="#br1" timeOffset="-114796.783">33164 5178 5649 0 0,'-234'-17'3250'0'0,"308"-5"-3112"0"0,241-33 771 0 0,44 39-313 0 0,326 41-296 0 0,214 29 268 0 0,515-34 97 0 0,-1116-2-544 0 0,249 50-121 0 0,-364-44 27 0 0,1-8 0 0 0,4-8-27 0 0,50-5-2687 0 0,-180-2 1294 0 0</inkml:trace>
  <inkml:trace contextRef="#ctx0" brushRef="#br1" timeOffset="-113667.081">34250 2692 1608 0 0,'-19'6'534'0'0,"1"-2"-1"0"0,-1 0 0 0 0,0-1 0 0 0,-1-1 0 0 0,1-1 1 0 0,0-1-1 0 0,0 0 0 0 0,0-1 0 0 0,-1-2 0 0 0,1 0 1 0 0,-5-2-534 0 0,18 3 43 0 0,1-1 1 0 0,0 1 0 0 0,0-1 0 0 0,0-1-1 0 0,1 1 1 0 0,-1-1 0 0 0,1 0 0 0 0,0 0-1 0 0,0 0 1 0 0,0 0 0 0 0,0-1-1 0 0,1 1 1 0 0,0-1 0 0 0,0 0 0 0 0,0 0-1 0 0,0 0 1 0 0,1-1 0 0 0,0 1 0 0 0,0-1-1 0 0,0 1 1 0 0,1-1 0 0 0,0 1 0 0 0,0-1-1 0 0,0 0 1 0 0,1 0 0 0 0,0 0 0 0 0,0 1-1 0 0,1-6-43 0 0,0-11 2 0 0,1 1-1 0 0,2 0 0 0 0,0 0 0 0 0,1 0 1 0 0,1 1-1 0 0,1 0 0 0 0,3-6-1 0 0,165-292-17 0 0,-137 241-3 0 0,-37 76 36 0 0,-1 1 24 0 0,0 0 27 0 0,6 6 31 0 0,78 121 508 0 0,28 144-150 0 0,-88-199-343 0 0,-20-57-316 0 0,0 0 0 0 0,1 0 1 0 0,1-1-1 0 0,0 0 0 0 0,1 0 1 0 0,0 0-1 0 0,1-1 0 0 0,9 11 203 0 0,-8-16-637 0 0,0-1-249 0 0</inkml:trace>
  <inkml:trace contextRef="#ctx0" brushRef="#br1" timeOffset="-113076.146">33966 2972 3241 0 0,'-65'2'1231'0'0,"176"-9"-1297"0"0,229-78 1501 0 0,-244 61-1057 0 0,1 4 1 0 0,0 5-1 0 0,1 4 0 0 0,0 4 0 0 0,60 4-378 0 0,-64 0 26 0 0,738-17 122 0 0,-28-58-44 0 0,-251 38-89 0 0,-439 36-596 0 0,-73 3 289 0 0,-3 2-139 0 0</inkml:trace>
  <inkml:trace contextRef="#ctx0" brushRef="#br1" timeOffset="-112313.901">34924 1331 6185 0 0,'-14'68'2497'0'0,"31"548"-1736"0"0,-16-606-592 0 0,-1 0 0 0 0,0 0-1 0 0,-1 0 1 0 0,0 0 0 0 0,-1 0 0 0 0,0-1-1 0 0,-1 1 1 0 0,0 0 0 0 0,0-1-1 0 0,-1 0 1 0 0,0 1 0 0 0,-1-2-1 0 0,1 1 1 0 0,-2 0 0 0 0,1-1 0 0 0,-2 0-1 0 0,1 0 1 0 0,-1-1 0 0 0,0 0-1 0 0,-1 1-168 0 0,-79 42 475 0 0,69-53-1081 0 0,28-16-5013 0 0,25-16 4924 0 0,-25 14-263 0 0,-5 6-167 0 0</inkml:trace>
  <inkml:trace contextRef="#ctx0" brushRef="#br1" timeOffset="-112109.19">34854 1993 1200 0 0,'3'-11'694'0'0,"0"0"0"0"0,1 0 0 0 0,1 0 0 0 0,-1 0 0 0 0,2 1 0 0 0,0 0-1 0 0,0 0 1 0 0,1 1 0 0 0,0-1 0 0 0,6-5-694 0 0,132-89 2585 0 0,172-61-881 0 0,-197 91-3259 0 0,-104 60 0 0 0,-11 6-2325 0 0,-7 7 2363 0 0</inkml:trace>
  <inkml:trace contextRef="#ctx0" brushRef="#br1" timeOffset="-111955.086">35348 1609 1384 0 0,'-19'13'556'0'0,"0"2"1"0"0,1 0-1 0 0,1 0 0 0 0,0 2 0 0 0,1 0 0 0 0,1 1 0 0 0,0 1 0 0 0,2 0 0 0 0,0 1 0 0 0,1 0 1 0 0,1 1-1 0 0,1 0 0 0 0,1 1 0 0 0,1 0 0 0 0,0 1 0 0 0,2-1 0 0 0,1 1 0 0 0,1 0 1 0 0,-2 22-557 0 0,7-37 3 0 0,0 0 0 0 0,1 0 1 0 0,-1-1-1 0 0,2 1 0 0 0,-1 0 1 0 0,1-1-1 0 0,0 0 0 0 0,0 1 1 0 0,1-1-1 0 0,0 0 0 0 0,0-1 1 0 0,1 1-1 0 0,0-1 1 0 0,0 0-1 0 0,0 0 0 0 0,1 0 1 0 0,0-1-1 0 0,0 0 0 0 0,1 0 1 0 0,-1-1-1 0 0,1 1 0 0 0,0-1 1 0 0,0-1-1 0 0,0 0 0 0 0,0 0 1 0 0,1 0-1 0 0,0-1 1 0 0,-1 1-1 0 0,1-2 0 0 0,0 1 1 0 0,1-1-4 0 0,73-1-3206 0 0,-57-4 1975 0 0</inkml:trace>
  <inkml:trace contextRef="#ctx0" brushRef="#br1" timeOffset="-111751.876">35578 1973 9978 0 0,'29'-32'5140'0'0,"-28"30"-5131"0"0,1 0 0 0 0,0 1 0 0 0,0-1 0 0 0,0 1 0 0 0,0-1 0 0 0,0 1 0 0 0,0 0 0 0 0,0 0 0 0 0,0-1 0 0 0,0 2 0 0 0,1-1 0 0 0,-1 0 0 0 0,0 0 0 0 0,1 1 0 0 0,-1-1 1 0 0,1 1-1 0 0,-1 0 0 0 0,1 0 0 0 0,-1 0 0 0 0,0 0 0 0 0,1 0 0 0 0,-1 0 0 0 0,1 1 0 0 0,1-1-9 0 0,17 0-9 0 0,312-19-1325 0 0,-230-9-5631 0 0,-89 21 4971 0 0</inkml:trace>
  <inkml:trace contextRef="#ctx0" brushRef="#br1" timeOffset="-111444.386">36346 1471 8546 0 0,'34'-24'3841'0'0,"42"2"-3880"0"0,-36 8 28 0 0,-28 9 7 0 0,-1 0-1 0 0,1 1 1 0 0,0 0 0 0 0,0 1 0 0 0,1 0 0 0 0,-1 1-1 0 0,0 1 1 0 0,1 0 0 0 0,-1 0 0 0 0,1 1 0 0 0,2 1 4 0 0,-11 1 0 0 0,0-1 0 0 0,0 1 1 0 0,0-1-1 0 0,0 1 0 0 0,-1 0 1 0 0,1 0-1 0 0,-1 1 1 0 0,0-1-1 0 0,1 1 0 0 0,-1 0 1 0 0,0-1-1 0 0,-1 2 0 0 0,1-1 1 0 0,0 0-1 0 0,-1 0 1 0 0,0 1-1 0 0,0-1 0 0 0,0 1 1 0 0,0 0-1 0 0,0 0 0 0 0,-1-1 1 0 0,0 1-1 0 0,1 0 1 0 0,-2 0-1 0 0,1 0 0 0 0,0 3 0 0 0,5 110 16 0 0,-7-98 17 0 0,-1-1 0 0 0,-1 1 0 0 0,0-1 0 0 0,-1 0 0 0 0,-1 0 0 0 0,-1-1 0 0 0,0 1 0 0 0,-2-1 0 0 0,0 0 0 0 0,0-1 0 0 0,-2 0 0 0 0,0-1 0 0 0,-1 1 0 0 0,0-2 0 0 0,-2 1-33 0 0,7-7 1 0 0,-1 0 0 0 0,0 0 0 0 0,-1-1 0 0 0,0 1 1 0 0,0-2-1 0 0,0 1 0 0 0,-1-1 0 0 0,0-1 0 0 0,0 1 0 0 0,0-1 1 0 0,-1-1-1 0 0,0 0 0 0 0,0 0 0 0 0,0-1 0 0 0,0-1 1 0 0,0 1-1 0 0,-1-2 0 0 0,1 1 0 0 0,-1-1 0 0 0,0-1 0 0 0,1 0 1 0 0,-1-1-1 0 0,1 0 0 0 0,-1 0 0 0 0,-9-3-1 0 0,-13-27-5249 0 0,33 30 3915 0 0</inkml:trace>
  <inkml:trace contextRef="#ctx0" brushRef="#br1" timeOffset="-111133.218">37200 1049 9018 0 0,'-50'75'4748'0'0,"0"51"-5007"0"0,40-98 631 0 0,-175 624 104 0 0,120-398-341 0 0,58-228-193 0 0,2 0-27 0 0,-2 0 0 0 0,0-1 0 0 0,-2 0 0 0 0,0 0-1 0 0,-2-1 1 0 0,-1 0 0 0 0,-1-1 0 0 0,0 0 0 0 0,-6 4 85 0 0,6-16-1888 0 0,10-14-2627 0 0,3 1 2381 0 0</inkml:trace>
  <inkml:trace contextRef="#ctx0" brushRef="#br1" timeOffset="-110699.19">37348 1763 9210 0 0,'0'-2'104'0'0,"0"0"1"0"0,0 0 0 0 0,1 0-1 0 0,-1 0 1 0 0,1 0-1 0 0,-1 0 1 0 0,1 0-1 0 0,0 0 1 0 0,0 0-1 0 0,0 0 1 0 0,0 1-1 0 0,0-1 1 0 0,0 0-1 0 0,0 1 1 0 0,0-1-1 0 0,1 0 1 0 0,-1 1-1 0 0,1 0 1 0 0,-1-1-1 0 0,1 1 1 0 0,0 0 0 0 0,-1 0-1 0 0,1 0 1 0 0,0 0-1 0 0,0 0 1 0 0,0 0-1 0 0,0 0 1 0 0,0 1-1 0 0,0-1 1 0 0,0 1-1 0 0,0-1 1 0 0,0 1-1 0 0,0 0 1 0 0,0 0-1 0 0,0 0 1 0 0,0 0-1 0 0,0 0 1 0 0,0 0-1 0 0,0 1 1 0 0,0-1 0 0 0,0 1-1 0 0,0-1 1 0 0,0 1-1 0 0,0 0-104 0 0,94 30-206 0 0,-91-29 213 0 0,0 1 1 0 0,0-1-1 0 0,-1 1 0 0 0,1 0 0 0 0,-1 0 1 0 0,0 1-1 0 0,0-1 0 0 0,0 1 1 0 0,0 0-1 0 0,-1 0 0 0 0,0 0 1 0 0,0 1-1 0 0,0-1 0 0 0,0 1 0 0 0,0-1 1 0 0,-1 1-1 0 0,0 0 0 0 0,0 0 1 0 0,0 0-1 0 0,-1 0 0 0 0,0 1 1 0 0,0-1-1 0 0,0 0 0 0 0,0 0 0 0 0,-1 1 1 0 0,0-1-1 0 0,0 1 0 0 0,-1-1 1 0 0,1 0-1 0 0,-1 0 0 0 0,0 1 0 0 0,0-1 1 0 0,-1 0-1 0 0,0 0 0 0 0,0 0 1 0 0,0 0-1 0 0,0 0 0 0 0,-3 2-7 0 0,-156 216-166 0 0,59-95 170 0 0,101-128-3 0 0,-1 1 1 0 0,0 0 0 0 0,1 0 0 0 0,0 0 0 0 0,-1 0 0 0 0,1 0 0 0 0,-1 0 0 0 0,1 1 0 0 0,0-1 0 0 0,0 0-1 0 0,0 1 1 0 0,0-1 0 0 0,0 1 0 0 0,0-1 0 0 0,0 1 0 0 0,0-1 0 0 0,1 1 0 0 0,-1 0 0 0 0,0-1-1 0 0,1 1 1 0 0,0 0 0 0 0,-1 0 0 0 0,1-1 0 0 0,0 1 0 0 0,0 0 0 0 0,0 0 0 0 0,0 0 0 0 0,0-1 0 0 0,0 1-1 0 0,1 0 1 0 0,-1 0 0 0 0,0-1 0 0 0,1 1 0 0 0,0 0 0 0 0,-1-1 0 0 0,1 1 0 0 0,0-1 0 0 0,0 1-1 0 0,0-1 1 0 0,0 1 0 0 0,0-1 0 0 0,0 1 0 0 0,0-1 0 0 0,0 0 0 0 0,1 0 0 0 0,-1 1 0 0 0,0-1-1 0 0,1 0 1 0 0,-1 0 0 0 0,2 0-2 0 0,23 0-127 0 0,0-2 0 0 0,0-1 0 0 0,-1-1 0 0 0,1-1 0 0 0,-1-1 1 0 0,1-1-1 0 0,-2-1 0 0 0,1-2 0 0 0,13-6 127 0 0,8-1-1866 0 0,29-8-287 0 0,-39 11 135 0 0</inkml:trace>
  <inkml:trace contextRef="#ctx0" brushRef="#br1" timeOffset="-110387.283">36818 1082 9954 0 0,'-9'59'4666'0'0,"-4"65"-4800"0"0,23 55 173 0 0,-3-86-32 0 0,-4 0 0 0 0,-4 0 0 0 0,-5 7-7 0 0,1-67-225 0 0,-2-1 1 0 0,-1-1 0 0 0,-1 1 0 0 0,-1-1-1 0 0,-2-1 1 0 0,-1 0 0 0 0,-2-1-1 0 0,-1 0 1 0 0,-1-1 0 0 0,-1-1-1 0 0,-1-1 1 0 0,-2 0 0 0 0,0-2 0 0 0,-2 0-1 0 0,0-2 1 0 0,-8 5 224 0 0,-46 45-3035 0 0,58-56 1506 0 0</inkml:trace>
  <inkml:trace contextRef="#ctx0" brushRef="#br1" timeOffset="-110046.152">34827 990 7162 0 0,'-29'7'1111'0'0,"14"-5"-956"0"0,0 0 0 0 0,0 1 0 0 0,0 1 0 0 0,0 1 0 0 0,0 0 0 0 0,1 0 0 0 0,0 2 0 0 0,0 0 0 0 0,1 0 0 0 0,0 1 0 0 0,0 1 0 0 0,1 0 0 0 0,0 1 0 0 0,0 0 0 0 0,1 1 0 0 0,-3 4-155 0 0,-6 20 21 0 0,1 0 0 0 0,2 2-1 0 0,1 0 1 0 0,2 0 0 0 0,2 1 0 0 0,1 1 0 0 0,2 0 0 0 0,2 1-1 0 0,1-1 1 0 0,2 1 0 0 0,2 0 0 0 0,2 0 0 0 0,2 7-21 0 0,-3-14-25 0 0,2 1 0 0 0,2-1-1 0 0,1 0 1 0 0,1 0 0 0 0,2 0 0 0 0,1 0 0 0 0,2-1 0 0 0,1-1 0 0 0,1 0 0 0 0,2 0 0 0 0,1-1 0 0 0,1-1 0 0 0,2-1-1 0 0,1 0 1 0 0,1-1 0 0 0,14 13 25 0 0,-11-18-275 0 0,1-1 0 0 0,1-1-1 0 0,0-1 1 0 0,2-2 0 0 0,0 0 0 0 0,1-2-1 0 0,1-1 1 0 0,0-1 0 0 0,1-2 0 0 0,13 3 275 0 0,41 4-1221 0 0</inkml:trace>
  <inkml:trace contextRef="#ctx0" brushRef="#br1" timeOffset="-109299.293">35407 1584 1056 0 0,'-86'76'4701'0'0,"62"-54"-3969"0"0,-2-1 1 0 0,0-2-1 0 0,-1 0 0 0 0,-1-2 0 0 0,-1 0 0 0 0,-19 6-732 0 0,-34 7 719 0 0,81-29-728 0 0,0 0-1 0 0,0 1 1 0 0,1-1 0 0 0,-1 0-1 0 0,0 0 1 0 0,1 1 0 0 0,-1-1-1 0 0,1 0 1 0 0,0 1 0 0 0,-1-1 0 0 0,1 0-1 0 0,0 1 1 0 0,0-1 0 0 0,0 1-1 0 0,0-1 1 0 0,0 0 0 0 0,0 1-1 0 0,0-1 1 0 0,0 1 0 0 0,1-1-1 0 0,-1 0 1 0 0,1 1 0 0 0,-1-1-1 0 0,1 0 1 0 0,-1 0 0 0 0,1 1 0 0 0,0-1-1 0 0,-1 0 1 0 0,1 0 0 0 0,0 0-1 0 0,0 0 1 0 0,0 0 0 0 0,0 0-1 0 0,0 0 1 0 0,0 0 0 0 0,0 0 9 0 0,3 6-32 0 0,29 68 79 0 0,-29-62 15 0 0,1 0 0 0 0,1 0 0 0 0,0-1 0 0 0,0 0 0 0 0,1 0 0 0 0,1-1 0 0 0,0 0 0 0 0,0 0 0 0 0,1 0 0 0 0,7 5-62 0 0,116 62 488 0 0,-46-36-474 0 0,-34-18-2887 0 0,-42-19 1709 0 0</inkml:trace>
  <inkml:trace contextRef="#ctx0" brushRef="#br1" timeOffset="-109081.82">35011 1490 7874 0 0,'-9'8'1316'0'0,"5"-6"-1213"0"0,1 0 0 0 0,0 0 0 0 0,0 1 1 0 0,0 0-1 0 0,0-1 0 0 0,0 1 0 0 0,1 0 0 0 0,-1 0 1 0 0,1 1-1 0 0,0-1 0 0 0,0 0 0 0 0,0 1 0 0 0,0 0 0 0 0,0-1 1 0 0,1 1-1 0 0,0 0 0 0 0,0 0 0 0 0,0-1 0 0 0,0 5-103 0 0,-11 289-14 0 0,12-149 83 0 0,-8 141-57 0 0,27-194-2442 0 0,-7-75 1453 0 0</inkml:trace>
  <inkml:trace contextRef="#ctx0" brushRef="#br1" timeOffset="-107748.994">38025 5297 7474 0 0,'-4'14'965'0'0,"-49"176"1732"0"0,29-131-1246 0 0,15-69-575 0 0,-70-272-479 0 0,43 161-375 0 0,-6 2 0 0 0,-36-69-22 0 0,134 250 386 0 0,8 28-228 0 0,-54-70-144 0 0,1 0 1 0 0,1-1 0 0 0,1 0 0 0 0,1 0-1 0 0,0-2 1 0 0,1 0 0 0 0,1-1 0 0 0,0 0 0 0 0,2-1-1 0 0,0-1 1 0 0,0-1 0 0 0,1 0 0 0 0,1-2 0 0 0,0 0-1 0 0,0-1 1 0 0,1-1 0 0 0,0-1 0 0 0,1-1-1 0 0,4 1-14 0 0,0 0 1031 0 0,-36 0-1187 0 0,-64 49-1043 0 0,21-8-5446 0 0,52-41 4503 0 0</inkml:trace>
  <inkml:trace contextRef="#ctx0" brushRef="#br1" timeOffset="-103956.732">35176 4001 5865 0 0,'-5'3'114'0'0,"1"0"-1"0"0,-1 1 0 0 0,1-1 1 0 0,0 1-1 0 0,1 0 0 0 0,-1 0 1 0 0,1 1-1 0 0,-1-1 0 0 0,1 1 1 0 0,0 0-1 0 0,1 0 0 0 0,0 0 1 0 0,-1 0-1 0 0,1 0 0 0 0,1 0 0 0 0,-1 1 1 0 0,1-1-1 0 0,0 0 0 0 0,0 1 1 0 0,1-1-1 0 0,-1 1 0 0 0,1-1 1 0 0,1 1-1 0 0,-1 0 0 0 0,1-1 1 0 0,0 1-1 0 0,0-1 0 0 0,0 2-113 0 0,0 7 44 0 0,10 187 81 0 0,41-274-2556 0 0,-8-124-1906 0 0,-39 163 3666 0 0</inkml:trace>
  <inkml:trace contextRef="#ctx0" brushRef="#br1" timeOffset="-103751.429">35216 3709 696 0 0,'-35'-75'2935'0'0,"32"76"-2830"0"0,1 0 0 0 0,0 0 0 0 0,0 1 0 0 0,0-1-1 0 0,0 0 1 0 0,0 1 0 0 0,0-1 0 0 0,0 1 0 0 0,0 0 0 0 0,1 0-1 0 0,-1 0 1 0 0,1 0 0 0 0,-1 0 0 0 0,1 0 0 0 0,0 0-1 0 0,0 0 1 0 0,0 0 0 0 0,0 1 0 0 0,0-1 0 0 0,0 0-1 0 0,1 1 1 0 0,-1-1 0 0 0,1 1 0 0 0,-1-1 0 0 0,1 0-1 0 0,0 1 1 0 0,0-1 0 0 0,0 1 0 0 0,1 1-105 0 0,-2-1 122 0 0,-24 179 1945 0 0,7 1-1 0 0,7 81-2066 0 0,15 21 667 0 0,-9 134-131 0 0,-19-332-281 0 0,22-87-370 0 0,-1 0 0 0 0,1 0 0 0 0,-1 0 0 0 0,1-1 0 0 0,-1 1 0 0 0,1-1 0 0 0,-1 0 0 0 0,1 0 0 0 0,0 0 0 0 0,-1 0 0 0 0,1 0 0 0 0,0 0 0 0 0,0-1-1 0 0,0 1 1 0 0,0-1 0 0 0,0 1 0 0 0,0-1 0 0 0,0 0 0 0 0,1 0 0 0 0,-1 0 0 0 0,0 0 0 0 0,1 0 0 0 0,0 0 0 0 0,-1 0 0 0 0,1 0 0 0 0,0-1 0 0 0,0 1 0 0 0,0 0 0 0 0,1-1 0 0 0,-1 1 0 0 0,0-2 115 0 0,-24-67-1726 0 0,11 32 547 0 0</inkml:trace>
  <inkml:trace contextRef="#ctx0" brushRef="#br1" timeOffset="-102897.186">34793 4609 1176 0 0,'-5'-6'665'0'0,"3"5"-507"0"0,0 0 0 0 0,0 0 0 0 0,0-1 0 0 0,0 1 0 0 0,0-1 0 0 0,0 0 0 0 0,1 1 0 0 0,-1-1 0 0 0,0 0 1 0 0,1 0-1 0 0,0 0 0 0 0,-1 0 0 0 0,1 0 0 0 0,0 0 0 0 0,0-1 0 0 0,0 1 0 0 0,1 0 0 0 0,-1-1 0 0 0,0 1 0 0 0,1 0 0 0 0,0-1 0 0 0,-1 1 0 0 0,1-1 0 0 0,0 1 0 0 0,0 0 0 0 0,0-1 1 0 0,1 1-1 0 0,-1-1 0 0 0,0 1 0 0 0,1 0 0 0 0,0-1 0 0 0,0 0-158 0 0,172-129 3791 0 0,-129 93-3767 0 0,2 3-1 0 0,1 2 0 0 0,2 2 0 0 0,1 2 0 0 0,21-7-23 0 0,-65 33-152 0 0,0 0 0 0 0,1 1 0 0 0,0-1 0 0 0,0 1 0 0 0,-1 1-1 0 0,1 0 1 0 0,1 0 0 0 0,-1 0 0 0 0,0 1 0 0 0,0 0 0 0 0,1 0 0 0 0,-1 1 0 0 0,1 0-1 0 0,-1 0 1 0 0,0 0 0 0 0,1 1 0 0 0,-1 1 0 0 0,0-1 0 0 0,0 1 0 0 0,0 0-1 0 0,0 1 1 0 0,0-1 0 0 0,0 2 0 0 0,0-1 0 0 0,-1 1 0 0 0,0 0 0 0 0,0 0-1 0 0,0 0 1 0 0,0 1 0 0 0,0 0 0 0 0,-1 0 0 0 0,0 0 0 0 0,0 1 0 0 0,-1 0-1 0 0,0 0 1 0 0,0 0 0 0 0,0 1 0 0 0,3 6 152 0 0,-1 2-26 0 0,-1 1 1 0 0,0-1-1 0 0,-1 1 0 0 0,-1 0 1 0 0,0 1-1 0 0,-1-1 0 0 0,-1 0 1 0 0,-1 1-1 0 0,0 12 26 0 0,-1-21 211 0 0,-1 1 0 0 0,1-1 0 0 0,-1 0 0 0 0,-1 0 0 0 0,1-1 0 0 0,-1 1 0 0 0,-1 0 0 0 0,1-1-1 0 0,-1 0 1 0 0,-1 0 0 0 0,1 0 0 0 0,-1 0 0 0 0,-1 1-211 0 0,5-6 63 0 0,0 0 0 0 0,-1 0 1 0 0,1-1-1 0 0,0 1 0 0 0,-1 0 0 0 0,1 0 0 0 0,-1-1 0 0 0,1 1 0 0 0,-1 0 0 0 0,0-1 0 0 0,0 0 0 0 0,0 1 0 0 0,0-1 0 0 0,0 0 1 0 0,0 0-1 0 0,0 0 0 0 0,0 0 0 0 0,0-1 0 0 0,-1 1 0 0 0,1-1 0 0 0,0 1 0 0 0,0-1 0 0 0,-1 0 0 0 0,1 0 0 0 0,0 0 0 0 0,-1 0 1 0 0,1 0-1 0 0,0 0 0 0 0,0 0 0 0 0,-1-1 0 0 0,1 1 0 0 0,0-1 0 0 0,0 0 0 0 0,0 0 0 0 0,0 0 0 0 0,-1 0 0 0 0,1 0 0 0 0,1 0 1 0 0,-1 0-1 0 0,0-1 0 0 0,0 1 0 0 0,0-1 0 0 0,1 1 0 0 0,-1-1 0 0 0,1 0 0 0 0,-1 0 0 0 0,1 1 0 0 0,0-1 0 0 0,-1 0 0 0 0,1 0 1 0 0,0 0-1 0 0,0-1 0 0 0,1 1-63 0 0,-1-12-23 0 0,1-1 0 0 0,1 0 0 0 0,1 1 0 0 0,0-1 0 0 0,0 1 0 0 0,2-1 0 0 0,0 1 1 0 0,0 0-1 0 0,1 0 0 0 0,1 1 0 0 0,0 0 0 0 0,1 0 0 0 0,1 0 0 0 0,0 1 0 0 0,0 0 0 0 0,2 0 0 0 0,-1 1 1 0 0,3-2 22 0 0,-6 10-2 0 0,0 0 0 0 0,0 0 0 0 0,0 0 0 0 0,0 1 0 0 0,0 0 0 0 0,1 0 1 0 0,-1 1-1 0 0,1 0 0 0 0,-1 0 0 0 0,1 0 0 0 0,-1 1 0 0 0,1 0 0 0 0,-1 0 1 0 0,1 1-1 0 0,0 0 0 0 0,-1 0 0 0 0,0 0 0 0 0,1 1 0 0 0,-1 0 0 0 0,0 0 1 0 0,0 0-1 0 0,0 1 0 0 0,0 0 0 0 0,0 0 0 0 0,0 1 0 0 0,-1 0 2 0 0,61 21 111 0 0,-60-24-84 0 0,-1 0-1 0 0,1-1 1 0 0,-1 0-1 0 0,1 0 0 0 0,-1 0 1 0 0,1-1-1 0 0,-1 0 1 0 0,0 0-1 0 0,1 0 1 0 0,-1-1-1 0 0,0 1 0 0 0,0-1 1 0 0,0-1-1 0 0,0 1 1 0 0,0-1-1 0 0,0 0 0 0 0,0 0 1 0 0,-1 0-1 0 0,0 0 1 0 0,0-1-1 0 0,0 0 1 0 0,0 0-1 0 0,0 0 0 0 0,-1 0 1 0 0,3-5-27 0 0,72-123 309 0 0,-73 122-305 0 0,0 1 4 0 0,0-1 1 0 0,-1 0 0 0 0,-1 0-1 0 0,0-1 1 0 0,0 1-1 0 0,-1-1 1 0 0,0 1-1 0 0,-1-1 1 0 0,0 0 0 0 0,-1 0-1 0 0,0 1 1 0 0,0-1-1 0 0,-1 0 1 0 0,-1 0 0 0 0,0 1-1 0 0,-1-4-8 0 0,3 13 3 0 0,-1-1-1 0 0,1 1 0 0 0,0 0 1 0 0,-1 0-1 0 0,1 0 0 0 0,-1-1 1 0 0,1 1-1 0 0,-1 0 0 0 0,1 0 1 0 0,-1 0-1 0 0,0 0 0 0 0,1 0 1 0 0,-1 0-1 0 0,0 0 0 0 0,0 0 1 0 0,0 1-1 0 0,0-1 0 0 0,0 0 1 0 0,0 0-1 0 0,0 1 0 0 0,0-1 1 0 0,0 1-1 0 0,0-1 1 0 0,0 1-1 0 0,-1-1 0 0 0,1 1 1 0 0,0 0-1 0 0,0-1 0 0 0,0 1 1 0 0,-1 0-1 0 0,1 0 0 0 0,0 0 1 0 0,0 0-1 0 0,-1 0 0 0 0,1 0 1 0 0,0 0-1 0 0,0 1 0 0 0,-1-1 1 0 0,1 0-1 0 0,0 1 0 0 0,0-1 1 0 0,0 0-1 0 0,0 1 0 0 0,0 0 1 0 0,0-1-1 0 0,-1 1 1 0 0,1 0-1 0 0,1-1 0 0 0,-1 1 1 0 0,0 0-1 0 0,0 0 0 0 0,0 0 1 0 0,0 0-1 0 0,0 0 0 0 0,1 0 1 0 0,-1 0-1 0 0,1 0 0 0 0,-1 0 1 0 0,0 0-1 0 0,1 0 0 0 0,0 1 1 0 0,-1-1-3 0 0,-42 72 258 0 0,23-25-40 0 0,1 0 0 0 0,3 1 0 0 0,2 1 0 0 0,2 0 0 0 0,3 1 0 0 0,2 0 0 0 0,1 0 0 0 0,4 1 0 0 0,2 33-218 0 0,-1-82 5 0 0,1 1 0 0 0,-1 0 0 0 0,1 0 0 0 0,0-1 0 0 0,0 1-1 0 0,1 0 1 0 0,-1 0 0 0 0,1 0 0 0 0,0-1 0 0 0,0 1 0 0 0,0 0 0 0 0,0-1 0 0 0,1 1 0 0 0,-1-1 0 0 0,1 1 0 0 0,0-1-1 0 0,0 0 1 0 0,0 0 0 0 0,0 0 0 0 0,1 0 0 0 0,-1 0 0 0 0,1 0 0 0 0,0-1 0 0 0,0 1 0 0 0,0-1 0 0 0,0 0 0 0 0,0 0-1 0 0,1 0 1 0 0,-1 0 0 0 0,0 0 0 0 0,1-1 0 0 0,-1 0 0 0 0,1 0 0 0 0,0 0 0 0 0,0 0 0 0 0,-1 0 0 0 0,1-1 0 0 0,0 1-1 0 0,0-1 1 0 0,-1 0 0 0 0,1 0 0 0 0,0-1 0 0 0,0 1 0 0 0,0-1 0 0 0,-1 0 0 0 0,1 0 0 0 0,1 0-5 0 0,11-10-252 0 0,0 0 0 0 0,-1-1 0 0 0,0 0 0 0 0,0-1 0 0 0,-2-1 0 0 0,0-1 0 0 0,0 1 0 0 0,-2-2 0 0 0,1 0 0 0 0,-2 0 0 0 0,0-1 0 0 0,1-6 252 0 0,12-15-986 0 0,10-15-452 0 0,-18 25 799 0 0,2 0 1 0 0,0 2-1 0 0,2 0 0 0 0,1 1 0 0 0,0 1 0 0 0,2 1 0 0 0,1 1 0 0 0,2-1 639 0 0,-15 22 3807 0 0,-19 20-96 0 0,5-10-4259 0 0,-34 51 1828 0 0,125-132-152 0 0,-65 45-1094 0 0,-1-2-1 0 0,-1 0 1 0 0,-2-1-1 0 0,-1-1 1 0 0,-2-1-1 0 0,0 0 1 0 0,-3-1-1 0 0,1-4-33 0 0,-10 29 7 0 0,8-43 79 0 0,-20 56-14 0 0,-23 84 276 0 0,3 2 0 0 0,-15 92-348 0 0,37-156 71 0 0,2 0 0 0 0,2 0-1 0 0,0 1 1 0 0,1 0 0 0 0,2-1 0 0 0,2 9-71 0 0,-2-35-14 0 0,0 1-1 0 0,0 0 1 0 0,1 0 0 0 0,-1 0-1 0 0,1-1 1 0 0,0 1 0 0 0,-1 0-1 0 0,1-1 1 0 0,0 1-1 0 0,0 0 1 0 0,0-1 0 0 0,0 1-1 0 0,0-1 1 0 0,0 1 0 0 0,0-1-1 0 0,1 0 1 0 0,-1 0 0 0 0,1 1-1 0 0,-1-1 1 0 0,1 0-1 0 0,-1 0 1 0 0,1 0 0 0 0,-1-1-1 0 0,1 1 1 0 0,0 0 0 0 0,-1 0-1 0 0,1-1 1 0 0,0 1 0 0 0,0-1-1 0 0,0 0 1 0 0,-1 0-1 0 0,1 1 1 0 0,0-1 0 0 0,0 0-1 0 0,0 0 1 0 0,0-1 0 0 0,-1 1-1 0 0,1 0 1 0 0,0-1 0 0 0,0 1-1 0 0,-1-1 1 0 0,3 0 14 0 0,72-36-2676 0 0,-17-10 711 0 0,-25 18 352 0 0</inkml:trace>
  <inkml:trace contextRef="#ctx0" brushRef="#br1" timeOffset="-102613.153">37247 3227 7666 0 0,'-1'1'3115'0'0,"-5"10"-2595"0"0,-10 140 32 0 0,-19 355-370 0 0,34-496-193 0 0,1-1 0 0 0,0 0 0 0 0,0 1 0 0 0,1-1 1 0 0,0 0-1 0 0,1 0 0 0 0,0 1 0 0 0,0-1 1 0 0,1 0-1 0 0,0-1 0 0 0,1 1 0 0 0,-1-1 0 0 0,2 1 1 0 0,-1-1-1 0 0,1 0 0 0 0,1-1 0 0 0,-1 1 1 0 0,1-1-1 0 0,1 0 0 0 0,-1 0 0 0 0,1-1 0 0 0,0 0 1 0 0,0 0-1 0 0,5 1 11 0 0,-4-6-378 0 0,1 0 1 0 0,0-1 0 0 0,-1 0-1 0 0,1 0 1 0 0,0-1-1 0 0,-1 0 1 0 0,1-1 0 0 0,-1 0-1 0 0,1 0 1 0 0,-1-1-1 0 0,0 0 1 0 0,0 0 0 0 0,0-1-1 0 0,0 0 1 0 0,-1 0-1 0 0,3-2 378 0 0,7-3-739 0 0,5-1-546 0 0</inkml:trace>
  <inkml:trace contextRef="#ctx0" brushRef="#br1" timeOffset="-102442.089">37556 4016 2160 0 0,'13'7'9283'0'0,"6"2"-4802"0"0,-18-8-4514 0 0,0-1 1 0 0,1 1-1 0 0,-1-1 1 0 0,1 1-1 0 0,-1-1 1 0 0,0 0-1 0 0,1 0 1 0 0,-1 0-1 0 0,1 0 1 0 0,-1 0-1 0 0,1 0 1 0 0,-1 0-1 0 0,1 0 1 0 0,-1-1-1 0 0,1 1 1 0 0,-1-1-1 0 0,0 1 1 0 0,1-1-1 0 0,-1 1 1 0 0,0-1-1 0 0,1 0 1 0 0,-1 0-1 0 0,0 1 1 0 0,0-1-1 0 0,0 0 1 0 0,0 0-1 0 0,0 0 1 0 0,0 0-1 0 0,0 0 1 0 0,0-1 0 0 0,1 0 32 0 0,-1 1 6 0 0,11-11 29 0 0,0 0 0 0 0,-1 0 0 0 0,0-1-1 0 0,-1-1 1 0 0,0 0 0 0 0,-1 0 0 0 0,-1-1-1 0 0,0 0 1 0 0,-1 0 0 0 0,-1-1 0 0 0,-1 0-1 0 0,0 0 1 0 0,0 0 0 0 0,-2-1 0 0 0,1-13-35 0 0,-3 28 6 0 0,-1-1 0 0 0,-1 1 0 0 0,1-1 0 0 0,0 1 0 0 0,-1-1 0 0 0,1 1 0 0 0,-1-1 0 0 0,0 1 0 0 0,1-1 0 0 0,-1 1 0 0 0,-1 0 0 0 0,1-1 0 0 0,0 1 0 0 0,0 0 0 0 0,-1 0 0 0 0,1 0 0 0 0,-1 0 0 0 0,0 0 0 0 0,1 1 0 0 0,-1-1 0 0 0,0 0 0 0 0,0 1 0 0 0,0-1 0 0 0,-1 1 0 0 0,1 0 0 0 0,0-1 0 0 0,0 1 0 0 0,-1 0 0 0 0,1 1 0 0 0,0-1 0 0 0,-1 0 0 0 0,1 1 0 0 0,-1-1 0 0 0,1 1 0 0 0,-1 0 0 0 0,1 0 0 0 0,-1 0 0 0 0,-1 0-6 0 0,-93 33 42 0 0,-43 81 30 0 0,1 0-3132 0 0,100-95 1138 0 0,22-12 239 0 0</inkml:trace>
  <inkml:trace contextRef="#ctx0" brushRef="#br1" timeOffset="-102287.202">37094 3558 8866 0 0,'-5'-2'3569'0'0,"5"0"-2505"0"0,0 1-776 0 0,0-1 24 0 0,0 0-48 0 0,41 1-56 0 0,-23-3-56 0 0,7-1-88 0 0,7 0-8 0 0,5-3-24 0 0,2-2-16 0 0,1-2-152 0 0,0-3-128 0 0,2 2-208 0 0,2-2-304 0 0,3-1 576 0 0,5 0-448 0 0,-4 2-185 0 0</inkml:trace>
  <inkml:trace contextRef="#ctx0" brushRef="#br1" timeOffset="-101386.607">35110 6246 11538 0 0,'-75'-16'4896'0'0,"69"15"-4900"0"0,0-1-1 0 0,1 1 1 0 0,0-1-1 0 0,-1-1 1 0 0,1 1-1 0 0,0-1 1 0 0,0 0-1 0 0,1 0 1 0 0,-1 0-1 0 0,0-1 1 0 0,1 1-1 0 0,0-1 1 0 0,0 0-1 0 0,0-1 1 0 0,0 1-1 0 0,1-1 1 0 0,0 1-1 0 0,0-1 1 0 0,0 0-1 0 0,0 0 1 0 0,1 0-1 0 0,0-1 1 0 0,0 1-1 0 0,0 0 1 0 0,1-1-1 0 0,0 0 0 0 0,0 1 1 0 0,0-1-1 0 0,0-4 5 0 0,1-35-83 0 0,2 0 0 0 0,1 1 0 0 0,2-1-1 0 0,3 1 1 0 0,1 1 0 0 0,2-1 0 0 0,16-39 83 0 0,18 22-254 0 0,-43 62 249 0 0,1 1 0 0 0,0-1-1 0 0,-1 1 1 0 0,1-1-1 0 0,-1 1 1 0 0,1 0 0 0 0,-1 0-1 0 0,0 0 1 0 0,0 0 0 0 0,0 0-1 0 0,0 0 1 0 0,0 1-1 0 0,-1-1 1 0 0,1 1 0 0 0,-1-1-1 0 0,1 1 1 0 0,-1 0 0 0 0,0-1-1 0 0,0 1 1 0 0,0 0-1 0 0,0 0 1 0 0,-1 0 0 0 0,1 0-1 0 0,-1 0 1 0 0,0 0 0 0 0,0 1 5 0 0,2 2-3 0 0,70 333 192 0 0,-34-395-82 0 0,0-98-263 0 0,-29 109 58 0 0,2 0 1 0 0,1 1 0 0 0,3 1-1 0 0,14-29 98 0 0,-29 73-1 0 0,0 0 1 0 0,0-1-1 0 0,1 1 0 0 0,-1 0 0 0 0,0 0 0 0 0,1 0 1 0 0,-1 0-1 0 0,0 0 0 0 0,1 0 0 0 0,-1-1 1 0 0,1 1-1 0 0,0 0 0 0 0,-1 0 0 0 0,1-1 0 0 0,-1 1 1 0 0,1 0-1 0 0,0-1 0 0 0,0 1 0 0 0,-1-1 0 0 0,1 1 1 0 0,0-1-1 0 0,0 1 0 0 0,0-1 0 0 0,0 1 0 0 0,0-1 1 0 0,-1 0-1 0 0,1 0 0 0 0,0 1 0 0 0,0-1 0 0 0,0 0 1 0 0,0 0-1 0 0,0 0 0 0 0,0 0 0 0 0,0 0 0 0 0,0 0 1 0 0,0 0-1 0 0,0 0 0 0 0,0-1 0 0 0,0 1 1 0 0,0 0-1 0 0,-1-1 0 0 0,1 1 0 0 0,0 0 0 0 0,0-1 1 0 0,0 1-1 0 0,0-1 0 0 0,-1 1 0 0 0,1-1 0 0 0,0 1 1 0 0,0-1-1 0 0,-1 0 0 0 0,1 1 0 0 0,0-1 0 0 0,-1 0 1 0 0,1 0-1 0 0,-1 0 0 0 0,1 1 0 0 0,-1-1 0 0 0,0 0 1 0 0,1 0-1 0 0,-1 0 0 0 0,0 0 0 0 0,1 0 0 0 0,-1 0 1 0 0,0 0-1 0 0,0 1 0 0 0,0-1 0 0 0,0 0 1 0 0,0 0-1 0 0,0 0 1 0 0,21 76 74 0 0,-19-70-69 0 0,5 33 38 0 0,-5-22-33 0 0,0 0 1 0 0,1 0-1 0 0,1 0 0 0 0,0-1 0 0 0,2 1 0 0 0,-1-1 0 0 0,2 0 0 0 0,0-1 1 0 0,1 1-1 0 0,0-2 0 0 0,8 10-10 0 0,-12-21-9 0 0,0-1-1 0 0,0-1 1 0 0,0 1-1 0 0,0 0 1 0 0,0-1-1 0 0,0 0 1 0 0,0 0 0 0 0,0 0-1 0 0,0 0 1 0 0,1-1-1 0 0,-1 0 1 0 0,0 0 0 0 0,0 0-1 0 0,-1 0 1 0 0,1 0-1 0 0,0-1 1 0 0,0 0 0 0 0,-1 0-1 0 0,1 0 1 0 0,-1 0-1 0 0,1 0 1 0 0,-1-1-1 0 0,0 1 1 0 0,0-1 0 0 0,0 0-1 0 0,0 0 1 0 0,0 0-1 0 0,-1-1 1 0 0,0 1 0 0 0,1 0-1 0 0,-1-1 1 0 0,-1 0-1 0 0,1 1 1 0 0,0-1 0 0 0,0-1 9 0 0,104-218-1575 0 0,-70 150 1186 0 0,-35 73 395 0 0,0-1-1 0 0,-1 1 0 0 0,1 0 0 0 0,-1 0 0 0 0,1 0 0 0 0,0-1 0 0 0,-1 1 0 0 0,1 0 0 0 0,-1 0 1 0 0,1 0-1 0 0,0 0 0 0 0,-1 0 0 0 0,1 0 0 0 0,0 0 0 0 0,-1 1 0 0 0,1-1 0 0 0,-1 0 0 0 0,1 0 0 0 0,0 0 1 0 0,-1 1-1 0 0,1-1 0 0 0,-1 0 0 0 0,1 0 0 0 0,-1 1 0 0 0,1-1 0 0 0,-1 1 0 0 0,1-1 0 0 0,-1 0 1 0 0,1 1-1 0 0,-1-1 0 0 0,1 1 0 0 0,-1-1 0 0 0,0 1 0 0 0,1-1 0 0 0,-1 1 0 0 0,0-1 0 0 0,0 1 1 0 0,1 0-1 0 0,-1-1 0 0 0,0 1 0 0 0,0-1 0 0 0,0 1 0 0 0,0 0 0 0 0,1-1 0 0 0,-1 1 0 0 0,0-1 1 0 0,0 1-1 0 0,0 0 0 0 0,-1-1 0 0 0,1 1 0 0 0,0 0 0 0 0,0-1 0 0 0,0 1 0 0 0,0-1 0 0 0,0 1 0 0 0,-1 0 1 0 0,1-1-1 0 0,0 1 0 0 0,-1 0-5 0 0,1 10 103 0 0,-1 13 59 0 0,1-1-1 0 0,1 0 1 0 0,1 1 0 0 0,1-1 0 0 0,1 0 0 0 0,1 0 0 0 0,5 11-162 0 0,-10-33 3 0 0,1 1 1 0 0,0-1-1 0 0,-1 1 0 0 0,1-1 0 0 0,0 1 1 0 0,0-1-1 0 0,0 0 0 0 0,0 1 1 0 0,0-1-1 0 0,0 0 0 0 0,0 0 0 0 0,0 0 1 0 0,0 0-1 0 0,1 0 0 0 0,-1 0 0 0 0,0 0 1 0 0,1 0-1 0 0,-1 0 0 0 0,1 0 1 0 0,-1-1-1 0 0,1 1 0 0 0,-1-1 0 0 0,1 1 1 0 0,-1-1-1 0 0,1 0 0 0 0,0 1 1 0 0,-1-1-1 0 0,1 0 0 0 0,-1 0 0 0 0,1 0 1 0 0,0 0-1 0 0,-1 0 0 0 0,1-1 0 0 0,0 1 1 0 0,-1 0-1 0 0,1-1 0 0 0,-1 1 1 0 0,1-1-1 0 0,-1 0 0 0 0,1 1 0 0 0,-1-1 1 0 0,1 0-1 0 0,-1 0 0 0 0,0 0 0 0 0,0 0 1 0 0,1 0-1 0 0,-1 0 0 0 0,0-1 1 0 0,0 1-1 0 0,0 0 0 0 0,0 0 0 0 0,0-1-3 0 0,58-72-391 0 0,25-100-1071 0 0,-46 116 1106 0 0,-29 69 2024 0 0,-9 12-1469 0 0,-1-12-51 0 0,1-1-1 0 0,0 1 0 0 0,0 0 0 0 0,1-1 1 0 0,0 1-1 0 0,1-1 0 0 0,0 1 1 0 0,1-1-1 0 0,0 0 0 0 0,1 0 0 0 0,1 3-147 0 0,-2-12 16 0 0,-1 0-1 0 0,1-1 0 0 0,0 0 1 0 0,-1 1-1 0 0,1-1 0 0 0,-1 0 0 0 0,1 0 1 0 0,0-1-1 0 0,-1 1 0 0 0,1 0 0 0 0,-1-1 1 0 0,1 0-1 0 0,-1 1 0 0 0,1-1 1 0 0,-1 0-1 0 0,1 0 0 0 0,-1-1 0 0 0,0 1 1 0 0,0 0-1 0 0,1-1 0 0 0,-1 1 0 0 0,0-1 1 0 0,0 0-1 0 0,-1 0 0 0 0,1 0 1 0 0,0 0-1 0 0,-1 0 0 0 0,1 0 0 0 0,-1 0 1 0 0,1 0-1 0 0,-1-1 0 0 0,0 1 1 0 0,1-2-16 0 0,8-10-16 0 0,0-1 0 0 0,0 0 0 0 0,-1 0 1 0 0,-1-1-1 0 0,-1 0 0 0 0,0-1 1 0 0,-1 1-1 0 0,-1-1 0 0 0,0 0 1 0 0,-1-1-1 0 0,-1 1 0 0 0,-1-1 0 0 0,0-3 16 0 0,-2 19-12 0 0,1 0-1 0 0,0 0 1 0 0,-1 0-1 0 0,0-1 0 0 0,1 1 1 0 0,-1 0-1 0 0,0 0 1 0 0,0 0-1 0 0,0 0 0 0 0,0-1 1 0 0,-1 1-1 0 0,1 0 1 0 0,0 0-1 0 0,-1 0 0 0 0,0 0 1 0 0,1 0-1 0 0,-1 0 1 0 0,0 0-1 0 0,0 0 1 0 0,0 0-1 0 0,0 0 0 0 0,-1 0 1 0 0,1 1-1 0 0,0-1 1 0 0,-1 0-1 0 0,1 1 0 0 0,-1-1 1 0 0,0 1-1 0 0,1 0 1 0 0,-1-1-1 0 0,0 1 0 0 0,0 0 1 0 0,0 0-1 0 0,0 0 1 0 0,0 0-1 0 0,0 1 0 0 0,0-1 1 0 0,0 0-1 0 0,0 1 1 0 0,0 0-1 0 0,0-1 0 0 0,-1 1 1 0 0,1 0-1 0 0,0 0 1 0 0,0 0-1 0 0,0 0 0 0 0,0 1 1 0 0,-1-1-1 0 0,1 0 1 0 0,0 1-1 0 0,0 0 0 0 0,0-1 1 0 0,0 1-1 0 0,0 0 1 0 0,0 0-1 0 0,0 1 13 0 0,-17 16-272 0 0,0 1 0 0 0,2 1 0 0 0,1 1 0 0 0,0 1 1 0 0,1 0-1 0 0,2 0 0 0 0,0 2 0 0 0,1 1 272 0 0,18-23-3957 0 0,22-18 2605 0 0</inkml:trace>
  <inkml:trace contextRef="#ctx0" brushRef="#br1" timeOffset="-101141.752">36522 5191 4161 0 0,'39'86'5910'0'0,"8"124"-1683"0"0,-46-202-4032 0 0,-2-7-162 0 0,1-1 0 0 0,0 1 1 0 0,-1 0-1 0 0,1 0 0 0 0,0 0 0 0 0,-1 0 0 0 0,1 0 0 0 0,0 0 0 0 0,0 0 0 0 0,0 0 0 0 0,0 0 1 0 0,0 1-1 0 0,0-1 0 0 0,0 0 0 0 0,0 0 0 0 0,0 0 0 0 0,1 0 0 0 0,-1 0 0 0 0,0 0 1 0 0,1 0-1 0 0,-1-1 0 0 0,1 1 0 0 0,-1 0 0 0 0,1 0 0 0 0,-1 0 0 0 0,1 0 0 0 0,-1 0 1 0 0,1-1-1 0 0,0 1 0 0 0,0 0 0 0 0,-1 0 0 0 0,1-1 0 0 0,0 1 0 0 0,0-1 0 0 0,0 1 1 0 0,0-1-1 0 0,0 1 0 0 0,0-1 0 0 0,0 1 0 0 0,0-1 0 0 0,0 0 0 0 0,0 0 0 0 0,0 1 1 0 0,0-1-1 0 0,0 0 0 0 0,0 0-33 0 0,44-73 194 0 0,-16-14-117 0 0,63-140-55 0 0,-37 147-1334 0 0,-4 41-5080 0 0,-42 34 4411 0 0</inkml:trace>
  <inkml:trace contextRef="#ctx0" brushRef="#br1" timeOffset="-100880.494">37069 5111 9058 0 0,'-26'50'6341'0'0,"25"-50"-5981"0"0,10-6 297 0 0,0 1-615 0 0,0 1 0 0 0,0-1 1 0 0,0-1-1 0 0,0 0 0 0 0,-1 0 1 0 0,0-1-1 0 0,0 1 0 0 0,-1-2 1 0 0,0 1-1 0 0,0-1 0 0 0,-1 0 1 0 0,2-3-43 0 0,2-6-22 0 0,-1 1 0 0 0,0-1 0 0 0,-2-1 0 0 0,0 1 0 0 0,0-1 0 0 0,-2-1 0 0 0,0 1 0 0 0,-1-1 1 0 0,-1 0-1 0 0,-1 1 0 0 0,-1-1 0 0 0,0-5 22 0 0,-1 23-17 0 0,1 0 1 0 0,-1 0-1 0 0,0 0 0 0 0,0 0 1 0 0,0 0-1 0 0,0-1 1 0 0,0 1-1 0 0,0 0 0 0 0,0 0 1 0 0,0 0-1 0 0,0 0 0 0 0,0 0 1 0 0,-1-1-1 0 0,1 1 1 0 0,0 0-1 0 0,-1 0 0 0 0,1 0 1 0 0,-1 0-1 0 0,0 0 0 0 0,1 0 1 0 0,-1 0-1 0 0,0 0 1 0 0,1 0-1 0 0,-1 0 0 0 0,0 1 1 0 0,0-1-1 0 0,0 0 0 0 0,0 0 1 0 0,0 1-1 0 0,0-1 1 0 0,0 1-1 0 0,0-1 0 0 0,0 0 1 0 0,0 1-1 0 0,0 0 0 0 0,0-1 1 0 0,0 1-1 0 0,0 0 1 0 0,0 0-1 0 0,0-1 0 0 0,-1 1 1 0 0,1 0-1 0 0,0 0 0 0 0,0 0 1 0 0,0 0-1 0 0,0 1 1 0 0,-1-1-1 0 0,1 0 0 0 0,0 0 1 0 0,0 1-1 0 0,0-1 0 0 0,0 1 1 0 0,0-1-1 0 0,0 1 1 0 0,0-1-1 0 0,0 1 0 0 0,0-1 1 0 0,0 1 16 0 0,-9 10 25 0 0,0-1 0 0 0,0 2 1 0 0,2-1-1 0 0,-1 1 1 0 0,2 0-1 0 0,-1 1 0 0 0,2 0 1 0 0,0 0-1 0 0,-4 11-25 0 0,-9 19 165 0 0,2-12-8 0 0,3 0-1 0 0,0 1 0 0 0,2 0 1 0 0,1 1-1 0 0,2 1 0 0 0,1-1 1 0 0,2 1-1 0 0,1 0 1 0 0,2 1-1 0 0,1-1 0 0 0,3 25-156 0 0,0-53 0 0 0,0 1-1 0 0,0-1 1 0 0,0 1-1 0 0,1-1 0 0 0,0 1 1 0 0,1-1-1 0 0,-1 0 0 0 0,1 0 1 0 0,1 0-1 0 0,-1-1 1 0 0,1 1-1 0 0,0-1 0 0 0,0 0 1 0 0,0 0-1 0 0,1 0 0 0 0,0 0 1 0 0,0-1-1 0 0,0 0 1 0 0,0 0-1 0 0,1 0 0 0 0,-1-1 1 0 0,1 1-1 0 0,0-1 0 0 0,0-1 1 0 0,0 1-1 0 0,1-1 1 0 0,-1 0-1 0 0,1-1 0 0 0,-1 1 1 0 0,1-1-1 0 0,-1-1 0 0 0,6 1 1 0 0,8 0-302 0 0,-1-1 0 0 0,1-1 0 0 0,-1 0 0 0 0,1-2 0 0 0,-1 0 0 0 0,0-1 0 0 0,0-1 0 0 0,-1 0 0 0 0,1-2 0 0 0,-1 0 0 0 0,4-3 302 0 0,29-19-1177 0 0</inkml:trace>
  <inkml:trace contextRef="#ctx0" brushRef="#br1" timeOffset="-97813.136">32187 16781 6017 0 0,'-93'38'3181'0'0,"92"-36"-3149"0"0,9-7-59 0 0,320-96-97 0 0,-158 75 110 0 0,2 7-1 0 0,1 8 0 0 0,148 10 15 0 0,118-9 6 0 0,342-55-6 0 0,-559 43 22 0 0,173-3 14 0 0,210 22-36 0 0,-472 5 18 0 0,0 7 0 0 0,0 5 0 0 0,27 11-18 0 0,-100-12 40 0 0,-1 3-1 0 0,0 2 1 0 0,-1 3 0 0 0,-1 2 0 0 0,-2 3 0 0 0,0 2 0 0 0,-2 3 0 0 0,-1 2 0 0 0,-1 2 0 0 0,-2 2-1 0 0,-2 2 1 0 0,-1 3-40 0 0,-8-6 3 0 0,-21-23 8 0 0,-2 2 0 0 0,0 0 1 0 0,0 0-1 0 0,-2 1 1 0 0,0 1-1 0 0,-1 0 0 0 0,0 1 1 0 0,0 3-12 0 0,0 3 43 0 0,-2 1 1 0 0,-1 0 0 0 0,0 0-1 0 0,-2 1 1 0 0,-1 0 0 0 0,-1 0-1 0 0,-1 2-43 0 0,1 63 185 0 0,-3-1-1 0 0,-5 1 0 0 0,-4 0 1 0 0,-5 15-185 0 0,3-60-46 0 0,-2 1 0 0 0,-1-1-1 0 0,-3-1 1 0 0,-2 0 0 0 0,-1-2 0 0 0,-3 0 0 0 0,-1-1 0 0 0,-2-1 0 0 0,-2-1 0 0 0,-2-1 0 0 0,-1-1 0 0 0,-2-2 0 0 0,-2-1 0 0 0,-1-2 0 0 0,-1-1 0 0 0,-2-2 0 0 0,-15 9 46 0 0,-31 18-555 0 0,-1-3 0 0 0,-3-5-1 0 0,-2-3 1 0 0,-61 20 555 0 0,-34 3-1441 0 0,-4-8 0 0 0,-44 1 1441 0 0,110-32-697 0 0</inkml:trace>
  <inkml:trace contextRef="#ctx0" brushRef="#br2" timeOffset="-92050.19">35395 8717 192 0 0,'1'116'7197'0'0,"7"168"-5219"0"0,8 355 418 0 0,-50-277-1703 0 0,48-295-2308 0 0,-14-66 697 0 0,0-1-299 0 0,12-6-2255 0 0,33-11 1839 0 0</inkml:trace>
  <inkml:trace contextRef="#ctx0" brushRef="#br2" timeOffset="-91680.19">35308 8895 2609 0 0,'-2'-4'101'0'0,"0"1"0"0"0,0-1 0 0 0,0 0 0 0 0,1 0 0 0 0,-1 1 0 0 0,1-1 0 0 0,0 0 0 0 0,0 0 1 0 0,0 0-1 0 0,1 0 0 0 0,0-1 0 0 0,-1 1 0 0 0,1 0 0 0 0,1 0 0 0 0,-1 0 0 0 0,0 0 0 0 0,1 0 0 0 0,0 0 1 0 0,0 0-1 0 0,0 0 0 0 0,1 0 0 0 0,-1 0 0 0 0,1 1 0 0 0,0-1 0 0 0,0 0 0 0 0,0 1 0 0 0,1 0 1 0 0,-1-1-1 0 0,1 1 0 0 0,0 0 0 0 0,0 0 0 0 0,0 1 0 0 0,0-1 0 0 0,0 0 0 0 0,0 1 0 0 0,1 0 1 0 0,-1 0-1 0 0,1 0 0 0 0,0 0 0 0 0,0 1 0 0 0,-1-1 0 0 0,1 1 0 0 0,2 0-101 0 0,7 0 92 0 0,0 1 0 0 0,1 1-1 0 0,-1 0 1 0 0,0 1 0 0 0,1 0 0 0 0,-1 1-1 0 0,0 1 1 0 0,-1 0 0 0 0,1 1 0 0 0,-1 0-1 0 0,0 1 1 0 0,0 0 0 0 0,0 1 0 0 0,-1 0-1 0 0,0 1 1 0 0,-1 0 0 0 0,1 0 0 0 0,1 4-92 0 0,19 18 18 0 0,-2 1 0 0 0,-1 1 1 0 0,-1 1-1 0 0,-2 1 0 0 0,3 8-18 0 0,-24-37 51 0 0,1 1 1 0 0,-1-1-1 0 0,0 1 0 0 0,-1 0 0 0 0,0 0 0 0 0,1 0 0 0 0,-2 0 0 0 0,1 0 1 0 0,-1 1-1 0 0,0-1 0 0 0,0 1 0 0 0,-1 0 0 0 0,0-1 0 0 0,0 1 1 0 0,-1 0-1 0 0,0 0 0 0 0,0 0 0 0 0,0-1 0 0 0,-1 1 0 0 0,0 0 1 0 0,0 0-1 0 0,-1-1 0 0 0,0 1 0 0 0,0-1 0 0 0,0 1 0 0 0,-1-1 1 0 0,0 0-1 0 0,-1 0 0 0 0,1 0 0 0 0,-1 0 0 0 0,0-1 0 0 0,0 0 1 0 0,-5 5-52 0 0,-5 4 58 0 0,-1-1 0 0 0,-1-1 1 0 0,0 0-1 0 0,0-2 0 0 0,-1 1 1 0 0,-1-2-1 0 0,1 0 0 0 0,-12 3-58 0 0,-94 12-2874 0 0,110-25 2006 0 0,5-5-331 0 0</inkml:trace>
  <inkml:trace contextRef="#ctx0" brushRef="#br2" timeOffset="-89680.19">36273 9134 7114 0 0,'-16'-14'2064'0'0,"12"11"-1982"0"0,0-1 0 0 0,0 1 1 0 0,0 0-1 0 0,0-1 0 0 0,1 0 0 0 0,-1 0 1 0 0,1 0-1 0 0,0 0 0 0 0,0-1 0 0 0,1 1 1 0 0,-1-1-1 0 0,1 0 0 0 0,0 1 0 0 0,0-1 1 0 0,1 0-1 0 0,-1 0 0 0 0,1 0 0 0 0,0-1 1 0 0,0 1-1 0 0,1 0 0 0 0,0 0 0 0 0,0 0 0 0 0,0-1 1 0 0,0 0-83 0 0,5-12-24 0 0,1 0 0 0 0,0 1 0 0 0,2-1 0 0 0,-1 2 0 0 0,2-1 0 0 0,0 1 0 0 0,2 0 0 0 0,-1 1 0 0 0,10-9 24 0 0,12-23-210 0 0,92-141-1019 0 0,-72 146 999 0 0,-51 42 225 0 0,3 7 18 0 0,26 78 59 0 0,-19 283 918 0 0,-27-62-602 0 0,21-286-1152 0 0,-4-16-2901 0 0,-1-4 2146 0 0</inkml:trace>
  <inkml:trace contextRef="#ctx0" brushRef="#br2" timeOffset="-89450.19">36870 9091 7746 0 0,'64'-10'3611'0'0,"38"12"-3205"0"0,-31 1 70 0 0,81-15-594 0 0,-93-3-4976 0 0,-48 12 3628 0 0</inkml:trace>
  <inkml:trace contextRef="#ctx0" brushRef="#br2" timeOffset="-89000.19">37556 8943 7498 0 0,'6'162'3815'0'0,"-2"-28"-3976"0"0,-1-90 190 0 0,3 11 121 0 0,-2 1-1 0 0,-3 0 1 0 0,-2 0 0 0 0,-9 52-150 0 0,9-102 18 0 0,0 0 1 0 0,0 0 0 0 0,-1 0-1 0 0,1 0 1 0 0,-1 0-1 0 0,-1 0 1 0 0,1-1-1 0 0,-1 1 1 0 0,0-1 0 0 0,-1 1-1 0 0,1-1 1 0 0,-1 0-1 0 0,0 0 1 0 0,-2 1-19 0 0,-3-19-978 0 0,10-475-4799 0 0,-1 479 5732 0 0,-1-41 79 0 0,2 0 1 0 0,3 1-1 0 0,1-1 1 0 0,3 1-1 0 0,2 0 0 0 0,4-8-34 0 0,-13 52 81 0 0,1 0 0 0 0,-1 0 0 0 0,1 0 0 0 0,0 1 0 0 0,0-1 0 0 0,0 1 0 0 0,0-1 0 0 0,1 1 0 0 0,0 0 0 0 0,0 0 0 0 0,0 0 0 0 0,0 0 0 0 0,1 0 0 0 0,0 1 0 0 0,-1 0 0 0 0,1 0 0 0 0,0 0 0 0 0,1 0 0 0 0,-1 0 0 0 0,0 1 0 0 0,1 0 0 0 0,0 0 0 0 0,-1 0 0 0 0,1 0 0 0 0,0 1 0 0 0,0 0 0 0 0,0 0 0 0 0,0 0 0 0 0,0 1 0 0 0,0-1 0 0 0,0 1 0 0 0,0 0 0 0 0,0 1 0 0 0,0-1 0 0 0,0 1 0 0 0,0 0 0 0 0,0 0 0 0 0,0 1 0 0 0,-1-1 0 0 0,3 2-81 0 0,2 3 59 0 0,0 1 1 0 0,-1-1-1 0 0,0 1 0 0 0,0 1 1 0 0,0-1-1 0 0,-1 1 0 0 0,-1 1 1 0 0,1-1-1 0 0,-1 1 0 0 0,-1 0 1 0 0,0 1-1 0 0,0-1 0 0 0,0 1 1 0 0,-2 0-1 0 0,1 0 0 0 0,-1 0 1 0 0,-1 1-1 0 0,1-1 0 0 0,-2 1 1 0 0,0-1-1 0 0,0 1 0 0 0,-1 6-59 0 0,0-9 16 0 0,0-1-1 0 0,-1 1 0 0 0,0-1 0 0 0,-1 1 0 0 0,0-1 1 0 0,0 0-1 0 0,-1 0 0 0 0,1 0 0 0 0,-1 0 0 0 0,-1 0 0 0 0,0 0 1 0 0,0-1-1 0 0,0 0 0 0 0,0 0 0 0 0,-1 0 0 0 0,0 0 0 0 0,0-1 1 0 0,-1 0-1 0 0,0 0 0 0 0,0 0 0 0 0,0-1 0 0 0,0 1 1 0 0,-1-2-1 0 0,1 1 0 0 0,-1-1 0 0 0,0 0 0 0 0,0 0 0 0 0,0-1 1 0 0,-8 2-16 0 0,-80 19-3369 0 0,89-25 2422 0 0,1-4-288 0 0</inkml:trace>
  <inkml:trace contextRef="#ctx0" brushRef="#br2" timeOffset="-88790.19">38268 8532 6969 0 0,'27'138'3361'0'0,"-22"-78"-3292"0"0,-3 0 0 0 0,-3 0 0 0 0,-2 0 0 0 0,-7 29-69 0 0,5-44-32 0 0,-2-1 0 0 0,-2 0 0 0 0,-2 0 0 0 0,-2 0 0 0 0,-2-2-1 0 0,-5 8 33 0 0,-57 61-4580 0 0,62-96 2988 0 0</inkml:trace>
  <inkml:trace contextRef="#ctx0" brushRef="#br2" timeOffset="-88420.19">36205 8264 7506 0 0,'-114'-40'3484'0'0,"110"39"-3490"0"0,1 1 0 0 0,-1 0 0 0 0,1 0-1 0 0,-1 0 1 0 0,1 0 0 0 0,-1 1-1 0 0,1 0 1 0 0,-1-1 0 0 0,1 1-1 0 0,-1 0 1 0 0,1 1 0 0 0,0-1-1 0 0,0 1 1 0 0,0-1 0 0 0,0 1 0 0 0,0 0-1 0 0,0 0 1 0 0,0 0 0 0 0,0 0-1 0 0,1 1 1 0 0,-1-1 0 0 0,1 1-1 0 0,0 0 1 0 0,0-1 0 0 0,0 1-1 0 0,0 0 1 0 0,0 0 0 0 0,1 1 0 0 0,-1-1-1 0 0,1 0 1 0 0,0 0 0 0 0,0 1-1 0 0,-1 1 7 0 0,-8 51-31 0 0,3 0-1 0 0,1 0 1 0 0,4 1-1 0 0,1-1 0 0 0,4 1 1 0 0,3 16 31 0 0,-2 1 4 0 0,0-7 8 0 0,-4 0 10 0 0,3 1 1 0 0,3-1 0 0 0,2 0 0 0 0,4-1-1 0 0,3 0 1 0 0,2-1 0 0 0,25 57-23 0 0,-28-96-184 0 0,1-1 0 0 0,2-1 0 0 0,0 0 1 0 0,2-1-1 0 0,0-1 0 0 0,2-1 1 0 0,0-1-1 0 0,1-1 0 0 0,2 0 0 0 0,-1-2 1 0 0,2-1-1 0 0,0-1 0 0 0,9 3 184 0 0,10 6-969 0 0</inkml:trace>
  <inkml:trace contextRef="#ctx0" brushRef="#br2" timeOffset="-88020.19">35253 10151 5985 0 0,'10'13'2742'0'0,"33"-8"-2959"0"0,-32-4 444 0 0,496 13 1628 0 0,216-5-74 0 0,205 11-1305 0 0,-826-19-505 0 0,488 5-362 0 0,-198-10-3144 0 0,-322 1 2115 0 0</inkml:trace>
  <inkml:trace contextRef="#ctx0" brushRef="#br2" timeOffset="-84370.19">36334 11102 3665 0 0,'-35'316'5653'0'0,"8"-35"-3383"0"0,14-235-1515 0 0,9-59-281 0 0,-4-222-453 0 0,0 133-70 0 0,6 0 1 0 0,4 0-1 0 0,11-70 49 0 0,-13 171 0 0 0,-1-1 1 0 0,1 1-1 0 0,-1-1 0 0 0,1 0 1 0 0,0 1-1 0 0,0-1 0 0 0,0 1 0 0 0,0-1 1 0 0,0 1-1 0 0,0-1 0 0 0,0 0 1 0 0,0 1-1 0 0,1-1 0 0 0,-1 1 0 0 0,1-1 1 0 0,-1 1-1 0 0,1-1 0 0 0,-1 1 1 0 0,1 0-1 0 0,0-1 0 0 0,0 1 1 0 0,0 0-1 0 0,0-1 0 0 0,0 1 0 0 0,0 0 1 0 0,0 0-1 0 0,0 0 0 0 0,0 0 1 0 0,1 0-1 0 0,-1 0 0 0 0,0 0 1 0 0,1 0-1 0 0,-1 1 0 0 0,0-1 0 0 0,1 0 1 0 0,-1 1-1 0 0,1-1 0 0 0,-1 1 1 0 0,1 0-1 0 0,-1-1 0 0 0,1 1 1 0 0,0 0-1 0 0,-1 0 0 0 0,1 0 0 0 0,-1 0 1 0 0,1 0-1 0 0,-1 0 0 0 0,1 1 1 0 0,-1-1-1 0 0,1 0 0 0 0,0 1 0 0 0,-1 0 1 0 0,0-1-1 0 0,1 1 0 0 0,-1 0 1 0 0,1-1-1 0 0,-1 1 0 0 0,0 0 1 0 0,0 0-1 0 0,1 0 0 0 0,-1 0 0 0 0,0 0 1 0 0,0 1-1 0 0,65 62 114 0 0,-3 4 1 0 0,-3 2-1 0 0,-3 2 0 0 0,5 15-114 0 0,-7-9 15 0 0,3-2 0 0 0,4-3-1 0 0,62 55-14 0 0,-109-113 45 0 0,-12-11 8 0 0,1 1 0 0 0,0-1 0 0 0,0 1 1 0 0,0-1-1 0 0,0 0 0 0 0,0-1 0 0 0,1 1 0 0 0,0-1 1 0 0,0 0-1 0 0,0 0 0 0 0,0 0 0 0 0,0-1 0 0 0,1 0 1 0 0,-1 0-1 0 0,1 0 0 0 0,-1 0 0 0 0,1-1 0 0 0,0 0 1 0 0,0 0-1 0 0,-1-1 0 0 0,1 0 0 0 0,3 0-53 0 0,-6-3 34 0 0,-1 1-1 0 0,0-1 1 0 0,0 0-1 0 0,0-1 1 0 0,0 1-1 0 0,0 0 1 0 0,-1 0-1 0 0,1-1 1 0 0,-1 1-1 0 0,0-1 1 0 0,0 1-1 0 0,-1-1 1 0 0,1 0-1 0 0,-1 1 1 0 0,1-1-1 0 0,-1 0 1 0 0,0 1-1 0 0,0-1 1 0 0,-1 0-1 0 0,1 1 1 0 0,-1-1-1 0 0,0 0 1 0 0,0 1-1 0 0,-1-4-33 0 0,0-1 26 0 0,-100-655-2232 0 0,79 421-3479 0 0,22 215 4176 0 0</inkml:trace>
  <inkml:trace contextRef="#ctx0" brushRef="#br2" timeOffset="-83500.19">35688 11259 5217 0 0,'0'0'37'0'0,"0"-1"0"0"0,0 1 0 0 0,0-1-1 0 0,0 1 1 0 0,0-1 0 0 0,0 1 0 0 0,0-1 0 0 0,0 1 0 0 0,-1-1-1 0 0,1 1 1 0 0,0-1 0 0 0,0 1 0 0 0,-1 0 0 0 0,1-1 0 0 0,0 1-1 0 0,-1-1 1 0 0,1 1 0 0 0,-1 0 0 0 0,1-1 0 0 0,0 1 0 0 0,-1 0-1 0 0,1-1 1 0 0,-1 1 0 0 0,1 0 0 0 0,-1 0 0 0 0,1-1-1 0 0,-1 1 1 0 0,1 0 0 0 0,-1 0 0 0 0,1 0 0 0 0,-1 0 0 0 0,1 0-1 0 0,-1 0 1 0 0,1-1 0 0 0,-1 1 0 0 0,1 0 0 0 0,-1 1 0 0 0,1-1-1 0 0,-1 0 1 0 0,1 0 0 0 0,-1 0 0 0 0,1 0 0 0 0,-1 0 0 0 0,1 0-1 0 0,-1 1 1 0 0,1-1 0 0 0,-1 0 0 0 0,1 0 0 0 0,-1 1 0 0 0,1-1-1 0 0,-1 0 1 0 0,1 1 0 0 0,0-1 0 0 0,-1 1 0 0 0,1-1-1 0 0,0 0 1 0 0,-1 1 0 0 0,1-1 0 0 0,0 1 0 0 0,0-1 0 0 0,-1 1-1 0 0,1-1 1 0 0,0 1 0 0 0,0-1 0 0 0,0 1-37 0 0,-6 39-21 0 0,74 305 2460 0 0,25 112-81 0 0,-74-379-1741 0 0,-9-87-95 0 0,22-85-516 0 0,-18-527-3487 0 0,-18 282 1821 0 0,-9 8 941 0 0,22 246 386 0 0,-3 77 335 0 0,-1-1-1 0 0,1 2 1 0 0,0-1-1 0 0,1 1 1 0 0,0 0 0 0 0,0 0-1 0 0,1 1 1 0 0,0-1-1 0 0,0 2 1 0 0,0-1 0 0 0,0 1-1 0 0,1 1 1 0 0,0 0 0 0 0,0 0-1 0 0,1 0 1 0 0,-1 1-1 0 0,0 1 1 0 0,1 0 0 0 0,2 0-2 0 0,18-3-8 0 0,-1 1 1 0 0,1 2 0 0 0,0 2-1 0 0,0 0 1 0 0,0 2 0 0 0,20 4 7 0 0,35 1 46 0 0,89 8 484 0 0,-97-6 183 0 0,0-4-1 0 0,0-3 0 0 0,46-6-712 0 0,404-16-224 0 0,-473 26-2199 0 0,-38-2 1032 0 0</inkml:trace>
  <inkml:trace contextRef="#ctx0" brushRef="#br2" timeOffset="-81120.19">34707 9145 776 0 0,'13'165'6117'0'0,"5"-48"-5729"0"0,6-1 0 0 0,5-1 0 0 0,4-1-1 0 0,13 17-387 0 0,30 92 597 0 0,-49-184-452 0 0,-26-38-130 0 0,-1-1-5 0 0,0 0 6 0 0,0 0 7 0 0,0 0-2 0 0,0 0-7 0 0,0 0 4 0 0,2-22 25 0 0,18-172-188 0 0,-24-318-450 0 0,-22 291 506 0 0,-9 2 1 0 0,-27-69 88 0 0,55 257-29 0 0,-7-30-77 0 0,-3-5-56 0 0,3-1 0 0 0,2-1 0 0 0,4 0 0 0 0,3 0 0 0 0,2-1 0 0 0,4-11 162 0 0,-1 78-22 0 0,-1-1 0 0 0,1 1 0 0 0,0 0 0 0 0,0-1 0 0 0,1 1 0 0 0,-1 0 0 0 0,0-1 0 0 0,1 1 0 0 0,-1 0 0 0 0,1 0 0 0 0,0-1 0 0 0,0 1 0 0 0,0 0 0 0 0,0 0 1 0 0,0 0-1 0 0,0 0 0 0 0,0 0 0 0 0,1 0 0 0 0,-1 0 0 0 0,1 0 0 0 0,-1 1 0 0 0,1-1 0 0 0,0 1 0 0 0,0-1 0 0 0,0 1 0 0 0,0 0 0 0 0,0-1 0 0 0,0 1 0 0 0,0 0 1 0 0,0 0-1 0 0,0 0 0 0 0,1 1 0 0 0,-1-1 0 0 0,0 1 0 0 0,0-1 0 0 0,1 1 0 0 0,-1 0 0 0 0,1-1 22 0 0,329-13-288 0 0,99-27 249 0 0,-237 28 38 0 0,-30-1-1 0 0,2 8 0 0 0,-1 7-1 0 0,24 9 3 0 0,108 15 23 0 0,212-13-23 0 0,-354-22 349 0 0,-2-6 1 0 0,134-32-350 0 0,-260 42 143 0 0,0-2 0 0 0,-1 0 1 0 0,0-2-1 0 0,0 0 0 0 0,-1-2 0 0 0,0-1 1 0 0,16-12-144 0 0,-36 21 17 0 0,0 0 0 0 0,1 0 0 0 0,0 1 0 0 0,0 0 0 0 0,0 0 0 0 0,0 0-1 0 0,0 1 1 0 0,0-1 0 0 0,1 2 0 0 0,-1-1 0 0 0,1 1 0 0 0,-1 0 0 0 0,1 0 0 0 0,0 0 0 0 0,-1 1 0 0 0,1 0 0 0 0,0 1 0 0 0,-1 0 0 0 0,1 0 0 0 0,-1 0 0 0 0,1 1 0 0 0,3 1-17 0 0,-9-3 16 0 0,-1 0 8 0 0,0 0 8 0 0,0 0 8 0 0,0 0 5 0 0,0 0-3 0 0,2 5-33 0 0,0 0 0 0 0,0-1 0 0 0,0 1 0 0 0,1-1 0 0 0,-1 0 0 0 0,1 1 0 0 0,0-1 0 0 0,0-1-1 0 0,1 1 1 0 0,-1 0 0 0 0,1-1 0 0 0,0 0 0 0 0,0 1 0 0 0,0-1 0 0 0,0-1 0 0 0,0 1 0 0 0,1-1 0 0 0,-1 0 0 0 0,1 0 0 0 0,-1 0 0 0 0,1 0 0 0 0,0-1 0 0 0,0 0 0 0 0,0 0 0 0 0,0 0-9 0 0,67 24 121 0 0,1-5 1624 0 0,-57-17-1733 0 0,-8-2-10 0 0,1 0 1 0 0,-1 0 0 0 0,1 1 0 0 0,-1 0-1 0 0,0 0 1 0 0,0 1 0 0 0,0 0 0 0 0,0 1 0 0 0,0 0-1 0 0,-1 0 1 0 0,0 1 0 0 0,0 0 0 0 0,2 1-3 0 0,27 31 16 0 0,-31-31-11 0 0,-1 1 1 0 0,1 0 0 0 0,-1 0-1 0 0,-1 1 1 0 0,0-1 0 0 0,0 1 0 0 0,0 0-1 0 0,-1 0 1 0 0,0 0 0 0 0,0 0 0 0 0,-1 0-1 0 0,0 0 1 0 0,-1 0 0 0 0,0 0-1 0 0,0 1 1 0 0,-1 1-6 0 0,1 10 17 0 0,-26 148-1494 0 0,29-122 365 0 0,-6-24 87 0 0</inkml:trace>
  <inkml:trace contextRef="#ctx0" brushRef="#br2" timeOffset="-79300.19">38123 11124 1608 0 0,'-7'-10'4985'0'0,"8"44"-3707"0"0,31 537 2570 0 0,-26 64-2404 0 0,-6-495-1470 0 0,0-132-295 0 0,1 3 105 0 0,-1-15-6252 0 0,4-6 5344 0 0,17-34-283 0 0</inkml:trace>
  <inkml:trace contextRef="#ctx0" brushRef="#br2" timeOffset="-79020.19">38069 11271 3233 0 0,'2'-7'260'0'0,"1"-1"1"0"0,-1 0 0 0 0,2 1 0 0 0,-1 0-1 0 0,1 0 1 0 0,0 0 0 0 0,0 0-1 0 0,1 1 1 0 0,0 0 0 0 0,0 0 0 0 0,0 0-1 0 0,1 0 1 0 0,0 1 0 0 0,0 0 0 0 0,0 0-1 0 0,1 1 1 0 0,0-1 0 0 0,0 1-1 0 0,0 1 1 0 0,0-1 0 0 0,0 2 0 0 0,1-1-1 0 0,-1 1 1 0 0,1 0 0 0 0,0 0-1 0 0,4 0-260 0 0,4 6 128 0 0,0 0 0 0 0,0 1 0 0 0,0 0-1 0 0,-1 2 1 0 0,0 0 0 0 0,0 0 0 0 0,-1 2-1 0 0,1-1 1 0 0,-2 2 0 0 0,0 0-1 0 0,0 1 1 0 0,0 0 0 0 0,-2 1 0 0 0,1 0-1 0 0,-1 1 1 0 0,-1 0 0 0 0,-1 0 0 0 0,0 1-1 0 0,0 1 1 0 0,-2 0 0 0 0,1 0-1 0 0,0 4-127 0 0,-5-11 14 0 0,1 1-1 0 0,-1-1 0 0 0,0 1 1 0 0,-1-1-1 0 0,0 1 0 0 0,0 0 1 0 0,-1 0-1 0 0,0 0 0 0 0,-1 0 0 0 0,0 0 1 0 0,0 0-1 0 0,-1 0 0 0 0,0 0 1 0 0,-1 0-1 0 0,0 0 0 0 0,0 0 1 0 0,-1-1-1 0 0,0 1 0 0 0,0-1 0 0 0,-1 0 1 0 0,0 0-1 0 0,-1 0 0 0 0,0 0 1 0 0,0-1-1 0 0,0 0 0 0 0,-1 0 1 0 0,0 0-1 0 0,0-1 0 0 0,-1 0 0 0 0,0 0 1 0 0,0 0-1 0 0,-1-1 0 0 0,1 0 1 0 0,-1-1-1 0 0,0 1 0 0 0,0-2 1 0 0,-9 4-14 0 0,7-3-134 0 0,3 1-84 0 0,-1-1 0 0 0,0 0 1 0 0,0-1-1 0 0,-1 0 0 0 0,1 0 0 0 0,-1-1 1 0 0,1 0-1 0 0,-1-1 0 0 0,0 0 0 0 0,1 0 0 0 0,-1 0 1 0 0,0-1-1 0 0,-6-1 218 0 0,16-29-3522 0 0,10 12 1872 0 0</inkml:trace>
  <inkml:trace contextRef="#ctx0" brushRef="#br2" timeOffset="-72270.19">37346 8241 504 0 0,'-31'-3'142'0'0,"-247"-22"832"0"0,-262 13-974 0 0,123 50-793 0 0,360-30 614 0 0</inkml:trace>
  <inkml:trace contextRef="#ctx0" brushRef="#br2" timeOffset="-71990.19">35223 9785 224 0 0,'258'147'311'0'0,"6"-12"1"0"0,42 4-312 0 0,-95-71-32 0 0,-140-52 17 0 0</inkml:trace>
  <inkml:trace contextRef="#ctx0" brushRef="#br2" timeOffset="-67950.19">35134 13592 9474 0 0,'-73'4'3060'0'0,"-24"-1"-3005"0"0,93-4-69 0 0,1 1 0 0 0,-1-1-1 0 0,1 0 1 0 0,-1 0-1 0 0,1 0 1 0 0,0-1 0 0 0,0 1-1 0 0,-1-1 1 0 0,1 1 0 0 0,0-1-1 0 0,0 0 1 0 0,1 0-1 0 0,-1-1 1 0 0,0 1 0 0 0,1-1-1 0 0,-1 1 1 0 0,1-1 0 0 0,0 0-1 0 0,0 0 1 0 0,0 1 0 0 0,0-2-1 0 0,1 1 1 0 0,-1 0-1 0 0,1 0 1 0 0,-1 0 0 0 0,1-1-1 0 0,0 1 1 0 0,1-1 0 0 0,-1 1-1 0 0,0-1 1 0 0,1 1-1 0 0,0-1 1 0 0,0 1 0 0 0,0-1-1 0 0,0 1 1 0 0,1-1 0 0 0,-1 1-1 0 0,1-1 1 0 0,0 1-1 0 0,0 0 1 0 0,0-1 0 0 0,1 1-1 0 0,-1 0 1 0 0,1 0 0 0 0,1-3 14 0 0,-3 0 0 0 0,1 0 1 0 0,0 1 0 0 0,0-1 0 0 0,1 0-1 0 0,-1 1 1 0 0,1-1 0 0 0,0 1 0 0 0,1 0 0 0 0,-1 0-1 0 0,1 0 1 0 0,0 0 0 0 0,1 0 0 0 0,-1 0 0 0 0,1 1-1 0 0,0-1 1 0 0,0 1 0 0 0,0 0 0 0 0,0 1-1 0 0,1-1 1 0 0,-1 1 0 0 0,1-1 0 0 0,0 1 0 0 0,0 1-1 0 0,1-1 1 0 0,-1 1 0 0 0,0 0 0 0 0,1 0 0 0 0,-1 1-1 0 0,1-1 1 0 0,0 1 0 0 0,-1 0 0 0 0,1 1-1 0 0,0-1 1 0 0,3 1-1 0 0,8 4 4 0 0,1 1 0 0 0,-1 0 0 0 0,0 1 0 0 0,0 1 0 0 0,0 0 0 0 0,-1 2 0 0 0,0 0 0 0 0,-1 0 0 0 0,0 1 0 0 0,0 1 0 0 0,-2 1 0 0 0,1 0 0 0 0,-1 1 0 0 0,-1 0 0 0 0,0 1 0 0 0,-1 0-4 0 0,107 94 10 0 0,-115-105-18 0 0,1-1 0 0 0,-1 1 0 0 0,1-1 0 0 0,-1 0 0 0 0,1 0 0 0 0,0 0 0 0 0,0-1 0 0 0,0 1 0 0 0,0-1 0 0 0,0 0 0 0 0,1 0 0 0 0,-1 0 0 0 0,0-1 0 0 0,0 0 0 0 0,1 1 1 0 0,-1-1-1 0 0,0-1 0 0 0,0 1 0 0 0,1-1 0 0 0,-1 1 0 0 0,0-1 0 0 0,0-1 0 0 0,0 1 0 0 0,0 0 0 0 0,0-1 0 0 0,0 0 0 0 0,0 0 0 0 0,-1 0 0 0 0,1 0 0 0 0,-1-1 0 0 0,1 1 1 0 0,-1-1-1 0 0,0 0 0 0 0,0 0 0 0 0,0 0 0 0 0,0-1 0 0 0,-1 1 0 0 0,1-1 0 0 0,-1 1 0 0 0,0-1 0 0 0,0 0 0 0 0,0-1 8 0 0,62-129-5557 0 0,-61 125 4534 0 0</inkml:trace>
  <inkml:trace contextRef="#ctx0" brushRef="#br2" timeOffset="-67610.19">35032 14054 5561 0 0,'-207'99'4931'0'0,"206"-99"-4931"0"0,1 1 0 0 0,-1 0 0 0 0,0-1 0 0 0,1 0 0 0 0,-1 1 0 0 0,0-1 1 0 0,1 1-1 0 0,-1-1 0 0 0,0 0 0 0 0,1 1 0 0 0,-1-1 0 0 0,0 0 0 0 0,0 0 1 0 0,1 1-1 0 0,-1-1 0 0 0,0 0 0 0 0,0 0 0 0 0,0 0 0 0 0,1 0 0 0 0,-1 0 1 0 0,0 0-1 0 0,0 0 0 0 0,1 0 0 0 0,-1-1 0 0 0,0 1 0 0 0,0 0 0 0 0,1 0 1 0 0,-1-1-1 0 0,0 1 0 0 0,0 0 0 0 0,1-1 0 0 0,-1 1 0 0 0,0-1 0 0 0,1 1 1 0 0,-1-1-1 0 0,1 1 0 0 0,-1-1 0 0 0,1 1 0 0 0,-1-1 0 0 0,1 0 0 0 0,-1 1 1 0 0,1-1-1 0 0,-1 0 0 0 0,1 1 0 0 0,0-1 0 0 0,-1 0 0 0 0,1 1 0 0 0,0-1 1 0 0,0 0-1 0 0,0 0 0 0 0,-1 0 0 0 0,1 1 0 0 0,0-1 0 0 0,0 0 0 0 0,0 0 1 0 0,0 0-1 0 0,16-9 270 0 0,30-8-126 0 0,7 25 154 0 0,-33 2-208 0 0,16 3-70 0 0,1-1 0 0 0,1-1-1 0 0,-1-3 1 0 0,2-1-1 0 0,-1-2 1 0 0,0-1-1 0 0,1-2 1 0 0,0-2-1 0 0,15-3-19 0 0,24-1-216 0 0,-77 5 94 0 0,-1 0-54 0 0,8-10-4600 0 0,-2 8 3477 0 0</inkml:trace>
  <inkml:trace contextRef="#ctx0" brushRef="#br2" timeOffset="-66960.19">37121 12982 5313 0 0,'9'-41'1795'0'0,"-5"16"-1804"0"0,0 1 0 0 0,2 0 0 0 0,1 0 0 0 0,1 1 0 0 0,1 0 0 0 0,0 1 0 0 0,2-1 0 0 0,13-18 9 0 0,-17 31-95 0 0,-2 1 50 0 0,1 0 0 0 0,0 0-1 0 0,0 0 1 0 0,1 1 0 0 0,0 0 0 0 0,1 1 0 0 0,-1-1-1 0 0,1 2 1 0 0,1-1 0 0 0,-1 1 0 0 0,1 0-1 0 0,0 1 1 0 0,1 0 0 0 0,2-1 45 0 0,-7 7 26 0 0,0 0-1 0 0,0 1 1 0 0,-1 0-1 0 0,1 0 1 0 0,-1 0-1 0 0,1 0 1 0 0,-1 1-1 0 0,0-1 1 0 0,1 1-1 0 0,-1 0 1 0 0,-1 0 0 0 0,1 1-1 0 0,0-1 1 0 0,-1 1-1 0 0,0 0 1 0 0,0 0-1 0 0,0 0 1 0 0,0 0-1 0 0,-1 1 1 0 0,1-1-1 0 0,-1 1 1 0 0,0-1 0 0 0,-1 1-1 0 0,1 0 1 0 0,-1 0-1 0 0,1 3-25 0 0,49 228 906 0 0,-41-160-686 0 0,41 231 264 0 0,-50-303-461 0 0,1 6-323 0 0,0 1-1 0 0,2 0 1 0 0,-1-1-1 0 0,1 1 1 0 0,0-1-1 0 0,1 0 1 0 0,1-1-1 0 0,-1 1 1 0 0,2-1-1 0 0,-1 0 1 0 0,4 3 300 0 0,3 0-1259 0 0</inkml:trace>
  <inkml:trace contextRef="#ctx0" brushRef="#br2" timeOffset="-66680.19">36365 13723 6433 0 0,'-12'35'4114'0'0,"50"2"-3193"0"0,5-22-667 0 0,0-3 0 0 0,1-1 0 0 0,1-3 0 0 0,0-1 0 0 0,0-2 0 0 0,43-2-254 0 0,162-3 459 0 0,0-11 1 0 0,0-11-1 0 0,44-18-459 0 0,180-16-1388 0 0,1 36-3550 0 0,-397 23 3607 0 0</inkml:trace>
  <inkml:trace contextRef="#ctx0" brushRef="#br2" timeOffset="-66020.19">36839 14646 3793 0 0,'-21'28'5084'0'0,"23"45"-4248"0"0,-2-72-786 0 0,19 230 2227 0 0,-39 83 732 0 0,-9-187-1837 0 0,-5-79-621 0 0,20-52-587 0 0,11-3 9 0 0,-28-202-324 0 0,21 127 163 0 0,3-1 1 0 0,4 0-1 0 0,3 0 0 0 0,7-39 188 0 0,-7 120-3 0 0,0-3 0 0 0,0 0 0 0 0,0 1 0 0 0,0-1 0 0 0,1 0 1 0 0,-1 1-1 0 0,1-1 0 0 0,0 0 0 0 0,1 1 0 0 0,-1-1 0 0 0,1 1 0 0 0,0 0 0 0 0,0-1 1 0 0,0 1-1 0 0,0 0 0 0 0,1 0 0 0 0,0 0 0 0 0,0 1 0 0 0,0-1 0 0 0,0 1 0 0 0,0-1 1 0 0,1 1-1 0 0,2-1 3 0 0,-2 5 6 0 0,0 0 1 0 0,0 0 0 0 0,0 1-1 0 0,0 0 1 0 0,0 0 0 0 0,-1 0-1 0 0,1 0 1 0 0,-1 0 0 0 0,1 1-1 0 0,-1-1 1 0 0,0 1-1 0 0,0 0 1 0 0,0 0 0 0 0,0 0-1 0 0,0 1 1 0 0,-1-1 0 0 0,1 1-1 0 0,-1 0-6 0 0,3 1 10 0 0,264 415 181 0 0,-160-294-207 0 0,-108-125 13 0 0,0 0 1 0 0,1 0 0 0 0,-1 0-1 0 0,0 0 1 0 0,0 0 0 0 0,1 0-1 0 0,-1 0 1 0 0,1 0 0 0 0,-1 0-1 0 0,1-1 1 0 0,-1 1 0 0 0,1-1-1 0 0,-1 1 1 0 0,1-1 0 0 0,0 0-1 0 0,-1 1 1 0 0,1-1 0 0 0,-1 0-1 0 0,1 0 1 0 0,0 0 0 0 0,-1 0-1 0 0,1 0 1 0 0,0-1 0 0 0,-1 1-1 0 0,1 0 1 0 0,0-1 0 0 0,-1 1-1 0 0,1-1 1 0 0,-1 0 0 0 0,1 1-1 0 0,-1-1 1 0 0,0 0 0 0 0,1 0-1 0 0,-1 0 1 0 0,0 0 0 0 0,1 0 0 0 0,-1 0-1 0 0,0 0 1 0 0,0-1 0 0 0,0 1-1 0 0,0 0 1 0 0,0-1 0 0 0,0 1-1 0 0,0-1 1 0 0,-1 1 0 0 0,1-1 2 0 0,18-75-7 0 0,-25-468-924 0 0,23 469-1384 0 0,-16 73 2028 0 0,1-1-1 0 0,0 1 1 0 0,-1 0-1 0 0,1 1 1 0 0,1-1-1 0 0,-1 0 1 0 0,0 1-1 0 0,1-1 1 0 0,-1 1 0 0 0,1-1-1 0 0,0 1 1 0 0,0 0-1 0 0,-1 0 1 0 0,1 1-1 0 0,1-1 1 0 0,-1 1-1 0 0,0-1 1 0 0,0 1 0 0 0,1 0-1 0 0,2-1 288 0 0,9-1-1495 0 0</inkml:trace>
  <inkml:trace contextRef="#ctx0" brushRef="#br2" timeOffset="-65420.19">37874 15124 5817 0 0,'-9'177'5088'0'0,"-21"86"-2146"0"0,26-243-2905 0 0,0 0-1 0 0,2 1 1 0 0,0-1 0 0 0,1 1-1 0 0,2-1 1 0 0,0 1 0 0 0,1-1-1 0 0,1 1 1 0 0,1-1 0 0 0,0 0-1 0 0,2 0 1 0 0,2 5-37 0 0,-7-24-33 0 0,0-1 0 0 0,-1 1 0 0 0,1-1 0 0 0,0 1 0 0 0,-1-1 0 0 0,1 0 0 0 0,0 1 0 0 0,0-1 0 0 0,-1 0 0 0 0,1 1 0 0 0,0-1 0 0 0,0 0 0 0 0,0 0 0 0 0,0 0 0 0 0,-1 0 1 0 0,1 0-1 0 0,0 0 0 0 0,0 0 0 0 0,0 0 0 0 0,0 0 0 0 0,-1 0 0 0 0,1 0 0 0 0,0 0 0 0 0,0-1 0 0 0,0 1 0 0 0,-1 0 0 0 0,1-1 0 0 0,0 1 0 0 0,0-1 0 0 0,-1 1 0 0 0,1 0 0 0 0,0-1 0 0 0,-1 0 0 0 0,1 1 0 0 0,0-1 0 0 0,-1 1 0 0 0,1-1 0 0 0,-1 0 0 0 0,1 1 0 0 0,-1-1 0 0 0,1 0 0 0 0,-1 0 0 0 0,0 1 0 0 0,1-1 0 0 0,-1 0 0 0 0,0 0 0 0 0,0 0 0 0 0,1 1 0 0 0,-1-1 1 0 0,0 0-1 0 0,0 0 0 0 0,0 0 0 0 0,0 0 0 0 0,0 1 0 0 0,0-1 0 0 0,0 0 0 0 0,-1 0 0 0 0,1 0 0 0 0,0 0 0 0 0,0 1 0 0 0,-1-1 0 0 0,1 0 0 0 0,0 0 0 0 0,-1 1 0 0 0,1-2 33 0 0,1-2 99 0 0,6-153-3845 0 0,-10 114 2761 0 0,-6-115-1865 0 0,0 44 3008 0 0,6 0-1 0 0,8-71-157 0 0,-5 180 162 0 0,-1 1-1 0 0,1-1 1 0 0,0 0 0 0 0,1 0 0 0 0,-1 0-1 0 0,1 1 1 0 0,0-1 0 0 0,0 0-1 0 0,1 1 1 0 0,-1-1 0 0 0,1 1-1 0 0,0 0 1 0 0,0-1 0 0 0,1 1-1 0 0,-1 0 1 0 0,1 0 0 0 0,0 0 0 0 0,0 1-1 0 0,0-1 1 0 0,1 1 0 0 0,-1-1-1 0 0,1 1 1 0 0,0 0 0 0 0,-1 1-1 0 0,1-1 1 0 0,1 1 0 0 0,-1-1-1 0 0,0 1 1 0 0,1 0 0 0 0,-1 1-1 0 0,1-1 1 0 0,-1 1 0 0 0,3 0-162 0 0,9 0 157 0 0,0 2 1 0 0,0 0 0 0 0,0 1-1 0 0,0 1 1 0 0,0 0-1 0 0,-1 1 1 0 0,1 1-1 0 0,-1 0 1 0 0,0 1 0 0 0,-1 1-1 0 0,1 0 1 0 0,-1 1-1 0 0,-1 1 1 0 0,1 0 0 0 0,-1 0-1 0 0,-1 2 1 0 0,0-1-1 0 0,0 2 1 0 0,1 2-158 0 0,-7-9 65 0 0,-1 1 1 0 0,1-1 0 0 0,-1 1-1 0 0,0 0 1 0 0,-1 0 0 0 0,1 1-1 0 0,-1-1 1 0 0,0 1 0 0 0,-1 0-1 0 0,0 0 1 0 0,0 0 0 0 0,0 1-1 0 0,-1-1 1 0 0,0 1 0 0 0,-1-1-1 0 0,0 1 1 0 0,0 0 0 0 0,0 0-1 0 0,-1-1 1 0 0,0 1 0 0 0,-1 0-1 0 0,1 0 1 0 0,-2-1 0 0 0,1 1-1 0 0,-1-1 1 0 0,0 2-66 0 0,-4-3-30 0 0,0-1 0 0 0,0-1 0 0 0,-1 1 0 0 0,1-1 0 0 0,-1 0 0 0 0,0-1 0 0 0,0 1-1 0 0,0-1 1 0 0,0-1 0 0 0,-1 1 0 0 0,1-1 0 0 0,-1-1 0 0 0,1 1 0 0 0,-1-1 0 0 0,0-1 0 0 0,0 1 0 0 0,1-1 0 0 0,-1-1 0 0 0,0 1 0 0 0,0-1 0 0 0,1-1 0 0 0,-1 1 0 0 0,1-1 0 0 0,-1-1 0 0 0,1 1 0 0 0,0-1 0 0 0,0-1-1 0 0,0 1 1 0 0,0-1 0 0 0,-1-1 30 0 0,3 3-303 0 0,0-1-1 0 0,0 1 0 0 0,0-1 0 0 0,0 0 1 0 0,1 0-1 0 0,-1-1 0 0 0,1 1 0 0 0,0-1 1 0 0,0 0-1 0 0,0 0 0 0 0,0 0 0 0 0,1-1 1 0 0,-1 1-1 0 0,1-1 0 0 0,0 0 0 0 0,1 0 1 0 0,-1-1 303 0 0,2-6-1403 0 0</inkml:trace>
  <inkml:trace contextRef="#ctx0" brushRef="#br2" timeOffset="-64700.19">35972 15005 6545 0 0,'-14'9'3551'0'0,"13"32"-3340"0"0,1-34 80 0 0,3 18-12 0 0,1-1 0 0 0,1 1 0 0 0,1-1 0 0 0,1 0 0 0 0,2-1 0 0 0,10 23-279 0 0,6 19 465 0 0,55 166 1432 0 0,-10 2 1 0 0,-10 9-1898 0 0,-49-199 301 0 0,-11-42-318 0 0,3-10-121 0 0,5-22 89 0 0,-2 1 0 0 0,-1-1 0 0 0,-1-1-1 0 0,-1 1 1 0 0,-2 0 0 0 0,-1-1 0 0 0,-2 1 0 0 0,-1 0 0 0 0,-1 0-1 0 0,-2-2 50 0 0,0-12-87 0 0,-53-352-1198 0 0,-49-137 1285 0 0,97 485-102 0 0,-8-53 24 0 0,3-1-1 0 0,6 0 0 0 0,3-25 79 0 0,7 121 3 0 0,-2 3-2 0 0,1 0 0 0 0,0 1 0 0 0,0-1 0 0 0,0 0 1 0 0,1 0-1 0 0,-1 0 0 0 0,1 0 0 0 0,0 0 0 0 0,0 0 1 0 0,1 0-1 0 0,-1 0 0 0 0,1 0 0 0 0,0 0 0 0 0,0 0 1 0 0,0 1-1 0 0,0-1 0 0 0,1 0 0 0 0,-1 1 0 0 0,1-1 1 0 0,0 1-1 0 0,0-1 0 0 0,1 1 0 0 0,-1 0 0 0 0,0 0 1 0 0,1 0-1 0 0,0 0 0 0 0,0 0 0 0 0,0 1 0 0 0,0-1 1 0 0,0 1-1 0 0,1 0 0 0 0,-1 0 0 0 0,1 0 0 0 0,-1 0 1 0 0,1 1-1 0 0,-1 0 0 0 0,2-1-1 0 0,217 39 35 0 0,129-36-19 0 0,-96-7-3 0 0,201 32 29 0 0,-164-6-76 0 0,249-16 34 0 0,-285-16 55 0 0,24-1-758 0 0,-94 0-4049 0 0,-161 11 2903 0 0</inkml:trace>
  <inkml:trace contextRef="#ctx0" brushRef="#br2" timeOffset="72119.811">8916 18592 2168 0 0,'-89'-133'1577'0'0,"97"136"-1437"0"0,39 31-12 0 0,-3 2 0 0 0,0 2-1 0 0,-3 1 1 0 0,17 23-128 0 0,-26-25 34 0 0,2-2 0 0 0,2-1 0 0 0,1-1 0 0 0,1-3 0 0 0,2-1 0 0 0,1-1 0 0 0,19 7-34 0 0,-33-24 21 0 0,1-2-1 0 0,0 0 0 0 0,1-2 1 0 0,0-1-1 0 0,0-2 1 0 0,7 0-21 0 0,118 26-535 0 0,-92-5-836 0 0,-51-19 889 0 0</inkml:trace>
  <inkml:trace contextRef="#ctx0" brushRef="#br2" timeOffset="72459.811">9785 18574 2609 0 0,'0'0'129'0'0,"1"0"1"0"0,-1 0 0 0 0,0 1-1 0 0,1-1 1 0 0,-1 0 0 0 0,1 0 0 0 0,-1 0-1 0 0,1 0 1 0 0,0 0 0 0 0,-1 0-1 0 0,1 0 1 0 0,-1 0 0 0 0,1 0 0 0 0,-1 0-1 0 0,1 0 1 0 0,-1 0 0 0 0,1 0-1 0 0,-1 0 1 0 0,1 0 0 0 0,-1-1 0 0 0,1 1-1 0 0,-1 0 1 0 0,1 0 0 0 0,-1-1-1 0 0,0 1 1 0 0,1 0 0 0 0,-1 0 0 0 0,1-1-1 0 0,-1 1 1 0 0,0-1 0 0 0,1 1-1 0 0,-1 0 1 0 0,0-1 0 0 0,1 1 0 0 0,-1-1-1 0 0,0 1 1 0 0,0-1 0 0 0,1 1-130 0 0,6 11-251 0 0,44 114 1119 0 0,113 300-148 0 0,-158-415-628 0 0,-5 10 1066 0 0,-20-11-1082 0 0,-127 44 1 0 0,-108 11-281 0 0,152-21-3259 0 0,86-36 1740 0 0,15-7 452 0 0</inkml:trace>
  <inkml:trace contextRef="#ctx0" brushRef="#br2" timeOffset="73999.811">10934 19347 3201 0 0,'7'-9'160'0'0,"0"0"1"0"0,1 0 0 0 0,1 1-1 0 0,0 0 1 0 0,0 1 0 0 0,0 0-1 0 0,1 0 1 0 0,0 1-1 0 0,0 0 1 0 0,0 1 0 0 0,7-2-161 0 0,85-81 81 0 0,-99 86-75 0 0,0 0 0 0 0,0 0 1 0 0,0 0-1 0 0,0 0 0 0 0,-1 0 0 0 0,1-1 0 0 0,-1 1 1 0 0,0-1-1 0 0,1 0 0 0 0,-1 1 0 0 0,0-1 0 0 0,-1 0 1 0 0,1-1-1 0 0,0 1 0 0 0,-1 0 0 0 0,0 0 1 0 0,0-1-1 0 0,0 1 0 0 0,0 0 0 0 0,0-1 0 0 0,-1 1 1 0 0,0-1-1 0 0,1 1 0 0 0,-1-1 0 0 0,0 1 0 0 0,-1-1 1 0 0,1 1-1 0 0,-1-1 0 0 0,1 1 0 0 0,-1 0 0 0 0,0-1 1 0 0,0 1-1 0 0,-1 0 0 0 0,1-1 0 0 0,-1 1 0 0 0,1 0 1 0 0,-1 0-1 0 0,0 0 0 0 0,0 1 0 0 0,-2-3-6 0 0,-79 0 55 0 0,75 7-22 0 0,0 1 0 0 0,0 0 1 0 0,1 0-1 0 0,-1 1 0 0 0,1 0 1 0 0,0 0-1 0 0,0 1 0 0 0,0 0 0 0 0,1 0 1 0 0,0 0-1 0 0,0 1 0 0 0,0 0 1 0 0,1 0-1 0 0,-1 1 0 0 0,1 0 1 0 0,1-1-1 0 0,0 2 0 0 0,0-1 0 0 0,0 0 1 0 0,1 1-1 0 0,0 0 0 0 0,0-1 1 0 0,1 1-1 0 0,0 0 0 0 0,0 0 1 0 0,1 1-1 0 0,0-1 0 0 0,0 6-33 0 0,-1 15 55 0 0,1 0-1 0 0,2 1 1 0 0,1-1 0 0 0,1 0-1 0 0,1 0 1 0 0,2 0 0 0 0,5 16-55 0 0,-6-28 16 0 0,0 0 1 0 0,1-1-1 0 0,1 0 1 0 0,0 0-1 0 0,1-1 1 0 0,1 1-1 0 0,0-2 1 0 0,1 1-1 0 0,5 4-16 0 0,-11-15-42 0 0,0 0 1 0 0,0 0-1 0 0,0 0 0 0 0,0 0 0 0 0,1-1 1 0 0,0 0-1 0 0,0 0 0 0 0,-1 0 1 0 0,2-1-1 0 0,-1 1 0 0 0,0-1 1 0 0,0 0-1 0 0,1-1 0 0 0,-1 1 0 0 0,1-1 1 0 0,-1 0-1 0 0,1-1 0 0 0,0 1 1 0 0,-1-1-1 0 0,1 0 0 0 0,0 0 1 0 0,-1-1-1 0 0,1 0 0 0 0,-1 0 0 0 0,1 0 1 0 0,-1-1-1 0 0,1 1 0 0 0,-1-1 1 0 0,0-1-1 0 0,2 0 42 0 0,11-6-378 0 0,0-4-135 0 0</inkml:trace>
  <inkml:trace contextRef="#ctx0" brushRef="#br2" timeOffset="74309.811">11531 19362 2601 0 0,'4'5'268'0'0,"0"0"0"0"0,-1 0 0 0 0,1 0 0 0 0,-1 1 0 0 0,0-1 0 0 0,0 1 0 0 0,-1 0 0 0 0,1 0 0 0 0,-1 0 0 0 0,-1 0 0 0 0,1 0 0 0 0,-1 0 0 0 0,0 1 0 0 0,0-1 0 0 0,-1 0 0 0 0,0 1 1 0 0,0 3-269 0 0,0 2 99 0 0,-1 1 1 0 0,0 0-1 0 0,0 0 1 0 0,-1 0-1 0 0,-1-1 1 0 0,0 1 0 0 0,-1-1-1 0 0,0 0 1 0 0,-1 0-1 0 0,0 0 1 0 0,-1-1-1 0 0,-1 1-99 0 0,7-10 5 0 0,-1-1-1 0 0,1 0 0 0 0,-1 1 0 0 0,1-1 0 0 0,-1 0 1 0 0,0 0-1 0 0,0 1 0 0 0,0-1 0 0 0,0 0 0 0 0,0 0 1 0 0,0 0-1 0 0,0 0 0 0 0,0 0 0 0 0,0 0 0 0 0,0 0 1 0 0,-1 0-1 0 0,1-1 0 0 0,0 1 0 0 0,-1 0 0 0 0,1-1 0 0 0,0 1 1 0 0,-1-1-1 0 0,1 1 0 0 0,-1-1 0 0 0,1 0 0 0 0,-1 0 1 0 0,1 0-1 0 0,-1 1 0 0 0,1-1 0 0 0,0-1 0 0 0,-1 1 1 0 0,1 0-1 0 0,-1 0 0 0 0,1 0 0 0 0,-1-1 0 0 0,1 1 1 0 0,-1-1-1 0 0,1 1 0 0 0,0-1 0 0 0,-1 0 0 0 0,1 1 0 0 0,0-1 1 0 0,0 0-1 0 0,-1 0 0 0 0,1 0 0 0 0,0 0 0 0 0,0 0 1 0 0,0 0-1 0 0,0 0 0 0 0,0 0 0 0 0,1-1 0 0 0,-1 1 1 0 0,0 0-1 0 0,0 0 0 0 0,1-1 0 0 0,-1 1 0 0 0,1-1 1 0 0,-1 1-1 0 0,1 0 0 0 0,-1-1 0 0 0,1 1 0 0 0,0-1 1 0 0,0 1-5 0 0,-1-8 20 0 0,0 1 0 0 0,0 0 1 0 0,1-1-1 0 0,1 1 1 0 0,-1 0-1 0 0,1-1 1 0 0,1 1-1 0 0,-1 0 1 0 0,2 0-1 0 0,-1 0 0 0 0,1 0 1 0 0,0 0-1 0 0,0 1 1 0 0,1-1-1 0 0,0 1 1 0 0,1 0-1 0 0,-1 0 1 0 0,1 1-1 0 0,1-1 0 0 0,-1 1 1 0 0,1 0-1 0 0,0 0 1 0 0,0 1-1 0 0,5-3-20 0 0,-8 7-39 0 0,-1 1 0 0 0,1 0 0 0 0,-1-1-1 0 0,1 1 1 0 0,-1 1 0 0 0,1-1 0 0 0,-1 0 0 0 0,0 1-1 0 0,1-1 1 0 0,-1 1 0 0 0,0-1 0 0 0,1 1 0 0 0,-1 0-1 0 0,0 0 1 0 0,0 0 0 0 0,1 1 0 0 0,-1-1 0 0 0,0 0-1 0 0,0 1 1 0 0,-1-1 0 0 0,1 1 0 0 0,0 0 0 0 0,0 0 0 0 0,-1-1-1 0 0,1 1 40 0 0,15 12-4642 0 0,-15-13 3646 0 0</inkml:trace>
  <inkml:trace contextRef="#ctx0" brushRef="#br2" timeOffset="75809.811">11091 19151 3649 0 0,'18'-18'4777'0'0,"98"-16"-4777"0"0,-97 23-2 0 0,0 0 1 0 0,0-1-1 0 0,-1-1 1 0 0,-1 0 0 0 0,0-2-1 0 0,-1 0 1 0 0,0 0-1 0 0,-1-2 1 0 0,-1 0-1 0 0,-1 0 1 0 0,0-2-1 0 0,9-17 2 0 0,-10 13 5 0 0,0 2-6 0 0,-1-1 1 0 0,-1 0 0 0 0,0-1-1 0 0,-2 1 1 0 0,0-2-1 0 0,-2 1 1 0 0,-1-1 0 0 0,0-5 0 0 0,-3 21-20 0 0,-1 1 0 0 0,-1-1 0 0 0,1 0 1 0 0,-1 0-1 0 0,-1 1 0 0 0,1-1 0 0 0,-1 0 0 0 0,-1 1 1 0 0,1-1-1 0 0,-1 1 0 0 0,-1 0 0 0 0,1-1 1 0 0,-1 1-1 0 0,0 0 0 0 0,-1 0 0 0 0,0 1 0 0 0,0-1 1 0 0,0 1-1 0 0,-1 0 0 0 0,0 0 0 0 0,0 0 0 0 0,-1 1 1 0 0,1 0-1 0 0,-1 0 0 0 0,0 0 0 0 0,-1 1 0 0 0,1 0 1 0 0,-1 0-1 0 0,1 0 0 0 0,-1 1 0 0 0,-5-2 20 0 0,4 6 19 0 0,-1-1-1 0 0,1 1 0 0 0,0 0 0 0 0,0 1 1 0 0,-1 0-1 0 0,1 0 0 0 0,0 1 0 0 0,1 0 1 0 0,-1 1-1 0 0,0-1 0 0 0,1 2 1 0 0,0-1-1 0 0,0 1 0 0 0,0 0 0 0 0,1 0 1 0 0,-1 1-1 0 0,1-1 0 0 0,1 1 0 0 0,-1 1 1 0 0,1-1-1 0 0,0 1 0 0 0,0 0 0 0 0,-1 3-18 0 0,-14 27 49 0 0,0 0 0 0 0,3 1 1 0 0,1 1-1 0 0,2 1 0 0 0,1 0 0 0 0,3 0 0 0 0,1 1 0 0 0,2 1 0 0 0,2 0 0 0 0,1-1 0 0 0,3 1 0 0 0,1 0 0 0 0,4 21-49 0 0,-4-51 24 0 0,0 0 0 0 0,2-1-1 0 0,-1 1 1 0 0,1 0 0 0 0,1-1 0 0 0,0 1 0 0 0,1-1 0 0 0,0 0-1 0 0,1 0 1 0 0,0 0 0 0 0,1 0 0 0 0,0-1 0 0 0,0 0-1 0 0,1 0 1 0 0,1-1 0 0 0,-1 0 0 0 0,2 0 0 0 0,-1-1 0 0 0,1 0-1 0 0,0-1 1 0 0,1 1 0 0 0,0-2 0 0 0,0 1 0 0 0,0-2 0 0 0,1 1-1 0 0,0-1 1 0 0,0-1 0 0 0,0 0 0 0 0,0-1 0 0 0,11 3-24 0 0,-13-5-107 0 0,1 0 0 0 0,-1 0 0 0 0,0 0 0 0 0,1-1 0 0 0,-1-1 0 0 0,0 0 0 0 0,1 0 0 0 0,-1 0 0 0 0,0-1 0 0 0,0-1 0 0 0,0 0 0 0 0,0 0 0 0 0,0-1 0 0 0,-1 1 0 0 0,1-2 0 0 0,-1 0 0 0 0,0 0 0 0 0,-1 0 0 0 0,6-5 107 0 0,6-8-631 0 0</inkml:trace>
  <inkml:trace contextRef="#ctx0" brushRef="#br2" timeOffset="76139.811">11752 18777 5593 0 0,'41'117'5430'0'0,"-30"64"-5370"0"0,-11-152 339 0 0,17-119-353 0 0,-16 67-39 0 0,2 0 0 0 0,0 0 0 0 0,1 0 1 0 0,2 0-1 0 0,0 1 0 0 0,1-1 0 0 0,2 2 1 0 0,0-1-1 0 0,1 1 0 0 0,1 1 0 0 0,1 0 0 0 0,1 0 1 0 0,1 1-1 0 0,0 1 0 0 0,1 0 0 0 0,1 1 0 0 0,17-13-7 0 0,-32 29 4 0 0,1 0 0 0 0,-1 0 0 0 0,1 0 0 0 0,0 1-1 0 0,0-1 1 0 0,-1 0 0 0 0,1 1 0 0 0,0-1-1 0 0,0 1 1 0 0,0 0 0 0 0,0-1 0 0 0,-1 1 0 0 0,1 0-1 0 0,0 0 1 0 0,0 0 0 0 0,0 1 0 0 0,0-1-1 0 0,0 0 1 0 0,-1 1 0 0 0,1-1 0 0 0,0 1-1 0 0,0 0 1 0 0,-1-1 0 0 0,1 1 0 0 0,0 0 0 0 0,-1 0-1 0 0,1 0 1 0 0,-1 0 0 0 0,1 0 0 0 0,-1 1-1 0 0,1-1 1 0 0,-1 0 0 0 0,0 1 0 0 0,0-1 0 0 0,0 1-1 0 0,0-1 1 0 0,0 1 0 0 0,0-1 0 0 0,0 1-1 0 0,0 1-3 0 0,29 78-130 0 0,-27-69-3 0 0,-2-8 142 0 0,-1-1-244 0 0,1 0 1 0 0,-1 0-1 0 0,1 0 1 0 0,0 0-1 0 0,0 1 0 0 0,0-1 1 0 0,0 0-1 0 0,1-1 0 0 0,-1 1 1 0 0,1 0-1 0 0,0 0 1 0 0,0-1-1 0 0,0 1 0 0 0,0-1 1 0 0,0 1-1 0 0,0-1 0 0 0,1 0 1 0 0,-1 0-1 0 0,1 0 1 0 0,-1 0-1 0 0,1 0 0 0 0,2 0 235 0 0,0 0-1424 0 0</inkml:trace>
  <inkml:trace contextRef="#ctx0" brushRef="#br2" timeOffset="76419.811">12233 18802 1760 0 0,'27'224'7171'0'0,"-32"-145"-5337"0"0,5-79-1793 0 0,0 0-27 0 0,0 0-1 0 0,2-11-17 0 0,18-53 17 0 0,-12 33-12 0 0,2 0 1 0 0,0 1-1 0 0,3 0 0 0 0,0 1 0 0 0,2 1 0 0 0,2-2-1 0 0,-15 27-5 0 0,1 0 1 0 0,0 0-1 0 0,0 0 1 0 0,0 1-1 0 0,1-1 0 0 0,-1 1 1 0 0,1 0-1 0 0,-1 0 1 0 0,1 0-1 0 0,0 0 1 0 0,-1 1-1 0 0,1-1 0 0 0,0 1 1 0 0,0 0-1 0 0,0 0 1 0 0,0 1-1 0 0,0-1 0 0 0,0 1 1 0 0,0 0-1 0 0,0 0 1 0 0,1 0-1 0 0,-1 1 1 0 0,0-1-1 0 0,0 1 0 0 0,0 0 1 0 0,0 0-1 0 0,-1 1 1 0 0,1-1-1 0 0,0 1 0 0 0,0-1 1 0 0,-1 1-1 0 0,1 0 1 0 0,-1 1-1 0 0,0-1 1 0 0,1 1-1 0 0,1 1 5 0 0,24 10-543 0 0,26-8-3354 0 0,-43-9 2622 0 0</inkml:trace>
  <inkml:trace contextRef="#ctx0" brushRef="#br2" timeOffset="76749.811">12666 18891 4193 0 0,'49'144'4253'0'0,"40"56"-3298"0"0,-87-197-949 0 0,0 0 0 0 0,0 0 1 0 0,1 0-1 0 0,-1 0 0 0 0,1-1 1 0 0,-1 1-1 0 0,1-1 1 0 0,0 0-1 0 0,0 0 0 0 0,0 0 1 0 0,1 0-1 0 0,-1-1 0 0 0,0 1 1 0 0,1-1-1 0 0,-1 0 0 0 0,1 0 1 0 0,-1 0-1 0 0,1 0 1 0 0,-1 0-1 0 0,1-1 0 0 0,0 0 1 0 0,-1 0-1 0 0,1 0 0 0 0,0 0 1 0 0,-1 0-1 0 0,1-1 0 0 0,0 0 1 0 0,-1 0-1 0 0,1 0 1 0 0,-1 0-1 0 0,1 0 0 0 0,-1 0 1 0 0,0-1-1 0 0,0 0 0 0 0,1 0 1 0 0,-1 0-1 0 0,0 0 0 0 0,-1 0 1 0 0,1-1-1 0 0,0 1 1 0 0,-1-1-1 0 0,1 0 0 0 0,-1 1 1 0 0,0-1-1 0 0,0 0 0 0 0,0-1 1 0 0,0 1-1 0 0,1-2-6 0 0,13-31 19 0 0,-1-2 0 0 0,-2 1-1 0 0,-2-2 1 0 0,-1 1 0 0 0,-2-1 0 0 0,-1-1-1 0 0,-3 0 1 0 0,0-28-19 0 0,1 15 65 0 0,-5 53-63 0 0,-1 1 1 0 0,1-1 0 0 0,-1 1-1 0 0,0-1 1 0 0,1 0-1 0 0,-1 1 1 0 0,1-1-1 0 0,-1 0 1 0 0,0 1-1 0 0,1-1 1 0 0,-1 0 0 0 0,0 0-1 0 0,0 1 1 0 0,1-1-1 0 0,-1 0 1 0 0,0 0-1 0 0,0 0 1 0 0,1 0 0 0 0,-1 0-1 0 0,0 0 1 0 0,1 0-1 0 0,-1 0 1 0 0,0 0-1 0 0,0-1 1 0 0,1 1 0 0 0,-1 0-1 0 0,0 0 1 0 0,1-1-1 0 0,-1 1 1 0 0,0 0-1 0 0,1-1 1 0 0,-1 1 0 0 0,1-1-1 0 0,-1 1 1 0 0,0-1-1 0 0,1 1 1 0 0,-1-1-1 0 0,1 1 1 0 0,-1-1 0 0 0,1 1-1 0 0,0-1 1 0 0,-1 0-1 0 0,1 1 1 0 0,0-1-1 0 0,-1 0 1 0 0,1 1 0 0 0,0-1-1 0 0,0 0 1 0 0,-1 1-1 0 0,1-1 1 0 0,0 0-1 0 0,0 1 1 0 0,0-1 0 0 0,0 0-1 0 0,0 0 1 0 0,0 1-1 0 0,0-1 1 0 0,0 0-1 0 0,1 0 1 0 0,-1 1 0 0 0,0-1-1 0 0,0 0 1 0 0,0 1-1 0 0,1-1 1 0 0,-1 0-1 0 0,0 1 1 0 0,1-1 0 0 0,-1 0-1 0 0,1 1 1 0 0,-1-1-3 0 0,-38 42 63 0 0,-127 305-433 0 0,103-197-3857 0 0,59-138 3005 0 0</inkml:trace>
  <inkml:trace contextRef="#ctx0" brushRef="#br2" timeOffset="76959.811">12941 19293 480 0 0,'147'77'5824'0'0,"-143"-74"-5792"0"0,4-6 1595 0 0,-2-6-1187 0 0,36-78-38 0 0,-37 65-334 0 0,1-1 1 0 0,0 1-1 0 0,2 0 1 0 0,1 0-1 0 0,1 1 1 0 0,0 0-1 0 0,2 1 1 0 0,0 0-1 0 0,2 1 1 0 0,0 0-1 0 0,0 1 1 0 0,2 1-1 0 0,5-4-68 0 0,82-5-3532 0 0,-72 24 1583 0 0,-16-1 600 0 0</inkml:trace>
  <inkml:trace contextRef="#ctx0" brushRef="#br2" timeOffset="78079.811">14189 19201 7306 0 0,'0'1'87'0'0,"1"1"0"0"0,-1-1 1 0 0,0 0-1 0 0,1 1 0 0 0,-1-1 1 0 0,0 1-1 0 0,0-1 0 0 0,0 0 1 0 0,0 1-1 0 0,-1-1 0 0 0,1 1 1 0 0,0-1-1 0 0,-1 0 0 0 0,1 1 1 0 0,0-1-1 0 0,-1 0 1 0 0,0 1-1 0 0,1-1 0 0 0,-1 0 1 0 0,0 0-1 0 0,0 0 0 0 0,1 1 1 0 0,-1-1-1 0 0,0 0 0 0 0,0 0 1 0 0,0 0-1 0 0,0 0 0 0 0,-1-1 1 0 0,1 1-1 0 0,0 0 0 0 0,0 0 1 0 0,0-1-1 0 0,-1 1 0 0 0,1-1 1 0 0,0 1-1 0 0,-1-1 1 0 0,1 1-1 0 0,0-1 0 0 0,-1 0 1 0 0,1 0-1 0 0,-1 1 0 0 0,1-1 1 0 0,0 0-1 0 0,-1 0-87 0 0,1 0 3 0 0,-8-15-82 0 0,8 2 73 0 0,0 0-1 0 0,1-1 1 0 0,1 1-1 0 0,0 0 1 0 0,1 0 0 0 0,0 0-1 0 0,1 0 1 0 0,1 1-1 0 0,0-1 1 0 0,0 1-1 0 0,1 0 1 0 0,1 0 0 0 0,0 0-1 0 0,0 1 1 0 0,2 0-1 0 0,-1 0 1 0 0,1 0 0 0 0,1 1-1 0 0,0 1 1 0 0,0-1-1 0 0,2 1 7 0 0,-6 5-1 0 0,-2 1 0 0 0,-1 1 0 0 0,0-1 0 0 0,1 1-1 0 0,0 0 1 0 0,-1 0 0 0 0,1 0 0 0 0,0 1-1 0 0,0-1 1 0 0,0 0 0 0 0,0 1 0 0 0,0 0-1 0 0,1 0 1 0 0,-1 0 0 0 0,0 0 0 0 0,0 1-1 0 0,1-1 1 0 0,-1 1 0 0 0,0 0 0 0 0,1 0-1 0 0,-1 0 1 0 0,1 0 0 0 0,-1 0-1 0 0,0 1 1 0 0,1-1 0 0 0,-1 1 0 0 0,0 0-1 0 0,0 0 1 0 0,0 1 0 0 0,1-1 0 0 0,1 2 1 0 0,69 90-47 0 0,-70-84 45 0 0,2 1 0 0 0,-1-1 0 0 0,1-1 0 0 0,0 1 0 0 0,1-1 0 0 0,0 0 0 0 0,1 0-1 0 0,-1-1 1 0 0,1 0 0 0 0,1 0 0 0 0,-1-1 0 0 0,1 0 0 0 0,3 1 2 0 0,-9-6 2 0 0,0 0-1 0 0,0 0 0 0 0,0-1 1 0 0,0 1-1 0 0,0-1 1 0 0,0 0-1 0 0,0 0 0 0 0,0 0 1 0 0,0 0-1 0 0,0-1 1 0 0,0 1-1 0 0,0-1 0 0 0,0 1 1 0 0,0-1-1 0 0,0 0 0 0 0,-1 0 1 0 0,1-1-1 0 0,0 1 1 0 0,-1-1-1 0 0,1 1 0 0 0,0-1 1 0 0,-1 0-1 0 0,0 0 1 0 0,1 0-1 0 0,-1 0 0 0 0,0 0 1 0 0,0 0-1 0 0,0-1 0 0 0,-1 1 1 0 0,1-1-1 0 0,0 1 1 0 0,0-3-2 0 0,45-95 24 0 0,-44 93-22 0 0,1-2 1 0 0,0 0 0 0 0,-1 0-1 0 0,0 0 1 0 0,0 0 0 0 0,-1-1 0 0 0,0 1-1 0 0,-1-1 1 0 0,0 1 0 0 0,0-1 0 0 0,-1 1-1 0 0,0-1 1 0 0,-1 0 0 0 0,0 1 0 0 0,-2-7-3 0 0,2 14 0 0 0,0 1 0 0 0,1-1 0 0 0,-1 1 0 0 0,0-1 0 0 0,-1 1 1 0 0,1-1-1 0 0,0 1 0 0 0,0 0 0 0 0,0 0 0 0 0,-1 0 0 0 0,1 0 1 0 0,-1 0-1 0 0,1 0 0 0 0,-1 0 0 0 0,1 0 0 0 0,-1 0 0 0 0,1 1 0 0 0,-1-1 1 0 0,0 1-1 0 0,1-1 0 0 0,-1 1 0 0 0,0 0 0 0 0,1-1 0 0 0,-1 1 1 0 0,0 0-1 0 0,0 0 0 0 0,1 0 0 0 0,-1 1 0 0 0,0-1 0 0 0,0 0 0 0 0,1 1 1 0 0,-1-1-1 0 0,0 1 0 0 0,1-1 0 0 0,-1 1 0 0 0,1 0 0 0 0,-1-1 1 0 0,1 1-1 0 0,-1 0 0 0 0,1 0 0 0 0,-1 0 0 0 0,1 1 0 0 0,0-1 1 0 0,0 0-1 0 0,-1 0 0 0 0,1 2 0 0 0,-54 62-2 0 0,45-47 8 0 0,1-1 0 0 0,1 1 0 0 0,0 1 0 0 0,1-1-1 0 0,1 1 1 0 0,1 0 0 0 0,1 1 0 0 0,1-1 0 0 0,0 1 0 0 0,2 0 0 0 0,0 0 0 0 0,1-1-1 0 0,1 1 1 0 0,1 0 0 0 0,1 0 0 0 0,0-1 0 0 0,5 12-6 0 0,-5-25-2 0 0,1 0 1 0 0,-1-1-1 0 0,1 0 1 0 0,1 0-1 0 0,-1 0 1 0 0,1 0-1 0 0,0-1 1 0 0,0 1-1 0 0,0-1 1 0 0,1-1-1 0 0,-1 1 1 0 0,1-1-1 0 0,0 0 1 0 0,0 0-1 0 0,0-1 1 0 0,0 1-1 0 0,1-1 1 0 0,-1-1-1 0 0,0 1 0 0 0,1-1 1 0 0,0 0-1 0 0,-1-1 1 0 0,1 0-1 0 0,-1 0 1 0 0,1 0-1 0 0,0-1 1 0 0,-1 0-1 0 0,1 0 1 0 0,-1 0-1 0 0,0-1 1 0 0,1 0-1 0 0,-1 0 1 0 0,0-1-1 0 0,0 0 1 0 0,0 0-1 0 0,0 0 0 0 0,-1-1 1 0 0,0 0-1 0 0,1 0 1 0 0,-1 0-1 0 0,3-4 2 0 0,22-11-25 0 0,-1-1 0 0 0,0-1 0 0 0,-2-2-1 0 0,-1 0 1 0 0,-1-2 0 0 0,-1-1 0 0 0,-1-1-1 0 0,-1-1 1 0 0,-1-1 0 0 0,-2-1 0 0 0,-1 0-1 0 0,-2-1 1 0 0,0-1 0 0 0,-3-1 0 0 0,0 0-1 0 0,0-10 26 0 0,-4 13 17 0 0,-3 0-1 0 0,0 0 1 0 0,-2-1-1 0 0,-1 0 1 0 0,-2 1-1 0 0,0-1 1 0 0,-3 0 0 0 0,0 0-1 0 0,-2 0 1 0 0,-6-20-17 0 0,10 48 22 0 0,-1-1 0 0 0,-1 1 1 0 0,1-1-1 0 0,0 1 1 0 0,-1 0-1 0 0,0 0 0 0 0,1 0 1 0 0,-1 0-1 0 0,-1 0 0 0 0,1 0 1 0 0,0 0-1 0 0,-1 0 1 0 0,1 1-1 0 0,-1-1 0 0 0,0 1 1 0 0,0 0-1 0 0,0 0 0 0 0,0 0 1 0 0,0 0-1 0 0,0 1 1 0 0,-1-1-1 0 0,1 1 0 0 0,0 0 1 0 0,-1 0-1 0 0,1 0 0 0 0,-1 0 1 0 0,-3 0-23 0 0,2 8 2 0 0,-4 14-7 0 0,2 1-1 0 0,0 0 1 0 0,1 0-1 0 0,1 0 1 0 0,1 1-1 0 0,1 0 1 0 0,1 0-1 0 0,1 0 1 0 0,1 0-1 0 0,2 7 6 0 0,-4 51-10 0 0,21 298-21 0 0,-18-368 30 0 0,0 0 0 0 0,1-1 0 0 0,0 1 0 0 0,1-1-1 0 0,0 1 1 0 0,1-1 0 0 0,0 0 0 0 0,1 0 0 0 0,0-1-1 0 0,0 0 1 0 0,1 1 0 0 0,0-2 0 0 0,0 1 0 0 0,1-1-1 0 0,1 0 1 0 0,-1 0 0 0 0,1-1 0 0 0,0 0 0 0 0,1 0-1 0 0,0-1 1 0 0,0 0 0 0 0,0-1 0 0 0,1 0 0 0 0,0-1 0 0 0,0 1-1 0 0,0-2 1 0 0,0 1 0 0 0,0-2 0 0 0,9 2 1 0 0,1-4-8 0 0,-1 0 1 0 0,1-2 0 0 0,-1 0 0 0 0,0-1 0 0 0,0-1-1 0 0,0-1 1 0 0,0-1 0 0 0,-1 0 0 0 0,0-2-1 0 0,0 0 1 0 0,-1-1 0 0 0,0 0 0 0 0,0-1-1 0 0,-1-1 1 0 0,-1-1 0 0 0,0 0 0 0 0,0-2-1 0 0,-1 1 1 0 0,-1-1 0 0 0,0-1 0 0 0,4-7 7 0 0,-14 18-13 0 0,-1 0 0 0 0,1 0 0 0 0,-1 0 0 0 0,0 0 0 0 0,0 0 0 0 0,0 0 0 0 0,0-1 1 0 0,-1 1-1 0 0,0-1 0 0 0,0 1 0 0 0,0-1 0 0 0,0 1 0 0 0,-1-1 0 0 0,0 1 0 0 0,0-1 0 0 0,0 0 1 0 0,0 1-1 0 0,-1-1 0 0 0,0 0 0 0 0,0 1 0 0 0,0-1 0 0 0,0 1 0 0 0,-1 0 0 0 0,1-1 0 0 0,-1 1 1 0 0,0 0-1 0 0,-1 0 0 0 0,1 0 0 0 0,-1 0 0 0 0,0 1 0 0 0,0-1 0 0 0,0 1 0 0 0,-2-3 13 0 0,1 2 14 0 0,0-1 0 0 0,0 1-1 0 0,0 0 1 0 0,0 0 0 0 0,-1 0-1 0 0,0 0 1 0 0,1 1 0 0 0,-1 0-1 0 0,0 0 1 0 0,-1 0 0 0 0,1 1-1 0 0,0 0 1 0 0,-1 0 0 0 0,0 0-1 0 0,1 0 1 0 0,-1 1 0 0 0,0 0-1 0 0,0 1 1 0 0,0-1-1 0 0,1 1 1 0 0,-1 0 0 0 0,0 0-1 0 0,0 1 1 0 0,0-1 0 0 0,0 2-1 0 0,1-1 1 0 0,-1 0 0 0 0,0 1-1 0 0,1 0 1 0 0,-1 1 0 0 0,1-1-1 0 0,0 1 1 0 0,0 0 0 0 0,0 0-1 0 0,0 0 1 0 0,0 1 0 0 0,-3 3-14 0 0,4-4 10 0 0,0 1 1 0 0,-1-1 0 0 0,1 1 0 0 0,1 0-1 0 0,-1 1 1 0 0,0-1 0 0 0,1 0 0 0 0,0 1-1 0 0,0 0 1 0 0,1 0 0 0 0,-1 0 0 0 0,1 0-1 0 0,0 0 1 0 0,0 0 0 0 0,1 1 0 0 0,-1-1-1 0 0,1 1 1 0 0,0-1 0 0 0,1 1 0 0 0,0-1-1 0 0,-1 1 1 0 0,2-1 0 0 0,-1 1 0 0 0,1-1-1 0 0,-1 1 1 0 0,2-1 0 0 0,-1 1 0 0 0,1-1-1 0 0,-1 0 1 0 0,1 1 0 0 0,1-1-1 0 0,-1 0 1 0 0,1 0 0 0 0,0-1 0 0 0,0 1-1 0 0,2 2-10 0 0,11 1-4 0 0,0-2 0 0 0,0 1 0 0 0,0-2 0 0 0,1 0 0 0 0,0-1 0 0 0,0-1 0 0 0,0-1 0 0 0,0 0 0 0 0,0-1 0 0 0,1-1 0 0 0,-1 0-1 0 0,0-1 1 0 0,0-1 0 0 0,0-1 0 0 0,0-1 0 0 0,0 0 0 0 0,12-5 4 0 0,9 2-3 0 0,174-40-3340 0 0,-194 37 2450 0 0,0-4-336 0 0</inkml:trace>
  <inkml:trace contextRef="#ctx0" brushRef="#br2" timeOffset="78329.811">16222 18283 6777 0 0,'15'13'4989'0'0,"-19"27"-4297"0"0,1-27-238 0 0,-70 598-130 0 0,67-549-431 0 0,3 0 0 0 0,2 0 0 0 0,3 0 1 0 0,3 0-1 0 0,2 0 0 0 0,16 58 107 0 0,9-66-2134 0 0,-31-54 1228 0 0,1-12-3090 0 0,9-23 2734 0 0</inkml:trace>
  <inkml:trace contextRef="#ctx0" brushRef="#br2" timeOffset="78639.811">15969 18956 6497 0 0,'33'-2'3335'0'0,"18"-5"-2484"0"0,12-1-906 0 0,320-61 240 0 0,-358 63-324 0 0,-21 4 67 0 0,0-1 0 0 0,0 1 0 0 0,0 0 0 0 0,1 0 1 0 0,-1 0-1 0 0,0 1 0 0 0,1 0 0 0 0,-1 0 0 0 0,1 0 0 0 0,0 0 0 0 0,-1 1 1 0 0,1-1-1 0 0,-1 1 0 0 0,1 0 0 0 0,0 1 0 0 0,-1-1 0 0 0,1 1 0 0 0,-1 0 1 0 0,1 0-1 0 0,-1 0 0 0 0,1 1 0 0 0,-1-1 0 0 0,0 1 0 0 0,0 0 0 0 0,0 1 1 0 0,0-1-1 0 0,0 1 0 0 0,0-1 0 0 0,-1 1 0 0 0,1 0 0 0 0,-1 1 0 0 0,0-1 1 0 0,0 0-1 0 0,0 1 0 0 0,0 0 0 0 0,1 3 72 0 0,0 14 39 0 0,-2 1 0 0 0,-1-1 1 0 0,-1 1-1 0 0,0 0 0 0 0,-2 0 0 0 0,-1-1 0 0 0,0 1 0 0 0,-2-1 1 0 0,0 0-1 0 0,-1 0 0 0 0,-5 7-39 0 0,-4-24-2038 0 0,13-6 1303 0 0</inkml:trace>
  <inkml:trace contextRef="#ctx0" brushRef="#br2" timeOffset="78889.811">16671 18971 2785 0 0,'0'9'1632'0'0,"0"-1"-784"0"0,0 0-552 0 0,0 1 288 0 0,0-9-272 0 0,-1 0-160 0 0,-1 0-168 0 0,0 0-408 0 0,1 0-264 0 0,-3 8 520 0 0,1-1-408 0 0,1-4-320 0 0</inkml:trace>
  <inkml:trace contextRef="#ctx0" brushRef="#br2" timeOffset="79119.811">16557 18886 3857 0 0,'-7'42'4912'0'0,"13"28"-3494"0"0,-2-41-992 0 0,42 513-1313 0 0,-38-509-292 0 0,1-30 186 0 0</inkml:trace>
  <inkml:trace contextRef="#ctx0" brushRef="#br2" timeOffset="79289.811">17062 18845 5505 0 0,'9'11'602'0'0,"-1"-1"-1"0"0,-1 1 1 0 0,0 1-1 0 0,0-1 1 0 0,-1 1-1 0 0,-1 1 1 0 0,0-1-1 0 0,0 1 1 0 0,-1-1-1 0 0,0 7-601 0 0,12 216 768 0 0,-17-184-569 0 0,5-30-246 0 0,3-26-42 0 0,12-37-49 0 0,-15 30 153 0 0,33-90-39 0 0,41-75 23 0 0,-22 108-102 0 0,-20-4-5550 0 0,-32 58 4407 0 0</inkml:trace>
  <inkml:trace contextRef="#ctx0" brushRef="#br2" timeOffset="79449.811">17508 19130 5313 0 0,'6'115'6591'0'0,"-6"-114"-6582"0"0,0 0 1 0 0,1 0 0 0 0,-1 0-1 0 0,0 0 1 0 0,0 0-1 0 0,1 0 1 0 0,-1-1-1 0 0,0 1 1 0 0,1 0-1 0 0,-1 0 1 0 0,1 0-1 0 0,-1-1 1 0 0,1 1-1 0 0,-1 0 1 0 0,1 0 0 0 0,0-1-1 0 0,-1 1 1 0 0,1 0-1 0 0,0-1 1 0 0,-1 1-1 0 0,1-1 1 0 0,0 1-1 0 0,0-1 1 0 0,0 0-1 0 0,-1 1 1 0 0,1-1 0 0 0,0 0-1 0 0,0 1 1 0 0,0-1-1 0 0,0 0 1 0 0,0 0-1 0 0,0 0 1 0 0,0 0-1 0 0,0 0 1 0 0,-1 0-1 0 0,1 0 1 0 0,0 0 0 0 0,0 0-1 0 0,0 0 1 0 0,0 0-1 0 0,0-1 1 0 0,0 1-1 0 0,0 0 1 0 0,-1-1-1 0 0,1 1 1 0 0,0-1-1 0 0,0 1 1 0 0,0-1 0 0 0,-1 1-1 0 0,1-1 1 0 0,0 1-1 0 0,-1-1 1 0 0,1 0-1 0 0,0 1 1 0 0,-1-1-1 0 0,1 0 1 0 0,-1 0-1 0 0,1 1 1 0 0,-1-1-1 0 0,1 0-9 0 0,36-44 16 0 0,147-396 55 0 0,-186 429 93 0 0,-133 264-440 0 0,74-67-2696 0 0,56-132 1511 0 0,7-33 372 0 0</inkml:trace>
  <inkml:trace contextRef="#ctx0" brushRef="#br2" timeOffset="80209.811">17626 18966 7226 0 0,'10'65'3655'0'0,"9"31"-3687"0"0,52 42-428 0 0,-67-132 426 0 0,-1-1 0 0 0,1-1-1 0 0,0 1 1 0 0,1-1 0 0 0,-1 1 0 0 0,1-1 0 0 0,0-1 0 0 0,0 1-1 0 0,0-1 1 0 0,1 1 0 0 0,-1-2 0 0 0,1 1 0 0 0,-1 0 0 0 0,1-1 0 0 0,0 0-1 0 0,0-1 1 0 0,0 1 0 0 0,0-1 0 0 0,0 0 0 0 0,1-1 0 0 0,-1 0 0 0 0,0 1-1 0 0,5-2 35 0 0,2-4-11 0 0,-1-1 0 0 0,1 0-1 0 0,-1 0 1 0 0,-1-1-1 0 0,1-1 1 0 0,-1 0-1 0 0,-1 0 1 0 0,1-1 0 0 0,-1-1-1 0 0,-1 0 1 0 0,0 0-1 0 0,0-1 1 0 0,-1 0-1 0 0,-1 0 1 0 0,0-1-1 0 0,0 0 1 0 0,-1 0 0 0 0,0-1-1 0 0,-2 1 1 0 0,1-1-1 0 0,2-13 12 0 0,3-1 20 0 0,-1 0-1 0 0,-1-1 0 0 0,-1 0 0 0 0,-2 0 0 0 0,-1-1 0 0 0,-1 0 1 0 0,-1 1-1 0 0,-2-12-19 0 0,0 39 9 0 0,1-1 1 0 0,-1 0 0 0 0,1 0-1 0 0,-1 0 1 0 0,0 0-1 0 0,0 0 1 0 0,0 0 0 0 0,0 0-1 0 0,0 0 1 0 0,0 0 0 0 0,-1 1-1 0 0,1-1 1 0 0,-1 0 0 0 0,1 0-1 0 0,-1 0 1 0 0,0 0-1 0 0,0 1 1 0 0,0-1 0 0 0,1 0-1 0 0,-2 1 1 0 0,1-1 0 0 0,0 1-1 0 0,0-1 1 0 0,0 1-1 0 0,-1-1 1 0 0,1 1 0 0 0,-1 0-1 0 0,1 0 1 0 0,-1-1 0 0 0,0 1-1 0 0,1 1 1 0 0,-1-1 0 0 0,0 0-1 0 0,1 0 1 0 0,-1 0-1 0 0,0 1 1 0 0,0-1 0 0 0,0 1-1 0 0,0 0 1 0 0,0-1 0 0 0,0 1-1 0 0,0 0 1 0 0,0 0-1 0 0,1 0 1 0 0,-1 1 0 0 0,0-1-1 0 0,0 0 1 0 0,0 1 0 0 0,0-1-1 0 0,0 1 1 0 0,0-1 0 0 0,1 1-1 0 0,-1 0 1 0 0,0 0-1 0 0,0 0 1 0 0,1 0 0 0 0,-1 0-1 0 0,1 0 1 0 0,-1 0 0 0 0,1 1-1 0 0,0-1 1 0 0,-1 1-1 0 0,1-1-9 0 0,-156 171 277 0 0,35-42-3377 0 0,119-128 2033 0 0,0-2-421 0 0</inkml:trace>
  <inkml:trace contextRef="#ctx0" brushRef="#br2" timeOffset="81679.811">20849 18413 7546 0 0,'4'17'4318'0'0,"-16"12"-3668"0"0,4-13-207 0 0,-71 148-96 0 0,9-27-375 0 0,42-87-90 0 0,2 1 0 0 0,3 0 0 0 0,2 2-1 0 0,2 1 1 0 0,-2 17 118 0 0,7 14-2823 0 0,14-85 2016 0 0,0 0-262 0 0</inkml:trace>
  <inkml:trace contextRef="#ctx0" brushRef="#br2" timeOffset="81939.811">20501 18746 1576 0 0,'-5'5'360'0'0,"1"-3"-368"0"0,3-2-112 0 0</inkml:trace>
  <inkml:trace contextRef="#ctx0" brushRef="#br2" timeOffset="82099.811">20408 18658 9682 0 0,'-10'8'3833'0'0,"0"0"-2745"0"0,0 2-928 0 0,2 2 184 0 0,-2 0-504 0 0,8-4-168 0 0,0 1-328 0 0,2-9-176 0 0,0 0-288 0 0,0 0-401 0 0,0 0 985 0 0,49 20-696 0 0,-27-24-192 0 0</inkml:trace>
  <inkml:trace contextRef="#ctx0" brushRef="#br2" timeOffset="82259.811">20900 18907 9058 0 0,'-4'17'3921'0'0,"-1"-5"-2577"0"0,-3 1-1176 0 0,0-4 88 0 0,-6-3-632 0 0,2-2-640 0 0,-1-8 744 0 0,-2-2-600 0 0,-2-8-321 0 0</inkml:trace>
  <inkml:trace contextRef="#ctx0" brushRef="#br2" timeOffset="83869.811">21760 18606 5441 0 0,'33'1'3148'0'0,"122"1"-3030"0"0,166-37-2006 0 0,-239-7-1390 0 0,-64 30 2370 0 0</inkml:trace>
  <inkml:trace contextRef="#ctx0" brushRef="#br2" timeOffset="84299.811">21956 18349 6073 0 0,'-76'31'2348'0'0,"21"-10"-2295"0"0,2 2-1 0 0,0 2 1 0 0,1 3-1 0 0,-40 28-52 0 0,-48 63 599 0 0,137-117-596 0 0,1-1 0 0 0,-1 1-1 0 0,1-1 1 0 0,-1 1 0 0 0,1 0 0 0 0,0 0 0 0 0,0 0-1 0 0,0 0 1 0 0,0 1 0 0 0,0-1 0 0 0,1 1 0 0 0,-1-1-1 0 0,1 1 1 0 0,-1-1 0 0 0,1 1 0 0 0,0 0 0 0 0,0 0 0 0 0,0-1-1 0 0,0 1 1 0 0,1 0 0 0 0,-1 0 0 0 0,1 0 0 0 0,0 0-1 0 0,-1 0 1 0 0,1 0 0 0 0,1 0 0 0 0,-1 0 0 0 0,0 0-1 0 0,1 0 1 0 0,0-1 0 0 0,-1 1 0 0 0,1 0 0 0 0,0 0-1 0 0,0 0 1 0 0,1-1 0 0 0,-1 1 0 0 0,1-1 0 0 0,0 2-3 0 0,176 121-39 0 0,-53-24-20 0 0,-123-99 66 0 0,8-16-224 0 0,-20-305 21 0 0,9 267 117 0 0,-1 28-16 0 0,1-1 0 0 0,0 1 0 0 0,2-1 0 0 0,1 1-1 0 0,1-1 1 0 0,1 1 0 0 0,1 0 0 0 0,1 0 0 0 0,2 1 0 0 0,0 0-1 0 0,1 0 1 0 0,5-8 95 0 0,-2 15-418 0 0</inkml:trace>
  <inkml:trace contextRef="#ctx0" brushRef="#br1" timeOffset="-137206.919">23476 13509 1744 0 0,'-15'31'157'0'0,"2"0"-1"0"0,0 2 0 0 0,3-1 0 0 0,0 2 1 0 0,3-1-1 0 0,0 1 0 0 0,2 0 0 0 0,2 0 0 0 0,1 1 1 0 0,2 26-157 0 0,-1-35 63 0 0,-34 820 2483 0 0,-15-51 212 0 0,19-594-2022 0 0,50-414-2206 0 0,-9 0 0 0 0,-11-35 1470 0 0,1 135-22 0 0,-12-305 333 0 0,2 134 212 0 0,15-81-523 0 0,2 289-51 0 0,3-1 0 0 0,3 2 0 0 0,3 0 0 0 0,4 0 0 0 0,3 2 0 0 0,3 0 51 0 0,-11 35-51 0 0,-11 22 50 0 0,2 0 0 0 0,0 0 0 0 0,0 0 0 0 0,2 1 0 0 0,0 0 0 0 0,0 1 0 0 0,2 0 0 0 0,0 0 0 0 0,0 1 0 0 0,1 0-1 0 0,11-9 2 0 0,-2 9 30 0 0,1 0-1 0 0,0 2 0 0 0,1 0 0 0 0,0 1 0 0 0,1 2 0 0 0,0 0 0 0 0,18-3-29 0 0,0-2 21 0 0,119-30-10 0 0,2 8 0 0 0,2 6 0 0 0,101-2-11 0 0,820-103-328 0 0,-392 102 453 0 0,152-2 411 0 0,-310 10-286 0 0,-100-19-146 0 0,-299 29-116 0 0,-1-6 1 0 0,128-38 11 0 0,-226 51 2 0 0,1 1 1 0 0,0 2-1 0 0,0 2 0 0 0,0 2 0 0 0,0 1 1 0 0,0 1-1 0 0,12 4-2 0 0,89 44 15 0 0,-117-37 37 0 0,0 2 1 0 0,-1 0-1 0 0,0 1 1 0 0,-2 1-1 0 0,0 1 0 0 0,0 1 1 0 0,-2 1-1 0 0,-1 0 1 0 0,1 3-53 0 0,10 18 79 0 0,-3 2 1 0 0,-1 1 0 0 0,-2 1-1 0 0,-2 1 1 0 0,-2 1 0 0 0,9 42-80 0 0,-23-80 21 0 0,37 150 385 0 0,-7 2 1 0 0,-7 1 0 0 0,-7 1 0 0 0,-4 86-407 0 0,6 295 460 0 0,8-101-620 0 0,-27-410 106 0 0,42 278-3888 0 0,-32-264 2767 0 0</inkml:trace>
  <inkml:trace contextRef="#ctx0" brushRef="#br1" timeOffset="-136726.919">22725 16138 6081 0 0,'4'12'5157'0'0,"24"-10"-4149"0"0,-20-2-1015 0 0,520-6-255 0 0,160-50 153 0 0,374-54 57 0 0,787-12 519 0 0,-1183 119-221 0 0,673-31-322 0 0,-1195 20-1413 0 0,0-7 0 0 0,-2-5 0 0 0,54-21 1489 0 0,-104 20-1369 0 0</inkml:trace>
  <inkml:trace contextRef="#ctx0" brushRef="#br1" timeOffset="-135586.919">29170 11528 3505 0 0,'-6'-2'1960'0'0,"-3"0"-1080"0"0,1-1-608 0 0,1 3 425 0 0,-1 0-737 0 0,1-2-112 0 0,0 4-89 0 0,1-2-111 0 0,4 0-264 0 0,0 0-112 0 0,1 0-80 0 0,-1 0-56 0 0,0 0 504 0 0,2 0-336 0 0,0 0-17 0 0</inkml:trace>
  <inkml:trace contextRef="#ctx0" brushRef="#br1" timeOffset="-135186.919">29103 11521 1048 0 0,'0'0'902'0'0,"0"0"-193"0"0,0 0-207 0 0,0 0 95 0 0,0 0-14 0 0,-38 1 4437 0 0,-106 55-5019 0 0,99-44 5 0 0,0 2 0 0 0,1 2 0 0 0,0 3 1 0 0,2 1-1 0 0,-25 16-6 0 0,-213 145 89 0 0,-66 98 56 0 0,301-239-299 0 0,3-3-663 0 0,2 0 0 0 0,1 3 0 0 0,2 1 0 0 0,-15 25 817 0 0,36-35-1519 0 0,15-26 314 0 0</inkml:trace>
  <inkml:trace contextRef="#ctx0" brushRef="#br1" timeOffset="-134396.92">27686 12293 5673 0 0,'-37'16'4280'0'0,"-11"14"-2417"0"0,65-25-2927 0 0,-12-3 1015 0 0,-1-1 1 0 0,0-1 0 0 0,0 1 0 0 0,1 0-1 0 0,-1-1 1 0 0,1 0 0 0 0,-1 0-1 0 0,0 0 1 0 0,1-1 0 0 0,-1 0 0 0 0,0 0-1 0 0,1 0 1 0 0,-1 0 0 0 0,0 0 0 0 0,0-1-1 0 0,0 0 1 0 0,0 0 0 0 0,0 0 0 0 0,0 0-1 0 0,-1 0 1 0 0,1-1 0 0 0,-1 0-1 0 0,1 0 1 0 0,-1 0 0 0 0,0 0 0 0 0,0-1 48 0 0,180-261-420 0 0,-181 262 466 0 0,1 1 0 0 0,0 0 0 0 0,-1 0 0 0 0,1 0 0 0 0,0 0 0 0 0,0 0 0 0 0,0 1 0 0 0,0-1 1 0 0,0 1-1 0 0,0 0 0 0 0,0 0 0 0 0,1 0 0 0 0,-1 0 0 0 0,0 1 0 0 0,1-1 0 0 0,-1 1 0 0 0,0 0 0 0 0,1 0 1 0 0,-1 0-1 0 0,1 0 0 0 0,-1 1 0 0 0,0-1 0 0 0,1 1 0 0 0,-1 0 0 0 0,0 0 0 0 0,0 0 0 0 0,0 0 1 0 0,1 1-1 0 0,-1-1 0 0 0,-1 1 0 0 0,1 0 0 0 0,1 0-46 0 0,81 75 457 0 0,1 61-544 0 0,-75-113 58 0 0,-9-23 27 0 0,0 0 0 0 0,0 0 0 0 0,0 0 0 0 0,0 0 0 0 0,-1 0 0 0 0,1 0 0 0 0,-1 0 0 0 0,1 1 0 0 0,-1-1 0 0 0,0 1 0 0 0,0-1-1 0 0,0 0 1 0 0,0 1 0 0 0,-1 0 0 0 0,1-1 0 0 0,-1 1 0 0 0,1-1 0 0 0,-1 1 0 0 0,0 0 0 0 0,0-1 0 0 0,0 1 0 0 0,0 0 0 0 0,-1-1-1 0 0,1 1 1 0 0,-1 0 0 0 0,1-1 0 0 0,-1 1 0 0 0,0-1 0 0 0,0 1 0 0 0,0-1 0 0 0,0 1 0 0 0,-1-1 0 0 0,1 0 0 0 0,-1 0 0 0 0,1 0 0 0 0,-1 0-1 0 0,0 0 1 0 0,0 0 0 0 0,0 0 0 0 0,0 0 0 0 0,0-1 0 0 0,0 1 0 0 0,0-1 0 0 0,-1 1 0 0 0,1-1 0 0 0,0 0 0 0 0,-1 0 2 0 0,-30 5-43 0 0,0-2 0 0 0,-1-1 0 0 0,1-1 0 0 0,-1-2 0 0 0,1-2 0 0 0,-1-1 0 0 0,1-1 0 0 0,0-2 0 0 0,-13-4 43 0 0,-6-4-2658 0 0,47 10 1516 0 0</inkml:trace>
  <inkml:trace contextRef="#ctx0" brushRef="#br1" timeOffset="-132416.919">26929 12080 5809 0 0,'-102'-34'5705'0'0,"95"31"-5699"0"0,-1-1 1 0 0,1 0-1 0 0,0 0 1 0 0,0-1 0 0 0,0 1-1 0 0,0-1 1 0 0,1-1-1 0 0,0 0 1 0 0,0 0-1 0 0,1 0 1 0 0,-1 0-1 0 0,1-1 1 0 0,1 0 0 0 0,-1 0-1 0 0,1 0 1 0 0,1 0-1 0 0,-1-1 1 0 0,1 0-7 0 0,-95-382-963 0 0,73 280 944 0 0,-6 1 0 0 0,-4 2 0 0 0,-5 2 0 0 0,-4 1 0 0 0,-5 3 0 0 0,-4 1 0 0 0,-4 3 0 0 0,-10-4 19 0 0,38 60 190 0 0,-2 1 0 0 0,-2 2 0 0 0,-2 1 0 0 0,-1 2 0 0 0,-2 1 0 0 0,-11-6-190 0 0,-201-139 192 0 0,206 134-1187 0 0,44 44 998 0 0,0 1-1 0 0,-1 0 0 0 0,1 0 0 0 0,-1-1 1 0 0,1 1-1 0 0,-1 0 0 0 0,1 0 0 0 0,0 0 1 0 0,-1-1-1 0 0,1 1 0 0 0,-1 0 0 0 0,1 0 0 0 0,-1 0 1 0 0,1 0-1 0 0,-1 0 0 0 0,1 0 0 0 0,-1 0 1 0 0,1 0-1 0 0,-1 0 0 0 0,1 0 0 0 0,0 0 1 0 0,-1 1-1 0 0,1-1 0 0 0,-1 0 0 0 0,1 0 1 0 0,-1 0-1 0 0,1 0 0 0 0,0 1 0 0 0,-1-1 1 0 0,1 0-1 0 0,-1 1 0 0 0,1-1 0 0 0,0 0 1 0 0,-1 0-1 0 0,1 1 0 0 0,0-1 0 0 0,-1 1 1 0 0,1-1-1 0 0,0 0 0 0 0,0 1 0 0 0,0-1 1 0 0,-1 1-1 0 0,1-1 0 0 0,0 1 0 0 0,0-1 1 0 0,0 0-1 0 0,0 1 0 0 0,0-1 0 0 0,0 1 0 0 0,-1-1 1 0 0,1 1-1 0 0,0-1 0 0 0,1 1 0 0 0,-1-1 1 0 0,0 1-1 0 0,0-1 0 0 0,0 1 0 0 0,0-1 1 0 0,0 0-1 0 0,0 1 0 0 0,0-1 0 0 0,1 1 1 0 0,-1-1-1 0 0,0 1 0 0 0,0-1 0 0 0,1 1-2 0 0,-24 379 310 0 0,22-325-226 0 0,10-101-81 0 0,-2-1 1 0 0,-2 0-1 0 0,-2 0 1 0 0,-2 0-1 0 0,-4-28-3 0 0,2-7-1 0 0,-2-71 53 0 0,-1 67 468 0 0,4 0-1 0 0,4 0 1 0 0,13-71-520 0 0,-17 155 4 0 0,1 1 0 0 0,0 0 1 0 0,0 0-1 0 0,0 0 0 0 0,0 0 0 0 0,0 0 1 0 0,-1 0-1 0 0,2 0 0 0 0,-1 0 0 0 0,0 0 1 0 0,0 1-1 0 0,0-1 0 0 0,0 0 0 0 0,0 1 1 0 0,1-1-1 0 0,-1 1 0 0 0,0-1 0 0 0,1 1 1 0 0,-1 0-1 0 0,0-1 0 0 0,1 1 0 0 0,-1 0 1 0 0,0 0-1 0 0,1 0 0 0 0,-1 0 0 0 0,0 0 1 0 0,1 0-1 0 0,-1 0 0 0 0,0 1 0 0 0,1-1 1 0 0,-1 0-1 0 0,0 1 0 0 0,1-1 1 0 0,-1 1-1 0 0,0 0 0 0 0,0-1 0 0 0,0 1 1 0 0,1 0-1 0 0,-1-1 0 0 0,0 1 0 0 0,0 0 1 0 0,0 0-1 0 0,0 0 0 0 0,0 0 0 0 0,-1 0 1 0 0,1 0-1 0 0,0 1 0 0 0,0-1 0 0 0,0 1-4 0 0,3 1 21 0 0,83 83-114 0 0,58 69-1283 0 0,-17-62-4407 0 0,-107-85 4200 0 0</inkml:trace>
  <inkml:trace contextRef="#ctx0" brushRef="#br1" timeOffset="-131706.919">22502 9267 6385 0 0,'-159'63'3433'0'0,"158"-63"-3427"0"0,0 1-1 0 0,0-1 1 0 0,0 0-1 0 0,0 1 1 0 0,-1-1 0 0 0,1 1-1 0 0,0-1 1 0 0,0 1-1 0 0,0 0 1 0 0,0-1-1 0 0,0 1 1 0 0,0 0 0 0 0,0 0-1 0 0,1 0 1 0 0,-1 0-1 0 0,0 0 1 0 0,0-1-1 0 0,1 1 1 0 0,-1 1 0 0 0,0-1-1 0 0,1 0 1 0 0,-1 0-1 0 0,1 0 1 0 0,0 0-1 0 0,-1 0 1 0 0,1 0 0 0 0,0 1-1 0 0,0-1 1 0 0,-1 0-1 0 0,1 0 1 0 0,0 0 0 0 0,0 1-1 0 0,0-1 1 0 0,1 0-1 0 0,-1 0 1 0 0,0 0-1 0 0,0 1 1 0 0,1-1 0 0 0,-1 0-1 0 0,0 0 1 0 0,1 0-1 0 0,-1 0 1 0 0,1 0-1 0 0,0 0 1 0 0,-1 0 0 0 0,1 0-1 0 0,0 0 1 0 0,0 0-1 0 0,-1 0 1 0 0,1 0-1 0 0,0 0 1 0 0,0-1 0 0 0,0 1-1 0 0,0 0 1 0 0,0 0-6 0 0,64 21 156 0 0,-35-25-117 0 0,0-1 0 0 0,-1-2 1 0 0,1-1-1 0 0,-1-2 0 0 0,-1 0 1 0 0,0-2-1 0 0,0-1 0 0 0,-1-1 0 0 0,0-2 1 0 0,-1 0-1 0 0,-1-2 0 0 0,-1-1 1 0 0,14-12-40 0 0,-20 16 41 0 0,0-1 1 0 0,0-1 0 0 0,-2 0 0 0 0,0-1 0 0 0,0-1-1 0 0,-2-1 1 0 0,0 0 0 0 0,-2 0 0 0 0,0-1 0 0 0,6-15-42 0 0,-13 25 25 0 0,-1-1 0 0 0,0 1 0 0 0,0-1 0 0 0,-1 0 0 0 0,0 0 0 0 0,-1 0 0 0 0,-1 0 1 0 0,0 0-1 0 0,0-1 0 0 0,-1 1 0 0 0,0 0 0 0 0,-1-1 0 0 0,0 1 0 0 0,-1 0 1 0 0,0 0-1 0 0,-1 0 0 0 0,0 0 0 0 0,-1 1 0 0 0,0-1 0 0 0,-1 1 0 0 0,0 0 0 0 0,-6-9-24 0 0,3 10-7 0 0,0-1 1 0 0,0 1 0 0 0,-1 0 0 0 0,0 1-1 0 0,-1 0 1 0 0,0 1 0 0 0,0-1 0 0 0,-1 2-1 0 0,0 0 1 0 0,0 0 0 0 0,0 1 0 0 0,-1 0-1 0 0,0 1 1 0 0,1 1 0 0 0,-2-1 0 0 0,1 2-1 0 0,0 0 1 0 0,0 0 0 0 0,-1 1 0 0 0,1 1-1 0 0,-1 0 1 0 0,1 1 0 0 0,-1 0 0 0 0,1 1-1 0 0,0 0 1 0 0,0 1 0 0 0,0 0 0 0 0,0 1-1 0 0,0 0 1 0 0,1 1 0 0 0,-10 6 5 0 0,-2 1 57 0 0,1 1 0 0 0,1 1 0 0 0,0 1 0 0 0,1 1 0 0 0,0 1 0 0 0,1 1 0 0 0,1 0 0 0 0,1 1 0 0 0,1 1 0 0 0,1 1 0 0 0,0 0 0 0 0,2 1 0 0 0,0 1 0 0 0,1 0 0 0 0,2 0 0 0 0,-5 17-57 0 0,3-2 54 0 0,1 0-1 0 0,2 1 1 0 0,2 0 0 0 0,2 0 0 0 0,1 1-1 0 0,2 0 1 0 0,2 8-54 0 0,9 105 29 0 0,6-1 1 0 0,29 118-30 0 0,28 28-70 0 0,-78-190-4009 0 0,3-92 2995 0 0</inkml:trace>
  <inkml:trace contextRef="#ctx0" brushRef="#br1" timeOffset="-129866.919">22753 7967 5473 0 0,'119'-73'2873'0'0,"-83"61"-3093"0"0,1 2-1 0 0,0 1 1 0 0,1 2 0 0 0,0 1-1 0 0,0 3 1 0 0,15 0 220 0 0,53-6-1855 0 0,-71 5 1007 0 0</inkml:trace>
  <inkml:trace contextRef="#ctx0" brushRef="#br1" timeOffset="-128046.919">23887 7365 6825 0 0,'-27'27'2833'0'0,"-25"47"-1906"0"0,43-42-904 0 0,2 1 1 0 0,1 1-1 0 0,1-1 1 0 0,2 1-1 0 0,2-1 1 0 0,1 1-1 0 0,2 0 1 0 0,1-1-1 0 0,1 1 1 0 0,2 2-24 0 0,-4 111-1141 0 0,-23-101 107 0 0,12-33 565 0 0,6-12-3619 0 0,3-1 3329 0 0</inkml:trace>
  <inkml:trace contextRef="#ctx0" brushRef="#br1" timeOffset="-127736.919">23733 7872 2152 0 0,'-3'-2'180'0'0,"1"0"-1"0"0,0 1 0 0 0,0-1 1 0 0,0 0-1 0 0,0 0 0 0 0,0 0 1 0 0,0 0-1 0 0,0 0 0 0 0,0 0 1 0 0,1-1-1 0 0,0 1 0 0 0,-1-1 1 0 0,1 1-1 0 0,0-1 0 0 0,0 1 1 0 0,0-1-1 0 0,0 0 0 0 0,1 1 1 0 0,-1-1-1 0 0,1 0 0 0 0,0 0 1 0 0,-1 1-1 0 0,1-1 0 0 0,0 0 0 0 0,1 0 1 0 0,-1 0-1 0 0,0 1 0 0 0,1-1 1 0 0,0 0-1 0 0,0 1 0 0 0,-1-1 1 0 0,1 0-1 0 0,1 1 0 0 0,-1-1 1 0 0,0 1-1 0 0,1-1 0 0 0,-1 1 1 0 0,1 0-1 0 0,0-1-179 0 0,257-218 396 0 0,-90 76-181 0 0,-167 142-215 0 0,0 1-1 0 0,0-1 1 0 0,0 1 0 0 0,0-1 0 0 0,1 1-1 0 0,-1 0 1 0 0,1 0 0 0 0,0 0 0 0 0,-1 1-1 0 0,1-1 1 0 0,0 1 0 0 0,0-1 0 0 0,0 1-1 0 0,0 0 1 0 0,1 0 0 0 0,-1 0 0 0 0,0 0-1 0 0,0 1 1 0 0,0 0 0 0 0,1-1 0 0 0,-1 1-1 0 0,0 0 1 0 0,0 0 0 0 0,1 1 0 0 0,-1-1-1 0 0,0 1 1 0 0,0 0 0 0 0,1 0 0 0 0,-1 0-1 0 0,0 0 1 0 0,0 0 0 0 0,0 0 0 0 0,0 1-1 0 0,-1 0 1 0 0,1-1 0 0 0,0 1 0 0 0,-1 0-1 0 0,2 1 1 0 0,46 28-3516 0 0,-45-25 2446 0 0</inkml:trace>
  <inkml:trace contextRef="#ctx0" brushRef="#br1" timeOffset="-127506.919">24001 7630 7554 0 0,'-31'-1'4127'0'0,"19"34"-3345"0"0,16-19-773 0 0,1 0 0 0 0,1 0 0 0 0,0 0 0 0 0,1-1 0 0 0,1 0 0 0 0,0 0 0 0 0,0-1 0 0 0,2 0 0 0 0,-1 0 0 0 0,1-1 0 0 0,1-1 0 0 0,2 2-9 0 0,7 7-56 0 0,1-1 1 0 0,1 0-1 0 0,0-2 1 0 0,1-1-1 0 0,1-1 0 0 0,22 10 56 0 0,92 24-4259 0 0,-90-41 1409 0 0,-33-5 1691 0 0</inkml:trace>
  <inkml:trace contextRef="#ctx0" brushRef="#br1" timeOffset="-127226.919">24808 7127 7834 0 0,'-29'18'4328'0'0,"-3"3"-4015"0"0,20-8-240 0 0,0 0-1 0 0,2 1 1 0 0,-1 1 0 0 0,2 0 0 0 0,0 0 0 0 0,1 1 0 0 0,0 0 0 0 0,1 0 0 0 0,1 1-1 0 0,-3 13-72 0 0,5-19 12 0 0,-66 246 63 0 0,50 27-397 0 0,41-56-1151 0 0,45-8-3411 0 0,-52-193 3746 0 0</inkml:trace>
  <inkml:trace contextRef="#ctx0" brushRef="#br1" timeOffset="-126566.92">24893 7779 5377 0 0,'-18'-26'2654'0'0,"16"24"-2603"0"0,0 1 0 0 0,0 0 0 0 0,0-1 0 0 0,0 1 1 0 0,0-1-1 0 0,1 1 0 0 0,-1-1 0 0 0,0 0 0 0 0,1 0 0 0 0,0 0 0 0 0,-1 0 1 0 0,1 0-1 0 0,0 0 0 0 0,0 0 0 0 0,0 0 0 0 0,0-1 0 0 0,0 1 0 0 0,1 0 1 0 0,-1 0-1 0 0,1-1 0 0 0,0 1 0 0 0,-1-1 0 0 0,1 1 0 0 0,0 0 0 0 0,0-1 0 0 0,0 1 1 0 0,1 0-1 0 0,-1-1 0 0 0,1 1 0 0 0,-1 0 0 0 0,1-1 0 0 0,0 1 0 0 0,0 0 1 0 0,0 0-1 0 0,0 0 0 0 0,0 0 0 0 0,0 0 0 0 0,1-1-51 0 0,10-3 0 0 0,1 1 1 0 0,-1 0-1 0 0,1 1 0 0 0,0 0 1 0 0,0 1-1 0 0,1 1 0 0 0,-1 0 1 0 0,0 1-1 0 0,1 0 0 0 0,-1 1 1 0 0,1 1-1 0 0,-1 0 0 0 0,1 1 1 0 0,-1 0-1 0 0,0 1 0 0 0,4 1 0 0 0,77 53-8 0 0,-92-55 18 0 0,0-1-1 0 0,0 1 1 0 0,-1 0 0 0 0,1 0-1 0 0,0 0 1 0 0,-1 0 0 0 0,0 1-1 0 0,1-1 1 0 0,-1 0 0 0 0,0 0-1 0 0,0 1 1 0 0,0-1 0 0 0,0 1-1 0 0,-1-1 1 0 0,1 1 0 0 0,-1-1-1 0 0,0 1 1 0 0,1 0 0 0 0,-1-1-1 0 0,0 1 1 0 0,0-1-1 0 0,-1 1 1 0 0,1-1 0 0 0,0 1-1 0 0,-1 0 1 0 0,0-1 0 0 0,0 1-1 0 0,1-1 1 0 0,-1 0 0 0 0,-1 1-1 0 0,1-1 1 0 0,0 0 0 0 0,0 0-1 0 0,-1 0 1 0 0,0 1 0 0 0,1-2-1 0 0,-1 1 1 0 0,0 0 0 0 0,-1 1-10 0 0,-16 13 110 0 0,-1-1 1 0 0,-1 0-1 0 0,0-2 0 0 0,-1 0 1 0 0,0-1-1 0 0,-1-2 1 0 0,-14 5-111 0 0,-57 30 191 0 0,89-42-186 0 0,5-3-10 0 0,0 0 0 0 0,0 0 0 0 0,1 0 1 0 0,-1 1-1 0 0,0-1 0 0 0,0 0 0 0 0,1 0 0 0 0,-1 1 1 0 0,0-1-1 0 0,0 0 0 0 0,1 0 0 0 0,-1 1 1 0 0,0-1-1 0 0,0 0 0 0 0,0 1 0 0 0,0-1 0 0 0,0 0 1 0 0,0 1-1 0 0,0-1 0 0 0,1 0 0 0 0,-1 1 0 0 0,0-1 1 0 0,0 0-1 0 0,0 1 0 0 0,0-1 0 0 0,0 0 1 0 0,0 1-1 0 0,-1-1 0 0 0,1 0 0 0 0,0 1 0 0 0,0-1 1 0 0,0 0-1 0 0,0 1 0 0 0,0-1 0 0 0,0 0 0 0 0,-1 1 1 0 0,1-1-1 0 0,0 0 0 0 0,0 1 0 0 0,0-1 1 0 0,-1 0-1 0 0,1 0 0 0 0,0 1 0 0 0,0-1 0 0 0,-1 0 1 0 0,1 0-1 0 0,0 0 0 0 0,-1 1 0 0 0,1-1 1 0 0,0 0-1 0 0,-1 0 0 0 0,1 0 5 0 0,25 13 22 0 0,198 149-52 0 0,-221-161 56 0 0,1 0 0 0 0,-1 1 0 0 0,0-1 1 0 0,1 1-1 0 0,-1-1 0 0 0,0 1 0 0 0,0 0 1 0 0,0 0-1 0 0,0 0 0 0 0,0 0 0 0 0,-1 0 1 0 0,1 0-1 0 0,0 1 0 0 0,-1-1 0 0 0,0 0 1 0 0,0 1-1 0 0,1-1 0 0 0,-1 1 0 0 0,-1 0 1 0 0,1-1-1 0 0,0 1 0 0 0,-1 0 0 0 0,1-1 1 0 0,-1 1-1 0 0,0 0 0 0 0,0 0 0 0 0,0-1 1 0 0,0 1-1 0 0,0 0 0 0 0,-1 0 0 0 0,1-1 1 0 0,-1 1-1 0 0,0 0 0 0 0,0-1 0 0 0,0 1 1 0 0,0-1-1 0 0,0 1 0 0 0,0-1 0 0 0,-1 1 1 0 0,1-1-1 0 0,-1 0 0 0 0,0 0 0 0 0,0 0 0 0 0,0 0 1 0 0,0 0-1 0 0,0 0 0 0 0,0 0 0 0 0,0-1 1 0 0,0 1-1 0 0,-2 0-26 0 0,-16 7-14 0 0,1-1 0 0 0,-2-1 0 0 0,1 0 0 0 0,-1-2 0 0 0,0 0 0 0 0,0-1-1 0 0,0-2 1 0 0,-1 0 0 0 0,0-1 14 0 0,-8 7-1964 0 0,21-3 1053 0 0</inkml:trace>
  <inkml:trace contextRef="#ctx0" brushRef="#br2" timeOffset="3.647">18516 18570 624 0 0,'2'-4'236'0'0,"0"0"1"0"0,0 0-1 0 0,0-1 0 0 0,0 1 0 0 0,1 1 0 0 0,0-1 1 0 0,0 0-1 0 0,0 1 0 0 0,0-1 0 0 0,0 1 0 0 0,1 0 1 0 0,-1 0-1 0 0,1 0 0 0 0,0 1 0 0 0,0-1 0 0 0,0 1 1 0 0,0 0-1 0 0,0 0 0 0 0,0 0 0 0 0,1 1 0 0 0,-1-1 1 0 0,1 1-1 0 0,-1 0 0 0 0,1 1 0 0 0,-1-1 0 0 0,2 1-236 0 0,69-4 3267 0 0,-26 3-3332 0 0,43-34 242 0 0,-86 33-172 0 0,0-1 1 0 0,0 1 0 0 0,0 1-1 0 0,1-1 1 0 0,-1 1 0 0 0,1 0-1 0 0,-1 1 1 0 0,1-1 0 0 0,-1 1-1 0 0,1 0 1 0 0,-1 1 0 0 0,1 0-1 0 0,-1 0 1 0 0,1 0 0 0 0,-1 1-1 0 0,0 0 1 0 0,0 0 0 0 0,0 1-1 0 0,0-1 1 0 0,0 1 0 0 0,0 1-1 0 0,-1-1 1 0 0,1 1 0 0 0,-1 0-1 0 0,0 0 1 0 0,0 0 0 0 0,-1 1 0 0 0,1 0-1 0 0,-1 0 1 0 0,0 0 0 0 0,0 1-6 0 0,0 23-64 0 0,-1-1 1 0 0,-1 1-1 0 0,-2-1 1 0 0,-1 1 0 0 0,-1 0-1 0 0,-2-1 1 0 0,-1 1-1 0 0,-1-1 1 0 0,-1-1 0 0 0,-1 1-1 0 0,-2-1 1 0 0,-1 0 0 0 0,-1-1-1 0 0,-1-1 1 0 0,-1 0-1 0 0,-1-1 1 0 0,-1 0 0 0 0,-2-1-1 0 0,0-1 64 0 0,-3 7-69 0 0,0-1 1 0 0,-2 0-1 0 0,-1-2 0 0 0,-1-1 0 0 0,-1-1 0 0 0,-2-2 0 0 0,0 0 1 0 0,-26 14 67 0 0,-1-13 979 0 0,64-35-619 0 0,208-86 1145 0 0,-175 90-1126 0 0,1 2 0 0 0,0 1 0 0 0,-1 2 0 0 0,1 2 0 0 0,23 4-378 0 0,5-3-1208 0 0,-35 2-1598 0 0,-26-4 1895 0 0</inkml:trace>
  <inkml:trace contextRef="#ctx0" brushRef="#br2" timeOffset="3.647">19439 18570 7202 0 0,'10'32'4215'0'0,"-15"32"-3457"0"0,2-28-396 0 0,1-7-344 0 0,1 1 0 0 0,2-1 0 0 0,1 0-1 0 0,1 0 1 0 0,1 0 0 0 0,2 0 0 0 0,1-1-1 0 0,1 0 1 0 0,2 0 0 0 0,10 21-18 0 0,-20-47 0 0 0,1 0 0 0 0,-1 0 0 0 0,1 0 0 0 0,0 0 0 0 0,0 0 0 0 0,-1 0 0 0 0,2 0 0 0 0,-1-1 0 0 0,0 1 0 0 0,0 0 0 0 0,0-1 0 0 0,1 1 0 0 0,-1-1 0 0 0,1 1 0 0 0,-1-1 0 0 0,1 1 0 0 0,0-1 0 0 0,-1 0 0 0 0,1 0 0 0 0,0 0 0 0 0,0 0 0 0 0,0 0 0 0 0,0 0 0 0 0,0-1 0 0 0,0 1 0 0 0,0-1 0 0 0,0 1 0 0 0,0-1 0 0 0,0 0 0 0 0,0 0 0 0 0,0 0 0 0 0,1 0 0 0 0,-1 0 0 0 0,0 0 0 0 0,0 0 0 0 0,0-1 0 0 0,0 1 0 0 0,0-1 0 0 0,0 0 0 0 0,0 1 0 0 0,0-1 0 0 0,0 0 0 0 0,0 0 0 0 0,-1 0 0 0 0,1 0 0 0 0,0-1 0 0 0,-1 1 0 0 0,1 0 0 0 0,0-1 0 0 0,-1 1 0 0 0,0-1 0 0 0,1 0 0 0 0,-1 1 0 0 0,1-3 0 0 0,10-20 7 0 0,-1-1 1 0 0,-2-1-1 0 0,0 0 0 0 0,-2 0 1 0 0,-1 0-1 0 0,-1-1 0 0 0,-1 0 1 0 0,-1 0-1 0 0,-2 0 1 0 0,-1 0-1 0 0,-1-15-7 0 0,1 23 13 0 0,0 0 0 0 0,-1 0 1 0 0,-1 0-1 0 0,-1 0 0 0 0,0 0 0 0 0,-1 0 0 0 0,-2 1 0 0 0,0-1 0 0 0,0 1 1 0 0,-2 1-1 0 0,0 0 0 0 0,-1 0 0 0 0,-1 0 0 0 0,-10-12-13 0 0,17 26-8 0 0,-1 1 0 0 0,0 0-1 0 0,1 0 1 0 0,-1 1 0 0 0,0-1-1 0 0,0 1 1 0 0,0 0 0 0 0,0 0-1 0 0,0 0 1 0 0,0 1 0 0 0,0-1 0 0 0,0 1-1 0 0,0 0 1 0 0,0 0 0 0 0,0 0-1 0 0,0 1 1 0 0,0-1 0 0 0,0 1 0 0 0,0 0-1 0 0,0 0 1 0 0,0 0 0 0 0,0 1-1 0 0,0 0 1 0 0,1-1 0 0 0,-1 1 0 0 0,1 1-1 0 0,-1-1 1 0 0,1 0 0 0 0,0 1-1 0 0,0 0 1 0 0,0-1 0 0 0,0 1-1 0 0,0 0 1 0 0,1 1 0 0 0,-1-1 0 0 0,1 0-1 0 0,0 1 1 0 0,0-1 0 0 0,0 1-1 0 0,0 0 1 0 0,1 0 0 0 0,0 0 0 0 0,-1 0-1 0 0,1-1 1 0 0,1 2 0 0 0,-1 2 8 0 0,-5 12-180 0 0,1-8-244 0 0,1 1 0 0 0,1 1 0 0 0,0-1 0 0 0,1 1 0 0 0,0-1 0 0 0,0 1 0 0 0,2-1 0 0 0,-1 1 0 0 0,2 0 0 0 0,1 12 424 0 0,9 4-1346 0 0</inkml:trace>
  <inkml:trace contextRef="#ctx0" brushRef="#br2" timeOffset="3.647">691 17252 5809 0 0,'-63'24'3833'0'0,"57"-20"-3778"0"0,1 0 1 0 0,-1 1 0 0 0,1-1-1 0 0,0 1 1 0 0,1 0 0 0 0,-1 1-1 0 0,1-1 1 0 0,0 1 0 0 0,0 0 0 0 0,1-1-1 0 0,-1 2 1 0 0,1-1 0 0 0,1 0-1 0 0,-1 1 1 0 0,1-1 0 0 0,0 1 0 0 0,1 0-1 0 0,0 0 1 0 0,0-1 0 0 0,0 8-56 0 0,-20 505 1769 0 0,-31-78-1299 0 0,46-395-482 0 0,-8 67-163 0 0,5 1 0 0 0,4 63 175 0 0,41-6-2261 0 0,-37-170 2166 0 0,1 0 1 0 0,0 0-1 0 0,0 0 1 0 0,0 0-1 0 0,0 0 1 0 0,1 0-1 0 0,-1 0 1 0 0,0 0-1 0 0,0 0 1 0 0,0 0-1 0 0,1 0 1 0 0,-1 0 0 0 0,1-1-1 0 0,-1 1 1 0 0,1 0-1 0 0,-1 0 1 0 0,1 0-1 0 0,-1 0 1 0 0,1-1-1 0 0,0 1 1 0 0,-1 0-1 0 0,1 0 1 0 0,0-1-1 0 0,0 1 1 0 0,-1-1-1 0 0,1 1 1 0 0,0-1 0 0 0,0 1-1 0 0,0-1 1 0 0,0 1-1 0 0,0-1 1 0 0,0 0-1 0 0,0 1 1 0 0,0-1-1 0 0,0 0 1 0 0,0 0-1 0 0,0 0 1 0 0,0 0-1 0 0,0 0 1 0 0,0 0-1 0 0,0 0 1 0 0,0 0 0 0 0,0 0-1 0 0,0 0 1 0 0,-1-1-1 0 0,1 1 1 0 0,0 0-1 0 0,0-1 1 0 0,0 1-1 0 0,0 0 1 0 0,0-1-1 0 0,0 1 1 0 0,0-1-1 0 0,0 0 95 0 0,7-17-1413 0 0</inkml:trace>
  <inkml:trace contextRef="#ctx0" brushRef="#br2" timeOffset="3.647">543 17759 4529 0 0,'-27'-48'5066'0'0,"26"47"-5013"0"0,1-1-1 0 0,0 1 0 0 0,0 0 0 0 0,0 0 1 0 0,0 0-1 0 0,0 0 0 0 0,0 0 1 0 0,1-1-1 0 0,-1 1 0 0 0,0 0 0 0 0,0 0 1 0 0,1 0-1 0 0,-1 0 0 0 0,1 0 0 0 0,-1 0 1 0 0,1 0-1 0 0,-1 0 0 0 0,1 0 1 0 0,0 0-1 0 0,0 0 0 0 0,-1 0 0 0 0,1 0 1 0 0,0 1-1 0 0,0-1 0 0 0,0 0 1 0 0,0 1-1 0 0,0-1 0 0 0,0 0 0 0 0,0 1 1 0 0,0-1-1 0 0,0 1 0 0 0,0-1 0 0 0,0 1 1 0 0,0 0-1 0 0,0 0 0 0 0,0-1 1 0 0,1 1-1 0 0,-1 0 0 0 0,0 0 0 0 0,0 0 1 0 0,0 0-53 0 0,5-2 77 0 0,117-30 166 0 0,-108 30-233 0 0,0 2 1 0 0,1 0 0 0 0,-1 0 0 0 0,0 2-1 0 0,0 0 1 0 0,0 0 0 0 0,-1 2 0 0 0,1 0 0 0 0,-1 0-1 0 0,0 1 1 0 0,0 1 0 0 0,9 5-11 0 0,4 3 18 0 0,-23-14-13 0 0,0 0 0 0 0,0 1 0 0 0,0 0 0 0 0,0 0 0 0 0,1 1 0 0 0,-2-1 0 0 0,1 1 0 0 0,0-1-1 0 0,0 1 1 0 0,0 0 0 0 0,-1 1 0 0 0,1-1 0 0 0,-1 1 0 0 0,0 0 0 0 0,0-1 0 0 0,0 1 0 0 0,0 1 0 0 0,0-1 0 0 0,-1 0 0 0 0,1 1 0 0 0,-1-1 0 0 0,0 1 0 0 0,0 0 0 0 0,0-1 0 0 0,0 1 0 0 0,-1 0 0 0 0,0 0 0 0 0,0 0 0 0 0,0 1 0 0 0,0-1 0 0 0,0 0 0 0 0,-1 0 0 0 0,0 0 0 0 0,0 1 0 0 0,0-1 0 0 0,0 0-1 0 0,-1 0 1 0 0,0 0 0 0 0,0 1 0 0 0,0-1 0 0 0,-1 3-5 0 0,-15 16 43 0 0,0-1 0 0 0,-1 0 0 0 0,-2-1 0 0 0,0-1 0 0 0,-1-1 0 0 0,-17 12-43 0 0,-73 73 94 0 0,8 3-139 0 0,88-116-4129 0 0,16-28 2549 0 0,-1 36 1608 0 0,13-45-1945 0 0,-5 23 625 0 0</inkml:trace>
  <inkml:trace contextRef="#ctx0" brushRef="#br2" timeOffset="3.647">1398 17967 6633 0 0,'-5'-3'133'0'0,"0"0"1"0"0,0 0-1 0 0,0-1 0 0 0,1 1 0 0 0,-1-1 0 0 0,1 0 0 0 0,0 0 0 0 0,0 0 0 0 0,0-1 0 0 0,0 0 0 0 0,1 1 0 0 0,0-1 0 0 0,0 0 0 0 0,0-1 0 0 0,1 1 1 0 0,0 0-1 0 0,0-1 0 0 0,0 1 0 0 0,0-1 0 0 0,1 0 0 0 0,0 1 0 0 0,0-1 0 0 0,1 0 0 0 0,0 0 0 0 0,0 0 0 0 0,0 0 0 0 0,0 1 0 0 0,2-7-133 0 0,0 0-34 0 0,1 0 0 0 0,0 0 0 0 0,0 0-1 0 0,1 0 1 0 0,1 1 0 0 0,0 0 0 0 0,1 0-1 0 0,0 0 1 0 0,0 0 0 0 0,1 1 0 0 0,1 0-1 0 0,0 0 1 0 0,4-3 34 0 0,-8 9-3 0 0,1 0 0 0 0,0 1 1 0 0,0 0-1 0 0,0 0 0 0 0,1 0 0 0 0,-1 0 0 0 0,1 1 0 0 0,-1 0 0 0 0,1 0 0 0 0,0 1 1 0 0,0-1-1 0 0,0 1 0 0 0,0 0 0 0 0,0 1 0 0 0,0 0 0 0 0,0 0 0 0 0,0 0 1 0 0,0 0-1 0 0,-1 1 0 0 0,1 0 0 0 0,0 1 0 0 0,0-1 0 0 0,0 1 0 0 0,1 0 3 0 0,129 71 33 0 0,-133-70-23 0 0,0 1-1 0 0,1-1 1 0 0,-1-1 0 0 0,1 1-1 0 0,-1 0 1 0 0,1-1 0 0 0,0 0-1 0 0,0 0 1 0 0,0 0-1 0 0,0 0 1 0 0,0-1 0 0 0,0 0-1 0 0,1 1 1 0 0,-1-2 0 0 0,0 1-1 0 0,1 0 1 0 0,-1-1-1 0 0,1 0 1 0 0,-1 0 0 0 0,1 0-1 0 0,-1 0 1 0 0,0-1 0 0 0,1 0-1 0 0,-1 0 1 0 0,0 0 0 0 0,1 0-1 0 0,-1-1 1 0 0,0 0-1 0 0,0 0 1 0 0,0 0 0 0 0,0 0-1 0 0,-1 0 1 0 0,1-1 0 0 0,0 0-1 0 0,-1 0 1 0 0,2-2-10 0 0,78-74-2523 0 0,-67 71 1590 0 0</inkml:trace>
  <inkml:trace contextRef="#ctx0" brushRef="#br2" timeOffset="3.647">1425 18169 5801 0 0,'38'34'3994'0'0,"46"-13"-4133"0"0,-69-18 445 0 0,5 2-372 0 0,0-1 0 0 0,1-1 0 0 0,-1-1 0 0 0,1 0-1 0 0,0-2 1 0 0,-1 0 0 0 0,1-1 0 0 0,-1-2 0 0 0,1 0 0 0 0,-1-1 0 0 0,0 0 0 0 0,12-6 66 0 0,64-40-3594 0 0,-72 35 2252 0 0</inkml:trace>
  <inkml:trace contextRef="#ctx0" brushRef="#br2" timeOffset="3.647">1504 18555 6833 0 0,'17'-7'2705'0'0,"-12"4"-1969"0"0,10 1-592 0 0,-2-1 24 0 0,1 1-64 0 0,9 1-104 0 0,6-1 0 0 0,6-3-24 0 0,-2 3 8 0 0,9-3-8 0 0,0-1-64 0 0,-1 1-264 0 0,1-4-208 0 0,-4 1-336 0 0,2 1 656 0 0,1 2-616 0 0,-3-7-353 0 0</inkml:trace>
  <inkml:trace contextRef="#ctx0" brushRef="#br2" timeOffset="3.647">2638 18005 6001 0 0,'-1'1'801'0'0,"0"-1"-745"0"0,0 0 1 0 0,1 0 0 0 0,-1 1 0 0 0,1-1-1 0 0,-1 0 1 0 0,0 0 0 0 0,1 1 0 0 0,-1-1-1 0 0,1 1 1 0 0,-1-1 0 0 0,1 0 0 0 0,-1 1-1 0 0,1-1 1 0 0,0 1 0 0 0,-1-1 0 0 0,1 1-1 0 0,-1 0 1 0 0,1-1 0 0 0,0 1 0 0 0,0-1 0 0 0,-1 1-1 0 0,1 0 1 0 0,0-1 0 0 0,0 1 0 0 0,0-1-1 0 0,-1 1 1 0 0,1 0 0 0 0,0-1 0 0 0,0 1-1 0 0,0 0 1 0 0,0-1 0 0 0,0 1 0 0 0,0 0-1 0 0,1-1 1 0 0,-1 1 0 0 0,0 0 0 0 0,0-1-1 0 0,0 1 1 0 0,1-1 0 0 0,-1 1 0 0 0,0 0-1 0 0,0-1 1 0 0,1 1 0 0 0,-1-1 0 0 0,1 1 0 0 0,-1-1-1 0 0,0 1 1 0 0,1-1-57 0 0,76 58 229 0 0,-66-57-160 0 0,0-1-1 0 0,0 0 0 0 0,0-1 1 0 0,0 0-1 0 0,-1 0 0 0 0,1-1 1 0 0,0-1-1 0 0,-1 0 0 0 0,1 0 1 0 0,-1-1-1 0 0,0 0 0 0 0,0-1 1 0 0,0 0-1 0 0,-1 0 0 0 0,0-1 1 0 0,0-1-1 0 0,0 1 0 0 0,-1-1 1 0 0,0-1-1 0 0,0 0 0 0 0,-1 0 1 0 0,0 0-1 0 0,0-1 0 0 0,-1 0 0 0 0,0 0 1 0 0,2-6-69 0 0,4-12 11 0 0,-2 1-1 0 0,0-2 1 0 0,-2 1 0 0 0,-1-1 0 0 0,-1 0 0 0 0,-2-1-1 0 0,-1 1 1 0 0,-1-1 0 0 0,-1 1 0 0 0,-1-1 0 0 0,-2 0 0 0 0,-1 1-1 0 0,-1-1 1 0 0,-2 1 0 0 0,0 0 0 0 0,-2 0 0 0 0,-1 1-1 0 0,-2 0 1 0 0,-10-19-11 0 0,20 41-12 0 0,-1 0-1 0 0,-1 0 1 0 0,1 0-1 0 0,-1 0 1 0 0,0 0 0 0 0,0 0-1 0 0,-1 0 1 0 0,1 1-1 0 0,-1 0 1 0 0,0 0 0 0 0,0 0-1 0 0,0 0 1 0 0,-1 1-1 0 0,1-1 1 0 0,-1 1-1 0 0,0 0 1 0 0,0 0 0 0 0,0 1-1 0 0,0 0 1 0 0,0 0-1 0 0,-1 0 1 0 0,1 0-1 0 0,-1 1 1 0 0,1 0 0 0 0,-1 0-1 0 0,0 0 1 0 0,1 1-1 0 0,-1 0 1 0 0,0 0 0 0 0,1 1-1 0 0,-1-1 1 0 0,1 1-1 0 0,-1 0 1 0 0,1 1-1 0 0,-4 0 13 0 0,-3 6-10 0 0,-1 1 0 0 0,1 1-1 0 0,1 0 1 0 0,0 0 0 0 0,0 1-1 0 0,1 1 1 0 0,0 0 0 0 0,1 0-1 0 0,0 0 1 0 0,1 1 0 0 0,1 1 0 0 0,0-1-1 0 0,1 1 1 0 0,0 1 0 0 0,1-1-1 0 0,1 1 1 0 0,0-1 0 0 0,1 1-1 0 0,-1 6 11 0 0,-1 22 56 0 0,1 0-1 0 0,1 0 1 0 0,3 0 0 0 0,2 1-1 0 0,1-1 1 0 0,5 14-56 0 0,67 260 124 0 0,-53-233-143 0 0,-4-29 13 0 0,-2 1 0 0 0,-2 1-1 0 0,-3 0 1 0 0,-3 0 0 0 0,-2 1 0 0 0,-2 0 0 0 0,-3 0-1 0 0,-3 1 1 0 0,-6 38 6 0 0,-36 17-4780 0 0,39-111 3104 0 0</inkml:trace>
  <inkml:trace contextRef="#ctx0" brushRef="#br2" timeOffset="3.647">3285 16484 6689 0 0,'14'-3'5256'0'0,"29"156"-5278"0"0,-22-85 28 0 0,-4 1 0 0 0,-2 0 1 0 0,-3 1-1 0 0,-2 24-6 0 0,-5-58 11 0 0,24 53-644 0 0,10-44-4253 0 0,-37-44 3779 0 0,-2-1-249 0 0</inkml:trace>
  <inkml:trace contextRef="#ctx0" brushRef="#br2" timeOffset="3.647">3490 17099 2096 0 0,'-8'-3'1624'0'0,"-3"-25"1798"0"0,17 7-3076 0 0,2 1 0 0 0,0 0 0 0 0,2 1 0 0 0,0 0 0 0 0,1 0 1 0 0,1 1-1 0 0,4-5-346 0 0,27-30 447 0 0,1 1 0 0 0,2 3 0 0 0,3 1 0 0 0,2 3 0 0 0,52-36-447 0 0,27-26-832 0 0,-124 88-484 0 0,-21 12-3148 0 0,-46 21 2761 0 0,44-4 458 0 0</inkml:trace>
  <inkml:trace contextRef="#ctx0" brushRef="#br2" timeOffset="3.647">3768 16596 1968 0 0,'-11'11'400'0'0,"1"1"-1"0"0,-1 0 1 0 0,2 1-1 0 0,0 0 1 0 0,1 0-1 0 0,0 1 1 0 0,1 0-1 0 0,0 1 1 0 0,1-1-1 0 0,1 1 1 0 0,0 0-1 0 0,1 1 1 0 0,1-1-1 0 0,0 1 1 0 0,1-1-1 0 0,1 1 1 0 0,0 0-1 0 0,2 14-399 0 0,-3-10 133 0 0,2 2-1 0 0,0-1 0 0 0,1 0 1 0 0,1-1-1 0 0,1 1 0 0 0,1 0 0 0 0,1-1 1 0 0,1 1-1 0 0,0-1 0 0 0,2-1 1 0 0,0 1-1 0 0,1-1 0 0 0,1-1 1 0 0,1 0-1 0 0,1 0 0 0 0,0-1 1 0 0,1-1-1 0 0,1 0 0 0 0,4 3-132 0 0,-14-16-270 0 0,0 0-1 0 0,0 0 1 0 0,0-1-1 0 0,1 0 1 0 0,-1 0-1 0 0,1 0 1 0 0,-1 0-1 0 0,1-1 1 0 0,0 1-1 0 0,-1-1 1 0 0,1-1 0 0 0,0 1-1 0 0,0 0 1 0 0,0-1-1 0 0,0 0 1 0 0,0-1-1 0 0,0 1 1 0 0,0-1-1 0 0,-1 0 1 0 0,1 0-1 0 0,2 0 271 0 0,6-5-1720 0 0</inkml:trace>
  <inkml:trace contextRef="#ctx0" brushRef="#br2" timeOffset="3.647">4427 16081 5305 0 0,'16'44'5373'0'0,"-20"36"-3392"0"0,-1-39-1544 0 0,-4 655-453 0 0,-5-522-212 0 0,-13 190-4692 0 0,27-327 3669 0 0</inkml:trace>
  <inkml:trace contextRef="#ctx0" brushRef="#br2" timeOffset="3.647">4758 16799 4609 0 0,'92'-89'6532'0'0,"-89"85"-6497"0"0,-1-1 0 0 0,2 1 1 0 0,-1 0-1 0 0,0 0 0 0 0,1 1 0 0 0,0-1 0 0 0,0 0 1 0 0,0 1-1 0 0,0 0 0 0 0,0 0 0 0 0,1 1 0 0 0,0-1 1 0 0,-1 1-1 0 0,1 0 0 0 0,0 0 0 0 0,0 0 0 0 0,0 1 0 0 0,0-1 1 0 0,0 1-1 0 0,0 1 0 0 0,1-1 0 0 0,-1 1 0 0 0,0 0 1 0 0,0 0-1 0 0,1 0 0 0 0,-1 1 0 0 0,0 0 0 0 0,0 0 1 0 0,0 0-1 0 0,0 0 0 0 0,0 1 0 0 0,0 0 0 0 0,0 0 1 0 0,-1 1-1 0 0,1-1 0 0 0,0 1 0 0 0,-1 0 0 0 0,0 0 1 0 0,0 0-1 0 0,0 1 0 0 0,0-1 0 0 0,-1 1 0 0 0,1 0 0 0 0,-1 0 1 0 0,0 0-1 0 0,0 1 0 0 0,0-1 0 0 0,-1 1 0 0 0,1 1-35 0 0,-1 13-36 0 0,0 0-1 0 0,-2 0 1 0 0,0 0-1 0 0,-1 0 1 0 0,-1 0-1 0 0,-1 0 1 0 0,-1 0-1 0 0,0 0 1 0 0,-1-1-1 0 0,-1 1 1 0 0,-1-1-1 0 0,-1-1 0 0 0,0 0 1 0 0,-8 12 36 0 0,0 5-19 0 0,13-26 20 0 0,0 0-1 0 0,0-1 1 0 0,-1 0 0 0 0,0 0 0 0 0,-1 0 0 0 0,1 0 0 0 0,-1-1 0 0 0,-1 0 0 0 0,1 0 0 0 0,-1 0 0 0 0,0-1 0 0 0,0 0 0 0 0,-2 1-1 0 0,-3-6 136 0 0,31-2-128 0 0,-7 4-13 0 0,-1 0 1 0 0,0 1-1 0 0,0 1 0 0 0,0 0 1 0 0,0 1-1 0 0,-1 0 1 0 0,1 0-1 0 0,-1 1 1 0 0,-1 1-1 0 0,1 0 1 0 0,-1 0-1 0 0,7 8 5 0 0,-7-2 11 0 0,0 0 1 0 0,-1 1-1 0 0,0 0 1 0 0,-1 1-1 0 0,-1 0 1 0 0,-1 0-1 0 0,0 1 1 0 0,0 0-1 0 0,-2 0 1 0 0,0 0-1 0 0,-1 0 1 0 0,-1 1-1 0 0,0 0 0 0 0,-1-1 1 0 0,-1 1-1 0 0,0 0 1 0 0,-1-1-1 0 0,-1 1 1 0 0,-1-1-1 0 0,0 0 1 0 0,-1 1-1 0 0,-1-1 1 0 0,-1-1-1 0 0,0 1 0 0 0,-1-1 1 0 0,0 0-1 0 0,-4 5-11 0 0,-2-3 89 0 0,0 0-1 0 0,0-1 1 0 0,-2 0-1 0 0,0-2 1 0 0,-1 1-1 0 0,0-2 0 0 0,-1 0 1 0 0,0-1-1 0 0,-1 0 1 0 0,-1-2-1 0 0,0 0 1 0 0,0-1-1 0 0,-1-1-88 0 0,-49 16-569 0 0,58-21 71 0 0,-1 0-1 0 0,1 0 0 0 0,0 1 0 0 0,0 1 0 0 0,0 0 0 0 0,1 0 0 0 0,0 1 1 0 0,0 1-1 0 0,0-1 0 0 0,-7 8 499 0 0,7 1-1192 0 0</inkml:trace>
  <inkml:trace contextRef="#ctx0" brushRef="#br2" timeOffset="3.647">5821 16700 7130 0 0,'-5'-1'5551'0'0,"-20"4"-3817"0"0,20 1-1752 0 0,0 0 1 0 0,0 0-1 0 0,0 0 0 0 0,0 0 0 0 0,1 1 1 0 0,0 0-1 0 0,0 0 0 0 0,0 0 0 0 0,0 0 1 0 0,1 1-1 0 0,0-1 0 0 0,0 1 0 0 0,1 0 1 0 0,-1 0-1 0 0,1 0 0 0 0,1 0 0 0 0,-1 1 1 0 0,1-1-1 0 0,0 0 0 0 0,0 0 0 0 0,1 1 0 0 0,0-1 1 0 0,0 1-1 0 0,1 3 18 0 0,-3 5-6 0 0,-18 195-259 0 0,9 0 0 0 0,9 0 0 0 0,9 1 0 0 0,12 18 265 0 0,-15-191-110 0 0,6 78-611 0 0,6 0 1 0 0,5-1 0 0 0,5-1-1 0 0,10 18 721 0 0,10-43-3620 0 0,-39-86 2634 0 0,1-2-314 0 0</inkml:trace>
  <inkml:trace contextRef="#ctx0" brushRef="#br2" timeOffset="3.647">6086 17150 8170 0 0,'2'0'120'0'0,"-1"0"0"0"0,0 0 0 0 0,1 0 0 0 0,-1 1 0 0 0,0-1 0 0 0,0 0 0 0 0,1 1 0 0 0,-1-1 0 0 0,0 1 0 0 0,0-1 0 0 0,0 1 0 0 0,1 0 0 0 0,-1-1 0 0 0,0 1 0 0 0,0 0 0 0 0,0 0 0 0 0,0 0 0 0 0,0 0 0 0 0,0 0 0 0 0,-1 0 0 0 0,1 0 0 0 0,0 0 0 0 0,0 0 0 0 0,-1 0 0 0 0,1 1 0 0 0,-1-1 0 0 0,1 0 0 0 0,-1 0 0 0 0,0 1 0 0 0,1-1 0 0 0,-1 0 0 0 0,0 1 0 0 0,0-1 0 0 0,0 0 0 0 0,0 0 0 0 0,0 1 0 0 0,0-1-120 0 0,3 13 139 0 0,41 178-48 0 0,-16-45-581 0 0,-6 2 0 0 0,-1 83 490 0 0,-5-57-3954 0 0,-10-161 2609 0 0</inkml:trace>
  <inkml:trace contextRef="#ctx0" brushRef="#br2" timeOffset="3.647">6412 17876 6657 0 0,'16'7'908'0'0,"0"0"0"0"0,1-1 0 0 0,0-1 1 0 0,0 0-1 0 0,1-2 0 0 0,-1 0 0 0 0,1-1 0 0 0,12 0-908 0 0,143-10-5 0 0,-1 0-4915 0 0,-152 9 3693 0 0</inkml:trace>
  <inkml:trace contextRef="#ctx0" brushRef="#br2" timeOffset="3.647">7123 17755 7210 0 0,'46'44'5157'0'0,"-36"-37"-4964"0"0,0 0 0 0 0,1-1 1 0 0,-1 0-1 0 0,1-1 1 0 0,0 0-1 0 0,1-1 0 0 0,-1 0 1 0 0,1-1-1 0 0,-1 0 0 0 0,1-1 1 0 0,9 1-194 0 0,-15-6 9 0 0,1 1 1 0 0,-1-1-1 0 0,1 0 1 0 0,-1-1-1 0 0,0 0 1 0 0,0 0-1 0 0,0 0 1 0 0,-1-1-1 0 0,0 0 1 0 0,0 0-1 0 0,0 0 1 0 0,0 0-1 0 0,-1-1 0 0 0,0 0 1 0 0,0 0-1 0 0,0 0 1 0 0,-1 0-1 0 0,0-1 1 0 0,0 1-1 0 0,0-1 1 0 0,-1 0-1 0 0,0 0 1 0 0,-1 0-1 0 0,0 0 1 0 0,0 0-1 0 0,0 0 1 0 0,-1 0-1 0 0,0-2-9 0 0,4-18-104 0 0,-2 0 0 0 0,-1-1 0 0 0,-1 1-1 0 0,-2-1 1 0 0,0 1 0 0 0,-2 0 0 0 0,-1-1 0 0 0,-2 2-1 0 0,0-1 1 0 0,-1 1 0 0 0,-2 0 0 0 0,-1 1 0 0 0,-1 0-1 0 0,-1 1 1 0 0,-4-6 104 0 0,16 28-4 0 0,0 0 1 0 0,-1 0-1 0 0,1 0 0 0 0,0 0 1 0 0,-1 0-1 0 0,1 0 0 0 0,-1 1 1 0 0,0-1-1 0 0,0 0 0 0 0,1 1 0 0 0,-1-1 1 0 0,0 1-1 0 0,0 0 0 0 0,0 0 1 0 0,-1 0-1 0 0,1 0 0 0 0,0 0 1 0 0,0 0-1 0 0,-1 0 0 0 0,1 1 0 0 0,0-1 1 0 0,-1 1-1 0 0,1-1 0 0 0,0 1 1 0 0,-1 0-1 0 0,1 0 0 0 0,-1 0 1 0 0,1 1-1 0 0,0-1 0 0 0,-1 0 0 0 0,1 1 1 0 0,0 0-1 0 0,-1-1 0 0 0,1 1 1 0 0,0 0-1 0 0,0 0 0 0 0,0 0 1 0 0,0 1-1 0 0,0-1 0 0 0,0 0 0 0 0,0 1 1 0 0,0-1-1 0 0,0 1 0 0 0,1 0 1 0 0,-2 1 3 0 0,-58 95-117 0 0,49-48 133 0 0,3 1-1 0 0,2 0 0 0 0,2 1 1 0 0,2-1-1 0 0,3 1 1 0 0,2-1-1 0 0,2 1 0 0 0,2-1 1 0 0,3 0-1 0 0,1-1 0 0 0,10 24-15 0 0,-5-1 33 0 0,96 518 144 0 0,-98-496-1146 0 0,-10-33-3822 0 0,-5-62 2948 0 0</inkml:trace>
  <inkml:trace contextRef="#ctx0" brushRef="#br2" timeOffset="3.647">7717 16447 5985 0 0,'63'42'5685'0'0,"-2"66"-4462"0"0,-41-67-932 0 0,22 49-230 0 0,-3 1 0 0 0,-4 1 0 0 0,-5 2-1 0 0,-3 2 1 0 0,-5 0 0 0 0,-4 2 0 0 0,-4 0 0 0 0,-5 0-1 0 0,-3 1 1 0 0,-8 72-61 0 0,-6-22-1320 0 0,-6 0 0 0 0,-7-1 0 0 0,-7-1 0 0 0,-5-1 0 0 0,-36 88 1320 0 0,45-170-1215 0 0</inkml:trace>
  <inkml:trace contextRef="#ctx0" brushRef="#br2" timeOffset="3.647">8267 17655 6785 0 0,'123'24'5685'0'0,"20"2"-5059"0"0,-126-26-734 0 0,105-12 131 0 0,-63-33-4826 0 0,-55 35 3332 0 0</inkml:trace>
  <inkml:trace contextRef="#ctx0" brushRef="#br2" timeOffset="3.647">8369 18013 9194 0 0,'18'5'3441'0'0,"-9"-1"-2521"0"0,3-1-704 0 0,3 1 120 0 0,1-1-168 0 0,10 2-96 0 0,-3 0-40 0 0,1 0-8 0 0,4 0 8 0 0,2 0 0 0 0,-1 0-56 0 0,1 0-80 0 0,-3-2-136 0 0,0 1-240 0 0,-1-4 368 0 0,-2 0-240 0 0,-1-2-144 0 0</inkml:trace>
  <inkml:trace contextRef="#ctx0" brushRef="#br2" timeOffset="3.647">8735 16950 4945 0 0,'-45'-33'3974'0'0,"62"-45"-3589"0"0,-14 71-375 0 0,92-108-37 0 0,-88 109 27 0 0,0 1 0 0 0,1 0-1 0 0,-1 0 1 0 0,1 1 0 0 0,0-1 0 0 0,1 2-1 0 0,-1-1 1 0 0,1 1 0 0 0,-1 1-1 0 0,1-1 1 0 0,0 1 0 0 0,0 1 0 0 0,0 0-1 0 0,2 0 1 0 0,21 1 24 0 0,-31 0-1 0 0,-1 0-2 0 0,40 9 170 0 0,-36-5-118 0 0,0 0 0 0 0,-1 1 0 0 0,0 0 0 0 0,0-1 1 0 0,0 1-1 0 0,0 0 0 0 0,-1 0 0 0 0,1 1 0 0 0,-1-1 0 0 0,-1 0 0 0 0,1 1 0 0 0,-1-1 0 0 0,0 1 0 0 0,0 0 0 0 0,-1-1 1 0 0,1 1-1 0 0,-1 0 0 0 0,-1-1 0 0 0,1 1 0 0 0,-1 4-73 0 0,0-8-14 0 0,-24 98 250 0 0,-99 233-180 0 0,39-67-8 0 0,59-168-108 0 0,44-91 74 0 0,-11-5-12 0 0,-1-1 1 0 0,1 1-1 0 0,0-1 0 0 0,-1-1 1 0 0,1 1-1 0 0,0-1 1 0 0,0 0-1 0 0,-1 0 0 0 0,1-1 1 0 0,0 0-1 0 0,0 0 1 0 0,-1-1-1 0 0,1 0 1 0 0,-1 0-1 0 0,0 0 0 0 0,6-4-2 0 0,121-34-81 0 0,-1-1-4337 0 0,-115 33 3500 0 0,1 0-186 0 0</inkml:trace>
  <inkml:trace contextRef="#ctx0" brushRef="#br2" timeOffset="3.647">9434 17373 5833 0 0,'-10'13'2673'0'0,"0"2"-1665"0"0,-4-3-688 0 0,4 3 256 0 0,0-3-288 0 0,2-2-120 0 0,3 0-96 0 0,-2 2-24 0 0,7-7-80 0 0,-1 1-184 0 0,1-6-144 0 0,0 0-168 0 0,0 0-224 0 0,0-1 504 0 0,0-1-416 0 0,0 0-168 0 0</inkml:trace>
  <inkml:trace contextRef="#ctx0" brushRef="#br2" timeOffset="3.647">9862 16571 1512 0 0,'-69'-66'5215'0'0,"-50"-9"-3435"0"0,115 73-1780 0 0,1-1 0 0 0,-1 2-1 0 0,0-1 1 0 0,0 0 0 0 0,0 1 0 0 0,0-1-1 0 0,0 1 1 0 0,0 0 0 0 0,-1 1 0 0 0,1-1-1 0 0,0 1 1 0 0,0-1 0 0 0,-1 1 0 0 0,1 1-1 0 0,0-1 1 0 0,0 1 0 0 0,-1-1 0 0 0,1 1-1 0 0,0 0 1 0 0,0 1 0 0 0,0-1 0 0 0,0 1-1 0 0,0-1 1 0 0,0 1 0 0 0,1 1 0 0 0,-1-1 0 0 0,1 0-1 0 0,-1 1 1 0 0,1 0 0 0 0,0 0 0 0 0,0 0-1 0 0,0 0 1 0 0,0 0 0 0 0,1 0 0 0 0,-1 1-1 0 0,1 0 1 0 0,0-1 0 0 0,-1 3 0 0 0,-9 27-24 0 0,1 1 0 0 0,2 1 0 0 0,2 0 0 0 0,1 0 0 0 0,1 0 1 0 0,3 1-1 0 0,0-1 0 0 0,2 1 0 0 0,3 7 24 0 0,-3-11-1 0 0,-2-5 0 0 0,2 0 0 0 0,1 0 1 0 0,1 0-1 0 0,1-1 0 0 0,2 1 0 0 0,1-1 1 0 0,0 0-1 0 0,2 0 0 0 0,1 0 0 0 0,1-1 1 0 0,2 1 0 0 0,-9-21 23 0 0,0-1 0 0 0,1 0 0 0 0,-1 0 0 0 0,1 0 0 0 0,0 0 0 0 0,0-1 0 0 0,0 0 0 0 0,0 1-1 0 0,1-2 1 0 0,-1 1 0 0 0,1 0 0 0 0,0-1 0 0 0,0 0 0 0 0,0 0 0 0 0,0 0 0 0 0,0-1 0 0 0,0 1 0 0 0,0-1 0 0 0,1-1 0 0 0,-1 1 0 0 0,0-1 0 0 0,1 0 0 0 0,-1 0 0 0 0,0 0 0 0 0,1-1 0 0 0,-1 0 0 0 0,0 0 0 0 0,0 0 0 0 0,0 0 0 0 0,1-1 0 0 0,-2 0 0 0 0,1 0 0 0 0,0-1 0 0 0,0 1 0 0 0,-1-1 0 0 0,1 0 0 0 0,-1 0 0 0 0,0-1 0 0 0,0 1-1 0 0,0-1 1 0 0,0 0 0 0 0,-1 0 0 0 0,1 0 0 0 0,-1 0 0 0 0,0-2-23 0 0,11-12 49 0 0,0 0 0 0 0,-2-1 0 0 0,0 0 0 0 0,-2-1 0 0 0,0-1-1 0 0,-1 0 1 0 0,-1 0 0 0 0,-1 0 0 0 0,-1-1 0 0 0,0 0 0 0 0,-2 0-1 0 0,-1-1 1 0 0,-1 1 0 0 0,0-1 0 0 0,-2 0 0 0 0,-1-7-49 0 0,1 27 7 0 0,0 0 0 0 0,0 0 0 0 0,0 1 1 0 0,0-1-1 0 0,0 0 0 0 0,-1 0 0 0 0,1 0 1 0 0,-1 0-1 0 0,0 1 0 0 0,0-1 0 0 0,0 0 1 0 0,0 0-1 0 0,0 1 0 0 0,0-1 0 0 0,-1 1 0 0 0,0-1 1 0 0,1 1-1 0 0,-1 0 0 0 0,0 0 0 0 0,0 0 1 0 0,0 0-1 0 0,0 0 0 0 0,-1 0 0 0 0,1 0 0 0 0,0 1 1 0 0,-1-1-1 0 0,1 1 0 0 0,-1-1 0 0 0,0 1 1 0 0,1 0-1 0 0,-1 0 0 0 0,0 0 0 0 0,0 1 0 0 0,1-1 1 0 0,-1 1-1 0 0,0-1 0 0 0,0 1 0 0 0,0 0 1 0 0,0 0-1 0 0,0 0 0 0 0,0 1 0 0 0,1-1 0 0 0,-1 1 1 0 0,0-1-1 0 0,0 1 0 0 0,0 0 0 0 0,1 0 1 0 0,-3 1-8 0 0,-5 7-45 0 0,-1 0 0 0 0,1 1 0 0 0,1 0 0 0 0,0 1 1 0 0,0 0-1 0 0,1 0 0 0 0,0 1 0 0 0,1 0 0 0 0,1 0 1 0 0,0 1-1 0 0,0-1 0 0 0,1 1 0 0 0,1 1 1 0 0,0-1-1 0 0,1 1 0 0 0,1-1 0 0 0,0 1 0 0 0,0 0 1 0 0,1 0-1 0 0,1 0 0 0 0,1 0 0 0 0,0 0 0 0 0,1-1 1 0 0,1 8 44 0 0,-2-18-139 0 0,1 0 0 0 0,-1 0 1 0 0,1 0-1 0 0,-1 0 0 0 0,1 0 1 0 0,0-1-1 0 0,0 1 0 0 0,1-1 1 0 0,-1 1-1 0 0,0-1 0 0 0,1 0 1 0 0,-1 1-1 0 0,1-1 0 0 0,0-1 1 0 0,0 1-1 0 0,0 0 1 0 0,0-1-1 0 0,0 1 0 0 0,0-1 1 0 0,0 0-1 0 0,0 0 0 0 0,1 0 1 0 0,-1-1-1 0 0,0 1 0 0 0,0-1 1 0 0,1 1-1 0 0,-1-1 0 0 0,1 0 1 0 0,-1-1-1 0 0,0 1 0 0 0,1 0 1 0 0,-1-1-1 0 0,3-1 139 0 0,-2 2-84 0 0,19 0-736 0 0</inkml:trace>
  <inkml:trace contextRef="#ctx0" brushRef="#br2" timeOffset="3.647">10296 16142 3385 0 0,'-4'2'177'0'0,"0"0"-1"0"0,0 1 1 0 0,1-1 0 0 0,-1 1 0 0 0,0 0 0 0 0,1 0-1 0 0,0 0 1 0 0,0 1 0 0 0,0-1 0 0 0,0 1 0 0 0,1 0-1 0 0,-1-1 1 0 0,1 1 0 0 0,0 0 0 0 0,0 1 0 0 0,0-1-1 0 0,1 0 1 0 0,-1 1 0 0 0,1-1 0 0 0,0 0 0 0 0,0 1-1 0 0,1-1 1 0 0,-1 1 0 0 0,1 0 0 0 0,0-1 0 0 0,0 1-1 0 0,1-1 1 0 0,-1 1 0 0 0,1-1 0 0 0,0 1 0 0 0,0-1-1 0 0,1 0 1 0 0,0 1-177 0 0,67 140 985 0 0,137 135-847 0 0,-130-192-2621 0 0,-75-93-1078 0 0,-1 4 2472 0 0</inkml:trace>
  <inkml:trace contextRef="#ctx0" brushRef="#br2" timeOffset="3.647">10502 16133 3889 0 0,'-37'117'4818'0'0,"19"70"-4377"0"0,10-63-259 0 0,4-84-294 0 0,3-18-66 0 0,0 0 1 0 0,-2 0-1 0 0,0 0 1 0 0,-2 0 0 0 0,0 0-1 0 0,-1-1 1 0 0,-1 0-1 0 0,-2 0 1 0 0,0-1-1 0 0,0 0 1 0 0,-10 12 177 0 0,-2-19-2413 0 0,15-13 1193 0 0</inkml:trace>
  <inkml:trace contextRef="#ctx0" brushRef="#br2" timeOffset="3.647">10147 16749 1272 0 0,'-52'36'3718'0'0,"147"-102"-262"0"0,-20-4-2951 0 0,2 4 0 0 0,3 3 0 0 0,61-35-505 0 0,-12 36-1284 0 0,-81 41-374 0 0,-34 12 880 0 0</inkml:trace>
  <inkml:trace contextRef="#ctx0" brushRef="#br2" timeOffset="3.647">10952 15774 5329 0 0,'15'64'3550'0'0,"-4"-14"-3247"0"0,24 64-185 0 0,-3-13 270 0 0,-5 0 1 0 0,12 87-389 0 0,-24-49-554 0 0,-10-131-2605 0 0,-5-9 1972 0 0</inkml:trace>
  <inkml:trace contextRef="#ctx0" brushRef="#br2" timeOffset="3.647">11301 16304 5265 0 0,'47'99'4013'0'0,"-45"-96"-3977"0"0,0 0 0 0 0,1 0 0 0 0,0 0-1 0 0,-1 0 1 0 0,1-1 0 0 0,0 1 0 0 0,0-1 0 0 0,1 1 0 0 0,-1-1-1 0 0,0 0 1 0 0,1 0 0 0 0,-1 0 0 0 0,1-1 0 0 0,0 0 0 0 0,-1 1-1 0 0,1-1 1 0 0,0 0 0 0 0,0-1 0 0 0,0 1 0 0 0,0-1 0 0 0,0 1 0 0 0,0-1-1 0 0,0-1 1 0 0,0 1 0 0 0,-1 0 0 0 0,1-1 0 0 0,0 0 0 0 0,0 0-1 0 0,0 0 1 0 0,0 0 0 0 0,-1-1 0 0 0,1 1 0 0 0,-1-1 0 0 0,1 0 0 0 0,-1 0-1 0 0,0 0 1 0 0,1-1 0 0 0,-1 1 0 0 0,0-1 0 0 0,-1 0 0 0 0,1 0-36 0 0,5-9 77 0 0,0-2 0 0 0,-1 1 0 0 0,-1-1 0 0 0,-1 0 0 0 0,0 0 0 0 0,0-1 0 0 0,-1 1 1 0 0,-1-1-1 0 0,-1 0 0 0 0,0 0 0 0 0,-1 0 0 0 0,0 0 0 0 0,-1 0 0 0 0,-1 0 0 0 0,-1 0 0 0 0,0 0 1 0 0,-1-1-78 0 0,0-10 26 0 0,-1 1 1 0 0,-2 0 0 0 0,-1 0-1 0 0,-1 1 1 0 0,0 0 0 0 0,-2 0-1 0 0,-1 1 1 0 0,-1 0 0 0 0,-1 1-1 0 0,-1 0 1 0 0,-10-12-27 0 0,23 32-2 0 0,0 1-1 0 0,0-1 1 0 0,0 1-1 0 0,0-1 1 0 0,-1 1-1 0 0,1 0 1 0 0,0-1-1 0 0,0 1 1 0 0,-1 0 0 0 0,1 0-1 0 0,-1 0 1 0 0,1 0-1 0 0,-1 0 1 0 0,0 0-1 0 0,1 1 1 0 0,-1-1-1 0 0,0 0 1 0 0,1 1 0 0 0,-1-1-1 0 0,0 1 1 0 0,0 0-1 0 0,1 0 1 0 0,-1 0-1 0 0,0-1 1 0 0,0 2-1 0 0,0-1 1 0 0,1 0 0 0 0,-1 0-1 0 0,0 0 1 0 0,0 1-1 0 0,0-1 1 0 0,1 1-1 0 0,-1 0 1 0 0,0-1-1 0 0,1 1 1 0 0,-1 0-1 0 0,1 0 1 0 0,-1 0 0 0 0,1 0-1 0 0,-1 0 1 0 0,1 0-1 0 0,0 1 1 0 0,-1-1-1 0 0,1 0 1 0 0,0 1-1 0 0,0-1 1 0 0,0 1 0 0 0,-1 0 2 0 0,-13 21-28 0 0,1 1 1 0 0,0 0 0 0 0,2 1-1 0 0,1 0 1 0 0,1 1 0 0 0,1 0-1 0 0,1 1 1 0 0,2 0 0 0 0,0 0-1 0 0,2 0 1 0 0,1 1 0 0 0,1 0 27 0 0,1-22-81 0 0,-1 0 1 0 0,1 0-1 0 0,0 0 1 0 0,0 0 0 0 0,0 0-1 0 0,1 0 1 0 0,0 0-1 0 0,1 0 1 0 0,-1 0 0 0 0,1 0-1 0 0,0 0 1 0 0,0 0-1 0 0,1 0 1 0 0,0 0 0 0 0,0-1-1 0 0,0 1 1 0 0,1-1-1 0 0,0 1 1 0 0,0-1 0 0 0,0 0-1 0 0,1 0 1 0 0,-1 0 0 0 0,1 0-1 0 0,0-1 1 0 0,1 0-1 0 0,-1 1 1 0 0,1-2 0 0 0,0 1-1 0 0,0 0 1 0 0,0-1-1 0 0,0 0 1 0 0,1 0 0 0 0,-1-1-1 0 0,1 0 1 0 0,0 1-1 0 0,-1-2 1 0 0,1 1 0 0 0,0-1-1 0 0,2 0 81 0 0,51-36-3822 0 0,-42 11 2474 0 0</inkml:trace>
  <inkml:trace contextRef="#ctx0" brushRef="#br2" timeOffset="3.647">11668 15627 6849 0 0,'18'-5'4561'0'0,"368"-113"-5921"0"0,-371 113 832 0 0</inkml:trace>
  <inkml:trace contextRef="#ctx0" brushRef="#br2" timeOffset="3.647">12416 15139 4945 0 0,'-48'46'3315'0'0,"48"-45"-3303"0"0,0-1 16 0 0,0 0 36 0 0,0 0 90 0 0,0 0 71 0 0,64-22 2177 0 0,-38 12-2231 0 0,147-44 378 0 0,-170 53-550 0 0,0 0 1 0 0,0 0-1 0 0,0 1 0 0 0,0-1 0 0 0,1 1 0 0 0,-1 0 1 0 0,0 0-1 0 0,0 0 0 0 0,1 0 0 0 0,-1 0 1 0 0,0 1-1 0 0,0-1 0 0 0,1 1 0 0 0,-1 0 0 0 0,0 0 1 0 0,0 0-1 0 0,0 1 0 0 0,0-1 0 0 0,-1 1 0 0 0,1 0 1 0 0,0-1-1 0 0,0 1 0 0 0,-1 0 0 0 0,1 1 1 0 0,-1-1-1 0 0,0 0 0 0 0,0 1 0 0 0,0-1 0 0 0,0 1 1 0 0,0 0-1 0 0,0-1 0 0 0,-1 1 0 0 0,1 0 0 0 0,-1 0 1 0 0,0 0-1 0 0,0 0 0 0 0,0 0 0 0 0,0 1 1 0 0,0 0 0 0 0,-3 10 7 0 0,-1 0 1 0 0,0 0 0 0 0,-1-1 0 0 0,0 1 0 0 0,-1-1 0 0 0,-1 0 0 0 0,0 0 0 0 0,0-1 0 0 0,-2 0 0 0 0,1 0 0 0 0,-1-1 0 0 0,-1 0-1 0 0,0 0 1 0 0,-1-1 0 0 0,0 0 0 0 0,-7 5-8 0 0,-107 64 82 0 0,140-67-228 0 0,185 132 86 0 0,-198-142 66 0 0,1 1 0 0 0,-1-1-1 0 0,0 1 1 0 0,0 0 0 0 0,0 0 0 0 0,0 0-1 0 0,-1 0 1 0 0,1 1 0 0 0,-1-1-1 0 0,0 0 1 0 0,0 1 0 0 0,0 0 0 0 0,0 0-1 0 0,0-1 1 0 0,-1 1 0 0 0,0 0 0 0 0,0 0-1 0 0,0 0 1 0 0,0 0 0 0 0,-1 1-1 0 0,1-1 1 0 0,-1 0 0 0 0,0 0 0 0 0,-1 0-1 0 0,1 0 1 0 0,-1 0 0 0 0,1 0-1 0 0,-1 1 1 0 0,0-2 0 0 0,-1 1 0 0 0,1 0-1 0 0,-1 0 1 0 0,0 0 0 0 0,0 0 0 0 0,0-1-1 0 0,0 1 1 0 0,0-1 0 0 0,-1 0-1 0 0,0 0 1 0 0,1 0 0 0 0,-2 1-6 0 0,-15 10 120 0 0,0-1-1 0 0,-1-1 1 0 0,0-1 0 0 0,-1-1-1 0 0,0-1 1 0 0,-1-1 0 0 0,0 0-1 0 0,0-2 1 0 0,-16 3-120 0 0,-98 36-5773 0 0,128-42 3974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36:53.39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215 609 272 0 0,'-6'29'299'0'0,"0"0"1"0"0,3 0-1 0 0,0 1 0 0 0,2-1 0 0 0,0 1 1 0 0,3 0-1 0 0,0-1 0 0 0,2 1 0 0 0,1-1 1 0 0,4 11-300 0 0,-8-37 86 0 0,0 0 0 0 0,0 0 1 0 0,0 0-1 0 0,0 0 0 0 0,0 0 0 0 0,1-1 1 0 0,-1 1-1 0 0,1 0 0 0 0,0-1 1 0 0,0 1-1 0 0,0-1 0 0 0,0 0 1 0 0,0 0-1 0 0,0 0 0 0 0,1 0 0 0 0,-1 0 1 0 0,0 0-1 0 0,1 0 0 0 0,0-1 1 0 0,-1 1-1 0 0,1-1 0 0 0,0 0 1 0 0,0 0-1 0 0,0 0 0 0 0,0 0 0 0 0,0-1 1 0 0,0 1-1 0 0,0-1 0 0 0,0 1 1 0 0,0-1-1 0 0,0 0 0 0 0,0 0 0 0 0,0-1 1 0 0,0 1-1 0 0,0-1 0 0 0,0 1 1 0 0,0-1-1 0 0,0 0 0 0 0,0 0 1 0 0,2-1-87 0 0,103-71 1241 0 0,-77 43-951 0 0,-9 10-21 0 0,-1 0-1 0 0,-1-2 0 0 0,-1 0 0 0 0,0-1 1 0 0,-2-1-1 0 0,-1 0 0 0 0,-1-1 0 0 0,11-25-268 0 0,-18 30-150 0 0,-1 0-1 0 0,0 0 1 0 0,-2-1-1 0 0,0 0 1 0 0,-2 0-1 0 0,0-1 1 0 0,-1 1 0 0 0,-1 0-1 0 0,-1-1 1 0 0,-1 1-1 0 0,-3-14 151 0 0,3 30 7 0 0,-1-1 1 0 0,0 1-1 0 0,1 0 0 0 0,-2 0 0 0 0,1 0 0 0 0,-1 0 0 0 0,0 0 0 0 0,0 1 1 0 0,0-1-1 0 0,0 1 0 0 0,-1 0 0 0 0,0 0 0 0 0,0 0 0 0 0,0 0 1 0 0,0 1-1 0 0,0-1 0 0 0,-1 1 0 0 0,0 0 0 0 0,1 1 0 0 0,-1-1 0 0 0,0 1 1 0 0,-1 0-1 0 0,1 0 0 0 0,0 0 0 0 0,0 1 0 0 0,-1 0 0 0 0,1 0 1 0 0,-1 0-1 0 0,1 1 0 0 0,-1 0 0 0 0,1 0 0 0 0,-1 0 0 0 0,1 1 1 0 0,-1 0-1 0 0,1 0 0 0 0,-1 0 0 0 0,1 0 0 0 0,0 1 0 0 0,0 0 0 0 0,0 0 1 0 0,-4 3-8 0 0,-19 8-107 0 0,1 1-1 0 0,1 1 1 0 0,0 1 0 0 0,1 1 0 0 0,1 2 0 0 0,1 0 0 0 0,0 2 0 0 0,2 0 0 0 0,0 2 0 0 0,-13 19 107 0 0,-55 128-3138 0 0,91-151 1277 0 0,-1-19 1050 0 0</inkml:trace>
  <inkml:trace contextRef="#ctx0" brushRef="#br0" timeOffset="268.622">747 0 3065 0 0,'-42'76'4245'0'0,"-22"64"-3839"0"0,15-29-180 0 0,-368 664 646 0 0,380-707-1729 0 0,3 1 0 0 0,3 2 0 0 0,3 1 0 0 0,-9 42 857 0 0,29-79-1177 0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52:06.672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36892 18637 7666 0 0,'-18'-9'3490'0'0,"-4"-1"-2547"0"0,20 9-1053 0 0,1 0 1 0 0,-1 0 0 0 0,1 0 0 0 0,-1 0 0 0 0,1 0-1 0 0,0 0 1 0 0,0 0 0 0 0,0-1 0 0 0,0 1 0 0 0,0 0 0 0 0,0-1-1 0 0,0 1 1 0 0,0-1 0 0 0,0 1 0 0 0,0-1 0 0 0,1 1-1 0 0,-1-1 1 0 0,1 0 0 0 0,-1 1 0 0 0,1-1 0 0 0,0 0 0 0 0,0 1-1 0 0,-1-1 1 0 0,1 0 0 0 0,0 1 0 0 0,1-1 0 0 0,-1 0-1 0 0,0 1 1 0 0,0-1 0 0 0,1 0 0 0 0,0-1 109 0 0,-4-6 2012 0 0,-6 27-1205 0 0,-11 129 463 0 0,23-146-1254 0 0,-1 0 0 0 0,1 0 0 0 0,0-1 0 0 0,-1 1 0 0 0,1-1 0 0 0,0 1 0 0 0,0-1 0 0 0,-1 0 0 0 0,1 0 0 0 0,0-1 0 0 0,0 1 0 0 0,-1 0 0 0 0,1-1 0 0 0,0 0 0 0 0,-1 1 0 0 0,1-1 0 0 0,-1 0 0 0 0,1-1 0 0 0,-1 1 0 0 0,1 0 0 0 0,-1-1 0 0 0,0 1 0 0 0,0-1 0 0 0,1 0 1 0 0,-1 1-1 0 0,1-3-16 0 0,-3 4 13 0 0,90-98-23 0 0,-64 62 365 0 0,-26 37-312 0 0,-1-1 1 0 0,1 0 0 0 0,-1 0-1 0 0,1 0 1 0 0,0 0 0 0 0,-1 0 0 0 0,1 0-1 0 0,0 0 1 0 0,-1 0 0 0 0,1 0-1 0 0,-1 0 1 0 0,1 0 0 0 0,0-1 0 0 0,-1 1-1 0 0,1 0 1 0 0,0 0 0 0 0,-1 0-1 0 0,1 0 1 0 0,0 0 0 0 0,-1-1 0 0 0,1 1-1 0 0,0 0 1 0 0,-1 0 0 0 0,1-1-1 0 0,0 1 1 0 0,0 0 0 0 0,-1-1 0 0 0,1 1-1 0 0,0 0 1 0 0,0 0 0 0 0,0-1-1 0 0,-1 1 1 0 0,1 0 0 0 0,0-1 0 0 0,0 1-1 0 0,0-1 1 0 0,0 1 0 0 0,0 0 0 0 0,0-1-1 0 0,0 1 1 0 0,0 0 0 0 0,0-1-1 0 0,0 1 1 0 0,0-1 0 0 0,0 1 0 0 0,0 0-1 0 0,0-1 1 0 0,0 1 0 0 0,0 0-1 0 0,0-1-43 0 0,-105 85 512 0 0,77-30-2904 0 0,28-42 620 0 0,0-12 55 0 0</inkml:trace>
  <inkml:trace contextRef="#ctx0" brushRef="#br0" timeOffset="-167423.813">14254 14714 7882 0 0,'-89'-1'6521'0'0,"124"14"-6861"0"0,47-8 44 0 0,0-5 1 0 0,0-3-1 0 0,0-3 1 0 0,6-5 295 0 0,66-5-49 0 0,580-39 266 0 0,-135-4 518 0 0,333-53 1119 0 0,11 39-1531 0 0,-432 38-4722 0 0,-439 29 2807 0 0</inkml:trace>
  <inkml:trace contextRef="#ctx0" brushRef="#br0" timeOffset="-165994.466">14807 15442 8258 0 0,'-23'-64'5182'0'0,"13"72"-4472"0"0,68 330-920 0 0,-29-204 217 0 0,33 140 960 0 0,-61-271-938 0 0,-1 0-1 0 0,1 1 1 0 0,1-1 0 0 0,-1-1 0 0 0,0 1 0 0 0,1 0-1 0 0,-1 0 1 0 0,1 0 0 0 0,0-1 0 0 0,0 1 0 0 0,0-1-1 0 0,0 1 1 0 0,1-1 0 0 0,-1 0 0 0 0,1 0 0 0 0,-1 0-1 0 0,1 0 1 0 0,0-1 0 0 0,-1 1 0 0 0,1-1-1 0 0,0 1 1 0 0,0-1 0 0 0,0 0 0 0 0,0 0 0 0 0,0 0-1 0 0,1-1 1 0 0,-1 1 0 0 0,0-1 0 0 0,0 0 0 0 0,1 1-29 0 0,101-19 112 0 0,-65 9-88 0 0,204-47-29 0 0,-233 55-36 0 0,26-7-414 0 0,1 2 1 0 0,-1 2 0 0 0,1 1 0 0 0,0 2 0 0 0,0 1 0 0 0,20 4 454 0 0,-55-3 194 0 0,-4-1-6039 0 0,-1-1 4482 0 0</inkml:trace>
  <inkml:trace contextRef="#ctx0" brushRef="#br0" timeOffset="-165717.691">14752 15636 6545 0 0,'-82'-25'9378'0'0,"124"23"-9211"0"0,78 8-173 0 0,0-5 0 0 0,1-5 0 0 0,87-17 6 0 0,-165 17-162 0 0,95 1-2849 0 0,-91 3-1353 0 0,-39 0 2855 0 0</inkml:trace>
  <inkml:trace contextRef="#ctx0" brushRef="#br0" timeOffset="-165453.668">14780 15239 10674 0 0,'-3'0'1396'0'0,"-19"-1"2449"0"0,-1-14-2602 0 0,31 13-1293 0 0,267-26-560 0 0,89-17-4109 0 0,-237 22 735 0 0,-86 16 2070 0 0</inkml:trace>
  <inkml:trace contextRef="#ctx0" brushRef="#br0" timeOffset="-165128.608">16458 14893 10026 0 0,'-111'22'5949'0'0,"21"46"-4637"0"0,67-42-1385 0 0,1 2-1 0 0,2 0 1 0 0,1 1-1 0 0,1 1 1 0 0,-7 18 73 0 0,2 6-8 0 0,1 1 1 0 0,3 0 0 0 0,3 2 0 0 0,2 1 0 0 0,-5 45 7 0 0,12-61 9 0 0,2 1 1 0 0,2 0 0 0 0,2 0 0 0 0,2 0 0 0 0,1 0-1 0 0,3 0 1 0 0,1 0 0 0 0,2-1 0 0 0,6 13-10 0 0,-7-30-97 0 0,2 1 0 0 0,1-1 1 0 0,1-1-1 0 0,1 0 0 0 0,1 0 1 0 0,1-1-1 0 0,1-1 0 0 0,1 0 0 0 0,1-1 1 0 0,1-1-1 0 0,0-1 0 0 0,2 0 1 0 0,0-2-1 0 0,20 14 97 0 0,-30-26-311 0 0,0 0 1 0 0,0-1-1 0 0,0 0 0 0 0,1-1 0 0 0,-1 0 1 0 0,1 0-1 0 0,0-1 0 0 0,0-1 0 0 0,0 0 1 0 0,8 0 310 0 0,16-2-1045 0 0</inkml:trace>
  <inkml:trace contextRef="#ctx0" brushRef="#br0" timeOffset="-160931.856">16978 15374 8658 0 0,'-38'17'6175'0'0,"35"-13"-6151"0"0,0 0 1 0 0,1 0-1 0 0,-1 0 1 0 0,1 0-1 0 0,0 0 1 0 0,0 1-1 0 0,1-1 1 0 0,-1 1 0 0 0,1 0-1 0 0,0-1 1 0 0,0 1-1 0 0,1 0 1 0 0,-1 0-1 0 0,1 0 1 0 0,0-1-1 0 0,0 1 1 0 0,1 4-25 0 0,42 350 97 0 0,8-130-2376 0 0,-46-214-2263 0 0,-5-17 2937 0 0</inkml:trace>
  <inkml:trace contextRef="#ctx0" brushRef="#br0" timeOffset="-160681.305">16562 15321 11138 0 0,'0'0'22'0'0,"1"9"4649"0"0,-9-3-2561 0 0,14 4-2209 0 0,-4-7 93 0 0,1 1-5 0 0,0 0 0 0 0,0 0-1 0 0,0 0 1 0 0,0 0 0 0 0,0-1-1 0 0,1 1 1 0 0,0-1 0 0 0,0 0-1 0 0,0 0 1 0 0,0 0 0 0 0,0-1-1 0 0,0 1 1 0 0,1-1 0 0 0,-1 0-1 0 0,1 0 1 0 0,-1-1 0 0 0,2 1 11 0 0,19 0-136 0 0,-1-1 1 0 0,1 0-1 0 0,0-2 1 0 0,0-1-1 0 0,-1-1 1 0 0,1-1-1 0 0,-1-2 1 0 0,0 0 0 0 0,-1-1-1 0 0,1-1 1 0 0,-1-2-1 0 0,-1 0 1 0 0,14-9 135 0 0,-1 3-1132 0 0,1 1 1 0 0,0 2-1 0 0,1 1 0 0 0,1 2 1 0 0,13-1 1131 0 0,1 6-1404 0 0,-1 1-391 0 0</inkml:trace>
  <inkml:trace contextRef="#ctx0" brushRef="#br0" timeOffset="-159750.811">17383 16116 10026 0 0,'-15'-9'5377'0'0,"-11"-31"-5194"0"0,27 25-395 0 0,0 1 0 0 0,2 0 0 0 0,-1 0 0 0 0,2 1 0 0 0,0-1 0 0 0,0 1 0 0 0,1-1 0 0 0,1 1 0 0 0,0 1 0 0 0,1-1 0 0 0,0 1 0 0 0,6-6 212 0 0,17-37-243 0 0,0-49 718 0 0,-38 107 1329 0 0,-1 76-1456 0 0,3 1-1 0 0,4-1 1 0 0,5 35-348 0 0,17 89 604 0 0,-1-154-1662 0 0,-18-48 877 0 0,0 0-1 0 0,0 0 1 0 0,0 0 0 0 0,0 0 0 0 0,0 0 0 0 0,0 0 0 0 0,1 0 0 0 0,-1 0 0 0 0,0-1 0 0 0,0 1 0 0 0,1 0 0 0 0,-1-1 0 0 0,1 1-1 0 0,-1-1 1 0 0,0 0 0 0 0,1 1 0 0 0,-1-1 0 0 0,1 0 0 0 0,-1 0 0 0 0,1 0 0 0 0,-1 0 0 0 0,1 0 0 0 0,-1 0 0 0 0,1-1-1 0 0,-1 1 1 0 0,0 0 0 0 0,1-1 0 0 0,-1 1 0 0 0,1-1 0 0 0,-1 1 0 0 0,0-1 0 0 0,0 0 0 0 0,1 1 0 0 0,-1-1 0 0 0,0 0 181 0 0,8-6-1383 0 0</inkml:trace>
  <inkml:trace contextRef="#ctx0" brushRef="#br0" timeOffset="-159499.003">17128 16478 9610 0 0,'26'-13'6942'0'0,"42"13"-7097"0"0,0-3 1 0 0,-1-3 0 0 0,53-12 154 0 0,23-23-2062 0 0,-16-31-4922 0 0,-107 57 4982 0 0</inkml:trace>
  <inkml:trace contextRef="#ctx0" brushRef="#br0" timeOffset="-159238.936">18145 14948 8090 0 0,'30'9'6301'0'0,"-11"32"-2858"0"0,-13-8-3207 0 0,20 97-258 0 0,-5 0 1 0 0,-6 2-1 0 0,-6 0 0 0 0,-5 0 0 0 0,-13 113 22 0 0,-44-6-3615 0 0,53-217 2450 0 0,2-4-542 0 0</inkml:trace>
  <inkml:trace contextRef="#ctx0" brushRef="#br0" timeOffset="-154541.868">19515 14454 12067 0 0,'-9'12'5826'0'0,"19"10"-4575"0"0,8-12-1333 0 0,2 0-1 0 0,-1-1 1 0 0,1-1-1 0 0,0-1 1 0 0,1-1-1 0 0,-1-1 1 0 0,1-1-1 0 0,1 0 1 0 0,-1-2-1 0 0,0 0 1 0 0,1-2-1 0 0,-1 0 1 0 0,9-2 82 0 0,108-6-2298 0 0,0-6 0 0 0,-2-6 0 0 0,68-21 2298 0 0,-117 23-1712 0 0</inkml:trace>
  <inkml:trace contextRef="#ctx0" brushRef="#br0" timeOffset="-143837.14">22150 14898 9298 0 0,'-26'-7'5057'0'0,"0"27"-3713"0"0,-7 41-1225 0 0,19-5-293 0 0,3 0 1 0 0,3 0-1 0 0,2 1 0 0 0,2 0 0 0 0,4 44 174 0 0,-3 6-71 0 0,3-100 67 0 0,-2 6 73 0 0,0 1 0 0 0,1 0 0 0 0,1 0-1 0 0,0 0 1 0 0,1 0 0 0 0,1 0 0 0 0,0 0 0 0 0,0 0-1 0 0,2-1 1 0 0,-1 1 0 0 0,2-1 0 0 0,0 0-1 0 0,0 0 1 0 0,2 0 0 0 0,-1-1 0 0 0,1 0-1 0 0,2 1-68 0 0,2-7 30 0 0,1 0 0 0 0,0-1 0 0 0,0 0 0 0 0,1 0 0 0 0,-1-1 0 0 0,1-1 0 0 0,0-1-1 0 0,0 1 1 0 0,0-2 0 0 0,0 0 0 0 0,1 0 0 0 0,-1-2 0 0 0,0 1 0 0 0,0-2-1 0 0,0 1 1 0 0,5-3-30 0 0,-11 3 11 0 0,531-41-1755 0 0,-530 42 1313 0 0,1-1 0 0 0,0 0 0 0 0,0 0 0 0 0,0-1-1 0 0,-1-1 1 0 0,1 1 0 0 0,-1-1 0 0 0,0-1-1 0 0,0 0 1 0 0,0 0 0 0 0,0 0 0 0 0,-1-1-1 0 0,1 0 1 0 0,4-6 431 0 0,-6 4-1077 0 0</inkml:trace>
  <inkml:trace contextRef="#ctx0" brushRef="#br0" timeOffset="-143557.25">22014 15056 8058 0 0,'-50'-5'6505'0'0,"-24"3"-3128"0"0,103 25-3704 0 0,14-6 329 0 0,0-2 0 0 0,1-2 0 0 0,1-2 0 0 0,0-2 0 0 0,1-2 0 0 0,0-2-1 0 0,5-1-1 0 0,4-2-356 0 0,-1-3-1 0 0,1-1 1 0 0,0-4-1 0 0,-1-1 0 0 0,29-10 357 0 0,-41 10-1017 0 0,59-4-5801 0 0,-91 11 5115 0 0</inkml:trace>
  <inkml:trace contextRef="#ctx0" brushRef="#br0" timeOffset="-143277.276">22075 14779 10642 0 0,'-36'-8'5610'0'0,"-19"4"-4025"0"0,252-47-2236 0 0,85-6-1119 0 0,4 27-3433 0 0,-237 29 3928 0 0</inkml:trace>
  <inkml:trace contextRef="#ctx0" brushRef="#br0" timeOffset="-143092.9">23584 14564 10658 0 0,'-36'117'5028'0'0,"-37"53"-3807"0"0,5-11-750 0 0,35-82-296 0 0,3 2 0 0 0,4 0-1 0 0,4 2 1 0 0,3 0 0 0 0,3 2 0 0 0,4 0-1 0 0,0 59-174 0 0,41 19 250 0 0,-27-154-338 0 0,0-1-1 0 0,1 0 0 0 0,0 0 1 0 0,-1 0-1 0 0,2 0 0 0 0,-1 0 1 0 0,1-1-1 0 0,0 0 0 0 0,0 1 1 0 0,1-1-1 0 0,-1-1 0 0 0,1 1 0 0 0,0-1 1 0 0,0 0-1 0 0,1 0 0 0 0,-1 0 1 0 0,1 0-1 0 0,0-1 0 0 0,0 0 1 0 0,0-1-1 0 0,0 1 0 0 0,0-1 1 0 0,3 0 88 0 0,0-2-391 0 0,0 0 1 0 0,1 0-1 0 0,-1-1 1 0 0,0-1-1 0 0,0 1 1 0 0,0-2-1 0 0,0 1 1 0 0,0-1-1 0 0,0-1 1 0 0,0 1-1 0 0,-1-1 1 0 0,0-1-1 0 0,0 0 1 0 0,0 0-1 0 0,-1 0 1 0 0,3-2 390 0 0,23-21-1858 0 0</inkml:trace>
  <inkml:trace contextRef="#ctx0" brushRef="#br0" timeOffset="-142908.146">24178 14759 11002 0 0,'-2'8'652'0'0,"-29"133"5773"0"0,-27 185-5732 0 0,16-74-690 0 0,38-235-115 0 0,-2 7-154 0 0,9-24-2770 0 0,45-134-901 0 0,-38 92 2795 0 0</inkml:trace>
  <inkml:trace contextRef="#ctx0" brushRef="#br0" timeOffset="-142723.034">23718 14781 10954 0 0,'-3'-12'4317'0'0,"-1"-3"-1501"0"0,26-9-2344 0 0,8 13-507 0 0,1 2-1 0 0,0 1 1 0 0,1 1 0 0 0,-1 2 0 0 0,28-1 35 0 0,51-10-62 0 0,209-64-2309 0 0,-150 42-1336 0 0,-128 29 2554 0 0</inkml:trace>
  <inkml:trace contextRef="#ctx0" brushRef="#br0" timeOffset="-142473.014">24805 15272 9738 0 0,'-45'87'5934'0'0,"-35"36"-3023"0"0,-145 196-1007 0 0,220-310-1976 0 0,1-4-48 0 0,0 0 1 0 0,1 0-1 0 0,0 0 0 0 0,0 1 0 0 0,1 0 1 0 0,-1-1-1 0 0,1 1 0 0 0,0 0 0 0 0,1 0 0 0 0,-1 0 1 0 0,1 0-1 0 0,0 0 0 0 0,1 0 0 0 0,0 0 1 0 0,0 2 119 0 0,1-7-134 0 0,0 0 0 0 0,0-1 1 0 0,0 1-1 0 0,0-1 0 0 0,0 1 0 0 0,1-1 1 0 0,-1 0-1 0 0,0 1 0 0 0,0-1 1 0 0,1 0-1 0 0,-1 0 0 0 0,0 0 1 0 0,1 0-1 0 0,-1 0 0 0 0,0 0 1 0 0,0 0-1 0 0,1 0 0 0 0,-1-1 0 0 0,0 1 1 0 0,0 0-1 0 0,0-1 0 0 0,1 1 1 0 0,-1-1-1 0 0,0 1 0 0 0,0-1 1 0 0,0 0-1 0 0,0 1 0 0 0,0-1 0 0 0,0 0 1 0 0,0 0-1 0 0,0 0 0 0 0,0 0 1 0 0,0 0-1 0 0,-1 0 0 0 0,1 0 1 0 0,0 0 133 0 0,38-40-2397 0 0,-18 9 630 0 0</inkml:trace>
  <inkml:trace contextRef="#ctx0" brushRef="#br0" timeOffset="-142207.881">25094 14737 13147 0 0,'106'185'8415'0'0,"-7"125"-8424"0"0,-81-241 525 0 0,-7-32-658 0 0,-3 1-1 0 0,-1 0 1 0 0,-2 0 0 0 0,-1 0 0 0 0,-3 1 0 0 0,0-1 0 0 0,-4 15 142 0 0,-1-31-656 0 0,-2 0 0 0 0,0 0 0 0 0,-2 0 0 0 0,0-1 0 0 0,-1 0 0 0 0,-1-1 0 0 0,-1 0 0 0 0,-11 15 656 0 0,15-23-904 0 0,-25 29-2118 0 0,15-33 452 0 0</inkml:trace>
  <inkml:trace contextRef="#ctx0" brushRef="#br0" timeOffset="171047.97">836 850 7810 0 0,'-16'17'2793'0'0,"-20"38"-2202"0"0,24 21-508 0 0,4 0-1 0 0,2 1 0 0 0,4 1 0 0 0,7 54-82 0 0,-4-93 11 0 0,2 61 137 0 0,13-133 45 0 0,-3-102-177 0 0,25-769 152 0 0,-37 904-164 0 0,-1 0 0 0 0,1 1 0 0 0,-1-1 1 0 0,1 0-1 0 0,0 1 0 0 0,-1-1 1 0 0,1 0-1 0 0,-1 0 0 0 0,1 0 0 0 0,0 0 1 0 0,-1 1-1 0 0,1-1 0 0 0,0 0 1 0 0,-1 0-1 0 0,1 0 0 0 0,-1 0 0 0 0,1 0 1 0 0,0-1-1 0 0,-1 1 0 0 0,1 0 0 0 0,0 0 1 0 0,-1 0-1 0 0,1 0 0 0 0,-1-1 1 0 0,1 1-1 0 0,-1 0 0 0 0,1-1 0 0 0,0 1 1 0 0,-1 0-1 0 0,1-1 0 0 0,-1 1 1 0 0,0-1-1 0 0,1 1 0 0 0,-1-1 0 0 0,1 1 1 0 0,-1-1-1 0 0,0 1 0 0 0,1-1 1 0 0,-1 1-1 0 0,0-1 0 0 0,1 1 0 0 0,-1-1-4 0 0,5 8-18 0 0,20 34 14 0 0,-2 1-1 0 0,-2 1 1 0 0,-2 0 0 0 0,12 42 4 0 0,52 108 54 0 0,10-70-27 0 0,-89-119-26 0 0,0-1 0 0 0,0 1 0 0 0,0-1 0 0 0,0 0 0 0 0,0 0 0 0 0,1-1 0 0 0,-1 1 1 0 0,1-1-1 0 0,0 0 0 0 0,0 0 0 0 0,0 0 0 0 0,0-1 0 0 0,0 0 0 0 0,0 0 0 0 0,1 0 0 0 0,-1-1 0 0 0,0 1 1 0 0,0-1-1 0 0,1 0 0 0 0,-1-1 0 0 0,0 1 0 0 0,0-1 0 0 0,0 0 0 0 0,0-1 0 0 0,0 1 0 0 0,0-1 1 0 0,0 0-1 0 0,2-1-1 0 0,6-8 6 0 0,0 0 0 0 0,0-2 0 0 0,-1 1 0 0 0,0-1 0 0 0,-1-1 0 0 0,-1 0 0 0 0,0-1 0 0 0,-1 0 0 0 0,-1 0 0 0 0,0-1 0 0 0,-1 0 0 0 0,-1 0 0 0 0,0-1 0 0 0,2-14-6 0 0,-1 12 10 0 0,29-98 30 0 0,-29 85 25 0 0,3 0 0 0 0,0 0-1 0 0,2 1 1 0 0,2 0 0 0 0,11-19-65 0 0,-25 51 9 0 0,0 0 0 0 0,0 0 0 0 0,0 0-1 0 0,0 0 1 0 0,0 0 0 0 0,0 0 0 0 0,0-1 0 0 0,0 1-1 0 0,0 0 1 0 0,1 0 0 0 0,-1 0 0 0 0,0 0-1 0 0,1 0 1 0 0,-1 0 0 0 0,0 0 0 0 0,1-1 0 0 0,-1 1-1 0 0,1 0 1 0 0,0 0 0 0 0,-1-1 0 0 0,1 1-1 0 0,-1 0 1 0 0,1-1 0 0 0,0 1 0 0 0,0-1-1 0 0,-1 1 1 0 0,1 0 0 0 0,0-1 0 0 0,0 0 0 0 0,0 1-1 0 0,0-1 1 0 0,-1 0 0 0 0,1 1 0 0 0,0-1-1 0 0,0 0 1 0 0,0 0 0 0 0,0 0 0 0 0,0 0-1 0 0,0 1 1 0 0,0-1 0 0 0,0-1 0 0 0,0 1 0 0 0,0 0-1 0 0,0 0 1 0 0,-1 0 0 0 0,1 0 0 0 0,0-1-1 0 0,0 1 1 0 0,0 0 0 0 0,0-1 0 0 0,0 1-1 0 0,0-1 1 0 0,-1 1 0 0 0,1-1 0 0 0,0 1 0 0 0,0-1-1 0 0,-1 0 1 0 0,1 1 0 0 0,-1-1 0 0 0,1 0-1 0 0,0 1 1 0 0,-1-1 0 0 0,1 0 0 0 0,-1 0-1 0 0,1 0 1 0 0,-1 0-9 0 0,2 6 8 0 0,72 297 889 0 0,-54-196-791 0 0,135 636-222 0 0,-104-616-4993 0 0,-49-122 3109 0 0</inkml:trace>
  <inkml:trace contextRef="#ctx0" brushRef="#br0" timeOffset="171730.62">1585 278 6617 0 0,'-136'-100'2992'0'0,"110"84"-2975"0"0,0 1 0 0 0,-2 2 0 0 0,0 1 0 0 0,0 1 1 0 0,-1 1-1 0 0,0 2 0 0 0,-1 1 0 0 0,0 1 1 0 0,0 1-1 0 0,0 2 0 0 0,-27 1-17 0 0,2 7-6 0 0,1 2-1 0 0,1 3 1 0 0,0 2 0 0 0,0 2-1 0 0,1 3 1 0 0,1 2 0 0 0,1 2-1 0 0,0 2 1 0 0,2 2 0 0 0,1 3-1 0 0,1 1 1 0 0,-7 9 6 0 0,24-16 10 0 0,1 0-1 0 0,1 3 1 0 0,1 0-1 0 0,1 1 1 0 0,1 2-1 0 0,1 0 1 0 0,2 2-1 0 0,1 0 1 0 0,2 1-1 0 0,0 1 1 0 0,3 1-1 0 0,0 0 1 0 0,2 1 0 0 0,1 3-10 0 0,-13 51 37 0 0,3 2 0 0 0,4 0 0 0 0,5 0 0 0 0,3 2 0 0 0,4 2-37 0 0,2-2 5 0 0,4-1 1 0 0,4 1-1 0 0,4 0 1 0 0,4-1 0 0 0,4-1-1 0 0,19 58-5 0 0,-27-112 0 0 0,3 0-1 0 0,1-1 1 0 0,2-1-1 0 0,1 0 0 0 0,1 0 1 0 0,2-2-1 0 0,2 0 1 0 0,0-1-1 0 0,2-2 1 0 0,2 0-1 0 0,0-1 1 0 0,2-1-1 0 0,1-2 1 0 0,1 0-1 0 0,30 19 1 0 0,-18-22 22 0 0,1 0-1 0 0,0-3 0 0 0,2-2 1 0 0,1-1-1 0 0,0-3 1 0 0,0-1-1 0 0,1-2 1 0 0,1-2-1 0 0,0-3 0 0 0,0-1 1 0 0,0-2-1 0 0,0-2 1 0 0,0-3-1 0 0,0-1 1 0 0,41-9-22 0 0,-39 5 80 0 0,-1-2 0 0 0,0-2 0 0 0,0-2 0 0 0,-2-2 0 0 0,1-2 0 0 0,-2-2 1 0 0,-1-2-1 0 0,0-1 0 0 0,-2-3 0 0 0,21-17-80 0 0,-21 10 133 0 0,-1-1 1 0 0,-2-1-1 0 0,-1-3 1 0 0,-2-1-1 0 0,19-28-133 0 0,-20 16 227 0 0,-3-1 0 0 0,-2-2 0 0 0,-2-1 0 0 0,-3-1 0 0 0,-2-1 1 0 0,-3-1-1 0 0,-2 0 0 0 0,-2-2 0 0 0,-4 1 0 0 0,2-37-227 0 0,-3-20 450 0 0,-6-1 0 0 0,-4 0 1 0 0,-6 0-1 0 0,-5 0 0 0 0,-15-62-450 0 0,12 114 274 0 0,-3 2 0 0 0,-2 0-1 0 0,-3 1 1 0 0,-23-44-274 0 0,-80-94 515 0 0,111 183-604 0 0,-1 0 1 0 0,-1 1-1 0 0,0 1 0 0 0,-1 0 1 0 0,0 1-1 0 0,-1 1 1 0 0,-1 1-1 0 0,0 0 1 0 0,0 2-1 0 0,-1 0 0 0 0,-1 1 1 0 0,0 1-1 0 0,0 1 1 0 0,0 1-1 0 0,-1 1 0 0 0,0 0 1 0 0,0 2-1 0 0,0 1 1 0 0,0 0-1 0 0,0 2 0 0 0,-22 2 89 0 0,-102 37-1140 0 0,66-6 244 0 0</inkml:trace>
  <inkml:trace contextRef="#ctx0" brushRef="#br0" timeOffset="185874.639">18811 552 11642 0 0,'-8'24'4553'0'0,"-22"8"-3497"0"0,11-13-839 0 0,-32 40-103 0 0,2 2 1 0 0,3 2 0 0 0,-28 53-115 0 0,33-41-5 0 0,3 1 0 0 0,4 2 0 0 0,3 1 1 0 0,3 1-1 0 0,5 2 0 0 0,2 1 0 0 0,5 0 0 0 0,3 1 1 0 0,3 1-1 0 0,4 10 5 0 0,5-52-21 0 0,1 1 1 0 0,2-1-1 0 0,2 0 0 0 0,2 1 1 0 0,2-2-1 0 0,2 1 1 0 0,2-1-1 0 0,1-1 1 0 0,2 0-1 0 0,2-1 0 0 0,2-1 1 0 0,1 0-1 0 0,2-2 1 0 0,15 18 20 0 0,-33-49-224 0 0,0-1 1 0 0,1 0-1 0 0,-1 0 1 0 0,1 0-1 0 0,0 0 1 0 0,1-1-1 0 0,-1 0 0 0 0,1 0 1 0 0,0-1-1 0 0,0 1 1 0 0,0-1-1 0 0,0-1 1 0 0,0 1-1 0 0,1-1 1 0 0,-1 0-1 0 0,1 0 1 0 0,0-1-1 0 0,0 0 1 0 0,-1 0-1 0 0,1-1 1 0 0,0 1-1 0 0,0-2 0 0 0,0 1 1 0 0,-1-1-1 0 0,1 0 1 0 0,0 0-1 0 0,0-1 1 0 0,-1 0-1 0 0,1 0 1 0 0,-1 0-1 0 0,5-3 224 0 0,28-18-1616 0 0</inkml:trace>
  <inkml:trace contextRef="#ctx0" brushRef="#br0" timeOffset="186139.625">19478 1130 10498 0 0,'28'-15'4864'0'0,"-27"15"-4822"0"0,0-1-1 0 0,0 1 0 0 0,0 0 1 0 0,0 0-1 0 0,0-1 0 0 0,1 1 1 0 0,-1 0-1 0 0,0 0 0 0 0,0 0 1 0 0,0 1-1 0 0,0-1 0 0 0,0 0 1 0 0,0 0-1 0 0,0 0 0 0 0,0 1 1 0 0,0-1-1 0 0,0 1 0 0 0,0-1 1 0 0,0 1-1 0 0,0-1 0 0 0,0 1 1 0 0,0 0-1 0 0,0-1 0 0 0,0 1 1 0 0,0 0-1 0 0,0 0 0 0 0,-1-1 1 0 0,1 1-1 0 0,0 0 0 0 0,-1 0 1 0 0,1 0-1 0 0,-1 0 0 0 0,1 0 1 0 0,-1 0-1 0 0,1 0 0 0 0,-1 0 1 0 0,0 0-1 0 0,1 0 0 0 0,-1 0 1 0 0,0 0-1 0 0,0 1-41 0 0,13 51 60 0 0,-2 0 0 0 0,-3 1-1 0 0,-2 0 1 0 0,-1 17-60 0 0,0 2 13 0 0,35 436-165 0 0,-26-432-1159 0 0,-14-75 1096 0 0,4 3-648 0 0,2-12-3902 0 0,10-21 3004 0 0</inkml:trace>
  <inkml:trace contextRef="#ctx0" brushRef="#br0" timeOffset="186402.887">18849 1243 12387 0 0,'-6'-8'5978'0'0,"12"-23"-5176"0"0,0 26-779 0 0,1 0-1 0 0,-1 0 1 0 0,1 0 0 0 0,1 1-1 0 0,-1 0 1 0 0,0 0 0 0 0,1 1 0 0 0,0 0-1 0 0,0 0 1 0 0,0 1 0 0 0,0 0 0 0 0,0 0-1 0 0,6 0-22 0 0,11-3 37 0 0,196-42-378 0 0,3 9 0 0 0,59 5 341 0 0,-74 9-2145 0 0,42-10-5162 0 0,-198 32 5088 0 0</inkml:trace>
  <inkml:trace contextRef="#ctx0" brushRef="#br0" timeOffset="186665.952">20293 1907 9610 0 0,'-30'37'6012'0'0,"-21"9"-3202"0"0,25-24-1680 0 0,89-137-1057 0 0,-55 99-91 0 0,25-44-9 0 0,2 1 0 0 0,3 1 0 0 0,2 3 1 0 0,30-32 26 0 0,-69 86 2 0 0,0-1 0 0 0,0 1 1 0 0,0 0-1 0 0,0-1 1 0 0,0 1-1 0 0,0 0 0 0 0,0 0 1 0 0,1 0-1 0 0,-1 0 1 0 0,0 0-1 0 0,1 0 1 0 0,-1 0-1 0 0,1 0 0 0 0,-1 1 1 0 0,0-1-1 0 0,1 1 1 0 0,0-1-1 0 0,-1 1 1 0 0,1-1-1 0 0,-1 1 0 0 0,1 0 1 0 0,-1 0-1 0 0,1 0 1 0 0,0-1-1 0 0,-1 2 1 0 0,1-1-1 0 0,0 0 0 0 0,-1 0 1 0 0,1 0-1 0 0,-1 1 1 0 0,1-1-1 0 0,-1 1 1 0 0,1 0-1 0 0,-1-1 0 0 0,1 1 1 0 0,-1 0-1 0 0,1 0 1 0 0,-1 0-1 0 0,0 0 1 0 0,0 0-1 0 0,1 0 0 0 0,-1 0 1 0 0,0 0-1 0 0,0 0 1 0 0,0 0-1 0 0,0 1 1 0 0,0-1-1 0 0,0 1 0 0 0,-1-1 1 0 0,1 0-1 0 0,0 1 1 0 0,0 0-3 0 0,28 88 108 0 0,-28-85-104 0 0,19 110 62 0 0,-6 1 0 0 0,-1 93-66 0 0,-10-153 6 0 0,4 448-388 0 0,1-475-1224 0 0,6-36-816 0 0,13-48-1328 0 0,-24 48 3650 0 0,14-32-1932 0 0</inkml:trace>
  <inkml:trace contextRef="#ctx0" brushRef="#br0" timeOffset="186918.523">21109 681 9586 0 0,'17'79'5202'0'0,"5"41"-2870"0"0,10 47-1521 0 0,13 22-127 0 0,-16-87-577 0 0,-5 2 0 0 0,-4 0 0 0 0,-5 1 0 0 0,-4 0-1 0 0,-4 102-106 0 0,-13-159-452 0 0,-2-1-1 0 0,-3 0 0 0 0,-1 0 1 0 0,-3-1-1 0 0,-1-1 0 0 0,-2-1 0 0 0,-3 0 1 0 0,-1-1-1 0 0,-2-2 0 0 0,-2 0 1 0 0,-1-2-1 0 0,-2 0 0 0 0,-27 25 453 0 0,2-2-1101 0 0</inkml:trace>
  <inkml:trace contextRef="#ctx0" brushRef="#br0" timeOffset="185114.742">16302 1219 9634 0 0,'7'32'4794'0'0,"-19"26"-4801"0"0,4-27 346 0 0,-8 39-313 0 0,4 2 1 0 0,2-1-1 0 0,4 1 0 0 0,2 1 0 0 0,4-1 0 0 0,6 40-26 0 0,-3-91 2 0 0,0-1 0 0 0,1 0 1 0 0,0 0-1 0 0,2-1 1 0 0,1 1-1 0 0,0-1 1 0 0,1-1-1 0 0,1 1 1 0 0,1-1-1 0 0,1-1 1 0 0,0 0-1 0 0,1 0 1 0 0,1-2-1 0 0,0 1 1 0 0,1-1-1 0 0,1-1 1 0 0,1-1-1 0 0,-1 0 1 0 0,2-1-1 0 0,0-1 1 0 0,0 0-1 0 0,5 1-2 0 0,7-1 36 0 0,-1 0-1 0 0,2-2 1 0 0,-1-2-1 0 0,1 0 1 0 0,0-2-1 0 0,1-1 1 0 0,-1-2-1 0 0,1-1 0 0 0,-1-1 1 0 0,28-4-36 0 0,112 6 251 0 0,0-1-3207 0 0,-108-12 221 0 0,-45 4 1547 0 0</inkml:trace>
  <inkml:trace contextRef="#ctx0" brushRef="#br0" timeOffset="185376.872">16300 1611 9762 0 0,'-51'-20'5827'0'0,"48"19"-4884"0"0,179 23-595 0 0,2-8 0 0 0,21-7-348 0 0,165-9-123 0 0,-124-16-2802 0 0,-130-4-2809 0 0,-94 12 3865 0 0</inkml:trace>
  <inkml:trace contextRef="#ctx0" brushRef="#br0" timeOffset="185625.603">16307 1177 14931 0 0,'-27'-33'3774'0'0,"37"30"-3744"0"0,380 2-68 0 0,-75-5-1062 0 0,157-18-6732 0 0,-405 19 5941 0 0</inkml:trace>
  <inkml:trace contextRef="#ctx0" brushRef="#br0" timeOffset="184428.349">14002 2353 11362 0 0,'-22'-15'2214'0'0,"-48"-32"1130"0"0,63 42-3354 0 0,0 0-1 0 0,0 0 1 0 0,1 0 0 0 0,-1-1 0 0 0,2 0 0 0 0,-1 0 0 0 0,1-1 0 0 0,0 0 0 0 0,0 0 0 0 0,0 0 0 0 0,1 0-1 0 0,0-1 1 0 0,1 1 0 0 0,0-1 0 0 0,0 0 0 0 0,0 0 0 0 0,1-1 0 0 0,1 1 0 0 0,-1 0 0 0 0,1-1 0 0 0,0-7 10 0 0,4-4-40 0 0,1 0 0 0 0,1 0 1 0 0,0 0-1 0 0,1 1 0 0 0,2 0 1 0 0,0 0-1 0 0,0 1 0 0 0,2 0 0 0 0,0 0 1 0 0,1 1-1 0 0,1 1 0 0 0,1 0 1 0 0,0 0-1 0 0,1 1 0 0 0,1 1 1 0 0,0 0-1 0 0,1 1 0 0 0,0 1 1 0 0,1 1-1 0 0,0 0 40 0 0,-11 6-11 0 0,1 1 1 0 0,-1 0-1 0 0,1 0 0 0 0,0 0 0 0 0,0 1 1 0 0,0 0-1 0 0,1 1 0 0 0,-1 0 0 0 0,0 0 1 0 0,1 0-1 0 0,0 1 0 0 0,-1 0 0 0 0,1 0 1 0 0,0 1-1 0 0,0 0 0 0 0,-1 1 0 0 0,1 0 0 0 0,0 0 1 0 0,-1 0-1 0 0,1 1 0 0 0,-1 0 0 0 0,1 0 1 0 0,-1 1-1 0 0,0 0 0 0 0,0 1 0 0 0,0-1 1 0 0,0 1-1 0 0,-1 1 0 0 0,0-1 0 0 0,1 1 1 0 0,3 4 10 0 0,58 104 14 0 0,-60-96 38 0 0,1 0 0 0 0,0 0 1 0 0,1 0-1 0 0,1-1 0 0 0,1-1 1 0 0,0 0-1 0 0,1-1 0 0 0,0 0 1 0 0,1-1-1 0 0,11 8-52 0 0,-19-18 29 0 0,1 1 0 0 0,0-1 1 0 0,0 0-1 0 0,1-1 0 0 0,-1 1 0 0 0,0-2 0 0 0,1 1 1 0 0,0-1-1 0 0,-1 0 0 0 0,1 0 0 0 0,0-1 0 0 0,-1 0 0 0 0,1-1 1 0 0,0 1-1 0 0,-1-2 0 0 0,1 1 0 0 0,-1-1 0 0 0,1 0 0 0 0,-1 0 1 0 0,0-1-1 0 0,0 0 0 0 0,3-2-29 0 0,145-93 129 0 0,-153 96-129 0 0,218-159-5463 0 0,-203 153 3807 0 0</inkml:trace>
  <inkml:trace contextRef="#ctx0" brushRef="#br0" timeOffset="184800.26">13838 2717 8586 0 0,'-1'0'166'0'0,"0"1"1"0"0,0 0-1 0 0,0-1 0 0 0,-1 1 1 0 0,1 0-1 0 0,0-1 0 0 0,0 0 1 0 0,0 1-1 0 0,0-1 1 0 0,-1 0-1 0 0,1 0 0 0 0,0 1 1 0 0,0-1-1 0 0,0 0 0 0 0,-1 0 1 0 0,1 0-1 0 0,0 0 1 0 0,0-1-1 0 0,-1 1 0 0 0,1 0 1 0 0,0 0-1 0 0,0-1 1 0 0,0 1-1 0 0,0-1 0 0 0,0 1 1 0 0,-1-1-1 0 0,1 1 0 0 0,0-1 1 0 0,0 0-1 0 0,0 0 1 0 0,0 1-1 0 0,1-1 0 0 0,-1 0 1 0 0,0 0-1 0 0,0 0 0 0 0,0 0 1 0 0,1 0-1 0 0,-1 0 1 0 0,0 0-1 0 0,1 0 0 0 0,-1-1-166 0 0,9-7-21 0 0,9-4 15 0 0,1 1 0 0 0,0 0 0 0 0,1 1 0 0 0,-1 1 0 0 0,2 1 0 0 0,0 1 0 0 0,0 0 0 0 0,14-2 6 0 0,28-2-2 0 0,-1 3 0 0 0,2 2 0 0 0,-1 3 0 0 0,0 3-1 0 0,1 3 1 0 0,-1 2 0 0 0,5 4 2 0 0,17 3 9 0 0,-49-4 3 0 0,1-2-1 0 0,1-1 0 0 0,-1-2 0 0 0,0-1 0 0 0,1-2 1 0 0,-1-1-1 0 0,0-3 0 0 0,24-5-11 0 0,-14-2-878 0 0,-1-3 1 0 0,-1-1-1 0 0,0-2 0 0 0,-1-2 1 0 0,-1-2-1 0 0,-2-2 0 0 0,0-1 0 0 0,9-10 878 0 0,-12 4-1391 0 0</inkml:trace>
  <inkml:trace contextRef="#ctx0" brushRef="#br0" timeOffset="181652.674">6406 672 6601 0 0,'20'-14'2219'0'0,"18"-31"1101"0"0,-47 48-2102 0 0,-31 72-1174 0 0,4 2 0 0 0,3 1 1 0 0,3 2-1 0 0,4 1 0 0 0,3 1 1 0 0,4 1-1 0 0,-3 40-44 0 0,-1 3 35 0 0,5 1-1 0 0,6 1 0 0 0,5 0 1 0 0,7 57-35 0 0,2-152 53 0 0,1-1 1 0 0,2 0 0 0 0,0 0 0 0 0,3 0 0 0 0,0-1 0 0 0,2 0 0 0 0,2 0-1 0 0,0-1 1 0 0,2-1 0 0 0,2 0 0 0 0,0-1 0 0 0,2 0 0 0 0,14 15-54 0 0,199 295 57 0 0,-225-328-360 0 0,0 0 0 0 0,0 0 0 0 0,1-1 0 0 0,0 0 0 0 0,1 0-1 0 0,0-1 1 0 0,0 0 0 0 0,1 0 0 0 0,0-1 0 0 0,0 0 0 0 0,1-1 0 0 0,0 0 0 0 0,0 0 0 0 0,8 2 303 0 0,7-6-1534 0 0</inkml:trace>
  <inkml:trace contextRef="#ctx0" brushRef="#br0" timeOffset="181870.732">7451 1269 7466 0 0,'4'6'7197'0'0,"-18"133"-6598"0"0,-9 52-388 0 0,8 0 1 0 0,9 57-212 0 0,5-218-62 0 0,2 0 0 0 0,1 0 0 0 0,1 0 1 0 0,1 0-1 0 0,2-1 0 0 0,1 0 0 0 0,1 0 0 0 0,1 0 1 0 0,12 23 61 0 0,-21-52-89 0 0,1 1 0 0 0,-1-1 0 0 0,0 1 1 0 0,0 0-1 0 0,0-1 0 0 0,0 1 0 0 0,0-1 1 0 0,1 1-1 0 0,-1-1 0 0 0,0 1 0 0 0,1-1 1 0 0,-1 1-1 0 0,0-1 0 0 0,1 1 0 0 0,-1-1 1 0 0,0 1-1 0 0,1-1 0 0 0,-1 0 0 0 0,1 1 1 0 0,-1-1-1 0 0,1 0 0 0 0,-1 1 0 0 0,1-1 1 0 0,-1 0-1 0 0,1 0 0 0 0,-1 1 0 0 0,1-1 1 0 0,0 0-1 0 0,-1 0 0 0 0,1 0 0 0 0,-1 0 1 0 0,1 0-1 0 0,-1 0 0 0 0,1 0 0 0 0,0 0 1 0 0,-1 0-1 0 0,1 0 0 0 0,-1 0 0 0 0,1 0 1 0 0,0 0-1 0 0,-1 0 0 0 0,1-1 0 0 0,-1 1 1 0 0,1 0-1 0 0,-1 0 0 0 0,1-1 0 0 0,-1 1 1 0 0,1 0-1 0 0,-1-1 0 0 0,1 1 1 0 0,-1 0-1 0 0,1-1 0 0 0,-1 1 0 0 0,0-1 1 0 0,1 0 88 0 0,13-31-1726 0 0</inkml:trace>
  <inkml:trace contextRef="#ctx0" brushRef="#br0" timeOffset="182134.493">6837 1402 9378 0 0,'-36'-3'5517'0'0,"-11"-18"-3638"0"0,60 18-1780 0 0,314 17-147 0 0,142-1-516 0 0,-215-39-2652 0 0,-204 13 2278 0 0</inkml:trace>
  <inkml:trace contextRef="#ctx0" brushRef="#br0" timeOffset="182379.99">8199 2039 10266 0 0,'-16'221'5666'0'0,"-16"109"-4088"0"0,1-28-1182 0 0,27-110-2161 0 0,36-71-4718 0 0,-25-103 4163 0 0</inkml:trace>
  <inkml:trace contextRef="#ctx0" brushRef="#br0" timeOffset="182641.985">8340 2115 7242 0 0,'33'-19'7616'0'0,"37"22"-7705"0"0,-62-2 386 0 0,41 4-193 0 0,0-2 0 0 0,0-2 0 0 0,1-3 0 0 0,-1-1 0 0 0,0-3 0 0 0,-1-2 0 0 0,33-9-104 0 0,547-150-867 0 0,-481 109-6646 0 0,-132 50 5332 0 0</inkml:trace>
  <inkml:trace contextRef="#ctx0" brushRef="#br0" timeOffset="182922.946">9411 1526 9690 0 0,'-63'33'6535'0'0,"54"-20"-6426"0"0,1 1 1 0 0,0 0-1 0 0,1 0 1 0 0,1 1 0 0 0,0 0-1 0 0,1 0 1 0 0,0 1-1 0 0,2-1 1 0 0,0 1 0 0 0,0 3-110 0 0,2-17 49 0 0,-61 409 253 0 0,62-411-303 0 0,-11 90-725 0 0,3 1 0 0 0,4 0 0 0 0,5 23 726 0 0,22-44-2397 0 0,-9-61 1304 0 0</inkml:trace>
  <inkml:trace contextRef="#ctx0" brushRef="#br0" timeOffset="182923.946">9983 1420 7834 0 0,'74'-29'4276'0'0,"46"10"-2068"0"0,-107 23-2154 0 0,-1 1 0 0 0,-1 1 0 0 0,1 0 0 0 0,-1 0 0 0 0,0 1 0 0 0,0 1 0 0 0,-1 0 0 0 0,0 0 0 0 0,0 1 0 0 0,-1 0 0 0 0,0 0 0 0 0,0 1 0 0 0,-2 1 0 0 0,1-1 0 0 0,-1 1 0 0 0,0 1 1 0 0,-1-1-1 0 0,-1 1 0 0 0,4 9-54 0 0,32 76 83 0 0,-4 2 1 0 0,-4 2 0 0 0,-5 1 0 0 0,8 62-84 0 0,14 45-1180 0 0,-35-171-2107 0 0,-13-38 1956 0 0,-2-9-533 0 0</inkml:trace>
  <inkml:trace contextRef="#ctx0" brushRef="#br0" timeOffset="183125.066">9858 1378 10594 0 0,'-22'-35'6262'0'0,"21"33"-6249"0"0,0 0 1 0 0,0 0 0 0 0,0 0 0 0 0,0 0 0 0 0,0 0-1 0 0,1 0 1 0 0,-1-1 0 0 0,1 1 0 0 0,-1 0 0 0 0,1 0 0 0 0,0-1-1 0 0,-1 1 1 0 0,1 0 0 0 0,1 0 0 0 0,-1-1 0 0 0,0 1-1 0 0,0 0 1 0 0,1 0 0 0 0,-1 0 0 0 0,1-1 0 0 0,0 1 0 0 0,0 0-1 0 0,0 0 1 0 0,0 0 0 0 0,0 0 0 0 0,0 0 0 0 0,0 0-1 0 0,0 1 1 0 0,1-1 0 0 0,-1 0 0 0 0,1 1 0 0 0,0-1 0 0 0,-1 1-1 0 0,1-1 1 0 0,0 1 0 0 0,0 0 0 0 0,0 0 0 0 0,0-1-1 0 0,1 1-13 0 0,34-16-19 0 0,2 2-1 0 0,-1 2 1 0 0,2 1-1 0 0,-1 2 1 0 0,30-3 19 0 0,43-4-87 0 0,2 6 0 0 0,0 4 0 0 0,1 6 87 0 0,-7-2-515 0 0,247-21-7334 0 0,-320 21 6580 0 0,5 0-885 0 0</inkml:trace>
  <inkml:trace contextRef="#ctx0" brushRef="#br0" timeOffset="183527.757">11105 2021 11578 0 0,'-4'4'1581'0'0,"-41"30"3629"0"0,43-23-5036 0 0,205 51-284 0 0,-123-44 94 0 0,96 39-317 0 0,-174-56 326 0 0,0 1 1 0 0,0-1 0 0 0,0 0-1 0 0,-1 0 1 0 0,1 1-1 0 0,0-1 1 0 0,-1 1-1 0 0,1-1 1 0 0,-1 1-1 0 0,0 0 1 0 0,1 0-1 0 0,-1-1 1 0 0,0 1 0 0 0,0 0-1 0 0,0 0 1 0 0,0 0-1 0 0,-1 0 1 0 0,1 0-1 0 0,0 1 1 0 0,-1-1-1 0 0,1 0 1 0 0,-1 0-1 0 0,0 0 1 0 0,0 0-1 0 0,0 1 1 0 0,0-1 0 0 0,0 0-1 0 0,-1 0 1 0 0,1 0-1 0 0,0 0 1 0 0,-1 1-1 0 0,0-1 1 0 0,1 0-1 0 0,-1 0 1 0 0,0 0-1 0 0,0 0 1 0 0,0 0 0 0 0,0-1-1 0 0,-1 1 1 0 0,1 0-1 0 0,0 0 1 0 0,-2 0 6 0 0,-64 72 32 0 0,29-41 28 0 0,1 2 0 0 0,1 1 0 0 0,2 1 0 0 0,2 2 0 0 0,-16 28-60 0 0,47-66 3 0 0,-1 0 0 0 0,1 0 1 0 0,0 0-1 0 0,-1 0 0 0 0,1 0 0 0 0,0 1 0 0 0,0-1 0 0 0,0 1 0 0 0,0-1 1 0 0,0 1-1 0 0,1-1 0 0 0,-1 1 0 0 0,0-1 0 0 0,1 1 0 0 0,-1 0 0 0 0,1-1 0 0 0,-1 1 1 0 0,1 0-1 0 0,0-1 0 0 0,0 1 0 0 0,0 0 0 0 0,0 0 0 0 0,0-1 0 0 0,0 1 1 0 0,0 0-1 0 0,0-1 0 0 0,1 1 0 0 0,-1 0 0 0 0,1-1 0 0 0,-1 1 0 0 0,1 0 0 0 0,0-1 1 0 0,0 1-1 0 0,0-1 0 0 0,-1 1 0 0 0,1-1 0 0 0,1 1 0 0 0,-1-1 0 0 0,0 0 1 0 0,0 0-1 0 0,0 0 0 0 0,1 1 0 0 0,-1-1 0 0 0,0 0 0 0 0,1 0 0 0 0,-1-1 0 0 0,1 1 1 0 0,0 0-1 0 0,-1 0 0 0 0,1-1 0 0 0,-1 1 0 0 0,1-1 0 0 0,0 0 0 0 0,0 1 1 0 0,-1-1-1 0 0,1 0 0 0 0,0 0 0 0 0,-1 0 0 0 0,1 0 0 0 0,0 0 0 0 0,0 0 0 0 0,-1-1 1 0 0,1 1-4 0 0,276 5 401 0 0,-216 8-377 0 0,40 2-927 0 0,-43-47-3263 0 0,-26-15 2234 0 0,-15 16 583 0 0</inkml:trace>
  <inkml:trace contextRef="#ctx0" brushRef="#br0" timeOffset="183776.925">12159 949 10090 0 0,'5'-8'1555'0'0,"44"-38"3151"0"0,-40 52-4636 0 0,0 1 0 0 0,0 0 0 0 0,-1 0-1 0 0,0 1 1 0 0,0 0 0 0 0,-1 0 0 0 0,0 1-1 0 0,0 0 1 0 0,-1 0 0 0 0,0 1 0 0 0,3 7-70 0 0,2 0 94 0 0,32 56 40 0 0,-4 1 0 0 0,-3 3-1 0 0,-3 0 1 0 0,-3 2 0 0 0,-4 1 0 0 0,-2 10-134 0 0,-12-39-64 0 0,-3 0 0 0 0,-1 0 0 0 0,-4 1 0 0 0,-1 0 0 0 0,-3 0 0 0 0,-1 0 1 0 0,-4-1-1 0 0,-1 1 0 0 0,-3-1 0 0 0,-2 0 0 0 0,-5 11 64 0 0,-8 17-470 0 0,-4-1-1 0 0,-3-1 1 0 0,-3-1-1 0 0,-4-3 1 0 0,-29 42 470 0 0,-59 78-3291 0 0,87-141 2014 0 0,7-7-498 0 0</inkml:trace>
  <inkml:trace contextRef="#ctx0" brushRef="#br0" timeOffset="180850.05">4262 1103 9226 0 0,'-28'-14'3397'0'0,"-7"39"-2317"0"0,3 53-1444 0 0,6 70 388 0 0,7 0 1 0 0,7 1-1 0 0,6 0 0 0 0,9 74-24 0 0,-4-175 7 0 0,2 1 0 0 0,3-1 0 0 0,1 1 0 0 0,2-1 0 0 0,3-1 0 0 0,2 0 1 0 0,5 10-8 0 0,-14-48 3 0 0,1 0 0 0 0,0 0 0 0 0,1 0 0 0 0,0-1 0 0 0,0 0 0 0 0,1 0 0 0 0,0 0 0 0 0,1-1 0 0 0,-1 0 0 0 0,1 0 1 0 0,1 0-1 0 0,-1-1 0 0 0,1 0 0 0 0,0-1 0 0 0,1 0 0 0 0,-1 0 0 0 0,1 0 0 0 0,0-1 0 0 0,0-1 0 0 0,0 0 1 0 0,1 0-1 0 0,-1-1 0 0 0,1 0 0 0 0,0 0 0 0 0,8 0-3 0 0,87-13 86 0 0,57 7-33 0 0,65 84 39 0 0,-157-49-51 0 0,-62-27-66 0 0,1 0-1 0 0,-1-1 1 0 0,1 0 0 0 0,0 0-1 0 0,-1-1 1 0 0,1 0 0 0 0,0-1-1 0 0,0 0 1 0 0,0 0 0 0 0,1-1-1 0 0,-1 0 1 0 0,1-1 25 0 0,-7 0-168 0 0,1 0 1 0 0,-1 0-1 0 0,0 0 1 0 0,0-1-1 0 0,0 1 1 0 0,0-1-1 0 0,0 0 1 0 0,0 0-1 0 0,0 0 0 0 0,-1 0 1 0 0,1 0-1 0 0,-1 0 1 0 0,1-1-1 0 0,-1 0 1 0 0,0 1-1 0 0,0-1 1 0 0,0 0-1 0 0,0 0 0 0 0,0 0 1 0 0,-1 0-1 0 0,0 0 1 0 0,1-2 167 0 0,6-17-1254 0 0,-5-3-448 0 0</inkml:trace>
  <inkml:trace contextRef="#ctx0" brushRef="#br0" timeOffset="181097.957">4284 1922 6473 0 0,'-305'-77'6000'0'0,"305"76"-5986"0"0,0 0-1 0 0,0 0 0 0 0,1 1 1 0 0,-1-1-1 0 0,0 0 0 0 0,1 0 0 0 0,-1 0 1 0 0,0 0-1 0 0,1 0 0 0 0,-1 1 1 0 0,1-1-1 0 0,-1 0 0 0 0,1 0 1 0 0,0 1-1 0 0,-1-1 0 0 0,1 0 1 0 0,0 1-1 0 0,-1-1 0 0 0,1 1 0 0 0,0-1 1 0 0,0 1-1 0 0,0-1 0 0 0,-1 1 1 0 0,1-1-1 0 0,0 1 0 0 0,0 0 1 0 0,0 0-1 0 0,0-1 0 0 0,0 1 1 0 0,0 0-1 0 0,0 0 0 0 0,-1 0 0 0 0,1 0 1 0 0,0 0-1 0 0,0 0 0 0 0,0 0 1 0 0,0 0-1 0 0,0 0 0 0 0,0 1 1 0 0,0-1-1 0 0,0 0 0 0 0,0 0 1 0 0,-1 1-1 0 0,1-1 0 0 0,0 1 0 0 0,0 0-13 0 0,706-37 190 0 0,-377-7-1133 0 0,-297 26-2531 0 0,-23 14 2090 0 0</inkml:trace>
  <inkml:trace contextRef="#ctx0" brushRef="#br0" timeOffset="181346.023">4313 1073 8770 0 0,'-20'-2'2587'0'0,"18"0"-2542"0"0,-1 1-1 0 0,1 0 0 0 0,-1 0 1 0 0,1 0-1 0 0,-1 0 1 0 0,0 0-1 0 0,1 0 1 0 0,-1 1-1 0 0,0-1 1 0 0,1 1-1 0 0,-1 0 1 0 0,0 0-1 0 0,0 0 0 0 0,1 0 1 0 0,-1 0-1 0 0,0 1 1 0 0,0-1-1 0 0,1 1 1 0 0,-1 0-1 0 0,0 0 1 0 0,1 0-1 0 0,-1 0 1 0 0,1 0-1 0 0,-1 0 0 0 0,1 1 1 0 0,0-1-1 0 0,-1 1 1 0 0,1 0-1 0 0,0-1 1 0 0,0 1-1 0 0,0 0 1 0 0,1 0-1 0 0,-1 0 1 0 0,0 1-1 0 0,1-1 0 0 0,-1 0 1 0 0,1 1-1 0 0,0-1 1 0 0,0 1-1 0 0,-1-1 1 0 0,2 1-1 0 0,-1 0-44 0 0,3 2-2 0 0,0 0 0 0 0,1 0 0 0 0,-1-1 0 0 0,1 1 0 0 0,1-1 0 0 0,-1 0 0 0 0,0 0 0 0 0,1 0 0 0 0,0 0 0 0 0,0 0 0 0 0,0-1 0 0 0,0 0 0 0 0,1 0 0 0 0,-1 0 0 0 0,1 0 0 0 0,0-1 0 0 0,0 0 0 0 0,0 0 0 0 0,0 0 0 0 0,0-1 0 0 0,0 1 0 0 0,3-1 2 0 0,41 8 47 0 0,0-3 0 0 0,1-2 0 0 0,-1-2-1 0 0,1-2 1 0 0,-1-2 0 0 0,1-2 0 0 0,17-6-47 0 0,4 2 22 0 0,449-72-3399 0 0,-472 73 2234 0 0</inkml:trace>
  <inkml:trace contextRef="#ctx0" brushRef="#br0" timeOffset="190298.875">30149 1315 8410 0 0,'-5'-25'4552'0'0,"-43"-25"-3899"0"0,38 42-617 0 0,0-1-13 0 0,-1 0 1 0 0,1 0 0 0 0,-1 1 0 0 0,-1 1 0 0 0,0 0 0 0 0,0 1 0 0 0,0 0-1 0 0,0 0 1 0 0,-1 1 0 0 0,0 1 0 0 0,0 0 0 0 0,-1 1 0 0 0,1 1 0 0 0,0 0-1 0 0,-1 1 1 0 0,-1 0-24 0 0,9 5 0 0 0,0 0 0 0 0,0 1 0 0 0,1 0 0 0 0,-1 0 0 0 0,1 1 0 0 0,0-1 0 0 0,0 1 0 0 0,1 0 0 0 0,0 1 0 0 0,0-1 0 0 0,0 1 0 0 0,1-1 0 0 0,0 1 0 0 0,0 0 0 0 0,1 0 0 0 0,0 1 0 0 0,0-1 0 0 0,0 0 0 0 0,1 1 0 0 0,0-1 0 0 0,-4 31 61 0 0,2-1-1 0 0,1 1 0 0 0,2-1 1 0 0,1 1-1 0 0,2-1 0 0 0,2 1 0 0 0,1-1 1 0 0,2 0-1 0 0,2-1 0 0 0,9 25-60 0 0,-10-28 312 0 0,-5-21-172 0 0,-3-10-88 0 0,1-1-1 0 0,-1 1 1 0 0,0 0 0 0 0,0 0-1 0 0,0 0 1 0 0,0 0 0 0 0,0 0-1 0 0,0 0 1 0 0,0 1 0 0 0,-1-1-1 0 0,1 0 1 0 0,-1 0 0 0 0,0 1 0 0 0,0-1-1 0 0,1 0 1 0 0,-1 0 0 0 0,-1 1-1 0 0,1-1 1 0 0,0 0 0 0 0,-1 0-1 0 0,1 1 1 0 0,-1-1 0 0 0,1 0-1 0 0,-1 0 1 0 0,0 0 0 0 0,0 0 0 0 0,0 0-1 0 0,0 0 1 0 0,0 0 0 0 0,-1 0-1 0 0,1 0 1 0 0,-1-1 0 0 0,1 1-1 0 0,-1 0 1 0 0,1-1 0 0 0,-1 1 0 0 0,0-1-1 0 0,0 0 1 0 0,0 1 0 0 0,0-1-1 0 0,0 0 1 0 0,0 0 0 0 0,0 0-1 0 0,0-1 1 0 0,-1 1-52 0 0,-135 25-511 0 0,51 7-3332 0 0,76-26 2659 0 0</inkml:trace>
  <inkml:trace contextRef="#ctx0" brushRef="#br0" timeOffset="190748.808">30079 1620 6841 0 0,'44'17'6006'0'0,"-25"34"-3919"0"0,-29 62-548 0 0,-25-38-556 0 0,150-256-1367 0 0,-101 162 377 0 0,96-101-25 0 0,-105 116 31 0 0,0 0 0 0 0,0 0 1 0 0,1 1-1 0 0,-1-1 1 0 0,1 1-1 0 0,0 1 1 0 0,0-1-1 0 0,0 1 1 0 0,0 0-1 0 0,0 0 0 0 0,0 1 1 0 0,1 0-1 0 0,-1 0 1 0 0,1 0-1 0 0,-1 1 1 0 0,1 0-1 0 0,-1 0 0 0 0,0 0 1 0 0,1 1-1 0 0,-1 0 1 0 0,1 1-1 0 0,-1-1 1 0 0,4 3 0 0 0,-3 0-2 0 0,0 0 0 0 0,-1 1 0 0 0,1 1 1 0 0,-1-1-1 0 0,0 1 0 0 0,-1 0 1 0 0,1 0-1 0 0,-1 0 0 0 0,-1 1 0 0 0,1 0 1 0 0,-1 0-1 0 0,0 0 0 0 0,0 0 1 0 0,-1 1 1 0 0,27 105 10 0 0,-25-2 44 0 0,-9-67-120 0 0,11-54 37 0 0,92-155-47 0 0,14-16 72 0 0,-57 139 75 0 0,-52 44-63 0 0,-1 1 1 0 0,0-1 0 0 0,0 0-1 0 0,0 1 1 0 0,0 0 0 0 0,-1-1-1 0 0,1 1 1 0 0,-1 0 0 0 0,0 0-1 0 0,1 1 1 0 0,-1-1 0 0 0,-1 0-1 0 0,1 1 1 0 0,0-1 0 0 0,-1 1-1 0 0,0 0 1 0 0,0-1 0 0 0,0 1-1 0 0,0 0 1 0 0,-1 0 0 0 0,1-1-1 0 0,-1 1 1 0 0,0 0 0 0 0,0 1-9 0 0,4 31 13 0 0,-2 0-1 0 0,-2 1 1 0 0,-1-1 0 0 0,-1 0 0 0 0,-6 22-13 0 0,-15 38-3530 0 0,21-92 2319 0 0,5-4-546 0 0</inkml:trace>
  <inkml:trace contextRef="#ctx0" brushRef="#br0" timeOffset="191388.68">31243 1687 7618 0 0,'29'24'4417'0'0,"-6"19"-2367"0"0,-4-3-1020 0 0,-18-39-1007 0 0,1 1 0 0 0,-1-1 1 0 0,1 0-1 0 0,-1-1 0 0 0,1 1 0 0 0,0 0 0 0 0,-1 0 0 0 0,1-1 0 0 0,0 1 0 0 0,0-1 0 0 0,0 1 0 0 0,-1-1 1 0 0,1 0-1 0 0,0 0 0 0 0,0 0 0 0 0,0 0 0 0 0,0 0 0 0 0,0 0 0 0 0,-1 0 0 0 0,1-1 0 0 0,0 1 1 0 0,0-1-1 0 0,0 1 0 0 0,-1-1 0 0 0,1 0 0 0 0,0 1 0 0 0,-1-1 0 0 0,1 0 0 0 0,0 0 0 0 0,-1 0 0 0 0,0-1 1 0 0,1 1-1 0 0,0 0-23 0 0,2-2-9 0 0,54-75-35 0 0,-50 61 45 0 0,-2-1 0 0 0,0 1 0 0 0,-1-1 0 0 0,-1 0 0 0 0,-1-1 0 0 0,0 1 0 0 0,-1-1 0 0 0,-1-1-1 0 0,0 18 10 0 0,-1 1 0 0 0,1-1 0 0 0,0 0 1 0 0,-1 0-1 0 0,1 0 0 0 0,-1 0 0 0 0,0 0 0 0 0,1 0 1 0 0,-1 0-1 0 0,0 1 0 0 0,0-1 0 0 0,0 0 0 0 0,-1 0 1 0 0,1 0-1 0 0,0 0 0 0 0,-1 0 0 0 0,1 0 0 0 0,-1 0 1 0 0,0 0-1 0 0,1 1 0 0 0,-1-1 0 0 0,0 0 0 0 0,0 0 1 0 0,0 1-1 0 0,0-1 0 0 0,-1 1 0 0 0,1-1 1 0 0,0 1-1 0 0,-1-1 0 0 0,1 1 0 0 0,-1 0 0 0 0,1 0 1 0 0,-1 0-1 0 0,1 0 0 0 0,-1 0 0 0 0,0 0 0 0 0,0 0 1 0 0,0 0-1 0 0,1 1 0 0 0,-1-1 0 0 0,0 1 0 0 0,0-1 1 0 0,0 1-1 0 0,0 0 0 0 0,0 0 0 0 0,0 0 0 0 0,0 0 1 0 0,0 0-1 0 0,0 0-10 0 0,-10 12-24 0 0,0 0 0 0 0,0 1 0 0 0,2 1 0 0 0,-1-1 0 0 0,2 2 0 0 0,0-1 0 0 0,1 1 0 0 0,0 1 0 0 0,1 0 0 0 0,1 0 0 0 0,0 0 0 0 0,-3 15 24 0 0,7-28-4 0 0,0 1 0 0 0,1-1 1 0 0,-1 1-1 0 0,0-1 0 0 0,1 1 0 0 0,0-1 1 0 0,0 1-1 0 0,0 0 0 0 0,0-1 0 0 0,1 1 1 0 0,-1 0-1 0 0,1 0 0 0 0,0 0 0 0 0,0-1 1 0 0,0 1-1 0 0,1 0 0 0 0,-1 0 0 0 0,1 0 1 0 0,0-1-1 0 0,0 1 0 0 0,0 0 0 0 0,1-1 1 0 0,-1 1-1 0 0,1-1 0 0 0,0 0 0 0 0,0 1 1 0 0,0-1-1 0 0,0 0 0 0 0,1 0 0 0 0,-1 0 1 0 0,1-1-1 0 0,0 1 0 0 0,0-1 0 0 0,0 1 1 0 0,0-1-1 0 0,0 0 0 0 0,0 0 0 0 0,1 0 1 0 0,-1 0-1 0 0,1-1 0 0 0,-1 0 0 0 0,1 1 1 0 0,-1-1-1 0 0,1 0 0 0 0,0-1 0 0 0,0 1 1 0 0,0-1 3 0 0,25-1-8 0 0,0-2 0 0 0,1-1 0 0 0,-1-1 0 0 0,0-1 0 0 0,-1-2 0 0 0,0-1 0 0 0,0-1 0 0 0,-1-2 0 0 0,0 0 0 0 0,-1-2 0 0 0,22-15 8 0 0,13-3 5 0 0,-41 22-2 0 0,5-1 5 0 0,-1 0 1 0 0,0-2-1 0 0,-1-1 0 0 0,-1 0 0 0 0,0-2 0 0 0,0-1 1 0 0,-2 0-1 0 0,0-2 0 0 0,-1 0 0 0 0,-1-1 0 0 0,0-3-8 0 0,5-10-21 0 0,-2-2-1 0 0,-2 0 1 0 0,-1-2-1 0 0,-2 0 1 0 0,-1-1-1 0 0,-2 0 1 0 0,-1-1-1 0 0,-3-1 22 0 0,-8 38 9 0 0,1 0-1 0 0,-2 0 0 0 0,1 0 0 0 0,0 0 1 0 0,0 0-1 0 0,-1 0 0 0 0,1 0 0 0 0,-1 0 1 0 0,1 0-1 0 0,-1 0 0 0 0,0-1 1 0 0,0 1-1 0 0,0 0 0 0 0,0 0 0 0 0,-1 0 1 0 0,1 0-1 0 0,0 0 0 0 0,-1-1 0 0 0,1 1 1 0 0,-1 0-1 0 0,0 0 0 0 0,0 0 0 0 0,0 0 1 0 0,0 0-1 0 0,0 1 0 0 0,0-1 0 0 0,-1 0 1 0 0,1 0-1 0 0,0 1 0 0 0,-1-1 0 0 0,1 1 1 0 0,-1-1-1 0 0,0 1 0 0 0,1 0 1 0 0,-1 0-1 0 0,0-1 0 0 0,0 1 0 0 0,0 0 1 0 0,0 1-1 0 0,0-1 0 0 0,0 0 0 0 0,0 1 1 0 0,0-1-1 0 0,0 1 0 0 0,-1-1 0 0 0,0 1-8 0 0,-5 4-1 0 0,1 0 0 0 0,0 0 0 0 0,0 1-1 0 0,0 0 1 0 0,0 0 0 0 0,1 1 0 0 0,0 0-1 0 0,0 0 1 0 0,1 0 0 0 0,-1 1 0 0 0,1 0-1 0 0,1 0 1 0 0,-1 0 0 0 0,1 0 0 0 0,-1 5 1 0 0,-20 33-25 0 0,3 1 1 0 0,1 2-1 0 0,3 0 1 0 0,1 1 0 0 0,3 0-1 0 0,-7 49 25 0 0,17-89 3 0 0,2 0 0 0 0,0 1-1 0 0,0-1 1 0 0,0 0 0 0 0,1 1-1 0 0,1-1 1 0 0,-1 1 0 0 0,2-1 0 0 0,-1 1-1 0 0,1-1 1 0 0,1 1 0 0 0,0-1-1 0 0,0 0 1 0 0,1 0 0 0 0,0 1 0 0 0,0-2-1 0 0,1 1 1 0 0,0 0 0 0 0,1-1-1 0 0,0 0 1 0 0,0 0 0 0 0,1 0 0 0 0,0-1-1 0 0,0 0 1 0 0,2 2-3 0 0,3-7 10 0 0,-1 0 0 0 0,1-1 0 0 0,-1-1 0 0 0,1 0 0 0 0,0 0 0 0 0,-1-1 1 0 0,1 0-1 0 0,-1-1 0 0 0,0 0 0 0 0,1 0 0 0 0,-1-1 0 0 0,0-1 0 0 0,0 0 0 0 0,-1 0 0 0 0,1-1 0 0 0,-1 0 0 0 0,0 0 0 0 0,0-1 0 0 0,-1-1 0 0 0,1 1 0 0 0,-2-1 0 0 0,8-8-10 0 0,39-35 36 0 0,-3-3 0 0 0,-2-2 0 0 0,-2-2 0 0 0,-3-2 1 0 0,-2-2-1 0 0,-3-1 0 0 0,-3-2 0 0 0,12-34-36 0 0,7-36 1113 0 0,-55 134-1098 0 0,-1 1-1 0 0,1-1 1 0 0,-1 0-1 0 0,1 1 1 0 0,-1-1-1 0 0,1 1 0 0 0,-1-1 1 0 0,1 0-1 0 0,-1 1 1 0 0,1-1-1 0 0,-1 0 1 0 0,1 0-1 0 0,-1 1 1 0 0,1-1-1 0 0,-1 0 1 0 0,1 0-1 0 0,-1 0 1 0 0,0 0-1 0 0,1 0 1 0 0,-1 0-1 0 0,1 0 1 0 0,-1 0-1 0 0,0 0 1 0 0,1 0-1 0 0,-1 0 1 0 0,1 0-1 0 0,-1 0 1 0 0,1 0-1 0 0,-1 0 1 0 0,0-1-1 0 0,1 1 1 0 0,-1 0-1 0 0,1 0 0 0 0,-1-1 1 0 0,1 1-1 0 0,-1 0 1 0 0,1-1-1 0 0,-1 1 1 0 0,1-1-1 0 0,0 1 1 0 0,-1 0-1 0 0,1-1 1 0 0,-1 1-1 0 0,1-1 1 0 0,0 1-1 0 0,0-1 1 0 0,-1 0-1 0 0,1 1 1 0 0,0-1-1 0 0,0 1 1 0 0,-1-1-1 0 0,1 1 1 0 0,0-1-1 0 0,0 0 1 0 0,0 1-1 0 0,0-1 1 0 0,0 1-1 0 0,0-1 1 0 0,0 0-1 0 0,0 1 0 0 0,0-1 1 0 0,0 1-1 0 0,0-1 1 0 0,1 1-15 0 0,-39 38 84 0 0,10 10-101 0 0,1 1 0 0 0,3 1 0 0 0,2 1-1 0 0,2 1 1 0 0,3 1 0 0 0,1 0 0 0 0,-6 51 17 0 0,16-74-171 0 0,2-1 0 0 0,2 1-1 0 0,0 0 1 0 0,2 0 0 0 0,1-1 0 0 0,3 17 171 0 0,-2-35-352 0 0,-1-1 0 0 0,2 1 0 0 0,-1-1-1 0 0,2 0 1 0 0,-1 0 0 0 0,1 0 0 0 0,1 0 0 0 0,0-1 0 0 0,0 1 0 0 0,1-1 0 0 0,0-1 0 0 0,0 1 0 0 0,1-1 0 0 0,0 0 0 0 0,1 0 0 0 0,0-1 0 0 0,0 0 0 0 0,1-1 0 0 0,7 5 352 0 0,14 4-2338 0 0</inkml:trace>
  <inkml:trace contextRef="#ctx0" brushRef="#br0" timeOffset="189353.887">27636 1521 11570 0 0,'-3'47'4409'0'0,"1"2"-3224"0"0,-9-13-945 0 0,-4-4 16 0 0,5 7-144 0 0,-4-1-32 0 0,9 4-72 0 0,-7-5-8 0 0,6 4-8 0 0,6-10-48 0 0,5-5-224 0 0,5 0-168 0 0,17-17-241 0 0,-6 4-335 0 0,6-18-552 0 0,13-8 1080 0 0,11-21-832 0 0,-4 7-297 0 0</inkml:trace>
  <inkml:trace contextRef="#ctx0" brushRef="#br0" timeOffset="189618.52">27942 1180 11650 0 0,'-19'11'4265'0'0,"1"-1"-3288"0"0,1-7-857 0 0,5 2-120 0 0,2 0-560 0 0,4 3-377 0 0,4-3-423 0 0,9 0-680 0 0,8-5 1391 0 0,-2 0-1103 0 0,12-5-400 0 0</inkml:trace>
  <inkml:trace contextRef="#ctx0" brushRef="#br0" timeOffset="189865.585">28770 1127 9074 0 0,'-69'-11'5185'0'0,"59"9"-5139"0"0,1 1 1 0 0,-1 1-1 0 0,1-1 1 0 0,-1 1 0 0 0,1 1-1 0 0,-1 0 1 0 0,1 0 0 0 0,0 1-1 0 0,0 0 1 0 0,-1 0-1 0 0,1 1 1 0 0,0 0 0 0 0,1 1-1 0 0,-1 0 1 0 0,1 1 0 0 0,-7 4-47 0 0,11-3-17 0 0,0 1 1 0 0,1 0 0 0 0,0 0 0 0 0,1 0 0 0 0,-1 0 0 0 0,1 1 0 0 0,1-1 0 0 0,0 0 0 0 0,0 1 0 0 0,0 0 0 0 0,1-1 0 0 0,0 1 0 0 0,0-1 0 0 0,1 1 0 0 0,0-1-1 0 0,0 1 1 0 0,1-1 0 0 0,0 0 0 0 0,0 1 0 0 0,0-1 0 0 0,4 5 16 0 0,120 349-57 0 0,-124-358 67 0 0,-1 1 0 0 0,0 0 1 0 0,0 0-1 0 0,0 0 0 0 0,0 0 0 0 0,-1 0 1 0 0,1 0-1 0 0,-1 0 0 0 0,0 0 0 0 0,0 0 1 0 0,-1 0-1 0 0,1 0 0 0 0,-1 0 0 0 0,0 0 1 0 0,0-1-1 0 0,0 1 0 0 0,0 0 0 0 0,-1 0 1 0 0,1-1-1 0 0,-1 1 0 0 0,0-1 1 0 0,0 1-1 0 0,-1-1 0 0 0,1 0 0 0 0,-1 0 1 0 0,1 0-1 0 0,-1 0 0 0 0,0 0 0 0 0,0-1 1 0 0,0 1-1 0 0,-1-1 0 0 0,1 0 0 0 0,-1 0 1 0 0,1 0-1 0 0,-1 0 0 0 0,0 0-10 0 0,-16 6 75 0 0,0-2-1 0 0,-1 1 1 0 0,0-2-1 0 0,0-1 1 0 0,-1-1-1 0 0,1 0 1 0 0,-1-2-1 0 0,1 0 1 0 0,-1-2-1 0 0,-10-1-74 0 0,-130 10-1462 0 0,163-8 1365 0 0,-1 0 1 0 0,0 1 0 0 0,0-1-1 0 0,0 0 1 0 0,0 1 0 0 0,0-1-1 0 0,0 0 1 0 0,0 0 0 0 0,0 1-1 0 0,0-1 1 0 0,0 0 0 0 0,0 1-1 0 0,0-1 1 0 0,0 0-1 0 0,0 1 1 0 0,0-1 0 0 0,0 0-1 0 0,0 0 1 0 0,0 1 0 0 0,0-1-1 0 0,0 0 1 0 0,0 1 0 0 0,0-1-1 0 0,0 0 1 0 0,-1 0 0 0 0,1 1-1 0 0,0-1 1 0 0,0 0 0 0 0,0 0-1 0 0,0 0 1 0 0,-1 1 0 0 0,1-1-1 0 0,0 0 1 0 0,0 0 0 0 0,-1 0-1 0 0,1 1 1 0 0,0-1-1 0 0,0 0 1 0 0,-1 0 0 0 0,1 0-1 0 0,0 0 1 0 0,-1 0 0 0 0,1 0-1 0 0,0 0 1 0 0,0 0 0 0 0,-1 0-1 0 0,1 0 1 0 0,0 0 96 0 0,27 7-2416 0 0,-25-6 2718 0 0,27 1-1752 0 0</inkml:trace>
  <inkml:trace contextRef="#ctx0" brushRef="#br0" timeOffset="188113.813">25726 1098 9610 0 0,'15'-15'4401'0'0,"-1"51"-4381"0"0,-1 1-1 0 0,-3 0 1 0 0,0 1 0 0 0,-3 0 0 0 0,-1 1-1 0 0,0 32-19 0 0,4 7 31 0 0,2 16-62 0 0,65 352-571 0 0,-77-447 527 0 0,0 1-1 0 0,0-1 1 0 0,1 0 0 0 0,-1 1 0 0 0,1-1-1 0 0,-1 0 1 0 0,1 1 0 0 0,-1-1 0 0 0,1 1-1 0 0,-1-1 1 0 0,1 1 0 0 0,-1-1 0 0 0,1 1 0 0 0,0-1-1 0 0,-1 1 1 0 0,1 0 0 0 0,0-1 0 0 0,-1 1-1 0 0,1 0 1 0 0,0 0 0 0 0,-1-1 0 0 0,1 1-1 0 0,0 0 1 0 0,0 0 0 0 0,-1 0 0 0 0,1 0-1 0 0,0 0 1 0 0,0 0 0 0 0,-1 0 0 0 0,1 0-1 0 0,0 0 1 0 0,0 0 0 0 0,-1 0 0 0 0,1 1-1 0 0,0-1 1 0 0,-1 0 0 0 0,1 0 0 0 0,0 1 0 0 0,-1-1-1 0 0,1 1 1 0 0,0-1 0 0 0,-1 0 0 0 0,1 1-1 0 0,-1-1 1 0 0,1 1 0 0 0,-1 0 0 0 0,1-1-1 0 0,-1 1 1 0 0,1-1 0 0 0,-1 1 0 0 0,1 0-1 0 0,-1-1 1 0 0,0 1 0 0 0,1 0 0 0 0,-1 0 75 0 0,9-24-1219 0 0</inkml:trace>
  <inkml:trace contextRef="#ctx0" brushRef="#br0" timeOffset="188330.289">25609 1036 6977 0 0,'-105'3'3854'0'0,"-137"27"-1612"0"0,130-16-723 0 0,117-21-937 0 0,39-12-651 0 0,1 2 1 0 0,0 3-1 0 0,2 1 0 0 0,-1 2 1 0 0,2 3-1 0 0,-1 1 1 0 0,1 3-1 0 0,0 1 0 0 0,32 4 69 0 0,112 36-6780 0 0,-167-31 5069 0 0</inkml:trace>
  <inkml:trace contextRef="#ctx0" brushRef="#br0" timeOffset="188702.955">26256 1824 9978 0 0,'4'6'7002'0'0,"-5"-6"-6888"0"0,27 78-662 0 0,-29-50 511 0 0,-1 0-1 0 0,-1-1 1 0 0,-1 0-1 0 0,-2 0 0 0 0,0-1 1 0 0,-2 0-1 0 0,-1 0 1 0 0,-12 20 37 0 0,-29 80 61 0 0,50-122-59 0 0,1 0 0 0 0,0 0 0 0 0,1 0-1 0 0,-1 0 1 0 0,0 0 0 0 0,1 0-1 0 0,0 0 1 0 0,0 0 0 0 0,1 0 0 0 0,-1 0-1 0 0,1 0 1 0 0,-1-1 0 0 0,1 1-1 0 0,0 0 1 0 0,1 0 0 0 0,-1 0 0 0 0,1-1-1 0 0,0 1 1 0 0,-1-1 0 0 0,2 1-1 0 0,-1-1 1 0 0,0 0 0 0 0,1 0 0 0 0,-1 0-1 0 0,1 0 1 0 0,0 0 0 0 0,0-1-1 0 0,0 1 1 0 0,0-1 0 0 0,1 0 0 0 0,-1 1-1 0 0,0-2 1 0 0,1 1 0 0 0,0 0-1 0 0,-1-1 1 0 0,1 0 0 0 0,0 1-2 0 0,147 32 23 0 0,-108-29 75 0 0,59 7-1686 0 0,0-7-3473 0 0,-82-4 3348 0 0</inkml:trace>
  <inkml:trace contextRef="#ctx0" brushRef="#br0" timeOffset="189091.774">25592 1159 10258 0 0,'-23'-13'4328'0'0,"23"12"-4308"0"0,-1 0 0 0 0,1 1 1 0 0,0-1-1 0 0,-1 0 1 0 0,1 1-1 0 0,0-1 1 0 0,0 0-1 0 0,0 1 1 0 0,-1-1-1 0 0,1 0 1 0 0,0 1-1 0 0,0-1 1 0 0,0 0-1 0 0,0 0 1 0 0,0 1-1 0 0,0-1 1 0 0,1 0-1 0 0,-1 0 1 0 0,0 1-1 0 0,0-1 0 0 0,0 0 1 0 0,1 1-1 0 0,-1-1 1 0 0,0 0-1 0 0,1 1 1 0 0,-1-1-1 0 0,0 1 1 0 0,1-1-1 0 0,-1 0 1 0 0,1 1-1 0 0,-1-1 1 0 0,1 1-1 0 0,-1-1 1 0 0,1 1-1 0 0,0 0 1 0 0,-1-1-1 0 0,1 1 0 0 0,-1 0 1 0 0,1-1-1 0 0,0 1 1 0 0,-1 0-1 0 0,1-1 1 0 0,0 1-1 0 0,0 0 1 0 0,-1 0-1 0 0,1 0 1 0 0,0 0-1 0 0,-1 0 1 0 0,2 0-21 0 0,78-26-235 0 0,2 4 0 0 0,0 3 1 0 0,1 4-1 0 0,1 3 0 0 0,64 1 235 0 0,107 24-6751 0 0,-219-6 5104 0 0</inkml:trace>
  <inkml:trace contextRef="#ctx0" brushRef="#br0" timeOffset="-211725.859">16842 4340 10498 0 0,'-10'-50'6025'0'0,"10"44"-5999"0"0,1 0-1 0 0,0 0 0 0 0,0 0 0 0 0,1 0 0 0 0,-1 1 0 0 0,1-1 0 0 0,1 1 1 0 0,-1-1-1 0 0,1 1 0 0 0,0 0 0 0 0,0 0 0 0 0,0 0 0 0 0,1 0 0 0 0,0 1 0 0 0,0 0 1 0 0,0-1-1 0 0,0 1 0 0 0,1 0 0 0 0,0 1-25 0 0,41-34-109 0 0,3 2 1 0 0,0 3-1 0 0,2 1 0 0 0,2 3 109 0 0,102-64-381 0 0,193-135-166 0 0,-319 206 561 0 0,1 2 1 0 0,1 1-1 0 0,1 1 1 0 0,0 2-1 0 0,1 1 1 0 0,1 2-1 0 0,10-2-14 0 0,-24 12 55 0 0,0 1-1 0 0,-1 0 0 0 0,1 2 1 0 0,0 0-1 0 0,0 1 0 0 0,-1 1 1 0 0,1 1-1 0 0,-1 1 0 0 0,0 1 1 0 0,0 0-1 0 0,-1 1 0 0 0,0 1 1 0 0,0 1-1 0 0,-1 1 0 0 0,0 0 1 0 0,0 1-1 0 0,-2 1 0 0 0,1 0 1 0 0,-1 1-1 0 0,-1 1 0 0 0,10 12-54 0 0,155 101 400 0 0,-132-106-405 0 0,2-1 1 0 0,0-3 0 0 0,1-2 0 0 0,0-2-1 0 0,1-3 1 0 0,0-1 0 0 0,23-1 4 0 0,115 2-3243 0 0,-153-8 2248 0 0,-3-1-302 0 0</inkml:trace>
  <inkml:trace contextRef="#ctx0" brushRef="#br0" timeOffset="-209863.294">26652 5355 12987 0 0,'-10'-60'4956'0'0,"-23"-28"-3597"0"0,-5-24-1557 0 0,35 104 170 0 0,1 0-1 0 0,1 0 1 0 0,0-1 0 0 0,0 1-1 0 0,0 0 1 0 0,1-1 0 0 0,1 1-1 0 0,-1 0 1 0 0,1-1 0 0 0,1 1-1 0 0,-1 0 1 0 0,2-1 28 0 0,3 12-365 0 0,2 41 334 0 0,-2 1 0 0 0,-2 0 0 0 0,-1-1 0 0 0,-3 1 0 0 0,-1 0 0 0 0,-3 0 1 0 0,-3 13 30 0 0,-40 199 1146 0 0,45-251-1189 0 0,0 1-1 0 0,1 0 1 0 0,0 0-1 0 0,0 0 0 0 0,0 0 1 0 0,1 0-1 0 0,0 0 1 0 0,0 0-1 0 0,1 0 1 0 0,0 0-1 0 0,0 0 0 0 0,1 0 1 0 0,0 0-1 0 0,0-1 1 0 0,0 1-1 0 0,1 0 0 0 0,0-1 1 0 0,0 0-1 0 0,1 0 1 0 0,0 0-1 0 0,0 0 0 0 0,0-1 1 0 0,1 1-1 0 0,0-1 1 0 0,0 0-1 0 0,0 0 0 0 0,0-1 1 0 0,1 0-1 0 0,4 3 44 0 0,89 45-4123 0 0,-71-40 2704 0 0</inkml:trace>
  <inkml:trace contextRef="#ctx0" brushRef="#br0" timeOffset="-209614.193">26050 6311 10458 0 0,'35'-9'8756'0'0,"-22"4"-8043"0"0,131-3-477 0 0,533-51-1410 0 0,-457 39-3280 0 0,-187 17 3226 0 0</inkml:trace>
  <inkml:trace contextRef="#ctx0" brushRef="#br0" timeOffset="-208435.744">28052 4439 11562 0 0,'-7'-19'5342'0'0,"31"20"-5441"0"0,-19 1 315 0 0,131 36-287 0 0,-52-26 59 0 0,0-4 0 0 0,1-4 0 0 0,-1-3-1 0 0,1-4 1 0 0,-1-3 0 0 0,79-18 12 0 0,10-9 8 0 0,-78 13 3 0 0,0 4 0 0 0,2 4 0 0 0,4 4-11 0 0,-76 9-712 0 0,1 1 0 0 0,0 1 0 0 0,0 1 0 0 0,-1 1 0 0 0,0 1-1 0 0,0 2 1 0 0,18 7 712 0 0,-21-4-1364 0 0,-6-1-507 0 0</inkml:trace>
  <inkml:trace contextRef="#ctx0" brushRef="#br0" timeOffset="-207969.614">28307 4446 9570 0 0,'-104'9'5255'0'0,"-75"14"-3384"0"0,175-22-1865 0 0,1 0 1 0 0,-1 1 0 0 0,1 0-1 0 0,-1 0 1 0 0,1 0 0 0 0,-1 1-1 0 0,1-1 1 0 0,0 1 0 0 0,0-1 0 0 0,0 1-1 0 0,1 0 1 0 0,-1 0 0 0 0,1 0-1 0 0,-1 1 1 0 0,1-1 0 0 0,0 1-1 0 0,1-1 1 0 0,-1 1 0 0 0,0-1-1 0 0,1 1 1 0 0,0 0 0 0 0,0 0 0 0 0,0 0-1 0 0,0 0 1 0 0,1 0 0 0 0,-1 0-1 0 0,1 0 1 0 0,0 0 0 0 0,0 0-1 0 0,1 0 1 0 0,-1 0 0 0 0,1 0 0 0 0,0 0-1 0 0,0-1 1 0 0,0 1 0 0 0,1 0-1 0 0,-1 0 1 0 0,1-1 0 0 0,0 1-1 0 0,0-1 1 0 0,0 1 0 0 0,0-1-1 0 0,1 0 1 0 0,-1 0 0 0 0,1 0 0 0 0,0 0-1 0 0,0 0 1 0 0,3 2-7 0 0,12 11-31 0 0,1 1 0 0 0,1-2 0 0 0,0-1 0 0 0,1 0 0 0 0,1-1 0 0 0,0-2 0 0 0,0 0 0 0 0,1-1 0 0 0,0-2 0 0 0,6 2 31 0 0,-14-5-10 0 0,136 46-23 0 0,-96-35 147 0 0,0 3 0 0 0,-1 2 1 0 0,-2 2-1 0 0,15 10-114 0 0,-59-28 2 0 0,-1 0 1 0 0,1 1-1 0 0,0-1 1 0 0,-1 2-1 0 0,-1-1 0 0 0,1 1 1 0 0,-1 0-1 0 0,0 0 1 0 0,0 1-1 0 0,-1-1 0 0 0,0 1 1 0 0,0 1-1 0 0,-1-1 1 0 0,0 1-1 0 0,-1-1 0 0 0,0 1 1 0 0,0 0-1 0 0,-1 0 1 0 0,0 1-1 0 0,0-1 0 0 0,-1 0 1 0 0,0 1-1 0 0,-1-1 1 0 0,0 0-1 0 0,-1 1 0 0 0,0-1 1 0 0,0 1-1 0 0,-1-1 1 0 0,0 0-1 0 0,-2 3-2 0 0,-5 13-42 0 0,-2 1 0 0 0,-1-1 0 0 0,-1-1 0 0 0,-1 0-1 0 0,-1-1 1 0 0,-1 0 0 0 0,0-2 0 0 0,-2 0 0 0 0,-1 0 0 0 0,-1-2 0 0 0,-5 4 42 0 0,-27 30 26 0 0,-202 231 530 0 0,231-255-468 0 0,12-18-43 0 0,1 1 1 0 0,-1 1-1 0 0,2-1 1 0 0,0 2-1 0 0,1-1 1 0 0,0 1 0 0 0,1 1-1 0 0,0-1 1 0 0,1 1-1 0 0,1 0 1 0 0,1 1 0 0 0,-2 8-46 0 0,8-20 26 0 0,0 1 1 0 0,0-1 0 0 0,1 0-1 0 0,-1-1 1 0 0,1 1 0 0 0,0 0-1 0 0,0-1 1 0 0,0 1 0 0 0,1-1-1 0 0,-1 0 1 0 0,1 0 0 0 0,0-1-1 0 0,0 1 1 0 0,0-1 0 0 0,0 1-1 0 0,0-1 1 0 0,0-1 0 0 0,1 1-1 0 0,-1 0 1 0 0,1-1 0 0 0,-1 0-1 0 0,1 0 1 0 0,-1-1 0 0 0,1 1-1 0 0,0-1 1 0 0,-1 0 0 0 0,1 0-1 0 0,0 0 1 0 0,2-1-27 0 0,129 3 582 0 0,1-6 1 0 0,-1-5-1 0 0,4-8-582 0 0,310-51-845 0 0,-176 15-5002 0 0,-229 39 4099 0 0</inkml:trace>
  <inkml:trace contextRef="#ctx0" brushRef="#br0" timeOffset="-202374.944">28785 3193 10626 0 0,'-18'-12'5318'0'0,"2"27"-4030"0"0,-4 31-1252 0 0,4 7-34 0 0,2 2 1 0 0,3-1 0 0 0,2 1-1 0 0,3 1 1 0 0,2 0 0 0 0,2-1-1 0 0,5 36-2 0 0,11 3-121 0 0,-14-108 717 0 0,-3-35-552 0 0,-3-39 150 0 0,3 0 1 0 0,5 0-1 0 0,5-25-194 0 0,-7 108 0 0 0,4-15-6 0 0,-2-1 1 0 0,0 1-1 0 0,-1-1 1 0 0,-1 0-1 0 0,-1 1 1 0 0,-1-1-1 0 0,-2-7 6 0 0,3 27 8 0 0,0 0-1 0 0,0 0 1 0 0,1 0 0 0 0,-1 0-1 0 0,0 0 1 0 0,0 0-1 0 0,0 0 1 0 0,0 1 0 0 0,0-1-1 0 0,-1 0 1 0 0,1 1-1 0 0,0-1 1 0 0,0 0 0 0 0,0 1-1 0 0,0 0 1 0 0,-1-1-1 0 0,1 1 1 0 0,0 0-1 0 0,-1-1 1 0 0,1 1 0 0 0,0 0-1 0 0,0 0 1 0 0,-1 0-1 0 0,1 0 1 0 0,0 0 0 0 0,-1 1-1 0 0,1-1 1 0 0,0 0-1 0 0,0 1 1 0 0,-1-1 0 0 0,1 1-1 0 0,0-1 1 0 0,0 1-1 0 0,0-1 1 0 0,0 1-1 0 0,-1 0 1 0 0,1-1 0 0 0,0 1-1 0 0,0 0 1 0 0,1 0-1 0 0,-1 0 1 0 0,0 0 0 0 0,0 0-1 0 0,0 0 1 0 0,0 0-1 0 0,1 0 1 0 0,-1 0 0 0 0,1 1-1 0 0,-1-1 1 0 0,1 0-1 0 0,-1 0 1 0 0,1 0 0 0 0,0 1-1 0 0,-1-1 1 0 0,1 0-1 0 0,0 1 1 0 0,0-1-1 0 0,0 0 1 0 0,0 0 0 0 0,0 2-8 0 0,-1-2-34 0 0,-1 5 38 0 0,-1 0 1 0 0,1-1-1 0 0,1 1 1 0 0,-1 0-1 0 0,1 0 1 0 0,0 0-1 0 0,0 0 1 0 0,1 0-1 0 0,0 0 1 0 0,0 0-1 0 0,0 0 1 0 0,1 0-1 0 0,0 0 1 0 0,0 0-1 0 0,0 0 1 0 0,1-1-1 0 0,0 1 1 0 0,0 0-1 0 0,0-1 1 0 0,1 1-1 0 0,0-1 1 0 0,0 0-1 0 0,0 0 1 0 0,1 0-1 0 0,-1 0 1 0 0,1-1-1 0 0,0 1 1 0 0,1-1-1 0 0,3 3-4 0 0,1-4 24 0 0,1-1-1 0 0,-1 0 1 0 0,1 0 0 0 0,-1-1-1 0 0,1-1 1 0 0,0 1-1 0 0,-1-2 1 0 0,1 1-1 0 0,0-1 1 0 0,-1-1 0 0 0,1 0-1 0 0,-1 0 1 0 0,1-1-1 0 0,-1 0 1 0 0,0 0-1 0 0,0-1 1 0 0,-1 0-1 0 0,1-1 1 0 0,-1 0 0 0 0,0-1-1 0 0,6-4-23 0 0,181-127 126 0 0,-195 136-127 0 0,1 0 1 0 0,-1 0 0 0 0,1-1 0 0 0,0 1 0 0 0,-1 0 0 0 0,1 0 0 0 0,0 0 0 0 0,0 0 0 0 0,0 0 0 0 0,0 0 0 0 0,0 0 0 0 0,0 0 0 0 0,0 0 0 0 0,0 0 0 0 0,0 0 0 0 0,0 1-1 0 0,1-1 1 0 0,-1 1 0 0 0,0-1 0 0 0,0 0 0 0 0,1 1 0 0 0,-1 0 0 0 0,0-1 0 0 0,1 1 0 0 0,-1 0 0 0 0,1 0 0 0 0,-1 0 0 0 0,0 0 0 0 0,1 0 0 0 0,-1 0 0 0 0,0 0 0 0 0,1 0-1 0 0,-1 1 1 0 0,0-1 0 0 0,1 0 0 0 0,-1 1 0 0 0,0-1 0 0 0,1 1 0 0 0,-1-1 0 0 0,0 1 0 0 0,0 0 0 0 0,0 0 0 0 0,0-1 0 0 0,1 1 0 0 0,-1 0 0 0 0,0 0 0 0 0,0 0 0 0 0,-1 0-1 0 0,1 0 1 0 0,0 1 0 0 0,0-1 0 0 0,0 0 0 0 0,-1 0 0 0 0,1 0 0 0 0,-1 1 0 0 0,1-1 0 0 0,-1 0 0 0 0,1 1 0 0 0,-1-1 0 0 0,0 0 0 0 0,0 1 0 0 0,0-1 0 0 0,1 1 0 0 0,9 185 202 0 0,-9-103-233 0 0,9 110-729 0 0,30-78-3474 0 0,-28-96 2454 0 0</inkml:trace>
  <inkml:trace contextRef="#ctx0" brushRef="#br0" timeOffset="-203882.966">28170 6858 12203 0 0,'-50'94'7328'0'0,"-21"60"-7195"0"0,69-149-142 0 0,-2 4-41 0 0,-1 0 1 0 0,2 1-1 0 0,-1-1 1 0 0,1 1-1 0 0,1 0 0 0 0,0 0 1 0 0,0 0-1 0 0,1 0 0 0 0,0 0 1 0 0,1 0-1 0 0,0 0 0 0 0,1 0 1 0 0,0 0-1 0 0,0 0 1 0 0,1 0-1 0 0,1 0 0 0 0,-1 0 1 0 0,1-1-1 0 0,1 1 0 0 0,0-1 1 0 0,0 0-1 0 0,1 0 1 0 0,0 0-1 0 0,6 7 50 0 0,-4-14-238 0 0,0 1 0 0 0,1-1 0 0 0,-1 0 0 0 0,1 0 0 0 0,-1-1 0 0 0,1 0 0 0 0,0-1 0 0 0,-1 1 0 0 0,1-1 0 0 0,0-1 0 0 0,-1 0 0 0 0,1 0 0 0 0,-1 0 0 0 0,1-1 0 0 0,-1 0 0 0 0,1 0 0 0 0,-1-1 0 0 0,0 0 0 0 0,0 0 0 0 0,0-1 0 0 0,-1 0 0 0 0,1 0 0 0 0,-1 0 0 0 0,0-1 0 0 0,0 0 0 0 0,-1 0 0 0 0,1-1 0 0 0,-1 0 0 0 0,0 0 0 0 0,0 0 238 0 0,6-7-441 0 0,-1 0 0 0 0,0-1 1 0 0,-1 0-1 0 0,0 0 1 0 0,-1-1-1 0 0,-1 0 0 0 0,0 0 1 0 0,-1-1-1 0 0,-1 0 0 0 0,0 0 1 0 0,-1 0-1 0 0,-1-1 1 0 0,0 1-1 0 0,-1-1 0 0 0,-1 0 441 0 0,-1-23-825 0 0</inkml:trace>
  <inkml:trace contextRef="#ctx0" brushRef="#br0" timeOffset="-203726.814">28217 6703 4057 0 0,'-244'-140'11882'0'0,"213"109"-12146"0"0,50 27-1205 0 0,114 1-3724 0 0,-104 4 3326 0 0</inkml:trace>
  <inkml:trace contextRef="#ctx0" brushRef="#br0" timeOffset="-203526.04">28688 6885 10170 0 0,'11'-8'7721'0'0,"0"6"-4192"0"0,20 15-4735 0 0,-20-7 1978 0 0,9 1-1289 0 0,0-1-1 0 0,1-1 1 0 0,0 0 0 0 0,-1-2-1 0 0,1-1 1 0 0,1 0 0 0 0,-1-2 0 0 0,0 0-1 0 0,0-1 1 0 0,12-3 517 0 0,-22 3-484 0 0,107-15-5056 0 0,-91 10 4049 0 0</inkml:trace>
  <inkml:trace contextRef="#ctx0" brushRef="#br0" timeOffset="-203212.971">28483 7121 11995 0 0,'-28'7'6453'0'0,"8"-2"-4602"0"0,32 6-1372 0 0,-1-6-620 0 0,0-1 0 0 0,0 0 1 0 0,0-1-1 0 0,0 0 0 0 0,1 0 0 0 0,0-2 0 0 0,-1 1 1 0 0,1-1-1 0 0,0-1 0 0 0,-1 0 0 0 0,3-1 141 0 0,59-13-2031 0 0,-1-3-1 0 0,-1-3 1 0 0,-1-3-1 0 0,1-3 2032 0 0,-20 7-1005 0 0,269-133-1614 0 0,-163 76 8720 0 0,-155 75-5985 0 0,1 1 0 0 0,-1-1-1 0 0,0 1 1 0 0,0 0 0 0 0,1 0 0 0 0,-1 0-1 0 0,0 0 1 0 0,1 1 0 0 0,-1-1 0 0 0,0 1-1 0 0,0-1 1 0 0,1 1 0 0 0,-1 0 0 0 0,0 0-1 0 0,0 0 1 0 0,0 0 0 0 0,0 0-1 0 0,0 0 1 0 0,0 0 0 0 0,0 1 0 0 0,-1-1-1 0 0,1 1 1 0 0,0-1 0 0 0,-1 1 0 0 0,1 0-1 0 0,-1 0 1 0 0,0-1 0 0 0,1 1 0 0 0,-1 0-1 0 0,0 0 1 0 0,0 0 0 0 0,0 1-1 0 0,0-1 1 0 0,-1 0 0 0 0,1 0 0 0 0,-1 0-1 0 0,1 1 1 0 0,-1-1 0 0 0,0 1-116 0 0,10 100 864 0 0,-9-92-743 0 0,0 73 4 0 0,4 121 28 0 0,2-68-3061 0 0,-7-118 1865 0 0,0-13-528 0 0</inkml:trace>
  <inkml:trace contextRef="#ctx0" brushRef="#br0" timeOffset="-201474.044">29413 6913 11066 0 0,'-13'-49'5579'0'0,"-1"-52"-5466"0"0,21 67-215 0 0,0 0-1 0 0,2 0 1 0 0,2 1 0 0 0,1 1-1 0 0,15-28 103 0 0,0 23 283 0 0,-27 37-166 0 0,3 6 17 0 0,4 27-29 0 0,-1 0 1 0 0,-1 0 0 0 0,-2 1-1 0 0,-1-1 1 0 0,-2 1 0 0 0,-2 11-106 0 0,2 32 84 0 0,1-26-86 0 0,-2 4 311 0 0,3-1 1 0 0,2 1-1 0 0,2-1 0 0 0,3-1 1 0 0,5 14-310 0 0,-11-57-9 0 0,0-5-70 0 0,0 0 0 0 0,-1 1 0 0 0,0-1-1 0 0,0 0 1 0 0,-1 1 0 0 0,0-1-1 0 0,0 1 1 0 0,0-1 0 0 0,0 1-1 0 0,-1-1 1 0 0,0 1 0 0 0,0 0 0 0 0,0-1-1 0 0,-1 1 1 0 0,0-1 0 0 0,0 1-1 0 0,0-1 1 0 0,-1 1 0 0 0,0-1 0 0 0,0 0-1 0 0,0 0 1 0 0,-1 0 0 0 0,0 0-1 0 0,0 0 1 0 0,0 0 0 0 0,0-1 0 0 0,-1 1-1 0 0,-2 2 80 0 0,-4 1-228 0 0,0 0-1 0 0,0-1 1 0 0,-1 0-1 0 0,0-1 1 0 0,0 0-1 0 0,-1-1 1 0 0,1 0-1 0 0,-1-1 1 0 0,0 0-1 0 0,-1-1 1 0 0,1 0-1 0 0,-1-1 229 0 0,-153-3 3745 0 0,284 6-1735 0 0,174 23-2865 0 0,-97-31-5492 0 0,-154-2 4332 0 0</inkml:trace>
  <inkml:trace contextRef="#ctx0" brushRef="#br0" timeOffset="-209025.891">26129 7294 15163 0 0,'-36'64'5905'0'0,"-23"30"-4719"0"0,50-80-1232 0 0,0 1 0 0 0,1 0 0 0 0,1 0 0 0 0,0 1 0 0 0,1 0-1 0 0,1 0 1 0 0,0 1 0 0 0,1-1 0 0 0,1 1 0 0 0,1 0 0 0 0,0 0 0 0 0,1 0 0 0 0,1 0 0 0 0,1 0 0 0 0,0 0-1 0 0,1 0 1 0 0,1 0 0 0 0,1-1 0 0 0,0 1 0 0 0,1-1 0 0 0,1 0 0 0 0,0 0 0 0 0,1 0 0 0 0,1-1-1 0 0,0 0 1 0 0,1-1 0 0 0,1 0 0 0 0,8 10 46 0 0,-16-22-27 0 0,-1 0 0 0 0,1 1 1 0 0,0-1-1 0 0,0 0 0 0 0,0 0 0 0 0,0 0 0 0 0,0 0 0 0 0,0 0 0 0 0,1-1 0 0 0,-1 1 0 0 0,1-1 1 0 0,-1 1-1 0 0,1-1 0 0 0,-1 0 0 0 0,1 0 0 0 0,0 0 0 0 0,0 0 0 0 0,-1-1 0 0 0,1 1 1 0 0,0-1-1 0 0,0 1 0 0 0,0-1 0 0 0,0 0 0 0 0,-1 0 0 0 0,1-1 0 0 0,0 1 0 0 0,0 0 0 0 0,0-1 1 0 0,0 0-1 0 0,-1 0 0 0 0,1 0 0 0 0,0 0 0 0 0,-1 0 0 0 0,1 0 0 0 0,-1-1 0 0 0,1 1 1 0 0,-1-1-1 0 0,1 1 0 0 0,-1-1 0 0 0,0 0 0 0 0,0 0 0 0 0,0 0 0 0 0,0 0 0 0 0,0-1 0 0 0,-1 1 1 0 0,1 0-1 0 0,-1-1 0 0 0,1 1 0 0 0,-1-1 0 0 0,0 0 0 0 0,0 0 27 0 0,6-29 13 0 0,-1 1 1 0 0,-2-1-1 0 0,-1 0 0 0 0,-2 0 0 0 0,-1 0 1 0 0,-2 0-1 0 0,-4-27-13 0 0,0-26 15 0 0,-1-423 599 0 0,16 454-405 0 0,-16 49-284 0 0,9 24 78 0 0,1-1-1 0 0,1 0 0 0 0,0 0 0 0 0,1 0 1 0 0,1-1-1 0 0,1 1 0 0 0,0-2 0 0 0,2 1 1 0 0,0-1-1 0 0,0 0 0 0 0,2-1 0 0 0,0 0 1 0 0,10 10-3 0 0,-19-22 9 0 0,1 0 0 0 0,0 0 0 0 0,0 0 0 0 0,0-1 0 0 0,1 0 0 0 0,-1 1 0 0 0,0-1 0 0 0,1-1 0 0 0,0 1 0 0 0,-1 0 1 0 0,1-1-1 0 0,0 0 0 0 0,0 0 0 0 0,0 0 0 0 0,0 0 0 0 0,0 0 0 0 0,0-1 0 0 0,0 0 0 0 0,0 0 0 0 0,0 0 0 0 0,0 0 0 0 0,0-1 0 0 0,0 0 1 0 0,0 1-1 0 0,0-1 0 0 0,3-2-9 0 0,102-47 97 0 0,-96 42-92 0 0,229-158-61 0 0,-221 154 50 0 0,-16 8 8 0 0,0-1 0 0 0,0 1 0 0 0,0 1-1 0 0,1-1 1 0 0,-1 1 0 0 0,1 0 0 0 0,0 0-1 0 0,0 1 1 0 0,0 0 0 0 0,1 0 0 0 0,-1 0-1 0 0,0 1 1 0 0,1 0 0 0 0,-1 0 0 0 0,1 0-1 0 0,-1 1 1 0 0,1 0 0 0 0,-1 1 0 0 0,1-1-1 0 0,-1 1 1 0 0,5 1-2 0 0,-6 3 10 0 0,-1-1 0 0 0,0 1 0 0 0,0 0 1 0 0,-1 0-1 0 0,1 1 0 0 0,-1-1 0 0 0,0 1 0 0 0,-1-1 0 0 0,1 1 0 0 0,-1 0 0 0 0,0 0 1 0 0,-1 0-1 0 0,0 0 0 0 0,1 0 0 0 0,-2 1 0 0 0,1-1 0 0 0,-1 2-10 0 0,2 3 17 0 0,60 540 293 0 0,-54-473-369 0 0,-4-33-139 0 0,1-1 1 0 0,3 1 0 0 0,1-1 0 0 0,2-1-1 0 0,8 17 198 0 0,-19-58-88 0 0,0-1-1 0 0,0 1 0 0 0,0-1 1 0 0,0 0-1 0 0,0 1 1 0 0,1-1-1 0 0,-1 0 0 0 0,0 1 1 0 0,1-1-1 0 0,-1 0 0 0 0,1 1 1 0 0,-1-1-1 0 0,1 0 1 0 0,0 0-1 0 0,0 0 0 0 0,-1 0 1 0 0,1 1-1 0 0,0-1 0 0 0,0 0 1 0 0,0 0-1 0 0,0-1 1 0 0,0 1-1 0 0,0 0 0 0 0,1 0 1 0 0,-1 0-1 0 0,0-1 0 0 0,0 1 1 0 0,1-1-1 0 0,-1 1 1 0 0,0-1-1 0 0,1 1 0 0 0,-1-1 1 0 0,0 0-1 0 0,1 1 0 0 0,-1-1 1 0 0,0 0-1 0 0,1 0 1 0 0,-1 0-1 0 0,0 0 0 0 0,1 0 1 0 0,-1-1-1 0 0,1 1 0 0 0,-1 0 1 0 0,0-1-1 0 0,1 1 1 0 0,-1-1-1 0 0,0 1 0 0 0,0-1 1 0 0,1 0-1 0 0,-1 1 0 0 0,0-1 1 0 0,0 0-1 0 0,0 0 1 0 0,0 0-1 0 0,1-1 89 0 0,13-15-2127 0 0</inkml:trace>
  <inkml:trace contextRef="#ctx0" brushRef="#br0" timeOffset="-200274.999">26330 6983 6953 0 0,'-43'-68'5682'0'0,"41"68"-5653"0"0,0 1 0 0 0,1-1-1 0 0,-1 0 1 0 0,0 1 0 0 0,0-1 0 0 0,1 1 0 0 0,-1-1 0 0 0,1 1 0 0 0,-1 0 0 0 0,0 0 0 0 0,1 0 0 0 0,0 0 0 0 0,-1 0 0 0 0,1 0 0 0 0,-1 0 0 0 0,1 0 0 0 0,0 0-1 0 0,0 1 1 0 0,0-1 0 0 0,0 1 0 0 0,0-1 0 0 0,0 1 0 0 0,0-1 0 0 0,0 1 0 0 0,0-1 0 0 0,1 1 0 0 0,-1 0 0 0 0,1-1 0 0 0,-1 1 0 0 0,1 0 0 0 0,0-1 0 0 0,0 1-1 0 0,0 0 1 0 0,-1 0 0 0 0,2-1 0 0 0,-1 3-29 0 0,-42 373 367 0 0,32-225-330 0 0,-47 472-2600 0 0,55-603 1786 0 0,1-4-345 0 0</inkml:trace>
  <inkml:trace contextRef="#ctx0" brushRef="#br0" timeOffset="-204488.154">32289 3366 15387 0 0,'-15'-20'5698'0'0,"-3"1"-4210"0"0,-3 2-1160 0 0,0-3-48 0 0,7 7-112 0 0,6 8-360 0 0,10 8-272 0 0,-4-3-392 0 0,2 0-577 0 0,35 29 1001 0 0,-8-17-744 0 0,8 9-312 0 0</inkml:trace>
  <inkml:trace contextRef="#ctx0" brushRef="#br0" timeOffset="-206559.938">31281 4573 11690 0 0,'-40'-24'5720'0'0,"38"23"-5687"0"0,0 0 0 0 0,-1 1 0 0 0,1-1-1 0 0,0 1 1 0 0,-1 0 0 0 0,1-1 0 0 0,-1 1 0 0 0,1 0-1 0 0,0 0 1 0 0,-1 1 0 0 0,1-1 0 0 0,-1 0 0 0 0,1 1-1 0 0,0-1 1 0 0,-1 1 0 0 0,1 0 0 0 0,0 0 0 0 0,0 0-1 0 0,0 0 1 0 0,-1 0 0 0 0,1 1 0 0 0,0-1 0 0 0,0 0 0 0 0,1 1-1 0 0,-1 0 1 0 0,0-1 0 0 0,0 2-33 0 0,-8 12 15 0 0,1 0 1 0 0,0 1 0 0 0,1 0-1 0 0,1 0 1 0 0,0 1-1 0 0,1 0 1 0 0,1 0-1 0 0,1 1 1 0 0,-1 11-16 0 0,2-19 0 0 0,-10 71-55 0 0,3 1-1 0 0,3 0 1 0 0,4 1 0 0 0,4 5 55 0 0,-6 111-6 0 0,5-188-117 0 0,0 0 0 0 0,-1 0-1 0 0,-1-1 1 0 0,1 1 0 0 0,-2 0 0 0 0,0-1-1 0 0,0 0 1 0 0,0 0 0 0 0,-2 0-1 0 0,1 0 1 0 0,-1 0 0 0 0,0-1 0 0 0,-1 0-1 0 0,0 0 1 0 0,-1 0 0 0 0,-6 5 123 0 0,2-9-4807 0 0,9-5 3107 0 0</inkml:trace>
  <inkml:trace contextRef="#ctx0" brushRef="#br0" timeOffset="-206326.6">30307 4761 11594 0 0,'1'-13'3269'0'0,"2"-15"414"0"0,-2 25-3634 0 0,-1 1-1 0 0,1 0 1 0 0,-1 0-1 0 0,1-1 1 0 0,0 1-1 0 0,0 0 1 0 0,0 0-1 0 0,0 0 1 0 0,0 0-1 0 0,0 0 1 0 0,1 0-1 0 0,-1 0 1 0 0,1 1-1 0 0,-1-1 1 0 0,1 0-1 0 0,0 1 1 0 0,-1-1-1 0 0,1 1 0 0 0,0 0 1 0 0,0-1-1 0 0,0 1 1 0 0,0 0-1 0 0,0 0 1 0 0,0 0-1 0 0,1 1 1 0 0,1-2-49 0 0,301-42 55 0 0,60-9-405 0 0,-125 0-3005 0 0,-70 24-4051 0 0,-141 29 5464 0 0</inkml:trace>
  <inkml:trace contextRef="#ctx0" brushRef="#br0" timeOffset="-205795.578">31373 5920 12779 0 0,'-35'-16'7132'0'0,"30"-41"-7328"0"0,20 25-129 0 0,1 1-1 0 0,1 1 1 0 0,2 1 0 0 0,0 0-1 0 0,3 1 1 0 0,0 1 325 0 0,7-10-215 0 0,85-88 55 0 0,-113 124 176 0 0,0 0 0 0 0,0 1 0 0 0,0-1 0 0 0,0 1 0 0 0,1 0 0 0 0,-1-1 0 0 0,0 1 1 0 0,0 0-1 0 0,1 0 0 0 0,-1-1 0 0 0,0 1 0 0 0,0 0 0 0 0,1 0 0 0 0,-1 1 0 0 0,0-1 0 0 0,0 0 1 0 0,1 0-1 0 0,-1 1 0 0 0,0-1 0 0 0,0 0 0 0 0,0 1 0 0 0,0-1 0 0 0,1 1 0 0 0,-1 0 0 0 0,0-1 0 0 0,0 1 1 0 0,0 0-1 0 0,0 0 0 0 0,0-1 0 0 0,-1 1 0 0 0,1 0 0 0 0,0 0 0 0 0,0 0 0 0 0,0 0 0 0 0,-1 0 0 0 0,1 0 1 0 0,-1 1-1 0 0,1-1 0 0 0,-1 0 0 0 0,1 0 0 0 0,-1 0 0 0 0,1 0 0 0 0,-1 1 0 0 0,0-1 0 0 0,0 0 1 0 0,0 0-1 0 0,0 1 0 0 0,0-1 0 0 0,0 0 0 0 0,0 0 0 0 0,0 1 0 0 0,0-1 0 0 0,0 0 0 0 0,-1 0 0 0 0,1 1 1 0 0,-1-1-1 0 0,1 0 0 0 0,-1 0 0 0 0,1 0 0 0 0,-1 0 0 0 0,0 0 0 0 0,1 0 0 0 0,-1 0 0 0 0,-1 1-16 0 0,2-1-3 0 0,-31 356 556 0 0,30-332-542 0 0,-2 13 54 0 0,1-1 0 0 0,2 1 0 0 0,1 0 0 0 0,3 0 0 0 0,1 0 0 0 0,1-1-1 0 0,9 27-64 0 0,9-28-61 0 0,-38-55-1435 0 0,11 18 1491 0 0,0 0 0 0 0,0 0 0 0 0,-1 0 0 0 0,1 1 0 0 0,0-1 0 0 0,-1 1 1 0 0,1 0-1 0 0,0 0 0 0 0,-1 1 0 0 0,1-1 0 0 0,0 1 0 0 0,0-1 0 0 0,-1 1 0 0 0,1 0 0 0 0,0 0 1 0 0,0 0-1 0 0,0 1 0 0 0,0-1 0 0 0,0 1 0 0 0,0 0 0 0 0,-2 2 5 0 0,-130 102-40 0 0,198-114 1226 0 0,58-20-1470 0 0,-49-3-6563 0 0,-62 25 5133 0 0</inkml:trace>
  <inkml:trace contextRef="#ctx0" brushRef="#br0" timeOffset="-205481.945">32120 3891 10130 0 0,'-61'0'5612'0'0,"55"0"-5550"0"0,1 1 0 0 0,0 0 0 0 0,0 1 0 0 0,0-1 0 0 0,0 1 0 0 0,0 0 0 0 0,0 0 1 0 0,0 1-1 0 0,1-1 0 0 0,-1 1 0 0 0,1 0 0 0 0,0 0 0 0 0,0 1 0 0 0,0-1 0 0 0,0 1 1 0 0,0 0-63 0 0,-11 14-21 0 0,1 0 0 0 0,0 1 0 0 0,2 0 1 0 0,0 1-1 0 0,1 1 0 0 0,1-1 1 0 0,1 2-1 0 0,1 0 0 0 0,1 0 0 0 0,1 0 1 0 0,0 0-1 0 0,2 1 0 0 0,1 0 1 0 0,1 0-1 0 0,0 9 21 0 0,4-19-78 0 0,-1 0 0 0 0,2 1 1 0 0,0-1-1 0 0,1 0 0 0 0,0 0 1 0 0,0 0-1 0 0,2-1 0 0 0,0 0 0 0 0,0 0 1 0 0,1 0-1 0 0,0 0 0 0 0,1-1 0 0 0,0-1 1 0 0,1 1-1 0 0,1-1 0 0 0,-1-1 1 0 0,1 0-1 0 0,1 0 0 0 0,0-1 0 0 0,0 0 1 0 0,0-1-1 0 0,1 0 0 0 0,0-1 0 0 0,1-1 1 0 0,11 5 77 0 0,55-25-3084 0 0,-53 1 2008 0 0</inkml:trace>
  <inkml:trace contextRef="#ctx0" brushRef="#br0" timeOffset="-205230.925">32705 4042 9226 0 0,'8'107'6177'0'0,"-11"-75"-5778"0"0,-2-1 1 0 0,-1 1-1 0 0,-1-1 1 0 0,-2 0-1 0 0,0-1 1 0 0,-15 29-400 0 0,15-38-12 0 0,-1-1 0 0 0,-1 0 0 0 0,-1 0 0 0 0,-1-2 0 0 0,0 1 0 0 0,-2-1 0 0 0,-5 4 12 0 0,10-12-312 0 0,0 0 0 0 0,-1-1 0 0 0,0 0 1 0 0,-1-1-1 0 0,0 0 0 0 0,0-1 1 0 0,-1 0-1 0 0,0-1 0 0 0,0-1 0 0 0,0 0 1 0 0,-1-1-1 0 0,-1 1 312 0 0,-3-5-269 0 0,1 0 0 0 0,0-2 1 0 0,0 1-1 0 0,0-2 0 0 0,1 0 0 0 0,-1-1 0 0 0,0-1 1 0 0,1 0-1 0 0,0-2 0 0 0,1 0 0 0 0,-1 0 0 0 0,1-1 1 0 0,1-1-1 0 0,-1-1 0 0 0,2 0 0 0 0,-1 0 0 0 0,1-2 1 0 0,-6-7 268 0 0,-11-6-504 0 0,1-2 1 0 0,1-1 0 0 0,1-1 0 0 0,2-2 0 0 0,1 0-1 0 0,-7-15 504 0 0,-1-8-980 0 0</inkml:trace>
  <inkml:trace contextRef="#ctx0" brushRef="#br0" timeOffset="-205075.644">31680 3953 3753 0 0,'-125'-56'7663'0'0,"114"54"-7329"0"0,0 0 1 0 0,1 1 0 0 0,-1 0 0 0 0,0 0-1 0 0,0 1 1 0 0,1 1 0 0 0,-1 0 0 0 0,0 0-1 0 0,1 1 1 0 0,-1 0 0 0 0,1 1 0 0 0,-1 1-1 0 0,1-1 1 0 0,0 1 0 0 0,0 1 0 0 0,1 0-1 0 0,-8 5-334 0 0,-4 8 199 0 0,0 2-1 0 0,1 0 1 0 0,1 1-1 0 0,1 1 0 0 0,1 0 1 0 0,2 2-1 0 0,0 0 1 0 0,1 0-1 0 0,1 1 1 0 0,1 1-1 0 0,2 0 0 0 0,0 1 1 0 0,2 0-1 0 0,-4 20-198 0 0,5-21-51 0 0,1 0 0 0 0,0 0 0 0 0,2 0-1 0 0,1 0 1 0 0,2 1 0 0 0,0-1 0 0 0,1 0 0 0 0,2 1-1 0 0,1-1 1 0 0,1 0 0 0 0,1 0 0 0 0,1 0 0 0 0,2 0 0 0 0,0-1-1 0 0,2-1 1 0 0,0 1 0 0 0,2-1 0 0 0,10 15 51 0 0,-15-29-232 0 0,1 0 1 0 0,1-1-1 0 0,-1 1 1 0 0,1-2-1 0 0,1 1 1 0 0,0-1-1 0 0,0-1 1 0 0,0 0-1 0 0,1 0 1 0 0,0-1-1 0 0,0 0 1 0 0,1-1 0 0 0,0 0-1 0 0,-1-1 1 0 0,2-1-1 0 0,-1 0 1 0 0,0 0-1 0 0,1-1 1 0 0,-1-1-1 0 0,1 0 1 0 0,0 0 231 0 0,42-11-1595 0 0</inkml:trace>
  <inkml:trace contextRef="#ctx0" brushRef="#br0" timeOffset="-204890.833">32101 3835 16099 0 0,'-28'16'6130'0'0,"-1"-18"-4746"0"0,7 2-1472 0 0,7 0-1152 0 0,2 5-1657 0 0,5 2 2289 0 0,3 3-1608 0 0,15-12-1401 0 0</inkml:trace>
  <inkml:trace contextRef="#ctx0" brushRef="#br0" timeOffset="-198325.756">30756 4614 8274 0 0,'-92'-12'5326'0'0,"-48"12"-3055"0"0,91 13-2049 0 0,57-4-677 0 0,27-4 402 0 0,1-1 1 0 0,-1-2-1 0 0,1-1 0 0 0,-1-2 1 0 0,1-2-1 0 0,-1-1 0 0 0,0-1 1 0 0,0-2-1 0 0,10-5 53 0 0,119-17 795 0 0,-85 23-319 0 0,0 4-1 0 0,-1 3 0 0 0,69 9-475 0 0,187 2 57 0 0,-279-21-110 0 0,-67 4 194 0 0,-138 3-43 0 0,1 7 0 0 0,-114 19-98 0 0,2 0 55 0 0,125-17-138 0 0,-68 6-732 0 0,69 6-2484 0 0,73 2 1297 0 0,34-11 414 0 0</inkml:trace>
  <inkml:trace contextRef="#ctx0" brushRef="#br0" timeOffset="-197110.073">31744 3354 7674 0 0,'-29'-27'4257'0'0,"26"26"-4214"0"0,0 0 0 0 0,1 0 0 0 0,-1 0 1 0 0,-1 1-1 0 0,1-1 0 0 0,0 1 0 0 0,0 0 0 0 0,0 0 1 0 0,0 0-1 0 0,0 0 0 0 0,0 0 0 0 0,0 1 1 0 0,0-1-1 0 0,0 1 0 0 0,0 0 0 0 0,0 0 0 0 0,0 0 1 0 0,0 0-1 0 0,1 1 0 0 0,-1-1 0 0 0,0 1 1 0 0,1-1-1 0 0,-1 1 0 0 0,1 0 0 0 0,-1 0 0 0 0,1 0 1 0 0,0 0-1 0 0,0 1 0 0 0,-1 0-43 0 0,-31 50 43 0 0,3 1-1 0 0,2 1 1 0 0,2 2 0 0 0,3 1-1 0 0,2 0 1 0 0,3 2-1 0 0,-1 15-42 0 0,4-23 21 0 0,-4 19-36 0 0,3 0 1 0 0,3 0 0 0 0,4 2-1 0 0,2-1 1 0 0,4 1-1 0 0,4 48 15 0 0,1-102-41 0 0,0 0-1 0 0,2 0 1 0 0,0 0-1 0 0,2 0 1 0 0,0-1-1 0 0,1 0 1 0 0,0 0 0 0 0,2-1-1 0 0,0 1 1 0 0,1-2-1 0 0,0 1 1 0 0,2-1-1 0 0,0-1 1 0 0,0 0-1 0 0,10 9 42 0 0,-12-15-263 0 0,1 0-1 0 0,0-1 1 0 0,0 0-1 0 0,1 0 0 0 0,0-1 1 0 0,0 0-1 0 0,1-1 1 0 0,0-1-1 0 0,0 0 0 0 0,0 0 1 0 0,1-1-1 0 0,-1-1 1 0 0,1 0-1 0 0,0-1 1 0 0,1 0 263 0 0,17-1-1375 0 0</inkml:trace>
  <inkml:trace contextRef="#ctx0" brushRef="#br0" timeOffset="-196274.055">32443 4748 8602 0 0,'8'-21'5988'0'0,"-6"-17"-3630"0"0,-1 1-2109 0 0,90-199-649 0 0,-63 167 357 0 0,-3 0 1 0 0,-3-2-1 0 0,-4 0 0 0 0,-2-1 1 0 0,-3-1-1 0 0,-1-30 43 0 0,-11 89-6 0 0,-1 0 0 0 0,-1 0-1 0 0,0 0 1 0 0,0 0 0 0 0,-2 0 0 0 0,1 1 0 0 0,-2-1 0 0 0,0 1-1 0 0,0 0 1 0 0,-2 0 0 0 0,1 0 0 0 0,-2 0 0 0 0,-3-5 6 0 0,-67-101-7212 0 0,68 96 5141 0 0</inkml:trace>
  <inkml:trace contextRef="#ctx0" brushRef="#br0" timeOffset="-212378.619">23250 5363 8074 0 0,'10'-1'1548'0'0,"-7"0"-1223"0"0,0 0 0 0 0,0 0 0 0 0,0 0 0 0 0,0 0-1 0 0,0 1 1 0 0,0 0 0 0 0,1-1 0 0 0,-1 1-1 0 0,0 0 1 0 0,0 1 0 0 0,0-1 0 0 0,0 0-1 0 0,1 1 1 0 0,-1 0 0 0 0,0 0 0 0 0,0 0 0 0 0,0 0-1 0 0,0 0 1 0 0,-1 1 0 0 0,1-1 0 0 0,0 1-1 0 0,0 0 1 0 0,-1 0 0 0 0,1 0 0 0 0,-1 0 0 0 0,1 0-325 0 0,14 29 422 0 0,-2 0 0 0 0,0 1 1 0 0,-2 0-1 0 0,-2 1 0 0 0,-1 1 1 0 0,5 30-423 0 0,0-5 90 0 0,0 1-402 0 0,-2 0-1 0 0,-3 1 0 0 0,-3 0 1 0 0,0 43 312 0 0,-7-67-610 0 0,-1 0 0 0 0,-2 0 0 0 0,-2 0 0 0 0,-1-1 0 0 0,-2 0 1 0 0,-1 0-1 0 0,-2-1 0 0 0,-8 18 610 0 0,9-31-655 0 0,-1 0 0 0 0,0-1 0 0 0,-2-1 0 0 0,0 0 0 0 0,-2 0 0 0 0,0-2 0 0 0,-1 0 0 0 0,-1 0 0 0 0,0-2 0 0 0,-8 6 655 0 0,-18 10-1843 0 0</inkml:trace>
  <inkml:trace contextRef="#ctx0" brushRef="#br0" timeOffset="-213157.649">21511 5365 9466 0 0,'49'45'6607'0'0,"-18"50"-4067"0"0,-11 52-1432 0 0,-17-105-1115 0 0,2 0-1 0 0,1 0 0 0 0,2-1 1 0 0,2 0-1 0 0,2-1 0 0 0,1 0 1 0 0,2-1-1 0 0,19 34 8 0 0,96 91-2040 0 0,-108-153 158 0 0,-21-13-3789 0 0,-3 1 3982 0 0</inkml:trace>
  <inkml:trace contextRef="#ctx0" brushRef="#br0" timeOffset="-212906.921">21204 5340 8442 0 0,'-49'-72'8380'0'0,"109"56"-7830"0"0,386-23-450 0 0,-294 4-905 0 0,93-12-5344 0 0,-175 48 3997 0 0,-36 6 707 0 0</inkml:trace>
  <inkml:trace contextRef="#ctx0" brushRef="#br0" timeOffset="-212627.02">22313 6036 10546 0 0,'6'-3'2962'0'0,"22"-10"1783"0"0,17 25-5688 0 0,-25 70 449 0 0,-56-33 491 0 0,-8-6 251 0 0,32-34-137 0 0,0 2 0 0 0,1 0-1 0 0,0 0 1 0 0,1 1 0 0 0,0 0-1 0 0,0 1 1 0 0,2 0 0 0 0,0 0-1 0 0,-3 7-110 0 0,10-18 10 0 0,0 0-1 0 0,0 1 0 0 0,0-1 1 0 0,1 1-1 0 0,-1 0 1 0 0,1-1-1 0 0,-1 1 0 0 0,1 0 1 0 0,0-1-1 0 0,0 1 0 0 0,0 0 1 0 0,0-1-1 0 0,1 1 1 0 0,-1 0-1 0 0,1-1 0 0 0,-1 1 1 0 0,1-1-1 0 0,0 1 1 0 0,0-1-1 0 0,0 1 0 0 0,1-1 1 0 0,-1 0-1 0 0,0 1 1 0 0,1-1-1 0 0,-1 0 0 0 0,1 0 1 0 0,0 0-1 0 0,0 0 1 0 0,0 0-1 0 0,0-1 0 0 0,0 1 1 0 0,0 0-1 0 0,0-1 0 0 0,1 0 1 0 0,-1 1-1 0 0,1-1 1 0 0,-1 0-1 0 0,1 0 0 0 0,-1-1 1 0 0,1 1-1 0 0,-1 0 1 0 0,1-1-1 0 0,0 1 0 0 0,-1-1 1 0 0,3 0-10 0 0,123 0 404 0 0,-46-15-261 0 0,86-1-2460 0 0,-128 3-1576 0 0,-29 8 2678 0 0</inkml:trace>
  <inkml:trace contextRef="#ctx0" brushRef="#br0" timeOffset="-213619.624">20067 5763 8290 0 0,'65'15'7173'0'0,"27"24"-5224"0"0,-73-29-1989 0 0,1-1 0 0 0,0-1 0 0 0,1-1 0 0 0,0 0 0 0 0,0-2 0 0 0,1-1 0 0 0,-1 0 0 0 0,1-2-1 0 0,0 0 1 0 0,0-1 0 0 0,15-2 40 0 0,144-25-5509 0 0,-132 6 2972 0 0,-28 7 517 0 0</inkml:trace>
  <inkml:trace contextRef="#ctx0" brushRef="#br0" timeOffset="-213386.947">20577 5524 7850 0 0,'-57'15'7333'0'0,"-14"37"-4055"0"0,8 92-2288 0 0,39-74-1032 0 0,3 0 0 0 0,4 2-1 0 0,2 0 1 0 0,4 0 0 0 0,2 12 42 0 0,24 92-2260 0 0,-14-174 2140 0 0,0 1 0 0 0,-1-1 0 0 0,1 1 0 0 0,0-1 0 0 0,0 0 0 0 0,0 1 0 0 0,1-1 0 0 0,-1 0 1 0 0,0 0-1 0 0,1 0 0 0 0,0 0 0 0 0,-1 0 0 0 0,1 0 0 0 0,0-1 0 0 0,0 1 0 0 0,0-1 0 0 0,0 1 1 0 0,0-1-1 0 0,0 1 0 0 0,1-1 0 0 0,-1 0 0 0 0,0 0 0 0 0,1 0 0 0 0,-1-1 0 0 0,1 1 0 0 0,-1 0 1 0 0,1-1-1 0 0,-1 0 0 0 0,1 1 0 0 0,-1-1 0 0 0,1 0 0 0 0,-1 0 0 0 0,1-1 0 0 0,-1 1 0 0 0,1 0 0 0 0,-1-1 1 0 0,1 0-1 0 0,-1 1 0 0 0,1-1 0 0 0,1-1 120 0 0,30-15-1558 0 0</inkml:trace>
  <inkml:trace contextRef="#ctx0" brushRef="#br0" timeOffset="214630.643">17625 4696 10234 0 0,'-8'-3'428'0'0,"0"1"-1"0"0,0 1 0 0 0,0-1 1 0 0,-1 2-1 0 0,1-1 1 0 0,0 1-1 0 0,-1 0 0 0 0,1 0 1 0 0,0 1-1 0 0,0 0 1 0 0,-1 1-1 0 0,-4 2-427 0 0,-86 50 1164 0 0,74-32-1180 0 0,2 0 1 0 0,1 2-1 0 0,1 1 1 0 0,1 1 0 0 0,1 0-1 0 0,1 3 16 0 0,-25 45-18 0 0,3 3 0 0 0,3 1-1 0 0,3 2 1 0 0,5 1 0 0 0,2 1 0 0 0,5 1-1 0 0,3 2 1 0 0,3 0 0 0 0,5 0-1 0 0,2 7 19 0 0,4-43-17 0 0,1 0-1 0 0,3 0 1 0 0,2 1-1 0 0,2-1 0 0 0,2 0 1 0 0,3 0-1 0 0,1-1 1 0 0,3 0-1 0 0,1 0 0 0 0,3-1 1 0 0,2-1-1 0 0,2-1 1 0 0,1-1-1 0 0,3 0 0 0 0,8 8 18 0 0,-20-36-11 0 0,0-1 0 0 0,2 0-1 0 0,0-1 1 0 0,0 0 0 0 0,2-1-1 0 0,-1-1 1 0 0,2 0-1 0 0,0-1 1 0 0,6 3 11 0 0,109 23-3385 0 0,-76-45 1614 0 0,-25-4 452 0 0</inkml:trace>
  <inkml:trace contextRef="#ctx0" brushRef="#br0" timeOffset="-214614.168">18460 5479 11578 0 0,'-10'30'4692'0'0,"-10"16"-3251"0"0,-3 7-1358 0 0,-6 36 19 0 0,4 1 1 0 0,4 1-1 0 0,4 1 0 0 0,-2 63-102 0 0,19-153-5 0 0,-2 16-102 0 0,0-1 0 0 0,1 1 0 0 0,0-1 0 0 0,2 1 0 0 0,0 0-1 0 0,1-1 1 0 0,1 1 0 0 0,0-1 0 0 0,2 1 107 0 0,-4-16-158 0 0,1 0 0 0 0,-1 0 0 0 0,1 0 0 0 0,0 0 0 0 0,0 0 0 0 0,0 0-1 0 0,0 0 1 0 0,0-1 0 0 0,0 1 0 0 0,0-1 0 0 0,0 1 0 0 0,1-1 0 0 0,-1 0 0 0 0,1 0-1 0 0,-1 0 1 0 0,1 0 0 0 0,-1 0 0 0 0,1-1 0 0 0,0 1 0 0 0,-1-1 0 0 0,1 1 0 0 0,-1-1-1 0 0,1 0 1 0 0,0 0 0 0 0,0-1 0 0 0,-1 1 0 0 0,1 0 0 0 0,-1-1 0 0 0,1 1-1 0 0,0-1 1 0 0,-1 0 0 0 0,1 0 0 0 0,-1 0 0 0 0,0 0 0 0 0,1-1 0 0 0,-1 1 0 0 0,0-1-1 0 0,0 1 1 0 0,0-1 0 0 0,0 0 0 0 0,0 0 0 0 0,1-1 158 0 0,18-19-2079 0 0</inkml:trace>
  <inkml:trace contextRef="#ctx0" brushRef="#br0" timeOffset="-214364.462">17732 5523 11426 0 0,'-34'-6'5269'0'0,"3"-3"-4025"0"0,87 2-875 0 0,1031-147-2412 0 0,-893 134-3749 0 0,-157 19 3969 0 0</inkml:trace>
  <inkml:trace contextRef="#ctx0" brushRef="#br0" timeOffset="-214209.805">19379 6752 13115 0 0,'-20'29'4889'0'0,"3"2"-3673"0"0,-8-7-1104 0 0,-5-4-112 0 0,5 5-216 0 0,6-3-144 0 0,6-2-424 0 0,0-1-248 0 0,8-6-329 0 0,5 0-495 0 0,0-4 1208 0 0,5 1-841 0 0,5-5-255 0 0</inkml:trace>
  <inkml:trace contextRef="#ctx0" brushRef="#br0" timeOffset="-213910.462">19213 5945 11426 0 0,'-20'-3'3933'0'0,"18"3"-3842"0"0,0-1 0 0 0,0 0 0 0 0,0 1 0 0 0,-1 0 0 0 0,1-1 0 0 0,0 1 0 0 0,0 0 0 0 0,0 0 0 0 0,0 0 0 0 0,0 0 0 0 0,0 0 0 0 0,0 1 0 0 0,0-1 0 0 0,0 1-1 0 0,0-1 1 0 0,0 1 0 0 0,0 0 0 0 0,0 0 0 0 0,0 0 0 0 0,0 0 0 0 0,0 0 0 0 0,0 0 0 0 0,1 0 0 0 0,-1 1 0 0 0,1-1 0 0 0,-1 1 0 0 0,1-1 0 0 0,-1 1 0 0 0,1-1 0 0 0,0 1-91 0 0,-8 16 44 0 0,0 1 0 0 0,2-1 0 0 0,0 1 0 0 0,2 1 0 0 0,0-1-1 0 0,1 1 1 0 0,0 0 0 0 0,2 0 0 0 0,1 0 0 0 0,0 0 0 0 0,1 0 0 0 0,2 1 0 0 0,1 10-44 0 0,-2 6 18 0 0,9 100-942 0 0,6 0 0 0 0,18 66 924 0 0,-9-53-3618 0 0,-27-105-1581 0 0,0-44 3596 0 0</inkml:trace>
  <inkml:trace contextRef="#ctx0" brushRef="#br0" timeOffset="196590.785">4893 5588 2953 0 0,'-20'-23'1597'0'0,"17"17"-1516"0"0,-1 1 0 0 0,0-1 1 0 0,-1 1-1 0 0,1 0 0 0 0,-1 0 0 0 0,0 0 0 0 0,0 1 0 0 0,-1 0 1 0 0,0 0-1 0 0,1 0 0 0 0,-1 0 0 0 0,0 1 0 0 0,0 0 0 0 0,-1 0 1 0 0,1 1-1 0 0,-1 0 0 0 0,1 0 0 0 0,-1 0 0 0 0,0 1 0 0 0,0 0-81 0 0,8 18-25 0 0,62 313 61 0 0,10 95-125 0 0,-25 161-383 0 0,61 1386 612 0 0,-53-792-598 0 0,-42-896 15 0 0,-8-154 62 0 0</inkml:trace>
  <inkml:trace contextRef="#ctx0" brushRef="#br0" timeOffset="197208.59">2723 10479 2969 0 0,'21'-7'127'0'0,"1"1"1"0"0,0 1-1 0 0,0 1 1 0 0,1 1-1 0 0,-1 1 1 0 0,1 1-1 0 0,-1 1 1 0 0,1 1 0 0 0,0 1-1 0 0,-1 0 1 0 0,1 3-128 0 0,298 22-28 0 0,0-13 1 0 0,49-15 27 0 0,1513-110 1606 0 0,-508 118 2225 0 0,-628 7-2915 0 0,775-40-63 0 0,-1261 18-802 0 0,2561-75-200 0 0,-635-56-4463 0 0,-1938 116 3368 0 0</inkml:trace>
  <inkml:trace contextRef="#ctx0" brushRef="#br0" timeOffset="197810.61">4464 8592 8002 0 0,'-27'9'4268'0'0,"67"1"-4468"0"0,-11-5 351 0 0,101 26-237 0 0,1-6-1 0 0,1-6 0 0 0,1-6 1 0 0,76-3 86 0 0,193-42-2909 0 0,-322 22 1961 0 0</inkml:trace>
  <inkml:trace contextRef="#ctx0" brushRef="#br0" timeOffset="198572.302">2073 8253 6561 0 0,'-17'0'1728'0'0,"12"-1"-1587"0"0,0 0 1 0 0,-1 1 0 0 0,1-1-1 0 0,-1 1 1 0 0,1 1 0 0 0,0-1-1 0 0,-1 1 1 0 0,1 0 0 0 0,0 0 0 0 0,-1 0-1 0 0,1 1 1 0 0,0 0 0 0 0,0 0-1 0 0,0 0 1 0 0,0 0 0 0 0,1 1 0 0 0,-1 0-1 0 0,1 0 1 0 0,-2 1-142 0 0,4 2 56 0 0,10 3-44 0 0,7-5-12 0 0,0 0 1 0 0,0-2-1 0 0,0 0 1 0 0,0 0-1 0 0,0-2 1 0 0,1 0-1 0 0,-1-1 0 0 0,0 0 1 0 0,1-1-1 0 0,-1-1 1 0 0,0 0-1 0 0,-1-1 1 0 0,1-1-1 0 0,-1 0 0 0 0,0-1 1 0 0,0 0-1 0 0,0-1 1 0 0,-1-1-1 0 0,0 0 1 0 0,0-1-1 0 0,-1-1 0 0 0,1-1 0 0 0,148-141 8 0 0,-158 150-5 0 0,0-1-1 0 0,1 1 0 0 0,-1 0 0 0 0,1 0 1 0 0,0 1-1 0 0,0-1 0 0 0,0 1 0 0 0,0 0 1 0 0,0 0-1 0 0,0 0 0 0 0,0 0 0 0 0,0 1 1 0 0,0-1-1 0 0,0 1 0 0 0,0 0 0 0 0,0 1 1 0 0,1-1-1 0 0,-1 1 0 0 0,0 0 0 0 0,0-1 1 0 0,0 2-1 0 0,0-1 0 0 0,-1 0 0 0 0,1 1 1 0 0,0 0-1 0 0,0 0 0 0 0,-1 0 0 0 0,1 0 1 0 0,-1 1-1 0 0,0-1 0 0 0,0 1 0 0 0,0 0 1 0 0,2 2-3 0 0,88 114 210 0 0,-87-110-196 0 0,20 40 39 0 0,-2 0 0 0 0,-2 1 1 0 0,-3 2-1 0 0,-1 0 0 0 0,-3 1 0 0 0,-2 0 0 0 0,-3 4-53 0 0,43 272 196 0 0,-51-321-150 0 0,0 0-1 0 0,-1-1 1 0 0,0 1-1 0 0,0 0 1 0 0,-1 0-1 0 0,0 0 1 0 0,0 0-1 0 0,-1 0 1 0 0,0 0-1 0 0,0 0 1 0 0,-1-1 0 0 0,0 1-1 0 0,0 0 1 0 0,-1-1-1 0 0,0 0 1 0 0,0 1-1 0 0,-1-1 1 0 0,0-1-1 0 0,0 1 1 0 0,-1 0-1 0 0,0-1 1 0 0,0 0-1 0 0,0 0 1 0 0,-1-1-1 0 0,0 1 1 0 0,0-1-1 0 0,0 0 1 0 0,-1-1-1 0 0,-1 1-45 0 0,-18 2 38 0 0,0-2 0 0 0,-1 0-1 0 0,0-2 1 0 0,0-1-1 0 0,0-2 1 0 0,0 0 0 0 0,0-2-1 0 0,0 0 1 0 0,-15-5-38 0 0,-141-3 43 0 0,179 10-153 0 0,1 0-1 0 0,0 0 1 0 0,0 1 0 0 0,-1-1-1 0 0,1 0 1 0 0,0 1-1 0 0,0 0 1 0 0,0 0 0 0 0,0 0-1 0 0,0 0 1 0 0,0 0 0 0 0,0 1-1 0 0,0 0 1 0 0,0-1 0 0 0,1 1-1 0 0,-1 0 1 0 0,0 0 0 0 0,1 0-1 0 0,0 1 1 0 0,-1-1 0 0 0,1 0-1 0 0,0 1 1 0 0,0 0 0 0 0,1-1-1 0 0,-1 1 1 0 0,1 0-1 0 0,-1 0 1 0 0,1 0 0 0 0,0 0-1 0 0,0 0 1 0 0,0 0 0 0 0,0 0-1 0 0,0 1 1 0 0,1-1 0 0 0,0 0-1 0 0,0 0 1 0 0,-1 0 0 0 0,2 1-1 0 0,-1-1 1 0 0,0 0 0 0 0,1 0-1 0 0,-1 1 1 0 0,1-1 110 0 0,7 11-1256 0 0</inkml:trace>
  <inkml:trace contextRef="#ctx0" brushRef="#br0" timeOffset="198834.046">3071 8860 7722 0 0,'4'62'5206'0'0,"-4"-58"-5159"0"0,0 1 1 0 0,0-1 0 0 0,1 0 0 0 0,-1 0-1 0 0,1 1 1 0 0,0-1 0 0 0,0 0 0 0 0,1 0 0 0 0,-1 0-1 0 0,1 0 1 0 0,0 0 0 0 0,0-1 0 0 0,0 1-1 0 0,0-1 1 0 0,1 1 0 0 0,0-1 0 0 0,-1 0 0 0 0,1 1-1 0 0,0-2 1 0 0,1 1 0 0 0,-1 0 0 0 0,0-1-1 0 0,1 1 1 0 0,0-1 0 0 0,-1 0 0 0 0,1 0 0 0 0,0 0-1 0 0,0-1 1 0 0,0 1 0 0 0,0-1 0 0 0,0 0-1 0 0,3 0-47 0 0,28-1 9 0 0,-1-2 0 0 0,1-2-1 0 0,0 0 1 0 0,-1-3 0 0 0,0-1-1 0 0,-1-1 1 0 0,1-2-9 0 0,30-7-782 0 0,7-21-3764 0 0,-58 25 3071 0 0</inkml:trace>
  <inkml:trace contextRef="#ctx0" brushRef="#br0" timeOffset="199099.943">3959 8077 8258 0 0,'-6'3'5540'0'0,"20"155"-5163"0"0,167 496 120 0 0,-175-625-546 0 0,16 86-745 0 0,-16-39-3541 0 0,-6-68 2859 0 0</inkml:trace>
  <inkml:trace contextRef="#ctx0" brushRef="#br0" timeOffset="200554.887">5324 8736 4993 0 0,'-17'9'2768'0'0,"31"-4"-2698"0"0,-14-5-70 0 0,297 21-211 0 0,-262-18 85 0 0,0 1 0 0 0,0 1 0 0 0,0 2 0 0 0,-1 1 0 0 0,0 2 0 0 0,-1 2 0 0 0,0 1 0 0 0,-1 1 0 0 0,0 1 0 0 0,-1 2 0 0 0,-1 2 0 0 0,3 3 126 0 0,17 23 53 0 0,1-3 0 0 0,2-3 0 0 0,1-1 0 0 0,3-3-1 0 0,0-3 1 0 0,49 19-53 0 0,71-20-957 0 0,-125-27 674 0 0,-36-1 119 0 0,-1 0 0 0 0,-1 1 0 0 0,1 0 0 0 0,0 2 0 0 0,-1-1 0 0 0,0 2 0 0 0,0 0 0 0 0,-1 0 0 0 0,0 2 0 0 0,0-1 0 0 0,-1 2 0 0 0,0 0 0 0 0,-1 0 0 0 0,0 1 0 0 0,4 5 164 0 0,134 190 408 0 0,-8 87 2296 0 0,-137-287-2654 0 0,-1-1 0 0 0,1 1 0 0 0,0-1 0 0 0,1 0 0 0 0,-1 0 1 0 0,1-1-1 0 0,0 1 0 0 0,0-1 0 0 0,0 0 0 0 0,1 0 0 0 0,-1-1 0 0 0,1 0 0 0 0,0 0 0 0 0,0 0 0 0 0,0 0 0 0 0,0-1 0 0 0,0 0 0 0 0,1-1 0 0 0,-1 1 0 0 0,1-1 0 0 0,-1 0 0 0 0,1-1 0 0 0,0 0 0 0 0,-1 0 0 0 0,1 0 0 0 0,4-1-50 0 0,173-48 371 0 0,-148 36-350 0 0,23-10-35 0 0,1 3 1 0 0,1 3 0 0 0,1 2-1 0 0,0 2 1 0 0,1 4 0 0 0,57-1 13 0 0,200-6 150 0 0,-286 11-177 0 0,1-1 0 0 0,-1-2 0 0 0,0-1 0 0 0,-1-2 0 0 0,0-1-1 0 0,-1-2 1 0 0,0-1 0 0 0,-1-1 0 0 0,-1-2 0 0 0,0-1 0 0 0,8-9 27 0 0,11-14-238 0 0,-2-3 0 0 0,-2-2 1 0 0,-2-2-1 0 0,-3-2 1 0 0,-1-1-1 0 0,-3-3 1 0 0,13-28 237 0 0,241-491 714 0 0,-164 379 35 0 0,107-106-539 0 0,-145 155 250 0 0,101-141 1206 0 0,-181 275-1770 0 0,1 0-1 0 0,1 1 1 0 0,0 0-1 0 0,1 1 1 0 0,0 0 0 0 0,0 0-1 0 0,1 1 1 0 0,0 1-1 0 0,1 0 1 0 0,0 1-1 0 0,0 0 1 0 0,0 1 0 0 0,1 1-1 0 0,0 0 1 0 0,0 1-1 0 0,1 0 1 0 0,1 1 104 0 0,3-1-605 0 0</inkml:trace>
  <inkml:trace contextRef="#ctx0" brushRef="#br0" timeOffset="201298.618">10185 7440 5137 0 0,'35'20'3219'0'0,"13"29"-2848"0"0,-18-18-217 0 0,-28-27-160 0 0,0-1 1 0 0,1 1 0 0 0,-1-1 0 0 0,1 1 0 0 0,0-1-1 0 0,0 0 1 0 0,0 0 0 0 0,1 0 0 0 0,-1-1 0 0 0,1 1 0 0 0,-1-1-1 0 0,1 0 1 0 0,0 0 0 0 0,0 0 0 0 0,0 0 0 0 0,0-1 0 0 0,0 0-1 0 0,1 0 1 0 0,-1 0 0 0 0,0 0 0 0 0,0 0 0 0 0,1-1-1 0 0,-1 0 1 0 0,0 0 0 0 0,1 0 0 0 0,-1-1 0 0 0,0 1 0 0 0,1-1-1 0 0,-1 0 1 0 0,0 0 0 0 0,0 0 0 0 0,0-1 0 0 0,0 0-1 0 0,0 0 1 0 0,0 0 0 0 0,0 0 0 0 0,-1 0 0 0 0,1-1 0 0 0,-1 1-1 0 0,1-1 1 0 0,-1 0 0 0 0,0 0 0 0 0,1-2 5 0 0,3-9 69 0 0,0-1 1 0 0,-1 0-1 0 0,0 0 1 0 0,-1 0 0 0 0,-1-1-1 0 0,-1 0 1 0 0,0 0-1 0 0,-1 0 1 0 0,0 0-1 0 0,-2 0 1 0 0,0-1-1 0 0,0 1 1 0 0,-2 0 0 0 0,0 0-1 0 0,-1 0 1 0 0,0 0-1 0 0,-2 0 1 0 0,1 1-1 0 0,-2 0 1 0 0,-3-6-70 0 0,9 20 48 0 0,0 0 0 0 0,0-1 0 0 0,0 1 0 0 0,-1-1 0 0 0,1 1 0 0 0,-1 0 0 0 0,1-1 0 0 0,-1 1 0 0 0,1 0 0 0 0,-1 0 1 0 0,0-1-1 0 0,1 1 0 0 0,-1 0 0 0 0,0 0 0 0 0,0 0 0 0 0,0 0 0 0 0,0 0 0 0 0,0 0 0 0 0,0 0 0 0 0,0 0 0 0 0,0 1 0 0 0,-1-1 0 0 0,1 0 0 0 0,0 0 1 0 0,0 1-1 0 0,-1-1 0 0 0,1 1 0 0 0,0 0 0 0 0,-1-1 0 0 0,1 1 0 0 0,0 0 0 0 0,-1-1 0 0 0,1 1 0 0 0,-1 0 0 0 0,1 0 0 0 0,0 0 0 0 0,-1 1 0 0 0,1-1 0 0 0,-1 0 1 0 0,1 0-1 0 0,0 1 0 0 0,-1-1 0 0 0,1 1 0 0 0,0-1 0 0 0,0 1 0 0 0,-1 0 0 0 0,1-1 0 0 0,0 1 0 0 0,0 0 0 0 0,0 0 0 0 0,0 0 0 0 0,0 0 0 0 0,0 0 0 0 0,0 0 1 0 0,0 0-1 0 0,0 0 0 0 0,0 0 0 0 0,0 0 0 0 0,1 0 0 0 0,-1 1 0 0 0,1-1 0 0 0,-1 0 0 0 0,1 1 0 0 0,-1-1 0 0 0,1 0 0 0 0,0 1 0 0 0,-1-1 0 0 0,1 0 0 0 0,0 1 1 0 0,0 0-49 0 0,-11 51 125 0 0,2 0 0 0 0,3 0 0 0 0,2 1 0 0 0,2-1 0 0 0,5 52-125 0 0,-3-83 12 0 0,1-12-12 0 0,-2-2-4 0 0,1 1 1 0 0,0-1-1 0 0,0 0 1 0 0,1 0-1 0 0,0 0 1 0 0,1 0-1 0 0,0 0 0 0 0,0 0 1 0 0,1 0-1 0 0,0 0 1 0 0,0 0-1 0 0,4 5 4 0 0,-5-13-35 0 0,0 0 0 0 0,0 0 0 0 0,0 0 0 0 0,0 0-1 0 0,0 0 1 0 0,0-1 0 0 0,0 1 0 0 0,0-1 0 0 0,0 1 0 0 0,-1-1-1 0 0,1 0 1 0 0,0 0 0 0 0,0 0 0 0 0,-1 0 0 0 0,1 0-1 0 0,0 0 1 0 0,-1 0 0 0 0,1-1 0 0 0,-1 1 0 0 0,1-1 0 0 0,-1 1-1 0 0,0-1 1 0 0,0 1 0 0 0,0-1 0 0 0,0 0 0 0 0,0 1 0 0 0,0-1-1 0 0,0 0 1 0 0,0 0 0 0 0,-1 0 0 0 0,1 0 0 0 0,-1 0-1 0 0,1 1 1 0 0,-1-1 0 0 0,0 0 0 0 0,0 0 0 0 0,0-2 35 0 0,11-45-1035 0 0,-2-1 0 0 0,-3-1-1 0 0,-2 1 1 0 0,-2-1 0 0 0,-3 1 0 0 0,-1-1 0 0 0,-6-22 1035 0 0,-19-48 316 0 0,25 120-262 0 0,1 1 0 0 0,-1 0 0 0 0,0 0 0 0 0,1 0 0 0 0,-1 1-1 0 0,0-1 1 0 0,1 0 0 0 0,-1 1 0 0 0,0-1 0 0 0,1 1 0 0 0,-1-1 0 0 0,1 1 0 0 0,-1 0-1 0 0,1-1 1 0 0,-1 1 0 0 0,1 0 0 0 0,0 0 0 0 0,-1 0 0 0 0,1 0 0 0 0,0 1 0 0 0,0-1-1 0 0,0 0 1 0 0,-1 0 0 0 0,2 1 0 0 0,-1-1 0 0 0,0 1 0 0 0,0-1 0 0 0,0 1 0 0 0,1-1-1 0 0,-1 1 1 0 0,0-1 0 0 0,1 1 0 0 0,0 0 0 0 0,-1-1 0 0 0,1 1 0 0 0,0 0-1 0 0,0-1 1 0 0,0 2-54 0 0,-49 232-1957 0 0,44-185 1283 0 0</inkml:trace>
  <inkml:trace contextRef="#ctx0" brushRef="#br0" timeOffset="201594.061">10520 7413 6505 0 0,'-130'5'4556'0'0,"-168"-24"-8539"0"0,235 13 3346 0 0,0 3 1 0 0,0 4 0 0 0,1 1 0 0 0,-1 4 0 0 0,1 2 0 0 0,0 3 0 0 0,-4 4 636 0 0,-232 57-713 0 0,228-55 553 0 0</inkml:trace>
  <inkml:trace contextRef="#ctx0" brushRef="#br0" timeOffset="201855.419">8756 7597 1056 0 0,'-511'12'5735'0'0,"301"1"-4904"0"0,-178 38 7 0 0,241-40 166 0 0,0-7 0 0 0,0-6 0 0 0,0-6 0 0 0,-63-15-1004 0 0,-199-48-886 0 0,341 69 843 0 0,0 4 0 0 0,0 2 0 0 0,0 3 0 0 0,-19 7 43 0 0,-39 8-2654 0 0,0-5-1 0 0,-125-1 2655 0 0,207-16-1332 0 0</inkml:trace>
  <inkml:trace contextRef="#ctx0" brushRef="#br0" timeOffset="202583.623">3558 7128 7242 0 0,'-26'10'3639'0'0,"25"-10"-3451"0"0,1 0-56 0 0,0 0-60 0 0,1 0-45 0 0,111 12 43 0 0,-75-20-67 0 0,0-2 0 0 0,0-1 0 0 0,-1-2 0 0 0,0-2 0 0 0,-1-1 0 0 0,1-3-3 0 0,115-47 30 0 0,-137 59-27 0 0,0 1-1 0 0,1 0 0 0 0,0 1 1 0 0,0 1-1 0 0,0 0 0 0 0,0 1 1 0 0,1 1-1 0 0,-1 0 0 0 0,1 1 1 0 0,0 1-1 0 0,-1 0 0 0 0,1 1 1 0 0,0 1-1 0 0,-1 0 0 0 0,1 1 1 0 0,-1 1-1 0 0,0 0 0 0 0,0 1 1 0 0,-1 1-1 0 0,1 0-2 0 0,9 15 50 0 0,0 0 0 0 0,-2 1-1 0 0,-1 1 1 0 0,0 1 0 0 0,-2 1 0 0 0,-1 1-1 0 0,-1 0 1 0 0,-1 1 0 0 0,-2 1-1 0 0,0 1 1 0 0,6 23-50 0 0,9 10 79 0 0,115 259 210 0 0,-143-319-280 0 0,1 0 0 0 0,-1 1 0 0 0,0-1 1 0 0,0 0-1 0 0,0 1 0 0 0,0-1 0 0 0,-1 0 0 0 0,1 1 0 0 0,0-1 1 0 0,-1 1-1 0 0,0-1 0 0 0,0 1 0 0 0,0-1 0 0 0,0 1 0 0 0,0 0 0 0 0,0-1 1 0 0,0 1-1 0 0,-1-1 0 0 0,1 0 0 0 0,-1 1 0 0 0,0-1 0 0 0,0 1 1 0 0,0-1-1 0 0,0 0 0 0 0,0 1 0 0 0,-1-1 0 0 0,1 0 0 0 0,0 0 1 0 0,-1 0-1 0 0,0 0 0 0 0,1 0 0 0 0,-1-1 0 0 0,0 1 0 0 0,0 0 0 0 0,0-1 1 0 0,0 1-1 0 0,0-1 0 0 0,-1 0 0 0 0,1 0 0 0 0,0 0 0 0 0,-1 0 1 0 0,1 0-1 0 0,0 0 0 0 0,-1-1 0 0 0,1 1 0 0 0,-1-1 0 0 0,1 0 0 0 0,-1 1 1 0 0,0-1-1 0 0,1 0 0 0 0,-1 0 0 0 0,1-1-9 0 0,-112-27-183 0 0,102 23 117 0 0,0 0 1 0 0,-1 1 0 0 0,1 0 0 0 0,-1 1 0 0 0,0 1 0 0 0,0 0 0 0 0,0 1 0 0 0,0 0-1 0 0,0 1 1 0 0,-11 1 65 0 0,20 0-160 0 0,0 0-1 0 0,0 1 1 0 0,0-1-1 0 0,0 1 1 0 0,0 0-1 0 0,0 0 1 0 0,0 1-1 0 0,1-1 1 0 0,-1 1-1 0 0,1 0 1 0 0,0 0-1 0 0,-1 0 0 0 0,1 0 1 0 0,1 0-1 0 0,-1 1 1 0 0,0 0-1 0 0,1-1 1 0 0,0 1-1 0 0,0 0 1 0 0,0 0-1 0 0,0 0 1 0 0,0 3 160 0 0,0 10-1336 0 0</inkml:trace>
  <inkml:trace contextRef="#ctx0" brushRef="#br0" timeOffset="203141.601">4427 7685 6305 0 0,'-14'0'2793'0'0,"2"0"-1777"0"0,4 5-696 0 0,3 3 112 0 0,2 2-176 0 0,3 2-8 0 0,3 3-56 0 0,5 3-160 0 0,-1-1-32 0 0,3 5-16 0 0,4-5-72 0 0,1 1-344 0 0,1-1-328 0 0,3-4-544 0 0,6-6 984 0 0,-1-7-872 0 0,1 0-521 0 0</inkml:trace>
  <inkml:trace contextRef="#ctx0" brushRef="#br0" timeOffset="204211.12">10326 7557 5185 0 0,'-14'60'1857'0'0,"-1"13"-1473"0"0,5 7-344 0 0,-2 4-64 0 0,2 3-16 0 0,2 9 0 0 0,1-4-32 0 0,5 2-209 0 0,-3 2-167 0 0,4-6-192 0 0,-4-6-224 0 0,5-5 568 0 0,1-2-496 0 0,3-7-152 0 0</inkml:trace>
  <inkml:trace contextRef="#ctx0" brushRef="#br0" timeOffset="204396.7">10359 10111 6505 0 0,'-18'111'3464'0'0,"7"-62"-3275"0"0,3 1 0 0 0,1 0 0 0 0,3 0 0 0 0,2 0 0 0 0,2 0 0 0 0,2 0 0 0 0,3 1 0 0 0,5 20-189 0 0,69 291-5816 0 0,-70-298 4504 0 0</inkml:trace>
  <inkml:trace contextRef="#ctx0" brushRef="#br0" timeOffset="205180.173">5587 11940 1784 0 0,'0'6'336'0'0,"0"1"-368"0"0,7 1-80 0 0,1-4-128 0 0</inkml:trace>
  <inkml:trace contextRef="#ctx0" brushRef="#br0" timeOffset="205511.734">7813 11445 10330 0 0,'27'87'4929'0'0,"-35"59"-4543"0"0,-1-60-117 0 0,0 65-220 0 0,2-85-232 0 0,4 1-1 0 0,2-1 1 0 0,3 1-1 0 0,3-1 1 0 0,4 9 183 0 0,-5-57-272 0 0,-3-11-1507 0 0,-2-12-2960 0 0,-6-30 2788 0 0</inkml:trace>
  <inkml:trace contextRef="#ctx0" brushRef="#br0" timeOffset="205760.773">7135 11628 8674 0 0,'-111'-2'5158'0'0,"128"-42"-4672"0"0,7 26-408 0 0,0 0 1 0 0,1 2-1 0 0,1 0 1 0 0,1 2 0 0 0,0 1-1 0 0,1 1 1 0 0,0 2-1 0 0,0 0 1 0 0,1 2-1 0 0,1 2 1 0 0,22-3-79 0 0,570-102-2697 0 0,-466 64-1051 0 0,-126 33 2469 0 0</inkml:trace>
  <inkml:trace contextRef="#ctx0" brushRef="#br0" timeOffset="206055.799">8430 12377 10322 0 0,'0'0'4749'0'0,"-10"-12"-3783"0"0,5 5-971 0 0,-1-1 0 0 0,1 1-1 0 0,1-1 1 0 0,-1 0 0 0 0,1 0 0 0 0,1-1 0 0 0,-1 1 0 0 0,2-1 0 0 0,-1 1 0 0 0,1-1 0 0 0,0 0 0 0 0,1 0-1 0 0,0 0 1 0 0,0 0 0 0 0,1 0 0 0 0,1 0 0 0 0,0-8 5 0 0,0 15-1 0 0,-1 1 0 0 0,1-1 0 0 0,0 0 0 0 0,0 0 0 0 0,0 0 0 0 0,0 1 0 0 0,0-1 0 0 0,0 0 0 0 0,1 1 0 0 0,-1-1 0 0 0,0 1 0 0 0,1-1 0 0 0,-1 1 0 0 0,1 0 0 0 0,0 0 0 0 0,-1 0 0 0 0,1 0 0 0 0,0 0 0 0 0,0 0 0 0 0,0 0 0 0 0,0 0 0 0 0,-1 1 0 0 0,1-1 0 0 0,0 1 0 0 0,0-1 0 0 0,0 1 0 0 0,0 0 0 0 0,0 0 0 0 0,0 0 0 0 0,0 0 0 0 0,0 0 0 0 0,0 0 0 0 0,0 1 0 0 0,0-1 0 0 0,0 1 0 0 0,0-1 0 0 0,0 1 0 0 0,0 0 0 0 0,0-1 0 0 0,0 1 0 0 0,0 0 0 0 0,-1 0 0 0 0,1 1 1 0 0,22 17-150 0 0,0 2 0 0 0,-2 0 0 0 0,0 2-1 0 0,-2 0 1 0 0,-1 2 0 0 0,0 0 0 0 0,-2 1 0 0 0,-1 0-1 0 0,-1 2 1 0 0,-2 0 0 0 0,0 0 0 0 0,-2 1-1 0 0,-1 0 1 0 0,-1 1 0 0 0,-2 1 0 0 0,-1-1 0 0 0,1 17 150 0 0,-7 55-3529 0 0,-5-89 2442 0 0</inkml:trace>
  <inkml:trace contextRef="#ctx0" brushRef="#br0" timeOffset="206580.8">5492 12080 8970 0 0,'-47'37'5909'0'0,"47"-36"-5903"0"0,-1 0 0 0 0,1 0-1 0 0,-1 0 1 0 0,1 0-1 0 0,-1 1 1 0 0,1-1 0 0 0,0 0-1 0 0,0 0 1 0 0,-1 0-1 0 0,1 1 1 0 0,0-1 0 0 0,0 0-1 0 0,0 0 1 0 0,1 0-1 0 0,-1 1 1 0 0,0-1-1 0 0,0 0 1 0 0,0 0 0 0 0,1 0-1 0 0,-1 1 1 0 0,1-1-1 0 0,-1 0 1 0 0,1 0 0 0 0,-1 0-1 0 0,1 0 1 0 0,0 0-1 0 0,0 0 1 0 0,-1 0 0 0 0,1 0-1 0 0,0 0 1 0 0,0-1-1 0 0,0 1 1 0 0,0 0-1 0 0,0 0 1 0 0,0-1 0 0 0,0 1-1 0 0,0-1 1 0 0,0 1-1 0 0,0-1 1 0 0,0 1 0 0 0,1-1-1 0 0,-1 1 1 0 0,0-1-1 0 0,0 0 1 0 0,0 0 0 0 0,1 0-6 0 0,17 5 3 0 0,0 0 0 0 0,0-2 0 0 0,0 0 0 0 0,1-1 0 0 0,-1-1 1 0 0,0-1-1 0 0,1 0 0 0 0,2-2-3 0 0,-11 1 1 0 0,66-6-280 0 0,0-3-1 0 0,0-4 0 0 0,-1-3 0 0 0,15-9 280 0 0,-30 8-1166 0 0,0 2-1 0 0,1 3 1 0 0,1 3-1 0 0,0 2 1 0 0,1 3 0 0 0,52 3 1166 0 0,-14 20-1977 0 0,-54-6 533 0 0</inkml:trace>
  <inkml:trace contextRef="#ctx0" brushRef="#br0" timeOffset="206998.68">9128 11854 7994 0 0,'32'25'6195'0'0,"16"8"-5577"0"0,-19-24-636 0 0,0-1-1 0 0,0-2 1 0 0,1-2 0 0 0,0 0-1 0 0,1-2 1 0 0,-1-1-1 0 0,15-2 19 0 0,34 2-11 0 0,25 3-186 0 0,1-5-1 0 0,0-4 1 0 0,32-9 197 0 0,58-17-5022 0 0,-168 23 3483 0 0</inkml:trace>
  <inkml:trace contextRef="#ctx0" brushRef="#br0" timeOffset="207279.734">10274 11507 9266 0 0,'-15'108'7061'0'0,"20"-82"-6993"0"0,2 0 0 0 0,0 0 0 0 0,2-1 0 0 0,0 0 0 0 0,2-1 0 0 0,1 0 0 0 0,1-1 1 0 0,0 0-1 0 0,3 0-68 0 0,78 102 328 0 0,-93-97-1717 0 0,-9-21 585 0 0,-66 44-1514 0 0,54-40 1276 0 0</inkml:trace>
  <inkml:trace contextRef="#ctx0" brushRef="#br0" timeOffset="207919.747">5773 11757 5601 0 0,'-104'65'2671'0'0,"-129"100"-2205"0"0,-66 24 4904 0 0,297-188-5358 0 0,0 0 0 0 0,0 0 0 0 0,1 0 0 0 0,-1 1 0 0 0,0-1 0 0 0,1 0 0 0 0,-1 1 0 0 0,1-1 0 0 0,0 1 0 0 0,0 0 0 0 0,-1-1 0 0 0,1 1 0 0 0,0 0 0 0 0,0 0 0 0 0,0 0 0 0 0,1 0-1 0 0,-1-1 1 0 0,0 1 0 0 0,1 0 0 0 0,-1 0 0 0 0,1 1 0 0 0,0-1 0 0 0,0 0 0 0 0,0 0 0 0 0,0 0 0 0 0,0 0 0 0 0,0 0 0 0 0,0 0 0 0 0,1 0 0 0 0,-1 0 0 0 0,1 0 0 0 0,-1 0 0 0 0,1 0 0 0 0,0 0 0 0 0,0 0 0 0 0,0-1-1 0 0,0 1 1 0 0,0 0 0 0 0,0 0 0 0 0,0-1 0 0 0,1 1 0 0 0,-1-1 0 0 0,0 1 0 0 0,1-1 0 0 0,0 1 0 0 0,-1-1 0 0 0,1 0 0 0 0,0 0 0 0 0,-1 0 0 0 0,1 0 0 0 0,2 0-12 0 0,337 313 6 0 0,-284-290 643 0 0,-46-43-136 0 0,81-105-2537 0 0,-51 84-1062 0 0,-24 24 1584 0 0</inkml:trace>
  <inkml:trace contextRef="#ctx0" brushRef="#br0" timeOffset="209016.655">10280 7366 7098 0 0,'-5'9'678'0'0,"-9"12"-191"0"0,0 0 0 0 0,2 1 0 0 0,1 0 0 0 0,1 1 0 0 0,0 1 0 0 0,2-1 0 0 0,1 2 0 0 0,-1 9-487 0 0,7-32 9 0 0,0 0-1 0 0,1 0 1 0 0,-1 0 0 0 0,1 0 0 0 0,-1 0 0 0 0,1 0 0 0 0,0 0-1 0 0,0 0 1 0 0,0 0 0 0 0,0 1 0 0 0,0-1 0 0 0,0 0 0 0 0,1 0-1 0 0,-1 0 1 0 0,1 0 0 0 0,-1 0 0 0 0,1 0 0 0 0,0 0 0 0 0,0 0-1 0 0,0-1 1 0 0,0 1 0 0 0,0 0 0 0 0,0 0 0 0 0,1-1 0 0 0,-1 1-1 0 0,0-1 1 0 0,1 1 0 0 0,-1-1 0 0 0,1 1 0 0 0,0-1 0 0 0,-1 0-1 0 0,1 0 1 0 0,0 0 0 0 0,0 0 0 0 0,0 0 0 0 0,0 0 0 0 0,0 0-1 0 0,0-1 1 0 0,0 1 0 0 0,0-1 0 0 0,0 1 0 0 0,0-1 0 0 0,0 0-1 0 0,0 0 1 0 0,0 0 0 0 0,0 0 0 0 0,0 0 0 0 0,0-1-1 0 0,0 1 1 0 0,0 0 0 0 0,0-1 0 0 0,0 0 0 0 0,0 1 0 0 0,0-1-1 0 0,0 0 1 0 0,0 0 0 0 0,0 0 0 0 0,1-1-9 0 0,10-10-16 0 0,-1-1 0 0 0,0 0 0 0 0,-1-1 1 0 0,0 0-1 0 0,-1 0 0 0 0,-1-1 0 0 0,0-1 0 0 0,-1 1 1 0 0,-1-2-1 0 0,-1 1 0 0 0,0-1 0 0 0,-1 1 0 0 0,0-2 0 0 0,-2 1 1 0 0,2-17 15 0 0,-4 30 13 0 0,2-9 160 0 0,0 1 0 0 0,-1-1-1 0 0,-1 0 1 0 0,0-1 0 0 0,-1 1 0 0 0,0 0-1 0 0,-1 0 1 0 0,0 0 0 0 0,-3-13-173 0 0,3 26 27 0 0,1-1 0 0 0,0 1 0 0 0,0-1 0 0 0,0 0 0 0 0,-1 1 0 0 0,1-1-1 0 0,0 1 1 0 0,-1-1 0 0 0,1 1 0 0 0,0-1 0 0 0,-1 1 0 0 0,1-1 0 0 0,0 1 0 0 0,-1 0 0 0 0,1-1 0 0 0,-1 1 0 0 0,1-1 0 0 0,-1 1 0 0 0,1 0 0 0 0,-1-1 0 0 0,1 1 0 0 0,-1 0-1 0 0,0 0 1 0 0,1 0 0 0 0,-1-1 0 0 0,1 1 0 0 0,-1 0 0 0 0,0 0 0 0 0,1 0 0 0 0,-1 0 0 0 0,1 0 0 0 0,-1 0 0 0 0,0 0 0 0 0,1 0 0 0 0,-1 0 0 0 0,1 0 0 0 0,-1 0 0 0 0,0 1-1 0 0,1-1 1 0 0,-1 0 0 0 0,1 0 0 0 0,-1 1 0 0 0,1-1 0 0 0,-1 0 0 0 0,1 1 0 0 0,-1-1 0 0 0,1 0 0 0 0,-1 1 0 0 0,1-1 0 0 0,-1 1 0 0 0,1-1 0 0 0,0 1 0 0 0,-1-1 0 0 0,1 1-1 0 0,0-1 1 0 0,-1 1 0 0 0,1-1 0 0 0,0 1 0 0 0,0-1 0 0 0,-1 1 0 0 0,1-1 0 0 0,0 1 0 0 0,0 0 0 0 0,0-1 0 0 0,0 1 0 0 0,0 0-27 0 0,-21 43 389 0 0,14-12-371 0 0,0 0 1 0 0,2 0-1 0 0,2 1 0 0 0,1-1 0 0 0,1 1 1 0 0,2-1-1 0 0,5 32-18 0 0,-6-63-3 0 0,-1 1 0 0 0,1-1 0 0 0,0 0 0 0 0,0 1 0 0 0,0-1-1 0 0,0 1 1 0 0,0-1 0 0 0,0 0 0 0 0,1 1 0 0 0,-1-1 0 0 0,0 1 0 0 0,1-1 0 0 0,-1 0 0 0 0,1 1 0 0 0,-1-1 0 0 0,1 0-1 0 0,-1 0 1 0 0,1 0 0 0 0,0 1 0 0 0,0-1 0 0 0,0 0 0 0 0,0 0 0 0 0,0 0 0 0 0,0 0 0 0 0,0 0 0 0 0,0 0 0 0 0,0-1-1 0 0,0 1 1 0 0,0 0 0 0 0,1 0 0 0 0,-1-1 0 0 0,0 1 0 0 0,0-1 0 0 0,1 1 0 0 0,-1-1 0 0 0,0 0 0 0 0,1 1 0 0 0,-1-1-1 0 0,1 0 1 0 0,-1 0 0 0 0,0 0 0 0 0,1 0 0 0 0,-1 0 0 0 0,1 0 0 0 0,-1-1 0 0 0,0 1 0 0 0,1 0 0 0 0,-1-1 0 0 0,0 1-1 0 0,1-1 1 0 0,-1 1 0 0 0,0-1 0 0 0,0 1 0 0 0,1-1 0 0 0,-1 0 0 0 0,0 0 0 0 0,0 0 0 0 0,0 0 0 0 0,0 0-1 0 0,0 0 1 0 0,0 0 0 0 0,0 0 0 0 0,0 0 0 0 0,-1 0 0 0 0,1 0 0 0 0,0 0 0 0 0,-1-1 0 0 0,1 1 0 0 0,-1-1 3 0 0,12-17-42 0 0,-2 0 0 0 0,0-1 0 0 0,-1-1 0 0 0,-2 1 0 0 0,0-1 0 0 0,-1-1 0 0 0,-1 1 0 0 0,-1-1 1 0 0,-1 0-1 0 0,0 0 0 0 0,-2-21 42 0 0,0 32-11 0 0,-6-158 293 0 0,5 168-270 0 0,0 0-1 0 0,0 0 1 0 0,0 0-1 0 0,0 1 1 0 0,0-1-1 0 0,-1 0 1 0 0,1 0-1 0 0,0 1 1 0 0,-1-1-1 0 0,1 0 1 0 0,0 1-1 0 0,-1-1 1 0 0,1 0-1 0 0,-1 1 1 0 0,1-1-1 0 0,-1 1 1 0 0,1-1-1 0 0,-1 1 1 0 0,0-1-1 0 0,1 1 1 0 0,-1-1-1 0 0,0 1 1 0 0,1-1-1 0 0,-1 1 1 0 0,0 0-1 0 0,1-1 1 0 0,-1 1-1 0 0,0 0 1 0 0,0 0-1 0 0,1 0 1 0 0,-1-1-1 0 0,0 1 1 0 0,0 0-1 0 0,0 0 1 0 0,1 0-1 0 0,-1 0 1 0 0,0 0-1 0 0,0 1 1 0 0,1-1-1 0 0,-1 0 1 0 0,0 0-1 0 0,0 0 1 0 0,1 1-1 0 0,-1-1 1 0 0,0 0-1 0 0,0 1 1 0 0,1-1-1 0 0,-1 1 1 0 0,1-1-1 0 0,-1 0 1 0 0,0 1-1 0 0,1 0 1 0 0,-1-1-1 0 0,1 1 1 0 0,-1-1-1 0 0,1 1 1 0 0,-1 0-1 0 0,1-1 1 0 0,-1 1-1 0 0,1 0 1 0 0,0-1-1 0 0,-1 1-11 0 0,-29 45 348 0 0,12 6-272 0 0,1 1 0 0 0,4 0 0 0 0,1 1 0 0 0,3 1 0 0 0,2 0 0 0 0,3 0 0 0 0,2 0 0 0 0,3 4-76 0 0,-2-47 0 0 0,1 1 1 0 0,1 0-1 0 0,0 0 1 0 0,1-1-1 0 0,0 1 1 0 0,1 0 0 0 0,0-1-1 0 0,1 0 1 0 0,0 0-1 0 0,1 0 1 0 0,1 0-1 0 0,1 1 0 0 0,-6-12-5 0 0,0 1-1 0 0,-1-1 1 0 0,1 1-1 0 0,0-1 0 0 0,1 0 1 0 0,-1 0-1 0 0,0 0 1 0 0,0 0-1 0 0,0 0 0 0 0,1 0 1 0 0,-1 0-1 0 0,1 0 1 0 0,-1 0-1 0 0,0-1 0 0 0,1 1 1 0 0,0 0-1 0 0,-1-1 1 0 0,1 1-1 0 0,-1-1 0 0 0,1 0 1 0 0,-1 0-1 0 0,1 1 1 0 0,0-1-1 0 0,-1 0 1 0 0,1 0-1 0 0,0 0 0 0 0,-1-1 1 0 0,1 1-1 0 0,-1 0 1 0 0,1-1-1 0 0,0 1 0 0 0,-1-1 1 0 0,1 1-1 0 0,-1-1 1 0 0,1 0-1 0 0,-1 0 0 0 0,0 1 1 0 0,1-1-1 0 0,-1 0 1 0 0,0 0-1 0 0,1 0 0 0 0,-1-1 1 0 0,0 1-1 0 0,0 0 1 0 0,0 0-1 0 0,0-1 1 0 0,0 1-1 0 0,0 0 0 0 0,0-2 6 0 0,42-69-374 0 0,-33 43 300 0 0,-1-1 0 0 0,-2 0 0 0 0,-1 0 0 0 0,-1-1 0 0 0,-1 0 0 0 0,-2 1 0 0 0,-1-1 0 0 0,-3-25 74 0 0,2 41 50 0 0,-1-1-1 0 0,-1 0 1 0 0,0 1-1 0 0,0-1 1 0 0,-2 1-1 0 0,0-1 0 0 0,-1 1 1 0 0,0 1-1 0 0,-6-10-49 0 0,11 22 21 0 0,-1 0 0 0 0,0 0-1 0 0,0 0 1 0 0,-1 0-1 0 0,1 0 1 0 0,0 0 0 0 0,-1 1-1 0 0,1-1 1 0 0,-1 0-1 0 0,1 1 1 0 0,-1-1 0 0 0,0 1-1 0 0,0 0 1 0 0,0-1-1 0 0,0 1 1 0 0,0 0-1 0 0,0 0 1 0 0,0 0 0 0 0,0 1-1 0 0,0-1 1 0 0,0 0-1 0 0,0 1 1 0 0,0-1 0 0 0,-1 1-1 0 0,1 0 1 0 0,0 0-1 0 0,0 0 1 0 0,-1 0 0 0 0,1 0-1 0 0,0 0 1 0 0,0 1-1 0 0,-1-1 1 0 0,1 1-1 0 0,0-1 1 0 0,0 1 0 0 0,0 0-1 0 0,0 0 1 0 0,0 0-1 0 0,0 0 1 0 0,0 0 0 0 0,0 1-1 0 0,0-1 1 0 0,1 0-1 0 0,-1 1 1 0 0,0-1-1 0 0,0 2-19 0 0,-67 84 333 0 0,54-59-488 0 0,2 1-1 0 0,1 0 1 0 0,2 1-1 0 0,0 0 1 0 0,2 1-1 0 0,2 0 1 0 0,0 0 0 0 0,2 0-1 0 0,2 1 1 0 0,1 2 154 0 0,1-32-80 0 0,0 0 0 0 0,0 0 1 0 0,0 0-1 0 0,0 0 0 0 0,1 0 1 0 0,-1 0-1 0 0,1-1 0 0 0,0 1 1 0 0,-1 0-1 0 0,1 0 0 0 0,0 0 1 0 0,0 0-1 0 0,0-1 0 0 0,0 1 1 0 0,0-1-1 0 0,1 1 0 0 0,-1-1 0 0 0,0 1 1 0 0,1-1-1 0 0,-1 1 0 0 0,1-1 1 0 0,-1 0-1 0 0,1 0 0 0 0,0 0 1 0 0,0 0-1 0 0,-1 0 0 0 0,1 0 1 0 0,0-1-1 0 0,0 1 0 0 0,0 0 1 0 0,0-1-1 0 0,0 0 80 0 0,24 1-1248 0 0</inkml:trace>
  <inkml:trace contextRef="#ctx0" brushRef="#br0" timeOffset="213777.978">15424 5633 9682 0 0,'-61'114'4349'0'0,"43"-76"-4340"0"0,1 1-1 0 0,3 0 0 0 0,1 1 1 0 0,2 1-1 0 0,1 0 1 0 0,3 2-9 0 0,4-29-3 0 0,-9 187-115 0 0,13-192 109 0 0,0 1-1 0 0,1-1 1 0 0,0 1 0 0 0,1-1-1 0 0,0 0 1 0 0,0 0-1 0 0,1 0 1 0 0,0 0-1 0 0,0-1 1 0 0,1 1-1 0 0,0-1 1 0 0,1 0-1 0 0,0-1 1 0 0,0 0-1 0 0,1 0 1 0 0,0 0 0 0 0,0 0-1 0 0,0-1 1 0 0,7 4 9 0 0,9 1-2 0 0,0-1 0 0 0,1-1 0 0 0,1-1 0 0 0,-1-1 0 0 0,1-1 0 0 0,0-1 0 0 0,1-1 0 0 0,-1-1 0 0 0,1-2 0 0 0,0-1 0 0 0,-1 0 0 0 0,7-3 2 0 0,33 4 0 0 0,179-24 242 0 0,-168 18-83 0 0,-19 4-1633 0 0,-20-7-2490 0 0,-29 5 2629 0 0</inkml:trace>
  <inkml:trace contextRef="#ctx0" brushRef="#br0" timeOffset="214041.879">15250 5972 10858 0 0,'-3'-3'589'0'0,"-25"-28"3218"0"0,-20-7-2641 0 0,51 34-1388 0 0,87 19 166 0 0,1-3 1 0 0,1-5-1 0 0,0-4 0 0 0,-1-4 0 0 0,21-6 56 0 0,-85 5-390 0 0,0-2 0 0 0,0-1 0 0 0,0-1 0 0 0,-1-1 0 0 0,0-2 0 0 0,0 0 0 0 0,22-13 390 0 0,28-42-5518 0 0,-65 51 3992 0 0</inkml:trace>
  <inkml:trace contextRef="#ctx0" brushRef="#br0" timeOffset="214288.685">15278 5415 10626 0 0,'-40'-48'5744'0'0,"47"45"-5769"0"0,212-1-121 0 0,-56 7 84 0 0,6-21-2005 0 0,-1-6 1 0 0,38-17 2066 0 0,-109 21-2614 0 0,14 4 334 0 0,-55 10 723 0 0</inkml:trace>
  <inkml:trace contextRef="#ctx0" brushRef="#br0" timeOffset="-210703.087">24329 5924 8666 0 0,'-68'-123'7098'0'0,"66"116"-7105"0"0,0 1 0 0 0,0-1 0 0 0,1 0 0 0 0,-1 0-1 0 0,2 0 1 0 0,-1 0 0 0 0,1 0 0 0 0,0 0 0 0 0,0 0 0 0 0,1 0-1 0 0,0 0 1 0 0,0 0 0 0 0,1 0 0 0 0,0 1 0 0 0,0-1-1 0 0,0 0 1 0 0,1 1 0 0 0,0 0 0 0 0,0-1 0 0 0,1 1 0 0 0,0 0-1 0 0,0 1 1 0 0,0-1 0 0 0,0 1 0 0 0,1 0 0 0 0,0 0-1 0 0,0 0 1 0 0,3-1 7 0 0,1-2-11 0 0,0 1 0 0 0,1 0-1 0 0,0 0 1 0 0,0 1 0 0 0,0 0-1 0 0,1 1 1 0 0,0 0 0 0 0,0 1-1 0 0,0 0 1 0 0,1 1 0 0 0,-1 0-1 0 0,1 0 1 0 0,0 2 0 0 0,0-1-1 0 0,0 1 1 0 0,0 1 0 0 0,0 0-1 0 0,-1 1 1 0 0,1 1 0 0 0,0-1-1 0 0,0 2 1 0 0,-1 0 0 0 0,1 0-1 0 0,-1 1 1 0 0,0 0 0 0 0,0 1 11 0 0,82 66 64 0 0,-86-63 22 0 0,0 0-1 0 0,1-1 1 0 0,0 0-1 0 0,0 0 1 0 0,0-1-1 0 0,1 0 0 0 0,0 0 1 0 0,0-1-1 0 0,0 0 1 0 0,1-1-1 0 0,-1 0 1 0 0,1 0-1 0 0,0-1 1 0 0,1 0-1 0 0,-1-1 0 0 0,0 0 1 0 0,1-1-1 0 0,-1 0 1 0 0,1-1-1 0 0,-1 0 1 0 0,1 0-1 0 0,0-1-85 0 0,230-91-1230 0 0,-97 42-4104 0 0,-117 44 3839 0 0</inkml:trace>
  <inkml:trace contextRef="#ctx0" brushRef="#br0" timeOffset="-210386.09">24228 6321 11979 0 0,'-42'-7'5508'0'0,"-3"-32"-4550"0"0,45 37-955 0 0,0 1-1 0 0,1-1 0 0 0,-1 0 0 0 0,1 0 0 0 0,-1 0 1 0 0,1 1-1 0 0,0-1 0 0 0,-1 0 0 0 0,1 1 1 0 0,0-1-1 0 0,0 1 0 0 0,0-1 0 0 0,0 1 1 0 0,0-1-1 0 0,1 1 0 0 0,-1 0 0 0 0,0 0 1 0 0,1-1-1 0 0,-1 1 0 0 0,1 0 0 0 0,-1 0 1 0 0,1 0-1 0 0,-1 1 0 0 0,1-1 0 0 0,0 0 1 0 0,-1 0-1 0 0,1 1 0 0 0,1-1-2 0 0,1-1-12 0 0,33-12-38 0 0,1 2-1 0 0,0 1 1 0 0,1 2-1 0 0,0 2 1 0 0,0 1-1 0 0,1 2 1 0 0,0 2-1 0 0,-1 1 1 0 0,1 3-1 0 0,0 1 1 0 0,-1 1-1 0 0,14 6 51 0 0,246 27 309 0 0,-288-38-358 0 0,0-1 1 0 0,0 0-1 0 0,0-1 1 0 0,-1 0-1 0 0,1-1 1 0 0,-1 0-1 0 0,1-1 1 0 0,-2 0-1 0 0,1-1 1 0 0,0 0-1 0 0,-1 0 1 0 0,0-1-1 0 0,-1 0 1 0 0,1 0-1 0 0,-1-2 49 0 0,77-50-2521 0 0,28 8-318 0 0,-73 34 1642 0 0</inkml:trace>
  <inkml:trace contextRef="#ctx0" brushRef="#br0" timeOffset="-190153.028">16731 9417 8034 0 0,'-14'71'5575'0'0,"14"42"-5796"0"0,1-42 467 0 0,-18 356-245 0 0,17-408-3 0 0,0-1 1 0 0,1 1 0 0 0,1-1-1 0 0,1 1 1 0 0,1-1-1 0 0,0 0 1 0 0,1 0-1 0 0,1 0 1 0 0,1-1 0 0 0,1 1-1 0 0,0-2 1 0 0,1 1-1 0 0,1-1 2 0 0,20 8-983 0 0,27-8-5021 0 0,-47-16 4456 0 0</inkml:trace>
  <inkml:trace contextRef="#ctx0" brushRef="#br0" timeOffset="-189703.149">16845 9382 5889 0 0,'4'-24'1306'0'0,"-4"11"-1061"0"0,1 1 1 0 0,0-1 0 0 0,1 1 0 0 0,0-1 0 0 0,1 1-1 0 0,0 0 1 0 0,1 0 0 0 0,0 0 0 0 0,1 0 0 0 0,1 1 0 0 0,0 0-1 0 0,0 0 1 0 0,1 0 0 0 0,0 1 0 0 0,1 0 0 0 0,0 0 0 0 0,1 1-1 0 0,0 0 1 0 0,0 1 0 0 0,1 0 0 0 0,0 0 0 0 0,5-2-246 0 0,6 4 4 0 0,0 2 1 0 0,1 0 0 0 0,-1 1 0 0 0,1 2 0 0 0,-1 0-1 0 0,1 1 1 0 0,0 1 0 0 0,-1 1 0 0 0,1 1 0 0 0,-1 1-1 0 0,0 1 1 0 0,0 1 0 0 0,0 0 0 0 0,-1 2 0 0 0,0 0-1 0 0,-1 2 1 0 0,1 0 0 0 0,-2 1 0 0 0,0 1-1 0 0,0 0 1 0 0,-1 1 0 0 0,12 13-5 0 0,-14-14 4 0 0,0 1 0 0 0,-1 1 0 0 0,-1 0 0 0 0,0 1 1 0 0,-1 0-1 0 0,-1 1 0 0 0,0 0 0 0 0,-1 1 0 0 0,-1 0 0 0 0,-1 0 0 0 0,0 1 0 0 0,-1 0 0 0 0,-1 1 0 0 0,2 10-4 0 0,-8-21 7 0 0,0 0 0 0 0,0 0 0 0 0,-1 0 0 0 0,0-1 0 0 0,0 1 0 0 0,0 0 0 0 0,-1-1 0 0 0,-1 1 0 0 0,1-1 0 0 0,-1 1 0 0 0,0-1 0 0 0,-1 0 0 0 0,0 0 0 0 0,0-1 0 0 0,0 1 0 0 0,-1-1 0 0 0,0 0 0 0 0,0 0 0 0 0,-1 0 0 0 0,1-1 0 0 0,-1 0 0 0 0,-1 0 0 0 0,1-1 0 0 0,0 1 0 0 0,-3 0-7 0 0,-182 78 364 0 0,138-65-1 0 0,-1-3 0 0 0,0-2-1 0 0,-1-3 1 0 0,0-2 0 0 0,0-3 0 0 0,-1-2-1 0 0,-44-3-362 0 0,79-10 331 0 0,27 8-363 0 0,23-2 16 0 0,0 1-1 0 0,-1 2 1 0 0,1 1-1 0 0,0 1 1 0 0,0 1-1 0 0,-1 2 1 0 0,0 0 0 0 0,1 2-1 0 0,-2 2 1 0 0,1 0-1 0 0,-1 2 1 0 0,0 1-1 0 0,-1 0 1 0 0,0 3-1 0 0,-1 0 1 0 0,-1 1 0 0 0,0 1-1 0 0,-1 2 1 0 0,-1 0-1 0 0,-1 1 1 0 0,0 2-1 0 0,-2 0 1 0 0,0 1-1 0 0,4 8 17 0 0,-13-15-77 0 0,-1 0 0 0 0,0 1 0 0 0,-1 1 0 0 0,-1-1 0 0 0,-1 1-1 0 0,0 0 1 0 0,-1 1 0 0 0,-1-1 0 0 0,-1 1 0 0 0,0 0 0 0 0,-1 0 0 0 0,-1 0-1 0 0,-1 9 78 0 0,-5 21-5070 0 0,5-47 3422 0 0</inkml:trace>
  <inkml:trace contextRef="#ctx0" brushRef="#br0" timeOffset="-189346.056">17751 10120 9930 0 0,'18'17'7016'0'0,"79"-49"-6776"0"0,-36-9-223 0 0,0-2-1 0 0,-3-3 0 0 0,-2-2 0 0 0,-2-3 1 0 0,24-31-17 0 0,-5-24 124 0 0,-74 104-118 0 0,1 1 1 0 0,-1 0 0 0 0,1 0 0 0 0,-1-1-1 0 0,0 1 1 0 0,1 0 0 0 0,-1 0 0 0 0,0 0-1 0 0,0 0 1 0 0,0 0 0 0 0,0 0 0 0 0,0 0-1 0 0,0 0 1 0 0,0 0 0 0 0,0 1 0 0 0,0-1-1 0 0,-1 0 1 0 0,1 1 0 0 0,0-1 0 0 0,0 1-1 0 0,-1-1 1 0 0,1 1 0 0 0,0-1 0 0 0,-1 1-1 0 0,1 0 1 0 0,0 0 0 0 0,-1 0 0 0 0,1 0-1 0 0,0 0 1 0 0,-1 0 0 0 0,1 0 0 0 0,0 0-1 0 0,-1 0 1 0 0,1 1 0 0 0,0-1 0 0 0,-1 0-1 0 0,1 1 1 0 0,0-1 0 0 0,-1 1 0 0 0,1 0-1 0 0,0-1 1 0 0,0 1 0 0 0,0 0 0 0 0,0 0-1 0 0,0 0 1 0 0,0 0 0 0 0,0 0 0 0 0,0 0-1 0 0,0 0 1 0 0,0 0 0 0 0,0 0 0 0 0,1 0-1 0 0,-1 0 1 0 0,0 1 0 0 0,0 0-7 0 0,-2 0-1 0 0,-15 11 7 0 0,0 1 0 0 0,2 1 0 0 0,0 0 0 0 0,0 1 0 0 0,2 1 0 0 0,0 0 0 0 0,-8 14-6 0 0,17-24 2 0 0,-7 6 11 0 0,1 0 0 0 0,1 1-1 0 0,0 0 1 0 0,0 0-1 0 0,2 1 1 0 0,0 0-1 0 0,1 1 1 0 0,0 0 0 0 0,1 0-1 0 0,1 0 1 0 0,1 1-1 0 0,0 0 1 0 0,1 0 0 0 0,1 0-1 0 0,0 0 1 0 0,1 0-1 0 0,1 0 1 0 0,1 0-1 0 0,1 0 1 0 0,0 0 0 0 0,3 9-13 0 0,-2-17-20 0 0,1-2 0 0 0,0 1 0 0 0,0 0 0 0 0,1-1 0 0 0,0 1 0 0 0,0-1 0 0 0,1-1 0 0 0,0 1 0 0 0,0-1 0 0 0,1 0 1 0 0,-1 0-1 0 0,1-1 0 0 0,0 0 0 0 0,1 0 0 0 0,-1-1 0 0 0,1 0 0 0 0,0 0 0 0 0,0-1 0 0 0,1 0 0 0 0,-1 0 0 0 0,0-1 1 0 0,1 0-1 0 0,0 0 0 0 0,-1-1 0 0 0,1 0 0 0 0,7-1 20 0 0,-4 1-275 0 0,1-2-1 0 0,-1 1 1 0 0,1-2-1 0 0,-1 0 1 0 0,0 0 0 0 0,0-1-1 0 0,0-1 1 0 0,0 0 0 0 0,0 0-1 0 0,-1-1 1 0 0,0-1-1 0 0,2-1 276 0 0,66-43-1509 0 0,-38 19 444 0 0</inkml:trace>
  <inkml:trace contextRef="#ctx0" brushRef="#br0" timeOffset="-187566.099">22898 10056 5809 0 0,'129'66'7680'0'0,"-117"-61"-7514"0"0,0-1-1 0 0,1-1 1 0 0,-1 0 0 0 0,0 0 0 0 0,1-2 0 0 0,0 1 0 0 0,0-1-1 0 0,-1-1 1 0 0,1-1 0 0 0,0 0 0 0 0,-1 0 0 0 0,1-1 0 0 0,0-1-1 0 0,-1 0 1 0 0,0 0 0 0 0,0-2-166 0 0,19-6 32 0 0,-1-2 1 0 0,0-1-1 0 0,-1-2 0 0 0,-1-1 0 0 0,0-1 0 0 0,-2-1 1 0 0,0-1-1 0 0,-1-2 0 0 0,-1 0 0 0 0,-1-2 0 0 0,-1 0 1 0 0,-1-2-1 0 0,5-10-32 0 0,-21 28 26 0 0,-1 0 0 0 0,0 0 0 0 0,-1 0 0 0 0,0-1 0 0 0,0 1 0 0 0,0-1 0 0 0,-1 0 0 0 0,-1 0 0 0 0,0 0 1 0 0,0 0-1 0 0,0 0 0 0 0,-2-5-26 0 0,1 11 25 0 0,0 0 0 0 0,0 0 0 0 0,-1 0 0 0 0,1 0 1 0 0,-1 0-1 0 0,0 0 0 0 0,0 0 0 0 0,0 0 1 0 0,-1 0-1 0 0,1 0 0 0 0,-1 1 0 0 0,1-1 0 0 0,-1 0 1 0 0,0 1-1 0 0,0-1 0 0 0,0 1 0 0 0,0 0 0 0 0,-1 0 1 0 0,1 0-1 0 0,0 0 0 0 0,-1 0 0 0 0,1 0 1 0 0,-1 1-1 0 0,0-1 0 0 0,0 1 0 0 0,0 0 0 0 0,0 0 1 0 0,1 0-1 0 0,-1 0 0 0 0,0 0 0 0 0,-1 1 0 0 0,1-1 1 0 0,0 1-1 0 0,0 0 0 0 0,0 0 0 0 0,0 0 0 0 0,-1 0-25 0 0,-7 3 67 0 0,0 0-1 0 0,1 0 1 0 0,0 1-1 0 0,0 1 1 0 0,0-1-1 0 0,0 2 1 0 0,1-1-1 0 0,0 1 1 0 0,0 1-1 0 0,0 0 1 0 0,1 0-1 0 0,0 0 1 0 0,-4 6-67 0 0,-20 21 89 0 0,3 2 0 0 0,0 2 1 0 0,3 0-1 0 0,1 1 0 0 0,1 2 1 0 0,3 1-1 0 0,2 0 0 0 0,1 1 1 0 0,-6 27-90 0 0,20-61-11 0 0,0 1 0 0 0,1 0 0 0 0,0 0 0 0 0,1 0 0 0 0,0 0 0 0 0,0 0 0 0 0,1 0 0 0 0,1 1 1 0 0,0-1-1 0 0,0 0 0 0 0,1 1 0 0 0,0-1 0 0 0,1 0 0 0 0,0 0 0 0 0,0 0 0 0 0,3 5 11 0 0,0-12-262 0 0,0 0 1 0 0,1-1-1 0 0,-1 1 0 0 0,1-1 0 0 0,-1 0 1 0 0,1-1-1 0 0,0 0 0 0 0,-1 0 0 0 0,1 0 1 0 0,0 0-1 0 0,0-1 0 0 0,0 0 0 0 0,0 0 1 0 0,0-1-1 0 0,-1 0 0 0 0,1 0 0 0 0,0 0 0 0 0,0 0 1 0 0,-1-1-1 0 0,1 0 0 0 0,-1 0 0 0 0,1-1 1 0 0,-1 0-1 0 0,0 0 0 0 0,0 0 0 0 0,0 0 1 0 0,-1-1-1 0 0,1 0 0 0 0,0 0 262 0 0,78-57-2868 0 0,-40 27 988 0 0</inkml:trace>
  <inkml:trace contextRef="#ctx0" brushRef="#br0" timeOffset="-187320.518">23678 10071 3993 0 0,'3'-1'216'0'0,"-1"-1"0"0"0,1 1 1 0 0,-1 0-1 0 0,1-1 0 0 0,0 1 0 0 0,0 1 1 0 0,0-1-1 0 0,-1 0 0 0 0,1 1 1 0 0,0-1-1 0 0,0 1 0 0 0,0 0 0 0 0,0 0 1 0 0,0 0-1 0 0,0 0 0 0 0,0 1 1 0 0,0-1-1 0 0,0 1 0 0 0,-1-1 0 0 0,1 1 1 0 0,0 0-1 0 0,0 1 0 0 0,-1-1 0 0 0,1 0 1 0 0,-1 1-1 0 0,1-1 0 0 0,-1 1 1 0 0,1 0-1 0 0,-1-1 0 0 0,0 1 0 0 0,0 1 1 0 0,0-1-1 0 0,0 0 0 0 0,0 0 0 0 0,0 1 1 0 0,-1-1-1 0 0,1 1 0 0 0,-1-1 1 0 0,0 1-1 0 0,0 0 0 0 0,1 1-216 0 0,25 218 5273 0 0,-21-206-3660 0 0,112-214-1427 0 0,-56 80-206 0 0,-35 70 39 0 0,-10 16 17 0 0,1 1-1 0 0,2 1 0 0 0,1 1 0 0 0,1 0 1 0 0,1 2-1 0 0,8-6-35 0 0,26 8-446 0 0,-48 26-76 0 0,0 1 0 0 0,0-1 0 0 0,0 1 0 0 0,-1 1 0 0 0,1 0 1 0 0,-1 0-1 0 0,1 1 0 0 0,-1 0 0 0 0,0 0 0 0 0,0 1 0 0 0,-1 0 0 0 0,1 1 1 0 0,-1-1-1 0 0,2 3 522 0 0,10 7-1429 0 0</inkml:trace>
  <inkml:trace contextRef="#ctx0" brushRef="#br0" timeOffset="-189099.914">19084 9073 10794 0 0,'-28'-18'6003'0'0,"-2"56"-5391"0"0,6 27-621 0 0,3 0-1 0 0,3 1 1 0 0,2 1-1 0 0,4 1 1 0 0,2 0-1 0 0,1 55 10 0 0,2-53 12 0 0,-1 14 7 0 0,4 1 1 0 0,4 0 0 0 0,3-1 0 0 0,4 1-1 0 0,12 50-19 0 0,-18-128-168 0 0,-1-1 0 0 0,0 0 0 0 0,1 1 0 0 0,1-1 0 0 0,-1 1 0 0 0,1-1-1 0 0,0 0 1 0 0,0 0 0 0 0,1 0 0 0 0,-1 0 0 0 0,1-1 0 0 0,1 1 0 0 0,-1-1 0 0 0,1 1-1 0 0,0-1 1 0 0,0 0 0 0 0,1-1 0 0 0,-1 1 0 0 0,1-1 0 0 0,0 0 0 0 0,0 0-1 0 0,0 0 1 0 0,1-1 0 0 0,0 1 0 0 0,-1-1 0 0 0,1-1 0 0 0,6 3 168 0 0,12-4-1241 0 0</inkml:trace>
  <inkml:trace contextRef="#ctx0" brushRef="#br0" timeOffset="-188589.99">19324 10373 5001 0 0,'17'21'2797'0'0,"-15"-17"-2583"0"0,0 0 0 0 0,0-1-1 0 0,0 1 1 0 0,0 0-1 0 0,1-1 1 0 0,-1 1-1 0 0,1-1 1 0 0,0 0-1 0 0,0 0 1 0 0,0 0 0 0 0,1-1-1 0 0,-1 1 1 0 0,0-1-1 0 0,1 1 1 0 0,0-1-1 0 0,0 0 1 0 0,-1-1-1 0 0,1 1 1 0 0,0-1 0 0 0,1 1-1 0 0,-1-1 1 0 0,0 0-1 0 0,0-1 1 0 0,0 1-1 0 0,1-1 1 0 0,-1 0-1 0 0,0 0 1 0 0,0 0-1 0 0,1 0 1 0 0,-1-1 0 0 0,0 0-1 0 0,0 0 1 0 0,0 0-1 0 0,1 0-213 0 0,6-8 23 0 0,0-1 0 0 0,0 0 0 0 0,-1-1 0 0 0,0 0 0 0 0,-1 0 1 0 0,0-1-1 0 0,-1 0 0 0 0,0 0 0 0 0,-1-1 0 0 0,0 0 0 0 0,-1-1 0 0 0,-1 1 0 0 0,0-1 0 0 0,-1 0 0 0 0,0-1 0 0 0,-1 1 0 0 0,-1-1 0 0 0,0 1 0 0 0,-1-1 0 0 0,0 0 0 0 0,-2 1 0 0 0,1-1 0 0 0,-2 0 0 0 0,0 1 1 0 0,-1-1-1 0 0,0 1 0 0 0,-1 0 0 0 0,-4-8-23 0 0,7 16 29 0 0,0 0 0 0 0,0 1 1 0 0,-1-1-1 0 0,1 0 1 0 0,-1 1-1 0 0,-1 0 0 0 0,1-1 1 0 0,-1 1-1 0 0,0 0 0 0 0,0 0 1 0 0,0 1-1 0 0,-1-1 1 0 0,1 1-1 0 0,-1-1 0 0 0,-1 1 1 0 0,1 0-1 0 0,0 1 0 0 0,-1-1 1 0 0,0 1-1 0 0,0 0 1 0 0,0 0-1 0 0,0 0 0 0 0,0 1 1 0 0,0 0-1 0 0,-1 0 0 0 0,1 0 1 0 0,-1 0-1 0 0,0 1 1 0 0,1 0-1 0 0,-1 1 0 0 0,0-1 1 0 0,0 1-1 0 0,0 0 0 0 0,1 0 1 0 0,-1 1-1 0 0,0-1 1 0 0,-5 3-30 0 0,-5 6 41 0 0,1 1 0 0 0,0 1 1 0 0,1 0-1 0 0,0 1 0 0 0,1 1 1 0 0,0 0-1 0 0,1 1 0 0 0,0 0 1 0 0,1 0-1 0 0,1 2 0 0 0,0-1 1 0 0,1 1-1 0 0,1 1 0 0 0,1-1 1 0 0,0 1-1 0 0,1 1 0 0 0,1-1 1 0 0,0 1-1 0 0,1 0 0 0 0,0 16-41 0 0,1-27 5 0 0,1-1-1 0 0,0 1 0 0 0,0 0 0 0 0,1 0 1 0 0,0 0-1 0 0,0 0 0 0 0,0 0 0 0 0,1 0 1 0 0,0 0-1 0 0,1 0 0 0 0,-1 0 0 0 0,1 0 0 0 0,1 0 1 0 0,-1 0-1 0 0,1 0 0 0 0,1-1 0 0 0,-1 1 1 0 0,1-1-1 0 0,0 1 0 0 0,1-1 0 0 0,-1 0 0 0 0,1 0 1 0 0,0-1-1 0 0,1 1 0 0 0,-1-1 0 0 0,1 0 1 0 0,0 0-1 0 0,0 0 0 0 0,1-1 0 0 0,0 1 1 0 0,0-1-1 0 0,0-1 0 0 0,0 1 0 0 0,0-1 0 0 0,6 2-4 0 0,23-4 18 0 0,0-2 0 0 0,0-2 0 0 0,0-1 0 0 0,-1-1 0 0 0,0-2-1 0 0,0-2 1 0 0,-1-1 0 0 0,0-1 0 0 0,0-2 0 0 0,29-16-18 0 0,-36 18-12 0 0,9-2-112 0 0,0-2 1 0 0,-1-1-1 0 0,-1-2 0 0 0,0-1 0 0 0,-1-2 1 0 0,-2-1-1 0 0,0-1 0 0 0,-1-2 0 0 0,-2-1 1 0 0,6-7 123 0 0,121-177-690 0 0,-118 131 765 0 0,-3-1 0 0 0,-4-2 0 0 0,-3-1 1 0 0,-5-1-1 0 0,-2 0 0 0 0,-3-16-75 0 0,15-52 1228 0 0,-33 145-640 0 0,-18 168-538 0 0,7 1 0 0 0,8 156-50 0 0,5-293-22 0 0,1 1-1 0 0,1-1 1 0 0,1 0 0 0 0,1 0-1 0 0,1 0 1 0 0,2 0-1 0 0,0-1 1 0 0,2 0 0 0 0,0 0-1 0 0,2-1 1 0 0,0 0-1 0 0,2-1 1 0 0,0 0 0 0 0,2-1-1 0 0,6 7 23 0 0,-18-25-277 0 0,1 1 0 0 0,0 0 0 0 0,0-1 0 0 0,0 1 0 0 0,1-1-1 0 0,-1 0 1 0 0,1-1 0 0 0,-1 1 0 0 0,1-1 0 0 0,0 0 0 0 0,0 0 0 0 0,0 0 0 0 0,0-1-1 0 0,0 0 1 0 0,0 0 0 0 0,1 0 0 0 0,-1-1 0 0 0,0 1 0 0 0,1-1 0 0 0,-1 0 0 0 0,0-1-1 0 0,0 1 1 0 0,1-1 0 0 0,-1 0 0 0 0,4-2 277 0 0,11-9-2059 0 0</inkml:trace>
  <inkml:trace contextRef="#ctx0" brushRef="#br0" timeOffset="-188297.931">20181 9581 12403 0 0,'-1'-8'2443'0'0,"-1"-12"967"0"0,2 19-3405 0 0,0 0 0 0 0,0 0 0 0 0,1 0 0 0 0,-1 0 0 0 0,0 0 0 0 0,0 0 0 0 0,1 0 0 0 0,-1 0-1 0 0,0 0 1 0 0,1 1 0 0 0,-1-1 0 0 0,1 0 0 0 0,0 0 0 0 0,-1 0 0 0 0,1 0 0 0 0,0 1 0 0 0,-1-1-1 0 0,1 0 1 0 0,0 1 0 0 0,0-1 0 0 0,-1 0 0 0 0,1 1 0 0 0,0-1 0 0 0,0 1 0 0 0,0-1 0 0 0,0 1-1 0 0,0 0 1 0 0,0-1 0 0 0,0 1 0 0 0,0 0 0 0 0,0 0 0 0 0,0 0 0 0 0,0 0 0 0 0,0 0 0 0 0,0 0-1 0 0,0 0 1 0 0,0 0 0 0 0,0 0 0 0 0,0 0 0 0 0,1 0-5 0 0,256 11-894 0 0,-246-11 881 0 0,1 1 1 0 0,0 1-1 0 0,-1 0 0 0 0,1 1 0 0 0,-1 0 0 0 0,0 1 0 0 0,0 1 0 0 0,0-1 0 0 0,0 2 0 0 0,-1 0 0 0 0,0 0 0 0 0,0 1 0 0 0,-1 0 0 0 0,1 1 1 0 0,-2 0-1 0 0,1 1 0 0 0,-1 0 0 0 0,-1 0 0 0 0,1 1 0 0 0,-2 0 0 0 0,1 1 0 0 0,-1-1 0 0 0,-1 1 0 0 0,0 1 0 0 0,-1-1 0 0 0,0 1 13 0 0,54 167 167 0 0,-47-135-140 0 0,1-1 0 0 0,2 0 1 0 0,2-2-1 0 0,2 0 0 0 0,18 29-27 0 0,-33-62-115 0 0,1-2-1 0 0,0 1 1 0 0,1-1-1 0 0,-1 1 1 0 0,1-1-1 0 0,1-1 1 0 0,-1 1 0 0 0,1-1-1 0 0,-1 0 1 0 0,2-1-1 0 0,-1 0 1 0 0,7 3 115 0 0,-9-5-223 0 0,-1 0 1 0 0,1-1 0 0 0,0 0 0 0 0,-1 0-1 0 0,1 0 1 0 0,0-1 0 0 0,0 0-1 0 0,0 0 1 0 0,0 0 0 0 0,0 0-1 0 0,-1-1 1 0 0,1 1 0 0 0,0-1-1 0 0,0-1 1 0 0,-1 1 0 0 0,1-1-1 0 0,-1 0 1 0 0,1 0 0 0 0,-1 0-1 0 0,0 0 1 0 0,0-1 0 0 0,0 1-1 0 0,0-1 223 0 0,61-55-2644 0 0,-34 24 943 0 0</inkml:trace>
  <inkml:trace contextRef="#ctx0" brushRef="#br0" timeOffset="-187859.948">21400 9867 6777 0 0,'1'-1'106'0'0,"-1"1"-1"0"0,1 0 0 0 0,-1 0 0 0 0,1 0 0 0 0,-1-1 0 0 0,1 1 0 0 0,-1 0 1 0 0,1 0-1 0 0,-1 0 0 0 0,1 0 0 0 0,-1 0 0 0 0,1 0 0 0 0,-1 0 0 0 0,1 0 0 0 0,-1 0 1 0 0,1 0-1 0 0,-1 0 0 0 0,1 0 0 0 0,-1 0 0 0 0,0 1 0 0 0,1-1 0 0 0,-1 0 0 0 0,1 0 1 0 0,-1 0-1 0 0,1 1 0 0 0,-1-1 0 0 0,1 0 0 0 0,-1 1 0 0 0,0-1 0 0 0,1 0 1 0 0,-1 1-1 0 0,0-1 0 0 0,1 0 0 0 0,-1 1 0 0 0,0-1 0 0 0,0 1 0 0 0,1-1 0 0 0,-1 1 1 0 0,0-1-1 0 0,0 1 0 0 0,0-1 0 0 0,0 1 0 0 0,1-1 0 0 0,-1 0 0 0 0,0 1 1 0 0,0-1-1 0 0,0 1 0 0 0,0-1 0 0 0,0 1 0 0 0,0-1 0 0 0,0 1 0 0 0,0-1 0 0 0,0 1 1 0 0,-1-1-1 0 0,1 1 0 0 0,0-1 0 0 0,0 1 0 0 0,0-1 0 0 0,-1 1 0 0 0,1-1 0 0 0,0 1 1 0 0,0-1-1 0 0,-1 0 0 0 0,1 1 0 0 0,0-1 0 0 0,-1 1 0 0 0,1-1 0 0 0,0 0 1 0 0,-1 1-106 0 0,-4 50 836 0 0,4-48-497 0 0,-4 37 67 0 0,0 1 0 0 0,3-1-1 0 0,1 0 1 0 0,3 1-1 0 0,0-1 1 0 0,4 9-406 0 0,-6-47 3 0 0,-1 1-1 0 0,1-1 1 0 0,0 0-1 0 0,0 1 1 0 0,0-1-1 0 0,0 0 1 0 0,0 1 0 0 0,1-1-1 0 0,-1 0 1 0 0,1 1-1 0 0,-1-1 1 0 0,1 0-1 0 0,0 0 1 0 0,0 0-1 0 0,0 1 1 0 0,0-1 0 0 0,0 0-1 0 0,0 0 1 0 0,1 0-1 0 0,-1-1 1 0 0,1 1-1 0 0,-1 0 1 0 0,1-1-1 0 0,0 1 1 0 0,0 0 0 0 0,-1-1-1 0 0,1 0 1 0 0,0 0-1 0 0,0 1 1 0 0,1-1-1 0 0,-1 0 1 0 0,0 0-1 0 0,0-1 1 0 0,0 1 0 0 0,1 0-1 0 0,-1-1 1 0 0,0 0-1 0 0,0 1 1 0 0,1-1-1 0 0,-1 0 1 0 0,1 0-1 0 0,-1 0 1 0 0,0 0 0 0 0,0-1-1 0 0,1 1 1 0 0,-1-1-1 0 0,2 0-2 0 0,6-9-57 0 0,0 0 0 0 0,-1-1-1 0 0,-1 0 1 0 0,0-1 0 0 0,0 0-1 0 0,-1 0 1 0 0,0 0 0 0 0,-2-1 0 0 0,1 0-1 0 0,-1-1 58 0 0,3-4-50 0 0,143-398 49 0 0,-129 383 369 0 0,-21 33-291 0 0,-1 0-27 0 0,4 9-22 0 0,16 41 8 0 0,-17-37-40 0 0,0 0 0 0 0,1 0 0 0 0,0 0 0 0 0,1-1 0 0 0,0 1 0 0 0,1-1 0 0 0,1 0 0 0 0,-1-1 0 0 0,2 1 0 0 0,0-2 0 0 0,0 1 0 0 0,1-1 0 0 0,0 0 0 0 0,1-1 0 0 0,0 0 0 0 0,1 0 0 0 0,-1-1 0 0 0,2 0 0 0 0,-1-1 0 0 0,1-1 0 0 0,0 0 0 0 0,0 0 0 0 0,1-1 0 0 0,0-1 0 0 0,8 2 4 0 0,-9-7 0 0 0,1 0 0 0 0,0-1 0 0 0,-1 0 0 0 0,0-1 0 0 0,1-1 0 0 0,-1 0 0 0 0,0-1 0 0 0,-1 0 0 0 0,1 0 0 0 0,-1-1 0 0 0,0-1 0 0 0,-1 0 0 0 0,1 0 0 0 0,-1-1 0 0 0,-1-1 0 0 0,0 0 0 0 0,0 0 0 0 0,0 0 0 0 0,-1-1 0 0 0,-1 0 0 0 0,0-1 0 0 0,0 0 0 0 0,-1 0 0 0 0,0 0 0 0 0,-1-1 0 0 0,-1 0 0 0 0,1 0 0 0 0,-2 0 0 0 0,0 0 0 0 0,0-1 0 0 0,-1 0 0 0 0,-1 1 0 0 0,0-1 0 0 0,-1 0 0 0 0,0 1 0 0 0,0 10 17 0 0,0 0 0 0 0,-1 0 1 0 0,1 0-1 0 0,-1 0 0 0 0,1 0 1 0 0,-1 0-1 0 0,0 0 0 0 0,1 1 0 0 0,-1-1 1 0 0,0 0-1 0 0,0 0 0 0 0,0 1 1 0 0,0-1-1 0 0,-1 1 0 0 0,1-1 0 0 0,0 1 1 0 0,-1 0-1 0 0,1-1 0 0 0,-1 1 1 0 0,1 0-1 0 0,-1 0 0 0 0,0 0 0 0 0,1 0 1 0 0,-1 0-1 0 0,0 0 0 0 0,0 1 1 0 0,0-1-1 0 0,0 0 0 0 0,1 1 0 0 0,-1 0 1 0 0,0-1-1 0 0,0 1 0 0 0,0 0 1 0 0,0 0-1 0 0,0 0 0 0 0,0 0 1 0 0,0 0-1 0 0,0 1 0 0 0,0-1 0 0 0,0 1 1 0 0,0-1-1 0 0,0 1 0 0 0,1 0 1 0 0,-1-1-1 0 0,0 1 0 0 0,0 0 0 0 0,1 0 1 0 0,-1 0-1 0 0,1 1 0 0 0,-1-1 1 0 0,1 0-1 0 0,-1 0 0 0 0,1 1 0 0 0,0-1 1 0 0,-1 1-1 0 0,1-1 0 0 0,0 1 1 0 0,0 0-18 0 0,-18 18 56 0 0,1 0 1 0 0,1 1-1 0 0,1 0 0 0 0,1 2 1 0 0,1 0-1 0 0,0 0 1 0 0,2 1-1 0 0,1 1 1 0 0,1 0-1 0 0,1 1 1 0 0,2-1-1 0 0,-5 25-56 0 0,-12 116 148 0 0,23-160-153 0 0,1 0-1 0 0,0 0 0 0 0,1 0 1 0 0,-1 0-1 0 0,1 0 0 0 0,0 0 1 0 0,1-1-1 0 0,-1 1 0 0 0,1 0 1 0 0,0-1-1 0 0,1 1 0 0 0,-1-1 1 0 0,1 0-1 0 0,0 1 1 0 0,1-1-1 0 0,-1-1 0 0 0,1 1 1 0 0,0 0-1 0 0,0-1 0 0 0,0 0 1 0 0,1 0-1 0 0,0 0 0 0 0,-1-1 1 0 0,1 1-1 0 0,0-1 0 0 0,4 1 6 0 0,3-1-353 0 0,1-1-1 0 0,-1-1 0 0 0,1 0 0 0 0,-1-1 0 0 0,1 0 0 0 0,-1-1 0 0 0,1-1 0 0 0,-1 0 0 0 0,0 0 0 0 0,1-1 0 0 0,-1-1 0 0 0,0 0 1 0 0,-1 0-1 0 0,1-1 0 0 0,-1-1 0 0 0,10-6 354 0 0,13-3-1507 0 0,52-27-1212 0 0,-45 18 828 0 0</inkml:trace>
  <inkml:trace contextRef="#ctx0" brushRef="#br0" timeOffset="-186684.089">24614 10266 7882 0 0,'-19'59'8294'0'0,"14"-55"-8028"0"0,0 0-1 0 0,0 0 1 0 0,0 0 0 0 0,0-1-1 0 0,0 1 1 0 0,-1-1-1 0 0,1-1 1 0 0,-1 1 0 0 0,0-1-1 0 0,0 0 1 0 0,0 0 0 0 0,0-1-1 0 0,0 1 1 0 0,-6-1-266 0 0,10-2 1 0 0,0-1 0 0 0,0 1-1 0 0,0-1 1 0 0,0 1 0 0 0,0-1 0 0 0,0 0 0 0 0,1 0 0 0 0,-1 0 0 0 0,0 0-1 0 0,1 0 1 0 0,0 0 0 0 0,0 0 0 0 0,-1-1 0 0 0,1 1 0 0 0,1 0-1 0 0,-1-1 1 0 0,0 1 0 0 0,0 0 0 0 0,1-1 0 0 0,0 1 0 0 0,-1-1 0 0 0,1 1-1 0 0,0-1 1 0 0,0 1 0 0 0,0-1 0 0 0,1 1 0 0 0,-1-1 0 0 0,1 1-1 0 0,-1-1 1 0 0,1 1 0 0 0,0-1 0 0 0,0 1 0 0 0,0 0 0 0 0,0-1 0 0 0,0 1-1 0 0,0 0 1 0 0,1 0 0 0 0,-1 0 0 0 0,1-1-1 0 0,-1 0-21 0 0,14-32-69 0 0,1 2 0 0 0,1 0 0 0 0,2 0 0 0 0,1 2 1 0 0,1 1-1 0 0,2 0 0 0 0,1 2 0 0 0,1 0 0 0 0,1 2 0 0 0,16-11 90 0 0,-34 30-24 0 0,0 0-1 0 0,0 1 1 0 0,1 0-1 0 0,0 0 1 0 0,0 1 0 0 0,0 0-1 0 0,1 1 1 0 0,-1 0-1 0 0,1 1 1 0 0,0 0 0 0 0,0 0-1 0 0,1 1 1 0 0,-1 0-1 0 0,0 1 1 0 0,1 0 0 0 0,-1 1-1 0 0,1 0 1 0 0,-1 0 0 0 0,0 1-1 0 0,1 1 1 0 0,-1 0-1 0 0,0 0 1 0 0,0 1 0 0 0,0 0-1 0 0,0 1 1 0 0,0 0-1 0 0,-1 0 1 0 0,0 1 0 0 0,0 0-1 0 0,0 1 1 0 0,0 0-1 0 0,-1 0 1 0 0,0 1 0 0 0,3 4 24 0 0,2 2-28 0 0,-1 1 0 0 0,0 0 0 0 0,-1 1 1 0 0,-1 0-1 0 0,0 1 0 0 0,-1 0 1 0 0,-1 0-1 0 0,2 8 28 0 0,34 59 39 0 0,-42-80-38 0 0,1 5 10 0 0,1-1 1 0 0,-1 1-1 0 0,1-1 1 0 0,0-1 0 0 0,1 1-1 0 0,-1 0 1 0 0,1-1-1 0 0,1 0 1 0 0,-1 0 0 0 0,1-1-1 0 0,0 1 1 0 0,0-1 0 0 0,1 0-1 0 0,0-1 1 0 0,-1 0-1 0 0,1 0 1 0 0,1 0 0 0 0,-1-1-1 0 0,1 0 1 0 0,-1-1-1 0 0,1 1 1 0 0,0-1 0 0 0,0-1-1 0 0,0 1 1 0 0,0-2 0 0 0,6 1-12 0 0,-3-5 38 0 0,0-1 1 0 0,0 0 0 0 0,0-1-1 0 0,-1 0 1 0 0,1 0 0 0 0,-1-1-1 0 0,-1-1 1 0 0,0 1 0 0 0,0-2-1 0 0,0 1 1 0 0,-1-1 0 0 0,0-1-1 0 0,-1 1 1 0 0,0-1 0 0 0,-1 0-1 0 0,0-1 1 0 0,0 0 0 0 0,-1 0-1 0 0,0 0 1 0 0,-1 0 0 0 0,-1-1-1 0 0,0 0 1 0 0,0 1 0 0 0,-1-1-1 0 0,0 0 1 0 0,-1-1 0 0 0,-1 1-1 0 0,0 0 1 0 0,-1 0 0 0 0,0 0-1 0 0,0 0 1 0 0,-2 0 0 0 0,1 0 0 0 0,-1 1-1 0 0,-1-1 1 0 0,0 1 0 0 0,-1 0-1 0 0,-4-8-38 0 0,4 13 36 0 0,0 0 0 0 0,-1 0-1 0 0,0 1 1 0 0,0-1 0 0 0,0 1-1 0 0,-1 1 1 0 0,1-1 0 0 0,-1 1 0 0 0,0 0-1 0 0,0 1 1 0 0,-1 0 0 0 0,1 0-1 0 0,-1 0 1 0 0,1 1 0 0 0,-1 0 0 0 0,0 1-1 0 0,0-1 1 0 0,0 2 0 0 0,0-1-1 0 0,0 1 1 0 0,0 0 0 0 0,0 1 0 0 0,0 0-1 0 0,-1 0-35 0 0,-13 3-8 0 0,0 0-1 0 0,1 2 0 0 0,0 0 1 0 0,0 2-1 0 0,1 0 1 0 0,0 1-1 0 0,0 1 0 0 0,-6 5 9 0 0,21-13-82 0 0,0 0-1 0 0,0 1 0 0 0,0-1 0 0 0,1 1 0 0 0,-1 0 1 0 0,1 0-1 0 0,0 1 0 0 0,0-1 0 0 0,0 1 0 0 0,0 0 1 0 0,1 0-1 0 0,-1 0 0 0 0,1 1 0 0 0,0-1 0 0 0,0 1 1 0 0,1 0-1 0 0,-1-1 0 0 0,1 1 0 0 0,0 0 0 0 0,1 1 1 0 0,-1-1-1 0 0,1 0 0 0 0,0 0 0 0 0,0 4 83 0 0,4-5-322 0 0,0-1 0 0 0,0 0 0 0 0,1 0 0 0 0,-1 0 0 0 0,1 0 0 0 0,0-1 0 0 0,0 1 0 0 0,0-1 0 0 0,0 0 0 0 0,0 0 0 0 0,0-1 0 0 0,1 1 0 0 0,-1-1 0 0 0,1 0 0 0 0,-1 0 0 0 0,1-1 0 0 0,-1 1 0 0 0,1-1 0 0 0,-1 0 0 0 0,2 0 322 0 0,150 0-6766 0 0,21 1 5537 0 0,-6 39 4798 0 0,-137-22-2411 0 0,-1 1 0 0 0,-1 1-1 0 0,-1 1 1 0 0,-1 2 0 0 0,-1 2 0 0 0,-1 0-1 0 0,8 12-1157 0 0,-32-33 438 0 0,9-10 3308 0 0,-2-38-3777 0 0,2 0 0 0 0,2 0-1 0 0,2 1 1 0 0,2 1 0 0 0,2 1 0 0 0,1 1-1 0 0,2 0 1 0 0,2 2 0 0 0,2 1 0 0 0,20-20 31 0 0,-38 47-173 0 0,1 1 0 0 0,0 1 1 0 0,1 0-1 0 0,0 0 0 0 0,0 1 1 0 0,1 0-1 0 0,0 1 0 0 0,0 1 1 0 0,5-1 172 0 0,-9 3-422 0 0,1 0 1 0 0,0 1-1 0 0,0 0 0 0 0,0 0 1 0 0,-1 1-1 0 0,1 1 1 0 0,0 0-1 0 0,0 0 0 0 0,0 1 1 0 0,0 0-1 0 0,0 1 1 0 0,0 0-1 0 0,5 2 422 0 0,9 6-1858 0 0</inkml:trace>
  <inkml:trace contextRef="#ctx0" brushRef="#br0" timeOffset="-185896.998">27395 10148 9634 0 0,'7'37'5315'0'0,"40"-9"-5342"0"0,-29-28-42 0 0,0-1 1 0 0,-1-1 0 0 0,1 0-1 0 0,-1-2 1 0 0,0 0-1 0 0,0 0 1 0 0,0-2-1 0 0,0 0 1 0 0,-1-1 0 0 0,0-1-1 0 0,0 0 1 0 0,-1-1-1 0 0,4-4 69 0 0,-2 4 116 0 0,0-2-1 0 0,-1 0 1 0 0,0 0-1 0 0,-1-2 1 0 0,-1 0-1 0 0,1-1 1 0 0,-2 0-1 0 0,0-1 0 0 0,-1 0 1 0 0,-1-1-1 0 0,0 0 1 0 0,-1-1-1 0 0,-1 0 1 0 0,6-14-116 0 0,-14 27 50 0 0,0 0 0 0 0,0 0 1 0 0,0 0-1 0 0,0 0 0 0 0,-1 0 0 0 0,1 0 1 0 0,-1 0-1 0 0,0 0 0 0 0,-1 0 1 0 0,1 0-1 0 0,-1 0 0 0 0,1 0 0 0 0,-1 0 1 0 0,0 0-1 0 0,-1 0 0 0 0,1 0 1 0 0,-1 0-1 0 0,1 0 0 0 0,-1 1 0 0 0,0-1 1 0 0,-1 1-1 0 0,1 0 0 0 0,0-1 1 0 0,-1 1-1 0 0,0 0 0 0 0,0 0 0 0 0,0 1 1 0 0,0-1-1 0 0,0 0 0 0 0,-1 1 1 0 0,1 0-1 0 0,-1 0 0 0 0,1 0 0 0 0,-1 0 1 0 0,0 1-1 0 0,0-1 0 0 0,0 1 1 0 0,-3 0-51 0 0,-6-3 40 0 0,-1 1 1 0 0,1 0-1 0 0,-1 1 1 0 0,0 1-1 0 0,0 0 1 0 0,1 1-1 0 0,-1 1 1 0 0,0 0-1 0 0,0 1 1 0 0,1 0-1 0 0,-4 2-40 0 0,2 0-1 0 0,-1 0-1 0 0,1 2 1 0 0,1 0-1 0 0,-1 1 1 0 0,1 0-1 0 0,0 1 1 0 0,0 1-1 0 0,1 0 1 0 0,0 0-1 0 0,1 2 1 0 0,0 0-1 0 0,1 0 1 0 0,0 1-1 0 0,0 0 1 0 0,1 2 1 0 0,8-10-128 0 0,0 1 0 0 0,0 0 0 0 0,1-1 1 0 0,0 1-1 0 0,0 0 0 0 0,1 0 1 0 0,-1 0-1 0 0,1 0 0 0 0,0 0 1 0 0,0 0-1 0 0,1 0 0 0 0,-1 0 1 0 0,1 0-1 0 0,0 0 0 0 0,0-1 1 0 0,1 1-1 0 0,0 0 0 0 0,0-1 1 0 0,0 1-1 0 0,0-1 0 0 0,0 1 0 0 0,1-1 1 0 0,0 0-1 0 0,0 0 0 0 0,0 0 1 0 0,0-1-1 0 0,1 1 0 0 0,0-1 1 0 0,-1 0-1 0 0,1 0 0 0 0,0 0 1 0 0,1 0-1 0 0,-1-1 0 0 0,0 1 1 0 0,2-1 127 0 0,149 34-5362 0 0,-106-34 3603 0 0</inkml:trace>
  <inkml:trace contextRef="#ctx0" brushRef="#br0" timeOffset="-185602.835">29029 9184 10578 0 0,'-18'-72'5927'0'0,"-45"29"-4172"0"0,54 40-1756 0 0,0 0-1 0 0,-1 0 1 0 0,0 1-1 0 0,1 1 1 0 0,-1 0-1 0 0,0 0 1 0 0,1 0-1 0 0,-1 2 0 0 0,0-1 1 0 0,0 1-1 0 0,0 0 1 0 0,1 1-1 0 0,-1 0 1 0 0,1 1-1 0 0,-3 1 2 0 0,-2 3-36 0 0,1 1 0 0 0,-1 0 0 0 0,1 1 0 0 0,1 0 0 0 0,0 2 0 0 0,0-1 0 0 0,1 1 0 0 0,0 1 0 0 0,1 0 0 0 0,0 0 0 0 0,1 1 0 0 0,1 0 0 0 0,0 1 0 0 0,-4 9 36 0 0,-73 210-181 0 0,64-133 275 0 0,4 0 0 0 0,-4 101-94 0 0,19-179 48 0 0,-16 217 643 0 0,-14 64-1129 0 0,19-271-498 0 0,-3 16-5587 0 0,16-47 4513 0 0,-2-1-593 0 0</inkml:trace>
  <inkml:trace contextRef="#ctx0" brushRef="#br0" timeOffset="-185431.111">28344 9835 9154 0 0,'22'-44'11077'0'0,"-22"44"-11000"0"0,0 0-95 0 0,10 2-100 0 0,53 7-965 0 0,1-3 1 0 0,0-3-1 0 0,0-2 0 0 0,0-3 0 0 0,0-3 0 0 0,9-5 1083 0 0,-4-1-1352 0 0</inkml:trace>
  <inkml:trace contextRef="#ctx0" brushRef="#br0" timeOffset="-184346.023">30196 9271 10250 0 0,'-38'92'5468'0'0,"-9"34"-5625"0"0,40-101 59 0 0,0-1 1 0 0,2 0 0 0 0,0 1 0 0 0,2 0-1 0 0,1 0 1 0 0,0 0 0 0 0,2 1-1 0 0,1-1 1 0 0,2 0 0 0 0,0 0 0 0 0,1 0-1 0 0,2-1 1 0 0,0 1 0 0 0,2-1 0 0 0,0-1-1 0 0,12 22 98 0 0,-15-40-444 0 0,-1-1-720 0 0,-3-2-2599 0 0,-1-2 2123 0 0</inkml:trace>
  <inkml:trace contextRef="#ctx0" brushRef="#br0" timeOffset="-183817.898">29743 9702 10346 0 0,'-6'-24'6458'0'0,"172"10"-6628"0"0,-137 4 192 0 0,0-2-1 0 0,-1-1 0 0 0,0-1 1 0 0,-2-2-1 0 0,1 0 0 0 0,-2-2 1 0 0,0-1-1 0 0,-1-1 0 0 0,-1-1 1 0 0,-1 0-1 0 0,-1-2 0 0 0,-1-1 1 0 0,-1-1-1 0 0,-2 0 0 0 0,3-6-21 0 0,105-129 338 0 0,-125 159-329 0 0,0 0 0 0 0,1 0 0 0 0,-1 1 0 0 0,0-1 0 0 0,1 0 0 0 0,-1 0 0 0 0,1 0 0 0 0,-1 1 0 0 0,1-1 0 0 0,-1 0 0 0 0,1 1 0 0 0,0-1 0 0 0,-1 0 0 0 0,1 1 0 0 0,0-1 0 0 0,-1 1 0 0 0,1-1 0 0 0,0 1 0 0 0,0-1 0 0 0,-1 1 0 0 0,1 0 0 0 0,0-1 0 0 0,0 1 0 0 0,0 0 0 0 0,0 0 0 0 0,0-1 0 0 0,-1 1 0 0 0,1 0 0 0 0,0 0 0 0 0,0 0 0 0 0,0 0 0 0 0,0 0 0 0 0,0 0 0 0 0,0 1 0 0 0,-1-1 0 0 0,1 0 0 0 0,0 0 0 0 0,0 1 0 0 0,0-1 0 0 0,0 0 0 0 0,-1 1 0 0 0,1-1 0 0 0,0 1 0 0 0,0-1 0 0 0,-1 1 0 0 0,1-1 0 0 0,0 1 0 0 0,-1-1 0 0 0,1 1 0 0 0,0 0 0 0 0,-1-1 0 0 0,1 1 0 0 0,-1 0 0 0 0,1 0 0 0 0,-1-1 0 0 0,0 1 0 0 0,1 0 0 0 0,-1 0 0 0 0,0 0 0 0 0,1 0 0 0 0,-1-1 0 0 0,0 1 0 0 0,0 0 0 0 0,0 0 0 0 0,0 0 0 0 0,0 0 0 0 0,0 1-9 0 0,1 70 235 0 0,-2-62-225 0 0,-1 523 305 0 0,2-532-315 0 0,-1 1 2 0 0,0 0-1 0 0,1 0 0 0 0,-1 0 1 0 0,0 0-1 0 0,1 0 1 0 0,-1 0-1 0 0,1 0 0 0 0,0 0 1 0 0,0 0-1 0 0,0 0 0 0 0,0 1 1 0 0,0-1-1 0 0,0 0 1 0 0,0 0-1 0 0,1 0 0 0 0,-1 0 1 0 0,1 0-1 0 0,-1 0 0 0 0,1 0 1 0 0,0 0-1 0 0,0 0 0 0 0,0 0 1 0 0,0 0-1 0 0,0 0 1 0 0,0-1-1 0 0,1 1 0 0 0,-1 0 1 0 0,1-1-1 0 0,-1 1 0 0 0,1-1 1 0 0,-1 1-1 0 0,1-1 1 0 0,0 0-1 0 0,0 0 0 0 0,0 0 1 0 0,0 0-1 0 0,-1 0 0 0 0,1 0 1 0 0,0 0-1 0 0,1-1 0 0 0,-1 1 1 0 0,0-1-1 0 0,0 1 1 0 0,0-1-1 0 0,0 0 0 0 0,0 0 1 0 0,0 0-1 0 0,1 0 0 0 0,-1 0 1 0 0,0-1-1 0 0,0 1 1 0 0,0 0-1 0 0,0-1 0 0 0,2 0-1 0 0,5-5-12 0 0,0 1 0 0 0,0-2-1 0 0,-1 1 1 0 0,0-1-1 0 0,0 0 1 0 0,0-1 0 0 0,-1 1-1 0 0,0-2 1 0 0,-1 1 0 0 0,0-1-1 0 0,0 0 1 0 0,3-7 12 0 0,44-56 212 0 0,-52 71-198 0 0,0 0 0 0 0,0 0-1 0 0,0 0 1 0 0,0 0-1 0 0,0 1 1 0 0,0-1 0 0 0,0 0-1 0 0,0 0 1 0 0,0 1-1 0 0,0-1 1 0 0,0 0 0 0 0,0 1-1 0 0,0-1 1 0 0,1 1 0 0 0,-1 0-1 0 0,0-1 1 0 0,0 1-1 0 0,1 0 1 0 0,-1 0 0 0 0,0 0-1 0 0,0 0 1 0 0,1 0-1 0 0,-1 0 1 0 0,0 0 0 0 0,0 0-1 0 0,1 0 1 0 0,-1 1-1 0 0,0-1 1 0 0,0 0 0 0 0,1 1-1 0 0,-1-1 1 0 0,0 1 0 0 0,0-1-1 0 0,0 1 1 0 0,0 0-1 0 0,0 0 1 0 0,0-1 0 0 0,0 1-1 0 0,0 0 1 0 0,0 0-1 0 0,0 0 1 0 0,0 0 0 0 0,-1 0-1 0 0,1 0 1 0 0,0 0 0 0 0,-1 0-1 0 0,1 1-13 0 0,29 67 372 0 0,-24-52-367 0 0,-4-12 4 0 0,4 13 6 0 0,0 1 0 0 0,2-1 0 0 0,0-1 0 0 0,1 0 0 0 0,1 0 1 0 0,0 0-1 0 0,1-2 0 0 0,1 1 0 0 0,2 1-15 0 0,-10-14-14 0 0,0 0 0 0 0,0 0 1 0 0,1-1-1 0 0,-1 0 0 0 0,1 1 1 0 0,-1-2-1 0 0,1 1 0 0 0,0 0 1 0 0,-1-1-1 0 0,1 0 0 0 0,0 0 0 0 0,0 0 1 0 0,0-1-1 0 0,0 0 0 0 0,0 1 1 0 0,0-2-1 0 0,0 1 0 0 0,0-1 1 0 0,0 0-1 0 0,0 0 0 0 0,-1 0 1 0 0,1 0-1 0 0,0-1 0 0 0,-1 0 0 0 0,1 0 1 0 0,-1 0-1 0 0,1-1 0 0 0,-1 1 1 0 0,2-2 13 0 0,113-98-514 0 0,-17-18 765 0 0,-102 120-245 0 0,0-1 0 0 0,0 1 0 0 0,0-1 0 0 0,0 1 0 0 0,0-1 0 0 0,0 1 0 0 0,1 0 0 0 0,-1-1 0 0 0,0 1 1 0 0,0-1-1 0 0,0 1 0 0 0,1-1 0 0 0,-1 1 0 0 0,0-1 0 0 0,0 1 0 0 0,1 0 0 0 0,-1-1 0 0 0,0 1 0 0 0,1 0 0 0 0,-1-1 0 0 0,0 1 1 0 0,1 0-1 0 0,-1-1 0 0 0,1 1 0 0 0,-1 0 0 0 0,1 0 0 0 0,-1 0 0 0 0,0-1 0 0 0,1 1 0 0 0,-1 0 0 0 0,1 0 0 0 0,-1 0 0 0 0,1 0 0 0 0,-1 0 1 0 0,1 0-1 0 0,-1 0 0 0 0,1 0 0 0 0,-1 0 0 0 0,1 0 0 0 0,-1 0 0 0 0,1 0 0 0 0,-1 0 0 0 0,1 0 0 0 0,-1 0 0 0 0,1 1 0 0 0,-1-1 1 0 0,0 0-1 0 0,1 0 0 0 0,-1 1 0 0 0,1-1 0 0 0,-1 0 0 0 0,0 0 0 0 0,1 1 0 0 0,-1-1 0 0 0,0 0 0 0 0,1 1 0 0 0,-1-1 0 0 0,0 1 0 0 0,1-1 1 0 0,-1 0-1 0 0,0 1 0 0 0,0-1 0 0 0,1 1 0 0 0,-1-1 0 0 0,0 1 0 0 0,0-1 0 0 0,0 1 0 0 0,0-1 0 0 0,0 1-6 0 0,4 34 141 0 0,-4-31-177 0 0,2 42-8 0 0,-2-22-420 0 0,2-1 0 0 0,0 1 0 0 0,1-1-1 0 0,1 0 1 0 0,1 0 0 0 0,1 0 0 0 0,2 0 464 0 0,44 37-4624 0 0,-26-55 2412 0 0</inkml:trace>
  <inkml:trace contextRef="#ctx0" brushRef="#br0" timeOffset="-183569.066">31353 9439 11835 0 0,'-20'-2'4504'0'0,"-7"1"-3359"0"0,9-4-1001 0 0,1 5-24 0 0,2 1-416 0 0,8 8-945 0 0,-3-4-847 0 0,5 6 1560 0 0,0-1-1176 0 0,15 0-897 0 0</inkml:trace>
  <inkml:trace contextRef="#ctx0" brushRef="#br0" timeOffset="-183320.858">31779 9467 9562 0 0,'-49'7'6265'0'0,"44"-5"-6149"0"0,0 0-1 0 0,0 0 0 0 0,0 0 0 0 0,0 1 1 0 0,0 0-1 0 0,0 0 0 0 0,1 0 0 0 0,-1 1 1 0 0,1-1-1 0 0,0 1 0 0 0,0 0 0 0 0,0 0 1 0 0,1 0-1 0 0,-1 1 0 0 0,1-1 0 0 0,0 1 1 0 0,0 0-1 0 0,1 0 0 0 0,-1 1-115 0 0,-5 16 40 0 0,0 1 0 0 0,2 0 0 0 0,0 0 0 0 0,2 0 0 0 0,1 1 0 0 0,0-1 0 0 0,2 1 0 0 0,1 0 0 0 0,0-1 0 0 0,2 1 0 0 0,1-1 0 0 0,1 1 0 0 0,1-1 0 0 0,2 6-40 0 0,-7-28-4 0 0,1 1 0 0 0,-1 0-1 0 0,0 0 1 0 0,0 0-1 0 0,0 0 1 0 0,0 0 0 0 0,-1 0-1 0 0,1 0 1 0 0,0 0-1 0 0,-1 0 1 0 0,1 0 0 0 0,-1 0-1 0 0,0 0 1 0 0,0-1-1 0 0,0 1 1 0 0,0 0 0 0 0,0 0-1 0 0,0-1 1 0 0,0 1-1 0 0,0-1 1 0 0,-1 1 0 0 0,1-1-1 0 0,-1 0 1 0 0,1 1-1 0 0,-1-1 1 0 0,1 0 0 0 0,-1 0-1 0 0,0 0 1 0 0,1 0-1 0 0,-1 0 1 0 0,0 0 0 0 0,0-1-1 0 0,0 1 1 0 0,0-1-1 0 0,0 1 1 0 0,0-1 0 0 0,0 0-1 0 0,1 1 1 0 0,-1-1-1 0 0,0 0 1 0 0,0 0 0 0 0,0-1-1 0 0,0 1 1 0 0,0 0-1 0 0,0-1 1 0 0,0 1 0 0 0,0-1-1 0 0,0 1 1 0 0,0-1-1 0 0,0 0 1 0 0,1 0 0 0 0,-1 0-1 0 0,0 0 1 0 0,0 0 4 0 0,-99-12-2390 0 0,100 13 1470 0 0,1 0-480 0 0,3 5 657 0 0,-1 0 534 0 0,-1-1 0 0 0,1 0 1 0 0,1 0-1 0 0,-1 0 0 0 0,0 0 1 0 0,1 0-1 0 0,0-1 0 0 0,0 1 0 0 0,0-1 1 0 0,0 1-1 0 0,1-1 0 0 0,-1 0 1 0 0,1 0-1 0 0,0-1 0 0 0,0 1 0 0 0,3 1 209 0 0,18 3-1897 0 0</inkml:trace>
  <inkml:trace contextRef="#ctx0" brushRef="#br0" timeOffset="-182998.699">32527 9660 11811 0 0,'-20'4'7009'0'0,"19"-4"-7000"0"0,1-1-1 0 0,-1 1 1 0 0,0 0-1 0 0,0 0 0 0 0,1 0 1 0 0,-1 0-1 0 0,0 0 0 0 0,0 0 1 0 0,1 0-1 0 0,-1 0 0 0 0,0 0 1 0 0,0 0-1 0 0,1 0 0 0 0,-1 0 1 0 0,0 1-1 0 0,0-1 0 0 0,1 0 1 0 0,-1 0-1 0 0,0 1 0 0 0,1-1 1 0 0,-1 1-1 0 0,0-1 0 0 0,1 1 1 0 0,-1-1-1 0 0,1 1 0 0 0,-1-1 1 0 0,1 1-1 0 0,-1-1 0 0 0,1 1 1 0 0,-1 0-1 0 0,1-1 0 0 0,-1 1 1 0 0,1 0-1 0 0,0-1 0 0 0,-1 1 1 0 0,1 0-1 0 0,0-1 0 0 0,0 1 1 0 0,0 0-1 0 0,-1 0 0 0 0,1-1 1 0 0,0 1-1 0 0,0 0 0 0 0,0 0 1 0 0,0-1-1 0 0,0 1 0 0 0,0 0 1 0 0,1 0-1 0 0,-1 0 0 0 0,0-1 1 0 0,0 1-1 0 0,0 0 0 0 0,1-1 1 0 0,-1 1-1 0 0,0 0 0 0 0,1-1 1 0 0,-1 1-1 0 0,1 0 0 0 0,-1-1 1 0 0,1 1-1 0 0,-1-1 0 0 0,1 1 1 0 0,-1-1-1 0 0,1 1 0 0 0,0-1 1 0 0,-1 1-9 0 0,7 1-83 0 0,0 0-1 0 0,-1-1 1 0 0,1 0 0 0 0,0 0-1 0 0,0 0 1 0 0,0-1 0 0 0,0 0 0 0 0,-1 0-1 0 0,1-1 1 0 0,0 0 0 0 0,0 0-1 0 0,0-1 1 0 0,-1 1 0 0 0,1-2 0 0 0,-1 1-1 0 0,1-1 1 0 0,-1 0 0 0 0,0 0 0 0 0,0 0-1 0 0,1-2 84 0 0,2 1-81 0 0,-2 0 112 0 0,0 0 0 0 0,0 0 0 0 0,-1-1 0 0 0,1 0 0 0 0,-1 0 0 0 0,0-1 0 0 0,-1 1 0 0 0,1-1 0 0 0,-1-1 0 0 0,0 1 0 0 0,-1-1 0 0 0,0 0 0 0 0,0 0 0 0 0,0 0 0 0 0,-1 0 0 0 0,0-1 0 0 0,0 1 0 0 0,-1-1 0 0 0,0 0 0 0 0,0 0 0 0 0,-1 1 0 0 0,0-1 0 0 0,0-1 0 0 0,-1 1 0 0 0,0 0-31 0 0,-1 6 17 0 0,0 1 1 0 0,0-1-1 0 0,-1 0 1 0 0,1 1 0 0 0,0-1-1 0 0,-1 1 1 0 0,1 0 0 0 0,-1-1-1 0 0,1 1 1 0 0,-1 0-1 0 0,0 0 1 0 0,1 0 0 0 0,-1 0-1 0 0,0 0 1 0 0,0 0-1 0 0,0 0 1 0 0,0 1 0 0 0,0-1-1 0 0,0 1 1 0 0,1-1 0 0 0,-1 1-1 0 0,-1 0 1 0 0,1 0-1 0 0,0 0 1 0 0,0 0 0 0 0,0 0-1 0 0,0 0 1 0 0,0 1-1 0 0,0-1 1 0 0,1 1 0 0 0,-1-1-1 0 0,0 1 1 0 0,0 0 0 0 0,0 0-1 0 0,0-1 1 0 0,0 1-1 0 0,1 1 1 0 0,-1-1 0 0 0,0 0-1 0 0,1 0 1 0 0,-1 1-1 0 0,1-1 1 0 0,0 0 0 0 0,-1 1-1 0 0,1 0 1 0 0,0-1-1 0 0,0 1 1 0 0,-1 1-18 0 0,-16 14 36 0 0,1 1 0 0 0,0 0 0 0 0,1 1-1 0 0,1 1 1 0 0,1 1 0 0 0,1 0 0 0 0,1 1 0 0 0,0 0 0 0 0,2 1 0 0 0,1 0-1 0 0,0 1 1 0 0,2 0 0 0 0,1 0 0 0 0,1 0 0 0 0,1 1 0 0 0,0 2-36 0 0,3-20-45 0 0,-1 1 0 0 0,2-1 0 0 0,-1 1 0 0 0,1-1 0 0 0,0 1 0 0 0,0 0 0 0 0,1-1 0 0 0,0 1 0 0 0,0-1 1 0 0,1 1-1 0 0,0-1 0 0 0,0 0 0 0 0,0 0 0 0 0,1 0 0 0 0,1 0 0 0 0,-1 0 0 0 0,1-1 0 0 0,0 1 0 0 0,0-1 1 0 0,1 0-1 0 0,0 0 0 0 0,0 0 0 0 0,0-1 0 0 0,1 0 0 0 0,0 0 0 0 0,0 0 0 0 0,0-1 0 0 0,1 0 0 0 0,-1 0 1 0 0,1-1-1 0 0,0 0 0 0 0,0 0 0 0 0,0 0 45 0 0,109-9-3070 0 0,-65-13 1455 0 0</inkml:trace>
  <inkml:trace contextRef="#ctx0" brushRef="#br0" timeOffset="-182688.988">33428 9491 10906 0 0,'-32'-64'6694'0'0,"29"59"-6621"0"0,1 0 0 0 0,-2 0 0 0 0,1 1 0 0 0,0-1 0 0 0,-1 1 0 0 0,0 0-1 0 0,0 0 1 0 0,0 0 0 0 0,-1 1 0 0 0,1 0 0 0 0,-1 0 0 0 0,0 0 0 0 0,0 0 0 0 0,0 0-1 0 0,0 1 1 0 0,0 0 0 0 0,0 0 0 0 0,-2 0-73 0 0,4 3-22 0 0,-1 1-1 0 0,1-1 1 0 0,0 0-1 0 0,-1 1 1 0 0,1 0 0 0 0,0-1-1 0 0,0 1 1 0 0,0 1-1 0 0,0-1 1 0 0,1 0 0 0 0,-1 1-1 0 0,1-1 1 0 0,-1 1-1 0 0,1 0 1 0 0,0 0 0 0 0,0 0-1 0 0,0 0 1 0 0,0 0-1 0 0,0 0 1 0 0,1 0 0 0 0,0 1-1 0 0,-1-1 1 0 0,1 1-1 0 0,1-1 1 0 0,-2 4 22 0 0,-69 166 935 0 0,-82 141-935 0 0,123-258-210 0 0,34-74-4021 0 0,70-72 218 0 0,-8 22-711 0 0,-43 45 3256 0 0</inkml:trace>
  <inkml:trace contextRef="#ctx0" brushRef="#br0" timeOffset="-182439.657">33755 8969 9010 0 0,'0'-49'7596'0'0,"-30"85"-5366"0"0,7 9-2145 0 0,2 1 0 0 0,2 0 0 0 0,2 1 1 0 0,2 1-1 0 0,-4 23-85 0 0,19-67 3 0 0,-15 62 26 0 0,3 1-1 0 0,3 0 0 0 0,3 0 1 0 0,2 12-29 0 0,4-52-29 0 0,2-1 0 0 0,0 0-1 0 0,2 1 1 0 0,0-2 0 0 0,2 1 0 0 0,1 0 0 0 0,9 20 29 0 0,-15-44-122 0 0,-1 0 0 0 0,1-1 1 0 0,0 1-1 0 0,-1 0 0 0 0,1 0 1 0 0,0-1-1 0 0,0 1 0 0 0,0-1 0 0 0,1 1 1 0 0,-1-1-1 0 0,0 1 0 0 0,1-1 1 0 0,-1 0-1 0 0,0 1 0 0 0,1-1 1 0 0,-1 0-1 0 0,1 0 0 0 0,0 0 0 0 0,-1 0 1 0 0,1-1-1 0 0,0 1 0 0 0,0 0 1 0 0,0-1-1 0 0,-1 1 0 0 0,1-1 0 0 0,0 0 1 0 0,0 1-1 0 0,0-1 0 0 0,0 0 1 0 0,0 0-1 0 0,0 0 0 0 0,0 0 1 0 0,-1-1-1 0 0,1 1 0 0 0,0 0 0 0 0,0-1 1 0 0,0 0-1 0 0,0 1 0 0 0,-1-1 1 0 0,1 0-1 0 0,0 0 0 0 0,-1 0 1 0 0,1 0-1 0 0,-1 0 0 0 0,1 0 0 0 0,-1 0 1 0 0,1-1-1 0 0,-1 1 0 0 0,0 0 1 0 0,1-1-1 0 0,-1 1 0 0 0,0-1 0 0 0,0 1 1 0 0,0-1-1 0 0,0 0 0 0 0,-1 0 1 0 0,1 1-1 0 0,0-3 122 0 0,15-19-1850 0 0</inkml:trace>
  <inkml:trace contextRef="#ctx0" brushRef="#br0" timeOffset="-182189.701">33487 9263 7338 0 0,'-22'0'5217'0'0,"3"0"-2209"0"0,4 0-2007 0 0,-5-4 1375 0 0,7 3-1608 0 0,3 1-312 0 0,3 0-344 0 0,5 1-136 0 0,2-1-160 0 0,0 0-176 0 0,0 0-400 0 0,0 0-232 0 0,66 5-304 0 0,-38-10-457 0 0,8-5 1121 0 0,2 2-864 0 0,7-2-225 0 0</inkml:trace>
  <inkml:trace contextRef="#ctx0" brushRef="#br0" timeOffset="-181727.719">33867 9318 3689 0 0,'0'99'5520'0'0,"4"162"262"0"0,-4-254-5761 0 0,0 0-1 0 0,0 0 1 0 0,0 0-1 0 0,1-1 1 0 0,0 1-1 0 0,1 0 1 0 0,-1 0-1 0 0,1-1 1 0 0,1 1-1 0 0,-1-1 1 0 0,1 0-1 0 0,0 0 1 0 0,0 0-1 0 0,1 0 1 0 0,0 0-1 0 0,0 0 1 0 0,0-1-1 0 0,1 0 1 0 0,0 0-1 0 0,0 0 1 0 0,0-1-1 0 0,0 0 1 0 0,1 0-1 0 0,0 0 1 0 0,0 0-1 0 0,0-1 1 0 0,0 0-1 0 0,0 0 1 0 0,1-1-1 0 0,-1 0 1 0 0,1 0-1 0 0,2 0-20 0 0,6-2-92 0 0,-1-1-1 0 0,1 0 1 0 0,-1-1-1 0 0,0-1 1 0 0,1 0-1 0 0,-1-1 0 0 0,0-1 1 0 0,-1 0-1 0 0,1-1 1 0 0,-1 0-1 0 0,0-1 1 0 0,5-4 92 0 0,-5 3 181 0 0,1 1 0 0 0,0 0 1 0 0,1 1-1 0 0,0 0 0 0 0,-1 1 1 0 0,2 1-1 0 0,-1 0 0 0 0,0 1 1 0 0,17-1-182 0 0,65 40 913 0 0,-29-4-766 0 0,-54-29-200 0 0,0-1-1 0 0,1 0 1 0 0,-1-1 0 0 0,0 0-1 0 0,1-1 1 0 0,-1-1 0 0 0,1 0-1 0 0,-1-1 1 0 0,0 0 0 0 0,0-2-1 0 0,0 1 1 0 0,0-2 0 0 0,0 0-1 0 0,-1 0 1 0 0,0-2 0 0 0,0 1-1 0 0,-1-2 1 0 0,1 1-1 0 0,-2-2 1 0 0,5-3 53 0 0,-6 6 9 0 0,0-1 0 0 0,0-1 0 0 0,-1 0 0 0 0,0 0 0 0 0,-1-1 0 0 0,1 0 0 0 0,-2 0 0 0 0,1-1 0 0 0,-1 0 0 0 0,-1 0 0 0 0,0-1 0 0 0,0 1 0 0 0,-1-2 0 0 0,0 1 0 0 0,-1 0 0 0 0,-1-1 0 0 0,0 0-9 0 0,-2 10-1 0 0,-1 1 0 0 0,-1 0-1 0 0,1 0 1 0 0,0 0 0 0 0,0 0-1 0 0,0-1 1 0 0,-1 1-1 0 0,1 0 1 0 0,0 0 0 0 0,-1 0-1 0 0,1 0 1 0 0,-1 0-1 0 0,1 0 1 0 0,-1 0 0 0 0,0 0-1 0 0,1 0 1 0 0,-1 0-1 0 0,0 0 1 0 0,0 0 0 0 0,0 1-1 0 0,0-1 1 0 0,0 0-1 0 0,0 0 1 0 0,0 1 0 0 0,0-1-1 0 0,0 1 1 0 0,0-1-1 0 0,0 1 1 0 0,0-1 0 0 0,0 1-1 0 0,0 0 1 0 0,0-1 0 0 0,0 1-1 0 0,-1 0 1 0 0,1 0-1 0 0,0 0 1 0 0,0 0 0 0 0,0 0-1 0 0,0 0 1 0 0,-1 0-1 0 0,1 1 1 0 0,0-1 0 0 0,0 0-1 0 0,-1 1 2 0 0,-55 10-49 0 0,43-6 61 0 0,0 0 0 0 0,0 0 1 0 0,0 1-1 0 0,1 1 0 0 0,0 1 1 0 0,1-1-1 0 0,0 2 0 0 0,0 0 0 0 0,0 0 1 0 0,1 1-1 0 0,1 0 0 0 0,0 1 1 0 0,0 1-1 0 0,1-1 0 0 0,0 1 0 0 0,1 1 1 0 0,1 0-1 0 0,0 0 0 0 0,0 0 1 0 0,2 1-1 0 0,-1 0 0 0 0,2 0 1 0 0,-3 13-13 0 0,7-24 2 0 0,0 0 1 0 0,1-1 0 0 0,-1 1 0 0 0,1 0 0 0 0,0-1 0 0 0,0 1 0 0 0,0-1 0 0 0,0 1 0 0 0,0-1 0 0 0,0 0-1 0 0,1 1 1 0 0,-1-1 0 0 0,1 0 0 0 0,-1 0 0 0 0,1 0 0 0 0,0 0 0 0 0,0 0 0 0 0,0 0 0 0 0,0-1 0 0 0,0 1 0 0 0,1-1-1 0 0,-1 1 1 0 0,0-1 0 0 0,1 0 0 0 0,-1 0 0 0 0,1 0 0 0 0,-1 0 0 0 0,1 0 0 0 0,-1-1 0 0 0,1 1 0 0 0,0-1-1 0 0,-1 0 1 0 0,1 1 0 0 0,0-1 0 0 0,0-1-3 0 0,98-6-55 0 0,-71 0 3 0 0,0 0 0 0 0,-1-3-1 0 0,0 0 1 0 0,-1-2 0 0 0,0-1 0 0 0,-1-1-1 0 0,0-1 1 0 0,-2-1 0 0 0,1-2 0 0 0,-2 0-1 0 0,0-2 1 0 0,-2-1 0 0 0,0 0 0 0 0,-1-2 0 0 0,-2 0-1 0 0,0-1 1 0 0,15-27 52 0 0,-5-9 101 0 0,-3-1 0 0 0,-3-2 0 0 0,-2 0 1 0 0,-3-1-1 0 0,-3-1 0 0 0,-3-4-101 0 0,-12 68 3 0 0,5-82 912 0 0,-4 81-896 0 0,-1 0 0 0 0,0 1-1 0 0,0-1 1 0 0,0 0 0 0 0,0 1-1 0 0,0-1 1 0 0,0 0 0 0 0,-1 1-1 0 0,1-1 1 0 0,0 0 0 0 0,-1 1-1 0 0,1-1 1 0 0,-1 1 0 0 0,0-1-1 0 0,0 1 1 0 0,1-1 0 0 0,-1 1-1 0 0,0-1 1 0 0,0 1 0 0 0,0 0 0 0 0,-1-1-1 0 0,1 1 1 0 0,0 0 0 0 0,0 0-1 0 0,-1 0 1 0 0,1 0 0 0 0,0 0-1 0 0,-1 0 1 0 0,1 0 0 0 0,-1 1-1 0 0,1-1 1 0 0,-1 1 0 0 0,0-1-1 0 0,1 1 1 0 0,-1-1 0 0 0,0 1-1 0 0,1 0 1 0 0,-1 0 0 0 0,0-1-1 0 0,1 1 1 0 0,-1 1 0 0 0,0-1-1 0 0,1 0 1 0 0,-1 0 0 0 0,-1 1-19 0 0,-7 5-9 0 0,-1 0 0 0 0,2 1 1 0 0,-1 0-1 0 0,1 0 0 0 0,0 1 0 0 0,0 1 1 0 0,1-1-1 0 0,0 1 0 0 0,1 1 0 0 0,0-1 1 0 0,1 1-1 0 0,0 0 0 0 0,0 1 0 0 0,1 0 1 0 0,0-1-1 0 0,-3 11 9 0 0,-9 21 57 0 0,1 1 0 0 0,2 0 0 0 0,2 1 0 0 0,2 0 0 0 0,2 1 0 0 0,2 0 0 0 0,2 0 0 0 0,1 43-57 0 0,2-78-45 0 0,0 1-1 0 0,1 0 1 0 0,0 0 0 0 0,1 0 0 0 0,0 0 0 0 0,1 0-1 0 0,0 0 1 0 0,0 0 0 0 0,1-1 0 0 0,1 1-1 0 0,0-1 1 0 0,0 0 0 0 0,1 0 0 0 0,0-1-1 0 0,1 1 1 0 0,0-1 0 0 0,0 0 0 0 0,1-1 0 0 0,0 1-1 0 0,1-1 1 0 0,0-1 0 0 0,0 1 0 0 0,1-1-1 0 0,6 3 46 0 0,-10-10-258 0 0,0 0 0 0 0,-1-1 0 0 0,1 0-1 0 0,0 0 1 0 0,0 0 0 0 0,0 0 0 0 0,-1-1 0 0 0,1 0-1 0 0,0 0 1 0 0,-1 0 0 0 0,0-1 0 0 0,1 1-1 0 0,-1-1 1 0 0,0 0 0 0 0,-1 0 0 0 0,1-1 0 0 0,0 1-1 0 0,-1-1 1 0 0,0 0 0 0 0,0 0 0 0 0,0 0-1 0 0,0 0 1 0 0,-1 0 0 0 0,1-1 0 0 0,-1 1 0 0 0,0-1-1 0 0,0 1 1 0 0,-1-1 0 0 0,0 0 0 0 0,1 0-1 0 0,-2 0 1 0 0,1-3 258 0 0,8-29-1553 0 0</inkml:trace>
  <inkml:trace contextRef="#ctx0" brushRef="#br0" timeOffset="-181418.965">35229 9327 7009 0 0,'-56'-36'6218'0'0,"-37"4"-3019"0"0,93 32-3208 0 0,0 0-1 0 0,0 0 0 0 0,1-1 1 0 0,-1 1-1 0 0,0 0 1 0 0,0 0-1 0 0,0 0 1 0 0,1-1-1 0 0,-1 1 0 0 0,0 0 1 0 0,0-1-1 0 0,0 1 1 0 0,0 0-1 0 0,1 0 1 0 0,-1-1-1 0 0,0 1 0 0 0,0 0 1 0 0,0-1-1 0 0,0 1 1 0 0,0 0-1 0 0,0 0 1 0 0,0-1-1 0 0,0 1 0 0 0,0 0 1 0 0,0-1-1 0 0,0 1 1 0 0,0 0-1 0 0,0-1 1 0 0,0 1-1 0 0,0 0 0 0 0,0-1 1 0 0,-1 1-1 0 0,1 0 1 0 0,0 0-1 0 0,0-1 1 0 0,0 1-1 0 0,0 0 0 0 0,-1 0 1 0 0,1-1-1 0 0,0 1 1 0 0,0 0-1 0 0,0 0 1 0 0,-1-1-1 0 0,1 1 0 0 0,0 0 1 0 0,0 0-1 0 0,-1 0 1 0 0,1 0-1 0 0,0 0 1 0 0,-1-1-1 0 0,1 1 0 0 0,0 0 1 0 0,0 0-1 0 0,-1 0 1 0 0,1 0-1 0 0,0 0 1 0 0,-1 0-1 0 0,1 0 0 0 0,0 0 1 0 0,-1 0-1 0 0,1 0 1 0 0,0 0 9 0 0,9-4 34 0 0,1 0-1 0 0,0 1 1 0 0,1 1 0 0 0,-1-1 0 0 0,0 2 0 0 0,1-1 0 0 0,-1 1 0 0 0,1 1-1 0 0,-1 0 1 0 0,1 0 0 0 0,-1 1 0 0 0,1 1 0 0 0,-1 0 0 0 0,1 0 0 0 0,-1 1 0 0 0,0 0-1 0 0,0 1 1 0 0,-1 0 0 0 0,1 0 0 0 0,-1 1 0 0 0,0 1 0 0 0,0-1 0 0 0,5 5-34 0 0,8 13 94 0 0,-2 1 0 0 0,-1 1 0 0 0,0 0 0 0 0,-2 1 0 0 0,-1 1 0 0 0,-1 1 0 0 0,-2 0 0 0 0,2 8-94 0 0,87 146 1669 0 0,-99-176-1640 0 0,1-1-1 0 0,-1 0 0 0 0,1 0 0 0 0,0 0 1 0 0,1 0-1 0 0,-1-1 0 0 0,1 1 0 0 0,0-1 0 0 0,0 0 1 0 0,0-1-1 0 0,0 1 0 0 0,1-1 0 0 0,-1 0 1 0 0,1-1-1 0 0,0 1 0 0 0,0-1 0 0 0,0 0 0 0 0,0-1 1 0 0,0 1-1 0 0,1-1 0 0 0,-1 0 0 0 0,0-1 1 0 0,1 0-1 0 0,-1 0 0 0 0,0 0 0 0 0,1 0 0 0 0,-1-1 1 0 0,0 0-1 0 0,0-1 0 0 0,0 1 0 0 0,1-1 0 0 0,-2-1 1 0 0,1 1-1 0 0,0-1 0 0 0,0 0 0 0 0,-1 0 1 0 0,5-3-29 0 0,-2-2 31 0 0,0 1 1 0 0,0-1 0 0 0,-1 0-1 0 0,0-1 1 0 0,0 0-1 0 0,-1 0 1 0 0,0 0 0 0 0,0-1-1 0 0,-2 1 1 0 0,1-1 0 0 0,-1-1-1 0 0,0 1 1 0 0,-1-1-1 0 0,0 1 1 0 0,-1-1 0 0 0,0 0-1 0 0,-1 0 1 0 0,0 0 0 0 0,-1 0-1 0 0,0 0 1 0 0,0 0-1 0 0,-2 0 1 0 0,1 0 0 0 0,-1 0-1 0 0,-1 1 1 0 0,0-1 0 0 0,0 1-1 0 0,-1-2-31 0 0,0 6-77 0 0,-1 0 0 0 0,1 0-1 0 0,-1 0 1 0 0,0 0 0 0 0,-1 1 0 0 0,1 0-1 0 0,-1 0 1 0 0,0 0 0 0 0,0 1 0 0 0,-1-1-1 0 0,0 2 1 0 0,1-1 0 0 0,-1 1-1 0 0,0 0 1 0 0,0 0 0 0 0,-1 1 0 0 0,1 0-1 0 0,-1 0 1 0 0,1 1 0 0 0,-1 0 0 0 0,1 0-1 0 0,-1 1 1 0 0,0 0 0 0 0,1 0 0 0 0,-1 1-1 0 0,1 0 1 0 0,-1 0 0 0 0,1 1 0 0 0,-1 0-1 0 0,1 0 1 0 0,-1 1 77 0 0,-14 2-1017 0 0,1 0 1 0 0,1 2-1 0 0,-1 0 1 0 0,1 1-1 0 0,0 1 1 0 0,1 1-1 0 0,0 1 1 0 0,-4 4 1016 0 0,3 3-1586 0 0</inkml:trace>
  <inkml:trace contextRef="#ctx0" brushRef="#br0" timeOffset="-181232.704">35764 9731 6977 0 0,'3'0'378'0'0,"0"0"0"0"0,0 0 0 0 0,0 0-1 0 0,0-1 1 0 0,0 1 0 0 0,-1-1-1 0 0,1 1 1 0 0,0-1 0 0 0,0 0-1 0 0,-1 0 1 0 0,1 0 0 0 0,0 0-1 0 0,-1-1 1 0 0,1 1 0 0 0,-1-1-1 0 0,0 0 1 0 0,1 1 0 0 0,-1-1-1 0 0,0 0 1 0 0,0 0 0 0 0,0 0-1 0 0,-1-1 1 0 0,1 1 0 0 0,0 0-1 0 0,-1-1 1 0 0,1 1 0 0 0,-1-1-1 0 0,0 0 1 0 0,0 1 0 0 0,0-1-1 0 0,0 0-377 0 0,13-26 185 0 0,2 2-1 0 0,0 0 1 0 0,2 1-1 0 0,1 1 1 0 0,1 0-1 0 0,1 2 1 0 0,1 0-1 0 0,1 2 1 0 0,1 0-1 0 0,1 2 1 0 0,1 0-1 0 0,0 2 1 0 0,1 1-1 0 0,1 1 1 0 0,2 1-185 0 0,48-4-527 0 0,-74 18 243 0 0,1 0-1 0 0,-1 1 1 0 0,0 0-1 0 0,1 0 1 0 0,-1 0-1 0 0,0 1 0 0 0,0-1 1 0 0,1 1-1 0 0,-1 0 1 0 0,-1 0-1 0 0,1 1 1 0 0,0-1-1 0 0,0 1 0 0 0,-1-1 1 0 0,0 1-1 0 0,1 0 1 0 0,0 2 284 0 0,13 13-1581 0 0,0-2-612 0 0</inkml:trace>
  <inkml:trace contextRef="#ctx0" brushRef="#br0" timeOffset="-176922.056">15470 12352 8466 0 0,'-17'-1'6847'0'0,"16"32"-6276"0"0,2-28-409 0 0,43 159-5 0 0,-35-127-147 0 0,0-13 31 0 0,-1 0 0 0 0,-1 0 0 0 0,-1 1 0 0 0,0 0 0 0 0,-2 0 0 0 0,-1 0 0 0 0,-1 0 0 0 0,-1 0 0 0 0,-1 1 0 0 0,-1-1 0 0 0,-1 0 0 0 0,-1 0 0 0 0,-1 0 0 0 0,-1 0 0 0 0,-1 0 0 0 0,-1-1 0 0 0,-7 15-41 0 0,11-33 13 0 0,1 1-1 0 0,-1 0 0 0 0,0-1 1 0 0,0 1-1 0 0,-1-1 1 0 0,1 0-1 0 0,-1 0 0 0 0,0 0 1 0 0,0-1-1 0 0,0 1 1 0 0,0-1-1 0 0,-1 0 0 0 0,1 0 1 0 0,-1-1-1 0 0,0 1 1 0 0,0-1-1 0 0,0 0 0 0 0,0 0 1 0 0,0-1-1 0 0,0 1 1 0 0,-1-1-1 0 0,1 0 0 0 0,0-1 1 0 0,-1 1-1 0 0,1-1 1 0 0,-1 0-1 0 0,1-1 0 0 0,0 1 1 0 0,-1-1-1 0 0,1 0 1 0 0,0 0-1 0 0,-1-1 0 0 0,1 1 1 0 0,0-1-1 0 0,0 0 1 0 0,0-1-1 0 0,1 1 0 0 0,-1-1 1 0 0,1 0-1 0 0,-1 0 1 0 0,1-1-1 0 0,0 1 0 0 0,0-1 1 0 0,0 0-13 0 0,-120-176-143 0 0,70 89 103 0 0,-74-121 249 0 0,124 204-201 0 0,2 1-1 0 0,-1 0 0 0 0,1-1 0 0 0,0 0 0 0 0,0 0 1 0 0,1 1-1 0 0,0-1 0 0 0,0 0 0 0 0,1 0 0 0 0,0 0 0 0 0,0 0 1 0 0,1 0-1 0 0,0 0 0 0 0,1 0 0 0 0,0 1 0 0 0,0-1 1 0 0,0 0-1 0 0,1 1 0 0 0,0 0 0 0 0,1-1 0 0 0,-1 1 0 0 0,1 1 1 0 0,1-1-1 0 0,-1 1 0 0 0,1-1 0 0 0,5-4-7 0 0,10-9-9 0 0,2 0-1 0 0,0 2 1 0 0,0 0-1 0 0,2 1 0 0 0,0 1 1 0 0,20-8 9 0 0,-18 10 13 0 0,0 2 0 0 0,1 1 0 0 0,0 1 0 0 0,1 1 0 0 0,0 2 1 0 0,0 0-1 0 0,1 2 0 0 0,-1 1 0 0 0,1 2 0 0 0,0 1 0 0 0,0 0 1 0 0,0 3-1 0 0,0 0 0 0 0,5 3-13 0 0,90 14 31 0 0,64 6-727 0 0,-62-37-4358 0 0,-96 5 3051 0 0</inkml:trace>
  <inkml:trace contextRef="#ctx0" brushRef="#br0" timeOffset="-175723.649">32626 5481 13299 0 0,'35'-27'5558'0'0,"33"-13"-5204"0"0,123 30-498 0 0,-130 13 121 0 0,699-22-1628 0 0,-546 10-3945 0 0,-194 8 4553 0 0</inkml:trace>
  <inkml:trace contextRef="#ctx0" brushRef="#br0" timeOffset="-175458.92">32811 5851 13307 0 0,'-13'-2'5395'0'0,"6"-14"-3601"0"0,17 15-1812 0 0,333 1 64 0 0,-217-12-661 0 0,0-4-1 0 0,-1-6 0 0 0,25-13 616 0 0,-76 15-2358 0 0,2 3 0 0 0,0 3 0 0 0,0 4 0 0 0,26 1 2358 0 0,-60 7-1883 0 0</inkml:trace>
  <inkml:trace contextRef="#ctx0" brushRef="#br0" timeOffset="-175163.911">35469 4887 13507 0 0,'2'34'5742'0'0,"-31"21"-5572"0"0,11-25 66 0 0,-6 23-245 0 0,2 1 0 0 0,3 0 0 0 0,2 2 0 0 0,2 0 0 0 0,3 1-1 0 0,2 0 1 0 0,3 1 0 0 0,2 0 0 0 0,3 0 0 0 0,5 58 9 0 0,2 28 92 0 0,-25-113-514 0 0,6-29-8957 0 0,12-4 7342 0 0</inkml:trace>
  <inkml:trace contextRef="#ctx0" brushRef="#br0" timeOffset="-174883.922">34669 5020 9546 0 0,'27'-36'6914'0'0,"26"-10"-4314"0"0,-40 40-2584 0 0,1 0 0 0 0,0 0 0 0 0,0 2 0 0 0,0-1-1 0 0,1 2 1 0 0,0 0 0 0 0,-1 1 0 0 0,1 0 0 0 0,13 1-16 0 0,-3-2 2 0 0,304-22 229 0 0,41 15-231 0 0,-307 8-247 0 0,0-2 0 0 0,0-3 0 0 0,-1-3 0 0 0,41-12 247 0 0,-3 2-5689 0 0,-81 19 3788 0 0</inkml:trace>
  <inkml:trace contextRef="#ctx0" brushRef="#br0" timeOffset="-174619.005">35092 4218 15395 0 0,'-22'-17'5922'0'0,"14"-22"-4872"0"0,18 41-1118 0 0,68 9-275 0 0,1-4 0 0 0,0-3 0 0 0,0-4-1 0 0,1-3 1 0 0,37-8 343 0 0,309-82-3336 0 0,-235 46-792 0 0,-181 44 3618 0 0,1 0-1 0 0,-1 1 1 0 0,0 1 0 0 0,1-1 0 0 0,0 2-1 0 0,-1-1 1 0 0,1 1 0 0 0,-1 1 0 0 0,1 0 0 0 0,-1 1-1 0 0,1 0 1 0 0,1 1 510 0 0,4 10-1723 0 0</inkml:trace>
  <inkml:trace contextRef="#ctx0" brushRef="#br0" timeOffset="-173906.06">35682 6217 13339 0 0,'-1'-48'6596'0'0,"5"-26"-6771"0"0,146-201-490 0 0,-23 74 958 0 0,-127 239-73 0 0,-13 288-166 0 0,14-22 343 0 0,-60-20-121 0 0,56-275-299 0 0,-2 0 0 0 0,1-1 1 0 0,-1 1-1 0 0,0-1 0 0 0,-1 0 0 0 0,0 0 0 0 0,0-1 0 0 0,-1 0 1 0 0,0 0-1 0 0,0 0 0 0 0,-1-1 0 0 0,0 0 0 0 0,0 0 0 0 0,0-1 1 0 0,0 0-1 0 0,-1-1 0 0 0,0 0 0 0 0,0 0 0 0 0,0-1 0 0 0,-1 0 1 0 0,1 0-1 0 0,-1-1 0 0 0,1 0 0 0 0,-1-1 0 0 0,0 0 0 0 0,0-1 1 0 0,1 0-1 0 0,-1-1 0 0 0,0 1 0 0 0,0-2 0 0 0,1 0 0 0 0,-1 0 1 0 0,-1-1 22 0 0,-105-3 590 0 0,123 14-435 0 0,39 3-202 0 0,0-2 1 0 0,1-3-1 0 0,0-1 1 0 0,0-3-1 0 0,1-2 1 0 0,-1-1-1 0 0,0-3 0 0 0,20-5 47 0 0,-45 7-296 0 0,75 2-4508 0 0,-80 3 2841 0 0</inkml:trace>
  <inkml:trace contextRef="#ctx0" brushRef="#br0" timeOffset="-171004.535">16240 13057 5977 0 0,'5'36'8229'0'0,"-3"20"-7313"0"0,-1 2-947 0 0,2-15 23 0 0,-4-26 89 0 0,1 1-1 0 0,0-1 0 0 0,1 0 1 0 0,1 0-1 0 0,1 0 0 0 0,0 0 1 0 0,1 0-1 0 0,1-1 0 0 0,0 1 0 0 0,2-1 1 0 0,0 0-1 0 0,0-1 0 0 0,2 0 1 0 0,-1 0-1 0 0,2-1 0 0 0,0 0 1 0 0,1 0-1 0 0,6 4-80 0 0,-15-16-207 0 0,1 0 0 0 0,-1 0 1 0 0,1 0-1 0 0,0-1 0 0 0,-1 1 1 0 0,1-1-1 0 0,0 1 0 0 0,0-1 0 0 0,0 0 1 0 0,0 0-1 0 0,0-1 0 0 0,0 1 1 0 0,1-1-1 0 0,-1 1 0 0 0,0-1 0 0 0,0 0 1 0 0,0 0-1 0 0,0 0 0 0 0,1-1 1 0 0,-1 1-1 0 0,0-1 0 0 0,0 0 1 0 0,0 0-1 0 0,0 0 0 0 0,0 0 0 0 0,2-1 207 0 0,5-5-1176 0 0</inkml:trace>
  <inkml:trace contextRef="#ctx0" brushRef="#br0" timeOffset="-170741">16026 13082 11090 0 0,'-33'-18'5397'0'0,"-6"-3"-4040"0"0,38 21-1371 0 0,1 0-39 0 0,0 0-14 0 0,0 0 10 0 0,0 0 9 0 0,0 0 7 0 0,0 0 11 0 0,2 1 46 0 0,11 5 5 0 0,-5-2-9 0 0,-1-1 1 0 0,0 1-1 0 0,1-2 0 0 0,0 1 0 0 0,0-1 1 0 0,-1 0-1 0 0,1-1 0 0 0,0 1 0 0 0,1-2 0 0 0,-1 1 1 0 0,0-1-1 0 0,0 0 0 0 0,0-1 0 0 0,5-1-12 0 0,253-75-1905 0 0,-260 76 1381 0 0,0 0 1 0 0,1 1-1 0 0,-1 0 1 0 0,1 0-1 0 0,-1 0 1 0 0,1 1 0 0 0,-1 0-1 0 0,0 0 1 0 0,1 1-1 0 0,-1 0 1 0 0,0 0-1 0 0,0 0 1 0 0,0 1-1 0 0,4 2 524 0 0,3 4-2339 0 0</inkml:trace>
  <inkml:trace contextRef="#ctx0" brushRef="#br0" timeOffset="-169667.865">15852 12887 8298 0 0,'5'-7'4380'0'0,"16"-8"-701"0"0,150-18-4103 0 0,202-14-5660 0 0,-331 44 4896 0 0,4 1-399 0 0</inkml:trace>
  <inkml:trace contextRef="#ctx0" brushRef="#br0" timeOffset="-168707.822">16679 13714 9978 0 0,'-44'6'5863'0'0,"42"-6"-5849"0"0,0 0-1 0 0,0 0 1 0 0,0 0 0 0 0,1 0-1 0 0,-1-1 1 0 0,0 1 0 0 0,0 0 0 0 0,1-1-1 0 0,-1 1 1 0 0,0-1 0 0 0,1 0-1 0 0,-1 1 1 0 0,0-1 0 0 0,1 0-1 0 0,-1 0 1 0 0,1 0 0 0 0,-1 0 0 0 0,1 0-1 0 0,0-1 1 0 0,-1 1 0 0 0,1 0-1 0 0,0-1 1 0 0,0 1 0 0 0,0-1-1 0 0,0 1 1 0 0,0-1 0 0 0,0 1 0 0 0,0-1-1 0 0,1 0 1 0 0,-1 1 0 0 0,1-1-1 0 0,-1 0 1 0 0,1 0 0 0 0,-1 1-1 0 0,1-1 1 0 0,0-1-14 0 0,2-6-131 0 0,1 0 0 0 0,0 0-1 0 0,0 0 1 0 0,1 0 0 0 0,0 1 0 0 0,1-1-1 0 0,0 1 1 0 0,0 0 0 0 0,0 1 0 0 0,1-1-1 0 0,4-2 132 0 0,7-12-200 0 0,72-137 30 0 0,-117 220 1532 0 0,24-13-1212 0 0,3-1 0 0 0,1 1 0 0 0,3 0 0 0 0,1 0 0 0 0,7 18-150 0 0,-7-45 99 0 0,1 0 0 0 0,1 0 1 0 0,1-1-1 0 0,1 0 1 0 0,0 0-1 0 0,2-1 1 0 0,0 0-1 0 0,1-1 0 0 0,14 17-99 0 0,-33-21-2776 0 0,-53 38 2556 0 0,-20-10 687 0 0,6-4 775 0 0,114-34-680 0 0,83-31-496 0 0,-56 6-232 0 0,-24 9-30 0 0,46-8-1990 0 0,-5 28-3531 0 0,-67 3 3924 0 0</inkml:trace>
  <inkml:trace contextRef="#ctx0" brushRef="#br0" timeOffset="-154790.497">19341 14158 9898 0 0,'18'-12'5054'0'0,"14"11"-5423"0"0,-23 1 693 0 0,94 1-791 0 0,0-5 0 0 0,-1-5 0 0 0,88-19 467 0 0,40-15-2484 0 0,-52 26-1901 0 0,-135 16 2861 0 0</inkml:trace>
  <inkml:trace contextRef="#ctx0" brushRef="#br0" timeOffset="-149503.869">22303 12186 11090 0 0,'15'49'4804'0'0,"-15"35"-4455"0"0,-2-34-124 0 0,6 38-118 0 0,-1-51-33 0 0,-1 0 0 0 0,-1 0 0 0 0,-2-1 0 0 0,-2 1 0 0 0,-2 0 0 0 0,-1-1 1 0 0,-1 0-1 0 0,-4 5-74 0 0,8-35 26 0 0,0 0 0 0 0,0-1 0 0 0,-1 1 0 0 0,0-1 1 0 0,0 0-1 0 0,0 0 0 0 0,0-1 0 0 0,-1 1 1 0 0,1-1-1 0 0,-1 0 0 0 0,-1 0 0 0 0,1 0 0 0 0,0-1 1 0 0,-1 0-1 0 0,0 0 0 0 0,1 0 0 0 0,-1-1 0 0 0,0 0 1 0 0,-1 0-1 0 0,1 0 0 0 0,0-1 0 0 0,0 0 0 0 0,-1 0 1 0 0,1 0-1 0 0,-1-1-26 0 0,-10 1 36 0 0,-1-1 0 0 0,0 0 1 0 0,1-1-1 0 0,-1-1 0 0 0,1-1 1 0 0,-1 0-1 0 0,1-1 0 0 0,-11-5-36 0 0,-19-12-23 0 0,0-2-1 0 0,2-2 1 0 0,1-2-1 0 0,1-2 1 0 0,-36-32 23 0 0,61 47-12 0 0,7 8 9 0 0,0-1 0 0 0,0 0 0 0 0,1 0-1 0 0,0-1 1 0 0,1-1 0 0 0,0 0 0 0 0,0 0 0 0 0,0 0 0 0 0,2-1 0 0 0,-1 0-1 0 0,1-1 1 0 0,0 0 0 0 0,1 0 0 0 0,1 0 0 0 0,0-1 0 0 0,0 0 0 0 0,1 0-1 0 0,0 0 1 0 0,1 0 0 0 0,0-3 3 0 0,5 3-15 0 0,0-1 0 0 0,1 1 0 0 0,0 0 0 0 0,1 1 0 0 0,0-1 0 0 0,1 0 0 0 0,0 1 0 0 0,1 0 0 0 0,0 0 0 0 0,1 1 0 0 0,0 0 1 0 0,1 0-1 0 0,0 1 0 0 0,0-1 0 0 0,1 2 0 0 0,0-1 0 0 0,1 1 0 0 0,-1 1 0 0 0,2 0 0 0 0,-1 0 0 0 0,1 1 0 0 0,3-1 15 0 0,5-7-15 0 0,8-5 10 0 0,-1 2 0 0 0,2 1 0 0 0,0 1 0 0 0,1 2-1 0 0,0 1 1 0 0,1 1 0 0 0,1 1 0 0 0,-1 2 0 0 0,2 1 0 0 0,-1 1 0 0 0,0 2 0 0 0,1 1-1 0 0,16 1 6 0 0,325 7 78 0 0,-174-45-4744 0 0,-108 16 1599 0 0,-54 16 1446 0 0</inkml:trace>
  <inkml:trace contextRef="#ctx0" brushRef="#br0" timeOffset="-149131.019">23863 11482 10290 0 0,'-51'58'4998'0'0,"10"-13"-4752"0"0,-41 67-135 0 0,6 3 0 0 0,5 4 0 0 0,-16 43-111 0 0,-78 132-101 0 0,-179 204 748 0 0,299-440-772 0 0,2 2 0 0 0,2 1 0 0 0,3 3 0 0 0,4 0 0 0 0,2 3 0 0 0,-3 14 125 0 0,32-74-433 0 0,0 0-1 0 0,1 0 1 0 0,0 1-1 0 0,0-1 1 0 0,0 0-1 0 0,1 1 1 0 0,1-1-1 0 0,-1 1 1 0 0,1-1-1 0 0,0 1 1 0 0,1-1-1 0 0,-1 1 0 0 0,3 6 434 0 0,6 0-2217 0 0</inkml:trace>
  <inkml:trace contextRef="#ctx0" brushRef="#br0" timeOffset="-148477.092">24443 12615 6625 0 0,'-11'80'5914'0'0,"-32"34"-3825"0"0,11-36-1794 0 0,-28 113 617 0 0,-24 144-912 0 0,82-323 559 0 0,10-42-476 0 0,3-32-98 0 0,-3 0 1 0 0,-3 0-1 0 0,-3-1 0 0 0,-2 1 1 0 0,-7-43 14 0 0,-38-215-65 0 0,38 235 475 0 0,7 85-334 0 0,0 0-9 0 0,0 0-6 0 0,3 8-10 0 0,6 26-5 0 0,-7-19-31 0 0,1 1-1 0 0,1-1 1 0 0,1 0-1 0 0,0 0 1 0 0,1 0-1 0 0,1 0 1 0 0,0-1-1 0 0,1 0 1 0 0,0-1-1 0 0,1 0 1 0 0,0 0-1 0 0,2-1 1 0 0,-1 0-1 0 0,6 3-14 0 0,-4-11 12 0 0,0 0 0 0 0,0-1-1 0 0,0-1 1 0 0,0 0 0 0 0,1-1 0 0 0,-1-1 0 0 0,1 1-1 0 0,-1-2 1 0 0,0 0 0 0 0,1 0 0 0 0,-1-1-1 0 0,0-1 1 0 0,0 0 0 0 0,0-1 0 0 0,0 0 0 0 0,0-1-1 0 0,-1 0 1 0 0,0 0 0 0 0,0-1 0 0 0,-1-1 0 0 0,9-7-12 0 0,-10 10-1 0 0,60-36-29 0 0,-2-3 0 0 0,-3-3 0 0 0,-1-2 0 0 0,-2-3 0 0 0,24-29 30 0 0,-83 76 15 0 0,0 1 0 0 0,0-1 0 0 0,1 1 0 0 0,-1-1 0 0 0,1 1-1 0 0,0 0 1 0 0,0 0 0 0 0,0 0 0 0 0,1 0 0 0 0,-1 1 0 0 0,0-1 0 0 0,1 1-1 0 0,0 0 1 0 0,0 0 0 0 0,0 0 0 0 0,0 1 0 0 0,0-1 0 0 0,0 1-1 0 0,0 0 1 0 0,0 0 0 0 0,0 0 0 0 0,1 1 0 0 0,-1 0 0 0 0,0-1 0 0 0,0 2-1 0 0,1-1 1 0 0,-1 0 0 0 0,0 1 0 0 0,0 0 0 0 0,0 0 0 0 0,1 0-1 0 0,-1 0 1 0 0,0 1 0 0 0,0-1 0 0 0,-1 1 0 0 0,1 0 0 0 0,0 0-1 0 0,1 2-14 0 0,6 15 78 0 0,-1 2-1 0 0,-1-1 1 0 0,0 1-1 0 0,-2 1 0 0 0,0-1 1 0 0,-1 1-1 0 0,-2 1 1 0 0,0 1-78 0 0,-1-10 26 0 0,108 514 233 0 0,-107-500-400 0 0,4 20-503 0 0,2-20-2810 0 0,-10-29 1594 0 0,0-1 542 0 0</inkml:trace>
  <inkml:trace contextRef="#ctx0" brushRef="#br0" timeOffset="-147965.039">23650 13105 11907 0 0,'-84'191'6231'0'0,"56"-135"-6168"0"0,2 1 0 0 0,3 2-1 0 0,3 0 1 0 0,-7 36-63 0 0,24-78 25 0 0,2 66 140 0 0,1-83-148 0 0,2-3 24 0 0,13-5-30 0 0,-8 6-5 0 0,0-1 0 0 0,0-1 0 0 0,0 1 1 0 0,-1-1-1 0 0,0 0 0 0 0,0 0 0 0 0,0-1 0 0 0,0 0 0 0 0,0 0 1 0 0,-1-1-1 0 0,0 1 0 0 0,0-1 0 0 0,-1 0 0 0 0,0 0 0 0 0,0-1 1 0 0,0 0-7 0 0,19-49-152 0 0,-3-1 1 0 0,-3-1-1 0 0,-2 0 1 0 0,-3-1-1 0 0,-2-1 1 0 0,-1-26 151 0 0,4-9-209 0 0,-3 28 78 0 0,11-81 139 0 0,6 1-1 0 0,40-119-7 0 0,-64 255 25 0 0,1 0 0 0 0,0 1 0 0 0,0-1 0 0 0,1 1 0 0 0,0 0-1 0 0,1 1 1 0 0,0-1 0 0 0,1 1 0 0 0,0 0 0 0 0,0 1 0 0 0,1 0 0 0 0,0 0 0 0 0,0 0 0 0 0,1 1-1 0 0,0 1 1 0 0,0-1 0 0 0,0 1 0 0 0,1 1 0 0 0,0 0 0 0 0,0 0 0 0 0,5-1-25 0 0,391-102 367 0 0,209-2-834 0 0,-419 94-4039 0 0,-162 14 3183 0 0</inkml:trace>
  <inkml:trace contextRef="#ctx0" brushRef="#br0" timeOffset="-147060.083">22486 12538 5793 0 0,'-1'-3'4497'0'0,"-16"11"-2715"0"0,-38 90-1643 0 0,47-68-122 0 0,1 0 1 0 0,2 0 0 0 0,1 1 0 0 0,1 0 0 0 0,2 0-1 0 0,1 9-17 0 0,-18 34-2171 0 0,14-73 806 0 0,2-1 226 0 0</inkml:trace>
  <inkml:trace contextRef="#ctx0" brushRef="#br0" timeOffset="-146842.907">22175 12652 8290 0 0,'62'-72'5273'0'0,"-41"61"-5234"0"0,0 1 1 0 0,0 0 0 0 0,1 2 0 0 0,0 1-1 0 0,0 1 1 0 0,1 1 0 0 0,0 0 0 0 0,0 2-1 0 0,3 1-39 0 0,191-23-2056 0 0,-123 5-3161 0 0,-80 20 3907 0 0</inkml:trace>
  <inkml:trace contextRef="#ctx0" brushRef="#br0" timeOffset="-146658.936">22747 12998 9762 0 0,'-23'30'4289'0'0,"1"4"-2865"0"0,0-13-1064 0 0,0 6 152 0 0,-3-2-343 0 0,2 4-153 0 0,6-2-169 0 0,4-2-463 0 0,-1-3-296 0 0,4 0-440 0 0,3-4-729 0 0,9-3 1433 0 0,6 2-1048 0 0,2-5-385 0 0</inkml:trace>
  <inkml:trace contextRef="#ctx0" brushRef="#br0" timeOffset="-145910.944">22680 12922 4313 0 0,'-8'-73'6577'0'0,"0"77"-5083"0"0,-31 298-510 0 0,27-130 83 0 0,11-171-1068 0 0,1 0 0 0 0,-1 0 0 0 0,1 0 1 0 0,-1-1-1 0 0,0 1 0 0 0,1 0 0 0 0,-1-1 0 0 0,0 1 0 0 0,1-1 0 0 0,-1 1 1 0 0,0-1-1 0 0,0 1 0 0 0,1-1 0 0 0,-1 1 0 0 0,0-1 0 0 0,0 0 0 0 0,0 1 0 0 0,0-1 1 0 0,1 0-1 0 0,-1 0 0 0 0,0 1 0 0 0,0-1 0 0 0,0 0 0 0 0,0 0 0 0 0,0 0 1 0 0,0 0-1 0 0,0 0 0 0 0,0-1 0 0 0,0 1 0 0 0,1 0 0 0 0,-1 0 0 0 0,0 0 1 0 0,0-1-1 0 0,0 1 0 0 0,0-1 0 0 0,1 1 0 0 0,-1 0 0 0 0,0-1 0 0 0,0 0 0 0 0,1 1 1 0 0,-1-1-1 0 0,0 1 1 0 0,-24-6 29 0 0,21 7 16 0 0,0 0 0 0 0,0 0 0 0 0,0 1 0 0 0,0-1 0 0 0,0 1 0 0 0,0 0 0 0 0,1 0 0 0 0,-1 1 1 0 0,1-1-1 0 0,-1 1 0 0 0,1-1 0 0 0,0 1 0 0 0,0 0 0 0 0,0 0 0 0 0,0 1 0 0 0,1-1 0 0 0,-1 1 0 0 0,1-1 0 0 0,0 1 0 0 0,0 0 0 0 0,0 0 0 0 0,0 0 0 0 0,1 0 0 0 0,-1 1-45 0 0,3-4 12 0 0,0 1 1 0 0,0 0 0 0 0,0-1 0 0 0,0 1-1 0 0,0-1 1 0 0,0 1 0 0 0,0-1 0 0 0,0 0-1 0 0,1 1 1 0 0,-1-1 0 0 0,1 0 0 0 0,-1 0-1 0 0,1 0 1 0 0,-1 0 0 0 0,1 0 0 0 0,-1 0-1 0 0,1 0 1 0 0,0-1 0 0 0,0 1 0 0 0,-1-1-1 0 0,1 1 1 0 0,0-1 0 0 0,0 0 0 0 0,0 1-1 0 0,-1-1 1 0 0,1 0 0 0 0,0 0 0 0 0,0 0-1 0 0,0-1 1 0 0,0 1 0 0 0,-1 0 0 0 0,1-1-1 0 0,0 1 1 0 0,1-1-13 0 0,89-26-796 0 0,-90 26 575 0 0,0 0 0 0 0,0 0 1 0 0,0 0-1 0 0,0 0 0 0 0,0 0 1 0 0,0 1-1 0 0,0-1 0 0 0,0 1 0 0 0,1-1 1 0 0,-1 1-1 0 0,0 0 0 0 0,0-1 1 0 0,0 1-1 0 0,0 0 0 0 0,1 1 0 0 0,-1-1 1 0 0,0 0-1 0 0,0 1 0 0 0,0-1 1 0 0,0 1-1 0 0,0-1 0 0 0,0 1 0 0 0,0 0 1 0 0,0 0-1 0 0,0 0 0 0 0,0 0 1 0 0,0 0-1 0 0,0 1 0 0 0,-1-1 0 0 0,1 1 1 0 0,0-1-1 0 0,-1 1 0 0 0,0-1 1 0 0,1 2 220 0 0,7 9-1849 0 0</inkml:trace>
  <inkml:trace contextRef="#ctx0" brushRef="#br0" timeOffset="-145617.568">22454 13149 9538 0 0,'-23'-9'5024'0'0,"25"-13"-3876"0"0,35-30-2596 0 0,-29 42 1824 0 0,25-33-719 0 0,-13 15 199 0 0,1 1 0 0 0,2 0-1 0 0,0 2 1 0 0,2 0 0 0 0,24-18 144 0 0,-46 41-346 0 0,10-5 679 0 0,-5 19-4307 0 0,6 38 3005 0 0</inkml:trace>
  <inkml:trace contextRef="#ctx0" brushRef="#br0" timeOffset="-145074.565">21109 14076 7514 0 0,'-113'-7'5047'0'0,"-55"22"-3641"0"0,264-11-2220 0 0,1066 18 2764 0 0,-240-26-1498 0 0,-53-16-244 0 0,241 2 494 0 0,-120 5-4596 0 0,-788 2 1724 0 0,-108 0 387 0 0</inkml:trace>
  <inkml:trace contextRef="#ctx0" brushRef="#br0" timeOffset="-140689.684">29582 11587 9434 0 0,'19'29'3980'0'0,"-2"44"-2983"0"0,25 216-734 0 0,-34-238-217 0 0,-3 0-1 0 0,-1 1 1 0 0,-4-1 0 0 0,-1 1 0 0 0,-3-1 0 0 0,-3 10-46 0 0,7-58 12 0 0,-1 1 1 0 0,1 0-1 0 0,-1 0 1 0 0,0 0-1 0 0,0 0 1 0 0,-1-1 0 0 0,1 1-1 0 0,-1 0 1 0 0,0-1-1 0 0,0 0 1 0 0,0 1-1 0 0,0-1 1 0 0,0 0 0 0 0,-1 0-1 0 0,0 0 1 0 0,1 0-1 0 0,-1-1 1 0 0,0 1-1 0 0,-1-1 1 0 0,1 1 0 0 0,0-1-1 0 0,-1 0 1 0 0,1 0-1 0 0,-1-1 1 0 0,1 1-1 0 0,-1-1 1 0 0,0 0 0 0 0,0 0-1 0 0,1 0 1 0 0,-1 0-1 0 0,0-1 1 0 0,0 1-1 0 0,0-1 1 0 0,0 0 0 0 0,0 0-1 0 0,0-1 1 0 0,0 1-1 0 0,0-1 1 0 0,1 0-1 0 0,-1 0 1 0 0,0 0 0 0 0,0-1-1 0 0,1 1 1 0 0,-1-1-1 0 0,1 0 1 0 0,-1 0-1 0 0,1 0 1 0 0,0 0 0 0 0,0 0-1 0 0,0-1 1 0 0,0 0-1 0 0,0 1 1 0 0,0-1-1 0 0,0-1-12 0 0,-36-46-126 0 0,2-3-1 0 0,2-1 0 0 0,3-1 1 0 0,2-2-1 0 0,-20-55 127 0 0,27 62 31 0 0,17 38-23 0 0,-1 2 14 0 0,1 0 0 0 0,0-1 0 0 0,1 0 0 0 0,0 0 0 0 0,1 0 0 0 0,0-1 0 0 0,0 1 0 0 0,1-1 0 0 0,1 0 0 0 0,0 0 0 0 0,1 0 0 0 0,0 0 0 0 0,1 0 0 0 0,0 0 0 0 0,1 0 0 0 0,0-1 0 0 0,1 1 0 0 0,1 1 0 0 0,-1-1 0 0 0,5-10-22 0 0,10-1 11 0 0,1 1 0 0 0,0 1 0 0 0,1 1 1 0 0,2 1-1 0 0,0 0 0 0 0,1 2 0 0 0,0 0 1 0 0,1 2-1 0 0,1 0 0 0 0,1 2 1 0 0,0 1-1 0 0,1 0 0 0 0,0 2 0 0 0,0 1 1 0 0,1 2-1 0 0,0 0 0 0 0,1 2 0 0 0,17-2-11 0 0,208-7-316 0 0,-144-13-6006 0 0,-86 22 4591 0 0</inkml:trace>
  <inkml:trace contextRef="#ctx0" brushRef="#br0" timeOffset="-140427.638">30268 12211 9786 0 0,'1'82'4730'0'0,"-11"38"-2891"0"0,-26 164-45 0 0,35-281-1848 0 0,1 0 0 0 0,0 0 0 0 0,0 0 0 0 0,0 1 0 0 0,0-1 0 0 0,0 0 0 0 0,0 0 0 0 0,1 0 0 0 0,0 0 0 0 0,0 0 0 0 0,0 0 0 0 0,0 0 0 0 0,0 0 0 0 0,0 0 0 0 0,1 0 0 0 0,-1-1 0 0 0,1 1 0 0 0,0 0 0 0 0,0-1-1 0 0,0 1 1 0 0,0-1 0 0 0,0 0 0 0 0,1 0 0 0 0,-1 0 0 0 0,1 0 0 0 0,-1 0 0 0 0,1 0 0 0 0,0-1 0 0 0,-1 1 0 0 0,1-1 0 0 0,0 0 0 0 0,0 0 0 0 0,0 0 0 0 0,0 0 0 0 0,0 0 0 0 0,1-1 0 0 0,-1 0 0 0 0,0 1 0 0 0,0-1 0 0 0,0 0 0 0 0,0 0 0 0 0,0-1 0 0 0,1 1 0 0 0,-1-1 0 0 0,0 1-1 0 0,0-1 1 0 0,0 0 0 0 0,0 0 0 0 0,0-1 0 0 0,0 1 0 0 0,-1 0 0 0 0,3-2 54 0 0,24-54-5031 0 0,-28 42 3565 0 0</inkml:trace>
  <inkml:trace contextRef="#ctx0" brushRef="#br0" timeOffset="-140162.858">29988 12070 10570 0 0,'0'0'128'0'0,"1"0"-1"0"0,-1 0 0 0 0,0-1 1 0 0,0 1-1 0 0,1 0 0 0 0,-1 0 1 0 0,0-1-1 0 0,0 1 1 0 0,1 0-1 0 0,-1-1 0 0 0,0 1 1 0 0,0 0-1 0 0,0-1 0 0 0,0 1 1 0 0,0 0-1 0 0,1-1 0 0 0,-1 1 1 0 0,0-1-1 0 0,0 1 1 0 0,0 0-1 0 0,0-1 0 0 0,0 1 1 0 0,0 0-1 0 0,0-1 0 0 0,0 1 1 0 0,0-1-1 0 0,-1 1 0 0 0,1 0 1 0 0,0-1-1 0 0,0 1 0 0 0,0 0 1 0 0,0-1-1 0 0,0 1 1 0 0,-1 0-1 0 0,1-1 0 0 0,0 1 1 0 0,0 0-1 0 0,0-1 0 0 0,-1 1 1 0 0,1 0-1 0 0,0 0 0 0 0,-1-1 1 0 0,1 1-1 0 0,0 0 1 0 0,0 0-1 0 0,-1-1-127 0 0,43 8-591 0 0,-36-6 1000 0 0,361 48-437 0 0,-120-44-6082 0 0,-225-6 4547 0 0</inkml:trace>
  <inkml:trace contextRef="#ctx0" brushRef="#br0" timeOffset="-139914.966">30702 12673 9746 0 0,'-32'119'7063'0'0,"8"-46"-6194"0"0,17-52-943 0 0,1 0-1 0 0,0 1 1 0 0,2-1 0 0 0,1 1-1 0 0,0 0 1 0 0,2 0-1 0 0,0 0 1 0 0,2 0-1 0 0,0 0 1 0 0,1 0-1 0 0,2 0 1 0 0,0-1-1 0 0,3 7 75 0 0,-5-24-270 0 0,1 0 0 0 0,0 0 0 0 0,0 0 0 0 0,0-1 0 0 0,0 1 0 0 0,1-1 0 0 0,-1 1 0 0 0,1-1 0 0 0,0 0 0 0 0,0-1 0 0 0,0 1 0 0 0,0-1-1 0 0,0 0 1 0 0,1 0 0 0 0,-1 0 0 0 0,1 0 0 0 0,-1-1 0 0 0,1 0 0 0 0,0 0 0 0 0,4 1 270 0 0,10 0-1635 0 0</inkml:trace>
  <inkml:trace contextRef="#ctx0" brushRef="#br0" timeOffset="-139435.99">31179 12144 6721 0 0,'-4'-35'2313'0'0,"3"28"-2278"0"0,-1 0 0 0 0,1-1 0 0 0,1 1 0 0 0,0-1 0 0 0,0 1 0 0 0,0-1 0 0 0,1 1 0 0 0,0-1 0 0 0,0 1 0 0 0,1 0 0 0 0,0-1 0 0 0,0 1 0 0 0,3-4-35 0 0,1 0-7 0 0,1 0 1 0 0,1 0-1 0 0,0 0 1 0 0,0 1-1 0 0,1 1 1 0 0,1-1-1 0 0,-1 1 1 0 0,2 1 0 0 0,-1 0-1 0 0,1 0 1 0 0,0 1-1 0 0,11-5 7 0 0,-18 10 61 0 0,0-1 0 0 0,0 1 0 0 0,0 0 0 0 0,1 1 0 0 0,-1-1 0 0 0,0 1 0 0 0,1 0 0 0 0,-1 0-1 0 0,1 0 1 0 0,-1 1 0 0 0,1-1 0 0 0,0 1 0 0 0,-1 0 0 0 0,1 1 0 0 0,-1-1 0 0 0,1 1 0 0 0,-1 0 0 0 0,1 0 0 0 0,-1 0 0 0 0,1 0-1 0 0,-1 1 1 0 0,0 0 0 0 0,0 0 0 0 0,0 0 0 0 0,0 1 0 0 0,0-1 0 0 0,0 1 0 0 0,-1 0 0 0 0,1 0 0 0 0,-1 0 0 0 0,0 0 0 0 0,1 1-1 0 0,-2-1 1 0 0,1 1 0 0 0,0 0 0 0 0,-1 0 0 0 0,1 2-61 0 0,60 159 1725 0 0,-56-137-1570 0 0,1-1-1 0 0,1-1 1 0 0,2 1 0 0 0,0-2-1 0 0,2 0 1 0 0,8 11-155 0 0,-19-33 27 0 0,1 0 0 0 0,-1 0 0 0 0,1 0 1 0 0,0-1-1 0 0,0 1 0 0 0,0-1 0 0 0,0 0 0 0 0,0 0 1 0 0,0 0-1 0 0,0-1 0 0 0,1 1 0 0 0,-1-1 1 0 0,1 1-1 0 0,0-1 0 0 0,-1 0 0 0 0,1-1 0 0 0,0 1 1 0 0,-1 0-1 0 0,1-1 0 0 0,0 0 0 0 0,0 0 0 0 0,-1 0 1 0 0,1-1-1 0 0,0 1 0 0 0,0-1 0 0 0,-1 0 1 0 0,1 0-1 0 0,0 0 0 0 0,-1 0 0 0 0,1-1 0 0 0,0 0-27 0 0,103-61 360 0 0,-84 45-417 0 0,-1-2 1 0 0,-2 0-1 0 0,0-1 0 0 0,-1-1 1 0 0,-1-1-1 0 0,-1 0 1 0 0,-1-2-1 0 0,-1 0 1 0 0,-2 0-1 0 0,0-1 0 0 0,-2-1 1 0 0,6-18 56 0 0,8-72-811 0 0,-21 76-479 0 0,-3 39 805 0 0,2 10-4495 0 0,10 33 3321 0 0</inkml:trace>
  <inkml:trace contextRef="#ctx0" brushRef="#br0" timeOffset="-138953.818">33015 11550 8914 0 0,'-63'111'5247'0'0,"-40"171"-4193"0"0,88-228-1000 0 0,3 1-1 0 0,2 0 0 0 0,2 0 1 0 0,0 48-54 0 0,26 49 218 0 0,-15-147-190 0 0,0-1 0 0 0,1 0 0 0 0,-1 0 0 0 0,1-1 0 0 0,0 1 0 0 0,0-1 0 0 0,0 0 0 0 0,0 0 0 0 0,0 0 0 0 0,1 0 0 0 0,-1-1 0 0 0,1 0 0 0 0,0 0 0 0 0,0 0 0 0 0,0 0 0 0 0,0-1 0 0 0,0 0 0 0 0,0 0 0 0 0,0 0 0 0 0,0-1 0 0 0,0 1 0 0 0,0-1 0 0 0,0-1 0 0 0,1 1 0 0 0,-1-1 0 0 0,0 1 0 0 0,0-2 0 0 0,0 1 0 0 0,0 0 0 0 0,0-1 0 0 0,0 0 0 0 0,-1 0 0 0 0,1-1 0 0 0,-1 1 0 0 0,1-1 0 0 0,1-1-28 0 0,5 0 23 0 0,135-69 183 0 0,8 26-157 0 0,2 49-1020 0 0,-151-2 556 0 0,-7 0-5555 0 0,0 0 4387 0 0</inkml:trace>
  <inkml:trace contextRef="#ctx0" brushRef="#br0" timeOffset="-138704.03">32591 11913 11330 0 0,'21'-22'5536'0'0,"46"10"-5130"0"0,597 19-464 0 0,-659-7-26 0 0,62-8-659 0 0,-27-8-2944 0 0,-39-13-859 0 0,-7 16 2313 0 0</inkml:trace>
  <inkml:trace contextRef="#ctx0" brushRef="#br0" timeOffset="-138550.794">32888 11411 10602 0 0,'-2'-1'965'0'0,"-26"-11"4180"0"0,41 5-4305 0 0,389 9-2041 0 0,-3-51-4914 0 0,-344 39 4761 0 0</inkml:trace>
  <inkml:trace contextRef="#ctx0" brushRef="#br0" timeOffset="-138363.805">34356 11200 11594 0 0,'-62'82'5617'0'0,"-60"123"-4141"0"0,116-190-1426 0 0,-139 352 526 0 0,134-331-579 0 0,2 1 0 0 0,1 1 0 0 0,2-1 1 0 0,2 1-1 0 0,1 0 0 0 0,2 0 0 0 0,2 0 0 0 0,1 0 0 0 0,4 16 3 0 0,53 162-971 0 0,-54-206 547 0 0,-1-1 0 0 0,1 1 0 0 0,1-1 0 0 0,0 0 0 0 0,0 0 0 0 0,1 0 0 0 0,0-1 0 0 0,0 0 0 0 0,1 0 0 0 0,0-1 0 0 0,0 0 0 0 0,1-1 0 0 0,0 0 1 0 0,0 0-1 0 0,0 0 0 0 0,1-2 0 0 0,0 1 0 0 0,0-1 0 0 0,4 1 424 0 0,20 3-1504 0 0,0-2-340 0 0</inkml:trace>
  <inkml:trace contextRef="#ctx0" brushRef="#br0" timeOffset="-138112.946">34993 11765 9642 0 0,'-48'60'6037'0'0,"-3"-3"-3402"0"0,-58 73-1315 0 0,94-107-1344 0 0,0 1 0 0 0,2 0 0 0 0,1 1 0 0 0,0 0 0 0 0,2 1 1 0 0,2 0-1 0 0,0 1 0 0 0,1 0 0 0 0,2 0 0 0 0,1 0 1 0 0,0 0-1 0 0,3 1 0 0 0,0 0 0 0 0,2 14 24 0 0,0-42-52 0 0,-1 0 0 0 0,0 0 0 0 0,1-1 0 0 0,-1 1 0 0 0,0 0 0 0 0,1 0 0 0 0,-1-1 0 0 0,0 1 0 0 0,1 0-1 0 0,-1 0 1 0 0,1 0 0 0 0,-1 0 0 0 0,0-1 0 0 0,1 1 0 0 0,-1 0 0 0 0,1 0 0 0 0,-1 0 0 0 0,1 0 0 0 0,-1 0 0 0 0,0 0 0 0 0,1 0 0 0 0,-1 0 0 0 0,1 0 0 0 0,-1 0 0 0 0,0 1-1 0 0,1-1 1 0 0,-1 0 0 0 0,1 0 0 0 0,-1 0 0 0 0,0 0 0 0 0,1 1 0 0 0,-1-1 0 0 0,0 0 0 0 0,1 0 0 0 0,-1 1 0 0 0,0-1 0 0 0,1 0 0 0 0,-1 0 0 0 0,0 1 0 0 0,1-1-1 0 0,-1 0 1 0 0,0 1 0 0 0,0-1 0 0 0,0 1 0 0 0,1-1 0 0 0,-1 0 0 0 0,0 1 0 0 0,0-1 0 0 0,0 1 0 0 0,0-1 0 0 0,0 0 0 0 0,0 1 0 0 0,0-1 0 0 0,0 1 0 0 0,0-1-1 0 0,0 1 1 0 0,0-1 0 0 0,0 0 0 0 0,0 1 0 0 0,0-1 0 0 0,0 1 0 0 0,0-1 52 0 0,17-33-2881 0 0,-15 29 3192 0 0,14-75-3028 0 0,-11 34 470 0 0</inkml:trace>
  <inkml:trace contextRef="#ctx0" brushRef="#br0" timeOffset="-137866.821">34515 11502 11082 0 0,'-11'-14'6658'0'0,"25"0"-5013"0"0,32-1-1811 0 0,506-88 76 0 0,-492 90-108 0 0,53-10-609 0 0,-37 23-2514 0 0,-48 20-284 0 0,-26-9 2065 0 0</inkml:trace>
  <inkml:trace contextRef="#ctx0" brushRef="#br0" timeOffset="-137618.362">35261 12203 10570 0 0,'-20'96'5928'0'0,"-9"-2"-3655"0"0,-17 81-1365 0 0,45-131-2588 0 0,9-18-3679 0 0,-7-25 4097 0 0,-1-1-533 0 0,0 0-386 0 0</inkml:trace>
  <inkml:trace contextRef="#ctx0" brushRef="#br0" timeOffset="-137617.362">35915 11446 9914 0 0,'-12'40'4196'0'0,"-38"145"-302"0"0,-14 323-3214 0 0,59-450-659 0 0,-2 0 1 0 0,-2-1-1 0 0,-3 0 0 0 0,-6 9-21 0 0,5-38-174 0 0,0-1-1 0 0,-2-1 0 0 0,-2 0 0 0 0,0-1 1 0 0,-1 0-1 0 0,-2-2 0 0 0,0 0 1 0 0,-2-2-1 0 0,0 0 0 0 0,-1-1 0 0 0,-1-2 1 0 0,-1 0-1 0 0,-2-1 175 0 0,-61 53-3112 0 0,57-44 952 0 0</inkml:trace>
  <inkml:trace contextRef="#ctx0" brushRef="#br0" timeOffset="-100618.356">5342 8582 352 0 0,'-38'-14'1136'0'0,"23"58"-1076"0"0,-47 41 58 0 0,25-76 1458 0 0,37-9-1508 0 0,0 0-12 0 0,-45-30 2077 0 0,-1 13-1020 0 0,46 17-1104 0 0,0 0 21 0 0,7 4 10 0 0,-4-3-35 0 0,-1 0 0 0 0,0 0 0 0 0,1 0 0 0 0,-1 0 0 0 0,1 0 0 0 0,-1 0 0 0 0,1-1 0 0 0,-1 1 0 0 0,1-1 0 0 0,-1 0 0 0 0,1 0 0 0 0,0 0 0 0 0,-1 0 0 0 0,1 0 0 0 0,-1 0 0 0 0,1-1 0 0 0,0 1 0 0 0,-1-1 0 0 0,0 0 0 0 0,1 0 0 0 0,-1 0 0 0 0,1 0 0 0 0,-1 0 0 0 0,0 0 0 0 0,0-1 0 0 0,1 1 0 0 0,-1-1 0 0 0,0 1 0 0 0,0-1 0 0 0,1-1-5 0 0,13-10-41 0 0,1 0-1 0 0,-2-1 0 0 0,0-1 0 0 0,0-1 0 0 0,-2 0 0 0 0,0 0 1 0 0,0-1-1 0 0,-2-1 0 0 0,0 0 0 0 0,-1-1 0 0 0,-1 0 0 0 0,-1 0 1 0 0,-1-1-1 0 0,0 0 0 0 0,-2 0 0 0 0,1-6 42 0 0,-5 23 23 0 0,-1 1-1 0 0,1-1 1 0 0,-1 0-1 0 0,0 0 1 0 0,0 0-1 0 0,0 0 1 0 0,0 0-1 0 0,0 0 1 0 0,-1 1-1 0 0,0-1 1 0 0,1 0-1 0 0,-1 0 1 0 0,0 0-1 0 0,0 1 1 0 0,0-1-1 0 0,-1 1 1 0 0,1-1 0 0 0,-1 1-1 0 0,1-1 1 0 0,-1 1-1 0 0,0 0 1 0 0,0-1-1 0 0,0 1 1 0 0,0 0-1 0 0,0 1 1 0 0,0-1-1 0 0,-1 0 1 0 0,1 0-1 0 0,-1 1 1 0 0,1 0-1 0 0,-1-1 1 0 0,1 1 0 0 0,-1 0-1 0 0,0 0 1 0 0,0 1-1 0 0,1-1 1 0 0,-1 0-1 0 0,0 1 1 0 0,0 0-1 0 0,0 0 1 0 0,0 0-1 0 0,0 0 1 0 0,0 0-1 0 0,1 0 1 0 0,-1 1-1 0 0,0-1 1 0 0,0 1-1 0 0,0 0 1 0 0,1 0 0 0 0,-1 0-1 0 0,0 0 1 0 0,1 0-1 0 0,-1 1 1 0 0,1-1-1 0 0,-1 1 1 0 0,1 0-1 0 0,-1 0-22 0 0,-12 8 38 0 0,1 0 0 0 0,0 1-1 0 0,1 1 1 0 0,0 0 0 0 0,1 1 0 0 0,0 0-1 0 0,1 1 1 0 0,0 0 0 0 0,1 1-1 0 0,1 0 1 0 0,1 0 0 0 0,0 1 0 0 0,1 0-1 0 0,0 1 1 0 0,1-1 0 0 0,1 1 0 0 0,1 1-1 0 0,1-1 1 0 0,0 0 0 0 0,1 1-1 0 0,0 9-37 0 0,2-23 5 0 0,0-1-1 0 0,0 0 1 0 0,0 1-1 0 0,1-1 1 0 0,-1 0-1 0 0,1 1 1 0 0,0-1-1 0 0,0 0 0 0 0,0 0 1 0 0,0 0-1 0 0,0 0 1 0 0,1 0-1 0 0,0 0 1 0 0,-1 0-1 0 0,1 0 1 0 0,0-1-1 0 0,0 1 0 0 0,1-1 1 0 0,-1 1-1 0 0,0-1 1 0 0,1 0-1 0 0,-1 0 1 0 0,1 0-1 0 0,0 0 1 0 0,0 0-1 0 0,0-1 0 0 0,0 1 1 0 0,0-1-1 0 0,0 0 1 0 0,0 0-1 0 0,0 0 1 0 0,0 0-1 0 0,1 0 1 0 0,-1-1-1 0 0,0 1 0 0 0,1-1 1 0 0,-1 0-1 0 0,0 0 1 0 0,1-1-1 0 0,-1 1 1 0 0,0-1-1 0 0,1 1 1 0 0,-1-1-1 0 0,0 0 0 0 0,2-1-4 0 0,6-2-22 0 0,0-1 1 0 0,-1-1-1 0 0,0 1 0 0 0,0-2 0 0 0,-1 1 0 0 0,0-1 0 0 0,0-1 0 0 0,0 0 0 0 0,-1 0 0 0 0,0 0 0 0 0,-1-1 0 0 0,0 0 0 0 0,0-1 0 0 0,-1 0 0 0 0,0 0 0 0 0,3-8 22 0 0,-3 8 2 0 0,-6 11-1 0 0,0-1 0 0 0,-1 0 0 0 0,1 1 0 0 0,0-1 0 0 0,0 0 0 0 0,-1 0 0 0 0,1 1 0 0 0,0-1 0 0 0,0 0 0 0 0,-1 0 0 0 0,1 0 0 0 0,0 1 0 0 0,-1-1 0 0 0,1 0 0 0 0,-1 0 0 0 0,1 0-1 0 0,0 0 1 0 0,-1 0 0 0 0,1 0 0 0 0,0 0 0 0 0,-1 0 0 0 0,1 0 0 0 0,0 0 0 0 0,-1 0 0 0 0,1 0 0 0 0,-1 0 0 0 0,1 0 0 0 0,0 0 0 0 0,-1 0 0 0 0,1 0 0 0 0,0 0 0 0 0,-1 0 0 0 0,1-1 0 0 0,0 1 0 0 0,-1 0 0 0 0,1 0 0 0 0,0 0 0 0 0,-1-1 0 0 0,1 1 0 0 0,0 0-1 0 0,-16 24 10 0 0,2 1 0 0 0,0 1 1 0 0,2 0-1 0 0,1 1 0 0 0,1 0 0 0 0,2 0 1 0 0,-5 24-11 0 0,13-46 17 0 0,0-4 4 0 0,1-5-13 0 0,-1 1-1 0 0,1-1 0 0 0,-1 0 0 0 0,1 1 0 0 0,-1-1 0 0 0,0 0 1 0 0,-1 1-1 0 0,1-1 0 0 0,-1 0 0 0 0,1 1 0 0 0,-1-1 1 0 0,0 1-1 0 0,0-1 0 0 0,-1 1 0 0 0,1-1 0 0 0,-1 1 0 0 0,1 0 1 0 0,-1 0-1 0 0,0 0 0 0 0,0 0 0 0 0,-1 0 0 0 0,1 0 0 0 0,-1 0 1 0 0,1 1-1 0 0,-1-1 0 0 0,0 1 0 0 0,0 0 0 0 0,0 0 0 0 0,0 0 1 0 0,0 0-1 0 0,0 0 0 0 0,-1 1 0 0 0,1-1 0 0 0,-1 1 0 0 0,1 0 1 0 0,-1 0-1 0 0,-2 0-7 0 0,6 1 0 0 0,-4 0 1 0 0,0 0 0 0 0,1 1 0 0 0,-1-1 0 0 0,1 1 0 0 0,-1 0 0 0 0,0 0 0 0 0,1 0 0 0 0,0 0 0 0 0,-1 0 0 0 0,1 1 0 0 0,0 0 0 0 0,-1 0 0 0 0,1 0 0 0 0,0 0 0 0 0,0 0 0 0 0,1 0 0 0 0,-1 1 0 0 0,0-1 0 0 0,1 1 0 0 0,0 0 0 0 0,-1 0 0 0 0,0 1-1 0 0,-2 3 3 0 0,1 0-1 0 0,-1 0 0 0 0,1 1 0 0 0,0-1 1 0 0,1 1-1 0 0,0 0 0 0 0,0 0 0 0 0,1 0 1 0 0,0 1-1 0 0,0-1 0 0 0,1 0 0 0 0,0 1 1 0 0,1-1-1 0 0,-1 1 0 0 0,2-1 0 0 0,-1 1 1 0 0,1-1-1 0 0,0 1 0 0 0,1 0-2 0 0,-1-9 31 0 0,-1 0 1 0 0,0 0 4 0 0,0 0 15 0 0,7-19 178 0 0,18-22-225 0 0,-24 39-4 0 0,0-1 0 0 0,0 1 0 0 0,-1-1 0 0 0,1 1-1 0 0,-1-1 1 0 0,1 1 0 0 0,-1-1 0 0 0,0 0 0 0 0,0 1 0 0 0,0-1 0 0 0,-1 1 0 0 0,1-1 0 0 0,0 0 0 0 0,-1 1 0 0 0,0-1-1 0 0,0 1 1 0 0,1-1 0 0 0,-1 1 0 0 0,-1 0 0 0 0,1-1 0 0 0,0 1 0 0 0,-1 0 0 0 0,1 0 0 0 0,-1 0 0 0 0,1 0 0 0 0,-1 0 0 0 0,0 0-1 0 0,0 0 1 0 0,0 0 0 0 0,0 1 0 0 0,0 1 1 0 0,1 0 0 0 0,0 0 0 0 0,-1 1 0 0 0,1-1 0 0 0,0 1-1 0 0,-1-1 1 0 0,1 1 0 0 0,0-1 0 0 0,0 1 0 0 0,0 0 0 0 0,0 0 0 0 0,-1-1 0 0 0,1 1-1 0 0,0 0 1 0 0,0 0 0 0 0,1 0 0 0 0,-1 0 0 0 0,0 0 0 0 0,0 1 0 0 0,0-1 0 0 0,1 0-1 0 0,-1 0 1 0 0,1 0 0 0 0,-1 1 0 0 0,1-1 0 0 0,-1 0 0 0 0,1 1 0 0 0,0-1 0 0 0,-1 0-1 0 0,1 1 1 0 0,0-1 0 0 0,0 0 0 0 0,0 1 0 0 0,0-1 0 0 0,0 0 0 0 0,0 1 0 0 0,1-1-1 0 0,-1 0 1 0 0,0 1 0 0 0,1 0-1 0 0,-2 5 3 0 0,-1 1 3 0 0,1-5-4 0 0,0-1 1 0 0,-1 0 0 0 0,1 0-1 0 0,0 1 1 0 0,0-1 0 0 0,1 1 0 0 0,-1-1-1 0 0,1 1 1 0 0,-1-1 0 0 0,1 1-1 0 0,0-1 1 0 0,0 1 0 0 0,0-1 0 0 0,0 1-1 0 0,0 0 1 0 0,0-1 0 0 0,1 1-1 0 0,-1-1 1 0 0,1 1 0 0 0,0-1 0 0 0,0 0-1 0 0,0 1 1 0 0,0-1 0 0 0,0 0-1 0 0,0 1 1 0 0,1-1 0 0 0,-1 0 0 0 0,1 0-1 0 0,0 0 1 0 0,-1 0 0 0 0,1-1-1 0 0,0 1 1 0 0,0 0 0 0 0,0-1 0 0 0,0 1-1 0 0,0-1 1 0 0,1 0 0 0 0,-1 1-1 0 0,0-1 1 0 0,1 0 0 0 0,-1 0-3 0 0,3-1 6 0 0,-1 0 0 0 0,0 0 0 0 0,0-1 0 0 0,1 1 0 0 0,-1-1 0 0 0,0 0-1 0 0,0 0 1 0 0,0 0 0 0 0,0-1 0 0 0,0 0 0 0 0,0 1 0 0 0,0-1 0 0 0,-1 0 0 0 0,1-1 0 0 0,-1 1 0 0 0,1-1 0 0 0,-1 1 0 0 0,0-1 0 0 0,0 0-1 0 0,0 0 1 0 0,0-1 0 0 0,-1 1 0 0 0,1-1 0 0 0,-1 1 0 0 0,0-1 0 0 0,0 0 0 0 0,0 1 0 0 0,-1-1 0 0 0,1 0 0 0 0,-1 0 0 0 0,0-1 0 0 0,0 1 0 0 0,0 0-1 0 0,0-4-5 0 0,1-8 0 0 0,0 0 0 0 0,0-1-1 0 0,-2 1 1 0 0,0 0 0 0 0,-1 0-1 0 0,-1-1 1 0 0,0 1 0 0 0,-3-11 0 0 0,5 25 6 0 0,0 0 0 0 0,0 0-1 0 0,-1 0 1 0 0,1 0 0 0 0,0 0 0 0 0,-1 0 0 0 0,1 0 0 0 0,-1 1 0 0 0,0-1 0 0 0,1 0 0 0 0,-1 0 0 0 0,0 0 0 0 0,0 1 0 0 0,0-1 0 0 0,0 0 0 0 0,0 1 0 0 0,-1-1 0 0 0,1 1 0 0 0,-1-1 0 0 0,1 1-1 0 0,-1 0 1 0 0,1 0 0 0 0,-1-1 0 0 0,1 1 0 0 0,-1 0 0 0 0,0 0 0 0 0,0 1 0 0 0,0-1 0 0 0,1 0 0 0 0,-1 1 0 0 0,0-1 0 0 0,0 1 0 0 0,0-1 0 0 0,0 1 0 0 0,0 0 0 0 0,0 0 0 0 0,0 0-1 0 0,0 0 1 0 0,0 0 0 0 0,0 0 0 0 0,0 1 0 0 0,0-1 0 0 0,0 1 0 0 0,0-1 0 0 0,0 1 0 0 0,1 0 0 0 0,-1 0 0 0 0,0 0 0 0 0,0 0 0 0 0,1 0 0 0 0,-1 0 0 0 0,1 0 0 0 0,-1 0 0 0 0,1 1 0 0 0,-1-1-1 0 0,1 0 1 0 0,-2 3-6 0 0,-4 2 19 0 0,-1 1-1 0 0,1 1 1 0 0,0 0-1 0 0,1 0 0 0 0,0 0 1 0 0,0 0-1 0 0,1 1 1 0 0,0 0-1 0 0,0 0 1 0 0,1 1-1 0 0,1-1 0 0 0,-1 1 1 0 0,1 0-1 0 0,1 0 1 0 0,0 0-1 0 0,0 0 0 0 0,1 0 1 0 0,1 0-1 0 0,-1 1 1 0 0,2-1-1 0 0,-1 0 1 0 0,1 0-1 0 0,1 0 0 0 0,0 1 1 0 0,0-1-1 0 0,2 2-18 0 0,0-7 5 0 0,0-1 0 0 0,1 0 0 0 0,-1 0 0 0 0,1-1 0 0 0,0 1 1 0 0,0-1-1 0 0,0 0 0 0 0,1 0 0 0 0,-1-1 0 0 0,0 1 0 0 0,1-1 0 0 0,0-1 0 0 0,-1 1 0 0 0,1-1 0 0 0,0 0 0 0 0,0 0 0 0 0,0 0 0 0 0,0-1 0 0 0,0 0 0 0 0,0 0 0 0 0,0-1 0 0 0,0 0 1 0 0,-1 0-1 0 0,1 0 0 0 0,0-1 0 0 0,0 1 0 0 0,-1-1 0 0 0,1-1 0 0 0,-1 1 0 0 0,0-1 0 0 0,1 0 0 0 0,-1 0 0 0 0,0-1 0 0 0,1 0-5 0 0,2-6-10 0 0,0-1 0 0 0,0 1 0 0 0,-1-2 0 0 0,0 1 0 0 0,-1-1 0 0 0,0 0-1 0 0,-1 0 1 0 0,0 0 0 0 0,-1-1 0 0 0,-1 1 0 0 0,0-1 0 0 0,0 0 0 0 0,-1-1 0 0 0,-1 1 0 0 0,0 0-1 0 0,-1 0 1 0 0,0 0 0 0 0,-1-1 0 0 0,-2-5 10 0 0,-17-47 101 0 0,20 65-97 0 0,-1-1 0 0 0,0 1 1 0 0,1 0-1 0 0,-1 0 0 0 0,0 0 0 0 0,0 0 1 0 0,0 0-1 0 0,0 0 0 0 0,0 0 0 0 0,-1 0 1 0 0,1 0-1 0 0,0 0 0 0 0,0 0 0 0 0,0 1 1 0 0,-1-1-1 0 0,1 0 0 0 0,0 1 0 0 0,-1 0 1 0 0,1-1-1 0 0,-1 1 0 0 0,1 0 0 0 0,0-1 1 0 0,-1 1-1 0 0,1 0 0 0 0,-1 0 0 0 0,1 0 1 0 0,-1 0-1 0 0,1 0 0 0 0,0 1 0 0 0,-1-1 1 0 0,1 0-1 0 0,-1 1 0 0 0,1-1 0 0 0,0 1 1 0 0,-1-1-1 0 0,1 1 0 0 0,0 0 0 0 0,0-1 1 0 0,-1 1-1 0 0,1 0 0 0 0,0 0 0 0 0,0 0 1 0 0,0 0-1 0 0,0 0 0 0 0,-1 1-4 0 0,-6 7-1 0 0,-1 1 1 0 0,1 0-1 0 0,1 0 0 0 0,0 1 0 0 0,0 0 0 0 0,1 0 0 0 0,1 0 1 0 0,0 1-1 0 0,0 0 0 0 0,1 0 0 0 0,1 0 0 0 0,0 1 0 0 0,1-1 1 0 0,0 1-1 0 0,1-1 0 0 0,0 9 1 0 0,0-17 1 0 0,1-1 0 0 0,0 0 0 0 0,0 1-1 0 0,1-1 1 0 0,-1 0 0 0 0,1 1 0 0 0,-1-1 0 0 0,1 0 0 0 0,0 0 0 0 0,1 0 0 0 0,-1 0 0 0 0,0 0 0 0 0,1 0-1 0 0,-1 0 1 0 0,1 0 0 0 0,0 0 0 0 0,0-1 0 0 0,0 1 0 0 0,1-1 0 0 0,-1 1 0 0 0,0-1 0 0 0,1 0 0 0 0,0 0-1 0 0,-1 0 1 0 0,1 0 0 0 0,0-1 0 0 0,0 1 0 0 0,0-1 0 0 0,0 0 0 0 0,0 1 0 0 0,0-1 0 0 0,0-1-1 0 0,1 1 1 0 0,-1 0 0 0 0,0-1 0 0 0,1 0 0 0 0,-1 1 0 0 0,0-2 0 0 0,1 1 0 0 0,-1 0 0 0 0,0 0 0 0 0,0-1-1 0 0,1 0 1 0 0,-1 0 0 0 0,0 0 0 0 0,0 0 0 0 0,0 0 0 0 0,0 0 0 0 0,0-1 0 0 0,0 0 0 0 0,0 1 0 0 0,-1-1-1 0 0,1 0 1 0 0,0-1 0 0 0,-1 1 0 0 0,0 0 0 0 0,1-1 0 0 0,0-1-1 0 0,3-6 0 0 0,-1 0 0 0 0,0 0 0 0 0,0 0 0 0 0,-1-1 0 0 0,-1 1 0 0 0,0-1 0 0 0,0 0 0 0 0,-1 0 0 0 0,-1 0 0 0 0,1 0 0 0 0,-2-1 0 0 0,0 1 0 0 0,0 0 0 0 0,-1 0 0 0 0,0 0 0 0 0,-1 0 0 0 0,0 0 0 0 0,-1 0 0 0 0,-1-1 0 0 0,3 10 3 0 0,0 0 0 0 0,-1 0 0 0 0,1 0-1 0 0,-1 1 1 0 0,1-1 0 0 0,-1 0 0 0 0,0 1 0 0 0,0-1 0 0 0,0 1 0 0 0,0-1 0 0 0,0 1-1 0 0,0 0 1 0 0,0 0 0 0 0,0 0 0 0 0,0 0 0 0 0,-1 1 0 0 0,1-1 0 0 0,0 0 0 0 0,0 1 0 0 0,-1-1-1 0 0,1 1 1 0 0,-1 0 0 0 0,1 0 0 0 0,0 0 0 0 0,-1 0 0 0 0,1 1 0 0 0,0-1 0 0 0,-1 0-1 0 0,1 1 1 0 0,0 0 0 0 0,-1-1 0 0 0,1 1 0 0 0,0 0 0 0 0,0 0 0 0 0,0 0 0 0 0,0 1 0 0 0,0-1-1 0 0,0 0 1 0 0,0 1 0 0 0,0-1 0 0 0,1 1 0 0 0,-1 0 0 0 0,0 0 0 0 0,1-1 0 0 0,-1 1-1 0 0,1 0 1 0 0,0 0 0 0 0,0 1 0 0 0,0-1 0 0 0,0 0 0 0 0,0 0 0 0 0,0 0 0 0 0,0 1 0 0 0,1-1-1 0 0,-1 0 1 0 0,1 3-3 0 0,-7 5 2 0 0,1 0-1 0 0,0 0 1 0 0,1 1 0 0 0,0 0-1 0 0,1 1 1 0 0,0-1-1 0 0,0 1 1 0 0,2-1 0 0 0,-1 1-1 0 0,1 0 1 0 0,1 0-1 0 0,0 0 1 0 0,1 0 0 0 0,0 0-1 0 0,2 7-1 0 0,1-13-140 0 0,1-1 0 0 0,-1 0 0 0 0,1 1-1 0 0,0-2 1 0 0,1 1 0 0 0,-1 0 0 0 0,1-1 0 0 0,0 0-1 0 0,0 0 1 0 0,1 0 0 0 0,-1-1 0 0 0,1 1 0 0 0,0-1-1 0 0,-1-1 1 0 0,1 1 0 0 0,1-1 0 0 0,-1 0 0 0 0,0-1-1 0 0,0 1 1 0 0,1-1 0 0 0,-1 0 0 0 0,1-1 0 0 0,-1 1-1 0 0,1-1 1 0 0,2-1 140 0 0,20 6-1270 0 0,-6-2 12 0 0</inkml:trace>
  <inkml:trace contextRef="#ctx0" brushRef="#br0" timeOffset="-66277.495">27140 14252 4793 0 0,'-22'-42'2210'0'0,"31"42"-2244"0"0,161 41-94 0 0,217 66-229 0 0,-354-101 75 0 0,-1-1 0 0 0,1-2 0 0 0,0-1 0 0 0,0-1 0 0 0,1-2 0 0 0,-1-2 0 0 0,0 0 0 0 0,21-7 282 0 0,-29 5-467 0 0</inkml:trace>
  <inkml:trace contextRef="#ctx0" brushRef="#br0" timeOffset="-65936.026">27169 14831 7034 0 0,'0'0'2697'0'0,"6"4"-2291"0"0,22 9-398 0 0,2-2 0 0 0,0-1-1 0 0,0-2 1 0 0,0 0 0 0 0,1-2 0 0 0,0-2 0 0 0,1 0 0 0 0,-1-2-1 0 0,24-2-7 0 0,-47 0 3 0 0,109 5 28 0 0,30-1-1434 0 0,0 7 1 0 0,-1 6-1 0 0,18 10 1403 0 0,-107-13-1104 0 0</inkml:trace>
  <inkml:trace contextRef="#ctx0" brushRef="#br0" timeOffset="-58192.788">1366 14162 1176 0 0,'-7'-16'631'0'0,"1"0"1"0"0,1-1-1 0 0,1 1 0 0 0,1-1 0 0 0,0 0 0 0 0,1 0 0 0 0,0 0 0 0 0,2-13-631 0 0,0 30 48 0 0,0 0-4 0 0,0 0-14 0 0,0 0 4 0 0,3 13 84 0 0,24 172 238 0 0,-40 396-123 0 0,32-381-210 0 0,-19-195 1 0 0,0-1 0 0 0,0 1 1 0 0,0 0-1 0 0,1-1 0 0 0,0 1 1 0 0,0-1-1 0 0,0 1 0 0 0,0-1 0 0 0,1 1 1 0 0,0-1-1 0 0,0 0 0 0 0,0 0 1 0 0,0 0-1 0 0,0 0 0 0 0,1 0 1 0 0,0 0-1 0 0,0 0 0 0 0,0-1 0 0 0,0 0 1 0 0,1 0-1 0 0,-1 0 0 0 0,1 0 1 0 0,0 0-1 0 0,0 0 0 0 0,0-1 0 0 0,0 0 1 0 0,0 0-1 0 0,0 0 0 0 0,1-1 1 0 0,-1 1-1 0 0,1-1 0 0 0,-1 0 1 0 0,1 0-1 0 0,-1 0 0 0 0,1-1 0 0 0,0 0 1 0 0,3 0-25 0 0,215-86 824 0 0,39 39-1298 0 0,-228 47-3146 0 0,-34 0 2809 0 0</inkml:trace>
  <inkml:trace contextRef="#ctx0" brushRef="#br0" timeOffset="-57898.777">1335 14621 3233 0 0,'-17'-13'1163'0'0,"13"11"-1048"0"0,0 0 1 0 0,0-1-1 0 0,0 1 0 0 0,0-1 0 0 0,1 0 0 0 0,-1 0 1 0 0,1 0-1 0 0,-1-1 0 0 0,1 1 0 0 0,1-1 0 0 0,-1 0 1 0 0,0 0-1 0 0,1 0 0 0 0,0 0 0 0 0,-1 0 0 0 0,2-1 1 0 0,-1 1-1 0 0,0 0 0 0 0,1-1 0 0 0,0-2-115 0 0,3 3 43 0 0,1 1 0 0 0,0 0 1 0 0,0 0-1 0 0,0 0 0 0 0,0 1 0 0 0,1-1 0 0 0,-1 1 1 0 0,1-1-1 0 0,-1 1 0 0 0,1 1 0 0 0,0-1 0 0 0,0 0 1 0 0,0 1-1 0 0,0 0 0 0 0,0 0 0 0 0,0 0 0 0 0,0 0 1 0 0,0 1-1 0 0,0-1 0 0 0,1 1 0 0 0,-1 0 0 0 0,0 0 1 0 0,3 1-44 0 0,-1-1 50 0 0,277 11 801 0 0,35 18-845 0 0,-207-33-990 0 0,-40-7-2988 0 0,-69 10 3064 0 0</inkml:trace>
  <inkml:trace contextRef="#ctx0" brushRef="#br0" timeOffset="-57621.897">1421 14110 3937 0 0,'-2'-3'88'0'0,"0"0"0"0"0,1 0 0 0 0,-1 0 1 0 0,1 0-1 0 0,-1-1 0 0 0,1 1 0 0 0,0 0 1 0 0,0-1-1 0 0,1 1 0 0 0,-1 0 0 0 0,1-1 0 0 0,-1 1 1 0 0,1-1-1 0 0,0 1 0 0 0,1-1 0 0 0,-1 1 1 0 0,1-1-1 0 0,-1 1 0 0 0,1-1 0 0 0,0 1 0 0 0,0 0 1 0 0,0 0-1 0 0,1-1 0 0 0,-1 1 0 0 0,1 0 0 0 0,0 0 1 0 0,0 0-1 0 0,0 0 0 0 0,0 1 0 0 0,0-1 1 0 0,1 1-1 0 0,-1-1 0 0 0,1 1 0 0 0,-1 0 0 0 0,1 0 1 0 0,0 0-1 0 0,0 0 0 0 0,0 0 0 0 0,0 1 1 0 0,0-1-1 0 0,1 1 0 0 0,-1 0 0 0 0,0 0 0 0 0,1 0 1 0 0,-1 0-1 0 0,1 1 0 0 0,0-1-88 0 0,35-4 98 0 0,0 1 0 0 0,1 2 0 0 0,-1 2 0 0 0,0 2 0 0 0,38 6-98 0 0,57 1-29 0 0,257-27-3625 0 0,-356 15 2701 0 0</inkml:trace>
  <inkml:trace contextRef="#ctx0" brushRef="#br0" timeOffset="-57390.001">2852 13575 6265 0 0,'-41'83'3569'0'0,"-26"125"-2702"0"0,21-51-681 0 0,7 2 0 0 0,7 1 0 0 0,7 1 1 0 0,7 2-1 0 0,3 162-186 0 0,15-300-46 0 0,1 0 0 0 0,1 0 1 0 0,1 0-1 0 0,2 0 0 0 0,0-1 1 0 0,1 1-1 0 0,2-1 0 0 0,0 0 1 0 0,2-1-1 0 0,0 0 0 0 0,2-1 1 0 0,0 0-1 0 0,2-1 0 0 0,0 0 1 0 0,1-1-1 0 0,1-1 0 0 0,1 0 1 0 0,1-1-1 0 0,0-1 0 0 0,1-1 1 0 0,1 0-1 0 0,1-2 0 0 0,0 0 1 0 0,3 0 45 0 0,74 15-2457 0 0,-71-28 1644 0 0</inkml:trace>
  <inkml:trace contextRef="#ctx0" brushRef="#br0" timeOffset="-57168.313">3405 14158 7570 0 0,'35'-35'4470'0'0,"-20"149"-3909"0"0,-9 109-342 0 0,-6-123-548 0 0,4 0 0 0 0,5 0 0 0 0,21 97 329 0 0,-1-113-3333 0 0,-21-81 2565 0 0,-1-5-163 0 0</inkml:trace>
  <inkml:trace contextRef="#ctx0" brushRef="#br0" timeOffset="-56924.86">2957 14298 7410 0 0,'-21'-19'3722'0'0,"21"17"-3685"0"0,0 0 0 0 0,0-1-1 0 0,0 1 1 0 0,0 0 0 0 0,1-1 0 0 0,-1 1-1 0 0,1 0 1 0 0,0 0 0 0 0,0 0 0 0 0,-1-1-1 0 0,1 1 1 0 0,1 0 0 0 0,-1 0 0 0 0,0 0 0 0 0,0 0-1 0 0,1 1 1 0 0,-1-1 0 0 0,1 0 0 0 0,0 0-1 0 0,-1 1 1 0 0,1-1 0 0 0,0 1 0 0 0,0 0-1 0 0,0-1 1 0 0,0 1 0 0 0,1 0-37 0 0,195-56 349 0 0,-150 48-319 0 0,316-54-335 0 0,-120 41-4173 0 0,-212 21 3187 0 0</inkml:trace>
  <inkml:trace contextRef="#ctx0" brushRef="#br0" timeOffset="-56613.977">4229 14740 6937 0 0,'0'3'186'0'0,"0"0"-1"0"0,0 0 1 0 0,0-1-1 0 0,0 1 1 0 0,0 0-1 0 0,-1-1 0 0 0,1 1 1 0 0,-1 0-1 0 0,0-1 1 0 0,0 1-1 0 0,0-1 1 0 0,0 1-1 0 0,0-1 0 0 0,0 1 1 0 0,-1-1-1 0 0,1 0 1 0 0,-1 1-1 0 0,0-1 0 0 0,1 0 1 0 0,-1 0-1 0 0,0 0 1 0 0,0-1-1 0 0,0 1 1 0 0,-1 0-1 0 0,1-1 0 0 0,0 1 1 0 0,-1-1-1 0 0,1 0 1 0 0,-1 0-186 0 0,-78 77 36 0 0,80-77-563 0 0,1-1-136 0 0,0 0-134 0 0,0 0-97 0 0,19-49-2869 0 0,23-86 5064 0 0,-42 135-1225 0 0,0 1-1 0 0,0 0 1 0 0,0 0 0 0 0,0-1-1 0 0,0 1 1 0 0,0 0 0 0 0,0 0-1 0 0,0-1 1 0 0,0 1-1 0 0,0 0 1 0 0,0-1 0 0 0,0 1-1 0 0,0 0 1 0 0,1-1 0 0 0,-1 1-1 0 0,0 0 1 0 0,0-1-1 0 0,1 1 1 0 0,-1 0 0 0 0,1-1-1 0 0,-1 1 1 0 0,0 0-1 0 0,1-1 1 0 0,-1 1 0 0 0,1-1-1 0 0,-1 1 1 0 0,1-1 0 0 0,0 0-1 0 0,-1 1 1 0 0,1-1-1 0 0,-1 1 1 0 0,1-1 0 0 0,0 0-1 0 0,-1 1 1 0 0,1-1 0 0 0,0 0-1 0 0,0 0 1 0 0,-1 0-1 0 0,1 0 1 0 0,0 0 0 0 0,-1 1-1 0 0,1-1 1 0 0,0 0 0 0 0,0 0-1 0 0,-1-1 1 0 0,1 1-1 0 0,0 0 1 0 0,-1 0 0 0 0,1 0-1 0 0,0 0 1 0 0,0-1 0 0 0,-1 1-1 0 0,1 0 1 0 0,0-1-1 0 0,-1 1 1 0 0,1 0 0 0 0,-1-1-1 0 0,1 1 1 0 0,-1-1 0 0 0,1 1-1 0 0,0-1 1 0 0,-1 1-1 0 0,0-1 1 0 0,1 1 0 0 0,-1-1-1 0 0,1 0-75 0 0,0 4-303 0 0,6 19 468 0 0,0-1 1 0 0,-1 1-1 0 0,-2 0 1 0 0,0 0-1 0 0,-1 1 0 0 0,-2-1 1 0 0,0 1-1 0 0,-2 20-165 0 0,1-26 29 0 0,9 205 42 0 0,1-58-1155 0 0,-12-125-3580 0 0,1-39 3166 0 0</inkml:trace>
  <inkml:trace contextRef="#ctx0" brushRef="#br0" timeOffset="-56379.997">4517 13826 7458 0 0,'21'1'3680'0'0,"20"27"-2677"0"0,36 142-7 0 0,-49-78-903 0 0,-5 1-1 0 0,-4 2 1 0 0,3 49-93 0 0,-9-50-448 0 0,-3 1 1 0 0,-5 0-1 0 0,-4-1 1 0 0,-4 1-1 0 0,-4 0 0 0 0,-5-1 1 0 0,-3 0-1 0 0,-5-1 1 0 0,-3-1-1 0 0,-14 26 448 0 0,-89 124-2831 0 0,92-188 2044 0 0</inkml:trace>
  <inkml:trace contextRef="#ctx0" brushRef="#br0" timeOffset="-54876.749">5602 14935 4057 0 0,'-22'-32'2139'0'0,"18"29"-2079"0"0,1 0 1 0 0,-1 0 0 0 0,1-1-1 0 0,0 1 1 0 0,0-1-1 0 0,0 1 1 0 0,1-1 0 0 0,-1 0-1 0 0,1 0 1 0 0,0 0-1 0 0,0 0 1 0 0,0 0 0 0 0,1-1-1 0 0,-1 1 1 0 0,1-1-1 0 0,0 1 1 0 0,0-1 0 0 0,1 1-1 0 0,0-1 1 0 0,-1 1-1 0 0,1-1 1 0 0,1 1 0 0 0,-1-1-1 0 0,1 0 1 0 0,0 1-1 0 0,0-1 1 0 0,0 1 0 0 0,0 0-1 0 0,1-1 1 0 0,1-1-61 0 0,6-4 5 0 0,1 0 0 0 0,0 1 0 0 0,0 0 0 0 0,1 0 1 0 0,0 2-1 0 0,1-1 0 0 0,-1 1 0 0 0,1 1 0 0 0,10-4-5 0 0,91-22-50 0 0,-104 32 44 0 0,-1 1-1 0 0,1 0 1 0 0,-1 0 0 0 0,0 0 0 0 0,1 1 0 0 0,-1 1-1 0 0,0-1 1 0 0,0 1 0 0 0,0 1 0 0 0,-1-1 0 0 0,1 1-1 0 0,-1 1 1 0 0,0-1 0 0 0,1 2 6 0 0,65 68-8 0 0,-68-66 21 0 0,2 1 1 0 0,-1-1 0 0 0,1-1 0 0 0,0 1 0 0 0,0-1-1 0 0,1 0 1 0 0,0-1 0 0 0,0 0 0 0 0,0 0 0 0 0,1-1-1 0 0,0 0 1 0 0,0 0 0 0 0,1-1 0 0 0,-1 0 0 0 0,1-1-1 0 0,0 0 1 0 0,0-1 0 0 0,2 1-14 0 0,7-3 84 0 0,1 0 1 0 0,-1-1-1 0 0,1-1 0 0 0,-1 0 1 0 0,0-2-1 0 0,0 0 0 0 0,0-2 0 0 0,-1 0 1 0 0,1 0-1 0 0,-2-2 0 0 0,1 0 1 0 0,-1-2-1 0 0,0 0 0 0 0,-1 0 1 0 0,0-1-1 0 0,2-4-84 0 0,12-10-1 0 0,-1-2 1 0 0,-2-1-1 0 0,0-1 0 0 0,-2-1 1 0 0,-2-2-1 0 0,-1 0 0 0 0,10-20 1 0 0,33-41-3574 0 0,-57 81 2234 0 0</inkml:trace>
  <inkml:trace contextRef="#ctx0" brushRef="#br0" timeOffset="-53571.807">5381 14917 1352 0 0,'-6'-11'957'0'0,"6"10"-952"0"0,0 1 1 0 0,0 0 0 0 0,-1-1 0 0 0,1 1 0 0 0,0-1 0 0 0,-1 1-1 0 0,1-1 1 0 0,0 1 0 0 0,0-1 0 0 0,0 1 0 0 0,0-1 0 0 0,-1 1-1 0 0,1-1 1 0 0,0 1 0 0 0,0-1 0 0 0,0 1 0 0 0,0-1 0 0 0,0 1 0 0 0,0-1-1 0 0,0 1 1 0 0,1-1 0 0 0,-1 1 0 0 0,0-1 0 0 0,0 1 0 0 0,0-1-1 0 0,0 1 1 0 0,1-1 0 0 0,-1 1 0 0 0,0 0 0 0 0,0-1 0 0 0,1 1 0 0 0,-1-1-1 0 0,0 1 1 0 0,1 0 0 0 0,-1-1 0 0 0,0 1 0 0 0,1-1 0 0 0,-1 1-1 0 0,1 0 1 0 0,-1 0 0 0 0,0-1 0 0 0,1 1 0 0 0,-1 0 0 0 0,1 0-1 0 0,-1 0 1 0 0,1-1 0 0 0,-1 1 0 0 0,1 0 0 0 0,-1 0 0 0 0,1 0 0 0 0,-1 0-1 0 0,1 0 1 0 0,-1 0 0 0 0,1 0 0 0 0,-1 0 0 0 0,1 0 0 0 0,-1 0-1 0 0,1 0 1 0 0,-1 0 0 0 0,1 1 0 0 0,-1-1 0 0 0,1 0 0 0 0,-1 0 0 0 0,1 0-1 0 0,-1 1 1 0 0,1-1 0 0 0,-1 0 0 0 0,1 1-6 0 0,352-73 1735 0 0,129 17 839 0 0,-305 20-3360 0 0,-160 35-1578 0 0,-17 0 1492 0 0</inkml:trace>
  <inkml:trace contextRef="#ctx0" brushRef="#br0" timeOffset="-52922.004">5574 15017 6113 0 0,'-2'-5'16'0'0,"-1"0"0"0"0,2 0-1 0 0,-1-1 1 0 0,0 1-1 0 0,1-1 1 0 0,0 1 0 0 0,1-1-1 0 0,-1 1 1 0 0,1-1-1 0 0,0 1 1 0 0,0-1 0 0 0,1 0-1 0 0,0 1 1 0 0,0-1-1 0 0,0 1 1 0 0,0 0 0 0 0,1-1-1 0 0,0 1 1 0 0,0 0-1 0 0,1 0 1 0 0,-1 0 0 0 0,1 0-1 0 0,0 0 1 0 0,0 1-1 0 0,1-1 1 0 0,-1 1 0 0 0,1 0-1 0 0,4-3-15 0 0,132-98-130 0 0,-122 95 149 0 0,-11 5-23 0 0,0 0 1 0 0,1 0 0 0 0,-1 1 0 0 0,1 1 0 0 0,0-1-1 0 0,1 1 1 0 0,-1 1 0 0 0,0-1 0 0 0,1 1-1 0 0,-1 1 1 0 0,1 0 0 0 0,0 0 0 0 0,0 0 0 0 0,-1 1-1 0 0,1 1 1 0 0,0-1 0 0 0,0 1 0 0 0,-1 1-1 0 0,1 0 1 0 0,-1 0 0 0 0,1 1 0 0 0,-1 0 0 0 0,0 0-1 0 0,3 2 4 0 0,53 39 11 0 0,-50-32-5 0 0,1-1-1 0 0,0-1 1 0 0,0 0 0 0 0,1-1-1 0 0,1 0 1 0 0,-1-1 0 0 0,1-2 0 0 0,1 1-1 0 0,-1-2 1 0 0,1 0 0 0 0,15 1-6 0 0,-13-2 35 0 0,0-2 0 0 0,0 0 0 0 0,0-1 0 0 0,0-1 0 0 0,0-1 0 0 0,0-1 1 0 0,0-1-1 0 0,0-1 0 0 0,0 0 0 0 0,-1-1 0 0 0,0-2 0 0 0,0 1 0 0 0,0-2 0 0 0,-1-1 0 0 0,0 0 1 0 0,-1-1-1 0 0,0-1 0 0 0,3-4-35 0 0,-5 1-33 0 0,0 0 0 0 0,-1-1 1 0 0,-1 0-1 0 0,-1-1 0 0 0,0-1 1 0 0,-1 0-1 0 0,-1 0 0 0 0,0-1 1 0 0,-2-1-1 0 0,0 1 0 0 0,-1-1 1 0 0,-1-1-1 0 0,0 1 0 0 0,-2-1 1 0 0,0 0-1 0 0,-1 0 0 0 0,-2 0 1 0 0,0 0-1 0 0,-1-1 0 0 0,-1-8 33 0 0,-1 20-406 0 0,-1 0-192 0 0</inkml:trace>
  <inkml:trace contextRef="#ctx0" brushRef="#br0" timeOffset="-51264.679">8356 14405 6137 0 0,'3'-45'3297'0'0,"10"-26"-3268"0"0,144-137-66 0 0,-68 100 30 0 0,-33 46 2 0 0,-48 77 208 0 0,8 121 45 0 0,-19-35-653 0 0,5 0 1 0 0,11 78 404 0 0,-6-91-1512 0 0,8-7-804 0 0,-8-58 1281 0 0</inkml:trace>
  <inkml:trace contextRef="#ctx0" brushRef="#br0" timeOffset="-49717.351">7600 15391 2577 0 0,'12'-10'424'0'0,"1"0"0"0"0,0 1 0 0 0,0 0 0 0 0,1 1 1 0 0,0 1-1 0 0,1 0 0 0 0,-1 1 0 0 0,1 0 0 0 0,0 1 0 0 0,14-2-424 0 0,18 0 256 0 0,1 1-1 0 0,-1 3 0 0 0,1 1 1 0 0,48 6-256 0 0,-52-3 356 0 0,244 16 75 0 0,183-1 37 0 0,-471-16-467 0 0,272-11 553 0 0,195-36-554 0 0,-399 38-396 0 0,1 2 0 0 0,0 4 0 0 0,0 2 0 0 0,0 4 0 0 0,1 3 396 0 0,-22 0-861 0 0</inkml:trace>
  <inkml:trace contextRef="#ctx0" brushRef="#br0" timeOffset="-48816.119">8034 16808 4057 0 0,'-23'33'3131'0'0,"23"-32"-3012"0"0,0-1-67 0 0,0 0-27 0 0,9 13 29 0 0,-4-7-51 0 0,-2-1 5 0 0,0 0 1 0 0,0 0 0 0 0,1-1-1 0 0,-1 1 1 0 0,1-1 0 0 0,0 0-1 0 0,0 0 1 0 0,1 0 0 0 0,-1-1 0 0 0,1 0-1 0 0,0 0 1 0 0,0 0 0 0 0,0 0-1 0 0,0-1 1 0 0,1 1-9 0 0,2-1 24 0 0,0-1 1 0 0,-1 1-1 0 0,1-1 0 0 0,0-1 1 0 0,0 0-1 0 0,-1 0 0 0 0,1 0 1 0 0,0-1-1 0 0,0 0 0 0 0,-1-1 0 0 0,1 1 1 0 0,-1-1-1 0 0,1-1 0 0 0,-1 0 1 0 0,0 0-1 0 0,0 0 0 0 0,4-3-24 0 0,35-23 120 0 0,0-2-1 0 0,-2-2 0 0 0,-2-1 1 0 0,-1-3-1 0 0,-2-1 1 0 0,-1-3-120 0 0,-27 28 18 0 0,-1-2 0 0 0,0 1 0 0 0,-1-1 0 0 0,0-1 0 0 0,-2 0 0 0 0,0 0 1 0 0,0 0-1 0 0,-2-1 0 0 0,0 0 0 0 0,-1 0 0 0 0,0 0 0 0 0,-2 0 1 0 0,1-16-19 0 0,-1 11 16 0 0,1 13-4 0 0,-1-1 0 0 0,0 1-1 0 0,0 0 1 0 0,-1-1 0 0 0,0 1 0 0 0,-1 0 0 0 0,0-1 0 0 0,0 1 0 0 0,-1-1 0 0 0,-1 1 0 0 0,1-1-1 0 0,-2 1 1 0 0,1 0 0 0 0,-1 0 0 0 0,0 0 0 0 0,-1 0 0 0 0,0 1 0 0 0,-1-1 0 0 0,1 1 0 0 0,-2 0-1 0 0,1 1 1 0 0,-1-1 0 0 0,0 1 0 0 0,0 0 0 0 0,-6-4-12 0 0,2 5 14 0 0,-1 1-1 0 0,1 0 1 0 0,-1 1 0 0 0,0 0 0 0 0,0 1-1 0 0,0 0 1 0 0,0 1 0 0 0,-1 0 0 0 0,1 1-1 0 0,0 0 1 0 0,-1 1 0 0 0,1 0-1 0 0,-1 0 1 0 0,1 2 0 0 0,-1-1 0 0 0,1 1-1 0 0,0 1 1 0 0,0 0 0 0 0,0 1 0 0 0,0 0-1 0 0,1 1 1 0 0,-1 0 0 0 0,1 0 0 0 0,0 1-1 0 0,1 0 1 0 0,-1 1 0 0 0,-3 4-14 0 0,-10 7 120 0 0,1 1 0 0 0,1 1 1 0 0,1 1-1 0 0,0 1 1 0 0,2 1-1 0 0,1 0 0 0 0,0 1 1 0 0,2 1-1 0 0,1 1 1 0 0,1 0-1 0 0,1 0 0 0 0,2 1 1 0 0,0 1-1 0 0,2 0 0 0 0,-1 9-120 0 0,-3 23 165 0 0,3 0 0 0 0,2 1 0 0 0,4 0 0 0 0,1 0 0 0 0,4 0 0 0 0,6 36-165 0 0,70 258 174 0 0,-70-326-169 0 0,1 1-44 0 0,-1-5-132 0 0,0 1-1 0 0,-2 0 1 0 0,-1 0 0 0 0,-1 0 0 0 0,-2 0-1 0 0,0 1 1 0 0,-2 20 171 0 0,-48 44-4125 0 0,35-74 2894 0 0</inkml:trace>
  <inkml:trace contextRef="#ctx0" brushRef="#br0" timeOffset="-48303.401">8922 15975 7202 0 0,'16'-2'4905'0'0,"38"37"-5472"0"0,-35-22 955 0 0,-2-3-690 0 0,0-1 0 0 0,0-1 0 0 0,1-1 0 0 0,0 0 0 0 0,1-1 0 0 0,-1-1 0 0 0,1-1 0 0 0,0 0 0 0 0,0-2 0 0 0,1 0 0 0 0,-1-1 0 0 0,0-1 0 0 0,1-1 0 0 0,-1 0 0 0 0,9-3 302 0 0,13-4-1613 0 0</inkml:trace>
  <inkml:trace contextRef="#ctx0" brushRef="#br0" timeOffset="-47490.815">9718 15717 6481 0 0,'-3'-10'2948'0'0,"14"1"-2118"0"0,10 8-621 0 0,161-45-161 0 0,-176 43-45 0 0,0 0 1 0 0,0 0 0 0 0,0 0-1 0 0,0 1 1 0 0,1 0 0 0 0,-1 0-1 0 0,1 1 1 0 0,-1 0 0 0 0,1 0 0 0 0,-1 0-1 0 0,1 1 1 0 0,-1 0 0 0 0,1 0-1 0 0,0 1 1 0 0,-1 0 0 0 0,1 0-1 0 0,-1 0 1 0 0,1 1 0 0 0,-1 0 0 0 0,0 0-1 0 0,0 1 1 0 0,0 0 0 0 0,0 0-1 0 0,0 0 1 0 0,-1 1 0 0 0,1-1-1 0 0,-1 1 1 0 0,0 1 0 0 0,0-1 0 0 0,0 1-1 0 0,0 1-3 0 0,9 24 162 0 0,-1 0-1 0 0,-1 1 1 0 0,-2 1 0 0 0,-1 0-1 0 0,-1 0 1 0 0,0 14-162 0 0,4 13 165 0 0,40 264 350 0 0,-50-316-499 0 0,0 0 0 0 0,-1 0 0 0 0,0 0 1 0 0,0 0-1 0 0,-1 1 0 0 0,0-1 0 0 0,0 0 0 0 0,0 0 0 0 0,-1 0 1 0 0,0 0-1 0 0,-1 0 0 0 0,0 0 0 0 0,0 0 0 0 0,0 0 0 0 0,-1-1 0 0 0,0 1 1 0 0,0-1-1 0 0,0 0 0 0 0,-1 1 0 0 0,0-2 0 0 0,0 1 0 0 0,-1 0 1 0 0,1-1-1 0 0,-1 0 0 0 0,-1 0 0 0 0,1 0 0 0 0,-1-1 0 0 0,1 0 0 0 0,-1 0 1 0 0,0 0-1 0 0,-1-1 0 0 0,1 1 0 0 0,-1-2 0 0 0,1 1 0 0 0,-3 0-16 0 0,-181-11 92 0 0,161 3-126 0 0,15 1-56 0 0,-1 1 0 0 0,1 0-1 0 0,-1 2 1 0 0,1 0 0 0 0,-1 0 0 0 0,0 1-1 0 0,1 1 1 0 0,-15 2 90 0 0,28-2-83 0 0,0-1 0 0 0,0 1 0 0 0,0-1 0 0 0,0 1 0 0 0,0 0-1 0 0,0-1 1 0 0,0 1 0 0 0,0 0 0 0 0,1 0 0 0 0,-1 0 0 0 0,0 0 0 0 0,0 0-1 0 0,1 0 1 0 0,-1 0 0 0 0,0 0 0 0 0,1 0 0 0 0,-1 0 0 0 0,1 0 0 0 0,0 0 0 0 0,-1 0-1 0 0,1 0 1 0 0,0 0 0 0 0,0 0 0 0 0,-1 0 0 0 0,1 1 0 0 0,0-1 0 0 0,0 0-1 0 0,0 0 1 0 0,0 0 0 0 0,1 0 0 0 0,-1 1 0 0 0,0-1 0 0 0,0 0 0 0 0,1 0-1 0 0,-1 0 1 0 0,1 0 0 0 0,-1 0 0 0 0,1 0 0 0 0,-1 0 0 0 0,1 0 0 0 0,0 0-1 0 0,-1 0 1 0 0,1 0 0 0 0,0 0 0 0 0,0 0 0 0 0,0-1 0 0 0,-1 1 0 0 0,1 0 0 0 0,0-1-1 0 0,0 1 84 0 0,13 13-1247 0 0</inkml:trace>
  <inkml:trace contextRef="#ctx0" brushRef="#br0" timeOffset="-44888.909">9463 15448 6777 0 0,'5'-12'1520'0'0,"-5"12"-1441"0"0,0 0 0 0 0,1 0 0 0 0,-1 1 0 0 0,0-1 1 0 0,0 0-1 0 0,1 0 0 0 0,-1 0 0 0 0,0 0 0 0 0,1 0 1 0 0,-1 0-1 0 0,0 1 0 0 0,0-1 0 0 0,1 0 0 0 0,-1 0 1 0 0,0 0-1 0 0,1 0 0 0 0,-1 0 0 0 0,0 0 0 0 0,1 0 1 0 0,-1 0-1 0 0,0 0 0 0 0,1-1 0 0 0,-1 1 0 0 0,0 0 1 0 0,0 0-1 0 0,1 0 0 0 0,-1 0 0 0 0,0 0 1 0 0,1 0-1 0 0,-1-1 0 0 0,0 1 0 0 0,0 0 0 0 0,1 0-79 0 0,5 69 361 0 0,-3 1-1 0 0,-3-1 1 0 0,-8 57-361 0 0,4-54 52 0 0,-24 272-323 0 0,-2 30-3368 0 0,30-347 2729 0 0,4-10-329 0 0</inkml:trace>
  <inkml:trace contextRef="#ctx0" brushRef="#br0" timeOffset="-44532.89">9019 16092 8018 0 0,'19'-22'4183'0'0,"-18"20"-4162"0"0,-1 1 0 0 0,1 0 0 0 0,0-1 0 0 0,0 1 0 0 0,0 0 0 0 0,0 0 0 0 0,0-1 0 0 0,0 1 0 0 0,0 0 0 0 0,0 0 0 0 0,0 0 0 0 0,1 0 0 0 0,-1 0 0 0 0,0 1 0 0 0,1-1 0 0 0,-1 0 0 0 0,0 1 0 0 0,1-1 0 0 0,-1 1 0 0 0,1-1 0 0 0,-1 1 0 0 0,1 0 0 0 0,-1-1 0 0 0,1 1 0 0 0,0 0 0 0 0,-1 0 0 0 0,1 0 0 0 0,-1 0 0 0 0,1 1 0 0 0,-1-1 0 0 0,1 0 0 0 0,-1 0 0 0 0,1 1 0 0 0,0 0-21 0 0,21 5 8 0 0,1-1-1 0 0,-1-1 1 0 0,1-1 0 0 0,0-1 0 0 0,0-1 0 0 0,0-1 0 0 0,0-1-1 0 0,16-3-7 0 0,200-63 18 0 0,-50 7-1599 0 0,-143 71-1314 0 0,-39 3 1426 0 0</inkml:trace>
  <inkml:trace contextRef="#ctx0" brushRef="#br0" timeOffset="-44329.772">9629 15713 9394 0 0,'-23'44'3569'0'0,"-1"-1"-2617"0"0,-2 25-744 0 0,-1-11 32 0 0,5 8-88 0 0,0 15-56 0 0,4 14-40 0 0,-4-1-32 0 0,12-15-40 0 0,0 6-144 0 0,1-3-96 0 0,6-6-176 0 0,10-14-232 0 0,-1-11 464 0 0,8-3-352 0 0,8-17-161 0 0</inkml:trace>
  <inkml:trace contextRef="#ctx0" brushRef="#br0" timeOffset="-42901.845">9564 15316 7474 0 0,'-15'-12'3702'0'0,"24"16"-3729"0"0,179 49 66 0 0,-106-52 18 0 0,0-3 1 0 0,0-4-1 0 0,-1-3 1 0 0,0-4 0 0 0,-1-3-1 0 0,40-16-57 0 0,-61 17-316 0 0,0 2 0 0 0,1 4 1 0 0,1 1-1 0 0,-1 4 0 0 0,1 1 0 0 0,56 7 316 0 0,-79 3-652 0 0,-3 2-332 0 0</inkml:trace>
  <inkml:trace contextRef="#ctx0" brushRef="#br0" timeOffset="-29082.959">29076 14492 6633 0 0,'-2'1'660'0'0,"2"-1"-606"0"0,-1 0-1 0 0,1 0 0 0 0,-1 0 1 0 0,1 0-1 0 0,-1 0 1 0 0,1 0-1 0 0,-1 0 0 0 0,0 0 1 0 0,1 0-1 0 0,-1 0 1 0 0,1 0-1 0 0,-1 0 1 0 0,1 0-1 0 0,-1 0 0 0 0,1 0 1 0 0,-1 0-1 0 0,1-1 1 0 0,-1 1-1 0 0,1 0 0 0 0,-1 0 1 0 0,1-1-1 0 0,-1 1 1 0 0,1 0-1 0 0,-1-1 1 0 0,1 1-1 0 0,-1 0 0 0 0,1-1 1 0 0,0 1-1 0 0,-1-1 1 0 0,1 1-1 0 0,0-1 0 0 0,-1 1 1 0 0,1 0-1 0 0,0-1 1 0 0,0 0-1 0 0,0 1 1 0 0,-1-1-1 0 0,1 1 0 0 0,0-1 1 0 0,0 1-1 0 0,0-1 1 0 0,0 1-1 0 0,0-1 0 0 0,0 1 1 0 0,0-1-1 0 0,0 0 1 0 0,0 1-1 0 0,0-1 1 0 0,0 1-1 0 0,0-1 0 0 0,0 1 1 0 0,1-1-1 0 0,-1 1 1 0 0,0-1-1 0 0,0 1 0 0 0,1-1 1 0 0,-1 1-1 0 0,0-1 1 0 0,1 1-1 0 0,-1-1 1 0 0,0 1-54 0 0,69-191-144 0 0,113-117 13 0 0,-137 232 159 0 0,4 3 0 0 0,2 1 0 0 0,3 4 0 0 0,25-23-28 0 0,-78 91 4 0 0,-1-1-1 0 0,0 1 1 0 0,1-1 0 0 0,-1 1-1 0 0,0-1 1 0 0,1 1 0 0 0,-1-1-1 0 0,1 1 1 0 0,-1-1 0 0 0,1 1-1 0 0,-1 0 1 0 0,1-1 0 0 0,-1 1-1 0 0,1 0 1 0 0,-1-1 0 0 0,1 1-1 0 0,0 0 1 0 0,-1 0 0 0 0,1-1-1 0 0,0 1 1 0 0,-1 0 0 0 0,1 0-1 0 0,-1 0 1 0 0,1 0 0 0 0,0 0-1 0 0,-1 0 1 0 0,1 0 0 0 0,0 0-1 0 0,-1 0 1 0 0,1 0 0 0 0,-1 1 0 0 0,1-1-1 0 0,0 0 1 0 0,-1 0 0 0 0,1 0-1 0 0,-1 1 1 0 0,1-1 0 0 0,-1 0-1 0 0,1 1 1 0 0,0-1 0 0 0,-1 1-1 0 0,0-1 1 0 0,1 0 0 0 0,-1 1-1 0 0,1-1 1 0 0,-1 1 0 0 0,1-1-1 0 0,-1 1 1 0 0,0-1 0 0 0,1 1-1 0 0,-1 0 1 0 0,0-1 0 0 0,0 1-1 0 0,0-1 1 0 0,1 1 0 0 0,-1 0-1 0 0,0-1 1 0 0,0 1 0 0 0,0 0-1 0 0,0-1 1 0 0,0 1 0 0 0,0-1-1 0 0,0 1 1 0 0,0 0 0 0 0,0 0-4 0 0,3 50 144 0 0,-3-44-131 0 0,-23 541 1485 0 0,21-521-1449 0 0,-1 0 47 0 0,1 1 0 0 0,1 0 0 0 0,1-1-1 0 0,2 1 1 0 0,1 0 0 0 0,1-1 0 0 0,4 14-96 0 0,-6-29-267 0 0,1 0 0 0 0,0 0 1 0 0,1 0-1 0 0,0-1 1 0 0,1 0-1 0 0,1 0 0 0 0,-1 0 1 0 0,2 0-1 0 0,-1-1 0 0 0,1 0 1 0 0,1 0-1 0 0,0-1 0 0 0,0 0 1 0 0,1 0-1 0 0,0-1 0 0 0,1 0 1 0 0,4 2 266 0 0,7-1-1276 0 0</inkml:trace>
  <inkml:trace contextRef="#ctx0" brushRef="#br0" timeOffset="-28740.776">28685 14999 8258 0 0,'-14'-1'2629'0'0,"-36"-6"-751"0"0,60 3-2223 0 0,622-50-106 0 0,114 22 406 0 0,-483 9-944 0 0,-6-34-3959 0 0,-214 45 3810 0 0</inkml:trace>
  <inkml:trace contextRef="#ctx0" brushRef="#br0" timeOffset="-27970.709">29480 16220 8098 0 0,'-27'97'3787'0'0,"-18"67"-3613"0"0,-5-11-161 0 0,39-165-520 0 0,21-152 376 0 0,-7-1-1 0 0,-7 0 1 0 0,-12-49 131 0 0,8 92 13 0 0,-8 42 187 0 0,122 234 245 0 0,-80-112-420 0 0,-19-27-24 0 0,1-1 1 0 0,1 0-1 0 0,0 0 1 0 0,0 0-1 0 0,2-2 1 0 0,0 1-1 0 0,0-1 1 0 0,1-1-1 0 0,0 0 1 0 0,1 0-1 0 0,0-1 1 0 0,1-1-1 0 0,0-1 1 0 0,15 8-2 0 0,-21-15-4 0 0,0 0 1 0 0,0 0 0 0 0,0 0-1 0 0,0-1 1 0 0,0 0 0 0 0,0-1-1 0 0,0 0 1 0 0,0 0 0 0 0,-1 0-1 0 0,1-1 1 0 0,0 0 0 0 0,0-1-1 0 0,-1 0 1 0 0,0 0-1 0 0,0-1 1 0 0,0 0 0 0 0,0 0-1 0 0,0 0 1 0 0,-1-1 0 0 0,1 0-1 0 0,-1 0 1 0 0,-1-1 0 0 0,4-3 3 0 0,114-149-111 0 0,-120 152 106 0 0,145-213 27 0 0,-147 218-16 0 0,-1 0 0 0 0,1 0 1 0 0,-1 1-1 0 0,1-1 0 0 0,0 0 1 0 0,-1 0-1 0 0,1 0 0 0 0,0 1 1 0 0,0-1-1 0 0,-1 0 0 0 0,1 1 0 0 0,0-1 1 0 0,0 1-1 0 0,0-1 0 0 0,0 1 1 0 0,0-1-1 0 0,0 1 0 0 0,0 0 1 0 0,0 0-1 0 0,0-1 0 0 0,0 1 0 0 0,0 0 1 0 0,0 0-1 0 0,0 0 0 0 0,0 0 1 0 0,0 0-1 0 0,0 0 0 0 0,0 0 1 0 0,0 0-1 0 0,0 1 0 0 0,0-1 1 0 0,0 0-1 0 0,0 0 0 0 0,0 1 0 0 0,0-1 1 0 0,0 1-1 0 0,0-1 0 0 0,-1 1 1 0 0,1-1-1 0 0,0 1 0 0 0,0 0 1 0 0,0-1-1 0 0,-1 1 0 0 0,1 0 0 0 0,0 0 1 0 0,-1-1-1 0 0,1 1 0 0 0,-1 0 1 0 0,1 0-1 0 0,-1 0 0 0 0,1 0 1 0 0,-1 0-1 0 0,1 0 0 0 0,-1 0 0 0 0,0 0-6 0 0,19 64 387 0 0,-18-59-380 0 0,18 128 197 0 0,-7 2 0 0 0,-5 0-1 0 0,-6 38-203 0 0,0-26 28 0 0,-2 141 113 0 0,2 71-2885 0 0,1-340 1787 0 0,-1-2-404 0 0</inkml:trace>
  <inkml:trace contextRef="#ctx0" brushRef="#br0" timeOffset="-27320.949">28800 16394 10018 0 0,'-3'60'3754'0'0,"-11"30"-2572"0"0,-3 47-1474 0 0,14-67 280 0 0,4 0 0 0 0,3 0 1 0 0,2 0-1 0 0,4 0 0 0 0,3 0 12 0 0,-11-61 8 0 0,0 0 0 0 0,1 0 0 0 0,-1 0 0 0 0,2-1 0 0 0,-1 1-1 0 0,1-1 1 0 0,1 0 0 0 0,-1 0 0 0 0,1 0 0 0 0,1-1 0 0 0,-1 0 0 0 0,5 5-8 0 0,-9-12 10 0 0,1 1 0 0 0,-1 0 0 0 0,1-1 0 0 0,-1 1 1 0 0,0 0-1 0 0,1-1 0 0 0,-1 0 0 0 0,1 1 0 0 0,-1-1 0 0 0,1 0 0 0 0,-1 0 1 0 0,1 0-1 0 0,-1 0 0 0 0,1 0 0 0 0,-1 0 0 0 0,1 0 0 0 0,-1 0 1 0 0,1-1-1 0 0,-1 1 0 0 0,1-1 0 0 0,-1 1 0 0 0,1-1 0 0 0,-1 1 0 0 0,0-1 1 0 0,1 0-1 0 0,-1 0 0 0 0,0 1 0 0 0,0-1 0 0 0,1 0 0 0 0,-1 0 0 0 0,0 0 1 0 0,0-1-1 0 0,0 1 0 0 0,0 0 0 0 0,0 0 0 0 0,0-2-10 0 0,8-3-9 0 0,32-50-60 0 0,-33 12-17 0 0,-1 0 1 0 0,-2-1-1 0 0,-2 1 1 0 0,-2-1 0 0 0,-2-3 85 0 0,7-529-316 0 0,2 229 329 0 0,-20-88 119 0 0,12 433-133 0 0,0 1-1 0 0,0-1 1 0 0,0 1 0 0 0,0-1-1 0 0,1 1 1 0 0,-1-1-1 0 0,1 1 1 0 0,0 0 0 0 0,0-1-1 0 0,0 1 1 0 0,0 0-1 0 0,0 0 1 0 0,0-1 0 0 0,1 1-1 0 0,-1 0 1 0 0,1 0 0 0 0,-1 0-1 0 0,1 1 1 0 0,0-1-1 0 0,0 0 1 0 0,0 1 0 0 0,0-1-1 0 0,0 1 1 0 0,0-1 0 0 0,0 1-1 0 0,0 0 1 0 0,0 0-1 0 0,1 0 1 0 0,-1 0 0 0 0,0 0-1 0 0,1 1 1 0 0,1-1 1 0 0,88-15-55 0 0,-83 16 53 0 0,646-80-1 0 0,-14 12-32 0 0,-584 66-669 0 0,0-3 1 0 0,-1-2-1 0 0,1-3 0 0 0,-2-2 0 0 0,27-10 704 0 0,-31 5-1431 0 0</inkml:trace>
  <inkml:trace contextRef="#ctx0" brushRef="#br0" timeOffset="-15887.673">28477 12951 5417 0 0,'21'-1'2231'0'0,"56"4"-2277"0"0,603 96-708 0 0,-568-74 133 0 0,-2 6 0 0 0,-1 4 0 0 0,-2 5 0 0 0,98 52 621 0 0,-127-48-51 0 0,-1 2 1 0 0,-3 4-1 0 0,50 44 51 0 0,-12-9 4 0 0,50 32 2 0 0,248 195-111 0 0,-168-81 86 0 0,-201-179 26 0 0,-3 2 0 0 0,-3 2 0 0 0,-1 1 0 0 0,-4 2 0 0 0,-2 0 0 0 0,-2 2 0 0 0,-3 1 0 0 0,2 21-7 0 0,30 123-189 0 0,22 192 189 0 0,-39-171 143 0 0,-10 2-1 0 0,-11 0 1 0 0,-10 172-143 0 0,-53-2 1888 0 0,-22-69-1503 0 0,59-302-220 0 0,0-1 0 0 0,-2 0 0 0 0,-1-1 0 0 0,-1-1 0 0 0,-1 0 0 0 0,-1 0-1 0 0,-1-2 1 0 0,-1 0 0 0 0,-2 0 0 0 0,-13 12-165 0 0,-7-5 172 0 0,-2-1-1 0 0,-1-2 0 0 0,-1-2 1 0 0,-1-2-1 0 0,-2-2 1 0 0,0-1-1 0 0,-1-3 1 0 0,-19 3-172 0 0,-44 20 54 0 0,-30 15-47 0 0,-1-7 0 0 0,-3-6 0 0 0,-1-7 0 0 0,-63 5-7 0 0,107-30 10 0 0,0-5 1 0 0,0-3 0 0 0,0-6-1 0 0,0-3 1 0 0,1-5 0 0 0,-73-19-11 0 0,-732-191 3010 0 0,450 126-1750 0 0,423 89-1334 0 0,-1-1 0 0 0,1-2 0 0 0,1-2 0 0 0,0 0 0 0 0,0-2 0 0 0,-18-13 74 0 0,36 20-299 0 0,1-2-1 0 0,0 0 0 0 0,0 0 1 0 0,1-1-1 0 0,0 0 0 0 0,1-1 1 0 0,0-1-1 0 0,1 1 0 0 0,0-1 1 0 0,1-1-1 0 0,0 0 1 0 0,1 0-1 0 0,1 0 0 0 0,0-1 1 0 0,-4-13 299 0 0,-2-22-1142 0 0,5-5-256 0 0</inkml:trace>
  <inkml:trace contextRef="#ctx0" brushRef="#br0" timeOffset="-13059.905">31865 15321 6841 0 0,'9'-8'7107'0'0,"-15"-3"-6443"0"0,12 10-740 0 0,229-5-265 0 0,166-64 226 0 0,-395 70 114 0 0,86-6 2 0 0,-1-5 1 0 0,-1-3-1 0 0,43-15-1 0 0,21 4 87 0 0,-154 23-104 0 0,0 0 1 0 0,0 0-1 0 0,1 0 0 0 0,-1 1 1 0 0,0-1-1 0 0,-1 0 1 0 0,1 0-1 0 0,0 0 1 0 0,0 0-1 0 0,-1 1 0 0 0,1-1 1 0 0,-1 0-1 0 0,0 0 1 0 0,1 1-1 0 0,-1-1 1 0 0,0 0-1 0 0,0 1 0 0 0,0-1 1 0 0,0 1-1 0 0,0-1 1 0 0,0 1-1 0 0,-1 0 0 0 0,1-1 1 0 0,0 1-1 0 0,-1 0 1 0 0,1 0-1 0 0,-1 0 1 0 0,1 0-1 0 0,-1 0 0 0 0,0 0 1 0 0,1 0-1 0 0,-1 1 1 0 0,0-1-1 0 0,1 1 1 0 0,-2-1 16 0 0,-10-8 38 0 0,-32 0 32 0 0,41 11-69 0 0,1 0 1 0 0,-1-1 0 0 0,1 1-1 0 0,-1 1 1 0 0,1-1-1 0 0,0 0 1 0 0,0 1 0 0 0,0-1-1 0 0,0 1 1 0 0,0 0 0 0 0,0 0-1 0 0,1 0 1 0 0,0 1 0 0 0,-1-1-1 0 0,1 1 1 0 0,0-1-1 0 0,1 1 1 0 0,-1-1 0 0 0,1 1-1 0 0,-1 0 1 0 0,1 0 0 0 0,0 1-2 0 0,-14 58 55 0 0,2-1 1 0 0,3 2 0 0 0,2-1-1 0 0,3 16-55 0 0,23-157-84 0 0,-18 10 73 0 0,-3 1-1 0 0,-4 0 0 0 0,-2 0 1 0 0,-3 1-1 0 0,-3 0 1 0 0,-3 1-1 0 0,-4-2 12 0 0,20 60 30 0 0,0 1 31 0 0,0-1 0 0 0,0 1 0 0 0,0 0 0 0 0,0 0 0 0 0,-1 0 0 0 0,0 0 0 0 0,-1 1 0 0 0,1-1 0 0 0,-1 1 0 0 0,0 0 0 0 0,0 0 0 0 0,-1 0 0 0 0,0 1 0 0 0,1-1-61 0 0,3 13-13 0 0,145 155-142 0 0,97 34 156 0 0,-239-195 24 0 0,1 1 1 0 0,0-1-1 0 0,-1 0 0 0 0,0 1 0 0 0,0 0 0 0 0,1 0 0 0 0,-2 0 0 0 0,1 0 0 0 0,0 0 0 0 0,0 0 0 0 0,-1 0 0 0 0,0 0 0 0 0,0 1 0 0 0,0-1 0 0 0,0 1 0 0 0,0-1 0 0 0,-1 1 0 0 0,1-1 1 0 0,-1 1-1 0 0,0-1 0 0 0,0 1 0 0 0,0-1 0 0 0,-1 1 0 0 0,1-1 0 0 0,-1 0 0 0 0,0 1 0 0 0,0-1 0 0 0,0 1 0 0 0,0-1 0 0 0,-1 0 0 0 0,1 0 0 0 0,-1 0 0 0 0,0 0-25 0 0,-80 95 820 0 0,65-81-808 0 0,-179 176-485 0 0,196-191 388 0 0,-1-1 0 0 0,1 0 0 0 0,0 1 0 0 0,0-1 0 0 0,0 1 0 0 0,0-1 0 0 0,0 0 0 0 0,0 1 0 0 0,0-1 0 0 0,0 1 0 0 0,1-1 0 0 0,-1 0 0 0 0,0 1 0 0 0,1-1 0 0 0,-1 0 0 0 0,1 1 0 0 0,0-1-1 0 0,-1 0 1 0 0,1 0 0 0 0,0 0 0 0 0,0 0 0 0 0,0 1 0 0 0,0-1 0 0 0,-1 0 0 0 0,2 0 0 0 0,-1-1 0 0 0,0 1 0 0 0,0 0 0 0 0,0 0 0 0 0,0 0 0 0 0,0-1 0 0 0,1 1 0 0 0,-1-1 0 0 0,0 1 0 0 0,1-1 0 0 0,-1 1 0 0 0,0-1 0 0 0,1 0 0 0 0,-1 0 0 0 0,0 1 0 0 0,1-1 0 0 0,-1 0 0 0 0,1 0 0 0 0,-1 0 0 0 0,0-1 0 0 0,1 1 0 0 0,-1 0 0 0 0,1-1 0 0 0,-1 1 0 0 0,0 0 0 0 0,1-1-1 0 0,-1 1 1 0 0,0-1 0 0 0,0 0 0 0 0,0 0 0 0 0,1 1 0 0 0,-1-1 0 0 0,0-1 85 0 0,38-6-1428 0 0,10-11-456 0 0</inkml:trace>
  <inkml:trace contextRef="#ctx0" brushRef="#br0" timeOffset="-11292.932">33274 13387 5641 0 0,'0'-2'88'0'0,"0"-1"-1"0"0,1 1 1 0 0,-1 0-1 0 0,0-1 1 0 0,0 1-1 0 0,0 0 0 0 0,-1 0 1 0 0,1-1-1 0 0,0 1 1 0 0,-1 0-1 0 0,0-1 1 0 0,1 1-1 0 0,-1 0 1 0 0,0 0-1 0 0,0 0 1 0 0,0 0-1 0 0,-1 0 1 0 0,1 0-1 0 0,0 0 0 0 0,-1 0 1 0 0,1 1-1 0 0,-1-1 1 0 0,0 0-1 0 0,1 1 1 0 0,-1-1-1 0 0,0 1 1 0 0,0 0-1 0 0,0-1 1 0 0,0 1-1 0 0,0 0 1 0 0,0 0-1 0 0,0 1 0 0 0,-1-1 1 0 0,1 0-1 0 0,0 1 1 0 0,-1-1-88 0 0,0 4 6 0 0,1-1-1 0 0,-1 1 1 0 0,0 0 0 0 0,1 0-1 0 0,-1 0 1 0 0,1 0 0 0 0,0 0-1 0 0,0 0 1 0 0,0 1 0 0 0,1-1 0 0 0,-1 1-1 0 0,1-1 1 0 0,-1 1 0 0 0,1-1-1 0 0,1 1 1 0 0,-1 0 0 0 0,0 0-1 0 0,1 0 1 0 0,0 1-6 0 0,0-5 1 0 0,-77 601 371 0 0,38-364-601 0 0,39-235-211 0 0,0-2-179 0 0,0 0-202 0 0,0 0-85 0 0,0-2-582 0 0,0 0 401 0 0</inkml:trace>
  <inkml:trace contextRef="#ctx0" brushRef="#br0" timeOffset="-10856.98">33515 13362 6433 0 0,'5'65'2941'0'0,"-7"-45"-2802"0"0,-39 261 152 0 0,19-166-252 0 0,12-57-18 0 0,7-27 5 0 0,-1-1 0 0 0,-2 1 1 0 0,-2-1-1 0 0,0 0 0 0 0,-2-1 1 0 0,-2 0-1 0 0,0 0 0 0 0,-8 10-26 0 0,17-33-115 0 0,-14 14-137 0 0,2-38-3863 0 0,-62-160-149 0 0,-5 75 4704 0 0,75 97-127 0 0,0-1 1 0 0,-1 1-1 0 0,1 0 0 0 0,-1 1 1 0 0,0 0-1 0 0,-1 0 0 0 0,1 1 1 0 0,-1 0-1 0 0,0 0 0 0 0,0 1 1 0 0,-1 0-1 0 0,1 1 1 0 0,0 0-1 0 0,-1 0 0 0 0,1 1 1 0 0,-1 0-1 0 0,0 1 0 0 0,1 0 1 0 0,-2 0-314 0 0,-70 18 2578 0 0,95-11-2364 0 0,109 25-238 0 0,-121-32 13 0 0,83 10 0 0 0,1-4 0 0 0,0-4 1 0 0,17-4 10 0 0,-74-1-689 0 0,0 0-1 0 0,0-2 1 0 0,0-1 0 0 0,-1-2 0 0 0,0 0 0 0 0,0-2 0 0 0,5-4 689 0 0,-8 1-1003 0 0,-2-2-152 0 0</inkml:trace>
  <inkml:trace contextRef="#ctx0" brushRef="#br0" timeOffset="-10592.645">33762 13791 584 0 0,'-4'44'4568'0'0,"-30"158"-258"0"0,29-163-4209 0 0,3-1 0 0 0,0 1-1 0 0,3-1 1 0 0,1 0 0 0 0,2 1 0 0 0,2-1-1 0 0,2 3-99 0 0,-8-39 2 0 0,0 1 1 0 0,0-1-1 0 0,0 0 1 0 0,0 0 0 0 0,0 1-1 0 0,1-1 1 0 0,-1 0 0 0 0,1 1-1 0 0,-1-1 1 0 0,1 0 0 0 0,0 0-1 0 0,0 0 1 0 0,0 0-1 0 0,0 0 1 0 0,0 0 0 0 0,1 0-1 0 0,-1 0 1 0 0,0 0 0 0 0,1 0-1 0 0,0-1 1 0 0,-1 1 0 0 0,1-1-1 0 0,0 1 1 0 0,0-1-1 0 0,0 0 1 0 0,0 1 0 0 0,0-1-1 0 0,0 0 1 0 0,0 0 0 0 0,0-1-1 0 0,0 1 1 0 0,0 0 0 0 0,1-1-1 0 0,-1 1 1 0 0,0-1-1 0 0,1 0 1 0 0,-1 0 0 0 0,0 0-1 0 0,1 0 1 0 0,-1 0 0 0 0,0 0-1 0 0,0 0 1 0 0,1-1 0 0 0,-1 0-1 0 0,0 1 1 0 0,0-1-1 0 0,0 0 1 0 0,1 0 0 0 0,-1 0-1 0 0,0 0 1 0 0,0 0 0 0 0,0 0-1 0 0,-1-1 1 0 0,1 1 0 0 0,1-2-4 0 0,17-19-14 0 0,-1 0 1 0 0,-2-2 0 0 0,0 0 0 0 0,-1-1 0 0 0,-1-1 0 0 0,-2 0 0 0 0,8-22 13 0 0,-5 14-5 0 0,-2 0 1 0 0,-1-1 0 0 0,-2 0-1 0 0,-1-1 1 0 0,-2-1 0 0 0,-2 1 0 0 0,-1-1-1 0 0,-2 0 1 0 0,-1-1 0 0 0,-3-28 4 0 0,1 59 71 0 0,0 1 1 0 0,0 0-1 0 0,-1 0 1 0 0,1-1-1 0 0,-1 1 1 0 0,-1 0-1 0 0,1 0 1 0 0,-1 0-1 0 0,0 0 1 0 0,-1 0-1 0 0,1 1 1 0 0,-1-1-1 0 0,0 1 1 0 0,0-1-1 0 0,-1 1 1 0 0,0 0-1 0 0,0 0 1 0 0,0 1-1 0 0,0-1 1 0 0,-1 1-1 0 0,1 0 1 0 0,-1 0-1 0 0,0 0 1 0 0,-1 1-1 0 0,1 0 1 0 0,-1 0-1 0 0,1 0 1 0 0,-1 0-1 0 0,0 1 1 0 0,0 0-1 0 0,0 1 1 0 0,0-1-1 0 0,0 1 1 0 0,0 0-1 0 0,-1 1 1 0 0,-3-1-72 0 0,-9 9 109 0 0,1 0 0 0 0,0 1 0 0 0,0 1 1 0 0,1 1-1 0 0,1 0 0 0 0,0 1 0 0 0,0 1 0 0 0,1 1 1 0 0,1 0-1 0 0,0 0 0 0 0,1 2 0 0 0,1-1 0 0 0,0 2 1 0 0,1 0-1 0 0,1 0 0 0 0,1 1 0 0 0,-3 7-109 0 0,-11 14 4 0 0,2 0-1 0 0,2 2 1 0 0,1 0-1 0 0,2 1 1 0 0,2 1-1 0 0,-7 37-3 0 0,21-77-69 0 0,-1 0 0 0 0,1-1 0 0 0,-1 1-1 0 0,1 0 1 0 0,0 0 0 0 0,0-1 0 0 0,0 1-1 0 0,0 0 1 0 0,0 0 0 0 0,1-1 0 0 0,0 1-1 0 0,-1 0 1 0 0,1-1 0 0 0,0 1 0 0 0,0 0-1 0 0,0-1 1 0 0,0 0 0 0 0,1 1 0 0 0,-1-1-1 0 0,1 0 1 0 0,0 1 0 0 0,-1-1 0 0 0,1 0-1 0 0,0 0 1 0 0,0 0 0 0 0,0-1 0 0 0,0 1-1 0 0,1 0 1 0 0,-1-1 0 0 0,0 1 0 0 0,1-1-1 0 0,-1 0 1 0 0,1 0 0 0 0,0 0 0 0 0,-1 0-1 0 0,1 0 1 0 0,-1-1 0 0 0,1 1 0 0 0,0-1-1 0 0,0 0 1 0 0,-1 1 0 0 0,1-1 0 0 0,0-1-1 0 0,0 1 1 0 0,-1 0 0 0 0,1-1 0 0 0,0 1-1 0 0,0-1 1 0 0,-1 0 0 0 0,1 0 0 0 0,-1 0-1 0 0,1 0 1 0 0,-1 0 0 0 0,1 0 0 0 0,1-2 69 0 0,54-34-2063 0 0,-24 6 396 0 0</inkml:trace>
  <inkml:trace contextRef="#ctx0" brushRef="#br0" timeOffset="-10236.98">34154 13784 6473 0 0,'-13'63'1736'0'0,"-3"-1"-1"0"0,-3-1 1 0 0,-24 56-1736 0 0,-25 77 871 0 0,56-157-737 0 0,5-16-61 0 0,1 0 0 0 0,0 1 0 0 0,2-1 0 0 0,0 1-1 0 0,1 0 1 0 0,2 0 0 0 0,0 13-73 0 0,1-33 1 0 0,0-1 1 0 0,0 1-1 0 0,0 0 1 0 0,1 0-1 0 0,-1 0 1 0 0,0-1-1 0 0,1 1 1 0 0,-1 0-1 0 0,1 0 1 0 0,0-1-1 0 0,-1 1 1 0 0,1 0-1 0 0,0-1 1 0 0,0 1-1 0 0,0-1 1 0 0,0 1-1 0 0,1-1 1 0 0,-1 1-1 0 0,0-1 1 0 0,1 0-1 0 0,-1 0 1 0 0,0 0-1 0 0,1 0 1 0 0,-1 0-1 0 0,1 0 1 0 0,0 0-1 0 0,-1 0 1 0 0,1 0-1 0 0,0-1 1 0 0,0 1-1 0 0,-1-1 1 0 0,1 1-1 0 0,0-1 0 0 0,0 0 1 0 0,0 0-1 0 0,-1 0 1 0 0,1 0-1 0 0,0 0 1 0 0,0 0-1 0 0,0 0 1 0 0,0-1-1 0 0,-1 1 1 0 0,1 0-1 0 0,1-1-1 0 0,71-36-35 0 0,-43 6 37 0 0,-2-1 0 0 0,-1-2 0 0 0,-2 0 0 0 0,-1-2-1 0 0,-2-1 1 0 0,-1-1 0 0 0,-3 0 0 0 0,0-2-1 0 0,11-39-1 0 0,-23 62 59 0 0,5-2 508 0 0,-17 50 64 0 0,1-8-531 0 0,0 1-14 0 0,-1-5-66 0 0,2 1-1 0 0,0 0 1 0 0,1 1 0 0 0,1-1 0 0 0,0 0 0 0 0,2 0 0 0 0,1 1 0 0 0,0-1-1 0 0,1 0 1 0 0,1 0 0 0 0,1-1 0 0 0,3 6-20 0 0,-7-23 1 0 0,0-1 0 0 0,0 1 0 0 0,1 0 0 0 0,-1 0 0 0 0,1-1 0 0 0,-1 1 0 0 0,1-1 0 0 0,-1 1 0 0 0,1-1 0 0 0,0 0 0 0 0,0 0 0 0 0,0 0 0 0 0,0 0 0 0 0,0 0 0 0 0,0 0 0 0 0,0 0 0 0 0,0-1 0 0 0,0 1 0 0 0,0-1 0 0 0,0 1 0 0 0,0-1 0 0 0,0 0 0 0 0,1 0 0 0 0,-1 0 0 0 0,0 0 0 0 0,0 0 0 0 0,0 0 0 0 0,0-1 0 0 0,0 1 0 0 0,1-1 1 0 0,-1 1-1 0 0,0-1 0 0 0,0 0 0 0 0,0 0 0 0 0,0 0 0 0 0,0 0-1 0 0,68-44 84 0 0,-47 23-40 0 0,-2-1-1 0 0,0-1 1 0 0,-1-1-1 0 0,-2-1 1 0 0,-1 0-1 0 0,0-1 1 0 0,-2-1-1 0 0,-2-1 1 0 0,0 0-1 0 0,-2-1 1 0 0,7-30-44 0 0,-14 47 11 0 0,3-5 8 0 0,-2 0-1 0 0,0-1 0 0 0,0 0 0 0 0,-2 0 1 0 0,0 0-1 0 0,-2 0 0 0 0,0-1 0 0 0,-1-3-18 0 0,-3 15-617 0 0,1 7-3105 0 0,2 1 2120 0 0</inkml:trace>
  <inkml:trace contextRef="#ctx0" brushRef="#br0" timeOffset="-9257.031">35182 14226 8202 0 0,'-80'-39'5788'0'0,"77"36"-5782"0"0,-1 1 0 0 0,0-1 0 0 0,1 0 0 0 0,-1 0 0 0 0,1 0 0 0 0,0-1 0 0 0,0 1 0 0 0,0-1 0 0 0,0 1 0 0 0,1-1 0 0 0,0 0 1 0 0,-1 0-1 0 0,1 0 0 0 0,1-1 0 0 0,-1 1 0 0 0,1 0 0 0 0,-1-1 0 0 0,1 1 0 0 0,1-1 0 0 0,-1 1 0 0 0,0-1 0 0 0,1 1 0 0 0,0-1 0 0 0,0 0 0 0 0,1 1 0 0 0,0-5-6 0 0,4-9-34 0 0,1 1-1 0 0,1 0 1 0 0,0 0-1 0 0,2 0 1 0 0,-1 1-1 0 0,2 1 1 0 0,0-1-1 0 0,1 1 1 0 0,2 0 34 0 0,8-14-35 0 0,-9 11 26 0 0,-1 0-2 0 0,1 0-1 0 0,1 0 0 0 0,1 2 0 0 0,0-1 0 0 0,2 2 1 0 0,-1 0-1 0 0,2 1 0 0 0,17-12 12 0 0,-33 25 0 0 0,1 0 1 0 0,0 0-1 0 0,-1 0 0 0 0,1 0 1 0 0,0 0-1 0 0,0 1 1 0 0,-1-1-1 0 0,1 1 0 0 0,0-1 1 0 0,0 1-1 0 0,0 0 0 0 0,0 0 1 0 0,0 0-1 0 0,-1 0 1 0 0,1 0-1 0 0,0 0 0 0 0,0 0 1 0 0,0 1-1 0 0,0-1 0 0 0,0 0 1 0 0,0 1-1 0 0,-1 0 1 0 0,1-1-1 0 0,0 1 0 0 0,-1 0 1 0 0,1 0-1 0 0,0 0 0 0 0,-1 0 1 0 0,1 0-1 0 0,-1 1 1 0 0,1-1-1 0 0,-1 0 0 0 0,0 1 1 0 0,0-1-1 0 0,0 1 0 0 0,1-1 1 0 0,-1 1-1 0 0,0 0 1 0 0,-1-1-1 0 0,1 1 0 0 0,0 0 1 0 0,0-1-1 0 0,-1 1 0 0 0,1 0 1 0 0,-1 0-1 0 0,0 0 1 0 0,0 0-1 0 0,1 0 0 0 0,9 96 30 0 0,-10-84 2 0 0,-1 0 0 0 0,0 0 0 0 0,-1-1 0 0 0,0 1-1 0 0,-1-1 1 0 0,-1 0 0 0 0,0 1 0 0 0,-1-2 0 0 0,0 1 0 0 0,-1 0 0 0 0,0-1 0 0 0,-1 0 0 0 0,-5 6-32 0 0,159-178-15 0 0,-136 147 18 0 0,1 0-1 0 0,0 1 1 0 0,0 0 0 0 0,2 1-1 0 0,-1 1 1 0 0,1 0 0 0 0,1 1-1 0 0,0 0 1 0 0,13-5-3 0 0,-26 15 1 0 0,0 0 0 0 0,0-1-1 0 0,0 1 1 0 0,0 0 0 0 0,0 0 0 0 0,0 0 0 0 0,-1 0 0 0 0,1 0-1 0 0,0 1 1 0 0,-1-1 0 0 0,1 0 0 0 0,-1 1 0 0 0,1 0-1 0 0,-1-1 1 0 0,1 1 0 0 0,-1 0 0 0 0,0-1 0 0 0,0 1 0 0 0,0 0-1 0 0,0 0 1 0 0,0 0 0 0 0,-1 0 0 0 0,1 0 0 0 0,0 0 0 0 0,-1 0-1 0 0,0 0 1 0 0,1 0 0 0 0,-1 1-1 0 0,2 2 1 0 0,2 5 2 0 0,0 0 1 0 0,-1 1-1 0 0,0-1 0 0 0,-1 1 1 0 0,0 0-1 0 0,0 0 0 0 0,-1 0 1 0 0,-1 0-1 0 0,0 0 0 0 0,0 0 1 0 0,-1 0-1 0 0,-1 0-3 0 0,22 9-49 0 0,72-80 22 0 0,17-91 102 0 0,-109 152-72 0 0,0-1 0 0 0,0 0 0 0 0,0 0 0 0 0,0 1 0 0 0,0-1 0 0 0,0 0 0 0 0,0 0 0 0 0,1 1 1 0 0,-1-1-1 0 0,0 0 0 0 0,0 0 0 0 0,0 1 0 0 0,0-1 0 0 0,0 0 0 0 0,1 0 0 0 0,-1 0 0 0 0,0 1 0 0 0,0-1 0 0 0,0 0 1 0 0,1 0-1 0 0,-1 0 0 0 0,0 0 0 0 0,0 1 0 0 0,0-1 0 0 0,1 0 0 0 0,-1 0 0 0 0,0 0 0 0 0,0 0 0 0 0,1 0 0 0 0,-1 0 0 0 0,0 0 1 0 0,1 0-1 0 0,-1 0 0 0 0,0 0 0 0 0,0 0 0 0 0,1 0 0 0 0,-1 0 0 0 0,0 0 0 0 0,0 0 0 0 0,1 0 0 0 0,-1 0 0 0 0,0 0 1 0 0,0 0-1 0 0,1 0 0 0 0,-1 0 0 0 0,0 0 0 0 0,0-1 0 0 0,1 1 0 0 0,-1 0 0 0 0,0 0 0 0 0,0 0 0 0 0,0 0 0 0 0,1-1 1 0 0,-1 1-1 0 0,0 0 0 0 0,0 0 0 0 0,0 0 0 0 0,0-1 0 0 0,1 1 0 0 0,-1 0-3 0 0,3 167 49 0 0,10-122-26 0 0,-5-51-30 0 0,54-52-15 0 0,-52 41 46 0 0,-1 4 65 0 0,-1 0-1 0 0,0-1 1 0 0,-1 1-1 0 0,0-1 1 0 0,-1-1 0 0 0,-1 1-1 0 0,0-1 1 0 0,-1 0-1 0 0,-1 0 1 0 0,0-1 0 0 0,0-15-89 0 0,-3 32 12 0 0,0-1 1 0 0,0 0-1 0 0,0 1 1 0 0,0-1-1 0 0,0 0 0 0 0,-1 0 1 0 0,1 1-1 0 0,0-1 1 0 0,0 0-1 0 0,0 1 1 0 0,-1-1-1 0 0,1 0 1 0 0,0 0-1 0 0,0 1 1 0 0,0-1-1 0 0,-1 0 1 0 0,1 0-1 0 0,0 0 1 0 0,-1 1-1 0 0,1-1 0 0 0,0 0 1 0 0,-1 0-1 0 0,1 0 1 0 0,0 0-1 0 0,0 0 1 0 0,-1 0-1 0 0,1 0 1 0 0,0 0-1 0 0,-1 0 1 0 0,1 0-1 0 0,0 0 1 0 0,-1 0-1 0 0,1 0 1 0 0,0 0-1 0 0,-1 0 0 0 0,1 0 1 0 0,0 0-1 0 0,-1 0 1 0 0,1 0-1 0 0,0 0 1 0 0,-1 0-1 0 0,1 0 1 0 0,0-1-1 0 0,0 1 1 0 0,-1 0-1 0 0,1 0 1 0 0,0 0-1 0 0,-1-1 1 0 0,1 1-1 0 0,0 0 0 0 0,0 0 1 0 0,0-1-1 0 0,-1 1 1 0 0,1 0-1 0 0,0 0 1 0 0,0-1-1 0 0,0 1 1 0 0,0 0-1 0 0,0-1 1 0 0,-1 1-1 0 0,1 0 1 0 0,0-1-1 0 0,0 1 1 0 0,0 0-1 0 0,0-1 0 0 0,0 1-12 0 0,-9 17 3 0 0,1 1-1 0 0,0 0 1 0 0,1 1-1 0 0,1-1 0 0 0,1 1 1 0 0,1 1-1 0 0,1-1 0 0 0,0 0 1 0 0,1 1-1 0 0,1 0 0 0 0,1-1 1 0 0,1 1-1 0 0,2 10-2 0 0,-3-28 0 0 0,0-1-1 0 0,1 0 1 0 0,-1 1 0 0 0,0-1-1 0 0,1 1 1 0 0,-1-1-1 0 0,1 0 1 0 0,-1 1 0 0 0,1-1-1 0 0,0 0 1 0 0,-1 1-1 0 0,1-1 1 0 0,0 0 0 0 0,0 0-1 0 0,0 0 1 0 0,0 0-1 0 0,0 0 1 0 0,0 0 0 0 0,0 0-1 0 0,0 0 1 0 0,1 0-1 0 0,-1 0 1 0 0,0-1 0 0 0,0 1-1 0 0,1-1 1 0 0,-1 1-1 0 0,0-1 1 0 0,1 1 0 0 0,-1-1-1 0 0,1 1 1 0 0,-1-1-1 0 0,1 0 1 0 0,-1 0 0 0 0,1 0-1 0 0,-1 0 1 0 0,0 0-1 0 0,1 0 1 0 0,-1 0 0 0 0,1-1-1 0 0,-1 1 1 0 0,1-1-1 0 0,-1 1 1 0 0,0-1 0 0 0,2 0 0 0 0,61-32-19 0 0,-59 30 19 0 0,19-15 41 0 0,-1-2-1 0 0,-1 0 1 0 0,0-1 0 0 0,-2-1-1 0 0,-1-1 1 0 0,0-1 0 0 0,10-19-41 0 0,-14 23 13 0 0,-15 20-10 0 0,1 0 0 0 0,0 0 1 0 0,-1 0-1 0 0,1 0 0 0 0,0 0 1 0 0,-1 0-1 0 0,1 0 1 0 0,-1 1-1 0 0,1-1 0 0 0,0 0 1 0 0,-1 0-1 0 0,1 1 0 0 0,-1-1 1 0 0,1 0-1 0 0,0 1 0 0 0,-1-1 1 0 0,1 0-1 0 0,-1 1 1 0 0,0-1-1 0 0,1 1 0 0 0,-1-1 1 0 0,1 1-1 0 0,-1-1 0 0 0,0 1 1 0 0,1 0-1 0 0,-1-1 1 0 0,0 1-1 0 0,1-1 0 0 0,-1 1 1 0 0,0 0-1 0 0,0-1 0 0 0,0 1 1 0 0,1-1-1 0 0,-1 1 1 0 0,0 0-1 0 0,0-1 0 0 0,0 1 1 0 0,0 0-1 0 0,0-1 0 0 0,0 1 1 0 0,-1 0-1 0 0,1-1 1 0 0,0 1-1 0 0,0 0 0 0 0,0-1 1 0 0,0 1-1 0 0,-1-1 0 0 0,1 1 1 0 0,0-1-1 0 0,-1 1 0 0 0,1 0 1 0 0,0-1-1 0 0,-1 1 1 0 0,1-1-1 0 0,-1 1 0 0 0,1-1 1 0 0,-1 1-4 0 0,1 3 18 0 0,-2 42-121 0 0,0-39 1 0 0,0 1-1 0 0,1-1 1 0 0,0 1-1 0 0,1 0 1 0 0,0 0-1 0 0,0-1 1 0 0,0 1-1 0 0,1 0 0 0 0,0 0 1 0 0,1-1-1 0 0,0 1 1 0 0,0-1-1 0 0,0 1 1 0 0,1-1-1 0 0,0 0 1 0 0,1 0-1 0 0,-1 0 0 0 0,1-1 1 0 0,1 1-1 0 0,-1-1 1 0 0,4 4 102 0 0,42-4-3386 0 0,-17-22 1596 0 0</inkml:trace>
  <inkml:trace contextRef="#ctx0" brushRef="#br0" timeOffset="-8773.984">36732 13603 10650 0 0,'-27'18'5260'0'0,"-26"23"-4502"0"0,44-31-753 0 0,0 1 1 0 0,1 1 0 0 0,0-1 0 0 0,1 1 0 0 0,0 0 0 0 0,1 1 0 0 0,0-1 0 0 0,1 1 0 0 0,1 1 0 0 0,-1 3-6 0 0,4-13-11 0 0,0 1-1 0 0,0-1 1 0 0,0 1-1 0 0,1-1 1 0 0,0 1 0 0 0,0 0-1 0 0,0-1 1 0 0,1 1-1 0 0,-1 0 1 0 0,1-1 0 0 0,0 1-1 0 0,0-1 1 0 0,1 1-1 0 0,0-1 1 0 0,-1 0 0 0 0,1 0-1 0 0,1 1 1 0 0,-1-1-1 0 0,0-1 1 0 0,1 1 0 0 0,0 0-1 0 0,0-1 1 0 0,0 1-1 0 0,1-1 1 0 0,-1 0 0 0 0,1 0-1 0 0,-1 0 1 0 0,1-1-1 0 0,0 1 1 0 0,0-1 0 0 0,0 0-1 0 0,1 0 12 0 0,-2 0-84 0 0,-1 0 0 0 0,1 0 0 0 0,0 0 0 0 0,0 0 0 0 0,0-1 0 0 0,1 0 1 0 0,-1 1-1 0 0,0-1 0 0 0,0 0 0 0 0,1-1 0 0 0,-1 1 0 0 0,0-1 0 0 0,1 1 0 0 0,-1-1 0 0 0,1 0 0 0 0,-1 0 0 0 0,1 0 0 0 0,-1-1 0 0 0,0 1 0 0 0,1-1 0 0 0,-1 0 0 0 0,0 0 0 0 0,1 0 0 0 0,-1-1 0 0 0,0 1 1 0 0,0-1-1 0 0,0 1 0 0 0,0-1 0 0 0,0 0 0 0 0,-1 0 0 0 0,1 0 0 0 0,0-1 0 0 0,-1 1 0 0 0,0-1 0 0 0,1 1 0 0 0,-1-1 0 0 0,0 0 0 0 0,1-2 84 0 0,31-59-785 0 0,-3-1 0 0 0,-2-2 0 0 0,-4-1 0 0 0,2-13 785 0 0,19-52-487 0 0,57-147 3173 0 0,-126 446-1069 0 0,13-108-1596 0 0,3 0 0 0 0,3 1 0 0 0,2 0 0 0 0,2-1-1 0 0,5 23-20 0 0,-5-77-23 0 0,-1 0-1 0 0,1 1 0 0 0,0-1 1 0 0,0 0-1 0 0,1 0 0 0 0,-1 0 1 0 0,1 1-1 0 0,0-1 1 0 0,0 0-1 0 0,0 0 0 0 0,1 0 1 0 0,-1 0-1 0 0,1 0 0 0 0,0 0 1 0 0,0-1-1 0 0,0 1 0 0 0,1-1 1 0 0,-1 1-1 0 0,1-1 1 0 0,0 0-1 0 0,0 0 0 0 0,0 0 1 0 0,0 0-1 0 0,1 0 0 0 0,-1-1 1 0 0,1 0-1 0 0,-1 0 0 0 0,1 0 1 0 0,0 0-1 0 0,0 0 1 0 0,0-1-1 0 0,0 1 0 0 0,0-1 1 0 0,0 0-1 0 0,0 0 0 0 0,0-1 1 0 0,1 1-1 0 0,-1-1 0 0 0,0 0 1 0 0,2-1 23 0 0,0-3 1 0 0,-1 0 0 0 0,1-1 0 0 0,-1 0 0 0 0,0 0 0 0 0,-1-1 0 0 0,1 1 1 0 0,-1-1-1 0 0,0 0 0 0 0,0 0 0 0 0,-1-1 0 0 0,0 1 0 0 0,0-1 0 0 0,-1 1 0 0 0,1-1 0 0 0,-1 0 1 0 0,-1 0-1 0 0,1 0 0 0 0,-1 0 0 0 0,-1 0 0 0 0,1-3-1 0 0,6-23 647 0 0,11 194 742 0 0,43-70-2898 0 0,-57-87 1176 0 0,1 0-1 0 0,0 0 1 0 0,0-1 0 0 0,0 0 0 0 0,0 0 0 0 0,1 0 0 0 0,-1-1 0 0 0,1 0-1 0 0,0 0 1 0 0,-1 0 0 0 0,1-1 0 0 0,0 0 0 0 0,0 0 0 0 0,0 0 0 0 0,0-1-1 0 0,0 0 1 0 0,2 0 333 0 0,11-2-1659 0 0</inkml:trace>
  <inkml:trace contextRef="#ctx0" brushRef="#br0" timeOffset="-7987.644">34550 14920 4369 0 0,'-56'-2'4034'0'0,"-30"14"-3315"0"0,0 0-772 0 0,77-12 65 0 0,-26 0 317 0 0,1 0-1 0 0,-1 3 1 0 0,0 0 0 0 0,1 3-1 0 0,0 1 1 0 0,0 1 0 0 0,0 2-1 0 0,1 1 1 0 0,1 2 0 0 0,0 1-1 0 0,1 1 1 0 0,0 2 0 0 0,0 2-329 0 0,26-15 24 0 0,0 0 0 0 0,0 1 0 0 0,1-1 0 0 0,-1 1 1 0 0,1 0-1 0 0,1 0 0 0 0,-1 0 0 0 0,0 1 1 0 0,1-1-1 0 0,0 1 0 0 0,1 0 0 0 0,-1 0 0 0 0,1 0 1 0 0,0 0-1 0 0,1 0 0 0 0,-1 0 0 0 0,1 1 1 0 0,0-1-1 0 0,1 0 0 0 0,0 1 0 0 0,0-1 1 0 0,0 1-1 0 0,1-1 0 0 0,0 0 0 0 0,0 1 0 0 0,0-1 1 0 0,1 0-1 0 0,0 0 0 0 0,0 0 0 0 0,1 1-24 0 0,3 6-7 0 0,0 0 0 0 0,0-1 0 0 0,2 0 0 0 0,-1 0-1 0 0,2-1 1 0 0,-1 0 0 0 0,2-1 0 0 0,-1 1 0 0 0,1-2-1 0 0,1 1 1 0 0,0-2 0 0 0,0 1 0 0 0,0-1 0 0 0,1-1-1 0 0,11 5 8 0 0,-9-6-5 0 0,-11-6 8 0 0,0 1 0 0 0,1-1 0 0 0,-1 1 0 0 0,0-1 0 0 0,0 1-1 0 0,1 0 1 0 0,-1 0 0 0 0,0 1 0 0 0,0-1 0 0 0,0 1 0 0 0,0-1-1 0 0,0 1 1 0 0,-1 0 0 0 0,1 0 0 0 0,0 0 0 0 0,-1 1-1 0 0,0-1 1 0 0,1 0 0 0 0,-1 1 0 0 0,0 0 0 0 0,0-1 0 0 0,0 1-1 0 0,-1 0 1 0 0,1 0 0 0 0,-1 0 0 0 0,1 0 0 0 0,-1 0-1 0 0,0 0 1 0 0,0 1 0 0 0,-1-1 0 0 0,1 0 0 0 0,-1 1 0 0 0,1-1-1 0 0,-1 0 1 0 0,0 1 0 0 0,0-1 0 0 0,0 0 0 0 0,-1 1 0 0 0,1-1-1 0 0,-2 3-2 0 0,-189 168 298 0 0,132-121-197 0 0,185-189-868 0 0,72-42 468 0 0,-146 136 298 0 0,9 10 48 0 0,-43 79 68 0 0,-46 181 26 0 0,15-42-775 0 0,13-185 574 0 0,0 1 0 0 0,-1-1 0 0 0,1 1 0 0 0,0-1 0 0 0,0 1 0 0 0,0 0-1 0 0,0-1 1 0 0,0 1 0 0 0,0-1 0 0 0,1 1 0 0 0,-1-1 0 0 0,0 1 0 0 0,1-1-1 0 0,-1 1 1 0 0,1-1 0 0 0,0 0 0 0 0,-1 1 0 0 0,1-1 0 0 0,0 0-1 0 0,0 1 1 0 0,0-1 0 0 0,0 0 0 0 0,0 0 0 0 0,0 0 0 0 0,0 0 0 0 0,0 0-1 0 0,0 0 1 0 0,1 0 0 0 0,-1 0 0 0 0,0 0 0 0 0,1 0 0 0 0,-1-1 0 0 0,0 1-1 0 0,1-1 1 0 0,-1 1 0 0 0,1-1 0 0 0,-1 1 0 0 0,1-1 0 0 0,0 0 60 0 0,14-5-886 0 0</inkml:trace>
  <inkml:trace contextRef="#ctx0" brushRef="#br0" timeOffset="-7721.919">34550 14851 8810 0 0,'-7'2'3361'0'0,"2"3"-2481"0"0,-5 5-720 0 0,4 2-56 0 0,-3 1-168 0 0,4 9-352 0 0,3 1 328 0 0,2-1-200 0 0,4 7-128 0 0</inkml:trace>
  <inkml:trace contextRef="#ctx0" brushRef="#br0" timeOffset="-6481.957">34567 15790 13187 0 0,'-45'-28'5055'0'0,"41"25"-5148"0"0,1 0 1 0 0,0 1-1 0 0,0-1 1 0 0,1-1-1 0 0,-1 1 0 0 0,1 0 1 0 0,0-1-1 0 0,-1 1 1 0 0,1-1-1 0 0,1 0 0 0 0,-1 0 1 0 0,1 0-1 0 0,-1 1 0 0 0,1-1 1 0 0,0-1-1 0 0,0 1 1 0 0,1 0-1 0 0,0 0 0 0 0,-1 0 1 0 0,1 0-1 0 0,0 0 1 0 0,1 0-1 0 0,-1-1 0 0 0,1 1 1 0 0,0 0-1 0 0,1-4 93 0 0,77-175-1515 0 0,-79 181 1518 0 0,0 1 0 0 0,0-1 0 0 0,0 1 0 0 0,0 0 0 0 0,0-1 0 0 0,1 1 0 0 0,-1-1 0 0 0,1 1 0 0 0,-1-1 0 0 0,1 1 0 0 0,-1 0-1 0 0,1-1 1 0 0,0 1 0 0 0,0 0 0 0 0,0 0 0 0 0,0 0 0 0 0,0-1 0 0 0,0 1 0 0 0,0 0 0 0 0,0 0 0 0 0,0 0 0 0 0,0 1 0 0 0,0-1 0 0 0,1 0 0 0 0,-1 0 0 0 0,0 1 0 0 0,1-1 0 0 0,-1 0 0 0 0,1 1 0 0 0,-1 0 0 0 0,0-1-1 0 0,1 1 1 0 0,-1 0 0 0 0,1 0 0 0 0,-1 0 0 0 0,1-1 0 0 0,-1 2 0 0 0,1-1 0 0 0,-1 0 0 0 0,1 0 0 0 0,-1 0 0 0 0,1 1 0 0 0,-1-1 0 0 0,1 1 0 0 0,-1-1 0 0 0,0 1 0 0 0,1-1 0 0 0,-1 1 0 0 0,0 0 0 0 0,0 0 0 0 0,1 0 0 0 0,-1 0-1 0 0,0 0 1 0 0,0 0 0 0 0,0 0 0 0 0,0 0 0 0 0,0 0 0 0 0,0 0 0 0 0,0 0 0 0 0,-1 1 0 0 0,1 0-3 0 0,43 183 57 0 0,-3 21 14 0 0,-42-205-71 0 0,1 0 0 0 0,0 0 0 0 0,0 0 0 0 0,0 0 0 0 0,0 1 0 0 0,0-1 0 0 0,0 0 0 0 0,0 0 0 0 0,0 0 0 0 0,1 0 0 0 0,-1 1 0 0 0,0-1 0 0 0,1 0 0 0 0,-1 0 0 0 0,1 0 0 0 0,-1 0 0 0 0,1 0 0 0 0,-1 0 0 0 0,1 0 0 0 0,0 0 0 0 0,0 0 0 0 0,-1 0 0 0 0,1 0 0 0 0,0-1 0 0 0,0 1 0 0 0,0 0 0 0 0,0 0 0 0 0,0-1 0 0 0,0 1 0 0 0,0-1 0 0 0,0 1 0 0 0,0-1 0 0 0,0 1 0 0 0,1-1 0 0 0,-1 0 0 0 0,0 1 0 0 0,0-1 0 0 0,0 0 0 0 0,0 0 0 0 0,1 0 0 0 0,-1 0 0 0 0,0 0 0 0 0,0 0 0 0 0,0 0 0 0 0,0 0 0 0 0,1-1 0 0 0,-1 1 0 0 0,0 0 0 0 0,0-1 0 0 0,0 1 0 0 0,0-1 0 0 0,0 1 0 0 0,0-1 0 0 0,0 0 0 0 0,0 1 0 0 0,0-1 0 0 0,0 0 0 0 0,0 0 0 0 0,0 1 0 0 0,0-1 0 0 0,-1 0 0 0 0,1 0 0 0 0,0 0 0 0 0,-1 0 0 0 0,1 0 0 0 0,-1 0 0 0 0,1 0 0 0 0,-1 0 0 0 0,1-1 0 0 0,-1 0 0 0 0,95-196-27 0 0,-69 132 21 0 0,-11 14 3 0 0,24-37 66 0 0,-37 96 47 0 0,6 262-24 0 0,-8-267-88 0 0,-1-1 1 0 0,1 0 0 0 0,-1 1-1 0 0,1-1 1 0 0,0 1 0 0 0,0-1-1 0 0,0 1 1 0 0,-1-1-1 0 0,2 1 1 0 0,-1-1 0 0 0,0 1-1 0 0,0-1 1 0 0,0 1 0 0 0,1-1-1 0 0,-1 0 1 0 0,0 1-1 0 0,1-1 1 0 0,0 1 0 0 0,-1-1-1 0 0,1 0 1 0 0,0 1 0 0 0,0-1-1 0 0,-1 0 1 0 0,1 0-1 0 0,0 0 1 0 0,0 0 0 0 0,0 0-1 0 0,0 0 1 0 0,1 0 0 0 0,-1 0-1 0 0,0 0 1 0 0,0 0-1 0 0,1-1 1 0 0,-1 1 0 0 0,0 0-1 0 0,1-1 1 0 0,-1 1 0 0 0,0-1-1 0 0,1 1 1 0 0,-1-1-1 0 0,1 0 1 0 0,-1 0 0 0 0,1 0-1 0 0,-1 0 1 0 0,1 0 0 0 0,-1 0-1 0 0,1 0 1 0 0,-1 0-1 0 0,1 0 1 0 0,-1-1 0 0 0,0 1-1 0 0,1-1 1 0 0,-1 1-1 0 0,1-1 1 0 0,-1 1 0 0 0,0-1-1 0 0,1 0 1 0 0,-1 0 0 0 0,0 1-1 0 0,0-1 1 0 0,1-1 1 0 0,15-16 18 0 0,0-1-1 0 0,-1-1 1 0 0,-1 0 0 0 0,-1-1 0 0 0,-1 0 0 0 0,0-1-1 0 0,-2-1 1 0 0,-1 0 0 0 0,4-14-18 0 0,-2 31 683 0 0,-3 49-550 0 0,-8-33-118 0 0,0 0 0 0 0,0-1 0 0 0,1 1 0 0 0,0-1 0 0 0,1 0-1 0 0,0 1 1 0 0,0-1 0 0 0,1 0 0 0 0,0-1 0 0 0,1 1-1 0 0,0-1 1 0 0,0 0 0 0 0,1 0 0 0 0,0-1 0 0 0,0 1-1 0 0,3 1-14 0 0,-4-9-17 0 0,0 0 0 0 0,0 0 0 0 0,1 0 0 0 0,-1 0-1 0 0,0-1 1 0 0,0 0 0 0 0,0 0 0 0 0,1 0-1 0 0,-1-1 1 0 0,0 1 0 0 0,-1-1 0 0 0,1 0 0 0 0,0-1-1 0 0,0 1 1 0 0,-1-1 0 0 0,0 0 0 0 0,1 0-1 0 0,-1-1 1 0 0,0 1 0 0 0,-1-1 0 0 0,1 0 0 0 0,-1 1-1 0 0,1-3 18 0 0,161-158-417 0 0,-132 144 785 0 0,-30 28-305 0 0,15 138 171 0 0,-17-141-244 0 0,1 0-1 0 0,-1 0 0 0 0,1-1 1 0 0,0 1-1 0 0,0-1 1 0 0,1 0-1 0 0,-1 1 0 0 0,1-1 1 0 0,0 0-1 0 0,0 0 0 0 0,0-1 1 0 0,1 1-1 0 0,-1-1 0 0 0,1 1 1 0 0,0-1-1 0 0,0 0 0 0 0,0-1 1 0 0,0 1-1 0 0,1-1 1 0 0,-1 0-1 0 0,1 0 0 0 0,-1 0 1 0 0,1 0-1 0 0,0-1 0 0 0,-1 0 1 0 0,1 0-1 0 0,0 0 0 0 0,0 0 1 0 0,0-1-1 0 0,0 0 1 0 0,0 0-1 0 0,0 0 0 0 0,0-1 1 0 0,0 0-1 0 0,-1 0 0 0 0,1 0 1 0 0,0 0-1 0 0,0-1 0 0 0,-1 0 1 0 0,1 0-1 0 0,-1 0 0 0 0,1 0 1 0 0,-1-1-1 0 0,0 0 1 0 0,0 1-1 0 0,2-3 11 0 0,17-14-74 0 0,-1-1 0 0 0,0 0 0 0 0,-2-2-1 0 0,0 0 1 0 0,-2-2 0 0 0,0 0 0 0 0,-2 0 0 0 0,0-2 0 0 0,-2 0 0 0 0,-1-1-1 0 0,-1 0 1 0 0,-1-1 0 0 0,-2 0 0 0 0,-1 0 0 0 0,-1-1 0 0 0,-1-1 0 0 0,1-21 74 0 0,116-663 480 0 0,-136 773-370 0 0,-48 240 300 0 0,4 72-410 0 0,56-105 253 0 0,0-262-249 0 0,1 0 0 0 0,0-1 0 0 0,0 1-1 0 0,0 0 1 0 0,0-1 0 0 0,1 1 0 0 0,0 0-1 0 0,-1-1 1 0 0,1 1 0 0 0,0-1 0 0 0,1 1-1 0 0,-1-1 1 0 0,1 0 0 0 0,-1 1 0 0 0,1-1-1 0 0,0 0 1 0 0,0 0 0 0 0,0 0 0 0 0,1 0-1 0 0,-1-1 1 0 0,1 1 0 0 0,0-1 0 0 0,-1 1-1 0 0,1-1 1 0 0,0 0 0 0 0,0 0 0 0 0,1 0-1 0 0,-1 0 1 0 0,0-1 0 0 0,1 1 0 0 0,-1-1-1 0 0,0 0 1 0 0,1 0 0 0 0,0 0 0 0 0,-1-1-1 0 0,1 1 1 0 0,-1-1 0 0 0,1 0 0 0 0,0 0-1 0 0,-1 0 1 0 0,1 0 0 0 0,0-1 0 0 0,3 0-4 0 0,17-11-90 0 0,0-1 1 0 0,-1-1 0 0 0,-1-1-1 0 0,0-1 1 0 0,0-1 0 0 0,15-17 89 0 0,21-14-82 0 0,-3 3 214 0 0,-58 81 426 0 0,-45 106-278 0 0,48-141-292 0 0,0-1-4 0 0,-6-14-736 0 0,-25-120 497 0 0,26 121 318 0 0,5 9-27 0 0,-1 0-1 0 0,0 1 1 0 0,1-1-1 0 0,-1 1 1 0 0,-1-1-1 0 0,1 1 0 0 0,0-1 1 0 0,-1 1-1 0 0,0 0 1 0 0,0 0-1 0 0,0-1 0 0 0,0 2 1 0 0,0-1-1 0 0,0 0 1 0 0,-1 0-1 0 0,0 1 0 0 0,1-1 1 0 0,-1 1-1 0 0,0 0 1 0 0,0 0-1 0 0,0 0 1 0 0,-1 0-1 0 0,1 0 0 0 0,-3 0-35 0 0,3 4 26 0 0,0 1 0 0 0,0 0-1 0 0,0 0 1 0 0,0 0 0 0 0,0 0-1 0 0,1 1 1 0 0,-1-1 0 0 0,1 1-1 0 0,0-1 1 0 0,0 1 0 0 0,0 0-1 0 0,1 0 1 0 0,-1 0 0 0 0,1 0-1 0 0,0 0 1 0 0,0 0 0 0 0,0 0-1 0 0,1 1 1 0 0,-1-1 0 0 0,1 0-26 0 0,-1 2 5 0 0,-1 1 0 0 0,1-1 0 0 0,1 1 0 0 0,-1-1 0 0 0,1 1 0 0 0,0-1 0 0 0,1 1 0 0 0,-1-1 0 0 0,1 1 0 0 0,0-1 0 0 0,1 0 0 0 0,0 1 0 0 0,0-1 0 0 0,0 0 0 0 0,1 0 0 0 0,0 0 0 0 0,0 0 0 0 0,0-1 0 0 0,1 1 0 0 0,0-1 0 0 0,0 0 0 0 0,0 0 0 0 0,0 0 0 0 0,1-1 0 0 0,5 5-5 0 0,-3-5-12 0 0,0-1-1 0 0,0 1 1 0 0,0-1 0 0 0,1-1-1 0 0,-1 1 1 0 0,1-1-1 0 0,-1 0 1 0 0,1-1 0 0 0,0 0-1 0 0,0 0 1 0 0,0-1 0 0 0,0 0-1 0 0,0 0 1 0 0,0-1-1 0 0,-1 0 1 0 0,1 0 0 0 0,0-1-1 0 0,0 0 1 0 0,-1 0-1 0 0,1-1 1 0 0,5-2 12 0 0,4-3-37 0 0,-1 0-1 0 0,1-1 1 0 0,-1-1-1 0 0,-1 0 1 0 0,0-1-1 0 0,0-1 1 0 0,-1 0-1 0 0,9-11 38 0 0,-4-3-15 0 0,-2-2 0 0 0,-1 0 1 0 0,-1-1-1 0 0,-1-1 0 0 0,-2 0 0 0 0,-1-1 0 0 0,-1 0 0 0 0,-2 0 1 0 0,-1-1-1 0 0,-1 0 0 0 0,-2-1 0 0 0,-2 1 0 0 0,0-1 0 0 0,-2 1 0 0 0,-2-1 1 0 0,-3-12 14 0 0,6 32 126 0 0,-1 0 0 0 0,-1 0 0 0 0,0 0 0 0 0,0 0-1 0 0,-2 0 1 0 0,0 0 0 0 0,0 0 0 0 0,-1 0 0 0 0,-1 1 0 0 0,0 0 0 0 0,-5-10-126 0 0,9 20 12 0 0,0 1-1 0 0,0 0 1 0 0,0 0 0 0 0,0-1-1 0 0,0 1 1 0 0,0 0-1 0 0,0 0 1 0 0,0 0-1 0 0,0 0 1 0 0,-1 0-1 0 0,1 0 1 0 0,0 0 0 0 0,-1 1-1 0 0,1-1 1 0 0,-1 0-1 0 0,1 1 1 0 0,0-1-1 0 0,-1 1 1 0 0,0 0 0 0 0,1-1-1 0 0,-1 1 1 0 0,1 0-1 0 0,-1 0 1 0 0,1 0-1 0 0,-1 0 1 0 0,1 0 0 0 0,-1 0-1 0 0,1 0 1 0 0,-1 1-1 0 0,0-1 1 0 0,1 1-1 0 0,0-1 1 0 0,-1 1-1 0 0,1-1 1 0 0,-1 1 0 0 0,1 0-1 0 0,0 0 1 0 0,-1 0-1 0 0,1 0 1 0 0,0-1-1 0 0,0 2 1 0 0,0-1 0 0 0,-1 0-1 0 0,1 0 1 0 0,0 0-1 0 0,1 0 1 0 0,-1 1-1 0 0,0-1 1 0 0,0 0-1 0 0,0 1 1 0 0,1 0-12 0 0,-41 73-76 0 0,24-22 69 0 0,1 0 0 0 0,3 1 0 0 0,2 0 0 0 0,3 1-1 0 0,2 0 1 0 0,3 0 0 0 0,3 49 7 0 0,0-90-40 0 0,0 1 0 0 0,2 0 0 0 0,0-1 0 0 0,0 1 0 0 0,2-1 0 0 0,0 0 0 0 0,0 0 0 0 0,1 0 0 0 0,1 0-1 0 0,0-1 1 0 0,1 0 0 0 0,0 0 0 0 0,1-1 0 0 0,1 0 0 0 0,0 0 0 0 0,4 3 40 0 0,-10-13-156 0 0,0-1 1 0 0,0 0-1 0 0,1-1 1 0 0,-1 1-1 0 0,0 0 0 0 0,0-1 1 0 0,0 0-1 0 0,1 0 1 0 0,-1 0-1 0 0,0 0 0 0 0,0 0 1 0 0,1-1-1 0 0,-1 1 1 0 0,0-1-1 0 0,0 0 0 0 0,0 0 1 0 0,0 0-1 0 0,0 0 1 0 0,0-1-1 0 0,0 1 1 0 0,0-1-1 0 0,0 1 0 0 0,-1-1 1 0 0,1 0-1 0 0,-1 0 1 0 0,1-1-1 0 0,-1 1 0 0 0,0 0 1 0 0,0-1-1 0 0,0 0 1 0 0,0 1-1 0 0,0-1 0 0 0,-1 0 1 0 0,1 0-1 0 0,-1 0 1 0 0,0 0-1 0 0,0 0 1 0 0,0 0-1 0 0,0 0 0 0 0,0 0 1 0 0,-1 0-1 0 0,1-1 1 0 0,-1 1-1 0 0,0 0 0 0 0,0-2 156 0 0,10-34-1301 0 0</inkml:trace>
  <inkml:trace contextRef="#ctx0" brushRef="#br0" timeOffset="-5299.923">36476 14980 8178 0 0,'-127'-15'6440'0'0,"124"23"-6327"0"0,27-3-131 0 0,0 0 0 0 0,1-1 0 0 0,-1-2 0 0 0,1 0 0 0 0,-1-2 0 0 0,1 0-1 0 0,-1-2 1 0 0,13-3 18 0 0,67 0-40 0 0,-91 4-24 0 0,0 0 1 0 0,0 1-1 0 0,0 1 1 0 0,-1 0-1 0 0,1 1 1 0 0,0 0-1 0 0,-1 1 1 0 0,1 1-1 0 0,-1 0 1 0 0,0 0-1 0 0,0 1 1 0 0,0 1-1 0 0,-1 0 1 0 0,0 0-1 0 0,0 1 1 0 0,-1 1-1 0 0,1 0 1 0 0,-2 0-1 0 0,1 1 0 0 0,-1 0 1 0 0,-1 1-1 0 0,1 0 1 0 0,-2 0-1 0 0,7 11 64 0 0,4 15-121 0 0,-2 1-1 0 0,-2 0 0 0 0,-1 0 0 0 0,-2 2 1 0 0,-1 6 121 0 0,22 66 272 0 0,-31-105-196 0 0,1 0-1 0 0,0 0 0 0 0,0 0 1 0 0,1-1-1 0 0,-1 1 0 0 0,1-1 1 0 0,1 0-1 0 0,-1 0 0 0 0,1 0 1 0 0,0 0-1 0 0,0-1 0 0 0,0 1 0 0 0,1-1 1 0 0,-1 0-1 0 0,1-1 0 0 0,0 1 1 0 0,0-1-1 0 0,0 0 0 0 0,1 1-75 0 0,-1-5 41 0 0,-1-1-1 0 0,0 1 1 0 0,1-1 0 0 0,-1 0-1 0 0,0 0 1 0 0,0 0-1 0 0,0-1 1 0 0,0 1-1 0 0,-1-1 1 0 0,1 0-1 0 0,-1 0 1 0 0,0 0 0 0 0,1 0-1 0 0,-2-1 1 0 0,1 1-1 0 0,0-1 1 0 0,-1 0-1 0 0,3-3-40 0 0,-2 2 23 0 0,57-75 405 0 0,-60 80-413 0 0,0 1 0 0 0,0-1 1 0 0,-1 0-1 0 0,1 1 1 0 0,0-1-1 0 0,0 1 1 0 0,0-1-1 0 0,-1 0 1 0 0,1 1-1 0 0,0-1 0 0 0,-1 0 1 0 0,1 0-1 0 0,0 1 1 0 0,-1-1-1 0 0,1 0 1 0 0,0 1-1 0 0,-1-1 0 0 0,1 0 1 0 0,-1 0-1 0 0,1 0 1 0 0,0 0-1 0 0,-1 1 1 0 0,1-1-1 0 0,-1 0 0 0 0,1 0 1 0 0,-1 0-1 0 0,1 0 1 0 0,0 0-1 0 0,-1 0 1 0 0,1 0-1 0 0,-1 0 1 0 0,1 0-1 0 0,-1 0 0 0 0,1 0 1 0 0,-1-1-1 0 0,1 1 1 0 0,0 0-1 0 0,-1 0 1 0 0,1 0-1 0 0,-1 0 0 0 0,1-1 1 0 0,0 1-1 0 0,-1 0 1 0 0,1 0-1 0 0,0-1 1 0 0,-1 1-1 0 0,1 0 0 0 0,0-1 1 0 0,-1 1-1 0 0,1 0 1 0 0,0-1-1 0 0,0 1 1 0 0,0-1-1 0 0,-1 1 1 0 0,1 0-1 0 0,0-1 0 0 0,0 1 1 0 0,0-1-1 0 0,0 1 1 0 0,0 0-1 0 0,-1-1 1 0 0,1 1-1 0 0,0-1 0 0 0,0 1 1 0 0,0-1-1 0 0,0 1 1 0 0,0 0-1 0 0,1-1-15 0 0,0 1-23 0 0,1 0-1 0 0,0 0 0 0 0,0 0 1 0 0,0 0-1 0 0,0 0 0 0 0,0 0 1 0 0,0 0-1 0 0,0-1 0 0 0,-1 1 1 0 0,1-1-1 0 0,0 1 0 0 0,0-1 1 0 0,0 0-1 0 0,-1 1 0 0 0,1-1 1 0 0,0 0-1 0 0,-1 0 0 0 0,1-1 1 0 0,-1 1-1 0 0,1 0 0 0 0,-1 0 1 0 0,0-1-1 0 0,1 1 0 0 0,-1-1 1 0 0,0 1-1 0 0,0-1 0 0 0,0 1 1 0 0,0-1-1 0 0,0 0 0 0 0,-1 1 1 0 0,1-1 23 0 0,-34 18-650 0 0,32-16 736 0 0,-11 5 63 0 0,16 13-620 0 0,-4-17 498 0 0,0-1-2 0 0,0 0 0 0 0,0 0 9 0 0,0 0 10 0 0,0 0-3 0 0,0 0 2 0 0,0 0 5 0 0,0 0-13 0 0,0 0 10 0 0,0 0-13 0 0,0 0 3 0 0,16-27 522 0 0,-21 20-153 0 0,-11 29-365 0 0,-12 41-183 0 0,28-62 84 0 0,0 0 0 0 0,0-1-1 0 0,0 1 1 0 0,0-1 0 0 0,0 1 0 0 0,1 0 0 0 0,-1-1 0 0 0,0 1 0 0 0,0 0 0 0 0,0-1 0 0 0,1 1 0 0 0,-1-1 0 0 0,0 1-1 0 0,1 0 1 0 0,-1-1 0 0 0,1 1 0 0 0,-1-1 0 0 0,0 1 0 0 0,1-1 0 0 0,-1 0 0 0 0,1 1 0 0 0,-1-1 0 0 0,1 1 0 0 0,0-1-1 0 0,-1 0 1 0 0,1 1 0 0 0,-1-1 0 0 0,1 0 0 0 0,0 0 0 0 0,-1 0 0 0 0,1 1 0 0 0,-1-1 0 0 0,1 0 0 0 0,0 0 0 0 0,-1 0-1 0 0,1 0 1 0 0,0 0 0 0 0,-1 0 0 0 0,1 0 0 0 0,0 0 0 0 0,-1 0 0 0 0,1 0 0 0 0,0-1 0 0 0,-1 1 0 0 0,1 0 0 0 0,0 0-1 0 0,-1-1 1 0 0,1 1 0 0 0,-1 0 0 0 0,1-1 0 0 0,-1 1 0 0 0,1-1 0 0 0,-1 1 0 0 0,1 0 0 0 0,-1-1 0 0 0,1 1 0 0 0,-1-1-1 0 0,1 1 1 0 0,-1-1 0 0 0,0 0 0 0 0,1 1 0 0 0,-1-1 0 0 0,0 1 0 0 0,0-1 0 0 0,1 0 0 0 0,-1 1 0 0 0,0-1 60 0 0,1 0 40 0 0,25-17-303 0 0,-18 0 2993 0 0,-8 18-2354 0 0,2 6-53 0 0,-12 162 653 0 0,11-167-970 0 0,0 0 1 0 0,0 0 0 0 0,0 0-1 0 0,0 0 1 0 0,1 0 0 0 0,-1 0-1 0 0,0-1 1 0 0,0 1 0 0 0,1-1-1 0 0,-1 1 1 0 0,0-1-1 0 0,1 1 1 0 0,-1-1 0 0 0,1 0-1 0 0,-1 1 1 0 0,0-1 0 0 0,1 0-1 0 0,-1 0 1 0 0,1 0 0 0 0,-1 0-1 0 0,0 0 1 0 0,1-1 0 0 0,-1 1-1 0 0,1 0 1 0 0,-1-1-1 0 0,0 1 1 0 0,1-1 0 0 0,-1 1-1 0 0,0-1 1 0 0,1 0 0 0 0,-1 1-1 0 0,0-1 1 0 0,0 0 0 0 0,0 0-1 0 0,0 0 1 0 0,0 0 0 0 0,0 0-1 0 0,0 0 1 0 0,0 0-1 0 0,0 0 1 0 0,0 0 0 0 0,-1-1-1 0 0,2 0-6 0 0,1-1-16 0 0,3-3 24 0 0,0-1 0 0 0,0 1 1 0 0,-1-2-1 0 0,0 1 0 0 0,-1 0 0 0 0,1-1 0 0 0,-1 0 0 0 0,-1 0 1 0 0,0 0-1 0 0,0 0 0 0 0,0-1 0 0 0,-1 1 0 0 0,0-1 0 0 0,-1 1 1 0 0,0-1-1 0 0,0 0 0 0 0,-1-2-8 0 0,-12-81 325 0 0,11 90-318 0 0,0 0-1 0 0,0 0 1 0 0,0 0-1 0 0,0 0 1 0 0,0 0-1 0 0,0 0 1 0 0,-1 0-1 0 0,1 0 1 0 0,-1 1-1 0 0,1-1 0 0 0,-1 1 1 0 0,0-1-1 0 0,0 1 1 0 0,1 0-1 0 0,-1-1 1 0 0,0 1-1 0 0,0 0 1 0 0,0 0-1 0 0,0 0 1 0 0,-1 1-1 0 0,1-1 1 0 0,0 0-1 0 0,0 1 0 0 0,0-1 1 0 0,-1 1-1 0 0,1 0 1 0 0,0 0-1 0 0,-1 0 1 0 0,1 0-1 0 0,0 0 1 0 0,0 1-1 0 0,-1-1 1 0 0,1 0-1 0 0,0 1 0 0 0,0 0 1 0 0,0-1-1 0 0,0 1 1 0 0,0 0-1 0 0,-1 1-6 0 0,-89 70-1105 0 0,60-1-4792 0 0,42-51 3024 0 0,3-11 695 0 0</inkml:trace>
  <inkml:trace contextRef="#ctx0" brushRef="#br0" timeOffset="-5048.819">37502 15494 3737 0 0,'15'36'7181'0'0,"-30"21"-4035"0"0,14-53-3048 0 0,0-3-52 0 0,1-1-62 0 0,0 0-30 0 0,0 0-45 0 0,0 0-32 0 0,0 0-31 0 0,14-6-427 0 0,71-46 11 0 0,-45 19 768 0 0,-39 32-35 0 0,-1 1 45 0 0,0 0 15 0 0,0 0 0 0 0,0 9-9 0 0,-14 95 358 0 0,-2-19-617 0 0,14-51-2792 0 0,2-36 1981 0 0</inkml:trace>
  <inkml:trace contextRef="#ctx0" brushRef="#br0" timeOffset="-4788.897">37341 14995 10594 0 0,'-28'-1'4041'0'0,"1"-1"-3017"0"0,5 4-1216 0 0,3 4-448 0 0,4 4-1144 0 0,5 4 1400 0 0,7-1-1185 0 0,6 4-727 0 0</inkml:trace>
  <inkml:trace contextRef="#ctx0" brushRef="#br0" timeOffset="-4509.107">34069 16295 6825 0 0,'-77'-79'4753'0'0,"-30"-51"-2060"0"0,52 30-2461 0 0,57 164-259 0 0,7 144 219 0 0,10-1-1 0 0,36 160-191 0 0,-30-261 70 0 0,-23-102-86 0 0,0 0 0 0 0,1-1 1 0 0,-1 0-1 0 0,1 1 1 0 0,0-1-1 0 0,0 0 1 0 0,0 0-1 0 0,1 0 1 0 0,-1-1-1 0 0,1 1 1 0 0,-1-1-1 0 0,1 0 1 0 0,0 0-1 0 0,0 0 1 0 0,0 0-1 0 0,0-1 0 0 0,0 0 1 0 0,0 1-1 0 0,0-2 1 0 0,1 1-1 0 0,-1 0 1 0 0,0-1-1 0 0,0 0 1 0 0,1 0-1 0 0,-1 0 1 0 0,0 0-1 0 0,1-1 1 0 0,-1 0-1 0 0,1 0 16 0 0,8 1-356 0 0,-12 0 14 0 0,-1 0-115 0 0,-5-10-5799 0 0,4 8 4806 0 0</inkml:trace>
  <inkml:trace contextRef="#ctx0" brushRef="#br0" timeOffset="-3653.866">33665 16528 7402 0 0,'-5'-5'1073'0'0,"-29"-62"3420"0"0,42 64-4433 0 0,24-4 111 0 0,0 2-1 0 0,1 2 0 0 0,-1 1 1 0 0,1 1-1 0 0,0 2 0 0 0,-1 1 1 0 0,20 4-171 0 0,71 3-9 0 0,136 1 31 0 0,-251-5-7 0 0,0 0 0 0 0,-1 0 0 0 0,0 1 0 0 0,0 0 0 0 0,0 0 0 0 0,0 0 0 0 0,-1 1 0 0 0,0 0 0 0 0,-1 1 0 0 0,0-1 0 0 0,0 1 0 0 0,0 0 0 0 0,-1 0 1 0 0,0 1-1 0 0,-1-1 0 0 0,0 1 0 0 0,0 0 0 0 0,-1 0 0 0 0,0 0 0 0 0,0 0 0 0 0,-1 0 0 0 0,0 0 0 0 0,-1 1 0 0 0,0 3-15 0 0,6 22 93 0 0,1 4 120 0 0,-1 0-1 0 0,-2 1 1 0 0,-2-1-1 0 0,-1 1 1 0 0,-2 0-1 0 0,-6 35-212 0 0,32-171-3191 0 0,15-158 1695 0 0,-36 397 5075 0 0,-6-75-3121 0 0,0-41-299 0 0,1-1 0 0 0,1 1-1 0 0,2 0 1 0 0,0-1-1 0 0,2 1 1 0 0,4 13-159 0 0,-6-39-8 0 0,-1 0 0 0 0,0 0 1 0 0,0-1-1 0 0,1 1 0 0 0,-1 0 1 0 0,0-1-1 0 0,1 1 0 0 0,-1-1 1 0 0,0 0-1 0 0,1 1 0 0 0,-1-1 1 0 0,1 0-1 0 0,-1 0 0 0 0,0 0 1 0 0,1 0-1 0 0,-1 0 0 0 0,1 0 1 0 0,-1-1-1 0 0,1 1 0 0 0,-1 0 1 0 0,0-1-1 0 0,1 1 0 0 0,-1-1 1 0 0,0 1-1 0 0,1-1 0 0 0,-1 0 1 0 0,0 1-1 0 0,0-1 0 0 0,0 0 1 0 0,0 0-1 0 0,0 0 0 0 0,1 0 1 0 0,-2 0-1 0 0,1 0 0 0 0,0 0 1 0 0,0 0-1 0 0,0 0 0 0 0,0-1 1 0 0,-1 1-1 0 0,1 0 0 0 0,0-1 8 0 0,3-1 28 0 0,5-7-46 0 0,0 1 0 0 0,-1-1 0 0 0,0 0 1 0 0,0-1-1 0 0,-1 0 0 0 0,0 0 0 0 0,-1 0 0 0 0,-1-1 0 0 0,1 0 0 0 0,-2 0 1 0 0,1-2 17 0 0,13-30 0 0 0,22-30 173 0 0,-38 75-164 0 0,-1 0 0 0 0,1-1-1 0 0,0 1 1 0 0,0 0-1 0 0,-1 0 1 0 0,1 0-1 0 0,-1 0 1 0 0,1 0 0 0 0,-1 0-1 0 0,1 0 1 0 0,-1 1-1 0 0,1-1 1 0 0,-1 1-1 0 0,0-1 1 0 0,0 1-1 0 0,0-1 1 0 0,0 1 0 0 0,0 0-1 0 0,0-1 1 0 0,0 1-1 0 0,-1 0 1 0 0,1 0-1 0 0,-1-1 1 0 0,1 1 0 0 0,-1 0-1 0 0,1 1-8 0 0,78 183 136 0 0,-78-184-142 0 0,0 0-1 0 0,1-1 1 0 0,-1 1-1 0 0,0 0 1 0 0,1-1-1 0 0,-1 1 1 0 0,1-1-1 0 0,0 0 1 0 0,-1 0-1 0 0,1 1 1 0 0,0-1-1 0 0,0 0 1 0 0,0 0-1 0 0,0-1 1 0 0,-1 1-1 0 0,1 0 1 0 0,1-1-1 0 0,-1 1 1 0 0,0-1-1 0 0,0 0 1 0 0,0 1-1 0 0,0-1 1 0 0,0 0-1 0 0,0 0 1 0 0,0 0-1 0 0,0-1 1 0 0,0 1-1 0 0,0-1 1 0 0,0 1-1 0 0,0-1 1 0 0,0 1-1 0 0,0-1 1 0 0,0 0-1 0 0,0 0 1 0 0,0 0-1 0 0,0 0 1 0 0,-1 0-1 0 0,1-1 1 0 0,0 1-1 0 0,-1 0 1 0 0,1-1-1 0 0,-1 1 0 0 0,1-2 7 0 0,60-70-212 0 0,-60 71 212 0 0,13-24-20 0 0,-14 23 20 0 0,1-1-1 0 0,-1 0 0 0 0,1 1 1 0 0,0-1-1 0 0,-1 1 0 0 0,2-1 0 0 0,-1 1 1 0 0,0 0-1 0 0,1 0 0 0 0,-1 0 1 0 0,1 0-1 0 0,0 1 0 0 0,0-1 1 0 0,0 1-1 0 0,1-1 0 0 0,-1 1 0 0 0,0 0 1 0 0,1 0-1 0 0,-1 1 0 0 0,1-1 1 0 0,0 1-1 0 0,0 0 0 0 0,-1 0 1 0 0,1 0-1 0 0,0 0 0 0 0,0 0 0 0 0,0 1 1 0 0,0 0-1 0 0,1 0 1 0 0,59 57 94 0 0,-47-35-64 0 0,-13-16-24 0 0,0 0 0 0 0,1-1 0 0 0,-1 0 0 0 0,1 0 0 0 0,0 0 0 0 0,0 0 0 0 0,1-1 0 0 0,-1 0 0 0 0,1 0 0 0 0,0 0 0 0 0,0-1 0 0 0,0 0-1 0 0,1 0 1 0 0,-1 0 0 0 0,1-1 0 0 0,0 0 0 0 0,-1-1 0 0 0,1 1 0 0 0,0-1 0 0 0,0 0 0 0 0,0-1 0 0 0,0 0 0 0 0,0 0 0 0 0,0 0 0 0 0,0-1 0 0 0,0 0 0 0 0,0 0 0 0 0,2-2-6 0 0,12-6-31 0 0,-1-1 1 0 0,0-1-1 0 0,0-1 1 0 0,-1-1-1 0 0,-1 0 1 0 0,0-2-1 0 0,-1 0 0 0 0,0 0 1 0 0,-2-2-1 0 0,8-10 31 0 0,8-45 112 0 0,-31 71-87 0 0,1-1 0 0 0,-1 0 1 0 0,0 0-1 0 0,1 1 0 0 0,-1-1 1 0 0,0 0-1 0 0,0 0 0 0 0,0 1 1 0 0,0-1-1 0 0,0 0 0 0 0,-1 0 1 0 0,1 1-1 0 0,-1-1 0 0 0,1 0 1 0 0,-1 1-1 0 0,1-1 0 0 0,-1 0 0 0 0,0 1 1 0 0,0-1-1 0 0,0 1 0 0 0,0-1 1 0 0,0 1-1 0 0,0 0 0 0 0,0-1 1 0 0,0 1-1 0 0,0 0 0 0 0,-1 0 1 0 0,1 0-1 0 0,0-1 0 0 0,-1 2 1 0 0,1-1-1 0 0,-1 0 0 0 0,0 0 1 0 0,1 0-1 0 0,-1 1 0 0 0,1-1 1 0 0,-1 1-1 0 0,0-1 0 0 0,0 1 1 0 0,1 0-1 0 0,-2-1-25 0 0,-3 4 76 0 0,-1-1-1 0 0,0 1 1 0 0,1 0 0 0 0,-1 0-1 0 0,1 1 1 0 0,0 0-1 0 0,0 0 1 0 0,1 0 0 0 0,-1 1-1 0 0,1 0 1 0 0,0 0 0 0 0,0 0-1 0 0,0 1 1 0 0,1-1 0 0 0,0 1-1 0 0,0 0 1 0 0,1 1 0 0 0,-1-1-1 0 0,1 1 1 0 0,1-1-1 0 0,-1 1 1 0 0,1 0 0 0 0,0 0-1 0 0,1 0 1 0 0,-1 3-76 0 0,-10 128 78 0 0,12-134-115 0 0,0 0-1 0 0,1 0 1 0 0,-1 0-1 0 0,1 0 0 0 0,0 0 1 0 0,1-1-1 0 0,-1 1 1 0 0,1 0-1 0 0,0 0 1 0 0,-1-1-1 0 0,2 1 1 0 0,-1-1-1 0 0,0 1 1 0 0,1-1-1 0 0,-1 0 1 0 0,1 0-1 0 0,0 0 1 0 0,0-1-1 0 0,0 1 0 0 0,0-1 1 0 0,1 1-1 0 0,-1-1 1 0 0,1 0-1 0 0,-1 0 1 0 0,1-1-1 0 0,0 1 1 0 0,0-1-1 0 0,0 0 1 0 0,0 0-1 0 0,-1 0 1 0 0,2 0-1 0 0,0 0 38 0 0,7-2-476 0 0,0 0 0 0 0,0-1 0 0 0,0 0 0 0 0,0 0 0 0 0,0-1 0 0 0,-1-1-1 0 0,1 0 1 0 0,-1-1 0 0 0,0 0 0 0 0,0-1 0 0 0,-1 0 0 0 0,0 0 0 0 0,0-1 0 0 0,0-1 0 0 0,-1 1-1 0 0,0-2 1 0 0,1 0 476 0 0,26-26-2053 0 0</inkml:trace>
  <inkml:trace contextRef="#ctx0" brushRef="#br0" timeOffset="-3393.027">35199 16366 9794 0 0,'-23'-5'3913'0'0,"1"-2"-3329"0"0,0 2-1328 0 0,10 5-624 0 0,11 8 928 0 0,7 6-1273 0 0,1-3-783 0 0</inkml:trace>
  <inkml:trace contextRef="#ctx0" brushRef="#br0" timeOffset="-3081.685">36616 16748 10322 0 0,'-59'139'7321'0'0,"44"-109"-7225"0"0,1 0-1 0 0,1 1 1 0 0,2 0-1 0 0,1 1 1 0 0,2 0-1 0 0,1 1 1 0 0,-1 12-96 0 0,9-47-14 0 0,-1 1 0 0 0,1 0 0 0 0,0 0 1 0 0,-1-1-1 0 0,1 1 0 0 0,0 0 0 0 0,0 0 0 0 0,0 0 0 0 0,0 0 1 0 0,0 0-1 0 0,0 0 0 0 0,0 0 0 0 0,0 0 0 0 0,0 1 0 0 0,0-1 0 0 0,1 0 1 0 0,-1 1-1 0 0,0-1 0 0 0,0 1 0 0 0,1-1 0 0 0,-1 1 0 0 0,0-1 1 0 0,1 1-1 0 0,-1 0 0 0 0,1 0 0 0 0,-1 0 0 0 0,0 0 0 0 0,1 0 1 0 0,-1 0-1 0 0,1 0 0 0 0,-1 0 0 0 0,0 1 0 0 0,1-1 0 0 0,-1 0 0 0 0,0 1 1 0 0,1-1-1 0 0,-1 1 0 0 0,0-1 0 0 0,0 1 0 0 0,1 0 0 0 0,-1 0 1 0 0,0-1-1 0 0,0 1 0 0 0,0 0 0 0 0,0 0 0 0 0,0 0 0 0 0,0 0 1 0 0,0 0-1 0 0,0 1 0 0 0,-1-1 0 0 0,1 0 0 0 0,0 0 0 0 0,-1 0 0 0 0,1 1 1 0 0,-1-1-1 0 0,1 0 0 0 0,-1 1 0 0 0,1-1 0 0 0,-1 0 0 0 0,0 1 1 0 0,0-1-1 0 0,0 1 0 0 0,0-1 0 0 0,0 0 0 0 0,0 1 0 0 0,0 0 14 0 0,13-18-83 0 0,-1-1 0 0 0,-1 0-1 0 0,-1-1 1 0 0,0 0-1 0 0,-1 0 1 0 0,-1-1 0 0 0,-1 0-1 0 0,0 0 1 0 0,-2-1-1 0 0,0 0 1 0 0,-1 0 0 0 0,-1 0-1 0 0,-1-1 1 0 0,-1 1-1 0 0,-1-21 84 0 0,0 41 6 0 0,0-1-1 0 0,0 1 0 0 0,0-1 1 0 0,1 1-1 0 0,-1 0 0 0 0,0-1 1 0 0,0 1-1 0 0,0-1 0 0 0,0 1 1 0 0,0-1-1 0 0,0 1 0 0 0,0-1 1 0 0,0 1-1 0 0,0-1 0 0 0,0 1 1 0 0,0-1-1 0 0,-1 1 0 0 0,1 0 1 0 0,0-1-1 0 0,0 1 0 0 0,0-1 1 0 0,0 1-1 0 0,-1-1 0 0 0,1 1 1 0 0,0 0-1 0 0,-1-1 0 0 0,1 1 1 0 0,0 0-1 0 0,0-1 0 0 0,-1 1 1 0 0,1 0-1 0 0,-1-1 0 0 0,1 1 1 0 0,0 0-1 0 0,-1 0 1 0 0,1-1-1 0 0,-1 1 0 0 0,1 0 1 0 0,-1 0-1 0 0,1 0 0 0 0,0 0 1 0 0,-1-1-1 0 0,1 1 0 0 0,-1 0 1 0 0,1 0-1 0 0,-1 0 0 0 0,1 0 1 0 0,-1 0-1 0 0,1 0 0 0 0,-1 0 1 0 0,1 1-1 0 0,-1-1 0 0 0,1 0 1 0 0,0 0-1 0 0,-1 0 0 0 0,1 0 1 0 0,-1 0-1 0 0,1 1 0 0 0,-1-1 1 0 0,1 0-1 0 0,0 0 0 0 0,-1 1 1 0 0,1-1-1 0 0,0 0 0 0 0,-1 1 1 0 0,1-1-1 0 0,0 0 0 0 0,-1 1 1 0 0,1-1-6 0 0,-24 126 182 0 0,22-118-179 0 0,0 0-1 0 0,1 0 0 0 0,1 0 0 0 0,-1 0 1 0 0,1 0-1 0 0,1 0 0 0 0,-1 0 1 0 0,1 0-1 0 0,1 0 0 0 0,-1 0 1 0 0,1-1-1 0 0,1 1 0 0 0,-1 0 0 0 0,1-1 1 0 0,1 0-1 0 0,-1 1 0 0 0,1-1 1 0 0,1-1-1 0 0,-1 1 0 0 0,1-1 0 0 0,0 1 1 0 0,1-2-1 0 0,-1 1 0 0 0,1 0 1 0 0,0-1-1 0 0,1 0 0 0 0,-1-1 1 0 0,1 1-1 0 0,0-1 0 0 0,0 0 0 0 0,0-1 1 0 0,1 0-1 0 0,-1 0 0 0 0,1-1 1 0 0,0 0-1 0 0,5 1-2 0 0,0-5 8 0 0,0 0-1 0 0,0-1 1 0 0,0 0 0 0 0,-1-1 0 0 0,0-1-1 0 0,1 0 1 0 0,-2-1 0 0 0,1 0 0 0 0,-1 0-1 0 0,0-2 1 0 0,0 1 0 0 0,0-1-1 0 0,-1-1 1 0 0,-1 0 0 0 0,0 0 0 0 0,0-1-1 0 0,0 0 1 0 0,-1 0 0 0 0,-1-1 0 0 0,4-7-8 0 0,-7 9-43 0 0,0-1 1 0 0,-1 1 0 0 0,0-1 0 0 0,0 0 0 0 0,-1 1 0 0 0,0-1-1 0 0,-1 0 1 0 0,0 0 0 0 0,-1 0 0 0 0,0 0 0 0 0,0-1 0 0 0,-1 1-1 0 0,-1 0 1 0 0,0 1 0 0 0,0-1 0 0 0,-1-2 42 0 0,15-31-6782 0 0,-8 34 4433 0 0</inkml:trace>
  <inkml:trace contextRef="#ctx0" brushRef="#br0" timeOffset="-2832.98">37188 16912 9210 0 0,'9'-2'5556'0'0,"0"-16"-4073"0"0,80-118-1307 0 0,-72 63 105 0 0,-30 73-7 0 0,0 18-211 0 0,0-1 0 0 0,0 2 0 0 0,2 0 0 0 0,1 0 1 0 0,0 1-1 0 0,1 0 0 0 0,1 0 0 0 0,1 1 1 0 0,1 0-1 0 0,1 0 0 0 0,0 1 0 0 0,2 0 0 0 0,1 0 1 0 0,0 0-1 0 0,2 6-63 0 0,-3-10-34 0 0,2 0 0 0 0,0 0 0 0 0,0 1 0 0 0,2-1 0 0 0,0 0 0 0 0,1 0 0 0 0,1 0 0 0 0,1 0 0 0 0,5 15 34 0 0,-7-30-200 0 0,0 1-1 0 0,0-1 0 0 0,0 0 1 0 0,1 1-1 0 0,-1-1 0 0 0,1 0 0 0 0,0 0 1 0 0,0 0-1 0 0,0-1 0 0 0,0 1 1 0 0,0-1-1 0 0,1 0 0 0 0,-1 0 1 0 0,1 0-1 0 0,-1 0 0 0 0,1 0 0 0 0,0-1 1 0 0,0 0-1 0 0,-1 0 0 0 0,1 0 1 0 0,0 0-1 0 0,0 0 0 0 0,0-1 0 0 0,0 0 1 0 0,0 0-1 0 0,0 0 0 0 0,0 0 1 0 0,1-1-1 0 0,-2 1 0 0 0,1-1 0 0 0,0 0 1 0 0,0 0-1 0 0,0-1 0 0 0,0 1 1 0 0,-1-1-1 0 0,3 0 201 0 0,23-10-2131 0 0</inkml:trace>
  <inkml:trace contextRef="#ctx0" brushRef="#br0" timeOffset="-1321.851">34414 18118 8330 0 0,'-8'-1'463'0'0,"0"-1"1"0"0,0-1 0 0 0,0 0 0 0 0,1 0-1 0 0,-1 0 1 0 0,1-1 0 0 0,0 0-1 0 0,0 0 1 0 0,0-1 0 0 0,0 0 0 0 0,1 0-1 0 0,0-1 1 0 0,0 0-464 0 0,-1-1-16 0 0,1 0 1 0 0,0-1-1 0 0,1-1 1 0 0,0 1-1 0 0,0 0 0 0 0,1-1 1 0 0,0 0-1 0 0,0 0 1 0 0,1-1-1 0 0,0 1 0 0 0,1 0 1 0 0,0-1-1 0 0,1 0 1 0 0,0 1-1 0 0,0-1 0 0 0,1-6 16 0 0,10-118-61 0 0,9 120 194 0 0,-18 14-78 0 0,-1 0 0 0 0,6 7-7 0 0,40 79 25 0 0,24 200 46 0 0,-47-235 27 0 0,-16-66-67 0 0,84-159-39 0 0,-90 172-40 0 0,-1 0 0 0 0,0 0 0 0 0,1 0 0 0 0,0 0 0 0 0,-1 0 0 0 0,1 0 0 0 0,0 0 0 0 0,0 1 0 0 0,0-1 0 0 0,0 0 0 0 0,0 0 0 0 0,0 1 0 0 0,1-1 1 0 0,-1 1-1 0 0,0-1 0 0 0,1 1 0 0 0,0 0 0 0 0,-1-1 0 0 0,1 1 0 0 0,0 0 0 0 0,-1 0 0 0 0,1 0 0 0 0,0 0 0 0 0,0 1 0 0 0,0-1 0 0 0,0 0 0 0 0,0 1 0 0 0,0-1 0 0 0,0 1 0 0 0,0 0 0 0 0,0 0 0 0 0,0 0 0 0 0,0 0 0 0 0,0 0 0 0 0,0 0 0 0 0,0 0 0 0 0,0 1 0 0 0,0-1 0 0 0,0 1 0 0 0,0-1 0 0 0,0 1 0 0 0,-1 0 0 0 0,1-1 0 0 0,0 1 0 0 0,0 0 0 0 0,-1 1 0 0 0,1-1 0 0 0,0 0 0 0 0,-1 0 0 0 0,1 1 0 0 0,-1-1 0 0 0,2 2 0 0 0,25 58 41 0 0,-26-55-40 0 0,-1 0 0 0 0,1 0 0 0 0,0 0 0 0 0,0 0 0 0 0,1 0 0 0 0,0 0 0 0 0,0-1 0 0 0,0 1-1 0 0,1-1 1 0 0,0 0 0 0 0,0 0 0 0 0,0 0 0 0 0,0-1 0 0 0,1 0 0 0 0,0 1 0 0 0,0-2 0 0 0,0 1-1 0 0,0 0 1 0 0,1-1 0 0 0,-1 0 0 0 0,1 0 0 0 0,0-1 0 0 0,0 0 0 0 0,0 0 0 0 0,0 0 0 0 0,3 0-1 0 0,9-3 6 0 0,0-1 1 0 0,0-1 0 0 0,0 0 0 0 0,0-2 0 0 0,-1 0 0 0 0,1 0 0 0 0,-1-2 0 0 0,-1 0 0 0 0,0-1 0 0 0,0-1 0 0 0,0-1 0 0 0,-1 0 0 0 0,0 0 0 0 0,-1-2 0 0 0,0 0 0 0 0,-1 0 0 0 0,-1-1 0 0 0,0-1 0 0 0,0 0 0 0 0,-2-1 0 0 0,0 0 0 0 0,3-7-7 0 0,-1 8 37 0 0,-2-1 0 0 0,0 0-1 0 0,0-1 1 0 0,-2 0 0 0 0,0-1 0 0 0,0 0 0 0 0,-2 0 0 0 0,0-1-37 0 0,-6 18 19 0 0,0 1 1 0 0,0-1 0 0 0,-1 0 0 0 0,1 1 0 0 0,0-1 0 0 0,0 0 0 0 0,0 1-1 0 0,0-1 1 0 0,-1 0 0 0 0,1 1 0 0 0,0-1 0 0 0,0 0 0 0 0,0 1 0 0 0,-1-1-1 0 0,1 0 1 0 0,0 0 0 0 0,-1 0 0 0 0,1 1 0 0 0,0-1 0 0 0,0 0 0 0 0,-1 0-1 0 0,1 0 1 0 0,0 1 0 0 0,-1-1 0 0 0,1 0 0 0 0,-1 0 0 0 0,1 0-1 0 0,0 0 1 0 0,-1 0 0 0 0,1 0 0 0 0,0 0 0 0 0,-1 0 0 0 0,1 0 0 0 0,0 0-1 0 0,-1 0 1 0 0,1 0 0 0 0,0 0 0 0 0,-1 0 0 0 0,1 0 0 0 0,0-1 0 0 0,-1 1-1 0 0,1 0 1 0 0,0 0 0 0 0,-1 0 0 0 0,1 0 0 0 0,0-1 0 0 0,-1 1 0 0 0,1 0-1 0 0,0 0 1 0 0,0-1 0 0 0,-1 1 0 0 0,1 0 0 0 0,0-1-20 0 0,-12 24 60 0 0,1 0-1 0 0,1 0 1 0 0,1 0 0 0 0,1 1 0 0 0,1 1 0 0 0,2-1 0 0 0,-1 8-60 0 0,3-9 32 0 0,1-12-28 0 0,0 0 1 0 0,1 0 0 0 0,0 0 0 0 0,0 0 0 0 0,1 0-1 0 0,1 0 1 0 0,0 0 0 0 0,0 0 0 0 0,1 0 0 0 0,0 0-1 0 0,1 0 1 0 0,1-1 0 0 0,0 1 0 0 0,0-1 0 0 0,2 4-5 0 0,-3-11-5 0 0,-1-1 1 0 0,0 0-1 0 0,0 1 1 0 0,1-1-1 0 0,-1 0 1 0 0,1 0-1 0 0,0 0 1 0 0,-1-1-1 0 0,1 1 1 0 0,0 0-1 0 0,0-1 1 0 0,0 0-1 0 0,0 0 1 0 0,1 0-1 0 0,-1 0 1 0 0,0 0-1 0 0,0-1 1 0 0,0 0-1 0 0,1 1 1 0 0,-1-1-1 0 0,0 0 1 0 0,1-1-1 0 0,-1 1 1 0 0,0 0 0 0 0,0-1-1 0 0,0 0 1 0 0,1 0-1 0 0,-1 0 1 0 0,0 0-1 0 0,0 0 1 0 0,0-1-1 0 0,0 1 1 0 0,0-2 4 0 0,91-65-318 0 0,-78 54 281 0 0,0-1 0 0 0,-1-1 0 0 0,0-1 0 0 0,-2 0 0 0 0,0-1 0 0 0,0 0 0 0 0,-2-1 0 0 0,0-1 0 0 0,-2 0 0 0 0,0 0 0 0 0,-1 0 0 0 0,-1-1 0 0 0,-1 0 0 0 0,-1-1 0 0 0,1-11 37 0 0,-5 32 15 0 0,0-1-1 0 0,-1 1 1 0 0,1-1-1 0 0,-1 0 0 0 0,1 1 1 0 0,-1-1-1 0 0,0 0 0 0 0,0 0 1 0 0,0 1-1 0 0,0-1 1 0 0,0 0-1 0 0,0 0 0 0 0,0 1 1 0 0,-1-1-1 0 0,1 0 1 0 0,0 1-1 0 0,-1-1 0 0 0,0 0 1 0 0,1 1-1 0 0,-1-1 0 0 0,0 1 1 0 0,0-1-1 0 0,0 1 1 0 0,0-1-1 0 0,0 1 0 0 0,0 0 1 0 0,0-1-1 0 0,0 1 1 0 0,-1 0-1 0 0,1 0 0 0 0,0 0 1 0 0,-1 0-1 0 0,1 0 0 0 0,-1 0 1 0 0,1 0-1 0 0,-1 1 1 0 0,1-1-1 0 0,-1 0 0 0 0,0 1 1 0 0,1-1-1 0 0,-1 1 1 0 0,0 0-1 0 0,0 0 0 0 0,1 0 1 0 0,-1-1-1 0 0,0 1 1 0 0,1 1-1 0 0,-1-1 0 0 0,0 0 1 0 0,0 0-1 0 0,1 1 0 0 0,-1-1 1 0 0,0 1-1 0 0,1-1 1 0 0,-1 1-1 0 0,1 0 0 0 0,-1 0 1 0 0,1-1-1 0 0,-1 1 1 0 0,1 0-1 0 0,-1 1-14 0 0,-8 9 23 0 0,0 1 0 0 0,1 0 0 0 0,0 0 0 0 0,1 0 0 0 0,1 1 0 0 0,0 1 1 0 0,1-1-1 0 0,0 1 0 0 0,1 0 0 0 0,1 0 0 0 0,0 1 0 0 0,1-1 0 0 0,0 1 0 0 0,1 0 0 0 0,1 0 0 0 0,0 0 0 0 0,1 0 1 0 0,1 0-1 0 0,1 9-23 0 0,0-16-7 0 0,-1 0-1 0 0,1-1 1 0 0,0 1 0 0 0,1 0 0 0 0,0-1 0 0 0,0 0 0 0 0,1 1-1 0 0,-1-1 1 0 0,2-1 0 0 0,-1 1 0 0 0,1 0 0 0 0,0-1 0 0 0,0 0 0 0 0,1 0-1 0 0,-1-1 1 0 0,1 0 0 0 0,1 0 0 0 0,-1 0 0 0 0,1 0 0 0 0,0-1 0 0 0,0 0-1 0 0,0-1 1 0 0,0 0 0 0 0,1 0 0 0 0,-1 0 0 0 0,1-1 0 0 0,0 0 0 0 0,-1 0-1 0 0,1-1 1 0 0,0 0 0 0 0,6-1 7 0 0,2 2-71 0 0,0-2-1 0 0,0 0 1 0 0,1-1 0 0 0,-1-1-1 0 0,0 0 1 0 0,-1-1-1 0 0,1-1 1 0 0,0 0 0 0 0,-1-1-1 0 0,0-1 1 0 0,0 0 0 0 0,-1-1-1 0 0,0-1 1 0 0,0 0-1 0 0,7-6 72 0 0,-13 6-76 0 0,0-1 0 0 0,-1 0 0 0 0,0 0 0 0 0,0-1 0 0 0,-1 0 1 0 0,0 0-1 0 0,0 0 0 0 0,-2-1 0 0 0,1 1 0 0 0,-1-1 0 0 0,-1-1 0 0 0,0 1 0 0 0,0-1 76 0 0,6-18 154 0 0,-19 28 497 0 0,8 13-638 0 0,0 0 0 0 0,1 0 0 0 0,0 0 0 0 0,1 0 0 0 0,0 0 0 0 0,1 0 0 0 0,0 0 0 0 0,1-1 0 0 0,0 1 0 0 0,1 0 0 0 0,0-1 0 0 0,1 1 0 0 0,1 1-13 0 0,-4-8 6 0 0,1 0 1 0 0,0 0-1 0 0,0 0 0 0 0,0 0 0 0 0,0-1 0 0 0,1 1 0 0 0,-1-1 0 0 0,1 1 0 0 0,0-1 0 0 0,0 0 1 0 0,0 0-1 0 0,1 0 0 0 0,-1-1 0 0 0,1 1 0 0 0,-1-1 0 0 0,1 0 0 0 0,0 0 0 0 0,0 0 0 0 0,0 0 1 0 0,0-1-1 0 0,0 1 0 0 0,0-1 0 0 0,0 0 0 0 0,1-1 0 0 0,-1 1 0 0 0,0-1 0 0 0,1 1 0 0 0,-1-1 1 0 0,0 0-1 0 0,1-1 0 0 0,-1 1 0 0 0,0-1 0 0 0,0 0 0 0 0,4-1-6 0 0,12-6 16 0 0,0-1 0 0 0,-1 0 0 0 0,1-1 1 0 0,-2-2-1 0 0,0 0 0 0 0,0 0 0 0 0,-1-2 0 0 0,-1 0 0 0 0,0-1 0 0 0,-1-1 0 0 0,0 0 0 0 0,3-7-16 0 0,43-101 106 0 0,-61 121-91 0 0,-1 0 0 0 0,1-1 0 0 0,-1 1 0 0 0,0 0 0 0 0,0 0 0 0 0,0 0 0 0 0,0 0 0 0 0,-1 0-1 0 0,1 0 1 0 0,-1 0 0 0 0,0 0 0 0 0,0 1 0 0 0,0-1 0 0 0,0 0 0 0 0,0 1 0 0 0,0 0 0 0 0,-1-1 0 0 0,1 1 0 0 0,-1 0 0 0 0,1 0 0 0 0,-1 1 0 0 0,0-1 0 0 0,0 1 0 0 0,0-1 0 0 0,0 1 0 0 0,0 0 0 0 0,0 0 0 0 0,0 0 0 0 0,-1 0 0 0 0,1 1 0 0 0,0-1 0 0 0,0 1 0 0 0,-1 0-1 0 0,1 0 1 0 0,0 0 0 0 0,-1 0 0 0 0,1 1 0 0 0,0-1 0 0 0,0 1 0 0 0,0 0 0 0 0,-1 0 0 0 0,1 0 0 0 0,0 0 0 0 0,0 1 0 0 0,0-1 0 0 0,0 1-15 0 0,-19 6 106 0 0,0 2 0 0 0,1 0 0 0 0,0 1 0 0 0,0 1 0 0 0,1 1 0 0 0,1 1 0 0 0,0 1 0 0 0,1 0 0 0 0,1 1 0 0 0,1 1 0 0 0,0 1 0 0 0,1 0 0 0 0,0 1 0 0 0,2 1 0 0 0,0 0 0 0 0,-8 19-106 0 0,-1 41 1 0 0,22-78-7 0 0,-1-1-1 0 0,1 1 1 0 0,0 0 0 0 0,0-1 0 0 0,0 1-1 0 0,0-1 1 0 0,0 1 0 0 0,1 0 0 0 0,-1-1 0 0 0,0 1-1 0 0,1-1 1 0 0,-1 1 0 0 0,1-1 0 0 0,-1 1 0 0 0,1-1-1 0 0,0 1 1 0 0,0-1 0 0 0,0 0 0 0 0,-1 1 0 0 0,1-1-1 0 0,1 0 1 0 0,-1 0 0 0 0,0 0 0 0 0,0 0 0 0 0,0 0-1 0 0,1 0 1 0 0,-1 0 0 0 0,0 0 0 0 0,1 0 0 0 0,-1 0-1 0 0,1-1 1 0 0,-1 1 0 0 0,1-1 0 0 0,-1 1 0 0 0,1-1-1 0 0,-1 1 1 0 0,1-1 0 0 0,-1 0 0 0 0,1 0 0 0 0,0 0-1 0 0,-1 0 1 0 0,1 0 0 0 0,-1 0 0 0 0,1 0 0 0 0,-1-1-1 0 0,1 1 1 0 0,0-1 0 0 0,0 1 6 0 0,95-70-235 0 0,-59 28 207 0 0,-2-2 0 0 0,-1-2 0 0 0,-3 0 0 0 0,-2-3 0 0 0,-2 0 0 0 0,-2-2 0 0 0,-2 0 0 0 0,17-55 28 0 0,-23 30 411 0 0,-33 80 60 0 0,9 5-470 0 0,1 1 0 0 0,0 0 0 0 0,0 1 0 0 0,1-1 0 0 0,1 1 0 0 0,-1 0 0 0 0,2 0 0 0 0,-1 0 0 0 0,2 0 0 0 0,-1 8-1 0 0,-2 8-40 0 0,1 1 0 0 0,2 0-1 0 0,0-1 1 0 0,2 1 0 0 0,1 0-1 0 0,2-1 1 0 0,0 1 0 0 0,2-1 0 0 0,1 0-1 0 0,1-1 1 0 0,1 1 0 0 0,1-2-1 0 0,4 5 41 0 0,-11-25-252 0 0,0 0-1 0 0,0 0 1 0 0,1 0 0 0 0,0-1-1 0 0,0 1 1 0 0,0-1-1 0 0,1 0 1 0 0,-1 0-1 0 0,1 0 1 0 0,0-1 0 0 0,0 0-1 0 0,0 0 1 0 0,1 0-1 0 0,-1 0 1 0 0,1-1 0 0 0,-1 0-1 0 0,1 0 1 0 0,0-1-1 0 0,0 1 1 0 0,0-1-1 0 0,0-1 1 0 0,0 1 0 0 0,0-1-1 0 0,0 0 1 0 0,0 0-1 0 0,0-1 1 0 0,0 1-1 0 0,0-1 1 0 0,1-1 252 0 0,23-4-2007 0 0</inkml:trace>
  <inkml:trace contextRef="#ctx0" brushRef="#br0" timeOffset="-745.8">36836 17704 10162 0 0,'-3'-21'4152'0'0,"-1"2"-4116"0"0,29 18-359 0 0,98 25 267 0 0,-89-13 63 0 0,92 46 27 0 0,-125-53-5 0 0,0-1 1 0 0,1 1-1 0 0,-2 0 0 0 0,1 0 0 0 0,0-1 0 0 0,-1 1 0 0 0,1 0 1 0 0,-1 0-1 0 0,0 0 0 0 0,-1 0 0 0 0,1 0 0 0 0,-1 0 0 0 0,1-1 0 0 0,-1 1 1 0 0,0 0-1 0 0,-1 0 0 0 0,1-1 0 0 0,0 1 0 0 0,-1-1 0 0 0,0 1 0 0 0,0-1 1 0 0,0 0-1 0 0,0 0 0 0 0,-1 0 0 0 0,1 0 0 0 0,-1 0 0 0 0,0 0 1 0 0,0 0-1 0 0,0-1 0 0 0,0 0 0 0 0,0 0 0 0 0,-1 0 0 0 0,1 0 0 0 0,-3 1-29 0 0,-2 5 70 0 0,-39 36 283 0 0,22-22-248 0 0,0 0 0 0 0,2 2 0 0 0,0 1 0 0 0,2 1 0 0 0,1 1-1 0 0,-9 16-104 0 0,24-2-450 0 0,6-40 218 0 0,-1-1-40 0 0,0 0-61 0 0,1 0-124 0 0,115-1-4013 0 0,-59-15 676 0 0,-38 9 1996 0 0</inkml:trace>
  <inkml:trace contextRef="#ctx0" brushRef="#br1" timeOffset="3717.047">32687 13072 6905 0 0,'-5'-2'455'0'0,"-50"-18"2368"0"0,51 18-2827 0 0,1 1-1 0 0,0-1 0 0 0,-1 1 1 0 0,1 0-1 0 0,0 0 0 0 0,-1 0 0 0 0,1 0 1 0 0,-1 1-1 0 0,0 0 0 0 0,1-1 1 0 0,-1 1-1 0 0,1 0 0 0 0,-1 1 1 0 0,1-1-1 0 0,-1 1 0 0 0,0-1 1 0 0,1 1-1 0 0,0 0 0 0 0,-1 1 1 0 0,1-1-1 0 0,0 0 0 0 0,-1 1 1 0 0,1 0-1 0 0,0 0 0 0 0,0 0 1 0 0,0 0-1 0 0,1 0 0 0 0,-1 0 1 0 0,0 1-1 0 0,1 0 0 0 0,-1-1 1 0 0,1 1-1 0 0,0 0 0 0 0,0 0 0 0 0,0 0 1 0 0,1 0-1 0 0,-1 1 5 0 0,-3 20-11 0 0,1 0 1 0 0,1 0-1 0 0,1 0 0 0 0,2 0 1 0 0,0 0-1 0 0,1 0 0 0 0,2 1 1 0 0,0-2-1 0 0,5 16 11 0 0,8 44-3 0 0,4-2 0 0 0,3 0-1 0 0,4-2 1 0 0,3 0 0 0 0,4-3 0 0 0,3 0-1 0 0,14 17 4 0 0,-16-22 1 0 0,-4 1-1 0 0,-3 1 0 0 0,-3 2 0 0 0,-4 0 0 0 0,-3 2 0 0 0,6 58 0 0 0,-3-29 1 0 0,97 609 84 0 0,4 266-61 0 0,-7-210 56 0 0,-78 156 1054 0 0,-29-508-138 0 0,-2-295-763 0 0,5 0 1 0 0,26 109-234 0 0,-35-220-276 0 0,1 0 0 0 0,0 0 0 0 0,1 0 0 0 0,1 0 0 0 0,0-1 0 0 0,0 0 1 0 0,1 0-1 0 0,1 0 0 0 0,0-1 0 0 0,1 1 0 0 0,0-2 0 0 0,0 1 0 0 0,1-1 1 0 0,8 6 275 0 0,1-10-1415 0 0</inkml:trace>
  <inkml:trace contextRef="#ctx0" brushRef="#br1" timeOffset="4571.167">33072 12986 5553 0 0,'8'-7'146'0'0,"0"0"0"0"0,1 1 0 0 0,0-1 1 0 0,-1 2-1 0 0,2-1 0 0 0,-1 1 0 0 0,1 1 0 0 0,0 0 0 0 0,0 0 0 0 0,0 1 0 0 0,0 0 0 0 0,0 0 0 0 0,1 2 0 0 0,-1-1 0 0 0,1 1 1 0 0,0 1-1 0 0,-1 0 0 0 0,1 0 0 0 0,0 1 0 0 0,1 0-146 0 0,211 60-463 0 0,-195-51 617 0 0,193 74-176 0 0,-85-66 16 0 0,-43 7 11 0 0,2-5 1 0 0,1-4 0 0 0,0-4-1 0 0,85-1-5 0 0,391-29 51 0 0,-189-15 630 0 0,2 18 0 0 0,47 18-681 0 0,-361-1 31 0 0,0-3 0 0 0,1-3 0 0 0,-1-3-1 0 0,-1-3 1 0 0,33-10-31 0 0,347-105 158 0 0,-226 36 94 0 0,-110 13-119 0 0,-58 30-94 0 0,-37 25-20 0 0,-19 20-31 0 0,26 2-19 0 0,-18 0 28 0 0,1 2 0 0 0,-1-1 0 0 0,0 1 0 0 0,1 1 0 0 0,-1-1 0 0 0,-1 1 0 0 0,1 1 0 0 0,-1-1 0 0 0,1 1 1 0 0,-1 1-1 0 0,-1-1 0 0 0,1 1 0 0 0,-1 0 0 0 0,0 1 0 0 0,0 0 3 0 0,-2-2 2 0 0,-1 0 0 0 0,0 0 1 0 0,0 0-1 0 0,0 0 0 0 0,-1 0 0 0 0,0 1 0 0 0,1-1 1 0 0,-2 1-1 0 0,1-1 0 0 0,-1 1 0 0 0,0 0 0 0 0,0 0 1 0 0,-1 0-1 0 0,1 0 0 0 0,-1-1 0 0 0,-1 2-2 0 0,3 17 12 0 0,30 420 14 0 0,1-137 38 0 0,-17-133-6 0 0,-12-115-29 0 0,-2 0 0 0 0,-3 0 1 0 0,-8 55-30 0 0,-1 23 62 0 0,-23 413 256 0 0,47-5 14 0 0,9-150-188 0 0,-24-258-92 0 0,0 38 82 0 0,-23 174-134 0 0,-46 242 829 0 0,48 272-28 0 0,-37-173-443 0 0,50-608-265 0 0,-32 436 180 0 0,43-419-4632 0 0,2-90 2221 0 0,-4-9 604 0 0</inkml:trace>
  <inkml:trace contextRef="#ctx0" brushRef="#br1" timeOffset="5114.291">33744 19308 9962 0 0,'-39'1'4032'0'0,"62"2"-3762"0"0,67 3-1054 0 0,879 31 638 0 0,-372 1 1020 0 0,436-33-874 0 0,-200-10-628 0 0,-576-5-4247 0 0,-223 10 3324 0 0</inkml:trace>
  <inkml:trace contextRef="#ctx0" brushRef="#br1" timeOffset="-198060.189">28653 12645 2657 0 0,'-5'6'115'0'0,"-1"1"1"0"0,0-1 0 0 0,-1 0 0 0 0,1-1 0 0 0,-1 0 0 0 0,0 0 0 0 0,0 0 0 0 0,-1-1 0 0 0,1 0 0 0 0,-1-1 0 0 0,0 0 0 0 0,0 0 0 0 0,-2 0-116 0 0,7-4 28 0 0,0-1 1 0 0,0 1 0 0 0,0-1 0 0 0,0 0 0 0 0,0 0 0 0 0,1 0-1 0 0,-1 0 1 0 0,1 0 0 0 0,-1-1 0 0 0,1 1 0 0 0,0-1 0 0 0,0 1 0 0 0,0-1-1 0 0,0 0 1 0 0,0 0 0 0 0,1 0 0 0 0,-1 0 0 0 0,1 0 0 0 0,0 0-1 0 0,0-1 1 0 0,0 1 0 0 0,0 0 0 0 0,0-1 0 0 0,1 1 0 0 0,0 0-1 0 0,0-1 1 0 0,0-2-29 0 0,-1 1 39 0 0,-4-32 144 0 0,2 0-1 0 0,2-1 1 0 0,1 0 0 0 0,2 1-1 0 0,4-25-182 0 0,-2 21 82 0 0,3-128 173 0 0,-8 0-1 0 0,-12-55-254 0 0,12 196 8 0 0,-11-375 44 0 0,60 154-45 0 0,-25 160-6 0 0,71-254 7 0 0,-91 331-15 0 0,18-1-47 0 0,-21 13 54 0 0,151-53 27 0 0,-87 43-19 0 0,1 4 0 0 0,0 2-1 0 0,-1 3 1 0 0,5 3-8 0 0,68-2 97 0 0,257 27 12 0 0,238 28-142 0 0,-205-38 106 0 0,157 35-73 0 0,427 87 69 0 0,-107-93-83 0 0,-504-22 78 0 0,208 45-64 0 0,-89-51 400 0 0,-416-22-306 0 0,0-4 0 0 0,0-5 0 0 0,-2-5 1 0 0,0-4-1 0 0,7-6-94 0 0,107-33 32 0 0,270-107 92 0 0,-286 63-78 0 0,-186 98-18 0 0,17 4-34 0 0,-28 2 14 0 0,1 1-2 0 0,0-1 0 0 0,-1 0 0 0 0,1 1 0 0 0,0-1 0 0 0,-1 1 0 0 0,1 0 1 0 0,0 0-1 0 0,0 0 0 0 0,-1 0 0 0 0,1 1 0 0 0,0-1 0 0 0,0 1 1 0 0,-1 0-1 0 0,1-1 0 0 0,-1 1 0 0 0,1 0 0 0 0,-1 1 0 0 0,1-1 0 0 0,-1 0 1 0 0,1 1-1 0 0,-1-1 0 0 0,0 1 0 0 0,2 1-6 0 0,24 35 93 0 0,-25-34-85 0 0,-1-1 1 0 0,1 0-1 0 0,0 0 1 0 0,-1 1 0 0 0,1 0-1 0 0,-1-1 1 0 0,0 1-1 0 0,0 0 1 0 0,-1 0 0 0 0,1 0-1 0 0,-1 0 1 0 0,0 1-1 0 0,0-1 1 0 0,0 0 0 0 0,-1 0-1 0 0,1 1 1 0 0,-1 2-9 0 0,-1 185 755 0 0,-7 0 1 0 0,-20 85-756 0 0,0 15 636 0 0,-7 390 116 0 0,35-115-656 0 0,-14-328-2324 0 0,34-187-653 0 0,-13-48 1526 0 0</inkml:trace>
  <inkml:trace contextRef="#ctx0" brushRef="#br1" timeOffset="-196120.189">28709 12814 4793 0 0,'-89'-27'2623'0'0,"19"14"-2024"0"0,252 117-803 0 0,-117-66 192 0 0,2-2-1 0 0,0-4 1 0 0,3-3 0 0 0,2-2 12 0 0,112 26-16 0 0,1-8-1 0 0,86 5 17 0 0,-62-12 47 0 0,168 54-47 0 0,-274-60 5 0 0,62 20-8 0 0,163 29 3 0 0,-185-62 19 0 0,2-6 1 0 0,0-6-1 0 0,66-9-19 0 0,-92 3 715 0 0,1 5-1 0 0,0 6 0 0 0,37 11-714 0 0,-131-19-32 0 0,1-1 0 0 0,-1-1 0 0 0,1-1-1 0 0,-1-1 1 0 0,1-2 0 0 0,-1 0-1 0 0,1-2 1 0 0,-1-1 0 0 0,0-1 0 0 0,0-1-1 0 0,-1-1 1 0 0,0-2 0 0 0,-1 0-1 0 0,10-7 33 0 0,75-49-1763 0 0,-66 36 832 0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53:05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3685 200 7386 0 0,'-29'-60'4420'0'0,"25"56"-4390"0"0,1 0 1 0 0,0 1 0 0 0,-1 0-1 0 0,0 0 1 0 0,0 0 0 0 0,0 0 0 0 0,0 1-1 0 0,0-1 1 0 0,-1 1 0 0 0,1 0-1 0 0,-1 1 1 0 0,1-1 0 0 0,-1 1 0 0 0,0 0-1 0 0,0 0 1 0 0,1 0 0 0 0,-1 0-1 0 0,0 1 1 0 0,0 0 0 0 0,0 0 0 0 0,-1 1-31 0 0,-192 90-901 0 0,93-37 838 0 0,41-23 6 0 0,2 3-1 0 0,0 3 0 0 0,-53 43 58 0 0,112-79-2 0 0,1 1 0 0 0,0-1 0 0 0,1 0 0 0 0,-1 1 0 0 0,0-1 0 0 0,0 1 0 0 0,1 0 0 0 0,-1-1 0 0 0,1 1 0 0 0,-1 0 0 0 0,1 0 0 0 0,0 0 0 0 0,-1 0 0 0 0,1 0-1 0 0,0 0 1 0 0,1 1 0 0 0,-1-1 0 0 0,0 0 0 0 0,0 0 0 0 0,1 1 0 0 0,0-1 0 0 0,-1 0 0 0 0,1 1 0 0 0,0-1 0 0 0,0 0 0 0 0,0 1 0 0 0,1-1 0 0 0,-1 0 0 0 0,0 1 0 0 0,1-1 0 0 0,-1 0-1 0 0,1 1 1 0 0,0-1 0 0 0,0 0 0 0 0,0 0 0 0 0,0 0 0 0 0,0 0 0 0 0,1 0 0 0 0,-1 0 0 0 0,0 0 0 0 0,1 0 0 0 0,0-1 0 0 0,-1 1 0 0 0,3 1 2 0 0,50 32-19 0 0,2-3-1 0 0,1-2 1 0 0,1-2 0 0 0,20 4 19 0 0,102 50-351 0 0,108 48-823 0 0,-286-130 1183 0 0,-1 1-1 0 0,1-1 1 0 0,-1 1-1 0 0,0 0 1 0 0,1-1-1 0 0,-1 1 1 0 0,0 0 0 0 0,0 0-1 0 0,1 0 1 0 0,-1 0-1 0 0,0 0 1 0 0,0 0-1 0 0,0 0 1 0 0,0 0 0 0 0,0 1-1 0 0,-1-1 1 0 0,1 0-1 0 0,0 1 1 0 0,0-1-1 0 0,-1 0 1 0 0,1 1-1 0 0,-1-1 1 0 0,1 1 0 0 0,-1-1-1 0 0,0 1 1 0 0,0-1-1 0 0,1 1 1 0 0,-1-1-1 0 0,0 1 1 0 0,0-1 0 0 0,-1 1-1 0 0,1-1 1 0 0,0 1-1 0 0,0-1 1 0 0,-1 1-1 0 0,1-1 1 0 0,-1 0 0 0 0,1 1-1 0 0,-1 0-8 0 0,-51 40 781 0 0,-340 128 1633 0 0,294-132-2144 0 0,-75 41-1154 0 0,171-78 709 0 0,0 1-1 0 0,0-1 0 0 0,0 1 1 0 0,0 0-1 0 0,0-1 0 0 0,0 1 1 0 0,0 0-1 0 0,1 0 0 0 0,-1 0 1 0 0,1 1-1 0 0,-1-1 0 0 0,1 0 1 0 0,0 1-1 0 0,0-1 0 0 0,0 1 0 0 0,0-1 1 0 0,0 1-1 0 0,0-1 0 0 0,1 1 1 0 0,0-1-1 0 0,-1 1 0 0 0,1 0 1 0 0,0-1-1 0 0,0 1 0 0 0,0 0 1 0 0,1-1 175 0 0,9 6-1409 0 0</inkml:trace>
  <inkml:trace contextRef="#ctx0" brushRef="#br0" timeOffset="250.081">3804 804 7034 0 0,'4'-1'161'0'0,"-1"0"1"0"0,1 0 0 0 0,0 0-1 0 0,-1 0 1 0 0,1 1 0 0 0,0-1-1 0 0,0 1 1 0 0,-1 0 0 0 0,1 0-1 0 0,0 1 1 0 0,0-1 0 0 0,-1 1-1 0 0,1-1 1 0 0,-1 1 0 0 0,1 1-1 0 0,0-1 1 0 0,-1 0 0 0 0,0 1-1 0 0,1 0 1 0 0,-1-1 0 0 0,0 1-1 0 0,0 1 1 0 0,0-1 0 0 0,0 0-1 0 0,0 1 1 0 0,0-1 0 0 0,-1 1 0 0 0,0 0-1 0 0,1 0 1 0 0,0 2-162 0 0,61 221 1135 0 0,-36-97-1093 0 0,-20-99-75 0 0,-3-6-375 0 0,1 0 0 0 0,1 0 0 0 0,1 0 0 0 0,1-1 0 0 0,1-1 0 0 0,1 0 0 0 0,1 0 0 0 0,1-1 0 0 0,0 0 1 0 0,16 16 407 0 0,-6-18-1146 0 0,5-13-408 0 0</inkml:trace>
  <inkml:trace contextRef="#ctx0" brushRef="#br0" timeOffset="-2558.394">554 358 3017 0 0,'-12'-6'3943'0'0,"12"164"-2232"0"0,17 669-596 0 0,-15-796-1201 0 0,0 21-419 0 0,2-1 0 0 0,3 1 0 0 0,2-1 0 0 0,2 0 0 0 0,5 7 505 0 0,16-10-2283 0 0,-20-39 1248 0 0</inkml:trace>
  <inkml:trace contextRef="#ctx0" brushRef="#br0" timeOffset="-1241.579">108 443 3809 0 0,'-9'-3'424'0'0,"0"-1"1"0"0,1 0-1 0 0,0 0 1 0 0,-1-1-1 0 0,2 0 1 0 0,-1 0-1 0 0,1-1 1 0 0,-1 0-1 0 0,2-1 1 0 0,-1 1-1 0 0,1-1 1 0 0,0-1-1 0 0,-3-4-424 0 0,9 11 8 0 0,0 0 0 0 0,0 0 0 0 0,0-1 0 0 0,0 1-1 0 0,0 0 1 0 0,0-1 0 0 0,0 1 0 0 0,0 0 0 0 0,1-1-1 0 0,-1 1 1 0 0,1 0 0 0 0,-1 0 0 0 0,1-1 0 0 0,-1 1 0 0 0,1 0-1 0 0,0 0 1 0 0,-1 0 0 0 0,1 0 0 0 0,0 0 0 0 0,0 0-1 0 0,0 0 1 0 0,0 0 0 0 0,0 0 0 0 0,0 0 0 0 0,0 1-1 0 0,0-1 1 0 0,0 0 0 0 0,0 1 0 0 0,0-1 0 0 0,1 0 0 0 0,-1 1-1 0 0,0 0 1 0 0,0-1 0 0 0,1 1 0 0 0,-1 0 0 0 0,0-1-1 0 0,0 1 1 0 0,1 0 0 0 0,-1 0 0 0 0,0 0 0 0 0,1 0-1 0 0,-1 0 1 0 0,0 1 0 0 0,1-1 0 0 0,-1 0 0 0 0,0 1 0 0 0,0-1-1 0 0,1 1-7 0 0,10-3 36 0 0,46-4 58 0 0,0 3 1 0 0,0 3-1 0 0,0 1 0 0 0,0 4 0 0 0,43 9-94 0 0,107 7 145 0 0,27-20-5 0 0,0-10 0 0 0,2-10-140 0 0,-22 8-1119 0 0,-92 33-2563 0 0,-101-11 2234 0 0</inkml:trace>
  <inkml:trace contextRef="#ctx0" brushRef="#br0" timeOffset="-898.965">1991 1331 8274 0 0,'-18'0'2992'0'0,"1"-7"-2311"0"0,2 4-593 0 0,1 1-112 0 0,4 4-264 0 0,2-2-129 0 0,5 6-175 0 0,3-6-192 0 0,0 0-648 0 0,0 0 976 0 0,0 0-689 0 0,0 0-255 0 0</inkml:trace>
  <inkml:trace contextRef="#ctx0" brushRef="#br0" timeOffset="-652.669">2053 551 8914 0 0,'-11'6'3145'0'0,"-15"-7"-2689"0"0,10 4-672 0 0,-1-1-697 0 0,0-1-375 0 0,9 16 952 0 0,8 7-728 0 0,8-11-560 0 0</inkml:trace>
  <inkml:trace contextRef="#ctx0" brushRef="#br0" timeOffset="1727.145">4625 878 8890 0 0,'10'23'3720'0'0,"-16"13"-3149"0"0,-42 168 47 0 0,39-79-582 0 0,9-125-42 0 0,0 1 1 0 0,0 0-1 0 0,0 0 1 0 0,0-1-1 0 0,0 1 0 0 0,0 0 1 0 0,0 0-1 0 0,0 0 1 0 0,0-1-1 0 0,0 1 0 0 0,0 0 1 0 0,0 0-1 0 0,1-1 1 0 0,-1 1-1 0 0,0 0 0 0 0,1-1 1 0 0,-1 1-1 0 0,0 0 1 0 0,1-1-1 0 0,-1 1 0 0 0,1-1 1 0 0,-1 1-1 0 0,1 0 1 0 0,-1-1-1 0 0,1 1 0 0 0,-1-1 1 0 0,1 1-1 0 0,0-1 1 0 0,-1 0-1 0 0,1 1 0 0 0,0-1 1 0 0,-1 0-1 0 0,1 1 1 0 0,0-1-1 0 0,0 0 1 0 0,-1 0-1 0 0,1 0 0 0 0,0 1 1 0 0,0-1-1 0 0,-1 0 1 0 0,1 0-1 0 0,0 0 0 0 0,0 0 1 0 0,-1 0-1 0 0,1-1 1 0 0,0 1 5 0 0,28-38-88 0 0,41-95 28 0 0,89-96 20 0 0,-152 220 53 0 0,0 0 1 0 0,1 0-1 0 0,0 1 1 0 0,1 1 0 0 0,0-1-1 0 0,0 1 1 0 0,0 1-1 0 0,1 0 1 0 0,0 0 0 0 0,0 1-1 0 0,1 0 1 0 0,-1 0-1 0 0,1 2 1 0 0,0-1 0 0 0,7 0-14 0 0,-13 6 10 0 0,1 0 0 0 0,-1 1 0 0 0,0-1 0 0 0,0 1 0 0 0,-1 1 1 0 0,1-1-1 0 0,0 1 0 0 0,-1-1 0 0 0,0 1 0 0 0,0 0 0 0 0,0 1 0 0 0,-1-1 1 0 0,1 1-1 0 0,-1 0 0 0 0,0 0 0 0 0,0 0 0 0 0,-1 0 0 0 0,0 0 1 0 0,1 0-1 0 0,-2 1 0 0 0,1-1 0 0 0,-1 1 0 0 0,0-1 0 0 0,0 1 0 0 0,0 0 1 0 0,-1 2-11 0 0,7 25 9 0 0,-1 0-1 0 0,-2 0 1 0 0,-2 0 0 0 0,-1 1 0 0 0,-1-1 0 0 0,-4 22-9 0 0,8-27-19 0 0,3-33 18 0 0,86-83 26 0 0,59-103 41 0 0,-59 87 58 0 0,-93 103-121 0 0,1 0 1 0 0,0 0-1 0 0,-1 0 1 0 0,1 0-1 0 0,0 0 1 0 0,0 0-1 0 0,-1 0 1 0 0,1 1-1 0 0,0-1 1 0 0,0 0-1 0 0,0 0 1 0 0,0 1-1 0 0,0-1 1 0 0,0 1-1 0 0,0-1 1 0 0,0 1-1 0 0,0-1 1 0 0,0 1-1 0 0,1-1 1 0 0,-1 1-1 0 0,0 0 0 0 0,0 0 1 0 0,0-1-1 0 0,0 1 1 0 0,1 0-1 0 0,-1 0 1 0 0,0 0-1 0 0,0 1 1 0 0,0-1-1 0 0,0 0 1 0 0,1 0-1 0 0,-1 1 1 0 0,0-1-1 0 0,0 0 1 0 0,0 1-1 0 0,0-1 1 0 0,0 1-1 0 0,0 0 1 0 0,0-1-1 0 0,0 1 1 0 0,0 0-1 0 0,0-1 1 0 0,0 1-1 0 0,0 0 1 0 0,0 0-1 0 0,-1 0 1 0 0,1 0-1 0 0,0 0 1 0 0,-1 0-1 0 0,1 0 1 0 0,-1 0-1 0 0,1 0 1 0 0,-1 0-4 0 0,20 62 64 0 0,33 289-211 0 0,-53-349 139 0 0,0 0 1 0 0,0 0-1 0 0,0 1 0 0 0,0-1 0 0 0,1 0 0 0 0,0 0 0 0 0,-1 0 0 0 0,1 1 0 0 0,0-1 0 0 0,0 0 0 0 0,1 0 1 0 0,-1-1-1 0 0,0 1 0 0 0,1 0 0 0 0,0 0 0 0 0,0-1 0 0 0,0 1 0 0 0,0-1 0 0 0,0 1 0 0 0,0-1 0 0 0,1 0 1 0 0,-1 0-1 0 0,1 0 0 0 0,0 0 0 0 0,-1 0 0 0 0,1-1 0 0 0,0 1 0 0 0,0-1 0 0 0,0 0 0 0 0,0 0 0 0 0,0 0 1 0 0,0 0-1 0 0,0 0 0 0 0,1-1 0 0 0,-1 0 0 0 0,0 1 0 0 0,0-1 0 0 0,0 0 0 0 0,1 0 0 0 0,0-1 8 0 0,14-10-10 0 0,0 0-1 0 0,-2-2 0 0 0,1 0 0 0 0,-2-1 0 0 0,1 0 1 0 0,-2-1-1 0 0,0-1 0 0 0,-1 0 0 0 0,7-13 11 0 0,19-19 7 0 0,124-127 187 0 0,-163 174-187 0 0,0 0-1 0 0,1 0 0 0 0,-1 1 0 0 0,1-1 0 0 0,-1 0 0 0 0,1 0 1 0 0,0 1-1 0 0,-1-1 0 0 0,1 1 0 0 0,0-1 0 0 0,-1 0 1 0 0,1 1-1 0 0,0 0 0 0 0,0-1 0 0 0,-1 1 0 0 0,1-1 1 0 0,0 1-1 0 0,0 0 0 0 0,0-1 0 0 0,-1 1 0 0 0,1 0 1 0 0,0 0-1 0 0,0 0 0 0 0,0 0 0 0 0,0 0 0 0 0,0 0 1 0 0,0 0-1 0 0,0 0 0 0 0,-1 0 0 0 0,1 0 0 0 0,0 0 1 0 0,0 0-1 0 0,0 1 0 0 0,0-1 0 0 0,-1 0 0 0 0,1 1 1 0 0,0-1-1 0 0,0 1 0 0 0,0-1 0 0 0,-1 1 0 0 0,1-1 1 0 0,0 1-1 0 0,-1-1 0 0 0,1 1 0 0 0,0 0 0 0 0,-1-1 0 0 0,1 1 1 0 0,-1 0-1 0 0,1 0 0 0 0,-1-1 0 0 0,0 1 0 0 0,1 0 1 0 0,-1 0-1 0 0,0 0 0 0 0,1-1 0 0 0,-1 1 0 0 0,0 0 1 0 0,0 0-7 0 0,2 59 135 0 0,-3-48-130 0 0,11 182 1 0 0,-10-189-31 0 0,1-1 1 0 0,0 0-1 0 0,0 1 1 0 0,1-1 0 0 0,-1 0-1 0 0,1 1 1 0 0,0-1-1 0 0,0 0 1 0 0,0 0-1 0 0,1 0 1 0 0,-1-1-1 0 0,1 1 1 0 0,0-1-1 0 0,0 1 1 0 0,0-1 0 0 0,1 0-1 0 0,-1 0 1 0 0,1 0-1 0 0,-1-1 1 0 0,1 1-1 0 0,0-1 1 0 0,0 0-1 0 0,0 0 1 0 0,1 0 0 0 0,-1-1-1 0 0,0 1 1 0 0,1-1-1 0 0,-1 0 1 0 0,0 0-1 0 0,1-1 1 0 0,0 1-1 0 0,-1-1 1 0 0,1 0-1 0 0,-1 0 1 0 0,1-1 0 0 0,-1 1-1 0 0,1-1 1 0 0,-1 0-1 0 0,0 0 1 0 0,1-1-1 0 0,-1 1 1 0 0,2-2 24 0 0,16-12 31 0 0,-1-2 1 0 0,0-1-1 0 0,-2 0 1 0 0,0-2-1 0 0,0 0 0 0 0,-2-1 1 0 0,-1 0-1 0 0,-1-2 1 0 0,0 0-1 0 0,-2 0 1 0 0,-1-1-1 0 0,0-1 1 0 0,-2 0-1 0 0,2-12-31 0 0,-12 38 80 0 0,1-1 1 0 0,-1 1-1 0 0,0-1 0 0 0,0 0 0 0 0,1 0 1 0 0,-1 1-1 0 0,0-1 0 0 0,1 0 0 0 0,-1 0 1 0 0,1 1-1 0 0,-1-1 0 0 0,0 0 1 0 0,1 0-1 0 0,-1 0 0 0 0,1 0 0 0 0,-1 1 1 0 0,0-1-1 0 0,1 0 0 0 0,-1 0 1 0 0,1 0-1 0 0,-1 0 0 0 0,1 0 0 0 0,-1 0-80 0 0,-1 15-144 0 0,0 3 151 0 0,-1-1-33 0 0,0 1 0 0 0,1 0 1 0 0,1-1-1 0 0,0 1 0 0 0,1 0 0 0 0,1-1 0 0 0,1 1 0 0 0,1-1 0 0 0,0 0 1 0 0,1 0-1 0 0,1 0 0 0 0,0 0 0 0 0,1-1 0 0 0,1 0 0 0 0,1-1 0 0 0,0 0 1 0 0,3 2 25 0 0,-8-12-32 0 0,1 0 0 0 0,1 0-1 0 0,-1-1 1 0 0,1 0 0 0 0,-1 0 0 0 0,1 0 0 0 0,1-1 0 0 0,-1 0 0 0 0,0 0 0 0 0,1-1 0 0 0,-1 0 0 0 0,1 0 0 0 0,0 0 0 0 0,0-1 0 0 0,-1 0 0 0 0,1 0 0 0 0,0 0 0 0 0,0-1 0 0 0,0 0 0 0 0,0-1 0 0 0,0 0 0 0 0,0 0 0 0 0,0 0 0 0 0,0-1 0 0 0,-1 0 0 0 0,1 0 0 0 0,-1 0 0 0 0,1-1 0 0 0,5-4 32 0 0,12-5-39 0 0,-1-2 0 0 0,0-1 0 0 0,-1-1 0 0 0,-1-1 0 0 0,0-1 0 0 0,-1 0 0 0 0,1-4 39 0 0,12-15 43 0 0,-2-1-1 0 0,-1-2 1 0 0,-2-1-1 0 0,-2-2 1 0 0,-2 0-1 0 0,-1-2 1 0 0,-3 0-1 0 0,-1-1 1 0 0,-3-1 0 0 0,-2-1-1 0 0,5-29-42 0 0,71-384 528 0 0,-88 447-445 0 0,0-1-1 0 0,0 0 0 0 0,-2 0 1 0 0,0 1-1 0 0,0-1 1 0 0,-1 0-1 0 0,-1 0 0 0 0,-1 1 1 0 0,-1-4-83 0 0,4 16 4 0 0,0 1-1 0 0,-1 0 1 0 0,1-1 0 0 0,-1 1 0 0 0,1 0 0 0 0,-1 0-1 0 0,1 0 1 0 0,-1-1 0 0 0,0 1 0 0 0,0 0 0 0 0,0 0-1 0 0,1 0 1 0 0,-1 0 0 0 0,0 0 0 0 0,0 0 0 0 0,-1 0 0 0 0,1 1-1 0 0,0-1 1 0 0,0 0 0 0 0,0 0 0 0 0,0 1 0 0 0,-1-1-1 0 0,1 1 1 0 0,0-1 0 0 0,-1 1 0 0 0,1 0 0 0 0,0-1 0 0 0,-1 1-1 0 0,1 0 1 0 0,0 0 0 0 0,-1 0 0 0 0,1 0 0 0 0,0 0-1 0 0,-1 0 1 0 0,1 1 0 0 0,-1-1 0 0 0,1 0 0 0 0,0 1 0 0 0,0-1-1 0 0,-1 1 1 0 0,1-1 0 0 0,0 1 0 0 0,0-1 0 0 0,-1 1-1 0 0,1 0 1 0 0,0 0 0 0 0,0 0 0 0 0,0-1 0 0 0,0 1 0 0 0,0 0-1 0 0,0 0 1 0 0,0 1-4 0 0,-48 59-178 0 0,30-24 157 0 0,2 2 0 0 0,2 1 0 0 0,1 0 0 0 0,2 0 0 0 0,2 2 0 0 0,1-1 0 0 0,2 1 0 0 0,3 0 0 0 0,1 0 0 0 0,2 1 0 0 0,1-1 0 0 0,3 0 0 0 0,1 1 0 0 0,3-1 0 0 0,1-1 0 0 0,2 0 0 0 0,1 0 0 0 0,14 29 21 0 0,-15-49 3 0 0,0-1 0 0 0,1-1-1 0 0,1 1 1 0 0,1-2 0 0 0,1 0-1 0 0,0 0 1 0 0,2-2 0 0 0,0 0-1 0 0,0 0 1 0 0,2-2 0 0 0,-1 0-1 0 0,2-1 1 0 0,0-1 0 0 0,1 0-1 0 0,2 0-2 0 0,-1 0 9 0 0,1-1 0 0 0,0-1 0 0 0,0-1 0 0 0,1-1 0 0 0,0-1 0 0 0,1 0 0 0 0,-1-2 0 0 0,1-1 0 0 0,0-1 0 0 0,0-1 0 0 0,1-1 0 0 0,-1-1 0 0 0,0-2 0 0 0,0 0 0 0 0,14-3-9 0 0,-8-5-14 0 0,1 0-1 0 0,-1-2 1 0 0,-1-1-1 0 0,-1-2 1 0 0,0-1-1 0 0,0-1 1 0 0,-2-1-1 0 0,0-1 1 0 0,-1-1 0 0 0,-1-2-1 0 0,-1 0 1 0 0,5-9 14 0 0,-21 23 6 0 0,0 0 0 0 0,-1 0 0 0 0,0-1 0 0 0,0 0 1 0 0,-1 0-1 0 0,0-1 0 0 0,0 1 0 0 0,-1-1 0 0 0,-1 0 1 0 0,0 0-1 0 0,2-9-6 0 0,-4 15 4 0 0,-1 0 1 0 0,1 0-1 0 0,-1 0 1 0 0,0 0-1 0 0,0 0 0 0 0,0 0 1 0 0,0 0-1 0 0,-1 0 1 0 0,1 0-1 0 0,-1 0 0 0 0,0 0 1 0 0,0 1-1 0 0,-1-1 1 0 0,1 0-1 0 0,-1 0 1 0 0,0 1-1 0 0,0-1 0 0 0,0 1 1 0 0,0 0-1 0 0,-1 0 1 0 0,1-1-1 0 0,-1 1 1 0 0,0 1-1 0 0,0-1 0 0 0,0 0 1 0 0,0 1-1 0 0,0 0 1 0 0,-1-1-1 0 0,1 1 1 0 0,-1 1-1 0 0,-3-3-4 0 0,-10 0 5 0 0,-1 0 1 0 0,1 1-1 0 0,-1 1 1 0 0,0 0-1 0 0,0 1 1 0 0,0 1-1 0 0,0 1 1 0 0,0 1-1 0 0,0 0 1 0 0,1 1-1 0 0,-1 1 1 0 0,1 1-1 0 0,0 0 1 0 0,0 1-1 0 0,0 1 1 0 0,1 1-1 0 0,0 0 1 0 0,1 1-1 0 0,-4 3-5 0 0,9-8-9 0 0,0 1 0 0 0,1 0 0 0 0,-1 0 0 0 0,1 1 0 0 0,0 0 0 0 0,1 1 0 0 0,-1 0 0 0 0,1 0 0 0 0,1 1 0 0 0,-1 0 0 0 0,1 0 0 0 0,1 0 1 0 0,-1 1-1 0 0,2 0 0 0 0,-1 1 0 0 0,1-1 0 0 0,1 1 0 0 0,-1 0 0 0 0,2 0 0 0 0,-1 0 0 0 0,2 1 0 0 0,-1-1 0 0 0,1 1 0 0 0,1 0 0 0 0,0 0 0 0 0,0-1 0 0 0,1 1 0 0 0,1 0 0 0 0,0 0 0 0 0,0-1 0 0 0,1 1 0 0 0,3 9 9 0 0,-2-12 2 0 0,1 0 0 0 0,0 0 1 0 0,0 0-1 0 0,1-1 0 0 0,0 0 0 0 0,0 0 0 0 0,1 0 0 0 0,-1-1 0 0 0,2 1 0 0 0,-1-1 0 0 0,1-1 0 0 0,0 1 0 0 0,0-1 0 0 0,0-1 0 0 0,1 1 0 0 0,0-1 0 0 0,0 0 1 0 0,0-1-1 0 0,0 0 0 0 0,0 0 0 0 0,1-1 0 0 0,-1 0 0 0 0,1-1 0 0 0,0 1 0 0 0,-1-2 0 0 0,1 1 0 0 0,0-1 0 0 0,2-1-2 0 0,31 0 31 0 0,-1-3-1 0 0,1-1 0 0 0,-1-3 0 0 0,0-1 1 0 0,10-5-31 0 0,14-2 0 0 0,-1-3 1 0 0,-2-3 0 0 0,0-3-1 0 0,-1-2 1 0 0,-2-3 0 0 0,0-3-1 0 0,-3-2 1 0 0,40-33-1 0 0,-79 54-36 0 0,-1-1 1 0 0,-1-1-1 0 0,0 0 1 0 0,-1-1-1 0 0,-1 0 0 0 0,0-1 1 0 0,-1-1-1 0 0,-2 0 1 0 0,0 0-1 0 0,0-1 1 0 0,-2-1-1 0 0,-1 1 0 0 0,0-1 1 0 0,-2 0-1 0 0,0-1 1 0 0,-1 1-1 0 0,-2-1 0 0 0,0 0 1 0 0,-1-4 35 0 0,2-21 139 0 0,-3-1 1 0 0,-1 1 0 0 0,-3 0-1 0 0,-2 0 1 0 0,-2 0-1 0 0,-9-29-139 0 0,-18 2 1125 0 0,32 81-1035 0 0,36 270-199 0 0,-22-160 116 0 0,4-1 1 0 0,21 70-8 0 0,-34-172-39 0 0,0-1 0 0 0,1 1 0 0 0,1-1 0 0 0,0 0 0 0 0,1 0 0 0 0,0-1 0 0 0,0 1 0 0 0,2-1 0 0 0,-1 0 0 0 0,2-1 0 0 0,0 1 0 0 0,0-2 0 0 0,1 1 0 0 0,0-1 0 0 0,0 0 0 0 0,1-1 0 0 0,1 0 0 0 0,0-1 0 0 0,0 0 0 0 0,0 0 0 0 0,1-2 0 0 0,8 4 39 0 0,-15-9-260 0 0,0 0 1 0 0,1-1-1 0 0,-1 0 0 0 0,1 0 1 0 0,-1-1-1 0 0,1 1 0 0 0,-1-1 0 0 0,0 0 1 0 0,1-1-1 0 0,-1 1 0 0 0,0-1 1 0 0,0 0-1 0 0,0 0 0 0 0,0-1 1 0 0,0 0-1 0 0,-1 1 0 0 0,1-2 0 0 0,-1 1 1 0 0,3-2 259 0 0,13-8-1362 0 0</inkml:trace>
  <inkml:trace contextRef="#ctx0" brushRef="#br0" timeOffset="2285.514">8548 393 10170 0 0,'-17'-15'4886'0'0,"7"-15"-3137"0"0,20 28-1820 0 0,490-4-3967 0 0,-475 5 3833 0 0,0 0 1 0 0,0 2-1 0 0,0 1 0 0 0,0 1 0 0 0,-1 1 1 0 0,1 1-1 0 0,-1 2 0 0 0,0 0 1 0 0,-1 1-1 0 0,3 3 205 0 0,-15-3 81 0 0,-1 1 0 0 0,0 0 1 0 0,-1 0-1 0 0,0 1 0 0 0,0 1 0 0 0,-1-1 1 0 0,-1 1-1 0 0,0 1 0 0 0,0-1 0 0 0,-1 1 1 0 0,0 1-1 0 0,-1-1 0 0 0,2 8-81 0 0,41 131 1375 0 0,-44-127-1240 0 0,1 1 0 0 0,2 0 0 0 0,0-1 0 0 0,2 0 0 0 0,1-1 0 0 0,0 0 0 0 0,2-1 0 0 0,1 0 1 0 0,0 0-1 0 0,2-1 0 0 0,0-1 0 0 0,1-1 0 0 0,1 0 0 0 0,1-1 0 0 0,1-1 0 0 0,1 0-135 0 0,-8-9-96 0 0,0-1 0 0 0,1 0 0 0 0,0 0 0 0 0,1-2 0 0 0,-1 1 0 0 0,1-2 0 0 0,0 0 0 0 0,0 0 1 0 0,1-1-1 0 0,-1-1 0 0 0,1-1 0 0 0,-1 0 0 0 0,1 0 0 0 0,7-2 96 0 0,-10-1-422 0 0,1 0 0 0 0,0 0-1 0 0,-1-2 1 0 0,0 1 0 0 0,0-1-1 0 0,0-1 1 0 0,0 0 0 0 0,-1-1-1 0 0,1-1 1 0 0,-1 1 0 0 0,-1-2 422 0 0,15-10-945 0 0,-1-2 1 0 0,-1-1-1 0 0,-1-1 1 0 0,0-1-1 0 0,-2-1 1 0 0,11-17 944 0 0,24-44 1774 0 0,-44 41 2187 0 0,-11 43-3865 0 0,0 1-1 0 0,0-1 0 0 0,0 0 1 0 0,0 1-1 0 0,0-1 1 0 0,-1 0-1 0 0,1 1 0 0 0,0-1 1 0 0,-1 0-1 0 0,1 1 0 0 0,0-1 1 0 0,-1 0-1 0 0,1 1 0 0 0,-1-1 1 0 0,1 1-1 0 0,-1-1 1 0 0,1 1-1 0 0,-1-1 0 0 0,1 1 1 0 0,-1-1-1 0 0,1 1 0 0 0,-1 0 1 0 0,0-1-1 0 0,1 1 0 0 0,-1 0 1 0 0,1 0-1 0 0,-1-1 1 0 0,0 1-1 0 0,0 0 0 0 0,1 0 1 0 0,-1 0-1 0 0,0 0 0 0 0,1 0 1 0 0,-1 0-1 0 0,0 0 0 0 0,0 0 1 0 0,1 0-1 0 0,-1 0 1 0 0,0 0-1 0 0,1 0 0 0 0,-1 0 1 0 0,0 0-1 0 0,1 1 0 0 0,-1-1 1 0 0,0 0-1 0 0,1 1 1 0 0,-1-1-1 0 0,1 0 0 0 0,-1 1 1 0 0,0-1-1 0 0,1 1 0 0 0,-1-1 1 0 0,1 1-1 0 0,-1-1 0 0 0,1 1 1 0 0,0-1-1 0 0,-1 1 1 0 0,1 0-96 0 0,-5 3 53 0 0,0 1 1 0 0,1 0 0 0 0,0 0 0 0 0,0 0 0 0 0,0 1 0 0 0,0-1 0 0 0,1 1 0 0 0,0 0 0 0 0,0 0 0 0 0,1 0 0 0 0,-1 0 0 0 0,2 0-1 0 0,-1 0 1 0 0,0 1 0 0 0,1-1 0 0 0,0 1 0 0 0,1-1 0 0 0,0 1 0 0 0,0 0 0 0 0,0-1 0 0 0,1 1 0 0 0,-1-1 0 0 0,2 1 0 0 0,-1-1-1 0 0,1 0 1 0 0,0 1 0 0 0,0-1 0 0 0,0 0 0 0 0,1 0 0 0 0,0 0 0 0 0,1-1 0 0 0,-1 1 0 0 0,1-1 0 0 0,0 0 0 0 0,2 2-54 0 0,3-3 8 0 0,0 0 1 0 0,1-1-1 0 0,0 0 1 0 0,-1 0 0 0 0,1-1-1 0 0,0-1 1 0 0,0 1-1 0 0,0-2 1 0 0,0 1-1 0 0,0-1 1 0 0,0-1 0 0 0,0 0-1 0 0,0-1 1 0 0,0 1-1 0 0,0-2 1 0 0,0 1 0 0 0,-1-2-1 0 0,0 1 1 0 0,1-1-1 0 0,-1-1 1 0 0,0 1 0 0 0,-1-2-1 0 0,1 1 1 0 0,-1-1-1 0 0,3-3-8 0 0,11-10 58 0 0,-1-1-1 0 0,-1 0 0 0 0,0-2 1 0 0,-2-1-1 0 0,0 0 0 0 0,-2-1 1 0 0,0-1-1 0 0,-2 0 0 0 0,-1-1 1 0 0,-1-1-1 0 0,-1 0 0 0 0,-1 0 1 0 0,-2-1-1 0 0,0 0 0 0 0,-2-1 1 0 0,-2 1-1 0 0,0-2-57 0 0,-3 27 24 0 0,1 1 0 0 0,-1-1-1 0 0,0 1 1 0 0,0-1 0 0 0,0 1-1 0 0,0-1 1 0 0,-1 0 0 0 0,1 0-1 0 0,-1 1 1 0 0,1-1 0 0 0,-1 0-1 0 0,0 0 1 0 0,0 0 0 0 0,0 0-1 0 0,-1 1 1 0 0,1-1 0 0 0,-1 0 0 0 0,1 0-1 0 0,-1 1 1 0 0,0-1 0 0 0,0 0-1 0 0,0 1 1 0 0,0-1 0 0 0,-1 1-1 0 0,1-1 1 0 0,-1 1 0 0 0,0 0-1 0 0,1 0 1 0 0,-1-1 0 0 0,0 1-1 0 0,0 0 1 0 0,0 1 0 0 0,-1-1 0 0 0,1 0-1 0 0,0 1 1 0 0,-1-1 0 0 0,1 1-1 0 0,-1 0 1 0 0,1-1 0 0 0,-1 1-1 0 0,0 1 1 0 0,1-1 0 0 0,-1 0-1 0 0,0 1 1 0 0,0-1 0 0 0,-2 1-24 0 0,-8 6-139 0 0,-1 2 0 0 0,1-1 0 0 0,1 2 0 0 0,-1 0 0 0 0,1 0 0 0 0,1 1 0 0 0,0 0 1 0 0,0 1-1 0 0,1 1 0 0 0,0-1 0 0 0,1 2 0 0 0,1-1 0 0 0,-2 4 139 0 0,-6 7-305 0 0,-19 21-1405 0 0,3 2 0 0 0,1 1 0 0 0,3 2 0 0 0,2 1 0 0 0,-13 34 1710 0 0,33-55-1318 0 0,5-3-225 0 0</inkml:trace>
  <inkml:trace contextRef="#ctx0" brushRef="#br0" timeOffset="2548.735">10458 982 2521 0 0,'8'-1'429'0'0,"166"6"7192"0"0,-166-3-7465 0 0,-1-1 1 0 0,1 1 0 0 0,-1 0 0 0 0,0 1 0 0 0,0 0 0 0 0,0 0-1 0 0,0 1 1 0 0,0-1 0 0 0,-1 1 0 0 0,1 1 0 0 0,-1-1 0 0 0,0 1 0 0 0,-1 0-1 0 0,1 1 1 0 0,-1-1 0 0 0,0 1 0 0 0,0 0 0 0 0,-1 0 0 0 0,0 1-1 0 0,0-1 1 0 0,1 4-157 0 0,19 38-282 0 0,-23-47 102 0 0,-1-1-22 0 0,0 0-13 0 0,10-3 2 0 0,80-37-266 0 0,-6-27 248 0 0,-29 21 570 0 0,1 3 1 0 0,2 3-1 0 0,44-22-339 0 0,-99 60 49 0 0,-1 0 0 0 0,1 0 0 0 0,0 0-1 0 0,-1 1 1 0 0,1-1 0 0 0,0 1 0 0 0,0 0-1 0 0,0 0 1 0 0,0 0 0 0 0,0 0 0 0 0,0 0 0 0 0,0 1-1 0 0,0-1 1 0 0,0 1 0 0 0,1 0 0 0 0,-1 0 0 0 0,0 0-1 0 0,0 1 1 0 0,0-1 0 0 0,0 1 0 0 0,0-1 0 0 0,0 1-1 0 0,0 0 1 0 0,0 0 0 0 0,0 0 0 0 0,0 1 0 0 0,0-1-1 0 0,0 1 1 0 0,-1 0 0 0 0,1-1 0 0 0,-1 1 0 0 0,1 0-1 0 0,-1 1 1 0 0,0-1 0 0 0,0 0 0 0 0,0 1-1 0 0,0-1 1 0 0,0 1 0 0 0,0-1 0 0 0,-1 1 0 0 0,1 0-1 0 0,-1 0 1 0 0,0 0 0 0 0,0 0 0 0 0,0 0 0 0 0,0 0-49 0 0,8 173-142 0 0,-1-9-4617 0 0,11-131 2597 0 0,-2-28 389 0 0</inkml:trace>
  <inkml:trace contextRef="#ctx0" brushRef="#br0" timeOffset="2813.323">12910 81 10474 0 0,'-30'45'5271'0'0,"5"-9"-4990"0"0,10-4-204 0 0,1 0-1 0 0,2 2 1 0 0,1-1-1 0 0,1 1 1 0 0,3 1 0 0 0,0 0-1 0 0,0 21-76 0 0,3-20-5 0 0,2 0 1 0 0,1 0-1 0 0,1 0 0 0 0,2 1 0 0 0,2-1 1 0 0,1 0-1 0 0,2-1 0 0 0,1 0 1 0 0,7 15 4 0 0,67 120-999 0 0,-4-72-2619 0 0,-68-91 601 0 0,-10-9 1541 0 0</inkml:trace>
  <inkml:trace contextRef="#ctx0" brushRef="#br0" timeOffset="3755.004">12536 484 10890 0 0,'7'-7'3738'0'0,"3"-9"-1193"0"0,-8 14-2493 0 0,-1 0-1 0 0,1 0 1 0 0,0 0 0 0 0,0 0 0 0 0,0 0-1 0 0,0 1 1 0 0,0-1 0 0 0,1 1-1 0 0,-1-1 1 0 0,0 1 0 0 0,1 0 0 0 0,-1 0-1 0 0,0 0 1 0 0,1 0 0 0 0,0 0-1 0 0,-1 1 1 0 0,1-1 0 0 0,-1 1 0 0 0,1 0-1 0 0,0-1 1 0 0,-1 1 0 0 0,1 0-1 0 0,0 1 1 0 0,-1-1 0 0 0,1 0 0 0 0,0 1-52 0 0,5-1 29 0 0,433-48-1602 0 0,23-55-1713 0 0,-462 102 3289 0 0,1-1 0 0 0,0 1 0 0 0,0 0 0 0 0,0-1 0 0 0,-1 1 0 0 0,1 1 0 0 0,0-1 0 0 0,0 0 0 0 0,0 1 0 0 0,0-1 0 0 0,0 1 0 0 0,0 0 0 0 0,0 0 0 0 0,1 0 0 0 0,-1 1 0 0 0,0-1 0 0 0,0 1 0 0 0,0-1 0 0 0,-1 1 0 0 0,1 0 0 0 0,0 0 0 0 0,0 0 0 0 0,0 1 0 0 0,-1-1 0 0 0,1 1 0 0 0,0-1 0 0 0,-1 1 0 0 0,0 0 0 0 0,1 0 0 0 0,-1 0 0 0 0,0 0 0 0 0,0 1 0 0 0,0-1 0 0 0,0 0 0 0 0,0 1 0 0 0,-1 0 0 0 0,1-1 0 0 0,-1 1 0 0 0,0 0 0 0 0,0 0 0 0 0,0-1 0 0 0,0 1 0 0 0,0 0 0 0 0,0 0 0 0 0,-1 0-3 0 0,1 241 1185 0 0,-6-155-920 0 0,-9 75 33 0 0,6-104-216 0 0,4 1 0 0 0,1 0 0 0 0,4 0 0 0 0,2 3-82 0 0,24 8-445 0 0,7-119-1635 0 0,38-130-438 0 0,30-56 5990 0 0,-102 233-3438 0 0,0 0 0 0 0,0 1 0 0 0,0-1 0 0 0,0 0 0 0 0,0 0 0 0 0,1 1 0 0 0,-1-1 1 0 0,0 0-1 0 0,0 1 0 0 0,0-1 0 0 0,1 0 0 0 0,-1 0 0 0 0,0 1 0 0 0,0-1 0 0 0,1 0 0 0 0,-1 0 0 0 0,0 0 0 0 0,1 1 0 0 0,-1-1 0 0 0,0 0 0 0 0,0 0 0 0 0,1 0 0 0 0,-1 0 0 0 0,0 0 0 0 0,1 0 0 0 0,-1 0 0 0 0,0 0 0 0 0,1 0 0 0 0,-1 0 0 0 0,0 0 0 0 0,1 0 0 0 0,-1 0 0 0 0,0 0 0 0 0,1 0 0 0 0,-1 0 0 0 0,0 0 0 0 0,1 0 0 0 0,-1 0 0 0 0,0 0 0 0 0,1 0 0 0 0,-1-1 0 0 0,0 1 0 0 0,0 0 0 0 0,1 0 0 0 0,-1 0 0 0 0,0-1 0 0 0,1 1 0 0 0,-1 0 0 0 0,0 0 0 0 0,0-1 0 0 0,0 1 0 0 0,1 0 0 0 0,-1 0 0 0 0,0-1 0 0 0,0 1 0 0 0,0 0 0 0 0,0-1 0 0 0,0 1 0 0 0,1 0 0 0 0,-1-1 0 0 0,0 1 0 0 0,0 0 0 0 0,0-1 0 0 0,0 1-34 0 0,4 30 707 0 0,-4-25-869 0 0,-6 404 674 0 0,6-409-502 0 0,4-14 38 0 0,31-98-15 0 0,-29 86-19 0 0,1-1 0 0 0,1 1 0 0 0,1 1 0 0 0,1-1 0 0 0,1 2 0 0 0,2-1 0 0 0,0 2 0 0 0,2 0-1 0 0,0 0 1 0 0,1 1 0 0 0,11-9-14 0 0,-25 29 6 0 0,-1 1-1 0 0,1 0 0 0 0,-1-1 0 0 0,1 1 0 0 0,0 0 0 0 0,-1 0 1 0 0,1 0-1 0 0,0 0 0 0 0,0 0 0 0 0,0 1 0 0 0,0-1 0 0 0,0 1 0 0 0,0-1 1 0 0,0 1-1 0 0,0 0 0 0 0,0-1 0 0 0,0 1 0 0 0,0 0 0 0 0,0 0 0 0 0,0 1 1 0 0,0-1-1 0 0,0 0 0 0 0,0 1 0 0 0,0-1 0 0 0,0 1 0 0 0,0-1 1 0 0,0 1-1 0 0,0 0 0 0 0,0 0 0 0 0,-1 0 0 0 0,1 0 0 0 0,0 0 0 0 0,-1 1 1 0 0,1-1-1 0 0,-1 0 0 0 0,1 1 0 0 0,-1-1 0 0 0,1 1 0 0 0,-1-1 0 0 0,0 1 1 0 0,1 1-6 0 0,43 79 66 0 0,-43-78-65 0 0,9 30 6 0 0,-1 0-1 0 0,-2 0 1 0 0,-1 1-1 0 0,-1 0 1 0 0,-3 0-1 0 0,0 1 1 0 0,-3 2-7 0 0,0-35-1 0 0,-1 0 1 0 0,1-1 0 0 0,0 1 0 0 0,-1 0-1 0 0,1-1 1 0 0,1 1 0 0 0,-1 0 0 0 0,0-1-1 0 0,1 1 1 0 0,-1 0 0 0 0,1-1 0 0 0,0 1 0 0 0,0 0-1 0 0,0-1 1 0 0,0 0 0 0 0,0 1 0 0 0,0-1-1 0 0,1 1 1 0 0,-1-1 0 0 0,1 0 0 0 0,0 0 0 0 0,-1 0-1 0 0,1 0 1 0 0,0 0 0 0 0,0 0 0 0 0,0-1-1 0 0,1 1 1 0 0,-1-1 0 0 0,0 1 0 0 0,1-1-1 0 0,-1 0 1 0 0,1 0 0 0 0,-1 0 0 0 0,1 0 0 0 0,1 0 0 0 0,29-54 73 0 0,-27 35-81 0 0,1 0 0 0 0,0 1 0 0 0,2 0 0 0 0,-1 0 0 0 0,2 0 0 0 0,1 1 0 0 0,0 1 1 0 0,0 0-1 0 0,2 0 0 0 0,0 1 0 0 0,0 1 0 0 0,2 0 0 0 0,-1 1 0 0 0,2 0 0 0 0,15-8 8 0 0,-26 19 4 0 0,0 1 0 0 0,0 0 0 0 0,0 0 0 0 0,0 1 0 0 0,0-1 0 0 0,0 1 0 0 0,0 0 0 0 0,0 0 0 0 0,0 1 0 0 0,0 0 0 0 0,-1 0 1 0 0,1 0-1 0 0,0 0 0 0 0,-1 1 0 0 0,0-1 0 0 0,0 1 0 0 0,1 0 0 0 0,-2 0 0 0 0,1 1 0 0 0,0-1 0 0 0,-1 1 0 0 0,1 0 0 0 0,-1 0 0 0 0,0 0 0 0 0,0 1 0 0 0,0 1-4 0 0,45 39 25 0 0,-39-38-16 0 0,1 0 1 0 0,-1-1 0 0 0,2 0 0 0 0,-1 0 0 0 0,0-1 0 0 0,1-1 0 0 0,0 0 0 0 0,0 0 0 0 0,0-1-1 0 0,1-1 1 0 0,-1 0 0 0 0,1 0 0 0 0,-1-1 0 0 0,1-1 0 0 0,0 0 0 0 0,-1 0 0 0 0,1-1 0 0 0,-1-1-1 0 0,1 0 1 0 0,-1 0 0 0 0,0-1 0 0 0,1-1 0 0 0,-1 0 0 0 0,-1 0-10 0 0,13-12 28 0 0,-2-1 0 0 0,0 0 0 0 0,-1-2 1 0 0,-1 0-1 0 0,-1-2 0 0 0,-1 0 0 0 0,0 0 0 0 0,-2-2 1 0 0,0 0-1 0 0,-2-1 0 0 0,0 0 0 0 0,-2-1 0 0 0,-1 0 1 0 0,-1-1-1 0 0,5-21-28 0 0,-4-44 248 0 0,-11 90-247 0 0,0 1 1 0 0,0 0 0 0 0,0-1 0 0 0,0 1-1 0 0,-1 0 1 0 0,1 0 0 0 0,0 0 0 0 0,0 0-1 0 0,-1 0 1 0 0,1 0 0 0 0,0 0-1 0 0,0 0 1 0 0,0 0 0 0 0,-1 0 0 0 0,1 1-1 0 0,0-1 1 0 0,0 0 0 0 0,0 1 0 0 0,0-1-1 0 0,0 1 1 0 0,0-1 0 0 0,0 1-1 0 0,0 0 1 0 0,0 0 0 0 0,0-1 0 0 0,0 1-1 0 0,0 0 1 0 0,0 0 0 0 0,0 0 0 0 0,1 0-1 0 0,-1 0 1 0 0,0 0 0 0 0,1 0-1 0 0,-1 0 1 0 0,1 0 0 0 0,-1 0 0 0 0,1 0-1 0 0,-1 0 1 0 0,1 1 0 0 0,0-1 0 0 0,-1 0-2 0 0,-2 3-3 0 0,-12 18-5 0 0,1 0 0 0 0,1 1 1 0 0,1 0-1 0 0,1 1 0 0 0,1 1 1 0 0,1-1-1 0 0,1 2 0 0 0,1-1 0 0 0,0 10 8 0 0,5-26-33 0 0,0-1-1 0 0,1 0 1 0 0,1 1-1 0 0,-1 0 1 0 0,1-1-1 0 0,1 1 1 0 0,0-1-1 0 0,0 1 1 0 0,0-1-1 0 0,1 0 1 0 0,1 1 0 0 0,-1-1-1 0 0,1 0 1 0 0,1 0-1 0 0,-1-1 1 0 0,1 1-1 0 0,1-1 1 0 0,-1 0-1 0 0,1 0 1 0 0,1 0-1 0 0,-1 0 1 0 0,1-1-1 0 0,0 0 1 0 0,0 0-1 0 0,1-1 1 0 0,0 0-1 0 0,0 0 1 0 0,0 0-1 0 0,1-1 1 0 0,-1 0-1 0 0,1-1 1 0 0,0 0-1 0 0,0 0 1 0 0,0 0-1 0 0,6 0 34 0 0,26 4-1111 0 0,0-3 0 0 0,0-1-1 0 0,1-2 1 0 0,-1-1 0 0 0,0-3 0 0 0,0-1 0 0 0,0-2-1 0 0,29-8 1112 0 0,3 1-1881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53:11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586 1 12107 0 0,'-27'49'5961'0'0,"-44"31"-5049"0"0,40-20-999 0 0,3 2 1 0 0,3 1-1 0 0,2 1 0 0 0,3 0 1 0 0,3 2-1 0 0,3 0 0 0 0,-2 31 87 0 0,2-13-374 0 0,4-1-1 0 0,3 1 1 0 0,4 0-1 0 0,4 1 1 0 0,7 40 374 0 0,4-51-276 0 0,3-1 0 0 0,4-1 1 0 0,17 41 275 0 0,-15-49 163 0 0,-20-54-339 0 0,2 6 393 0 0,4-26-4593 0 0,9-30 3551 0 0,-8 12-170 0 0</inkml:trace>
  <inkml:trace contextRef="#ctx0" brushRef="#br0" timeOffset="607.01">13 727 11803 0 0,'-13'2'6013'0'0,"31"7"-6044"0"0,1 0 0 0 0,0-1 0 0 0,0 0-1 0 0,1-2 1 0 0,0 0 0 0 0,0-2 0 0 0,0 0 0 0 0,1-1 0 0 0,-1-1 0 0 0,1-1 0 0 0,-1 0 0 0 0,1-2-1 0 0,0-1 1 0 0,-1 0 0 0 0,1-2 31 0 0,41-7-134 0 0,-1-3-1 0 0,-1-3 1 0 0,0-2 0 0 0,27-14 134 0 0,-16 3-108 0 0,-1-3 0 0 0,-2-2 1 0 0,-2-4-1 0 0,33-26 108 0 0,-7-7 171 0 0,-90 73-154 0 0,1 0 0 0 0,-1 1 1 0 0,0-1-1 0 0,0 1 1 0 0,0-1-1 0 0,0 1 1 0 0,-1 0-1 0 0,1 0 1 0 0,0 0-1 0 0,-1 0 1 0 0,1 0-1 0 0,-1 0 0 0 0,0 0 1 0 0,0 0-1 0 0,1 0 1 0 0,-2 1-1 0 0,1-1 1 0 0,0 0-1 0 0,0 1 1 0 0,-1-1-1 0 0,1 1 0 0 0,-1-1 1 0 0,0 1-1 0 0,0-1 1 0 0,0 1-1 0 0,0-1 1 0 0,0 1-1 0 0,0 0-17 0 0,0 0 22 0 0,9 103 105 0 0,-4 0 0 0 0,-5 0-1 0 0,-6 28-126 0 0,4-93 3 0 0,-15 196 61 0 0,17-236-60 0 0,1 0 0 0 0,-1 0-1 0 0,0 0 1 0 0,1 0 0 0 0,-1 0 0 0 0,0 0 0 0 0,0 0 0 0 0,0 1-1 0 0,0-1 1 0 0,0 0 0 0 0,0 0 0 0 0,0 0 0 0 0,0 0-1 0 0,0 0 1 0 0,0 0 0 0 0,-1 0 0 0 0,1 0 0 0 0,0 1-1 0 0,-1-1 1 0 0,1 0 0 0 0,-1 0 0 0 0,1 0 0 0 0,-1 0-1 0 0,0-1 1 0 0,1 1 0 0 0,-1 0 0 0 0,0 0 0 0 0,0 0-1 0 0,1 0 1 0 0,-1-1 0 0 0,0 1 0 0 0,0 0 0 0 0,0-1-1 0 0,0 1 1 0 0,0-1 0 0 0,0 1 0 0 0,0-1 0 0 0,0 1 0 0 0,0-1-1 0 0,0 0 1 0 0,0 1 0 0 0,0-1 0 0 0,-1 0 0 0 0,1 0-1 0 0,0 0 1 0 0,0 0 0 0 0,0 0 0 0 0,-1 0-4 0 0,0-11-50 0 0,11-106-198 0 0,6 116 210 0 0,101 157 148 0 0,-110-150-114 0 0,0 0-1 0 0,0 0 1 0 0,1-1-1 0 0,-1 0 1 0 0,1 0-1 0 0,1 0 1 0 0,-1-1-1 0 0,1 0 1 0 0,-1 0-1 0 0,1-1 1 0 0,0 0-1 0 0,0 0 1 0 0,1-1-1 0 0,-1 0 1 0 0,0-1-1 0 0,1 0 1 0 0,-1 0-1 0 0,1-1 1 0 0,0 0-1 0 0,-1 0 0 0 0,1-1 1 0 0,-1 0-1 0 0,0 0 1 0 0,1-1-1 0 0,-1 0 1 0 0,0-1-1 0 0,0 0 1 0 0,0 0-1 0 0,0-1 1 0 0,0 0-1 0 0,-1 0 1 0 0,0-1-1 0 0,0 1 1 0 0,0-2-1 0 0,0 1 1 0 0,2-4 4 0 0,1-1 92 0 0,-1-1 0 0 0,0 0 0 0 0,0 0 1 0 0,-1-1-1 0 0,-1 0 0 0 0,0 0 0 0 0,-1-1 1 0 0,0 0-1 0 0,-1 0 0 0 0,0 0 1 0 0,-1-1-1 0 0,0 1 0 0 0,-2-1 0 0 0,1 0 1 0 0,-2 0-1 0 0,0 0 0 0 0,0-5-92 0 0,-21-19 2038 0 0,17 47-1993 0 0,-2 9-61 0 0,1 0 0 0 0,1 1-1 0 0,1 0 1 0 0,0 0 0 0 0,2 0-1 0 0,0 0 1 0 0,1 0 0 0 0,1-1-1 0 0,3 16 17 0 0,-3-24-50 0 0,0-1-1 0 0,0 0 1 0 0,1 0-1 0 0,1 0 1 0 0,-1 0 0 0 0,1 0-1 0 0,1-1 1 0 0,-1 0-1 0 0,2 0 1 0 0,-1 0-1 0 0,1 0 1 0 0,0-1-1 0 0,0 0 1 0 0,1 0-1 0 0,0-1 1 0 0,0 0-1 0 0,1 0 1 0 0,0-1-1 0 0,0 1 1 0 0,0-2-1 0 0,4 2 51 0 0,-3-1-411 0 0,0-2-1 0 0,0 1 0 0 0,1-1 1 0 0,-1-1-1 0 0,1 1 0 0 0,-1-2 1 0 0,1 1-1 0 0,0-1 0 0 0,0-1 1 0 0,0 0-1 0 0,0 0 0 0 0,-1-1 1 0 0,1 0-1 0 0,0-1 0 0 0,0 0 1 0 0,-1-1-1 0 0,1 0 0 0 0,-1 0 1 0 0,6-3 411 0 0,20-11-2117 0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53:10.5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 1094 6489 0 0,'-51'81'4432'0'0,"49"-74"-4414"0"0,0 0 0 0 0,0 1 0 0 0,0-1-1 0 0,1 1 1 0 0,0 0 0 0 0,0-1 0 0 0,1 1 0 0 0,0 0 0 0 0,1-1 0 0 0,-1 1 0 0 0,2 0 0 0 0,-1-1 0 0 0,1 1-1 0 0,0-1 1 0 0,0 1 0 0 0,1-1 0 0 0,0 1-18 0 0,0-1-4 0 0,0 0-1 0 0,0 0 1 0 0,1-1-1 0 0,-1 1 1 0 0,1-1 0 0 0,1 0-1 0 0,-1 0 1 0 0,1 0-1 0 0,0 0 1 0 0,1-1 0 0 0,-1 0-1 0 0,1 0 1 0 0,0 0 0 0 0,0-1-1 0 0,1 0 1 0 0,-1 0-1 0 0,1-1 1 0 0,0 0 0 0 0,0 0-1 0 0,0 0 1 0 0,0-1-1 0 0,0 0 1 0 0,1 0 0 0 0,-1-1-1 0 0,1 0 1 0 0,-1 0-1 0 0,3-1 5 0 0,15-2-58 0 0,0-2 0 0 0,0 0-1 0 0,0-2 1 0 0,-1-1-1 0 0,0-1 1 0 0,0 0-1 0 0,-1-2 1 0 0,0-1 0 0 0,-1-1-1 0 0,0-1 1 0 0,-1 0-1 0 0,-1-2 1 0 0,0 0 0 0 0,-1-2-1 0 0,14-15 59 0 0,-20 22 36 0 0,0-1 0 0 0,-1 0 0 0 0,0-1-1 0 0,-2-1 1 0 0,1 0 0 0 0,-1 0 0 0 0,-1-1-1 0 0,0 0 1 0 0,-1-1 0 0 0,-1 0 0 0 0,0 0-1 0 0,-1-1 1 0 0,-1 1 0 0 0,0-1 0 0 0,-1 0 0 0 0,-1-1-1 0 0,0 1 1 0 0,-2-1 0 0 0,0 1 0 0 0,0-1-1 0 0,-1 1 1 0 0,-2-1 0 0 0,0-7-36 0 0,-2 15 139 0 0,-1 0 0 0 0,1 0 0 0 0,-1 0 0 0 0,-1 1 0 0 0,1 0 0 0 0,-1 0 0 0 0,-1 0-1 0 0,0 1 1 0 0,0 0 0 0 0,0 0 0 0 0,-1 0 0 0 0,0 1 0 0 0,0 1 0 0 0,0-1 0 0 0,-1 1 0 0 0,0 1 0 0 0,0 0 0 0 0,0 0 0 0 0,-1 0 0 0 0,1 1 0 0 0,-1 1 0 0 0,0 0-1 0 0,1 0 1 0 0,-1 1 0 0 0,0 0 0 0 0,0 0 0 0 0,0 1 0 0 0,0 1 0 0 0,0 0 0 0 0,0 0 0 0 0,0 1 0 0 0,0 0 0 0 0,1 1 0 0 0,-9 3-139 0 0,-9 7 13 0 0,1 1 0 0 0,1 2 0 0 0,0 1 0 0 0,1 0 0 0 0,1 2 0 0 0,1 1 0 0 0,0 0 0 0 0,2 2 0 0 0,0 0 0 0 0,2 2 0 0 0,0 0 0 0 0,2 1 0 0 0,-4 8-13 0 0,-63 129-403 0 0,81-158 306 0 0,0 0-1 0 0,1 0 1 0 0,-1 0-1 0 0,1 0 1 0 0,-1 0-1 0 0,1 0 1 0 0,0 0-1 0 0,1 0 1 0 0,-1 0 0 0 0,1 0-1 0 0,0 1 1 0 0,0-1-1 0 0,0 0 1 0 0,1 0-1 0 0,-1 1 1 0 0,1-1-1 0 0,0 0 1 0 0,0 0-1 0 0,0 0 1 0 0,1 0-1 0 0,0 0 1 0 0,-1 0-1 0 0,1-1 1 0 0,1 1-1 0 0,-1 0 1 0 0,0-1-1 0 0,1 0 1 0 0,0 1-1 0 0,0-1 1 0 0,0 0-1 0 0,0 0 1 0 0,0-1-1 0 0,1 1 1 0 0,-1-1-1 0 0,1 0 1 0 0,-1 0 0 0 0,1 0-1 0 0,0 0 1 0 0,0 0-1 0 0,0-1 1 0 0,0 0-1 0 0,1 0 98 0 0,82 20-2794 0 0,-47-18 1541 0 0</inkml:trace>
  <inkml:trace contextRef="#ctx0" brushRef="#br0" timeOffset="326.705">1551 75 9450 0 0,'-83'-35'4630'0'0,"65"27"-4447"0"0,-1 1 0 0 0,0 1 0 0 0,0 1 0 0 0,0 0 0 0 0,-1 2 0 0 0,0 0 0 0 0,1 1 0 0 0,-1 1 0 0 0,-15 1-183 0 0,27 2 11 0 0,0 0 0 0 0,0 0 0 0 0,0 0-1 0 0,0 1 1 0 0,0 0 0 0 0,0 1 0 0 0,1 0 0 0 0,0 0-1 0 0,0 1 1 0 0,0-1 0 0 0,0 2 0 0 0,1-1 0 0 0,-1 1-1 0 0,1 0 1 0 0,1 0 0 0 0,-1 0 0 0 0,1 1-1 0 0,0 0 1 0 0,1 0 0 0 0,0 0 0 0 0,0 1 0 0 0,0-1-1 0 0,1 1 1 0 0,-1 3-11 0 0,-43 201-224 0 0,40-67 91 0 0,7 0 1 0 0,6 0-1 0 0,6-1 0 0 0,25 107 133 0 0,-26-175 16 0 0,-10-71-42 0 0,36 353 42 0 0,-50-121-5084 0 0,9-213 3645 0 0,-1-2-450 0 0</inkml:trace>
  <inkml:trace contextRef="#ctx0" brushRef="#br0" timeOffset="588.784">944 985 11827 0 0,'-12'-5'4536'0'0,"2"5"-3423"0"0,4 0-929 0 0,2 5-88 0 0,3-5-64 0 0,-1 0-40 0 0,2 0-64 0 0,0 0-144 0 0,0 0-112 0 0,52 30-56 0 0,-25-23-89 0 0,11-12-351 0 0,9 7-312 0 0,5-7-472 0 0,20-4 1056 0 0,11-7-889 0 0,-6-6-375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53:20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615 625 12195 0 0,'22'-103'6071'0'0,"-36"-63"-7240"0"0,9 132 1565 0 0,4 14-413 0 0,-1 1 1 0 0,0 0-1 0 0,-2 1 0 0 0,0-1 1 0 0,-1 0-1 0 0,-2 1 0 0 0,1 0 0 0 0,-2 1 1 0 0,0-1-1 0 0,-1 2 0 0 0,-1-1 1 0 0,-1 1-1 0 0,0 0 0 0 0,-1 1 0 0 0,-4-3 17 0 0,9 13 15 0 0,-1 0-1 0 0,0 1 0 0 0,0-1 0 0 0,0 2 0 0 0,-1-1 0 0 0,1 1 0 0 0,-1 1 1 0 0,0-1-1 0 0,0 2 0 0 0,0-1 0 0 0,0 1 0 0 0,0 0 0 0 0,0 1 0 0 0,0 0 1 0 0,0 1-1 0 0,0-1 0 0 0,0 2 0 0 0,0-1 0 0 0,0 1 0 0 0,1 1 1 0 0,-4 1-16 0 0,-11 4 24 0 0,0 1 0 0 0,1 2 0 0 0,0 0-1 0 0,0 1 1 0 0,2 1 0 0 0,-1 1-1 0 0,-5 6-22 0 0,14-10-10 0 0,1 1 0 0 0,0 0-1 0 0,1 0 1 0 0,0 1-1 0 0,1 1 1 0 0,0 0-1 0 0,1 0 1 0 0,0 0 0 0 0,1 1-1 0 0,1 0 1 0 0,0 1-1 0 0,1-1 1 0 0,0 1-1 0 0,2 0 1 0 0,-1 0-1 0 0,2 1 1 0 0,0-1 0 0 0,1 1-1 0 0,0-1 1 0 0,2 1-1 0 0,-1-1 1 0 0,2 0-1 0 0,2 8 11 0 0,-3-18-29 0 0,1 0 0 0 0,0 0 0 0 0,0-1 0 0 0,0 1 0 0 0,1-1 0 0 0,0 1 0 0 0,-1-1 0 0 0,2 0 0 0 0,-1 0 0 0 0,0 0 0 0 0,1-1 0 0 0,0 1 0 0 0,0-1 0 0 0,0 0 0 0 0,0 0 0 0 0,0 0 0 0 0,1 0 0 0 0,-1-1 0 0 0,1 0 0 0 0,-1 0 0 0 0,1 0 0 0 0,0 0 0 0 0,0-1 0 0 0,0 0 0 0 0,0 0 0 0 0,0 0 0 0 0,0-1 0 0 0,1 0 29 0 0,152-14-1014 0 0,-113 6 903 0 0,-41 7 133 0 0,-1 0-1 0 0,1-1 1 0 0,-1 1 0 0 0,1 0 0 0 0,-1 1 0 0 0,1-1 0 0 0,0 1 0 0 0,-1-1 0 0 0,1 1 0 0 0,0 0 0 0 0,-1 0 0 0 0,1 1-1 0 0,0-1 1 0 0,-1 1 0 0 0,1 0 0 0 0,-1 0 0 0 0,1 0 0 0 0,-1 0 0 0 0,1 1 0 0 0,-1-1 0 0 0,0 1 0 0 0,0 0-1 0 0,0 0 1 0 0,0 0 0 0 0,0 0 0 0 0,0 1 0 0 0,0-1 0 0 0,-1 1 0 0 0,1-1 0 0 0,-1 1 0 0 0,0 0 0 0 0,0 0-1 0 0,0 0 1 0 0,0 1 0 0 0,0-1 0 0 0,-1 0 0 0 0,1 1 0 0 0,-1-1 0 0 0,0 1 0 0 0,0 0-22 0 0,4 260 433 0 0,-16 0-666 0 0,11 67-159 0 0,12-276 340 0 0,-11-54-7 0 0,-1-1-24 0 0,-12-17-518 0 0,2-12 542 0 0,6 15 40 0 0,-1-1 1 0 0,-1 1 0 0 0,0 0 0 0 0,-1 0 0 0 0,0 0 0 0 0,-1 1 0 0 0,0 0-1 0 0,-1 1 1 0 0,-2-1 18 0 0,10 12 0 0 0,-2-1-43 0 0,1 0-1 0 0,-1 0 1 0 0,0 0-1 0 0,1 0 1 0 0,0-1-1 0 0,0 1 0 0 0,0-1 1 0 0,0 1-1 0 0,0-1 1 0 0,0 0-1 0 0,0 1 1 0 0,1-1-1 0 0,0 0 1 0 0,-1 0-1 0 0,1 0 1 0 0,0-1-1 0 0,0 1 0 0 0,1 0 1 0 0,-1 0-1 0 0,1 0 1 0 0,0-1-1 0 0,-1 1 1 0 0,2-3 43 0 0,2-20-79 0 0,1 0 0 0 0,1 0 0 0 0,2 0 0 0 0,1 0-1 0 0,0 1 1 0 0,2 1 0 0 0,1-1 0 0 0,9-13 79 0 0,-6 8-11 0 0,14-38 452 0 0,3 0 1 0 0,3 2 0 0 0,3 1 0 0 0,2 2 0 0 0,4 2 0 0 0,2 2 0 0 0,2 1 0 0 0,43-37-442 0 0,-87 91 12 0 0,-1 1 0 0 0,1 0 0 0 0,1 0 0 0 0,-1 1 0 0 0,0-1 0 0 0,1 0-1 0 0,-1 1 1 0 0,1 0 0 0 0,0 0 0 0 0,0 0 0 0 0,0 1 0 0 0,0-1 0 0 0,0 1 0 0 0,0 0 0 0 0,0 0 0 0 0,0 0 0 0 0,1 1 0 0 0,-1-1 0 0 0,0 1 0 0 0,0 0 0 0 0,1 0-1 0 0,-1 1 1 0 0,0-1 0 0 0,0 1 0 0 0,1 0 0 0 0,-1 0 0 0 0,0 0 0 0 0,0 1 0 0 0,0-1 0 0 0,0 1 0 0 0,-1 0 0 0 0,1 0 0 0 0,0 1 0 0 0,-1-1 0 0 0,1 1-1 0 0,-1 0-11 0 0,132 231-262 0 0,-133-231 255 0 0,1 0 0 0 0,0 0 0 0 0,0 0 0 0 0,0 0 1 0 0,0-1-1 0 0,0 1 0 0 0,0-1 0 0 0,1 0 0 0 0,-1 0 1 0 0,1 0-1 0 0,0 0 0 0 0,-1-1 0 0 0,1 1 0 0 0,0-1 1 0 0,0 0-1 0 0,0 0 0 0 0,0 0 0 0 0,0-1 0 0 0,0 0 0 0 0,0 1 1 0 0,0-1-1 0 0,0-1 0 0 0,0 1 0 0 0,0-1 0 0 0,0 1 1 0 0,0-1-1 0 0,0 0 0 0 0,0 0 0 0 0,0-1 0 0 0,-1 1 1 0 0,1-1 5 0 0,116-62-214 0 0,73-113 162 0 0,-192 177 59 0 0,0 0 1 0 0,1 0-1 0 0,-1 0 1 0 0,0-1-1 0 0,0 1 1 0 0,1 0-1 0 0,-1 1 1 0 0,0-1-1 0 0,1 0 1 0 0,-1 0-1 0 0,0 1 1 0 0,0-1 0 0 0,0 0-1 0 0,1 1 1 0 0,-1-1-1 0 0,0 1 1 0 0,0 0-1 0 0,0-1 1 0 0,0 1-1 0 0,0 0 1 0 0,0-1-1 0 0,0 1 1 0 0,0 0-1 0 0,0 0 1 0 0,0 0-1 0 0,0 0 1 0 0,-1 0 0 0 0,1 0-1 0 0,0 0 1 0 0,-1 1-1 0 0,1-1 1 0 0,-1 0-1 0 0,1 0 1 0 0,-1 0-1 0 0,1 1 1 0 0,-1-1-1 0 0,0 0 1 0 0,0 0-1 0 0,1 1 1 0 0,-1-1-1 0 0,0 0 1 0 0,0 0 0 0 0,0 1-1 0 0,-1-1 1 0 0,1 0-1 0 0,0 1 1 0 0,0-1-1 0 0,-1 0 1 0 0,1 0-1 0 0,-1 0 1 0 0,1 1-1 0 0,-1 0-6 0 0,1 3-34 0 0,4 37 53 0 0,-4-37-25 0 0,0 1 1 0 0,0-1-1 0 0,0 1 0 0 0,0-1 1 0 0,1 0-1 0 0,0 1 1 0 0,0-1-1 0 0,1 0 1 0 0,0 1-1 0 0,0-1 1 0 0,0 0-1 0 0,0-1 1 0 0,1 1-1 0 0,-1 0 0 0 0,1 0 1 0 0,0-1-1 0 0,1 0 1 0 0,-1 0-1 0 0,3 2 6 0 0,1-4-27 0 0,0-1 1 0 0,0 1-1 0 0,1-1 0 0 0,-1-1 0 0 0,0 1 0 0 0,1-1 0 0 0,-1 0 0 0 0,0-1 1 0 0,1 0-1 0 0,-1 0 0 0 0,0-1 0 0 0,1 0 0 0 0,-1 0 0 0 0,0 0 0 0 0,-1-1 1 0 0,1 0-1 0 0,0-1 0 0 0,-1 1 0 0 0,0-1 0 0 0,1 0 0 0 0,-2-1 0 0 0,6-4 28 0 0,12-7 9 0 0,0-1 1 0 0,-1-2 0 0 0,-1 0 0 0 0,-1-1-1 0 0,0-1 1 0 0,-2-1 0 0 0,0-1 0 0 0,-2 0 0 0 0,-1-1-1 0 0,0-1 1 0 0,7-20-11 0 0,-1-37 776 0 0,-21 81-769 0 0,0 0 0 0 0,0 1-1 0 0,0-1 1 0 0,0 0-1 0 0,0 1 1 0 0,0-1-1 0 0,0 1 1 0 0,0-1 0 0 0,0 0-1 0 0,0 1 1 0 0,0-1-1 0 0,-1 0 1 0 0,1 1-1 0 0,0-1 1 0 0,0 1 0 0 0,-1-1-1 0 0,1 1 1 0 0,0-1-1 0 0,-1 1 1 0 0,1-1-1 0 0,-1 1 1 0 0,1-1 0 0 0,-1 1-1 0 0,1-1 1 0 0,-1 1-1 0 0,1-1 1 0 0,-1 1-1 0 0,1 0 1 0 0,-1 0 0 0 0,1-1-1 0 0,-1 1 1 0 0,0 0-1 0 0,1 0 1 0 0,-1-1-1 0 0,1 1 1 0 0,-1 0 0 0 0,0 0-1 0 0,1 0 1 0 0,-1 0-1 0 0,0 0 1 0 0,1 0-1 0 0,-1 0 1 0 0,1 0 0 0 0,-1 0-1 0 0,0 0 1 0 0,1 1-1 0 0,-1-1 1 0 0,0 0-1 0 0,1 0 1 0 0,-1 0 0 0 0,1 1-1 0 0,-1-1 1 0 0,1 0-1 0 0,-1 1 1 0 0,1-1-1 0 0,-1 1 1 0 0,1-1 0 0 0,-1 0-1 0 0,1 1 1 0 0,-1-1-1 0 0,1 1 1 0 0,0-1-1 0 0,-1 1 1 0 0,1-1 0 0 0,0 1-1 0 0,-1 0 1 0 0,1-1-1 0 0,0 1-6 0 0,-34 29-57 0 0,22-18 37 0 0,0 0 1 0 0,1 0 0 0 0,1 1 0 0 0,0 0-1 0 0,1 1 1 0 0,0 0 0 0 0,1 0-1 0 0,1 1 1 0 0,0 0 0 0 0,1 0 0 0 0,1 1-1 0 0,0 0 1 0 0,-2 15 19 0 0,7-29-3 0 0,-1 0 0 0 0,1 1-1 0 0,0-1 1 0 0,0 1 0 0 0,0-1 0 0 0,0 1-1 0 0,0-1 1 0 0,0 1 0 0 0,0-1 0 0 0,1 0-1 0 0,0 1 1 0 0,-1-1 0 0 0,1 0 0 0 0,0 1-1 0 0,0-1 1 0 0,0 0 0 0 0,0 0 0 0 0,1 0-1 0 0,-1 0 1 0 0,0 0 0 0 0,1 0 0 0 0,0 0-1 0 0,-1 0 1 0 0,1-1 0 0 0,0 1 0 0 0,0 0-1 0 0,0-1 1 0 0,0 0 0 0 0,0 1 0 0 0,0-1-1 0 0,1 0 1 0 0,-1 0 0 0 0,0 0 0 0 0,0-1-1 0 0,1 1 1 0 0,-1 0 0 0 0,1-1 0 0 0,-1 1-1 0 0,0-1 1 0 0,1 0 0 0 0,-1 0 0 0 0,1 0-1 0 0,-1 0 1 0 0,1-1 0 0 0,-1 1 0 0 0,2-1 3 0 0,113-32-148 0 0,-115 32 141 0 0,17-9 1 0 0,-1-1 0 0 0,-1-1 0 0 0,0 0 0 0 0,-1-1 1 0 0,0-1-1 0 0,-1-1 0 0 0,-1 0 0 0 0,0-1 0 0 0,-1 0 0 0 0,-1-1 0 0 0,-1 0 0 0 0,0-1 0 0 0,-1-1 0 0 0,-1 0 1 0 0,0 0-1 0 0,-2 0 0 0 0,0-1 0 0 0,-1 0 0 0 0,0-10 6 0 0,-6 30 4 0 0,0 0-1 0 0,-1 0 1 0 0,1 0 0 0 0,0 0 0 0 0,-1 0 0 0 0,1 0-1 0 0,0 0 1 0 0,0 0 0 0 0,-1-1 0 0 0,1 1-1 0 0,0 0 1 0 0,0 0 0 0 0,-1 0 0 0 0,1 0-1 0 0,0-1 1 0 0,0 1 0 0 0,-1 0 0 0 0,1 0-1 0 0,0-1 1 0 0,0 1 0 0 0,0 0 0 0 0,0 0-1 0 0,-1-1 1 0 0,1 1 0 0 0,0 0 0 0 0,0-1-1 0 0,0 1 1 0 0,0 0 0 0 0,0 0 0 0 0,0-1-1 0 0,0 1 1 0 0,0 0 0 0 0,0-1-4 0 0,-57 169-113 0 0,52-148 114 0 0,1 0 0 0 0,1 1 1 0 0,0-1-1 0 0,2 1 0 0 0,0 0 0 0 0,1-1 1 0 0,2 1-1 0 0,1 7-1 0 0,-3-23-2 0 0,1 1-1 0 0,1-1 1 0 0,-1 0-1 0 0,1 1 1 0 0,0-1 0 0 0,0 0-1 0 0,0 0 1 0 0,1 0-1 0 0,-1 0 1 0 0,1 0 0 0 0,1-1-1 0 0,-1 1 1 0 0,0-1-1 0 0,1 0 1 0 0,0 0-1 0 0,0 0 1 0 0,1 0 0 0 0,-1-1-1 0 0,1 0 1 0 0,-1 0-1 0 0,1 0 1 0 0,0 0 0 0 0,0-1-1 0 0,0 0 1 0 0,1 0-1 0 0,-1 0 1 0 0,0-1 0 0 0,1 1-1 0 0,-1-1 1 0 0,1-1-1 0 0,-1 1 1 0 0,5-1 2 0 0,14-2-50 0 0,1-1 0 0 0,-1-1 0 0 0,0-1 1 0 0,0-1-1 0 0,0-1 0 0 0,-1-1 0 0 0,0-1 0 0 0,0-1 0 0 0,-1-2 0 0 0,0 0 1 0 0,-1-1-1 0 0,-1-1 0 0 0,12-10 50 0 0,4-7 49 0 0,-2-1 0 0 0,-1-1 1 0 0,-1-2-1 0 0,-2-1 0 0 0,2-6-49 0 0,21-24 398 0 0,-4 19 445 0 0,-40 92-387 0 0,-77 410-975 0 0,67-450 381 0 0,0-1 0 0 0,1 1-1 0 0,0 0 1 0 0,0-1 0 0 0,0 1 0 0 0,0 0-1 0 0,1-1 1 0 0,0 1 0 0 0,0 0 0 0 0,0-1-1 0 0,1 1 1 0 0,-1-1 0 0 0,1 0 0 0 0,0 1-1 0 0,0-1 1 0 0,1 0 0 0 0,-1 0 0 0 0,1 0 0 0 0,0-1-1 0 0,0 1 1 0 0,0-1 0 0 0,0 1 0 0 0,1-1-1 0 0,-1 0 1 0 0,1 0 0 0 0,0-1 0 0 0,0 1-1 0 0,0-1 1 0 0,0 0 0 0 0,1 0 0 0 0,-1 0-1 0 0,0 0 1 0 0,1-1 0 0 0,-1 0 0 0 0,1 0-1 0 0,0 0 1 0 0,-1 0 0 0 0,1-1 0 0 0,0 0-1 0 0,-1 0 1 0 0,1 0 0 0 0,0 0 0 0 0,-1-1-1 0 0,3 0 139 0 0,27-11-1465 0 0,-3-3-602 0 0</inkml:trace>
  <inkml:trace contextRef="#ctx0" brushRef="#br0" timeOffset="559.781">3158 630 8546 0 0,'60'1'5102'0'0,"79"-58"-5637"0"0,-135 55 609 0 0,17-9-186 0 0,0-2 1 0 0,0-1-1 0 0,-1 0 0 0 0,-1-1 1 0 0,0-1-1 0 0,-2-1 0 0 0,0-1 1 0 0,0 0-1 0 0,-2-1 1 0 0,0-1-1 0 0,7-14 112 0 0,-15 21 286 0 0,0 0 1 0 0,-1 0-1 0 0,-1-1 0 0 0,0 0 0 0 0,0 0 1 0 0,-2 0-1 0 0,0 0 0 0 0,0-1 1 0 0,-2 1-1 0 0,0-1 0 0 0,0 0 0 0 0,-1 1 1 0 0,-1-3-287 0 0,1 16 40 0 0,0 0 1 0 0,0-1-1 0 0,1 1 1 0 0,-1 0-1 0 0,0 0 1 0 0,0 0-1 0 0,0 0 1 0 0,-1 0-1 0 0,1 0 1 0 0,0 0-1 0 0,0 0 1 0 0,-1 0-1 0 0,1 0 1 0 0,0 0-1 0 0,-1 0 1 0 0,1 0-1 0 0,-1 0 1 0 0,1 0-1 0 0,-1 0 0 0 0,0 0 1 0 0,1 0-1 0 0,-1 0 1 0 0,0 0-1 0 0,0 1 1 0 0,1-1-1 0 0,-1 0 1 0 0,0 1-1 0 0,0-1 1 0 0,0 0-1 0 0,0 1 1 0 0,0-1-1 0 0,0 1 1 0 0,0 0-1 0 0,0-1 1 0 0,0 1-1 0 0,0 0 1 0 0,0-1-1 0 0,0 1 1 0 0,-1 0-1 0 0,1 0 1 0 0,0 0-1 0 0,0 0 1 0 0,0 0-1 0 0,0 0 1 0 0,0 1-1 0 0,0-1 1 0 0,0 0-1 0 0,0 0 1 0 0,0 1-1 0 0,0-1 1 0 0,0 1-1 0 0,0-1 1 0 0,-1 1-41 0 0,-50 40 536 0 0,31-15-504 0 0,2 0 0 0 0,0 2 0 0 0,2 0 0 0 0,1 1 1 0 0,1 1-1 0 0,1 0 0 0 0,-1 9-32 0 0,10-25-93 0 0,0 1-1 0 0,2 0 1 0 0,-1 0 0 0 0,2 1 0 0 0,0-1-1 0 0,1 0 1 0 0,0 1 0 0 0,1-1-1 0 0,1 1 1 0 0,0-1 0 0 0,1 1-1 0 0,1-1 1 0 0,2 5 93 0 0,-3-13-189 0 0,0 0 1 0 0,1 1-1 0 0,0-1 0 0 0,0 0 1 0 0,1-1-1 0 0,0 1 1 0 0,0-1-1 0 0,0 1 0 0 0,1-1 1 0 0,0-1-1 0 0,0 1 0 0 0,0-1 1 0 0,1 0-1 0 0,0 0 0 0 0,0 0 1 0 0,0-1-1 0 0,1 0 0 0 0,-1 0 1 0 0,1 0-1 0 0,0-1 0 0 0,0 0 1 0 0,0-1-1 0 0,1 1 0 0 0,-1-2 1 0 0,1 1-1 0 0,-1-1 0 0 0,5 1 189 0 0,35-1-1727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53:1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1 671 9794 0 0,'25'-8'4306'0'0,"-10"3"-3936"0"0,-15 5-416 0 0,0 0-34 0 0,9-1-86 0 0,338-4-6790 0 0,-307 2 5607 0 0</inkml:trace>
  <inkml:trace contextRef="#ctx0" brushRef="#br0" timeOffset="677.253">1059 445 6233 0 0,'-34'129'5976'0'0,"-7"67"-4610"0"0,14-58-1373 0 0,-11 46-444 0 0,8 1-1 0 0,1 76 452 0 0,-3 2-578 0 0,31-253 579 0 0,-1-1 0 0 0,0 0 1 0 0,-1 1-1 0 0,0-1 1 0 0,0 0-1 0 0,-1 0 1 0 0,0 0-1 0 0,-1-1 1 0 0,0 0-1 0 0,0 0 0 0 0,-1 0 1 0 0,-1 1-2 0 0,6-8-21 0 0,1 0 0 0 0,-1 0 0 0 0,0 0 0 0 0,0 0 0 0 0,1 0 0 0 0,-1-1 0 0 0,0 1 1 0 0,0 0-1 0 0,0-1 0 0 0,0 1 0 0 0,1-1 0 0 0,-1 1 0 0 0,0-1 0 0 0,0 1 0 0 0,0-1 0 0 0,0 0 0 0 0,0 1 0 0 0,0-1 0 0 0,-1 0 0 0 0,1 0 1 0 0,0 0-1 0 0,0 1 0 0 0,0-1 0 0 0,0-1 0 0 0,0 1 0 0 0,0 0 0 0 0,0 0 0 0 0,0 0 0 0 0,0 0 0 0 0,0-1 0 0 0,0 1 0 0 0,0 0 0 0 0,0-1 1 0 0,0 1-1 0 0,0-1 0 0 0,0 0 0 0 0,0 1 0 0 0,0-1 0 0 0,0 1 0 0 0,1-1 0 0 0,-1 0 0 0 0,0 0 0 0 0,0 0 0 0 0,1 1 0 0 0,-1-1 0 0 0,0 0 1 0 0,1 0-1 0 0,-1 0 0 0 0,1 0 0 0 0,-1 0 0 0 0,1 0 0 0 0,0 0 0 0 0,-1 0 0 0 0,1 0 0 0 0,0 0 0 0 0,0 0 0 0 0,0 0 0 0 0,0-1 21 0 0,-12-65-1176 0 0,17 5 805 0 0,2 1 1 0 0,2 0-1 0 0,3 0 0 0 0,19-54 371 0 0,2-12-97 0 0,20-64 369 0 0,74-176-272 0 0,-113 323 383 0 0,3 1 1 0 0,2 1-1 0 0,1 1 0 0 0,2 1 1 0 0,2 0-1 0 0,22-26-383 0 0,-44 64 35 0 0,0-1-1 0 0,0 1 1 0 0,1-1-1 0 0,-1 1 1 0 0,1 0-1 0 0,-1 0 1 0 0,1 0-1 0 0,0 0 1 0 0,-1 1-1 0 0,1-1 1 0 0,0 1-1 0 0,0-1 1 0 0,0 1-1 0 0,1 0 1 0 0,-1 0-1 0 0,0 0 1 0 0,0 1-1 0 0,0-1 1 0 0,1 1-1 0 0,-1 0 1 0 0,0 0-1 0 0,1 0 1 0 0,-1 0-1 0 0,0 1 1 0 0,0-1-1 0 0,1 1 1 0 0,-1 0-1 0 0,0 0 1 0 0,0 0-1 0 0,0 0 1 0 0,0 0-1 0 0,0 1 0 0 0,0 0 1 0 0,0-1-1 0 0,-1 1 1 0 0,1 0-1 0 0,-1 0 1 0 0,1 0-1 0 0,-1 1 1 0 0,1-1-1 0 0,-1 1 1 0 0,0-1-1 0 0,0 1 1 0 0,-1 0-1 0 0,1-1 1 0 0,0 1-1 0 0,-1 0 1 0 0,0 0-1 0 0,0 0 1 0 0,0 1-1 0 0,1 0-34 0 0,8 19-2 0 0,-1 0-1 0 0,-1 0 0 0 0,-1 0 0 0 0,-2 1 0 0 0,0 0 1 0 0,-1 1-1 0 0,-1-1 0 0 0,-1 0 0 0 0,-2 1 0 0 0,0-1 1 0 0,-4 20 2 0 0,2-28-34 0 0,0 1-1 0 0,-2-1 1 0 0,0 1 0 0 0,-1-1 0 0 0,0 0 0 0 0,-1-1 0 0 0,-1 1 0 0 0,-1-1 0 0 0,0-1-1 0 0,-1 1 1 0 0,0-1 0 0 0,-1-1 0 0 0,-1 0 0 0 0,0 0 0 0 0,-1-1 0 0 0,0-1 0 0 0,-6 5 34 0 0,-9 4 94 0 0,0 0 0 0 0,-1-2 0 0 0,-2-1 0 0 0,1-1 0 0 0,-2-1 1 0 0,0-2-1 0 0,-1-1 0 0 0,-4-1-94 0 0,21-6 42 0 0,0-1 0 0 0,0-1 0 0 0,0 0 0 0 0,-1-1 0 0 0,1-1 0 0 0,0 0 0 0 0,-1-1 0 0 0,1-1 0 0 0,0-1 0 0 0,-1 0 0 0 0,1 0 0 0 0,0-2 0 0 0,0 0 0 0 0,-12-5-42 0 0,25 9-46 0 0,1-1 0 0 0,0 1-1 0 0,0-1 1 0 0,0 0 0 0 0,0 1 0 0 0,0-1-1 0 0,0 0 1 0 0,0 1 0 0 0,0-1 0 0 0,0 0-1 0 0,0 0 1 0 0,0 0 0 0 0,1 0 0 0 0,-1 0-1 0 0,0 0 1 0 0,1 0 0 0 0,-1 0 0 0 0,0 0-1 0 0,1 0 1 0 0,-1 0 0 0 0,1 0 0 0 0,0 0-1 0 0,-1-1 1 0 0,1 1 0 0 0,0 0 0 0 0,0 0-1 0 0,0 0 1 0 0,0-1 0 0 0,0 1 0 0 0,0 0-1 0 0,0 0 1 0 0,0-1 0 0 0,0 1 0 0 0,1 0-1 0 0,-1 0 1 0 0,0 0 0 0 0,1 0 0 0 0,-1-1-1 0 0,1 1 1 0 0,-1 0 0 0 0,1 0 0 0 0,0 0-1 0 0,-1 0 1 0 0,1 0 0 0 0,0 0 0 0 0,0 0-1 0 0,0 1 1 0 0,0-2 46 0 0,50-42-3499 0 0,-47 41 3222 0 0,53-33-1875 0 0,-24 17 665 0 0</inkml:trace>
  <inkml:trace contextRef="#ctx0" brushRef="#br0" timeOffset="1405.296">1180 1047 1712 0 0,'34'18'1796'0'0,"-26"-10"-1469"0"0,1-1-1 0 0,0-1 1 0 0,1 1-1 0 0,0-2 1 0 0,0 1-1 0 0,0-1 1 0 0,0-1 0 0 0,1 0-1 0 0,0 0 1 0 0,0-1-1 0 0,0-1 1 0 0,0 0-1 0 0,0 0 1 0 0,1-1-1 0 0,-1 0 1 0 0,0-1-1 0 0,1-1 1 0 0,-1 0 0 0 0,0 0-1 0 0,0-1 1 0 0,1 0-1 0 0,-1-1 1 0 0,-1 0-1 0 0,1-1 1 0 0,9-4-327 0 0,-1-8 24 0 0,-1-1 1 0 0,0-1 0 0 0,-1 0-1 0 0,-1-1 1 0 0,0-1 0 0 0,-2 0-1 0 0,-1-1 1 0 0,0-1-1 0 0,-1 0 1 0 0,-2 0 0 0 0,3-8-25 0 0,-6 12 47 0 0,-1 0 1 0 0,-1 0-1 0 0,0 0 0 0 0,-1-1 1 0 0,-1 1-1 0 0,-1-1 1 0 0,0 0-1 0 0,-2 0 1 0 0,0 0-1 0 0,-1-2-47 0 0,1 19 37 0 0,-1-1 0 0 0,1 1 0 0 0,-1-1 0 0 0,0 1 0 0 0,0 0 0 0 0,0 0 0 0 0,0-1 0 0 0,0 1 0 0 0,0 0 0 0 0,0 0 0 0 0,-1 0 0 0 0,1 0 0 0 0,-1 0 0 0 0,1 0 0 0 0,-1 1 0 0 0,0-1 0 0 0,0 0 0 0 0,0 1 0 0 0,0 0 0 0 0,0-1 0 0 0,0 1 0 0 0,0 0-1 0 0,0 0 1 0 0,0 0 0 0 0,-1 0 0 0 0,1 0 0 0 0,0 1 0 0 0,-1-1 0 0 0,1 1 0 0 0,-1 0 0 0 0,1-1 0 0 0,-1 1 0 0 0,1 0 0 0 0,0 0 0 0 0,-1 1 0 0 0,1-1 0 0 0,-1 0 0 0 0,1 1 0 0 0,0-1 0 0 0,-1 1 0 0 0,1 0 0 0 0,0 0 0 0 0,-1 0 0 0 0,1 0 0 0 0,0 0 0 0 0,0 1 0 0 0,0-1 0 0 0,0 1 0 0 0,0-1 0 0 0,1 1-1 0 0,-1-1 1 0 0,0 1 0 0 0,0 1-37 0 0,-29 23 25 0 0,2 2-1 0 0,0 1 0 0 0,2 1 0 0 0,1 2 1 0 0,2 0-1 0 0,1 2 0 0 0,2 0 1 0 0,1 2-1 0 0,1 0 0 0 0,-12 38-24 0 0,17-7-208 0 0,13-66 191 0 0,1 0 0 0 0,0 0-1 0 0,0 1 1 0 0,0-1 0 0 0,0 0-1 0 0,0 1 1 0 0,0-1 0 0 0,0 0-1 0 0,1 1 1 0 0,-1-1 0 0 0,0 0-1 0 0,1 0 1 0 0,-1 1 0 0 0,1-1-1 0 0,-1 0 1 0 0,1 0 0 0 0,-1 0-1 0 0,1 1 1 0 0,0-1-1 0 0,0 0 1 0 0,0 0 0 0 0,0 0-1 0 0,-1 0 1 0 0,1-1 0 0 0,0 1-1 0 0,1 0 1 0 0,-1 0 0 0 0,0-1-1 0 0,0 1 1 0 0,0 0 0 0 0,0-1-1 0 0,0 1 1 0 0,1-1 0 0 0,-1 1-1 0 0,0-1 1 0 0,1 0 0 0 0,-1 0-1 0 0,0 1 1 0 0,1-1 0 0 0,-1 0-1 0 0,0 0 1 0 0,0 0 0 0 0,1-1-1 0 0,-1 1 1 0 0,0 0 0 0 0,1 0-1 0 0,0-1 18 0 0,11-4-167 0 0,0-1-1 0 0,-1 0 0 0 0,1-1 1 0 0,-1 0-1 0 0,0-1 1 0 0,-1 0-1 0 0,0-1 0 0 0,0 0 1 0 0,-1-1-1 0 0,0 0 0 0 0,0-2 168 0 0,1 2-104 0 0,36-40-303 0 0,-34 35 441 0 0,1 0-1 0 0,0 1 1 0 0,0 0 0 0 0,1 2 0 0 0,1-1-1 0 0,0 2 1 0 0,15-8-34 0 0,-30 19 33 0 0,0-1 0 0 0,0 0 0 0 0,1 0 0 0 0,-1 0 0 0 0,0 1 0 0 0,1-1 0 0 0,-1 1 0 0 0,0-1 0 0 0,1 1 0 0 0,-1 0 1 0 0,1-1-1 0 0,-1 1 0 0 0,1 0 0 0 0,-1 0 0 0 0,1 0 0 0 0,-1 0 0 0 0,1 0 0 0 0,-1 0 0 0 0,1 1 0 0 0,-1-1 0 0 0,0 0 0 0 0,1 1 0 0 0,-1-1 0 0 0,1 1 0 0 0,-1 0 0 0 0,0-1 0 0 0,1 1 0 0 0,-1 0 0 0 0,0 0 0 0 0,0 0 0 0 0,0-1 0 0 0,1 1 0 0 0,-1 1 0 0 0,0-1 0 0 0,0 0 0 0 0,-1 0 0 0 0,1 0 1 0 0,0 0-1 0 0,0 1 0 0 0,-1-1 0 0 0,1 0 0 0 0,0 1 0 0 0,-1-1 0 0 0,1 1-33 0 0,9 77 645 0 0,-9-47-590 0 0,1-21-38 0 0,-2-5-18 0 0,0 0 0 0 0,0 1 0 0 0,1-1 0 0 0,0 0 0 0 0,1 0 1 0 0,-1 0-1 0 0,1 0 0 0 0,0 0 0 0 0,0 0 0 0 0,1 0 1 0 0,0-1-1 0 0,0 1 0 0 0,0-1 0 0 0,1 0 0 0 0,0 0 0 0 0,0 0 1 0 0,3 3 0 0 0,-2-7-28 0 0,-1 0 1 0 0,1 0 0 0 0,0-1-1 0 0,-1 1 1 0 0,1-1 0 0 0,0 0-1 0 0,-1 0 1 0 0,1-1 0 0 0,0 1-1 0 0,-1-1 1 0 0,1 0 0 0 0,0 0-1 0 0,-1-1 1 0 0,0 1-1 0 0,1-1 1 0 0,-1 0 0 0 0,0 0-1 0 0,0 0 1 0 0,0-1 0 0 0,0 0-1 0 0,0 0 1 0 0,0 0 0 0 0,-1 0-1 0 0,0 0 1 0 0,2-2 27 0 0,-4 4-11 0 0,254-264-809 0 0,-163 190 1529 0 0,-90 75-676 0 0,1 1 0 0 0,-1 0 0 0 0,0-1 0 0 0,0 1 0 0 0,0 0 0 0 0,0 0 0 0 0,0 0 0 0 0,0 1 1 0 0,0-1-1 0 0,-1 0 0 0 0,1 1 0 0 0,0-1 0 0 0,-1 1 0 0 0,1-1 0 0 0,-1 1 0 0 0,1 0 0 0 0,-1 0 0 0 0,0 0 0 0 0,1-1 0 0 0,-1 1 0 0 0,0 1 0 0 0,-1-1 0 0 0,1 0 0 0 0,0 0 0 0 0,0 0 0 0 0,-1 0 0 0 0,0 0 0 0 0,1 1 1 0 0,-1-1-1 0 0,0 0 0 0 0,0 0 0 0 0,0 1 0 0 0,0-1 0 0 0,0 0 0 0 0,-1 0 0 0 0,1 1 0 0 0,-1-1 0 0 0,0 2-33 0 0,2 10 63 0 0,-7 263 70 0 0,7-257-196 0 0,-2-16 33 0 0,0 1 1 0 0,1 0-1 0 0,-1 0 1 0 0,1-1-1 0 0,0 1 1 0 0,1 0 0 0 0,-1-1-1 0 0,1 1 1 0 0,0 0-1 0 0,0-1 1 0 0,0 1-1 0 0,1-1 1 0 0,-1 1-1 0 0,1-1 1 0 0,0 1-1 0 0,0-1 1 0 0,1 0-1 0 0,-1 0 1 0 0,1 0-1 0 0,0-1 1 0 0,0 1-1 0 0,0-1 1 0 0,1 1-1 0 0,-1-1 1 0 0,1 0-1 0 0,0 0 1 0 0,0-1-1 0 0,0 1 1 0 0,0-1-1 0 0,0 0 1 0 0,0 0-1 0 0,3 1 31 0 0,0-5-72 0 0,0 1 1 0 0,0-1-1 0 0,0 0 1 0 0,-1-1-1 0 0,1 0 1 0 0,0 0-1 0 0,-1 0 1 0 0,0-1-1 0 0,0 0 1 0 0,0 0-1 0 0,0 0 1 0 0,-1-1-1 0 0,1 0 1 0 0,3-5 70 0 0,22-24-190 0 0,-1-2 0 0 0,-3-2 0 0 0,0 0 0 0 0,-3-1 0 0 0,-1-2 0 0 0,-2 0 0 0 0,-2-2 1 0 0,-2 0-1 0 0,9-33 190 0 0,15-70 393 0 0,-7-2 1 0 0,1-45-394 0 0,-8 8 2722 0 0,-27 185-2694 0 0,0 1 0 0 0,-1-1-1 0 0,1 0 1 0 0,0 0 0 0 0,-1 0 0 0 0,1 1-1 0 0,-1-1 1 0 0,1 0 0 0 0,0 0 0 0 0,-1 0-1 0 0,1 0 1 0 0,0 0 0 0 0,-1 0 0 0 0,1 0 0 0 0,-1 0-1 0 0,1 0 1 0 0,0 0 0 0 0,-1 0 0 0 0,1 0-1 0 0,-1 0 1 0 0,1 0 0 0 0,0 0 0 0 0,-1 0 0 0 0,1 0-1 0 0,0 0 1 0 0,-1-1 0 0 0,1 1 0 0 0,0 0-1 0 0,-1 0 1 0 0,1 0 0 0 0,0-1 0 0 0,-1 1-1 0 0,1 0 1 0 0,0-1 0 0 0,-1 1 0 0 0,1 0 0 0 0,0 0-1 0 0,0-1 1 0 0,0 1 0 0 0,-1 0 0 0 0,1-1-1 0 0,0 1 1 0 0,0-1 0 0 0,0 1 0 0 0,0 0 0 0 0,0-1-1 0 0,-1 1 1 0 0,1 0 0 0 0,0-1 0 0 0,0 1-1 0 0,0-1 1 0 0,0 1 0 0 0,0 0 0 0 0,0-1-1 0 0,0 1 1 0 0,0-1 0 0 0,1 1-28 0 0,-21 43-42 0 0,2 0-1 0 0,3 2 1 0 0,1 0 0 0 0,2 0 0 0 0,2 1-1 0 0,2 1 1 0 0,3 0 0 0 0,0 33 42 0 0,3-62-21 0 0,-5 14-194 0 0,2 1 0 0 0,1 0 0 0 0,2 0-1 0 0,1 0 1 0 0,2 0 0 0 0,1 0 0 0 0,2-1-1 0 0,1 1 1 0 0,1-1 0 0 0,2 0 0 0 0,1 0-1 0 0,2-1 1 0 0,1 0 0 0 0,1-1 0 0 0,15 25 215 0 0,-27-53-101 0 0,-1 0 1 0 0,1 0 0 0 0,0-1 0 0 0,0 1-1 0 0,1 0 1 0 0,-1 0 0 0 0,0-1 0 0 0,0 1-1 0 0,1-1 1 0 0,-1 1 0 0 0,1-1 0 0 0,0 1-1 0 0,-1-1 1 0 0,1 0 0 0 0,0 0 0 0 0,0 0-1 0 0,-1 0 1 0 0,1 0 0 0 0,0 0 0 0 0,0-1-1 0 0,0 1 1 0 0,0-1 0 0 0,0 1 0 0 0,0-1-1 0 0,0 0 1 0 0,1 1 0 0 0,-1-1 0 0 0,0 0 0 0 0,0-1-1 0 0,0 1 1 0 0,0 0 0 0 0,0 0 0 0 0,0-1-1 0 0,0 0 1 0 0,0 1 0 0 0,1-2 100 0 0,3-14-1192 0 0</inkml:trace>
  <inkml:trace contextRef="#ctx0" brushRef="#br0" timeOffset="1687.065">2475 374 7882 0 0,'-24'-10'5488'0'0,"44"7"-5431"0"0,147 13 123 0 0,-155-5-152 0 0,0-1 7 0 0,0 0-1 0 0,0 1 1 0 0,-1 0-1 0 0,0 1 1 0 0,0 0-1 0 0,0 1 1 0 0,-1 1-1 0 0,0-1 1 0 0,0 1-1 0 0,-1 1-34 0 0,11 16 52 0 0,-1 1 0 0 0,-2 0 0 0 0,0 2 0 0 0,-2-1-1 0 0,-1 2 1 0 0,-1 0 0 0 0,-2 1 0 0 0,0 0 0 0 0,-3 0 0 0 0,0 1-1 0 0,-1 7-51 0 0,35 107-575 0 0,-41-139 308 0 0,1 0 1 0 0,0 0-1 0 0,0 0 0 0 0,0 0 0 0 0,1 0 1 0 0,0 0-1 0 0,0 0 0 0 0,1-1 0 0 0,0 0 1 0 0,0 0-1 0 0,0 0 0 0 0,0 0 1 0 0,1 0-1 0 0,-1-1 0 0 0,1 0 0 0 0,1 0 1 0 0,-1 0-1 0 0,0-1 0 0 0,1 0 1 0 0,0 0-1 0 0,-1 0 0 0 0,1 0 0 0 0,1-1 1 0 0,-1 0-1 0 0,0-1 0 0 0,6 2 267 0 0,16-2-1519 0 0</inkml:trace>
  <inkml:trace contextRef="#ctx0" brushRef="#br0" timeOffset="2168.042">3409 676 9218 0 0,'-21'-14'5280'0'0,"-55"53"-4156"0"0,57-22-1182 0 0,1 1 0 0 0,1 1 0 0 0,1 0 0 0 0,0 1 0 0 0,2 1 1 0 0,0 1-1 0 0,1 0 0 0 0,1 0 0 0 0,2 1 0 0 0,0 1 0 0 0,1 0 0 0 0,-2 11 58 0 0,9-24-225 0 0,-1 0 0 0 0,1 0 0 0 0,1 0 0 0 0,0 1 0 0 0,0-1-1 0 0,1 1 1 0 0,1-1 0 0 0,0 0 0 0 0,0 1 0 0 0,3 5 225 0 0,-4-14-110 0 0,1 0-1 0 0,0 0 1 0 0,0 0 0 0 0,0 0 0 0 0,1 0 0 0 0,-1 0 0 0 0,1 0-1 0 0,-1-1 1 0 0,1 1 0 0 0,0-1 0 0 0,0 1 0 0 0,0-1-1 0 0,0 0 1 0 0,1 0 0 0 0,-1 1 0 0 0,0-2 0 0 0,1 1 0 0 0,0 0-1 0 0,-1 0 1 0 0,1-1 0 0 0,0 0 0 0 0,0 1 0 0 0,0-1-1 0 0,0 0 1 0 0,0 0 0 0 0,0-1 0 0 0,0 1 0 0 0,0-1-1 0 0,0 1 1 0 0,0-1 0 0 0,0 0 0 0 0,0 0 0 0 0,1-1 0 0 0,-1 1-1 0 0,0 0 1 0 0,0-1 0 0 0,0 0 0 0 0,0 0 0 0 0,0 0-1 0 0,0 0 111 0 0,13-4-139 0 0,-1-1 0 0 0,1 0 0 0 0,-1-1-1 0 0,-1-1 1 0 0,1-1 0 0 0,-1 0-1 0 0,-1 0 1 0 0,0-1 0 0 0,11-11 139 0 0,152-194 2222 0 0,-166 202-2102 0 0,40-70 377 0 0,-3-2 1 0 0,-3-2-1 0 0,-5-2 0 0 0,20-68-497 0 0,-33 90 316 0 0,20-34 344 0 0,24-79 2325 0 0,-70 180-2973 0 0,0 0-1 0 0,0 1 1 0 0,0-1-1 0 0,0 1 1 0 0,-1-1-1 0 0,1 0 1 0 0,0 0-1 0 0,0 1 1 0 0,0-1-1 0 0,-1 0 1 0 0,1 1-1 0 0,0-1 1 0 0,-1 0-1 0 0,1 0 1 0 0,0 1-1 0 0,-1-1 1 0 0,1 0-1 0 0,0 0 1 0 0,-1 0-1 0 0,1 0 1 0 0,0 1-1 0 0,-1-1 1 0 0,1 0-1 0 0,0 0 1 0 0,-1 0-1 0 0,1 0 1 0 0,-1 0-1 0 0,1 0 1 0 0,0 0-1 0 0,-1 0 1 0 0,1 0-1 0 0,0 0 1 0 0,-1 0-1 0 0,1 0 1 0 0,-1 0-1 0 0,1-1 1 0 0,0 1-1 0 0,-1 0 1 0 0,1 0-1 0 0,0 0 1 0 0,-1 0-1 0 0,1-1 1 0 0,0 1-1 0 0,-1 0 1 0 0,1 0-1 0 0,0-1 1 0 0,0 1-1 0 0,-1 0 1 0 0,1 0-1 0 0,0-1 0 0 0,0 1 1 0 0,0 0-1 0 0,-1-1 1 0 0,1 1-1 0 0,0 0 1 0 0,0-1-1 0 0,0 1 1 0 0,0 0-1 0 0,0-1 1 0 0,-1 1-1 0 0,1-1 1 0 0,0 1-1 0 0,0-1-11 0 0,-28 36-45 0 0,1 2 0 0 0,1 0-1 0 0,3 2 1 0 0,1 1-1 0 0,1 0 1 0 0,3 2-1 0 0,-10 33 46 0 0,7-24-20 0 0,-21 45-15 0 0,4 3-1 0 0,5 1 1 0 0,-16 86 35 0 0,46-167 5 0 0,0-1 0 0 0,1 1-1 0 0,1 0 1 0 0,1 0-1 0 0,1 0 1 0 0,0 0-1 0 0,1 0 1 0 0,5 15-5 0 0,-6-28 2 0 0,0-1 0 0 0,1 1 0 0 0,0 0 1 0 0,0-1-1 0 0,0 0 0 0 0,1 1 0 0 0,0-1 0 0 0,0 0 0 0 0,0 0 0 0 0,0 0 1 0 0,1-1-1 0 0,0 1 0 0 0,0-1 0 0 0,0 0 0 0 0,1 0 0 0 0,-1-1 0 0 0,1 1 1 0 0,0-1-1 0 0,0 0 0 0 0,0 0 0 0 0,0 0 0 0 0,1-1 0 0 0,-1 0 0 0 0,1 0 0 0 0,-1 0 1 0 0,1-1-1 0 0,0 0 0 0 0,0 0 0 0 0,5 0-2 0 0,7-4-54 0 0,-1-1 0 0 0,0 0 0 0 0,0-2 0 0 0,-1 0-1 0 0,1 0 1 0 0,-1-2 0 0 0,-1 0 0 0 0,1-1 0 0 0,-1 0 0 0 0,-1-1 0 0 0,0-1 0 0 0,0-1 0 0 0,-1 1 0 0 0,-1-2-1 0 0,0 0 1 0 0,0 0 0 0 0,-2-1 0 0 0,0-1 0 0 0,0 0 0 0 0,-1 0 0 0 0,0-2 54 0 0,18-24 182 0 0,0-1 0 0 0,-3-2 0 0 0,-2 0 0 0 0,-2-1 1 0 0,12-40-183 0 0,-25 42 1149 0 0,-26 69-447 0 0,6 6-781 0 0,1 1 0 0 0,2 0 1 0 0,2 0-1 0 0,1 1 0 0 0,1 0 1 0 0,0 24 78 0 0,5-51-116 0 0,-3 103-1136 0 0,28-46-2321 0 0,12-58-143 0 0,-21-13 1982 0 0</inkml:trace>
  <inkml:trace contextRef="#ctx0" brushRef="#br0" timeOffset="2415.165">3384 150 9530 0 0,'-32'-2'4145'0'0,"-3"0"-2721"0"0,5 2-1136 0 0,-2 0 504 0 0,8 5-1016 0 0,8 4-344 0 0,-1-1-288 0 0,12 2-400 0 0,11 2-625 0 0,11 5 1273 0 0,0-2-968 0 0,17 3-336 0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4:53:14.9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416 717 3745 0 0,'0'-8'918'0'0,"0"5"-813"0"0,1 0 0 0 0,-1-1 0 0 0,0 1 0 0 0,0 0 0 0 0,0 0 0 0 0,-1-1 0 0 0,1 1-1 0 0,-1 0 1 0 0,0 0 0 0 0,0 0 0 0 0,0 0 0 0 0,0 0 0 0 0,0 0 0 0 0,-1 0 0 0 0,1 0 0 0 0,-1 0-1 0 0,0 0 1 0 0,0 1 0 0 0,0-1 0 0 0,0 1 0 0 0,0 0 0 0 0,-1-1-105 0 0,-68-38 1183 0 0,29 13-971 0 0,-10 35 120 0 0,42-2-289 0 0,-14 7-35 0 0,1 0 1 0 0,0 2 0 0 0,1 1 0 0 0,1 1 0 0 0,0 1 0 0 0,1 1 0 0 0,-13 14-9 0 0,30-28-4 0 0,0-1-1 0 0,0 1 0 0 0,0-1 1 0 0,1 1-1 0 0,0 0 1 0 0,0 0-1 0 0,0 0 1 0 0,0 0-1 0 0,0 0 0 0 0,1 0 1 0 0,0 1-1 0 0,0-1 1 0 0,0 0-1 0 0,0 1 0 0 0,1-1 1 0 0,0 1-1 0 0,0-1 1 0 0,0 1-1 0 0,0-1 1 0 0,1 1-1 0 0,-1-1 0 0 0,1 0 1 0 0,0 1-1 0 0,1-1 1 0 0,-1 0-1 0 0,1 0 1 0 0,0 0-1 0 0,0 0 0 0 0,0 0 1 0 0,0 0-1 0 0,1 0 1 0 0,-1-1-1 0 0,1 1 0 0 0,0-1 1 0 0,0 0-1 0 0,1 0 1 0 0,-1 0-1 0 0,1 0 1 0 0,0 0 4 0 0,47 41-27 0 0,2-2 0 0 0,2-3 0 0 0,1-2 1 0 0,37 16 26 0 0,42 28-114 0 0,-134-81 136 0 0,-16 5 407 0 0,-242 112 1364 0 0,136-58-3463 0 0,106-57-545 0 0,13-4 1181 0 0</inkml:trace>
  <inkml:trace contextRef="#ctx0" brushRef="#br0" timeOffset="169.341">771 803 6513 0 0,'37'75'3924'0'0,"-22"61"-3115"0"0,-14-109-457 0 0,5 332 198 0 0,-7-358-571 0 0,1 0 1 0 0,-1 0-1 0 0,0-1 1 0 0,1 1-1 0 0,-1 0 0 0 0,1 0 1 0 0,0 0-1 0 0,-1 0 1 0 0,1 0-1 0 0,0 0 1 0 0,-1 0-1 0 0,1 0 0 0 0,0 0 1 0 0,0 0-1 0 0,0 0 1 0 0,0 0-1 0 0,0 0 0 0 0,0 0 1 0 0,0 0-1 0 0,0 0 1 0 0,0 0-1 0 0,1 0 0 0 0,-1 0 1 0 0,0 0-1 0 0,1 0 1 0 0,-1 0-1 0 0,1 0 1 0 0,-1 0-1 0 0,1 0 0 0 0,-1-1 1 0 0,1 1-1 0 0,-1 0 1 0 0,1 0-1 0 0,0-1 0 0 0,-1 1 1 0 0,1 0-1 0 0,0-1 1 0 0,0 1-1 0 0,0 0 1 0 0,0-1-1 0 0,-1 1 0 0 0,1-1 1 0 0,0 0-1 0 0,0 1 1 0 0,0-1-1 0 0,0 0 0 0 0,0 1 1 0 0,0-1-1 0 0,0 0 1 0 0,0 0-1 0 0,0 0 1 0 0,0 0-1 0 0,0 0 0 0 0,0 0 1 0 0,0 0-1 0 0,0 0 1 0 0,0 0-1 0 0,0-1 0 0 0,0 1 1 0 0,0 0-1 0 0,0-1 1 0 0,0 1-1 0 0,0 0 1 0 0,0-1-1 0 0,0 0 0 0 0,0 1 1 0 0,-1-1-1 0 0,1 1 1 0 0,0-1 20 0 0,36-47-901 0 0,-11 12 164 0 0</inkml:trace>
  <inkml:trace contextRef="#ctx0" brushRef="#br0" timeOffset="464.207">1380 766 6161 0 0,'4'127'4405'0'0,"-6"-96"-4221"0"0,-2-1-1 0 0,-1 1 0 0 0,-2-1 0 0 0,0-1 1 0 0,-2 1-1 0 0,-1-1 0 0 0,-2-1 0 0 0,-1 0 1 0 0,-1 0-1 0 0,-1-2 0 0 0,-1 0 0 0 0,-8 9-183 0 0,35-65-590 0 0,20-17 441 0 0,2 2 0 0 0,1 1 1 0 0,3 1-1 0 0,1 3 1 0 0,2 1-1 0 0,2 2 0 0 0,45-32 149 0 0,-82 64 30 0 0,0 1-1 0 0,-1-1 1 0 0,1 1-1 0 0,1 0 0 0 0,-1 1 1 0 0,1-1-1 0 0,-1 1 1 0 0,1 0-1 0 0,0 1 1 0 0,0-1-1 0 0,0 1 0 0 0,1 0 1 0 0,-1 1-1 0 0,0-1 1 0 0,1 1-1 0 0,-1 1 0 0 0,1-1 1 0 0,-1 1-1 0 0,1 0 1 0 0,-1 0-1 0 0,1 1 0 0 0,-1 0 1 0 0,0 0-1 0 0,1 1 1 0 0,-1 0-1 0 0,0 0 1 0 0,0 0-1 0 0,0 1 0 0 0,0-1 1 0 0,0 2-1 0 0,-1-1 1 0 0,1 0-1 0 0,-1 1 0 0 0,0 0 1 0 0,0 1-1 0 0,2 1-29 0 0,2 10 45 0 0,0 1 0 0 0,-1 0 0 0 0,-1 1 0 0 0,-1 0 0 0 0,0 0 0 0 0,-1 0 0 0 0,-1 0-1 0 0,-1 1 1 0 0,-1 0 0 0 0,0 0 0 0 0,-1 0 0 0 0,-2 9-45 0 0,-8 146-1899 0 0,8-166-1038 0 0,1-9 1514 0 0</inkml:trace>
  <inkml:trace contextRef="#ctx0" brushRef="#br0" timeOffset="619.156">1275 358 6361 0 0,'-16'5'3473'0'0,"-7"0"-1953"0"0,3 0-1111 0 0,0 4 855 0 0,-2-3-1616 0 0,9 3-200 0 0,4-1-225 0 0,7 4-719 0 0,2 1 1072 0 0,7 2-792 0 0,5 4-361 0 0</inkml:trace>
  <inkml:trace contextRef="#ctx0" brushRef="#br0" timeOffset="1532.005">2372 1378 10362 0 0,'63'-26'4256'0'0,"-17"-27"-3473"0"0,-33 30-841 0 0,-1-1 0 0 0,-1 0 1 0 0,-1-1-1 0 0,-1 0 1 0 0,-1-1-1 0 0,-1 0 1 0 0,-2 0-1 0 0,0 0 1 0 0,-2-1-1 0 0,-1 1 0 0 0,-1-1 1 0 0,-2-17 57 0 0,1 42 0 0 0,1 0 1 0 0,-1-1-1 0 0,0 1 1 0 0,0-1-1 0 0,0 1 1 0 0,0-1-1 0 0,-1 1 0 0 0,1-1 1 0 0,-1 1-1 0 0,1-1 1 0 0,-1 1-1 0 0,0 0 1 0 0,0-1-1 0 0,0 1 1 0 0,0 0-1 0 0,0 0 1 0 0,-1 0-1 0 0,1 0 0 0 0,0 0 1 0 0,-1 0-1 0 0,0 0 1 0 0,0 0-1 0 0,1 1 1 0 0,-1-1-1 0 0,0 0 1 0 0,0 1-1 0 0,0 0 1 0 0,-1-1-1 0 0,1 1 0 0 0,0 0 1 0 0,0 0-1 0 0,-1 0 1 0 0,1 1-1 0 0,0-1 1 0 0,-1 1-1 0 0,1-1 1 0 0,-1 1-1 0 0,1 0 1 0 0,-1-1-1 0 0,1 2 0 0 0,-1-1 1 0 0,1 0-1 0 0,-1 0 1 0 0,1 1-1 0 0,-1-1 1 0 0,1 1-1 0 0,-2 0 0 0 0,-16 9-15 0 0,0 1 0 0 0,1 1 1 0 0,0 0-1 0 0,1 2 0 0 0,1 0 0 0 0,0 1 0 0 0,1 0 0 0 0,0 2 0 0 0,1 0 0 0 0,1 0 1 0 0,1 2-1 0 0,1-1 0 0 0,0 2 0 0 0,1-1 0 0 0,2 2 0 0 0,-1 1 15 0 0,9-21-2 0 0,-3 3-15 0 0,1 1 0 0 0,-1 0 0 0 0,1 1-1 0 0,0-1 1 0 0,0 1 0 0 0,0-1 0 0 0,1 1 0 0 0,-1 0-1 0 0,2 0 1 0 0,-1 0 0 0 0,1 0 0 0 0,0 0 0 0 0,0 1 0 0 0,0-1-1 0 0,1 0 1 0 0,0 0 0 0 0,0 1 0 0 0,1-1 0 0 0,0 0-1 0 0,0 0 1 0 0,0 0 0 0 0,1 0 0 0 0,0 0 0 0 0,0 0 0 0 0,0 0-1 0 0,2 2 18 0 0,170 126-100 0 0,-148-98 106 0 0,-1 2 1 0 0,-2 1-1 0 0,-1 0 0 0 0,-3 2 0 0 0,-1 0 0 0 0,-2 1 1 0 0,-1 1-1 0 0,-3 0 0 0 0,-2 1 0 0 0,-1 0 0 0 0,1 33-6 0 0,-6-63 6 0 0,-1 0 0 0 0,0 1 0 0 0,-1-1 0 0 0,0 1 0 0 0,-1-1 0 0 0,-1 1 0 0 0,-1 0 0 0 0,0-1 0 0 0,0 1 0 0 0,-2-1 0 0 0,0 1 0 0 0,0-1 0 0 0,-2 0 0 0 0,1 0 0 0 0,-2 0 0 0 0,0-1 0 0 0,0 0 0 0 0,-2 0 0 0 0,1-1 0 0 0,-2 0 0 0 0,1 0 0 0 0,-2 0 0 0 0,1-1 0 0 0,-3 1-6 0 0,1-5-16 0 0,1 0-1 0 0,-1 0 1 0 0,-1-1-1 0 0,1-1 1 0 0,-1 0-1 0 0,0 0 0 0 0,0-1 1 0 0,0-1-1 0 0,-1 0 1 0 0,1 0-1 0 0,-1-1 1 0 0,1-1-1 0 0,-1 0 0 0 0,0-1 1 0 0,0-1-1 0 0,1 0 1 0 0,-1 0-1 0 0,0-1 1 0 0,1-1-1 0 0,-1 0 0 0 0,1 0 1 0 0,0-2-1 0 0,0 1 1 0 0,1-2-1 0 0,-1 1 1 0 0,1-2-1 0 0,0 1 0 0 0,1-1 1 0 0,-1-1-1 0 0,1 0 1 0 0,1-1-1 0 0,0 0 1 0 0,-6-7 16 0 0,7 5 75 0 0,0 0 0 0 0,1 0 0 0 0,0-1 0 0 0,1 0 1 0 0,0 0-1 0 0,1-1 0 0 0,1 1 0 0 0,0-1 1 0 0,0 0-1 0 0,1-1 0 0 0,1 1 0 0 0,0 0 0 0 0,1-1 1 0 0,1 0-1 0 0,0 1 0 0 0,1-1 0 0 0,0 1 0 0 0,1 0 1 0 0,0-1-1 0 0,1 1 0 0 0,1 0 0 0 0,0 0 1 0 0,0 0-1 0 0,2 1 0 0 0,-1 0 0 0 0,2 0 0 0 0,0 0 1 0 0,0 1-1 0 0,1 0 0 0 0,6-7-75 0 0,313-329 111 0 0,107-144-626 0 0,-354 393 433 0 0,-4-4 1 0 0,-5-3-1 0 0,-4-3 1 0 0,-6-2-1 0 0,19-53 82 0 0,-67 136 51 0 0,-1-1 0 0 0,-2 0 1 0 0,0 0-1 0 0,-2-1 0 0 0,-1 0 1 0 0,-2 0-1 0 0,-1-1 0 0 0,-1 0 0 0 0,-1-21-51 0 0,-1 50 7 0 0,-1-1 0 0 0,0 1 0 0 0,1-1-1 0 0,-1 0 1 0 0,0 1 0 0 0,0-1 0 0 0,0 0 0 0 0,-1 1-1 0 0,1-1 1 0 0,0 0 0 0 0,0 1 0 0 0,-1-1-1 0 0,1 1 1 0 0,-1-1 0 0 0,0 1 0 0 0,1-1 0 0 0,-1 1-1 0 0,0-1 1 0 0,0 1 0 0 0,0-1 0 0 0,0 1-1 0 0,0 0 1 0 0,0 0 0 0 0,0 0 0 0 0,-1-1 0 0 0,1 1-1 0 0,0 0 1 0 0,-1 1 0 0 0,1-1 0 0 0,0 0-1 0 0,-1 0 1 0 0,1 0 0 0 0,-1 1 0 0 0,1-1 0 0 0,-1 1-1 0 0,0-1 1 0 0,1 1 0 0 0,-1 0 0 0 0,0 0-1 0 0,1-1 1 0 0,-1 1 0 0 0,1 0 0 0 0,-1 1 0 0 0,0-1-1 0 0,1 0 1 0 0,-1 0 0 0 0,0 1 0 0 0,1-1-1 0 0,-1 1 1 0 0,1-1 0 0 0,-1 1 0 0 0,1 0 0 0 0,-1-1-1 0 0,1 1 1 0 0,-1 0 0 0 0,1 0 0 0 0,0 0 0 0 0,0 0-1 0 0,-1 0 1 0 0,1 1-7 0 0,-13 14-13 0 0,2 0 1 0 0,0 1-1 0 0,0 1 0 0 0,2 0 1 0 0,0 1-1 0 0,2 0 0 0 0,0 0 1 0 0,0 0-1 0 0,2 1 0 0 0,-1 8 13 0 0,-22 86-38 0 0,5 1 0 0 0,5 1-1 0 0,5 0 1 0 0,1 108 38 0 0,10-196 0 0 0,1 1 0 0 0,2 0 0 0 0,1 0 0 0 0,1-1 0 0 0,1 1 0 0 0,2-1 0 0 0,0 1 0 0 0,2-1 0 0 0,2-1 0 0 0,0 0 0 0 0,2 0 0 0 0,0-1 0 0 0,2 0 0 0 0,1-1 0 0 0,6 7 0 0 0,-16-28-31 0 0,-1 0 1 0 0,0 0-1 0 0,1-1 0 0 0,0 0 1 0 0,0 0-1 0 0,0 0 0 0 0,0 0 0 0 0,0 0 1 0 0,0-1-1 0 0,1 0 0 0 0,-1 0 1 0 0,1 0-1 0 0,0-1 0 0 0,-1 1 1 0 0,1-1-1 0 0,0 0 0 0 0,0 0 0 0 0,0-1 1 0 0,0 0-1 0 0,0 1 0 0 0,0-2 1 0 0,0 1-1 0 0,0 0 0 0 0,0-1 1 0 0,0 0-1 0 0,-1 0 0 0 0,1-1 0 0 0,0 1 1 0 0,-1-1-1 0 0,1 0 0 0 0,-1-1 1 0 0,1 1-1 0 0,1-2 31 0 0,8-4-256 0 0,0-2 0 0 0,0 0 0 0 0,-1-1 0 0 0,-1 0 0 0 0,1-1 0 0 0,-2 0 0 0 0,0-1 0 0 0,0 0 0 0 0,3-7 256 0 0,11-14-81 0 0,-2-2 0 0 0,-1 0 0 0 0,-1-1 0 0 0,-3-1 0 0 0,-1-1 0 0 0,-1-1 0 0 0,-3 0 0 0 0,-1-1 0 0 0,-2 0-1 0 0,4-39 82 0 0,-13 78 58 0 0,0 0-1 0 0,-1 0 0 0 0,1-1 1 0 0,-1 1-1 0 0,1 0 0 0 0,-1-1 1 0 0,0 1-1 0 0,0 0 0 0 0,0-1 0 0 0,0 1 1 0 0,0 0-1 0 0,-1-1 0 0 0,1 1 1 0 0,-1 0-1 0 0,1 0 0 0 0,-1-1 0 0 0,0 1 1 0 0,0 0-1 0 0,0 0 0 0 0,0 0 1 0 0,0 0-1 0 0,-1 0 0 0 0,1 0 1 0 0,-1 0-1 0 0,1 1 0 0 0,-1-1 0 0 0,0 0 1 0 0,1 1-1 0 0,-1-1 0 0 0,0 1 1 0 0,0 0-1 0 0,0-1 0 0 0,0 1 0 0 0,0 0 1 0 0,0 0-1 0 0,-1 1 0 0 0,1-1 1 0 0,0 0-1 0 0,0 1 0 0 0,-1-1 1 0 0,1 1-1 0 0,0 0 0 0 0,-1-1 0 0 0,1 1 1 0 0,0 0-1 0 0,-1 1 0 0 0,1-1 1 0 0,0 0-1 0 0,-1 1 0 0 0,1-1 0 0 0,0 1 1 0 0,-1 0-58 0 0,-14 13 48 0 0,1 1 0 0 0,0 0 0 0 0,1 1 0 0 0,1 1 1 0 0,0 0-1 0 0,1 1 0 0 0,1 1 0 0 0,1 0 0 0 0,1 0 0 0 0,1 1 1 0 0,0 0-1 0 0,1 1 0 0 0,2 0 0 0 0,0 0 0 0 0,1 0 0 0 0,1 1 0 0 0,1 0 1 0 0,-1 22-49 0 0,2-26-35 0 0,0 1 0 0 0,1 0 0 0 0,1 0 0 0 0,1 0 0 0 0,0 0 0 0 0,2 0 0 0 0,0 0 0 0 0,1 0 0 0 0,1-1 0 0 0,0 1 35 0 0,-2-13-128 0 0,-1 1 1 0 0,1-1-1 0 0,0 1 0 0 0,0-1 0 0 0,1 0 0 0 0,0 0 1 0 0,0 0-1 0 0,0-1 0 0 0,1 1 0 0 0,0-1 1 0 0,0 0-1 0 0,0 0 0 0 0,1-1 0 0 0,-1 0 0 0 0,1 0 1 0 0,0 0-1 0 0,0 0 0 0 0,1-1 0 0 0,-1 0 0 0 0,1-1 1 0 0,-1 1-1 0 0,1-1 0 0 0,0-1 0 0 0,0 1 0 0 0,0-1 1 0 0,0 0-1 0 0,0-1 0 0 0,1 1 128 0 0,134-24-4841 0 0,-102 7 3170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11T15:00:08.090"/>
    </inkml:context>
    <inkml:brush xml:id="br0">
      <inkml:brushProperty name="width" value="0.05" units="cm"/>
      <inkml:brushProperty name="height" value="0.05" units="cm"/>
      <inkml:brushProperty name="color" value="#E71224"/>
    </inkml:brush>
    <inkml:context xml:id="ctx1">
      <inkml:inkSource xml:id="inkSrc4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1" timeString="2022-01-11T15:00:32.445"/>
    </inkml:context>
    <inkml:brush xml:id="br1">
      <inkml:brushProperty name="width" value="0.05" units="cm"/>
      <inkml:brushProperty name="height" value="0.05" units="cm"/>
    </inkml:brush>
    <inkml:brush xml:id="br2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34630 7624 6929 0 0,'2'-13'6417'0'0,"-4"22"-6396"0"0,-3 96 20 0 0,5 0 1 0 0,4 0-1 0 0,14 73-41 0 0,-13-82 537 0 0,-5-95-465 0 0,0-1-24 0 0,0 0-2 0 0,0 0-5 0 0,0 0-5 0 0,0 0-12 0 0,0 0 9 0 0,1-15 2 0 0,24-52-15 0 0,-3-1-1 0 0,-4-1 1 0 0,-2-1 0 0 0,-4-1-1 0 0,-2 0 1 0 0,-4 0 0 0 0,-3 0-1 0 0,-6-71-19 0 0,-15 44 323 0 0,23 185-307 0 0,0-51-2 0 0,0-1 0 0 0,3 0 1 0 0,0 0-1 0 0,3-1 0 0 0,6 14-14 0 0,-16-42-1 0 0,2-1 1 0 0,-1 1 0 0 0,1-1-1 0 0,-1 0 1 0 0,1 1-1 0 0,1-1 1 0 0,-1-1 0 0 0,1 1-1 0 0,0 0 1 0 0,0-1-1 0 0,0 0 1 0 0,1 0 0 0 0,-1 0-1 0 0,1-1 1 0 0,0 1 0 0 0,0-1-1 0 0,0 0 1 0 0,0-1-1 0 0,1 1 1 0 0,-1-1 0 0 0,1 0-1 0 0,0-1 1 0 0,-1 1-1 0 0,1-1 1 0 0,0 0 0 0 0,0 0-1 0 0,0-1 1 0 0,0 0-1 0 0,0 0 1 0 0,0 0 0 0 0,0-1-1 0 0,0 0 1 0 0,-1 0-1 0 0,1 0 1 0 0,0-1 0 0 0,0 0-1 0 0,-1 0 1 0 0,15-9-9 0 0,0-1 1 0 0,-1 0-1 0 0,-1-2 0 0 0,0 0 0 0 0,-1-1 1 0 0,0 0-1 0 0,-1-2 0 0 0,-1 0 1 0 0,0-2 8 0 0,138-242 289 0 0,-89 151 539 0 0,-55 115-433 0 0,-17 666 433 0 0,11-600-1130 0 0,5 128 261 0 0,0-68-5928 0 0,-7-122 3714 0 0</inkml:trace>
  <inkml:trace contextRef="#ctx0" brushRef="#br0" timeOffset="1315.856">35843 8842 11843 0 0,'-7'-3'4491'0'0,"20"-11"-3813"0"0,186-29-937 0 0,259 29-1272 0 0,-274 13-6468 0 0,-166 4 6009 0 0</inkml:trace>
  <inkml:trace contextRef="#ctx0" brushRef="#br0" timeOffset="1824.911">36113 9241 10098 0 0,'29'51'6014'0'0,"-4"40"-6001"0"0,-8-25 104 0 0,14 15-88 0 0,4-2 0 0 0,3-2 0 0 0,33 48-29 0 0,-15-26 99 0 0,-25-19 83 0 0,-53-87-3792 0 0,-26-57 1404 0 0,48 62 2152 0 0,-60-154-705 0 0,57 151 895 0 0,1 0-1 0 0,-1 0 0 0 0,0 0 0 0 0,-1 0 1 0 0,1 0-1 0 0,-1 0 0 0 0,0 1 1 0 0,0 0-1 0 0,0 0 0 0 0,-1 0 0 0 0,1 0 1 0 0,-1 1-1 0 0,0 0 0 0 0,0 0 0 0 0,0 0 1 0 0,0 1-1 0 0,-1-1 0 0 0,1 1 0 0 0,-1 0 1 0 0,1 1-1 0 0,-1-1 0 0 0,0 1 1 0 0,1 0-1 0 0,-1 1 0 0 0,0 0 0 0 0,0-1 1 0 0,-1 2-136 0 0,-6 3 195 0 0,0 1 0 0 0,0 1 1 0 0,0 0-1 0 0,1 1 0 0 0,0 0 1 0 0,0 1-1 0 0,1 0 0 0 0,0 1 0 0 0,1 0 1 0 0,-1 1-1 0 0,2 0 0 0 0,-1 0 1 0 0,-5 10-196 0 0,-18 15 301 0 0,-105 136 49 0 0,76-52-3955 0 0,60-106 2285 0 0</inkml:trace>
  <inkml:trace contextRef="#ctx0" brushRef="#br0" timeOffset="1038.438">36153 8097 9346 0 0,'-4'-69'5745'0'0,"-6"1"-3614"0"0,5 43-2262 0 0,2 1 1 0 0,0-1-1 0 0,2 0 1 0 0,0-1 0 0 0,2 1-1 0 0,1 0 1 0 0,3-15 130 0 0,3 9-66 0 0,1 0 0 0 0,2 0 0 0 0,1 1-1 0 0,1 1 1 0 0,2 0 0 0 0,1 1 0 0 0,1 0 0 0 0,1 2 0 0 0,9-10 66 0 0,24-14 80 0 0,-45 56-31 0 0,21 131-33 0 0,-18 3-285 0 0,5 0 0 0 0,27 109 269 0 0,15-141-4716 0 0,-43-93 3521 0 0</inkml:trace>
  <inkml:trace contextRef="#ctx1" brushRef="#br0">36187 8322 4913,'-99'18'4594,"99"-18"-4623,22-3-19,310-18 2449,-207 7-2137,-64 9-364,-60 5 5,-1 0-46,0 0-64,0 0-51,0 0-46,0 0-81,0 0-219,0 0-210,0 0-255,0 0-102,0 0 447,0 0-333,0 0-266</inkml:trace>
  <inkml:trace contextRef="#ctx1" brushRef="#br0" timeOffset="26339.832">36477 7722 880,'-41'-315'3796,"42"271"-1768,-33 282 894,-35 323-2311,52-427-560,20-121-3005,-5-13 2029</inkml:trace>
  <inkml:trace contextRef="#ctx1" brushRef="#br0" timeOffset="27752.603">36225 7913 6177,'-21'-13'3276,"9"-44"-4207,12 56 1126,22-78-689,120-374 739,-97 285 596,-46 117 983,1 51-1827,0 0-5,0 0-1,0 3-6,43 188 15,-38-101 17,-4 0 0,-4 0 0,-5 11-17,-10 226 484,17-304-484,15 72-520,-14-94 215,0-1-67,0 0-79,0 0-53,0 0-19,0 0-4,0 0 56,0 0 42,0 0 9,0-8-2794,0 6 2382</inkml:trace>
  <inkml:trace contextRef="#ctx1" brushRef="#br0" timeOffset="27970.191">36123 8265 7674,'-20'25'4239,"20"-25"-4207,0 0-50,0 0-30,0 0-31,17 7-149,135 21-510,28-19-2796,-150-6 2475</inkml:trace>
  <inkml:trace contextRef="#ctx0" brushRef="#br1" timeOffset="92830.385">25746 3613 4377 0 0,'161'44'1410'0'0,"1"-7"-1"0"0,13-6-1409 0 0,316 38 1643 0 0,-351-58-1775 0 0,0-5-1 0 0,-1-7 1 0 0,1-6-1 0 0,-1-6 1 0 0,0-6-1 0 0,85-25 133 0 0,56-2-1628 0 0,-43 21 1654 0 0,1 11-1 0 0,122 12-25 0 0,154-7 655 0 0,618-21-581 0 0,-1060 22-557 0 0,0-2 1 0 0,-1-4-1 0 0,57-19 483 0 0,-64 15-635 0 0</inkml:trace>
  <inkml:trace contextRef="#ctx0" brushRef="#br1" timeOffset="31354.308">2026 1641 6913 0 0,'-31'20'3209'0'0,"26"-13"-3204"0"0,0 1 0 0 0,1 0 1 0 0,0 0-1 0 0,1 1 0 0 0,0-1 0 0 0,0 1 0 0 0,1 0 0 0 0,0 0 0 0 0,0 0 0 0 0,1 0 1 0 0,1 0-1 0 0,-1 0 0 0 0,1 0 0 0 0,1 0 0 0 0,0 6-5 0 0,0-5 1 0 0,9 149-23 0 0,7-1 1 0 0,24 96 21 0 0,-9-66-17 0 0,275 2148-398 0 0,-215-1015-119 0 0,-86-1263-16 0 0,3-1-1 0 0,3 1 1 0 0,1-2-1 0 0,5 4 551 0 0,3-8-804 0 0</inkml:trace>
  <inkml:trace contextRef="#ctx0" brushRef="#br1" timeOffset="31884.395">308 6087 8258 0 0,'-27'7'3359'0'0,"-14"-13"-3347"0"0,49 2-179 0 0,457 7-133 0 0,2199-5 222 0 0,259-149 840 0 0,-2114 90-392 0 0,2393-202 73 0 0,-1385 160-354 0 0,1712 182-2238 0 0,-3053-57 640 0 0,294 6-570 0 0,-396-16 357 0 0</inkml:trace>
  <inkml:trace contextRef="#ctx0" brushRef="#br1" timeOffset="35164.287">16366 2842 944 0 0,'4'-4'1834'0'0,"0"14"1605"0"0,-3-5-3322 0 0,9 48 195 0 0,3-1 0 0 0,2 0 0 0 0,2-1 0 0 0,2-1 0 0 0,3-1 0 0 0,20 35-312 0 0,-32-71-96 0 0,-1 0 0 0 0,2-1-1 0 0,0 0 1 0 0,0-1 0 0 0,1 0 0 0 0,0-1 0 0 0,1 0 0 0 0,0-1 0 0 0,1 0 0 0 0,0-1-1 0 0,0-1 1 0 0,1 0 0 0 0,2 0 96 0 0,93-4-2132 0 0,-86-11 1429 0 0</inkml:trace>
  <inkml:trace contextRef="#ctx0" brushRef="#br1" timeOffset="37863.376">416 3175 9466 0 0,'-9'-6'3971'0'0,"3"-1"-3661"0"0,209 68-478 0 0,-184-57 150 0 0,0-1 0 0 0,0-1 0 0 0,1 0 0 0 0,-1-2 0 0 0,1 0 0 0 0,-1-2 0 0 0,0 0 0 0 0,1-1 0 0 0,-1 0 0 0 0,0-2 0 0 0,-1 0 0 0 0,13-6 18 0 0,-26 8 3 0 0,-1 1 1 0 0,1 0 0 0 0,0 0-1 0 0,0 1 1 0 0,-1-1-1 0 0,1 1 1 0 0,0 0 0 0 0,0 0-1 0 0,0 1 1 0 0,0 0-1 0 0,0 0 1 0 0,0 0 0 0 0,0 0-1 0 0,0 1 1 0 0,0 0-1 0 0,0 0 1 0 0,0 0 0 0 0,0 0-1 0 0,0 1 1 0 0,0 0-1 0 0,-1 0 1 0 0,1 0 0 0 0,-1 1-1 0 0,0 0 1 0 0,1-1-1 0 0,-1 1 1 0 0,0 1 0 0 0,-1-1-1 0 0,1 1 1 0 0,3 3-4 0 0,20 29 78 0 0,-1 2 0 0 0,-1 1 0 0 0,-3 0 0 0 0,-1 2 0 0 0,-1 0 0 0 0,-3 2 0 0 0,3 14-78 0 0,14 28-14 0 0,-7 33-259 0 0,-30-115 234 0 0,0 1 0 0 0,1-1 1 0 0,-1 0-1 0 0,-1 0 1 0 0,1-1-1 0 0,0 1 1 0 0,-1-1-1 0 0,1 0 0 0 0,-1 1 1 0 0,0-2-1 0 0,0 1 1 0 0,0 0-1 0 0,0-1 0 0 0,0 0 1 0 0,0 0-1 0 0,0 0 1 0 0,0 0-1 0 0,0 0 0 0 0,0-1 1 0 0,-1 0-1 0 0,1 0 1 0 0,0 0-1 0 0,0-1 1 0 0,-1 1-1 0 0,1-1 0 0 0,0 0 1 0 0,0 0-1 0 0,0 0 1 0 0,0-1-1 0 0,0 0 39 0 0,-16-2-157 0 0,4 1 20 0 0,0 0 1 0 0,1-1-1 0 0,-1-1 0 0 0,1 0 0 0 0,0-1 0 0 0,0-1 0 0 0,1 0 1 0 0,0-1-1 0 0,-2-3 137 0 0,20-7-3545 0 0,71-6 1859 0 0,-45 16 398 0 0</inkml:trace>
  <inkml:trace contextRef="#ctx0" brushRef="#br1" timeOffset="38079.508">2254 3496 9802 0 0,'-3'5'3369'0'0,"1"-4"-2689"0"0,2-1-600 0 0,0 0-88 0 0,0 0-40 0 0,40 29-160 0 0,-21-22-112 0 0,13 3-128 0 0,6-7-176 0 0,9-1-761 0 0,0-2 1025 0 0,8-7-696 0 0,9-10-352 0 0</inkml:trace>
  <inkml:trace contextRef="#ctx0" brushRef="#br1" timeOffset="38250.389">3943 3420 7498 0 0,'169'3'5208'0'0,"215"-10"-7018"0"0,-49-50-3367 0 0,-272 49 4147 0 0</inkml:trace>
  <inkml:trace contextRef="#ctx0" brushRef="#br1" timeOffset="38403.318">5746 3373 3201 0 0,'60'-8'1664'0'0,"1"3"-912"0"0,-4-2-528 0 0,-3-1 168 0 0,-1-1-144 0 0,3-1-112 0 0,4 4-272 0 0,0-1-264 0 0,2-3-280 0 0,0 1 520 0 0,4 1-456 0 0,4 0-280 0 0</inkml:trace>
  <inkml:trace contextRef="#ctx0" brushRef="#br1" timeOffset="38652.736">8213 3098 5385 0 0,'66'4'1961'0'0,"-6"-4"-1529"0"0,2 0-432 0 0,0 0-88 0 0,0-2-192 0 0,0 0-385 0 0,2-3-159 0 0,-2-3-144 0 0,5-4 592 0 0,-5-1-680 0 0,-3-2-217 0 0</inkml:trace>
  <inkml:trace contextRef="#ctx0" brushRef="#br1" timeOffset="38822.494">10865 2823 4801 0 0,'59'-3'1736'0'0,"0"3"-1328"0"0,-6-2-384 0 0,-1 0-48 0 0,2-3-80 0 0,0-1-56 0 0,1 1-112 0 0,2-2-64 0 0,2-3-64 0 0,3 0-80 0 0,0 3-184 0 0,1-1-80 0 0,3-2 440 0 0,1 5-304 0 0,-5-2-113 0 0</inkml:trace>
  <inkml:trace contextRef="#ctx0" brushRef="#br1" timeOffset="39086.486">12844 2739 1368 0 0,'65'0'1035'0'0,"51"2"850"0"0,0-5-1 0 0,0-5 0 0 0,112-23-1884 0 0,-101 12-434 0 0,2 5-1 0 0,-1 6 1 0 0,1 6-1 0 0,101 12 435 0 0,4-3-948 0 0,-83-1 719 0 0,-80-2-163 0 0,0-2 0 0 0,0-3 0 0 0,0-3 0 0 0,4-5 392 0 0,-19-1-499 0 0,1 3-214 0 0</inkml:trace>
  <inkml:trace contextRef="#ctx0" brushRef="#br1" timeOffset="53835.532">226 4658 5465 0 0,'-218'44'4166'0'0,"218"-44"-4181"0"0,0 0 28 0 0,0-1 1 0 0,0 1 0 0 0,0 0-1 0 0,0-1 1 0 0,0 1-1 0 0,0 0 1 0 0,0-1 0 0 0,-1 1-1 0 0,1 0 1 0 0,0 0 0 0 0,0-1-1 0 0,0 1 1 0 0,0 0-1 0 0,-1-1 1 0 0,1 1 0 0 0,0 0-1 0 0,0 0 1 0 0,0-1 0 0 0,-1 1-1 0 0,1 0 1 0 0,0 0-1 0 0,0 0 1 0 0,-1-1 0 0 0,1 1-1 0 0,0 0 1 0 0,-1 0 0 0 0,1 0-1 0 0,0 0 1 0 0,0 0-1 0 0,-1 0 1 0 0,1-1 0 0 0,0 1-1 0 0,-1 0 1 0 0,1 0 0 0 0,0 0-1 0 0,-1 0-13 0 0,195-106 17 0 0,-180 95-15 0 0,85-42 3 0 0,-95 55 15 0 0,0-1-1 0 0,-1 1 1 0 0,1 0-1 0 0,0 0 1 0 0,-1 0-1 0 0,0 1 1 0 0,1-1 0 0 0,-1 1-1 0 0,0-1 1 0 0,0 1-1 0 0,-1 0 1 0 0,1 1-1 0 0,-1-1 1 0 0,1 0-1 0 0,-1 1 1 0 0,0-1-1 0 0,0 1 1 0 0,0 0-1 0 0,-1-1 1 0 0,1 3-20 0 0,1 0 28 0 0,39 73 98 0 0,-4 1 0 0 0,-3 2 0 0 0,-4 1 1 0 0,-4 2-1 0 0,-2 7-126 0 0,-21-75 23 0 0,-1 0 0 0 0,0 0 1 0 0,-2 1-1 0 0,0-1 0 0 0,-1 1 1 0 0,0-1-1 0 0,-2 0 0 0 0,0 1 1 0 0,-1-1-1 0 0,-2 6-23 0 0,1-16 36 0 0,0 0 0 0 0,0 0 0 0 0,-1 0 0 0 0,0 0-1 0 0,-1-1 1 0 0,1 0 0 0 0,-1 0 0 0 0,-1-1 0 0 0,1 1 0 0 0,-1-1 0 0 0,0-1-1 0 0,0 1 1 0 0,0-1 0 0 0,0-1 0 0 0,-1 1 0 0 0,0-1 0 0 0,1 0 0 0 0,-1-1 0 0 0,0 0-1 0 0,-1 0 1 0 0,1-1 0 0 0,0 0 0 0 0,0 0 0 0 0,-1-1 0 0 0,1 0 0 0 0,0 0-1 0 0,-1-1 1 0 0,-3-1-36 0 0,-220-63 255 0 0,235 56-4729 0 0,61-6 2716 0 0,-43 9 487 0 0</inkml:trace>
  <inkml:trace contextRef="#ctx0" brushRef="#br1" timeOffset="54115.254">664 5052 6721 0 0,'-18'6'3823'0'0,"-5"9"-1878"0"0,108-5-1926 0 0,77-52-350 0 0,-48 6-6958 0 0,-102 33 6010 0 0</inkml:trace>
  <inkml:trace contextRef="#ctx0" brushRef="#br1" timeOffset="54583.253">1283 4626 1728 0 0,'15'-88'10495'0'0,"-15"87"-10214"0"0,0 1-69 0 0,0 0-39 0 0,4 8-23 0 0,153 384 296 0 0,-128-309-427 0 0,22 122 24 0 0,-119-188-84 0 0,42-13-1 0 0,35-7 113 0 0,100-37-296 0 0,-54-12-5146 0 0,-50 42 4449 0 0</inkml:trace>
  <inkml:trace contextRef="#ctx0" brushRef="#br1" timeOffset="54769.253">1405 4812 5929 0 0,'-51'-4'3787'0'0,"-66"-2"-1726"0"0,117 6-2058 0 0,-1 0 0 0 0,1 0-1 0 0,-1 0 1 0 0,1 0 0 0 0,-1 0-1 0 0,1 0 1 0 0,-1 0 0 0 0,1 0 0 0 0,-1 0-1 0 0,1 0 1 0 0,-1 0 0 0 0,1-1-1 0 0,-1 1 1 0 0,1 0 0 0 0,-1 0-1 0 0,1-1 1 0 0,-1 1 0 0 0,1 0 0 0 0,0-1-1 0 0,-1 1 1 0 0,1 0 0 0 0,0-1-1 0 0,-1 1 1 0 0,1 0 0 0 0,0-1 0 0 0,-1 1-1 0 0,1-1 1 0 0,0 1 0 0 0,0-1-1 0 0,-1 1 1 0 0,1-1 0 0 0,0 1 0 0 0,0-1-1 0 0,0 1 1 0 0,0-1 0 0 0,0 1-1 0 0,0-1 1 0 0,0 1 0 0 0,0-1-1 0 0,0 1 1 0 0,0-1 0 0 0,0 1 0 0 0,0-1-1 0 0,0 1 1 0 0,0-1 0 0 0,0 1-1 0 0,0-1 1 0 0,1 1 0 0 0,-1-1 0 0 0,0 1-1 0 0,0 0 1 0 0,1-1 0 0 0,-1 1-1 0 0,0-1 1 0 0,1 1 0 0 0,-1 0-1 0 0,0-1 1 0 0,1 1 0 0 0,-1 0 0 0 0,0-1-1 0 0,1 1 1 0 0,-1 0 0 0 0,1-1-1 0 0,-1 1 1 0 0,1 0 0 0 0,-1 0 0 0 0,1 0-1 0 0,-1-1-2 0 0,65-80-555 0 0,49-17-3171 0 0,-86 76 2455 0 0</inkml:trace>
  <inkml:trace contextRef="#ctx0" brushRef="#br1" timeOffset="56569.626">9356 3076 1752 0 0,'54'91'3414'0'0,"54"-39"-5145"0"0,-99-49 1177 0 0</inkml:trace>
  <inkml:trace contextRef="#ctx0" brushRef="#br1" timeOffset="86708.311">2363 4700 4305 0 0,'-40'-28'2454'0'0,"40"27"-2469"0"0,0 1-5 0 0,0 0 9 0 0,14 7-7 0 0,-7-3 10 0 0,-3-1 9 0 0,1 1-1 0 0,-1-1 1 0 0,1 0 0 0 0,0-1 0 0 0,0 1 0 0 0,0-1-1 0 0,0 0 1 0 0,1-1 0 0 0,-1 1 0 0 0,1-1-1 0 0,-1 0 1 0 0,1 0 0 0 0,-1-1 0 0 0,1 1-1 0 0,-1-1 1 0 0,1-1 0 0 0,-1 1 0 0 0,1-1-1 0 0,-1 0 1 0 0,1 0 0 0 0,-1 0 0 0 0,1-1-1 0 0,-1 0 1 0 0,0 0 0 0 0,0 0 0 0 0,2-2-1 0 0,77-71 5 0 0,-8 15 43 0 0,17 69 123 0 0,174 87-70 0 0,-251-89-101 0 0,0 1 0 0 0,0 1 0 0 0,-1 0 1 0 0,0 1-1 0 0,-1 1 0 0 0,0 1 0 0 0,-1-1 0 0 0,1 3 0 0 0,56 44 7 0 0,-57-51-3 0 0,0-1 1 0 0,1-1-1 0 0,-1 0 0 0 0,1-1 0 0 0,0-1 0 0 0,0 0 1 0 0,1-1-1 0 0,-1 0 0 0 0,0-1 0 0 0,1-1 0 0 0,-1 0 0 0 0,1-1 1 0 0,-1-1-1 0 0,0 0 0 0 0,0-1 0 0 0,4-1-4 0 0,7 1-7 0 0,15-4 3 0 0,-1-2 0 0 0,0-1 0 0 0,0-2 0 0 0,-1-2 0 0 0,21-11 4 0 0,3-7 0 0 0,-51 24-1 0 0,1 1 0 0 0,0-1 0 0 0,0 2 1 0 0,0 0-1 0 0,1 0 0 0 0,0 1 0 0 0,0 1 1 0 0,1 0-1 0 0,-1 1 0 0 0,1 0 0 0 0,0 1 1 0 0,-1 1-1 0 0,1 0 0 0 0,0 1 0 0 0,0 0 1 0 0,0 1-1 0 0,0 1 0 0 0,-1 0 1 0 0,11 3 0 0 0,141 90 20 0 0,-139-77-16 0 0,0-1 1 0 0,1-1-1 0 0,0-2 1 0 0,1 0-1 0 0,1-2 1 0 0,0-1-1 0 0,1-1 1 0 0,1-2-5 0 0,-11-6-3 0 0,0-2 1 0 0,-1-1 0 0 0,1 0-1 0 0,0-1 1 0 0,0-1 0 0 0,-1-1-1 0 0,0-1 1 0 0,0-1 0 0 0,0 0-1 0 0,0-1 1 0 0,-1-1 0 0 0,-1-1-1 0 0,1-1 1 0 0,-1 0 0 0 0,3-4 2 0 0,57-27-4 0 0,79-25 4 0 0,-136 59-1 0 0,0 1-1 0 0,0 1 1 0 0,1 1 0 0 0,0 0-1 0 0,0 2 1 0 0,0 0 0 0 0,0 2-1 0 0,0 0 1 0 0,0 1 0 0 0,0 2-1 0 0,0 0 1 0 0,1 1 1 0 0,16 6 4 0 0,1-1 1 0 0,1-2-1 0 0,-1-1 1 0 0,1-3 0 0 0,0-1-1 0 0,0-1 1 0 0,0-3-1 0 0,0-1 1 0 0,0-2-1 0 0,14-5-4 0 0,-29 1 8 0 0,0-1-1 0 0,0-1 1 0 0,-1-1-1 0 0,-1-1 1 0 0,0-1-1 0 0,-1-1 0 0 0,0-1 1 0 0,-2-1-1 0 0,1-1 1 0 0,11-15-8 0 0,179-209 1 0 0,-3 21-43 0 0,-11-2 30 0 0,-1 0 0 0 0,-159 196 12 0 0,0 1 0 0 0,1 3 0 0 0,2 1-1 0 0,37-15 1 0 0,41-23 1 0 0,-67 32-1 0 0,-13 8 2 0 0,-1-2 0 0 0,0-1 0 0 0,-2-2 0 0 0,29-27-2 0 0,-45 37-5 0 0,1 1 1 0 0,1 1 0 0 0,0 0 0 0 0,0 2-1 0 0,1 0 1 0 0,1 1 0 0 0,7-1 4 0 0,-12 4-4 0 0,90-17-189 0 0,55-21-1145 0 0,-98 31 977 0 0,-59-2 446 0 0,45-13-116 0 0,-12 19 38 0 0,-17 3 72 0 0,-10 7-279 0 0,-10 0 236 0 0,-1-1-1 0 0,1 1 0 0 0,-1 0 1 0 0,1 0-1 0 0,0 0 0 0 0,-1 0 1 0 0,1 0-1 0 0,0 0 0 0 0,-1 0 1 0 0,1 0-1 0 0,-1 1 0 0 0,1-1 1 0 0,0 1-1 0 0,-1-1 0 0 0,1 1 0 0 0,-1-1 1 0 0,1 1-1 0 0,-1 0 0 0 0,0 0 1 0 0,1 0-1 0 0,-1 0 0 0 0,0 0 1 0 0,0 0-1 0 0,1 0 0 0 0,-1 0 1 0 0,0 0-1 0 0,0 1 0 0 0,0-1 1 0 0,0 0-1 0 0,-1 1 0 0 0,1-1 1 0 0,0 2-36 0 0,4 1 8 0 0,-1-1 0 0 0,1 0 0 0 0,-1 0 1 0 0,1 0-1 0 0,0-1 0 0 0,0 1 0 0 0,0-1 0 0 0,0 0 1 0 0,0-1-1 0 0,1 1 0 0 0,-1-1 0 0 0,0 0 1 0 0,1-1-1 0 0,-1 1 0 0 0,1-1 0 0 0,-1 0 0 0 0,1 0 1 0 0,-1-1-9 0 0,61-32 169 0 0,68 24-142 0 0,23 29 2 0 0,21 19-26 0 0,-27 32 74 0 0,-120-59-77 0 0,42 4 137 0 0,77-119-146 0 0,-45 17 29 0 0,-15-10-16 0 0,-71 80-8 0 0,-14 13 6 0 0,-1 0 1 0 0,1 0-1 0 0,-1-1 0 0 0,0 1 0 0 0,0-1 1 0 0,0 0-1 0 0,-1 0 0 0 0,1-1 0 0 0,-1 1 1 0 0,0-1-1 0 0,0 0 0 0 0,-1 0 0 0 0,1 0 1 0 0,-1 0-1 0 0,0 0 0 0 0,0-4-2 0 0,60-134-31 0 0,-23 72 23 0 0,-26 48-14 0 0,114-32 52 0 0,32-20-52 0 0,13 5 48 0 0,-61 32-39 0 0,-87 30 13 0 0,0 2-1 0 0,1 0 1 0 0,0 1 0 0 0,0 2-1 0 0,0 0 1 0 0,0 2-1 0 0,14 1 1 0 0,24-3-12 0 0,-59 2 18 0 0,1 1 0 0 0,0 0 0 0 0,0 0 0 0 0,0 0 0 0 0,0 0 0 0 0,0 1 0 0 0,-1 0-1 0 0,1 0 1 0 0,0 0 0 0 0,0 0 0 0 0,-1 1 0 0 0,1 0 0 0 0,-1 0 0 0 0,1 0-1 0 0,-1 0 1 0 0,0 1 0 0 0,0 0 0 0 0,0-1 0 0 0,0 2 0 0 0,-1-1 0 0 0,1 0 0 0 0,-1 1-1 0 0,0-1 1 0 0,0 1 0 0 0,0 0 0 0 0,0 0 0 0 0,-1 1 0 0 0,1-1 0 0 0,-1 0 0 0 0,1 4-6 0 0,30 65 173 0 0,-15-29-133 0 0,2-2-1 0 0,2-1 1 0 0,1 0-1 0 0,2-2 1 0 0,2 0-1 0 0,11 10-39 0 0,127 155 39 0 0,-66-72 137 0 0,49 52 391 0 0,3 35-495 0 0,-131-201-40 0 0,0-2 0 0 0,1 0 1 0 0,0-1-1 0 0,1-1 0 0 0,1-2 1 0 0,0 0-1 0 0,1-1 0 0 0,0-1 1 0 0,1-2-1 0 0,0 0 0 0 0,0-2 0 0 0,10 2-32 0 0,-3 1 205 0 0,125 11-76 0 0,-155-20-115 0 0,-2 0 32 0 0,0 0 33 0 0,0 0 25 0 0,0 0 24 0 0,0 0 23 0 0,35 68 766 0 0,-31-61-909 0 0,0-1-1 0 0,1 1 1 0 0,0-1-1 0 0,0 0 1 0 0,0-1 0 0 0,1 1-1 0 0,-1-1 1 0 0,1 0-1 0 0,1-1 1 0 0,-1 1-1 0 0,1-1 1 0 0,-1-1-1 0 0,1 1 1 0 0,0-1 0 0 0,2 1-8 0 0,107 85 51 0 0,-108-81-48 0 0,50 54-79 0 0,-48-49-112 0 0,1 0 0 0 0,0 0 0 0 0,1-1 0 0 0,0-1 0 0 0,1 0-1 0 0,0-1 1 0 0,1 0 0 0 0,0-1 0 0 0,0-1 0 0 0,1 0 0 0 0,0-1-1 0 0,1 0 189 0 0,3 3-1567 0 0,-16-6 107 0 0</inkml:trace>
  <inkml:trace contextRef="#ctx0" brushRef="#br1" timeOffset="87547.295">12116 4096 3193 0 0,'27'96'2402'0'0,"-25"-92"-2361"0"0,1 1 0 0 0,-1-1 0 0 0,1 1 0 0 0,0-1 1 0 0,0 0-1 0 0,0 0 0 0 0,0-1 0 0 0,1 1 1 0 0,-1-1-1 0 0,1 1 0 0 0,0-1 0 0 0,0 0 1 0 0,1 0-1 0 0,-1-1 0 0 0,0 1 0 0 0,1-1 0 0 0,0 0 1 0 0,-1-1-1 0 0,1 1 0 0 0,0-1 0 0 0,0 1 1 0 0,0-2-1 0 0,0 1 0 0 0,0 0-41 0 0,14 1 61 0 0,-17-1-172 0 0,1 1 0 0 0,1-1 0 0 0,-1 0 0 0 0,0-1 0 0 0,0 1 0 0 0,0 0 0 0 0,0-1 0 0 0,1 0 0 0 0,-1 0 0 0 0,0 0 0 0 0,0 0 0 0 0,0 0 0 0 0,1-1 0 0 0,-1 1 0 0 0,0-1 0 0 0,0 0 0 0 0,0 0 0 0 0,0 0 0 0 0,0 0 0 0 0,0-1 0 0 0,0 1-1 0 0,0-1 1 0 0,-1 0 0 0 0,1 1 0 0 0,0-1 0 0 0,-1-1 0 0 0,0 1 0 0 0,1 0 0 0 0,-1 0 0 0 0,0-1 0 0 0,0 0 0 0 0,0 1 0 0 0,-1-1 0 0 0,2-2 111 0 0,0-5-926 0 0</inkml:trace>
  <inkml:trace contextRef="#ctx0" brushRef="#br1" timeOffset="87796.366">12361 4175 320 0 0,'-132'12'5066'0'0,"132"-12"-5051"0"0,0 0 0 0 0,0 0-6 0 0,0 0-1 0 0,0 0 0 0 0,33 15 255 0 0,87 41 808 0 0,-76-38-5129 0 0,-38-18 3269 0 0</inkml:trace>
  <inkml:trace contextRef="#ctx0" brushRef="#br1" timeOffset="88227.781">12474 4173 4857 0 0,'-7'10'1718'0'0,"-18"47"-529"0"0,22-12-1153 0 0,44 14-44 0 0,-2 17 47 0 0,-59-73-3756 0 0,18-3 2916 0 0</inkml:trace>
  <inkml:trace contextRef="#ctx0" brushRef="#br1" timeOffset="89873.227">12200 4089 2040 0 0,'0'1'55'0'0,"-2"-1"7"0"0,1 1 0 0 0,-1-1 0 0 0,1 1 0 0 0,-1 0 0 0 0,1-1 0 0 0,0 1 0 0 0,-1 0 0 0 0,1 0 0 0 0,0 0 0 0 0,0 0 0 0 0,0 0 0 0 0,0 0 0 0 0,0 0 0 0 0,0 0 0 0 0,0 1 0 0 0,0-1 0 0 0,0 0 0 0 0,0 0-1 0 0,1 1 1 0 0,-1-1 0 0 0,1 1 0 0 0,-1-1 0 0 0,1 1 0 0 0,-1-1 0 0 0,1 1 0 0 0,0-1 0 0 0,0 1 0 0 0,-1-1 0 0 0,1 1 0 0 0,0-1 0 0 0,1 1 0 0 0,-1-1 0 0 0,0 1 0 0 0,0-1 0 0 0,1 1 0 0 0,-1-1 0 0 0,1 1-1 0 0,-1-1 1 0 0,1 0 0 0 0,-1 1 0 0 0,1-1 0 0 0,0 0 0 0 0,0 1 0 0 0,0-1 0 0 0,0 0 0 0 0,0 0-62 0 0,4 10 72 0 0,1 0-1 0 0,0 0 1 0 0,1-1-1 0 0,0 0 0 0 0,1-1 1 0 0,0 0-1 0 0,0 0 1 0 0,1 0-1 0 0,0-1 1 0 0,1 0-72 0 0,220 156 221 0 0,-21 73 75 0 0,-33-112 635 0 0,-159-110-818 0 0,-1 0 0 0 0,0 2 0 0 0,-2 0 0 0 0,0 0 1 0 0,0 2-1 0 0,-2-1 0 0 0,0 2 0 0 0,-2-1 0 0 0,7 18-113 0 0,6 5 121 0 0,32 89 156 0 0,-49-109-215 0 0,1-1-1 0 0,1 0 1 0 0,2 0 0 0 0,0-1-1 0 0,0 0 1 0 0,2-1 0 0 0,1 0-1 0 0,0-1 1 0 0,1 0 0 0 0,8 7-62 0 0,-11-16 78 0 0,0-1-1 0 0,0 0 1 0 0,1-1 0 0 0,0 0 0 0 0,0-1 0 0 0,0 0 0 0 0,1-1 0 0 0,0-1 0 0 0,0 0-1 0 0,7 1-77 0 0,-7-1 24 0 0,4 2-16 0 0,-1-1 0 0 0,1-1-1 0 0,0-1 1 0 0,0 0-1 0 0,1-1 1 0 0,-1-1 0 0 0,1 0-1 0 0,-1-2 1 0 0,0 0-1 0 0,15-3-7 0 0,66-22-1 0 0,59-23 9 0 0,-103 34 8 0 0,125-58-29 0 0,28-80-71 0 0,75 9 84 0 0,97-175-190 0 0,-136 142-299 0 0,-176 121 388 0 0,-2-2-1 0 0,-2-4 1 0 0,27-37 101 0 0,148-144-88 0 0,-190 190 108 0 0,3 3 0 0 0,2 1 0 0 0,2 3 0 0 0,15-8-20 0 0,203-134 137 0 0,46 9-91 0 0,-102 53-78 0 0,217-220 22 0 0,-358 285 13 0 0,-3-2 0 0 0,-2-4-1 0 0,-4-3 1 0 0,58-77-3 0 0,-85 97-9 0 0,52-66 41 0 0,6 3 0 0 0,41-32-32 0 0,-109 117-1 0 0,11-14 0 0 0,1 3 0 0 0,3 1 0 0 0,1 2 1 0 0,1 2-1 0 0,2 3 0 0 0,2 1 0 0 0,2 2 1 0 0,179-53-21 0 0,-28 50 18 0 0,298-77 12 0 0,-445 93-9 0 0,-1 3 0 0 0,2 2 0 0 0,0 2 0 0 0,0 3 0 0 0,0 2 0 0 0,0 3-1 0 0,0 3 1 0 0,1 2 0 0 0,-2 3 0 0 0,1 2 0 0 0,18 7 0 0 0,341 153-9 0 0,-336-128 23 0 0,-1 2 0 0 0,-3 4 0 0 0,46 39-14 0 0,3 0 15 0 0,-47-24 6 0 0,-3 2 0 0 0,-2 4-1 0 0,-4 3 1 0 0,-3 3 0 0 0,-4 3 0 0 0,-3 2 0 0 0,22 43-21 0 0,116 144 77 0 0,556 654 140 0 0,-649-772 261 0 0,-7 5 0 0 0,-6 4 0 0 0,23 67-478 0 0,7 8 297 0 0,-93-183-402 0 0,2 0 0 0 0,2-2 0 0 0,2-2 0 0 0,2-1 0 0 0,37 34 105 0 0,339 292-3052 0 0,-182-173-316 0 0,-200-175 2469 0 0</inkml:trace>
  <inkml:trace contextRef="#ctx0" brushRef="#br1" timeOffset="90898.278">2410 4544 6849 0 0,'-26'5'4415'0'0,"-11"-11"-2822"0"0,36 5-1609 0 0,1 1-9 0 0,0 0-11 0 0,74 20-63 0 0,-9-2-920 0 0,0-3 1 0 0,1-2-1 0 0,0-3 0 0 0,1-4 0 0 0,0-2 0 0 0,63-5 1019 0 0,-67-5-1431 0 0</inkml:trace>
  <inkml:trace contextRef="#ctx0" brushRef="#br1" timeOffset="91193.291">4473 4467 6225 0 0,'80'37'4105'0'0,"22"8"-4141"0"0,-72-40-105 0 0,0-1 0 0 0,0-2 0 0 0,1-1 0 0 0,-1-1 0 0 0,1-1 0 0 0,-1-2-1 0 0,0-1 1 0 0,1-2 0 0 0,-2 0 0 0 0,20-8 141 0 0,156-22-1095 0 0,237 47 585 0 0,-217 2 634 0 0,-99-2 89 0 0,0 5 1 0 0,71 20-214 0 0,-67-11-3 0 0,122-5-1176 0 0,-187-24 597 0 0</inkml:trace>
  <inkml:trace contextRef="#ctx0" brushRef="#br1" timeOffset="91392.545">8535 4373 4753 0 0,'188'26'2388'0'0,"91"30"-3804"0"0,-199-40 930 0 0,1-3-1 0 0,1-4 0 0 0,-1-3 1 0 0,2-4-1 0 0,-1-3 1 0 0,-1-4-1 0 0,62-13 487 0 0,-98 13-203 0 0,3 2-105 0 0</inkml:trace>
  <inkml:trace contextRef="#ctx0" brushRef="#br1" timeOffset="91671.241">10852 4566 640 0 0,'55'6'376'0'0,"-6"-2"-176"0"0,-1-4-136 0 0,-1-2 80 0 0,-1-1-80 0 0,2-2-72 0 0,1-4-144 0 0,1-2 128 0 0,2-3-80 0 0,2-1-48 0 0</inkml:trace>
  <inkml:trace contextRef="#ctx0" brushRef="#br1" timeOffset="91839.372">13004 4255 3833 0 0,'40'-7'1089'0'0,"-11"1"-959"0"0,-1 1 0 0 0,1 1 0 0 0,0 2 0 0 0,-1 0 0 0 0,1 2 1 0 0,28 4-131 0 0,-28 1-143 0 0,115 0-644 0 0,72-55-820 0 0,-172 40 1298 0 0</inkml:trace>
  <inkml:trace contextRef="#ctx0" brushRef="#br1" timeOffset="91840.372">14220 4143 728 0 0,'40'0'616'0'0,"2"2"-160"0"0,5-1-192 0 0,1 5 177 0 0,-2-5-17 0 0,1 4-16 0 0,1 0-40 0 0,-1 4-16 0 0,-1-1-96 0 0,-1-1-8 0 0,-2-2-48 0 0,1-2-56 0 0,1 0-320 0 0,1-1-272 0 0,-3-2 368 0 0,4-5-256 0 0,9-2-248 0 0</inkml:trace>
  <inkml:trace contextRef="#ctx0" brushRef="#br1" timeOffset="92104.514">16581 4138 4497 0 0,'57'-7'1648'0'0,"-5"2"-1376"0"0,-1 5-392 0 0,-10 0-208 0 0,0 4-96 0 0,-8 2-24 0 0,4-2-24 0 0,-3-3-32 0 0,-2 4 24 0 0,1-5 72 0 0,2 0 88 0 0,6-6 56 0 0,1-3 24 0 0,3-2-9 0 0,7-6-7 0 0,3 3 168 0 0,4-2-136 0 0,6-4-48 0 0</inkml:trace>
  <inkml:trace contextRef="#ctx0" brushRef="#br1" timeOffset="92353.155">19050 3858 1496 0 0,'387'-1'2560'0'0,"-309"3"-2584"0"0,-1-3 1 0 0,1-4 0 0 0,-1-3-1 0 0,69-17 24 0 0,-17 1-513 0 0,0 5-1 0 0,2 6 1 0 0,44 5 513 0 0,64 7 2818 0 0,117 20-2818 0 0,-144 6 1772 0 0,-134-11-1855 0 0,0-4 0 0 0,1-3 0 0 0,0-4 0 0 0,0-3 1 0 0,-1-3-1 0 0,1-4 0 0 0,-1-4 0 0 0,23-7 83 0 0,48-30-1959 0 0,-98 31 1034 0 0</inkml:trace>
  <inkml:trace contextRef="#ctx0" brushRef="#br1" timeOffset="92536.289">23792 3620 5977 0 0,'50'0'2201'0'0,"-3"2"-1689"0"0,-2-2-496 0 0,1 0-128 0 0,-1-4-160 0 0,-5 6-208 0 0,4-4-505 0 0,-4-5 705 0 0,2 4-528 0 0,-4-4-240 0 0</inkml:trace>
  <inkml:trace contextRef="#ctx0" brushRef="#br1" timeOffset="94293.095">22482 3625 3817 0 0,'3'2'6005'0'0,"-1"3"-4266"0"0,14 28-2443 0 0,13 2 681 0 0,-27-33 13 0 0,0 0 0 0 0,0 0-1 0 0,0-1 1 0 0,0 1-1 0 0,0-1 1 0 0,1 1 0 0 0,-1-1-1 0 0,0 0 1 0 0,1 1-1 0 0,-1-1 1 0 0,1-1-1 0 0,-1 1 1 0 0,1 0 0 0 0,-1-1-1 0 0,1 1 1 0 0,0-1-1 0 0,-1 0 1 0 0,1 1 0 0 0,0-1-1 0 0,-1-1 1 0 0,1 1-1 0 0,0 0 1 0 0,-1-1 0 0 0,1 1-1 0 0,-1-1 1 0 0,1 0-1 0 0,-1 0 1 0 0,1 0 0 0 0,-1 0-1 0 0,1 0 1 0 0,-1-1-1 0 0,0 1 1 0 0,0-1 0 0 0,0 1-1 0 0,1-1 1 0 0,-2 0-1 0 0,1 0 1 0 0,0 0 0 0 0,0 0-1 0 0,-1 0 1 0 0,1 0-1 0 0,-1 0 1 0 0,1-1 0 0 0,-1 1-1 0 0,0 0 1 0 0,0-1-1 0 0,0 1 1 0 0,0-1 0 0 0,-1 1-1 0 0,1-2 11 0 0,1-1 36 0 0,0 1-1 0 0,-1-1 0 0 0,1 0 1 0 0,-1 0-1 0 0,0 0 0 0 0,-1 0 1 0 0,1 0-1 0 0,-1-1 0 0 0,0 1 1 0 0,0 0-1 0 0,0 0 0 0 0,-1 0 1 0 0,0 0-1 0 0,0 0 0 0 0,0 0 1 0 0,-1 0-1 0 0,0 0 0 0 0,1 0 1 0 0,-2 1-1 0 0,1-1 0 0 0,0 1 1 0 0,-1-1-1 0 0,0 1 0 0 0,0 0 1 0 0,-1 0-1 0 0,1 0 0 0 0,-1 1 1 0 0,1-1-1 0 0,-1 1 0 0 0,0 0 1 0 0,0 0-1 0 0,-1 0 0 0 0,1 0 1 0 0,-1 1-1 0 0,1 0 0 0 0,-1 0 1 0 0,0 0-1 0 0,0 1 0 0 0,0-1 1 0 0,0 1-1 0 0,0 0 1 0 0,0 0-1 0 0,0 1 0 0 0,-1 0-35 0 0,-3 1 59 0 0,1 1-1 0 0,-1 1 1 0 0,1-1-1 0 0,-1 1 1 0 0,1 1-1 0 0,0 0 1 0 0,0 0-1 0 0,0 0 1 0 0,1 1-1 0 0,0 1 1 0 0,-1-1-1 0 0,2 1 1 0 0,-1 0-1 0 0,1 0 1 0 0,0 1-1 0 0,0 0 1 0 0,1 0-1 0 0,0 0 1 0 0,0 1-1 0 0,1 0 1 0 0,-1-1-1 0 0,2 2 1 0 0,-1-1-1 0 0,1 0 1 0 0,1 1-1 0 0,-1-1 1 0 0,2 1-1 0 0,-1 0 1 0 0,1 0-1 0 0,0 0 1 0 0,1 8-59 0 0,21 21-16 0 0,-20-37 8 0 0,-1-1-7 0 0,15-16-271 0 0,-11 13 275 0 0,0 0 1 0 0,0 0 0 0 0,0-1 0 0 0,-1 1 0 0 0,1-1 0 0 0,-1 0 0 0 0,0 0 0 0 0,0 0 0 0 0,0 0 0 0 0,0-1 0 0 0,-1 1 0 0 0,0-1 0 0 0,0 1 0 0 0,0-1 0 0 0,0 0 0 0 0,-1 0 0 0 0,0 0 0 0 0,0 0 0 0 0,0-1 10 0 0,-5-46 114 0 0,4 51-97 0 0,0 1 0 0 0,0-1 0 0 0,0 0 0 0 0,0 0 0 0 0,0 0 0 0 0,-1 0 0 0 0,1 0 0 0 0,0 1 0 0 0,0-1 0 0 0,-1 0 0 0 0,1 0 0 0 0,-1 0 0 0 0,1 1 0 0 0,0-1 0 0 0,-1 0 0 0 0,0 1 0 0 0,1-1 0 0 0,-1 0 0 0 0,1 1 0 0 0,-1-1 0 0 0,0 0 0 0 0,1 1 0 0 0,-1-1 0 0 0,0 1 0 0 0,0 0 0 0 0,1-1 0 0 0,-1 1 0 0 0,0 0 0 0 0,0-1 0 0 0,0 1 0 0 0,0 0 0 0 0,1 0 0 0 0,-1-1 0 0 0,0 1 0 0 0,0 0 0 0 0,0 0 0 0 0,0 0 0 0 0,0 0 0 0 0,0 0 0 0 0,1 1 0 0 0,-1-1 0 0 0,0 0 0 0 0,0 0 0 0 0,0 1 0 0 0,0-1 0 0 0,1 0 0 0 0,-1 1 0 0 0,0-1 0 0 0,0 0 0 0 0,1 1 0 0 0,-1-1 0 0 0,0 1 0 0 0,0 0 0 0 0,1-1 0 0 0,-1 1-17 0 0,-8 11 33 0 0,2-1 1 0 0,-1 1-1 0 0,2 1 0 0 0,-1-1 0 0 0,2 1 0 0 0,0 0 0 0 0,0 1 0 0 0,1-1 0 0 0,1 1 0 0 0,0-1 1 0 0,1 1-1 0 0,0 0 0 0 0,1 0 0 0 0,1 0 0 0 0,0 0 0 0 0,1 0 0 0 0,2 11-33 0 0,20 88-71 0 0,-22-112 67 0 0,0 0-1 0 0,0 1 0 0 0,-1-1 0 0 0,1 0 0 0 0,0 0 0 0 0,0 0 0 0 0,0 0 0 0 0,1 0 0 0 0,-1 0 0 0 0,0 0 0 0 0,0 0 0 0 0,0-1 0 0 0,1 1 0 0 0,-1 0 0 0 0,0-1 0 0 0,1 1 0 0 0,-1-1 0 0 0,0 1 0 0 0,1-1 0 0 0,-1 0 1 0 0,1 1-1 0 0,-1-1 0 0 0,1 0 0 0 0,-1 0 0 0 0,1 0 0 0 0,-1 0 0 0 0,1 0 0 0 0,-1-1 0 0 0,0 1 0 0 0,1 0 0 0 0,-1-1 0 0 0,1 1 0 0 0,-1-1 0 0 0,0 1 0 0 0,1-1 0 0 0,-1 1 0 0 0,0-1 0 0 0,1 0 0 0 0,-1 0 0 0 0,0 0 1 0 0,0 0-1 0 0,0 0 0 0 0,0 0 0 0 0,0 0 0 0 0,0 0 5 0 0,42-54-75 0 0,-39 45 165 0 0,0 0-1 0 0,0 0 1 0 0,-1-1-1 0 0,0 1 1 0 0,-1-1-1 0 0,0 0 1 0 0,-1 0-1 0 0,0 0 1 0 0,-1 0-1 0 0,0 0 1 0 0,-1 1-1 0 0,0-1 1 0 0,-1 0 0 0 0,0 0-1 0 0,-2-5-89 0 0,2 23 503 0 0,73 158-4600 0 0,-48-131 2814 0 0,6 2-488 0 0</inkml:trace>
  <inkml:trace contextRef="#ctx0" brushRef="#br1" timeOffset="94636.476">23007 4316 7226 0 0,'1'39'1607'0'0,"6"94"1041"0"0,-3-77-2713 0 0,2 0-1 0 0,3 0 1 0 0,2-1 0 0 0,9 25 65 0 0,-6-32-25 0 0,2 0 1 0 0,2-1 0 0 0,3-1 0 0 0,1-1-1 0 0,2-1 1 0 0,2 0 0 0 0,2-2 0 0 0,2-2-1 0 0,1 0 1 0 0,34 31 24 0 0,-8-18-157 0 0,3-3 1 0 0,2-2-1 0 0,1-4 1 0 0,39 20 156 0 0,-59-41-623 0 0,0-1 0 0 0,2-2-1 0 0,1-2 1 0 0,0-2 0 0 0,2-2 0 0 0,-1-2 0 0 0,36 3 623 0 0,-21-9-988 0 0</inkml:trace>
  <inkml:trace contextRef="#ctx0" brushRef="#br1" timeOffset="95335.851">24882 5689 696 0 0,'61'7'1164'0'0,"-41"-3"-946"0"0,0-1 1 0 0,1 0-1 0 0,-1-2 1 0 0,0 0-1 0 0,1-2 1 0 0,-1 0 0 0 0,0-1-1 0 0,0-1 1 0 0,0-1-1 0 0,0-1 1 0 0,0 0-1 0 0,-1-2 1 0 0,3-2-219 0 0,35-28-146 0 0,-2-3-1 0 0,-2-2 1 0 0,-2-3 0 0 0,-2-2 0 0 0,-2-2-1 0 0,-2-1 1 0 0,26-41 146 0 0,122-127-582 0 0,-85 122 578 0 0,4 4 0 0 0,3 6 0 0 0,5 4 0 0 0,33-12 4 0 0,100-77-260 0 0,-82 40-123 0 0,-7-7 0 0 0,-5-8 0 0 0,-8-6 0 0 0,128-165 383 0 0,275-349 1752 0 0,-277 405-265 0 0,-109 112-784 0 0,1-15-665 0 0,-7-8 0 0 0,34-57-38 0 0,-118 130-8 0 0,-6 4 1314 0 0,5 4-1 0 0,47-43-1305 0 0,-110 126 115 0 0,-1 1 1 0 0,1 0-1 0 0,0 0 0 0 0,1 2 0 0 0,0 0 0 0 0,0 0 0 0 0,0 1 0 0 0,0 1 0 0 0,0 1 1 0 0,1 0-1 0 0,-1 1 0 0 0,1 0 0 0 0,-1 2 0 0 0,1 0 0 0 0,-1 0 0 0 0,1 2 0 0 0,-1 0 0 0 0,0 0 1 0 0,0 1-1 0 0,0 1 0 0 0,0 1 0 0 0,-1 0 0 0 0,0 1 0 0 0,-1 0 0 0 0,5 4-115 0 0,234 176-20 0 0,-33-19 2 0 0,53-12-29 0 0,-244-138 54 0 0,0 1 0 0 0,-2 2 0 0 0,-1 1 0 0 0,0 1 0 0 0,-2 0 1 0 0,-1 2-1 0 0,0 1 0 0 0,-2 1 0 0 0,-2 1 0 0 0,7 12-7 0 0,143 309 98 0 0,-131-262-90 0 0,487 1022 1778 0 0,-506-1069-1819 0 0,1-2-1 0 0,2 0 1 0 0,2-1 0 0 0,1-1-1 0 0,2-2 1 0 0,1 0 0 0 0,2-2-1 0 0,1-1 1 0 0,2-1 0 0 0,0-2-1 0 0,2-1 1 0 0,1-2 0 0 0,2-1-1 0 0,27 13 34 0 0,-34-25-386 0 0,-9-5-362 0 0,0 1 0 0 0,-1 1-1 0 0,0 0 1 0 0,0 2 0 0 0,-1 0 0 0 0,-1 1 0 0 0,0 1 0 0 0,0 1 0 0 0,12 13 748 0 0,-11-7-1061 0 0</inkml:trace>
  <inkml:trace contextRef="#ctx0" brushRef="#br1" timeOffset="96110.574">31676 3635 4865 0 0,'-13'20'4558'0'0,"-10"9"-1805"0"0,26-38-3819 0 0,63-119-1367 0 0,-61 114 2401 0 0,-1 0 0 0 0,-1 0 0 0 0,0-1-1 0 0,-1 1 1 0 0,-1-1 0 0 0,0 0 0 0 0,-1 0 0 0 0,-1 0 0 0 0,0 1 0 0 0,-1-2 32 0 0,1 14 96 0 0,-1 0 0 0 0,0-1 0 0 0,0 1 0 0 0,0 0-1 0 0,0 0 1 0 0,0 0 0 0 0,0 0 0 0 0,-1 0-1 0 0,1 1 1 0 0,0-1 0 0 0,-1 1 0 0 0,0-1-1 0 0,1 1 1 0 0,-1 0 0 0 0,0 0 0 0 0,0 0-1 0 0,1 1 1 0 0,-1-1 0 0 0,0 1 0 0 0,0-1 0 0 0,0 1-1 0 0,0 0 1 0 0,0 0 0 0 0,0 0 0 0 0,0 0-1 0 0,1 1 1 0 0,-1-1 0 0 0,0 1 0 0 0,0 0-1 0 0,0 0 1 0 0,1 0 0 0 0,-1 0 0 0 0,0 0 0 0 0,1 0-1 0 0,-1 1 1 0 0,1 0 0 0 0,-1-1 0 0 0,1 1-1 0 0,0 0 1 0 0,0 0 0 0 0,0 0 0 0 0,-1 1-96 0 0,-15 13 190 0 0,1 0 1 0 0,1 2-1 0 0,0-1 1 0 0,2 2-1 0 0,0 0 0 0 0,1 1 1 0 0,1 0-1 0 0,0 1 1 0 0,2 0-1 0 0,1 1 1 0 0,0 2-191 0 0,3 43-215 0 0,6-66 35 0 0,0-1-72 0 0,0 0-55 0 0,8-7-985 0 0,44-42 374 0 0,-42 19 759 0 0,-1 0-1 0 0,-1-1 0 0 0,-2 0 1 0 0,-1 0-1 0 0,-1 0 0 0 0,-2-1 1 0 0,-1-4 159 0 0,0 34 54 0 0,0 0 0 0 0,0 0 1 0 0,0 0-1 0 0,-1 0 0 0 0,1 1 1 0 0,-1-1-1 0 0,1 0 0 0 0,-1 0 0 0 0,0 0 1 0 0,0 0-1 0 0,1 0 0 0 0,-2 0 1 0 0,1 0-1 0 0,0 0 0 0 0,0 0 0 0 0,-1 0 1 0 0,1 0-1 0 0,-1 0 0 0 0,1 0 1 0 0,-1 0-1 0 0,0 0 0 0 0,0 0 1 0 0,0 0-1 0 0,0 1 0 0 0,0-1 0 0 0,0 0 1 0 0,0 1-1 0 0,0-1 0 0 0,-1 1 1 0 0,1-1-1 0 0,-1 1 0 0 0,1 0 0 0 0,-1 0 1 0 0,0 0-1 0 0,1-1 0 0 0,-1 1 1 0 0,0 1-1 0 0,0-1 0 0 0,0 0 0 0 0,1 0 1 0 0,-1 1-1 0 0,0-1 0 0 0,0 1 1 0 0,0 0-1 0 0,0-1 0 0 0,0 1 0 0 0,0 0 1 0 0,0 0-1 0 0,0 0 0 0 0,0 0 1 0 0,0 1-1 0 0,0-1 0 0 0,0 1 1 0 0,0-1-1 0 0,-1 1-54 0 0,-2 5 57 0 0,0 0 1 0 0,1 1-1 0 0,0-1 1 0 0,0 1 0 0 0,1 0-1 0 0,-1 0 1 0 0,2 1-1 0 0,-1-1 1 0 0,1 0-1 0 0,0 1 1 0 0,0 0-1 0 0,1-1 1 0 0,0 1 0 0 0,1 0-1 0 0,-1 0 1 0 0,2 4-58 0 0,-2-2 34 0 0,-1 7-39 0 0,1 0 1 0 0,0 1-1 0 0,2-1 1 0 0,0 0-1 0 0,1 0 1 0 0,0 0-1 0 0,2 0 1 0 0,3 10 4 0 0,-7-25-6 0 0,0-1 0 0 0,1 0 0 0 0,-1 1 0 0 0,1-1 0 0 0,-1 0 0 0 0,1 1 0 0 0,0-1 0 0 0,-1 0 0 0 0,1 0 0 0 0,0 0 0 0 0,0 0 0 0 0,0 0 0 0 0,0 0 0 0 0,0 0 0 0 0,0 0 0 0 0,0 0 0 0 0,0 0 0 0 0,0 0 0 0 0,1-1 0 0 0,-1 1 1 0 0,0 0-1 0 0,0-1 0 0 0,1 1 0 0 0,-1-1 0 0 0,0 0 0 0 0,1 1 0 0 0,-1-1 0 0 0,1 0 0 0 0,-1 0 0 0 0,0 0 0 0 0,1 0 0 0 0,-1 0 0 0 0,1 0 0 0 0,-1 0 0 0 0,0 0 0 0 0,1 0 0 0 0,-1-1 0 0 0,0 1 0 0 0,1-1 0 0 0,-1 1 0 0 0,0-1 0 0 0,1 1 0 0 0,-1-1 0 0 0,0 0 0 0 0,0 0 1 0 0,0 1-1 0 0,0-1 0 0 0,0 0 0 0 0,0 0 0 0 0,0 0 0 0 0,0 0 0 0 0,0-1 0 0 0,0 1 6 0 0,49-66-443 0 0,-44 52 469 0 0,0-1 1 0 0,-1 0-1 0 0,-1 0 1 0 0,0 0-1 0 0,-2-1 1 0 0,1 1-1 0 0,-2-1 0 0 0,0 1 1 0 0,-1-1-1 0 0,-1 0 1 0 0,-1 1-1 0 0,-2-11-26 0 0,3 26 25 0 0,0 0 0 0 0,1 1 0 0 0,-1-1 1 0 0,0 1-1 0 0,0 0 0 0 0,0-1 0 0 0,0 1 0 0 0,0 0 0 0 0,0-1 0 0 0,0 1 0 0 0,0 0 0 0 0,0 0 0 0 0,0 0 0 0 0,0 0 0 0 0,0 0 0 0 0,0 0 1 0 0,0 0-1 0 0,0 0 0 0 0,0 0 0 0 0,0 0 0 0 0,0 1 0 0 0,0-1 0 0 0,0 0 0 0 0,0 1 0 0 0,0-1 0 0 0,0 1 0 0 0,1-1 0 0 0,-1 1 0 0 0,0-1 1 0 0,0 1-1 0 0,0 0 0 0 0,1-1 0 0 0,-1 1 0 0 0,0 0 0 0 0,1 0 0 0 0,-1-1 0 0 0,0 1 0 0 0,1 0 0 0 0,-1 0 0 0 0,1 0 0 0 0,-1 0 1 0 0,1 0-1 0 0,0 0 0 0 0,-1 0 0 0 0,1 0 0 0 0,0 0 0 0 0,0 0 0 0 0,0 0 0 0 0,0 0 0 0 0,0 0 0 0 0,0 0-25 0 0,-35 125-521 0 0,31-106-112 0 0,2 0 0 0 0,0 0 0 0 0,1 1 0 0 0,1-1 0 0 0,1 0 0 0 0,1 0 0 0 0,1 1 0 0 0,4 14 633 0 0,1-7-1908 0 0</inkml:trace>
  <inkml:trace contextRef="#ctx0" brushRef="#br1" timeOffset="98401.355">12234 4086 3801 0 0,'-1'-3'84'0'0,"1"0"0"0"0,-1-1-1 0 0,1 1 1 0 0,-1 0 0 0 0,0 0 0 0 0,0 0 0 0 0,0 0 0 0 0,-1 0 0 0 0,1 0-1 0 0,-1 0 1 0 0,0 1 0 0 0,1-1 0 0 0,-1 0 0 0 0,0 1 0 0 0,-1-1 0 0 0,1 1-1 0 0,0 0 1 0 0,-1 0 0 0 0,1 0 0 0 0,-1 0 0 0 0,0 0 0 0 0,0 1 0 0 0,1-1-1 0 0,-1 1 1 0 0,-2-1-84 0 0,6 8 167 0 0,6 1-162 0 0,0-1 0 0 0,0 0-1 0 0,0-1 1 0 0,1 0 0 0 0,0 0 0 0 0,0 0 0 0 0,0-1-1 0 0,1-1 1 0 0,0 1 0 0 0,-1-1 0 0 0,1-1 0 0 0,0 1 0 0 0,0-2-1 0 0,0 1 1 0 0,0-1 0 0 0,1-1 0 0 0,-1 1 0 0 0,4-2-5 0 0,-8-2 73 0 0,-1 0 1 0 0,0 0 0 0 0,1 0 0 0 0,-1-1-1 0 0,-1 0 1 0 0,1 0 0 0 0,0 0 0 0 0,-1 0-1 0 0,0 0 1 0 0,0-1 0 0 0,0 0 0 0 0,-1 1-1 0 0,1-1 1 0 0,-1 0 0 0 0,0 0 0 0 0,-1 0-1 0 0,1 0 1 0 0,-1-1 0 0 0,0 1 0 0 0,0 0 0 0 0,-1-1-1 0 0,0 1 1 0 0,0-5-74 0 0,1 9 49 0 0,-1-1 0 0 0,0 1 1 0 0,0 0-1 0 0,1-1 0 0 0,-1 1 0 0 0,0 0 0 0 0,0-1 1 0 0,0 1-1 0 0,-1-1 0 0 0,1 1 0 0 0,0 0 0 0 0,0-1 1 0 0,-1 1-1 0 0,1 0 0 0 0,-1 0 0 0 0,1-1 0 0 0,-1 1 1 0 0,0 0-1 0 0,1 0 0 0 0,-1 0 0 0 0,0-1 0 0 0,0 1 1 0 0,0 0-1 0 0,0 0 0 0 0,0 0 0 0 0,0 0 1 0 0,0 1-1 0 0,0-1 0 0 0,0 0 0 0 0,0 0 0 0 0,-1 1 1 0 0,1-1-1 0 0,0 1 0 0 0,0-1 0 0 0,-1 1 0 0 0,1-1 1 0 0,0 1-1 0 0,-1 0 0 0 0,1-1 0 0 0,0 1 0 0 0,-1 0 1 0 0,1 0-1 0 0,-1 0 0 0 0,1 0 0 0 0,-1 1-49 0 0,-57 28 620 0 0,46-15-609 0 0,0 0 1 0 0,1 1-1 0 0,0 0 1 0 0,1 1-1 0 0,1 0 1 0 0,0 1-1 0 0,2 0 1 0 0,0 0-1 0 0,0 1 1 0 0,-1 10-12 0 0,-9 18 80 0 0,18-45-64 0 0,0-1 6 0 0,8-17 76 0 0,0 11-95 0 0,-1-2 1 0 0,0 1-1 0 0,0-1 1 0 0,-1 0-1 0 0,0 0 1 0 0,0-1-1 0 0,-1 0 1 0 0,0 0-1 0 0,-1 0 1 0 0,0 0-1 0 0,2-8-3 0 0,8-45 326 0 0,-14 62-204 0 0,0 0 5 0 0,0 0-8 0 0,-10 23 200 0 0,10-22-319 0 0,-5 15 3 0 0,2 0 0 0 0,0 1 0 0 0,1-1 0 0 0,0 1 1 0 0,1-1-1 0 0,1 1 0 0 0,1-1 0 0 0,1 1 0 0 0,0-1 0 0 0,1 1 1 0 0,0-1-1 0 0,1 0 0 0 0,5 11-3 0 0,-7-26 0 0 0,0 0 0 0 0,0 0 1 0 0,0 0-1 0 0,0 0 0 0 0,0 0 0 0 0,1 0 1 0 0,-1 0-1 0 0,0 0 0 0 0,0-1 0 0 0,1 0 0 0 0,-1 1 1 0 0,0-1-1 0 0,1 0 0 0 0,-1 0 0 0 0,0 0 1 0 0,1 0-1 0 0,-1 0 0 0 0,0-1 0 0 0,0 1 1 0 0,1-1-1 0 0,-1 0 0 0 0,0 1 0 0 0,0-1 0 0 0,0 0 1 0 0,1 0-1 0 0,-1 0 0 0 0,0-1 0 0 0,-1 1 1 0 0,1 0-1 0 0,0-1 0 0 0,0 1 0 0 0,-1-1 1 0 0,1 0-1 0 0,0 1 0 0 0,-1-1 0 0 0,0 0 1 0 0,1 0-1 0 0,-1 0 0 0 0,0 0 0 0 0,0 0 0 0 0,0-1 1 0 0,0 1-1 0 0,-1 0 0 0 0,1 0 0 0 0,-1 0 1 0 0,1-1-1 0 0,13-27 29 0 0,-1-1 1 0 0,-1 0 0 0 0,-2 0 0 0 0,-1-1-1 0 0,-1-1 1 0 0,-2 0 0 0 0,-2 1 0 0 0,0-2-1 0 0,-3 1 1 0 0,-1-27-30 0 0,-12 11 796 0 0,11 48-775 0 0,1 1 1 0 0,0-1-1 0 0,-1 0 0 0 0,1 1 1 0 0,0-1-1 0 0,-1 1 0 0 0,1-1 1 0 0,0 1-1 0 0,-1-1 0 0 0,1 1 1 0 0,-1-1-1 0 0,1 1 0 0 0,-1-1 1 0 0,1 1-1 0 0,-1 0 0 0 0,0-1 1 0 0,1 1-1 0 0,-1 0 0 0 0,1 0 1 0 0,-1-1-1 0 0,0 1 0 0 0,1 0 1 0 0,-1 0-1 0 0,0 0 0 0 0,1 0 1 0 0,-1-1-1 0 0,0 1 0 0 0,1 0 1 0 0,-1 0-1 0 0,0 1 1 0 0,1-1-1 0 0,-1 0 0 0 0,0 0 1 0 0,1 0-1 0 0,-1 0 0 0 0,0 0 1 0 0,1 1-1 0 0,-1-1 0 0 0,1 0 1 0 0,-1 1-1 0 0,0-1 0 0 0,1 0 1 0 0,-1 1-1 0 0,1-1 0 0 0,-1 1 1 0 0,1-1-1 0 0,-1 1 0 0 0,1-1 1 0 0,0 1-1 0 0,-1-1 0 0 0,1 1 1 0 0,-1-1-1 0 0,1 1 0 0 0,0 0 1 0 0,0-1-1 0 0,-1 1 0 0 0,1-1 1 0 0,0 1-1 0 0,0 0 0 0 0,0-1 1 0 0,0 1-1 0 0,0 0 0 0 0,0-1 1 0 0,0 1-1 0 0,0 0 0 0 0,0-1 1 0 0,0 1-1 0 0,0 0 0 0 0,0 0-21 0 0,-15 42 81 0 0,1 1-1 0 0,2 1 0 0 0,3 0 0 0 0,1 1 1 0 0,2 0-1 0 0,2 0 0 0 0,3 37-80 0 0,0-53-156 0 0,1 0 0 0 0,2 0 0 0 0,1 0 0 0 0,1 0 0 0 0,2 0 0 0 0,1 0 0 0 0,5 12 156 0 0,-10-37-92 0 0,0 0 1 0 0,0 0 0 0 0,0 0 0 0 0,1 0-1 0 0,0-1 1 0 0,0 1 0 0 0,0-1-1 0 0,0 1 1 0 0,1-1 0 0 0,0 0-1 0 0,0-1 1 0 0,0 1 0 0 0,0-1 0 0 0,0 1-1 0 0,1-1 1 0 0,0-1 0 0 0,-1 1-1 0 0,1-1 1 0 0,0 1 0 0 0,0-1 0 0 0,1-1-1 0 0,0 1 92 0 0,36 1-1003 0 0</inkml:trace>
  <inkml:trace contextRef="#ctx0" brushRef="#br1" timeOffset="100814.107">9109 4222 168 0 0,'-5'28'288'0'0,"-3"1"-48"0"0,1 1-136 0 0,2 0 48 0 0,0 2-16 0 0,1-2-40 0 0,1-1-96 0 0,1 4 0 0 0,4 4-16 0 0,1 0-16 0 0</inkml:trace>
  <inkml:trace contextRef="#ctx0" brushRef="#br1" timeOffset="101063.338">9215 5262 2553 0 0,'0'8'449'0'0,"-20"121"3324"0"0,10-107-3743 0 0,2 1 0 0 0,1 1 1 0 0,0-1-1 0 0,2 1 0 0 0,1 0 0 0 0,0 0 1 0 0,2 0-1 0 0,1 1 0 0 0,1-1 1 0 0,1 1-1 0 0,1-1 0 0 0,1 0 0 0 0,2 0 1 0 0,0 0-1 0 0,1 0 0 0 0,1-1 1 0 0,10 21-31 0 0,89 224-2597 0 0,-86-220 1865 0 0</inkml:trace>
  <inkml:trace contextRef="#ctx0" brushRef="#br1" timeOffset="101357.328">9067 2131 6553 0 0,'-56'-2'3098'0'0,"51"4"-3082"0"0,1 1-1 0 0,-1 0 1 0 0,1 0 0 0 0,0 0 0 0 0,0 0 0 0 0,0 1-1 0 0,0 0 1 0 0,0 0 0 0 0,1 0 0 0 0,0 0-1 0 0,0 1 1 0 0,0-1 0 0 0,0 1 0 0 0,1-1 0 0 0,0 1-1 0 0,0 0 1 0 0,0 0 0 0 0,0 0 0 0 0,1 0 0 0 0,0 1-1 0 0,0-1 1 0 0,0 5-16 0 0,-8 62-307 0 0,2 0-1 0 0,4 1 0 0 0,3 0 1 0 0,3-1-1 0 0,3 1 1 0 0,4-1-1 0 0,2-1 1 0 0,18 54 307 0 0,-9-57-774 0 0,1-3-301 0 0</inkml:trace>
  <inkml:trace contextRef="#ctx0" brushRef="#br1" timeOffset="101606.241">9181 3616 2024 0 0,'-64'426'3916'0'0,"58"-386"-3874"0"0,3 1 0 0 0,1 0 0 0 0,1-1 1 0 0,3 1-1 0 0,1 0 0 0 0,3-1 0 0 0,0 0 0 0 0,6 13-42 0 0,55 196-2216 0 0,-60-212 1636 0 0</inkml:trace>
  <inkml:trace contextRef="#ctx0" brushRef="#br1" timeOffset="101761.394">9211 5324 1240 0 0,'-3'52'1209'0'0,"-4"-2"-241"0"0,2 0-432 0 0,0-8 288 0 0,-2 2-88 0 0,2-7-208 0 0,0 0-96 0 0,0-4-88 0 0,4-1-119 0 0,-1-2-217 0 0,0 1-161 0 0,2-5-247 0 0,2 0-344 0 0,3 2 552 0 0,0-1-384 0 0,2 0-192 0 0</inkml:trace>
  <inkml:trace contextRef="#ctx0" brushRef="#br1" timeOffset="102812.261">5219 6852 6137 0 0,'-19'67'3209'0'0,"19"42"-3363"0"0,2-69 440 0 0,31 464-143 0 0,-32-490-213 0 0,2 14-278 0 0,0 0 1 0 0,2 0-1 0 0,0 0 1 0 0,2-1-1 0 0,1 0 1 0 0,3 3 347 0 0,5-8-1325 0 0,-8-20 137 0 0</inkml:trace>
  <inkml:trace contextRef="#ctx0" brushRef="#br1" timeOffset="103059.125">4694 6964 8138 0 0,'-66'-20'3867'0'0,"-42"-8"-3220"0"0,112 18-368 0 0,196-28-287 0 0,-157 32-22 0 0,103-13-528 0 0,0-6 0 0 0,99-33 558 0 0,18-15-4139 0 0,-205 60 3046 0 0</inkml:trace>
  <inkml:trace contextRef="#ctx0" brushRef="#br1" timeOffset="103307.574">5902 7318 5953 0 0,'-2'2'309'0'0,"-3"3"-20"0"0,1 0 0 0 0,-1 0 0 0 0,-1-1 0 0 0,1 1 0 0 0,-1-1 0 0 0,0 0 0 0 0,0-1 0 0 0,0 1 0 0 0,0-1 0 0 0,0 0 0 0 0,-1-1 0 0 0,1 0 0 0 0,-1 0-1 0 0,0 0 1 0 0,0-1 0 0 0,0 0 0 0 0,-6 0-289 0 0,11-3 45 0 0,0-1 0 0 0,1 0 0 0 0,-1 0 0 0 0,1-1 0 0 0,-1 1 0 0 0,1 0 0 0 0,0 0 0 0 0,0-1 0 0 0,1 1 0 0 0,-1-1 0 0 0,1 1 0 0 0,0 0 0 0 0,-1-1 0 0 0,1 1 0 0 0,1-1-1 0 0,-1 1 1 0 0,1-1 0 0 0,-1 1 0 0 0,1 0 0 0 0,1-4-45 0 0,-9-45 163 0 0,7 51-120 0 0,0 1 18 0 0,0 0 14 0 0,1 9 15 0 0,8 320 340 0 0,-12-141-616 0 0,9 89-2083 0 0,1-221 1247 0 0</inkml:trace>
  <inkml:trace contextRef="#ctx0" brushRef="#br1" timeOffset="103976.873">7484 6939 7218 0 0,'7'15'4412'0'0,"8"-1"-4288"0"0,0-1 0 0 0,1-1 0 0 0,1 0-1 0 0,-1-2 1 0 0,2 0 0 0 0,-1 0-1 0 0,2-2 1 0 0,10 4-124 0 0,31 2 105 0 0,1-2-1 0 0,1-3 0 0 0,51 1-104 0 0,-33-4 11 0 0,-63-4 48 0 0,18 3-700 0 0,-1-2 0 0 0,1-2 0 0 0,1 0 0 0 0,-1-3 0 0 0,-1-1 0 0 0,35-7 641 0 0,-35 0-1163 0 0</inkml:trace>
  <inkml:trace contextRef="#ctx0" brushRef="#br1" timeOffset="104208.589">8455 6597 8458 0 0,'10'15'4638'0'0,"-7"18"-4441"0"0,-3-20 17 0 0,7 21-141 0 0,0 0 0 0 0,3 0 0 0 0,0-1 0 0 0,2-1-1 0 0,2 0 1 0 0,1 0 0 0 0,1-2 0 0 0,2 0 0 0 0,9 11-73 0 0,-19-27 8 0 0,-5-12-6 0 0,0 1 0 0 0,0 0 0 0 0,0 0 0 0 0,-1 0 0 0 0,1 0 0 0 0,-1 0-1 0 0,0 0 1 0 0,0 1 0 0 0,0-1 0 0 0,-1 1 0 0 0,1-1 0 0 0,-1 1 0 0 0,0 0 0 0 0,0 0-1 0 0,0 0 1 0 0,0-1 0 0 0,-1 1 0 0 0,1 0 0 0 0,-1 0 0 0 0,0 0 0 0 0,0 0 0 0 0,-1 0-1 0 0,1 0 1 0 0,-1 0 0 0 0,0 0 0 0 0,0 0 0 0 0,0-1 0 0 0,-1 1 0 0 0,1 0 0 0 0,-1-1-1 0 0,0 1 1 0 0,0-1 0 0 0,0 0 0 0 0,-1 2-2 0 0,-110 93-5385 0 0,89-77 3577 0 0</inkml:trace>
  <inkml:trace contextRef="#ctx0" brushRef="#br1" timeOffset="103650.327">3106 7573 8866 0 0,'-55'2'3970'0'0,"90"-11"-3965"0"0,209-4-86 0 0,494-32-4669 0 0,-628 31 3229 0 0</inkml:trace>
  <inkml:trace contextRef="#ctx0" brushRef="#br1" timeOffset="104730.704">3024 7461 4785 0 0,'-69'29'1231'0'0,"-1"-2"0"0"0,-1-4-1 0 0,-2-3 1 0 0,-3-2-1231 0 0,-107 31 1689 0 0,116-12-1283 0 0,66-36-411 0 0,1 1 1 0 0,0 0-1 0 0,0 0 1 0 0,0 0-1 0 0,0 0 1 0 0,0 0-1 0 0,0 0 1 0 0,0 0-1 0 0,1 0 1 0 0,-1 0-1 0 0,1 0 1 0 0,0 0 0 0 0,-1-1-1 0 0,1 1 1 0 0,0 0-1 0 0,0 0 1 0 0,0-1-1 0 0,0 1 1 0 0,0 0-1 0 0,0-1 1 0 0,1 1-1 0 0,-1-1 1 0 0,0 0-1 0 0,1 1 1 0 0,-1-1-1 0 0,1 0 1 0 0,1 1 4 0 0,1 2-16 0 0,28 27-2 0 0,3-2-1 0 0,0-1 0 0 0,1-2 0 0 0,2-2 0 0 0,1-1 0 0 0,13 5 19 0 0,-1 0-21 0 0,-28-13 13 0 0,1 0 0 0 0,1-2 0 0 0,0-1 0 0 0,1-1 0 0 0,0-1 0 0 0,0-1 0 0 0,1-2 0 0 0,0 0 0 0 0,1-2 0 0 0,26 2 8 0 0,-50-7 25 0 0,0 1 1 0 0,0-1-1 0 0,0 0 1 0 0,-1 0-1 0 0,1-1 0 0 0,0 1 1 0 0,0-1-1 0 0,0 0 1 0 0,-1 0-1 0 0,1 0 1 0 0,0-1-1 0 0,-1 1 0 0 0,1-1 1 0 0,-1 0-1 0 0,0 0 1 0 0,1 0-1 0 0,-1 0 1 0 0,0 0-1 0 0,0-1 0 0 0,0 0 1 0 0,-1 1-1 0 0,1-1 1 0 0,-1 0-1 0 0,1 0 1 0 0,-1-1-1 0 0,0 1 0 0 0,0 0 1 0 0,-1-1-1 0 0,1 1 1 0 0,-1-1-1 0 0,1 1 1 0 0,-1-1-1 0 0,0 0 0 0 0,-1 0 1 0 0,1 1-1 0 0,0-1 1 0 0,-1 0-1 0 0,0 0 1 0 0,0 0-1 0 0,0 0 0 0 0,-1 0 1 0 0,1 1-1 0 0,-1-3-25 0 0,-8-48-174 0 0,3-2 0 0 0,2 1 1 0 0,2 0-1 0 0,3-1 0 0 0,3 1 0 0 0,1-1 0 0 0,12-42 174 0 0,4 14-1055 0 0,-9 45 168 0 0</inkml:trace>
  <inkml:trace contextRef="#ctx0" brushRef="#br1" timeOffset="-199490.429">23604 13515 1912 0 0,'5'-6'2599'0'0,"15"-47"-2308"0"0,-80-78-22 0 0,58 127-161 0 0,-1-1 1 0 0,0 1-1 0 0,0 0 0 0 0,-1 0 0 0 0,1 1 0 0 0,-1-1 0 0 0,0 1 0 0 0,0-1 1 0 0,0 1-1 0 0,-1 1 0 0 0,1-1 0 0 0,-1 0 0 0 0,1 1 0 0 0,-1 0 0 0 0,0 0 1 0 0,0 1-1 0 0,0-1 0 0 0,0 1 0 0 0,0 0 0 0 0,0 0 0 0 0,0 1 0 0 0,0-1 1 0 0,0 1-1 0 0,0 0 0 0 0,-1 1 0 0 0,-1 0-108 0 0,0 2 108 0 0,1 2 0 0 0,0-1-1 0 0,0 1 1 0 0,0 0 0 0 0,0 0 0 0 0,1 0 0 0 0,0 1-1 0 0,0 0 1 0 0,0 0 0 0 0,1 0 0 0 0,0 1 0 0 0,0 0 0 0 0,1-1-1 0 0,0 1 1 0 0,0 0 0 0 0,0 1 0 0 0,1-1 0 0 0,0 0-1 0 0,1 1 1 0 0,-1 1-108 0 0,-1 3 81 0 0,-9 40 12 0 0,3 0 0 0 0,2 1 0 0 0,3-1 0 0 0,1 1 0 0 0,3 1 0 0 0,3-1 0 0 0,3 16-93 0 0,-4-49 5 0 0,24 284 36 0 0,-6-125-14 0 0,-11 122 2 0 0,-10-16-1055 0 0,-9-221-3054 0 0,8-63 2962 0 0</inkml:trace>
  <inkml:trace contextRef="#ctx0" brushRef="#br1" timeOffset="-198979.535">22881 14350 5249 0 0,'-32'-20'3982'0'0,"41"15"-3992"0"0,125-66 18 0 0,-104 59-7 0 0,1 1 1 0 0,0 2 0 0 0,1 1 0 0 0,0 2 0 0 0,0 1 0 0 0,0 1 0 0 0,0 2-1 0 0,10 1-1 0 0,69-8-289 0 0,52-14-2196 0 0,-157 21 2284 0 0,0-1-1 0 0,-1 2 0 0 0,1-1 0 0 0,1 1 0 0 0,-1 0 0 0 0,0 0 1 0 0,0 0-1 0 0,0 1 0 0 0,0 0 0 0 0,1 0 0 0 0,-1 1 1 0 0,0 0-1 0 0,0 0 0 0 0,0 0 0 0 0,0 1 0 0 0,0-1 0 0 0,0 1 1 0 0,0 1-1 0 0,-1-1 0 0 0,1 1 0 0 0,-1 0 0 0 0,1 1 1 0 0,-1-1-1 0 0,0 1 0 0 0,-1 0 0 0 0,1 0 0 0 0,3 5 202 0 0,2 11 417 0 0,-2 1 0 0 0,0 0-1 0 0,-2 0 1 0 0,0 0 0 0 0,-1 1-1 0 0,-2 0 1 0 0,0 0 0 0 0,0 16-417 0 0,28 126 4140 0 0,-31-162-4116 0 0,0-1 1 0 0,1 1-1 0 0,-1-1 1 0 0,1 1 0 0 0,0 0-1 0 0,-1-1 1 0 0,1 1-1 0 0,0-1 1 0 0,0 1-1 0 0,0-1 1 0 0,0 0 0 0 0,0 1-1 0 0,0-1 1 0 0,0 0-1 0 0,0 0 1 0 0,1 1-1 0 0,-1-1 1 0 0,0 0-1 0 0,1 0 1 0 0,-1-1 0 0 0,1 1-1 0 0,-1 0 1 0 0,1 0-1 0 0,0-1 1 0 0,-1 1-1 0 0,1-1 1 0 0,-1 1 0 0 0,1-1-1 0 0,0 0 1 0 0,0 0-1 0 0,-1 0 1 0 0,1 0-1 0 0,0 0 1 0 0,-1 0-1 0 0,1 0 1 0 0,0 0 0 0 0,-1-1-1 0 0,1 1 1 0 0,0-1-1 0 0,-1 1 1 0 0,1-1-25 0 0,55-47 62 0 0,-24-6 30 0 0,-3-1 0 0 0,-1-1-1 0 0,-4-2 1 0 0,-2 0 0 0 0,-2-2-1 0 0,-3-3-91 0 0,-17 62 4 0 0,8-26 71 0 0,0 1 0 0 0,-2-1 0 0 0,-1 0 0 0 0,-2-1 0 0 0,0 1 1 0 0,-1-28-76 0 0,-3 54 3 0 0,0-1 1 0 0,0 1-1 0 0,0 0 0 0 0,0-1 1 0 0,-1 1-1 0 0,1 0 1 0 0,-1-1-1 0 0,1 1 1 0 0,-1 0-1 0 0,1 0 1 0 0,-1-1-1 0 0,1 1 1 0 0,-1 0-1 0 0,0 0 1 0 0,0 0-1 0 0,0 0 0 0 0,0 0 1 0 0,0 0-1 0 0,0 0 1 0 0,0 0-1 0 0,0 0 1 0 0,0 1-1 0 0,0-1 1 0 0,0 0-1 0 0,0 1 1 0 0,-1-1-1 0 0,1 1 0 0 0,0-1 1 0 0,-1 1-1 0 0,1-1 1 0 0,0 1-1 0 0,-1 0 1 0 0,1 0-1 0 0,0 0 1 0 0,-1 0-1 0 0,1 0 1 0 0,0 0-1 0 0,-1 0 1 0 0,1 0-1 0 0,0 0 0 0 0,-1 1 1 0 0,1-1-1 0 0,0 0 1 0 0,-1 1-1 0 0,1 0-3 0 0,-60 25 310 0 0,38-7-191 0 0,1 1-1 0 0,0 1 1 0 0,2 1 0 0 0,0 1-1 0 0,2 1 1 0 0,0 0-1 0 0,1 3-118 0 0,8-15 26 0 0,0-1-26 0 0,0 1 0 0 0,1-1 0 0 0,0 2 0 0 0,1-1 0 0 0,0 1 0 0 0,1 0 0 0 0,0 0 0 0 0,1 0 0 0 0,1 1 0 0 0,0 0 0 0 0,1 0 0 0 0,0 0 0 0 0,1 0 0 0 0,1 1 0 0 0,0-1 0 0 0,1 9 0 0 0,1-20-134 0 0,0-1-1 0 0,1 0 1 0 0,-1 0 0 0 0,0 0-1 0 0,1 0 1 0 0,-1 0 0 0 0,1 0-1 0 0,-1-1 1 0 0,1 1 0 0 0,0 0-1 0 0,0-1 1 0 0,0 1 0 0 0,0-1-1 0 0,0 0 1 0 0,0 0-1 0 0,0 1 1 0 0,0-2 0 0 0,1 1-1 0 0,-1 0 1 0 0,0 0 0 0 0,1-1-1 0 0,-1 1 1 0 0,0-1 0 0 0,1 0-1 0 0,-1 1 1 0 0,1-1-1 0 0,-1 0 1 0 0,0-1 0 0 0,1 1-1 0 0,-1 0 1 0 0,1-1 0 0 0,-1 1-1 0 0,0-1 1 0 0,0 0 0 0 0,1 0-1 0 0,-1 0 1 0 0,0 0-1 0 0,0 0 1 0 0,0 0 0 0 0,2-2 134 0 0,22-8-1562 0 0</inkml:trace>
  <inkml:trace contextRef="#ctx0" brushRef="#br1" timeOffset="-198748.25">24292 14493 6617 0 0,'-22'31'4822'0'0,"21"-30"-4809"0"0,0-1-1 0 0,1 1 0 0 0,-1 0 1 0 0,0-1-1 0 0,0 1 0 0 0,0-1 1 0 0,0 0-1 0 0,0 1 0 0 0,0-1 1 0 0,0 0-1 0 0,0 1 0 0 0,0-1 1 0 0,0 0-1 0 0,0 0 0 0 0,0 0 1 0 0,0 0-1 0 0,0 0 0 0 0,0 0 1 0 0,0 0-1 0 0,0 0 1 0 0,0 0-1 0 0,0-1 0 0 0,0 1 1 0 0,0 0-1 0 0,0-1 0 0 0,0 1 1 0 0,1-1-1 0 0,-1 1 0 0 0,0-1 1 0 0,0 1-1 0 0,0-1 0 0 0,0 1 1 0 0,1-1-1 0 0,-1 0 0 0 0,0 0 1 0 0,1 1-1 0 0,-1-1 0 0 0,0 0 1 0 0,1 0-1 0 0,-1 0 0 0 0,1 0 1 0 0,-1 1-1 0 0,1-1 0 0 0,0 0 1 0 0,-1 0-1 0 0,1 0 0 0 0,0 0 1 0 0,0 0-1 0 0,0 0 0 0 0,-1 0 1 0 0,1 0-1 0 0,0 0 0 0 0,0-1-12 0 0,-7-35-104 0 0,2-1 1 0 0,1-1-1 0 0,2 1 0 0 0,2 0 0 0 0,1-1 0 0 0,2 1 0 0 0,2 0 0 0 0,1 0 0 0 0,4-7 104 0 0,-5 22-4 0 0,42-103 19 0 0,-44 124-85 0 0,-1 1 0 0 0,1 0 0 0 0,0 0 0 0 0,0 0 0 0 0,0 1-1 0 0,0-1 1 0 0,0 1 0 0 0,0-1 0 0 0,0 1 0 0 0,0 0 0 0 0,0 0 0 0 0,0 0 0 0 0,0 1 0 0 0,0-1-1 0 0,0 1 1 0 0,0-1 0 0 0,0 1 0 0 0,0 0 0 0 0,0 0 0 0 0,0 1 0 0 0,0-1 0 0 0,-1 0 0 0 0,1 1-1 0 0,-1 0 1 0 0,1-1 0 0 0,-1 1 0 0 0,1 0 0 0 0,-1 1 0 0 0,0-1 0 0 0,0 0 0 0 0,0 0 0 0 0,0 1-1 0 0,-1-1 1 0 0,1 1 0 0 0,0 2 70 0 0,12 7-1304 0 0,16 12-210 0 0,-15-15 442 0 0</inkml:trace>
  <inkml:trace contextRef="#ctx0" brushRef="#br1" timeOffset="-197205.392">24714 14310 6905 0 0,'3'116'3885'0'0,"-11"-75"-3554"0"0,-2-1 1 0 0,-2-1 0 0 0,-2 0-1 0 0,-2-1 1 0 0,-17 31-332 0 0,30-60 44 0 0,-1 1 0 0 0,-1-1 0 0 0,0 0 0 0 0,0-1 0 0 0,-1 1 0 0 0,0-1 0 0 0,0 0 0 0 0,-1 0 0 0 0,0-1 0 0 0,0 0 0 0 0,-7 4-44 0 0,13-11-11 0 0,-1 0 0 0 0,1-1 0 0 0,0 1 0 0 0,-1-1 1 0 0,1 1-1 0 0,0-1 0 0 0,0 0 0 0 0,-1 0 0 0 0,1 1 0 0 0,0-1 0 0 0,0 0 0 0 0,0 0 0 0 0,0 0 0 0 0,0 0 0 0 0,0 0 1 0 0,0-1-1 0 0,0 1 0 0 0,1 0 0 0 0,-1 0 0 0 0,0 0 0 0 0,1-1 0 0 0,-1 1 0 0 0,1 0 0 0 0,-1-1 0 0 0,1 1 0 0 0,0-1 0 0 0,-1 1 1 0 0,1 0-1 0 0,0-1 0 0 0,0 1 0 0 0,0-1 0 0 0,0 1 0 0 0,0-1 11 0 0,-7-39-103 0 0,2 0 0 0 0,2-1-1 0 0,1 1 1 0 0,3-1 0 0 0,1 1-1 0 0,2-1 1 0 0,5-20 103 0 0,29-19 47 0 0,-37 80-43 0 0,0 0 0 0 0,1-1 0 0 0,-1 1 0 0 0,1 0 1 0 0,0 0-1 0 0,0 0 0 0 0,-1 0 0 0 0,1 0 0 0 0,0 0 0 0 0,0 0 1 0 0,0 1-1 0 0,0-1 0 0 0,0 1 0 0 0,0-1 0 0 0,0 1 0 0 0,0 0 1 0 0,0 0-1 0 0,0 0 0 0 0,0 0 0 0 0,0 0 0 0 0,0 0 0 0 0,0 1 1 0 0,0-1-1 0 0,-1 1 0 0 0,1-1 0 0 0,0 1 0 0 0,0 0 0 0 0,0-1 1 0 0,0 1-1 0 0,0 0 0 0 0,-1 0 0 0 0,1 0 0 0 0,-1 1 0 0 0,1-1 1 0 0,0 0-1 0 0,-1 1 0 0 0,0-1 0 0 0,1 1 0 0 0,-1-1 0 0 0,0 1 1 0 0,1 1-5 0 0,20 22 19 0 0,0 1 1 0 0,-2 2-1 0 0,-1 0 1 0 0,-1 1-1 0 0,-2 0 1 0 0,0 1-1 0 0,-2 1 1 0 0,8 29-20 0 0,-9-31-475 0 0,33-313 371 0 0,-47 282 108 0 0,1 0 0 0 0,0-1-1 0 0,0 1 1 0 0,0-1 0 0 0,0 1 0 0 0,1 0 0 0 0,-1-1 0 0 0,0 1 0 0 0,1-1 0 0 0,0 1-1 0 0,0 0 1 0 0,-1 0 0 0 0,1-1 0 0 0,1 1 0 0 0,-1 0 0 0 0,0 0 0 0 0,0 0-1 0 0,1 0 1 0 0,-1 0 0 0 0,1 1 0 0 0,0-1 0 0 0,0 0 0 0 0,-1 1 0 0 0,1-1 0 0 0,0 1-1 0 0,0-1 1 0 0,0 1 0 0 0,0 0 0 0 0,1 0 0 0 0,-1 0 0 0 0,0 0 0 0 0,0 0 0 0 0,1 1-1 0 0,-1-1 1 0 0,1 1 0 0 0,-1-1 0 0 0,0 1 0 0 0,1 0 0 0 0,-1 0 0 0 0,1 0 0 0 0,-1 0-4 0 0,10 13 29 0 0,-1-1 1 0 0,0 1-1 0 0,-1 1 1 0 0,-1 0-1 0 0,0 1 1 0 0,-1-1 0 0 0,0 2-1 0 0,-1-1 1 0 0,-1 1-1 0 0,1 7-29 0 0,17 33 30 0 0,34 51-62 0 0,-56-107 24 0 0,0-1-1 0 0,1 1 1 0 0,-1-1 0 0 0,-1 0 0 0 0,1 1-1 0 0,0-1 1 0 0,0 0 0 0 0,0 0-1 0 0,0 0 1 0 0,0 0 0 0 0,-1-1 0 0 0,1 1-1 0 0,-1 0 1 0 0,1-1 0 0 0,-1 1-1 0 0,1-1 1 0 0,-1 0 0 0 0,0 1 0 0 0,0-1-1 0 0,1 0 1 0 0,-1 0 0 0 0,-1 0 0 0 0,1 1-1 0 0,0-1 1 0 0,0 0 0 0 0,-1 0-1 0 0,1 0 1 0 0,-1-1 0 0 0,1 0 8 0 0,-1 2-4 0 0,27-74-24 0 0,-23 61 119 0 0,0-1 1 0 0,1 1-1 0 0,0 0 1 0 0,1 1-1 0 0,1-1 1 0 0,0 1-1 0 0,1 1 1 0 0,0-1-1 0 0,1 1 1 0 0,5-6-92 0 0,-11 18 28 0 0,0-1 0 0 0,0 1 1 0 0,0-1-1 0 0,0 1 0 0 0,0 0 0 0 0,0 0 1 0 0,0 1-1 0 0,0-1 0 0 0,0 0 1 0 0,0 1-1 0 0,0 0 0 0 0,0 0 0 0 0,0 0 1 0 0,-1 0-1 0 0,1 0 0 0 0,0 0 1 0 0,-1 1-1 0 0,1-1 0 0 0,-1 1 0 0 0,1 0 1 0 0,-1 0-1 0 0,0 0 0 0 0,0 0 1 0 0,0 0-1 0 0,0 0 0 0 0,0 1 0 0 0,0-1 1 0 0,0 0-1 0 0,-1 1 0 0 0,1 0 1 0 0,-1-1-1 0 0,0 1 0 0 0,0 0 0 0 0,0 0 1 0 0,0 0-1 0 0,0 0 0 0 0,-1-1 1 0 0,1 4-29 0 0,4 3 26 0 0,17 33 22 0 0,-10-18-41 0 0,0 0 0 0 0,2-1 0 0 0,1-1 0 0 0,0 0 0 0 0,2-1 0 0 0,17 17-7 0 0,-33-37-9 0 0,1 1 0 0 0,0 0 1 0 0,0-1-1 0 0,0 0 0 0 0,0 1 1 0 0,0-1-1 0 0,0 0 0 0 0,0 0 0 0 0,0 0 1 0 0,0-1-1 0 0,0 1 0 0 0,0 0 1 0 0,1-1-1 0 0,-1 1 0 0 0,0-1 1 0 0,1 0-1 0 0,-1 0 0 0 0,0 0 1 0 0,0 0-1 0 0,1 0 0 0 0,-1 0 1 0 0,0-1-1 0 0,1 1 0 0 0,-1-1 1 0 0,0 1-1 0 0,0-1 0 0 0,0 0 1 0 0,0 0-1 0 0,1 0 0 0 0,-1 0 0 0 0,-1-1 1 0 0,1 1-1 0 0,0 0 0 0 0,0-1 1 0 0,0 1-1 0 0,-1-1 0 0 0,1 0 1 0 0,-1 1-1 0 0,1-1 0 0 0,-1 0 1 0 0,1 0 8 0 0,50-89-206 0 0,-47 80 204 0 0,31-79 4 0 0,-28 66 119 0 0,1 1 0 0 0,1-1 0 0 0,1 1 0 0 0,1 1 0 0 0,1 0 0 0 0,12-13-121 0 0,-24 33 20 0 0,1 1 1 0 0,-1-1 0 0 0,1 1-1 0 0,-1 0 1 0 0,1-1 0 0 0,0 1-1 0 0,-1 0 1 0 0,1 0 0 0 0,0 0 0 0 0,0 1-1 0 0,0-1 1 0 0,0 0 0 0 0,0 1-1 0 0,0-1 1 0 0,0 1 0 0 0,0 0-1 0 0,0-1 1 0 0,0 1 0 0 0,0 0-1 0 0,0 0 1 0 0,0 0 0 0 0,0 1-1 0 0,0-1 1 0 0,0 1 0 0 0,0-1-1 0 0,0 1 1 0 0,0-1 0 0 0,0 1-1 0 0,0 0 1 0 0,0 0 0 0 0,0 0 0 0 0,-1 0-1 0 0,1 0 1 0 0,0 0 0 0 0,-1 1-1 0 0,1-1 1 0 0,-1 1 0 0 0,1-1-1 0 0,-1 1 1 0 0,0-1 0 0 0,0 1-1 0 0,1 0 1 0 0,-1-1 0 0 0,0 1-1 0 0,-1 0 1 0 0,1 0 0 0 0,0 0-1 0 0,0 0 1 0 0,-1 0 0 0 0,1 0 0 0 0,-1 0-1 0 0,0 0 1 0 0,0 0 0 0 0,1 0-1 0 0,-1 0 1 0 0,0 0 0 0 0,-1 1-21 0 0,22 48 61 0 0,-14-29-74 0 0,0-1 0 0 0,2 0 0 0 0,0 0 1 0 0,2-1-1 0 0,0 0 0 0 0,1-1 0 0 0,1-1 1 0 0,0 0-1 0 0,2 0 0 0 0,0-1 0 0 0,1-1 1 0 0,10 7 12 0 0,-22-20-30 0 0,1-1 1 0 0,-1 0 0 0 0,1 0 0 0 0,-1 0 0 0 0,1-1-1 0 0,0 1 1 0 0,0-1 0 0 0,0 0 0 0 0,0 0 0 0 0,0-1-1 0 0,0 0 1 0 0,0 0 0 0 0,0 0 0 0 0,0 0 0 0 0,0-1-1 0 0,0 0 1 0 0,0 0 0 0 0,0 0 0 0 0,0-1 0 0 0,-1 1-1 0 0,1-1 1 0 0,0 0 0 0 0,-1-1 0 0 0,1 1 0 0 0,-1-1-1 0 0,3-2 30 0 0,105-98-239 0 0,-79 68 279 0 0,-32 33-34 0 0,0 0 0 0 0,0-1 0 0 0,0 1 1 0 0,0 0-1 0 0,1 0 0 0 0,-1 0 0 0 0,1 1 1 0 0,-1-1-1 0 0,1 0 0 0 0,0 0 0 0 0,0 1 1 0 0,-1-1-1 0 0,1 1 0 0 0,1 0 1 0 0,-1-1-1 0 0,0 1 0 0 0,0 0 0 0 0,0 0 1 0 0,0 1-1 0 0,1-1 0 0 0,-1 0 0 0 0,0 1 1 0 0,1-1-1 0 0,-1 1 0 0 0,1 0 0 0 0,-1 0 1 0 0,1 0-1 0 0,-1 0 0 0 0,0 0 0 0 0,1 0 1 0 0,-1 1-1 0 0,1-1 0 0 0,-1 1 0 0 0,0-1 1 0 0,0 1-1 0 0,1 0 0 0 0,-1 0 0 0 0,0 0 1 0 0,0 1-1 0 0,0-1 0 0 0,0 0 0 0 0,0 1 1 0 0,0-1-1 0 0,0 1 0 0 0,1 1-6 0 0,17 23 5 0 0,-17-21-8 0 0,0 1-1 0 0,0 0 1 0 0,0-1-1 0 0,1 1 0 0 0,0-1 1 0 0,0 0-1 0 0,0-1 1 0 0,1 1-1 0 0,0-1 0 0 0,0 1 1 0 0,0-2-1 0 0,0 1 1 0 0,0 0-1 0 0,1-1 0 0 0,0 0 1 0 0,-1 0-1 0 0,1-1 1 0 0,0 0-1 0 0,1 0 0 0 0,-1 0 1 0 0,0-1-1 0 0,0 1 1 0 0,1-1-1 0 0,-1-1 0 0 0,1 0 1 0 0,-1 0-1 0 0,3 0 4 0 0,-2-5-64 0 0,1-1 0 0 0,-1 0 0 0 0,-1 0 0 0 0,1-1-1 0 0,-1 1 1 0 0,0-1 0 0 0,-1-1 0 0 0,1 1 0 0 0,-1-1 0 0 0,-1 0 0 0 0,0 0 0 0 0,0 0-1 0 0,0-1 1 0 0,-1 1 0 0 0,0-1 0 0 0,-1 0 0 0 0,0 0 0 0 0,0-4 64 0 0,6-14-121 0 0,9-43 93 0 0,-4 0 1 0 0,-3-1-1 0 0,-3-1 0 0 0,-3 0 1 0 0,-3 1-1 0 0,-3-1 0 0 0,-4 0 0 0 0,-2 1 1 0 0,-10-29 27 0 0,14 73 40 0 0,2 0 43 0 0,-2 0 0 0 0,-1 0-1 0 0,-1 0 1 0 0,-1 1-1 0 0,-1 0 1 0 0,-2 0 0 0 0,0 1-1 0 0,-7-11-82 0 0,16 34 16 0 0,-1 0-1 0 0,1 0 0 0 0,-1 0 1 0 0,1 0-1 0 0,-1 1 0 0 0,0-1 1 0 0,1 0-1 0 0,-1 1 0 0 0,0-1 0 0 0,0 1 1 0 0,0 0-1 0 0,0-1 0 0 0,-1 1 1 0 0,1 0-1 0 0,0 0 0 0 0,0 0 1 0 0,-1 1-1 0 0,1-1 0 0 0,0 0 1 0 0,-1 1-1 0 0,1 0 0 0 0,-1 0 1 0 0,1-1-1 0 0,-1 1 0 0 0,1 1 1 0 0,-1-1-1 0 0,1 0 0 0 0,0 1 1 0 0,-1-1-1 0 0,1 1 0 0 0,0-1 1 0 0,-1 1-1 0 0,1 0 0 0 0,0 0 1 0 0,0 0-1 0 0,-1 1 0 0 0,1-1 1 0 0,0 0-1 0 0,0 1 0 0 0,1-1 0 0 0,-1 1 1 0 0,0 0-1 0 0,0 0 0 0 0,1-1 1 0 0,-1 1-1 0 0,1 0 0 0 0,0 0 1 0 0,-1 1-1 0 0,1 0-15 0 0,-7 14 6 0 0,0 1 0 0 0,2 0 0 0 0,0 0-1 0 0,1 1 1 0 0,1-1 0 0 0,0 1 0 0 0,2 0 0 0 0,0 0-1 0 0,1 0 1 0 0,1 0 0 0 0,2 15-6 0 0,2 31-11 0 0,3 0 0 0 0,3 0 0 0 0,3 0 0 0 0,3-2 0 0 0,2 1 0 0 0,3-2 0 0 0,3-1 0 0 0,3-1-1 0 0,2-1 1 0 0,19 27 11 0 0,-8-20-13 0 0,2-2-1 0 0,3-1 0 0 0,25 23 14 0 0,-68-82-17 0 0,1 0 0 0 0,0 0 0 0 0,0 0 0 0 0,0 0 0 0 0,1-1 0 0 0,-1 1 1 0 0,1-1-1 0 0,0 0 0 0 0,-1 0 0 0 0,2 0 0 0 0,-1-1 0 0 0,0 1 0 0 0,0-1 0 0 0,1 0 0 0 0,-1 0 0 0 0,1-1 0 0 0,0 1 0 0 0,0-1 0 0 0,-1 0 0 0 0,1 0 1 0 0,0-1-1 0 0,0 1 0 0 0,0-1 0 0 0,0 0 0 0 0,0 0 0 0 0,0-1 0 0 0,0 1 0 0 0,-1-1 0 0 0,1-1 0 0 0,0 1 0 0 0,0 0 0 0 0,-1-1 0 0 0,1 0 0 0 0,-1 0 1 0 0,1-1-1 0 0,-1 1 17 0 0,11-10-65 0 0,-1 0 0 0 0,0-1 1 0 0,0 0-1 0 0,-2-1 0 0 0,0-1 1 0 0,0 0-1 0 0,-1-1 0 0 0,-1 0 0 0 0,-1 0 1 0 0,0-1-1 0 0,-1-2 65 0 0,33-52 2 0 0,-13 36 482 0 0,-19 65-380 0 0,-9-26-111 0 0,1-1 1 0 0,0 1-1 0 0,0 0 0 0 0,1-1 0 0 0,-1 1 0 0 0,1-1 1 0 0,0 1-1 0 0,0-1 0 0 0,0 0 0 0 0,0 0 0 0 0,0 0 0 0 0,1 0 1 0 0,-1 0-1 0 0,1 0 0 0 0,0-1 0 0 0,0 1 0 0 0,0-1 1 0 0,0 0-1 0 0,0 1 0 0 0,0-2 0 0 0,1 1 0 0 0,-1 0 1 0 0,1-1-1 0 0,0 1 0 0 0,-1-1 0 0 0,1 0 0 0 0,0 0 1 0 0,0-1 6 0 0,42-29-154 0 0,-29-46-133 0 0,-16 56 263 0 0,-1 1-1 0 0,0-1 0 0 0,-2 1 1 0 0,0-1-1 0 0,-1 1 0 0 0,0 0 0 0 0,-2 0 1 0 0,0 0-1 0 0,-1 1 0 0 0,-1 0 1 0 0,0 0-1 0 0,-2 0 0 0 0,0 1 0 0 0,0 0 1 0 0,-5-4 24 0 0,10 16 14 0 0,0 1 1 0 0,-1-1 0 0 0,1 1 0 0 0,0 1 0 0 0,-1-1 0 0 0,0 1-1 0 0,1-1 1 0 0,-1 1 0 0 0,0 1 0 0 0,0-1 0 0 0,0 1-1 0 0,0 0 1 0 0,-1 0 0 0 0,1 0 0 0 0,0 1 0 0 0,0-1-1 0 0,-1 1 1 0 0,1 1 0 0 0,0-1 0 0 0,0 1 0 0 0,0 0-1 0 0,-1 0 1 0 0,1 0 0 0 0,0 1 0 0 0,0 0 0 0 0,0 0-1 0 0,0 0-14 0 0,-122 80 278 0 0,122-78-275 0 0,0 0 1 0 0,0 0-1 0 0,0 1 0 0 0,1 0 1 0 0,-1 0-1 0 0,1 0 0 0 0,0 0 0 0 0,1 1 1 0 0,-1 0-1 0 0,1-1 0 0 0,0 1 0 0 0,1 0 1 0 0,0 1-1 0 0,-1-1 0 0 0,2 0 1 0 0,-1 1-1 0 0,1-1 0 0 0,0 1 0 0 0,0-1 1 0 0,1 1-1 0 0,0-1 0 0 0,0 4-3 0 0,3-7-5 0 0,0 0 0 0 0,0 0 0 0 0,1 0 0 0 0,-1 0 1 0 0,0-1-1 0 0,1 1 0 0 0,0-1 0 0 0,0 0 0 0 0,-1 0 0 0 0,1-1 0 0 0,0 1 0 0 0,1-1 0 0 0,-1 1 0 0 0,0-1 0 0 0,0-1 0 0 0,0 1 0 0 0,1-1 0 0 0,-1 1 1 0 0,0-1-1 0 0,4-1 5 0 0,1 2-7 0 0,19 5 46 0 0,0 2 1 0 0,-1 0 0 0 0,0 2 0 0 0,-1 0-1 0 0,0 2 1 0 0,0 1 0 0 0,-2 1-1 0 0,17 13-39 0 0,-30-21 47 0 0,5 4-131 0 0,1 0 0 0 0,0-1 0 0 0,0-1 0 0 0,1-1 0 0 0,0 0 0 0 0,1-2 1 0 0,0 0-1 0 0,-1-1 0 0 0,2 0 0 0 0,-1-2 0 0 0,0 0 0 0 0,17-2 84 0 0,53-39-3937 0 0,-66 22 2420 0 0</inkml:trace>
  <inkml:trace contextRef="#ctx0" brushRef="#br1" timeOffset="-195711.236">28595 13732 6625 0 0,'7'-50'2922'0'0,"48"-11"-3443"0"0,71 8-1681 0 0,-120 51 2179 0 0,0 0 0 0 0,0 0 0 0 0,1 1 0 0 0,-1 0 0 0 0,0 0 0 0 0,0 0 0 0 0,1 1 0 0 0,-1 0 0 0 0,1 0 0 0 0,-1 0 0 0 0,0 1 0 0 0,0 0 0 0 0,1 0 0 0 0,-1 1 0 0 0,0 0 0 0 0,0 0 0 0 0,0 0 0 0 0,0 1 0 0 0,-1 0 0 0 0,1 0 0 0 0,-1 0 0 0 0,1 1 0 0 0,-1 0 0 0 0,0 0 0 0 0,-1 0 0 0 0,1 0 0 0 0,-1 1 0 0 0,1 0 0 0 0,-1 0 0 0 0,-1 0 0 0 0,1 0 0 0 0,-1 1 0 0 0,0-1 0 0 0,0 1 0 0 0,-1 0 0 0 0,1 0 0 0 0,-1 0 0 0 0,-1 0 0 0 0,1 0 23 0 0,-5 14 175 0 0,0 0 1 0 0,-2 0-1 0 0,0 0 1 0 0,-1-1 0 0 0,-1 0-1 0 0,0-1 1 0 0,-2 1 0 0 0,0-1-1 0 0,-1-1 1 0 0,-1 0 0 0 0,-1 0-1 0 0,0-1 1 0 0,-1-1-1 0 0,-3 2-175 0 0,-27 42 1196 0 0,-104 145 942 0 0,114-141-2299 0 0,20-17-2787 0 0,22-28-181 0 0,-1-11 1729 0 0</inkml:trace>
  <inkml:trace contextRef="#ctx0" brushRef="#br1" timeOffset="-195524.363">28686 14537 5857 0 0,'-58'53'7165'0'0,"-12"9"-7156"0"0,75-70-6589 0 0,42-21 5074 0 0</inkml:trace>
  <inkml:trace contextRef="#ctx0" brushRef="#br1" timeOffset="-195289.456">29181 13698 2665 0 0,'2'0'110'0'0,"0"1"1"0"0,0-1-1 0 0,0 1 1 0 0,0-1 0 0 0,0 1-1 0 0,0 0 1 0 0,0 0 0 0 0,-1 0-1 0 0,1 0 1 0 0,0 0-1 0 0,0 0 1 0 0,-1 1 0 0 0,1-1-1 0 0,-1 0 1 0 0,1 1 0 0 0,-1-1-1 0 0,1 1 1 0 0,-1 0 0 0 0,0-1-1 0 0,0 1 1 0 0,0 0-1 0 0,0 0 1 0 0,0 0 0 0 0,0 0-1 0 0,0 0 1 0 0,-1 0 0 0 0,1 0-1 0 0,-1 0 1 0 0,0 0-1 0 0,1 0 1 0 0,-1 0 0 0 0,0 0-1 0 0,0 0 1 0 0,0 0 0 0 0,-1 1-111 0 0,-3 87 87 0 0,2-78 24 0 0,-6 288 212 0 0,6-279-267 0 0,1 15-251 0 0,-1 0 1 0 0,-3 0-1 0 0,0-1 0 0 0,-2 0 1 0 0,-2 0-1 0 0,-1 0 1 0 0,-2-1-1 0 0,-3 3 195 0 0,-1-8-812 0 0</inkml:trace>
  <inkml:trace contextRef="#ctx0" brushRef="#br1" timeOffset="-195026.263">28723 14500 560 0 0,'-10'-19'360'0'0,"3"-3"-248"0"0,0 2-168 0 0,-1-5 32 0 0,1-7 40 0 0,-1-1-136 0 0,1-2-96 0 0</inkml:trace>
  <inkml:trace contextRef="#ctx0" brushRef="#br1" timeOffset="-194776.892">28456 13534 1448 0 0,'-5'0'328'0'0,"0"0"-1"0"0,0 0 0 0 0,0 1 0 0 0,0-1 0 0 0,0 1 1 0 0,0 1-1 0 0,0-1 0 0 0,1 1 0 0 0,-1-1 1 0 0,0 1-1 0 0,1 1 0 0 0,-1-1 0 0 0,1 1 1 0 0,0 0-1 0 0,0 0 0 0 0,0 0 0 0 0,-1 1-327 0 0,-85 115 2156 0 0,80-102-2026 0 0,-22 48-61 0 0,3 1 0 0 0,3 2 0 0 0,3 0 0 0 0,2 2 0 0 0,4 0 0 0 0,3 1 0 0 0,4 0 0 0 0,2 1 1 0 0,3 0-1 0 0,4 0 0 0 0,4 28-69 0 0,-5-65-79 0 0,1 1-1 0 0,1-1 1 0 0,3 0 0 0 0,1 0 0 0 0,1 0 0 0 0,2 0 0 0 0,1-1-1 0 0,2 0 1 0 0,1-1 0 0 0,2 0 0 0 0,14 25 79 0 0,-22-51-144 0 0,0-1 0 0 0,0 0-1 0 0,1 0 1 0 0,0 0 0 0 0,0-1 0 0 0,1 1 0 0 0,-1-1 0 0 0,1-1-1 0 0,0 0 1 0 0,1 0 0 0 0,-1 0 0 0 0,1-1 0 0 0,-1 0-1 0 0,1 0 1 0 0,0-1 0 0 0,0 0 0 0 0,0 0 0 0 0,8 0 144 0 0,28-1-998 0 0</inkml:trace>
  <inkml:trace contextRef="#ctx0" brushRef="#br1" timeOffset="-194528.2">29107 14803 4793 0 0,'8'5'3049'0'0,"-8"-8"-1593"0"0,-3-4-1080 0 0,-5-13 856 0 0,-2 3-1248 0 0,1-14-232 0 0,9-11-320 0 0,-3-2-152 0 0,3-11-192 0 0,1-7-192 0 0,-1-11 663 0 0,4 0-503 0 0,1-8-80 0 0</inkml:trace>
  <inkml:trace contextRef="#ctx0" brushRef="#br1" timeOffset="-193814.588">29166 13396 5641 0 0,'32'31'5979'0'0,"-3"40"-5167"0"0,-22-50-693 0 0,13 20-261 0 0,-3 2 0 0 0,-1 0 0 0 0,-3 1 0 0 0,-1 0 0 0 0,-2 1-1 0 0,-2 0 1 0 0,-2 1 0 0 0,-2 0 0 0 0,-3-1 0 0 0,-1 1 0 0 0,-2 0 0 0 0,-2 0 0 0 0,-2-1 0 0 0,-8 29 142 0 0,-1-33-50 0 0,-1 0 0 0 0,-2-1 0 0 0,-2-1 0 0 0,-1 0 0 0 0,-8 7 50 0 0,-216 282-96 0 0,110-137-2454 0 0,132-185 1893 0 0,3-7-199 0 0</inkml:trace>
  <inkml:trace contextRef="#ctx0" brushRef="#br1" timeOffset="-203705.31">19082 13334 3241 0 0,'-26'-144'5753'0'0,"122"1093"-4597"0"0,-23-388-1140 0 0,-49-502-1722 0 0,-23-58 1118 0 0,-1-1-120 0 0,0-5-2484 0 0,0 3 2189 0 0</inkml:trace>
  <inkml:trace contextRef="#ctx0" brushRef="#br1" timeOffset="-203413.208">19216 14389 544 0 0,'-8'-30'1023'0'0,"3"21"-734"0"0,1-1 1 0 0,1 1-1 0 0,0-1 0 0 0,0 0 1 0 0,0 0-1 0 0,2 0 0 0 0,-1 0 1 0 0,1 0-1 0 0,1 0 0 0 0,-1 0 1 0 0,2 0-1 0 0,0-1 0 0 0,0 1 1 0 0,0 0-1 0 0,2 0 0 0 0,-1 0 1 0 0,1 1-1 0 0,0-1 0 0 0,1 1 1 0 0,0-1-1 0 0,1 1 0 0 0,5-7-289 0 0,10-1 163 0 0,1 0 0 0 0,1 2 0 0 0,0 0 0 0 0,1 1 0 0 0,1 2 0 0 0,0 0 0 0 0,1 2 0 0 0,0 0 0 0 0,1 2 0 0 0,14-3-163 0 0,100-40 112 0 0,120-95-283 0 0,-226 139-589 0 0,-33 7 428 0 0,-1 0-63 0 0,0 0-127 0 0,0 0-129 0 0,0 0-137 0 0,0 0-29 0 0,-1 0-387 0 0,-1 0 379 0 0</inkml:trace>
  <inkml:trace contextRef="#ctx0" brushRef="#br1" timeOffset="-203163.505">19401 13861 5345 0 0,'-26'23'4011'0'0,"13"25"-2993"0"0,20-14-985 0 0,0 0 0 0 0,2-1 0 0 0,2 0 1 0 0,1 0-1 0 0,2-1 0 0 0,0 0 0 0 0,3-2 0 0 0,0 0 0 0 0,2 0 0 0 0,9 8-33 0 0,11 20 7 0 0,3-2-1 0 0,3-2 1 0 0,1-2 0 0 0,6 2-7 0 0,-31-33-9 0 0,1-1-1 0 0,0-1 1 0 0,2 0 0 0 0,0-2 0 0 0,0-1 0 0 0,2-1 0 0 0,0-1 0 0 0,9 3 9 0 0,78-3-2793 0 0,-78-25 1167 0 0,-16 3 291 0 0</inkml:trace>
  <inkml:trace contextRef="#ctx0" brushRef="#br1" timeOffset="-202421.499">20382 14381 6369 0 0,'9'6'3949'0'0,"-10"-6"-3909"0"0,14 5 428 0 0,-10-5-464 0 0,-1 0 1 0 0,1 0 0 0 0,-1 0-1 0 0,1 0 1 0 0,-1 0 0 0 0,0-1 0 0 0,1 1-1 0 0,-1-1 1 0 0,0 1 0 0 0,0-1 0 0 0,1 0-1 0 0,-1 0 1 0 0,0 0 0 0 0,0 0 0 0 0,0 0-1 0 0,0-1 1 0 0,0 1 0 0 0,0 0 0 0 0,0-1-1 0 0,-1 0 1 0 0,1 1 0 0 0,0-1-1 0 0,-1 0 1 0 0,1 0 0 0 0,-1 0 0 0 0,0 0-1 0 0,0 0 1 0 0,0 0 0 0 0,0 0 0 0 0,1-2-5 0 0,8-20 12 0 0,-2 0 1 0 0,0 0 0 0 0,-2-1 0 0 0,0 0-1 0 0,-2 0 1 0 0,-1 0 0 0 0,0 0-1 0 0,-2-1 1 0 0,-1 1 0 0 0,-2 0 0 0 0,0-1-1 0 0,-1 1 1 0 0,-7-22-13 0 0,10 43 7 0 0,0 1 0 0 0,-1-1-1 0 0,1 1 1 0 0,-1-1 0 0 0,0 1 0 0 0,0-1-1 0 0,0 1 1 0 0,-1 0 0 0 0,1 0 0 0 0,-1-1 0 0 0,0 1-1 0 0,1 0 1 0 0,-2 0 0 0 0,1 1 0 0 0,0-1-1 0 0,0 0 1 0 0,-1 1 0 0 0,0-1 0 0 0,1 1 0 0 0,-1 0-1 0 0,0 0 1 0 0,0 0 0 0 0,0 0 0 0 0,0 0-1 0 0,-1 1 1 0 0,1 0 0 0 0,0-1 0 0 0,-1 1 0 0 0,1 0-1 0 0,-1 1 1 0 0,1-1 0 0 0,-1 0 0 0 0,1 1-1 0 0,-1 0 1 0 0,1 0 0 0 0,-1 0 0 0 0,1 0 0 0 0,-1 1-1 0 0,0 0 1 0 0,1-1 0 0 0,0 1 0 0 0,-1 0-1 0 0,1 1 1 0 0,-1-1 0 0 0,1 0 0 0 0,0 1-1 0 0,0 0 1 0 0,0 0 0 0 0,0 0 0 0 0,0 0-7 0 0,-17 20 118 0 0,1 0 0 0 0,1 2 0 0 0,1 0 0 0 0,2 1 0 0 0,0 0 0 0 0,1 1 0 0 0,2 1 0 0 0,0 0 0 0 0,2 1 0 0 0,1 0 0 0 0,2 0 0 0 0,-2 15-118 0 0,1-12 16 0 0,1 1 0 0 0,2-1 1 0 0,1 2-1 0 0,1-1 0 0 0,2 0 0 0 0,1 0 0 0 0,2 6-16 0 0,-2-37-1 0 0,0 0-1 0 0,0 0 0 0 0,0 1 0 0 0,0-1 1 0 0,0 0-1 0 0,1 0 0 0 0,-1 0 0 0 0,0 1 1 0 0,1-1-1 0 0,-1 0 0 0 0,0 0 0 0 0,1 0 1 0 0,0 0-1 0 0,-1 0 0 0 0,1 0 0 0 0,0 0 0 0 0,-1 0 1 0 0,1 0-1 0 0,0 0 0 0 0,0 0 0 0 0,0 0 1 0 0,0 0-1 0 0,0-1 0 0 0,0 1 0 0 0,0 0 1 0 0,0-1-1 0 0,0 1 0 0 0,0-1 0 0 0,0 1 1 0 0,0-1-1 0 0,1 1 0 0 0,-1-1 0 0 0,0 0 0 0 0,0 0 1 0 0,0 1-1 0 0,1-1 0 0 0,-1 0 0 0 0,0 0 1 0 0,0 0-1 0 0,1 0 0 0 0,-1-1 0 0 0,0 1 1 0 0,0 0-1 0 0,1 0 0 0 0,-1-1 0 0 0,0 1 1 0 0,0-1-1 0 0,0 1 0 0 0,0-1 0 0 0,1 0 2 0 0,54-37-30 0 0,58-125-33 0 0,-112 161 64 0 0,-1 0 0 0 0,0-1 0 0 0,1 1 0 0 0,-1 0 0 0 0,1 0 0 0 0,0 0 0 0 0,-1 0 1 0 0,1 1-1 0 0,0-1 0 0 0,0 0 0 0 0,0 1 0 0 0,1 0 0 0 0,-1-1 0 0 0,0 1 0 0 0,0 0 0 0 0,1 0 0 0 0,-1 0 0 0 0,1 0 0 0 0,-1 0 0 0 0,1 1 0 0 0,-1-1 0 0 0,1 1 0 0 0,-1 0 0 0 0,2 0-1 0 0,48 87 60 0 0,8 114-58 0 0,-7-125-143 0 0,-52-75 135 0 0,1 1 0 0 0,0-1 0 0 0,0 0 0 0 0,-1 1 0 0 0,1-1 0 0 0,0 0 0 0 0,0 0 0 0 0,0 0 0 0 0,0 0 0 0 0,0-1 0 0 0,0 1 0 0 0,0-1 0 0 0,1 1 0 0 0,-1-1 0 0 0,0 0 0 0 0,0 0 0 0 0,0 1 0 0 0,0-2 0 0 0,1 1 0 0 0,-1 0 0 0 0,0 0 0 0 0,0-1 0 0 0,0 1 0 0 0,0-1 0 0 0,0 0 0 0 0,0 1 0 0 0,0-1 0 0 0,0 0 0 0 0,0 0 0 0 0,0 0 0 0 0,0-1 0 0 0,0 1 0 0 0,0 0 0 0 0,-1-1 0 0 0,1 1 0 0 0,-1-1 0 0 0,1 1 0 0 0,-1-1 0 0 0,1-2 6 0 0,10-14-195 0 0,-1 0 0 0 0,-1-1 1 0 0,-1-1-1 0 0,0 1 0 0 0,-2-2 0 0 0,0 1 0 0 0,-1-1 0 0 0,2-17 195 0 0,2-3-216 0 0,47-214-356 0 0,7-122 572 0 0,-30 166 737 0 0,-20 144-90 0 0,-13 75 273 0 0,-3 66-774 0 0,4 0-1 0 0,2 0 0 0 0,4 0 0 0 0,4-1 0 0 0,2 0 0 0 0,3-1 1 0 0,8 13-146 0 0,-21-73-30 0 0,0-1 0 0 0,0 0 0 0 0,1 1 0 0 0,1-2 0 0 0,-1 1 0 0 0,2 0 0 0 0,0-1 0 0 0,0-1 0 0 0,0 1 0 0 0,1-1 0 0 0,1 0 1 0 0,0-1-1 0 0,0 0 0 0 0,0 0 0 0 0,1-1 0 0 0,0 0 0 0 0,1-1 0 0 0,-1 0 0 0 0,1-1 0 0 0,1 0 0 0 0,-1 0 0 0 0,0-1 0 0 0,1-1 30 0 0,-6-3-217 0 0,-1 0-1 0 0,0 0 0 0 0,1-1 0 0 0,-1 0 1 0 0,0 0-1 0 0,0 0 0 0 0,1-1 1 0 0,-1 0-1 0 0,0 0 0 0 0,0 0 0 0 0,-1-1 1 0 0,1 1-1 0 0,-1-1 0 0 0,1 0 0 0 0,-1 0 1 0 0,0-1-1 0 0,0 1 0 0 0,0-1 1 0 0,0 0-1 0 0,-1 0 0 0 0,1 0 0 0 0,-1-1 1 0 0,1-1 217 0 0,14-19-1393 0 0</inkml:trace>
  <inkml:trace contextRef="#ctx0" brushRef="#br1" timeOffset="-202158.453">20751 13817 9514 0 0,'-11'-9'4797'0'0,"0"-2"-4345"0"0,21 7-521 0 0,166-38-93 0 0,273-23-5818 0 0,-406 60 4654 0 0</inkml:trace>
  <inkml:trace contextRef="#ctx0" brushRef="#br1" timeOffset="-201597.119">22200 13757 2881 0 0,'-44'-28'6341'0'0,"-44"23"-6374"0"0,74 6 494 0 0,-227 34 301 0 0,199-26-613 0 0,40-9-142 0 0,-24 4 158 0 0,0 0 1 0 0,0 2-1 0 0,1 1 1 0 0,0 1-1 0 0,0 1 1 0 0,0 1 0 0 0,2 1-1 0 0,-1 1 1 0 0,1 1-1 0 0,1 1 1 0 0,0 1-1 0 0,1 1 1 0 0,1 2-166 0 0,17-15-5 0 0,0 0 0 0 0,0 0 1 0 0,0 1-1 0 0,1-1 0 0 0,0 1 0 0 0,-1 0 0 0 0,1 0 0 0 0,1 0 0 0 0,-1 0 1 0 0,0 0-1 0 0,1 0 0 0 0,0 0 0 0 0,0 0 0 0 0,0 1 0 0 0,1-1 1 0 0,0 0-1 0 0,-1 1 0 0 0,1-1 0 0 0,1 0 0 0 0,-1 0 0 0 0,1 1 0 0 0,-1-1 1 0 0,1 0-1 0 0,0 0 0 0 0,1 1 0 0 0,-1-1 0 0 0,1 0 0 0 0,0 0 0 0 0,0-1 1 0 0,0 1-1 0 0,0 0 0 0 0,1-1 0 0 0,-1 1 0 0 0,1-1 0 0 0,0 0 1 0 0,0 0-1 0 0,0 0 0 0 0,1 0 0 0 0,-1 0 0 0 0,1-1 0 0 0,0 1 5 0 0,53 41-12 0 0,2-3 0 0 0,1-2 0 0 0,2-3-1 0 0,2-3 1 0 0,12 2 12 0 0,11 25 39 0 0,-86-59-24 0 0,0 1 0 0 0,0 0 0 0 0,0 0 0 0 0,0 0 0 0 0,0-1 0 0 0,0 1 0 0 0,-1 0 1 0 0,1 0-1 0 0,-1 0 0 0 0,0 0 0 0 0,0 0 0 0 0,1 1 0 0 0,-1-1 0 0 0,-1 0 0 0 0,1 0 0 0 0,0 0 1 0 0,0 0-1 0 0,-1 0 0 0 0,1 0 0 0 0,-1 0 0 0 0,1 0 0 0 0,-1 0 0 0 0,0-1 0 0 0,0 1 0 0 0,0 0 0 0 0,0 0 1 0 0,0 0-1 0 0,0-1 0 0 0,-1 1 0 0 0,1-1 0 0 0,-1 1 0 0 0,1-1 0 0 0,-1 0 0 0 0,1 1 0 0 0,-1-1 1 0 0,0 0-1 0 0,0 1-15 0 0,-69 42 616 0 0,19-18-684 0 0,-2-3 0 0 0,-1-2 1 0 0,0-2-1 0 0,-1-3 1 0 0,-1-2-1 0 0,-52 5 68 0 0,45-29-1643 0 0,50-1 860 0 0</inkml:trace>
  <inkml:trace contextRef="#ctx0" brushRef="#br1" timeOffset="-98010.361">19894 13639 5569 0 0,'-46'-32'4373'0'0,"-16"-24"-4490"0"0,-26-153 77 0 0,77 185 117 0 0,-2 1 0 0 0,0 0 0 0 0,-2 1 0 0 0,0 1 0 0 0,-2 0 0 0 0,0 1 0 0 0,-1 1 0 0 0,-1 0 0 0 0,-1 2 0 0 0,0 0 0 0 0,-2 1 0 0 0,-9-4-77 0 0,20 14 62 0 0,-2 1-1 0 0,1 1 1 0 0,-1 0-1 0 0,1 0 1 0 0,-1 1-1 0 0,0 1 1 0 0,0 0 0 0 0,-1 1-1 0 0,1 1 1 0 0,0 0-1 0 0,0 0 1 0 0,0 1-1 0 0,0 1 1 0 0,0 0-1 0 0,0 1 1 0 0,0 1 0 0 0,0 0-1 0 0,1 0 1 0 0,0 1-1 0 0,0 1 1 0 0,0 0-1 0 0,1 0 1 0 0,0 2 0 0 0,0-1-1 0 0,0 1 1 0 0,1 1-1 0 0,1 0 1 0 0,-1 0-1 0 0,1 1 1 0 0,0 1-62 0 0,-7 9 19 0 0,1 1 0 0 0,0 0 0 0 0,2 1 0 0 0,1 0 0 0 0,1 1 0 0 0,0 0 0 0 0,2 1 0 0 0,1 0 0 0 0,1 1 0 0 0,1 0 0 0 0,0 5-19 0 0,-24 285-156 0 0,26-242 152 0 0,-1-36 22 0 0,2 1-1 0 0,2-1 0 0 0,1 1 0 0 0,1 0 0 0 0,3-1 1 0 0,1 0-1 0 0,1 0 0 0 0,2 0 0 0 0,2 0 1 0 0,2-2-1 0 0,0 1 0 0 0,8 10-17 0 0,-12-32 5 0 0,1-1 0 0 0,1 1-1 0 0,0-1 1 0 0,1-1 0 0 0,0 0 0 0 0,1 0-1 0 0,0-2 1 0 0,1 1 0 0 0,0-1 0 0 0,1-1-1 0 0,0 0 1 0 0,0-1 0 0 0,1-1 0 0 0,0 0-1 0 0,0-1 1 0 0,0-1 0 0 0,1 0 0 0 0,0-1-1 0 0,0-1 1 0 0,0 0 0 0 0,1-1 0 0 0,-1-1-1 0 0,1 0 1 0 0,-1-2 0 0 0,9 0-5 0 0,2-2-14 0 0,1 0 0 0 0,0-2 0 0 0,-1-1 0 0 0,1-1 0 0 0,-2-2 0 0 0,1 0 1 0 0,-1-2-1 0 0,-1-1 0 0 0,0-1 0 0 0,0-1 0 0 0,-2-1 0 0 0,14-11 14 0 0,82-45 133 0 0,73-6-594 0 0,-203 90 796 0 0,-85 77-246 0 0,-163 58 14 0 0,215-120-72 0 0,-1-2 1 0 0,-1-2-1 0 0,-2-1 1 0 0,0-3 0 0 0,-1-2-1 0 0,-38 8-31 0 0,77-23 12 0 0,-1-1 0 0 0,1 0 1 0 0,0 0-1 0 0,-1-1 0 0 0,1-1 0 0 0,-1 0 0 0 0,0 0 0 0 0,1-1 0 0 0,-1 0 0 0 0,1-1 0 0 0,0 0 1 0 0,0-1-1 0 0,-1 0 0 0 0,2-1 0 0 0,-1 0 0 0 0,0 0 0 0 0,1-1 0 0 0,0 0 0 0 0,0-1 1 0 0,0 0-1 0 0,1 0 0 0 0,-1-1 0 0 0,2 0-12 0 0,-22-26-54 0 0,2-1 0 0 0,2-2 1 0 0,1 0-1 0 0,2-2 0 0 0,1 0 0 0 0,2-2 0 0 0,2 0 1 0 0,-8-31 53 0 0,20 60-8 0 0,-23-55-8 0 0,4-1-1 0 0,2-1 1 0 0,4-1-1 0 0,2 0 0 0 0,3-1 1 0 0,4-1-1 0 0,2 0 1 0 0,4 0-1 0 0,3-1 0 0 0,3 1 1 0 0,4-15 16 0 0,-2 63-9 0 0,0 1 0 0 0,2 0 0 0 0,1 0 0 0 0,0 0 0 0 0,1 1 0 0 0,2 1-1 0 0,0 0 1 0 0,1 0 0 0 0,1 1 0 0 0,1 0 0 0 0,0 1 0 0 0,1 1 0 0 0,2 0 0 0 0,-1 2 0 0 0,2-1 0 0 0,0 2 0 0 0,0 0 0 0 0,13-5 9 0 0,3-1-40 0 0,1 1 1 0 0,1 2-1 0 0,1 2 0 0 0,0 1 0 0 0,1 2 1 0 0,0 2-1 0 0,1 1 0 0 0,0 2 0 0 0,1 2 1 0 0,7 1 39 0 0,-34 4-4 0 0,1 0 0 0 0,0 1 1 0 0,-1 1-1 0 0,1 0 0 0 0,-1 1 0 0 0,0 0 1 0 0,0 1-1 0 0,0 1 0 0 0,0 0 1 0 0,-1 1-1 0 0,0 0 0 0 0,0 1 1 0 0,0 0-1 0 0,-1 1 0 0 0,0 0 1 0 0,-1 0-1 0 0,0 2 0 0 0,0-1 0 0 0,-1 1 1 0 0,0 0-1 0 0,0 1 0 0 0,-2 0 1 0 0,1 1-1 0 0,-1-1 0 0 0,-1 2 1 0 0,3 5 3 0 0,45 83 32 0 0,-5 3 41 0 0,-31-50 174 0 0,-17-52-233 0 0,-1-1 1 0 0,0 0-1 0 0,0 1 1 0 0,0-1-1 0 0,1 0 0 0 0,-1 1 1 0 0,0-1-1 0 0,-1 0 1 0 0,1 1-1 0 0,0-1 1 0 0,0 0-1 0 0,-1 1 1 0 0,1-1-1 0 0,0 0 1 0 0,-1 1-1 0 0,1-1 1 0 0,-1 0-1 0 0,0 0 1 0 0,1 0-1 0 0,-1 0 1 0 0,0 0-1 0 0,0 1 1 0 0,0-1-1 0 0,0-1 0 0 0,0 1 1 0 0,0 0-1 0 0,0 0 1 0 0,0 0-1 0 0,0 0 1 0 0,0-1-1 0 0,0 1 1 0 0,0 0-1 0 0,-1-1 1 0 0,1 1-1 0 0,0-1 1 0 0,0 0-1 0 0,-1 1 1 0 0,1-1-1 0 0,0 0 1 0 0,-1 0-1 0 0,1 0 0 0 0,0 0 1 0 0,-1 0-1 0 0,1 0 1 0 0,-1 0-1 0 0,1 0 1 0 0,0 0-15 0 0,0 0-42 0 0,-20-16-742 0 0,4-38 649 0 0,9 25 121 0 0,-1 1 1 0 0,-1 0-1 0 0,-1 0 1 0 0,-2 1-1 0 0,-1 1 0 0 0,-1 0 1 0 0,-17-22 13 0 0,27 42 12 0 0,0 1 0 0 0,-1 0 1 0 0,0 0-1 0 0,0 1 0 0 0,0 0 1 0 0,-1 0-1 0 0,1 0 1 0 0,-1 1-1 0 0,0 0 0 0 0,0 0 1 0 0,0 1-1 0 0,0 0 1 0 0,-1 0-1 0 0,1 0 0 0 0,0 1 1 0 0,-1 0-1 0 0,1 1 0 0 0,-1 0 1 0 0,1 0-1 0 0,-1 1 1 0 0,1-1-1 0 0,-1 2 0 0 0,1-1 1 0 0,-1 1-1 0 0,1 0 0 0 0,-3 1-12 0 0,-8 3 8 0 0,1 1 0 0 0,-1 1 0 0 0,1 0 0 0 0,0 1-1 0 0,1 1 1 0 0,0 0 0 0 0,1 1 0 0 0,0 1 0 0 0,-13 13-8 0 0,5-2 31 0 0,1 1 0 0 0,1 0 0 0 0,1 2 1 0 0,1 0-1 0 0,1 2 0 0 0,2 0 0 0 0,1 0 1 0 0,1 2-1 0 0,1 0 0 0 0,2 0 0 0 0,1 1 1 0 0,1 0-1 0 0,2 1 0 0 0,-3 29-31 0 0,5-2 24 0 0,2 0 1 0 0,2 1-1 0 0,3-1 0 0 0,3 0 0 0 0,3 0 0 0 0,5 17-24 0 0,-10-61-4 0 0,1-1-1 0 0,0 1 1 0 0,1-1-1 0 0,1 0 0 0 0,0 0 1 0 0,1-1-1 0 0,1 0 1 0 0,0 0-1 0 0,0-1 0 0 0,1 0 1 0 0,1 0-1 0 0,0-1 1 0 0,1 0-1 0 0,0-1 0 0 0,0 0 1 0 0,1-1-1 0 0,0-1 0 0 0,1 1 1 0 0,0-2-1 0 0,0 0 1 0 0,1 0-1 0 0,0-1 0 0 0,0-1 1 0 0,6 1 4 0 0,3-3-332 0 0,0-1 0 0 0,1-1 0 0 0,-1-2 0 0 0,1 0 1 0 0,-1-1-1 0 0,1-1 0 0 0,-1-2 0 0 0,0 0 0 0 0,-1-1 1 0 0,1-2-1 0 0,-1 0 0 0 0,-1-1 0 0 0,1-1 0 0 0,-2-1 0 0 0,1-1 1 0 0,3-4 331 0 0,17-11-1157 0 0</inkml:trace>
  <inkml:trace contextRef="#ctx0" brushRef="#br1" timeOffset="-97424.202">19998 14235 8290 0 0,'-12'25'2656'0'0,"-11"-2"-3184"0"0,-4 3 456 0 0,2 2-704 0 0,-7 2-432 0 0</inkml:trace>
  <inkml:trace contextRef="#ctx0" brushRef="#br1" timeOffset="107691.86">2464 10129 7674 0 0,'-13'14'3566'0'0,"-1"0"-3354"0"0,3 11-163 0 0,1 0-1 0 0,1 1 1 0 0,2 1 0 0 0,0-1 0 0 0,2 1-1 0 0,1 0 1 0 0,1 0 0 0 0,1 0 0 0 0,2 1-1 0 0,1 10-48 0 0,-3 22 64 0 0,-1 7-29 0 0,6 259 98 0 0,2-279-45 0 0,-5-46-59 0 0,0-1 22 0 0,0 0 3 0 0,0 0-2 0 0,0 0 6 0 0,0 0-10 0 0,-18-49 280 0 0,45-136-292 0 0,-8 79-4 0 0,-5 0 0 0 0,-4-2 1 0 0,-4 1-1 0 0,-6-1 0 0 0,-12-105-32 0 0,-4 98 319 0 0,16 115-331 0 0,0 0 20 0 0,5 9 21 0 0,30 66 52 0 0,-22-43-48 0 0,2 0 1 0 0,1-1-1 0 0,2-1 0 0 0,1 0 0 0 0,9 10-33 0 0,-22-31 9 0 0,0 1-1 0 0,0-1 1 0 0,1 0 0 0 0,0-1 0 0 0,1 0 0 0 0,0 0-1 0 0,0 0 1 0 0,0-1 0 0 0,1-1 0 0 0,0 1-1 0 0,1-1 1 0 0,-1-1 0 0 0,1 0 0 0 0,0 0-1 0 0,0-1 1 0 0,1 0 0 0 0,-1-1 0 0 0,1 0-1 0 0,0 0 1 0 0,0-2 0 0 0,0 1 0 0 0,0-1-1 0 0,0-1 1 0 0,0 0 0 0 0,0 0 0 0 0,0-1 0 0 0,0-1-1 0 0,5-1-8 0 0,6-9 20 0 0,-1-2 1 0 0,0 0-1 0 0,0-2 0 0 0,-2 0 0 0 0,0-1 0 0 0,-1-1 0 0 0,0 0 0 0 0,-2-2 0 0 0,0 0 0 0 0,-1-1 0 0 0,-2 0 1 0 0,10-19-21 0 0,-2 9 12 0 0,113-228 36 0 0,-134 258-44 0 0,0-1 0 0 0,0 1 0 0 0,0 0 0 0 0,0-1 0 0 0,0 1 0 0 0,1 0 0 0 0,-1-1 0 0 0,0 1 0 0 0,1 0 0 0 0,-1-1 0 0 0,1 1 0 0 0,-1 0 1 0 0,1 0-1 0 0,0 0 0 0 0,-1-1 0 0 0,1 1 0 0 0,0 0 0 0 0,0 0 0 0 0,0 0 0 0 0,0 0 0 0 0,0 0 0 0 0,0 1 0 0 0,0-1 0 0 0,0 0 0 0 0,0 0 0 0 0,0 1 0 0 0,0-1 1 0 0,1 0-1 0 0,-1 1 0 0 0,0-1 0 0 0,1 1 0 0 0,-1 0 0 0 0,0-1 0 0 0,0 1 0 0 0,1 0 0 0 0,-1 0 0 0 0,1 0 0 0 0,-1 0 0 0 0,0 0 0 0 0,1 0 0 0 0,-1 0 0 0 0,0 1 1 0 0,1-1-1 0 0,-1 0 0 0 0,0 1 0 0 0,0-1 0 0 0,1 1 0 0 0,-1-1 0 0 0,0 1 0 0 0,0 0 0 0 0,0-1 0 0 0,0 1 0 0 0,0 0 0 0 0,0 0 0 0 0,0 0 0 0 0,0 0 0 0 0,0 0 0 0 0,0 0 1 0 0,0 0-1 0 0,0 0 0 0 0,-1 0 0 0 0,2 1-4 0 0,20 61 256 0 0,-2 1 0 0 0,-4 0 1 0 0,-2 1-1 0 0,-2 1 0 0 0,-1 35-256 0 0,1-9 62 0 0,32 264-376 0 0,-26-118-3904 0 0,-12-144 2156 0 0,-2-48 441 0 0</inkml:trace>
  <inkml:trace contextRef="#ctx0" brushRef="#br1" timeOffset="111625.133">4478 9894 2529 0 0,'-76'-189'4272'0'0,"115"328"-2786"0"0,-24 16-1495 0 0,-7 1-1 0 0,-6-1 1 0 0,-10 43 9 0 0,7-186 7 0 0,0-5 7 0 0,-1 1 0 0 0,1-1 0 0 0,0 1 0 0 0,1-1 0 0 0,0 1 0 0 0,0-1-1 0 0,0 0 1 0 0,1 1 0 0 0,0-1 0 0 0,1 1 0 0 0,0-1 0 0 0,0 0 0 0 0,0 0 0 0 0,1 0 0 0 0,0 0-1 0 0,0 0 1 0 0,1-1 0 0 0,0 1 0 0 0,0-1 0 0 0,1 0 0 0 0,0 1-14 0 0,1-5 27 0 0,0 0 0 0 0,-1 0 0 0 0,1-1 0 0 0,0 0 0 0 0,0 0 0 0 0,0 0 0 0 0,0-1 0 0 0,0 0 0 0 0,0 0 0 0 0,0 0 0 0 0,0-1 0 0 0,0 0 0 0 0,-1 0 0 0 0,1-1 0 0 0,0 1 0 0 0,-1-1 0 0 0,1-1 1 0 0,-1 1-1 0 0,1-1 0 0 0,-1 0 0 0 0,3-2-27 0 0,49-16 53 0 0,-38 19-43 0 0,-1 1 0 0 0,0 0-1 0 0,0 2 1 0 0,1 0-1 0 0,-1 1 1 0 0,0 1 0 0 0,0 0-1 0 0,0 2 1 0 0,-1 0 0 0 0,0 1-1 0 0,0 0 1 0 0,0 1 0 0 0,10 7-10 0 0,-23-12 0 0 0,77 36-1357 0 0,-81-37 564 0 0,0-1 295 0 0,0 0-358 0 0,0 0-328 0 0</inkml:trace>
  <inkml:trace contextRef="#ctx0" brushRef="#br1" timeOffset="111907.155">4466 10178 6089 0 0,'-4'-11'1301'0'0,"2"7"-1196"0"0,0 0-1 0 0,0 0 1 0 0,0-1-1 0 0,0 1 1 0 0,1-1-1 0 0,-1 1 1 0 0,1-1-1 0 0,0 1 1 0 0,0-1-1 0 0,1 0 1 0 0,0 1-1 0 0,0-1 1 0 0,0 0-1 0 0,0 0 1 0 0,1 1-1 0 0,-1-1 1 0 0,1 0-1 0 0,0 1 1 0 0,1-1-1 0 0,-1 1 1 0 0,2-4-105 0 0,12 8 129 0 0,297 82 22 0 0,-251-74-838 0 0,1-3-1 0 0,0-3 1 0 0,58-5 687 0 0,-96-1-1007 0 0,-16 2 252 0 0</inkml:trace>
  <inkml:trace contextRef="#ctx0" brushRef="#br1" timeOffset="112156.728">4476 9770 5129 0 0,'-11'-9'1996'0'0,"7"7"-1723"0"0,1 0 0 0 0,-1-1 0 0 0,0 0 0 0 0,0 0 0 0 0,1 0 0 0 0,0 0 0 0 0,0-1 0 0 0,0 1 1 0 0,0-1-1 0 0,0 0 0 0 0,1 0 0 0 0,-1 0 0 0 0,1 0 0 0 0,0 0 0 0 0,0 0 0 0 0,1-1 0 0 0,-1 1 0 0 0,1-3-273 0 0,3 4-3 0 0,1 0 1 0 0,-1 1-1 0 0,1-1 1 0 0,0 1-1 0 0,0-1 0 0 0,0 1 1 0 0,0 0-1 0 0,0 0 1 0 0,0 0-1 0 0,1 0 1 0 0,-1 1-1 0 0,1-1 0 0 0,-1 1 1 0 0,1 0-1 0 0,0 0 1 0 0,-1 0-1 0 0,1 1 1 0 0,0-1-1 0 0,0 1 0 0 0,-1 0 1 0 0,1 0-1 0 0,0 0 1 0 0,0 1-1 0 0,0-1 0 0 0,-1 1 1 0 0,1 0-1 0 0,0 0 1 0 0,-1 0-1 0 0,1 1 1 0 0,1 0 2 0 0,379 100-2926 0 0,-254-68 417 0 0,-90-24 1446 0 0</inkml:trace>
  <inkml:trace contextRef="#ctx0" brushRef="#br1" timeOffset="112480.711">5694 9371 7106 0 0,'-65'18'3613'0'0,"56"-13"-3548"0"0,1 0 1 0 0,0 0 0 0 0,1 1-1 0 0,-1 0 1 0 0,1 0-1 0 0,0 1 1 0 0,1-1 0 0 0,-1 2-1 0 0,1-1 1 0 0,1 1-1 0 0,0 0 1 0 0,0 0 0 0 0,0 0-1 0 0,-3 9-65 0 0,-14 38 118 0 0,3 0-1 0 0,2 1 1 0 0,3 1-1 0 0,2 0 1 0 0,3 1-1 0 0,2 0 1 0 0,3 1-1 0 0,3 52-117 0 0,-1-60-12 0 0,2-1 0 0 0,3 0 0 0 0,1 0 0 0 0,3 0 0 0 0,2 0 0 0 0,2-1 0 0 0,3 0 0 0 0,1-2 0 0 0,3 1 0 0 0,1-2 0 0 0,3 0 0 0 0,1-2 0 0 0,3 0 0 0 0,1-2 0 0 0,2-1 0 0 0,2-1 0 0 0,32 31 12 0 0,-60-66-174 0 0,1-1-1 0 0,0 0 0 0 0,0 0 0 0 0,0 0 1 0 0,0-1-1 0 0,1 1 0 0 0,0-1 1 0 0,-1 0-1 0 0,1 0 0 0 0,1-1 1 0 0,-1 1-1 0 0,0-1 0 0 0,0 0 0 0 0,1-1 1 0 0,-1 1-1 0 0,1-1 0 0 0,-1 0 1 0 0,1-1-1 0 0,0 1 0 0 0,-1-1 1 0 0,1 0-1 0 0,0 0 0 0 0,-1-1 0 0 0,1 0 1 0 0,0 0-1 0 0,-1 0 0 0 0,5-2 175 0 0,9-11-1271 0 0</inkml:trace>
  <inkml:trace contextRef="#ctx0" brushRef="#br1" timeOffset="112746.177">6338 9780 6625 0 0,'10'-3'1914'0'0,"-14"11"2072"0"0,-40 101-3646 0 0,32-45-349 0 0,3 0 0 0 0,4 1-1 0 0,1 0 1 0 0,4 0 0 0 0,3 0-1 0 0,2 0 1 0 0,4-1 0 0 0,15 63 9 0 0,28-15-591 0 0,5-52-4039 0 0,-52-57 3556 0 0,-5-2-341 0 0</inkml:trace>
  <inkml:trace contextRef="#ctx0" brushRef="#br1" timeOffset="112995.373">5993 9939 5369 0 0,'-10'-122'4863'0'0,"10"117"-4838"0"0,0 1 0 0 0,1 0-1 0 0,0-1 1 0 0,0 1 0 0 0,0 0 0 0 0,0 0 0 0 0,1-1-1 0 0,0 1 1 0 0,-1 0 0 0 0,2 1 0 0 0,-1-1 0 0 0,0 0 0 0 0,1 0-1 0 0,-1 1 1 0 0,1 0 0 0 0,0-1 0 0 0,1 1 0 0 0,-1 0-1 0 0,0 1 1 0 0,1-1 0 0 0,-1 0 0 0 0,1 1 0 0 0,0 0-1 0 0,0 0 1 0 0,0 0 0 0 0,4-1-25 0 0,15-2 56 0 0,1 2 0 0 0,0 0 0 0 0,0 2 0 0 0,0 1 0 0 0,-1 0 0 0 0,1 2 0 0 0,0 1 0 0 0,0 0 0 0 0,-1 2 0 0 0,20 7-56 0 0,49 6 13 0 0,247 30-2724 0 0,-304-47 1918 0 0</inkml:trace>
  <inkml:trace contextRef="#ctx0" brushRef="#br1" timeOffset="113245.224">6820 10374 7858 0 0,'-16'61'3166'0'0,"-29"148"-1939"0"0,37-155-1439 0 0,3 1 1 0 0,2-1 0 0 0,2 1 0 0 0,2-1 0 0 0,3 1-1 0 0,2-1 1 0 0,3 0 0 0 0,7 20 211 0 0,4-28-1336 0 0,-10-34 113 0 0</inkml:trace>
  <inkml:trace contextRef="#ctx0" brushRef="#br1" timeOffset="113479.112">7381 9485 10178 0 0,'14'17'5070'0'0,"-8"20"-5525"0"0,-5-23 869 0 0,74 773-594 0 0,-45-260-2936 0 0,-23-327 363 0 0,-5-142 1477 0 0</inkml:trace>
  <inkml:trace contextRef="#ctx0" brushRef="#br1" timeOffset="114255.356">7407 9136 8082 0 0,'-39'-39'4097'0'0,"37"45"-3759"0"0,55 134-268 0 0,-6 2 0 0 0,-7 2 0 0 0,-6 2 0 0 0,0 36-70 0 0,-28-146-4 0 0,12 44 11 0 0,-5 1 0 0 0,-2 0-1 0 0,-5 1 1 0 0,-3 0 0 0 0,-3 13-7 0 0,-6-64 27 0 0,-1 0 0 0 0,-1 0 1 0 0,-2-1-1 0 0,-1 0 0 0 0,-1-1 1 0 0,-2-1-1 0 0,-1 0 0 0 0,0 0 1 0 0,-3-2-1 0 0,0 0 0 0 0,-1-1 1 0 0,-2-1-1 0 0,-6 6-27 0 0,21-23-1 0 0,-1 2-338 0 0,0 0-1 0 0,1 0 0 0 0,0 0 0 0 0,1 1 0 0 0,0 0 0 0 0,0 0 1 0 0,1 1-1 0 0,0 0 0 0 0,1-1 0 0 0,0 1 0 0 0,1 0 0 0 0,0 0 1 0 0,1 0-1 0 0,0 0 0 0 0,1 1 0 0 0,0-1 0 0 0,1 2 340 0 0,5 11-1507 0 0</inkml:trace>
  <inkml:trace contextRef="#ctx0" brushRef="#br1" timeOffset="120090.278">12068 9076 7162 0 0,'-4'24'5322'0'0,"-4"91"-5089"0"0,-9 198 27 0 0,24 304-260 0 0,-6-582-164 0 0,1 0-1 0 0,1-1 1 0 0,2 1 0 0 0,2-1-1 0 0,1 0 1 0 0,1-1-1 0 0,2 0 1 0 0,2 0-1 0 0,6 12 165 0 0,35 1-6692 0 0,-45-41 5368 0 0</inkml:trace>
  <inkml:trace contextRef="#ctx0" brushRef="#br1" timeOffset="120449.461">11367 9307 6649 0 0,'143'-83'2962'0'0,"-94"57"-2971"0"0,0 1 0 0 0,2 3-1 0 0,1 3 1 0 0,1 1 0 0 0,52-10 9 0 0,314-19 22 0 0,-274 36-16 0 0,248-7-1407 0 0,-309 17 731 0 0</inkml:trace>
  <inkml:trace contextRef="#ctx0" brushRef="#br1" timeOffset="116680.152">9119 10344 6889 0 0,'-59'-10'4115'0'0,"-27"-40"-3397"0"0,71 40-296 0 0,10 8-413 0 0,1-1 1 0 0,-1 1-1 0 0,1-1 1 0 0,-1 0-1 0 0,1 0 0 0 0,0-1 1 0 0,0 1-1 0 0,1-1 1 0 0,-1 0-1 0 0,1 0 0 0 0,0 0 1 0 0,0 0-1 0 0,0 0 1 0 0,0-1-1 0 0,1 0 0 0 0,0 1 1 0 0,0-1-1 0 0,0 0 1 0 0,0 0-1 0 0,1 0 0 0 0,0 0 1 0 0,0 0-1 0 0,0 0 1 0 0,1 0-1 0 0,-1-1 0 0 0,1 1 1 0 0,1 0-1 0 0,-1 0 1 0 0,1 0-1 0 0,0-1 1 0 0,0 1-1 0 0,0 0 0 0 0,0 0 1 0 0,1 0-1 0 0,0 1 1 0 0,0-1-1 0 0,1 0 0 0 0,0 0-9 0 0,13-21-21 0 0,1 1-1 0 0,2 1 0 0 0,0 0 1 0 0,1 2-1 0 0,2 0 1 0 0,0 1-1 0 0,1 1 0 0 0,1 2 1 0 0,15-9 21 0 0,-30 21-9 0 0,1 0 0 0 0,0 1 1 0 0,1 0-1 0 0,-1 1 0 0 0,1 0 1 0 0,0 1-1 0 0,0 0 0 0 0,0 0 1 0 0,0 2-1 0 0,1-1 0 0 0,-1 1 1 0 0,1 1-1 0 0,-1 0 0 0 0,0 0 1 0 0,1 1-1 0 0,-1 1 0 0 0,0 0 1 0 0,1 1-1 0 0,-1 0 0 0 0,-1 0 1 0 0,1 1-1 0 0,0 1 0 0 0,-1-1 1 0 0,0 2-1 0 0,0 0 0 0 0,1 1 9 0 0,88 65-39 0 0,-84-58 41 0 0,0-1 0 0 0,1 0 0 0 0,1-1 0 0 0,-1-1 0 0 0,2 0 0 0 0,0-1 0 0 0,0-1 0 0 0,1-1 0 0 0,0-1 0 0 0,0 0 0 0 0,1-1 0 0 0,0-1 0 0 0,0-1 0 0 0,0-1 1 0 0,0-1-1 0 0,13 0-2 0 0,-4-6-5 0 0,-1-1 1 0 0,1-2 0 0 0,-1 0 0 0 0,-1-2 0 0 0,1-1 0 0 0,-2-1-1 0 0,1-1 1 0 0,-1-2 0 0 0,-1 0 0 0 0,-1-2 0 0 0,0 0 0 0 0,14-15 4 0 0,82-87-3927 0 0,-102 97 2726 0 0</inkml:trace>
  <inkml:trace contextRef="#ctx0" brushRef="#br1" timeOffset="122471.269">8953 10850 7274 0 0,'-55'-65'3709'0'0,"51"59"-3703"0"0,0 0 1 0 0,1 0-1 0 0,0 0 1 0 0,1-1-1 0 0,-1 1 1 0 0,1-1 0 0 0,0 0-1 0 0,1 0 1 0 0,0 1-1 0 0,0-1 1 0 0,0 0-1 0 0,1 0 1 0 0,0 0-1 0 0,0 0 1 0 0,1 0 0 0 0,0 0-1 0 0,0 0 1 0 0,1 0-1 0 0,-1 0 1 0 0,2 1-1 0 0,-1-1 1 0 0,1 1-1 0 0,0-1 1 0 0,0 1-1 0 0,1 0 1 0 0,2-3-7 0 0,-2 1-5 0 0,1 1 1 0 0,0 0-1 0 0,1 0 0 0 0,-1 0 1 0 0,1 1-1 0 0,0 0 0 0 0,1 0 1 0 0,0 1-1 0 0,0 0 0 0 0,0 0 0 0 0,0 0 1 0 0,1 1-1 0 0,0 0 0 0 0,0 0 1 0 0,0 1-1 0 0,0 0 0 0 0,0 1 1 0 0,1 0-1 0 0,-1 0 0 0 0,1 1 1 0 0,0 0-1 0 0,-1 0 0 0 0,1 1 0 0 0,0 0 1 0 0,-1 0-1 0 0,1 1 0 0 0,3 1 5 0 0,313 106-149 0 0,-307-102 169 0 0,1 0-1 0 0,0 0 1 0 0,0-2-1 0 0,1-1 1 0 0,-1 0-1 0 0,1-1 1 0 0,0-1-1 0 0,-1-1 1 0 0,1-1 0 0 0,0-1-1 0 0,-1 0 1 0 0,1-2-1 0 0,-1 0 1 0 0,0-1-1 0 0,4-2-19 0 0,74-39 126 0 0,-2-4 0 0 0,-2-4-1 0 0,-3-4 1 0 0,70-59-126 0 0,-145 105-292 0 0,2 0-1 0 0,-1 1 0 0 0,2 0 1 0 0,-1 2-1 0 0,1 0 1 0 0,1 1-1 0 0,0 1 1 0 0,12-3 292 0 0,-7 3-947 0 0</inkml:trace>
  <inkml:trace contextRef="#ctx0" brushRef="#br1" timeOffset="139306.308">1117 12938 5217 0 0,'-16'36'190'0'0,"2"1"-1"0"0,2 0 1 0 0,1 1-1 0 0,2 1 0 0 0,1-1 1 0 0,2 1-1 0 0,2 0 1 0 0,2 0-1 0 0,1 13-189 0 0,-2 2 166 0 0,-15 555-1549 0 0,38-463 755 0 0,-18-144 634 0 0,0 0 0 0 0,0 0 0 0 0,-1 0 0 0 0,1 0 0 0 0,1-1 0 0 0,-1 1-1 0 0,0-1 1 0 0,0 1 0 0 0,0-1 0 0 0,1 0 0 0 0,-1 0 0 0 0,1 0 0 0 0,-1 0 0 0 0,1 0 0 0 0,-1-1 0 0 0,1 1 0 0 0,0-1-1 0 0,-1 1 1 0 0,1-1 0 0 0,0 0 0 0 0,-1 0 0 0 0,1 0 0 0 0,0-1 0 0 0,-1 1 0 0 0,1 0 0 0 0,-1-1 0 0 0,1 0 0 0 0,-1 0-1 0 0,1 0 1 0 0,-1 0 0 0 0,1 0 0 0 0,-1 0 0 0 0,0-1 0 0 0,1 1 0 0 0,-1-1 0 0 0,0 1 0 0 0,0-1 0 0 0,0 0 0 0 0,0 0 0 0 0,-1 0-1 0 0,1 0 1 0 0,0 0-6 0 0,25-14 202 0 0,1 5-17 0 0,1 0 1 0 0,0 2-1 0 0,0 1 1 0 0,1 1-1 0 0,-1 1 1 0 0,2 2-1 0 0,-1 1 1 0 0,0 1-1 0 0,2 2-185 0 0,106 23 123 0 0,-117-17-146 0 0,1-2 0 0 0,-1 0 0 0 0,1 0 1 0 0,-1-2-1 0 0,1-1 0 0 0,0-1 0 0 0,0-1 0 0 0,-1 0 1 0 0,4-2 22 0 0,26-11-2350 0 0,-40 11 1323 0 0</inkml:trace>
  <inkml:trace contextRef="#ctx0" brushRef="#br1" timeOffset="139602.258">963 13388 6129 0 0,'-1'-18'1163'0'0,"0"13"-1110"0"0,-1-1 0 0 0,1 1 0 0 0,0-1 0 0 0,0 1 1 0 0,1-1-1 0 0,0 1 0 0 0,0-1 0 0 0,0 0 0 0 0,1 1 0 0 0,-1-1 1 0 0,1 1-1 0 0,0-1 0 0 0,1 1 0 0 0,0 0 0 0 0,0-1 0 0 0,0 1 1 0 0,0 0-1 0 0,1 0 0 0 0,-1 0 0 0 0,1 1 0 0 0,1-1 0 0 0,-1 1 1 0 0,1 0-1 0 0,-1-1 0 0 0,1 1 0 0 0,1 1 0 0 0,-1-1 0 0 0,0 1 1 0 0,1 0-1 0 0,0 0 0 0 0,-1 0 0 0 0,1 0 0 0 0,0 1 0 0 0,1 0 1 0 0,0-1-54 0 0,13 4-4 0 0,0 0 1 0 0,0 0 0 0 0,0 2 0 0 0,0 0-1 0 0,0 2 1 0 0,0 0 0 0 0,-1 1 0 0 0,13 6 3 0 0,43 11-4 0 0,-40-14 24 0 0,1-2-1 0 0,0-2 0 0 0,1-1 0 0 0,-1-1 1 0 0,1-2-1 0 0,0-2 0 0 0,-1-1 0 0 0,1-2 1 0 0,2-2-20 0 0,224-30-3532 0 0,-241 34 2480 0 0</inkml:trace>
  <inkml:trace contextRef="#ctx0" brushRef="#br1" timeOffset="139848.41">1073 12979 6761 0 0,'10'-53'3189'0'0,"-11"49"-3173"0"0,1-1-1 0 0,0 1 0 0 0,0-1 0 0 0,0 1 1 0 0,1 0-1 0 0,-1-1 0 0 0,1 1 0 0 0,0 0 1 0 0,0 0-1 0 0,1 0 0 0 0,-1-1 0 0 0,1 1 1 0 0,0 0-1 0 0,0 1 0 0 0,0-1 0 0 0,1 0 1 0 0,-1 1-1 0 0,1-1 0 0 0,0 1 0 0 0,0 0 1 0 0,0 0-1 0 0,0 0 0 0 0,1 0 0 0 0,-1 1 1 0 0,4-3-16 0 0,12 1-4 0 0,0 2 1 0 0,1 0 0 0 0,-1 1 0 0 0,0 1 0 0 0,0 1 0 0 0,1 1 0 0 0,-1 0 0 0 0,0 1 0 0 0,0 1 0 0 0,14 6 3 0 0,25 3-5 0 0,211 41-2097 0 0,-124-34-788 0 0,-95-16 1371 0 0</inkml:trace>
  <inkml:trace contextRef="#ctx0" brushRef="#br1" timeOffset="141431.307">4723 12484 9218 0 0,'13'-24'4908'0'0,"274"894"-4775"0"0,-281-852-131 0 0,10 21 0 0 0,-1 1 0 0 0,-2 0 0 0 0,-2 1 1 0 0,-2 0-1 0 0,-2 1 0 0 0,-1 0 0 0 0,-3 0 0 0 0,-1 1 0 0 0,-2-1 0 0 0,-2 0 0 0 0,-1 1 0 0 0,-4 6-2 0 0,-9-11-329 0 0,-2-1 0 0 0,-1 0 0 0 0,-2-2 0 0 0,-2 0 0 0 0,-1-1 0 0 0,-1-2 0 0 0,-2-1 0 0 0,-1 0 0 0 0,-1-3 0 0 0,-5 3 329 0 0,-118 125-3428 0 0,108-107 1765 0 0</inkml:trace>
  <inkml:trace contextRef="#ctx0" brushRef="#br1" timeOffset="140176.471">2855 12390 4905 0 0,'-69'0'3680'0'0,"-27"34"-2482"0"0,73-8-1145 0 0,2 1-1 0 0,1 1 0 0 0,1 1 1 0 0,1 0-1 0 0,2 1 0 0 0,1 1 1 0 0,2 1-1 0 0,0 0 1 0 0,2 0-1 0 0,2 1 0 0 0,1 1 1 0 0,-3 31-53 0 0,-8 21 22 0 0,4 1 0 0 0,4 1 0 0 0,4 0 0 0 0,4 0 0 0 0,3 0 0 0 0,4 0 0 0 0,4 0 0 0 0,5 3-22 0 0,-8-63 3 0 0,2 0 1 0 0,1 0-1 0 0,1-1 1 0 0,1 0-1 0 0,1 0 1 0 0,2-1-1 0 0,0-1 1 0 0,2 0-1 0 0,1-1 1 0 0,1-1-1 0 0,10 11-3 0 0,12 6-55 0 0,2-2-1 0 0,1-2 1 0 0,1-2-1 0 0,23 12 56 0 0,43 26-4092 0 0,-96-63 3190 0 0,5 3-603 0 0</inkml:trace>
  <inkml:trace contextRef="#ctx0" brushRef="#br1" timeOffset="140452.982">3525 13014 7786 0 0,'-15'72'4022'0'0,"7"159"-4240"0"0,8-216 431 0 0,1 50-264 0 0,4-1-1 0 0,2 1 1 0 0,3-1 0 0 0,5 11 51 0 0,6 73-1628 0 0,-23-101-1240 0 0,0-33 67 0 0,2-14 1469 0 0</inkml:trace>
  <inkml:trace contextRef="#ctx0" brushRef="#br1" timeOffset="140718.457">3198 13047 7778 0 0,'15'-36'3460'0'0,"-15"32"-3436"0"0,1 1-1 0 0,0 0 1 0 0,-1 0-1 0 0,1 0 1 0 0,1 0 0 0 0,-1 0-1 0 0,0 0 1 0 0,1 0-1 0 0,-1 0 1 0 0,1 0-1 0 0,0 1 1 0 0,0-1-1 0 0,0 1 1 0 0,0-1-1 0 0,1 1 1 0 0,-1 0-1 0 0,1 0 1 0 0,-1 0-1 0 0,1 0 1 0 0,0 0-1 0 0,-1 1 1 0 0,1-1 0 0 0,0 1-1 0 0,0-1 1 0 0,0 1-1 0 0,0 0 1 0 0,1 1-1 0 0,-1-1-23 0 0,415-12 160 0 0,57-59-3795 0 0,-436 64 2687 0 0</inkml:trace>
  <inkml:trace contextRef="#ctx0" brushRef="#br1" timeOffset="141168.237">4118 13664 6097 0 0,'-5'-25'2965'0'0,"-46"-16"-1633"0"0,55 49-1250 0 0,59 132 36 0 0,-55-100-86 0 0,-3 1 0 0 0,-1 1 0 0 0,-2-1 0 0 0,-2 0-1 0 0,-2 1 1 0 0,-2-1 0 0 0,-1 0 0 0 0,-2 0 0 0 0,-2-1 0 0 0,-10 27-32 0 0,3 6 40 0 0,13-1-1022 0 0,4-71 237 0 0,-1-1 306 0 0,0 0-298 0 0,0-2-344 0 0</inkml:trace>
  <inkml:trace contextRef="#ctx0" brushRef="#br1" timeOffset="142830.635">3889 14188 4073 0 0,'-1'0'66'0'0,"0"1"0"0"0,0-1 0 0 0,-1 1 1 0 0,1-1-1 0 0,0 0 0 0 0,0 1 0 0 0,-1-1 0 0 0,1 0 0 0 0,0 0 1 0 0,-1 0-1 0 0,1 0 0 0 0,0 0 0 0 0,-1 0 0 0 0,1 0 0 0 0,0-1 1 0 0,-1 1-1 0 0,1 0 0 0 0,0-1 0 0 0,-1 1 0 0 0,1-1 0 0 0,0 1 1 0 0,0-1-1 0 0,0 0 0 0 0,0 1 0 0 0,-1-1 0 0 0,1 0 0 0 0,0 0 1 0 0,0 0-1 0 0,1 0 0 0 0,-1 0 0 0 0,0 0 0 0 0,0 0 0 0 0,0 0 0 0 0,1 0 1 0 0,-1 0-1 0 0,0-1 0 0 0,1 1 0 0 0,-1 0 0 0 0,1 0 0 0 0,0-1 1 0 0,-1 1-1 0 0,1 0 0 0 0,0-1 0 0 0,0 1-66 0 0,26-78 17 0 0,4 0 0 0 0,4 3 0 0 0,3 0 0 0 0,15-18-17 0 0,17-21 164 0 0,-55 124 834 0 0,49 78-638 0 0,77 267 51 0 0,-133-326-283 0 0,-1 1 0 0 0,-2 0 0 0 0,-1 0 0 0 0,-1 0 0 0 0,-1 0 0 0 0,-4 24-128 0 0,-30 49 354 0 0,31-98-343 0 0,0-1 0 0 0,0 0 0 0 0,0 1 0 0 0,-1-1-1 0 0,1 0 1 0 0,-1-1 0 0 0,0 1 0 0 0,0 0 0 0 0,0-1-1 0 0,0 1 1 0 0,0-1 0 0 0,-1 0 0 0 0,1 0 0 0 0,-1-1-1 0 0,1 1 1 0 0,-1-1 0 0 0,0 1 0 0 0,1-1-1 0 0,-1 0 1 0 0,0 0 0 0 0,0-1 0 0 0,0 1-11 0 0,-72 5 58 0 0,50-6-20 0 0,-1 2-1 0 0,1 1 0 0 0,0 1 0 0 0,0 1 0 0 0,0 1 1 0 0,0 1-1 0 0,1 2 0 0 0,-21 9-37 0 0,22-11 896 0 0,34-9-825 0 0,178-36 368 0 0,-167 32-400 0 0,20-8 8 0 0,0 2 0 0 0,1 1-1 0 0,0 3 1 0 0,0 1 0 0 0,1 2 0 0 0,29 1-47 0 0,21 35-1991 0 0,-79-22 1325 0 0</inkml:trace>
  <inkml:trace contextRef="#ctx0" brushRef="#br1" timeOffset="145015.272">3916 14028 4265 0 0,'-6'-42'3042'0'0,"73"-97"-2802"0"0,125-148-183 0 0,-154 234 2 0 0,2 26 341 0 0,-39 27-333 0 0,-1 0-6 0 0,0 0-13 0 0,0 0-17 0 0,0 0-18 0 0,0 0 3 0 0,27 40 7 0 0,41 76 91 0 0,-60-18 84 0 0,-23 217 71 0 0,19-138-155 0 0,-3-177-109 0 0,-1 1 1 0 0,0-1 0 0 0,0 1 0 0 0,0-1-1 0 0,1 1 1 0 0,-1-1 0 0 0,0 1 0 0 0,0-1-1 0 0,0 1 1 0 0,0-1 0 0 0,0 1-1 0 0,0-1 1 0 0,0 1 0 0 0,0 0 0 0 0,0-1-1 0 0,0 1 1 0 0,0-1 0 0 0,0 1 0 0 0,0-1-1 0 0,-1 1 1 0 0,1-1 0 0 0,0 1 0 0 0,0-1-1 0 0,-1 1 1 0 0,1-1 0 0 0,0 1 0 0 0,0-1-1 0 0,-1 0 1 0 0,1 1 0 0 0,-1-1 0 0 0,1 1-1 0 0,0-1 1 0 0,-1 0 0 0 0,1 1 0 0 0,-1-1-1 0 0,1 0 1 0 0,-1 0 0 0 0,1 1-1 0 0,-1-1 1 0 0,1 0 0 0 0,-1 0 0 0 0,1 0-1 0 0,-1 0 1 0 0,1 1 0 0 0,-1-1 0 0 0,1 0-1 0 0,-1 0 1 0 0,1 0 0 0 0,-1 0 0 0 0,1 0-1 0 0,-1 0 1 0 0,1-1 0 0 0,-1 1 0 0 0,1 0-1 0 0,-1 0 1 0 0,0 0 0 0 0,1 0 0 0 0,-1-1-1 0 0,1 1-5 0 0,-24 37 175 0 0,16-12-134 0 0,8-25-23 0 0,0 0 8 0 0,0 0-4 0 0,0 0 8 0 0,-10 20 276 0 0,-69 33-212 0 0,-8 39-71 0 0,66-69-175 0 0,165-45 153 0 0,-106 16 269 0 0,-40-9-237 0 0,-8-92-65 0 0,13-20 34 0 0,9-41 12 0 0,19-60-28 0 0,-8 89 46 0 0,4-37 22 0 0,-41 78 34 0 0,14 99-88 0 0,0-1-1 0 0,0 1 1 0 0,0 0 0 0 0,0 0-1 0 0,0-1 1 0 0,0 1 0 0 0,0 0-1 0 0,0 0 1 0 0,0-1-1 0 0,-1 1 1 0 0,1 0 0 0 0,0 0-1 0 0,-1-1 1 0 0,1 1 0 0 0,0 0-1 0 0,-1-1 1 0 0,1 1-1 0 0,-1 0 1 0 0,1-1 0 0 0,-1 1-1 0 0,1-1 1 0 0,-1 1 0 0 0,1-1-1 0 0,-1 1 1 0 0,0-1-1 0 0,1 1 1 0 0,-1-1 0 0 0,0 0-1 0 0,1 1 1 0 0,-1-1 0 0 0,0 0-1 0 0,1 1 1 0 0,-1-1-1 0 0,0 0 1 0 0,0 0 0 0 0,1 0-1 0 0,-1 0 1 0 0,0 0-1 0 0,0 0 1 0 0,0 0 0 0 0,1 0-1 0 0,-1 0 1 0 0,0 0 0 0 0,0 0-1 0 0,1 0 1 0 0,-1-1-1 0 0,0 1 1 0 0,0 0 0 0 0,1-1-1 0 0,-1 1 1 0 0,0 0 0 0 0,1-1-1 0 0,-1 1 1 0 0,1-1-1 0 0,-1 1 1 0 0,0-1 0 0 0,1 1-1 0 0,-1-1 1 0 0,1 1 0 0 0,-1-1-1 0 0,1 0 1 0 0,-1 1-1 0 0,1-1 1 0 0,0 0 0 0 0,-1 1-1 0 0,1-1 1 0 0,0 0 0 0 0,-64 163-15 0 0,7-69 23 0 0,-47 35 23 0 0,75-111-39 0 0,36-33-56 0 0,77-94 35 0 0,4-41 35 0 0,-69 124-28 0 0,-8 39-53 0 0,18 95 79 0 0,-34 149 3 0 0,23 104 127 0 0,11-227 106 0 0,-65-127-528 0 0,-141 7-61 0 0,170-12 368 0 0,1 1 0 0 0,-1-1-1 0 0,1 2 1 0 0,0-1 0 0 0,0 1 0 0 0,0-1 0 0 0,0 2 0 0 0,0-1 0 0 0,1 1 0 0 0,-1 0 0 0 0,1 0 0 0 0,0 0-1 0 0,0 1 1 0 0,1 0 0 0 0,-1 0 0 0 0,1 0 0 0 0,0 0 0 0 0,-2 5-19 0 0,5-9 23 0 0,1-1-13 0 0,0 0-2 0 0,0 0 2 0 0,18 1 12 0 0,120-24-6 0 0,-122 18-60 0 0,4-3-295 0 0,1 2-1 0 0,-1 0 0 0 0,1 1 0 0 0,1 1 1 0 0,-1 1-1 0 0,0 1 0 0 0,11 1 340 0 0,-10 7-850 0 0,-1 5-455 0 0</inkml:trace>
  <inkml:trace contextRef="#ctx0" brushRef="#br1" timeOffset="145742.349">4002 13894 3153 0 0,'17'-13'1216'0'0,"-1"-9"-912"0"0,6 0-256 0 0,7 0-408 0 0,1 1 344 0 0,8 2-192 0 0,8 4-168 0 0</inkml:trace>
  <inkml:trace contextRef="#ctx0" brushRef="#br1" timeOffset="150368.759">5847 13359 2985 0 0,'-3'0'146'0'0,"1"0"1"0"0,0 0 0 0 0,-1 0 0 0 0,1-1 0 0 0,0 1 0 0 0,-1-1-1 0 0,1 0 1 0 0,0 0 0 0 0,0 0 0 0 0,0 0 0 0 0,-1 0-1 0 0,1 0 1 0 0,0 0 0 0 0,0 0 0 0 0,1-1 0 0 0,-1 1-1 0 0,0-1 1 0 0,0 0 0 0 0,1 0 0 0 0,-1 1 0 0 0,1-1 0 0 0,0 0-1 0 0,-2-2-146 0 0,13 0-2 0 0,23-5-1 0 0,0 2 0 0 0,1 1 0 0 0,0 1 0 0 0,-1 2 0 0 0,1 2 0 0 0,27 2 3 0 0,53 11 21 0 0,-44-2 0 0 0,1-3 0 0 0,1-3-1 0 0,-1-3 1 0 0,1-3-1 0 0,42-8-20 0 0,236-52-2343 0 0,-325 59 1374 0 0</inkml:trace>
  <inkml:trace contextRef="#ctx0" brushRef="#br1" timeOffset="150664.271">6058 13708 7314 0 0,'5'-6'3568'0'0,"25"16"-4101"0"0,-26-9 805 0 0,50 13-277 0 0,0-2 0 0 0,1-2 0 0 0,0-3 0 0 0,1-2 0 0 0,-1-3 0 0 0,1-2 0 0 0,0-2 0 0 0,27-7 5 0 0,126 0-2458 0 0,-167 9 1352 0 0</inkml:trace>
  <inkml:trace contextRef="#ctx0" brushRef="#br1" timeOffset="161000.405">9562 12719 7466 0 0,'-30'-27'3412'0'0,"28"25"-3403"0"0,0 0 0 0 0,0 0 1 0 0,0 0-1 0 0,0 0 1 0 0,1-1-1 0 0,-1 1 1 0 0,1-1-1 0 0,0 1 1 0 0,0-1-1 0 0,-1 1 1 0 0,2-1-1 0 0,-1 0 0 0 0,0 1 1 0 0,0-1-1 0 0,1 0 1 0 0,0 0-1 0 0,-1 0 1 0 0,1 0-1 0 0,0 1 1 0 0,0-1-1 0 0,1 0 0 0 0,-1 0 1 0 0,1 0-1 0 0,-1 0 1 0 0,1 1-1 0 0,0-1 1 0 0,0 0-1 0 0,0 1 1 0 0,0-1-1 0 0,1 1-9 0 0,282-503-980 0 0,-229 396 1072 0 0,-50 96 492 0 0,7 145-281 0 0,-7-50-276 0 0,4-1-1 0 0,3 0 0 0 0,3-1 0 0 0,17 43-26 0 0,60 50-3867 0 0,-77-151 2582 0 0</inkml:trace>
  <inkml:trace contextRef="#ctx0" brushRef="#br1" timeOffset="161531.273">8225 13599 5817 0 0,'-25'-38'2945'0'0,"34"36"-2996"0"0,179-8-241 0 0,183 14 292 0 0,-69 9 998 0 0,1-14-1 0 0,169-26-997 0 0,-133 4 962 0 0,1 16-1 0 0,74 18-961 0 0,-243-3-314 0 0,0-8-1 0 0,42-10 315 0 0,25-17-3742 0 0,-186 15 2297 0 0</inkml:trace>
  <inkml:trace contextRef="#ctx0" brushRef="#br1" timeOffset="163721.173">8919 14136 5529 0 0,'0'-1'69'0'0,"0"0"1"0"0,0 1-1 0 0,0-1 0 0 0,0 0 1 0 0,-1 1-1 0 0,1-1 0 0 0,0 0 0 0 0,-1 1 1 0 0,1-1-1 0 0,0 1 0 0 0,-1-1 1 0 0,1 0-1 0 0,-1 1 0 0 0,1-1 1 0 0,-1 1-1 0 0,1-1 0 0 0,-1 1 0 0 0,1 0 1 0 0,-1-1-1 0 0,0 1 0 0 0,1 0 1 0 0,-1-1-1 0 0,0 1 0 0 0,1 0 0 0 0,-1-1 1 0 0,0 1-1 0 0,1 0 0 0 0,-1 0 1 0 0,0 0-1 0 0,1 0 0 0 0,-1 0 0 0 0,0 0 1 0 0,0 0-1 0 0,1 0 0 0 0,-1 0 1 0 0,0 0-1 0 0,1 0 0 0 0,-1 0 0 0 0,0 1 1 0 0,1-1-1 0 0,-1 0 0 0 0,0 0 1 0 0,1 1-1 0 0,-1-1 0 0 0,0 0 0 0 0,1 1 1 0 0,-1-1-1 0 0,1 1 0 0 0,-1-1 1 0 0,1 1-1 0 0,-1-1 0 0 0,1 1 0 0 0,-1-1 1 0 0,1 1-1 0 0,0-1 0 0 0,-1 1 1 0 0,1 0-1 0 0,0-1 0 0 0,-1 1 1 0 0,1 0-1 0 0,0-1 0 0 0,0 1 0 0 0,-1 0-69 0 0,-5 44 87 0 0,5-42-5 0 0,-1 108 168 0 0,4-1 0 0 0,5 0 0 0 0,5 1-250 0 0,0 14 21 0 0,64 521 197 0 0,-74-632-238 0 0,0 1-1 0 0,-1 0 1 0 0,0 0 0 0 0,-1-1 0 0 0,-1 1 0 0 0,0 0 0 0 0,-1 0 0 0 0,0-1 0 0 0,-2 1 0 0 0,1-1 0 0 0,-2 0-1 0 0,0 0 1 0 0,-5 9 20 0 0,-20-1-2470 0 0,23-22 1752 0 0</inkml:trace>
  <inkml:trace contextRef="#ctx0" brushRef="#br1" timeOffset="165210.452">8757 14568 5233 0 0,'-96'-84'4257'0'0,"95"80"-4255"0"0,1 0 0 0 0,0 0 0 0 0,0 0 0 0 0,0-1 0 0 0,1 1 0 0 0,-1 0 0 0 0,1 0 0 0 0,0 0 0 0 0,0 0 0 0 0,0 0 0 0 0,1 0 0 0 0,-1 0 0 0 0,1 0 0 0 0,0 0 0 0 0,0 1 0 0 0,1-1 0 0 0,-1 1-1 0 0,1-1 1 0 0,0 1 0 0 0,-1 0 0 0 0,1 0 0 0 0,1 0 0 0 0,-1 1 0 0 0,0-1 0 0 0,1 1 0 0 0,-1 0 0 0 0,1-1 0 0 0,2 1-2 0 0,-1-3 4 0 0,159-115-79 0 0,-145 109 70 0 0,1 2 0 0 0,-1 0 0 0 0,1 0 1 0 0,1 2-1 0 0,0 1 0 0 0,0 0 0 0 0,0 2 0 0 0,1 0 0 0 0,-1 1 0 0 0,1 2 0 0 0,0 0 1 0 0,-1 1-1 0 0,1 1 0 0 0,0 1 0 0 0,-1 1 0 0 0,1 1 0 0 0,-1 1 0 0 0,0 1 1 0 0,0 0-1 0 0,5 5 5 0 0,-15-8 10 0 0,-1 0 0 0 0,-1 2 1 0 0,1-1-1 0 0,0 1 1 0 0,-1 0-1 0 0,0 1 0 0 0,-1 0 1 0 0,1 1-1 0 0,-1 0 1 0 0,0 0-1 0 0,-1 0 0 0 0,1 1 1 0 0,-1 1-1 0 0,-1-1 1 0 0,0 1-1 0 0,0 0 0 0 0,-1 0 1 0 0,0 0-1 0 0,0 1 1 0 0,-1 0-1 0 0,-1 0 0 0 0,0 0 1 0 0,0 1-1 0 0,-1-1 1 0 0,0 1-1 0 0,0-1 0 0 0,-1 1 1 0 0,-1-1-1 0 0,0 9-10 0 0,-6-6 78 0 0,0-1 0 0 0,0 0 0 0 0,-1 0-1 0 0,0-1 1 0 0,-1 0 0 0 0,-1 0 0 0 0,1 0 0 0 0,-2-1-1 0 0,1-1 1 0 0,-2 0 0 0 0,1 0 0 0 0,-1-1 0 0 0,0 0 0 0 0,-1-1-1 0 0,0 0 1 0 0,0-1 0 0 0,0 0 0 0 0,-1-1 0 0 0,0-1-1 0 0,-8 3-77 0 0,-23 7 191 0 0,-1-1 0 0 0,0-3 0 0 0,-1-1-1 0 0,-39 2-190 0 0,80-10-155 0 0,-1 0-1 0 0,0 0 1 0 0,1-1-1 0 0,-1 1 1 0 0,0-1-1 0 0,1 0 1 0 0,-1-1-1 0 0,1 0 1 0 0,-1 1-1 0 0,0-2 1 0 0,1 1-1 0 0,-1-1 1 0 0,1 0-1 0 0,0 0 1 0 0,-1 0 155 0 0,4 0-679 0 0</inkml:trace>
  <inkml:trace contextRef="#ctx0" brushRef="#br1" timeOffset="167995.316">10268 13772 5249 0 0,'-2'-2'92'0'0,"0"0"0"0"0,0 0 0 0 0,-1 1 0 0 0,1-1 0 0 0,-1 1 0 0 0,1-1 0 0 0,-1 1 0 0 0,1 0 0 0 0,-1 0 0 0 0,0 0 0 0 0,0 0 0 0 0,1 1 0 0 0,-1-1 0 0 0,0 1 0 0 0,0-1 0 0 0,0 1 0 0 0,1 0 0 0 0,-1 0 0 0 0,0 0 0 0 0,0 1 0 0 0,0-1 0 0 0,0 1 0 0 0,1-1 0 0 0,-1 1 0 0 0,0 0 0 0 0,1 0 0 0 0,-1 0 0 0 0,0 1 0 0 0,1-1 0 0 0,-1 1 0 0 0,1-1 0 0 0,0 1 0 0 0,0 0 0 0 0,-1 0 0 0 0,1 0 0 0 0,0 0 0 0 0,0 1-92 0 0,-70 88-182 0 0,8 80 793 0 0,53-119-429 0 0,1 0 0 0 0,3 1 0 0 0,2 0-1 0 0,3 0 1 0 0,1 0 0 0 0,5 19-182 0 0,-3-39 33 0 0,3 49 2 0 0,4 0 0 0 0,3 0 1 0 0,4-1-1 0 0,4-1 0 0 0,3 0 0 0 0,8 11-35 0 0,-18-58-94 0 0,2 0 0 0 0,1-2 1 0 0,2 0-1 0 0,1 0 0 0 0,1-2 0 0 0,19 22 94 0 0,-32-44-203 0 0,0 0 0 0 0,1-1 0 0 0,0 0 0 0 0,0 0 0 0 0,0 0 0 0 0,1-1 0 0 0,0 0 1 0 0,0-1-1 0 0,0 0 0 0 0,0 0 0 0 0,1 0 0 0 0,0-1 0 0 0,-1-1 0 0 0,1 1 0 0 0,0-2 0 0 0,0 1 0 0 0,7 0 203 0 0,15 0-1027 0 0</inkml:trace>
  <inkml:trace contextRef="#ctx0" brushRef="#br1" timeOffset="183629.319">10458 14423 4065 0 0,'-3'-6'632'0'0,"1"3"-555"0"0,1 1 0 0 0,-1-1 0 0 0,1 1 1 0 0,-1-1-1 0 0,1 0 0 0 0,0 1 1 0 0,0-1-1 0 0,1 0 0 0 0,-1 0 0 0 0,0 0 1 0 0,1 1-1 0 0,0-1 0 0 0,0 0 0 0 0,-1 0 1 0 0,2 0-1 0 0,-1 0 0 0 0,0 0 0 0 0,1 0 1 0 0,-1 0-1 0 0,1 1 0 0 0,0-1 1 0 0,0 0-1 0 0,0 0 0 0 0,0 1 0 0 0,0-1 1 0 0,1 1-1 0 0,-1-1 0 0 0,3-2-77 0 0,5-3 70 0 0,1 1 0 0 0,1 0 0 0 0,-1 0 0 0 0,1 1 0 0 0,0 0 0 0 0,1 1 0 0 0,-1 1 0 0 0,1-1 0 0 0,0 2 0 0 0,0 0 0 0 0,1 0-1 0 0,-1 1 1 0 0,2 0-70 0 0,51-13 65 0 0,115-44 72 0 0,-162 55-116 0 0,0-12 506 0 0,-18 16-349 0 0,0 0 11 0 0,0 0 20 0 0,0 0 25 0 0,0 0-4 0 0,0 0-12 0 0,0 0-10 0 0,12 20 127 0 0,31 81-51 0 0,4 175-30 0 0,-60-120 9 0 0,-32-74 315 0 0,39-74-496 0 0,-1-1 0 0 0,-1 0 1 0 0,1 0-1 0 0,-1-1 1 0 0,-1 0-1 0 0,1 0 0 0 0,-1-1 1 0 0,0 0-1 0 0,0-1 1 0 0,0 0-1 0 0,-1 0 0 0 0,1-1 1 0 0,-1 0-1 0 0,0-1 1 0 0,0 0-1 0 0,0 0 0 0 0,0-1 1 0 0,0-1-1 0 0,-5 1-82 0 0,-127-16 479 0 0,55-20-363 0 0,66 33 294 0 0,12 1-1808 0 0,5 0-3930 0 0,5 4 4266 0 0</inkml:trace>
  <inkml:trace contextRef="#ctx0" brushRef="#br1" timeOffset="183942.216">11155 13862 5417 0 0,'15'-17'6826'0'0,"101"258"-5765"0"0,69 145-798 0 0,-176-367-246 0 0,0 1 1 0 0,-1 0 0 0 0,0 0-1 0 0,-2 1 1 0 0,-1-1-1 0 0,0 1 1 0 0,-2 1-1 0 0,0-1 1 0 0,-1 0-1 0 0,-1 1 1 0 0,-2-1 0 0 0,0 1-1 0 0,-1-1 1 0 0,-1 1-1 0 0,-1-1 1 0 0,0 0-1 0 0,-2 0 1 0 0,-6 14-18 0 0,-8 3-102 0 0,-2-2 0 0 0,-2 0 1 0 0,-1-1-1 0 0,-1-1 0 0 0,-14 11 102 0 0,-86 85-3388 0 0,109-113 2620 0 0,-1 4-624 0 0</inkml:trace>
  <inkml:trace contextRef="#ctx0" brushRef="#br1" timeOffset="197881.253">13391 12589 4241 0 0,'-5'-71'3500'0'0,"41"-38"-3899"0"0,-26 85 660 0 0,25-62-248 0 0,4 3 1 0 0,3 1-1 0 0,11-9-13 0 0,-50 86 55 0 0,0-1 0 0 0,0 1 0 0 0,0 0 0 0 0,1 0 0 0 0,0 0 0 0 0,0 1 0 0 0,0 0 0 0 0,1-1-1 0 0,-1 1 1 0 0,1 1 0 0 0,0-1 0 0 0,0 1 0 0 0,1-1 0 0 0,-1 2 0 0 0,1-1 0 0 0,-1 1 0 0 0,1-1 0 0 0,0 1 0 0 0,0 1 0 0 0,4-1-55 0 0,-8 11 260 0 0,25 281 1555 0 0,-8-33-1247 0 0,-15-241-558 0 0,0-1-1 0 0,1 0 1 0 0,0 0-1 0 0,1-1 1 0 0,1 1 0 0 0,0-1-1 0 0,1-1 1 0 0,1 1-1 0 0,0-1 1 0 0,0-1-1 0 0,8 7-9 0 0,8 55-2736 0 0,-21-66 1902 0 0,2 0-325 0 0</inkml:trace>
  <inkml:trace contextRef="#ctx0" brushRef="#br1" timeOffset="198316.167">12812 13441 7426 0 0,'71'-4'3611'0'0,"2"0"-3924"0"0,1250 81 2480 0 0,-804-74-4322 0 0,-475-5 597 0 0,-24-2 190 0 0</inkml:trace>
  <inkml:trace contextRef="#ctx0" brushRef="#br1" timeOffset="198937.11">13789 13976 4649 0 0,'2'-15'5844'0'0,"88"198"-4980"0"0,-60-134-549 0 0,2-1 1 0 0,3-2-1 0 0,1-1 1 0 0,2-2-1 0 0,3-2 0 0 0,1-1-315 0 0,-30-28 88 0 0,0 0 0 0 0,-1 1-1 0 0,-1 0 1 0 0,-1 1-1 0 0,0 0 1 0 0,0 0 0 0 0,-1 1-1 0 0,-1 0 1 0 0,-1 1-1 0 0,0-1 1 0 0,-1 1-1 0 0,0 0 1 0 0,-2 1 0 0 0,0-1-1 0 0,0 3-87 0 0,-3-18-22 0 0,1 0 0 0 0,0-1 0 0 0,-1 1 0 0 0,0 0 0 0 0,1 0-1 0 0,-1 0 1 0 0,0 0 0 0 0,1 0 0 0 0,-1 0 0 0 0,0 0 0 0 0,0 0 0 0 0,0 0 0 0 0,0 0-1 0 0,0 0 1 0 0,0 0 0 0 0,0 0 0 0 0,0 0 0 0 0,0 0 0 0 0,0 0 0 0 0,0 0 0 0 0,-1 0-1 0 0,1-1 1 0 0,0 1 0 0 0,-1 0 0 0 0,1 0 0 0 0,-1 0 0 0 0,1 0 0 0 0,-1 0 0 0 0,1-1 0 0 0,-1 1-1 0 0,0 0 1 0 0,1 0 0 0 0,-1-1 0 0 0,0 1 0 0 0,0 0 0 0 0,1-1 0 0 0,-1 1 0 0 0,0-1-1 0 0,0 1 1 0 0,0-1 0 0 0,0 1 0 0 0,0-1 0 0 0,0 0 0 0 0,1 0 0 0 0,-1 1 0 0 0,0-1-1 0 0,0 0 1 0 0,0 0 0 0 0,0 0 0 0 0,0 0 0 0 0,0 0 0 0 0,0 0 0 0 0,0 0 0 0 0,0 0 0 0 0,0 0-1 0 0,0-1 1 0 0,0 1 0 0 0,-1 0 22 0 0,-2-10-1452 0 0,-17-183-6503 0 0,18 169 7011 0 0</inkml:trace>
  <inkml:trace contextRef="#ctx0" brushRef="#br1" timeOffset="199202.252">14106 14300 1728 0 0,'-4'-2'272'0'0,"0"1"-1"0"0,0-1 1 0 0,0 1-1 0 0,0 0 1 0 0,0 0 0 0 0,0 1-1 0 0,0-1 1 0 0,0 1-1 0 0,0-1 1 0 0,0 1-1 0 0,0 1 1 0 0,0-1-1 0 0,0 0 1 0 0,0 1-1 0 0,0 0 1 0 0,0 0-1 0 0,0 0 1 0 0,0 1-1 0 0,0-1 1 0 0,0 1 0 0 0,1 0-1 0 0,-1 0 1 0 0,1 0-1 0 0,-1 1 1 0 0,1-1-1 0 0,0 1 1 0 0,0-1-1 0 0,0 1 1 0 0,0 0-1 0 0,0 1-271 0 0,-73 108 2162 0 0,71-103-1954 0 0,-233 408 1687 0 0,147-269-3845 0 0,82-130 1346 0 0,5-2-203 0 0</inkml:trace>
  <inkml:trace contextRef="#ctx0" brushRef="#br1" timeOffset="199900.502">13540 14168 6081 0 0,'-12'-12'2696'0'0,"11"11"-2667"0"0,-1 0-1 0 0,0 0 0 0 0,0 0 1 0 0,1-1-1 0 0,-1 1 0 0 0,1 0 0 0 0,-1-1 1 0 0,1 0-1 0 0,0 1 0 0 0,0-1 1 0 0,-1 0-1 0 0,1 1 0 0 0,0-1 1 0 0,0 0-1 0 0,1 0 0 0 0,-1 0 0 0 0,0 0 1 0 0,1 0-1 0 0,-1 0 0 0 0,1 0 1 0 0,0 0-1 0 0,-1 0 0 0 0,1-1 1 0 0,0 1-1 0 0,0 0 0 0 0,0 0 0 0 0,1 0 1 0 0,-1 0-1 0 0,1 0-28 0 0,60-102-60 0 0,-53 94 66 0 0,1 1 0 0 0,1 0 0 0 0,0 1 0 0 0,0 0 0 0 0,0 0-1 0 0,1 1 1 0 0,0 0 0 0 0,1 1 0 0 0,0 1 0 0 0,-1 0 0 0 0,2 0 0 0 0,11-2-6 0 0,-18 6 26 0 0,0 0 0 0 0,0 0-1 0 0,0 0 1 0 0,0 1 0 0 0,0 0 0 0 0,1 0 0 0 0,-1 1-1 0 0,0 0 1 0 0,0 0 0 0 0,0 0 0 0 0,0 1 0 0 0,0-1-1 0 0,-1 2 1 0 0,1-1 0 0 0,0 1 0 0 0,-1-1 0 0 0,0 1-1 0 0,1 1 1 0 0,-1-1 0 0 0,0 1 0 0 0,-1 0 0 0 0,1 0-1 0 0,-1 0 1 0 0,0 1 0 0 0,0 0 0 0 0,0 0 0 0 0,0 0 0 0 0,-1 0-26 0 0,109 178 1019 0 0,-77-120-698 0 0,3-1 0 0 0,2-2 1 0 0,3-2-1 0 0,24 22-321 0 0,-42-51 302 0 0,0 0-1 0 0,-2 2 1 0 0,-1 1 0 0 0,-2 0-1 0 0,8 19-301 0 0,-28-51-9 0 0,64 83-156 0 0,-22-78-3452 0 0,-33-11 2358 0 0,-7-5-577 0 0</inkml:trace>
  <inkml:trace contextRef="#ctx0" brushRef="#br1" timeOffset="210480.179">15093 11843 968 0 0,'-116'-83'-25'0'0,"-3"4"-1"0"0,-4 7 0 0 0,-3 4 1 0 0,-2 6-1 0 0,-62-17 26 0 0,81 29 19 0 0,71 30 18 0 0,0 2 0 0 0,-1 1 0 0 0,-1 2 0 0 0,-1 2 0 0 0,0 2 0 0 0,-1 2 0 0 0,-37-4-37 0 0,36 11-4 0 0,0 3 1 0 0,0 1 0 0 0,1 2 0 0 0,-1 2 0 0 0,1 2 0 0 0,0 1 0 0 0,1 3-1 0 0,0 1 1 0 0,1 2 0 0 0,1 2 0 0 0,0 1 0 0 0,1 2 0 0 0,2 2 0 0 0,-5 5 3 0 0,-75 48 19 0 0,63-44-114 0 0,1 3 1 0 0,1 2 0 0 0,2 2 0 0 0,2 2 0 0 0,2 2 0 0 0,-15 20 94 0 0,22-16-184 0 0</inkml:trace>
  <inkml:trace contextRef="#ctx0" brushRef="#br1" timeOffset="210745.976">12427 12494 88 0 0,'-21'170'38'0'0,"7"0"0"0"0,8 1 1 0 0,8 0-1 0 0,7 0 0 0 0,7-1 0 0 0,8 0 0 0 0,7-2 0 0 0,20 49-38 0 0,-32-136 8 0 0,4 0 0 0 0,2-2 0 0 0,5 0 0 0 0,2-2 0 0 0,4-2 0 0 0,3-1 0 0 0,4-2 0 0 0,6 4-8 0 0,315 363 459 0 0,-190-258-416 0 0,-145-153-55 0 0,1-3 0 0 0,1 0 0 0 0,2-2 0 0 0,0-1 0 0 0,1-2 0 0 0,1-2 0 0 0,1 0 0 0 0,1-3 0 0 0,0-1 0 0 0,1-2 0 0 0,0-1 0 0 0,6-1 12 0 0,-10-6-16 0 0,0-2 1 0 0,0-1-1 0 0,-1-1 1 0 0,1-2-1 0 0,0-2 1 0 0,0-1-1 0 0,-1-1 1 0 0,0-2-1 0 0,0-1 1 0 0,-1-2 0 0 0,-1-1-1 0 0,1-1 1 0 0,-2-2-1 0 0,0-1 1 0 0,-1-2-1 0 0,-1 0 1 0 0,0-2-1 0 0,7-8 16 0 0,22-22-80 0 0</inkml:trace>
  <inkml:trace contextRef="#ctx0" brushRef="#br1" timeOffset="211723.37">14661 11997 3433 0 0,'10'4'1444'0'0,"93"94"-1455"0"0,51 62 38 0 0,-103-111-26 0 0,-2 2 0 0 0,-2 2 0 0 0,-2 2 0 0 0,6 16-1 0 0,-9-4 10 0 0,-4 3-1 0 0,-2 1 1 0 0,-4 2 0 0 0,20 66-10 0 0,-18-30 7 0 0,-5 1 0 0 0,-5 1 0 0 0,-5 1 0 0 0,-5 1 0 0 0,-5 0 0 0 0,-5 1 0 0 0,-6 53-7 0 0,-2-119 5 0 0,-1 0 1 0 0,-3-1-1 0 0,-2 1 0 0 0,-1-2 1 0 0,-3 0-1 0 0,-2 0 0 0 0,-1-2 1 0 0,-3 0-1 0 0,-2-1 0 0 0,-1-1 1 0 0,-2-1-1 0 0,-28 34-5 0 0,-444 502-756 0 0,302-365-503 0 0,128-147 626 0 0</inkml:trace>
  <inkml:trace contextRef="#ctx0" brushRef="#br1" timeOffset="-78485.372">7932 14226 24 0 0,'-89'150'41'0'0,"75"-116"28"0"0,1 1-1 0 0,2 0 0 0 0,1 0 0 0 0,2 2 0 0 0,2-1 1 0 0,1 1-1 0 0,2-1 0 0 0,1 1 0 0 0,2 0 0 0 0,1 0 1 0 0,3 0-1 0 0,0 0 0 0 0,3-1 0 0 0,5 16-68 0 0,10 4 0 0 0,3 0-1 0 0,2-2 0 0 0,2-1 1 0 0,2-2-1 0 0,3-1 1 0 0,2-1-1 0 0,2-2 0 0 0,17 14 1 0 0,-18-17 21 0 0,47 69 21 0 0,-66-84-8 0 0,2-1-1 0 0,0-1 1 0 0,2-1 0 0 0,1 0-1 0 0,0-2 1 0 0,2-1-1 0 0,1-1 1 0 0,1-1-1 0 0,23 13-33 0 0,36 3 333 0 0,2-4 0 0 0,2-4 0 0 0,0-3-1 0 0,2-5 1 0 0,1-3 0 0 0,29-2-333 0 0,6 6 20 0 0,13 5-12 0 0,0-5 1 0 0,2-7 0 0 0,0-6-1 0 0,0-6 1 0 0,0-7 0 0 0,73-13-9 0 0,254-47 18 0 0,-391 61-10 0 0,0-4 0 0 0,-1-3-1 0 0,0-4 1 0 0,0-3-1 0 0,-2-3 1 0 0,67-28-8 0 0,-116 37 7 0 0,0-1-1 0 0,0-1 1 0 0,-2-1 0 0 0,1-2 0 0 0,-2 0 0 0 0,0-2 0 0 0,19-18-7 0 0,224-274 1331 0 0,-113 102-690 0 0,-141 188-624 0 0,-1 0-1 0 0,0-1 1 0 0,-1-1 0 0 0,-2 1-1 0 0,0-2 1 0 0,-1 1 0 0 0,-1-1-1 0 0,-1 0 1 0 0,-2-1 0 0 0,0 1-1 0 0,-1-1 1 0 0,-2 0-1 0 0,0 0 1 0 0,-1 0 0 0 0,-2 1-1 0 0,0-1 1 0 0,-2 0 0 0 0,0 1-1 0 0,-2-1 1 0 0,0 1 0 0 0,-2 0-17 0 0,-18-32 249 0 0,-2 2 0 0 0,-2 0 0 0 0,-3 2 0 0 0,-1 2 1 0 0,-3 1-1 0 0,-2 2 0 0 0,-37-34-249 0 0,30 39 94 0 0,-1 2 0 0 0,-3 2 1 0 0,-1 2-1 0 0,-1 2 0 0 0,-13-4-94 0 0,-87-55 128 0 0,-192-116-88 0 0,302 190-53 0 0,-1 2 1 0 0,0 2-1 0 0,0 1 1 0 0,-2 3 0 0 0,-38-4 12 0 0,18 2-28 0 0,6 1 14 0 0,1-3 0 0 0,1-2 0 0 0,1-2 0 0 0,-50-24 14 0 0,49 17 2 0 0,-1 2 0 0 0,-1 4 0 0 0,-1 1 0 0 0,-1 4 0 0 0,0 2 0 0 0,0 3 0 0 0,-1 2 0 0 0,-1 3 0 0 0,1 3 0 0 0,-35 5-2 0 0,-736 30 351 0 0,738-20-234 0 0,0 4-1 0 0,1 4 0 0 0,2 5 1 0 0,-45 20-117 0 0,59-16 24 0 0,0 4 0 0 0,3 3 0 0 0,0 4 0 0 0,-25 21-24 0 0,40-19-92 0 0,2 3 0 0 0,3 2 1 0 0,-24 28 91 0 0,40-32-403 0 0,3 2 0 0 0,1 2-1 0 0,3 1 1 0 0,2 1 0 0 0,-13 33 403 0 0,36-72-137 0 0,-98 211-1976 0 0,81-149 1186 0 0</inkml:trace>
  <inkml:trace contextRef="#ctx0" brushRef="#br1" timeOffset="-76372.22">8970 14682 3417 0 0,'-3'-5'709'0'0,"3"5"-689"0"0,0 0-1 0 0,1 0 1 0 0,-1 0 0 0 0,0 0-1 0 0,1 0 1 0 0,-1 0 0 0 0,0 0-1 0 0,0 0 1 0 0,1 0 0 0 0,-1 0-1 0 0,0 0 1 0 0,1-1 0 0 0,-1 1-1 0 0,0 0 1 0 0,0 0 0 0 0,1 0-1 0 0,-1 0 1 0 0,0-1 0 0 0,0 1-1 0 0,0 0 1 0 0,1 0 0 0 0,-1-1-1 0 0,0 1 1 0 0,0 0 0 0 0,0 0-1 0 0,0-1 1 0 0,0 1 0 0 0,1 0-1 0 0,-1 0 1 0 0,0-1 0 0 0,0 1-1 0 0,0 0 1 0 0,0-1 0 0 0,0 1-1 0 0,0 0 1 0 0,0-1 0 0 0,0 1-1 0 0,0 0 1 0 0,0 0 0 0 0,0-1-1 0 0,0 1 1 0 0,0 0 0 0 0,0-1-1 0 0,0 1 1 0 0,0 0 0 0 0,-1 0-1 0 0,1-1 1 0 0,0 1 0 0 0,0 0-1 0 0,0-1 1 0 0,0 1 0 0 0,-1 0-1 0 0,1 0 1 0 0,0 0 0 0 0,0-1-1 0 0,0 1 1 0 0,-1 0 0 0 0,1 0-20 0 0,14-2 91 0 0,100-17 162 0 0,-91 17-183 0 0,1 1 1 0 0,-1 1-1 0 0,0 1 1 0 0,1 1-1 0 0,-1 1 1 0 0,0 1-1 0 0,7 3-70 0 0,74 10 83 0 0,-97-16-40 0 0,0-1 1 0 0,0 1-1 0 0,0-1 1 0 0,0-1-1 0 0,0 1 1 0 0,0-1 0 0 0,0 0-1 0 0,0-1 1 0 0,0 0-1 0 0,0 0 1 0 0,-1 0-1 0 0,1-1 1 0 0,-1 0-1 0 0,1 0 1 0 0,-1-1-1 0 0,0 0 1 0 0,0 0 0 0 0,-1 0-1 0 0,1 0 1 0 0,-1-1-1 0 0,0 0 1 0 0,0 0-1 0 0,-1-1 1 0 0,1 0-1 0 0,-1 1 1 0 0,0-1 0 0 0,-1 0-1 0 0,1-1 1 0 0,-1 1-1 0 0,-1-1 1 0 0,1 1-1 0 0,-1-1 1 0 0,0 0-1 0 0,-1 0 1 0 0,1-5-44 0 0,2-27 231 0 0,-2 31-190 0 0,-1-1 0 0 0,0 0 1 0 0,-1 0-1 0 0,0 1 0 0 0,0-1 0 0 0,-1 0 0 0 0,0 0 0 0 0,0 0 0 0 0,-1 1 0 0 0,0-1 0 0 0,0 1 0 0 0,-4-8-41 0 0,-68-105 112 0 0,44 80-75 0 0,23 31-23 0 0,1 0 0 0 0,-2 0 0 0 0,1 0 0 0 0,-2 1 0 0 0,1 0 0 0 0,-1 1 0 0 0,0 0 1 0 0,-1 0-1 0 0,0 1 0 0 0,0 0 0 0 0,-1 1 0 0 0,0 0 0 0 0,-1 0-14 0 0,-14 1 10 0 0,-1 1-1 0 0,1 1 1 0 0,-1 1-1 0 0,0 2 1 0 0,0 0-1 0 0,1 2 1 0 0,-1 1-1 0 0,1 1 1 0 0,0 1-1 0 0,0 2 1 0 0,0 0-1 0 0,1 2 1 0 0,0 1-1 0 0,0 1 1 0 0,1 0-1 0 0,1 2 1 0 0,-21 15-10 0 0,38-25 0 0 0,-1 1 0 0 0,1 0 0 0 0,0 0 0 0 0,0 0 0 0 0,0 0 0 0 0,1 1 0 0 0,0 0 0 0 0,-1 0 0 0 0,2 1 0 0 0,-1 0 0 0 0,1-1 0 0 0,0 2 0 0 0,0-1 0 0 0,-3 6 0 0 0,-50 135-1123 0 0,51-74-2031 0 0,6-63 2460 0 0,1-3-111 0 0</inkml:trace>
  <inkml:trace contextRef="#ctx0" brushRef="#br1" timeOffset="-76125.028">8812 13692 6457 0 0,'-14'-8'4172'0'0,"9"99"-4044"0"0,4 0 0 0 0,4 0 0 0 0,4 0-1 0 0,10 41-127 0 0,4 62 50 0 0,12 162-320 0 0,5-96-4415 0 0,-28-221 3155 0 0</inkml:trace>
  <inkml:trace contextRef="#ctx0" brushRef="#br1" timeOffset="-50561.257">16479 9491 4009 0 0,'3'-3'146'0'0,"-1"-1"-1"0"0,1 1 1 0 0,0 0 0 0 0,0 1 0 0 0,1-1 0 0 0,-1 0-1 0 0,1 1 1 0 0,-1 0 0 0 0,1 0 0 0 0,0 0-1 0 0,0 0 1 0 0,0 1 0 0 0,0-1 0 0 0,0 1-1 0 0,0 0 1 0 0,0 0 0 0 0,0 1 0 0 0,0-1 0 0 0,1 1-1 0 0,-1 0 1 0 0,0 0 0 0 0,0 0 0 0 0,0 0-1 0 0,1 1 1 0 0,-1 0 0 0 0,1 0-146 0 0,100 7 493 0 0,-1-6-1 0 0,1-4 1 0 0,0-4-1 0 0,64-14-492 0 0,-92 11-22 0 0,271-6-3054 0 0,-312 11 2238 0 0</inkml:trace>
  <inkml:trace contextRef="#ctx0" brushRef="#br1" timeOffset="-50250.953">16506 9756 7690 0 0,'-17'7'3127'0'0,"-8"-4"-2554"0"0,24-2-495 0 0,82 21-73 0 0,2-4 1 0 0,0-3 0 0 0,1-4 0 0 0,0-3-1 0 0,0-4 1 0 0,1-4 0 0 0,30-5-6 0 0,24 3 12 0 0,-60 3-301 0 0,1-4 1 0 0,-1-4-1 0 0,1-3 0 0 0,-2-3 1 0 0,49-17 288 0 0,32-26-4021 0 0,-123 37 2414 0 0</inkml:trace>
  <inkml:trace contextRef="#ctx0" brushRef="#br1" timeOffset="-49692.254">17920 8864 7106 0 0,'7'26'5023'0'0,"-18"23"-4039"0"0,5-28-673 0 0,-24 139 17 0 0,8 2 1 0 0,2 67-329 0 0,15-172 41 0 0,5-51-39 0 0,-6 57 16 0 0,2 0-1 0 0,3-1 0 0 0,3 1 1 0 0,5 17-18 0 0,-6-76-2 0 0,-1 0 2 0 0,0-1-1 0 0,0 1 1 0 0,0-1-1 0 0,1 1 0 0 0,-1-1 1 0 0,1 1-1 0 0,0-1 1 0 0,0 1-1 0 0,1-1 0 0 0,-1 0 1 0 0,1 0-1 0 0,-1 1 1 0 0,1-1-1 0 0,0 0 0 0 0,0-1 1 0 0,0 1-1 0 0,1 0 1 0 0,-1-1-1 0 0,1 1 0 0 0,2 1 1 0 0,28-49 0 0 0,-14-48-37 0 0,-4-1-1 0 0,-5-1 1 0 0,-3 0-1 0 0,-5 0 0 0 0,-9-93 38 0 0,-22-186 291 0 0,128 488 70 0 0,-37-47-310 0 0,3-2-1 0 0,3-3 1 0 0,2-2-1 0 0,3-4 1 0 0,57 31-51 0 0,-90-67 32 0 0,2-2 0 0 0,0-2 0 0 0,1-1 0 0 0,0-3 0 0 0,2-1 0 0 0,-1-3 0 0 0,1-1 0 0 0,0-2 0 0 0,0-2 0 0 0,5-3-32 0 0,2 4 145 0 0,-87 8 204 0 0,-38 10-320 0 0,2 2-1 0 0,0 4 0 0 0,2 3 1 0 0,1 3-1 0 0,1 3 0 0 0,3 2 1 0 0,1 4-1 0 0,-36 32-28 0 0,67-48-206 0 0,-2-3 0 0 0,0-1 0 0 0,-2-1 0 0 0,0-2 1 0 0,-10 3 205 0 0,93-74-3940 0 0,53-60 1210 0 0,-58 64 1661 0 0</inkml:trace>
  <inkml:trace contextRef="#ctx0" brushRef="#br1" timeOffset="-49444.261">20228 8411 8602 0 0,'75'92'3987'0'0,"-66"-76"-3863"0"0,0 0 0 0 0,-1 0 0 0 0,-1 1-1 0 0,0 0 1 0 0,-2 0 0 0 0,0 1-1 0 0,-1-1 1 0 0,2 16-124 0 0,5 96 423 0 0,-5 0 1 0 0,-6 0-1 0 0,-14 104-423 0 0,10-171 89 0 0,-11 201 451 0 0,15-258-569 0 0,-1 0 0 0 0,1 0 1 0 0,-1 0-1 0 0,0 0 0 0 0,0 0 0 0 0,-1 0 0 0 0,1 0 1 0 0,-1 0-1 0 0,0-1 0 0 0,-1 1 0 0 0,1 0 1 0 0,-1-1-1 0 0,0 0 0 0 0,0 0 0 0 0,0 0 0 0 0,0 0 1 0 0,-1 0-1 0 0,0-1 0 0 0,1 1 0 0 0,-1-1 1 0 0,-1 0-1 0 0,1 0 0 0 0,0-1 0 0 0,-3 2 29 0 0,5-5-197 0 0,0-1 0 0 0,0 1 0 0 0,0 0 0 0 0,0 0 0 0 0,0-1 0 0 0,0 0 0 0 0,0 1 0 0 0,0-1 0 0 0,0 0 0 0 0,1 0 0 0 0,-1 0 0 0 0,1 0 0 0 0,-1 0 0 0 0,1 0 0 0 0,0 0 0 0 0,0 0 0 0 0,0-1 0 0 0,0 1 0 0 0,0 0 0 0 0,1-1 0 0 0,-1 1 0 0 0,1-1 0 0 0,-1 1 0 0 0,1-1 197 0 0,-3-6-236 0 0,-5-16-1012 0 0,-2-7-269 0 0</inkml:trace>
  <inkml:trace contextRef="#ctx0" brushRef="#br1" timeOffset="-49178.262">19345 8367 10402 0 0,'9'-15'3816'0'0,"-9"13"-3773"0"0,1 0 0 0 0,0 0 1 0 0,0 0-1 0 0,0 0 1 0 0,0 0-1 0 0,0 0 0 0 0,1 1 1 0 0,-1-1-1 0 0,0 0 0 0 0,1 1 1 0 0,-1-1-1 0 0,1 1 0 0 0,0-1 1 0 0,-1 1-1 0 0,1 0 0 0 0,0 0 1 0 0,0 0-1 0 0,0 0 0 0 0,0 0 1 0 0,0 0-1 0 0,0 0 0 0 0,0 1 1 0 0,0-1-1 0 0,0 1 0 0 0,0 0 1 0 0,2-1-44 0 0,312 1 97 0 0,549 40 144 0 0,-845-40-243 0 0,97 2-21 0 0,0-5 0 0 0,0-5 0 0 0,-1-6 0 0 0,20-8 23 0 0,-109 15-702 0 0,0-2 0 0 0,-1 0 1 0 0,0-2-1 0 0,0-1 0 0 0,-1-1 1 0 0,-1-1-1 0 0,0-1 0 0 0,18-16 702 0 0,-21 13-1757 0 0</inkml:trace>
  <inkml:trace contextRef="#ctx0" brushRef="#br1" timeOffset="-47983.271">21512 9015 7306 0 0,'-12'0'4487'0'0,"80"18"-4486"0"0,2-2 0 0 0,0-3 0 0 0,0-3 0 0 0,1-4 0 0 0,0-2 0 0 0,0-4-1 0 0,-1-3 1 0 0,1-3 0 0 0,49-10-1 0 0,19-3-145 0 0,75-12-545 0 0,-72-3-3319 0 0,-125 29 2773 0 0</inkml:trace>
  <inkml:trace contextRef="#ctx0" brushRef="#br1" timeOffset="-47579.781">21428 9571 9138 0 0,'77'-16'4843'0'0,"47"31"-5237"0"0,-84-8 775 0 0,169 12-676 0 0,1-8-1 0 0,0-10 1 0 0,-1-9-1 0 0,139-26 296 0 0,-245 25-1150 0 0,89 0-2306 0 0,-131 9 1861 0 0</inkml:trace>
  <inkml:trace contextRef="#ctx0" brushRef="#br1" timeOffset="-42862.337">25352 7445 2425 0 0,'8'-20'3952'0'0,"-3"44"-2034"0"0,-4-11-2390 0 0,28 262 1117 0 0,6 146 849 0 0,-3-308-710 0 0,-32-112-752 0 0,0-1-1 0 0,0 0-3 0 0,0 0 11 0 0,0 0 5 0 0,0 0-10 0 0,0 0 0 0 0,0 0 7 0 0,0 0 14 0 0,0 0 10 0 0,0 0 10 0 0,0 0-7 0 0,0 0 2 0 0,0 0 5 0 0,0 0 9 0 0,0 0-5 0 0,0 0-14 0 0,0 0-10 0 0,0 0-12 0 0,0 0-6 0 0,0 0-10 0 0,11-45 3 0 0,-3-6-121 0 0,-3 0 0 0 0,-1-1 0 0 0,-3 0 0 0 0,-2 0 0 0 0,-2 0 1 0 0,-3 0-1 0 0,-1 1 0 0 0,-9-23 91 0 0,9 27 28 0 0,1 4 59 0 0,-2 0 1 0 0,-1 1-1 0 0,-3 1 0 0 0,-1 0 0 0 0,-2 0 0 0 0,-1 1 0 0 0,-13-19-87 0 0,-25-4 481 0 0,114 91-639 0 0,-43-18 158 0 0,-1 1 1 0 0,0 1 0 0 0,-1 0-1 0 0,-1 1 1 0 0,0 1 0 0 0,0 0 0 0 0,-2 1-1 0 0,0 0 1 0 0,0 1 0 0 0,-2 0-1 0 0,0 1 1 0 0,7 16-1 0 0,12 15 14 0 0,72 79 7 0 0,-97-124-17 0 0,0 1 0 0 0,1-1 0 0 0,-1 1 0 0 0,0-1 0 0 0,1-1 0 0 0,0 1 0 0 0,-1 0 0 0 0,1-1 0 0 0,0 0 0 0 0,0-1 1 0 0,1 1-1 0 0,-1-1 0 0 0,0 0 0 0 0,0 0 0 0 0,1 0 0 0 0,-1-1 0 0 0,1 0 0 0 0,-1 0 0 0 0,0 0 0 0 0,1 0 0 0 0,-1-1 0 0 0,0 0 1 0 0,0 0-1 0 0,1-1 0 0 0,-1 0 0 0 0,0 0 0 0 0,0 0 0 0 0,3-2-4 0 0,16-13 20 0 0,-2-1-1 0 0,0-1 1 0 0,-1-1 0 0 0,-1-1-1 0 0,-1 0 1 0 0,-1-2-1 0 0,0 0 1 0 0,-2-1 0 0 0,2-6-20 0 0,11-13 42 0 0,6-10 16 0 0,-23 33 11 0 0,1 0 0 0 0,0 1-1 0 0,2 0 1 0 0,0 1 0 0 0,1 1-1 0 0,0 0 1 0 0,2 1 0 0 0,8-5-69 0 0,-23 20 32 0 0,0 1 0 0 0,1 1 1 0 0,-1-1-1 0 0,0 0 0 0 0,1 1 1 0 0,-1 0-1 0 0,0-1 0 0 0,0 1 1 0 0,0 1-1 0 0,0-1 0 0 0,1 0 0 0 0,-2 1 1 0 0,1-1-1 0 0,0 1 0 0 0,0 0 1 0 0,0 0-1 0 0,-1 0 0 0 0,1 0 1 0 0,-1 1-1 0 0,0-1 0 0 0,0 1 0 0 0,0-1 1 0 0,0 1-1 0 0,0 0 0 0 0,0 0 1 0 0,-1 0-1 0 0,1 0 0 0 0,-1 0 1 0 0,0 0-1 0 0,0 0 0 0 0,0 0 1 0 0,0 1-1 0 0,-1-1 0 0 0,1 0 0 0 0,-1 1 1 0 0,0 2-33 0 0,219 718 1499 0 0,-195-638-3364 0 0,-21-77 1236 0 0</inkml:trace>
  <inkml:trace contextRef="#ctx0" brushRef="#br1" timeOffset="-37826.351">24345 9157 6553 0 0,'-53'2'3787'0'0,"59"-7"-3774"0"0,107-3-84 0 0,1 6 0 0 0,63 8 71 0 0,-102-4 7 0 0,207 12 96 0 0,297 2 98 0 0,-433-20-110 0 0,1-5-1 0 0,-2-7 1 0 0,0-6-1 0 0,-1-7 0 0 0,27-14-90 0 0,-130 32-340 0 0,-1-2-1 0 0,-1-2 1 0 0,0-2-1 0 0,-1-1 1 0 0,-1-2-1 0 0,-1-2 1 0 0,-1-1-1 0 0,0-2 1 0 0,25-24 340 0 0,-38 23-812 0 0</inkml:trace>
  <inkml:trace contextRef="#ctx0" brushRef="#br1" timeOffset="-37080.39">24931 9961 10762 0 0,'-28'81'5362'0'0,"-5"22"-5196"0"0,-12 152-134 0 0,43-241-36 0 0,1 1-1 0 0,0-1 0 0 0,1 1 1 0 0,0-1-1 0 0,2 1 0 0 0,-1-1 1 0 0,2 0-1 0 0,0 0 1 0 0,1 0-1 0 0,0 0 0 0 0,1 0 1 0 0,0-1-1 0 0,1 1 0 0 0,1-1 1 0 0,4 5 4 0 0,39 83-392 0 0,-50-101 318 0 0,0 0 4 0 0,0 0 3 0 0,0 0 0 0 0,0 0 19 0 0,0 0 20 0 0,0 0 6 0 0,0 0 4 0 0,-29-13-450 0 0,22 9 351 0 0,1 0-1 0 0,-1 0 0 0 0,1-1 1 0 0,0 0-1 0 0,0 0 1 0 0,1-1-1 0 0,-1 1 0 0 0,1-1 1 0 0,1 0-1 0 0,-1 0 1 0 0,1-1-1 0 0,0 1 0 0 0,0-1 1 0 0,1 0-1 0 0,0 0 0 0 0,0-2 118 0 0,-26-247-4728 0 0,23 144 3455 0 0,0 53 1312 0 0,2 0-1 0 0,2 0 1 0 0,4 0-1 0 0,1 0 0 0 0,4 0 1 0 0,6-25-39 0 0,-10 76 90 0 0,-1-1 0 0 0,1 1 0 0 0,1 0 1 0 0,-1 0-1 0 0,1 0 0 0 0,1 0 0 0 0,-1 1 0 0 0,1-1 0 0 0,1 1 1 0 0,-1 1-1 0 0,1-1 0 0 0,1 1 0 0 0,-1 0 0 0 0,1 0 0 0 0,0 0 1 0 0,0 1-1 0 0,0 1 0 0 0,1-1 0 0 0,0 1 0 0 0,0 0 0 0 0,0 1 1 0 0,0 0-1 0 0,1 0 0 0 0,-1 1 0 0 0,1 0 0 0 0,0 0 0 0 0,-1 1 1 0 0,1 0-1 0 0,0 0 0 0 0,0 1 0 0 0,4 1-90 0 0,24 1 235 0 0,1 1 0 0 0,-1 2 0 0 0,0 1 0 0 0,-1 3 0 0 0,0 0 0 0 0,0 3 0 0 0,30 13-235 0 0,-66-25 8 0 0,1 0 1 0 0,0 0-1 0 0,0 1 1 0 0,0-1-1 0 0,0 0 1 0 0,0 1-1 0 0,0-1 1 0 0,-1 0-1 0 0,1 1 1 0 0,0-1 0 0 0,0 1-1 0 0,-1-1 1 0 0,1 1-1 0 0,0 0 1 0 0,-1-1-1 0 0,1 1 1 0 0,0 0-1 0 0,-1-1 1 0 0,1 1 0 0 0,-1 0-1 0 0,1 0 1 0 0,-1-1-1 0 0,0 1 1 0 0,1 0-1 0 0,-1 0 1 0 0,0 0-1 0 0,1 0 1 0 0,-1 0-1 0 0,0-1 1 0 0,0 1 0 0 0,0 0-1 0 0,0 0 1 0 0,0 0-1 0 0,0 0 1 0 0,0 0-1 0 0,0 0 1 0 0,0 0-1 0 0,0 0 1 0 0,-1-1 0 0 0,1 1-1 0 0,0 0 1 0 0,0 0-1 0 0,-1 0 1 0 0,1 0-1 0 0,-1-1 1 0 0,1 1-1 0 0,-1 0 1 0 0,1 0-1 0 0,-1-1 1 0 0,1 1 0 0 0,-1 0-1 0 0,0-1 1 0 0,1 1-1 0 0,-1-1 1 0 0,0 1-1 0 0,0 0-8 0 0,-53 36 246 0 0,41-30-193 0 0,-118 75 268 0 0,70-32-579 0 0,30-29-2903 0 0,30-21 2298 0 0,1 0-218 0 0</inkml:trace>
  <inkml:trace contextRef="#ctx0" brushRef="#br1" timeOffset="-36800.985">25880 9171 8962 0 0,'-3'15'4786'0'0,"-15"16"-5077"0"0,14-25 690 0 0,-32 66-357 0 0,3 1-1 0 0,4 2 1 0 0,3 2 0 0 0,3 0-1 0 0,4 1 1 0 0,-7 63-42 0 0,12-56 12 0 0,5 1 0 0 0,3 0 0 0 0,4 0 0 0 0,4 15-12 0 0,-1-61-68 0 0,2 0 1 0 0,2-1 0 0 0,1 1-1 0 0,2-1 1 0 0,2 0 0 0 0,1-1-1 0 0,2 0 1 0 0,2 0 0 0 0,1-2-1 0 0,4 4 68 0 0,14 2-2040 0 0,13-25-3539 0 0,-37-23 3671 0 0</inkml:trace>
  <inkml:trace contextRef="#ctx0" brushRef="#br1" timeOffset="-36364.977">25965 9727 9490 0 0,'5'-4'4707'0'0,"-13"2"-3982"0"0,8 2-796 0 0,0 0 4 0 0,0 0 26 0 0,10 3 20 0 0,163 14-109 0 0,70-77-130 0 0,-239 61 270 0 0,1 0 1 0 0,-1 0-1 0 0,1 0 0 0 0,-1 1 0 0 0,1 0 0 0 0,-1-1 0 0 0,0 2 0 0 0,0-1 0 0 0,0 0 0 0 0,0 1 0 0 0,0 0 1 0 0,0 0-1 0 0,-1 0 0 0 0,0 0 0 0 0,1 0 0 0 0,-1 1 0 0 0,0-1 0 0 0,-1 1 0 0 0,1 0 0 0 0,-1 0 0 0 0,1 0 1 0 0,-1 0-1 0 0,0 1 0 0 0,-1-1 0 0 0,1 0 0 0 0,-1 1 0 0 0,0 0 0 0 0,0-1 0 0 0,0 2-10 0 0,1-1 10 0 0,10 26 30 0 0,-1 0 1 0 0,-1 1-1 0 0,-2 0 0 0 0,-1 1 1 0 0,-2-1-1 0 0,-1 1 0 0 0,-2 0 0 0 0,-1 0 1 0 0,-1 1-1 0 0,-5 27-40 0 0,4-50 11 0 0,-1 0 0 0 0,-1-1-1 0 0,1 1 1 0 0,-2-1 0 0 0,1 0 0 0 0,-2 0 0 0 0,1-1 0 0 0,-1 1-1 0 0,-1-1 1 0 0,1 0 0 0 0,-2 0 0 0 0,1 0 0 0 0,-1-1 0 0 0,0 0 0 0 0,-1-1-1 0 0,0 0 1 0 0,0 0 0 0 0,-1 0 0 0 0,0-1 0 0 0,0 0 0 0 0,0-1 0 0 0,-1 0-1 0 0,1-1 1 0 0,-1 0 0 0 0,0 0 0 0 0,-1-1 0 0 0,1 0 0 0 0,-1-1-1 0 0,1 0 1 0 0,-7 0-11 0 0,-159-7-441 0 0,-15 2-4586 0 0,177 4 4017 0 0,5-4-217 0 0</inkml:trace>
  <inkml:trace contextRef="#ctx0" brushRef="#br1" timeOffset="-36132.06">26747 9464 8954 0 0,'8'3'449'0'0,"-1"1"0"0"0,1-1 0 0 0,-1 1-1 0 0,0 0 1 0 0,0 1 0 0 0,-1 0 0 0 0,1 0 0 0 0,-1 1 0 0 0,0-1 0 0 0,-1 1-1 0 0,1 0 1 0 0,-1 1 0 0 0,0 0 0 0 0,2 5-449 0 0,6 13 162 0 0,-1 0 0 0 0,-1 1 0 0 0,-2 0 0 0 0,-1 1 0 0 0,0 0-1 0 0,-2 4-161 0 0,-4-26 88 0 0,11 56 6 0 0,-2 0 0 0 0,-3 1 0 0 0,-3 0 0 0 0,-2 0 1 0 0,-4 17-95 0 0,-5-20-26 0 0,-2 0 0 0 0,-4 0 1 0 0,-2-1-1 0 0,-7 15 26 0 0,3-26-210 0 0,-1-2 0 0 0,-3 1 1 0 0,-1-2-1 0 0,-3-1 0 0 0,-1-1 0 0 0,-2-2 1 0 0,-11 9 209 0 0,32-37-232 0 0,2-3-177 0 0,1-1 1 0 0,-1 1-1 0 0,-1-1 1 0 0,0 0 0 0 0,0-1-1 0 0,0 0 1 0 0,-1 0-1 0 0,0-1 1 0 0,0 0 0 0 0,-1 0-1 0 0,0-1 1 0 0,0 0-1 0 0,-1 1 409 0 0,3-6-1037 0 0</inkml:trace>
  <inkml:trace contextRef="#ctx0" brushRef="#br1" timeOffset="-35264.078">28414 7624 7658 0 0,'-1'-44'3587'0'0,"-20"-17"-2979"0"0,2 14-305 0 0,18-10 534 0 0,1 57-801 0 0,0 0 8 0 0,0 0 0 0 0,4 9 10 0 0,30 181 162 0 0,-17 128-67 0 0,-20-243-225 0 0,-1-19-268 0 0,3 1 0 0 0,2 0 0 0 0,2-1 0 0 0,3 0 0 0 0,8 28 344 0 0,0-45-1216 0 0,-3-23 134 0 0</inkml:trace>
  <inkml:trace contextRef="#ctx0" brushRef="#br1" timeOffset="-34969.196">27802 8741 7130 0 0,'17'10'7556'0'0,"84"39"-7780"0"0,-15-26 164 0 0,1-3 0 0 0,1-5 1 0 0,1-3-1 0 0,0-4 0 0 0,1-4 0 0 0,-1-4 1 0 0,18-5 59 0 0,110 5-1689 0 0,-66 2-2599 0 0,-121 1 2662 0 0</inkml:trace>
  <inkml:trace contextRef="#ctx0" brushRef="#br1" timeOffset="-34426.269">28295 9328 10674 0 0,'18'29'4430'0'0,"-5"23"-3698"0"0,-6-22-558 0 0,-1-10-137 0 0,9 44 8 0 0,3-2 0 0 0,3 0 0 0 0,2 0 0 0 0,3-3 0 0 0,3 0 0 0 0,10 13-45 0 0,211 279 247 0 0,-214-281-469 0 0,-49-76-3953 0 0,-62-175-1266 0 0,68 152 5420 0 0,-3 1 0 0 0,0 0 0 0 0,-1 0-1 0 0,-2 1 1 0 0,-1 1 0 0 0,-1 0-1 0 0,-8-9 22 0 0,19 30 201 0 0,-1-1 0 0 0,1 1-1 0 0,-1 0 1 0 0,0 1-1 0 0,0-1 1 0 0,0 1-1 0 0,0 0 1 0 0,-1 0-1 0 0,0 1 1 0 0,0-1 0 0 0,0 1-1 0 0,0 1 1 0 0,0-1-1 0 0,0 1 1 0 0,-1 0-1 0 0,1 0 1 0 0,-1 1-1 0 0,0 0 1 0 0,1 0 0 0 0,-1 1-1 0 0,0 0 1 0 0,0 0-1 0 0,1 0 1 0 0,-1 1-1 0 0,0 0 1 0 0,1 0-1 0 0,-1 1 1 0 0,1-1 0 0 0,-1 2-1 0 0,1-1 1 0 0,0 1-1 0 0,0 0 1 0 0,0 0-1 0 0,0 0 1 0 0,0 1-1 0 0,1 0 1 0 0,-1 0 0 0 0,1 1-1 0 0,-4 3-200 0 0,-26 34 615 0 0,1 0 1 0 0,1 3-1 0 0,3 0 1 0 0,2 2-1 0 0,-9 23-615 0 0,-88 135-1056 0 0,68-148-3899 0 0,42-53 2980 0 0</inkml:trace>
  <inkml:trace contextRef="#ctx0" brushRef="#br1" timeOffset="-33775.411">28134 9506 5697 0 0,'-24'-41'5067'0'0,"24"38"-5080"0"0,0-1 0 0 0,0 1 0 0 0,0-1 0 0 0,1 1 0 0 0,-1-1 0 0 0,1 1 0 0 0,0-1 0 0 0,0 1 0 0 0,0 0 0 0 0,0-1 0 0 0,1 1 0 0 0,-1 0 0 0 0,1 0 0 0 0,0 0 0 0 0,0 0 0 0 0,0 0 0 0 0,0 0 0 0 0,0 1 0 0 0,1-1 0 0 0,-1 1 0 0 0,1-1 0 0 0,0 1 0 0 0,0 0 0 0 0,0 0 0 0 0,0 0 0 0 0,0 1 0 0 0,2-2 13 0 0,2-1 19 0 0,-1 0 0 0 0,1 1 0 0 0,-1 0 0 0 0,1 0 0 0 0,0 1 0 0 0,0 0 0 0 0,0 0 1 0 0,0 1-1 0 0,1-1 0 0 0,-1 2 0 0 0,0-1 0 0 0,1 1 0 0 0,-1 0 0 0 0,0 0 0 0 0,1 1 0 0 0,-1 0 0 0 0,0 1 0 0 0,0-1 1 0 0,0 1-1 0 0,0 1 0 0 0,0-1 0 0 0,0 1 0 0 0,-1 0 0 0 0,1 1 0 0 0,-1 0 0 0 0,0 0 0 0 0,0 0 0 0 0,0 0 0 0 0,1 2-19 0 0,3 9-50 0 0,0 0 0 0 0,0 0 0 0 0,-2 1 0 0 0,0 1 0 0 0,-1-1 0 0 0,0 1 0 0 0,-2 0 0 0 0,0 0-1 0 0,0 1 1 0 0,-2 0 0 0 0,0 2 50 0 0,9 35-873 0 0,25 16-1186 0 0,-22-50 1097 0 0</inkml:trace>
  <inkml:trace contextRef="#ctx0" brushRef="#br1" timeOffset="-29610.052">24771 10014 5113 0 0,'-82'12'4932'0'0,"95"-5"-4943"0"0,76 24 20 0 0,304-51 1520 0 0,-384 18-1507 0 0,-1 0 0 0 0,1-1 0 0 0,-1 0 0 0 0,1-1 0 0 0,-1 1 0 0 0,0-2 0 0 0,-1 1 0 0 0,1-1 0 0 0,-1 0 1 0 0,0-1-1 0 0,0 0 0 0 0,0 0 0 0 0,-1 0 0 0 0,0-1 0 0 0,0 0 0 0 0,-1 0 0 0 0,0-1 0 0 0,0 1 0 0 0,-1-1 0 0 0,0 0 0 0 0,0 0 0 0 0,0-1 0 0 0,-1 1 1 0 0,-1-1-1 0 0,0 0 0 0 0,0 1 0 0 0,0-1 0 0 0,-1 0 0 0 0,0-3-22 0 0,-4-53 479 0 0,-73 10-655 0 0,-26-19 200 0 0,97 71-21 0 0,0-1 0 0 0,-1 1 0 0 0,1 1 0 0 0,-1-1 0 0 0,0 1 0 0 0,1 0 1 0 0,-1 0-1 0 0,0 0 0 0 0,-1 1 0 0 0,1 0 0 0 0,0 1 0 0 0,0-1 0 0 0,0 1 0 0 0,-1 0 1 0 0,1 1-1 0 0,0-1 0 0 0,0 1 0 0 0,0 0 0 0 0,0 1 0 0 0,0-1 0 0 0,0 1 0 0 0,0 1 1 0 0,0-1-1 0 0,1 1 0 0 0,-1 0 0 0 0,1 0 0 0 0,0 1 0 0 0,0-1 0 0 0,0 1 0 0 0,0 0 1 0 0,1 0-1 0 0,-1 1-3 0 0,-65 78-1551 0 0,62-79 407 0 0,6-5-3972 0 0,2-1 3889 0 0</inkml:trace>
  <inkml:trace contextRef="#ctx0" brushRef="#br1" timeOffset="-29345.49">24967 9340 3073 0 0,'-14'2'5364'0'0,"-1"24"-4345"0"0,15-25-849 0 0,-44 185 2382 0 0,35-122-2119 0 0,-4-2-356 0 0,2 0 1 0 0,4 1-1 0 0,2-1 1 0 0,2 1-1 0 0,4 0 1 0 0,2 0-1 0 0,7 26-77 0 0,14-3-3179 0 0,-16-72 1799 0 0</inkml:trace>
  <inkml:trace contextRef="#ctx0" brushRef="#br0" timeOffset="-21949.514">16538 11156 7346 0 0,'0'66'3207'0'0,"-7"30"-3039"0"0,0-18-88 0 0,-36 481-93 0 0,34-327 187 0 0,-3-528-105 0 0,-37-185-69 0 0,30 312 149 0 0,7-18 896 0 0,29 196-1035 0 0,171 135 36 0 0,16-5-6 0 0,-64-74-30 0 0,-25-33 46 0 0,-109-35-52 0 0,0 0 1 0 0,-1 0 0 0 0,0-1-1 0 0,0 0 1 0 0,0 0 0 0 0,0 0-1 0 0,0 0 1 0 0,-1-1 0 0 0,0 0-1 0 0,0 0 1 0 0,0 0 0 0 0,-1 0-1 0 0,1-1 1 0 0,-1 0 0 0 0,-1 1-1 0 0,1-1 1 0 0,-1 0-1 0 0,0 0 1 0 0,0 0 0 0 0,0-3-5 0 0,0 4 3 0 0,107-259 91 0 0,-109 262-83 0 0,0 1 1 0 0,1-1-1 0 0,0 0 0 0 0,-1 1 0 0 0,1-1 0 0 0,0 1 0 0 0,0-1 0 0 0,0 1 0 0 0,0-1 0 0 0,0 1 0 0 0,0-1 0 0 0,0 1 1 0 0,0 0-1 0 0,0 0 0 0 0,1-1 0 0 0,-1 1 0 0 0,1 0 0 0 0,-1 0 0 0 0,1 0 0 0 0,-1 1 0 0 0,1-1 0 0 0,-1 0 0 0 0,1 1 0 0 0,0-1 1 0 0,-1 1-1 0 0,1-1 0 0 0,0 1 0 0 0,-1 0 0 0 0,1 0 0 0 0,0-1 0 0 0,0 1 0 0 0,-1 0 0 0 0,1 1 0 0 0,0-1 0 0 0,1 0-11 0 0,40 163 670 0 0,17 241-61 0 0,-40-247-543 0 0,-7 0-1 0 0,-6 14-65 0 0,6-56-392 0 0,17-48-3259 0 0,-8-49 1291 0 0,-7-18 301 0 0</inkml:trace>
  <inkml:trace contextRef="#ctx0" brushRef="#br0" timeOffset="-21314.449">17792 11589 7258 0 0,'-11'-7'4466'0'0,"9"-6"-3847"0"0,74 28-654 0 0,-26-2 42 0 0,-1-1 0 0 0,1-3 0 0 0,1-1 0 0 0,33 0-7 0 0,-36-3 1 0 0,282 16-403 0 0,-236-24-3535 0 0,-81 6 2868 0 0</inkml:trace>
  <inkml:trace contextRef="#ctx0" brushRef="#br0" timeOffset="-21049.429">17821 11879 9202 0 0,'45'43'6498'0'0,"83"33"-6697"0"0,-96-69-77 0 0,1-1 1 0 0,-1-1 0 0 0,1-2-1 0 0,0-2 1 0 0,0 0 0 0 0,0-2-1 0 0,0-2 1 0 0,-1-1 0 0 0,1-2-1 0 0,-1 0 1 0 0,0-3 0 0 0,0 0-1 0 0,22-12 276 0 0,55-11-2968 0 0,-77 25 1681 0 0</inkml:trace>
  <inkml:trace contextRef="#ctx0" brushRef="#br0" timeOffset="-13480.324">29615 8756 8178 0 0,'20'-24'4233'0'0,"27"-7"-3456"0"0,386 33-2230 0 0,-279 9-3219 0 0,-129-9 3154 0 0</inkml:trace>
  <inkml:trace contextRef="#ctx0" brushRef="#br0" timeOffset="-13220.458">29956 9077 9754 0 0,'24'14'4984'0'0,"2"-6"-5540"0"0,0-2 0 0 0,0 0-1 0 0,0-2 1 0 0,0 0 0 0 0,0-2 0 0 0,18-1 556 0 0,124-22-5049 0 0,-123 12 3194 0 0</inkml:trace>
  <inkml:trace contextRef="#ctx0" brushRef="#br0" timeOffset="-6756.138">31083 8230 8610 0 0,'-112'-16'4305'0'0,"112"16"-4309"0"0,-1 0 1 0 0,0 0 0 0 0,1 0-1 0 0,-1 1 1 0 0,0-1 0 0 0,0 0-1 0 0,1 0 1 0 0,-1 1-1 0 0,0-1 1 0 0,1 1 0 0 0,-1-1-1 0 0,1 0 1 0 0,-1 1 0 0 0,0-1-1 0 0,1 1 1 0 0,-1 0 0 0 0,1-1-1 0 0,-1 1 1 0 0,1-1-1 0 0,0 1 1 0 0,-1 0 0 0 0,1-1-1 0 0,-1 1 1 0 0,1 0 0 0 0,0-1-1 0 0,0 1 1 0 0,-1 0 0 0 0,1 0-1 0 0,0-1 1 0 0,0 1-1 0 0,0 0 1 0 0,0 0 0 0 0,0-1-1 0 0,0 1 1 0 0,0 0 0 0 0,0 0-1 0 0,0-1 1 0 0,0 1 0 0 0,1 0-1 0 0,-1 0 1 0 0,0-1-1 0 0,0 1 1 0 0,1 0 0 0 0,-1-1-1 0 0,0 1 1 0 0,1 0 0 0 0,-1-1-1 0 0,1 1 1 0 0,-1-1 0 0 0,1 1-1 0 0,-1-1 1 0 0,1 1-1 0 0,-1-1 1 0 0,1 1 0 0 0,0 0 3 0 0,33 28-227 0 0,-9-16 217 0 0,0-2 0 0 0,1 0 0 0 0,1-2 0 0 0,-1-1 0 0 0,1-1 0 0 0,1-2 0 0 0,-1 0 0 0 0,1-2 1 0 0,0-1-1 0 0,0-1 0 0 0,0-2 0 0 0,0 0 0 0 0,-1-2 0 0 0,15-4 10 0 0,-1-1 40 0 0,-1-2 0 0 0,-1-1 0 0 0,0-3-1 0 0,0-1 1 0 0,-1-1 0 0 0,-1-3 0 0 0,-1-1 0 0 0,-1-1 0 0 0,17-15-40 0 0,-36 26 10 0 0,-1-1 0 0 0,-1-1 0 0 0,0 0 0 0 0,0-1 0 0 0,-1 0 0 0 0,-1-1 0 0 0,0-1 0 0 0,-1 0-10 0 0,-8 9 4 0 0,0 0-1 0 0,-1 0 1 0 0,0-1 0 0 0,0 1 0 0 0,0-1 0 0 0,-1 1-1 0 0,1-1 1 0 0,-2 0 0 0 0,1 1 0 0 0,-1-1 0 0 0,0 0 0 0 0,0 1-1 0 0,-1-1 1 0 0,0 0 0 0 0,0 1 0 0 0,-1-1 0 0 0,1 1-1 0 0,-1-1 1 0 0,-1 1 0 0 0,1 0 0 0 0,-1 0 0 0 0,0 0-1 0 0,-1 0 1 0 0,1 1 0 0 0,-1-1 0 0 0,-5-4-4 0 0,-2-5-3 0 0,-1 1-1 0 0,-1 0 1 0 0,0 1 0 0 0,-1 0-1 0 0,-1 1 1 0 0,0 1 0 0 0,0 0-1 0 0,-1 2 1 0 0,-4-3 3 0 0,3 8-6 0 0,0 0-1 0 0,-1 1 1 0 0,1 1-1 0 0,-1 1 1 0 0,0 0-1 0 0,1 1 1 0 0,-1 1-1 0 0,0 1 1 0 0,1 0-1 0 0,-1 1 1 0 0,1 1-1 0 0,0 1 1 0 0,0 0-1 0 0,1 2 1 0 0,-1 0-1 0 0,1 0 1 0 0,1 1-1 0 0,-1 1 1 0 0,1 1-1 0 0,1 0 1 0 0,0 1-1 0 0,-1 2 7 0 0,-8 2 19 0 0,1 1 0 0 0,0 1 1 0 0,1 1-1 0 0,1 1 0 0 0,1 0 0 0 0,0 2 0 0 0,2 0 0 0 0,0 1 0 0 0,1 0 0 0 0,2 2 0 0 0,0 0 0 0 0,2 0 0 0 0,0 1 0 0 0,-5 21-19 0 0,2 30 39 0 0,5 0 0 0 0,2 1 0 0 0,4 0 0 0 0,3 1 0 0 0,4-1-1 0 0,2 0 1 0 0,16 70-39 0 0,-11-62 56 0 0,-8-76-49 0 0,0 0 0 0 0,-1 0 0 0 0,0-1 0 0 0,0 1 0 0 0,-1 0-1 0 0,0 0 1 0 0,0 0 0 0 0,-1 0 0 0 0,-1-1 0 0 0,1 1 0 0 0,-1 0 0 0 0,-1-1 0 0 0,0 1-1 0 0,0-1 1 0 0,0 0 0 0 0,-1 0 0 0 0,0 0 0 0 0,-1 0 0 0 0,-1 1-7 0 0,-57 8-4274 0 0,48-17 2543 0 0</inkml:trace>
  <inkml:trace contextRef="#ctx0" brushRef="#br0" timeOffset="-6260.559">32000 7237 8170 0 0,'20'-17'4376'0'0,"38"1"-4073"0"0,136 7-581 0 0,76-6-3255 0 0,-184 10 668 0 0,-61 5 1445 0 0</inkml:trace>
  <inkml:trace contextRef="#ctx0" brushRef="#br0" timeOffset="-5870.153">32903 6813 7498 0 0,'21'-6'5420'0'0,"7"-15"-3123"0"0,7-2-2403 0 0,144-8-1205 0 0,137-22 312 0 0,-312 52 1010 0 0,-1 1 0 0 0,1 0-1 0 0,0 0 1 0 0,0 0 0 0 0,-1 0 0 0 0,1 0 0 0 0,0 1 0 0 0,-1 0 0 0 0,1 0 0 0 0,-1 0-1 0 0,1 0 1 0 0,-1 0 0 0 0,1 1 0 0 0,-1 0 0 0 0,0-1 0 0 0,1 1 0 0 0,-1 0 0 0 0,0 1 0 0 0,0-1-1 0 0,-1 0 1 0 0,1 1 0 0 0,0 0 0 0 0,-1 0 0 0 0,0-1 0 0 0,0 1 0 0 0,1 1 0 0 0,-2-1 0 0 0,1 0-1 0 0,0 0 1 0 0,-1 1 0 0 0,1-1 0 0 0,-1 1 0 0 0,0-1 0 0 0,0 1 0 0 0,-1 0 0 0 0,1-1-1 0 0,0 5-10 0 0,-10 240 591 0 0,6-215-537 0 0,-15 110 212 0 0,-5-1 1 0 0,-43 138-267 0 0,65-274 11 0 0,0 0 0 0 0,0 1 0 0 0,-1-1 0 0 0,0 0 0 0 0,0 0 0 0 0,0 0 0 0 0,-1-1 0 0 0,0 1 0 0 0,0-1 0 0 0,-1 1 0 0 0,0-1 0 0 0,1 0 0 0 0,-2 0 0 0 0,1-1 0 0 0,0 1 1 0 0,-1-1-1 0 0,0 0 0 0 0,0 0 0 0 0,0-1 0 0 0,-1 1 0 0 0,1-1 0 0 0,-1 0 0 0 0,0 0 0 0 0,0-1 0 0 0,0 0 0 0 0,0 0-11 0 0,-13-2-202 0 0,0-1 0 0 0,0-1 0 0 0,0-1 0 0 0,1 0 1 0 0,-1-1-1 0 0,1-1 0 0 0,0-1 0 0 0,0-1 0 0 0,1 0 0 0 0,0-1 0 0 0,0-1 0 0 0,1-1 1 0 0,0 0-1 0 0,1-1 0 0 0,-4-4 202 0 0,-94-52-3630 0 0,102 61 2977 0 0,5 5-85 0 0</inkml:trace>
  <inkml:trace contextRef="#ctx0" brushRef="#br0" timeOffset="-3457.203">30657 9266 10202 0 0,'-12'-20'4428'0'0,"21"10"-3538"0"0,31 7-2051 0 0,-34 3 1544 0 0,319 18-1950 0 0,-35-29 1477 0 0,-1-12 0 0 0,251-56 90 0 0,-525 77 6 0 0,1017-151 740 0 0,-675 131-794 0 0,-121 12-4168 0 0,-215 8 2743 0 0</inkml:trace>
  <inkml:trace contextRef="#ctx0" brushRef="#br0" timeOffset="-2994.733">31214 10314 11458 0 0,'6'-15'4839'0'0,"-21"-23"-4745"0"0,3 5-763 0 0,13 21 468 0 0,0-1 0 0 0,1 1 0 0 0,0-1 0 0 0,1 1 0 0 0,1 0 0 0 0,0 0 1 0 0,0 0-1 0 0,1 0 0 0 0,1 1 0 0 0,0 0 0 0 0,0 0 0 0 0,1 1 0 0 0,0-1 0 0 0,2 1 201 0 0,10-21-245 0 0,204-339 322 0 0,-200 334 1068 0 0,-22 36-899 0 0,-7 330 487 0 0,3 107-725 0 0,1-411-199 0 0,2 44-171 0 0,17-33-2985 0 0,1-32 1312 0 0,-9-10 387 0 0</inkml:trace>
  <inkml:trace contextRef="#ctx0" brushRef="#br0" timeOffset="-2746.36">32116 10205 9882 0 0,'59'-10'6688'0'0,"-28"17"-7181"0"0,0-1 0 0 0,0-1 0 0 0,0-2 0 0 0,1-1 0 0 0,-1-2 0 0 0,1-1 0 0 0,-1-1 0 0 0,1-2 0 0 0,5-2 493 0 0,98-32-5005 0 0,-101 28 3246 0 0</inkml:trace>
  <inkml:trace contextRef="#ctx0" brushRef="#br0" timeOffset="-2282.176">32950 10031 6777 0 0,'47'13'6200'0'0,"118"16"-5686"0"0,-127-33-549 0 0,-1-1 0 0 0,0-1 0 0 0,0-3 0 0 0,0 0 0 0 0,-2-3 0 0 0,1-1 0 0 0,-1-1 0 0 0,2-4 35 0 0,-28 12-13 0 0,0 0 1 0 0,0-1-1 0 0,0 0 1 0 0,-1 0 0 0 0,0-1-1 0 0,0 0 1 0 0,-1-1-1 0 0,0 0 1 0 0,-1 0-1 0 0,0 0 1 0 0,0-1-1 0 0,-1 0 1 0 0,0 0 0 0 0,-1 0-1 0 0,0 0 1 0 0,-1-1-1 0 0,0 0 1 0 0,0 0-1 0 0,-1 0 1 0 0,-1 0-1 0 0,0 0 1 0 0,0 0 0 0 0,-1 0-1 0 0,0 0 1 0 0,-1 0-1 0 0,-1-1 1 0 0,0 2-1 0 0,0-1 1 0 0,-1 0-1 0 0,0 0 1 0 0,-1 1 0 0 0,0-1-1 0 0,-4-6 13 0 0,3 9 30 0 0,1-1 0 0 0,-1 1 0 0 0,-1 1 0 0 0,0-1 0 0 0,0 1 0 0 0,0 0-1 0 0,-1 0 1 0 0,0 1 0 0 0,0 0 0 0 0,-1 0 0 0 0,1 1 0 0 0,-1 0 0 0 0,-1 0 0 0 0,1 1 0 0 0,0 0 0 0 0,-1 0 0 0 0,0 1 0 0 0,0 0-1 0 0,0 1 1 0 0,-1 0 0 0 0,1 0 0 0 0,0 1 0 0 0,-1 0 0 0 0,1 1 0 0 0,-1 0 0 0 0,1 0 0 0 0,0 1 0 0 0,-1 0 0 0 0,1 1 0 0 0,0 0-1 0 0,0 0 1 0 0,0 1 0 0 0,0 0 0 0 0,0 1 0 0 0,0 0 0 0 0,1 0 0 0 0,0 1 0 0 0,0 0 0 0 0,0 1 0 0 0,1-1 0 0 0,-1 1 0 0 0,1 1-1 0 0,1 0 1 0 0,-3 2-30 0 0,-10 27 70 0 0,1 1-1 0 0,2 0 0 0 0,2 1 0 0 0,1 1 1 0 0,2 0-1 0 0,2 1 0 0 0,1 0 0 0 0,1 14-69 0 0,2-27 42 0 0,-13 88 68 0 0,5 2-1 0 0,5-1 1 0 0,5 1-1 0 0,6 0 0 0 0,7 26-109 0 0,-6-99 17 0 0,-2 130-220 0 0,-3-169-21 0 0,-1-1 0 0 0,1 1 1 0 0,-1-1-1 0 0,0 0 0 0 0,-1 0 1 0 0,1 0-1 0 0,-1 0 0 0 0,0 0 1 0 0,0 0-1 0 0,0-1 0 0 0,0 1 1 0 0,-1-1-1 0 0,1 0 0 0 0,-1 0 1 0 0,0 0-1 0 0,0 0 0 0 0,-2 0 224 0 0,-11 11-1420 0 0</inkml:trace>
  <inkml:trace contextRef="#ctx0" brushRef="#br0" timeOffset="5033.521">31086 10529 7362 0 0,'-33'-5'5033'0'0,"0"-13"-3326"0"0,-26-6-1465 0 0,58 24-334 0 0,1 0 8 0 0,0 0 23 0 0,9 5 9 0 0,148 72-243 0 0,-125-67-299 0 0,0-2 0 0 0,1-1 0 0 0,-1-1 0 0 0,1-2 0 0 0,0-2 0 0 0,0 0-1 0 0,1-3 1 0 0,-1 0 0 0 0,0-3 0 0 0,22-4 594 0 0,-7-2-1162 0 0</inkml:trace>
  <inkml:trace contextRef="#ctx0" brushRef="#br0" timeOffset="34128.14">12081 6167 8274 0 0,'-46'91'3408'0'0,"3"-12"-3649"0"0,27-27 223 0 0,3 1 1 0 0,1 0-1 0 0,3 1 0 0 0,3 0 1 0 0,1 1-1 0 0,4-1 0 0 0,2 22 18 0 0,-2-55-32 0 0,0-1 1 0 0,2 0-1 0 0,0 0 0 0 0,1 0 1 0 0,1 0-1 0 0,1 0 0 0 0,1 0 1 0 0,1-1-1 0 0,0 1 0 0 0,1-1 0 0 0,1-1 1 0 0,1 0-1 0 0,1 0 0 0 0,1-1 1 0 0,0 0-1 0 0,1-1 0 0 0,5 6 32 0 0,-1-13-24 0 0,0-1-1 0 0,0 0 0 0 0,1-1 1 0 0,0-1-1 0 0,0-1 1 0 0,1 0-1 0 0,-1-1 0 0 0,1-1 1 0 0,0 0-1 0 0,0-2 0 0 0,0 0 1 0 0,0-1-1 0 0,0-1 1 0 0,0 0-1 0 0,2-2 25 0 0,290-45-47 0 0,-284 45-201 0 0,1 2 0 0 0,-1 1-1 0 0,1 1 1 0 0,-1 1 0 0 0,0 2 0 0 0,14 3 248 0 0,27 11-4921 0 0,-59-18 3898 0 0</inkml:trace>
  <inkml:trace contextRef="#ctx0" brushRef="#br0" timeOffset="34376.537">12032 6485 8362 0 0,'-25'-26'3950'0'0,"9"12"-3806"0"0,24 14-221 0 0,165 20 35 0 0,-68-26-613 0 0,0-5 0 0 0,0-5 0 0 0,93-27 655 0 0,-126 27-1403 0 0,-34 7 625 0 0,-2 0-155 0 0</inkml:trace>
  <inkml:trace contextRef="#ctx0" brushRef="#br0" timeOffset="34621.896">12284 6070 8602 0 0,'-21'-21'3894'0'0,"18"20"-3866"0"0,1 0-1 0 0,0-1 1 0 0,0 1 0 0 0,-1-1-1 0 0,1 0 1 0 0,0 0 0 0 0,0 0-1 0 0,1 0 1 0 0,-1 0-1 0 0,0 0 1 0 0,1 0 0 0 0,-1-1-1 0 0,1 1 1 0 0,0-1 0 0 0,-1 1-1 0 0,1-1 1 0 0,0 1-1 0 0,1-1 1 0 0,-1 0 0 0 0,0 1-1 0 0,1-1 1 0 0,0 0 0 0 0,-1 1-1 0 0,1-1 1 0 0,0-1-28 0 0,69-25-20 0 0,30 8-1737 0 0,0 5 1 0 0,1 4 0 0 0,83 2 1756 0 0,-127 10-1425 0 0</inkml:trace>
  <inkml:trace contextRef="#ctx0" brushRef="#br0" timeOffset="34897.759">13317 6883 4865 0 0,'-50'233'5565'0'0,"51"-233"-5526"0"0,-1 1-1 0 0,0 0 0 0 0,0-1 1 0 0,0 1-1 0 0,0 0 1 0 0,-1-1-1 0 0,1 1 0 0 0,0 0 1 0 0,0-1-1 0 0,0 1 1 0 0,0-1-1 0 0,-1 1 0 0 0,1 0 1 0 0,0-1-1 0 0,-1 1 1 0 0,1-1-1 0 0,0 1 0 0 0,-1-1 1 0 0,1 1-1 0 0,-1-1 1 0 0,1 1-1 0 0,-1-1 0 0 0,1 0 1 0 0,-1 1-1 0 0,1-1 1 0 0,-1 0-1 0 0,1 1 0 0 0,-1-1 1 0 0,1 0-1 0 0,-1 1 1 0 0,1-1-1 0 0,-1 0 0 0 0,0 0 1 0 0,1 0-1 0 0,-1 0 0 0 0,0 0 1 0 0,1 1-1 0 0,-1-1 1 0 0,0 0-1 0 0,1-1 0 0 0,-1 1 1 0 0,1 0-1 0 0,-1 0 1 0 0,0 0-1 0 0,1 0 0 0 0,-1 0 1 0 0,0-1-1 0 0,1 1 1 0 0,-1 0-1 0 0,1 0 0 0 0,-1-1 1 0 0,1 1-1 0 0,-1 0 1 0 0,1-1-1 0 0,-1 1 0 0 0,1-1 1 0 0,-1 1-1 0 0,1-1 1 0 0,-1 1-1 0 0,1-1 0 0 0,0 1 1 0 0,-1-1-1 0 0,1 1 1 0 0,0-1-1 0 0,-1 1 0 0 0,1-1 1 0 0,0 0-39 0 0,-6-48-204 0 0,3 0 1 0 0,2-1-1 0 0,2 0 1 0 0,2 1-1 0 0,8-39 204 0 0,-6 38-84 0 0,-2 7 93 0 0,2 0-1 0 0,2 1 0 0 0,2-1 1 0 0,2 2-1 0 0,1-1 0 0 0,3 1 1 0 0,1 1-1 0 0,4-5-8 0 0,-18 42-15 0 0,-1 1 0 0 0,0 0 0 0 0,0 0 0 0 0,1 0 0 0 0,0 0 0 0 0,-1 1 1 0 0,1-1-1 0 0,0 0 0 0 0,0 1 0 0 0,-1-1 0 0 0,1 1 0 0 0,1-1 0 0 0,-1 1 0 0 0,0 0 0 0 0,0 0 0 0 0,0 0 0 0 0,1 0 1 0 0,-1 0-1 0 0,0 1 0 0 0,1-1 0 0 0,-1 1 0 0 0,0-1 0 0 0,1 1 0 0 0,-1 0 0 0 0,1 0 0 0 0,-1 0 0 0 0,1 0 0 0 0,-1 1 1 0 0,1-1-1 0 0,-1 1 0 0 0,0-1 0 0 0,1 1 0 0 0,-1 0 0 0 0,0 0 0 0 0,0 0 0 0 0,1 0 0 0 0,-1 0 0 0 0,0 0 0 0 0,0 1 1 0 0,0-1-1 0 0,0 1 0 0 0,-1-1 0 0 0,1 1 0 0 0,0 0 0 0 0,-1 0 0 0 0,1 0 0 0 0,-1 0 0 0 0,1 0 0 0 0,-1 0 0 0 0,0 1 15 0 0,76 74-3756 0 0,-57-52 2187 0 0</inkml:trace>
  <inkml:trace contextRef="#ctx0" brushRef="#br0" timeOffset="35145.479">14008 7163 6593 0 0,'0'2'148'0'0,"0"0"-1"0"0,-1 0 0 0 0,0-1 0 0 0,1 1 1 0 0,-1 0-1 0 0,0 0 0 0 0,0-1 0 0 0,0 1 1 0 0,0-1-1 0 0,0 1 0 0 0,0-1 1 0 0,0 1-1 0 0,0-1 0 0 0,-1 1 0 0 0,1-1 1 0 0,-1 0-1 0 0,1 0 0 0 0,-1 0 0 0 0,1 0 1 0 0,-1 0-1 0 0,0 0 0 0 0,1 0 0 0 0,-1 0 1 0 0,0-1-1 0 0,0 1 0 0 0,1-1 0 0 0,-1 1 1 0 0,0-1-1 0 0,0 0 0 0 0,0 0 0 0 0,0 0 1 0 0,0 0-1 0 0,0 0 0 0 0,1 0 0 0 0,-1 0 1 0 0,0 0-1 0 0,0-1 0 0 0,0 1 0 0 0,0-1 1 0 0,1 0-1 0 0,-1 1 0 0 0,0-1 1 0 0,0 0-1 0 0,1 0 0 0 0,-1 0 0 0 0,1 0 1 0 0,-1 0-1 0 0,1 0 0 0 0,-1-1 0 0 0,0 0-147 0 0,-1-5 39 0 0,-1 0-1 0 0,1 0 0 0 0,1-1 1 0 0,-1 1-1 0 0,1-1 0 0 0,1 1 1 0 0,-1-1-1 0 0,1 0 0 0 0,1 0 1 0 0,-1 0-1 0 0,1 1 0 0 0,1-1 1 0 0,-1 0-1 0 0,2 0 0 0 0,-1 0 1 0 0,2-4-39 0 0,11-49-82 0 0,2 0 1 0 0,3 1 0 0 0,2 2-1 0 0,3 0 1 0 0,22-36 81 0 0,-32 65-19 0 0,1 0-1 0 0,2 1 1 0 0,0 1-1 0 0,2 1 1 0 0,1 0-1 0 0,1 1 1 0 0,23-19 19 0 0,-38 38-63 0 0,1 2 0 0 0,-1-1 0 0 0,1 1 0 0 0,0 0-1 0 0,0 0 1 0 0,1 1 0 0 0,-1 0 0 0 0,1 0 0 0 0,0 1 0 0 0,0 0 0 0 0,-1 0 0 0 0,1 1 0 0 0,0 0-1 0 0,0 0 1 0 0,1 1 0 0 0,-1 0 0 0 0,0 0 0 0 0,0 1 0 0 0,0 0 0 0 0,0 1 0 0 0,0 0 0 0 0,-1 0-1 0 0,1 0 1 0 0,0 1 0 0 0,-1 0 0 0 0,0 1 0 0 0,1 0 0 0 0,-2 0 0 0 0,1 0 0 0 0,0 1 0 0 0,3 3 63 0 0,84 59-3273 0 0,-75-48 2261 0 0</inkml:trace>
  <inkml:trace contextRef="#ctx0" brushRef="#br0" timeOffset="35390.617">14833 6965 4113 0 0,'2'17'6523'0'0,"7"-25"-6355"0"0,49-49 62 0 0,-35 14-193 0 0,-1-1 0 0 0,-3-1 0 0 0,-2-1-1 0 0,-2 0 1 0 0,-1-1 0 0 0,-3-1 0 0 0,-2 0-1 0 0,-2 0 1 0 0,-1-11-37 0 0,-5 57 6 0 0,0-1-1 0 0,-1 1 1 0 0,1-1 0 0 0,0 1-1 0 0,-1-1 1 0 0,1 1 0 0 0,-1-1-1 0 0,0 0 1 0 0,0 1 0 0 0,0-1-1 0 0,0 0 1 0 0,0 1 0 0 0,-1-1-1 0 0,1 1 1 0 0,-1-1 0 0 0,1 1-1 0 0,-1-1 1 0 0,0 1 0 0 0,0-1-1 0 0,0 1 1 0 0,0 0 0 0 0,-1-1-1 0 0,1 1 1 0 0,-1 0 0 0 0,1 0-1 0 0,-1 0 1 0 0,0 0 0 0 0,0 0-1 0 0,0 1 1 0 0,0-1 0 0 0,0 0-1 0 0,0 1 1 0 0,0 0 0 0 0,-1-1-1 0 0,1 1 1 0 0,0 0 0 0 0,-1 0-1 0 0,1 0 1 0 0,-1 1-1 0 0,1-1 1 0 0,-1 0 0 0 0,1 1-1 0 0,-1 0 1 0 0,0-1 0 0 0,-1 1-6 0 0,-8 5 14 0 0,0 0 0 0 0,0 1 0 0 0,1 1 0 0 0,0-1 0 0 0,0 2 0 0 0,1-1 0 0 0,0 1 0 0 0,0 1-1 0 0,1 0 1 0 0,0 0 0 0 0,-6 9-14 0 0,7-9 6 0 0,-19 19-24 0 0,1 1 1 0 0,1 2-1 0 0,2 0 1 0 0,1 2-1 0 0,1 0 1 0 0,2 2-1 0 0,2 0 1 0 0,1 1-1 0 0,1 0 1 0 0,3 1-1 0 0,0 1 18 0 0,10-31-175 0 0,-1 1-1 0 0,2-1 1 0 0,-1 0-1 0 0,1 1 1 0 0,0-1-1 0 0,0 1 1 0 0,1 0-1 0 0,0-1 1 0 0,0 1-1 0 0,1-1 0 0 0,0 1 1 0 0,0-1-1 0 0,1 1 1 0 0,0-1-1 0 0,0 0 1 0 0,1 1-1 0 0,-1-1 1 0 0,2-1-1 0 0,2 6 176 0 0,14-2-1298 0 0</inkml:trace>
  <inkml:trace contextRef="#ctx0" brushRef="#br0" timeOffset="35639.887">15194 6789 3433 0 0,'5'2'302'0'0,"0"1"0"0"0,0-1 0 0 0,0 1 1 0 0,0 0-1 0 0,0 0 0 0 0,-1 1 0 0 0,1 0 1 0 0,-1-1-1 0 0,0 1 0 0 0,0 1 0 0 0,-1-1 1 0 0,1 0-1 0 0,-1 1 0 0 0,0 0 0 0 0,0 0 0 0 0,-1 0 1 0 0,1 0-1 0 0,-1 0 0 0 0,0 0 0 0 0,-1 1 1 0 0,1-1-1 0 0,-1 1 0 0 0,0-1 0 0 0,0 6-302 0 0,-12 62 2237 0 0,201-457-933 0 0,-173 354-1553 0 0,1 1 0 0 0,2 1 0 0 0,1 0 1 0 0,0 2-1 0 0,19-17 249 0 0,-34 37-76 0 0,0 0 0 0 0,1 1 1 0 0,-1 0-1 0 0,1 0 0 0 0,0 0 1 0 0,0 1-1 0 0,1 0 0 0 0,-1 1 1 0 0,1-1-1 0 0,0 2 0 0 0,0-1 0 0 0,0 1 1 0 0,0 0-1 0 0,0 0 0 0 0,0 1 1 0 0,1 1-1 0 0,-1-1 0 0 0,0 1 1 0 0,1 0-1 0 0,-1 1 0 0 0,0 0 0 0 0,1 0 1 0 0,-1 1-1 0 0,0 0 0 0 0,8 4 76 0 0,57 28-3435 0 0,-51-19 1725 0 0</inkml:trace>
  <inkml:trace contextRef="#ctx0" brushRef="#br0" timeOffset="36384.687">16994 6846 8618 0 0,'-27'19'5036'0'0,"-10"-31"-3511"0"0,-25-42-1451 0 0,56 40-88 0 0,1 0 1 0 0,1 0 0 0 0,0 0 0 0 0,1-1-1 0 0,0 1 1 0 0,1-1 0 0 0,1 0 0 0 0,0 0-1 0 0,1 0 1 0 0,1 0 0 0 0,0 0 0 0 0,1 1-1 0 0,1-1 1 0 0,3-12 13 0 0,-1 5-24 0 0,1 0 0 0 0,0 1 0 0 0,2 0 0 0 0,0 0 0 0 0,2 1 0 0 0,0 0-1 0 0,1 0 1 0 0,1 1 0 0 0,1 1 0 0 0,0 0 0 0 0,2 1 0 0 0,1-2 24 0 0,-12 16-21 0 0,-1 0 0 0 0,1 0 1 0 0,0 0-1 0 0,0 0 0 0 0,0 1 0 0 0,0 0 1 0 0,0 0-1 0 0,1 0 0 0 0,-1 0 0 0 0,0 0 1 0 0,1 1-1 0 0,-1 0 0 0 0,1 0 0 0 0,0 0 0 0 0,-1 1 1 0 0,1-1-1 0 0,0 1 0 0 0,0 0 0 0 0,-1 1 1 0 0,1-1-1 0 0,0 1 0 0 0,-1 0 0 0 0,1 0 1 0 0,0 0-1 0 0,-1 1 0 0 0,0-1 0 0 0,1 1 1 0 0,-1 0-1 0 0,0 1 0 0 0,1 0 21 0 0,105 98-3653 0 0,-103-94 3596 0 0,0 0 0 0 0,1 0 0 0 0,0-1 0 0 0,0 0 0 0 0,1 0 0 0 0,0 0 0 0 0,0-1 0 0 0,0-1 0 0 0,0 0 0 0 0,1 0 0 0 0,0-1 0 0 0,0 0 0 0 0,0 0-1 0 0,8 0 58 0 0,53 19 681 0 0,-64-18-642 0 0,1 0 0 0 0,-1-1 0 0 0,1 0 1 0 0,0-1-1 0 0,0 0 0 0 0,0 0 0 0 0,0 0 1 0 0,0-1-1 0 0,0 0 0 0 0,1-1 0 0 0,-1 0 1 0 0,0 0-1 0 0,0-1 0 0 0,0 0 0 0 0,1 0 1 0 0,-1-1-1 0 0,0 0 0 0 0,0-1 0 0 0,-1 0 1 0 0,1 0-1 0 0,-1 0 0 0 0,1-1 1 0 0,-1 0-1 0 0,0 0 0 0 0,0-1 0 0 0,-1 0 1 0 0,0 0-1 0 0,1-1 0 0 0,-2 0 0 0 0,1 0 1 0 0,-1 0-1 0 0,4-6-39 0 0,-4 6 11 0 0,-1 0 0 0 0,1 0 0 0 0,-2-1 0 0 0,1 0-1 0 0,-1 1 1 0 0,0-1 0 0 0,0 0 0 0 0,-1 0 0 0 0,0-1 0 0 0,0 1 0 0 0,0 0 0 0 0,-1-1 0 0 0,-1 1 0 0 0,1-1 0 0 0,-1 1 0 0 0,0-1 0 0 0,-1 0 0 0 0,0 1-1 0 0,0 0 1 0 0,0-1 0 0 0,-1 1 0 0 0,0 0 0 0 0,-1 0 0 0 0,0 0 0 0 0,0 0 0 0 0,0 0 0 0 0,-1 0 0 0 0,0 1 0 0 0,0 0 0 0 0,-1 0 0 0 0,0-1-11 0 0,1 5 47 0 0,0 0 0 0 0,0 1 0 0 0,0-1 1 0 0,0 1-1 0 0,0 0 0 0 0,0 0 1 0 0,0 1-1 0 0,0-1 0 0 0,-1 1 0 0 0,1 0 1 0 0,0 0-1 0 0,0 0 0 0 0,-1 0 1 0 0,1 1-1 0 0,0 0 0 0 0,0 0 0 0 0,0 0 1 0 0,0 0-1 0 0,0 1 0 0 0,0 0 1 0 0,0 0-1 0 0,0 0 0 0 0,1 0 0 0 0,-1 0 1 0 0,1 1-1 0 0,0-1 0 0 0,-2 2-47 0 0,-80 84 989 0 0,72-70-961 0 0,0 1-1 0 0,2 0 0 0 0,0 1 0 0 0,1 0 0 0 0,1 1 0 0 0,0 0 0 0 0,2 0 0 0 0,1 1 1 0 0,0 0-1 0 0,2 0 0 0 0,1 1 0 0 0,0-1 0 0 0,2 1 0 0 0,0-1 0 0 0,2 1 1 0 0,0-1-1 0 0,2 1 0 0 0,0-1 0 0 0,1 1 0 0 0,5 10-27 0 0,-7-27-11 0 0,0-1 0 0 0,1 1 1 0 0,0 0-1 0 0,0-1 0 0 0,0 0 0 0 0,0 0 0 0 0,1 0 0 0 0,0 0 0 0 0,0 0 0 0 0,0-1 0 0 0,1 0 1 0 0,0 1-1 0 0,-1-2 0 0 0,1 1 0 0 0,1-1 0 0 0,-1 1 0 0 0,0-2 0 0 0,1 1 0 0 0,0 0 0 0 0,-1-1 1 0 0,1 0-1 0 0,0-1 0 0 0,0 1 0 0 0,0-1 0 0 0,0 0 0 0 0,1 0 0 0 0,-1-1 0 0 0,0 0 0 0 0,0 0 1 0 0,0-1-1 0 0,0 1 0 0 0,1-1 0 0 0,-1-1 0 0 0,0 1 0 0 0,0-1 0 0 0,-1 0 0 0 0,7-3 11 0 0,15-9-97 0 0,1-2 0 0 0,-2-1 0 0 0,0-1 0 0 0,-2-1 0 0 0,0-2-1 0 0,-1 0 1 0 0,-1-1 0 0 0,-1-1 0 0 0,0-2 0 0 0,-3 1 0 0 0,5-10 97 0 0,-8 15-13 0 0,35-45 10 0 0,-2-2 1 0 0,-4-3 0 0 0,-2-1-1 0 0,-4-3 1 0 0,20-53 2 0 0,-26 49 25 0 0,-8 22 40 0 0,-3-1-1 0 0,-2-1 1 0 0,-2 0 0 0 0,5-42-65 0 0,-17-62 849 0 0,-17 165-649 0 0,-3 19-210 0 0,1 1-1 0 0,1 0 0 0 0,1 1 0 0 0,1 0 0 0 0,1 1 0 0 0,-1 8 11 0 0,-24 56-24 0 0,-139 372 229 0 0,162-422-156 0 0,1 1 0 0 0,1 0 0 0 0,3 0 0 0 0,1 1 0 0 0,2 0 0 0 0,2 0 0 0 0,3 34-49 0 0,1-59-100 0 0,1 0 1 0 0,1-1-1 0 0,0 0 0 0 0,1 0 1 0 0,1 0-1 0 0,0 0 0 0 0,1-1 0 0 0,1 0 1 0 0,0 0-1 0 0,1-1 0 0 0,1 0 0 0 0,0-1 1 0 0,1 0-1 0 0,0-1 0 0 0,1 0 0 0 0,1 0 1 0 0,0-1-1 0 0,0-1 0 0 0,11 7 100 0 0,22 16-641 0 0</inkml:trace>
  <inkml:trace contextRef="#ctx0" brushRef="#br0" timeOffset="36537.723">18894 7031 9138 0 0,'9'-12'3377'0'0,"-6"-3"-3281"0"0,-3 0-1305 0 0,-2-2 1249 0 0,9 2-1080 0 0,1-9-736 0 0</inkml:trace>
  <inkml:trace contextRef="#ctx0" brushRef="#br0" timeOffset="36796.977">19389 6375 10802 0 0,'16'-8'3934'0'0,"30"-4"-2783"0"0,521-20-4531 0 0,-364 14 591 0 0,-133 14 1641 0 0</inkml:trace>
  <inkml:trace contextRef="#ctx0" brushRef="#br0" timeOffset="37103.611">19681 6766 8530 0 0,'-9'-12'7815'0'0,"173"10"-7948"0"0,-90 7 103 0 0,195-12-999 0 0,131-42-5039 0 0,-336 40 4257 0 0</inkml:trace>
  <inkml:trace contextRef="#ctx0" brushRef="#br0" timeOffset="37628.537">19609 5940 6633 0 0,'4'-13'1910'0'0,"-4"12"-1882"0"0,0-1 0 0 0,0 1 1 0 0,0 0-1 0 0,0 0 0 0 0,0-1 1 0 0,0 1-1 0 0,0 0 1 0 0,0 0-1 0 0,0-1 0 0 0,0 1 1 0 0,1 0-1 0 0,-1 0 1 0 0,1-1-1 0 0,-1 1 0 0 0,1 0 1 0 0,-1 0-1 0 0,1 0 1 0 0,0 0-1 0 0,-1 0 0 0 0,1 0 1 0 0,0 0-1 0 0,0 0 0 0 0,0 0 1 0 0,-1 0-1 0 0,1 0 1 0 0,0 1-1 0 0,0-1 0 0 0,1 0 1 0 0,-1 1-1 0 0,0-1 1 0 0,0 1-1 0 0,0-1 0 0 0,0 1 1 0 0,0-1-1 0 0,1 1 0 0 0,-1 0 1 0 0,0-1-1 0 0,0 1 1 0 0,1 0-1 0 0,-1 0 0 0 0,0 0 1 0 0,0 0-1 0 0,1 0 1 0 0,-1 0-1 0 0,0 1 0 0 0,0-1 1 0 0,1 0-1 0 0,-1 1 1 0 0,0-1-1 0 0,0 1 0 0 0,0-1 1 0 0,0 1-1 0 0,0-1 0 0 0,1 1-28 0 0,192 193 67 0 0,-186-187-64 0 0,0-1 0 0 0,1-1 0 0 0,0 0 0 0 0,0 0-1 0 0,1 0 1 0 0,-1-1 0 0 0,1-1 0 0 0,0 1 0 0 0,0-2 0 0 0,0 1 0 0 0,0-1-1 0 0,0-1 1 0 0,1 0 0 0 0,-1-1 0 0 0,1 1 0 0 0,-1-2 0 0 0,0 0 0 0 0,1 0-1 0 0,-1-1 1 0 0,0 0 0 0 0,0-1-3 0 0,20-13-11 0 0,-1-3-1 0 0,-1 0 0 0 0,0-1 1 0 0,-2-2-1 0 0,0-1 0 0 0,-2-1 1 0 0,-1-1-1 0 0,0-1 0 0 0,-2-1 1 0 0,-1-1-1 0 0,-2 0 0 0 0,0-2 1 0 0,-2 0-1 0 0,7-21 12 0 0,33-45-1093 0 0,4 9-1852 0 0,-45 79 1977 0 0</inkml:trace>
  <inkml:trace contextRef="#ctx0" brushRef="#br0" timeOffset="38029.893">21316 6314 6585 0 0,'-14'-148'3829'0'0,"10"88"-3476"0"0,3 1 1 0 0,3-1-1 0 0,2 1 1 0 0,11-51-354 0 0,-13 102 34 0 0,-2 3-6 0 0,0-1 0 0 0,1 1 0 0 0,0 0 0 0 0,0 0 0 0 0,1 0 0 0 0,-1 0 0 0 0,1 0 0 0 0,0 0 0 0 0,0 0 0 0 0,1 0 0 0 0,-1 1 0 0 0,1-1 0 0 0,0 1 1 0 0,0 0-1 0 0,1 0 0 0 0,-1 0 0 0 0,4-2-28 0 0,9 50 514 0 0,-6 30-189 0 0,-4 0 0 0 0,-3 0-1 0 0,-4 44-324 0 0,0 4 71 0 0,1-21-39 0 0,-1-11-6 0 0,4 0 0 0 0,4 0 0 0 0,5 6-26 0 0,-13-94-78 0 0,1 0 0 0 0,0 1 0 0 0,0-1-1 0 0,0 0 1 0 0,0 1 0 0 0,0-1 0 0 0,0 0 0 0 0,0 1-1 0 0,1-1 1 0 0,0 0 0 0 0,-1 0 0 0 0,1 1-1 0 0,0-1 1 0 0,0 0 0 0 0,0 0 0 0 0,0 0 0 0 0,0 0-1 0 0,1 0 1 0 0,-1 0 0 0 0,1 0 0 0 0,-1-1 0 0 0,1 1-1 0 0,-1-1 1 0 0,1 1 0 0 0,0-1 0 0 0,0 1-1 0 0,0-1 1 0 0,0 0 0 0 0,0 0 0 0 0,0 0 0 0 0,0 0-1 0 0,0 0 1 0 0,1 0 0 0 0,-1-1 0 0 0,0 1-1 0 0,1-1 1 0 0,-1 1 0 0 0,0-1 0 0 0,1 0 0 0 0,-1 0-1 0 0,0 0 1 0 0,1 0 0 0 0,-1-1 78 0 0,15-8-1051 0 0</inkml:trace>
  <inkml:trace contextRef="#ctx0" brushRef="#br0" timeOffset="38371.2">21994 6618 7442 0 0,'-20'40'6320'0'0,"26"-37"-6106"0"0,-1-2-196 0 0,0 0-1 0 0,0 0 1 0 0,-1 0-1 0 0,1-1 1 0 0,0 1-1 0 0,0-1 1 0 0,0 0-1 0 0,0-1 0 0 0,0 1 1 0 0,-1-1-1 0 0,1 0 1 0 0,0 0-1 0 0,0-1 1 0 0,-1 0-1 0 0,1 1 1 0 0,-1-1-1 0 0,0-1 1 0 0,1 1-1 0 0,-1-1 1 0 0,0 1-1 0 0,1-3-17 0 0,33-22-34 0 0,-3-1 0 0 0,0-3-1 0 0,-2 0 1 0 0,-1-3 0 0 0,-1 0 0 0 0,-3-2-1 0 0,4-8 35 0 0,-20 29-21 0 0,30-38-53 0 0,-4-3 1 0 0,-1-1 0 0 0,-3-1-1 0 0,22-54 74 0 0,-55 109 0 0 0,28-93 199 0 0,-28 94-183 0 0,-1-1 0 0 0,0 1 0 0 0,0 0 0 0 0,0 0-1 0 0,0 0 1 0 0,0-1 0 0 0,-1 1 0 0 0,1 0 0 0 0,-1 0 0 0 0,1 0-1 0 0,-1 0 1 0 0,0 0 0 0 0,1 0 0 0 0,-1 0 0 0 0,0 0 0 0 0,-1 0-1 0 0,1 0 1 0 0,0 0 0 0 0,0 1 0 0 0,-1-1 0 0 0,1 0 0 0 0,-1 1-1 0 0,0-1 1 0 0,1 1 0 0 0,-1 0 0 0 0,0-1 0 0 0,0 1 0 0 0,0 0-1 0 0,0 0 1 0 0,0 0 0 0 0,0 0 0 0 0,0 1 0 0 0,0-1 0 0 0,0 1-1 0 0,0-1 1 0 0,0 1 0 0 0,0-1 0 0 0,-1 1 0 0 0,1 0 0 0 0,0 0-1 0 0,-1 0-15 0 0,-19 3 75 0 0,0 0-1 0 0,0 1 0 0 0,0 1 1 0 0,1 1-1 0 0,0 1 0 0 0,0 1 0 0 0,1 1 1 0 0,0 0-1 0 0,0 2 0 0 0,1 0 0 0 0,1 1 1 0 0,-1 1-1 0 0,2 1 0 0 0,0 0 0 0 0,1 1 1 0 0,-3 6-75 0 0,-22 19 134 0 0,3 2 1 0 0,1 2-1 0 0,2 1 0 0 0,3 1 1 0 0,-9 20-135 0 0,35-56-21 0 0,1 0 0 0 0,0 1 0 0 0,1 0 0 0 0,0-1 0 0 0,1 2 0 0 0,0-1 0 0 0,1 0 0 0 0,0 0 0 0 0,1 1 0 0 0,0-1 0 0 0,1 1 0 0 0,0-1 0 0 0,1 1 0 0 0,0-1 1 0 0,1 1-1 0 0,2 10 21 0 0,-1-14-317 0 0,-1 0 0 0 0,1 0 0 0 0,1 0 0 0 0,-1 0 0 0 0,1 0 0 0 0,1-1 0 0 0,0 1 0 0 0,0-1 0 0 0,0 0 0 0 0,1-1 0 0 0,-1 1 0 0 0,2-1 0 0 0,-1 0 0 0 0,6 3 317 0 0,46 15-2587 0 0,-29-17 443 0 0</inkml:trace>
  <inkml:trace contextRef="#ctx0" brushRef="#br0" timeOffset="38632.186">23480 5764 10858 0 0,'-92'79'6057'0'0,"-88"144"-5078"0"0,153-184-961 0 0,-14 16-169 0 0,3 3-1 0 0,2 1 0 0 0,3 2 1 0 0,2 1-1 0 0,-5 23 152 0 0,34-81-282 0 0,0 0 0 0 0,0 0-1 0 0,1 0 1 0 0,0 0 0 0 0,0 0 0 0 0,0 1-1 0 0,0-1 1 0 0,1 0 0 0 0,-1 1-1 0 0,1-1 1 0 0,0 0 0 0 0,0 1-1 0 0,1-1 1 0 0,0 0 0 0 0,-1 0-1 0 0,1 1 1 0 0,1-1 0 0 0,-1 0 0 0 0,0 0 282 0 0,6 0-1765 0 0</inkml:trace>
  <inkml:trace contextRef="#ctx0" brushRef="#br0" timeOffset="38786.789">22775 5903 11226 0 0,'-27'0'4129'0'0,"-6"2"-3177"0"0,8-2-807 0 0,5 7-121 0 0,6 3-489 0 0,2 0-383 0 0,16 8-736 0 0,-4-4 1184 0 0,15 6-856 0 0,10-3-705 0 0</inkml:trace>
  <inkml:trace contextRef="#ctx0" brushRef="#br0" timeOffset="38991.6">23445 6415 11634 0 0,'1'-3'4241'0'0,"-6"-9"-3624"0"0,3 0-1138 0 0,8 2 449 0 0,0 5-392 0 0,13 0-208 0 0</inkml:trace>
  <inkml:trace contextRef="#ctx0" brushRef="#br0" timeOffset="39978.878">25090 5885 9322 0 0,'-1'-2'135'0'0,"1"1"1"0"0,-1-1-1 0 0,1 1 0 0 0,0-1 0 0 0,-1 0 1 0 0,1 1-1 0 0,0-1 0 0 0,0 0 0 0 0,0 0 1 0 0,0 1-1 0 0,0-1 0 0 0,1 0 0 0 0,-1 1 1 0 0,0-1-1 0 0,1 1 0 0 0,-1-1 0 0 0,1 0 1 0 0,0 1-1 0 0,-1-1 0 0 0,1 1 0 0 0,0-1 1 0 0,0 1-1 0 0,0 0 0 0 0,0-1 0 0 0,0 1 1 0 0,0 0-1 0 0,1 0 0 0 0,-1-1 0 0 0,0 1 1 0 0,1 0-1 0 0,-1 0 0 0 0,0 1 0 0 0,1-1 1 0 0,-1 0-1 0 0,1 0 0 0 0,0 1 0 0 0,-1-1 1 0 0,1 1-1 0 0,-1-1 0 0 0,2 1-135 0 0,79-3-827 0 0,-55 4 1181 0 0,576 7-998 0 0,-184-43-5221 0 0,-351 30 4076 0 0</inkml:trace>
  <inkml:trace contextRef="#ctx0" brushRef="#br0" timeOffset="40273.945">25132 6088 10122 0 0,'-15'4'3958'0'0,"-3"-14"-2177"0"0,17 9-1689 0 0,1 1-63 0 0,140 28-166 0 0,-73-21 57 0 0,1-4 1 0 0,-1-2 0 0 0,0-4-1 0 0,1-2 1 0 0,-2-4 0 0 0,1-2-1 0 0,-1-3 1 0 0,9-6 79 0 0,326-72-5517 0 0,-334 78 2419 0 0,-27 7 1117 0 0,-21 2 504 0 0</inkml:trace>
  <inkml:trace contextRef="#ctx0" brushRef="#br0" timeOffset="40677.719">26363 5903 8378 0 0,'-28'27'4638'0'0,"-21"43"-2990"0"0,-20 111-262 0 0,72-233-1538 0 0,18-152-208 0 0,-6-205 360 0 0,-9 213 493 0 0,-4 195-495 0 0,-1-1 0 0 0,1 1 0 0 0,-1 0 0 0 0,1 0-1 0 0,-1 0 1 0 0,1 1 0 0 0,0-1 0 0 0,0 0 0 0 0,-1 0 0 0 0,1 1-1 0 0,0 0 1 0 0,0-1 0 0 0,0 1 0 0 0,0 0 0 0 0,-1 0-1 0 0,1-1 1 0 0,0 2 0 0 0,0-1 0 0 0,0 0 0 0 0,0 0-1 0 0,0 0 1 0 0,-1 1 0 0 0,1-1 0 0 0,0 1 0 0 0,0 0 0 0 0,0-1-1 0 0,-1 1 1 0 0,1 0 0 0 0,-1 0 0 0 0,1 0 0 0 0,0 0-1 0 0,-1 0 1 0 0,0 1 0 0 0,1-1 0 0 0,-1 0 0 0 0,0 1-1 0 0,0-1 1 0 0,1 1 0 0 0,-1 0 2 0 0,204 181-122 0 0,-89-69 100 0 0,131 77-23 0 0,-245-190 52 0 0,-1 0 1 0 0,0 0-1 0 0,0 0 0 0 0,1 0 1 0 0,-1 0-1 0 0,0 0 1 0 0,0 0-1 0 0,0 1 0 0 0,0-1 1 0 0,0 0-1 0 0,0 1 1 0 0,-1-1-1 0 0,1 0 1 0 0,0 1-1 0 0,-1-1 0 0 0,1 1 1 0 0,-1 0-1 0 0,0-1 1 0 0,1 1-1 0 0,-1-1 1 0 0,0 1-1 0 0,0-1 0 0 0,0 1 1 0 0,0 0-1 0 0,0-1 1 0 0,0 1-1 0 0,0-1 1 0 0,-1 1-1 0 0,1-1 0 0 0,-1 1 1 0 0,1-1-1 0 0,-1 1 1 0 0,1-1-1 0 0,-1 1 0 0 0,0-1 1 0 0,0 1-1 0 0,0-1 1 0 0,0 0-1 0 0,0 0 1 0 0,-1 2-8 0 0,-58 41 445 0 0,40-31-364 0 0,12-8-113 0 0,-159 123 280 0 0,85-19-5131 0 0,80-103 3380 0 0</inkml:trace>
  <inkml:trace contextRef="#ctx0" brushRef="#br0" timeOffset="41143.568">27250 5726 5385 0 0,'20'33'7496'0'0,"-21"32"-4539"0"0,0-5-2125 0 0,1-57-861 0 0,13-5-483 0 0,-4-9 444 0 0,0 0 0 0 0,-1 0 0 0 0,0-1 0 0 0,-1 0 0 0 0,0-1 0 0 0,-1 1 1 0 0,0-1-1 0 0,-1 0 0 0 0,-1-1 0 0 0,1-2 68 0 0,7-41 26 0 0,-2 0-1 0 0,-3 0 1 0 0,-2 0 0 0 0,-3-1-1 0 0,-3 1 1 0 0,-2-1 0 0 0,-2 1-1 0 0,-13-55-25 0 0,18 110 13 0 0,-1-5 67 0 0,0 1 0 0 0,0-1 0 0 0,0 0 1 0 0,-1 1-1 0 0,0 0 0 0 0,-1-1 0 0 0,1 1 0 0 0,-1 0 0 0 0,0 0 0 0 0,-1 0 0 0 0,1 1 0 0 0,-1-1 0 0 0,0 1 0 0 0,-1 0 0 0 0,1 0 0 0 0,-1 0 0 0 0,-2-1-80 0 0,5 6 10 0 0,-1 1-1 0 0,1 0 1 0 0,0 0 0 0 0,0 0 0 0 0,0 0-1 0 0,-1 1 1 0 0,1-1 0 0 0,0 0-1 0 0,1 1 1 0 0,-1 0 0 0 0,0-1 0 0 0,0 1-1 0 0,1 0 1 0 0,-1 0 0 0 0,1 0-1 0 0,-1 0 1 0 0,1 0 0 0 0,0 0-1 0 0,0 0 1 0 0,0 0 0 0 0,0 1 0 0 0,0-1-1 0 0,1 0 1 0 0,-1 1 0 0 0,1-1-1 0 0,-1 0 1 0 0,1 1 0 0 0,0-1 0 0 0,0 1-1 0 0,0-1 1 0 0,0 0 0 0 0,1 2-10 0 0,-5 16-3 0 0,2 0 0 0 0,0 0 0 0 0,2 0 1 0 0,0 1-1 0 0,1-1 0 0 0,1 0 0 0 0,1 0 0 0 0,0-1 1 0 0,2 1-1 0 0,0 0 0 0 0,4 6 3 0 0,-7-22 1 0 0,0-1 0 0 0,-1 1-1 0 0,1-1 1 0 0,0 0 0 0 0,1 0 0 0 0,-1 0 0 0 0,1 0-1 0 0,-1 0 1 0 0,1 0 0 0 0,0-1 0 0 0,0 1 0 0 0,0-1 0 0 0,0 0-1 0 0,1 0 1 0 0,-1 0 0 0 0,0 0 0 0 0,1 0 0 0 0,-1-1-1 0 0,1 0 1 0 0,0 0 0 0 0,0 0 0 0 0,-1 0 0 0 0,1 0-1 0 0,0-1 1 0 0,0 0 0 0 0,0 1 0 0 0,0-2 0 0 0,-1 1-1 0 0,1 0 1 0 0,0-1 0 0 0,0 1 0 0 0,0-1 0 0 0,-1 0-1 0 0,1-1 1 0 0,2 0-1 0 0,121-68-16 0 0,-81 27-16 0 0,-1-2-1 0 0,-3-2 1 0 0,-2-2-1 0 0,17-28 33 0 0,30-36 42 0 0,-43 64 71 0 0,-42 50-94 0 0,-1 0-1 0 0,1-1 0 0 0,0 1 0 0 0,-1 0 1 0 0,1 0-1 0 0,-1 0 0 0 0,1 0 0 0 0,-1 0 1 0 0,1 0-1 0 0,-1 1 0 0 0,0-1 0 0 0,1 0 1 0 0,-1 1-1 0 0,0-1 0 0 0,0 1 0 0 0,0-1 1 0 0,0 1-1 0 0,-1 0 0 0 0,1-1 1 0 0,0 1-1 0 0,-1 0 0 0 0,1 0 0 0 0,-1-1 1 0 0,1 1-1 0 0,-1 0 0 0 0,0 0 0 0 0,0 0 1 0 0,0 0-1 0 0,0-1 0 0 0,0 1 0 0 0,0 0 1 0 0,0 0-1 0 0,-1 0 0 0 0,1-1 0 0 0,0 1 1 0 0,-1 0-1 0 0,0 0-18 0 0,1 3 31 0 0,11 262 602 0 0,-12-182-966 0 0,4 0-1 0 0,4 0 0 0 0,4 0 1 0 0,9 27 333 0 0,17-30-4357 0 0,-23-68 2580 0 0</inkml:trace>
  <inkml:trace contextRef="#ctx0" brushRef="#br0" timeOffset="41390.507">28609 5400 12435 0 0,'12'-5'5135'0'0,"1"-12"-3177"0"0,9-7-1930 0 0,-7 18-40 0 0,1 0-1 0 0,0 2 0 0 0,-1 0 1 0 0,1 0-1 0 0,0 2 1 0 0,1 0-1 0 0,-1 1 1 0 0,0 1-1 0 0,0 0 1 0 0,15 2 12 0 0,21-1-240 0 0,273-13-5898 0 0,-245 8 3307 0 0,-45 3 1083 0 0</inkml:trace>
  <inkml:trace contextRef="#ctx0" brushRef="#br0" timeOffset="41638.847">28699 5600 11218 0 0,'-22'-3'5390'0'0,"-7"-9"-3454"0"0,27 11-1871 0 0,64 32-374 0 0,25-20-1600 0 0,0-5 1 0 0,0-3-1 0 0,1-4 1 0 0,-1-3-1 0 0,78-16 1909 0 0,-140 18-627 0 0,21-4-710 0 0</inkml:trace>
  <inkml:trace contextRef="#ctx0" brushRef="#br0" timeOffset="41824.998">30288 4842 12467 0 0,'-3'37'5589'0'0,"-7"21"-4342"0"0,-1 3-1351 0 0,5-6-193 0 0,3 1 1 0 0,2-1 0 0 0,2 1-1 0 0,3 0 1 0 0,2-1-1 0 0,3 0 1 0 0,2-1 0 0 0,2 0-1 0 0,3 0 1 0 0,2-1-1 0 0,2-2 1 0 0,16 28 296 0 0,4-3-4789 0 0,-39-75 3903 0 0,-1-1-159 0 0</inkml:trace>
  <inkml:trace contextRef="#ctx0" brushRef="#br0" timeOffset="42243.996">30783 5229 9418 0 0,'-30'92'5709'0'0,"27"-78"-5594"0"0,0 0 0 0 0,2 0 0 0 0,0 1 0 0 0,0-1 0 0 0,1 0-1 0 0,1 0 1 0 0,0 1 0 0 0,1-1 0 0 0,1 0 0 0 0,0 0 0 0 0,1-1 0 0 0,0 1 0 0 0,1-1-1 0 0,1 0 1 0 0,0 1-115 0 0,-1-7 5 0 0,0-1 0 0 0,0 1 0 0 0,0-1 0 0 0,1-1 0 0 0,0 1 0 0 0,0-1-1 0 0,1 0 1 0 0,-1 0 0 0 0,1-1 0 0 0,0 1 0 0 0,0-2 0 0 0,1 1 0 0 0,-1-1 0 0 0,1 0-1 0 0,-1 0 1 0 0,1-1 0 0 0,0 0 0 0 0,0-1 0 0 0,0 0 0 0 0,0 0 0 0 0,0-1 0 0 0,1 1-1 0 0,-1-2 1 0 0,5 0-5 0 0,12-1-14 0 0,0-1 0 0 0,0-1 0 0 0,0-1-1 0 0,0-1 1 0 0,-1-1 0 0 0,0-2 0 0 0,8-4 14 0 0,-10 5-29 0 0,-1-1 0 0 0,0-1 0 0 0,0-1-1 0 0,-1-1 1 0 0,-1 0 0 0 0,0-2 0 0 0,-1 0 0 0 0,0-1 0 0 0,-1-1 0 0 0,-1 0 0 0 0,0-2 0 0 0,-2 1 0 0 0,11-17 29 0 0,-7 6-45 0 0,0-1 0 0 0,-2 0-1 0 0,-2-1 1 0 0,0-1-1 0 0,-2 0 1 0 0,-2-1 0 0 0,-1 0-1 0 0,5-32 46 0 0,-13 58 27 0 0,0-1 0 0 0,-1 0-1 0 0,0 0 1 0 0,0 1-1 0 0,-1-1 1 0 0,0 0-1 0 0,0 1 1 0 0,0-1-1 0 0,-1 1 1 0 0,0-1-1 0 0,-1 1 1 0 0,1 0-1 0 0,-1-1 1 0 0,0 1-1 0 0,0 1 1 0 0,-1-1-1 0 0,0 0 1 0 0,0 1 0 0 0,0 0-1 0 0,-1 0 1 0 0,0 0-1 0 0,0 1 1 0 0,0-1-1 0 0,0 1 1 0 0,-1 0-1 0 0,1 1 1 0 0,-2-1-27 0 0,-6-2 45 0 0,0-1 0 0 0,0 2 1 0 0,0 0-1 0 0,-1 1 0 0 0,0 0 1 0 0,0 1-1 0 0,0 1 0 0 0,0 0 1 0 0,0 1-1 0 0,-1 0 0 0 0,1 1 1 0 0,-2 1-46 0 0,-21 3-1 0 0,1 1 0 0 0,1 2 1 0 0,-1 2-1 0 0,1 1 1 0 0,1 2-1 0 0,-1 1 0 0 0,2 1 1 0 0,0 2-1 0 0,1 2 1 0 0,1 1-1 0 0,-16 13 1 0 0,33-21-13 0 0,1 1 1 0 0,0 0-1 0 0,1 1 1 0 0,0 0-1 0 0,1 1 0 0 0,0 0 1 0 0,2 0-1 0 0,-1 1 1 0 0,2 1-1 0 0,0 0 0 0 0,1 0 1 0 0,1 0-1 0 0,0 1 1 0 0,1 0-1 0 0,1 0 0 0 0,0 0 1 0 0,1 1-1 0 0,1-1 0 0 0,1 1 1 0 0,1-1-1 0 0,0 1 1 0 0,3 15 12 0 0,-1-23-240 0 0,1 0 0 0 0,0-1 0 0 0,0 1 1 0 0,1-1-1 0 0,0 0 0 0 0,1 0 0 0 0,0-1 1 0 0,0 1-1 0 0,1-1 0 0 0,0 0 0 0 0,0 0 1 0 0,1-1-1 0 0,0 0 0 0 0,1 0 0 0 0,-1-1 1 0 0,1 0-1 0 0,0 0 0 0 0,1-1 0 0 0,0 0 1 0 0,-1 0-1 0 0,2-1 0 0 0,4 2 240 0 0,23 6-1315 0 0</inkml:trace>
  <inkml:trace contextRef="#ctx0" brushRef="#br0" timeOffset="42523.514">31777 5602 6449 0 0,'12'6'852'0'0,"-1"1"0"0"0,2-1 0 0 0,-1-1 0 0 0,0 0 0 0 0,1-1 0 0 0,0-1-1 0 0,0 1 1 0 0,0-2 0 0 0,0 0 0 0 0,9 0-852 0 0,-4-1 117 0 0,-1-1-1 0 0,1 0 1 0 0,0-2 0 0 0,-1 0 0 0 0,1 0-1 0 0,-1-2 1 0 0,0 0 0 0 0,0-1 0 0 0,0-1-1 0 0,-1 0 1 0 0,0-2 0 0 0,6-3-117 0 0,0-2 46 0 0,-2-2 0 0 0,0 0 1 0 0,0-1-1 0 0,-2-1 0 0 0,0-1 0 0 0,-1-1 0 0 0,-1 0 1 0 0,0-1-1 0 0,-2-1 0 0 0,0 0 0 0 0,-2-1 1 0 0,0 0-1 0 0,-1-1 0 0 0,-2 0 0 0 0,0-1 1 0 0,-2 0-1 0 0,0 0 0 0 0,-2-1 0 0 0,0 0 0 0 0,-2 0 1 0 0,0-25-47 0 0,-2 43 39 0 0,-1 0 0 0 0,-1 0 0 0 0,1 0 0 0 0,-1-1 0 0 0,-1 1 0 0 0,1 0 0 0 0,-1 1 1 0 0,0-1-1 0 0,-1 0 0 0 0,0 1 0 0 0,0-1 0 0 0,0 1 0 0 0,-1 0 0 0 0,1 0 0 0 0,-2 0 0 0 0,1 0 1 0 0,0 1-1 0 0,-1-1 0 0 0,0 1 0 0 0,-1 1 0 0 0,1-1 0 0 0,-1 1 0 0 0,0 0 0 0 0,0 0 0 0 0,0 0 1 0 0,0 1-1 0 0,-1 0 0 0 0,1 0 0 0 0,-1 1 0 0 0,0 0 0 0 0,0 0 0 0 0,0 1 0 0 0,0-1 0 0 0,0 2 0 0 0,0-1 1 0 0,0 1-1 0 0,-6 0-39 0 0,-16 4 74 0 0,0 1 0 0 0,0 1 1 0 0,0 1-1 0 0,1 2 1 0 0,0 1-1 0 0,0 1 0 0 0,1 2 1 0 0,1 0-1 0 0,0 2 0 0 0,1 1 1 0 0,0 0-1 0 0,2 2 0 0 0,0 1 1 0 0,1 1-1 0 0,1 1 1 0 0,1 1-1 0 0,-7 9-74 0 0,15-18-43 0 0,-1 1 1 0 0,2 1 0 0 0,0-1-1 0 0,1 2 1 0 0,0 0-1 0 0,1 0 1 0 0,1 0-1 0 0,0 1 1 0 0,2 0-1 0 0,0 1 1 0 0,0 0-1 0 0,2 0 1 0 0,0 0-1 0 0,1 0 1 0 0,1 0-1 0 0,1 1 1 0 0,1-1-1 0 0,0 1 1 0 0,1-1-1 0 0,3 12 43 0 0,0-22-283 0 0,0 0 0 0 0,0 0-1 0 0,1 0 1 0 0,0-1-1 0 0,1 0 1 0 0,-1 0 0 0 0,2 0-1 0 0,-1-1 1 0 0,1 0-1 0 0,-1 0 1 0 0,2 0 0 0 0,-1-1-1 0 0,1 0 1 0 0,2 0 283 0 0,117 38-2926 0 0,-44-35 284 0 0</inkml:trace>
  <inkml:trace contextRef="#ctx0" brushRef="#br0" timeOffset="-83872.948">20781 7056 24 0 0,'11'43'3'0'0,"2"1"0"0"0,1-2 1 0 0,3 0-1 0 0,1-1 0 0 0,2 0 0 0 0,2-2 0 0 0,2-1 0 0 0,1 0 1 0 0,1-2-1 0 0,3-1 0 0 0,1-1 0 0 0,1-2 0 0 0,33 27-3 0 0,105 64 336 0 0,-132-99-191 0 0,9 9-21 0 0,3-2 0 0 0,0-3 0 0 0,2-2 0 0 0,28 10-124 0 0,-70-32 1 0 0,50 21 11 0 0,1-2 1 0 0,1-3-1 0 0,1-2 1 0 0,1-3-1 0 0,0-3 1 0 0,1-3-1 0 0,0-2 1 0 0,56-3-13 0 0,29-15-355 0 0,-1-7 0 0 0,35-13 355 0 0,-148 23-81 0 0</inkml:trace>
  <inkml:trace contextRef="#ctx0" brushRef="#br0" timeOffset="-83157.499">23770 6616 128 0 0,'102'-659'768'0'0,"-93"629"-744"0"0,-2-1 0 0 0,-1 0 0 0 0,-1 0-1 0 0,-2-1 1 0 0,-1 0 0 0 0,-2 1 0 0 0,-1-1-1 0 0,-1 0 1 0 0,-2 1 0 0 0,-1 0 0 0 0,-1 0 0 0 0,-9-23-24 0 0,-105-208 961 0 0,-49-97-591 0 0,150 329-261 0 0,-1 0 0 0 0,-1 2 1 0 0,-2 0-1 0 0,-1 2 0 0 0,0 0 1 0 0,-3 2-1 0 0,0 1 0 0 0,-1 1 1 0 0,-18-11-110 0 0,-26-4 280 0 0,-1 3 0 0 0,-2 4 0 0 0,-1 2 0 0 0,-1 4 0 0 0,-31-3-280 0 0,39 12 98 0 0,0 4 0 0 0,0 3 0 0 0,-1 3 1 0 0,0 3-1 0 0,0 3 0 0 0,0 3 0 0 0,-66 13-98 0 0,82-4-22 0 0,0 2 0 0 0,1 2 0 0 0,1 2 0 0 0,1 3 0 0 0,1 2 0 0 0,1 2 0 0 0,-5 6 22 0 0,-6 1-24 0 0,28-15 10 0 0,1 1 0 0 0,0 1 0 0 0,2 2-1 0 0,1 1 1 0 0,0 1 0 0 0,2 1-1 0 0,1 2 1 0 0,1 0 0 0 0,2 2 0 0 0,0 0-1 0 0,2 2 1 0 0,1 0 0 0 0,2 1-1 0 0,-4 13 15 0 0,-43 118-52 0 0,8 2 0 0 0,7 3 0 0 0,7 2 0 0 0,8 2 0 0 0,-6 111 52 0 0,22-147-18 0 0,6 1 0 0 0,5 0 0 0 0,7 0 0 0 0,6-1 0 0 0,6 1 0 0 0,11 32 18 0 0,-7-104 17 0 0,2 0-1 0 0,4-1 0 0 0,2-2 1 0 0,4 0-1 0 0,1-1 0 0 0,4-2 0 0 0,2-2 1 0 0,2-1-1 0 0,41 46-16 0 0,-46-66-149 0 0,2-2 1 0 0,2-1-1 0 0,1-2 1 0 0,1-1-1 0 0,2-2 0 0 0,0-2 1 0 0,2-2-1 0 0,1-1 0 0 0,16 4 149 0 0,-1 1-614 0 0</inkml:trace>
  <inkml:trace contextRef="#ctx0" brushRef="#br0" timeOffset="-81976.576">24276 1093 1784 0 0,'-6'4'96'0'0,"-1"1"0"0"0,0-1-1 0 0,1 1 1 0 0,0 0-1 0 0,0 0 1 0 0,0 1 0 0 0,1 0-1 0 0,0 0 1 0 0,0 0-1 0 0,0 1 1 0 0,1 0 0 0 0,0 0-1 0 0,-3 6-95 0 0,-30 84 169 0 0,4 2 0 0 0,4 1-1 0 0,5 1 1 0 0,0 25-169 0 0,24-124 1 0 0,-206 955 248 0 0,-42 154-95 0 0,104-517 412 0 0,56-374 67 0 0,60-169-390 0 0,-21-4-64 0 0,11-21-74 0 0,39-26-104 0 0,-1 0-1 0 0,0 0 1 0 0,0 0 0 0 0,1 0 0 0 0,-1 0 0 0 0,0-1-1 0 0,1 1 1 0 0,-1 0 0 0 0,0 0 0 0 0,0 0 0 0 0,1 0-1 0 0,-1 0 1 0 0,0 0 0 0 0,1 0 0 0 0,-1 0 0 0 0,0 0-1 0 0,0 0 1 0 0,1 0 0 0 0,-1 0 0 0 0,0 0 0 0 0,1 1-1 0 0,-1-1 1 0 0,0 0 0 0 0,0 0 0 0 0,1 0-1 0 0,-1 0 1 0 0,0 0 0 0 0,0 0 0 0 0,1 1 0 0 0,-1-1-1 0 0,0 0 1 0 0,0 0 0 0 0,1 0 0 0 0,-1 1 0 0 0,0-1-1 0 0,0 0 1 0 0,0 0 0 0 0,0 1 0 0 0,0-1 0 0 0,1 0-1 0 0,-1 0 1 0 0,0 1 0 0 0,0-1 0 0 0,0 0-1 0 0,0 1 1 0 0,0-1 0 0 0,0 0 0 0 0,0 0 0 0 0,0 1-1 0 0,0-1 1 0 0,0 0 0 0 0,0 1 0 0 0,0-1 0 0 0,0 0-1 0 0,45-75 16 0 0,-35 14-2 0 0,-2-1 0 0 0,-2 1 0 0 0,-4-2 0 0 0,-2 1 0 0 0,-5-28-14 0 0,-68-226 18 0 0,29 173 324 0 0,43 142-335 0 0,1 1-1 0 0,0-1 1 0 0,0 0-1 0 0,0 1 0 0 0,1-1 1 0 0,-1 0-1 0 0,0 1 1 0 0,0-1-1 0 0,0 1 0 0 0,0-1 1 0 0,0 0-1 0 0,1 1 1 0 0,-1-1-1 0 0,0 1 0 0 0,1-1 1 0 0,-1 0-1 0 0,0 1 1 0 0,1-1-1 0 0,-1 1 0 0 0,1-1 1 0 0,-1 1-1 0 0,1-1 1 0 0,-1 1-1 0 0,1 0 0 0 0,-1-1 1 0 0,1 1-1 0 0,-1 0 1 0 0,1-1-1 0 0,0 1 0 0 0,-1 0 1 0 0,1-1-1 0 0,-1 1 1 0 0,1 0-1 0 0,0 0 0 0 0,-1 0 1 0 0,1 0-1 0 0,0 0 1 0 0,-1 0-1 0 0,1 0 0 0 0,0 0 1 0 0,-1 0-1 0 0,1 0 1 0 0,0 0-1 0 0,-1 0 0 0 0,1 0 1 0 0,-1 1-1 0 0,1-1 1 0 0,0 0-1 0 0,-1 0 0 0 0,1 1 1 0 0,-1-1-1 0 0,1 0 1 0 0,0 1-1 0 0,-1-1 0 0 0,1 0 1 0 0,-1 1-1 0 0,1-1 1 0 0,-1 1-1 0 0,0-1 0 0 0,1 1-6 0 0,447 125 375 0 0,-394-111-370 0 0,209 76 32 0 0,-259-89-30 0 0,0 0 0 0 0,-1 0 0 0 0,1 0 0 0 0,-1 0 0 0 0,0 1 1 0 0,1-1-1 0 0,-1 1 0 0 0,0 0 0 0 0,-1-1 0 0 0,1 2 0 0 0,0-1 1 0 0,-1 0-1 0 0,0 0 0 0 0,0 1 0 0 0,0-1 0 0 0,0 1 1 0 0,0 0-1 0 0,-1-1 0 0 0,1 1 0 0 0,-1 0 0 0 0,0 0 0 0 0,0 0 1 0 0,-1 0-1 0 0,1 0 0 0 0,-1 0 0 0 0,0 0 0 0 0,0 0 0 0 0,0 0 1 0 0,-1 0-1 0 0,1 0 0 0 0,-1 0 0 0 0,0 0 0 0 0,0 0 1 0 0,-1 0-1 0 0,1 0 0 0 0,-1 0 0 0 0,1-1 0 0 0,-1 1 0 0 0,0-1 1 0 0,-1 1-1 0 0,1-1 0 0 0,-1 1-7 0 0,-218 223 10 0 0,171-183-522 0 0,1 3-1 0 0,3 1 0 0 0,2 2 0 0 0,-16 28 513 0 0,36-40-557 0 0</inkml:trace>
  <inkml:trace contextRef="#ctx0" brushRef="#br0" timeOffset="-29246.931">13176 9920 5545 0 0,'-77'-21'4565'0'0,"85"17"-4322"0"0,156 0-319 0 0,7-16 65 0 0,143 1 43 0 0,-306 19-24 0 0,0 0 1 0 0,1 0-1 0 0,-1 1 0 0 0,0 1 1 0 0,0-1-1 0 0,0 1 0 0 0,0 1 0 0 0,0-1 1 0 0,0 1-1 0 0,-1 1 0 0 0,1-1 1 0 0,-1 1-1 0 0,0 1 0 0 0,0-1 0 0 0,0 1 1 0 0,-1 1-1 0 0,1-1 0 0 0,-1 1 0 0 0,-1 0 1 0 0,1 0-1 0 0,-1 1 0 0 0,0-1 1 0 0,0 1-1 0 0,-1 0 0 0 0,0 1 0 0 0,-1-1 1 0 0,1 1-1 0 0,-1 0 0 0 0,1 5-8 0 0,17 45 306 0 0,-3 1 0 0 0,-3 0-1 0 0,-2 1 1 0 0,4 56-306 0 0,-15-110 71 0 0,0 0 0 0 0,-1-1 0 0 0,0 2 0 0 0,-1-1 0 0 0,1 0 0 0 0,-1 0 0 0 0,0 0 0 0 0,0 0 0 0 0,-1 0 0 0 0,0 0 0 0 0,0 0 0 0 0,-1 0 0 0 0,1 0 0 0 0,-1 0 0 0 0,0-1 0 0 0,-1 1 0 0 0,0 0 0 0 0,0-1 0 0 0,0 0 0 0 0,0 0 0 0 0,-1 0 0 0 0,0 0 0 0 0,0 0 0 0 0,0-1 0 0 0,-3 3-71 0 0,-17 5 21 0 0,0-2 1 0 0,0 0-1 0 0,-1-2 0 0 0,0-1 0 0 0,-1 0 0 0 0,1-2 1 0 0,-1-1-1 0 0,0-2 0 0 0,0 0 0 0 0,-1-1 1 0 0,1-2-1 0 0,0-1 0 0 0,0 0 0 0 0,0-2 0 0 0,-5-3-21 0 0,-125-3-990 0 0,121 11-2856 0 0,35-1 2238 0 0</inkml:trace>
  <inkml:trace contextRef="#ctx0" brushRef="#br0" timeOffset="-28768.174">14406 10036 8306 0 0,'20'-18'3729'0'0,"256"16"-3817"0"0,10-36 85 0 0,-82 28-3434 0 0,-167 13 623 0 0,-30 0 1634 0 0</inkml:trace>
  <inkml:trace contextRef="#ctx0" brushRef="#br0" timeOffset="-28533.013">14585 10276 6489 0 0,'10'-15'4665'0'0,"168"8"-4577"0"0,-100 11-133 0 0,1-4-1 0 0,0-3 0 0 0,-1-3 1 0 0,19-6 45 0 0,75-18-3264 0 0,-144 23 2165 0 0,-2 1-357 0 0</inkml:trace>
  <inkml:trace contextRef="#ctx0" brushRef="#br0" timeOffset="-27806.109">15947 9151 8850 0 0,'-6'18'4150'0'0,"-17"5"-3106"0"0,-1 1-841 0 0,10 4-183 0 0,2 2 1 0 0,0-1-1 0 0,2 1 1 0 0,2 1-1 0 0,1 0 1 0 0,1 0-1 0 0,1 1 0 0 0,2-1 1 0 0,1 1-1 0 0,2 0 1 0 0,1 0-1 0 0,1-1 0 0 0,2 3-20 0 0,-1-6 10 0 0,1 1 0 0 0,1-1 0 0 0,2 0 0 0 0,1-1 0 0 0,1 0 0 0 0,1 0 0 0 0,1-1 0 0 0,9 13-10 0 0,-9 22 91 0 0,-43-57 365 0 0,30-4-459 0 0,0 1 0 0 0,0-1-1 0 0,0 0 1 0 0,0 0 0 0 0,0 0-1 0 0,0 0 1 0 0,0 0 0 0 0,0 0-1 0 0,0 0 1 0 0,0-1 0 0 0,0 1-1 0 0,0-1 1 0 0,0 0 0 0 0,0 1-1 0 0,1-1 1 0 0,-1 0 0 0 0,0 0-1 0 0,0 0 1 0 0,1 0 0 0 0,-1-1-1 0 0,0 1 1 0 0,1 0 0 0 0,-1-1-1 0 0,1 1 1 0 0,0-1 0 0 0,-1 1-1 0 0,1-1 1 0 0,0 0 0 0 0,0 1-1 0 0,0-1 1 0 0,0 0 0 0 0,0 0-1 0 0,1 0 1 0 0,-1 0 0 0 0,1 0-1 0 0,-1 0 1 0 0,1 0 0 0 0,-1 0-1 0 0,1 0 1 0 0,0 0 0 0 0,0 0-1 0 0,0 0 1 0 0,0 0 0 0 0,1 0-1 0 0,-1 0 1 0 0,0 0 0 0 0,1 0-1 0 0,-1 0 1 0 0,1 0 0 0 0,0 0-1 0 0,0 0 1 0 0,0 1 0 0 0,0-1-1 0 0,0 0 1 0 0,0 0 0 0 0,0 1-1 0 0,0-1 1 0 0,1 1 0 0 0,-1-1-1 0 0,2 0 4 0 0,216-229-118 0 0,-218 230 117 0 0,29-32 6 0 0,1 1 0 0 0,2 1 0 0 0,1 1 0 0 0,2 2 0 0 0,0 2 0 0 0,34-18-5 0 0,-31 13 27 0 0,-39 30-59 0 0,-25 3-575 0 0,-97 42 569 0 0,117-41 67 0 0,0 1 0 0 0,0-1 0 0 0,0 1 0 0 0,0 0 0 0 0,1 0 0 0 0,-1 1 0 0 0,1 0 0 0 0,0-1 0 0 0,1 1 0 0 0,-1 1 0 0 0,1-1 0 0 0,0 0 0 0 0,0 1 0 0 0,1-1 0 0 0,0 1 0 0 0,0 0 0 0 0,0 0 0 0 0,0 0 0 0 0,1 0 0 0 0,0 0 0 0 0,0 0 0 0 0,1 5-29 0 0,9 137 117 0 0,-8-136-108 0 0,1 0-1 0 0,1-1 0 0 0,0 1 1 0 0,1-1-1 0 0,0 0 1 0 0,0 0-1 0 0,1 0 0 0 0,1-1 1 0 0,0 1-1 0 0,0-1 1 0 0,1-1-1 0 0,0 1 0 0 0,1-1 1 0 0,0-1-1 0 0,1 1 1 0 0,-1-1-1 0 0,1-1 0 0 0,1 0 1 0 0,0 0-1 0 0,7 4-8 0 0,123 49-1825 0 0,-117-39-3270 0 0,-23-21 3709 0 0</inkml:trace>
  <inkml:trace contextRef="#ctx0" brushRef="#br0" timeOffset="-27477.769">15654 10340 5249 0 0,'-55'5'7499'0'0,"186"25"-7338"0"0,-65-27-70 0 0,-1-4 0 0 0,1-2-1 0 0,-1-2 1 0 0,1-4 0 0 0,30-9-91 0 0,223-67 144 0 0,-152 48-577 0 0,-54 24-5027 0 0,-105 11 4303 0 0</inkml:trace>
  <inkml:trace contextRef="#ctx0" brushRef="#br0" timeOffset="-26873.185">15697 10777 8042 0 0,'-1'-3'699'0'0,"-4"-24"2920"0"0,29-20-3146 0 0,-7 34-479 0 0,0 2-1 0 0,1 0 1 0 0,0 1-1 0 0,1 1 0 0 0,0 0 1 0 0,1 2-1 0 0,0 0 0 0 0,0 1 1 0 0,0 1-1 0 0,10 0 7 0 0,48-16-28 0 0,74-6 186 0 0,-151 27-114 0 0,-1 0 11 0 0,0 0 12 0 0,0 0 15 0 0,0 0-2 0 0,-7 20 193 0 0,-24 35-180 0 0,-42-1 168 0 0,54-48-38 0 0,21-1-50 0 0,20 11-199 0 0,2 3 36 0 0,-1 1-1 0 0,0 1 1 0 0,-2 1 0 0 0,-1 1 0 0 0,0 1 0 0 0,-2 1 0 0 0,-1 0-1 0 0,9 19-9 0 0,-24-39 26 0 0,-1-1 0 0 0,1 1-1 0 0,-1 0 1 0 0,0-1 0 0 0,0 1-1 0 0,-1 0 1 0 0,0 0 0 0 0,0 0-1 0 0,0-1 1 0 0,0 1 0 0 0,-1 0-1 0 0,1 0 1 0 0,-1 0 0 0 0,-1-1-1 0 0,1 1 1 0 0,-1 0 0 0 0,1-1-1 0 0,-1 0 1 0 0,0 1 0 0 0,-1-1-1 0 0,1 0 1 0 0,-1 0 0 0 0,0 0-1 0 0,0 0 1 0 0,0-1 0 0 0,-1 1-1 0 0,1-1 1 0 0,-1 0 0 0 0,0 0-1 0 0,0 0 1 0 0,0 0 0 0 0,0-1 0 0 0,-4 3-26 0 0,-9 5 154 0 0,-1-1 1 0 0,0-1-1 0 0,-1 0 1 0 0,0-1 0 0 0,0-1-1 0 0,0-1 1 0 0,-13 2-155 0 0,-208 14-389 0 0,136-20-5203 0 0,97-1 4213 0 0,4-2-353 0 0</inkml:trace>
  <inkml:trace contextRef="#ctx0" brushRef="#br0" timeOffset="-25848.997">14926 11789 5249 0 0,'146'-14'2806'0'0,"-86"10"-2734"0"0,1-2-1 0 0,-1-3 0 0 0,0-3 0 0 0,46-15-71 0 0,137-75 358 0 0,40-28 115 0 0,-31-21 181 0 0,140-135-125 0 0,-364 267-476 0 0,-1-1 0 0 0,-2-1 0 0 0,0-2 0 0 0,-1 0 0 0 0,-1-1 0 0 0,-1-2 0 0 0,-2 0-1 0 0,0-1 1 0 0,-2-1 0 0 0,-1-1 0 0 0,-1 0 0 0 0,-2-2-53 0 0,20-51 241 0 0,-4-2-1 0 0,-4-1 1 0 0,-3-1-1 0 0,-5-1 1 0 0,7-79-241 0 0,-20 115 41 0 0,-3 0-1 0 0,-1-1 1 0 0,-3 1 0 0 0,-2 0 0 0 0,-3 0 0 0 0,-2 0 0 0 0,-1 1-1 0 0,-4 0 1 0 0,-1 1 0 0 0,-19-42-41 0 0,12 46 90 0 0,-1 1 0 0 0,-2 1 0 0 0,-2 1-1 0 0,-2 1 1 0 0,-1 2 0 0 0,-2 0 0 0 0,-2 3 0 0 0,-28-24-90 0 0,-255-240 985 0 0,286 268-919 0 0,-1 1 0 0 0,-1 2 0 0 0,-2 1 0 0 0,-1 1 0 0 0,-1 3 0 0 0,-1 0 0 0 0,-24-9-66 0 0,-15 4 23 0 0,-1 3 0 0 0,-1 4 0 0 0,-39-5-23 0 0,-232-40-44 0 0,258 57 21 0 0,-1 5 0 0 0,0 3 0 0 0,0 5-1 0 0,1 4 1 0 0,-64 14 23 0 0,53-1-20 0 0,2 5 0 0 0,1 4 0 0 0,1 4-1 0 0,2 5 1 0 0,1 4 0 0 0,3 4 0 0 0,1 5 0 0 0,-23 20 20 0 0,60-35-16 0 0,2 2 1 0 0,1 2-1 0 0,2 3 1 0 0,3 1 0 0 0,1 3-1 0 0,2 2 1 0 0,3 1-1 0 0,2 2 1 0 0,2 2-1 0 0,2 2 1 0 0,3 1-1 0 0,-5 16 16 0 0,-1 10-12 0 0,3 2 0 0 0,4 2-1 0 0,4 0 1 0 0,4 2-1 0 0,4 0 1 0 0,4 2 0 0 0,1 25 12 0 0,13-102-1 0 0,-3 32-4 0 0,3 0 0 0 0,1 1-1 0 0,3-1 1 0 0,1 0 0 0 0,3-1 0 0 0,3 8 5 0 0,-1-16-5 0 0,2-1 1 0 0,2 1-1 0 0,1-2 1 0 0,2 0-1 0 0,1 0 1 0 0,1-2-1 0 0,3 0 1 0 0,19 24 4 0 0,-4-15-21 0 0,3-2 1 0 0,1-1 0 0 0,2-1 0 0 0,2-3-1 0 0,1-2 1 0 0,1-2 0 0 0,2-1 0 0 0,1-3-1 0 0,1-2 1 0 0,1-2 0 0 0,2-3 0 0 0,0-1-1 0 0,24 3 21 0 0,-20-8-446 0 0,1-3-1 0 0,1-2 1 0 0,-1-3-1 0 0,1-2 1 0 0,0-2-1 0 0,1-4 1 0 0,-2-2-1 0 0,8-3 447 0 0,22-7-791 0 0,2-4-170 0 0</inkml:trace>
  <inkml:trace contextRef="#ctx0" brushRef="#br0" timeOffset="-22621.124">19179 11904 6817 0 0,'-14'-17'3492'0'0,"11"-33"-3839"0"0,3 42 623 0 0,4-48-292 0 0,1 0-1 0 0,3 1 1 0 0,3 0-1 0 0,1 0 1 0 0,4 1-1 0 0,9-21 18 0 0,37-69 21 0 0,-46 137 164 0 0,28 159-45 0 0,-42-141-130 0 0,10 99 62 0 0,5-1 0 0 0,5 0 1 0 0,5-2-1 0 0,5 1-73 0 0,38 9-932 0 0,-68-114 741 0 0,2-1 0 0 0,-1 1 0 0 0,0-1 0 0 0,0 1 0 0 0,1-1-1 0 0,-1 0 1 0 0,1 0 0 0 0,0-1 0 0 0,0 1 0 0 0,-1-1 0 0 0,1 0 0 0 0,0 0 0 0 0,0 0-1 0 0,0 0 1 0 0,0-1 0 0 0,1 1 0 0 0,-1-1 0 0 0,0 0 0 0 0,0-1 0 0 0,4 0 191 0 0,10-4-1230 0 0</inkml:trace>
  <inkml:trace contextRef="#ctx0" brushRef="#br0" timeOffset="-22110.391">19956 11693 7122 0 0,'-32'78'3890'0'0,"26"-54"-3872"0"0,2 1 1 0 0,1 0-1 0 0,0 1 0 0 0,2-1 0 0 0,1 0 0 0 0,2 0 1 0 0,0 2-19 0 0,-2-20-5 0 0,0 0 1 0 0,1-1-1 0 0,-1 1 1 0 0,1 0-1 0 0,1-1 0 0 0,-1 1 1 0 0,1-1-1 0 0,0 1 1 0 0,1-1-1 0 0,0 0 1 0 0,0 0-1 0 0,0 0 1 0 0,0 0-1 0 0,1 0 1 0 0,0-1-1 0 0,0 0 0 0 0,1 0 1 0 0,-1 0-1 0 0,1 0 1 0 0,0-1-1 0 0,1 1 1 0 0,-1-1-1 0 0,1-1 1 0 0,-1 1-1 0 0,1-1 1 0 0,0 0-1 0 0,1 0 1 0 0,-1-1-1 0 0,0 0 0 0 0,1 0 1 0 0,-1 0-1 0 0,2-1 5 0 0,5 0-2 0 0,-1-1 1 0 0,1 0-1 0 0,-1-1 0 0 0,1 0 0 0 0,-1-1 0 0 0,1 0 0 0 0,-1-1 0 0 0,0-1 1 0 0,0 0-1 0 0,-1 0 0 0 0,1-1 0 0 0,-1-1 0 0 0,0 0 0 0 0,0 0 1 0 0,0-1-1 0 0,-1-1 0 0 0,0 0 0 0 0,-1 0 0 0 0,6-7 2 0 0,1-1 11 0 0,-1 0 0 0 0,-1-1-1 0 0,-1-1 1 0 0,0 0 0 0 0,-1-1-1 0 0,-1 0 1 0 0,-1-1 0 0 0,-1 0 0 0 0,0-1-1 0 0,3-16-10 0 0,-4 7 32 0 0,-1-1-1 0 0,-2 0 1 0 0,-1-1 0 0 0,-2 1-1 0 0,-1-1 1 0 0,-2-25-32 0 0,0 46 28 0 0,-1 1-1 0 0,0-1 1 0 0,0 1 0 0 0,-1-1 0 0 0,-1 1 0 0 0,1 0 0 0 0,-2 0 0 0 0,1 0 0 0 0,-1 1-1 0 0,-1-1 1 0 0,0 1 0 0 0,0 0 0 0 0,-1 1 0 0 0,0 0 0 0 0,0 0 0 0 0,-1 0-1 0 0,0 1 1 0 0,0 0 0 0 0,-1 1 0 0 0,0-1 0 0 0,0 2 0 0 0,0-1 0 0 0,-1 2-1 0 0,0-1 1 0 0,0 1 0 0 0,0 0 0 0 0,0 1 0 0 0,-7-1-28 0 0,7-1 69 0 0,-1 1-1 0 0,0 0 1 0 0,0 0 0 0 0,0 1 0 0 0,0 0-1 0 0,-1 1 1 0 0,1 0 0 0 0,-1 1 0 0 0,1 1-1 0 0,-1 0 1 0 0,0 0 0 0 0,1 1-1 0 0,-1 0 1 0 0,1 1 0 0 0,-1 1 0 0 0,1-1-1 0 0,0 2 1 0 0,0 0 0 0 0,0 0 0 0 0,1 1-1 0 0,-1 0 1 0 0,1 1 0 0 0,0 0 0 0 0,-3 3-69 0 0,8-5 0 0 0,0 1-1 0 0,0 0 1 0 0,0 1 0 0 0,1-1 0 0 0,-1 1 0 0 0,1 0 0 0 0,0 0 0 0 0,1 0 0 0 0,0 0 0 0 0,0 1 0 0 0,0-1 0 0 0,1 1 0 0 0,0 0 0 0 0,0 0 0 0 0,0 0 0 0 0,1 0 0 0 0,0 0 0 0 0,1 0-1 0 0,-1 0 1 0 0,1 0 0 0 0,1 0 0 0 0,0 0 0 0 0,0 5 0 0 0,5 14-53 0 0,1-1-1 0 0,1 0 1 0 0,1 0 0 0 0,1-1-1 0 0,1-1 1 0 0,1 0-1 0 0,1 0 1 0 0,1-1-1 0 0,1-1 1 0 0,1 0-1 0 0,1-1 1 0 0,1-1 0 0 0,0 0-1 0 0,2-2 1 0 0,6 5 53 0 0,-13-14-465 0 0,0 0 0 0 0,1-1-1 0 0,-1-1 1 0 0,1 0 0 0 0,0-1 0 0 0,1 0 0 0 0,0-2 0 0 0,-1 1 0 0 0,1-2-1 0 0,0 0 1 0 0,0-1 0 0 0,0 0 0 0 0,8-1 465 0 0,10-2-1483 0 0</inkml:trace>
  <inkml:trace contextRef="#ctx0" brushRef="#br0" timeOffset="-21785.101">20815 12213 6161 0 0,'49'51'4509'0'0,"-42"-63"-3622"0"0,49-97-36 0 0,-49 70-764 0 0,-1-1 0 0 0,-2 0 0 0 0,-2-1 0 0 0,-1 1 0 0 0,-3-1 0 0 0,-1 1 1 0 0,-2 0-1 0 0,-1 0 0 0 0,-2 1 0 0 0,-5-9-87 0 0,12 41 31 0 0,0 0-1 0 0,0 1 1 0 0,-1-1 0 0 0,0 1-1 0 0,0-1 1 0 0,0 1 0 0 0,-1 0-1 0 0,0 0 1 0 0,0 0 0 0 0,-1 0-1 0 0,1 1 1 0 0,-1-1 0 0 0,0 1-1 0 0,-1 0 1 0 0,1 0 0 0 0,-1 0-1 0 0,0 1 1 0 0,-1 0 0 0 0,1 0-1 0 0,-1 0 1 0 0,1 1 0 0 0,-1-1-1 0 0,0 1 1 0 0,0 1 0 0 0,-1-1-1 0 0,-4 0-30 0 0,4 6 32 0 0,2 1 0 0 0,-1 0 0 0 0,0 1-1 0 0,1-1 1 0 0,0 1 0 0 0,0 0 0 0 0,0 0 0 0 0,1 1-1 0 0,0-1 1 0 0,0 1 0 0 0,0 0 0 0 0,0 0 0 0 0,1 1-1 0 0,0-1 1 0 0,1 1 0 0 0,0-1 0 0 0,-1 1-1 0 0,2 0 1 0 0,-1 0 0 0 0,1 0 0 0 0,0 0 0 0 0,1 0-1 0 0,0 0 1 0 0,0 2-32 0 0,-3 19-74 0 0,1-1-1 0 0,1 1 0 0 0,1-1 1 0 0,2 1-1 0 0,1-1 1 0 0,1 0-1 0 0,1 0 1 0 0,1 0-1 0 0,1 0 0 0 0,2-1 1 0 0,1 0-1 0 0,1-1 1 0 0,2 1 74 0 0,-10-20-267 0 0,1-1 1 0 0,0 0-1 0 0,0 0 1 0 0,1 0-1 0 0,0 0 1 0 0,0-1-1 0 0,0 0 1 0 0,0 0-1 0 0,0 0 1 0 0,1-1-1 0 0,0 0 1 0 0,0 0-1 0 0,0 0 1 0 0,0-1-1 0 0,0 0 1 0 0,0 0-1 0 0,0 0 1 0 0,1-1-1 0 0,-1 0 1 0 0,1 0-1 0 0,-1-1 1 0 0,1 0-1 0 0,-1 0 1 0 0,5 0 266 0 0,25-5-1385 0 0</inkml:trace>
  <inkml:trace contextRef="#ctx0" brushRef="#br0" timeOffset="-21212.88">22554 12060 8650 0 0,'12'17'4041'0'0,"28"-6"-4476"0"0,-28-8 700 0 0,27 3-295 0 0,-1-2-1 0 0,1-1 0 0 0,0-2 1 0 0,0-2-1 0 0,0-1 0 0 0,-1-3 1 0 0,0 0-1 0 0,36-11 31 0 0,-47 11-7 0 0,600-109-1061 0 0,-598 109 294 0 0,0 2 0 0 0,1 2 0 0 0,-1 0-1 0 0,0 2 1 0 0,1 1 0 0 0,26 6 774 0 0,-27-1-1211 0 0</inkml:trace>
  <inkml:trace contextRef="#ctx0" brushRef="#br0" timeOffset="-20885.756">22834 12372 4761 0 0,'-40'22'5888'0'0,"48"-19"-5908"0"0,130 19-23 0 0,204-53 638 0 0,157-52 451 0 0,-359 57-1023 0 0,-26 6-4161 0 0,-89 10 2069 0 0,-20 4 443 0 0</inkml:trace>
  <inkml:trace contextRef="#ctx0" brushRef="#br0" timeOffset="-20420.12">23849 11802 6049 0 0,'-6'16'5922'0'0,"7"24"-5731"0"0,1 0 1 0 0,1-1 0 0 0,3 1 0 0 0,1-1 0 0 0,2 0 0 0 0,10 28-192 0 0,17 82 180 0 0,-21-35 298 0 0,-25-292-782 0 0,-51-358 216 0 0,58 507 114 0 0,9-62 252 0 0,43 98 21 0 0,-22 7-262 0 0,0 2 0 0 0,-2 0 0 0 0,0 2 0 0 0,0 1 0 0 0,-2 0 0 0 0,21 24-37 0 0,-10-12 14 0 0,204 154 13 0 0,-65-54 732 0 0,-173-128-723 0 0,1 0 0 0 0,-1 0 0 0 0,1 0 0 0 0,-1 0 0 0 0,0 0 1 0 0,0 0-1 0 0,0 0 0 0 0,-1 0 0 0 0,1 0 0 0 0,-1 0 0 0 0,1 0 1 0 0,-1 0-1 0 0,0 0 0 0 0,0 0 0 0 0,-1 0 0 0 0,1-1 0 0 0,0 1 1 0 0,-1 0-1 0 0,0-1 0 0 0,0 1 0 0 0,0-1 0 0 0,0 0 0 0 0,0 1 1 0 0,0-1-1 0 0,0 0 0 0 0,-1 0 0 0 0,1-1 0 0 0,-1 1 0 0 0,1 0 1 0 0,-1-1-1 0 0,0 0 0 0 0,1 1 0 0 0,-1-1 0 0 0,0 0 0 0 0,0 0 1 0 0,0-1-1 0 0,0 1 0 0 0,0-1 0 0 0,0 1-36 0 0,-13 8 29 0 0,-291 131-1498 0 0,52-30-2881 0 0,121-35 2057 0 0,68-34 626 0 0</inkml:trace>
  <inkml:trace contextRef="#ctx0" brushRef="#br0" timeOffset="-18510.576">26504 11431 10762 0 0,'-69'105'5461'0'0,"14"80"-6178"0"0,43-134 1148 0 0,-10 41-437 0 0,4 1 1 0 0,5 1 0 0 0,3 1-1 0 0,4-1 1 0 0,5 3 5 0 0,39 142-747 0 0,-25-203-3424 0 0,-12-36 2661 0 0,-1-1-734 0 0,0-1 631 0 0</inkml:trace>
  <inkml:trace contextRef="#ctx0" brushRef="#br0" timeOffset="-18198.989">25861 11520 8370 0 0,'-2'-4'362'0'0,"0"0"1"0"0,0-1 0 0 0,-1 1-1 0 0,0 0 1 0 0,0 0-1 0 0,0 1 1 0 0,0-1-1 0 0,-1 1 1 0 0,1-1 0 0 0,-1 1-1 0 0,0 0 1 0 0,0 0-1 0 0,0 1 1 0 0,-1-1-1 0 0,1 1 1 0 0,-3-1-363 0 0,6 3-1 0 0,1 0 0 0 0,-1 0 0 0 0,0 0 0 0 0,0-1 0 0 0,1 1 0 0 0,-1 0 0 0 0,0 0 0 0 0,0 0 0 0 0,1-1 0 0 0,-1 1 0 0 0,0-1 0 0 0,1 1 0 0 0,-1 0 0 0 0,1-1 0 0 0,-1 1 0 0 0,0-1 0 0 0,1 1 0 0 0,-1-1 0 0 0,1 1 0 0 0,-1-1 0 0 0,1 0 0 0 0,0 1 0 0 0,-1-1 0 0 0,1 0 0 0 0,0 1 0 0 0,-1-1 0 0 0,1 0 0 0 0,0 1 0 0 0,0-1 0 0 0,-1 0 0 0 0,1 0 0 0 0,0 1 0 0 0,0-1 0 0 0,0 0 0 0 0,0 0 0 0 0,0 1 0 0 0,0-1 0 0 0,0 0 0 0 0,0 0 0 0 0,1 1 0 0 0,-1-1 0 0 0,0 0 0 0 0,0 0 0 0 0,0 1 0 0 0,1-1 0 0 0,-1 0 0 0 0,0 1 0 0 0,1-1 0 0 0,-1 0 0 0 0,1 1 0 0 0,-1-1 0 0 0,1 1 0 0 0,-1-1 0 0 0,1 1 0 0 0,-1-1 0 0 0,2 0 1 0 0,60-12 74 0 0,0 2 0 0 0,1 2 0 0 0,1 4 0 0 0,50 2-74 0 0,19-3 368 0 0,75-5 1066 0 0,139 13-1434 0 0,-132-14-1442 0 0,-78-28-5429 0 0,-112 30 4892 0 0</inkml:trace>
  <inkml:trace contextRef="#ctx0" brushRef="#br0" timeOffset="-17856.683">27145 11893 10890 0 0,'0'15'5145'0'0,"136"90"-5319"0"0,-85-83 57 0 0,2-2 1 0 0,1-2-1 0 0,0-3 0 0 0,1-3 1 0 0,0-1-1 0 0,1-3 1 0 0,15-2 116 0 0,-57-4-633 0 0,-1-2 0 0 0,0 0 1 0 0,0 0-1 0 0,1-1 1 0 0,-1-1-1 0 0,0 0 1 0 0,0 0-1 0 0,-1-2 1 0 0,1 0-1 0 0,6-3 633 0 0,0-2-1605 0 0</inkml:trace>
  <inkml:trace contextRef="#ctx0" brushRef="#br0" timeOffset="-17578.749">27094 12356 12851 0 0,'8'2'6332'0'0,"13"20"-6398"0"0,2 0 1 0 0,0-2-1 0 0,1 0 1 0 0,1-2-1 0 0,1-1 1 0 0,0-1-1 0 0,1-1 1 0 0,1-1 0 0 0,0-1-1 0 0,1-2 1 0 0,15 3 65 0 0,-6-5-750 0 0,1-1 0 0 0,0-3 1 0 0,0-1-1 0 0,1-2 1 0 0,-1-1-1 0 0,1-2 0 0 0,-1-2 1 0 0,0-2-1 0 0,0-1 0 0 0,0-2 1 0 0,2-3 749 0 0,8-7-2071 0 0</inkml:trace>
  <inkml:trace contextRef="#ctx0" brushRef="#br0" timeOffset="678.588">28755 11557 6769 0 0,'18'-44'4440'0'0,"-15"35"-4255"0"0,0 0 0 0 0,0 1 1 0 0,1-1-1 0 0,0 1 1 0 0,1-1-1 0 0,0 2 1 0 0,0-1-1 0 0,1 0 0 0 0,0 1 1 0 0,0 0-1 0 0,1 0 1 0 0,0 0-186 0 0,5 2-71 0 0,0 1 1 0 0,-1 0 0 0 0,1 0 0 0 0,0 1 0 0 0,1 1 0 0 0,-1 0 0 0 0,0 0-1 0 0,1 2 1 0 0,-1-1 0 0 0,1 2 0 0 0,-1-1 0 0 0,1 2 0 0 0,-1 0-1 0 0,0 0 1 0 0,0 1 0 0 0,0 1 0 0 0,0 0 0 0 0,0 0 0 0 0,-1 1 0 0 0,6 4 70 0 0,-1-4-28 0 0,0 0 1 0 0,-1 2-1 0 0,0 0 1 0 0,0 1-1 0 0,0 0 1 0 0,-1 1-1 0 0,-1 1 1 0 0,1 0-1 0 0,-2 1 1 0 0,1 0-1 0 0,-2 1 0 0 0,1 0 1 0 0,-2 1-1 0 0,1 0 1 0 0,-2 1-1 0 0,7 11 28 0 0,-14-18 24 0 0,0-1-1 0 0,-1 1 0 0 0,0-1 0 0 0,0 1 0 0 0,0 0 0 0 0,-1-1 0 0 0,0 1 0 0 0,0 0 0 0 0,0-1 0 0 0,-1 1 0 0 0,0 0 0 0 0,-1-1 0 0 0,1 1 0 0 0,-1-1 0 0 0,0 0 0 0 0,-1 0 0 0 0,0 0 0 0 0,0 0 0 0 0,0 0 0 0 0,0 0 1 0 0,-1-1-1 0 0,0 1 0 0 0,0-1 0 0 0,-1 0 0 0 0,0 0 0 0 0,1-1 0 0 0,-5 4-23 0 0,-155 101 584 0 0,122-88-379 0 0,-1-2 0 0 0,-1-2 0 0 0,0-1 0 0 0,-1-3-1 0 0,-1-2 1 0 0,0-1 0 0 0,-23 0-205 0 0,66-10 15 0 0,2 1-12 0 0,-1-1 1 0 0,1 1 0 0 0,-1-1-1 0 0,0 0 1 0 0,1 1-1 0 0,-1-1 1 0 0,1 0 0 0 0,-1 0-1 0 0,0 0 1 0 0,1 0-1 0 0,-1 0 1 0 0,0 0 0 0 0,1-1-1 0 0,-1 1 1 0 0,1-1-1 0 0,-1 1 1 0 0,1-1 0 0 0,-1 1-1 0 0,1-1 1 0 0,-1 0-1 0 0,1 0 1 0 0,-1 0 0 0 0,1 0-1 0 0,0 0 1 0 0,0 0-1 0 0,-1 0 1 0 0,1 0 0 0 0,0 0-1 0 0,0 0 1 0 0,0-1-4 0 0,10 0-47 0 0,105 21-57 0 0,-4 37 35 0 0,-2 4 0 0 0,-3 4 0 0 0,30 29 69 0 0,-124-86 9 0 0,0 0 0 0 0,0 2-1 0 0,0-1 1 0 0,-1 1-1 0 0,0 1 1 0 0,-1 0 0 0 0,0 0-1 0 0,-1 1 1 0 0,0 0-1 0 0,-1 0 1 0 0,5 10-9 0 0,-12-17 23 0 0,0 1 0 0 0,-1-1 0 0 0,0 1 0 0 0,0-1 0 0 0,0 1 0 0 0,0-1 0 0 0,-1 0 0 0 0,0 0 0 0 0,0 0 0 0 0,0 0 0 0 0,0 0 1 0 0,0 0-1 0 0,-1 0 0 0 0,0-1 0 0 0,0 1 0 0 0,0-1 0 0 0,0 0 0 0 0,0 0 0 0 0,-1 0 0 0 0,1 0 0 0 0,-1 0 0 0 0,0-1 0 0 0,0 0 0 0 0,0 0 0 0 0,0 0 0 0 0,0 0 0 0 0,0-1 0 0 0,0 1 0 0 0,-3-1-23 0 0,2 2 35 0 0,-41 17 201 0 0,-2-1 1 0 0,0-3 0 0 0,-1-2-1 0 0,-1-2 1 0 0,0-2-1 0 0,-42 2-236 0 0,-37 9 205 0 0,-157 51-2668 0 0,273-68-231 0 0,28-8 152 0 0,6-3 824 0 0</inkml:trace>
  <inkml:trace contextRef="#ctx0" brushRef="#br0" timeOffset="925.848">29798 11762 2288 0 0,'-13'-5'497'0'0,"-3"-2"-537"0"0,5 0-112 0 0,2 2-225 0 0</inkml:trace>
  <inkml:trace contextRef="#ctx0" brushRef="#br0" timeOffset="1471.258">29929 11613 408 0 0,'32'-17'956'0'0,"66"-50"1355"0"0,-114 49-553 0 0,12 16-1721 0 0,-13-8 339 0 0,1 0 0 0 0,-1 1 0 0 0,0 1 1 0 0,-1 1-1 0 0,0 0 0 0 0,0 1 0 0 0,-1 1 0 0 0,1 1 1 0 0,-1 1-1 0 0,0 0 0 0 0,0 1 0 0 0,0 1 0 0 0,0 1 1 0 0,0 1-1 0 0,0 1 0 0 0,0 0 0 0 0,-6 2-376 0 0,21-2 22 0 0,1 0-1 0 0,-1 0 1 0 0,0 0 0 0 0,1 0-1 0 0,-1 1 1 0 0,1 0 0 0 0,0-1-1 0 0,0 1 1 0 0,0 0 0 0 0,0 0-1 0 0,0 1 1 0 0,1-1-1 0 0,0 0 1 0 0,-1 1 0 0 0,1 0-1 0 0,0-1 1 0 0,1 1 0 0 0,-1 0-1 0 0,1 0 1 0 0,0 0-1 0 0,-1 0 1 0 0,2 0 0 0 0,-1 1-1 0 0,0-1 1 0 0,1 0 0 0 0,0 0-1 0 0,0 0 1 0 0,0 1-1 0 0,1 1-21 0 0,27 124-27 0 0,3-58-8 0 0,2-2-1 0 0,4-1 0 0 0,2-2 1 0 0,25 29 35 0 0,118 133-32 0 0,-162-203 23 0 0,-14-21 3 0 0,0 2-1 0 0,-1-1 0 0 0,0 0 1 0 0,0 1-1 0 0,0 0 0 0 0,0 0 0 0 0,-1 1 1 0 0,-1-1-1 0 0,1 1 0 0 0,-1 0 0 0 0,0-1 1 0 0,-1 1-1 0 0,0 1 0 0 0,0-1 1 0 0,-1 0-1 0 0,0 1 0 0 0,0-1 0 0 0,-1 0 1 0 0,0 1-1 0 0,-1 6 7 0 0,-3-10 9 0 0,0 0 1 0 0,0-1-1 0 0,0 1 0 0 0,0-1 0 0 0,-1 0 1 0 0,1 0-1 0 0,-1-1 0 0 0,0 1 1 0 0,-1-1-1 0 0,1 0 0 0 0,0 0 1 0 0,-1-1-1 0 0,0 0 0 0 0,1 0 0 0 0,-1 0 1 0 0,0 0-1 0 0,0-1 0 0 0,0 0 1 0 0,0 0-1 0 0,0-1 0 0 0,0 0 0 0 0,0 0 1 0 0,-1 0-1 0 0,1-1 0 0 0,0 0 1 0 0,0 0-1 0 0,0 0 0 0 0,1-1 1 0 0,-1 0-1 0 0,0 0 0 0 0,0 0 0 0 0,1-1 1 0 0,0 0-1 0 0,-1 0 0 0 0,0-1-9 0 0,-197-108 1233 0 0,119 47-629 0 0,85 62-609 0 0,-1-1 1 0 0,1 1-1 0 0,0-1 1 0 0,0 1-1 0 0,1 0 1 0 0,-1 0-1 0 0,1 0 0 0 0,-1-1 1 0 0,1 2-1 0 0,0-1 1 0 0,0 0-1 0 0,0 0 1 0 0,1 0-1 0 0,-1 1 1 0 0,1 0-1 0 0,-1-1 1 0 0,1 1-1 0 0,0 0 1 0 0,0 0-1 0 0,0 0 1 0 0,0 1-1 0 0,0-1 0 0 0,3 0 5 0 0,6-7-10 0 0,77-55-100 0 0,-63 47 67 0 0,0-1 0 0 0,-1-1 0 0 0,-1-1 0 0 0,-1-1 0 0 0,-1-2 0 0 0,-1 0 0 0 0,13-18 43 0 0,-23 24-37 0 0,0-1-1 0 0,-1 0 0 0 0,-1 0 0 0 0,-1-1 1 0 0,-1 0-1 0 0,-1-1 0 0 0,0 0 1 0 0,2-18 37 0 0,-6 31-12 0 0,-1-1 1 0 0,0 1-1 0 0,-1-1 1 0 0,0 0-1 0 0,0 1 1 0 0,-1-1-1 0 0,0 0 1 0 0,0 1 0 0 0,-1-1-1 0 0,1 1 1 0 0,-2 0-1 0 0,1-1 1 0 0,-1 1-1 0 0,0 0 1 0 0,-1 0-1 0 0,0 1 1 0 0,0-1-1 0 0,0 1 1 0 0,-1 0-1 0 0,1 0 1 0 0,-2 0 0 0 0,1 1-1 0 0,0-1 1 0 0,-1 1-1 0 0,-1 0 12 0 0,-78-44-1252 0 0,23 36-2400 0 0,61 13 2987 0 0,1 0-161 0 0</inkml:trace>
  <inkml:trace contextRef="#ctx0" brushRef="#br0" timeOffset="1856.903">30771 11418 8210 0 0,'0'0'226'0'0,"8"-11"3195"0"0,18 17-2506 0 0,72 115-870 0 0,-83-96-24 0 0,-1 0 0 0 0,-2 1-1 0 0,0 0 1 0 0,-2 1 0 0 0,-1 0-1 0 0,-1 1 1 0 0,-2 0 0 0 0,0 0-1 0 0,-2 1 1 0 0,-1 0-21 0 0,-1 180 171 0 0,-5-145-417 0 0,3 0-1 0 0,4 0 1 0 0,1 0-1 0 0,6 10 247 0 0,15-25-4761 0 0,-20-50 3178 0 0</inkml:trace>
  <inkml:trace contextRef="#ctx0" brushRef="#br0" timeOffset="2117.368">30673 12074 6873 0 0,'18'2'7179'0'0,"73"-21"-7223"0"0,0 4-1 0 0,2 4 1 0 0,10 4 44 0 0,-66 6 26 0 0,22 2-945 0 0,1-3 0 0 0,-2-2-1 0 0,1-3 1 0 0,0-2 0 0 0,53-17 919 0 0,-81 15-963 0 0</inkml:trace>
  <inkml:trace contextRef="#ctx0" brushRef="#br0" timeOffset="2488.197">31665 12148 8450 0 0,'-3'60'3983'0'0,"1"-51"-3923"0"0,1 0-1 0 0,0 1 1 0 0,0-1-1 0 0,1 1 1 0 0,0-1 0 0 0,1 1-1 0 0,0-1 1 0 0,0 1 0 0 0,1-1-1 0 0,0 0 1 0 0,1 0-1 0 0,0 0 1 0 0,0 0 0 0 0,1 0-1 0 0,0 0 1 0 0,2 0-60 0 0,-3-8 4 0 0,0 0-1 0 0,0 0 1 0 0,0 0 0 0 0,1-1-1 0 0,-1 1 1 0 0,0-1 0 0 0,1 1 0 0 0,-1-1-1 0 0,0 0 1 0 0,1-1 0 0 0,-1 1-1 0 0,0-1 1 0 0,0 1 0 0 0,1-1 0 0 0,-1 0-1 0 0,0 0 1 0 0,0 0 0 0 0,0-1-1 0 0,0 1 1 0 0,0-1 0 0 0,0 0 0 0 0,0 1-1 0 0,0-1 1 0 0,-1 0 0 0 0,1-1-1 0 0,-1 1 1 0 0,0 0 0 0 0,1-1 0 0 0,-1 0-1 0 0,0 1 1 0 0,-1-1 0 0 0,1 0-1 0 0,0 0 1 0 0,-1 0 0 0 0,1-2-4 0 0,1 2 2 0 0,22-29 25 0 0,-2-2 0 0 0,-1 0 0 0 0,-1-2 0 0 0,-2 0 0 0 0,-2-1 0 0 0,-1-1 0 0 0,-2-1 0 0 0,-1 0 0 0 0,-3 0 0 0 0,-1-1 0 0 0,-2-1 0 0 0,-1 1 0 0 0,-3-1 0 0 0,-1 0 0 0 0,-2-19-27 0 0,0 44 26 0 0,-1-1 0 0 0,-1 1 1 0 0,0 1-1 0 0,-1-1 0 0 0,-1 0 0 0 0,0 1 0 0 0,-1-1 0 0 0,-1 1 0 0 0,0 0 0 0 0,-1 1 0 0 0,-4-6-26 0 0,5 15 33 0 0,0 0 0 0 0,-1 0 0 0 0,0 1 0 0 0,1 0 0 0 0,-1 1 0 0 0,-1-1 0 0 0,1 1 0 0 0,0 0 0 0 0,-1 1-1 0 0,0 0 1 0 0,1 0 0 0 0,-1 1 0 0 0,0 0 0 0 0,0 0 0 0 0,0 1 0 0 0,0 0 0 0 0,0 0 0 0 0,0 1 0 0 0,0 0 0 0 0,1 0 0 0 0,-1 1 0 0 0,0 0 0 0 0,1 0 0 0 0,-1 1 0 0 0,1 0-1 0 0,0 0 1 0 0,0 1 0 0 0,0 0 0 0 0,0 0 0 0 0,-3 3-33 0 0,-3 0-1 0 0,1 0 0 0 0,1 0-1 0 0,-1 1 1 0 0,1 1 0 0 0,0 0-1 0 0,1 0 1 0 0,0 1 0 0 0,1 0-1 0 0,0 1 1 0 0,0 0 0 0 0,1 1-1 0 0,1-1 1 0 0,0 2 0 0 0,1-1-1 0 0,0 1 1 0 0,0-1 0 0 0,2 2-1 0 0,-1-1 1 0 0,2 0 0 0 0,-3 15 1 0 0,4-2-127 0 0,0 1 1 0 0,2-1-1 0 0,1 1 1 0 0,1-1-1 0 0,1 1 1 0 0,1-1-1 0 0,1 0 1 0 0,2 0-1 0 0,1 0 1 0 0,0-1-1 0 0,2-1 1 0 0,1 1-1 0 0,12 19 127 0 0,-18-38-334 0 0,-1 0 1 0 0,1 0-1 0 0,0 0 0 0 0,0 0 0 0 0,1-1 0 0 0,-1 0 0 0 0,1 0 1 0 0,0-1-1 0 0,1 1 0 0 0,-1-1 0 0 0,1-1 0 0 0,0 1 0 0 0,0-1 1 0 0,0 0-1 0 0,0-1 0 0 0,0 0 0 0 0,1 0 0 0 0,-1 0 1 0 0,5-1 333 0 0,10 0-1097 0 0</inkml:trace>
  <inkml:trace contextRef="#ctx0" brushRef="#br0" timeOffset="2752.053">32079 12163 1256 0 0,'95'42'3064'0'0,"-82"-34"-2634"0"0,-1-1 0 0 0,2 0 0 0 0,-1-1 0 0 0,1 0 0 0 0,0-1 0 0 0,0-1 0 0 0,0 0 1 0 0,1-1-1 0 0,-1-1 0 0 0,1 0 0 0 0,0-1 0 0 0,6 0-430 0 0,-13-3 84 0 0,0 1 0 0 0,-1-1 1 0 0,1-1-1 0 0,-1 1 0 0 0,1-2 1 0 0,-1 1-1 0 0,0-1 0 0 0,-1 0 0 0 0,1 0 1 0 0,-1 0-1 0 0,1-1 0 0 0,-1 0 1 0 0,-1-1-1 0 0,1 1 0 0 0,-1-1 1 0 0,0 0-1 0 0,0 0 0 0 0,0-1 1 0 0,-1 1-1 0 0,0-1 0 0 0,-1 0 1 0 0,1 0-1 0 0,-1-1 0 0 0,0-2-84 0 0,3-5 95 0 0,-2 0-1 0 0,0-1 0 0 0,0 1 1 0 0,-2-1-1 0 0,0 0 1 0 0,-1 0-1 0 0,0 0 0 0 0,-1 0 1 0 0,-1 0-1 0 0,0 0 1 0 0,-3-8-95 0 0,2 13 116 0 0,1 0 0 0 0,-2 0 1 0 0,1 0-1 0 0,-2 1 0 0 0,1-1 1 0 0,-1 1-1 0 0,-1 0 0 0 0,0 0 1 0 0,0 1-1 0 0,-1-1 1 0 0,0 1-1 0 0,-1 1 0 0 0,0-1 1 0 0,0 1-1 0 0,-1 0 0 0 0,0 0 1 0 0,0 1-1 0 0,-1 0 0 0 0,0 1 1 0 0,0 0-1 0 0,-1 0 0 0 0,1 1 1 0 0,-1 0-1 0 0,0 1 0 0 0,-1 0 1 0 0,1 1-1 0 0,-1 0 0 0 0,0 0 1 0 0,1 1-1 0 0,-1 1 1 0 0,0 0-1 0 0,0 0 0 0 0,0 1 1 0 0,0 0-1 0 0,0 1 0 0 0,0 0 1 0 0,-7 3-117 0 0,5 1 18 0 0,0 2 1 0 0,0-1-1 0 0,1 2 1 0 0,1-1-1 0 0,-1 2 1 0 0,1-1-1 0 0,0 2 1 0 0,1 0-1 0 0,0 0 1 0 0,1 0-1 0 0,0 1 1 0 0,1 1-1 0 0,0-1 1 0 0,0 1-1 0 0,1 1 1 0 0,1-1-1 0 0,-3 9-18 0 0,5-14-91 0 0,1 1 0 0 0,-1 0 1 0 0,1 0-1 0 0,1 0 0 0 0,0 0 0 0 0,0 0 0 0 0,0 0 0 0 0,1 1 0 0 0,0-1 0 0 0,1 0 0 0 0,0 1 0 0 0,0-1 0 0 0,1 1 0 0 0,0-1 0 0 0,0 0 0 0 0,1 1 0 0 0,0-1 1 0 0,0 0-1 0 0,1 0 0 0 0,0 0 0 0 0,1-1 0 0 0,-1 1 0 0 0,2-1 0 0 0,-1 0 0 0 0,1 0 0 0 0,0 0 0 0 0,1 1 91 0 0,-2-5-202 0 0,0 0 1 0 0,0 0-1 0 0,1 0 1 0 0,-1 0-1 0 0,1-1 0 0 0,0 1 1 0 0,-1-1-1 0 0,1 0 0 0 0,0-1 1 0 0,0 1-1 0 0,0-1 0 0 0,0 0 1 0 0,1 0-1 0 0,-1-1 0 0 0,0 0 1 0 0,0 0-1 0 0,0 0 0 0 0,0 0 1 0 0,3-1 201 0 0,27-6-1218 0 0</inkml:trace>
  <inkml:trace contextRef="#ctx0" brushRef="#br0" timeOffset="3899.154">30615 11529 5817 0 0,'-2'-9'2686'0'0,"16"3"-2610"0"0,124 12-121 0 0,27 0-3383 0 0,-143-7 2211 0 0</inkml:trace>
  <inkml:trace contextRef="#ctx0" brushRef="#br0" timeOffset="5292.061">33872 11475 6513 0 0,'-53'37'5172'0'0,"-68"58"-3593"0"0,-241 337-1615 0 0,78-51 188 0 0,96-95 11 0 0,160-189-842 0 0,26-94 466 0 0,1 0-1 0 0,0 1 1 0 0,0-1-1 0 0,0 1 1 0 0,0-1 0 0 0,1 0-1 0 0,0 1 1 0 0,-1-1-1 0 0,1 1 1 0 0,0-1-1 0 0,1 1 1 0 0,-1 0 0 0 0,1-1-1 0 0,-1 0 1 0 0,1 1-1 0 0,0-1 1 0 0,0 1-1 0 0,1-1 1 0 0,-1 0 0 0 0,1 0-1 0 0,-1 0 1 0 0,1 0-1 0 0,0 0 1 0 0,0 0-1 0 0,0 0 1 0 0,1-1 0 0 0,-1 1-1 0 0,1-1 1 0 0,2 2 213 0 0,12 3-1498 0 0</inkml:trace>
  <inkml:trace contextRef="#ctx0" brushRef="#br0" timeOffset="5649.956">33917 12091 8914 0 0,'9'62'4793'0'0,"10"48"-4994"0"0,-6-73 196 0 0,1-1 0 0 0,2 0 0 0 0,2-1 0 0 0,1-1 1 0 0,1-1-1 0 0,2-1 0 0 0,2 0 0 0 0,0-2 0 0 0,2-1 1 0 0,15 12 4 0 0,-20-20 10 0 0,-1 0 0 0 0,-1 2 1 0 0,-1 1-1 0 0,-1 0 1 0 0,0 1-1 0 0,-3 1 1 0 0,0 0-1 0 0,-1 1 0 0 0,-2 0 1 0 0,0 1-1 0 0,-1 3-10 0 0,5 85-182 0 0,-18-54-1843 0 0,2-72-2290 0 0,-9-80 1354 0 0,0 52 1881 0 0</inkml:trace>
  <inkml:trace contextRef="#ctx0" brushRef="#br0" timeOffset="5804.98">34305 12770 1368 0 0,'-1'-3'169'0'0,"1"0"0"0"0,-1 0 1 0 0,0 0-1 0 0,0 0 0 0 0,0 0 0 0 0,0 0 0 0 0,0 0 0 0 0,-1 1 0 0 0,1-1 0 0 0,-1 0 0 0 0,0 1 1 0 0,0-1-1 0 0,1 1 0 0 0,-2 0 0 0 0,1 0 0 0 0,0-1 0 0 0,0 2 0 0 0,-1-1 0 0 0,1 0 0 0 0,-1 0 0 0 0,0 1 1 0 0,1-1-1 0 0,-1 1 0 0 0,0 0 0 0 0,0 0 0 0 0,0 0 0 0 0,0 0 0 0 0,0 0 0 0 0,0 1 0 0 0,0-1 0 0 0,0 1 1 0 0,0 0-1 0 0,0 0 0 0 0,0 0 0 0 0,0 1 0 0 0,0-1 0 0 0,0 0 0 0 0,-1 1 0 0 0,2 0 0 0 0,-3 0-169 0 0,-16 13 388 0 0,1 0 0 0 0,1 1 0 0 0,0 0 0 0 0,1 2 0 0 0,0 0 0 0 0,2 1 0 0 0,0 1-1 0 0,1 0 1 0 0,1 2 0 0 0,1-1 0 0 0,-8 17-388 0 0,-15 18 349 0 0,-11 17-91 0 0,-47 65-562 0 0,19-58-2793 0 0,63-69 1662 0 0</inkml:trace>
  <inkml:trace contextRef="#ctx0" brushRef="#br0" timeOffset="8056.976">30355 12500 7794 0 0,'-9'7'2880'0'0,"-1"4"-2168"0"0,-5 3-568 0 0,0-1-24 0 0,2 4-23 0 0,1 6-121 0 0,-3 3-57 0 0,5 4-47 0 0,0 0-48 0 0,1 7-152 0 0,3-7-64 0 0,-1 7-136 0 0,2-2-176 0 0,3-1-656 0 0,2-6 976 0 0,2-1-617 0 0,3 3-303 0 0</inkml:trace>
  <inkml:trace contextRef="#ctx0" brushRef="#br0" timeOffset="17434.054">29516 15172 4905 0 0,'-3'2'1532'0'0,"3"-1"-1505"0"0,0-1 1 0 0,-1 1-1 0 0,1-1 1 0 0,0 1 0 0 0,0-1-1 0 0,-1 1 1 0 0,1-1 0 0 0,0 1-1 0 0,-1-1 1 0 0,1 0-1 0 0,-1 1 1 0 0,1-1 0 0 0,0 0-1 0 0,-1 1 1 0 0,1-1-1 0 0,-1 0 1 0 0,1 0 0 0 0,-1 1-1 0 0,1-1 1 0 0,-1 0-1 0 0,1 0 1 0 0,-1 0 0 0 0,1 0-1 0 0,-1 0 1 0 0,1 0 0 0 0,-1 1-1 0 0,1-1 1 0 0,-1 0-1 0 0,1-1 1 0 0,-1 1 0 0 0,1 0-1 0 0,-1 0 1 0 0,1 0-1 0 0,-1 0 1 0 0,1 0 0 0 0,-1 0-1 0 0,1-1 1 0 0,-1 1-1 0 0,1 0 1 0 0,-1 0 0 0 0,1-1-1 0 0,-1 1 1 0 0,1 0 0 0 0,-1-1-1 0 0,1 1 1 0 0,0 0-1 0 0,-1-1 1 0 0,1 1 0 0 0,0-1-1 0 0,-1 1 1 0 0,1 0-1 0 0,0-1 1 0 0,0 1 0 0 0,-1-1-1 0 0,1 1 1 0 0,0-1-1 0 0,0 1 1 0 0,0-1 0 0 0,0 1-1 0 0,0-1 1 0 0,-1 1 0 0 0,1-1-1 0 0,0 1 1 0 0,0-1-1 0 0,0 0 1 0 0,1 1 0 0 0,-1-1-1 0 0,0 1 1 0 0,0-1-28 0 0,19-132-740 0 0,3 71 776 0 0,3 1 0 0 0,2 1 0 0 0,30-48-36 0 0,-32 76 454 0 0,-25 31-376 0 0,0 1 6 0 0,0 0 12 0 0,0 0-10 0 0,0 0 8 0 0,0 0 2 0 0,0 0 0 0 0,4 12 95 0 0,32 119 199 0 0,-25-18-155 0 0,-9-74-626 0 0,1-1 1 0 0,3 1-1 0 0,0-1 1 0 0,3 0-1 0 0,1-1 1 0 0,2 2 390 0 0,20 39-3329 0 0,-23-61 2352 0 0</inkml:trace>
  <inkml:trace contextRef="#ctx0" brushRef="#br0" timeOffset="18304.985">30128 14848 7170 0 0,'-42'40'3845'0'0,"-24"85"-3450"0"0,58-100-451 0 0,2 1-1 0 0,0-1 1 0 0,2 1-1 0 0,0 1 1 0 0,2-1-1 0 0,1 0 0 0 0,2 9 57 0 0,0-24-15 0 0,0 1-1 0 0,1-1 1 0 0,0 0-1 0 0,1 0 1 0 0,1 1-1 0 0,-1-2 1 0 0,2 1-1 0 0,-1 0 0 0 0,2-1 1 0 0,-1 0-1 0 0,1 0 1 0 0,8 8 15 0 0,-11-14-6 0 0,0 0 0 0 0,0-1 0 0 0,0 1 0 0 0,1-1 0 0 0,-1 0 0 0 0,1 0 0 0 0,0 0 0 0 0,0-1 0 0 0,0 1 0 0 0,1-1 0 0 0,-1 0 0 0 0,0 0 1 0 0,1 0-1 0 0,0-1 0 0 0,-1 0 0 0 0,1 0 0 0 0,0 0 0 0 0,-1 0 0 0 0,1-1 0 0 0,0 0 0 0 0,0 0 0 0 0,0 0 0 0 0,-1 0 0 0 0,1-1 0 0 0,0 0 0 0 0,0 0 0 0 0,-1 0 0 0 0,1 0 0 0 0,-1-1 1 0 0,1 0-1 0 0,3-2 6 0 0,114-97 30 0 0,-73 50 85 0 0,-30 32-77 0 0,-1-2-1 0 0,0-1 1 0 0,-2 0-1 0 0,-1-1 1 0 0,-1 0-1 0 0,-1-1 1 0 0,8-20-38 0 0,-16 32-11 0 0,0 0 1 0 0,0 0 0 0 0,-1-1-1 0 0,-1 1 1 0 0,0-1-1 0 0,-1 0 1 0 0,0 0 0 0 0,-1 0-1 0 0,0 0 1 0 0,-1 0-1 0 0,-1 0 1 0 0,0 0 0 0 0,-1 0-1 0 0,-2-12 11 0 0,-54-86-310 0 0,54 105 309 0 0,-1 1-1 0 0,0-1 1 0 0,0 1 0 0 0,-1 0 0 0 0,1 0 0 0 0,-1 1 0 0 0,0 0 0 0 0,0 0 0 0 0,-1 0 0 0 0,1 0 0 0 0,-1 1 0 0 0,0 1-1 0 0,0-1 1 0 0,0 1 0 0 0,0 0 0 0 0,0 0 0 0 0,0 1 0 0 0,-1 0 0 0 0,1 0 0 0 0,-1 1 0 0 0,1 0 0 0 0,0 0 0 0 0,-1 1-1 0 0,1 0 1 0 0,0 0 0 0 0,-1 1 0 0 0,1 0 0 0 0,-6 2 1 0 0,3 0 23 0 0,0-1 0 0 0,0 1 0 0 0,1 1 0 0 0,0 0 0 0 0,0 0 0 0 0,0 1 0 0 0,0 0 0 0 0,1 0-1 0 0,0 1 1 0 0,1 0 0 0 0,-1 0 0 0 0,1 1 0 0 0,1 0 0 0 0,-1 1 0 0 0,1-1 0 0 0,1 1 0 0 0,0 0 0 0 0,0 0 0 0 0,1 1 0 0 0,-2 4-23 0 0,3-5-91 0 0,0-1 1 0 0,0 1-1 0 0,1 0 1 0 0,0 0-1 0 0,1 0 1 0 0,0 0-1 0 0,0 0 1 0 0,1 0 0 0 0,0 0-1 0 0,1 0 1 0 0,0 0-1 0 0,0 0 1 0 0,1 0-1 0 0,0 0 1 0 0,1-1-1 0 0,0 1 1 0 0,0-1-1 0 0,1 1 1 0 0,0-1-1 0 0,0 0 1 0 0,1-1-1 0 0,0 1 1 0 0,0-1 0 0 0,1 0-1 0 0,0 0 1 0 0,0 0-1 0 0,0-1 1 0 0,1 0-1 0 0,0-1 1 0 0,8 6 90 0 0,35-5-2319 0 0,-31-10 1305 0 0</inkml:trace>
  <inkml:trace contextRef="#ctx0" brushRef="#br0" timeOffset="18550.831">30789 15215 6321 0 0,'-7'119'5500'0'0,"-35"53"-4776"0"0,-29 7-700 0 0,69-175-93 0 0,0 0-1 0 0,0 0 0 0 0,1 0 1 0 0,-1 0-1 0 0,1 0 0 0 0,0 1 1 0 0,0-1-1 0 0,0 0 0 0 0,1 1 1 0 0,-1-1-1 0 0,1 1 0 0 0,0-1 1 0 0,0 0-1 0 0,1 1 0 0 0,-1-1 1 0 0,1 1-1 0 0,1 3 70 0 0,-1-7-433 0 0,-1-1-63 0 0,0 0-102 0 0,0 0-226 0 0,0 0-172 0 0,0 0-19 0 0,1 0 344 0 0,10-4-312 0 0,34-12-257 0 0</inkml:trace>
  <inkml:trace contextRef="#ctx0" brushRef="#br0" timeOffset="19093.656">31227 14798 5129 0 0,'-49'97'5480'0'0,"8"-33"-5396"0"0,34-51-89 0 0,0-1-1 0 0,2 1 1 0 0,-1 0 0 0 0,2 1-1 0 0,0-1 1 0 0,0 1 0 0 0,2 0-1 0 0,-1 0 1 0 0,2 0 0 0 0,0 0-1 0 0,0 0 1 0 0,1 0 0 0 0,1 1-1 0 0,1-1 1 0 0,0 0 0 0 0,1 0-1 0 0,0-1 1 0 0,1 1 0 0 0,0 0-1 0 0,1-1 1 0 0,1 0 0 0 0,2 4 5 0 0,1-9 11 0 0,-1 0 1 0 0,1-1 0 0 0,1 0 0 0 0,-1 0-1 0 0,1-1 1 0 0,1-1 0 0 0,-1 1-1 0 0,1-1 1 0 0,0-1 0 0 0,0 0 0 0 0,0-1-1 0 0,0 0 1 0 0,1-1 0 0 0,-1 0 0 0 0,1 0-1 0 0,-1-1 1 0 0,1-1 0 0 0,0 0 0 0 0,0-1-1 0 0,1 0-11 0 0,-1-3 0 0 0,0-1-1 0 0,0 0 0 0 0,-1 0 0 0 0,1-1 1 0 0,-2-1-1 0 0,1 0 0 0 0,-1 0 1 0 0,0-1-1 0 0,0 0 0 0 0,-1-1 0 0 0,0 0 1 0 0,0 0-1 0 0,5-9 1 0 0,-5 8 3 0 0,-1 1-1 0 0,-1-1 1 0 0,1 0 0 0 0,-2-1-1 0 0,1 0 1 0 0,-2 0 0 0 0,1 0-1 0 0,-1-1 1 0 0,-1 0 0 0 0,0 0-1 0 0,-1 0 1 0 0,0 0 0 0 0,-1 0-1 0 0,0-1 1 0 0,-1 1 0 0 0,-1-1-1 0 0,1 1 1 0 0,-2-1 0 0 0,0 1-1 0 0,-1-1 1 0 0,0 1 0 0 0,0 0-1 0 0,-2-1 1 0 0,1 1 0 0 0,-2 1-1 0 0,1-1 1 0 0,-2 1 0 0 0,1-1-1 0 0,-2 2 1 0 0,1-1 0 0 0,-2 1-1 0 0,1 0 1 0 0,-1 0 0 0 0,-1 1-1 0 0,0 0 1 0 0,0 0 0 0 0,0 1-1 0 0,-1 1 1 0 0,-1-1-3 0 0,-6 0 37 0 0,0 1-1 0 0,-1 1 1 0 0,1 1 0 0 0,-1 0-1 0 0,0 2 1 0 0,-1-1 0 0 0,1 2-1 0 0,0 1 1 0 0,-1 0 0 0 0,1 1-1 0 0,-1 1 1 0 0,1 1 0 0 0,-1 1-1 0 0,1 0 1 0 0,0 2 0 0 0,-8 2-37 0 0,23-6-26 0 0,1 0 1 0 0,0 0 0 0 0,0 0-1 0 0,-1 1 1 0 0,1-1 0 0 0,0 0-1 0 0,0 1 1 0 0,0-1-1 0 0,0 1 1 0 0,1 0 0 0 0,-1 0-1 0 0,0 0 1 0 0,1 0-1 0 0,-1 0 1 0 0,1 0 0 0 0,0 0-1 0 0,0 0 1 0 0,0 0 0 0 0,0 1-1 0 0,0-1 1 0 0,0 1-1 0 0,0-1 1 0 0,1 0 0 0 0,-1 1-1 0 0,1-1 1 0 0,0 1 0 0 0,0-1-1 0 0,0 1 1 0 0,0-1-1 0 0,0 1 1 0 0,0-1 0 0 0,1 1-1 0 0,-1-1 1 0 0,1 1 0 0 0,0 0 25 0 0,38 94-2404 0 0,-30-79 1806 0 0,51 74-2099 0 0,-42-74 1969 0 0</inkml:trace>
  <inkml:trace contextRef="#ctx0" brushRef="#br0" timeOffset="19635.054">31858 15224 6617 0 0,'8'41'4186'0'0,"-8"-35"-4138"0"0,0-1-1 0 0,1 1 1 0 0,0 0 0 0 0,0-1-1 0 0,0 1 1 0 0,1-1 0 0 0,0 1 0 0 0,0-1-1 0 0,0 0 1 0 0,0 0 0 0 0,1 0 0 0 0,0 0-1 0 0,0 0 1 0 0,0-1 0 0 0,1 1 0 0 0,0-1-1 0 0,-1 0 1 0 0,2 0 0 0 0,-1 0-1 0 0,0 0 1 0 0,4 2-48 0 0,3 0-2 0 0,-1-1-1 0 0,1 0 0 0 0,0 0 1 0 0,1-1-1 0 0,-1 0 0 0 0,1-1 1 0 0,-1-1-1 0 0,1 0 0 0 0,0 0 1 0 0,0-1-1 0 0,0 0 0 0 0,0-1 1 0 0,0-1-1 0 0,0 0 0 0 0,0 0 1 0 0,-1-1-1 0 0,1-1 0 0 0,7-2 3 0 0,-1-3-42 0 0,0 0 0 0 0,-1-2-1 0 0,-1 1 1 0 0,1-2 0 0 0,-2 0-1 0 0,1-1 1 0 0,-2-1 0 0 0,1 0-1 0 0,-2-1 1 0 0,0-1 0 0 0,7-10 42 0 0,-11 11-76 0 0,-1 1 0 0 0,0-1-1 0 0,-1-1 1 0 0,-1 1 0 0 0,-1-1 0 0 0,0 0 0 0 0,0 0 0 0 0,-2-1 0 0 0,0 1 0 0 0,-1-1 0 0 0,0 0 0 0 0,-1 0-1 0 0,-1 0 1 0 0,0 1 0 0 0,-2-1 0 0 0,-1-9 76 0 0,0 12 14 0 0,-1 1 0 0 0,-1 0 0 0 0,0 0 0 0 0,0 0 0 0 0,-1 0 0 0 0,-1 1-1 0 0,0 0 1 0 0,0 0 0 0 0,-1 0 0 0 0,-1 1 0 0 0,1 1 0 0 0,-2-1 0 0 0,1 2 0 0 0,-1-1 0 0 0,-1 1 0 0 0,1 1-1 0 0,-1 0 1 0 0,-1 0 0 0 0,1 1 0 0 0,-1 0 0 0 0,0 1 0 0 0,-1 1 0 0 0,1 0 0 0 0,-1 0 0 0 0,0 2 0 0 0,0-1 0 0 0,1 2-1 0 0,-2-1 1 0 0,1 2 0 0 0,0 0 0 0 0,0 0 0 0 0,0 2 0 0 0,-7 0-14 0 0,7 0 44 0 0,0 0 0 0 0,0 0 1 0 0,1 1-1 0 0,-1 1 0 0 0,1 0 0 0 0,-1 1 0 0 0,1 0 1 0 0,1 1-1 0 0,-1 0 0 0 0,1 1 0 0 0,0 0 1 0 0,1 1-1 0 0,-1 0 0 0 0,2 0 0 0 0,-1 1 0 0 0,1 1 1 0 0,0 0-1 0 0,1 0 0 0 0,0 0 0 0 0,1 1 0 0 0,0 0 1 0 0,1 1-1 0 0,0 0 0 0 0,1-1 0 0 0,0 2 1 0 0,1-1-1 0 0,0 1 0 0 0,1-1 0 0 0,0 1 0 0 0,1 0 1 0 0,1 0-1 0 0,0 0-44 0 0,2-1-58 0 0,0 0 1 0 0,0 0 0 0 0,1-1-1 0 0,1 1 1 0 0,0-1-1 0 0,1 1 1 0 0,0-1 0 0 0,0-1-1 0 0,1 1 1 0 0,1 0-1 0 0,0-1 1 0 0,0 0 0 0 0,1-1-1 0 0,0 1 1 0 0,1-1-1 0 0,0-1 1 0 0,1 1 57 0 0,1 1-481 0 0,1-1 1 0 0,0-1-1 0 0,0 0 0 0 0,1-1 0 0 0,0 0 1 0 0,0-1-1 0 0,1 0 0 0 0,0-1 0 0 0,5 1 481 0 0,2 1-1044 0 0</inkml:trace>
  <inkml:trace contextRef="#ctx0" brushRef="#br0" timeOffset="20087.022">32596 15349 6489 0 0,'69'39'3318'0'0,"-55"-34"-3304"0"0,0-1 1 0 0,1 0-1 0 0,0-1 1 0 0,0 0 0 0 0,0-1-1 0 0,0-1 1 0 0,0-1 0 0 0,0 0-1 0 0,0 0 1 0 0,13-4-15 0 0,252-24 1401 0 0,-277 28-1402 0 0,0-1-1 0 0,1 1 0 0 0,-1-1 0 0 0,1 0 0 0 0,-1 0 0 0 0,0 0 0 0 0,0 0 0 0 0,0-1 1 0 0,1 1-1 0 0,-1-1 0 0 0,-1 0 0 0 0,1 0 0 0 0,0 0 0 0 0,0 0 0 0 0,-1 0 0 0 0,1-1 1 0 0,-1 1-1 0 0,0-1 0 0 0,1 0 0 0 0,-1 1 0 0 0,-1-1 0 0 0,1 0 0 0 0,0 0 0 0 0,-1 0 1 0 0,1-1-1 0 0,-1 1 0 0 0,0 0 0 0 0,0 0 0 0 0,0-1 0 0 0,-1 1 0 0 0,1 0 1 0 0,-1-1-1 0 0,0 1 0 0 0,0-2 2 0 0,-5-123-395 0 0,0 103 350 0 0,0 1 0 0 0,-1 1 1 0 0,-2-1-1 0 0,0 1 1 0 0,-2 1-1 0 0,0-1 0 0 0,-2 2 1 0 0,0-1-1 0 0,-1 2 1 0 0,-1 0-1 0 0,-9-9 45 0 0,17 23 42 0 0,-1 0 0 0 0,0 1 0 0 0,0 0 1 0 0,0 0-1 0 0,-1 1 0 0 0,1-1 0 0 0,-1 2 0 0 0,0-1 0 0 0,-1 1 1 0 0,1 0-1 0 0,0 1 0 0 0,-1 0 0 0 0,0 0 0 0 0,1 1 0 0 0,-1 0 1 0 0,0 1-1 0 0,0 0 0 0 0,0 0 0 0 0,1 1 0 0 0,-1 0 0 0 0,0 0 1 0 0,1 1-1 0 0,-1 0 0 0 0,1 1 0 0 0,-1 0 0 0 0,1 0-42 0 0,-15 6 152 0 0,1 1 0 0 0,-1 0 0 0 0,2 2 0 0 0,0 1-1 0 0,0 0 1 0 0,1 2 0 0 0,1 0 0 0 0,-14 15-152 0 0,22-18-10 0 0,0-1-1 0 0,2 1 0 0 0,-1 1 1 0 0,2 0-1 0 0,-1 0 1 0 0,2 1-1 0 0,0 0 1 0 0,1 0-1 0 0,0 1 1 0 0,1-1-1 0 0,0 1 1 0 0,2 1-1 0 0,0-1 1 0 0,0 0-1 0 0,1 1 0 0 0,1-1 1 0 0,1 1-1 0 0,0 0 1 0 0,1-1-1 0 0,1 1 11 0 0,-2-10-163 0 0,1-1-1 0 0,0 1 1 0 0,1-1-1 0 0,-1 1 1 0 0,1-1-1 0 0,0 0 1 0 0,0 0-1 0 0,1 0 1 0 0,-1 0-1 0 0,1 0 1 0 0,0 0-1 0 0,1-1 0 0 0,-1 1 1 0 0,1-1-1 0 0,0 0 1 0 0,0 0-1 0 0,0 0 1 0 0,0-1-1 0 0,1 1 1 0 0,0-1-1 0 0,-1 0 1 0 0,1 0-1 0 0,0-1 1 0 0,1 0-1 0 0,-1 1 1 0 0,0-2-1 0 0,1 1 1 0 0,-1-1-1 0 0,2 1 164 0 0,17-3-1218 0 0</inkml:trace>
  <inkml:trace contextRef="#ctx0" brushRef="#br0" timeOffset="22645.38">24473 14947 1968 0 0,'-54'3'1836'0'0,"26"-2"-1113"0"0,-1 1 0 0 0,1 1 0 0 0,0 2 0 0 0,0 0 0 0 0,1 2 0 0 0,-7 3-723 0 0,-85 35 1212 0 0,103-25-1095 0 0,38 51-73 0 0,73 34-22 0 0,-6-20 24 0 0,-115-61 951 0 0,-13 12-812 0 0,-60 11 802 0 0,80-38-958 0 0,-37 8-1983 0 0,55-17 1010 0 0,1 0-245 0 0,0-2-610 0 0,0 0 457 0 0</inkml:trace>
  <inkml:trace contextRef="#ctx0" brushRef="#br0" timeOffset="22910.258">24622 15170 6617 0 0,'30'106'5288'0'0,"-51"69"-4147"0"0,12-128-659 0 0,-3 131-731 0 0,23-169-3416 0 0,1-33 1763 0 0,-6-3 207 0 0</inkml:trace>
  <inkml:trace contextRef="#ctx0" brushRef="#br0" timeOffset="23174.955">24686 14692 7050 0 0,'-5'3'2992'0'0,"-9"2"-1960"0"0,-1 7-768 0 0,2 0 64 0 0,-7 1-63 0 0,8 1-145 0 0,-2 2-280 0 0,3-1-193 0 0,9 6-199 0 0,2-6-336 0 0,8 1 640 0 0,4-4-480 0 0,7 0-208 0 0</inkml:trace>
  <inkml:trace contextRef="#ctx0" brushRef="#br0" timeOffset="23406.996">26435 15331 9450 0 0,'5'129'7024'0'0,"-43"65"-5789"0"0,15-91-1276 0 0,-21 166-1492 0 0,53-229-70 0 0,-6-52-1688 0 0,6-60 1877 0 0,-12 35 389 0 0</inkml:trace>
  <inkml:trace contextRef="#ctx0" brushRef="#br0" timeOffset="23652.982">25885 15294 9530 0 0,'-3'-2'2207'0'0,"3"2"-2165"0"0,1 0 1 0 0,-1 0 0 0 0,0 0 0 0 0,1 0-1 0 0,-1-1 1 0 0,0 1 0 0 0,0 0 0 0 0,1 0-1 0 0,-1-1 1 0 0,0 1 0 0 0,0 0-1 0 0,1 0 1 0 0,-1-1 0 0 0,0 1 0 0 0,0 0-1 0 0,0-1 1 0 0,0 1 0 0 0,1 0-1 0 0,-1-1 1 0 0,0 1 0 0 0,0 0 0 0 0,0-1-1 0 0,0 1 1 0 0,0 0 0 0 0,0-1-1 0 0,0 1 1 0 0,0 0 0 0 0,0-1 0 0 0,0 1-1 0 0,0 0 1 0 0,0-1 0 0 0,0 1 0 0 0,0 0-1 0 0,-1-1 1 0 0,1 1 0 0 0,0 0-1 0 0,0-1 1 0 0,0 1 0 0 0,0 0 0 0 0,-1-1-1 0 0,1 1 1 0 0,0 0 0 0 0,0 0-1 0 0,0-1 1 0 0,-1 1 0 0 0,1 0 0 0 0,0 0-1 0 0,-1-1 1 0 0,1 1 0 0 0,0 0-1 0 0,0 0 1 0 0,-1 0 0 0 0,1 0 0 0 0,0 0-1 0 0,-1-1 1 0 0,1 1 0 0 0,0 0 0 0 0,-1 0-1 0 0,1 0 1 0 0,0 0 0 0 0,-1 0-1 0 0,1 0 1 0 0,0 0 0 0 0,-1 0 0 0 0,1 0-1 0 0,-1 0 1 0 0,1 0 0 0 0,0 0-1 0 0,-1 1-42 0 0,381-82-152 0 0,67 12-185 0 0,-152 4-3410 0 0,-219 44 2486 0 0,-41 10 404 0 0</inkml:trace>
  <inkml:trace contextRef="#ctx0" brushRef="#br0" timeOffset="23807.077">27295 15272 9170 0 0,'61'52'5921'0'0,"-45"-41"-5945"0"0,1 0 0 0 0,0-1 0 0 0,1-1 0 0 0,0-1 0 0 0,1 0 0 0 0,0-2 0 0 0,0 0 0 0 0,4 0 24 0 0,22 6-447 0 0,0-3 0 0 0,0-2 0 0 0,0-2 0 0 0,1-1-1 0 0,0-3 1 0 0,-1-2 0 0 0,37-5 447 0 0,-32-7-1631 0 0,-24 7 311 0 0</inkml:trace>
  <inkml:trace contextRef="#ctx0" brushRef="#br0" timeOffset="23975.963">27306 15695 11538 0 0,'1'51'5707'0'0,"0"-46"-5713"0"0,0-1 0 0 0,0 1 0 0 0,1-1 0 0 0,0 1 0 0 0,-1-1 0 0 0,2 0 0 0 0,-1 0 0 0 0,0 0 0 0 0,1 0 0 0 0,0 0 0 0 0,0 0 1 0 0,0-1-1 0 0,0 0 0 0 0,0 1 0 0 0,1-1 0 0 0,0 0 0 0 0,-1-1 0 0 0,1 1 0 0 0,0-1 0 0 0,1 1 0 0 0,-1-1 0 0 0,0-1 0 0 0,1 1 6 0 0,37 11-405 0 0,0-3 0 0 0,0-1 0 0 0,0-3 1 0 0,1-1-1 0 0,0-2 0 0 0,0-2 0 0 0,0-1 1 0 0,0-3-1 0 0,0-1 0 0 0,0-3 0 0 0,-1-1 1 0 0,3-3 404 0 0,58-13-1998 0 0,-54 5 355 0 0</inkml:trace>
  <inkml:trace contextRef="#ctx0" brushRef="#br0" timeOffset="24686.641">33453 14863 9234 0 0,'-33'17'5502'0'0,"-25"-5"-5718"0"0,58-12 10 0 0,0 0-6 0 0,9 0 13 0 0,68 5-44 0 0,1-4 0 0 0,0-3 0 0 0,41-8 243 0 0,35-21-3887 0 0,-87 10 304 0 0,-45 13 1920 0 0</inkml:trace>
  <inkml:trace contextRef="#ctx0" brushRef="#br0" timeOffset="24981.141">33416 15126 7330 0 0,'77'27'5529'0'0,"110"-12"-5553"0"0,52-29-211 0 0,-230 13-244 0 0,1 0 0 0 0,0-1 1 0 0,-1 0-1 0 0,0-1 0 0 0,1 1 0 0 0,-1-2 1 0 0,0 0-1 0 0,0 0 0 0 0,-1 0 0 0 0,1-1 1 0 0,2-3 478 0 0,-2 0-1253 0 0</inkml:trace>
  <inkml:trace contextRef="#ctx0" brushRef="#br0" timeOffset="25445.18">33924 14905 9682 0 0,'3'57'3690'0'0,"2"34"-1720"0"0,-4-72-2075 0 0,0-1 0 0 0,2 0 0 0 0,0 0 0 0 0,1 0 0 0 0,1 0 0 0 0,1 0 0 0 0,0-1 0 0 0,1 0 0 0 0,1-1 0 0 0,4 6 105 0 0,-10-19 48 0 0,-2-3-104 0 0,0-1 0 0 0,0 1 1 0 0,0 0-1 0 0,0-1 0 0 0,1 1 0 0 0,-1-1 0 0 0,0 1 0 0 0,0 0 0 0 0,0-1 0 0 0,1 1 0 0 0,-1 0 0 0 0,0 0 0 0 0,0-1 0 0 0,1 1 1 0 0,-1 0-1 0 0,0-1 0 0 0,1 1 0 0 0,-1 0 0 0 0,0 0 0 0 0,1-1 0 0 0,-1 1 0 0 0,0 0 0 0 0,1 0 0 0 0,-1 0 0 0 0,0 0 0 0 0,1 0 0 0 0,-1 0 1 0 0,1-1-1 0 0,-1 1 0 0 0,0 0 56 0 0,-97-368 484 0 0,71 290-84 0 0,36 77-423 0 0,159 34-33 0 0,155 74 120 0 0,-300-88 283 0 0,-35-11 401 0 0,-126 93-34 0 0,-80 36-3435 0 0,166-110-656 0 0,49-30 2320 0 0</inkml:trace>
  <inkml:trace contextRef="#ctx0" brushRef="#br0" timeOffset="26049.241">34734 14732 10130 0 0,'2'62'5879'0'0,"-28"24"-5295"0"0,-33 79-986 0 0,59-165 383 0 0,0-1-1 0 0,0 1 1 0 0,0 0-1 0 0,0 0 0 0 0,0-1 1 0 0,0 1-1 0 0,0 0 1 0 0,0-1-1 0 0,0 1 0 0 0,0 0 1 0 0,0 0-1 0 0,-1-1 0 0 0,1 1 1 0 0,0 0-1 0 0,0 0 1 0 0,0 0-1 0 0,-1-1 0 0 0,1 1 1 0 0,0 0-1 0 0,0 0 0 0 0,0 0 1 0 0,-1-1-1 0 0,1 1 1 0 0,0 0-1 0 0,0 0 0 0 0,-1 0 1 0 0,1 0-1 0 0,0 0 0 0 0,0 0 1 0 0,-1 0-1 0 0,1-1 1 0 0,0 1-1 0 0,-1 0 0 0 0,1 0 1 0 0,0 0-1 0 0,0 0 1 0 0,-1 0-1 0 0,1 0 0 0 0,0 0 1 0 0,-1 1-1 0 0,1-1 0 0 0,0 0 1 0 0,0 0-1 0 0,-1 0 1 0 0,1 0 19 0 0,-5-539-921 0 0,17 198 1032 0 0,-2 284 297 0 0,-10 57-353 0 0,0 0-6 0 0,0 0-3 0 0,0 0-12 0 0,0 0-3 0 0,8 9-6 0 0,54 75 39 0 0,-37-22-33 0 0,-19-44-14 0 0,0 0 0 0 0,1-1 0 0 0,0 0-1 0 0,2 0 1 0 0,0-1 0 0 0,1 0 0 0 0,0 0 0 0 0,1-1 0 0 0,1-1-1 0 0,0 0 1 0 0,8 6-17 0 0,-16-19-18 0 0,-1 0 0 0 0,1 0 0 0 0,-1 0 0 0 0,1-1 0 0 0,-1 1-1 0 0,1-1 1 0 0,0 0 0 0 0,-1 0 0 0 0,1-1 0 0 0,0 1 0 0 0,-1-1 0 0 0,1 1 0 0 0,-1-1-1 0 0,1 0 1 0 0,-1-1 0 0 0,1 1 0 0 0,-1 0 0 0 0,0-1 0 0 0,0 0 0 0 0,0 0-1 0 0,0 0 1 0 0,0 0 0 0 0,0 0 0 0 0,0-1 0 0 0,-1 1 0 0 0,1-1 0 0 0,-1 0 0 0 0,1 0-1 0 0,-1 0 1 0 0,0 0 0 0 0,-1 0 0 0 0,1 0 0 0 0,0 0 0 0 0,-1-1 0 0 0,0 1-1 0 0,1 0 1 0 0,-1-1 0 0 0,0-3 18 0 0,11-11-68 0 0,110-238 6 0 0,-98 202 627 0 0,-24 67-8 0 0,26 492-578 0 0,-9-334-2138 0 0,-12-161 702 0 0,-4-9-2005 0 0,-1-2 1688 0 0</inkml:trace>
  <inkml:trace contextRef="#ctx0" brushRef="#br0" timeOffset="26312.299">35383 14476 8714 0 0,'32'22'5960'0'0,"-22"-14"-5884"0"0,0-1 0 0 0,0 0 1 0 0,0-1-1 0 0,1 0 1 0 0,0 0-1 0 0,0-1 1 0 0,1-1-1 0 0,-1 0 1 0 0,1-1-1 0 0,10 2-76 0 0,123-10-2225 0 0,-61-37-2468 0 0,-75 33 3735 0 0,-3-3-195 0 0</inkml:trace>
  <inkml:trace contextRef="#ctx0" brushRef="#br0" timeOffset="26578.788">35393 14638 9770 0 0,'6'44'5924'0'0,"-5"-41"-5942"0"0,1 1-1 0 0,0 0 0 0 0,0 0 0 0 0,0-1 1 0 0,0 1-1 0 0,1-1 0 0 0,0 0 0 0 0,-1 0 1 0 0,1 0-1 0 0,0 0 0 0 0,0 0 0 0 0,1 0 1 0 0,-1-1-1 0 0,0 1 0 0 0,1-1 0 0 0,0 0 1 0 0,-1 0-1 0 0,1-1 0 0 0,0 1 0 0 0,0-1 1 0 0,4 1 18 0 0,6 3-439 0 0,0-2 0 0 0,0 1 1 0 0,1-2-1 0 0,-1 0 1 0 0,1-1-1 0 0,0 0 0 0 0,-1-1 1 0 0,1-1-1 0 0,0 0 1 0 0,-1-1-1 0 0,1 0 0 0 0,-1-1 1 0 0,0-1-1 0 0,0-1 1 0 0,0 0-1 0 0,11-5 439 0 0,4-5-1073 0 0</inkml:trace>
  <inkml:trace contextRef="#ctx0" brushRef="#br0" timeOffset="27912.544">35980 14373 8186 0 0,'-9'-4'2314'0'0,"-17"-10"21"0"0,6-21-2997 0 0,67 6 612 0 0,-39 27 9 0 0,0 0 1 0 0,1 1 0 0 0,-1 0 0 0 0,1 0 0 0 0,-1 1 0 0 0,1 0-1 0 0,-1 1 1 0 0,1-1 0 0 0,-1 2 0 0 0,1-1 0 0 0,-1 1 0 0 0,0 0-1 0 0,0 1 1 0 0,0 0 0 0 0,7 4 40 0 0,12 2-47 0 0,-13 49 151 0 0,-51 52-452 0 0,24-107 72 0 0,17 0 142 0 0,4 0 140 0 0,5 0 47 0 0,-13-3-69 0 0,1-1-1 0 0,0 1 0 0 0,0 0 1 0 0,0 0-1 0 0,0 0 0 0 0,0 0 1 0 0,0 0-1 0 0,0 0 0 0 0,0 0 1 0 0,0 0-1 0 0,0 1 0 0 0,0-1 0 0 0,-1 0 1 0 0,1 1-1 0 0,0-1 0 0 0,0 0 1 0 0,0 1-1 0 0,0-1 0 0 0,0 1 1 0 0,-1-1-1 0 0,1 1 0 0 0,0-1 1 0 0,-1 1-1 0 0,1 0 0 0 0,0 0 1 0 0,-1-1-1 0 0,1 1 0 0 0,-1 0 1 0 0,1 0-1 0 0,-1-1 0 0 0,1 1 0 0 0,-1 0 1 0 0,1 0-1 0 0,-1 0 0 0 0,0 0 1 0 0,0 0-1 0 0,1 0 0 0 0,-1 0 1 0 0,0-1-1 0 0,0 1 0 0 0,0 0 1 0 0,0 0-1 0 0,0 0 0 0 0,0 0 1 0 0,0 0-1 0 0,0 0 0 0 0,-1 0 1 0 0,1 0-1 0 0,0 0 0 0 0,-1 0 0 0 0,1 0 17 0 0,-96 112 274 0 0,-36 21-93 0 0,47-8 82 0 0,77-104-222 0 0,23-15-26 0 0,92 9 37 0 0,99-38 625 0 0,-10 1-2032 0 0,-69-5-2920 0 0,-100 18 2736 0 0</inkml:trace>
  <inkml:trace contextRef="#ctx0" brushRef="#br0" timeOffset="30272.05">36811 14167 5465 0 0,'-20'7'3619'0'0,"-19"-3"-2760"0"0,11-1-776 0 0,16-1 11 0 0,-1 1-1 0 0,1 0 1 0 0,0 1 0 0 0,0 0-1 0 0,0 1 1 0 0,0 0-1 0 0,1 1 1 0 0,-1 0-1 0 0,2 1 1 0 0,-1 0 0 0 0,1 1-1 0 0,0 0 1 0 0,0 1-1 0 0,1 0 1 0 0,0 0 0 0 0,1 1-1 0 0,-6 9-93 0 0,-139 262 482 0 0,149-271-483 0 0,-1 1 0 0 0,1 0 0 0 0,1 0 1 0 0,0 0-1 0 0,1 0 0 0 0,0 1 0 0 0,1-1 1 0 0,0 0-1 0 0,1 1 0 0 0,0-1 0 0 0,0 1 1 0 0,1-1-1 0 0,1 1 0 0 0,0-1 0 0 0,1 0 1 0 0,0 0-1 0 0,1 0 0 0 0,0 0 0 0 0,0 0 1 0 0,1-1-1 0 0,1 0 0 0 0,0 0 0 0 0,0 0 1 0 0,1-1-1 0 0,0 0 0 0 0,0 0 0 0 0,1-1 1 0 0,0 0-1 0 0,1 0 0 0 0,0-1 0 0 0,0 0 1 0 0,1-1-1 0 0,-1 1 0 0 0,3-1 1 0 0,-2-1-63 0 0,0-1-1 0 0,-1 0 0 0 0,2-1 0 0 0,-1 0 1 0 0,0-1-1 0 0,1 0 0 0 0,-1 0 1 0 0,1-1-1 0 0,-1 0 0 0 0,1-1 1 0 0,-1-1-1 0 0,1 1 0 0 0,0-2 0 0 0,-1 1 1 0 0,0-1-1 0 0,1-1 0 0 0,-1 0 1 0 0,0-1-1 0 0,0 1 0 0 0,-1-2 1 0 0,1 0-1 0 0,-1 0 0 0 0,0 0 0 0 0,0-1 1 0 0,0-1-1 0 0,-1 1 0 0 0,0-1 1 0 0,-1-1-1 0 0,1 0 0 0 0,-1 0 1 0 0,-1 0-1 0 0,0 0 0 0 0,0-1 1 0 0,0 0-1 0 0,-1-1 0 0 0,-1 1 0 0 0,1-1 1 0 0,0-5 63 0 0,-3 7 55 0 0,-1 0 1 0 0,-1 0-1 0 0,1 1 0 0 0,-1-1 1 0 0,-1 0-1 0 0,1 0 1 0 0,-1 0-1 0 0,0 1 0 0 0,-1-1 1 0 0,0 0-1 0 0,0 1 1 0 0,-1 0-1 0 0,0-1 1 0 0,0 1-1 0 0,-1 0 0 0 0,0 1 1 0 0,0-1-1 0 0,0 0 1 0 0,-1 1-1 0 0,0 0 0 0 0,0 0 1 0 0,-1 1-1 0 0,1 0 1 0 0,-1-1-1 0 0,0 2 1 0 0,-1-1-1 0 0,1 1 0 0 0,-1 0 1 0 0,0 0-1 0 0,0 1 1 0 0,0 0-1 0 0,-1 0 0 0 0,1 1 1 0 0,-1 0-1 0 0,1 0 1 0 0,-1 1-1 0 0,0-1 1 0 0,-2 2-56 0 0,5-1 36 0 0,0 0 0 0 0,0 1 1 0 0,0-1-1 0 0,0 1 0 0 0,0 1 1 0 0,0-1-1 0 0,0 1 0 0 0,0-1 1 0 0,0 2-1 0 0,0-1 0 0 0,0 0 1 0 0,0 1-1 0 0,1 0 0 0 0,-1 0 1 0 0,1 0-1 0 0,-1 1 1 0 0,1 0-1 0 0,0 0 0 0 0,0 0 1 0 0,0 0-1 0 0,0 0 0 0 0,1 1 1 0 0,-1 0-1 0 0,1-1 0 0 0,0 1 1 0 0,0 1-1 0 0,-1 2-36 0 0,-91 128-4469 0 0,76-110 3007 0 0</inkml:trace>
  <inkml:trace contextRef="#ctx0" brushRef="#br0" timeOffset="38511.102">25472 14417 1360 0 0,'-63'19'2577'0'0,"163"-10"-531"0"0,143-83-982 0 0,-153 53-1685 0 0,0 5 0 0 0,1 3 0 0 0,24 3 621 0 0,477 55-1993 0 0,-509-53 1124 0 0,-38 1 219 0 0</inkml:trace>
  <inkml:trace contextRef="#ctx0" brushRef="#br2" timeOffset="75207.255">31908 6452 2312 0 0,'-63'-2'388'0'0,"0"3"-1"0"0,0 3 0 0 0,1 2 0 0 0,-1 4 0 0 0,2 2 0 0 0,-1 2 0 0 0,2 4 0 0 0,-28 12-387 0 0,51-18 105 0 0,0 1 1 0 0,1 2-1 0 0,1 2 0 0 0,1 1 0 0 0,0 1 1 0 0,2 2-1 0 0,0 1 0 0 0,1 2 0 0 0,1 1 1 0 0,2 1-1 0 0,1 2 0 0 0,-11 14-105 0 0,-329 455 37 0 0,335-456 47 0 0,2 2 0 0 0,1 1 0 0 0,3 1 0 0 0,2 1-1 0 0,2 1 1 0 0,2 2 0 0 0,1 0 0 0 0,4 0 0 0 0,1 2 0 0 0,2 0-1 0 0,3 0 1 0 0,2 1 0 0 0,2 8-84 0 0,4-26 10 0 0,2 1 0 0 0,2-1 0 0 0,1 1 0 0 0,1-1 0 0 0,2-1 1 0 0,2 1-1 0 0,1-1 0 0 0,1 0 0 0 0,2-1 0 0 0,1-1 0 0 0,2 0 0 0 0,0-1 0 0 0,3-1 0 0 0,0 0 0 0 0,2-1 1 0 0,0-2-1 0 0,2 0 0 0 0,1-1 0 0 0,2-2 0 0 0,0 0 0 0 0,9 4-10 0 0,17 9 26 0 0,1-3-1 0 0,1-2 1 0 0,2-3 0 0 0,38 12-26 0 0,214 62 17 0 0,-257-91-37 0 0,0-2 0 0 0,1-2 1 0 0,0-2-1 0 0,0-2 0 0 0,0-3 0 0 0,1-2 0 0 0,-1-3 0 0 0,49-10 20 0 0,679-157 171 0 0,-321 81-134 0 0,-389 69-8 0 0,-1-2-1 0 0,-1-4 0 0 0,-1-2 1 0 0,-1-3-1 0 0,-2-3 0 0 0,-2-3 1 0 0,-1-3-1 0 0,47-42-28 0 0,-70 48 46 0 0,-1-1 0 0 0,-2-2 0 0 0,-1-1-1 0 0,-2-2 1 0 0,-3-1 0 0 0,-1-1 0 0 0,-2-2 0 0 0,-2 0-1 0 0,-2-2 1 0 0,15-48-46 0 0,-10 10 323 0 0,-3 0-1 0 0,-5-2 1 0 0,-3 0 0 0 0,-4 0-1 0 0,0-91-322 0 0,-10 119 146 0 0,-2 0-1 0 0,-3 0 1 0 0,-3 0-1 0 0,-3 0 1 0 0,-11-40-146 0 0,13 72 27 0 0,-2 0 0 0 0,-1 1 0 0 0,0 0 0 0 0,-3 1 0 0 0,0 1 0 0 0,-1-1-1 0 0,-1 2 1 0 0,-2 0 0 0 0,0 1 0 0 0,-2 1 0 0 0,0 1 0 0 0,-20-17-27 0 0,-15-1-185 0 0,-1 3 0 0 0,-2 2 0 0 0,-2 3 0 0 0,0 3 0 0 0,-2 2 0 0 0,-1 2 0 0 0,0 4-1 0 0,-2 2 1 0 0,0 3 0 0 0,-1 3 0 0 0,-1 3 0 0 0,1 2 0 0 0,-1 3 0 0 0,-66 6 185 0 0,50 1-364 0 0,-1 3-1 0 0,2 4 1 0 0,-1 4 0 0 0,2 3-1 0 0,0 3 1 0 0,-14 9 364 0 0,-143 83-1887 0 0,166-73 871 0 0</inkml:trace>
  <inkml:trace contextRef="#ctx0" brushRef="#br2" timeOffset="75872.852">34769 4439 8706 0 0,'-10'0'955'0'0,"-58"2"2077"0"0,58-2-3040 0 0,-1 1-1 0 0,1 0 1 0 0,0 0 0 0 0,0 1-1 0 0,1 0 1 0 0,-1 1 0 0 0,0 1-1 0 0,1-1 1 0 0,-1 1 0 0 0,1 1-1 0 0,0 0 1 0 0,1 0-1 0 0,-1 1 1 0 0,-5 4 8 0 0,-24 30-2 0 0,2 2 0 0 0,2 2-1 0 0,2 0 1 0 0,2 3 0 0 0,2 0 0 0 0,-9 24 2 0 0,-13 16-15 0 0,-164 290-34 0 0,87-75 73 0 0,30-70-20 0 0,96-230 252 0 0,-3 11-1331 0 0,3-24-1687 0 0,15-344 2427 0 0,-14 203 2421 0 0,20 160-1971 0 0,135 108 109 0 0,-47-2-123 0 0,-108-113-179 0 0,0 1 0 0 0,0-1 1 0 0,0 1-1 0 0,0-1 0 0 0,-1 1 0 0 0,1 0 1 0 0,0-1-1 0 0,-1 1 0 0 0,1-1 0 0 0,-1 0 0 0 0,1 1 1 0 0,-1-1-1 0 0,0 1 0 0 0,0-1 0 0 0,1 0 1 0 0,-1 0-1 0 0,0 1 0 0 0,0-1 0 0 0,0 0 0 0 0,-1 0 1 0 0,1 0-1 0 0,0 0 0 0 0,0 0 0 0 0,0 0 0 0 0,-1 0 1 0 0,1-1-1 0 0,0 1 0 0 0,-1 0 0 0 0,1-1 1 0 0,-1 1-1 0 0,1-1 0 0 0,-1 0 0 0 0,1 1 0 0 0,-1-1 1 0 0,0 0 77 0 0,-10 6-769 0 0,3-1-228 0 0</inkml:trace>
  <inkml:trace contextRef="#ctx0" brushRef="#br2" timeOffset="76444.371">34077 3368 7458 0 0,'-22'7'3494'0'0,"23"-6"-3498"0"0,-1-1-1 0 0,0 0 1 0 0,1 1 0 0 0,-1-1 0 0 0,0 0 0 0 0,1 1 0 0 0,-1-1-1 0 0,0 0 1 0 0,1 1 0 0 0,-1-1 0 0 0,0 1 0 0 0,0-1-1 0 0,1 0 1 0 0,-1 1 0 0 0,0-1 0 0 0,0 1 0 0 0,0-1 0 0 0,0 1-1 0 0,1-1 1 0 0,-1 1 0 0 0,0-1 0 0 0,0 1 0 0 0,0-1 0 0 0,0 1-1 0 0,0-1 1 0 0,0 1 0 0 0,0-1 0 0 0,-1 1 0 0 0,1-1 0 0 0,0 1-1 0 0,0-1 1 0 0,0 1 0 0 0,0-1 0 0 0,-1 0 0 0 0,1 1-1 0 0,0-1 1 0 0,0 1 0 0 0,-1-1 0 0 0,1 0 0 0 0,0 1 0 0 0,-1-1-1 0 0,1 1 1 0 0,0-1 0 0 0,-1 0 0 0 0,1 0 0 0 0,0 1 0 0 0,-1-1-1 0 0,1 0 1 0 0,-1 0 0 0 0,1 1 0 0 0,-1-1 0 0 0,1 0-1 0 0,-1 0 1 0 0,0 0 4 0 0,11 8-38 0 0,0 0-1 0 0,0-2 1 0 0,0 1-1 0 0,1-1 1 0 0,0-1 0 0 0,0 0-1 0 0,1 0 1 0 0,-1-1-1 0 0,1 0 1 0 0,0-1-1 0 0,0-1 1 0 0,0 0-1 0 0,0 0 1 0 0,0-1-1 0 0,1-1 1 0 0,-1 0 0 0 0,0-1-1 0 0,0 0 1 0 0,0-1-1 0 0,0 0 1 0 0,0-1 38 0 0,10-2-149 0 0,0-1 1 0 0,-1-1 0 0 0,0-1-1 0 0,0-1 1 0 0,-1-1 0 0 0,0 0-1 0 0,-1-2 1 0 0,0 0 0 0 0,-1-1-1 0 0,0-1 1 0 0,0-2 148 0 0,-3 2-7 0 0,-1 0 1 0 0,0-2-1 0 0,-1 1 0 0 0,-1-1 0 0 0,-1-1 1 0 0,0 0-1 0 0,-1-1 0 0 0,-1 0 0 0 0,0-1 1 0 0,-2 1-1 0 0,0-2 0 0 0,-1 1 0 0 0,-1-1 1 0 0,-1 0-1 0 0,0 0 0 0 0,-2 0 0 0 0,0-6 7 0 0,-3 13 94 0 0,-1 1 0 0 0,-1-1 0 0 0,0 1 0 0 0,0-1 0 0 0,-2 1 0 0 0,1 0 0 0 0,-1 1 0 0 0,-1-1 0 0 0,0 1 0 0 0,-1 0 0 0 0,0 0 0 0 0,0 1 0 0 0,-1 0 0 0 0,-1 1 0 0 0,0-1-1 0 0,0 2 1 0 0,-1-1 0 0 0,0 1 0 0 0,0 1 0 0 0,-1 0 0 0 0,1 0 0 0 0,-2 1 0 0 0,1 0 0 0 0,-1 1 0 0 0,-11-3-94 0 0,7 3 55 0 0,-1 0-1 0 0,0 2 1 0 0,0 0-1 0 0,0 1 1 0 0,0 1 0 0 0,-1 0-1 0 0,1 1 1 0 0,0 1-1 0 0,0 1 1 0 0,0 0 0 0 0,0 1-1 0 0,0 1 1 0 0,0 1 0 0 0,1 0-1 0 0,0 2 1 0 0,0-1-1 0 0,0 2 1 0 0,1 0 0 0 0,0 1-1 0 0,1 0 1 0 0,-4 4-55 0 0,2 8 4 0 0,0 1 1 0 0,2 1-1 0 0,0 1 1 0 0,2 0-1 0 0,0 0 1 0 0,2 1-1 0 0,1 1 1 0 0,0-1-1 0 0,2 2 1 0 0,2-1-1 0 0,0 1 0 0 0,1-1 1 0 0,2 1-1 0 0,1 8-4 0 0,-1-22 1 0 0,-44 676 80 0 0,45-661-62 0 0,-2 0-1 0 0,-1-1 1 0 0,-2 1 0 0 0,0-1-1 0 0,-2 0 1 0 0,-1 0 0 0 0,-1-1-1 0 0,-1 0 1 0 0,-6 7-19 0 0,3-15-415 0 0,11-19-3904 0 0,3-1 2930 0 0</inkml:trace>
  <inkml:trace contextRef="#ctx0" brushRef="#br2" timeOffset="76738.057">34895 2225 8434 0 0,'7'-32'3933'0'0,"-7"31"-3925"0"0,0 0 0 0 0,-1-1 0 0 0,1 1 0 0 0,0 0 0 0 0,0 0 0 0 0,0-1 0 0 0,0 1 0 0 0,0 0 0 0 0,1-1 0 0 0,-1 1 0 0 0,0 0 0 0 0,1 0 0 0 0,-1 0 0 0 0,1-1 0 0 0,-1 1 0 0 0,1 0 0 0 0,-1 0 0 0 0,1 0 0 0 0,0 0 0 0 0,0 0 0 0 0,-1 0 0 0 0,1 0 0 0 0,0 0 0 0 0,0 0 0 0 0,0 0 0 0 0,0 0 0 0 0,0 1 0 0 0,0-1 0 0 0,0 0 0 0 0,1 1 0 0 0,-1-1 0 0 0,0 1 0 0 0,0-1 0 0 0,0 1 0 0 0,1 0 0 0 0,-1-1 0 0 0,0 1 0 0 0,0 0 0 0 0,1 0 0 0 0,0 0-8 0 0,46-6-621 0 0,1 3 1 0 0,0 2-1 0 0,0 2 1 0 0,0 3-1 0 0,-1 1 1 0 0,3 3 620 0 0,-6-2-1576 0 0,-16-2 420 0 0,0 1-323 0 0</inkml:trace>
  <inkml:trace contextRef="#ctx0" brushRef="#br2" timeOffset="77092.27">35903 1313 8570 0 0,'-58'25'3728'0'0,"50"-17"-3722"0"0,1 0 0 0 0,1 1 1 0 0,0 0-1 0 0,0 0 0 0 0,1 0 1 0 0,0 1-1 0 0,0 0 0 0 0,1 0 1 0 0,1 0-1 0 0,0 0 0 0 0,0 1 1 0 0,1-1-1 0 0,0 2-6 0 0,-10 75-17 0 0,3 1-1 0 0,5 0 1 0 0,4 43 17 0 0,1-79-39 0 0,0-4-39 0 0,1-39 40 0 0,-1 1 1 0 0,0-1-1 0 0,0 1 1 0 0,-1-1-1 0 0,-1 0 1 0 0,0 1 0 0 0,0-1-1 0 0,-1 1 1 0 0,0-1-1 0 0,0 0 1 0 0,-1 0 0 0 0,0 0-1 0 0,-1 0 1 0 0,0-1-1 0 0,0 1 1 0 0,-2 0 37 0 0,0 1-389 0 0,-2 1-657 0 0,-2-8-3536 0 0,9-3 3652 0 0</inkml:trace>
  <inkml:trace contextRef="#ctx0" brushRef="#br2" timeOffset="77482.415">35670 1910 1928 0 0,'8'-17'653'0'0,"1"1"-1"0"0,1-1 0 0 0,1 2 0 0 0,0-1 0 0 0,1 2 1 0 0,0-1-1 0 0,1 2 0 0 0,9-8-652 0 0,16-10 559 0 0,2 1 0 0 0,2 1 0 0 0,0 3 0 0 0,23-10-559 0 0,116-28 216 0 0,-160 45-1200 0 0,-53 23 1188 0 0,13 20-11 0 0,-14 20-87 0 0,31-39-78 0 0,-1 0 0 0 0,1 0 0 0 0,0 0 1 0 0,1 0-1 0 0,-1 0 0 0 0,1 0 1 0 0,0 0-1 0 0,1 1 0 0 0,-1-1 0 0 0,1 0 1 0 0,0 1-1 0 0,0-1 0 0 0,0 0 0 0 0,1 1 1 0 0,0-1-1 0 0,0 0 0 0 0,1 2-28 0 0,0 6 54 0 0,0-1-54 0 0,1 1-1 0 0,0-1 0 0 0,1 0 0 0 0,0 0 0 0 0,1 0 0 0 0,0-1 0 0 0,1 1 0 0 0,0-1 1 0 0,1 0-1 0 0,0-1 0 0 0,0 0 0 0 0,2 0 0 0 0,-1-1 0 0 0,1 0 0 0 0,0 0 0 0 0,1-1 1 0 0,0 0-1 0 0,0 0 0 0 0,1-2 0 0 0,0 1 0 0 0,0-1 0 0 0,0-1 0 0 0,1 0 0 0 0,0 0 1 0 0,0-1-1 0 0,3 0 1 0 0,49 20-3690 0 0,-52-16 2504 0 0</inkml:trace>
  <inkml:trace contextRef="#ctx0" brushRef="#br2" timeOffset="77776.904">35663 2440 9314 0 0,'17'-16'4257'0'0,"135"0"-4310"0"0,-71 15 31 0 0,-58-1-6 0 0,379-32-1133 0 0,-135 6-3776 0 0,-233 24 3859 0 0,-5 3-285 0 0</inkml:trace>
  <inkml:trace contextRef="#ctx0" brushRef="#br2" timeOffset="78350.007">36032 2752 8602 0 0,'-27'-28'3666'0'0,"-33"-42"-2400"0"0,59 69-1268 0 0,1 0 1 0 0,0-1-1 0 0,0 1 1 0 0,0-1-1 0 0,0 1 1 0 0,0-1-1 0 0,1 1 1 0 0,-1-1-1 0 0,0 1 1 0 0,1 0-1 0 0,-1-1 1 0 0,1 1-1 0 0,-1-1 1 0 0,1 1-1 0 0,0 0 1 0 0,-1 0-1 0 0,1-1 1 0 0,0 1-1 0 0,0 0 1 0 0,0 0-1 0 0,0 0 1 0 0,0 0-1 0 0,0 0 1 0 0,0 0 0 0 0,1 0-1 0 0,-1 0 1 0 0,0 1-1 0 0,0-1 1 0 0,1 0-1 0 0,-1 1 1 0 0,0-1-1 0 0,1 1 1 0 0,-1-1-1 0 0,1 1 1 0 0,-1 0-1 0 0,1-1 1 0 0,-1 1-1 0 0,1 0 1 0 0,-1 0-1 0 0,1 0 1 0 0,-1 0-1 0 0,0 1 1 0 0,1-1-1 0 0,-1 0 1 0 0,1 0 1 0 0,2 0 16 0 0,17-6-26 0 0,1 2-1 0 0,0 0 1 0 0,0 1 0 0 0,0 1 0 0 0,0 2 0 0 0,1 0 0 0 0,-1 1-1 0 0,0 1 1 0 0,0 1 0 0 0,0 1 0 0 0,-1 1 0 0 0,1 1-1 0 0,-1 1 1 0 0,13 7 10 0 0,16 30 40 0 0,-96 2 63 0 0,-94 15-46 0 0,117-54-49 0 0,23-7-16 0 0,0 1-1 0 0,0-1 0 0 0,0 0 1 0 0,0 1-1 0 0,0-1 0 0 0,0 0 1 0 0,0 1-1 0 0,0-1 0 0 0,0 0 1 0 0,0 1-1 0 0,0-1 0 0 0,0 0 1 0 0,0 1-1 0 0,0-1 0 0 0,0 0 1 0 0,0 0-1 0 0,0 1 0 0 0,0-1 1 0 0,0 0-1 0 0,0 1 0 0 0,-1-1 1 0 0,1 0-1 0 0,0 1 0 0 0,0-1 1 0 0,0 0-1 0 0,0 0 0 0 0,-1 1 1 0 0,1-1-1 0 0,0 0 0 0 0,0 0 1 0 0,-1 0-1 0 0,1 1 0 0 0,0-1 1 0 0,0 0-1 0 0,-1 0 9 0 0,18 5 43 0 0,78 48-32 0 0,-90-50-5 0 0,-1 0 1 0 0,0 0 0 0 0,0 0-1 0 0,0 0 1 0 0,0 1 0 0 0,0 0-1 0 0,-1 0 1 0 0,0 0-1 0 0,1 0 1 0 0,-2 0 0 0 0,1 1-1 0 0,0-1 1 0 0,-1 1-1 0 0,0 0 1 0 0,0-1 0 0 0,0 1-1 0 0,-1 0 1 0 0,0 0-1 0 0,0 0 1 0 0,0 1 0 0 0,0-1-1 0 0,-1 0 1 0 0,0 0-7 0 0,-2-1 23 0 0,-1 0 1 0 0,-1 0-1 0 0,1 0 1 0 0,0-1-1 0 0,-1 1 1 0 0,0-1-1 0 0,0 0 0 0 0,0 0 1 0 0,0-1-1 0 0,0 1 1 0 0,0-1-1 0 0,-1 0 1 0 0,1 0-1 0 0,-1 0 1 0 0,1-1-1 0 0,-1 1 0 0 0,0-1 1 0 0,0 0-1 0 0,-1-1-23 0 0,5 1 7 0 0,-187 33 489 0 0,108-30-4373 0 0,80-4 2624 0 0,0-1-462 0 0</inkml:trace>
  <inkml:trace contextRef="#ctx0" brushRef="#br2" timeOffset="78906.305">36470 1276 7882 0 0,'-23'3'2936'0'0,"-13"-1"-2232"0"0,-1 3-568 0 0,-6 4-104 0 0,-6 1 41 0 0,9 6-1 0 0,-4 3-24 0 0,4 6-64 0 0,-2 4-72 0 0,4-3-89 0 0,2 5-103 0 0,8-1-328 0 0,-1 0-208 0 0,8 0-272 0 0,2 2-328 0 0,14 0 887 0 0,3-4-703 0 0,4-2-184 0 0</inkml:trace>
  <inkml:trace contextRef="#ctx0" brushRef="#br0" timeOffset="127801.553">26603 2430 2144 0 0,'-5'-3'46'0'0,"0"1"-1"0"0,1-1 0 0 0,-1-1 0 0 0,1 1 0 0 0,-1 0 0 0 0,1-1 0 0 0,1 0 0 0 0,-1 0 0 0 0,0-1 0 0 0,1 1 0 0 0,0 0 0 0 0,0-1 0 0 0,0 0 0 0 0,1 0 0 0 0,-1 0 0 0 0,1 0 0 0 0,1 0 0 0 0,-1 0 0 0 0,1-1 0 0 0,-1 1 0 0 0,2-1 0 0 0,-1 1 0 0 0,0-1 0 0 0,1 1 1 0 0,0-1-1 0 0,1 1 0 0 0,0-5-45 0 0,40-154-718 0 0,-30 135 772 0 0,192-441-5 0 0,-122 300 110 0 0,-51 94-32 0 0,-3 0 0 0 0,-3-2 0 0 0,-4-1 1 0 0,-3-1-1 0 0,2-42-127 0 0,1-32 504 0 0,18-66-149 0 0,12-64-281 0 0,-45 269-63 0 0,0 0-1 0 0,-1-1 0 0 0,-1 0 0 0 0,-1 0 0 0 0,0 0 1 0 0,-1 0-1 0 0,0 0 0 0 0,-2 0 0 0 0,0 0 1 0 0,0 0-1 0 0,-2 0 0 0 0,-1-4-10 0 0,-43-48-116 0 0,45 50 25 0 0,4 25-22 0 0,-1 18 40 0 0,-2 0 1 0 0,0 1-1 0 0,-2-1 1 0 0,-1 0-1 0 0,0 0 0 0 0,-2 0 1 0 0,-8 20 72 0 0,-36 154-827 0 0,44-173 510 0 0</inkml:trace>
  <inkml:trace contextRef="#ctx0" brushRef="#br0" timeOffset="131255.313">25524 15910 5961 0 0,'-50'14'2846'0'0,"-34"1"-2879"0"0,80-17 20 0 0,1 0 0 0 0,-1 0 0 0 0,1 0 0 0 0,-1-1 0 0 0,1 0 0 0 0,0 0 0 0 0,0 1 0 0 0,1-2 0 0 0,-1 1 0 0 0,1 0 0 0 0,-1-1 1 0 0,1 1-1 0 0,0-1 0 0 0,0 1 0 0 0,0-1 0 0 0,1 0 0 0 0,-1 0 0 0 0,1 0 0 0 0,0 0 0 0 0,0 0 0 0 0,1 0 0 0 0,-1 0 0 0 0,1-1 0 0 0,0-2 13 0 0,-2-34-30 0 0,3-1 0 0 0,1 1 0 0 0,1 0-1 0 0,3 0 1 0 0,1 1 0 0 0,10-27 30 0 0,6-46-20 0 0,-3 24-86 0 0,4 1 0 0 0,4 1 0 0 0,36-76 106 0 0,-4 56-297 0 0,-10-36 218 0 0,-19 135 150 0 0,89 18-316 0 0,53-12 251 0 0,382-33-4 0 0,316 3-2 0 0,-317-17 94 0 0,-430 42-94 0 0,79-4 67 0 0,160 14-67 0 0,-270-1 10 0 0,0-4 0 0 0,-1-4-1 0 0,87-17-9 0 0,432-30 35 0 0,-348 6 12 0 0,106-21 609 0 0,67-33-656 0 0,-179 36 38 0 0,258-26 2 0 0,219-25 27 0 0,172-41-76 0 0,-374 96 38 0 0,-342 40-65 0 0,-1-8-1 0 0,-2-8 1 0 0,-1-9-1 0 0,27-17 37 0 0,50-11 61 0 0,137-15-61 0 0,-335 79 17 0 0,133-22 22 0 0,-1-9-1 0 0,-2-7 1 0 0,0-11-39 0 0,23-24 38 0 0,-96 34-76 0 0,1 5 1 0 0,91-17 37 0 0,-179 54 9 0 0,1 1 1 0 0,-1 3 0 0 0,1 1-1 0 0,-1 1 1 0 0,18 3-10 0 0,6 18 89 0 0,-59-19-73 0 0,0-1 6 0 0,0 0-1 0 0,0 0 14 0 0,0 0-2 0 0,0 0-4 0 0,33 124 47 0 0,7 131-125 0 0,-20-81 40 0 0,-2-24 7 0 0,27 190-99 0 0,76 122 208 0 0,-93-340-91 0 0,-20-94-32 0 0,0 0 0 0 0,-2 0-1 0 0,-1 1 1 0 0,-1 0 0 0 0,-1 0 0 0 0,-2 0 0 0 0,-1 0-1 0 0,-1 0 1 0 0,-5 22 16 0 0,-26 135 78 0 0,-5-103-50 0 0,32-79-80 0 0,-1-1 1 0 0,1 0-1 0 0,-1 0 1 0 0,1-1 0 0 0,-1 0-1 0 0,0 0 1 0 0,0 0-1 0 0,0-1 1 0 0,0 0 0 0 0,0 0-1 0 0,0 0 1 0 0,0-1 0 0 0,0 0-1 0 0,0 0 1 0 0,0 0-1 0 0,0-1 1 0 0,-1 0 0 0 0,1 0-1 0 0,1-1 1 0 0,-1 1-1 0 0,-5-3 52 0 0,-43-4-287 0 0,-106 41-679 0 0,20-7 498 0 0,-1-5 0 0 0,-35-5 468 0 0,29-8-173 0 0,2 7 0 0 0,0 5 1 0 0,1 8-1 0 0,-26 12 173 0 0,-73 30 704 0 0,-3-11-1 0 0,-94 5-703 0 0,-150-30-40 0 0,392-25 38 0 0,-188 16-25 0 0,-231 53 27 0 0,472-69 1 0 0,-50 15 14 0 0,-2-5 0 0 0,1-4 0 0 0,-2-5-1 0 0,1-3 1 0 0,-1-5 0 0 0,-2-5-15 0 0,-32-10 0 0 0,55 2-3 0 0,0 4 1 0 0,0 3-1 0 0,0 3 1 0 0,-1 4-1 0 0,-54 9 3 0 0,9 11-423 0 0,0-6-1 0 0,-98-1 424 0 0,-47-22-420 0 0,205-1 80 0 0,1 3 0 0 0,-1 2 1 0 0,0 4-1 0 0,1 2 0 0 0,-39 8 340 0 0,62-5-645 0 0</inkml:trace>
  <inkml:trace contextRef="#ctx0" brushRef="#br0" timeOffset="131502.125">30573 16017 464 0 0,'-35'13'160'0'0,"0"2"-136"0"0,0 2-24 0 0,3-3 0 0 0</inkml:trace>
  <inkml:trace contextRef="#ctx0" brushRef="#br0" timeOffset="133646.919">36889 12351 4481 0 0,'-12'1'1512'0'0,"-5"-1"-1360"0"0,1 5-656 0 0,-3-1-288 0 0,1 1 584 0 0,3 0-464 0 0,-1 1-384 0 0</inkml:trace>
  <inkml:trace contextRef="#ctx0" brushRef="#br0" timeOffset="134577.909">35725 13167 5081 0 0,'-150'105'3266'0'0,"225"-226"-3170"0"0,1-34-164 0 0,-62 119 92 0 0,1 0 0 0 0,2 1 0 0 0,1 1 0 0 0,2 1-1 0 0,2 0 1 0 0,0 2 0 0 0,3 1 0 0 0,0 0 0 0 0,2 2 0 0 0,0 1 0 0 0,21-14-24 0 0,178-86 681 0 0,190-76-709 0 0,-375 184-160 0 0,0 2-1 0 0,1 2 1 0 0,0 2-1 0 0,31-6 189 0 0,-11 3-659 0 0,-37 1-2313 0 0,-25 13 2011 0 0</inkml:trace>
  <inkml:trace contextRef="#ctx0" brushRef="#br0" timeOffset="134904.963">36464 12062 4881 0 0,'21'14'5405'0'0,"26"-17"-6120"0"0,-39 2 1170 0 0,25-1-408 0 0,1 2 1 0 0,-1 1-1 0 0,1 1 0 0 0,-1 2 0 0 0,0 1 1 0 0,0 1-1 0 0,0 3 0 0 0,-1 0 1 0 0,10 6-48 0 0,-38-14-1 0 0,1 1 0 0 0,-1 0 0 0 0,1 0 0 0 0,-1 0 0 0 0,0 1 1 0 0,0 0-1 0 0,0-1 0 0 0,0 2 0 0 0,-1-1 0 0 0,1 0 1 0 0,-1 0-1 0 0,0 1 0 0 0,0 0 0 0 0,0 0 0 0 0,0 0 0 0 0,-1 0 1 0 0,1 0-1 0 0,-1 0 0 0 0,0 1 0 0 0,-1-1 0 0 0,1 1 1 0 0,-1-1-1 0 0,0 1 0 0 0,0 0 0 0 0,0 0 0 0 0,0-1 0 0 0,-1 1 1 0 0,0 0-1 0 0,0 0 0 0 0,0 0 0 0 0,-1-1 0 0 0,0 1 0 0 0,0 0 1 0 0,0 0-1 0 0,0-1 0 0 0,-1 1 0 0 0,1-1 0 0 0,-1 1 1 0 0,-2 2 0 0 0,-5 10-435 0 0,0-1 1 0 0,-1 0-1 0 0,-1-1 0 0 0,-1 0 1 0 0,0-1-1 0 0,0 0 1 0 0,-2-1-1 0 0,0-1 1 0 0,0 0-1 0 0,-1 0 1 0 0,-12 6 434 0 0,9-7-1087 0 0</inkml:trace>
  <inkml:trace contextRef="#ctx0" brushRef="#br0" timeOffset="135306.26">36337 11128 7266 0 0,'-12'9'198'0'0,"0"1"1"0"0,1 0 0 0 0,0 1 0 0 0,1 0 0 0 0,0 0-1 0 0,1 1 1 0 0,0 1 0 0 0,0 0 0 0 0,2 0 0 0 0,0 0 0 0 0,0 1-1 0 0,1 0 1 0 0,1 0 0 0 0,0 1 0 0 0,1-1 0 0 0,1 1-1 0 0,0 4-198 0 0,-3 16-42 0 0,2 0 0 0 0,2 0 0 0 0,1 1 0 0 0,2-1 0 0 0,1 0 0 0 0,7 33 42 0 0,-6-53-5 0 0,2-1 1 0 0,-1 1-1 0 0,2-1 1 0 0,0 0-1 0 0,1-1 0 0 0,0 1 1 0 0,1-1-1 0 0,0-1 1 0 0,1 1-1 0 0,1-1 1 0 0,0-1-1 0 0,0 0 0 0 0,1 0 1 0 0,7 4 4 0 0,-12-11-9 0 0,0 0 0 0 0,1 0 1 0 0,0-1-1 0 0,0 0 0 0 0,0 0 1 0 0,0 0-1 0 0,0-1 0 0 0,0 0 0 0 0,1-1 1 0 0,-1 1-1 0 0,1-1 0 0 0,-1-1 1 0 0,1 0-1 0 0,-1 0 0 0 0,1 0 1 0 0,-1-1-1 0 0,1 0 0 0 0,-1 0 0 0 0,0-1 1 0 0,1 0-1 0 0,-1 0 9 0 0,150-69-572 0 0,-135 59 428 0 0,35-21-321 0 0,-36 20-165 0 0,1 0 0 0 0,0 1 0 0 0,0 2 0 0 0,1 0 0 0 0,0 1 1 0 0,1 2-1 0 0,16-4 630 0 0,-24 10-722 0 0,-2 1-159 0 0</inkml:trace>
  <inkml:trace contextRef="#ctx0" brushRef="#br0" timeOffset="135569.443">36230 11426 7586 0 0,'44'13'3404'0'0,"34"4"-3650"0"0,-46-16 134 0 0,0 0 1 0 0,0-2 0 0 0,0-2-1 0 0,0 0 1 0 0,26-8 111 0 0,74-44-3736 0 0,-117 42 2865 0 0,-3-3-212 0 0</inkml:trace>
  <inkml:trace contextRef="#ctx0" brushRef="#br0" timeOffset="135818.179">36184 11021 8074 0 0,'53'-8'4487'0'0,"-9"8"-4754"0"0,0-1-1 0 0,0-2 1 0 0,-1-2-1 0 0,1-3 1 0 0,-1 0-1 0 0,-1-3 1 0 0,39-15 267 0 0,118-39-3261 0 0,-161 55 2506 0 0</inkml:trace>
  <inkml:trace contextRef="#ctx0" brushRef="#br0" timeOffset="136065.305">37221 11592 7202 0 0,'-53'116'4038'0'0,"52"-113"-4042"0"0,-1-1 0 0 0,0 1-1 0 0,0-1 1 0 0,0 1 0 0 0,0-1 0 0 0,0 0 0 0 0,0 0 0 0 0,-1 0 0 0 0,1 0-1 0 0,-1 0 1 0 0,0 0 0 0 0,1-1 0 0 0,-1 0 0 0 0,0 1 0 0 0,0-1 0 0 0,0 0-1 0 0,0 0 1 0 0,0 0 0 0 0,0-1 0 0 0,0 1 0 0 0,0-1 0 0 0,0 1 0 0 0,0-1-1 0 0,0 0 1 0 0,0 0 0 0 0,0-1 0 0 0,0 1 0 0 0,0-1 0 0 0,-1 1 0 0 0,1-1-1 0 0,1 0 1 0 0,-1 0 0 0 0,0 0 0 0 0,0-1 0 0 0,0 1 0 0 0,0-1 0 0 0,1 1-1 0 0,-3-3 5 0 0,-6-8-5 0 0,1 0 0 0 0,0-1-1 0 0,1 0 1 0 0,0-1 0 0 0,1 0-1 0 0,1 0 1 0 0,0-1 0 0 0,1 0-1 0 0,0 0 1 0 0,1 0 0 0 0,1-1-1 0 0,-2-15 6 0 0,-1 5 0 0 0,1-1 0 0 0,2 1 0 0 0,0-1 0 0 0,2-1 0 0 0,1 1 0 0 0,1 0 0 0 0,1 0 0 0 0,3-13 0 0 0,-4 37 1 0 0,1-1-1 0 0,-1 0 1 0 0,1 1-1 0 0,0-1 1 0 0,1 1-1 0 0,-1-1 1 0 0,1 1 0 0 0,-1-1-1 0 0,1 1 1 0 0,0 0-1 0 0,0 0 1 0 0,1 0-1 0 0,-1 0 1 0 0,0 0-1 0 0,1 1 1 0 0,0-1-1 0 0,0 1 1 0 0,0-1-1 0 0,0 1 1 0 0,0 0-1 0 0,0 0 1 0 0,0 0-1 0 0,1 1 1 0 0,-1-1-1 0 0,1 1 1 0 0,-1 0-1 0 0,1 0 1 0 0,0 0-1 0 0,-1 0 1 0 0,1 1-1 0 0,0-1 1 0 0,-1 1-1 0 0,1 0 1 0 0,0 0 0 0 0,0 1-1 0 0,1-1 0 0 0,131 33-1456 0 0,-62-5-1290 0 0,-59-23 1848 0 0</inkml:trace>
  <inkml:trace contextRef="#ctx0" brushRef="#br0" timeOffset="136359.212">37358 11740 8602 0 0,'-46'-16'3463'0'0,"5"-50"-2553"0"0,33-66-1476 0 0,11 121 418 0 0,1 1-1 0 0,0 0 0 0 0,0-1 1 0 0,1 2-1 0 0,0-1 1 0 0,1 1-1 0 0,0 0 0 0 0,1 0 1 0 0,-1 0-1 0 0,2 1 0 0 0,-1 0 1 0 0,1 0-1 0 0,0 1 1 0 0,1 0-1 0 0,0 1 0 0 0,0 0 1 0 0,0 0-1 0 0,1 1 0 0 0,-1 0 1 0 0,1 0-1 0 0,1 1 0 0 0,-1 1 1 0 0,1 0-1 0 0,-1 0 1 0 0,1 1-1 0 0,0 0 0 0 0,0 1 1 0 0,0 0-1 0 0,8 1 149 0 0,35-13-2287 0 0,-44 9 1532 0 0</inkml:trace>
  <inkml:trace contextRef="#ctx0" brushRef="#br0" timeOffset="136624.08">37634 11670 5177 0 0,'16'23'2797'0'0,"2"-24"-1521"0"0,48-51-775 0 0,33-138-80 0 0,-65 40-552 0 0,-34 149 123 0 0,1 0 1 0 0,-1 0 0 0 0,0 0-1 0 0,1 1 1 0 0,-1-1 0 0 0,0 0-1 0 0,0 0 1 0 0,1 0-1 0 0,-1 0 1 0 0,0 0 0 0 0,0 1-1 0 0,0-1 1 0 0,0 0 0 0 0,0 0-1 0 0,0 0 1 0 0,0 0 0 0 0,-1 0-1 0 0,1 0 1 0 0,0 0-1 0 0,0 1 1 0 0,-1-1 0 0 0,1 0-1 0 0,0 0 1 0 0,-1 0 0 0 0,1 1-1 0 0,-1-1 1 0 0,1 0-1 0 0,-1 0 1 0 0,1 1 0 0 0,-1-1-1 0 0,0 1 1 0 0,1-1 0 0 0,-1 0-1 0 0,0 1 1 0 0,1-1-1 0 0,-1 1 1 0 0,0-1 0 0 0,0 1-1 0 0,0 0 1 0 0,1-1 0 0 0,-1 1-1 0 0,0 0 1 0 0,0 0 0 0 0,0-1-1 0 0,0 1 1 0 0,0 0-1 0 0,1 0 1 0 0,-1 0 0 0 0,0 0-1 0 0,0 0 1 0 0,0 0 0 0 0,0 0-1 0 0,0 1 1 0 0,0-1-1 0 0,1 0 1 0 0,-1 0 0 0 0,0 1 7 0 0,-7 4-5 0 0,7-4 4 0 0,-1 1 0 0 0,0-1 1 0 0,0 0-1 0 0,1 0 1 0 0,-1 1-1 0 0,1-1 0 0 0,-1 0 1 0 0,1 1-1 0 0,0 0 0 0 0,0-1 1 0 0,-1 1-1 0 0,1 0 1 0 0,0-1-1 0 0,0 1 0 0 0,1 0 1 0 0,-1 0-1 0 0,0 0 0 0 0,1 0 1 0 0,-1 0-1 0 0,1 0 1 0 0,-1 0-1 0 0,1 0 0 0 0,0 0 1 0 0,0 0-1 0 0,0 0 0 0 0,0 1 1 0 0,-20 46-126 0 0,-14 60-3743 0 0,29-99 2642 0 0</inkml:trace>
  <inkml:trace contextRef="#ctx0" brushRef="#br0" timeOffset="136885.218">38021 11707 5353 0 0,'22'-6'5721'0'0,"-23"-29"-6044"0"0,-2 22 684 0 0,2 1-373 0 0,0 0 1 0 0,0 0-1 0 0,1 0 0 0 0,1 0 1 0 0,0 1-1 0 0,0-1 1 0 0,1 0-1 0 0,1 0 1 0 0,0 1-1 0 0,1 0 1 0 0,0-1-1 0 0,0 1 0 0 0,1 1 1 0 0,1-1-1 0 0,0 1 1 0 0,0 0-1 0 0,1 0 1 0 0,0 0-1 0 0,1 1 1 0 0,0 1-1 0 0,1-1 0 0 0,-1 1 1 0 0,1 0-1 0 0,7-3 12 0 0,-6 4-270 0 0,1 1 0 0 0,1 1 0 0 0,-1-1 0 0 0,1 2-1 0 0,0-1 1 0 0,0 2 0 0 0,0 0 0 0 0,0 0 0 0 0,1 1-1 0 0,-1 1 1 0 0,1 0 0 0 0,-1 0 0 0 0,1 1 0 0 0,0 1-1 0 0,5 1 271 0 0,69 1-1372 0 0,-75-1 388 0 0</inkml:trace>
  <inkml:trace contextRef="#ctx0" brushRef="#br0" timeOffset="138186.946">38217 11817 3273 0 0,'-21'4'1985'0'0,"16"-2"-1866"0"0,1-1 0 0 0,0 0 1 0 0,-1 0-1 0 0,0 0 1 0 0,1-1-1 0 0,-1 1 0 0 0,1-1 1 0 0,-1 0-1 0 0,0 0 1 0 0,1-1-1 0 0,-1 1 1 0 0,1-1-1 0 0,-1 0 0 0 0,1 0 1 0 0,-1-1-1 0 0,1 1 1 0 0,0-1-1 0 0,-3-1-119 0 0,7 1 0 0 0,1 1-1 0 0,-1-1 1 0 0,0 1 0 0 0,1-1 0 0 0,-1 1-1 0 0,0 0 1 0 0,1-1 0 0 0,0 1 0 0 0,-1 0-1 0 0,1-1 1 0 0,0 1 0 0 0,0 0 0 0 0,0 0-1 0 0,0 0 1 0 0,0-1 0 0 0,0 1-1 0 0,0 0 1 0 0,0 0 0 0 0,0 1 0 0 0,0-1-1 0 0,1 0 1 0 0,-1 0 0 0 0,0 1 0 0 0,0-1-1 0 0,1 0 1 0 0,-1 1 0 0 0,1-1 0 0 0,-1 1-1 0 0,0 0 1 0 0,1-1 0 0 0,0 1 0 0 0,2-2 1 0 0,17-7-41 0 0,0 1-1 0 0,0 1 1 0 0,1 0-1 0 0,0 2 1 0 0,0 0-1 0 0,0 2 0 0 0,1 0 1 0 0,-1 2-1 0 0,1 0 1 0 0,1 2 40 0 0,44 20-59 0 0,-67-21 48 0 0,-1 0-17 0 0,0 0-13 0 0,0 0-40 0 0,0 0-31 0 0,31 2-1475 0 0,-10-6 639 0 0,-11 1 133 0 0</inkml:trace>
  <inkml:trace contextRef="#ctx0" brushRef="#br0" timeOffset="138572.868">38190 12060 7338 0 0,'5'16'3392'0'0,"172"-37"-3733"0"0,129-84-5291 0 0,-283 98 4564 0 0</inkml:trace>
  <inkml:trace contextRef="#ctx0" brushRef="#br0" timeOffset="138849.88">38249 12332 5497 0 0,'26'-14'4166'0'0,"4"10"-3574"0"0,17-3-842 0 0,394-115-4425 0 0,-404 113 3578 0 0</inkml:trace>
  <inkml:trace contextRef="#ctx1" brushRef="#br0" timeOffset="120326.085">38813 10866 6593,'-14'-57'3166,"0"6"-3555,13 18 322,2 0 0,1 0 0,2 0 0,1 1 0,1-1 0,2 1 0,1 0 0,9-19 67,-1 119 95,-12 24-62,27 178-1212,-14-253-351,-10-14 822</inkml:trace>
  <inkml:trace contextRef="#ctx1" brushRef="#br0" timeOffset="120698.471">38730 11410 8098,'28'5'3887,"52"-21"-4554,-69 14 967,197-55-552,52-11-4286,-203 55 2771,-30 6 419</inkml:trace>
  <inkml:trace contextRef="#ctx1" brushRef="#br0" timeOffset="122494.62">38979 12168 3545,'-37'-12'4684,"36"11"-4675,1-1 0,-1 1 0,0 0 1,0-1-1,1 1 0,-1 0 0,1-1 0,-1 1 1,1 0-1,0-1 0,-1 1 0,1-1 0,0 1 1,0-1-1,0 1 0,0-1 0,0 1 0,1-1 1,-1 1-1,0-1 0,1 1 0,-1 0 1,0-1-1,1 1 0,0-1 0,-1 1 0,1 0 1,0 0-1,0-1 0,0 1 0,0 0 0,0 0 1,0 0-1,0 0 0,0 0 0,0 0 0,0 0 1,1 1-1,-1-1 0,0 0 0,1 1 0,-1-1 1,0 1-1,1-1-9,37-33-9,55 0-5,15 25 78,-107 9-60,-2 0-10,0 0-10,0 0-7,9 53-163,-12 18-8,-13-39 171,-2-1 0,0 0 1,-2-1-1,-1-2 1,-21 22 22,-69 104 761,28-24 625,119-128-1328,8-9-135,0-2 0,0-2-1,-1-1 1,39-19 77,80-51-4389,-148 75 3390</inkml:trace>
  <inkml:trace contextRef="#ctx1" brushRef="#br0" timeOffset="123085.939">39755 11832 6625,'-15'2'3198,"-3"6"-3192,5-3 36,-8 4-29,0 1 0,1 0 0,0 2 0,1 0 0,0 1 0,0 1 0,2 0 0,0 2-1,-2 2-12,7-1 55,1 1 0,0 0 0,1 1-1,1 0 1,1 0 0,1 1-1,0 0 1,2 1 0,0-1-1,1 1 1,2 0 0,0 0-1,1 0 1,1 0 0,1 8-55,-3-12 5,1-1 0,0 1 0,1-1 0,1 1 1,0-1-1,2 0 0,0 1 0,0-1 0,2 0 0,0-1 1,0 1-1,2-1 0,0 0 0,1 0 0,0-1 0,1 0 1,10 12-6,-15-24-5,0 1 0,0-1 0,0 0 0,0 0 0,0 0 0,0-1 0,1 0 0,-1 0 0,1 0 0,-1 0 0,1 0 0,-1-1 0,1 0 0,-1 0 0,1 0 0,-1-1 1,1 1-1,-1-1 0,1 0 0,-1 0 0,0-1 0,1 0 0,-1 1 0,0-1 0,0 0 0,0-1 0,0 1 0,-1-1 0,1 0 0,-1 0 0,1 0 0,-1 0 0,0 0 0,0-1 0,-1 0 0,1 1 1,-1-1-1,0 0 0,0 0 0,0 0 0,0-1 0,0 1 0,-1 0 0,0-1 0,0-1 5,65-171-421,-63 169 348,-1 0 1,1 1-1,-1-1 1,0 0-1,-1 0 1,0-1-1,0 1 1,-1 0-1,0 0 1,0 0-1,-1 0 1,-1-8 72,0 13-2,1 1 1,-1 0-1,1 0 0,-1 0 1,0 0-1,0 0 0,0 0 1,0 0-1,0 0 1,0 1-1,0-1 0,0 1 1,-1 0-1,1-1 0,-1 1 1,1 0-1,-1 0 0,1 1 1,-1-1-1,0 0 0,1 1 1,-1 0-1,0 0 0,1 0 1,-1 0-1,0 0 0,1 0 1,-1 1-1,0-1 1,1 1-1,-1-1 0,0 1 1,1 0-1,-1 0 0,1 1 1,0-1-1,-1 0 0,0 1 2,-119 70 556,114-68-596,1 0-1,-1 1 1,1 0-1,0 1 1,1 0-1,-1 0 0,1 0 1,0 1-1,0 0 1,1 0-1,0 0 1,0 1-1,1-1 0,0 1 1,1 0-1,-1 1 1,1-1-1,1 0 1,-1 4 40,15 25-2560,-5-28 1616</inkml:trace>
  <inkml:trace contextRef="#ctx0" brushRef="#br0" timeOffset="148412.966">38555 12574 4769 0 0,'-46'75'4231'0'0,"39"-58"-4086"0"0,1 1 0 0 0,0 0 0 0 0,2 1 0 0 0,0-1-1 0 0,1 1 1 0 0,0 0 0 0 0,2 0 0 0 0,1 0 0 0 0,0 0 0 0 0,1 1-145 0 0,0-13 20 0 0,1 1 0 0 0,0-1 0 0 0,1 1 0 0 0,0-1 0 0 0,0 0 0 0 0,0 0 0 0 0,1 0 0 0 0,0 0 0 0 0,0-1 0 0 0,1 1 0 0 0,0-1 0 0 0,0 0 0 0 0,0-1 0 0 0,1 1 0 0 0,0-1 0 0 0,0 0 0 0 0,0-1 0 0 0,0 1 0 0 0,2-1-20 0 0,-4-2-7 0 0,0 0-1 0 0,0-1 1 0 0,0 0 0 0 0,0 0 0 0 0,0 0-1 0 0,0-1 1 0 0,0 1 0 0 0,0-1-1 0 0,0 0 1 0 0,0 0 0 0 0,0 0 0 0 0,1-1-1 0 0,-1 1 1 0 0,0-1 0 0 0,0 0-1 0 0,0 0 1 0 0,0-1 0 0 0,0 1-1 0 0,-1-1 1 0 0,1 0 0 0 0,0 0 0 0 0,-1 0-1 0 0,1 0 1 0 0,-1-1 0 0 0,0 1-1 0 0,0-1 1 0 0,0 0 0 0 0,0 0 0 0 0,0 0-1 0 0,0 0 1 0 0,-1-1 0 0 0,0 1-1 0 0,0-1 1 0 0,0 1 0 0 0,0-1 0 0 0,0 0-1 0 0,-1 0 1 0 0,1 0 0 0 0,-1 0-1 0 0,0 0 1 0 0,0 0 0 0 0,-1 0 0 0 0,1 0 7 0 0,0-448-306 0 0,2 399 281 0 0,-3 3 24 0 0,3 1 0 0 0,2 0-1 0 0,2 0 1 0 0,2 0 0 0 0,2 1 0 0 0,2 0 0 0 0,15-33 1 0 0,-25 74-3 0 0,1 0 1 0 0,0 0-1 0 0,0 0 0 0 0,0 1 1 0 0,1 0-1 0 0,0 0 1 0 0,0 0-1 0 0,1 0 0 0 0,0 1 1 0 0,0 0-1 0 0,0 0 1 0 0,0 0-1 0 0,1 1 0 0 0,-1 0 1 0 0,1 1-1 0 0,0-1 1 0 0,1 1-1 0 0,-1 0 0 0 0,0 1 1 0 0,1 0-1 0 0,0 0 0 0 0,1 1 3 0 0,321-96 453 0 0,131 7-621 0 0,-347 57-1850 0 0,-100 26 1426 0 0</inkml:trace>
  <inkml:trace contextRef="#ctx0" brushRef="#br0" timeOffset="149327.043">39607 11136 8026 0 0,'-20'-23'2593'0'0,"16"19"-2691"0"0,-1 0 1 0 0,1-1 0 0 0,0 0-1 0 0,1 1 1 0 0,-1-1 0 0 0,1 0-1 0 0,0-1 1 0 0,0 1-1 0 0,1 0 1 0 0,-1-1 0 0 0,1 0-1 0 0,0 0 1 0 0,1 1-1 0 0,-1-1 1 0 0,1 0 0 0 0,1 0-1 0 0,-1-4 98 0 0,1 10-72 0 0,0 0 8 0 0,0 0 10 0 0,20 17-20 0 0,-11-8 148 0 0,-1 1-1 0 0,0 0 1 0 0,0 0 0 0 0,-1 1-1 0 0,-1 0 1 0 0,0 0 0 0 0,0 1-1 0 0,-1 0 1 0 0,-1 0-1 0 0,3 10-73 0 0,-7-20 25 0 0,1 0 0 0 0,-1 0 0 0 0,0-1 0 0 0,1 1 0 0 0,-1 0 0 0 0,1-1 0 0 0,0 1 0 0 0,0 0 0 0 0,-1-1 0 0 0,1 1 0 0 0,0-1 0 0 0,0 1 0 0 0,0-1 0 0 0,1 1 0 0 0,-1-1 0 0 0,0 0 0 0 0,1 0 0 0 0,-1 0 0 0 0,0 0-1 0 0,1 0 1 0 0,-1 0 0 0 0,1 0 0 0 0,0 0 0 0 0,-1 0 0 0 0,1 0 0 0 0,0-1 0 0 0,-1 1 0 0 0,1-1-25 0 0,7-14-27 0 0,49-44-407 0 0,38-89-5167 0 0,-88 133 4290 0 0</inkml:trace>
  <inkml:trace contextRef="#ctx0" brushRef="#br0" timeOffset="149605.22">39573 11395 6273 0 0,'-3'6'3362'0'0,"12"-9"-3399"0"0,273-66-727 0 0,-145 43-2884 0 0,-122 22 2775 0 0</inkml:trace>
  <inkml:trace contextRef="#ctx0" brushRef="#br0" timeOffset="150099.368">39699 11589 5161 0 0,'-42'24'3729'0'0,"69"-12"-3421"0"0,-11-8-539 0 0,-1 0-1 0 0,0-1 1 0 0,1-1-1 0 0,0 0 1 0 0,-1-1-1 0 0,1-1 1 0 0,0 0-1 0 0,0-1 1 0 0,2-1 231 0 0,19-4-1126 0 0,-19 2 162 0 0</inkml:trace>
  <inkml:trace contextRef="#ctx0" brushRef="#br0" timeOffset="154147.428">40019 10821 2905 0 0,'10'-34'1636'0'0,"-9"30"-1625"0"0,0 0 0 0 0,0 0 0 0 0,0 0 0 0 0,0 0 0 0 0,0 0 0 0 0,1 1-1 0 0,0-1 1 0 0,0 0 0 0 0,0 1 0 0 0,0 0 0 0 0,0-1 0 0 0,1 1 0 0 0,-1 0-1 0 0,1 0 1 0 0,0 0 0 0 0,0 1 0 0 0,0-1 0 0 0,0 1 0 0 0,1-1-11 0 0,5-4 25 0 0,1 1 1 0 0,-1-1-1 0 0,1 2 0 0 0,1-1 1 0 0,-1 2-1 0 0,1-1 1 0 0,0 1-1 0 0,0 1 1 0 0,0 0-1 0 0,0 1 0 0 0,0 0 1 0 0,1 0-1 0 0,-1 1 1 0 0,1 1-1 0 0,4 0-25 0 0,13 7-219 0 0,-28-7 199 0 0,-1 0 15 0 0,0 0 20 0 0,0 0 18 0 0,0 0 19 0 0,0 0 5 0 0,0 0 9 0 0,14 27 417 0 0,-12-19-469 0 0,0 0 0 0 0,0 1 0 0 0,-1-1 0 0 0,0 1 0 0 0,0-1 0 0 0,-1 1 0 0 0,0-1 0 0 0,-1 1 0 0 0,0-1 0 0 0,0 0 0 0 0,-1 1 0 0 0,0-1 0 0 0,0 0 0 0 0,-1 0 0 0 0,0 0 0 0 0,-1 0 0 0 0,1 0 0 0 0,-1-1 0 0 0,-1 0 0 0 0,0 0 0 0 0,0 0 0 0 0,0 0 0 0 0,-6 5-14 0 0,-109 167 979 0 0,36-78 587 0 0,85-99-1554 0 0,1 0 1 0 0,0 0-1 0 0,-1 0 1 0 0,1 0-1 0 0,0 0 1 0 0,0 0-1 0 0,0-1 1 0 0,0 1-1 0 0,1-1 1 0 0,-1 1-1 0 0,0-1 1 0 0,1 0-1 0 0,-1 0 1 0 0,0 0-1 0 0,1 0 1 0 0,0-1-1 0 0,-1 1 1 0 0,1 0-1 0 0,-1-1 1 0 0,1 0-1 0 0,0 0 1 0 0,0 0-13 0 0,-2 1 20 0 0,6 0-8 0 0,-1 0 1 0 0,1-1 0 0 0,-1 0-1 0 0,0 0 1 0 0,1 0 0 0 0,-1-1 0 0 0,1 1-1 0 0,-1-2 1 0 0,0 1 0 0 0,1-1-1 0 0,-1 0 1 0 0,0 0 0 0 0,6-3-13 0 0,20-6 25 0 0,6 0-223 0 0,81-7-3263 0 0,-105 20 2522 0 0</inkml:trace>
  <inkml:trace contextRef="#ctx0" brushRef="#br0" timeOffset="155233.03">40514 10766 1560 0 0,'-5'4'400'0'0,"-10"9"94"0"0,1 2-1 0 0,-1-1 1 0 0,2 2 0 0 0,0 0-1 0 0,1 0 1 0 0,1 1-1 0 0,1 0 1 0 0,0 1 0 0 0,1 0-1 0 0,-2 9-493 0 0,-6 93 819 0 0,17-117-813 0 0,1 0-1 0 0,-1 1 0 0 0,1-1 0 0 0,-1 0 1 0 0,1 0-1 0 0,0 1 0 0 0,0-1 0 0 0,1 0 1 0 0,-1 0-1 0 0,1 0 0 0 0,-1 0 0 0 0,1-1 1 0 0,0 1-1 0 0,0 0 0 0 0,0-1 0 0 0,1 1 1 0 0,-1-1-1 0 0,0 0 0 0 0,1 1 0 0 0,0-1 1 0 0,-1-1-1 0 0,1 1 0 0 0,0 0 0 0 0,0-1 1 0 0,0 1-1 0 0,0-1 0 0 0,0 0 0 0 0,1 0 0 0 0,-1 0 1 0 0,0 0-1 0 0,0-1 0 0 0,1 1 0 0 0,-1-1 1 0 0,3 0-6 0 0,0 1 10 0 0,0-1 0 0 0,-1 1 1 0 0,1-2-1 0 0,0 1 0 0 0,0 0 1 0 0,-1-1-1 0 0,1 0 0 0 0,0 0 1 0 0,-1-1-1 0 0,1 0 0 0 0,-1 0 0 0 0,1 0 1 0 0,-1 0-1 0 0,0-1 0 0 0,0 0 1 0 0,0 0-1 0 0,-1 0 0 0 0,1-1 1 0 0,-1 0-1 0 0,1 0 0 0 0,-1 0 1 0 0,0 0-1 0 0,-1-1 0 0 0,1 1 1 0 0,-1-1-1 0 0,0 0 0 0 0,0 0 0 0 0,0 0 1 0 0,-1 0-1 0 0,1-4-10 0 0,31-61 93 0 0,-9 6-61 0 0,6-50-36 0 0,-45 11-24 0 0,13 100 32 0 0,0 1-1 0 0,0 0 0 0 0,-1 0 0 0 0,1 1 0 0 0,-1-1 0 0 0,1 0 0 0 0,-1 0 0 0 0,0 1 1 0 0,0-1-1 0 0,0 1 0 0 0,0 0 0 0 0,0-1 0 0 0,0 1 0 0 0,0 0 0 0 0,0 0 1 0 0,0 0-1 0 0,0 1 0 0 0,-1-1 0 0 0,1 0 0 0 0,0 1 0 0 0,-1-1 0 0 0,1 1 0 0 0,0 0 1 0 0,-1 0-1 0 0,1 0 0 0 0,-1 0 0 0 0,1 0 0 0 0,0 1 0 0 0,-1-1 0 0 0,1 1 0 0 0,0-1 1 0 0,0 1-1 0 0,-1 0 0 0 0,1 0 0 0 0,0 0 0 0 0,0 0 0 0 0,0 0 0 0 0,0 1-3 0 0,-3-1-4 0 0,-5 3 11 0 0,1 0-1 0 0,-1 0 1 0 0,1 1 0 0 0,0 0-1 0 0,1 1 1 0 0,-1 0-1 0 0,1 0 1 0 0,0 1-1 0 0,1 0 1 0 0,-1 0 0 0 0,1 1-1 0 0,1 0 1 0 0,0 0-1 0 0,0 1 1 0 0,0 0 0 0 0,1 0-1 0 0,0 0 1 0 0,-2 9-7 0 0,3-13-139 0 0,1 1 0 0 0,0-1 0 0 0,1 1 1 0 0,-1 0-1 0 0,1 0 0 0 0,0 0 0 0 0,1 1 0 0 0,0-1 1 0 0,0 0-1 0 0,0 0 0 0 0,0 1 0 0 0,1-1 0 0 0,0 1 1 0 0,1-1-1 0 0,-1 0 0 0 0,1 1 0 0 0,0-1 1 0 0,1 0-1 0 0,0 0 0 0 0,0 0 0 0 0,0 0 0 0 0,1 0 1 0 0,-1 0-1 0 0,1-1 0 0 0,1 1 0 0 0,-1-1 0 0 0,2 2 139 0 0,6 3-909 0 0</inkml:trace>
  <inkml:trace contextRef="#ctx1" brushRef="#br0" timeOffset="134337.287">40705 10235 8330,'9'-2'3016,"-4"2"-2327,-7 0-705,0 0-168,1 0-201,-1 0-191,0 0-760,0-1 992,-1 10-656,1 2-385</inkml:trace>
  <inkml:trace contextRef="#ctx1" brushRef="#br0" timeOffset="135126.213">40442 11400 6129,'-8'3'2615,"19"7"-2770,120 27-1083,-79-32 811,1-1 1,-1-3-1,0-3 1,1-1-1,46-11 427,16 1-3108,-103 13 2382</inkml:trace>
  <inkml:trace contextRef="#ctx1" brushRef="#br0" timeOffset="135948.052">41254 10543 6241,'2'25'2973,"-39"18"-3498,22-27 594,-144 250-776,49-77 730,94-165-2835,16-26 1959</inkml:trace>
  <inkml:trace contextRef="#ctx1" brushRef="#br0" timeOffset="136163.343">40978 10601 8306,'-15'7'3344,"0"0"-2423,-4-1-737,1-2 64,3 1-272,4-2-128,1-1-64,6 1-192,2-3-121,2 0-159,0 0-304,0 0 672,0 0-448,0 0-152</inkml:trace>
  <inkml:trace contextRef="#ctx1" brushRef="#br0" timeOffset="136502.327">41090 10999 8114,'-6'5'3272,"-3"2"-2351,-1-2-729,0 1-8,3 1-184,2 0-160,2-1-72,10-2-280,4-4-249,5 1-559,2-2 920,2-6-704,-1-1-345</inkml:trace>
  <inkml:trace contextRef="#ctx0" brushRef="#br0" timeOffset="164201.128">35807 12265 5873 0 0,'-18'11'2848'0'0,"-30"6"-2991"0"0,27-66-120 0 0,20 45 255 0 0,-13-351-361 0 0,-28-110 243 0 0,13 215 726 0 0,32 243-608 0 0,0-1-1 0 0,0 1 1 0 0,0 0-1 0 0,1 0 1 0 0,0 0-1 0 0,0 0 1 0 0,0 0-1 0 0,1 1 1 0 0,0 0-1 0 0,1 0 1 0 0,-1 0-1 0 0,1 1 1 0 0,0 0-1 0 0,1 0 0 0 0,-1 0 1 0 0,1 1-1 0 0,0 0 1 0 0,5-2 8 0 0,24-20-17 0 0,41-31-146 0 0,2 3 0 0 0,3 4 0 0 0,1 3 0 0 0,80-30 163 0 0,-66 32-110 0 0,9-5-97 0 0,2 6 0 0 0,60-15 207 0 0,317-120-275 0 0,-326 122 66 0 0,153-32 209 0 0,-29 10-30 0 0,518-160 14 0 0,-163 92 117 0 0,-392 91-207 0 0,219-21 106 0 0,-263 60-395 0 0,-113 12 252 0 0,-1-4 1 0 0,0-4 0 0 0,26-9 142 0 0,-83 13 147 0 0,-13 3-425 0 0,1 1-1 0 0,0 0 1 0 0,0 1-1 0 0,0 1 1 0 0,1 1-1 0 0,-1 1 1 0 0,1 0-1 0 0,-1 1 1 0 0,0 2-1 0 0,9 1 279 0 0,-27-3 123 0 0,-1 0 1 0 0,0 0-9 0 0,0 0-3 0 0,0 0 1 0 0,0 0 7 0 0,0 0 11 0 0,0 0 16 0 0,19 34 606 0 0,51 105-304 0 0,47-15-593 0 0,7 0 98 0 0,-28 0-721 0 0,-92-116 642 0 0,-1 1-1 0 0,-1-1 1 0 0,0 0 0 0 0,0 1 0 0 0,-1-1 0 0 0,0 1-1 0 0,0 0 1 0 0,-1-1 0 0 0,0 1 0 0 0,-1 0 0 0 0,1-1-1 0 0,-2 1 1 0 0,1-1 0 0 0,-1 1 0 0 0,-3 7 125 0 0,0 9-199 0 0,-20 149 772 0 0,23-127-636 0 0,-2-1 0 0 0,-3 1 0 0 0,-1-1 0 0 0,-2 0 0 0 0,-6 10 63 0 0,6 13-535 0 0,5-44 236 0 0</inkml:trace>
  <inkml:trace contextRef="#ctx0" brushRef="#br0" timeOffset="164714.987">41142 11146 416 0 0,'-56'286'1444'0'0,"35"-83"-1870"0"0,-47 199 426 0 0,65-391-8 0 0,0 17 39 0 0,-2 0 1 0 0,-1 0 0 0 0,-1 0 0 0 0,-2-1 0 0 0,0 0 0 0 0,-2-1 0 0 0,-1 0 0 0 0,-1-1 0 0 0,-1 0-1 0 0,-1-1 1 0 0,-10 10-32 0 0,5-10 56 0 0,-2-1-1 0 0,0-1 1 0 0,-1-1-1 0 0,-2-1 0 0 0,0-1 1 0 0,0-1-1 0 0,-2-2 1 0 0,0 0-1 0 0,-2-2-55 0 0,-432 161 178 0 0,35 6 3014 0 0,318-148-2931 0 0,-1-5 0 0 0,-1-5 1 0 0,0-4-1 0 0,-2-6 0 0 0,-45-2-261 0 0,-24-1 1778 0 0,-1-9 1 0 0,-52-10-1779 0 0,136 2 317 0 0,57 7-414 0 0,-1-2-1 0 0,1-1 1 0 0,0-2 0 0 0,1-2 0 0 0,-1-2 0 0 0,1-2-1 0 0,1-1 1 0 0,0-2 0 0 0,1-2 0 0 0,-19-11 97 0 0,-397-283-5335 0 0,414 288 4498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36:47.690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925 3856 2272 0 0,'-273'143'1704'0'0,"219"-110"-1651"0"0,1 1 1 0 0,1 3 0 0 0,3 2 0 0 0,1 3 0 0 0,2 1 0 0 0,2 2 0 0 0,2 2 0 0 0,2 2 0 0 0,-23 38-54 0 0,42-55-7 0 0,1 0 0 0 0,2 1 0 0 0,1 0 0 0 0,1 2-1 0 0,2 0 1 0 0,2 0 0 0 0,1 2 0 0 0,1-1 0 0 0,3 1 0 0 0,1 0 0 0 0,1 1 0 0 0,2-1-1 0 0,2 1 1 0 0,2 0 0 0 0,2 16 7 0 0,13 44-3 0 0,4 0 0 0 0,4-1 0 0 0,4-2-1 0 0,5 0 1 0 0,3-3 0 0 0,5-1 0 0 0,34 55 3 0 0,-46-104 38 0 0,2-1 0 0 0,2-1 0 0 0,2-2 1 0 0,1-2-1 0 0,1-1 0 0 0,3-2 1 0 0,0-1-1 0 0,2-2 0 0 0,1-3 1 0 0,2-1-1 0 0,0-2 0 0 0,1-2 0 0 0,2-2 1 0 0,19 5-39 0 0,302 141 150 0 0,251 159-150 0 0,-493-252 225 0 0,2-6 0 0 0,4-5 0 0 0,2-7-1 0 0,2-5 1 0 0,2-6 0 0 0,2-7-1 0 0,2-5 1 0 0,33-3-225 0 0,337 1 1128 0 0,-96 3-267 0 0,-273-16-698 0 0,1-6-1 0 0,0-6 1 0 0,132-14-163 0 0,-135-12 26 0 0,-2-7 1 0 0,-1-5 0 0 0,122-47-27 0 0,367-144 70 0 0,-149-10-62 0 0,62 7 4 0 0,-435 176 17 0 0,-2-5-1 0 0,-3-5 1 0 0,78-62-29 0 0,-141 93-24 0 0,-2-2 1 0 0,-2-2 0 0 0,-1-1-1 0 0,-1-1 1 0 0,-2-2 0 0 0,-2-1-1 0 0,-2-1 1 0 0,-1-1 0 0 0,-2-2-1 0 0,-2 0 1 0 0,-2-1 0 0 0,6-23 23 0 0,-2-11-2 0 0,-2-1 0 0 0,-5 0 1 0 0,-2-1-1 0 0,-5-1 0 0 0,-3 0 0 0 0,-3 0 1 0 0,-5-29 1 0 0,-2 56 38 0 0,-3-1 1 0 0,-1 1-1 0 0,-4 1 1 0 0,-1 0-1 0 0,-3 0 1 0 0,-2 2 0 0 0,-3 0-1 0 0,-1 1 1 0 0,-3 2-1 0 0,-2 0 1 0 0,-2 1-1 0 0,-1 2 1 0 0,-3 1-1 0 0,-2 2 1 0 0,-1 1 0 0 0,-3 2-1 0 0,-1 2 1 0 0,-1 1-1 0 0,-2 3 1 0 0,-2 1-1 0 0,0 2 1 0 0,-44-20-39 0 0,-36-3 30 0 0,-3 6 0 0 0,-2 5 1 0 0,-1 7-1 0 0,-2 5 0 0 0,-1 6 0 0 0,-99-4-30 0 0,-991-57-26 0 0,970 74 64 0 0,-1145 8 1150 0 0,1009 15-737 0 0,-174 6-137 0 0,-257 52-314 0 0,623-41-84 0 0,-54 7-1410 0 0,-244 4 1494 0 0,152-63-3924 0 0,281 32 2459 0 0,37-3 334 0 0</inkml:trace>
  <inkml:trace contextRef="#ctx0" brushRef="#br0" timeOffset="1287.806">5703 3502 3193 0 0,'2'-10'102'0'0,"1"-1"0"0"0,0 1 1 0 0,1 0-1 0 0,0 0 1 0 0,1 1-1 0 0,0-1 0 0 0,1 1 1 0 0,-1 0-1 0 0,2 0 1 0 0,-1 1-1 0 0,1 0 0 0 0,1 0 1 0 0,4-4-103 0 0,2-4 121 0 0,312-332 212 0 0,309-397 353 0 0,-448 548-630 0 0,198-161-56 0 0,-194 204-125 0 0,7 7-1 0 0,109-55 126 0 0,161-86-153 0 0,-106 93-5 0 0,-165 113-766 0 0,-158 68 571 0 0</inkml:trace>
  <inkml:trace contextRef="#ctx0" brushRef="#br0" timeOffset="1812.81">6297 2575 344 0 0,'78'273'2837'0'0,"-63"-204"-2191"0"0,-2 2 1 0 0,-4-1-1 0 0,-3 1 1 0 0,-3 56-647 0 0,-2-122 92 0 0,0 0 1 0 0,-1 1 0 0 0,1-1-1 0 0,-1 1 1 0 0,0-1 0 0 0,0 0-1 0 0,-1 1 1 0 0,1-1 0 0 0,-1 1 0 0 0,-1-1-1 0 0,1 0 1 0 0,-1 0 0 0 0,0 0-1 0 0,0 0 1 0 0,0 0 0 0 0,-1 0 0 0 0,1 0-1 0 0,-1-1 1 0 0,0 1 0 0 0,-1-1-1 0 0,1 0 1 0 0,-1 0 0 0 0,0 0-1 0 0,0 0 1 0 0,0-1 0 0 0,0 1 0 0 0,-1-1-1 0 0,1 0 1 0 0,-1-1 0 0 0,0 1-1 0 0,0-1 1 0 0,0 0 0 0 0,0 0 0 0 0,0 0-1 0 0,0-1 1 0 0,-1 0 0 0 0,1 0-93 0 0,-140-18 98 0 0,121 11-257 0 0,-1 1 1 0 0,1 2-1 0 0,-1 0 1 0 0,0 1-1 0 0,0 2 0 0 0,0 0 1 0 0,0 2-1 0 0,1 1 1 0 0,-1 0-1 0 0,1 2 1 0 0,-1 1-1 0 0,1 1 1 0 0,-6 4 158 0 0,-30 32-1610 0 0,43-26 899 0 0</inkml:trace>
  <inkml:trace contextRef="#ctx0" brushRef="#br0" timeOffset="2207.874">5832 3058 3505 0 0,'-155'178'2818'0'0,"116"-149"-1949"0"0,37-37-822 0 0,4-21-33 0 0,1 0 0 0 0,1 1 1 0 0,1-1-1 0 0,2 1 0 0 0,0 0 0 0 0,3 0 1 0 0,0 1-1 0 0,1 1 0 0 0,2-1 0 0 0,0 2 1 0 0,2 0-1 0 0,1 1 0 0 0,13-15-14 0 0,-24 33-2 0 0,2 0-1 0 0,-1 0 1 0 0,1 1-1 0 0,-1 0 1 0 0,1 0-1 0 0,1 1 1 0 0,-1 0-1 0 0,1 0 1 0 0,-1 0-1 0 0,1 1 1 0 0,0 0-1 0 0,0 1 1 0 0,1 0-1 0 0,-1 0 0 0 0,0 1 1 0 0,1 0-1 0 0,-1 1 1 0 0,1-1-1 0 0,-1 2 1 0 0,8 0 2 0 0,164 36-44 0 0,-30 1-123 0 0,-136-47-1827 0 0,-14 8 1242 0 0</inkml:trace>
  <inkml:trace contextRef="#ctx0" brushRef="#br0" timeOffset="4613.942">12372 133 2545 0 0,'-12'75'530'0'0,"3"1"0"0"0,3 0 1 0 0,3 1-1 0 0,5 10-530 0 0,-6-8 437 0 0,9 67 492 0 0,-3-141-973 0 0,0 0 0 0 0,0-1 0 0 0,0 1 0 0 0,1 0 0 0 0,0-1 0 0 0,0 0 0 0 0,0 0 0 0 0,0 0 0 0 0,1 0 0 0 0,-1 0 0 0 0,1 0 0 0 0,0-1 0 0 0,0 0 0 0 0,1 0 0 0 0,-1 0 0 0 0,0 0 0 0 0,1-1 0 0 0,0 0 0 0 0,0 0 0 0 0,0 0 0 0 0,0 0 0 0 0,0-1 0 0 0,0 0 0 0 0,0 0 0 0 0,0 0 0 0 0,0-1 0 0 0,0 1 0 0 0,1-1 0 0 0,-1-1 0 0 0,0 1 0 0 0,0-1 0 0 0,0 0 0 0 0,1 0 0 0 0,-1 0 0 0 0,0-1 0 0 0,0 1 0 0 0,-1-1 0 0 0,1-1 0 0 0,0 1 0 0 0,-1-1 0 0 0,1 1 0 0 0,2-4 44 0 0,10-9-535 0 0</inkml:trace>
  <inkml:trace contextRef="#ctx0" brushRef="#br0" timeOffset="4875.71">12275 246 7082 0 0,'63'4'2740'0'0,"-25"-5"-2935"0"0,32 5 130 0 0,94 19-538 0 0,-67 37-2763 0 0,-59-16 1881 0 0,-17-21 442 0 0</inkml:trace>
  <inkml:trace contextRef="#ctx0" brushRef="#br0" timeOffset="5073.132">12930 669 2216 0 0,'5'4'727'0'0,"-3"-2"-476"0"0,0 0-1 0 0,0-1 1 0 0,0 1 0 0 0,0 0-1 0 0,1-1 1 0 0,-1 0-1 0 0,0 1 1 0 0,1-1 0 0 0,-1 0-1 0 0,1 0 1 0 0,0 0-1 0 0,-1-1 1 0 0,1 1-1 0 0,-1-1 1 0 0,1 1 0 0 0,0-1-1 0 0,0 0 1 0 0,-1 0-1 0 0,1 0 1 0 0,0 0 0 0 0,-1-1-1 0 0,1 1 1 0 0,0-1-1 0 0,-1 1 1 0 0,1-1-1 0 0,-1 0 1 0 0,1 0 0 0 0,-1 0-1 0 0,3-1-250 0 0,3-3 45 0 0,0-1 0 0 0,0 1 0 0 0,0-2 0 0 0,0 1 0 0 0,-1-1 0 0 0,0 0 0 0 0,0 0 0 0 0,-1-1 0 0 0,0 1 0 0 0,0-2 1 0 0,-1 1-1 0 0,0-1 0 0 0,-1 1 0 0 0,0-1 0 0 0,0 0 0 0 0,-1-1 0 0 0,0 1 0 0 0,0-1 0 0 0,-1 1 0 0 0,0-1 0 0 0,-1 0 0 0 0,0 0 0 0 0,-1 0 0 0 0,0 0 0 0 0,-1 1 0 0 0,1-1 0 0 0,-2 0 0 0 0,0 0 0 0 0,0 1 0 0 0,0-1 0 0 0,-1 1 0 0 0,-1-1 0 0 0,0 1 0 0 0,-4-8-45 0 0,4 15-80 0 0,0 0 1 0 0,0 1-1 0 0,0-1 0 0 0,-1 1 0 0 0,1 0 0 0 0,0 0 1 0 0,0 1-1 0 0,-1-1 0 0 0,1 1 0 0 0,0 0 1 0 0,-1 0-1 0 0,1 0 0 0 0,0 1 0 0 0,-1-1 0 0 0,1 1 1 0 0,0 0-1 0 0,0 1 0 0 0,0-1 0 0 0,-1 1 0 0 0,1-1 1 0 0,1 1-1 0 0,-1 0 0 0 0,0 1 0 0 0,0-1 1 0 0,1 1-1 0 0,0-1 0 0 0,-1 1 0 0 0,1 0 0 0 0,-2 3 80 0 0,-9 8-385 0 0,2 0-1 0 0,0 1 0 0 0,1 0 1 0 0,0 0-1 0 0,1 2 0 0 0,1-1 1 0 0,1 1-1 0 0,0 0 0 0 0,1 1 1 0 0,1-1-1 0 0,0 2 0 0 0,2-1 0 0 0,0 0 1 0 0,1 1-1 0 0,0 2 386 0 0,2-3-1065 0 0</inkml:trace>
  <inkml:trace contextRef="#ctx0" brushRef="#br0" timeOffset="3457.841">9971 687 6241 0 0,'-8'-18'4012'0'0,"12"-31"-3997"0"0,9-133-158 0 0,-35-45-2568 0 0,22 227 2676 0 0,-1 0-1 0 0,1 1 1 0 0,0-1 0 0 0,-1 0 0 0 0,1 1 0 0 0,-1-1 0 0 0,1 0 0 0 0,0 1 0 0 0,-1-1 0 0 0,1 0 0 0 0,-1 0 0 0 0,1 0 0 0 0,-1 1 0 0 0,1-1 0 0 0,0 0 0 0 0,-1 0 0 0 0,1 0 0 0 0,-1 0 0 0 0,1 0-1 0 0,-1 0 1 0 0,1 0 0 0 0,-1 0 0 0 0,1 0 0 0 0,-1 0 0 0 0,1 0 0 0 0,-1 0 0 0 0,1 0 0 0 0,-1 0 0 0 0,1-1 0 0 0,-1 1 0 0 0,1 0 0 0 0,-1 0 0 0 0,1 0 0 0 0,0-1 0 0 0,-1 1 0 0 0,1 0-1 0 0,-1-1 1 0 0,1 1 0 0 0,0 0 0 0 0,-1-1 0 0 0,1 1 0 0 0,0 0 0 0 0,0-1 0 0 0,-1 1 0 0 0,1-1 0 0 0,0 1 0 0 0,0 0 0 0 0,-1-1 0 0 0,1 1 0 0 0,0-1 0 0 0,0 1 0 0 0,0-1 0 0 0,0 1 0 0 0,0-1-1 0 0,0 1 1 0 0,0-1 0 0 0,0 1 0 0 0,0-1 0 0 0,0 1 0 0 0,0-1 0 0 0,0 1 0 0 0,0-1 0 0 0,0 1 0 0 0,0-1 0 0 0,0 1 0 0 0,1 0 0 0 0,-1-1 0 0 0,0 1 0 0 0,0-1 35 0 0,-16 37-1348 0 0,14-32 1352 0 0,-136 336 681 0 0,80-184 1588 0 0,55-122-1363 0 0,10-42-170 0 0,44-56-441 0 0,82-177-166 0 0,-91 192-165 0 0,-40 50 31 0 0,0-1 0 0 0,0 1 0 0 0,0 1 0 0 0,-1-1 0 0 0,1 0 0 0 0,-1 0-1 0 0,1 1 1 0 0,-1-1 0 0 0,1 1 0 0 0,-1-1 0 0 0,0 1 0 0 0,0-1 0 0 0,1 1 0 0 0,-1 0 0 0 0,-1 0-1 0 0,1-1 1 0 0,0 1 0 0 0,0 0 0 0 0,-1 0 0 0 0,1 0 0 0 0,-1 0 0 0 0,1 0 0 0 0,-1 0 0 0 0,0 0-1 0 0,0 0 1 0 0,0 0 0 0 0,0 0 0 0 0,0 2 1 0 0,1 0-2 0 0,15 96-4 0 0,-5 0 1 0 0,-3 1-1 0 0,-6 39 6 0 0,1-39 8 0 0,-13 340 26 0 0,-31-192 157 0 0,41-247-184 0 0,0-1 0 0 0,0 0 0 0 0,0 0 1 0 0,-1 0-1 0 0,1 0 0 0 0,0 1 0 0 0,0-1 0 0 0,-1 0 0 0 0,1 0 1 0 0,-1 0-1 0 0,1 0 0 0 0,-1 0 0 0 0,0 0 0 0 0,1 0 1 0 0,-1 0-1 0 0,0 0 0 0 0,1 0 0 0 0,-1 0 0 0 0,0-1 0 0 0,0 1 1 0 0,0 0-1 0 0,0-1 0 0 0,0 1 0 0 0,0 0 0 0 0,0-1 1 0 0,0 1-1 0 0,0-1 0 0 0,0 1 0 0 0,0-1 0 0 0,-1 0 0 0 0,1 0 1 0 0,0 1-1 0 0,0-1 0 0 0,0 0 0 0 0,0 0 0 0 0,-1 0 0 0 0,1 0 1 0 0,0 0-1 0 0,0 0 0 0 0,0 0 0 0 0,0-1 0 0 0,-1 1 1 0 0,1 0-1 0 0,0-1 0 0 0,0 1 0 0 0,0-1 0 0 0,0 1 0 0 0,0-1 1 0 0,0 0-1 0 0,0 1 0 0 0,0-1 0 0 0,0 0 0 0 0,0 1 0 0 0,0-1 1 0 0,0-1-8 0 0,-47-54 66 0 0,46 52-74 0 0,-23-35-49 0 0,2-2 0 0 0,1 0 0 0 0,3-2 0 0 0,1 0-1 0 0,2-1 1 0 0,2-1 0 0 0,3 0 0 0 0,1 0 0 0 0,-2-25 57 0 0,12 70-1 0 0,-2-8-14 0 0,1 0 0 0 0,-1 0 0 0 0,1-1 0 0 0,1 1 0 0 0,0 0 0 0 0,0 0 0 0 0,0-1 0 0 0,1 1 0 0 0,0 0 0 0 0,1 0 0 0 0,0 0 0 0 0,0 0 0 0 0,1 0 0 0 0,0 0 0 0 0,0 1 0 0 0,2-4 15 0 0,195-182-1476 0 0,-16-51 1196 0 0,-126 178 278 0 0,-56 65 2 0 0,-1 0 0 0 0,1 0 0 0 0,0 0-1 0 0,-1 0 1 0 0,1 0 0 0 0,0 0 0 0 0,-1 0 0 0 0,1 1 0 0 0,0-1 0 0 0,0 1-1 0 0,0-1 1 0 0,0 1 0 0 0,-1-1 0 0 0,1 1 0 0 0,0 0 0 0 0,0 0 0 0 0,0 0 0 0 0,0 0-1 0 0,0 1 1 0 0,0-1 0 0 0,0 0 0 0 0,0 1 0 0 0,-1-1 0 0 0,1 1 0 0 0,0 0-1 0 0,0-1 1 0 0,-1 1 0 0 0,1 0 0 0 0,0 0 0 0 0,-1 0 0 0 0,1 0 0 0 0,-1 1-1 0 0,1-1 1 0 0,-1 0 0 0 0,0 1 0 0 0,1-1 0 0 0,-1 1 0 0 0,0-1 0 0 0,0 1 0 0 0,0-1-1 0 0,0 1 1 0 0,0 0 0 0 0,0 0 0 0 0,45 119 105 0 0,3 5 428 0 0,-45-124-499 0 0,0-1 0 0 0,-1 0 0 0 0,1 0 0 0 0,0 0 0 0 0,0 0 0 0 0,0-1 0 0 0,-1 1 0 0 0,1-1 0 0 0,0 0 0 0 0,0 0 0 0 0,0-1 0 0 0,0 1 1 0 0,0-1-1 0 0,-1 0 0 0 0,1 0 0 0 0,0 0 0 0 0,-1 0 0 0 0,1-1 0 0 0,0 1 0 0 0,-1-1 0 0 0,0 0 0 0 0,1 0 0 0 0,-1 0 0 0 0,0-1 0 0 0,0 1 0 0 0,0-1 1 0 0,-1 1-1 0 0,1-1 0 0 0,0 0 0 0 0,-1 0 0 0 0,1-1-34 0 0,11-21 59 0 0,0 0 0 0 0,-2 0 0 0 0,0-1 0 0 0,-2-1 0 0 0,-1 0 1 0 0,-1 0-1 0 0,-2-1 0 0 0,0 0 0 0 0,-2 0 0 0 0,-1 0 0 0 0,-1-1 0 0 0,-2 1 0 0 0,-1 0 1 0 0,-3-25-60 0 0,4 11 72 0 0,-18-73 112 0 0,18 114-182 0 0,-1 1 0 0 0,1-1 0 0 0,-1 0 0 0 0,1 0-1 0 0,0 1 1 0 0,-1-1 0 0 0,0 0 0 0 0,1 1 0 0 0,-1-1 0 0 0,1 0 0 0 0,-1 1-1 0 0,0-1 1 0 0,1 1 0 0 0,-1-1 0 0 0,0 1 0 0 0,1-1 0 0 0,-1 1 0 0 0,0 0 0 0 0,0-1-1 0 0,0 1 1 0 0,1 0 0 0 0,-1 0 0 0 0,0-1 0 0 0,0 1 0 0 0,0 0 0 0 0,0 0 0 0 0,0 0-1 0 0,1 0 1 0 0,-1 0 0 0 0,0 0 0 0 0,0 0 0 0 0,0 1 0 0 0,0-1 0 0 0,1 0-1 0 0,-1 0 1 0 0,0 1 0 0 0,0-1 0 0 0,0 0 0 0 0,1 1 0 0 0,-1-1 0 0 0,0 1 0 0 0,0-1-1 0 0,1 1 1 0 0,-1-1 0 0 0,1 1 0 0 0,-1-1 0 0 0,0 1 0 0 0,1 0 0 0 0,-1-1 0 0 0,1 1-1 0 0,-1 0-1 0 0,-31 42 9 0 0,28-38-10 0 0,-152 241-1229 0 0,130-176-2013 0 0,29-58 2012 0 0</inkml:trace>
  <inkml:trace contextRef="#ctx0" brushRef="#br0" timeOffset="3708.114">10759 614 5801 0 0,'56'-27'4934'0'0,"-18"5"-4741"0"0,-34 21-196 0 0,30-11-41 0 0,0-2 0 0 0,0-2 0 0 0,-2-1 0 0 0,0-1 0 0 0,14-12 44 0 0,-39 23-7 0 0,0-1 1 0 0,0 0-1 0 0,-1 0 1 0 0,0 0-1 0 0,-1 0 0 0 0,0-1 1 0 0,0 0-1 0 0,-1 0 0 0 0,0-1 1 0 0,0 1-1 0 0,-1-1 1 0 0,-1 0-1 0 0,0 0 0 0 0,0 0 1 0 0,-1 0-1 0 0,0 0 1 0 0,0 0-1 0 0,-1 0 0 0 0,-1 0 1 0 0,0 0-1 0 0,0-1 1 0 0,-1 1-1 0 0,0-1 7 0 0,-8-61-315 0 0,-6 78-201 0 0,-78 436 260 0 0,75-254 528 0 0,18-186-275 0 0,0 0 0 0 0,1 1 0 0 0,-1-1 0 0 0,0 1 0 0 0,1-1 0 0 0,-1 0 0 0 0,1 1 0 0 0,0-1 0 0 0,0 1 0 0 0,0-1 0 0 0,0 1 0 0 0,0-1 1 0 0,0 1-1 0 0,1-1 0 0 0,-1 1 0 0 0,1-1 0 0 0,0 0 0 0 0,0 1 0 0 0,0-1 0 0 0,0 0 0 0 0,0 0 0 0 0,0 1 0 0 0,0-1 0 0 0,1 0 0 0 0,-1 0 0 0 0,1 0 0 0 0,0-1 0 0 0,-1 1 0 0 0,1 0 0 0 0,0-1 0 0 0,0 1 0 0 0,0-1 0 0 0,0 1 0 0 0,0-1 0 0 0,1 0 0 0 0,-1 0 0 0 0,0 0 0 0 0,1 0 0 0 0,-1 0 0 0 0,0-1 0 0 0,1 1 1 0 0,-1-1-1 0 0,1 0 0 0 0,-1 1 0 0 0,1-1 0 0 0,-1 0 0 0 0,1 0 0 0 0,-1-1 0 0 0,1 1 0 0 0,-1 0 0 0 0,0-1 0 0 0,1 0 0 0 0,-1 1 0 0 0,0-1 0 0 0,1 0 0 0 0,-1 0 0 0 0,0 0 0 0 0,1-1 3 0 0,127-125-4054 0 0,-105 97 3015 0 0</inkml:trace>
  <inkml:trace contextRef="#ctx0" brushRef="#br0" timeOffset="3995.818">11643 0 4233 0 0,'-21'35'4424'0'0,"2"64"-4284"0"0,17-59-62 0 0,-1 0 0 0 0,-2 0 0 0 0,-1-1 1 0 0,-3 0-1 0 0,-1 0 0 0 0,-1-1 1 0 0,-2 0-1 0 0,-2-1 0 0 0,-2-1 1 0 0,-1 0-1 0 0,-2-2 0 0 0,-1 0 0 0 0,-2-1 1 0 0,-23 27-79 0 0,38-49-41 0 0,-1 0 0 0 0,0-1 0 0 0,-1 1 1 0 0,0-2-1 0 0,0 1 0 0 0,-1-1 0 0 0,0-1 0 0 0,-1 0 0 0 0,1-1 1 0 0,-2 0-1 0 0,1-1 0 0 0,-1 0 0 0 0,0-1 0 0 0,0 0 0 0 0,0-1 1 0 0,-1 0-1 0 0,0-2 0 0 0,0 1 0 0 0,1-2 0 0 0,-1 0 1 0 0,0 0-1 0 0,0-1 0 0 0,-12-2 41 0 0,-5-17-3633 0 0,30 17 2401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36:58.44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3358 735 7250 0 0,'77'-25'3528'0'0,"-70"21"-3540"0"0,1 0-1 0 0,-1-1 1 0 0,0 0-1 0 0,-1 0 1 0 0,1-1-1 0 0,-1 0 1 0 0,0 0-1 0 0,-1 0 1 0 0,1-1-1 0 0,-1 0 1 0 0,0 0-1 0 0,-1 0 1 0 0,0-1-1 0 0,0 1 1 0 0,-1-1-1 0 0,1 0 1 0 0,-2 0-1 0 0,1 0 1 0 0,-1-1-1 0 0,-1 1 1 0 0,1-6 12 0 0,-1 1-41 0 0,-1 1 1 0 0,-1-1 0 0 0,0 1 0 0 0,0-1-1 0 0,-2 1 1 0 0,1 0 0 0 0,-2-1 0 0 0,0 1 0 0 0,0 1-1 0 0,-1-1 1 0 0,0 0 0 0 0,-6-8 40 0 0,10 18-31 0 0,-1 0 0 0 0,1 0 0 0 0,0 1 0 0 0,0-1 0 0 0,-1 0 1 0 0,1 1-1 0 0,0-1 0 0 0,-1 1 0 0 0,0 0 0 0 0,1-1 0 0 0,-1 1 0 0 0,0 0 0 0 0,0 0 1 0 0,1 0-1 0 0,-1 0 0 0 0,0 1 0 0 0,0-1 0 0 0,0 0 0 0 0,0 1 0 0 0,0-1 0 0 0,0 1 0 0 0,0 0 1 0 0,-1 0-1 0 0,1-1 0 0 0,0 1 0 0 0,0 1 0 0 0,0-1 0 0 0,0 0 0 0 0,0 0 0 0 0,0 1 1 0 0,0 0-1 0 0,0-1 0 0 0,0 1 0 0 0,0 0 0 0 0,0 0 0 0 0,0 0 0 0 0,1 0 0 0 0,-1 0 1 0 0,0 0-1 0 0,1 0 0 0 0,-1 1 0 0 0,0-1 0 0 0,1 1 0 0 0,0-1 0 0 0,-1 1 0 0 0,0 0 31 0 0,-65 78-546 0 0,27-14 644 0 0,2 1 0 0 0,4 2 0 0 0,-13 39-98 0 0,18-8 1070 0 0,30-98-875 0 0,82-65 361 0 0,52-74-784 0 0,-61 97 156 0 0,-69 41 65 0 0,0 1 0 0 0,-1 0 0 0 0,1 0 0 0 0,-1 1 0 0 0,1 0 0 0 0,-1-1 1 0 0,0 1-1 0 0,0 1 0 0 0,-1-1 0 0 0,1 0 0 0 0,0 1 0 0 0,-1 0 0 0 0,0 0 0 0 0,0 0 0 0 0,0 0 1 0 0,-1 0-1 0 0,1 1 0 0 0,1 3 7 0 0,51 130-378 0 0,-40-100 216 0 0,39 70-1153 0 0,-51-105 1178 0 0,-1 0 1 0 0,1 0 0 0 0,0 0 0 0 0,0-1 0 0 0,0 1-1 0 0,0-1 1 0 0,0 1 0 0 0,0-1 0 0 0,1 0-1 0 0,-1-1 1 0 0,1 1 0 0 0,-1 0 0 0 0,1-1 0 0 0,0 0-1 0 0,-1 0 1 0 0,1 0 0 0 0,0 0 0 0 0,0-1 0 0 0,0 1-1 0 0,0-1 1 0 0,0 0 0 0 0,0 0 0 0 0,0 0-1 0 0,0-1 1 0 0,-1 0 0 0 0,1 1 0 0 0,0-1 0 0 0,1-1 136 0 0,17-5-771 0 0,0-3-121 0 0</inkml:trace>
  <inkml:trace contextRef="#ctx0" brushRef="#br0" timeOffset="-2326.838">950 35 1040 0 0,'-11'-6'441'0'0,"0"1"0"0"0,0 0 0 0 0,0 1 1 0 0,0 1-1 0 0,-1-1 0 0 0,1 2 0 0 0,-1 0 0 0 0,0 0 0 0 0,0 1 0 0 0,0 0 0 0 0,-5 1-441 0 0,-5 1 275 0 0,0 1 0 0 0,0 1 0 0 0,1 1 0 0 0,-1 1-1 0 0,1 0 1 0 0,0 2 0 0 0,0 1 0 0 0,1 0 0 0 0,-7 5-275 0 0,21-9 23 0 0,0 0 0 0 0,0 0 0 0 0,0 1 0 0 0,1 0 1 0 0,-1 0-1 0 0,1 0 0 0 0,0 1 0 0 0,1 0 0 0 0,-1 0 0 0 0,1 0 1 0 0,1 0-1 0 0,-1 1 0 0 0,1-1 0 0 0,0 1 0 0 0,0 0 0 0 0,1 0 1 0 0,0 0-1 0 0,0 0 0 0 0,1 1 0 0 0,-1-1 0 0 0,2 0 0 0 0,-1 1 1 0 0,1-1-1 0 0,0 0 0 0 0,1 1 0 0 0,0-1 0 0 0,0 4-23 0 0,2 35 14 0 0,2 0-1 0 0,2 0 1 0 0,2-1-1 0 0,1 0 1 0 0,3-1-1 0 0,2-1 1 0 0,10 22-14 0 0,-24-62 1 0 0,8 16 4 0 0,-2 0 1 0 0,0 1-1 0 0,-1 0 1 0 0,-1 1-1 0 0,-1-1 1 0 0,-1 1 0 0 0,0 0-1 0 0,-2 0 1 0 0,0 10-6 0 0,-4-23-254 0 0,0 1 0 0 0,-1-1 1 0 0,0 0-1 0 0,0 0 0 0 0,0 0 1 0 0,-1 0-1 0 0,0-1 1 0 0,-1 0-1 0 0,0 0 0 0 0,0 0 1 0 0,0-1-1 0 0,-1 0 0 0 0,0 0 1 0 0,0 0-1 0 0,-1-1 0 0 0,-3 2 254 0 0,-5-1-834 0 0,2-2-233 0 0</inkml:trace>
  <inkml:trace contextRef="#ctx0" brushRef="#br0" timeOffset="-2048.989">359 442 5537 0 0,'5'16'3386'0'0,"93"45"-3074"0"0,-87-57-257 0 0,0 0 0 0 0,0-1 1 0 0,0 0-1 0 0,0-1 0 0 0,0 0 0 0 0,1-1 0 0 0,-1-1 0 0 0,1 1 0 0 0,-1-2 0 0 0,0 1 0 0 0,1-2 0 0 0,-1 1 0 0 0,3-2-55 0 0,7-2-10 0 0,101-43-2573 0 0,-105 32 1914 0 0</inkml:trace>
  <inkml:trace contextRef="#ctx0" brushRef="#br0" timeOffset="-1773.74">951 705 6329 0 0,'-17'51'2519'0'0,"13"-43"-2468"0"0,1-1 0 0 0,-1 1 1 0 0,1 0-1 0 0,1 0 0 0 0,-1 0 0 0 0,2 0 0 0 0,-1 0 0 0 0,1 0 0 0 0,0 1 0 0 0,0-1 0 0 0,1 0 0 0 0,1 1 0 0 0,-1-1 0 0 0,1 0 0 0 0,1 0 0 0 0,-1 1 0 0 0,1-1 0 0 0,1 0 0 0 0,2 7-51 0 0,-4-15 13 0 0,0 0 0 0 0,1 0-1 0 0,-1 0 1 0 0,0 0 0 0 0,0 0-1 0 0,0-1 1 0 0,0 1 0 0 0,0 0 0 0 0,-1-1-1 0 0,1 1 1 0 0,0 0 0 0 0,0-1 0 0 0,0 1-1 0 0,0-1 1 0 0,0 1 0 0 0,0-1-1 0 0,-1 0 1 0 0,1 1 0 0 0,0-1 0 0 0,0 0-1 0 0,-1 0 1 0 0,1 1 0 0 0,0-1 0 0 0,-1 0-1 0 0,1 0 1 0 0,-1 0 0 0 0,1 0-1 0 0,-1 0 1 0 0,0 0 0 0 0,1 0 0 0 0,-1 0-1 0 0,0 0 1 0 0,0 0 0 0 0,0 0-1 0 0,1 0 1 0 0,-1 0 0 0 0,0 0 0 0 0,0 0-1 0 0,-1 0 1 0 0,1 0 0 0 0,0 0 0 0 0,0 0-1 0 0,0 0 1 0 0,-1 0 0 0 0,1 0-1 0 0,0 0 1 0 0,-1 0 0 0 0,0 0-13 0 0,8-121 179 0 0,25-176-1437 0 0,-19 273 529 0 0,21 48 1931 0 0,-28-22-1193 0 0,-1 0-1 0 0,1-1 1 0 0,0 1-1 0 0,-1-1 1 0 0,1-1-1 0 0,0 1 0 0 0,-1-1 1 0 0,1 1-1 0 0,0-2 1 0 0,-1 1-1 0 0,1-1 0 0 0,-1 1 1 0 0,0-2-1 0 0,1 1 1 0 0,-1 0-1 0 0,0-1-8 0 0,54-54-765 0 0,-12 0-2509 0 0,-38 47 2196 0 0</inkml:trace>
  <inkml:trace contextRef="#ctx0" brushRef="#br0" timeOffset="-1425.991">1380 672 8330 0 0,'16'19'3650'0'0,"27"16"-3822"0"0,-39-33 170 0 0,1-1 1 0 0,-1 1-1 0 0,0-1 1 0 0,0 0 0 0 0,1 0-1 0 0,-1 0 1 0 0,1 0-1 0 0,-1-1 1 0 0,0 1-1 0 0,1-1 1 0 0,-1-1-1 0 0,1 1 1 0 0,-1 0-1 0 0,1-1 1 0 0,-1 0-1 0 0,1 0 1 0 0,-1-1-1 0 0,0 1 1 0 0,0-1 0 0 0,0 0-1 0 0,0 0 1 0 0,0 0-1 0 0,0 0 1 0 0,0-1-1 0 0,-1 1 1 0 0,1-1-1 0 0,-1 0 1 0 0,0 0-1 0 0,0-1 1 0 0,0 1-1 0 0,0-1 1 0 0,0 1-1 0 0,-1-1 1 0 0,0 0 0 0 0,0 0-1 0 0,0 0 1 0 0,0 0-1 0 0,0 0 1 0 0,-1 0-1 0 0,1-5 2 0 0,6-23-175 0 0,-1-2 0 0 0,-2 1 0 0 0,-1 0 0 0 0,-2-1 0 0 0,-1 0 0 0 0,-2 0 0 0 0,-4-31 175 0 0,5 64-9 0 0,0 0 1 0 0,0 0-1 0 0,0 0 1 0 0,0 0-1 0 0,0 0 0 0 0,0 0 1 0 0,0 1-1 0 0,-1-1 1 0 0,1 0-1 0 0,0 0 1 0 0,0 0-1 0 0,-1 0 1 0 0,1 0-1 0 0,-1 0 1 0 0,1 0-1 0 0,-1 1 1 0 0,1-1-1 0 0,-1 0 1 0 0,1 0-1 0 0,-1 1 1 0 0,0-1-1 0 0,1 0 1 0 0,-1 1-1 0 0,0-1 1 0 0,0 1-1 0 0,0-1 1 0 0,1 1-1 0 0,-1-1 1 0 0,0 1-1 0 0,0-1 1 0 0,0 1-1 0 0,0 0 1 0 0,0 0-1 0 0,0-1 1 0 0,0 1-1 0 0,0 0 1 0 0,0 0-1 0 0,1 0 1 0 0,-1 0-1 0 0,0 0 0 0 0,0 0 1 0 0,0 0-1 0 0,0 0 1 0 0,0 1-1 0 0,0-1 1 0 0,0 0-1 0 0,0 1 1 0 0,0-1-1 0 0,0 0 1 0 0,0 1-1 0 0,1-1 1 0 0,-1 1-1 0 0,0-1 1 0 0,0 1-1 0 0,1 0 1 0 0,-1-1-1 0 0,0 1 9 0 0,-45 37 74 0 0,46-38-75 0 0,-204 258 718 0 0,188-219-1279 0 0,25-46-909 0 0,70-49-1368 0 0,-35-1 1213 0 0,-23 31 425 0 0</inkml:trace>
  <inkml:trace contextRef="#ctx0" brushRef="#br0" timeOffset="-1045.04">1673 438 2192 0 0,'9'12'845'0'0,"0"0"0"0"0,-1 1 0 0 0,0 0 0 0 0,0 1 0 0 0,-2 0 0 0 0,0 0-1 0 0,0 0 1 0 0,-2 1 0 0 0,0 0 0 0 0,1 3-845 0 0,-5-16 124 0 0,0-2-37 0 0,0 0-37 0 0,0 0-22 0 0,3-14-28 0 0,17-59-282 0 0,7 14-751 0 0,-26 58 912 0 0,0 7 24 0 0,-9 170 105 0 0,-4-53 468 0 0,11-116-445 0 0,11-10 310 0 0,73-84-322 0 0,-70 68-25 0 0,-8 10-2 0 0,0 0 1 0 0,1 0-1 0 0,0 1 0 0 0,0 0 1 0 0,1 0-1 0 0,0 0 1 0 0,0 1-1 0 0,0 0 1 0 0,1 1-1 0 0,1 0 1 0 0,-1 0-1 0 0,1 0 1 0 0,3-1 7 0 0,-7 8 0 0 0,0-1 1 0 0,1 1 0 0 0,-1 0-1 0 0,0 1 1 0 0,0-1 0 0 0,0 1 0 0 0,0 0-1 0 0,0 0 1 0 0,0 0 0 0 0,-1 1-1 0 0,1-1 1 0 0,-1 1 0 0 0,0 0 0 0 0,1 1-1 0 0,-1-1 1 0 0,-1 1 0 0 0,1 0-1 0 0,0 0 1 0 0,-1 0 0 0 0,0 0 0 0 0,0 1-1 0 0,0-1 1 0 0,-1 1 0 0 0,1 0-1 0 0,-1-1 1 0 0,0 1 0 0 0,-1 0 0 0 0,1 0-1 0 0,-1 1 1 0 0,0 0-1 0 0,5 6-1 0 0,72 172 30 0 0,-29-121-9 0 0,-47-62-57 0 0,-1 0 0 0 0,0 0 0 0 0,1-1 0 0 0,-1 1 0 0 0,0 0 0 0 0,1 0 0 0 0,0-1 0 0 0,-1 1 0 0 0,1-1 0 0 0,-1 1 0 0 0,1-1 0 0 0,-1 0 0 0 0,1 1 0 0 0,0-1 0 0 0,-1 0 0 0 0,1 0 0 0 0,0 0 0 0 0,-1 0 0 0 0,1-1 0 0 0,0 1 0 0 0,-1 0 0 0 0,1-1 0 0 0,-1 1 0 0 0,1-1 0 0 0,-1 1 0 0 0,1-1 0 0 0,-1 0 0 0 0,1 0 0 0 0,-1 0 0 0 0,1 0 0 0 0,-1 0 0 0 0,0 0 0 0 0,0 0-1 0 0,1 0 1 0 0,-1 0 0 0 0,0 0 0 0 0,0-1 0 0 0,0 1 0 0 0,0 0 0 0 0,-1-1 0 0 0,1 1 0 0 0,0-1 0 0 0,-1 1 0 0 0,1-1 0 0 0,0 0 37 0 0,33-70-3106 0 0,-25 49 2010 0 0</inkml:trace>
  <inkml:trace contextRef="#ctx0" brushRef="#br0" timeOffset="-497.439">2084 713 6129 0 0,'6'-51'1814'0'0,"0"45"-1847"0"0,1 0 0 0 0,-1 0 0 0 0,1 1 1 0 0,0 0-1 0 0,0 1 0 0 0,1-1 0 0 0,-1 2 0 0 0,1-1 0 0 0,0 1 0 0 0,0 0 0 0 0,0 0 1 0 0,1 1-1 0 0,-1 0 0 0 0,0 1 0 0 0,1 0 0 0 0,-1 0 0 0 0,1 1 0 0 0,-1 0 0 0 0,1 0 1 0 0,0 1-1 0 0,-1 0 0 0 0,0 1 0 0 0,2 0 33 0 0,75 55-3011 0 0,-67-39 2012 0 0</inkml:trace>
  <inkml:trace contextRef="#ctx0" brushRef="#br0" timeOffset="8323.12">1689 1344 2144 0 0,'7'-13'1820'0'0,"366"-64"1408"0"0,-136 30-2622 0 0,-100 39-2295 0 0,-112-6-977 0 0,-24 12 1768 0 0</inkml:trace>
  <inkml:trace contextRef="#ctx0" brushRef="#br0" timeOffset="8778.234">1732 1404 5129 0 0,'0'2'70'0'0,"0"-1"0"0"0,0 1 0 0 0,0 0 0 0 0,0-1-1 0 0,1 1 1 0 0,-1-1 0 0 0,0 1 0 0 0,1-1 0 0 0,0 1 0 0 0,-1-1 0 0 0,1 0 0 0 0,0 1-1 0 0,0-1 1 0 0,0 0 0 0 0,0 1 0 0 0,0-1 0 0 0,0 0 0 0 0,0 0 0 0 0,0 0 0 0 0,0 0-1 0 0,0 0 1 0 0,1 0 0 0 0,-1 0 0 0 0,0 0 0 0 0,1 0 0 0 0,-1-1 0 0 0,1 1 0 0 0,-1-1-1 0 0,1 1 1 0 0,-1-1 0 0 0,1 1 0 0 0,-1-1 0 0 0,1 0 0 0 0,-1 0 0 0 0,1 0 0 0 0,-1 0-1 0 0,1 0 1 0 0,1 0-70 0 0,80 16-4 0 0,-11-18 331 0 0,-46 0-292 0 0,0 1 0 0 0,-1 1 1 0 0,1 1-1 0 0,-1 1 0 0 0,1 1 1 0 0,-1 2-1 0 0,23 6-35 0 0,-47-11 2 0 0,1 0-1 0 0,-1 0 1 0 0,1 0 0 0 0,-1 1-1 0 0,1-1 1 0 0,-1 0 0 0 0,1 1 0 0 0,-1-1-1 0 0,0 1 1 0 0,1-1 0 0 0,-1 1 0 0 0,1 0-1 0 0,-1-1 1 0 0,0 1 0 0 0,0 0-1 0 0,1 0 1 0 0,-1 0 0 0 0,0 0 0 0 0,0 0-1 0 0,0 0 1 0 0,0 0 0 0 0,0 0 0 0 0,0 1-1 0 0,-1-1 1 0 0,1 0 0 0 0,0 0-1 0 0,0 1 1 0 0,-1-1 0 0 0,1 1 0 0 0,-1-1-1 0 0,0 1 1 0 0,1-1 0 0 0,-1 0 0 0 0,0 1-1 0 0,0-1 1 0 0,0 1 0 0 0,0-1 0 0 0,0 1-1 0 0,0-1 1 0 0,0 1 0 0 0,0-1-1 0 0,-1 1 1 0 0,1-1 0 0 0,0 1 0 0 0,-1-1-1 0 0,1 1 1 0 0,-1-1 0 0 0,0 0 0 0 0,0 1-1 0 0,1-1 1 0 0,-1 0 0 0 0,0 0-1 0 0,0 0 1 0 0,0 1 0 0 0,0-1 0 0 0,0 0-1 0 0,0 0 1 0 0,-1 0 0 0 0,1-1 0 0 0,0 1-1 0 0,0 0 1 0 0,-1 0 0 0 0,1-1-1 0 0,-2 1-1 0 0,-295 126 378 0 0,286-121-379 0 0,-1 0 0 0 0,1 1 0 0 0,-1 0 0 0 0,2 1 0 0 0,-1 0 1 0 0,1 0-1 0 0,1 2 0 0 0,-1-1 0 0 0,2 1 0 0 0,-1 1 0 0 0,1 0 0 0 0,1 0 0 0 0,0 0 0 0 0,1 1 1 0 0,0 1-1 0 0,1-1 0 0 0,0 1 0 0 0,-3 11 1 0 0,8-22 3 0 0,1 0 0 0 0,0 0 1 0 0,-1 0-1 0 0,1 0 0 0 0,0 0 1 0 0,0 0-1 0 0,0 1 0 0 0,0-1 0 0 0,1 0 1 0 0,-1 0-1 0 0,0 0 0 0 0,1 0 0 0 0,0 0 1 0 0,-1 0-1 0 0,1 0 0 0 0,0 0 1 0 0,0 0-1 0 0,0 0 0 0 0,0 0 0 0 0,1 0 1 0 0,-1-1-1 0 0,0 1 0 0 0,1 0 0 0 0,-1-1 1 0 0,1 1-1 0 0,0-1 0 0 0,-1 0 0 0 0,1 1 1 0 0,0-1-1 0 0,0 0 0 0 0,0 0 1 0 0,0 0-1 0 0,0 0 0 0 0,0-1 0 0 0,0 1 1 0 0,0 0-1 0 0,0-1 0 0 0,0 0 0 0 0,0 1 1 0 0,0-1-1 0 0,1 0 0 0 0,-1 0-3 0 0,101-1 228 0 0,-92 0-216 0 0,322-21 22 0 0,-138 13-4114 0 0,-167 12 2780 0 0</inkml:trace>
  <inkml:trace contextRef="#ctx0" brushRef="#br0" timeOffset="10220.948">192 1342 5785 0 0,'-64'-8'2881'0'0,"56"44"-2861"0"0,-29 45 87 0 0,14-54-74 0 0,18-23-34 0 0,1-1-1 0 0,-1 1 0 0 0,1 0 1 0 0,-1 1-1 0 0,1-1 0 0 0,1 1 1 0 0,-1 0-1 0 0,1 0 0 0 0,0 0 1 0 0,0 0-1 0 0,0 1 0 0 0,1-1 1 0 0,-1 1-1 0 0,1-1 0 0 0,1 1 1 0 0,-1 0-1 0 0,1 0 0 0 0,0 0 1 0 0,1 0-1 0 0,-1 0 0 0 0,1 0 1 0 0,0 0-1 0 0,0 0 1 0 0,1 0-1 0 0,0 0 0 0 0,0 0 1 0 0,1-1-1 0 0,-1 1 0 0 0,1 0 1 0 0,3 5 1 0 0,1 2-3 0 0,1 1 0 0 0,1-1 0 0 0,0 0 1 0 0,1-1-1 0 0,1 0 0 0 0,0 0 0 0 0,0-1 1 0 0,1-1-1 0 0,0 1 0 0 0,1-2 0 0 0,0 0 1 0 0,1 0-1 0 0,0-1 0 0 0,0 0 0 0 0,1-2 1 0 0,-1 1-1 0 0,2-2 0 0 0,11 4 3 0 0,5-3 24 0 0,0-1-1 0 0,1-2 1 0 0,-1-1-1 0 0,1-2 0 0 0,-1-1 1 0 0,1-1-1 0 0,19-5-23 0 0,99-31-118 0 0,-32-9-3353 0 0,-113 41 1599 0 0,-5 4 1123 0 0</inkml:trace>
  <inkml:trace contextRef="#ctx0" brushRef="#br0" timeOffset="10520.081">204 1439 4457 0 0,'-26'-4'2204'0'0,"25"4"-2178"0"0,1 0-14 0 0,0 0 16 0 0,0 0 60 0 0,1 0 29 0 0,77 15 450 0 0,-47-19-345 0 0,-1-3 1 0 0,1 0-1 0 0,-2-2 1 0 0,1-2-1 0 0,-2 0 1 0 0,4-3-223 0 0,86-31-167 0 0,-42 23-246 0 0,69-22-3941 0 0,-140 42 3551 0 0</inkml:trace>
  <inkml:trace contextRef="#ctx0" brushRef="#br0" timeOffset="10805.26">241 1200 3041 0 0,'-102'58'1673'0'0,"102"-56"-1637"0"0,1-1 0 0 0,-1 1-1 0 0,1 0 1 0 0,0-1 0 0 0,0 1-1 0 0,-1 0 1 0 0,1-1 0 0 0,0 1-1 0 0,0-1 1 0 0,0 1 0 0 0,1-1-1 0 0,-1 0 1 0 0,0 1 0 0 0,0-1-1 0 0,1 0 1 0 0,-1 0 0 0 0,1 0-1 0 0,-1 0 1 0 0,1 0 0 0 0,-1 0-1 0 0,1 0 1 0 0,0-1 0 0 0,-1 1-1 0 0,1-1 1 0 0,0 1 0 0 0,0-1-1 0 0,-1 1 1 0 0,1-1 0 0 0,0 0-1 0 0,0 0 1 0 0,-1 0 0 0 0,1 0-1 0 0,0 0 1 0 0,0 0 0 0 0,0-1-1 0 0,-1 1 1 0 0,1-1 0 0 0,0 1-1 0 0,1-1-35 0 0,243-65 160 0 0,-157 54-1691 0 0,-59 12 758 0 0</inkml:trace>
  <inkml:trace contextRef="#ctx0" brushRef="#br0" timeOffset="11074.718">1209 968 4537 0 0,'-61'359'2360'0'0,"44"-175"-2167"0"0,7 1 0 0 0,9 3-193 0 0,-1 7-73 0 0,-10-30-208 0 0,12-164 185 0 0,0-1 4 0 0,0 0 12 0 0,11 1-72 0 0,155 5-798 0 0,0-7-1 0 0,107-16 951 0 0,-246 15-611 0 0,0 1-217 0 0</inkml:trace>
  <inkml:trace contextRef="#ctx0" brushRef="#br0" timeOffset="11812.834">1072 973 3921 0 0,'-80'-27'2936'0'0,"80"27"-2934"0"0,1 0-1 0 0,-1 0 0 0 0,1 0 1 0 0,-1 0-1 0 0,0 0 0 0 0,1 0 1 0 0,-1 0-1 0 0,0 0 0 0 0,1-1 1 0 0,-1 1-1 0 0,0 0 0 0 0,1 0 1 0 0,-1 0-1 0 0,0 0 0 0 0,1 0 1 0 0,-1-1-1 0 0,0 1 0 0 0,1 0 1 0 0,-1 0-1 0 0,0 0 0 0 0,0-1 1 0 0,1 1-1 0 0,-1 0 0 0 0,0 0 1 0 0,0-1-1 0 0,1 1 0 0 0,-1 0 1 0 0,0-1-1 0 0,0 1 0 0 0,0 0 1 0 0,0-1-1 0 0,0 1 0 0 0,1 0 1 0 0,-1-1-1 0 0,0 1 0 0 0,0 0 1 0 0,0-1-1 0 0,0 1 0 0 0,0-1 1 0 0,0 1-1 0 0,0 0 0 0 0,0-1 1 0 0,0 1-1 0 0,0 0 0 0 0,0-1 1 0 0,-1 1-1 0 0,1 0 0 0 0,0-1 1 0 0,0 1-1 0 0,0 0 0 0 0,0-1 1 0 0,0 1-1 0 0,-1 0 0 0 0,1-1 1 0 0,0 1-1 0 0,0 0 0 0 0,-1 0 1 0 0,1-1-1 0 0,0 1 0 0 0,0 0-1 0 0,151-30 262 0 0,133-42-2299 0 0,-228 60 1172 0 0</inkml:trace>
  <inkml:trace contextRef="#ctx0" brushRef="#br0" timeOffset="16141.005">1832 2016 3825 0 0,'-46'-30'5509'0'0,"46"30"-5388"0"0,0 0-18 0 0,0 0-28 0 0,0 0-45 0 0,0 0-19 0 0,0 0-7 0 0,0 139-135 0 0,0-127 129 0 0,0-1-1 0 0,0 1 0 0 0,1-1 0 0 0,1 0 0 0 0,0 1 0 0 0,1-1 0 0 0,0 0 0 0 0,0 0 1 0 0,1 0-1 0 0,1-1 0 0 0,0 0 0 0 0,0 0 0 0 0,1 0 0 0 0,0 0 0 0 0,1-1 0 0 0,0 0 1 0 0,0 0-1 0 0,1-1 0 0 0,0 0 0 0 0,5 4 3 0 0,65 25-1878 0 0,-78-39-135 0 0,0 1 1063 0 0</inkml:trace>
  <inkml:trace contextRef="#ctx0" brushRef="#br0" timeOffset="16421.128">1598 2185 4417 0 0,'183'-53'1862'0'0,"-115"13"-1847"0"0,-44 24-404 0 0,1 1 0 0 0,0 1-1 0 0,1 2 1 0 0,1 0 0 0 0,0 2-1 0 0,4 0 390 0 0,3 4-757 0 0</inkml:trace>
  <inkml:trace contextRef="#ctx0" brushRef="#br0" timeOffset="16785.007">2228 2024 4313 0 0,'12'7'150'0'0,"-1"-1"0"0"0,1 0 0 0 0,0 0 1 0 0,0-1-1 0 0,0-1 0 0 0,1 0 0 0 0,0-1 0 0 0,0 0 0 0 0,0-1 1 0 0,0 0-1 0 0,0-1 0 0 0,0-1 0 0 0,0 0 0 0 0,0 0 0 0 0,1-2 1 0 0,-1 0-1 0 0,0 0 0 0 0,-1-1 0 0 0,1 0 0 0 0,0-1 0 0 0,-1-1 1 0 0,0 0-1 0 0,0-1 0 0 0,0 0 0 0 0,4-4-150 0 0,-14 9 13 0 0,-2 1-28 0 0,1 0 0 0 0,-1-1-1 0 0,1 1 1 0 0,0 0-1 0 0,-1 0 1 0 0,1 0 0 0 0,-1 0-1 0 0,1 0 1 0 0,-1-1-1 0 0,1 1 1 0 0,0 0 0 0 0,-1 0-1 0 0,1-1 1 0 0,-1 1-1 0 0,1 0 1 0 0,-1-1 0 0 0,0 1-1 0 0,1 0 1 0 0,-1-1-1 0 0,1 1 1 0 0,-1-1 0 0 0,0 1-1 0 0,1-1 1 0 0,-1 1-1 0 0,0-1 1 0 0,1 1 0 0 0,-1-1-1 0 0,0 1 1 0 0,0-1-1 0 0,0 1 1 0 0,1-1 0 0 0,-1 0-1 0 0,0 1 1 0 0,0-1 0 0 0,0 1-1 0 0,0-1 1 0 0,0 0-1 0 0,0 1 1 0 0,0-1 0 0 0,0 1-1 0 0,0-1 1 0 0,-1 1-1 0 0,1-1 1 0 0,0 0 0 0 0,0 1-1 0 0,0-1 1 0 0,-1 1-1 0 0,1-1 1 0 0,0 1 0 0 0,-1-1-1 0 0,1 1 1 0 0,0-1-1 0 0,-1 1 1 0 0,1-1 0 0 0,-1 1 15 0 0,-9 4-43 0 0,-95 59 15 0 0,-123 123-276 0 0,182-139-2165 0 0,45-46 1600 0 0</inkml:trace>
  <inkml:trace contextRef="#ctx0" brushRef="#br0" timeOffset="17053.449">2651 2091 6641 0 0,'-1'16'3070'0'0,"-15"14"-3051"0"0,6-14-16 0 0,9-14-25 0 0,-3 12-47 0 0,-1-1 0 0 0,0 0 0 0 0,-1-1-1 0 0,-1 1 1 0 0,0-1 0 0 0,-1 0 0 0 0,0-1 0 0 0,0 0 0 0 0,-1 0 0 0 0,-1-1-1 0 0,0 0 1 0 0,0 0 0 0 0,-1-1 0 0 0,0-1 0 0 0,-8 5 69 0 0,-86 45-2710 0 0,102-53 1956 0 0,3-4-207 0 0</inkml:trace>
  <inkml:trace contextRef="#ctx0" brushRef="#br0" timeOffset="17611.981">2910 2229 4209 0 0,'-24'26'5008'0'0,"31"-31"-5011"0"0,-1 1 7 0 0,-1 0 0 0 0,1 0 1 0 0,-1 0-1 0 0,0-1 0 0 0,0 0 0 0 0,-1 0 0 0 0,1 0 0 0 0,-1-1 1 0 0,0 1-1 0 0,-1-1 0 0 0,1 0 0 0 0,-1 0 0 0 0,-1 0 0 0 0,1 0 1 0 0,-1-1-5 0 0,118-335-3057 0 0,-113 341 1085 0 0,-30 194 5830 0 0,25-103-2511 0 0,-1-88-1339 0 0,0 0 0 0 0,0 0 0 0 0,-1 0 0 0 0,1-1 0 0 0,0 1 0 0 0,1 0 0 0 0,-1-1 0 0 0,0 1 0 0 0,0 0 0 0 0,1-1 0 0 0,-1 0 0 0 0,1 1 0 0 0,-1-1 0 0 0,1 0 0 0 0,-1 0 0 0 0,1 1 0 0 0,0-1-1 0 0,0-1 1 0 0,0 1 0 0 0,-1 0 0 0 0,1 0 0 0 0,0-1 0 0 0,0 1 0 0 0,0-1 0 0 0,0 1 0 0 0,0-1 0 0 0,0 0 0 0 0,0 0 0 0 0,0 0 0 0 0,0 0 0 0 0,0 0 0 0 0,0 0 0 0 0,0-1 0 0 0,0 1 0 0 0,0-1 0 0 0,0 1 0 0 0,0-1 0 0 0,0 0 0 0 0,0 0 0 0 0,-1 0-1 0 0,1 0 1 0 0,2-1-8 0 0,13-10-250 0 0,0 0-1 0 0,0-1 1 0 0,-2-1 0 0 0,1 0-1 0 0,-2-2 1 0 0,0 1-1 0 0,0-2 1 0 0,-2 0-1 0 0,0 0 1 0 0,-1-1-1 0 0,3-9 251 0 0,63-116-3463 0 0,-77 142 3464 0 0,0 1 87 0 0,0 0 63 0 0,0 0 52 0 0,-1 8 66 0 0,-23 101 1730 0 0,16-79-1407 0 0,1-1-1 0 0,1 1 1 0 0,2 0-1 0 0,1 0 0 0 0,1 0 1 0 0,2 11-592 0 0,0-39-25 0 0,0 1 1 0 0,0-1 0 0 0,1 0-1 0 0,-1 1 1 0 0,1-1-1 0 0,-1 0 1 0 0,1 0 0 0 0,0 1-1 0 0,0-1 1 0 0,0 0-1 0 0,0 0 1 0 0,0 0 0 0 0,1 0-1 0 0,-1 0 1 0 0,1 0-1 0 0,-1 0 1 0 0,1-1 0 0 0,0 1-1 0 0,-1 0 1 0 0,1-1-1 0 0,0 1 1 0 0,0-1 0 0 0,0 0-1 0 0,0 0 1 0 0,1 0-1 0 0,-1 0 1 0 0,0 0 0 0 0,0 0-1 0 0,1 0 1 0 0,-1-1-1 0 0,0 1 1 0 0,1-1 0 0 0,-1 0-1 0 0,0 0 1 0 0,1 0-1 0 0,-1 0 1 0 0,1 0 0 0 0,-1 0-1 0 0,0 0 1 0 0,1-1-1 0 0,-1 1 1 0 0,0-1 0 0 0,0 0-1 0 0,1 0 1 0 0,-1 0-1 0 0,0 0 1 0 0,0 0 0 0 0,0 0-1 0 0,0-1 1 0 0,0 1-1 0 0,0-1 1 0 0,0 1 0 0 0,-1-1-1 0 0,2 0 25 0 0,53-48-2275 0 0,-40 30 1088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13T14:36:59.20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245 518 7538 0 0,'-2'15'3045'0'0,"-18"16"-3414"0"0,10-16 355 0 0,-40 70 193 0 0,27-52-155 0 0,2 0-1 0 0,2 1 1 0 0,1 1-1 0 0,2 1 1 0 0,1 1-1 0 0,2 0 0 0 0,1 1 1 0 0,3 0-1 0 0,-6 37-23 0 0,14-70-45 0 0,1 1 1 0 0,0-1-1 0 0,0 0 0 0 0,0 1 0 0 0,0-1 0 0 0,1 0 0 0 0,0 0 0 0 0,0 0 0 0 0,0 0 1 0 0,1 1-1 0 0,0-2 0 0 0,0 1 0 0 0,0 0 0 0 0,0 0 0 0 0,1-1 0 0 0,0 1 0 0 0,0-1 0 0 0,0 0 1 0 0,0 0-1 0 0,1 0 0 0 0,-1 0 0 0 0,1 0 0 0 0,0-1 0 0 0,0 0 0 0 0,1 0 0 0 0,-1 0 1 0 0,1 0-1 0 0,-1-1 0 0 0,1 1 0 0 0,0-1 0 0 0,0 0 0 0 0,0-1 0 0 0,0 1 0 0 0,0-1 1 0 0,0 0-1 0 0,1-1 0 0 0,-1 1 0 0 0,0-1 0 0 0,0 0 0 0 0,2 0 45 0 0,14-4-8 0 0,0-1-1 0 0,0 0 1 0 0,-1-2 0 0 0,1 0-1 0 0,-2-1 1 0 0,1-1-1 0 0,-1-1 1 0 0,0-1 0 0 0,-1-1-1 0 0,0 0 1 0 0,-1-1-1 0 0,-1-1 1 0 0,0-1 0 0 0,0 0-1 0 0,-2-1 1 0 0,0 0-1 0 0,-1-1 1 0 0,0-1 0 0 0,-2 0-1 0 0,1-4 9 0 0,2 1 8 0 0,20-30-63 0 0,-2-2 0 0 0,-2-1 0 0 0,-3-1 0 0 0,-2-1 0 0 0,9-34 55 0 0,-39 72-375 0 0,-14 39 270 0 0,5 6 130 0 0,1 0 0 0 0,0 1 0 0 0,2 0 0 0 0,2 1 0 0 0,0 0-1 0 0,1 4-24 0 0,-12 39 74 0 0,12-45-26 0 0,1-1 1 0 0,1 1-1 0 0,1 0 0 0 0,2 0 1 0 0,1 1-1 0 0,1-1 0 0 0,1 1 1 0 0,3 18-49 0 0,-3-44 10 0 0,0 0-1 0 0,0 0 1 0 0,0 1 0 0 0,1-1 0 0 0,-1 0-1 0 0,1 0 1 0 0,-1 0 0 0 0,1 0 0 0 0,0 0 0 0 0,0 0-1 0 0,0 0 1 0 0,0 0 0 0 0,0 0 0 0 0,0 0-1 0 0,1-1 1 0 0,-1 1 0 0 0,1 0 0 0 0,-1-1-1 0 0,1 1 1 0 0,0-1 0 0 0,-1 0 0 0 0,1 1 0 0 0,0-1-1 0 0,0 0 1 0 0,0 0 0 0 0,0 0 0 0 0,0 0-1 0 0,0-1 1 0 0,0 1 0 0 0,0 0 0 0 0,0-1-1 0 0,0 0 1 0 0,1 1 0 0 0,-1-1 0 0 0,0 0 0 0 0,0 0-1 0 0,0 0 1 0 0,1 0 0 0 0,-1-1 0 0 0,0 1-1 0 0,0 0 1 0 0,0-1 0 0 0,0 0 0 0 0,0 1 0 0 0,0-1-1 0 0,0 0 1 0 0,0 0 0 0 0,0 0 0 0 0,0-1-1 0 0,0 1 1 0 0,-1 0 0 0 0,1-1-10 0 0,184-226-1290 0 0,-185 227 1287 0 0,0-1 1 0 0,0 1-1 0 0,0 0 0 0 0,0 0 0 0 0,0 0 0 0 0,1 0 0 0 0,-1 0 1 0 0,0 0-1 0 0,1 0 0 0 0,-1 1 0 0 0,1-1 0 0 0,-1 0 0 0 0,0 1 1 0 0,1-1-1 0 0,-1 1 0 0 0,1-1 0 0 0,0 1 0 0 0,-1 0 0 0 0,1 0 1 0 0,-1 0-1 0 0,1 0 0 0 0,-1 0 0 0 0,1 0 0 0 0,0 0 0 0 0,-1 0 1 0 0,1 1-1 0 0,-1-1 0 0 0,1 0 0 0 0,-1 1 0 0 0,1 0 0 0 0,-1-1 1 0 0,1 1-1 0 0,-1 0 0 0 0,0 0 0 0 0,1-1 0 0 0,-1 1 0 0 0,0 0 1 0 0,0 0-1 0 0,0 1 0 0 0,0-1 0 0 0,1 0 0 0 0,-2 0 0 0 0,1 0 1 0 0,0 1-1 0 0,0-1 0 0 0,0 0 0 0 0,0 1 0 0 0,-1-1 0 0 0,1 1 1 0 0,-1-1-1 0 0,1 1 0 0 0,-1-1 0 0 0,0 1 0 0 0,1 0 0 0 0,-1-1 1 0 0,0 1-1 0 0,0-1 0 0 0,0 1 0 0 0,0-1 0 0 0,-1 1 0 0 0,1 0 1 0 0,0-1-1 0 0,-1 1 0 0 0,1-1 3 0 0,-3 221 1734 0 0,-4-209-609 0 0,1-35-393 0 0,36-172-794 0 0,28 75-108 0 0,-56 116 112 0 0,1 0 0 0 0,-1 0 1 0 0,0 0-1 0 0,1 0 0 0 0,0 0 0 0 0,0 1 0 0 0,-1-1 1 0 0,2 1-1 0 0,-1 0 0 0 0,0 0 0 0 0,0 0 0 0 0,1 0 1 0 0,-1 1-1 0 0,1-1 0 0 0,-1 1 0 0 0,1 0 0 0 0,0 0 0 0 0,-1 0 1 0 0,1 0-1 0 0,0 1 0 0 0,0 0 0 0 0,-1 0 0 0 0,1 0 1 0 0,0 0-1 0 0,0 0 0 0 0,0 1 0 0 0,-1-1 0 0 0,1 1 1 0 0,0 0-1 0 0,-1 0 0 0 0,1 1 0 0 0,-1-1 0 0 0,1 1 1 0 0,-1 0 57 0 0,30 22-1253 0 0,-30-22 1144 0 0,-1-1 1 0 0,1 1-1 0 0,-1-1 0 0 0,1 0 0 0 0,0 0 0 0 0,0 0 0 0 0,-1 0 1 0 0,1 0-1 0 0,0-1 0 0 0,0 1 0 0 0,0-1 0 0 0,0 0 0 0 0,0 0 0 0 0,0 0 1 0 0,0 0-1 0 0,0 0 0 0 0,0-1 0 0 0,0 1 0 0 0,0-1 0 0 0,-1 0 1 0 0,1 0-1 0 0,0 0 0 0 0,0 0 0 0 0,-1 0 0 0 0,1-1 0 0 0,-1 1 1 0 0,1-1-1 0 0,-1 0 0 0 0,1 0 0 0 0,-1 1 0 0 0,0-1 0 0 0,0-1 0 0 0,0 1 1 0 0,0 0-1 0 0,0-1 0 0 0,-1 1 0 0 0,1-1 0 0 0,-1 1 0 0 0,1-1 109 0 0,5-13-408 0 0,4-3-70 0 0</inkml:trace>
  <inkml:trace contextRef="#ctx0" brushRef="#br0" timeOffset="192.965">1306 455 296 0 0,'51'-182'2462'0'0,"-16"107"-42"0"0,-34 75-2355 0 0,0 0-1 0 0,0 0 1 0 0,0 0-1 0 0,0 1 0 0 0,0-1 1 0 0,0 0-1 0 0,1 1 1 0 0,-1-1-1 0 0,0 1 1 0 0,0-1-1 0 0,0 1 0 0 0,-1-1 1 0 0,1 1-1 0 0,0 0 1 0 0,0 0-1 0 0,0-1 0 0 0,0 1 1 0 0,0 0-1 0 0,-1 0 1 0 0,1 0-1 0 0,0 0 0 0 0,-1 0 1 0 0,1 0-1 0 0,-1 0 1 0 0,1 0-1 0 0,-1 0 1 0 0,0 0-1 0 0,1 0 0 0 0,-1 0 1 0 0,0 0-1 0 0,0 0 1 0 0,1 0-1 0 0,-1 1 0 0 0,0-1 1 0 0,0 0-1 0 0,0 0 1 0 0,-1 0-1 0 0,1 0 0 0 0,0 0 1 0 0,0 0-1 0 0,-1 1 1 0 0,1-1-1 0 0,0 0 1 0 0,-1 0-1 0 0,1 0 0 0 0,-1 0 1 0 0,0 0-65 0 0,-1 92 551 0 0,-5-1 1 0 0,-3 0 0 0 0,-8 16-552 0 0,-4 39 113 0 0,14-87-69 0 0,1-30 20 0 0,3 0-1 0 0,0 0 0 0 0,2 0 1 0 0,1 1-1 0 0,2-1 0 0 0,0 0 1 0 0,2 0-1 0 0,6 25-63 0 0,-8-53-16 0 0,-1 1 0 0 0,0-1 0 0 0,0 1 1 0 0,1 0-1 0 0,-1-1 0 0 0,1 0 0 0 0,0 1 0 0 0,0-1 0 0 0,0 1 1 0 0,0-1-1 0 0,0 0 0 0 0,0 0 0 0 0,1 1 0 0 0,-1-1 1 0 0,1 0-1 0 0,-1 0 0 0 0,1 0 0 0 0,0-1 0 0 0,0 1 0 0 0,0 0 1 0 0,0-1-1 0 0,0 1 0 0 0,0-1 0 0 0,0 0 0 0 0,1 0 0 0 0,-1 0 1 0 0,0 0-1 0 0,1 0 0 0 0,-1 0 0 0 0,1 0 0 0 0,-1-1 0 0 0,1 1 1 0 0,-1-1-1 0 0,1 0 0 0 0,-1 0 0 0 0,1 0 0 0 0,-1 0 1 0 0,1 0-1 0 0,-1 0 0 0 0,1-1 0 0 0,0 0 0 0 0,-1 1 0 0 0,0-1 1 0 0,1 0-1 0 0,1-1 16 0 0,6-10-341 0 0,-1 0 0 0 0,-1 0 0 0 0,0-1 1 0 0,0 0-1 0 0,-1-1 0 0 0,-1 1 0 0 0,0-2 0 0 0,-1 1 1 0 0,-1 0-1 0 0,0-1 0 0 0,-1-2 341 0 0,6-26-831 0 0</inkml:trace>
  <inkml:trace contextRef="#ctx0" brushRef="#br0" timeOffset="433.861">1269 365 9362 0 0,'12'12'3371'0'0,"16"-1"-3946"0"0,-10-4 402 0 0,-5-1 114 0 0,0 0 0 0 0,1 0 0 0 0,-1-1 0 0 0,1-1 0 0 0,0-1-1 0 0,0 0 1 0 0,0 0 0 0 0,1-2 0 0 0,-1 1 0 0 0,1-2 0 0 0,-1 0 0 0 0,0-1 0 0 0,1 0-1 0 0,-1-1 1 0 0,5-2 59 0 0,149-65-3019 0 0,-147 57 2102 0 0</inkml:trace>
  <inkml:trace contextRef="#ctx0" brushRef="#br0" timeOffset="1272.877">1788 893 6857 0 0,'39'24'4987'0'0,"-35"-22"-5029"0"0,-1 0 0 0 0,1-1 0 0 0,0 0 0 0 0,0 1 0 0 0,0-1 0 0 0,0-1 0 0 0,0 1 0 0 0,0 0 0 0 0,0-1 1 0 0,0 0-1 0 0,0 0 0 0 0,0 0 0 0 0,0-1 0 0 0,0 1 0 0 0,0-1 0 0 0,0 0 0 0 0,0 0 0 0 0,-1 0 0 0 0,1-1 0 0 0,0 1 0 0 0,0-1 0 0 0,-1 0 0 0 0,1 0 1 0 0,-1 0-1 0 0,1-1 42 0 0,6-5-5 0 0,0-1 1 0 0,-1 0 0 0 0,0 0-1 0 0,0-1 1 0 0,-1 0-1 0 0,0 0 1 0 0,-1-1 0 0 0,0 0-1 0 0,0 0 1 0 0,-2-1-1 0 0,1 0 1 0 0,-1 0 0 0 0,-1 0-1 0 0,0-1 1 0 0,-1-1 4 0 0,31-205-63 0 0,-29 162-136 0 0,-4-66-1714 0 0,-2 122 1864 0 0,-1 1 0 0 0,1-1 0 0 0,-1 1 0 0 0,1-1-1 0 0,-1 1 1 0 0,1 0 0 0 0,-1-1 0 0 0,1 1 0 0 0,-1 0 0 0 0,1 0 0 0 0,-1 0-1 0 0,0 0 1 0 0,1 0 0 0 0,-1 1 0 0 0,1-1 0 0 0,-1 0 0 0 0,1 1 0 0 0,-1-1-1 0 0,1 1 1 0 0,-1 0 0 0 0,1-1 0 0 0,0 1 0 0 0,-1 0 0 0 0,1 0 0 0 0,0 0-1 0 0,0 0 1 0 0,0 0 0 0 0,-1 0 0 0 0,1 0 0 0 0,0 0 0 0 0,0 0 0 0 0,0 1-1 0 0,1-1 1 0 0,-1 0 0 0 0,0 1 0 0 0,0-1 0 0 0,1 0 0 0 0,-1 1 0 0 0,1-1-1 0 0,-1 1 1 0 0,1-1 0 0 0,0 1 49 0 0,-3 1-70 0 0,-75 93 64 0 0,39-35 825 0 0,2 2-1 0 0,4 2 1 0 0,2 0 0 0 0,3 2 0 0 0,-19 69-819 0 0,47-134 10 0 0,-1-1-1 0 0,1 1 1 0 0,-1-1 0 0 0,1 1-1 0 0,0-1 1 0 0,0 1 0 0 0,0 0 0 0 0,-1-1-1 0 0,2 1 1 0 0,-1-1 0 0 0,0 1-1 0 0,0-1 1 0 0,0 1 0 0 0,1-1 0 0 0,-1 1-1 0 0,1-1 1 0 0,-1 1 0 0 0,1-1-1 0 0,0 1 1 0 0,-1-1 0 0 0,1 1 0 0 0,0-1-1 0 0,0 0 1 0 0,0 0 0 0 0,0 0-1 0 0,0 1 1 0 0,0-1 0 0 0,1 0 0 0 0,-1 0-1 0 0,0 0 1 0 0,0-1 0 0 0,1 1-1 0 0,-1 0 1 0 0,1 0 0 0 0,-1-1 0 0 0,0 1-1 0 0,1-1 1 0 0,-1 1 0 0 0,1-1-1 0 0,0 0 1 0 0,-1 1 0 0 0,1-1 0 0 0,-1 0-1 0 0,1 0 1 0 0,-1 0 0 0 0,1 0-1 0 0,0 0 1 0 0,-1-1 0 0 0,1 1 0 0 0,-1 0-1 0 0,1-1 1 0 0,-1 1 0 0 0,1-1-1 0 0,-1 1 1 0 0,0-1 0 0 0,1 0 0 0 0,-1 0-1 0 0,0 0 1 0 0,1 0 0 0 0,-1 0-1 0 0,0 0 1 0 0,0 0 0 0 0,0 0 0 0 0,0 0-1 0 0,0 0 1 0 0,0-1 0 0 0,0 1-10 0 0,115-160-647 0 0,-82 114 298 0 0,-23 30 139 0 0,1 0 1 0 0,1 1-1 0 0,0 0 0 0 0,1 1 0 0 0,1 1 0 0 0,0 0 1 0 0,1 1-1 0 0,1 1 210 0 0,-17 11-15 0 0,1 1 0 0 0,0 0-1 0 0,-1-1 1 0 0,1 1 0 0 0,0 0 0 0 0,0 0 0 0 0,0-1 0 0 0,-1 1 0 0 0,1 0-1 0 0,0 0 1 0 0,0 0 0 0 0,0 0 0 0 0,-1 0 0 0 0,1 0 0 0 0,0 0 0 0 0,0 0-1 0 0,-1 1 1 0 0,1-1 0 0 0,0 0 0 0 0,0 0 0 0 0,-1 1 0 0 0,1-1 0 0 0,0 0 0 0 0,0 1-1 0 0,-1-1 1 0 0,1 1 0 0 0,-1-1 0 0 0,1 1 0 0 0,0-1 0 0 0,-1 1 0 0 0,1-1-1 0 0,-1 1 1 0 0,1 0 0 0 0,-1-1 0 0 0,1 1 0 0 0,-1 0 0 0 0,0-1 0 0 0,1 1 0 0 0,-1 0-1 0 0,0 0 1 0 0,0-1 0 0 0,1 1 0 0 0,-1 0 0 0 0,0 0 0 0 0,0 0 0 0 0,0-1-1 0 0,0 1 1 0 0,0 0 0 0 0,0 0 0 0 0,0-1 0 0 0,0 1 0 0 0,0 0 0 0 0,0 0-1 0 0,-1 0 16 0 0,2 56 69 0 0,-1-50-2 0 0,-2 21 173 0 0,11 107 1425 0 0,-8-133-1641 0 0,-1-1 1 0 0,1 1-1 0 0,0-1 1 0 0,-1 0-1 0 0,1 1 0 0 0,0-1 1 0 0,0 0-1 0 0,0 1 1 0 0,0-1-1 0 0,0 0 1 0 0,0 0-1 0 0,0 0 1 0 0,0 0-1 0 0,1 0 0 0 0,-1 0 1 0 0,0 0-1 0 0,1 0 1 0 0,-1-1-1 0 0,1 1 1 0 0,-1-1-1 0 0,0 1 1 0 0,1-1-1 0 0,-1 1 1 0 0,1-1-1 0 0,-1 0 0 0 0,1 1 1 0 0,0-1-1 0 0,-1 0 1 0 0,1 0-1 0 0,-1 0 1 0 0,1 0-1 0 0,-1-1 1 0 0,1 1-1 0 0,-1 0 0 0 0,1-1 1 0 0,-1 1-1 0 0,1-1 1 0 0,-1 1-1 0 0,1-1 1 0 0,-1 0-1 0 0,0 0 1 0 0,1 1-1 0 0,-1-1 0 0 0,0 0 1 0 0,1-1-25 0 0,49-52 117 0 0,46-101-681 0 0,-97 155 558 0 0,0-1-1 0 0,1 0 1 0 0,-1 1 0 0 0,0-1-1 0 0,0 1 1 0 0,0-1 0 0 0,1 1-1 0 0,-1-1 1 0 0,0 1-1 0 0,1-1 1 0 0,-1 1 0 0 0,0 0-1 0 0,1-1 1 0 0,-1 1 0 0 0,1-1-1 0 0,-1 1 1 0 0,1 0 0 0 0,-1-1-1 0 0,1 1 1 0 0,-1 0-1 0 0,1 0 1 0 0,-1-1 0 0 0,1 1-1 0 0,-1 0 1 0 0,1 0 0 0 0,-1 0-1 0 0,1 0 1 0 0,-1 0-1 0 0,1-1 1 0 0,-1 1 0 0 0,1 0-1 0 0,0 0 1 0 0,-1 0 0 0 0,1 1-1 0 0,-1-1 1 0 0,1 0-1 0 0,-1 0 1 0 0,1 0 0 0 0,-1 0-1 0 0,1 0 1 0 0,-1 1 0 0 0,1-1-1 0 0,-1 0 1 0 0,1 1-1 0 0,-1-1 1 0 0,1 0 0 0 0,-1 1-1 0 0,1-1 1 0 0,-1 0 0 0 0,1 1-1 0 0,-1-1 1 0 0,0 1 0 0 0,1-1-1 0 0,-1 1 1 0 0,0-1-1 0 0,0 0 1 0 0,1 1 0 0 0,-1 0-1 0 0,0-1 1 0 0,0 1 0 0 0,0-1-1 0 0,1 1 7 0 0,6 43-117 0 0,-6-35 128 0 0,22 196 274 0 0,-23-203-274 0 0,1 0 0 0 0,-1-1-1 0 0,1 1 1 0 0,0 0 0 0 0,0 0-1 0 0,0-1 1 0 0,-1 1 0 0 0,1-1-1 0 0,1 1 1 0 0,-1-1 0 0 0,0 1-1 0 0,0-1 1 0 0,1 0 0 0 0,-1 1-1 0 0,0-1 1 0 0,1 0 0 0 0,-1 0-1 0 0,1 0 1 0 0,0 0 0 0 0,-1 0-1 0 0,1-1 1 0 0,0 1 0 0 0,-1 0-1 0 0,1-1 1 0 0,0 1 0 0 0,0-1-1 0 0,0 0 1 0 0,0 1 0 0 0,-1-1-1 0 0,1 0 1 0 0,0 0 0 0 0,0 0-1 0 0,0 0 1 0 0,0-1 0 0 0,-1 1-1 0 0,1 0 1 0 0,0-1 0 0 0,0 0-1 0 0,0 1 1 0 0,-1-1 0 0 0,1 0-1 0 0,0 0 1 0 0,-1 0 0 0 0,1 0-1 0 0,-1 0 1 0 0,1 0 0 0 0,-1 0-1 0 0,1 0 1 0 0,0-2-11 0 0,69-62 139 0 0,-43 31-135 0 0,-20 23-18 0 0,0 0-1 0 0,0 1 1 0 0,1-1 0 0 0,1 1-1 0 0,0 1 1 0 0,0 0 0 0 0,0 1-1 0 0,1 0 1 0 0,1 0 0 0 0,-1 1 0 0 0,1 0-1 0 0,1 1 1 0 0,-1 1 0 0 0,1 0 14 0 0,29 65-104 0 0,-3-9 178 0 0,5-56 234 0 0,32-34 19 0 0,-71 41-293 0 0,0 0 1 0 0,0 0-1 0 0,-1 0 0 0 0,1 0 0 0 0,-1 1 1 0 0,0 0-1 0 0,1 0 0 0 0,-1 0 0 0 0,-1 0 1 0 0,1 1-1 0 0,0 0 0 0 0,-1-1 0 0 0,0 1 1 0 0,0 1-1 0 0,0-1 0 0 0,0 0 0 0 0,-1 1 1 0 0,1-1-1 0 0,-1 1 0 0 0,0 0 0 0 0,-1-1 1 0 0,1 1-1 0 0,-1 2-34 0 0,17 28-57 0 0,-14-28-180 0 0,8 11 136 0 0,-4-24-3305 0 0,6-39 1731 0 0,-13 24 427 0 0</inkml:trace>
  <inkml:trace contextRef="#ctx0" brushRef="#br0" timeOffset="1524.754">2416 230 10418 0 0,'-19'14'3025'0'0,"-3"2"-3385"0"0,9 0-592 0 0,6 5-657 0 0,11 8 1017 0 0,-1-6-816 0 0,13 11-233 0 0</inkml:trace>
  <inkml:trace contextRef="#ctx0" brushRef="#br0" timeOffset="3416.755">4147 405 6033 0 0,'-11'-14'2616'0'0,"11"15"-2599"0"0,0-1-1 0 0,0 1 1 0 0,0-1 0 0 0,0 1 0 0 0,0-1-1 0 0,0 1 1 0 0,0-1 0 0 0,0 1-1 0 0,-1-1 1 0 0,1 1 0 0 0,0-1 0 0 0,0 1-1 0 0,0-1 1 0 0,-1 1 0 0 0,1-1 0 0 0,0 1-1 0 0,0-1 1 0 0,-1 1 0 0 0,1-1 0 0 0,0 0-1 0 0,-1 1 1 0 0,1-1 0 0 0,-1 0-1 0 0,1 1 1 0 0,0-1 0 0 0,-1 0 0 0 0,1 1-1 0 0,-1-1 1 0 0,1 0 0 0 0,-1 0 0 0 0,1 0-1 0 0,-1 1 1 0 0,1-1 0 0 0,-1 0-1 0 0,1 0 1 0 0,-1 0 0 0 0,1 0 0 0 0,-1 0-1 0 0,1 0 1 0 0,-1 0 0 0 0,1 0 0 0 0,-1 0-1 0 0,0 0 1 0 0,1 0 0 0 0,-1 0 0 0 0,1-1-1 0 0,-1 1 1 0 0,1 0 0 0 0,-1 0-1 0 0,1 0 1 0 0,0-1 0 0 0,-1 1 0 0 0,1 0-1 0 0,-1-1 1 0 0,1 1 0 0 0,-1 0 0 0 0,1-1-1 0 0,0 1 1 0 0,-1 0 0 0 0,1-1-17 0 0,-56 186 332 0 0,51-145-319 0 0,-4-6-6 0 0,2 1 0 0 0,2-1 0 0 0,1 1 0 0 0,2 0 0 0 0,1 1 0 0 0,2-1 0 0 0,1 0 0 0 0,2 0 0 0 0,1 0 0 0 0,2-1 0 0 0,1 0 0 0 0,2 0-1 0 0,1 0 1 0 0,12 21-7 0 0,-20-50-22 0 0,0 0 0 0 0,0 0-1 0 0,1-1 1 0 0,0 1-1 0 0,0-1 1 0 0,0 0 0 0 0,1 0-1 0 0,-1 0 1 0 0,1-1-1 0 0,0 0 1 0 0,0 0 0 0 0,0 0-1 0 0,1 0 1 0 0,-1-1-1 0 0,1 0 1 0 0,-1 0 0 0 0,1 0-1 0 0,0-1 1 0 0,-1 0-1 0 0,1 0 1 0 0,0 0 0 0 0,0-1-1 0 0,0 0 1 0 0,0 0-1 0 0,0 0 1 0 0,0-1 0 0 0,-1 0-1 0 0,1 0 1 0 0,0 0-1 0 0,0-1 1 0 0,-1 0 0 0 0,1 0-1 0 0,-1-1 1 0 0,0 1-1 0 0,1-1 1 0 0,-1 0 0 0 0,-1 0-1 0 0,1-1 1 0 0,0 0-1 0 0,2-2 23 0 0,58-50-3902 0 0,-56 41 2646 0 0</inkml:trace>
  <inkml:trace contextRef="#ctx0" brushRef="#br0" timeOffset="3687.953">3693 650 8602 0 0,'10'21'3297'0'0,"-2"-11"-2505"0"0,0 4-704 0 0,1-1 40 0 0,10 0-352 0 0,7 4 56 0 0,-6-3-8 0 0,9 2 0 0 0,3 0 0 0 0,3 3-48 0 0,2-4-41 0 0,1-7-63 0 0,-3-4-272 0 0,2 0-280 0 0,-2-6-416 0 0,4-8 888 0 0,0-10-841 0 0,-1-3-375 0 0</inkml:trace>
  <inkml:trace contextRef="#ctx0" brushRef="#br0" timeOffset="14472.908">3825 1069 8050 0 0,'3'1'2986'0'0,"6"-8"-2849"0"0,7-6-41 0 0,54-69 352 0 0,37-174-1265 0 0,-44 94 219 0 0,-22 15 777 0 0,-40 144-198 0 0,-10-17 778 0 0,3 29-739 0 0,-65 175 51 0 0,66-159-76 0 0,0 1-1 0 0,2-1 1 0 0,0 1 0 0 0,2 0 0 0 0,1-1 0 0 0,1 1-1 0 0,1 6 6 0 0,0-22 42 0 0,-1-1 0 0 0,2 0 0 0 0,-1 0 0 0 0,1 0 0 0 0,0 0 0 0 0,1 0 0 0 0,0 0 0 0 0,0-1 0 0 0,1 0 0 0 0,0 0 0 0 0,1 0 0 0 0,0 0 0 0 0,0-1 0 0 0,0 0 0 0 0,1-1 0 0 0,0 1 0 0 0,0-1 0 0 0,1 0 0 0 0,0-1 0 0 0,0 0 0 0 0,2 1-42 0 0,-1-4 24 0 0,1-1 0 0 0,-1-1 0 0 0,0 1-1 0 0,0-2 1 0 0,0 1 0 0 0,0-1 0 0 0,0-1-1 0 0,0 1 1 0 0,0-1 0 0 0,-1-1 0 0 0,1 0 0 0 0,-1 0-1 0 0,1-1 1 0 0,-1 0 0 0 0,0 0 0 0 0,0-1-1 0 0,-1 0 1 0 0,1 0 0 0 0,-1-1 0 0 0,0 0 0 0 0,-1 0-1 0 0,1-1 1 0 0,-1 1 0 0 0,-1-1 0 0 0,1-1-1 0 0,0-2-23 0 0,0 5 9 0 0,19-26-53 0 0,-2 0 1 0 0,-1-1-1 0 0,-1-1 0 0 0,-2-1 0 0 0,-1-1 1 0 0,-2-1-1 0 0,11-35 44 0 0,10-17-259 0 0,-32 58 27 0 0,-6 39 297 0 0,4 247 958 0 0,-1-248-1003 0 0,1 1 0 0 0,0-1 0 0 0,0 0 0 0 0,1 1 0 0 0,0-2-1 0 0,0 1 1 0 0,1 0 0 0 0,0-1 0 0 0,0 0 0 0 0,1 0 0 0 0,0-1 0 0 0,0 1 0 0 0,1-1 0 0 0,-1 0 0 0 0,1-1 0 0 0,0 0 0 0 0,1 0 0 0 0,0 0 0 0 0,-1-1 0 0 0,1-1 0 0 0,1 1 0 0 0,-1-1 0 0 0,0 0 0 0 0,1-1-1 0 0,-1 0 1 0 0,1 0 0 0 0,0-1 0 0 0,0 0 0 0 0,0-1 0 0 0,0 0 0 0 0,-1 0 0 0 0,1-1 0 0 0,0 0 0 0 0,0 0 0 0 0,-1-1 0 0 0,1 0 0 0 0,0-1 0 0 0,-1 0 0 0 0,0 0 0 0 0,0-1 0 0 0,0 0 0 0 0,0 0 0 0 0,-1-1-1 0 0,1 0 1 0 0,-1 0 0 0 0,2-3-20 0 0,97-108-2843 0 0,-83 77 1728 0 0</inkml:trace>
  <inkml:trace contextRef="#ctx0" brushRef="#br0" timeOffset="20961.667">3846 190 1768 0 0,'-24'15'91'0'0,"1"2"-1"0"0,1 0 1 0 0,1 1-1 0 0,0 1 0 0 0,1 1 1 0 0,2 1-1 0 0,0 0 1 0 0,1 2-1 0 0,1 0 0 0 0,1 0 1 0 0,1 2-1 0 0,1 0 1 0 0,1 0-1 0 0,-6 20-90 0 0,4 0 61 0 0,2 0-1 0 0,2 1 1 0 0,1 0 0 0 0,3 1 0 0 0,2 0-1 0 0,2-1 1 0 0,2 2-61 0 0,0-26-57 0 0,2 0 0 0 0,0-1-1 0 0,2 1 1 0 0,0 0 0 0 0,2-1-1 0 0,0 0 1 0 0,1 0 0 0 0,1 0-1 0 0,1-1 1 0 0,1-1 0 0 0,1 1-1 0 0,0-1 1 0 0,1-1 0 0 0,2-1-1 0 0,-1 1 1 0 0,2-2 57 0 0,19 15-302 0 0</inkml:trace>
  <inkml:trace contextRef="#ctx0" brushRef="#br0" timeOffset="21238.946">5224 131 1560 0 0,'49'7'760'0'0,"-4"1"-768"0"0,-9 1 8 0 0,2 2 113 0 0,-3 4-426 0 0</inkml:trace>
  <inkml:trace contextRef="#ctx0" brushRef="#br0" timeOffset="22464.696">3739 106 4969 0 0,'-26'4'153'0'0,"-1"1"1"0"0,1 2-1 0 0,0 0 1 0 0,0 2-1 0 0,1 1 0 0 0,0 1 1 0 0,1 1-1 0 0,0 1 0 0 0,1 1 1 0 0,0 1-1 0 0,1 1 0 0 0,-1 3-153 0 0,-3 5 37 0 0,2 0-1 0 0,0 2 0 0 0,2 0 0 0 0,1 2 0 0 0,1 0 1 0 0,1 2-1 0 0,2 0 0 0 0,1 1 0 0 0,1 0 0 0 0,2 1 0 0 0,1 1 1 0 0,1 0-1 0 0,2 0 0 0 0,2 1 0 0 0,-2 23-36 0 0,4-27 12 0 0,2 1-1 0 0,1-1 1 0 0,2 1-1 0 0,0 0 1 0 0,2-1-1 0 0,2 0 1 0 0,1 1-1 0 0,1-1 0 0 0,1-1 1 0 0,2 1-1 0 0,1-1 1 0 0,1-1-1 0 0,1 0 1 0 0,2-1-1 0 0,1 0 1 0 0,1-1-1 0 0,1 0 1 0 0,1-2-1 0 0,1 0 1 0 0,5 3-12 0 0,14 6 36 0 0,1-1 0 0 0,2-3 0 0 0,1-1 0 0 0,1-2 1 0 0,1-2-1 0 0,1-2 0 0 0,1-2 0 0 0,1-2 0 0 0,1-2 1 0 0,0-2-1 0 0,1-2 0 0 0,0-2 0 0 0,1-3 0 0 0,41 2-36 0 0,-24-12 78 0 0,0-2-1 0 0,0-3 0 0 0,0-3 0 0 0,-2-3 0 0 0,1-2 0 0 0,34-16-77 0 0,9-5-9 0 0,-2-6-1 0 0,-2-3 0 0 0,-2-6 1 0 0,-2-3-1 0 0,16-18 10 0 0,-97 62 8 0 0,-1-1 0 0 0,0-1 0 0 0,-1 0 1 0 0,0-2-1 0 0,-1 0 0 0 0,-1 0 0 0 0,-1-2 0 0 0,0 0 0 0 0,-1-1 0 0 0,-1 0 0 0 0,0-1 0 0 0,-2-1 1 0 0,0 0-1 0 0,-1 0 0 0 0,-1-1 0 0 0,-1 0 0 0 0,-1-1 0 0 0,-1 1 0 0 0,-1-2 0 0 0,-1 1 0 0 0,-1 0 0 0 0,0-1 1 0 0,-2 1-1 0 0,-1-1 0 0 0,-1 0 0 0 0,-1-2-8 0 0,-6-10-26 0 0,-2 1 1 0 0,-2 0 0 0 0,-1 0-1 0 0,-2 1 1 0 0,-1 1 0 0 0,-2 1-1 0 0,0 0 1 0 0,-3 1-1 0 0,0 1 1 0 0,-2 1 0 0 0,-6-5 25 0 0,-25-22-681 0 0,-2 2 0 0 0,-2 2 1 0 0,-2 4-1 0 0,-50-30 681 0 0,51 41-638 0 0,-6-1-187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5:10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5697 0 0,'-14'9'4062'0'0,"-11"584"-2949"0"0,25-584-1111 0 0,-3 34 61 0 0,1 0 0 0 0,2 0-1 0 0,3 0 1 0 0,1 0 0 0 0,6 23-63 0 0,-10-62 0 0 0,1-1 0 0 0,0 1 0 0 0,0-1 0 0 0,0 0 0 0 0,0 0 0 0 0,1 0 0 0 0,-1 1 0 0 0,1-1 0 0 0,0-1 0 0 0,0 1 0 0 0,0 0 0 0 0,0 0 0 0 0,1-1 0 0 0,-1 1 0 0 0,1-1 0 0 0,-1 0 0 0 0,1 0 0 0 0,0 0 0 0 0,0 0 0 0 0,0 0 0 0 0,0 0 0 0 0,0-1 0 0 0,0 1 0 0 0,0-1 0 0 0,1 0 0 0 0,-1 0 0 0 0,0-1 0 0 0,1 1 1 0 0,-1 0-1 0 0,1-1 0 0 0,-1 0 0 0 0,1 0 0 0 0,-1 0 0 0 0,0 0 0 0 0,1-1 0 0 0,-1 1 0 0 0,1-1 0 0 0,-1 0 0 0 0,0 0 0 0 0,1 0 0 0 0,-1 0 0 0 0,0-1 0 0 0,0 1 0 0 0,0-1 0 0 0,0 0 0 0 0,0 0 0 0 0,0 0 0 0 0,1-2 0 0 0,102-78-3367 0 0,-81 64 2242 0 0</inkml:trace>
  <inkml:trace contextRef="#ctx0" brushRef="#br0" timeOffset="311.21">555 788 5833 0 0,'-8'32'2421'0'0,"6"-28"-2360"0"0,-1-1-1 0 0,2 1 1 0 0,-1-1-1 0 0,0 1 1 0 0,1 0-1 0 0,0-1 1 0 0,0 1-1 0 0,0 0 1 0 0,0 0-1 0 0,0 0 1 0 0,1 0-1 0 0,0 0 1 0 0,0 0-1 0 0,0 0 1 0 0,0 0-1 0 0,1 0 1 0 0,-1 0-1 0 0,1 0 1 0 0,0-1-1 0 0,0 1 1 0 0,1 0-1 0 0,-1 0 1 0 0,1-1-1 0 0,0 1 1 0 0,0-1-1 0 0,0 1 0 0 0,0-1 1 0 0,0 0-1 0 0,1 0 1 0 0,-1 0-1 0 0,1 0 1 0 0,0 0-1 0 0,0-1 1 0 0,0 1-1 0 0,1-1 1 0 0,-1 0-1 0 0,0 0 1 0 0,1 0-61 0 0,4-2 20 0 0,0 0 0 0 0,1 0 0 0 0,-1-1 0 0 0,0 0 0 0 0,0-1 0 0 0,0 0 0 0 0,-1 0 0 0 0,1-1 0 0 0,0 1 0 0 0,-1-2 0 0 0,1 1 0 0 0,-1-1 0 0 0,0 0 0 0 0,0-1 0 0 0,-1 0 0 0 0,1 0 0 0 0,-1 0 0 0 0,0-1 0 0 0,-1 0 0 0 0,1 0 0 0 0,-1 0 0 0 0,0 0 0 0 0,-1-1 0 0 0,0 0 0 0 0,0 0 0 0 0,0-1 0 0 0,-1 1 0 0 0,0-1 0 0 0,0 1 0 0 0,1-7-20 0 0,0 3 68 0 0,0 1 0 0 0,0-1 0 0 0,-1 0 0 0 0,-1 0 0 0 0,0 0 0 0 0,0-1 0 0 0,-1 1 0 0 0,0 0 0 0 0,-1 0 0 0 0,-1-1 0 0 0,1 1 0 0 0,-2 0 0 0 0,0-1 0 0 0,0 1 0 0 0,-1 0 0 0 0,0 1 0 0 0,-3-6-68 0 0,3 14 40 0 0,1 1 1 0 0,-1-1-1 0 0,0 1 0 0 0,0-1 0 0 0,0 1 0 0 0,0 0 0 0 0,0 0 0 0 0,0 0 0 0 0,0 1 0 0 0,-1-1 1 0 0,1 1-1 0 0,0 0 0 0 0,0 0 0 0 0,-1 0 0 0 0,1 0 0 0 0,0 0 0 0 0,0 1 0 0 0,0-1 1 0 0,-1 1-1 0 0,1 0 0 0 0,0 0 0 0 0,0 0 0 0 0,0 0 0 0 0,0 1 0 0 0,1-1 0 0 0,-1 1 1 0 0,0 0-1 0 0,0 0 0 0 0,1 0 0 0 0,-1 0 0 0 0,1 0 0 0 0,0 0 0 0 0,-2 3-40 0 0,-12 4 29 0 0,-75 60 52 0 0,-37 17-916 0 0,86-92-1637 0 0,33 1 1574 0 0</inkml:trace>
  <inkml:trace contextRef="#ctx0" brushRef="#br0" timeOffset="505.484">7 463 9666 0 0,'-6'-4'3601'0'0,"6"1"-2761"0"0,0 1-696 0 0,0 2-80 0 0,38 2-40 0 0,-16 2 0 0 0,2-1-16 0 0,11-3-88 0 0,3 0-128 0 0,5 0-168 0 0,10-3-216 0 0,7-3-752 0 0,-1 0 1023 0 0,11-6-679 0 0,2 3-448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5:09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22 453 7522 0 0,'-2'12'596'0'0,"-10"111"2845"0"0,7-67-3427 0 0,2 0 1 0 0,3 0 0 0 0,3-1-1 0 0,2 8-14 0 0,15 5 55 0 0,-9-82 72 0 0,1-80-100 0 0,-10 64-30 0 0,1 1 1 0 0,2-1-1 0 0,1 1 0 0 0,1 0 0 0 0,1 1 0 0 0,2 0 1 0 0,0 0-1 0 0,3-1 3 0 0,59-60-46 0 0,-69 87 46 0 0,-1 1-1 0 0,0-1 0 0 0,1 0 0 0 0,0 1 0 0 0,-1 0 0 0 0,1 0 0 0 0,0-1 0 0 0,0 2 0 0 0,-1-1 0 0 0,1 0 0 0 0,0 0 0 0 0,0 1 0 0 0,0 0 0 0 0,0 0 0 0 0,0-1 0 0 0,0 2 0 0 0,0-1 0 0 0,0 0 0 0 0,0 1 0 0 0,0-1 0 0 0,-1 1 0 0 0,1 0 0 0 0,0 0 0 0 0,0 0 0 0 0,-1 0 0 0 0,1 0 1 0 0,0 1-1 0 0,-1-1 0 0 0,1 1 0 0 0,-1 0 0 0 0,0-1 0 0 0,1 1 0 0 0,-1 0 0 0 0,0 1 0 0 0,0-1 0 0 0,1 2 1 0 0,15 19-5 0 0,-1 0 0 0 0,-1 2 0 0 0,-1-1 0 0 0,-2 2 0 0 0,0 0 0 0 0,-2 0 0 0 0,0 1 0 0 0,1 11 5 0 0,4 145 22 0 0,-17-131-12 0 0,11-26-545 0 0,-10-25 168 0 0,0-1-114 0 0,0 0-174 0 0,0 0-330 0 0,9-3-1771 0 0,5 1 1468 0 0</inkml:trace>
  <inkml:trace contextRef="#ctx0" brushRef="#br0" timeOffset="453.525">665 636 5377 0 0,'-11'16'1564'0'0,"7"-12"-1490"0"0,0 1-1 0 0,0 0 0 0 0,0 0 0 0 0,1 0 1 0 0,0 0-1 0 0,0 1 0 0 0,0-1 1 0 0,0 1-1 0 0,1 0 0 0 0,0 0 0 0 0,1 0 1 0 0,-1 0-1 0 0,1 0 0 0 0,0 0 1 0 0,1 0-1 0 0,-1 0 0 0 0,1 1-73 0 0,1-6 5 0 0,1 0 0 0 0,-1 0 0 0 0,0 0 0 0 0,0 0 1 0 0,1 0-1 0 0,-1 0 0 0 0,1 0 0 0 0,-1 0 0 0 0,1-1 0 0 0,-1 1 0 0 0,1-1 0 0 0,0 1 0 0 0,-1-1 0 0 0,1 0 0 0 0,-1 1 0 0 0,1-1 1 0 0,0 0-1 0 0,-1 0 0 0 0,1 0 0 0 0,0 0 0 0 0,-1 0 0 0 0,1-1 0 0 0,0 1 0 0 0,-1 0 0 0 0,1-1 0 0 0,-1 0 0 0 0,1 1 1 0 0,-1-1-1 0 0,1 0 0 0 0,-1 1 0 0 0,1-1 0 0 0,-1 0 0 0 0,0 0 0 0 0,1 0 0 0 0,-1 0 0 0 0,0-1 0 0 0,0 1 0 0 0,0 0 1 0 0,0 0-1 0 0,0-1 0 0 0,0 1 0 0 0,0-1 0 0 0,0 1 0 0 0,0-1 0 0 0,0 0-5 0 0,-1 1 0 0 0,15-15 44 0 0,-1-1 0 0 0,-1-1 0 0 0,0-1 1 0 0,-2 0-1 0 0,0 0 0 0 0,-1-1 0 0 0,0 0 0 0 0,-2-1 0 0 0,-1 0 0 0 0,0 0 0 0 0,-2-1 0 0 0,0 0 0 0 0,-1-4-44 0 0,-3 25 24 0 0,-1 0 0 0 0,1-1 0 0 0,-1 1 0 0 0,1-1 0 0 0,-1 1 0 0 0,1 0 1 0 0,-1-1-1 0 0,0 1 0 0 0,0-1 0 0 0,0 1 0 0 0,0-1 0 0 0,0 1 0 0 0,0 0 1 0 0,0-1-1 0 0,0 1 0 0 0,0-1 0 0 0,-1 1 0 0 0,1-1 0 0 0,-1 1 1 0 0,1 0-1 0 0,-1-1 0 0 0,1 1 0 0 0,-1 0 0 0 0,0 0 0 0 0,0-1 0 0 0,0 1 1 0 0,1 0-1 0 0,-1 0 0 0 0,0 0 0 0 0,0 0 0 0 0,-1 0 0 0 0,1 0 0 0 0,0 0 1 0 0,0 0-1 0 0,0 1 0 0 0,-1-1 0 0 0,1 0 0 0 0,-1 0-24 0 0,-7 8 72 0 0,-78 141 528 0 0,76-119-495 0 0,1 0 0 0 0,2 1 1 0 0,1 0-1 0 0,1 1 0 0 0,1 0 0 0 0,2-1 0 0 0,1 1 0 0 0,1 0 0 0 0,2 1 0 0 0,3 15-105 0 0,-4-44 4 0 0,1 0 1 0 0,-1 0-1 0 0,1 0 0 0 0,-1 0 1 0 0,1-1-1 0 0,0 1 0 0 0,0 0 1 0 0,0 0-1 0 0,0-1 0 0 0,1 1 1 0 0,-1-1-1 0 0,1 1 0 0 0,-1-1 1 0 0,1 1-1 0 0,0-1 0 0 0,0 0 1 0 0,0 0-1 0 0,0 0 0 0 0,0 0 1 0 0,1 0-1 0 0,-1-1 0 0 0,1 1 0 0 0,-1 0 1 0 0,1-1-1 0 0,-1 0 0 0 0,1 0 1 0 0,0 0-1 0 0,0 0 0 0 0,0 0 1 0 0,-1 0-1 0 0,1-1 0 0 0,0 0 1 0 0,0 1-1 0 0,0-1 0 0 0,0 0 1 0 0,0 0-1 0 0,0-1 0 0 0,0 1 1 0 0,0 0-1 0 0,0-1 0 0 0,0 0-4 0 0,113-52-634 0 0,51-70-4709 0 0,-137 95 3851 0 0</inkml:trace>
  <inkml:trace contextRef="#ctx0" brushRef="#br0" timeOffset="855.8">1170 487 3969 0 0,'-57'51'3863'0'0,"53"-46"-3780"0"0,0 1-1 0 0,0 0 1 0 0,0 0 0 0 0,0 0 0 0 0,1 0-1 0 0,0 1 1 0 0,0-1 0 0 0,1 1-1 0 0,0 0 1 0 0,0 0 0 0 0,0 0-1 0 0,1 0 1 0 0,0 0 0 0 0,1 0 0 0 0,-1 4-83 0 0,2-9 15 0 0,1 0 1 0 0,-1 1 0 0 0,0-1 0 0 0,1 0 0 0 0,-1 0 0 0 0,1 0-1 0 0,0 0 1 0 0,0 0 0 0 0,0 0 0 0 0,0 0 0 0 0,0 0-1 0 0,0-1 1 0 0,0 1 0 0 0,1-1 0 0 0,-1 0 0 0 0,0 0 0 0 0,1 1-1 0 0,-1-2 1 0 0,1 1 0 0 0,-1 0 0 0 0,1 0 0 0 0,0-1 0 0 0,-1 1-1 0 0,1-1 1 0 0,0 0 0 0 0,-1 0 0 0 0,1 0 0 0 0,0 0-1 0 0,-1-1 1 0 0,1 1 0 0 0,-1 0 0 0 0,1-1 0 0 0,0 0 0 0 0,-1 0-1 0 0,1 0 1 0 0,-1 0 0 0 0,0 0 0 0 0,1 0 0 0 0,-1-1-1 0 0,0 1 1 0 0,0-1 0 0 0,1 1 0 0 0,-1-1 0 0 0,0 0-16 0 0,106-139 305 0 0,-97 123-281 0 0,-5 7-9 0 0,1 1 0 0 0,-1-1 0 0 0,-1 0-1 0 0,0-1 1 0 0,0 1 0 0 0,-1-1 0 0 0,-1 0-1 0 0,0 0 1 0 0,-1 0 0 0 0,0 0 0 0 0,-1 0 0 0 0,0-4-15 0 0,-1 15 5 0 0,0 1 0 0 0,0-1-1 0 0,0 1 1 0 0,0-1 0 0 0,0 1 0 0 0,0-1-1 0 0,0 1 1 0 0,0-1 0 0 0,0 1-1 0 0,0 0 1 0 0,0-1 0 0 0,-1 1-1 0 0,1-1 1 0 0,0 1 0 0 0,0-1 0 0 0,0 1-1 0 0,-1 0 1 0 0,1-1 0 0 0,0 1-1 0 0,-1 0 1 0 0,1-1 0 0 0,0 1 0 0 0,-1 0-1 0 0,1-1 1 0 0,0 1 0 0 0,-1 0-1 0 0,1 0 1 0 0,-1-1 0 0 0,1 1-1 0 0,0 0 1 0 0,-1 0 0 0 0,1 0 0 0 0,-1 0-1 0 0,1 0 1 0 0,-1 0 0 0 0,1-1-1 0 0,-1 1 1 0 0,1 0 0 0 0,-1 0 0 0 0,1 0-1 0 0,0 0 1 0 0,-1 0 0 0 0,1 1-1 0 0,-1-1 1 0 0,1 0 0 0 0,-1 0-1 0 0,1 0 1 0 0,-1 0 0 0 0,1 0 0 0 0,0 1-1 0 0,-1-1 1 0 0,1 0 0 0 0,-1 0-1 0 0,1 1 1 0 0,0-1 0 0 0,-1 0 0 0 0,1 1-1 0 0,0-1 1 0 0,-1 0 0 0 0,1 1-1 0 0,0-1 1 0 0,0 0 0 0 0,-1 1-1 0 0,1-1 1 0 0,0 1 0 0 0,0-1 0 0 0,0 1-5 0 0,-70 74 314 0 0,48-41-161 0 0,1 0 0 0 0,1 2 0 0 0,2 1 0 0 0,2 0 0 0 0,2 1 0 0 0,1 0 0 0 0,2 1 0 0 0,1 1 0 0 0,2 0 0 0 0,0 14-153 0 0,8-51-1 0 0,1 0 1 0 0,-1 1-1 0 0,0-1 1 0 0,1 0-1 0 0,-1 0 0 0 0,1 0 1 0 0,0-1-1 0 0,0 1 1 0 0,0 0-1 0 0,0 0 0 0 0,1 0 1 0 0,-1-1-1 0 0,1 1 0 0 0,-1-1 1 0 0,1 1-1 0 0,0-1 1 0 0,0 1-1 0 0,0-1 0 0 0,0 0 1 0 0,1 0-1 0 0,-1 0 1 0 0,1 0-1 0 0,-1-1 0 0 0,1 1 1 0 0,0-1-1 0 0,-1 1 1 0 0,1-1-1 0 0,0 0 0 0 0,0 0 1 0 0,0 0-1 0 0,0-1 1 0 0,0 1-1 0 0,0-1 0 0 0,0 1 1 0 0,0-1-1 0 0,0 0 0 0 0,0 0 1 0 0,0 0-1 0 0,0-1 1 0 0,0 1-1 0 0,0-1 0 0 0,0 0 1 0 0,0 1-1 0 0,0-1 1 0 0,0-1-1 0 0,1 0 1 0 0,15-6-445 0 0,-1-2-1 0 0,0 0 1 0 0,0-2 0 0 0,-1 1 0 0 0,-1-2-1 0 0,0-1 1 0 0,0 0 0 0 0,-2 0-1 0 0,0-2 1 0 0,1-1 445 0 0,14-17-1178 0 0</inkml:trace>
  <inkml:trace contextRef="#ctx0" brushRef="#br0" timeOffset="1310.972">1914 1 5737 0 0,'0'-1'839'0'0,"-1"1"-739"0"0,1 1 1 0 0,0-1-1 0 0,0 0 1 0 0,0 0-1 0 0,0 0 0 0 0,0 0 1 0 0,-1 1-1 0 0,1-1 1 0 0,0 0-1 0 0,0 0 1 0 0,0 0-1 0 0,-1 0 1 0 0,1 0-1 0 0,0 0 1 0 0,0 0-1 0 0,0 0 1 0 0,-1 0-1 0 0,1 1 1 0 0,0-1-1 0 0,0 0 0 0 0,0 0 1 0 0,-1 0-1 0 0,1 0 1 0 0,0 0-1 0 0,0 0 1 0 0,-1 0-1 0 0,1-1 1 0 0,0 1-1 0 0,0 0 1 0 0,0 0-1 0 0,-1 0 1 0 0,1 0-1 0 0,0 0 0 0 0,0 0 1 0 0,0 0-1 0 0,-1 0 1 0 0,1 0-1 0 0,0-1 1 0 0,0 1-1 0 0,0 0-100 0 0,-12 63 114 0 0,3-1-1 0 0,3 2 1 0 0,2-1 0 0 0,4 1-1 0 0,2-1 1 0 0,6 34-114 0 0,4 102 142 0 0,-12-193-136 0 0,0-7 1 0 0,-1 1-1 0 0,1 0 0 0 0,0 0 1 0 0,-1 0-1 0 0,1 0 0 0 0,0-1 0 0 0,-1 1 1 0 0,1 0-1 0 0,0 0 0 0 0,-1 0 0 0 0,1 0 1 0 0,0 0-1 0 0,-1 0 0 0 0,1 0 0 0 0,0 0 1 0 0,-1 0-1 0 0,1 0 0 0 0,0 0 0 0 0,-1 0 1 0 0,1 0-1 0 0,0 0 0 0 0,-1 0 0 0 0,1 0 1 0 0,0 0-1 0 0,-1 1 0 0 0,1-1 0 0 0,0 0 1 0 0,-1 0-1 0 0,1 0 0 0 0,0 1 0 0 0,0-1 1 0 0,-1 0-1 0 0,1 0 0 0 0,0 0 0 0 0,0 1 1 0 0,-1-1-1 0 0,1 0 0 0 0,0 1 0 0 0,0-1 1 0 0,0 0-1 0 0,0 1 0 0 0,-1-1 0 0 0,1 0 1 0 0,0 0-1 0 0,0 1 0 0 0,0-1 0 0 0,0 0 1 0 0,0 1-1 0 0,0-1 0 0 0,0 1 0 0 0,0-1 1 0 0,0 0-1 0 0,0 1 0 0 0,0-1 0 0 0,0 0 1 0 0,0 1-1 0 0,0-1 0 0 0,0 0 1 0 0,0 1-1 0 0,0-1 0 0 0,1 0 0 0 0,-1 1 1 0 0,0-1-7 0 0,-2-9 29 0 0,-19-101 47 0 0,16 97-74 0 0,4 9 0 0 0,1 0 0 0 0,-1-1-1 0 0,1 1 1 0 0,-1 0 0 0 0,-1 0 0 0 0,1 0-1 0 0,-1 0 1 0 0,1 0 0 0 0,-1 0-1 0 0,0 0 1 0 0,0 0 0 0 0,-1 1-1 0 0,1-1 1 0 0,-1 1 0 0 0,0-1 0 0 0,0 1-1 0 0,0 0 1 0 0,0 0 0 0 0,0 1-1 0 0,-1-1 1 0 0,0 1 0 0 0,1-1-1 0 0,-1 1 1 0 0,0 0 0 0 0,0 1 0 0 0,0-1-1 0 0,0 1 1 0 0,0-1 0 0 0,0 1-1 0 0,0 0 1 0 0,-1 1 0 0 0,1-1-1 0 0,0 1 1 0 0,-1 0 0 0 0,1 0 0 0 0,0 0-1 0 0,-4 1-1 0 0,-7 8 30 0 0,1 0 0 0 0,0 1 0 0 0,0 0 0 0 0,1 1 0 0 0,0 1 0 0 0,1 0 0 0 0,1 1 1 0 0,0 0-1 0 0,1 0 0 0 0,0 1 0 0 0,1 1 0 0 0,0 0 0 0 0,1 0 0 0 0,1 0 0 0 0,1 1 0 0 0,0 0 0 0 0,1 1 0 0 0,0-1 0 0 0,2 1 0 0 0,0 0 0 0 0,-1 16-30 0 0,4-29 13 0 0,-1 0 0 0 0,1 0 1 0 0,0 0-1 0 0,1 0 0 0 0,-1 0 0 0 0,1 0 0 0 0,-1-1 0 0 0,1 1 0 0 0,0 0 1 0 0,1 0-1 0 0,-1-1 0 0 0,0 1 0 0 0,1 0 0 0 0,0-1 0 0 0,0 0 1 0 0,0 1-1 0 0,0-1 0 0 0,1 0 0 0 0,-1 0 0 0 0,1 0 0 0 0,0 0 1 0 0,0-1-1 0 0,0 1 0 0 0,0-1 0 0 0,0 0 0 0 0,1 0 0 0 0,-1 0 1 0 0,1 0-1 0 0,-1 0 0 0 0,1-1 0 0 0,0 0 0 0 0,-1 1 0 0 0,1-1 1 0 0,0-1-1 0 0,0 1 0 0 0,0-1 0 0 0,0 1 0 0 0,0-1 0 0 0,0 0 1 0 0,0 0-1 0 0,0-1 0 0 0,-1 1 0 0 0,1-1 0 0 0,0 0 0 0 0,0 0 0 0 0,0 0-13 0 0,106-15 49 0 0,25-8-1593 0 0,-42 9-3778 0 0,-75 12 3979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5:08.0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0 324 3305 0 0,'1'0'48'0'0,"0"0"1"0"0,0 0-1 0 0,-1 0 1 0 0,1 1-1 0 0,0-1 1 0 0,-1 0-1 0 0,1 0 1 0 0,0 0-1 0 0,-1 1 1 0 0,1-1-1 0 0,0 0 1 0 0,-1 1-1 0 0,1-1 0 0 0,-1 0 1 0 0,1 1-1 0 0,0-1 1 0 0,-1 1-1 0 0,1-1 1 0 0,-1 1-1 0 0,1-1 1 0 0,-1 1-1 0 0,0 0 1 0 0,1-1-1 0 0,-1 1 1 0 0,0-1-1 0 0,1 1 1 0 0,-1 0-1 0 0,0-1 1 0 0,1 1-1 0 0,-1 0 1 0 0,0 0-1 0 0,0-1 1 0 0,0 1-1 0 0,0 0 1 0 0,0-1-1 0 0,0 1 1 0 0,0 0-1 0 0,0 0 1 0 0,0-1-1 0 0,0 1 1 0 0,0 0-1 0 0,-1-1 1 0 0,1 1-1 0 0,0 0 0 0 0,0-1 1 0 0,-1 1-1 0 0,1 0 1 0 0,0-1-1 0 0,-1 1-48 0 0,2 4 83 0 0,16 73 125 0 0,3-2 1 0 0,3 0 0 0 0,4-1 0 0 0,26 50-209 0 0,4 14 77 0 0,-6-18 547 0 0,-47-113-405 0 0,-4-8-185 0 0,0 0 1 0 0,0-1-1 0 0,0 1 1 0 0,1 0 0 0 0,-1-1-1 0 0,0 1 1 0 0,1 0-1 0 0,-1 0 1 0 0,0-1-1 0 0,1 1 1 0 0,-1 0-1 0 0,0 0 1 0 0,1-1-1 0 0,-1 1 1 0 0,1 0-1 0 0,-1 0 1 0 0,0 0-1 0 0,1 0 1 0 0,-1 0-1 0 0,1 0 1 0 0,-1 0 0 0 0,0 0-1 0 0,1-1 1 0 0,-1 1-1 0 0,1 1 1 0 0,-1-1-1 0 0,1 0 1 0 0,-1 0-1 0 0,0 0 1 0 0,1 0-1 0 0,-1 0 1 0 0,1 0-1 0 0,-1 0 1 0 0,0 1-1 0 0,1-1 1 0 0,-1 0-1 0 0,0 0 1 0 0,1 0 0 0 0,-1 1-1 0 0,0-1 1 0 0,1 0-1 0 0,-1 1 1 0 0,0-1-1 0 0,1 0 1 0 0,-1 1-1 0 0,0-1 1 0 0,0 0-1 0 0,1 1 1 0 0,-1-1-1 0 0,0 0 1 0 0,0 1-1 0 0,0-1 1 0 0,0 1-1 0 0,0-1 1 0 0,1 0-1 0 0,-1 1 1 0 0,0-1-35 0 0,45-192 171 0 0,3-307-25 0 0,-36 464-58 0 0,-9 39 31 0 0,190 624 180 0 0,-192-624-284 0 0,0-1 1 0 0,-1 1-1 0 0,1-1 0 0 0,1 0 1 0 0,-1 1-1 0 0,0-1 0 0 0,1 0 1 0 0,0 0-1 0 0,0 1 0 0 0,0-2 1 0 0,0 1-1 0 0,0 0 1 0 0,1 0-1 0 0,-1-1 0 0 0,1 1 1 0 0,-1-1-1 0 0,1 0 0 0 0,0 1 1 0 0,0-1-1 0 0,0-1 0 0 0,1 1 1 0 0,-1 0-1 0 0,0-1 1 0 0,0 0-1 0 0,1 0 0 0 0,-1 0 1 0 0,1 0-16 0 0,1-5 47 0 0,0 0 1 0 0,0-1 0 0 0,-1 0 0 0 0,0 0-1 0 0,0 0 1 0 0,0 0 0 0 0,-1-1-1 0 0,1 0 1 0 0,-2 1 0 0 0,1-1 0 0 0,0 0-1 0 0,-1 0 1 0 0,0-1 0 0 0,0 0-48 0 0,-1 3 17 0 0,17-58 65 0 0,-3 0 0 0 0,-3-1 0 0 0,-3-1 0 0 0,-2 0-1 0 0,-3-7-81 0 0,1 15 11 0 0,-3-7 14 0 0,-2 0 0 0 0,-3-1 0 0 0,-2 1 0 0 0,-4 0 1 0 0,-9-31-26 0 0,11 29-262 0 0,6 37-5732 0 0,1 28 4896 0 0</inkml:trace>
  <inkml:trace contextRef="#ctx0" brushRef="#br0" timeOffset="494.037">985 557 4489 0 0,'-6'5'161'0'0,"1"1"0"0"0,0 0 0 0 0,0 0-1 0 0,1 0 1 0 0,-1 1 0 0 0,2 0 0 0 0,-1 0 0 0 0,1 0 0 0 0,0 0 0 0 0,0 0 0 0 0,1 1 0 0 0,0-1-1 0 0,0 1 1 0 0,1-1 0 0 0,0 1 0 0 0,0 0 0 0 0,1 0 0 0 0,-1-1 0 0 0,2 1 0 0 0,-1 0-1 0 0,1 0 1 0 0,1-1-161 0 0,0-5 45 0 0,-1 0-1 0 0,1-1 0 0 0,0 0 0 0 0,0 1 0 0 0,0-1 0 0 0,0 0 1 0 0,0 0-1 0 0,0 0 0 0 0,0 0 0 0 0,1 0 0 0 0,-1 0 0 0 0,0 0 1 0 0,1-1-1 0 0,-1 0 0 0 0,0 1 0 0 0,1-1 0 0 0,-1 0 0 0 0,0 0 1 0 0,1 0-1 0 0,-1 0 0 0 0,0 0 0 0 0,1-1 0 0 0,-1 1 1 0 0,0-1-1 0 0,1 0 0 0 0,-1 1 0 0 0,0-1 0 0 0,0 0 0 0 0,0 0 1 0 0,0-1-1 0 0,0 1 0 0 0,0 0 0 0 0,0-1 0 0 0,0 1 0 0 0,0-1 1 0 0,0 0-1 0 0,-1 1 0 0 0,1-1 0 0 0,-1 0 0 0 0,0 0 0 0 0,1-1-44 0 0,17-22 96 0 0,-2-1 0 0 0,0 0 0 0 0,-2-1 1 0 0,-1-1-1 0 0,-2-1 0 0 0,0 1 0 0 0,-2-2 0 0 0,-1 0 0 0 0,-1 0 0 0 0,-1-9-96 0 0,-6 33 4 0 0,1 2-2 0 0,-1 1-1 0 0,0 0 0 0 0,-1-1 1 0 0,1 1-1 0 0,-1-1 0 0 0,1 1 0 0 0,-1 0 1 0 0,0-1-1 0 0,0 1 0 0 0,-1-1 1 0 0,1 1-1 0 0,-1-1 0 0 0,1 1 0 0 0,-1-1 1 0 0,0 1-1 0 0,-1 0 0 0 0,1 0 1 0 0,0-1-1 0 0,-2 0-1 0 0,-16 12 12 0 0,-48 67-9 0 0,52-48 52 0 0,1 1 0 0 0,1 0 0 0 0,2 1 0 0 0,1 1 0 0 0,1-1 0 0 0,2 2 0 0 0,1-1 0 0 0,1 1 0 0 0,1 0 0 0 0,2 0 0 0 0,2 0-1 0 0,0 0 1 0 0,3 10-55 0 0,-3-37 8 0 0,1 1-1 0 0,0-1 0 0 0,0 1 0 0 0,0-1 1 0 0,0 0-1 0 0,1 0 0 0 0,-1 0 0 0 0,1 0 1 0 0,0 0-1 0 0,0 0 0 0 0,1 0 0 0 0,-1 0 1 0 0,1-1-1 0 0,0 1 0 0 0,0-1 0 0 0,0 0 1 0 0,0 0-1 0 0,1 0 0 0 0,-1 0 0 0 0,1-1 1 0 0,0 1-1 0 0,-1-1 0 0 0,1 0 0 0 0,0 0 0 0 0,0-1 1 0 0,1 1-1 0 0,-1-1 0 0 0,0 1 0 0 0,0-1 1 0 0,1-1-1 0 0,-1 1 0 0 0,1-1 0 0 0,-1 1 1 0 0,1-1-1 0 0,-1-1 0 0 0,0 1 0 0 0,1-1 1 0 0,-1 1-1 0 0,1-1 0 0 0,-1 0 0 0 0,0-1 1 0 0,3 0-8 0 0,15-7-695 0 0,0-1 1 0 0,-1-1 0 0 0,-1 0 0 0 0,1-2 0 0 0,-2 0 0 0 0,0-1 0 0 0,12-13 694 0 0,-9 8-1251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28:01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158 9 7882 0 0,'-69'-8'3610'0'0,"73"65"-3685"0"0,7 143 1881 0 0,-16 181-1806 0 0,1-255 60 0 0,-18 206 60 0 0,-28-99 409 0 0,42-196-444 0 0,2 0 0 0 0,2 1 0 0 0,1-1 0 0 0,2 1 0 0 0,1 0 0 0 0,5 29-85 0 0,28 61 113 0 0,-30-122-85 0 0,0-1 0 0 0,0 1-1 0 0,1-1 1 0 0,0 1 0 0 0,0-1 0 0 0,0-1 0 0 0,1 1-1 0 0,0-1 1 0 0,-1 1 0 0 0,2-1 0 0 0,-1-1 0 0 0,0 1-1 0 0,1-1 1 0 0,0 0 0 0 0,0 0 0 0 0,0 0-1 0 0,0-1 1 0 0,5 1-28 0 0,5-1-28 0 0,0-1 1 0 0,1 0-1 0 0,-1-1 0 0 0,0-1 0 0 0,0-1 1 0 0,0 0-1 0 0,0-2 0 0 0,0 1 0 0 0,-1-2 1 0 0,7-2 27 0 0,106-18-6056 0 0,-104 24 4271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5:15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329 493 8306 0 0,'-47'-60'4047'0'0,"44"56"-4049"0"0,-1-1 0 0 0,1 0-1 0 0,0 0 1 0 0,0-1 0 0 0,1 1 0 0 0,-1 0 0 0 0,1-1-1 0 0,0 0 1 0 0,1 1 0 0 0,-1-1 0 0 0,1 0 0 0 0,0 0-1 0 0,1 0 1 0 0,0 0 0 0 0,-1 0 0 0 0,2 0-1 0 0,-1 0 1 0 0,1-2 2 0 0,3 5-10 0 0,-1 0 0 0 0,1 1-1 0 0,0 0 1 0 0,0 0-1 0 0,0 0 1 0 0,0 0 0 0 0,0 1-1 0 0,0-1 1 0 0,0 1-1 0 0,1 0 1 0 0,-1 0 0 0 0,0 1-1 0 0,1-1 1 0 0,-1 1-1 0 0,1 0 1 0 0,-1 0 0 0 0,1 1 10 0 0,-4-1 0 0 0,5 0 35 0 0,1 1 1 0 0,0-1-1 0 0,-1 2 0 0 0,1-1 0 0 0,0 1 0 0 0,-1 0 0 0 0,0 0 0 0 0,0 1 0 0 0,1 0 0 0 0,-1 0 1 0 0,-1 0-1 0 0,1 1 0 0 0,0 0 0 0 0,-1 0 0 0 0,0 0 0 0 0,0 1 0 0 0,0 0 0 0 0,-1 0 1 0 0,1 0-1 0 0,-1 0 0 0 0,0 1 0 0 0,-1-1 0 0 0,2 3-35 0 0,64 144 387 0 0,-63-136-365 0 0,-2 0-1 0 0,0-1 0 0 0,0 1 1 0 0,-2 1-1 0 0,0-1 0 0 0,-1 0 1 0 0,0 0-1 0 0,-1 1 0 0 0,-1-1 1 0 0,-2 10-22 0 0,2-20 17 0 0,0 0 1 0 0,-1 1-1 0 0,0-1 1 0 0,0 0-1 0 0,0 0 1 0 0,0 0-1 0 0,-1 0 0 0 0,0-1 1 0 0,0 1-1 0 0,-1-1 1 0 0,1 0-1 0 0,-1 0 1 0 0,0 0-1 0 0,-1 0 1 0 0,1-1-1 0 0,-1 1 1 0 0,0-1-1 0 0,0-1 1 0 0,0 1-1 0 0,-1-1 1 0 0,1 1-1 0 0,-1-2 1 0 0,0 1-1 0 0,0 0 1 0 0,0-1-1 0 0,0 0 1 0 0,0-1-1 0 0,-3 1-17 0 0,-1 0 31 0 0,-1 0 0 0 0,0-1 1 0 0,0-1-1 0 0,0 1 0 0 0,0-2 0 0 0,0 0 1 0 0,0 0-1 0 0,0-1 0 0 0,0 0 0 0 0,1 0 0 0 0,-1-2 1 0 0,1 1-1 0 0,0-1 0 0 0,0-1 0 0 0,0 0 1 0 0,0 0-1 0 0,1-1 0 0 0,0 0 0 0 0,0 0 0 0 0,0-1 1 0 0,1-1-1 0 0,-3-3-31 0 0,9 8-4 0 0,1 1 0 0 0,1-1 1 0 0,-1 0-1 0 0,0 1 0 0 0,1-1 1 0 0,-1 0-1 0 0,1 1 0 0 0,0-1 1 0 0,0 0-1 0 0,0 0 0 0 0,0 0 0 0 0,0 1 1 0 0,0-1-1 0 0,1 0 0 0 0,0 0 1 0 0,-1 1-1 0 0,1-1 0 0 0,0 1 1 0 0,0-1-1 0 0,1 1 0 0 0,-1-1 0 0 0,0 1 1 0 0,1-1-1 0 0,0 1 0 0 0,-1 0 1 0 0,1 0-1 0 0,0 0 0 0 0,0 0 1 0 0,0 0-1 0 0,0 0 0 0 0,1 1 1 0 0,-1-1-1 0 0,0 1 0 0 0,1-1 0 0 0,-1 1 1 0 0,1 0-1 0 0,-1 0 0 0 0,1 0 1 0 0,0 0-1 0 0,-1 1 0 0 0,1-1 1 0 0,0 1-1 0 0,0-1 0 0 0,-1 1 0 0 0,3 0 4 0 0,24-14-39 0 0,127-23-78 0 0,-80 10-592 0 0,32-29-4701 0 0,-90 42 3595 0 0</inkml:trace>
  <inkml:trace contextRef="#ctx0" brushRef="#br0" timeOffset="788.096">63 1111 5369 0 0,'-18'6'3505'0'0,"6"0"-1801"0"0,-4-2-1200 0 0,5 0 1097 0 0,6 0-1441 0 0,10 4-120 0 0,-2-2-16 0 0,13 4-48 0 0,6-4-40 0 0,10 2 16 0 0</inkml:trace>
  <inkml:trace contextRef="#ctx0" brushRef="#br0" timeOffset="3594.787">799 744 280 0 0,'-56'-8'3664'0'0,"93"12"655"0"0,-15-6-4095 0 0,1-1 1 0 0,-1-1-1 0 0,0-1 0 0 0,0-1 0 0 0,0-1 1 0 0,-1 0-1 0 0,4-4-224 0 0,-6 2 65 0 0,-12 6-43 0 0,0 0 0 0 0,0 0-1 0 0,0-1 1 0 0,0 0-1 0 0,0 0 1 0 0,-1-1-1 0 0,0 0 1 0 0,0 0-1 0 0,0 0 1 0 0,0 0 0 0 0,-1-1-1 0 0,0 0 1 0 0,0-1-1 0 0,-1 1 1 0 0,0-1-1 0 0,0 1 1 0 0,0-2-22 0 0,-2 4 8 0 0,1-1-1 0 0,-2 1 1 0 0,1-1 0 0 0,0 0-1 0 0,-1 1 1 0 0,0-1 0 0 0,0 0 0 0 0,0 0-1 0 0,-1 0 1 0 0,1 0 0 0 0,-1 0 0 0 0,-1 0-1 0 0,1 0 1 0 0,-1 0 0 0 0,1 1-1 0 0,-1-1 1 0 0,-1 0 0 0 0,1 0 0 0 0,-1 1-1 0 0,0-1 1 0 0,0 0 0 0 0,0 1-1 0 0,0 0 1 0 0,-1-1-8 0 0,-3 0-3 0 0,1 0 0 0 0,-1-1 1 0 0,0 2-1 0 0,-1-1 0 0 0,1 1 0 0 0,-1 0 0 0 0,0 0 0 0 0,0 1 0 0 0,0 0 0 0 0,0 0 0 0 0,0 0 0 0 0,-1 1 1 0 0,0 1-1 0 0,1-1 0 0 0,-1 1 0 0 0,0 0 0 0 0,1 1 0 0 0,-1 0 0 0 0,0 0 0 0 0,0 1 0 0 0,1-1 0 0 0,-1 2 1 0 0,0-1-1 0 0,1 1 0 0 0,-1 0 0 0 0,1 1 0 0 0,0 0 0 0 0,0 0 0 0 0,0 1 0 0 0,0-1 0 0 0,0 1 0 0 0,1 1 1 0 0,0 0-1 0 0,-1-1 0 0 0,2 2 0 0 0,-1-1 0 0 0,1 1 0 0 0,0 0 0 0 0,0 0 0 0 0,0 0 0 0 0,1 1 0 0 0,0-1 1 0 0,0 1-1 0 0,1 0 0 0 0,0 0 0 0 0,-2 6 3 0 0,0 1 8 0 0,0 1-1 0 0,1 0 1 0 0,1 0 0 0 0,0 0-1 0 0,1 0 1 0 0,1 1 0 0 0,0-1-1 0 0,1 0 1 0 0,1 1 0 0 0,0-1-1 0 0,1 0 1 0 0,1 1 0 0 0,0-1-1 0 0,1 0 1 0 0,0-1 0 0 0,2 1-1 0 0,-1-1 1 0 0,2 0 0 0 0,0 0-1 0 0,1-1 1 0 0,0 0 0 0 0,1 0-1 0 0,0-1 1 0 0,3 2-8 0 0,-10-10 1 0 0,0 0 1 0 0,0 0-1 0 0,0-1 1 0 0,-1 1-1 0 0,0 0 1 0 0,0 0-1 0 0,0 0 1 0 0,0 0-1 0 0,-1 1 1 0 0,1-1-1 0 0,-1 0 0 0 0,0 0 1 0 0,0 0-1 0 0,-1 0 1 0 0,1 0-1 0 0,-1 1 1 0 0,0-1-1 0 0,0 0 1 0 0,0 0-1 0 0,0-1 1 0 0,-2 2-2 0 0,-3-3-1058 0 0,5-2-2416 0 0,1 0 1971 0 0</inkml:trace>
  <inkml:trace contextRef="#ctx0" brushRef="#br0" timeOffset="3956.029">31 1190 4865 0 0,'-1'0'59'0'0,"0"0"0"0"0,1 1-1 0 0,-1-1 1 0 0,0 0 0 0 0,0 0-1 0 0,0 0 1 0 0,0 1 0 0 0,1-1 0 0 0,-1 0-1 0 0,0 1 1 0 0,0-1 0 0 0,1 1 0 0 0,-1-1-1 0 0,0 1 1 0 0,1-1 0 0 0,-1 1 0 0 0,0-1-1 0 0,1 1 1 0 0,-1 0 0 0 0,1-1-1 0 0,-1 1 1 0 0,1 0 0 0 0,-1-1 0 0 0,1 1-1 0 0,0 0 1 0 0,-1 0 0 0 0,1 0 0 0 0,0-1-1 0 0,0 1 1 0 0,-1 0 0 0 0,1 0 0 0 0,0 0-1 0 0,0 0 1 0 0,0-1 0 0 0,0 1-1 0 0,0 0 1 0 0,0 0 0 0 0,0 0 0 0 0,0 0-1 0 0,1-1 1 0 0,-1 1 0 0 0,0 0 0 0 0,0 0-1 0 0,1 0 1 0 0,-1-1 0 0 0,0 1 0 0 0,1 0-1 0 0,-1 0 1 0 0,1-1 0 0 0,-1 1-1 0 0,1 0 1 0 0,-1-1 0 0 0,1 1 0 0 0,0-1-1 0 0,-1 1 1 0 0,1 0 0 0 0,0-1 0 0 0,-1 0-1 0 0,1 1 1 0 0,0-1 0 0 0,0 1 0 0 0,-1-1-1 0 0,1 0 1 0 0,0 1 0 0 0,0-1-1 0 0,0 0-58 0 0,59 21-283 0 0,-20-16 295 0 0,0-1 0 0 0,-1-3-1 0 0,1-1 1 0 0,0-2 0 0 0,-1-1 0 0 0,1-3 0 0 0,-1-1 0 0 0,19-6-12 0 0,148-19 440 0 0,112 20-99 0 0,-190-23-3027 0 0,-115 29 1863 0 0</inkml:trace>
  <inkml:trace contextRef="#ctx0" brushRef="#br0" timeOffset="4521.144">421 1369 4073 0 0,'-35'-56'2628'0'0,"44"55"-2502"0"0,110 32 1127 0 0,-95-15-1099 0 0,-1 1-1 0 0,0 1 1 0 0,-1 1-1 0 0,-1 0 1 0 0,-1 2-1 0 0,-1 0 1 0 0,-1 2 0 0 0,0 0-1 0 0,7 16-153 0 0,-20-35 20 0 0,-1 0-1 0 0,0 0 1 0 0,0 1-1 0 0,0 0 1 0 0,-1 0-1 0 0,1 0 1 0 0,-1 0-1 0 0,0 0 1 0 0,-1 1-1 0 0,1-1 1 0 0,-1 1-1 0 0,0 0 1 0 0,-1 0-1 0 0,0 0 1 0 0,1 0-1 0 0,-2 0 1 0 0,1 0-1 0 0,-1 0 1 0 0,0 0-1 0 0,0 0 1 0 0,0 0-1 0 0,-1 0 1 0 0,0 0-1 0 0,0 0 1 0 0,-1 0-1 0 0,0 0 1 0 0,0-1-1 0 0,0 1 1 0 0,-1-1-1 0 0,1 1 1 0 0,-1-1-1 0 0,-1 0 1 0 0,1 0-1 0 0,-1 0 1 0 0,-1 1-20 0 0,-9 1 94 0 0,-1-1 1 0 0,1-1-1 0 0,-1 0 1 0 0,-1-1-1 0 0,1 0 1 0 0,-1-2-1 0 0,1 0 1 0 0,-1 0-1 0 0,0-1 1 0 0,0-1-1 0 0,1-1 1 0 0,-1 0-1 0 0,0-2 1 0 0,1 1-1 0 0,-9-4-94 0 0,21 6 8 0 0,0 0-1 0 0,0-1 1 0 0,0 1-1 0 0,0-1 1 0 0,0 1-1 0 0,0-1 1 0 0,0 0-1 0 0,0 0 1 0 0,1-1-1 0 0,-1 1 1 0 0,1 0-1 0 0,-1-1 1 0 0,1 0-1 0 0,-1 1 1 0 0,1-1-1 0 0,0 0 1 0 0,0 0-1 0 0,0-1 1 0 0,0 1-1 0 0,0 0 1 0 0,0-1-1 0 0,0 1 1 0 0,1-1-1 0 0,-1 1 1 0 0,1-1-1 0 0,0 0 1 0 0,0 0-1 0 0,0 1 1 0 0,0-4-8 0 0,28-16-59 0 0,141-58-68 0 0,-52 26-5479 0 0,-102 46 4331 0 0</inkml:trace>
  <inkml:trace contextRef="#ctx0" brushRef="#br0" timeOffset="4915.506">831 1510 5073 0 0,'-23'75'2902'0'0,"21"-61"-2841"0"0,1-1 0 0 0,1 1 1 0 0,0 0-1 0 0,1 0 0 0 0,1 0 0 0 0,0-1 0 0 0,1 1 1 0 0,0-1-1 0 0,1 1 0 0 0,0-1 0 0 0,1 0-61 0 0,-3-8 63 0 0,0-1 0 0 0,0 0 1 0 0,0 1-1 0 0,0-1 0 0 0,1 0 0 0 0,-1 0 0 0 0,1 0 0 0 0,0 0 0 0 0,0 0 0 0 0,1-1 0 0 0,-1 1 0 0 0,1-1 0 0 0,-1 0 1 0 0,1 0-1 0 0,0-1 0 0 0,0 1 0 0 0,1-1 0 0 0,-1 0 0 0 0,0 0 0 0 0,1 0 0 0 0,0 0 0 0 0,-1-1 0 0 0,1 0 0 0 0,0 0 1 0 0,-1 0-1 0 0,1 0 0 0 0,0-1 0 0 0,0 0 0 0 0,0 0 0 0 0,0 0 0 0 0,-1-1 0 0 0,1 0 0 0 0,1 0-63 0 0,2-3 42 0 0,1 0-1 0 0,-1-1 1 0 0,0 0-1 0 0,0-1 0 0 0,-1 0 1 0 0,0 0-1 0 0,0 0 1 0 0,0-1-1 0 0,-1 0 1 0 0,0-1-1 0 0,0 1 0 0 0,-1-1 1 0 0,0 0-1 0 0,3-6-41 0 0,-4 8 18 0 0,7-12 12 0 0,-1 1 1 0 0,-1-2 0 0 0,-1 0-1 0 0,0 0 1 0 0,-1 0 0 0 0,-1-1-1 0 0,-1 0 1 0 0,-1 0 0 0 0,-1 0-1 0 0,-1 0 1 0 0,0-11-31 0 0,-1 22-18 0 0,-1 0 0 0 0,-1 1 1 0 0,0-1-1 0 0,0 0 0 0 0,0 0 0 0 0,-1 1 0 0 0,-1-1 0 0 0,1 1 0 0 0,-1 0 0 0 0,-1 0 1 0 0,0 0-1 0 0,0 0 0 0 0,0 1 0 0 0,-1-1 0 0 0,-5-5 18 0 0,-6 1-6131 0 0,14 11 5010 0 0</inkml:trace>
  <inkml:trace contextRef="#ctx0" brushRef="#br0" timeOffset="5476.256">819 1440 5001 0 0,'-19'19'2170'0'0,"14"-16"-2096"0"0,1 0 1 0 0,0 1-1 0 0,-1-1 0 0 0,1 1 0 0 0,1 0 0 0 0,-1 0 0 0 0,1 1 0 0 0,-1-1 0 0 0,1 1 0 0 0,0-1 0 0 0,1 1 0 0 0,-1 0 0 0 0,1 0 0 0 0,0 0 0 0 0,1 1 0 0 0,-1-1 0 0 0,1 0 0 0 0,0 1 0 0 0,0-1 0 0 0,0 0 1 0 0,1 1-1 0 0,0 4-74 0 0,2-7-55 0 0,-1 0 1 0 0,1 0 0 0 0,0 0 0 0 0,1 0-1 0 0,-1-1 1 0 0,0 1 0 0 0,1-1 0 0 0,-1 0 0 0 0,1 0-1 0 0,0 0 1 0 0,0 0 0 0 0,0 0 0 0 0,0-1 0 0 0,0 1-1 0 0,0-1 1 0 0,0 1 0 0 0,1-1 0 0 0,-1-1-1 0 0,0 1 1 0 0,1 0 0 0 0,-1-1 0 0 0,0 1 0 0 0,1-1-1 0 0,-1 0 1 0 0,1 0 0 0 0,-1 0 0 0 0,1-1 0 0 0,-1 1-1 0 0,3-2 55 0 0,-4 2-34 0 0,15 0-407 0 0</inkml:trace>
  <inkml:trace contextRef="#ctx0" brushRef="#br0" timeOffset="5829.068">788 1536 6849 0 0,'8'-3'2521'0'0,"-4"1"-1905"0"0,-4 2-488 0 0,0 0 0 0 0,0 0-40 0 0,0 0-32 0 0,11 0-40 0 0,48 0-16 0 0,-35 0 0 0 0,0-5-16 0 0,-5 2-48 0 0,7 2-112 0 0,-2-4-136 0 0,0 0-584 0 0,-1 0-392 0 0,-3-1 944 0 0,3 3-745 0 0,0 1-567 0 0</inkml:trace>
  <inkml:trace contextRef="#ctx0" brushRef="#br0" timeOffset="6408.285">940 1302 6273 0 0,'-19'9'2321'0'0,"2"3"-1737"0"0,-5-4-472 0 0,7 3-8 0 0,-1 3-32 0 0,7-1-120 0 0,-4 1-80 0 0,3 0-112 0 0,4 1-168 0 0,3-7-464 0 0,1 1 664 0 0,9-4-449 0 0,-3 1-263 0 0</inkml:trace>
  <inkml:trace contextRef="#ctx0" brushRef="#br0" timeOffset="7263.379">1312 205 3777 0 0,'-14'9'583'0'0,"1"1"1"0"0,1 1-1 0 0,0 0 0 0 0,1 0 1 0 0,0 1-1 0 0,1 1 1 0 0,0 0-1 0 0,1 0 1 0 0,-2 4-584 0 0,-4 14 38 0 0,1 0 1 0 0,1 2 0 0 0,2-1-1 0 0,1 1 1 0 0,1 1-1 0 0,3 0 1 0 0,0 0 0 0 0,2 0-1 0 0,2 1 1 0 0,1 12-39 0 0,0-35 17 0 0,1-1 1 0 0,0 1-1 0 0,0-1 1 0 0,1 1-1 0 0,1-1 1 0 0,0 1-1 0 0,0-1 1 0 0,1 0-1 0 0,1 0 0 0 0,0 0 1 0 0,0 0-1 0 0,4 4-17 0 0,33-10-4012 0 0,-28-8 3864 0 0,34-10-1106 0 0</inkml:trace>
  <inkml:trace contextRef="#ctx0" brushRef="#br0" timeOffset="7525.428">1480 477 7058 0 0,'-26'58'3573'0'0,"4"-18"-3375"0"0,13-21-182 0 0,1 1 0 0 0,1 0 0 0 0,0 0 0 0 0,2 1-1 0 0,0 0 1 0 0,2 0 0 0 0,0 0 0 0 0,1 1 0 0 0,1-1 0 0 0,1 0 0 0 0,1 2-16 0 0,4-5-297 0 0,-3-19-3183 0 0,6-7 2888 0 0,33-23-154 0 0</inkml:trace>
  <inkml:trace contextRef="#ctx0" brushRef="#br0" timeOffset="7696.621">1633 463 3065 0 0,'-13'34'2958'0'0,"-18"49"170"0"0,-20 114-2938 0 0,51-164-104 0 0,0-32-68 0 0,0-1-33 0 0,0 0-61 0 0,0-9-4516 0 0,0 7 3175 0 0</inkml:trace>
  <inkml:trace contextRef="#ctx0" brushRef="#br0" timeOffset="8041.552">1319 480 4481 0 0,'-71'-30'4701'0'0,"71"30"-4625"0"0,0 0-4 0 0,0 0-1 0 0,0 0-7 0 0,24 3 105 0 0,6 3-156 0 0,1-1-1 0 0,-1-1 0 0 0,1-2 1 0 0,-1-1-1 0 0,1-2 1 0 0,0 0-1 0 0,-1-3 1 0 0,0 0-1 0 0,12-4-12 0 0,79-71-5993 0 0,-114 73 5602 0 0,33-16-384 0 0,-38 22 922 0 0,1 0-1 0 0,0 1 1 0 0,-1-1 0 0 0,1 0-1 0 0,-1 1 1 0 0,1 0 0 0 0,-1-1 0 0 0,1 1-1 0 0,-1 0 1 0 0,0 0 0 0 0,1 1-1 0 0,-1-1 1 0 0,0 0 0 0 0,0 1 0 0 0,0-1-1 0 0,0 1 1 0 0,0 0 0 0 0,0 0-1 0 0,0 0 1 0 0,-1 0 0 0 0,1 0-1 0 0,0 0 1 0 0,-1 0 0 0 0,0 0 0 0 0,0 1-1 0 0,0-1 1 0 0,0 0 0 0 0,0 1-1 0 0,0-1 1 0 0,0 1 0 0 0,-1-1 0 0 0,1 1-1 0 0,-1-1 1 0 0,0 1-147 0 0,7 32 610 0 0,-2 0 1 0 0,-2 0-1 0 0,-1 1 1 0 0,-2-1-1 0 0,-1 0 1 0 0,-2 1-1 0 0,-5 19-610 0 0,6-37 179 0 0,3-1-190 0 0,-1 0 0 0 0,-1-1 0 0 0,-1 1 0 0 0,0-1 0 0 0,-1 1 0 0 0,-1-1 0 0 0,0 0 0 0 0,-1 0 0 0 0,-1-1 0 0 0,-1 1 0 0 0,0-1 0 0 0,-1-1 0 0 0,0 1 0 0 0,-1-1 0 0 0,-1-1 0 0 0,0 0 0 0 0,-1 0 0 0 0,0-1 0 0 0,-1 0 0 0 0,-1-1 0 0 0,1-1 0 0 0,-2 1 1 0 0,-6 2 10 0 0,-15-9-5387 0 0,35-4 3912 0 0</inkml:trace>
  <inkml:trace contextRef="#ctx0" brushRef="#br0" timeOffset="8600.894">878 1146 6881 0 0,'6'17'3931'0'0,"120"22"-3954"0"0,-67-40-389 0 0,0-2-1 0 0,0-3 1 0 0,-1-3-1 0 0,12-4 413 0 0,164-19-1520 0 0,-199 32 574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5:11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67 681 8306 0 0,'-8'3'1515'0'0,"5"-2"-1411"0"0,0-1 0 0 0,0 1 0 0 0,0 0 0 0 0,0 0 0 0 0,0 0 0 0 0,0 1-1 0 0,1-1 1 0 0,-1 1 0 0 0,0-1 0 0 0,1 1 0 0 0,-1 0 0 0 0,1 0 0 0 0,0 0 0 0 0,0 0 0 0 0,0 0 0 0 0,0 1-1 0 0,0-1 1 0 0,0 1 0 0 0,0-1 0 0 0,1 1 0 0 0,-1 0 0 0 0,1-1 0 0 0,0 1 0 0 0,0 0 0 0 0,0 0 0 0 0,-1 2-104 0 0,5-3 0 0 0,-1 0 0 0 0,0 0 1 0 0,1 0-1 0 0,-1 0 0 0 0,1-1 1 0 0,0 1-1 0 0,-1-1 0 0 0,1 0 1 0 0,0 0-1 0 0,0 0 0 0 0,0 0 1 0 0,0 0-1 0 0,0 0 0 0 0,0-1 0 0 0,0 0 1 0 0,0 1-1 0 0,0-1 0 0 0,0 0 1 0 0,0-1-1 0 0,0 1 0 0 0,0 0 1 0 0,0-1-1 0 0,0 0 0 0 0,0 0 1 0 0,3-1-1 0 0,16-5 9 0 0,0-1 0 0 0,-1-2 0 0 0,0 0 1 0 0,0-1-1 0 0,-1-1 0 0 0,-1-1 0 0 0,0-1 0 0 0,0 0 1 0 0,-2-1-1 0 0,0-1 0 0 0,-1-1 0 0 0,4-5-9 0 0,-12 13 14 0 0,1-1 0 0 0,-2 0 0 0 0,1-1 0 0 0,-1 1 0 0 0,-1-1-1 0 0,0-1 1 0 0,-1 1 0 0 0,0-1 0 0 0,0 0 0 0 0,-2 0 0 0 0,1 0 0 0 0,-1-1-1 0 0,-1 1 1 0 0,0-1 0 0 0,-1 0 0 0 0,-1 0 0 0 0,0 1 0 0 0,-1-10-14 0 0,1 21 3 0 0,0 0 0 0 0,-1 0 1 0 0,1 0-1 0 0,0 0 0 0 0,-1 0 0 0 0,1 0 1 0 0,-1 0-1 0 0,0 0 0 0 0,1 0 1 0 0,-1 0-1 0 0,0 0 0 0 0,1 0 0 0 0,-1 0 1 0 0,0 1-1 0 0,0-1 0 0 0,0 0 1 0 0,0 0-1 0 0,0 1 0 0 0,1-1 1 0 0,-1 1-1 0 0,-1-1 0 0 0,1 1 0 0 0,0-1 1 0 0,0 1-1 0 0,0-1 0 0 0,0 1 1 0 0,0 0-1 0 0,0 0 0 0 0,0 0 0 0 0,0-1 1 0 0,-1 1-1 0 0,1 0 0 0 0,0 0 1 0 0,0 1-1 0 0,0-1 0 0 0,0 0 0 0 0,0 0 1 0 0,-1 1-1 0 0,1-1 0 0 0,0 0 1 0 0,0 1-1 0 0,0-1 0 0 0,0 1 0 0 0,0-1 1 0 0,0 1-1 0 0,0 0 0 0 0,0-1 1 0 0,1 1-1 0 0,-1 0 0 0 0,0 0 0 0 0,0 0 1 0 0,0 0-4 0 0,-51 45 155 0 0,50-44-140 0 0,-30 33 230 0 0,1 3 0 0 0,2 0 1 0 0,2 1-1 0 0,1 2 0 0 0,3 1 0 0 0,-8 18-245 0 0,24-44 47 0 0,1 1-1 0 0,0-1 1 0 0,1 1-1 0 0,0 0 1 0 0,2 0-1 0 0,0 0 1 0 0,1 1-1 0 0,0 9-46 0 0,2-23-5 0 0,1 0-1 0 0,0 0 1 0 0,-1 0 0 0 0,1 0-1 0 0,1-1 1 0 0,-1 1 0 0 0,0 0-1 0 0,1-1 1 0 0,0 1 0 0 0,0-1-1 0 0,0 0 1 0 0,0 1-1 0 0,1-1 1 0 0,-1 0 0 0 0,1 0-1 0 0,0-1 1 0 0,-1 1 0 0 0,1 0-1 0 0,1-1 1 0 0,-1 0 0 0 0,0 0-1 0 0,0 0 1 0 0,1 0-1 0 0,0 0 1 0 0,-1-1 0 0 0,1 1-1 0 0,0-1 1 0 0,-1 0 0 0 0,1 0-1 0 0,0 0 1 0 0,0-1 0 0 0,0 0-1 0 0,0 1 1 0 0,0-1-1 0 0,0-1 1 0 0,0 1 0 0 0,-1 0-1 0 0,1-1 1 0 0,0 0 0 0 0,0 0-1 0 0,0 0 1 0 0,-1 0 0 0 0,1-1-1 0 0,0 0 1 0 0,2-1 5 0 0,152-98-4682 0 0,-132 81 3484 0 0</inkml:trace>
  <inkml:trace contextRef="#ctx0" brushRef="#br0" timeOffset="558.06">940 370 3753 0 0,'-115'-24'3841'0'0,"107"24"-3673"0"0,0 0 0 0 0,0 0 1 0 0,0 0-1 0 0,0 1 1 0 0,0 1-1 0 0,1-1 0 0 0,-1 1 1 0 0,0 1-1 0 0,1-1 0 0 0,0 1 1 0 0,-1 0-1 0 0,1 1 1 0 0,1 0-1 0 0,-1 0 0 0 0,0 1 1 0 0,1-1-1 0 0,0 1 1 0 0,0 1-1 0 0,0-1 0 0 0,1 1 1 0 0,0 0-1 0 0,0 0 1 0 0,0 0-1 0 0,1 1-168 0 0,-6 9 144 0 0,0 0-1 0 0,2 0 1 0 0,0 1 0 0 0,0 0-1 0 0,2 1 1 0 0,0-1 0 0 0,1 1-1 0 0,1 0 1 0 0,-2 16-144 0 0,-26 154 499 0 0,29-183-498 0 0,0-1 0 0 0,0 0 0 0 0,-1 1 0 0 0,1-1 0 0 0,-1-1 0 0 0,0 1 0 0 0,0 0-1 0 0,-1-1 1 0 0,1 0 0 0 0,-1 0 0 0 0,1 0 0 0 0,-1-1 0 0 0,0 0 0 0 0,0 0 0 0 0,0 0 0 0 0,0 0 0 0 0,-1-1 0 0 0,1 1 0 0 0,0-2 0 0 0,-1 1 0 0 0,1 0 0 0 0,-1-1 0 0 0,1 0 0 0 0,0 0 0 0 0,-1-1 0 0 0,1 0 0 0 0,-1 1 0 0 0,1-2-1 0 0,0 1 1 0 0,0-1 0 0 0,0 0 0 0 0,0 0 0 0 0,0 0 0 0 0,0 0 0 0 0,0-1-1 0 0,3-2-268 0 0,0 0 0 0 0,1 0-1 0 0,0 0 1 0 0,0 0 0 0 0,0-1 0 0 0,1 1-1 0 0,0 0 1 0 0,0 0 0 0 0,0 0-1 0 0,0 0 1 0 0,1-1 0 0 0,0 1 0 0 0,0 0-1 0 0,0 0 1 0 0,1 0 0 0 0,0 0 0 0 0,0 1-1 0 0,0-1 1 0 0,0 0 0 0 0,1 1 0 0 0,0 0-1 0 0,0-1 1 0 0,0 1 0 0 0,0 0-1 0 0,1 0 269 0 0,13-21-1408 0 0</inkml:trace>
  <inkml:trace contextRef="#ctx0" brushRef="#br0" timeOffset="776.458">1152 1 5761 0 0,'7'25'3757'0'0,"-8"18"-3150"0"0,-1-27-107 0 0,-19 228 1031 0 0,3-66-899 0 0,7 176-632 0 0,23-286 412 0 0,-12-67-425 0 0,1 0 0 0 0,-1 0 0 0 0,1 0 0 0 0,-1 0 0 0 0,1-1 0 0 0,0 1 0 0 0,-1 0 0 0 0,1 0 0 0 0,0 0 1 0 0,0-1-1 0 0,0 1 0 0 0,0 0 0 0 0,0-1 0 0 0,0 1 0 0 0,0 0 0 0 0,0-1 0 0 0,0 0 0 0 0,0 1 0 0 0,0-1 0 0 0,0 1 0 0 0,0-1 1 0 0,0 0-1 0 0,0 0 0 0 0,0 0 0 0 0,0 0 0 0 0,0 0 0 0 0,1 0 0 0 0,-1 0 0 0 0,0 0 0 0 0,0 0 0 0 0,0 0 0 0 0,0-1 0 0 0,0 1 1 0 0,0 0-1 0 0,0-1 0 0 0,0 1 0 0 0,0-1 0 0 0,0 1 0 0 0,0-1 0 0 0,0 1 0 0 0,0-1 0 0 0,0 0 0 0 0,0 0 0 0 0,0 1 1 0 0,-1-1-1 0 0,1 0 0 0 0,0 0 0 0 0,-1 0 0 0 0,1 0 0 0 0,0 0 0 0 0,-1 0 0 0 0,1 0 0 0 0,-1 0 0 0 0,0 0 0 0 0,1 0 13 0 0,82-95-5053 0 0,-64 71 3578 0 0</inkml:trace>
  <inkml:trace contextRef="#ctx0" brushRef="#br0" timeOffset="1042.135">1097 470 7258 0 0,'-16'-6'3866'0'0,"-15"-23"-1502"0"0,39 25-2374 0 0,134-54-1 0 0,29 7-46 0 0,-164 50 0 0 0,0 1 0 0 0,0 0-1 0 0,0 0 1 0 0,0 0 0 0 0,-1 1 0 0 0,1 0-1 0 0,0 0 1 0 0,0 1 0 0 0,-1-1-1 0 0,1 2 1 0 0,-1-1 0 0 0,1 1 0 0 0,-1 0-1 0 0,0 0 1 0 0,0 0 0 0 0,-1 1 0 0 0,1 0-1 0 0,-1 0 1 0 0,1 1 0 0 0,-1 0 0 0 0,-1 0-1 0 0,1 0 1 0 0,-1 0 0 0 0,0 0 0 0 0,1 2 57 0 0,-2-1-78 0 0,0 1 0 0 0,0 0 1 0 0,0 0-1 0 0,-1 0 0 0 0,0 0 1 0 0,0 0-1 0 0,-1 0 0 0 0,0 1 1 0 0,0-1-1 0 0,0 0 0 0 0,-1 1 1 0 0,0-1-1 0 0,-2 6 78 0 0,3 32-1195 0 0,11-15-1392 0 0,-12-29 1761 0 0</inkml:trace>
  <inkml:trace contextRef="#ctx0" brushRef="#br0" timeOffset="1226.638">1615 528 6849 0 0,'-31'47'4111'0'0,"-8"84"-2819"0"0,36-116-1257 0 0,1 1 1 0 0,0-1-1 0 0,1 1 1 0 0,0 0-1 0 0,1-1 1 0 0,1 1-1 0 0,1-1 1 0 0,0 1-1 0 0,1-1 1 0 0,1 2-36 0 0,-3-10-174 0 0,4 4 66 0 0,6-17-3218 0 0,28-23 2057 0 0</inkml:trace>
  <inkml:trace contextRef="#ctx0" brushRef="#br0" timeOffset="1713.668">1919 615 6873 0 0,'-3'41'5541'0'0,"-22"21"-4146"0"0,11-30-860 0 0,-11 33-108 0 0,25-88-268 0 0,1 13-168 0 0,0 0-1 0 0,1 0 1 0 0,0 0 0 0 0,1 0 0 0 0,0 0-1 0 0,0 1 1 0 0,1 0 0 0 0,1-1 0 0 0,0 1-1 0 0,0 0 1 0 0,0 1 0 0 0,1 0 0 0 0,1 0-1 0 0,5-6 10 0 0,-2 5-13 0 0,0 1-1 0 0,1 0 1 0 0,0 1-1 0 0,1 0 0 0 0,-1 1 1 0 0,1 0-1 0 0,1 1 1 0 0,-1 0-1 0 0,1 1 0 0 0,0 0 1 0 0,0 1-1 0 0,0 1 1 0 0,0 0-1 0 0,0 1 0 0 0,9 0 14 0 0,-17 2 5 0 0,0 1-1 0 0,0 0 0 0 0,0 0 0 0 0,0 0 0 0 0,0 1 0 0 0,0-1 0 0 0,-1 1 0 0 0,1 0 0 0 0,-1 1 0 0 0,0-1 0 0 0,0 1 0 0 0,0 0 1 0 0,-1 0-1 0 0,1 0 0 0 0,-1 0 0 0 0,0 1 0 0 0,0-1 0 0 0,0 1 0 0 0,-1 0 0 0 0,0-1 0 0 0,0 1 0 0 0,0 1 0 0 0,0-1 0 0 0,-1 0 1 0 0,0 0-1 0 0,0 0 0 0 0,0 1 0 0 0,-1-1 0 0 0,0 1 0 0 0,0-1 0 0 0,0 0 0 0 0,-1 5-4 0 0,8 31 44 0 0,-5-36-13 0 0,-1 1 0 0 0,1 0-1 0 0,-1 0 1 0 0,0-1 0 0 0,-1 1-1 0 0,1 0 1 0 0,-1 0 0 0 0,0 0-1 0 0,-1 0 1 0 0,0 0 0 0 0,0 0-1 0 0,0 0 1 0 0,0-1 0 0 0,-1 1-1 0 0,0 0 1 0 0,-1 1-31 0 0,6-18 385 0 0,124-219-267 0 0,-126 227-117 0 0,0 0 0 0 0,0 0 1 0 0,1 0-1 0 0,-1 0 1 0 0,1 0-1 0 0,-1 0 0 0 0,1 0 1 0 0,0 0-1 0 0,0 1 0 0 0,0-1 1 0 0,0 1-1 0 0,1 0 0 0 0,-1-1 1 0 0,0 1-1 0 0,1 0 0 0 0,0 0 1 0 0,0 1-1 0 0,-1-1 1 0 0,1 1-1 0 0,0-1 0 0 0,0 1 1 0 0,0 0-1 0 0,0 0 0 0 0,1 0 1 0 0,-1 0-1 0 0,0 1 0 0 0,0-1 1 0 0,1 1-1 0 0,-1 0 1 0 0,0 0-1 0 0,0 0 0 0 0,1 1 1 0 0,-1-1-1 0 0,0 1 0 0 0,0-1 1 0 0,0 1-1 0 0,1 0 0 0 0,-1 0 1 0 0,0 1-1 0 0,0-1 1 0 0,-1 0-1 0 0,1 1 0 0 0,0 0 1 0 0,0 0-1 0 0,-1 0 0 0 0,1 0 1 0 0,-1 0-2 0 0,106 247 132 0 0,-112-248-6787 0 0,3-2 4783 0 0</inkml:trace>
  <inkml:trace contextRef="#ctx0" brushRef="#br0" timeOffset="1929.855">1846 236 9266 0 0,'-16'7'3393'0'0,"2"-9"-2777"0"0,4 2-776 0 0,7 2-992 0 0,1-2 936 0 0,2 0-561 0 0,0 0-455 0 0</inkml:trace>
  <inkml:trace contextRef="#ctx0" brushRef="#br0" timeOffset="2089.49">3259 646 10626 0 0,'1'-13'4033'0'0,"-7"-5"-3081"0"0,1 1-856 0 0,-3 1-240 0 0,0 0-320 0 0,3 2-216 0 0,2-2-240 0 0,2 0-744 0 0,-1-3 1151 0 0,2 0-855 0 0,0 6-360 0 0</inkml:trace>
  <inkml:trace contextRef="#ctx0" brushRef="#br0" timeOffset="2506.936">3013 494 3553 0 0,'-124'59'5524'0'0,"106"-49"-5180"0"0,0 1 0 0 0,1 0-1 0 0,1 2 1 0 0,-1 0 0 0 0,2 1 0 0 0,0 0 0 0 0,1 2 0 0 0,-13 15-344 0 0,26-29 3 0 0,-1-1-1 0 0,0 1 1 0 0,0-1 0 0 0,1 1-1 0 0,-1 0 1 0 0,1 0 0 0 0,-1 0-1 0 0,1 0 1 0 0,0 0 0 0 0,0 0-1 0 0,0 0 1 0 0,0 0 0 0 0,0 0 0 0 0,0 0-1 0 0,1 1 1 0 0,-1-1 0 0 0,1 0-1 0 0,-1 0 1 0 0,1 1 0 0 0,0-1-1 0 0,0 0 1 0 0,0 1 0 0 0,0-1-1 0 0,0 0 1 0 0,1 1 0 0 0,-1-1 0 0 0,1 0-1 0 0,-1 1 1 0 0,1-1 0 0 0,0 0-1 0 0,0 0 1 0 0,0 0 0 0 0,0 0-1 0 0,0 0 1 0 0,1 0 0 0 0,-1 0-1 0 0,0 0 1 0 0,1 0 0 0 0,0-1 0 0 0,-1 1-1 0 0,1-1 1 0 0,0 1 0 0 0,0-1-1 0 0,0 1 1 0 0,0-1 0 0 0,0 0-1 0 0,0 0 1 0 0,0 0 0 0 0,0 0-1 0 0,0-1 1 0 0,1 1 0 0 0,-1 0 0 0 0,0-1-1 0 0,1 0 1 0 0,-1 1 0 0 0,1-1-3 0 0,352-30 80 0 0,-297 31-71 0 0,161-12 109 0 0,-207 9-112 0 0,-1 0 0 0 0,1-1-1 0 0,-1 0 1 0 0,0-1 0 0 0,0 0 0 0 0,0-1 0 0 0,0 0 0 0 0,-1-1 0 0 0,0 0 0 0 0,0 0 0 0 0,-1-1-1 0 0,1-1 1 0 0,-1 1 0 0 0,-1-1 0 0 0,0-1 0 0 0,7-8-6 0 0,-4-5 17 0 0,0 0 0 0 0,-1-1 0 0 0,-1 0-1 0 0,-2 0 1 0 0,0-1 0 0 0,-1 0 0 0 0,-2 0 0 0 0,0-1 0 0 0,-2 1 0 0 0,0-1 0 0 0,-2 1 0 0 0,0-1-17 0 0,9-97 113 0 0,3-58 950 0 0,-11 166-46 0 0,-2 41-811 0 0,-8 52 233 0 0,5 1 0 0 0,2 0 0 0 0,4 0 0 0 0,11 64-439 0 0,-10-120 40 0 0,1 0-1 0 0,2 0 0 0 0,0 0 1 0 0,1-1-1 0 0,2 0 1 0 0,0-1-1 0 0,1 0 1 0 0,2 0-1 0 0,2 3-39 0 0,-12-23-24 0 0,-1 0 0 0 0,0 0 0 0 0,0-1 0 0 0,1 1 0 0 0,-1 0 0 0 0,1 0 0 0 0,-1-1 0 0 0,1 1 0 0 0,0-1 0 0 0,0 0-1 0 0,0 1 1 0 0,0-1 0 0 0,0 0 0 0 0,0 0 0 0 0,0 0 0 0 0,0 0 0 0 0,0-1 0 0 0,0 1 0 0 0,0-1 0 0 0,0 1 0 0 0,1-1 0 0 0,-1 0 0 0 0,0 1 0 0 0,0-1 0 0 0,1 0 0 0 0,0-1 24 0 0,1 0-248 0 0,0-1-1 0 0,-1 1 1 0 0,1-1 0 0 0,-1 0 0 0 0,1 0 0 0 0,-1-1-1 0 0,0 1 1 0 0,0-1 0 0 0,0 1 0 0 0,0-1 0 0 0,0 0-1 0 0,-1 0 1 0 0,1-1 0 0 0,-1 1 0 0 0,0 0 0 0 0,0-1-1 0 0,0 1 1 0 0,0-1 0 0 0,-1 0 0 0 0,1 1 0 0 0,-1-2 248 0 0,3-12-1170 0 0</inkml:trace>
  <inkml:trace contextRef="#ctx0" brushRef="#br0" timeOffset="3014.685">3555 340 9314 0 0,'-50'-7'6424'0'0,"1"1"-4729"0"0,49 6-1624 0 0,0 0-38 0 0,8 2-16 0 0,139 13-25 0 0,54-18-902 0 0,-70 29-3402 0 0,-124-23 3764 0 0,0 0-1 0 0,0 0 1 0 0,-1 1-1 0 0,1-1 1 0 0,-1 1-1 0 0,0 1 1 0 0,0 0 0 0 0,0-1-1 0 0,0 2 1 0 0,-1-1-1 0 0,0 1 1 0 0,0 0-1 0 0,3 4 549 0 0,28 52-1826 0 0,-15-23 3612 0 0,-20-35-1567 0 0,1 0-1 0 0,0 1 0 0 0,1-2 1 0 0,-1 1-1 0 0,1 0 0 0 0,0 0 1 0 0,-1-1-1 0 0,2 1 0 0 0,-1-1 1 0 0,0 0-1 0 0,1 0 0 0 0,-1 0 1 0 0,1-1-1 0 0,0 1 0 0 0,0-1 1 0 0,0 0-1 0 0,0 0 1 0 0,0 0-1 0 0,0-1 0 0 0,1 1 1 0 0,-1-1-1 0 0,1 0 0 0 0,-1 0 1 0 0,1-1-1 0 0,-1 1 0 0 0,1-1 1 0 0,-1 0-1 0 0,1 0 0 0 0,-1-1 1 0 0,1 1-1 0 0,-1-1 0 0 0,1 0 1 0 0,-1 0-1 0 0,1-1 0 0 0,-1 1 1 0 0,0-1-1 0 0,0 0 0 0 0,0 0 1 0 0,3-2-219 0 0,4-5 149 0 0,0 0 0 0 0,-1 0 0 0 0,0-1 0 0 0,0 0 0 0 0,-1-1 1 0 0,-1 0-1 0 0,0-1 0 0 0,0 0 0 0 0,-1 0 0 0 0,-1-1 1 0 0,0 1-1 0 0,-1-1 0 0 0,0 0 0 0 0,2-10-149 0 0,-7 23 5 0 0,1-1 0 0 0,-1 0-1 0 0,1 1 1 0 0,-1-1 0 0 0,1 0 0 0 0,-1 0-1 0 0,1 1 1 0 0,-1-1 0 0 0,0 0 0 0 0,1 0-1 0 0,-1 0 1 0 0,0 0 0 0 0,0 1 0 0 0,0-1-1 0 0,1 0 1 0 0,-1 0 0 0 0,0 0 0 0 0,0 0 0 0 0,0 0-1 0 0,-1 0 1 0 0,1 0 0 0 0,0 1 0 0 0,0-1-1 0 0,0 0 1 0 0,-1 0 0 0 0,1 0 0 0 0,0 0-1 0 0,-1 1 1 0 0,1-1 0 0 0,-1 0 0 0 0,1 0-1 0 0,-1 1 1 0 0,1-1 0 0 0,-1 0 0 0 0,1 1-1 0 0,-1-1 1 0 0,0 0 0 0 0,1 1 0 0 0,-1-1 0 0 0,0 1-1 0 0,0-1 1 0 0,1 1 0 0 0,-1 0 0 0 0,0-1-1 0 0,0 1 1 0 0,0 0 0 0 0,0-1 0 0 0,1 1-1 0 0,-1 0 1 0 0,0 0 0 0 0,0 0 0 0 0,0 0-1 0 0,0 0 1 0 0,0 0 0 0 0,0 0 0 0 0,0 0-5 0 0,-102 92 676 0 0,11 99 328 0 0,71-61-598 0 0,21-125-405 0 0,1-1 1 0 0,0 1-1 0 0,0-1 0 0 0,0 1 0 0 0,0-1 1 0 0,1 0-1 0 0,-1 1 0 0 0,1-1 0 0 0,0 0 1 0 0,1 0-1 0 0,-1 0 0 0 0,1-1 1 0 0,-1 1-1 0 0,1-1 0 0 0,0 1 0 0 0,1-1 1 0 0,-1 0-1 0 0,0 0 0 0 0,1 0 0 0 0,0-1 1 0 0,-1 1-1 0 0,1-1 0 0 0,0 0 0 0 0,0 0 1 0 0,1 0-1 0 0,-1-1 0 0 0,2 1-1 0 0,9 2-283 0 0,0-2-1 0 0,1 0 1 0 0,-1 0-1 0 0,0-2 0 0 0,0 0 1 0 0,1 0-1 0 0,-1-2 1 0 0,0 0-1 0 0,0 0 1 0 0,0-1-1 0 0,0-1 1 0 0,0-1-1 0 0,9-4 284 0 0,26-7-1376 0 0</inkml:trace>
  <inkml:trace contextRef="#ctx0" brushRef="#br0" timeOffset="83777.588">3117 566 1880 0 0,'-7'-36'1957'0'0,"7"34"-1904"0"0,0-1 1 0 0,0 0-1 0 0,0 1 0 0 0,0-1 0 0 0,-1 0 0 0 0,1 1 0 0 0,-1-1 0 0 0,0 0 0 0 0,1 1 0 0 0,-1-1 0 0 0,0 1 0 0 0,-1-1 0 0 0,1 1 0 0 0,0 0 0 0 0,-1-1 0 0 0,1 1 0 0 0,-1 0 0 0 0,0 0 0 0 0,0 0 0 0 0,0 0 0 0 0,0 0 0 0 0,0 1 0 0 0,0-1 0 0 0,0 0 0 0 0,0 1 0 0 0,-1 0 0 0 0,1-1 0 0 0,-1 1 0 0 0,1 0 0 0 0,-1 0 0 0 0,-2 0-53 0 0,-2-1 2 0 0,0 0-1 0 0,0 1 1 0 0,0 0 0 0 0,0 1-1 0 0,0-1 1 0 0,-1 1-1 0 0,1 0 1 0 0,0 1 0 0 0,0 0-1 0 0,0 0 1 0 0,-1 1-1 0 0,1 0 1 0 0,0 0 0 0 0,1 0-1 0 0,-5 2-1 0 0,-86 73 386 0 0,90-72-366 0 0,1 0 0 0 0,0 1 1 0 0,1 0-1 0 0,-1 0 0 0 0,1 1 0 0 0,0-1 1 0 0,0 1-1 0 0,1 0 0 0 0,0 0 1 0 0,0 1-1 0 0,1-1 0 0 0,0 1 1 0 0,0 0-1 0 0,1 0 0 0 0,0 0 1 0 0,0 0-1 0 0,1 0 0 0 0,0 0 0 0 0,0 1 1 0 0,1-1-1 0 0,0 0 0 0 0,1 7-20 0 0,1-12 20 0 0,0 0-1 0 0,0 0 1 0 0,1 0 0 0 0,-1 0-1 0 0,0-1 1 0 0,1 1-1 0 0,0-1 1 0 0,-1 1-1 0 0,1-1 1 0 0,0 0-1 0 0,0 0 1 0 0,1-1-1 0 0,-1 1 1 0 0,0 0 0 0 0,0-1-1 0 0,1 0 1 0 0,-1 0-1 0 0,1 0 1 0 0,-1 0-1 0 0,1-1 1 0 0,0 1-1 0 0,-1-1 1 0 0,1 0 0 0 0,-1 0-1 0 0,1 0 1 0 0,0 0-1 0 0,-1-1 1 0 0,1 1-1 0 0,-1-1 1 0 0,1 0-1 0 0,-1 0 1 0 0,1-1-1 0 0,-1 1 1 0 0,0-1 0 0 0,0 1-1 0 0,0-1 1 0 0,1 0-1 0 0,0-1-19 0 0,148-110 218 0 0,-86 47-178 0 0,-55 77 785 0 0,18 80-421 0 0,-28-53-289 0 0,-2-27-93 0 0,1 0 1 0 0,0 0-1 0 0,0 0 1 0 0,1 0-1 0 0,1-1 1 0 0,0 1-1 0 0,0 0 1 0 0,1 0-1 0 0,0-1 1 0 0,1 1-1 0 0,1-1 1 0 0,-1 0-1 0 0,1-1 1 0 0,1 1-1 0 0,4 5-22 0 0,-6-13-20 0 0,1-1 0 0 0,-1 0 0 0 0,1 0 0 0 0,-1 0-1 0 0,1 0 1 0 0,0-1 0 0 0,-1 0 0 0 0,1 0 0 0 0,0 0-1 0 0,0 0 1 0 0,-1-1 0 0 0,1 0 0 0 0,-1 0 0 0 0,1 0 0 0 0,-1-1-1 0 0,1 1 1 0 0,-1-1 0 0 0,0 0 0 0 0,1 0 0 0 0,-1 0 0 0 0,0-1-1 0 0,-1 0 1 0 0,1 0 0 0 0,0 0 0 0 0,-1 0 0 0 0,1 0 20 0 0,6-4-113 0 0,14-8-243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6:39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24 7858 0 0,'-45'-16'4561'0'0,"14"8"-8934"0"0,34 19 917 0 0,-3-9 2499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6:40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5657 0 0,'-14'2'2009'0'0,"-4"4"-2297"0"0,10-6 248 0 0,2-1-232 0 0,6-1-633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6:54.8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0 352 5289 0 0,'271'23'2632'0'0,"-20"-1"-2830"0"0,205-48 39 0 0,-392 24-126 0 0,163-22-2672 0 0,-183 14 1980 0 0</inkml:trace>
  <inkml:trace contextRef="#ctx0" brushRef="#br0" timeOffset="358.09">1300 0 5377 0 0,'-32'9'5016'0'0,"34"0"-4664"0"0,3 3-359 0 0,1 0 0 0 0,0 0 0 0 0,1-1 0 0 0,0 0-1 0 0,1 0 1 0 0,1-1 0 0 0,-1 0 0 0 0,2 0 0 0 0,6 5 7 0 0,11 3 0 0 0,1-2-1 0 0,0 0 1 0 0,2-3 0 0 0,-1 0 0 0 0,1-1-1 0 0,1-2 1 0 0,0-2 0 0 0,1 0 0 0 0,0-2 0 0 0,51 15 62 0 0,-34 3 246 0 0,-49-23-292 0 0,1 0 0 0 0,-1 0 0 0 0,1 0 0 0 0,-1 0 1 0 0,1 0-1 0 0,-1 0 0 0 0,0 0 0 0 0,1 0 0 0 0,-1 0 0 0 0,0 0 0 0 0,0 1 0 0 0,0-1 1 0 0,0 0-1 0 0,0 0 0 0 0,0 0 0 0 0,0 0 0 0 0,0 0 0 0 0,-1 0 0 0 0,1 1 0 0 0,0-1 1 0 0,-1 0-1 0 0,1 0 0 0 0,-1 0 0 0 0,1 0 0 0 0,-1 0 0 0 0,1 0 0 0 0,-1 0 0 0 0,0-1 1 0 0,1 1-1 0 0,-1 0 0 0 0,0 0 0 0 0,0 0 0 0 0,0-1 0 0 0,0 1 0 0 0,0 0 0 0 0,0-1 1 0 0,0 1-1 0 0,0-1 0 0 0,0 1 0 0 0,0-1 0 0 0,0 1 0 0 0,0-1 0 0 0,0 0 1 0 0,0 1-17 0 0,-219 121 350 0 0,-82 85-7343 0 0,276-188 5422 0 0</inkml:trace>
  <inkml:trace contextRef="#ctx0" brushRef="#br0" timeOffset="1731.41">1351 136 4417 0 0,'-35'26'2950'0'0,"13"53"-2820"0"0,20-68 81 0 0,-12 60-164 0 0,3 0 0 0 0,3 1 0 0 0,4 0 0 0 0,3 54-47 0 0,6-72-1672 0 0,-2-49 1007 0 0,6-5-349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6:49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320 695 5129 0 0,'-32'-23'3135'0'0,"31"40"-3103"0"0,29 591 346 0 0,-30-433-83 0 0,-4-157-207 0 0,2-17-1002 0 0,4-1-2405 0 0,0 0 1920 0 0</inkml:trace>
  <inkml:trace contextRef="#ctx0" brushRef="#br0" timeOffset="467.332">5 708 4457 0 0,'-1'-28'1709'0'0,"0"24"-1652"0"0,0 0 1 0 0,1 0-1 0 0,-1 1 0 0 0,1-1 0 0 0,0 0 0 0 0,0 0 1 0 0,0 0-1 0 0,1 0 0 0 0,-1 0 0 0 0,1 0 0 0 0,0 0 0 0 0,0 0 1 0 0,0 1-1 0 0,1-1 0 0 0,-1 0 0 0 0,1 1 0 0 0,0-1 1 0 0,0 1-1 0 0,0-1 0 0 0,1 1 0 0 0,-1 0 0 0 0,1 0 0 0 0,-1 0 1 0 0,1 1-1 0 0,0-1 0 0 0,0 1 0 0 0,0-1 0 0 0,1 1 1 0 0,-1 0-1 0 0,1 0-57 0 0,30-12 25 0 0,0 3 1 0 0,1 0 0 0 0,0 2-1 0 0,1 2 1 0 0,0 1-1 0 0,0 2 1 0 0,0 2 0 0 0,0 1-1 0 0,1 1 1 0 0,19 4-26 0 0,-37-3 6 0 0,0 0 1 0 0,0 1 0 0 0,0 1-1 0 0,0 1 1 0 0,-1 1 0 0 0,1 0-1 0 0,-1 1 1 0 0,-1 1 0 0 0,1 1-1 0 0,-1 0 1 0 0,3 4-7 0 0,-16-11 15 0 0,0 0 0 0 0,0 0 0 0 0,0 1 0 0 0,-1 0 0 0 0,1 0-1 0 0,-1 0 1 0 0,1 0 0 0 0,-1 0 0 0 0,0 0 0 0 0,0 1 0 0 0,0 0 0 0 0,0-1 0 0 0,0 1 0 0 0,-1 0 0 0 0,1 1-1 0 0,-1-1 1 0 0,0 0 0 0 0,0 1 0 0 0,0-1 0 0 0,0 1 0 0 0,-1 0 0 0 0,1-1 0 0 0,-1 1 0 0 0,0 0 0 0 0,0 0-1 0 0,0 0 1 0 0,-1 0 0 0 0,1 0 0 0 0,-1 0 0 0 0,0 0 0 0 0,0 0 0 0 0,-1 0 0 0 0,1 0 0 0 0,-1 0 0 0 0,0 0-1 0 0,0 0 1 0 0,0-1 0 0 0,0 1 0 0 0,-1 0 0 0 0,0 0 0 0 0,0 1-15 0 0,-19 18 166 0 0,0-1 1 0 0,-2 0-1 0 0,0-2 0 0 0,-1-1 1 0 0,-1-1-1 0 0,-7 3-166 0 0,1 1 109 0 0,-154 91 132 0 0,155-100-695 0 0,17-17-3954 0 0,13 2 3181 0 0</inkml:trace>
  <inkml:trace contextRef="#ctx0" brushRef="#br0" timeOffset="856.059">682 1077 4609 0 0,'-15'121'3818'0'0,"-28"59"-2670"0"0,16-77-906 0 0,-10 31 163 0 0,22-145 161 0 0,8 0-531 0 0,1-1 0 0 0,1 0 1 0 0,0 1-1 0 0,0-2 1 0 0,1 1-1 0 0,1 0 0 0 0,0-1 1 0 0,1 0-1 0 0,0 0 0 0 0,1 0 1 0 0,0 0-1 0 0,1 1 0 0 0,1-1 1 0 0,0 0-1 0 0,0 0 1 0 0,1 0-1 0 0,1 0 0 0 0,0 1 1 0 0,1 0-1 0 0,1-1 0 0 0,3-6-35 0 0,3 12 14 0 0,1 0-1 0 0,-1 0 0 0 0,2 1 1 0 0,-1 1-1 0 0,0 0 0 0 0,1 0 1 0 0,0 2-1 0 0,0-1 0 0 0,1 2 1 0 0,-1 0-1 0 0,0 0 0 0 0,1 1 1 0 0,-1 1-1 0 0,1 0 0 0 0,12 3-13 0 0,-25-3 1 0 0,21 0-124 0 0,18 1-291 0 0,-1-2 0 0 0,1-1 1 0 0,-1-3-1 0 0,0 0 0 0 0,13-6 414 0 0,-19-5-2100 0 0,-23 8 1166 0 0</inkml:trace>
  <inkml:trace contextRef="#ctx0" brushRef="#br0" timeOffset="1240.438">1543 379 5937 0 0,'-58'27'3480'0'0,"10"66"-3426"0"0,39-71 244 0 0,-8 35-242 0 0,2 0 0 0 0,3 1 1 0 0,3 0-1 0 0,1 1 0 0 0,4 0 1 0 0,2 0-1 0 0,3 0 1 0 0,7 52-57 0 0,-6-70 17 0 0,2-1 0 0 0,2 0 0 0 0,2 0 0 0 0,1-1 1 0 0,2 0-1 0 0,1 0 0 0 0,3-1 0 0 0,1-1 0 0 0,1-1 1 0 0,3 0-1 0 0,15 22-17 0 0,-31-52-129 0 0,75 81 479 0 0,-77-86-526 0 0,1 1 1 0 0,-1-1 0 0 0,1 0-1 0 0,-1 1 1 0 0,1-1 0 0 0,0 0-1 0 0,0-1 1 0 0,-1 1-1 0 0,1 0 1 0 0,0-1 0 0 0,0 0-1 0 0,0 1 1 0 0,-1-1 0 0 0,1 0-1 0 0,0-1 1 0 0,0 1-1 0 0,0 0 1 0 0,0-1 0 0 0,-1 0-1 0 0,1 1 1 0 0,0-1-1 0 0,-1 0 1 0 0,1 0 0 0 0,0-1-1 0 0,-1 1 176 0 0,9-7-1023 0 0,-6-3-214 0 0</inkml:trace>
  <inkml:trace contextRef="#ctx0" brushRef="#br0" timeOffset="1519.306">1761 714 6393 0 0,'-17'17'3652'0'0,"8"33"-3737"0"0,8-44 350 0 0,-1 54-178 0 0,3 0 0 0 0,2 0 0 0 0,3-1 0 0 0,2 1 0 0 0,14 47-87 0 0,12 94 152 0 0,-34-155 357 0 0,-11-22-1479 0 0,-5-24-2552 0 0,13-3 1765 0 0,1 1 518 0 0</inkml:trace>
  <inkml:trace contextRef="#ctx0" brushRef="#br0" timeOffset="1968.62">1671 1211 2104 0 0,'54'-84'5607'0'0,"77"-4"-4389"0"0,-111 76-1054 0 0,258-114 608 0 0,-213 98-703 0 0,-105 27-2367 0 0,24 3 2108 0 0,-6 0-222 0 0,0 1 1 0 0,1 1 0 0 0,-1 1 0 0 0,1 1 0 0 0,0 1 0 0 0,1 0 0 0 0,0 2-1 0 0,0 0 1 0 0,0 2 0 0 0,1 0 411 0 0,7-2 67 0 0,7-7 80 0 0,0 1 0 0 0,0 0 0 0 0,0 0 0 0 0,1 0-1 0 0,-1 1 1 0 0,1-1 0 0 0,0 1 0 0 0,0 0 0 0 0,0 0 0 0 0,0 1-1 0 0,1-1 1 0 0,-1 1 0 0 0,1 0 0 0 0,1 0 0 0 0,-1 0-1 0 0,1 0 1 0 0,-1 0 0 0 0,1 0 0 0 0,1 1 0 0 0,-1-1-1 0 0,1 1 1 0 0,0-1 0 0 0,0 1 0 0 0,1 0 0 0 0,-1-1 0 0 0,1 1-1 0 0,1 0 1 0 0,-1-1 0 0 0,2 5-147 0 0,1 1 94 0 0,2 1 0 0 0,0-1 0 0 0,0 0 0 0 0,1 0 0 0 0,0-1 0 0 0,1 1 0 0 0,0-1-1 0 0,1-1 1 0 0,0 0 0 0 0,0 0 0 0 0,1 0 0 0 0,0-1 0 0 0,0 0 0 0 0,1-1 0 0 0,0 0 0 0 0,1-1 0 0 0,-1 0 0 0 0,1 0 0 0 0,1-1 0 0 0,-1-1 0 0 0,1 0 0 0 0,-1 0 0 0 0,1-1 0 0 0,0-1-1 0 0,1 0-93 0 0,91 26-794 0 0,-103-27 45 0 0,-1-1 312 0 0,0 0-247 0 0,0 0-282 0 0</inkml:trace>
  <inkml:trace contextRef="#ctx0" brushRef="#br0" timeOffset="2201.38">2349 1168 7354 0 0,'35'18'5240'0'0,"25"-2"-5879"0"0,-47-13 1063 0 0,110 1-1362 0 0,-92-1-1189 0 0,-19-1-3685 0 0,-12-2 4823 0 0</inkml:trace>
  <inkml:trace contextRef="#ctx0" brushRef="#br0" timeOffset="2791.897">2843 1012 312 0 0,'138'-261'4670'0'0,"-85"159"-1530"0"0,-53 103-3117 0 0,0-1 0 0 0,0 0-1 0 0,0 1 1 0 0,0-1 0 0 0,0 0 0 0 0,0 1 0 0 0,0-1 0 0 0,0 1 0 0 0,0-1 0 0 0,1 0 0 0 0,-1 1 0 0 0,0-1 0 0 0,0 0-1 0 0,0 1 1 0 0,1-1 0 0 0,-1 0 0 0 0,0 1 0 0 0,0-1 0 0 0,1 0 0 0 0,-1 0 0 0 0,0 1 0 0 0,0-1 0 0 0,1 0-1 0 0,-1 0 1 0 0,0 0 0 0 0,1 1 0 0 0,-1-1 0 0 0,1 0 0 0 0,-1 0 0 0 0,0 0 0 0 0,1 0 0 0 0,-1 0 0 0 0,0 0 0 0 0,1 0-1 0 0,-1 0 1 0 0,1 0 0 0 0,-1 0 0 0 0,0 0 0 0 0,1 0 0 0 0,-1 0 0 0 0,1 0 0 0 0,-1 0 0 0 0,0 0 0 0 0,1 0 0 0 0,-1 0-1 0 0,0 0 1 0 0,1-1 0 0 0,-1 1 0 0 0,0 0 0 0 0,1 0 0 0 0,-1 0 0 0 0,0-1 0 0 0,1 1 0 0 0,-1 0 0 0 0,0 0 0 0 0,0-1-1 0 0,1 1 1 0 0,-1 0 0 0 0,0-1 0 0 0,0 1 0 0 0,1 0 0 0 0,-1-1 0 0 0,0 1 0 0 0,0 0 0 0 0,0-1 0 0 0,0 1-23 0 0,10 41 581 0 0,-9-33-528 0 0,22 351 737 0 0,10-33 468 0 0,-33-325-1189 0 0,0-1-17 0 0,0 0-22 0 0,0 0-8 0 0,0 0-6 0 0,-37-3-2820 0 0,-89-13 3042 0 0,101 19 489 0 0,33 6 245 0 0,113 19-306 0 0,-112-27-605 0 0,1-1-1 0 0,-1-1 1 0 0,1 0 0 0 0,0 0 0 0 0,-1-1-1 0 0,0 0 1 0 0,1 0 0 0 0,-1-1 0 0 0,0-1-1 0 0,0 1 1 0 0,5-4-61 0 0,3-1-79 0 0,-3-2 237 0 0,-10-7-6340 0 0,-4 15 4722 0 0</inkml:trace>
  <inkml:trace contextRef="#ctx0" brushRef="#br0" timeOffset="3109.607">3621 332 8602 0 0,'8'98'4301'0'0,"-5"-22"-4243"0"0,40 242 93 0 0,-28-227-411 0 0,-5 1 0 0 0,-3 0 0 0 0,-6 86 260 0 0,-4-155-153 0 0,-1-1 0 0 0,-2 1 1 0 0,0-1-1 0 0,-2-1 0 0 0,0 1 0 0 0,-1-1 1 0 0,-1-1-1 0 0,-1 0 0 0 0,-1 0 0 0 0,-1-1 1 0 0,0 0-1 0 0,-2-1 0 0 0,0-1 0 0 0,0-1 0 0 0,-2 0 1 0 0,0-1-1 0 0,-1 0 0 0 0,0-2 0 0 0,-2 0 1 0 0,-11 6 152 0 0,10-5-787 0 0</inkml:trace>
  <inkml:trace contextRef="#ctx0" brushRef="#br0" timeOffset="3648.334">978 71 5617 0 0,'-13'23'1953'0'0,"-3"11"-1545"0"0,7 2-352 0 0,-3 7-24 0 0,8 0-32 0 0,-4 4 8 0 0,0-1 8 0 0,3 2-8 0 0,5-10-8 0 0,0-6-112 0 0,0-5-72 0 0,0-8-120 0 0,-3-3-144 0 0,1-7-369 0 0,2-2 577 0 0,0-4-432 0 0,0-3-192 0 0</inkml:trace>
  <inkml:trace contextRef="#ctx0" brushRef="#br0" timeOffset="3925.235">986 104 3553 0 0,'-1'119'4348'0'0,"-6"157"-3466"0"0,7-263-851 0 0,13 116 277 0 0,-13-129-318 0 0,0 1 0 0 0,0-1-1 0 0,1 1 1 0 0,-1 0 0 0 0,0-1 0 0 0,0 1 0 0 0,1-1-1 0 0,-1 1 1 0 0,1-1 0 0 0,-1 1 0 0 0,0-1 0 0 0,1 1-1 0 0,-1-1 1 0 0,1 1 0 0 0,-1-1 0 0 0,1 0 0 0 0,-1 1-1 0 0,1-1 1 0 0,-1 0 0 0 0,1 1 0 0 0,0-1-1 0 0,-1 0 1 0 0,1 0 0 0 0,-1 1 0 0 0,1-1 0 0 0,0 0-1 0 0,-1 0 1 0 0,1 0 0 0 0,0 0 0 0 0,-1 0 0 0 0,1 0-1 0 0,0 0 1 0 0,-1 0 0 0 0,1 0 0 0 0,-1 0 0 0 0,1-1-1 0 0,0 1 1 0 0,-1 0 0 0 0,1 0 0 0 0,0 0 0 0 0,-1-1-1 0 0,1 1 1 0 0,-1 0 0 0 0,1-1 0 0 0,-1 1 0 0 0,1-1-1 0 0,-1 1 1 0 0,1 0 0 0 0,-1-1 0 0 0,1 1 0 0 0,-1-1-1 0 0,0 1 1 0 0,1-1 0 0 0,-1 0 0 0 0,0 1 0 0 0,1-1-1 0 0,-1 1 1 0 0,0-1 0 0 0,0 1 0 0 0,0-1 0 0 0,1 0-1 0 0,-1 1 1 0 0,0-1 10 0 0,20-46-1674 0 0,-19 44 1646 0 0,9-26-820 0 0,1-2-328 0 0</inkml:trace>
  <inkml:trace contextRef="#ctx0" brushRef="#br0" timeOffset="4197.749">634 123 6345 0 0,'-36'11'5021'0'0,"546"-92"-5474"0"0,-328 39-3548 0 0,-142 31 2754 0 0</inkml:trace>
  <inkml:trace contextRef="#ctx0" brushRef="#br0" timeOffset="9663.364">790 1158 2577 0 0,'27'6'377'0'0,"1"-2"0"0"0,-1-1 0 0 0,1-1 0 0 0,0-1 1 0 0,0-1-1 0 0,16-3-377 0 0,-44 2 13 0 0,1 1 0 0 0,-1 0 0 0 0,0-1 0 0 0,1 1 0 0 0,-1 0 0 0 0,1-1 0 0 0,-1 1 0 0 0,0-1 0 0 0,1 1 0 0 0,-1 0 0 0 0,0-1 0 0 0,0 1 0 0 0,1-1 0 0 0,-1 1 0 0 0,0-1 0 0 0,0 1 0 0 0,0-1 0 0 0,0 1 0 0 0,0-1 0 0 0,0 1 0 0 0,0-1 0 0 0,0 1 0 0 0,0-1 0 0 0,0 1 0 0 0,0-1 0 0 0,0 0 0 0 0,0 1 0 0 0,0-1 0 0 0,0 1 0 0 0,0-1 0 0 0,0 1 0 0 0,-1-1 0 0 0,1 1 0 0 0,0 0 0 0 0,0-1 0 0 0,-1 1 0 0 0,1-1 0 0 0,0 1 0 0 0,-1-1 0 0 0,1 1 0 0 0,0 0 0 0 0,-1-1 0 0 0,1 1 0 0 0,-1 0 0 0 0,1-1 0 0 0,0 1 0 0 0,-1 0 0 0 0,1 0 0 0 0,-1-1 0 0 0,1 1 0 0 0,-1 0 0 0 0,1 0 0 0 0,-1 0 0 0 0,1 0 0 0 0,-1 0 0 0 0,1-1 0 0 0,-1 1 0 0 0,1 0 1 0 0,-1 0-1 0 0,1 0 0 0 0,-1 1 0 0 0,0-1-13 0 0,-128 25-1286 0 0,110-19 783 0 0,-28 14-218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7:22.0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191 469 6313 0 0,'-15'41'4369'0'0,"2"-11"-4214"0"0,-1 41 37 0 0,4 2 0 0 0,3-1 0 0 0,3 73-192 0 0,0-39 67 0 0,-1 31 2 0 0,1 4 167 0 0,-6 1 0 0 0,-15 59-236 0 0,-4-107 410 0 0,28-94-513 0 0,1 1-1 0 0,-1-1 1 0 0,0 0 0 0 0,1 0 0 0 0,-1 0 0 0 0,0 0 0 0 0,0 0 0 0 0,1 0-1 0 0,-1 0 1 0 0,0 0 0 0 0,0 0 0 0 0,1 0 0 0 0,-1 0 0 0 0,0-1 0 0 0,0 1 0 0 0,1 0-1 0 0,-1 0 1 0 0,0-1 0 0 0,1 1 0 0 0,-1 0 0 0 0,0-1 0 0 0,1 1 0 0 0,-1-1-1 0 0,1 1 1 0 0,-1-1 0 0 0,0 1 0 0 0,1-1 0 0 0,0 1 0 0 0,-1-1 0 0 0,1 0 0 0 0,-1 1-1 0 0,1-1 1 0 0,0 0 0 0 0,-1 1 0 0 0,1-1 0 0 0,0 0 0 0 0,-1 1 0 0 0,1-1-1 0 0,0 0 1 0 0,0 0 0 0 0,0 1 0 0 0,0-1 0 0 0,0 0 0 0 0,0 0 0 0 0,0 1 0 0 0,0-1-1 0 0,0 0 1 0 0,0 0 0 0 0,0 1 0 0 0,1-1 0 0 0,-1 0 0 0 0,0 0 0 0 0,0 1-1 0 0,1-1 1 0 0,-1 0 0 0 0,1 1 0 0 0,-1-1 0 0 0,0 0 0 0 0,1 1 0 0 0,-1-1 0 0 0,1 1-1 0 0,-1-1 1 0 0,1 1 0 0 0,0-1 0 0 0,-1 1 0 0 0,1-1 103 0 0,1-66-1586 0 0,-2 44 485 0 0</inkml:trace>
  <inkml:trace contextRef="#ctx0" brushRef="#br0" timeOffset="284.509">50 807 2457 0 0,'2'-26'1345'0'0,"-2"17"-973"0"0,0 0 0 0 0,0 0-1 0 0,1 0 1 0 0,0 0 0 0 0,1 0 0 0 0,0 0 0 0 0,0 0 0 0 0,1 0 0 0 0,0 1 0 0 0,1 0 0 0 0,0-1 0 0 0,0 1 0 0 0,1 0 0 0 0,0 1 0 0 0,4-5-372 0 0,-4 11 52 0 0,0 0 0 0 0,0 1 0 0 0,0 0 1 0 0,0 1-1 0 0,-1-1 0 0 0,1 1 0 0 0,0-1 1 0 0,0 2-1 0 0,0-1 0 0 0,-1 0 0 0 0,1 1 1 0 0,0 0-1 0 0,-1 0 0 0 0,1 0 0 0 0,-1 1 1 0 0,0-1-1 0 0,0 1 0 0 0,0 0 0 0 0,0 1 1 0 0,-1-1-1 0 0,1 0 0 0 0,-1 1 0 0 0,0 0 1 0 0,0 0-1 0 0,0 0 0 0 0,0 0 0 0 0,-1 0 1 0 0,1 2-53 0 0,72 141 481 0 0,-76-141-421 0 0,-1 0 0 0 0,-1-1 0 0 0,1 1 0 0 0,-1-1 0 0 0,0 1 0 0 0,-1-1 0 0 0,1 0 0 0 0,-1 0 1 0 0,0 0-1 0 0,0 0 0 0 0,0-1 0 0 0,-1 0 0 0 0,0 0 0 0 0,1 0 0 0 0,-2 0 0 0 0,1-1 0 0 0,0 0 0 0 0,-1 0 0 0 0,1 0 0 0 0,-1-1 0 0 0,0 0 0 0 0,0 0 0 0 0,0 0 0 0 0,-6 1-60 0 0,8-2 38 0 0,-18 9-30 0 0,0 1 0 0 0,1 1 0 0 0,0 0 0 0 0,1 2 0 0 0,1 0 0 0 0,0 1 0 0 0,-8 10-8 0 0,25-29-5546 0 0,2 2 3817 0 0</inkml:trace>
  <inkml:trace contextRef="#ctx0" brushRef="#br0" timeOffset="2849.667">317 988 3953 0 0,'3'3'315'0'0,"-1"-1"0"0"0,0 1 0 0 0,1-1 0 0 0,-1 1 1 0 0,0 0-1 0 0,0 0 0 0 0,-1 0 0 0 0,1 0 0 0 0,-1 0 0 0 0,1 0 1 0 0,-1 0-1 0 0,0 0 0 0 0,0 1 0 0 0,0-1 0 0 0,-1 0 0 0 0,1 1 1 0 0,-1-1-1 0 0,0 1 0 0 0,0-1 0 0 0,0 0 0 0 0,0 1 0 0 0,-1-1 1 0 0,1 1-1 0 0,-1-1 0 0 0,0 1-315 0 0,-13-16 835 0 0,25-113-795 0 0,-8 115-39 0 0,-2 5-4 0 0,0 1 0 0 0,0-1-1 0 0,0 0 1 0 0,0 1-1 0 0,1-1 1 0 0,-1 1 0 0 0,1-1-1 0 0,1 1 1 0 0,-1 0-1 0 0,0 0 1 0 0,1 0 0 0 0,0 0-1 0 0,0 0 1 0 0,0 1-1 0 0,1 0 1 0 0,-1-1 0 0 0,1 1-1 0 0,-1 0 1 0 0,1 0-1 0 0,0 1 1 0 0,0-1 0 0 0,1 1-1 0 0,-1 0 1 0 0,5-1 3 0 0,-9 3-10 0 0,21 9-7 0 0,74 83-6 0 0,-91-85 24 0 0,0 0 0 0 0,1-1-1 0 0,0 1 1 0 0,0-1 0 0 0,1 0 0 0 0,-1-1-1 0 0,1 1 1 0 0,0-1 0 0 0,1 0-1 0 0,-1-1 1 0 0,1 0 0 0 0,0 0-1 0 0,0 0 1 0 0,0-1 0 0 0,1 0-1 0 0,-1 0 1 0 0,1 0 0 0 0,0-1 0 0 0,-1-1-1 0 0,1 1 1 0 0,0-1 0 0 0,0-1-1 0 0,0 1 1 0 0,0-1 0 0 0,8-2-1 0 0,-7-3 8 0 0,0-2 1 0 0,-1 1 0 0 0,0-1 0 0 0,0-1-1 0 0,0 1 1 0 0,-1-1 0 0 0,0-1 0 0 0,-1 1 0 0 0,0-1-1 0 0,0 0 1 0 0,-1-1 0 0 0,2-4-9 0 0,-5 10 1 0 0,3-3 20 0 0,-1-1-1 0 0,0 0 1 0 0,0-1-1 0 0,-1 1 0 0 0,0-1 1 0 0,-1 1-1 0 0,0-1 0 0 0,0 0 1 0 0,-1 0-1 0 0,0 0 0 0 0,0 0 1 0 0,-1 0-1 0 0,0 0 1 0 0,-1 0-1 0 0,0 0 0 0 0,-1 0 1 0 0,1 0-1 0 0,-3-6-20 0 0,3 14 10 0 0,0-1-1 0 0,1 1 1 0 0,-1-1 0 0 0,0 1 0 0 0,0 0-1 0 0,0-1 1 0 0,0 1 0 0 0,0 0-1 0 0,-1-1 1 0 0,1 1 0 0 0,0 0-1 0 0,-1 0 1 0 0,1 0 0 0 0,0 0-1 0 0,-1 1 1 0 0,1-1 0 0 0,-1 0-1 0 0,1 0 1 0 0,-1 1 0 0 0,0-1-1 0 0,1 1 1 0 0,-1 0 0 0 0,0-1-1 0 0,1 1 1 0 0,-1 0 0 0 0,0 0-1 0 0,1 0 1 0 0,-1 0 0 0 0,0 0-1 0 0,1 0 1 0 0,-1 1 0 0 0,0-1-1 0 0,1 1 1 0 0,-1-1 0 0 0,1 1-1 0 0,-1-1 1 0 0,0 1 0 0 0,1 0-1 0 0,0 0 1 0 0,-1 0 0 0 0,0 0-10 0 0,-61 47 49 0 0,56-42-51 0 0,-114 138-297 0 0,154-184-5427 0 0,35-45 2880 0 0,58-121 1458 0 0,-88 137 2758 0 0,2 2-1 0 0,4 2 1 0 0,17-17-1370 0 0,-57 78 158 0 0,-1-1 1 0 0,1 0 0 0 0,0 1 0 0 0,0 0 0 0 0,1 0 0 0 0,-1 0 0 0 0,1 1-1 0 0,0-1 1 0 0,0 1 0 0 0,0 0 0 0 0,0 0 0 0 0,1 1 0 0 0,-1 0-1 0 0,1 0 1 0 0,-1 0 0 0 0,1 0 0 0 0,0 1 0 0 0,1 0-159 0 0,-5 3 71 0 0,1 1 1 0 0,-1-1-1 0 0,0 1 1 0 0,0 0 0 0 0,0 0-1 0 0,-1 0 1 0 0,1 0-1 0 0,-1 0 1 0 0,1 0-1 0 0,-1 0 1 0 0,0 1-1 0 0,0-1 1 0 0,0 0-1 0 0,-1 1 1 0 0,1-1-1 0 0,-1 0 1 0 0,0 1-1 0 0,0-1 1 0 0,0 1 0 0 0,0-1-1 0 0,-1 0 1 0 0,1 1-1 0 0,-2 2-71 0 0,2 3 117 0 0,-33 219 891 0 0,13-61-628 0 0,11-140-125 0 0,9-25-157 0 0,0-2 4 0 0,0 0-8 0 0,0 0-12 0 0,0 0-12 0 0,10-8 61 0 0,90-42-156 0 0,-98 49 25 0 0,1 1 1 0 0,-1-1-1 0 0,0 0 0 0 0,0 0 1 0 0,0 1-1 0 0,0 0 1 0 0,0-1-1 0 0,1 1 1 0 0,-1 0-1 0 0,0 0 0 0 0,0 0 1 0 0,1 0-1 0 0,-1 0 1 0 0,0 1-1 0 0,0-1 1 0 0,0 1-1 0 0,0-1 0 0 0,1 1 1 0 0,-1 0-1 0 0,0 0 1 0 0,0 0-1 0 0,0 0 1 0 0,0 0-1 0 0,-1 0 0 0 0,1 1 1 0 0,0-1-1 0 0,0 0 1 0 0,-1 1-1 0 0,1 0 1 0 0,-1-1-1 0 0,1 1 0 0 0,-1 0 1 0 0,0 0-1 0 0,0 0 1 0 0,0 0-1 0 0,0 0 1 0 0,0 0-1 0 0,0 0 0 0 0,0 0 1 0 0,-1 0-1 0 0,1 0 1 0 0,-1 0-1 0 0,1 1 1 0 0,-1-1-1 0 0,0 0 1 0 0,0 0-1 0 0,0 0 0 0 0,0 1 1 0 0,-1-1-1 0 0,1 0 1 0 0,0 0-1 0 0,-1 0 1 0 0,0 1-1 0 0,1-1 0 0 0,-1 0 1 0 0,0 0-1 0 0,0 0 1 0 0,0 0-1 0 0,0 0 1 0 0,-1-1-1 0 0,1 1 0 0 0,0 0 0 0 0,-7 8 21 0 0,-1-1-1 0 0,1-1 0 0 0,-1 0 0 0 0,-1 0 1 0 0,0 0-1 0 0,0-1 0 0 0,0-1 0 0 0,-1 0 1 0 0,0 0-1 0 0,0-1 0 0 0,0 0 0 0 0,-1-1 1 0 0,1-1-1 0 0,-1 1 0 0 0,0-2 0 0 0,0 0 1 0 0,0 0-1 0 0,-1-1 0 0 0,1-1 0 0 0,0 0 1 0 0,0 0-1 0 0,-10-3-20 0 0,23 3-65 0 0,-1 0 0 0 0,1 0 0 0 0,-1 0 1 0 0,1 0-1 0 0,0 0 0 0 0,-1 0 0 0 0,1-1 0 0 0,-1 1 0 0 0,1 0 1 0 0,-1 0-1 0 0,1-1 0 0 0,-1 1 0 0 0,0 0 0 0 0,1-1 1 0 0,-1 1-1 0 0,1 0 0 0 0,-1-1 0 0 0,0 1 0 0 0,1-1 1 0 0,-1 1-1 0 0,0-1 0 0 0,1 1 0 0 0,-1-1 0 0 0,0 1 0 0 0,0-1 1 0 0,1 1-1 0 0,-1-1 0 0 0,0 1 0 0 0,0-1 0 0 0,0 1 1 0 0,0-1-1 0 0,0 1 0 0 0,0-1 0 0 0,0 1 0 0 0,0-1 1 0 0,0 0-1 0 0,0 1 0 0 0,0-1 0 0 0,0 1 0 0 0,0-1 0 0 0,0 1 1 0 0,0-1-1 0 0,-1 1 0 0 0,1-1 0 0 0,0 1 0 0 0,0-1 1 0 0,-1 1-1 0 0,1-1 0 0 0,0 1 0 0 0,-1-1 0 0 0,1 1 0 0 0,0 0 1 0 0,-1-1-1 0 0,1 1 0 0 0,-1-1 0 0 0,1 1 0 0 0,-1 0 1 0 0,1 0-1 0 0,-1-1 0 0 0,1 1 0 0 0,-1 0 0 0 0,1 0 1 0 0,-1-1-1 0 0,1 1 0 0 0,-1 0 65 0 0,106-21-243 0 0,102 86 1139 0 0,-203-63-858 0 0,0 0-1 0 0,0 0 1 0 0,0-1-1 0 0,0 0 1 0 0,1 0-1 0 0,-1 0 1 0 0,0 0-1 0 0,1-1 1 0 0,-1 1-1 0 0,1-1 1 0 0,-1 0-1 0 0,0 0 1 0 0,1-1-1 0 0,-1 1 1 0 0,1-1-1 0 0,-1 0 1 0 0,0-1-1 0 0,0 1 1 0 0,0-1-1 0 0,0 1 1 0 0,0-1-1 0 0,0 0 1 0 0,0-1-1 0 0,0 1 1 0 0,-1-1-1 0 0,1 1 1 0 0,-1-1-1 0 0,0 0 1 0 0,0 0-1 0 0,0-1 1 0 0,0 1-1 0 0,0-1 1 0 0,-1 1-1 0 0,1-1 1 0 0,-1 0-1 0 0,0 0 1 0 0,-1 0-1 0 0,1 0 1 0 0,-1 0-1 0 0,1 0 1 0 0,-1-1-1 0 0,0 1-37 0 0,0-3 67 0 0,0 0 0 0 0,0 0 0 0 0,-1 0-1 0 0,0 0 1 0 0,0-1 0 0 0,-1 1 0 0 0,1 0 0 0 0,-1 0-1 0 0,-1 0 1 0 0,0 1 0 0 0,0-1 0 0 0,0 0-1 0 0,-1 0 1 0 0,0 1 0 0 0,-2-4-67 0 0,4 10 14 0 0,0-1-1 0 0,-1 1 1 0 0,1-1 0 0 0,0 1-1 0 0,0 0 1 0 0,-1-1 0 0 0,1 1-1 0 0,0 0 1 0 0,-1 0 0 0 0,1 0-1 0 0,-1 0 1 0 0,1 0 0 0 0,0 0-1 0 0,-1 1 1 0 0,1-1 0 0 0,0 0-1 0 0,0 1 1 0 0,-1-1 0 0 0,1 1-1 0 0,0-1 1 0 0,0 1 0 0 0,-1 0-1 0 0,1-1 1 0 0,0 1 0 0 0,0 0-1 0 0,0 0 1 0 0,0 0 0 0 0,0 0-1 0 0,0 0 1 0 0,0 0 0 0 0,0 0-1 0 0,1 0 1 0 0,-1 0 0 0 0,0 0-1 0 0,1 0 1 0 0,-1 1 0 0 0,1-1-1 0 0,-1 0 1 0 0,1 0 0 0 0,-1 1-14 0 0,-4 4 13 0 0,-62 91-26 0 0,66-94 14 0 0,0 0 1 0 0,1 1-1 0 0,0-1 1 0 0,-1 0-1 0 0,1 1 1 0 0,0-1-1 0 0,0 0 1 0 0,1 0-1 0 0,-1 1 1 0 0,1-1-1 0 0,-1 0 1 0 0,1 0-1 0 0,0 1 1 0 0,1-1-1 0 0,-1 0 1 0 0,0 0-1 0 0,1 0 1 0 0,-1 0-1 0 0,1-1 1 0 0,0 1-1 0 0,0 0 1 0 0,0-1-1 0 0,1 1 1 0 0,-1-1-1 0 0,0 0 1 0 0,1 0-1 0 0,0 0 1 0 0,-1 0-1 0 0,1 0 1 0 0,0 0-1 0 0,0-1 1 0 0,0 0-1 0 0,0 1 1 0 0,0-1-1 0 0,0 0 1 0 0,1 0-1 0 0,-1-1 1 0 0,0 1-1 0 0,0-1 1 0 0,1 0-1 0 0,-1 1 1 0 0,0-1-1 0 0,1-1 1 0 0,-1 1-1 0 0,0 0 1 0 0,1-1-1 0 0,-1 0 1 0 0,0 0-1 0 0,0 0 1 0 0,0 0-1 0 0,0 0 1 0 0,0-1-1 0 0,0 1 1 0 0,0-1-1 0 0,2-1-1 0 0,20-8-567 0 0,-2-1 0 0 0,1-1 0 0 0,-2-1 0 0 0,0 0 0 0 0,0-2-1 0 0,-2-1 1 0 0,13-13 567 0 0,-16 14-970 0 0,-2 0-1 0 0,0-1 0 0 0,-2-1 1 0 0,1 0-1 0 0,-2-1 1 0 0,-1 0-1 0 0,0-1 1 0 0,-1-1-1 0 0,0-3 971 0 0,41-121-1192 0 0,-21 69 1625 0 0,14-65 5058 0 0,-44 141-5413 0 0,-1 0 1 0 0,1 0 0 0 0,0 1 0 0 0,-1-1-1 0 0,1 0 1 0 0,-1 0 0 0 0,1 0 0 0 0,-1 0-1 0 0,1 0 1 0 0,-1 1 0 0 0,1-1-1 0 0,-1 0 1 0 0,1 0 0 0 0,0 0 0 0 0,-1 0-1 0 0,1 0 1 0 0,-1 0 0 0 0,1 0 0 0 0,-1-1-1 0 0,1 1 1 0 0,-1 0 0 0 0,1 0 0 0 0,-1 0-1 0 0,1 0 1 0 0,0-1 0 0 0,-1 1-1 0 0,1 0 1 0 0,-1 0 0 0 0,1-1 0 0 0,0 1-1 0 0,-1 0 1 0 0,1-1 0 0 0,0 1 0 0 0,-1 0-1 0 0,1-1 1 0 0,0 1 0 0 0,-1 0-1 0 0,1-1 1 0 0,0 1 0 0 0,0-1 0 0 0,0 1-1 0 0,-1-1 1 0 0,1 1 0 0 0,0 0 0 0 0,0-1-1 0 0,0 1 1 0 0,0-1 0 0 0,0 1 0 0 0,0-1-1 0 0,0 1 1 0 0,0-1 0 0 0,0 1-1 0 0,0-1 1 0 0,0 1 0 0 0,0-1-79 0 0,-109 359 1444 0 0,77-270-1129 0 0,33-87-299 0 0,0 0 1 0 0,0 0 0 0 0,1 1-1 0 0,-1-1 1 0 0,0 0-1 0 0,1 0 1 0 0,-1 0-1 0 0,1 0 1 0 0,-1-1-1 0 0,1 1 1 0 0,-1 0-1 0 0,1 0 1 0 0,-1-1-1 0 0,1 1 1 0 0,0-1-1 0 0,-1 0 1 0 0,1 1-1 0 0,0-1 1 0 0,0 0-1 0 0,-1 0 1 0 0,1 0-1 0 0,0 0 1 0 0,-1 0-1 0 0,1-1 1 0 0,0 1-1 0 0,-1 0 1 0 0,1-1-1 0 0,0 1 1 0 0,-1-1-1 0 0,1 0 1 0 0,-1 0-1 0 0,2 0-16 0 0,13-1 37 0 0,-15 2-40 0 0,0 0 6 0 0,0-1 0 0 0,0 1 0 0 0,0-1 0 0 0,0 1 0 0 0,0-1 0 0 0,1 1-1 0 0,-1-1 1 0 0,0 1 0 0 0,0 0 0 0 0,0 0 0 0 0,0 0 0 0 0,1 0-1 0 0,-1 0 1 0 0,0 0 0 0 0,0 0 0 0 0,0 0 0 0 0,1 0 0 0 0,-1 0 0 0 0,0 1-1 0 0,0-1 1 0 0,0 0 0 0 0,0 1 0 0 0,1-1 0 0 0,-1 1 0 0 0,0-1-1 0 0,0 1 1 0 0,0 0 0 0 0,0-1 0 0 0,0 1 0 0 0,0 0 0 0 0,-1 0 0 0 0,1 0-1 0 0,0 0 1 0 0,0 0 0 0 0,-1 0 0 0 0,1 0 0 0 0,0 0 0 0 0,-1 0 0 0 0,1 0-1 0 0,-1 0 1 0 0,1 0 0 0 0,-1 0 0 0 0,0 0 0 0 0,1 0 0 0 0,-1 1-1 0 0,0-1 1 0 0,0 0 0 0 0,0 0 0 0 0,0 0 0 0 0,0 1 0 0 0,0-1 0 0 0,0 0-1 0 0,0 0 1 0 0,0 0 0 0 0,-1 1 0 0 0,1-1 0 0 0,0 0 0 0 0,-1 0-1 0 0,1 0 1 0 0,-1 0 0 0 0,1 0-3 0 0,-54 20 103 0 0,52-20-108 0 0,1 0 1 0 0,-1 0-1 0 0,1 0 0 0 0,0 1 1 0 0,-1-1-1 0 0,1 0 1 0 0,0 1-1 0 0,0-1 0 0 0,0 0 1 0 0,-1 1-1 0 0,2 0 1 0 0,-1-1-1 0 0,0 1 0 0 0,0 0 1 0 0,0-1-1 0 0,1 1 1 0 0,-1 0-1 0 0,1 0 0 0 0,0-1 1 0 0,-1 1-1 0 0,1 0 1 0 0,0 0-1 0 0,0 0 0 0 0,0 0 1 0 0,0-1-1 0 0,0 1 1 0 0,1 0-1 0 0,-1 0 0 0 0,0 0 1 0 0,1-1-1 0 0,0 1 0 0 0,-1 0 1 0 0,1-1-1 0 0,0 1 1 0 0,0 0-1 0 0,0-1 0 0 0,0 1 1 0 0,0-1-1 0 0,0 1 1 0 0,0-1-1 0 0,0 0 0 0 0,2 2 5 0 0,88 6 8 0 0,-8-48-117 0 0,55-65 28 0 0,-145 108 185 0 0,-9 67-54 0 0,16-70-35 0 0,0-1 5 0 0,47 11 8 0 0,28-28-28 0 0,-11-14 5 0 0,-48 25-13 0 0,0-1-1 0 0,-1 0 1 0 0,0-1-1 0 0,0-1 0 0 0,-1 0 1 0 0,0-1-1 0 0,0-1 1 0 0,-1 0-1 0 0,-1 0 0 0 0,0-2 1 0 0,6-8 8 0 0,107-211-118 0 0,-71 118 84 0 0,34-72 92 0 0,-65 119 58 0 0,-35 71-108 0 0,-72 196-32 0 0,13 51 18 0 0,43-39 14 0 0,33-154 17 0 0,-4-57-25 0 0,-1 0 1 0 0,1 0-1 0 0,-1 0 1 0 0,0 0-1 0 0,1 0 0 0 0,0 0 1 0 0,-1 0-1 0 0,1-1 0 0 0,-1 1 1 0 0,1 0-1 0 0,0 0 0 0 0,0 0 1 0 0,-1-1-1 0 0,1 1 1 0 0,0-1-1 0 0,0 1 0 0 0,0 0 1 0 0,0-1-1 0 0,0 0 0 0 0,0 1 1 0 0,0-1-1 0 0,0 1 0 0 0,0-1 1 0 0,0 0-1 0 0,0 0 1 0 0,0 0-1 0 0,0 1 0 0 0,0-1 1 0 0,0 0-1 0 0,0 0 0 0 0,0-1 1 0 0,0 1-1 0 0,0 0 0 0 0,0 0 1 0 0,0 0-1 0 0,0-1 0 0 0,0 1 1 0 0,0 0-1 0 0,0-1 1 0 0,0 1-1 0 0,0-1 0 0 0,0 1 1 0 0,0-1-1 0 0,-1 0 0 0 0,1 1 1 0 0,0-1-1 0 0,0 0 0 0 0,0 0 0 0 0,99-96-106 0 0,-100 97 106 0 0,1-1 0 0 0,-1 0 1 0 0,1 1-1 0 0,-1-1 1 0 0,1 1-1 0 0,-1 0 0 0 0,1-1 1 0 0,0 1-1 0 0,-1-1 0 0 0,1 1 1 0 0,0 0-1 0 0,-1 0 1 0 0,1-1-1 0 0,0 1 0 0 0,-1 0 1 0 0,1 0-1 0 0,0 0 0 0 0,-1 0 1 0 0,1-1-1 0 0,0 1 0 0 0,0 0 1 0 0,-1 0-1 0 0,1 1 1 0 0,0-1-1 0 0,-1 0 0 0 0,1 0 1 0 0,0 0-1 0 0,-1 0 0 0 0,1 1 1 0 0,0-1-1 0 0,-1 0 0 0 0,1 1 1 0 0,0-1-1 0 0,-1 0 1 0 0,1 1-1 0 0,0-1 0 0 0,-1 1 1 0 0,1-1-1 0 0,-1 1 0 0 0,1-1 1 0 0,-1 1-1 0 0,0-1 0 0 0,1 1 1 0 0,-1-1-1 0 0,1 1 1 0 0,-1 0-1 0 0,0-1 0 0 0,1 1 1 0 0,-1 0-1 0 0,0-1 0 0 0,0 1 1 0 0,0 0-1 0 0,0 0 0 0 0,1-1 1 0 0,-1 1-1 0 0,0 0 1 0 0,0-1-1 0 0,0 1 0 0 0,0 0 1 0 0,-1 0-1 0 0,1-1 0 0 0,0 1 1 0 0,0 0-1 0 0,0-1 0 0 0,1 56 85 0 0,-1-54-79 0 0,-5 45 36 0 0,3-39-37 0 0,1 1-1 0 0,-1-1 1 0 0,1 0-1 0 0,1 1 1 0 0,0-1-1 0 0,0 1 1 0 0,1-1-1 0 0,0 1 1 0 0,0-1-1 0 0,1 0 1 0 0,0 1-1 0 0,0-1 0 0 0,3 4-4 0 0,-2-12-60 0 0,0 1 0 0 0,0-1 0 0 0,0 0-1 0 0,0-1 1 0 0,0 1 0 0 0,0 0 0 0 0,0-1-1 0 0,-1 0 1 0 0,1 0 0 0 0,0 0-1 0 0,0 0 1 0 0,0 0 0 0 0,-1 0 0 0 0,1-1-1 0 0,0 1 1 0 0,-1-1 0 0 0,0 0-1 0 0,1 0 1 0 0,-1 0 0 0 0,0 0 0 0 0,1-1 60 0 0,-1 1-53 0 0,67-90-1871 0 0,19-106 487 0 0,19-29 1696 0 0,3 117 1560 0 0,-160 227 245 0 0,39-98-2043 0 0,2 0 0 0 0,1 1 0 0 0,0 0 0 0 0,1 0 0 0 0,1 1 0 0 0,1-1-1 0 0,1 1 1 0 0,1 1 0 0 0,1-1 0 0 0,1 0 0 0 0,0 1 0 0 0,2-1 0 0 0,0 1 0 0 0,2-1 0 0 0,0 0 0 0 0,2 0 0 0 0,0 0 0 0 0,1-1-1 0 0,8 19-20 0 0,-12-37-67 0 0,0 1-1 0 0,0-1 0 0 0,0 0 1 0 0,0 0-1 0 0,1 0 0 0 0,-1 0 1 0 0,1 0-1 0 0,-1 0 0 0 0,1-1 1 0 0,0 1-1 0 0,0-1 0 0 0,-1 0 1 0 0,1 1-1 0 0,0-2 0 0 0,0 1 1 0 0,0 0-1 0 0,0 0 0 0 0,1-1 1 0 0,-1 0-1 0 0,0 1 0 0 0,0-1 1 0 0,0 0-1 0 0,0-1 0 0 0,0 1 1 0 0,0-1-1 0 0,0 1 0 0 0,0-1 1 0 0,0 0-1 0 0,0 0 1 0 0,0 0-1 0 0,0 0 0 0 0,0-1 1 0 0,-1 1-1 0 0,1-1 0 0 0,0 0 1 0 0,-1 1-1 0 0,1-1 0 0 0,-1-1 1 0 0,0 1-1 0 0,0 0 0 0 0,0 0 1 0 0,2-3 67 0 0,24-28-3136 0 0,-23 19 1597 0 0</inkml:trace>
  <inkml:trace contextRef="#ctx0" brushRef="#br0" timeOffset="3310.585">2857 477 6065 0 0,'-3'2'6244'0'0,"18"-5"-5201"0"0,234 19-1260 0 0,-240-12 215 0 0,0 1 1 0 0,0 0-1 0 0,-1 1 1 0 0,0-1-1 0 0,0 2 1 0 0,0-1-1 0 0,-1 1 1 0 0,0 0-1 0 0,0 1 0 0 0,-1 0 1 0 0,0 0-1 0 0,0 0 1 0 0,-1 0-1 0 0,0 1 1 0 0,-1 0-1 0 0,0 0 1 0 0,0 1-1 0 0,-1-1 1 0 0,0 1-1 0 0,0 0 1 0 0,-1-1-1 0 0,-1 1 1 0 0,1 0-1 0 0,-2 0 1 0 0,1 0-1 0 0,-2 0 0 0 0,0 7 2 0 0,5 13 15 0 0,-2 24 94 0 0,-2-52-77 0 0,0-2-5 0 0,0 0 5 0 0,0 0 6 0 0,6-14 51 0 0,48-69-58 0 0,-54 81-14 0 0,0 0 0 0 0,0 0 1 0 0,0 0-1 0 0,0 0 0 0 0,1 0 1 0 0,-1 1-1 0 0,1-1 0 0 0,-1 0 1 0 0,1 0-1 0 0,-1 1 0 0 0,1-1 1 0 0,0 0-1 0 0,0 0 0 0 0,0 1 1 0 0,0-1-1 0 0,0 1 0 0 0,0-1 1 0 0,0 1-1 0 0,1 0 0 0 0,-1-1 1 0 0,0 1-1 0 0,1 0 0 0 0,-1 0 1 0 0,1 0-1 0 0,0 0 0 0 0,-1 0 1 0 0,1 0-1 0 0,0 0 0 0 0,-1 1 1 0 0,1-1-1 0 0,0 1 0 0 0,0-1 1 0 0,-1 1-1 0 0,1-1 0 0 0,0 1 1 0 0,0 0-1 0 0,0 0 0 0 0,0 0 1 0 0,0 0-1 0 0,0 0 0 0 0,-1 1 1 0 0,1-1-1 0 0,0 1 0 0 0,0-1 1 0 0,0 1-1 0 0,-1-1 0 0 0,1 1 1 0 0,0 0-1 0 0,-1 0 0 0 0,1 0 1 0 0,-1 0-1 0 0,1 0 0 0 0,-1 0 1 0 0,1 0-1 0 0,-1 1 0 0 0,1-1 1 0 0,-1 0-1 0 0,0 1 0 0 0,0 0-17 0 0,5 24 150 0 0,-1 1-1 0 0,-2 0 0 0 0,-1 0 0 0 0,0 0 0 0 0,-3 0 0 0 0,-1 16-149 0 0,0 22 74 0 0,3-23-34 0 0,-2-1 0 0 0,-2 0 0 0 0,-2 1 1 0 0,-2-2-1 0 0,-1 1 0 0 0,-13 36-40 0 0,19-69 4 0 0,0 0 1 0 0,-1-1-1 0 0,0 1 0 0 0,0-1 1 0 0,-1 0-1 0 0,0 0 1 0 0,0 0-1 0 0,0 0 0 0 0,-1-1 1 0 0,0 0-1 0 0,0 0 0 0 0,-1 0 1 0 0,1-1-1 0 0,-2 1 0 0 0,1-1 1 0 0,0-1-1 0 0,-1 1 0 0 0,0-1 1 0 0,0 0-1 0 0,0-1 1 0 0,0 1-1 0 0,-1-2 0 0 0,1 1 1 0 0,-1-1-1 0 0,0 0 0 0 0,1 0 1 0 0,-1-1-1 0 0,0 0 0 0 0,0-1 1 0 0,0 0-1 0 0,0 0 0 0 0,0 0 1 0 0,0-1-1 0 0,0 0 1 0 0,0-1-1 0 0,0 0 0 0 0,1 0 1 0 0,-1-1-1 0 0,1 0 0 0 0,-1 0 1 0 0,0-1-5 0 0,-145-133-2884 0 0,80 21-3082 0 0,62 92 4156 0 0</inkml:trace>
  <inkml:trace contextRef="#ctx0" brushRef="#br0" timeOffset="3503.54">2720 264 11066 0 0,'-12'-7'4633'0'0,"0"4"-3592"0"0,0-2-921 0 0,4 7-216 0 0,5-2-505 0 0,1 0-479 0 0,0 0 824 0 0,2 0-592 0 0,0 0-528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7:17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420 424 5081 0 0,'6'-19'3539'0'0,"-7"18"-3611"0"0,0-1-1 0 0,0 1 1 0 0,0 0 0 0 0,0 0-1 0 0,0 0 1 0 0,-1-1 0 0 0,1 1 0 0 0,0 0-1 0 0,0 0 1 0 0,-1 0 0 0 0,1 1-1 0 0,-1-1 1 0 0,1 0 0 0 0,0 0-1 0 0,-1 1 1 0 0,0-1 0 0 0,1 1 0 0 0,-1 0-1 0 0,1-1 1 0 0,-1 1 0 0 0,1 0-1 0 0,-1 0 1 0 0,0 0 0 0 0,1 0-1 0 0,-1 0 1 0 0,0 0 0 0 0,1 0 0 0 0,-1 1-1 0 0,1-1 1 0 0,-1 0 0 0 0,0 1 72 0 0,-14 3 254 0 0,0 0 1 0 0,1 1-1 0 0,-1 0 0 0 0,1 1 1 0 0,0 1-1 0 0,1 1 1 0 0,0 0-1 0 0,0 1 1 0 0,-2 2-255 0 0,9-7 37 0 0,-1 1 1 0 0,1 1-1 0 0,0 0 1 0 0,0 0-1 0 0,0 0 1 0 0,1 1 0 0 0,0-1-1 0 0,1 1 1 0 0,-1 1-1 0 0,1-1 1 0 0,1 1 0 0 0,-1 0-1 0 0,1 0 1 0 0,1 1-1 0 0,0-1 1 0 0,0 1 0 0 0,0 0-1 0 0,1-1 1 0 0,0 1-1 0 0,1 0 1 0 0,0 0-1 0 0,1 0 1 0 0,-1 0 0 0 0,2 1-1 0 0,-1-1 1 0 0,1 0-1 0 0,1 3-37 0 0,6 21 19 0 0,-6-26-4 0 0,0-1 0 0 0,0 1 0 0 0,0 0 1 0 0,-1-1-1 0 0,0 1 0 0 0,-1 0 0 0 0,1 0 0 0 0,-1 0 0 0 0,0 0 1 0 0,-1 0-1 0 0,0-1 0 0 0,0 1 0 0 0,0 0 0 0 0,-1 0 1 0 0,0-1-1 0 0,-1 1-15 0 0,-21 2 363 0 0,-44 36-249 0 0,68-46-166 0 0,1 0 0 0 0,0 0 0 0 0,-1 0 0 0 0,1 0 0 0 0,-1-1 0 0 0,1 1 0 0 0,-1 0 0 0 0,1 0 0 0 0,-1-1 1 0 0,0 1-1 0 0,0 0 0 0 0,0 0 0 0 0,1-1 0 0 0,-1 1 0 0 0,0 0 0 0 0,-1-1 0 0 0,1 1 0 0 0,0 0 0 0 0,0 0 0 0 0,-1-1 0 0 0,1 1 0 0 0,0 0 0 0 0,-1 0 0 0 0,1-1 0 0 0,-1 1 0 0 0,0 0 0 0 0,1 0 0 0 0,-1 0 0 0 0,0 0 0 0 0,0 0 0 0 0,0 0 0 0 0,1 0 0 0 0,-1 0 0 0 0,0 0 0 0 0,0 1 0 0 0,0-1 0 0 0,-1 0 0 0 0,1 0 0 0 0,0 1 0 0 0,0-1 0 0 0,0 1 0 0 0,0-1 0 0 0,-1 1 1 0 0,1 0-1 0 0,0-1 0 0 0,0 1 0 0 0,-1 0 0 0 0,1 0 0 0 0,0 0 0 0 0,-1 0 0 0 0,1 0 0 0 0,0 0 0 0 0,0 0 0 0 0,-1 0 0 0 0,1 0 0 0 0,0 1 0 0 0,-1-1 0 0 0,1 1 0 0 0,0-1 0 0 0,0 1 0 0 0,0-1 0 0 0,0 1 0 0 0,-1 0 0 0 0,1-1 0 0 0,0 1 0 0 0,0 0 0 0 0,0 0 52 0 0,7-17-763 0 0,6-4-141 0 0</inkml:trace>
  <inkml:trace contextRef="#ctx0" brushRef="#br0" timeOffset="279.672">594 85 4689 0 0,'1'-1'74'0'0,"1"0"1"0"0,-1 1-1 0 0,1-1 1 0 0,-1 0-1 0 0,1 1 0 0 0,0 0 1 0 0,0-1-1 0 0,-1 1 1 0 0,1 0-1 0 0,0 0 0 0 0,-1 0 1 0 0,1 0-1 0 0,0 0 1 0 0,0 0-1 0 0,-1 0 0 0 0,1 1 1 0 0,0-1-1 0 0,-1 1 1 0 0,1-1-1 0 0,0 1 0 0 0,-1 0 1 0 0,1-1-1 0 0,-1 1 1 0 0,1 0-1 0 0,-1 0 0 0 0,1 0 1 0 0,-1 0-1 0 0,0 0 1 0 0,0 1-1 0 0,1-1 0 0 0,-1 0 1 0 0,0 1-1 0 0,0-1 0 0 0,0 1 1 0 0,0-1-1 0 0,-1 1 1 0 0,1-1-1 0 0,0 1 0 0 0,-1-1 1 0 0,1 1-1 0 0,-1 0 1 0 0,1-1-1 0 0,-1 1 0 0 0,0 0 1 0 0,1-1-1 0 0,-1 1 1 0 0,0 0-1 0 0,0 0 0 0 0,-1-1 1 0 0,1 1-1 0 0,0 0 1 0 0,0-1-1 0 0,-1 1 0 0 0,1 0 1 0 0,-1-1-1 0 0,0 3-74 0 0,-1 38 78 0 0,-2 0-1 0 0,-2 0 1 0 0,-1 0 0 0 0,-2-1-1 0 0,-3 0 1 0 0,0 0-1 0 0,-3-2 1 0 0,-1 0 0 0 0,-2 0-1 0 0,-2-2 1 0 0,-13 19-78 0 0,-6 20 362 0 0,31-63-240 0 0,2-1 0 0 0,0 1 0 0 0,0 1 0 0 0,2-1-1 0 0,-1 1 1 0 0,2-1 0 0 0,0 1 0 0 0,0 0-1 0 0,2 1 1 0 0,-1-1 0 0 0,2 0 0 0 0,0 0-1 0 0,1 2-121 0 0,-1-13-11 0 0,1 0-1 0 0,0 0 1 0 0,0 0-1 0 0,1-1 0 0 0,-1 1 1 0 0,0 0-1 0 0,1-1 1 0 0,0 1-1 0 0,0-1 0 0 0,-1 0 1 0 0,1 0-1 0 0,1 0 0 0 0,-1 1 1 0 0,0-2-1 0 0,0 1 1 0 0,1 0-1 0 0,-1 0 0 0 0,1-1 1 0 0,-1 0-1 0 0,1 1 0 0 0,0-1 1 0 0,0 0-1 0 0,0 0 1 0 0,-1 0-1 0 0,1-1 0 0 0,0 1 1 0 0,0-1-1 0 0,0 1 1 0 0,0-1-1 0 0,0 0 0 0 0,0 0 1 0 0,0-1-1 0 0,0 1 0 0 0,0-1 1 0 0,0 1 11 0 0,57-32-4431 0 0,-40 10 2676 0 0,-10 7 526 0 0</inkml:trace>
  <inkml:trace contextRef="#ctx0" brushRef="#br0" timeOffset="562.005">385 494 5625 0 0,'22'-9'4679'0'0,"24"-4"-3394"0"0,20 14-1492 0 0,-1-3-1 0 0,1-2 1 0 0,-1-4 0 0 0,3-3 207 0 0,64-5-4723 0 0,-116 18 3519 0 0</inkml:trace>
  <inkml:trace contextRef="#ctx0" brushRef="#br0" timeOffset="1613.312">818 720 3025 0 0,'-9'11'462'0'0,"0"0"0"0"0,1 0 0 0 0,1 1 0 0 0,0 0 0 0 0,0 0 0 0 0,1 1 0 0 0,1-1 0 0 0,0 1 0 0 0,0 1 0 0 0,2-1 0 0 0,-1 1 0 0 0,1 5-463 0 0,3-19 144 0 0,0 0-23 0 0,0 0-16 0 0,8-7 144 0 0,79-73-12 0 0,72-170 228 0 0,-155 229 213 0 0,-10 30-625 0 0,-81 111 90 0 0,1 2-30 0 0,85-121-118 0 0,2-1 10 0 0,0 0 0 0 0,-1 0 0 0 0,1 0 0 0 0,0 0 0 0 0,0-1 0 0 0,-1 1 0 0 0,1 0 0 0 0,0 0 0 0 0,0 0 0 0 0,-1 0 0 0 0,1 1 0 0 0,0-1 0 0 0,0 0 0 0 0,-1 0 0 0 0,1 0 0 0 0,0 1 0 0 0,-1-1 0 0 0,1 0 0 0 0,0 1 0 0 0,-1-1 0 0 0,1 0 0 0 0,0 1 0 0 0,-1-1 0 0 0,1 1 0 0 0,-1-1 0 0 0,1 1 0 0 0,-1-1 0 0 0,1 1 0 0 0,-1-1 0 0 0,1 1 0 0 0,-1 0 0 0 0,0-1 0 0 0,1 1 0 0 0,-1 0 0 0 0,0-1 0 0 0,1 1 0 0 0,-1 0 0 0 0,0 0 0 0 0,0-1 0 0 0,0 1 0 0 0,0 0 0 0 0,1-1 0 0 0,-1 1 0 0 0,0 0 1 0 0,-1 0-1 0 0,1-1 0 0 0,0 1 0 0 0,0 0 0 0 0,0 0 0 0 0,0-1 0 0 0,0 1 0 0 0,-1 0 0 0 0,1 0 0 0 0,0-1 0 0 0,-1 1 0 0 0,1-1 0 0 0,0 1 0 0 0,-1 0 0 0 0,1-1 0 0 0,-1 1 0 0 0,1-1 0 0 0,-1 1 0 0 0,1-1 0 0 0,-1 1 0 0 0,0-1 0 0 0,1 1 0 0 0,-1-1 0 0 0,1 1 0 0 0,-1-1 0 0 0,0 0-4 0 0,98-4 47 0 0,-47-10-1 0 0,1-3-1 0 0,-2-2 1 0 0,-1-3 0 0 0,0-1 0 0 0,39-27-46 0 0,-68 38 15 0 0,0-1-1 0 0,-2-1 0 0 0,1 0 1 0 0,-2-2-1 0 0,0 0 1 0 0,0 0-1 0 0,-2-1 0 0 0,0-1 1 0 0,-1-1-1 0 0,-1 0 1 0 0,-1-1-1 0 0,-1 0 0 0 0,0 0 1 0 0,-1-1-1 0 0,0-5-14 0 0,76-296 340 0 0,-72 261 252 0 0,-23 69-237 0 0,-102 554-360 0 0,109-550 23 0 0,1 0 0 0 0,0 0 0 0 0,1 0 0 0 0,0 0 0 0 0,1 1 1 0 0,0-1-1 0 0,1 0 0 0 0,1 0 0 0 0,0 0 0 0 0,0 0 0 0 0,1 0 0 0 0,1 0 1 0 0,0 0-1 0 0,0-1 0 0 0,2 2-18 0 0,-5-11 6 0 0,0-1 1 0 0,0 0 0 0 0,0 1-1 0 0,0-1 1 0 0,0 0 0 0 0,0 0-1 0 0,1 0 1 0 0,-1 0 0 0 0,0 0-1 0 0,1 0 1 0 0,-1 0 0 0 0,1 0-1 0 0,-1 0 1 0 0,1 0-1 0 0,-1-1 1 0 0,1 1 0 0 0,-1-1-1 0 0,1 1 1 0 0,-1-1 0 0 0,1 0-1 0 0,0 0 1 0 0,-1 0 0 0 0,1 1-1 0 0,0-1 1 0 0,-1-1-1 0 0,1 1 1 0 0,0 0 0 0 0,-1 0-1 0 0,1-1 1 0 0,0 1 0 0 0,-1-1-1 0 0,1 1 1 0 0,-1-1 0 0 0,1 0-1 0 0,-1 1 1 0 0,1-1 0 0 0,-1 0-1 0 0,0 0 1 0 0,1 0-1 0 0,-1 0 1 0 0,0 0 0 0 0,0-1-1 0 0,0 1 1 0 0,1-1-7 0 0,52-58 75 0 0,30-132 22 0 0,-86 251-217 0 0,-23 134 255 0 0,25-192-101 0 0,0-1 2 0 0,0 0-4 0 0,0 0 16 0 0,0 0-5 0 0,26-12 98 0 0,43-43-66 0 0,32-63-15 0 0,-98 117-55 0 0,-3 1 10 0 0,0 0 2 0 0,0 0 9 0 0,0 0 10 0 0,-7 120 133 0 0,6-112-159 0 0,0-1-1 0 0,0 1 1 0 0,1-1 0 0 0,0 0-1 0 0,1 1 1 0 0,0-1-1 0 0,0 1 1 0 0,0-1 0 0 0,1 0-1 0 0,0 0 1 0 0,0 0-1 0 0,1 0 1 0 0,0 0 0 0 0,0 0-1 0 0,1 0 1 0 0,-1-1 0 0 0,1 0-1 0 0,1 0 1 0 0,3 4-10 0 0,-4-9 3 0 0,1-1-1 0 0,0 1 1 0 0,0-1 0 0 0,-1 0 0 0 0,1 0-1 0 0,0-1 1 0 0,0 1 0 0 0,-1-1 0 0 0,1 0 0 0 0,0 0-1 0 0,-1-1 1 0 0,1 1 0 0 0,-1-1 0 0 0,1 0 0 0 0,-1-1-1 0 0,0 1 1 0 0,0 0 0 0 0,0-1 0 0 0,0 0-1 0 0,-1 0 1 0 0,1 0 0 0 0,-1-1 0 0 0,1 1 0 0 0,-1-1-1 0 0,0 0 1 0 0,-1 0 0 0 0,1 0 0 0 0,0-2-3 0 0,13-10-138 0 0,-9 11-85 0 0,-1 0 1 0 0,0-1-1 0 0,0 1 1 0 0,0-1-1 0 0,-1 0 1 0 0,0-1-1 0 0,0 0 1 0 0,0 1 0 0 0,-1-1-1 0 0,0-1 1 0 0,0 1-1 0 0,-1 0 1 0 0,0-1-1 0 0,-1 0 1 0 0,1 0-1 0 0,-1 0 1 0 0,-1 0-1 0 0,0 0 1 0 0,0 0-1 0 0,0 0 1 0 0,-1 0-1 0 0,-1-7 223 0 0,-1 12-244 0 0,0-1-1 0 0,-1 1 1 0 0,0 0-1 0 0,0 0 1 0 0,0 1-1 0 0,0-1 1 0 0,0 1-1 0 0,0-1 1 0 0,-1 1-1 0 0,1 0 1 0 0,-1 0-1 0 0,1 0 1 0 0,-1 1-1 0 0,0 0 1 0 0,0-1-1 0 0,0 1 1 0 0,1 0-1 0 0,-1 1 1 0 0,0-1-1 0 0,0 1 1 0 0,-1 0-1 0 0,1-1 1 0 0,0 2-1 0 0,0-1 1 0 0,0 1-1 0 0,0-1 1 0 0,0 1-1 0 0,1 0 1 0 0,-3 1 244 0 0,-12 2-621 0 0</inkml:trace>
  <inkml:trace contextRef="#ctx0" brushRef="#br0" timeOffset="1916.491">1347 126 11034 0 0,'-30'6'5811'0'0,"38"0"-5832"0"0,1-1 0 0 0,-1 0 0 0 0,1 0 0 0 0,0-1-1 0 0,1 0 1 0 0,-1-1 0 0 0,1 1 0 0 0,-1-2 0 0 0,1 0 0 0 0,0 0 0 0 0,2 0 21 0 0,200-15-2138 0 0,-182 7 1203 0 0,1 2-1 0 0,0 1 1 0 0,0 1-1 0 0,0 2 1 0 0,0 1-1 0 0,0 2 0 0 0,0 0 1 0 0,5 4 935 0 0,-12 0-1014 0 0</inkml:trace>
  <inkml:trace contextRef="#ctx0" brushRef="#br0" timeOffset="2327.583">1710 809 6977 0 0,'3'2'134'0'0,"-1"0"0"0"0,1 0 0 0 0,0 0-1 0 0,0-1 1 0 0,0 0 0 0 0,1 1 0 0 0,-1-1-1 0 0,0 0 1 0 0,0-1 0 0 0,1 1 0 0 0,-1-1-1 0 0,0 1 1 0 0,1-1 0 0 0,-1 0 0 0 0,1 0-1 0 0,-1 0 1 0 0,0-1 0 0 0,1 1 0 0 0,-1-1-1 0 0,0 0 1 0 0,0 0 0 0 0,1 0 0 0 0,-1 0-1 0 0,0 0 1 0 0,0-1 0 0 0,0 0 0 0 0,0 1-1 0 0,2-3-133 0 0,22-7 13 0 0,0-1-1 0 0,-1-1 0 0 0,0-1 1 0 0,-1-1-1 0 0,-1-1 0 0 0,0-2 1 0 0,-1 0-1 0 0,-1-1 1 0 0,-1-2-1 0 0,-1 0 0 0 0,3-6-12 0 0,-16 16 31 0 0,-1 0-1 0 0,-1 0 1 0 0,0 0 0 0 0,0-1-1 0 0,-1 0 1 0 0,0 0-1 0 0,-2 0 1 0 0,1-1-1 0 0,-1 1 1 0 0,-1-1 0 0 0,0 1-1 0 0,-1-1 1 0 0,0-1-31 0 0,0 12 10 0 0,0 1 0 0 0,-1 0 0 0 0,1 0 0 0 0,0 0 0 0 0,0 0 0 0 0,-1 0 0 0 0,1 0 0 0 0,0-1 1 0 0,-1 1-1 0 0,1 0 0 0 0,-1 0 0 0 0,0 0 0 0 0,1 0 0 0 0,-1 0 0 0 0,0 1 0 0 0,0-1 0 0 0,1 0 0 0 0,-1 0 0 0 0,0 0 0 0 0,0 1 1 0 0,0-1-1 0 0,0 0 0 0 0,0 1 0 0 0,0-1 0 0 0,0 1 0 0 0,0-1 0 0 0,0 1 0 0 0,0-1 0 0 0,0 1 0 0 0,-1 0 0 0 0,1 0 0 0 0,0-1 1 0 0,0 1-1 0 0,0 0 0 0 0,0 0 0 0 0,-1 0 0 0 0,1 0 0 0 0,0 1 0 0 0,0-1 0 0 0,0 0 0 0 0,0 0 0 0 0,0 1 0 0 0,0-1 0 0 0,-1 1 1 0 0,1-1-1 0 0,0 1 0 0 0,0-1 0 0 0,0 1 0 0 0,0-1 0 0 0,0 1 0 0 0,0 0-10 0 0,-61 38 198 0 0,53-33-197 0 0,-214 173 9 0 0,192-143-2647 0 0,30-35 923 0 0,1-1 143 0 0</inkml:trace>
  <inkml:trace contextRef="#ctx0" brushRef="#br0" timeOffset="2663.657">2331 682 7426 0 0,'-11'22'4750'0'0,"-36"24"-3128"0"0,40-68-1838 0 0,8 5 203 0 0,2 1 1 0 0,0 0-1 0 0,1 0 1 0 0,1 0-1 0 0,0 1 1 0 0,1-1-1 0 0,1 1 1 0 0,0 1-1 0 0,1-1 1 0 0,0 1-1 0 0,5-5 13 0 0,-9 18 2 0 0,-1-1 0 0 0,1 1 0 0 0,-1 0 0 0 0,1 0 0 0 0,0 1-1 0 0,-1-1 1 0 0,1 1 0 0 0,0-1 0 0 0,0 1 0 0 0,0 0 0 0 0,-1 1 0 0 0,1-1 0 0 0,0 1-1 0 0,0-1 1 0 0,-1 1 0 0 0,1 0 0 0 0,-1 1 0 0 0,1-1 0 0 0,-1 1 0 0 0,1-1 0 0 0,-1 1-1 0 0,0 0 1 0 0,1 0 0 0 0,-1 1 0 0 0,0-1 0 0 0,-1 1 0 0 0,1-1 0 0 0,0 1 0 0 0,-1 0-1 0 0,1 0 1 0 0,-1 0 0 0 0,0 0 0 0 0,0 0 0 0 0,0 1 0 0 0,-1-1 0 0 0,1 0 0 0 0,0 5-2 0 0,6 4 14 0 0,-1 1 1 0 0,-1 0 0 0 0,0 0 0 0 0,0 1 0 0 0,-2 0 0 0 0,1 0 0 0 0,-2 0 0 0 0,0 0 0 0 0,-1 1 0 0 0,1 10-15 0 0,-6-18-152 0 0,3-8-4993 0 0,0-1 3596 0 0</inkml:trace>
  <inkml:trace contextRef="#ctx0" brushRef="#br0" timeOffset="3629.67">2766 722 4649 0 0,'46'-6'4990'0'0,"9"-33"-3744"0"0,-48 31-1213 0 0,0 0 0 0 0,-1 0 0 0 0,0 0-1 0 0,0-1 1 0 0,-1 0 0 0 0,0 0 0 0 0,-1 0 0 0 0,0-1 0 0 0,-1 0-1 0 0,0 1 1 0 0,0-1 0 0 0,-1 0 0 0 0,0-1 0 0 0,-1 1 0 0 0,0 0-1 0 0,0-8-32 0 0,-3 15 11 0 0,0 2 0 0 0,0-1 0 0 0,0 0 0 0 0,0 0 0 0 0,0 1 0 0 0,0-1 0 0 0,-1 1 0 0 0,1-1 0 0 0,-1 1 0 0 0,1 0 0 0 0,-1 0-1 0 0,1 0 1 0 0,-1 0 0 0 0,1 1 0 0 0,-1-1 0 0 0,0 1 0 0 0,1 0 0 0 0,-1-1 0 0 0,0 1 0 0 0,1 0 0 0 0,-1 1 0 0 0,0-1 0 0 0,0 0 0 0 0,1 1-1 0 0,-1-1 1 0 0,1 1 0 0 0,-1 0 0 0 0,1 0 0 0 0,-1 0 0 0 0,1 0 0 0 0,-1 1 0 0 0,1-1 0 0 0,0 1 0 0 0,-1-1 0 0 0,1 1 0 0 0,0 0 0 0 0,-1 1-11 0 0,-73 67 204 0 0,65-55-131 0 0,8-12-66 0 0,0 0 1 0 0,0 0-1 0 0,0 1 1 0 0,0-1 0 0 0,0 1-1 0 0,1 0 1 0 0,-1 0-1 0 0,1 0 1 0 0,0 0-1 0 0,1 0 1 0 0,-1 1-1 0 0,1-1 1 0 0,-1 0-1 0 0,1 1 1 0 0,0-1 0 0 0,1 1-1 0 0,-1 0 1 0 0,1-1-1 0 0,0 1 1 0 0,0-1-1 0 0,1 1 1 0 0,-1-1-1 0 0,1 1 1 0 0,0-1-1 0 0,0 1 1 0 0,1 1-8 0 0,1-4 1 0 0,-1 1 0 0 0,1-1 0 0 0,0 0 0 0 0,0-1-1 0 0,0 1 1 0 0,0 0 0 0 0,1-1 0 0 0,-1 0 0 0 0,0 1 0 0 0,1-1 0 0 0,-1-1 0 0 0,1 1 0 0 0,-1 0-1 0 0,1-1 1 0 0,-1 0 0 0 0,1 1 0 0 0,-1-2 0 0 0,1 1 0 0 0,-1 0 0 0 0,1-1 0 0 0,-1 1 0 0 0,1-1-1 0 0,-1 0 1 0 0,0 0 0 0 0,1 0 0 0 0,-1-1 0 0 0,0 1 0 0 0,0-1 0 0 0,0 0 0 0 0,0 0 0 0 0,0 0-1 0 0,0 0 1 0 0,1-2-1 0 0,253-159 54 0 0,-255 162-50 0 0,0-1 0 0 0,0 1 0 0 0,0-1 0 0 0,1 1 1 0 0,-1 0-1 0 0,0 0 0 0 0,1 0 0 0 0,-1 0 0 0 0,1 0 0 0 0,-1 1 1 0 0,1-1-1 0 0,-1 1 0 0 0,1-1 0 0 0,0 1 0 0 0,-1 0 1 0 0,1 0-1 0 0,-1 0 0 0 0,1 0 0 0 0,0 1 0 0 0,-1-1 0 0 0,1 1 1 0 0,-1-1-1 0 0,1 1 0 0 0,-1 0 0 0 0,1 0 0 0 0,-1 0 1 0 0,0 1-1 0 0,1-1 0 0 0,-1 0 0 0 0,0 1 0 0 0,0-1 0 0 0,0 1 1 0 0,0 0-1 0 0,0 0 0 0 0,-1 0 0 0 0,1 0 0 0 0,0 0 1 0 0,-1 0-1 0 0,1 0 0 0 0,-1 1 0 0 0,0-1 0 0 0,0 0 0 0 0,0 1 1 0 0,1 1-5 0 0,24 122 132 0 0,-24-125-127 0 0,1 0 0 0 0,0 1 0 0 0,0-1 1 0 0,-1-1-1 0 0,1 1 0 0 0,0 0 0 0 0,0-1 1 0 0,0 1-1 0 0,0-1 0 0 0,0 0 0 0 0,0 0 1 0 0,0 0-1 0 0,0-1 0 0 0,-1 1 0 0 0,1-1 1 0 0,0 1-1 0 0,0-1 0 0 0,0 0 0 0 0,0 0 1 0 0,-1 0-1 0 0,1 0 0 0 0,0-1 0 0 0,-1 1 0 0 0,1-1 1 0 0,-1 0-1 0 0,0 1 0 0 0,0-1 0 0 0,1 0 1 0 0,0-1-6 0 0,11-6 18 0 0,173-142 42 0 0,-144 134 159 0 0,-41 35-128 0 0,2 200 205 0 0,14-193-51 0 0,-2-37 35 0 0,87-62-197 0 0,-5-2 88 0 0,-95 77-156 0 0,-1 0-1 0 0,0 0 1 0 0,1 1 0 0 0,-1-1 0 0 0,0 0 0 0 0,0 1 0 0 0,0 0 0 0 0,0-1-1 0 0,0 1 1 0 0,0 0 0 0 0,0 0 0 0 0,-1 0 0 0 0,1 0 0 0 0,-1 0 0 0 0,1 0-1 0 0,-1 1 1 0 0,0-1 0 0 0,0 0 0 0 0,0 1 0 0 0,0-1 0 0 0,0 1 0 0 0,-1-1-1 0 0,1 1 1 0 0,-1-1 0 0 0,0 1 0 0 0,1 0 0 0 0,-1-1 0 0 0,0 1 0 0 0,-1-1-1 0 0,1 1 1 0 0,0 0 0 0 0,-1-1 0 0 0,0 2-15 0 0,2 2 16 0 0,3 72 22 0 0,-3-1-1 0 0,-4 0 1 0 0,-3 1-1 0 0,-3-1 0 0 0,-14 48-37 0 0,19-103 30 0 0,0 0-1 0 0,-2-1 1 0 0,-1 0-1 0 0,0 0 1 0 0,-2 0-1 0 0,0-1 1 0 0,-1 0-1 0 0,-1-1 1 0 0,-1 0-1 0 0,-1-1 1 0 0,0-1-1 0 0,-1 0 1 0 0,-1 0-1 0 0,-1-1 1 0 0,0-1-1 0 0,-2 0-29 0 0,14-13 19 0 0,1-1-1 0 0,-1 1 1 0 0,1-1 0 0 0,-1 1-1 0 0,0-1 1 0 0,0 0-1 0 0,1 0 1 0 0,-1-1-1 0 0,0 1 1 0 0,0-1 0 0 0,0 0-1 0 0,0 0 1 0 0,0 0-1 0 0,0-1 1 0 0,0 1-1 0 0,1-1 1 0 0,-1 0 0 0 0,0 0-1 0 0,0 0 1 0 0,1-1-1 0 0,-1 1 1 0 0,1-1-1 0 0,-1 0 1 0 0,1 0 0 0 0,0 0-1 0 0,-1 0 1 0 0,1-1-1 0 0,0 1 1 0 0,1-1-1 0 0,-1 0 1 0 0,0 0 0 0 0,1 0-1 0 0,0 0 1 0 0,-1 0-1 0 0,1 0 1 0 0,0-1-1 0 0,1 1 1 0 0,-1-1 0 0 0,1 1-1 0 0,-2-5-18 0 0,-3-2-13 0 0,1 0-1 0 0,-1-1 0 0 0,2 0 1 0 0,-1 0-1 0 0,2 0 0 0 0,-1 0 1 0 0,2-1-1 0 0,-1 1 1 0 0,2-1-1 0 0,0 0 0 0 0,0 0 1 0 0,1 1-1 0 0,0-1 1 0 0,1 0-1 0 0,0 0 0 0 0,1 1 1 0 0,0-1-1 0 0,1 1 1 0 0,1-1-1 0 0,-1 1 0 0 0,2 0 1 0 0,0 0-1 0 0,0 1 0 0 0,1-1 1 0 0,0 1-1 0 0,0 0 1 0 0,1 1-1 0 0,1 0 0 0 0,0 0 1 0 0,0 0-1 0 0,1 1 1 0 0,-1 1-1 0 0,2-1 0 0 0,2-1 14 0 0,15-3-895 0 0,0 1 0 0 0,0 2 0 0 0,1 0-1 0 0,0 2 1 0 0,0 1 0 0 0,19-1 895 0 0,14-4-2280 0 0,-26 4 313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7:16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326 780 5097 0 0,'3'-3'4506'0'0,"-1"-36"-4324"0"0,-2 28-164 0 0,0 1 0 0 0,0-1 1 0 0,-1 1-1 0 0,-1-1 0 0 0,0 1 1 0 0,0 0-1 0 0,-1-1 0 0 0,0 1 1 0 0,-1 1-1 0 0,0-1 0 0 0,0 0 1 0 0,-1 1-1 0 0,-1 0 0 0 0,1 0 1 0 0,-2 0-1 0 0,-6-7-18 0 0,10 14 38 0 0,0-1 0 0 0,0 1 1 0 0,-1-1-1 0 0,1 1 0 0 0,-1 0 0 0 0,1 1 0 0 0,-1-1 0 0 0,0 0 0 0 0,0 1 0 0 0,1 0 1 0 0,-1 0-1 0 0,0 0 0 0 0,0 1 0 0 0,0-1 0 0 0,0 1 0 0 0,0 0 0 0 0,0 0 1 0 0,0 0-1 0 0,-1 0 0 0 0,1 1 0 0 0,1 0 0 0 0,-1 0 0 0 0,0 0 0 0 0,0 0 1 0 0,0 1-1 0 0,0-1 0 0 0,1 1 0 0 0,-1 0 0 0 0,1 0 0 0 0,-1 0 0 0 0,1 1 0 0 0,0-1 1 0 0,0 1-1 0 0,0 0 0 0 0,0 0 0 0 0,0 0-38 0 0,-92 120 207 0 0,90-114-208 0 0,0 0 0 0 0,0 0 0 0 0,0 1 0 0 0,1 0 0 0 0,1-1 0 0 0,-1 1 0 0 0,2 0 0 0 0,-1 1 0 0 0,2-1 0 0 0,-1 0 0 0 0,1 1-1 0 0,1-1 1 0 0,0 0 0 0 0,0 1 0 0 0,1-1 0 0 0,2 10 1 0 0,-1-17-80 0 0,1 0 1 0 0,-1 0-1 0 0,1 0 0 0 0,-1-1 0 0 0,1 1 0 0 0,0-1 1 0 0,0 0-1 0 0,0 0 0 0 0,0 0 0 0 0,0 0 1 0 0,1 0-1 0 0,-1-1 0 0 0,1 1 0 0 0,-1-1 0 0 0,1 0 1 0 0,-1 0-1 0 0,1 0 0 0 0,0-1 0 0 0,-1 1 1 0 0,1-1-1 0 0,0 0 0 0 0,0 0 0 0 0,-1 0 0 0 0,1 0 1 0 0,0-1-1 0 0,-1 0 0 0 0,1 1 0 0 0,0-1 0 0 0,-1-1 1 0 0,1 1-1 0 0,-1 0 0 0 0,0-1 0 0 0,1 0 1 0 0,0 0 79 0 0,84-59-4397 0 0,-67 45 3354 0 0</inkml:trace>
  <inkml:trace contextRef="#ctx0" brushRef="#br0" timeOffset="313.994">990 23 5233 0 0,'-3'-3'293'0'0,"-1"1"0"0"0,0-1 0 0 0,0 1 0 0 0,0 0 1 0 0,0 0-1 0 0,0 0 0 0 0,-1 1 0 0 0,1-1 0 0 0,0 1 0 0 0,-1 0 0 0 0,1 1 0 0 0,-1-1 0 0 0,1 1 0 0 0,-1-1 1 0 0,1 1-1 0 0,-1 1 0 0 0,-1-1-293 0 0,-60 36 928 0 0,-25 100-1391 0 0,70-82 431 0 0,3 2-1 0 0,2-1 1 0 0,3 2 0 0 0,2 0-1 0 0,-3 48 33 0 0,-5 20 19 0 0,-20 142 69 0 0,15-154-581 0 0,23-112-90 0 0,0-1-1273 0 0,-1 0 931 0 0</inkml:trace>
  <inkml:trace contextRef="#ctx0" brushRef="#br0" timeOffset="581.74">374 647 6425 0 0,'9'-7'3931'0'0,"226"-14"-3926"0"0,-131-1 46 0 0,156-25-4451 0 0,-236 44 3472 0 0,0-2-179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7:1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137 293 576 0 0,'-16'-102'2750'0'0,"16"74"-1678"0"0,0 28-938 0 0,0 0 16 0 0,0 0 13 0 0,3 7 16 0 0,3 147 618 0 0,-78 311-497 0 0,50-369-130 0 0,21-76-57 0 0,17 20 379 0 0,37-35-152 0 0,133-23-229 0 0,-64-26-2833 0 0,-121 42 2237 0 0,-1 0-102 0 0</inkml:trace>
  <inkml:trace contextRef="#ctx0" brushRef="#br0" timeOffset="276.328">0 467 5681 0 0,'31'-5'2534'0'0,"111"31"-2613"0"0,-93-23-125 0 0,42-3-3830 0 0,-84-2 3033 0 0</inkml:trace>
  <inkml:trace contextRef="#ctx0" brushRef="#br0" timeOffset="526.624">164 172 3825 0 0,'2'-7'1503'0'0,"25"-11"-128"0"0,174-36-2327 0 0,-160 46 237 0 0,-22 6 64 0 0</inkml:trace>
  <inkml:trace contextRef="#ctx0" brushRef="#br0" timeOffset="994.163">870 419 5329 0 0,'-9'-11'1732'0'0,"7"8"-1704"0"0,1 1 0 0 0,-1 0 0 0 0,1-1 1 0 0,-1 1-1 0 0,0 0 0 0 0,0 0 0 0 0,1 1 0 0 0,-2-1 0 0 0,1 0 0 0 0,0 1 1 0 0,0-1-1 0 0,0 1 0 0 0,-1-1 0 0 0,1 1 0 0 0,-1 0 0 0 0,1 0 0 0 0,-1 0 1 0 0,1 1-1 0 0,-1-1 0 0 0,0 0 0 0 0,1 1 0 0 0,-1 0 0 0 0,0 0 0 0 0,1-1 1 0 0,-1 2-1 0 0,0-1 0 0 0,1 0 0 0 0,-1 0 0 0 0,0 1 0 0 0,1 0 0 0 0,-1-1 1 0 0,1 1-1 0 0,-2 1-28 0 0,-117 54-51 0 0,114-50 69 0 0,1 1-1 0 0,0-1 1 0 0,1 2-1 0 0,-1-1 1 0 0,1 1 0 0 0,1-1-1 0 0,-1 2 1 0 0,1-1-1 0 0,1 0 1 0 0,-1 1-1 0 0,1-1 1 0 0,1 1 0 0 0,0 0-1 0 0,0 0 1 0 0,1 0-1 0 0,0 0 1 0 0,0 0-1 0 0,1 0 1 0 0,1 1-18 0 0,25 176-21 0 0,-1-103 193 0 0,-47-94 218 0 0,-95-33-1148 0 0,91 31-2748 0 0,26 12 2765 0 0</inkml:trace>
  <inkml:trace contextRef="#ctx0" brushRef="#br0" timeOffset="1287.358">1067 0 2280 0 0,'1'0'94'0'0,"1"0"-1"0"0,-1 1 0 0 0,0-1 1 0 0,0 0-1 0 0,0 0 0 0 0,0 1 1 0 0,0-1-1 0 0,0 0 0 0 0,0 1 1 0 0,0-1-1 0 0,0 1 0 0 0,0-1 1 0 0,0 1-1 0 0,0 0 0 0 0,0-1 0 0 0,0 1 1 0 0,-1 0-1 0 0,1 0 0 0 0,0 0 1 0 0,0 0-1 0 0,-1-1 0 0 0,1 1 1 0 0,-1 0-1 0 0,1 0 0 0 0,-1 0 1 0 0,1 0-1 0 0,-1 0 0 0 0,1 0 0 0 0,-1 1 1 0 0,0-1-1 0 0,0 0 0 0 0,1 0 1 0 0,-1 0-1 0 0,0 0 0 0 0,0 0 1 0 0,0 0-1 0 0,0 0 0 0 0,0 1 1 0 0,-1-1-1 0 0,1 0 0 0 0,0 0 1 0 0,0 0-1 0 0,-1 0 0 0 0,1 0 0 0 0,-1 1-93 0 0,1 2-2 0 0,-16 208 1480 0 0,-48 214-1082 0 0,13-166-58 0 0,66-280-3570 0 0,-2 4 2928 0 0,0-7-480 0 0</inkml:trace>
  <inkml:trace contextRef="#ctx0" brushRef="#br0" timeOffset="1536.962">994 394 4217 0 0,'3'-20'4832'0'0,"30"22"-3947"0"0,-29-2-913 0 0,190 18 91 0 0,-98-33-5222 0 0,-88 9 3942 0 0</inkml:trace>
  <inkml:trace contextRef="#ctx0" brushRef="#br0" timeOffset="1786.601">1301 636 5041 0 0,'-53'119'3727'0'0,"23"-68"-3392"0"0,-3 53-364 0 0,33-103-171 0 0,0-1-108 0 0,5-14-3133 0 0,16-20 2533 0 0,-9 14-252 0 0</inkml:trace>
  <inkml:trace contextRef="#ctx0" brushRef="#br0" timeOffset="2253.221">1483 551 872 0 0,'2'2'170'0'0,"0"0"0"0"0,0-1-1 0 0,0 1 1 0 0,0 0 0 0 0,0 0-1 0 0,0 1 1 0 0,-1-1 0 0 0,1 0 0 0 0,-1 0-1 0 0,0 1 1 0 0,1-1 0 0 0,-1 1-1 0 0,0-1 1 0 0,0 1 0 0 0,-1 0-1 0 0,1-1 1 0 0,-1 1 0 0 0,1 0 0 0 0,-1-1-1 0 0,0 1 1 0 0,0 0 0 0 0,0 0-1 0 0,0-1 1 0 0,0 2-170 0 0,0 30 687 0 0,1-20-459 0 0,0 0 0 0 0,-1-1 0 0 0,-1 1 0 0 0,0 0 0 0 0,-1-1 0 0 0,0 1 0 0 0,-1-1 0 0 0,-1 1 0 0 0,0-1 0 0 0,-1 0 0 0 0,-3 5-228 0 0,8-18 16 0 0,0-1 0 0 0,0 0 0 0 0,0 0 0 0 0,0 1 0 0 0,-1-1 0 0 0,1 0 0 0 0,0 1 0 0 0,0-1-1 0 0,-1 0 1 0 0,1 1 0 0 0,-1-1 0 0 0,1 1 0 0 0,0-1 0 0 0,-1 0 0 0 0,1 1 0 0 0,-1-1 0 0 0,1 1-1 0 0,-1-1 1 0 0,1 1 0 0 0,-1 0 0 0 0,0-1 0 0 0,1 1 0 0 0,-1 0 0 0 0,0-1 0 0 0,1 1 0 0 0,-1 0-1 0 0,0-1 1 0 0,1 1 0 0 0,-1 0 0 0 0,0 0 0 0 0,1 0 0 0 0,-1 0 0 0 0,0 0 0 0 0,0 0 0 0 0,1 0-1 0 0,-1 0 1 0 0,0 0 0 0 0,1 0 0 0 0,-1 0 0 0 0,0 0 0 0 0,1 1 0 0 0,-1-1 0 0 0,0 0 0 0 0,1 0-1 0 0,-1 1 1 0 0,0-1 0 0 0,1 0 0 0 0,-1 1 0 0 0,0-1 0 0 0,1 1 0 0 0,-1-1 0 0 0,1 1 0 0 0,-1-1-1 0 0,1 1 1 0 0,0-1 0 0 0,-1 1 0 0 0,1 0 0 0 0,-1-1 0 0 0,1 1 0 0 0,0 0 0 0 0,-1-1 0 0 0,1 1-1 0 0,0 0 1 0 0,0-1 0 0 0,0 1 0 0 0,-1 0 0 0 0,1-1 0 0 0,0 1 0 0 0,0 0 0 0 0,0 0-16 0 0,1-88 21 0 0,10 48-4 0 0,-11 33-11 0 0,1 0-1 0 0,-1 0 1 0 0,1 0-1 0 0,1 0 1 0 0,-1 0-1 0 0,1 1 1 0 0,0-1 0 0 0,1 1-1 0 0,-1-1 1 0 0,1 1-1 0 0,0 0 1 0 0,0 0 0 0 0,1 0-1 0 0,-1 0 1 0 0,1 1-1 0 0,0 0 1 0 0,0-1-1 0 0,1 1 1 0 0,-1 1 0 0 0,1-1-1 0 0,0 1 1 0 0,0-1-1 0 0,3 0-5 0 0,-4 5 19 0 0,0 0 0 0 0,0 0 0 0 0,0 0 0 0 0,0 0 0 0 0,-1 1 0 0 0,1 0 0 0 0,0 0 0 0 0,-1 0 0 0 0,0 0 0 0 0,1 0 1 0 0,-1 1-1 0 0,0-1 0 0 0,0 1 0 0 0,0 0 0 0 0,0 0 0 0 0,-1 0 0 0 0,1 1 0 0 0,-1-1 0 0 0,0 0 0 0 0,0 1 0 0 0,1 2-19 0 0,5 5 52 0 0,62 131 362 0 0,-70-141-359 0 0,0-1 7 0 0,0 0 1 0 0,5-16 246 0 0,7-12-296 0 0,-7 14-14 0 0,1 0 0 0 0,0 1-1 0 0,0 0 1 0 0,2 0 0 0 0,-1 1-1 0 0,2-1 1 0 0,-1 2 0 0 0,2-1 0 0 0,-1 1-1 0 0,2 1 1 0 0,-1 0 0 0 0,4-2 1 0 0,-12 11 2 0 0,0 1 0 0 0,0-1 0 0 0,0 0 0 0 0,0 1 0 0 0,0-1 0 0 0,1 1 1 0 0,-1 0-1 0 0,0 0 0 0 0,0-1 0 0 0,1 2 0 0 0,-1-1 0 0 0,0 0 0 0 0,0 0 1 0 0,0 1-1 0 0,1-1 0 0 0,-1 1 0 0 0,0 0 0 0 0,0-1 0 0 0,0 1 0 0 0,0 0 1 0 0,0 0-1 0 0,0 0 0 0 0,0 1 0 0 0,0-1 0 0 0,-1 0 0 0 0,1 1 0 0 0,0-1 0 0 0,-1 1 1 0 0,1 0-1 0 0,-1-1 0 0 0,0 1 0 0 0,1 0 0 0 0,-1 0 0 0 0,0 0 0 0 0,0 1-2 0 0,34 81 145 0 0,-30-69-119 0 0,23 77-545 0 0,-27-91 46 0 0,-1-1-243 0 0,0 0-239 0 0,0 0 359 0 0,0 0-307 0 0,0 0-271 0 0</inkml:trace>
  <inkml:trace contextRef="#ctx0" brushRef="#br0" timeOffset="2944.602">2085 703 752 0 0,'9'-5'342'0'0,"0"0"0"0"0,0 0 0 0 0,0 0 0 0 0,-1-1 1 0 0,0-1-1 0 0,0 1 0 0 0,-1-1 0 0 0,1-1 0 0 0,-2 1 0 0 0,1-1 0 0 0,-1 0 0 0 0,0-1 0 0 0,-1 0 0 0 0,0 1 0 0 0,0-2 0 0 0,1-3-342 0 0,-5 12 38 0 0,0-1-1 0 0,0 1 0 0 0,-1-1 1 0 0,1 1-1 0 0,0-1 0 0 0,-1 1 1 0 0,1-1-1 0 0,-1 1 0 0 0,1-1 1 0 0,-1 0-1 0 0,0 1 0 0 0,0-1 1 0 0,1 0-1 0 0,-1 1 0 0 0,-1-1 1 0 0,1 0-1 0 0,0 1 0 0 0,0-1 1 0 0,0 0-1 0 0,-1 1 0 0 0,1-1 1 0 0,-1 1-1 0 0,1-1 1 0 0,-1 0-1 0 0,0 1 0 0 0,0 0 1 0 0,0-1-1 0 0,0 1 0 0 0,0-1 1 0 0,0 1-1 0 0,0 0 0 0 0,0 0 1 0 0,0-1-1 0 0,0 1 0 0 0,-1 0 1 0 0,1 0-1 0 0,-1 0-37 0 0,-8 7 135 0 0,-115 141 526 0 0,48-12-231 0 0,180-130-197 0 0,-81 9-185 0 0,-18-10-109 0 0,0-1-1 0 0,0 0 1 0 0,1 0-1 0 0,-1 0 1 0 0,1 0-1 0 0,-1-1 1 0 0,1 0-1 0 0,0 0 1 0 0,0 0-1 0 0,0 0 1 0 0,0-1-1 0 0,0 0 1 0 0,0 0-1 0 0,1 0 1 0 0,-1-1 0 0 0,0 0-1 0 0,0 0 1 0 0,0 0-1 0 0,1-1 1 0 0,-1 1-1 0 0,0-1 1 0 0,1-1 61 0 0,55-41-1239 0 0,67-160-2279 0 0,28-231 6353 0 0,-154 430-2724 0 0,-1 0 8 0 0,1 0-1 0 0,-1 0 1 0 0,1 0 0 0 0,0 0-1 0 0,0 1 1 0 0,1-1 0 0 0,-1 1-1 0 0,1-1 1 0 0,0 1 0 0 0,0 0-1 0 0,0 0 1 0 0,0 0 0 0 0,0 0-1 0 0,1 1 1 0 0,-1-1 0 0 0,1 1-1 0 0,3-2-118 0 0,-5 7 49 0 0,0-1 0 0 0,-1 1-1 0 0,1-1 1 0 0,0 1 0 0 0,-1 0 0 0 0,1 0-1 0 0,-1 0 1 0 0,0 0 0 0 0,0 0-1 0 0,0 0 1 0 0,0 0 0 0 0,0 0 0 0 0,-1 0-1 0 0,0 0 1 0 0,1 0 0 0 0,-1 1-1 0 0,0-1 1 0 0,-1 0 0 0 0,1 0 0 0 0,0 0-1 0 0,-1 1-48 0 0,-8 91 204 0 0,-4 0-1 0 0,-4-2 1 0 0,-6 8-204 0 0,12-50 69 0 0,1-15-14 0 0,7-29-26 0 0,0 0 0 0 0,1 1 0 0 0,-1-1-1 0 0,2 1 1 0 0,-1 0 0 0 0,1-1 0 0 0,0 1-1 0 0,1 0 1 0 0,0 0 0 0 0,0 0-1 0 0,1-1 1 0 0,0 1 0 0 0,0 0 0 0 0,1 0-1 0 0,0-1 1 0 0,0 2-29 0 0,-1-8 2 0 0,-1-1-38 0 0,0 0-59 0 0,0 0-57 0 0,0 0-95 0 0,27 6-4481 0 0,-21-7 3383 0 0</inkml:trace>
  <inkml:trace contextRef="#ctx0" brushRef="#br0" timeOffset="3184.305">2429 403 5769 0 0,'-12'-10'3642'0'0,"21"9"-1991"0"0,4 4-1676 0 0,142 4 8 0 0,-10-22-1037 0 0,-48 12-3738 0 0,-85 3 3611 0 0</inkml:trace>
  <inkml:trace contextRef="#ctx0" brushRef="#br0" timeOffset="3530.221">2760 623 4193 0 0,'0'1'276'0'0,"-15"48"3148"0"0,15-48-3411 0 0,-1 0 1 0 0,1-1-1 0 0,0 1 1 0 0,0 0-1 0 0,1 0 0 0 0,-1 0 1 0 0,0 0-1 0 0,0-1 1 0 0,0 1-1 0 0,1 0 0 0 0,-1 0 1 0 0,0 0-1 0 0,1-1 1 0 0,-1 1-1 0 0,0 0 0 0 0,1-1 1 0 0,-1 1-1 0 0,1 0 0 0 0,-1-1 1 0 0,1 1-1 0 0,0 0 1 0 0,-1-1-1 0 0,1 1 0 0 0,-1-1 1 0 0,1 1-1 0 0,0-1 1 0 0,0 1-1 0 0,-1-1 0 0 0,1 0 1 0 0,0 1-1 0 0,0-1 1 0 0,0 0-1 0 0,-1 0 0 0 0,1 1 1 0 0,0-1-1 0 0,0 0 1 0 0,0 0-1 0 0,0 0 0 0 0,-1 0 1 0 0,1 0-1 0 0,0 0 1 0 0,0 0-1 0 0,0-1 0 0 0,0 1 1 0 0,-1 0-1 0 0,1 0 0 0 0,0-1 1 0 0,0 1-1 0 0,-1 0 1 0 0,1-1-1 0 0,0 1 0 0 0,0 0 1 0 0,-1-1-1 0 0,1 0 1 0 0,0 1-1 0 0,-1-1 0 0 0,1 1 1 0 0,-1-1-1 0 0,1 0-13 0 0,11-5 26 0 0,0-2 0 0 0,-1 1-1 0 0,0-1 1 0 0,0-1 0 0 0,-1 0-1 0 0,0-1 1 0 0,-1 1 0 0 0,0-2-1 0 0,7-9-25 0 0,14-15 49 0 0,-23 28-18 0 0,0 1 0 0 0,-1-2-1 0 0,1 1 1 0 0,-1 0 0 0 0,-1-1-1 0 0,0 0 1 0 0,0-1 0 0 0,0 1-1 0 0,-1-1 1 0 0,0 0 0 0 0,-1 0-1 0 0,0 0 1 0 0,0 0 0 0 0,0-6-31 0 0,-22 28 1196 0 0,-30 100-601 0 0,19 89-329 0 0,29-199-301 0 0,1 0 0 0 0,0 1 0 0 0,0-1 0 0 0,0 0 0 0 0,1 1 0 0 0,-1-1 0 0 0,1 0 0 0 0,0 0 0 0 0,0 1 0 0 0,0-1 0 0 0,0 0 0 0 0,1 0 0 0 0,-1 0 0 0 0,1 0 0 0 0,-1 0 0 0 0,1-1 0 0 0,0 1 0 0 0,0 0 0 0 0,1-1 0 0 0,-1 0 0 0 0,0 1 0 0 0,1-1 0 0 0,0 0 0 0 0,-1 0 0 0 0,1 0 0 0 0,0-1 0 0 0,0 1 0 0 0,0-1 0 0 0,0 1 0 0 0,0-1 0 0 0,0 0 0 0 0,1 0 0 0 0,-1 0 0 0 0,0-1 0 0 0,0 1 0 0 0,1-1 0 0 0,-1 0 0 0 0,0 0 0 0 0,1 0 0 0 0,-1 0 0 0 0,0 0 0 0 0,1-1 0 0 0,-1 0 0 0 0,0 0 0 0 0,0 0 0 0 0,0 0-1 0 0,1 0 1 0 0,-1 0 0 0 0,0-1 0 0 0,2-1 35 0 0,60-41-3728 0 0,-46 29 2526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27:59.0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130 523 6113 0 0,'-39'-28'3453'0'0,"38"28"-3425"0"0,1 0 7 0 0,0 0 17 0 0,2 15 118 0 0,8 177 283 0 0,-56 220-260 0 0,44-407-189 0 0,1 1 0 0 0,0-1 0 0 0,0 0 0 0 0,1 1 0 0 0,-1-1 0 0 0,1 0 0 0 0,1 1 0 0 0,-1-1 0 0 0,1 1-1 0 0,0-1 1 0 0,0 0 0 0 0,0 0 0 0 0,1 1 0 0 0,0-1 0 0 0,0 0 0 0 0,0 0 0 0 0,0-1 0 0 0,1 1 0 0 0,0 0 0 0 0,0-1 0 0 0,0 0 0 0 0,1 1 0 0 0,0-1 0 0 0,-1-1 0 0 0,1 1 0 0 0,0 0 0 0 0,1-1 0 0 0,-1 0 0 0 0,2 1-4 0 0,22 0 145 0 0,0-1 0 0 0,0-1 1 0 0,0-1-1 0 0,0-2 1 0 0,0 0-1 0 0,18-5-145 0 0,39-1 313 0 0,-52 6-231 0 0,-17 2-41 0 0,1-1-1 0 0,-1-1 1 0 0,0-1 0 0 0,1 0-1 0 0,-1-1 1 0 0,0-1-1 0 0,-1-1 1 0 0,7-2-41 0 0,-21-6-5328 0 0,-1 12 3685 0 0</inkml:trace>
  <inkml:trace contextRef="#ctx0" brushRef="#br0" timeOffset="297.803">35 757 5937 0 0,'-4'1'852'0'0,"-16"9"2042"0"0,43 16-2776 0 0,-13-16 0 0 0,0-1 0 0 0,0 0 0 0 0,1-1 0 0 0,0 0 0 0 0,1-1 0 0 0,0 0 0 0 0,0-1 0 0 0,1 0 0 0 0,-1-1 0 0 0,1 0-1 0 0,0-1 1 0 0,0-1 0 0 0,13 2-118 0 0,-5-4-197 0 0,92-8 770 0 0,-56-38-4183 0 0,-46 29 1853 0 0,-5 5 415 0 0</inkml:trace>
  <inkml:trace contextRef="#ctx0" brushRef="#br0" timeOffset="593.691">3 518 7514 0 0,'-3'-3'1732'0'0,"4"3"-1706"0"0,-1 1-1 0 0,1-1 0 0 0,-1 0 0 0 0,0 0 0 0 0,1 0 0 0 0,-1 0 1 0 0,1 0-1 0 0,-1 1 0 0 0,1-1 0 0 0,-1 0 0 0 0,0 0 1 0 0,1 0-1 0 0,-1 0 0 0 0,1 0 0 0 0,-1 0 0 0 0,1-1 0 0 0,-1 1 1 0 0,0 0-1 0 0,1 0 0 0 0,-1 0 0 0 0,1 0 0 0 0,-1 0 0 0 0,0-1 1 0 0,1 1-1 0 0,-1 0 0 0 0,0 0 0 0 0,1 0 0 0 0,-1-1 1 0 0,0 1-1 0 0,1 0 0 0 0,-1-1 0 0 0,0 1 0 0 0,1 0 0 0 0,-1-1 1 0 0,0 1-1 0 0,0 0 0 0 0,0-1 0 0 0,1 1 0 0 0,-1-1 1 0 0,0 1-1 0 0,0 0 0 0 0,0-1 0 0 0,0 1 0 0 0,0-1 0 0 0,0 1 1 0 0,1 0-1 0 0,-1-1 0 0 0,0 1 0 0 0,0-1 0 0 0,-1 1 0 0 0,1-1 1 0 0,0 1-1 0 0,0 0 0 0 0,0-1 0 0 0,0 1 0 0 0,0-1 1 0 0,0 1-1 0 0,0 0 0 0 0,-1-1 0 0 0,1 1 0 0 0,0-1 0 0 0,0 1 1 0 0,-1 0-1 0 0,1-1 0 0 0,0 1 0 0 0,0 0 0 0 0,-1-1 1 0 0,1 1-1 0 0,-1 0-25 0 0,244-39 1269 0 0,-27-2-1385 0 0,-172 29-3903 0 0,-38 10 2967 0 0</inkml:trace>
  <inkml:trace contextRef="#ctx0" brushRef="#br0" timeOffset="779.737">769 138 8394 0 0,'-8'68'4280'0'0,"0"-5"-4323"0"0,8 136 591 0 0,56-297-6312 0 0,-39 68 4190 0 0</inkml:trace>
  <inkml:trace contextRef="#ctx0" brushRef="#br0" timeOffset="1046.518">958 112 2168 0 0,'5'13'5644'0'0,"-6"61"-3333"0"0,-4 0 1 0 0,-3 0-1 0 0,-14 57-2311 0 0,19-89 314 0 0,3-41-3818 0 0,4-33 2365 0 0,-4 7-460 0 0</inkml:trace>
  <inkml:trace contextRef="#ctx0" brushRef="#br0" timeOffset="1330.078">536 195 8474 0 0,'-13'9'5651'0'0,"43"-16"-5304"0"0,616-168-2475 0 0,-562 158-1239 0 0,-57 13 1728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7:29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480 196 5417 0 0,'-9'-25'2833'0'0,"-13"-22"-2603"0"0,16 44-225 0 0,0 0 0 0 0,0 0 0 0 0,0 1 0 0 0,0 0 0 0 0,0 0 0 0 0,0 0 0 0 0,-1 0 0 0 0,1 1 0 0 0,-1 0 0 0 0,1 1 0 0 0,-1 0 0 0 0,1 0 0 0 0,-1 0 0 0 0,1 0 0 0 0,-1 1 0 0 0,1 0 0 0 0,-1 1 0 0 0,1 0 0 0 0,0 0 0 0 0,0 0 0 0 0,0 0 0 0 0,0 1 0 0 0,0 0 0 0 0,0 0 0 0 0,1 1 0 0 0,-2 1-5 0 0,-20 6 213 0 0,10-4-116 0 0,0 0-1 0 0,0 1 0 0 0,1 1 1 0 0,0 1-1 0 0,1 0 1 0 0,0 1-1 0 0,0 0 0 0 0,1 2 1 0 0,1-1-1 0 0,0 2 0 0 0,-10 13-96 0 0,21-24 6 0 0,0 0-1 0 0,1 0 0 0 0,0-1 1 0 0,-1 1-1 0 0,1 0 0 0 0,0 0 0 0 0,0 0 1 0 0,1 0-1 0 0,-1 1 0 0 0,1-1 0 0 0,-1 0 1 0 0,1 0-1 0 0,0 0 0 0 0,0 0 0 0 0,0 1 1 0 0,1-1-1 0 0,-1 0 0 0 0,1 0 0 0 0,0 0 1 0 0,0 0-1 0 0,0 0 0 0 0,0 0 1 0 0,0 0-1 0 0,1 0 0 0 0,-1 0 0 0 0,1-1 1 0 0,0 1-1 0 0,0 0 0 0 0,0-1 0 0 0,1 2-5 0 0,81 68 88 0 0,-60-55-82 0 0,0 0 1 0 0,57 64 87 0 0,-82-78-69 0 0,1 0 0 0 0,0 1 1 0 0,-1-1-1 0 0,0 0 1 0 0,0 1-1 0 0,0-1 1 0 0,0 0-1 0 0,-1 0 1 0 0,1 0-1 0 0,-1 0 1 0 0,0 0-1 0 0,1 0 1 0 0,-1 0-1 0 0,-1-1 1 0 0,1 1-1 0 0,0-1 1 0 0,-1 1-1 0 0,1-1 1 0 0,-1 0-1 0 0,0 0 1 0 0,1 0-1 0 0,-1 0 1 0 0,0-1-1 0 0,0 1 1 0 0,0-1-1 0 0,-1 0 1 0 0,1 0-1 0 0,-1 0-25 0 0,-13 8 143 0 0,-1-1 0 0 0,0-1 0 0 0,-1-1 1 0 0,1 0-1 0 0,-1-2 0 0 0,0 0 0 0 0,0-1 0 0 0,-1-1 0 0 0,-18 0-143 0 0,24-6-537 0 0,9-5-3491 0 0,5 8 2693 0 0</inkml:trace>
  <inkml:trace contextRef="#ctx0" brushRef="#br0" timeOffset="252.379">528 437 6313 0 0,'79'7'4381'0'0,"-29"-3"-4226"0"0,198-9-3186 0 0,-232 2 2176 0 0,-1-2-283 0 0</inkml:trace>
  <inkml:trace contextRef="#ctx0" brushRef="#br0" timeOffset="422.484">541 583 8266 0 0,'2'14'5036'0'0,"24"2"-5771"0"0,-23-15 1136 0 0,10 4-536 0 0,-1-1-1 0 0,1 0 0 0 0,0-1 1 0 0,0-1-1 0 0,0 0 1 0 0,0-1-1 0 0,0 0 1 0 0,1-1-1 0 0,-1-1 1 0 0,0 0-1 0 0,9-2 136 0 0,4 1-631 0 0,143-31-6085 0 0,-148 27 5651 0 0</inkml:trace>
  <inkml:trace contextRef="#ctx0" brushRef="#br0" timeOffset="650.164">1426 0 7906 0 0,'-12'5'4745'0'0,"-5"34"-4728"0"0,1 1 0 0 0,3 0 0 0 0,0 1 0 0 0,3 1 1 0 0,2 0-1 0 0,1 0 0 0 0,2 6-17 0 0,-12 59 8 0 0,-25 108-186 0 0,33-207-3042 0 0,9-9 2441 0 0</inkml:trace>
  <inkml:trace contextRef="#ctx0" brushRef="#br0" timeOffset="899.203">1321 419 7602 0 0,'6'-7'385'0'0,"-1"0"0"0"0,2 0 1 0 0,-1 0-1 0 0,1 1 1 0 0,0 0-1 0 0,0 0 0 0 0,1 1 1 0 0,0 0-1 0 0,-1 0 1 0 0,2 1-1 0 0,-1 0 0 0 0,6-1-385 0 0,177-27-24 0 0,-77 21 258 0 0,13-21-1516 0 0,-123 24-2372 0 0,-4 6 2251 0 0</inkml:trace>
  <inkml:trace contextRef="#ctx0" brushRef="#br0" timeOffset="1147.505">1622 254 3457 0 0,'-7'1'437'0'0,"1"1"0"0"0,-1 1 0 0 0,1-1 1 0 0,-1 1-1 0 0,1 0 0 0 0,0 1 0 0 0,0 0 1 0 0,0 0-1 0 0,1 0 0 0 0,-1 0 0 0 0,1 1 1 0 0,0 0-1 0 0,0 0 0 0 0,1 0 0 0 0,-4 6-437 0 0,4-4 159 0 0,0-1 1 0 0,1 1-1 0 0,0 0 0 0 0,0 0 0 0 0,1 0 1 0 0,0 0-1 0 0,0 1 0 0 0,1-1 0 0 0,0 0 1 0 0,0 1-1 0 0,1-1 0 0 0,-1 1 0 0 0,2 2-159 0 0,0 1 10 0 0,0-1 1 0 0,0 0-1 0 0,2 0 0 0 0,-1 0 0 0 0,1 0 0 0 0,0-1 0 0 0,1 1 1 0 0,0-1-1 0 0,1 1 0 0 0,0-1 0 0 0,0-1 0 0 0,1 1 0 0 0,0-1 0 0 0,1 0 1 0 0,0 0-1 0 0,0-1 0 0 0,0 0 0 0 0,1 0 0 0 0,0-1 0 0 0,1 0 1 0 0,2 2-11 0 0,71 25 225 0 0,10 8-3035 0 0,-91-40 1766 0 0,-1-1 369 0 0,0 0-300 0 0,0 0-188 0 0</inkml:trace>
  <inkml:trace contextRef="#ctx0" brushRef="#br0" timeOffset="1411.963">1960 524 9130 0 0,'10'-4'5583'0'0,"14"-3"-5121"0"0,68 1-583 0 0,140-18-5643 0 0,-133 2 276 0 0,-87 20 4511 0 0</inkml:trace>
  <inkml:trace contextRef="#ctx0" brushRef="#br0" timeOffset="1722.099">2552 368 672 0 0,'65'-101'2137'0'0,"61"-118"3486"0"0,-99 207-2268 0 0,-23 47-1683 0 0,-4-26-2070 0 0,-20 170 1004 0 0,10-105-537 0 0,1-20-1 0 0,3-1 0 0 0,2 1 0 0 0,2 0 0 0 0,3 0 0 0 0,2 6-68 0 0,-4-47-161 0 0,-11-34-270 0 0,-7-17 385 0 0,15 35 51 0 0,1 0 1 0 0,-1 0-1 0 0,1 1 1 0 0,-1-1-1 0 0,0 1 1 0 0,0 0-1 0 0,0 0 1 0 0,0 0-1 0 0,0 1 1 0 0,0-1-1 0 0,0 1 1 0 0,-1 0-1 0 0,1 0 0 0 0,0 1 1 0 0,-1-1-1 0 0,1 1 1 0 0,-1 0-1 0 0,1 0 1 0 0,0 0-1 0 0,-1 1 1 0 0,1 0-1 0 0,-1 0 1 0 0,1 0-1 0 0,0 0 1 0 0,0 0-1 0 0,0 1 1 0 0,0 0-1 0 0,0 0 1 0 0,0 0-1 0 0,0 0 1 0 0,-2 2-6 0 0,3-2 4 0 0,-1-1 14 0 0,0 1 0 0 0,0-1 0 0 0,0 1 0 0 0,0 0 0 0 0,1 1 0 0 0,-1-1 0 0 0,1 1 0 0 0,-1-1 0 0 0,1 1 0 0 0,0 0 0 0 0,0 0 0 0 0,0 1 0 0 0,0-1 0 0 0,1 1 0 0 0,-1-1 0 0 0,1 1 0 0 0,-1 2-18 0 0,2-5 22 0 0,1-1-2 0 0,0 0-6 0 0,2 1 4 0 0,30 4-31 0 0,87-3-738 0 0,-21-28-4229 0 0,-76 25 3277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7:28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134 617 5209 0 0,'-37'45'2642'0'0,"29"-38"-2590"0"0,0 0-1 0 0,0 1 1 0 0,1 0-1 0 0,0 0 1 0 0,0 1 0 0 0,1-1-1 0 0,0 2 1 0 0,1-1-1 0 0,0 0 1 0 0,0 1-1 0 0,1 0 1 0 0,0 0-1 0 0,1 0 1 0 0,0 1 0 0 0,1-1-1 0 0,0 1 1 0 0,0 0-1 0 0,1-1 1 0 0,1 1-1 0 0,0 0 1 0 0,0 2-52 0 0,1-11 1 0 0,0 0 0 0 0,0 0 0 0 0,0 0 1 0 0,0 0-1 0 0,0-1 0 0 0,0 1 0 0 0,0 0 0 0 0,0 0 0 0 0,1-1 0 0 0,-1 1 1 0 0,1-1-1 0 0,-1 1 0 0 0,1-1 0 0 0,-1 1 0 0 0,1-1 0 0 0,0 0 0 0 0,0 0 1 0 0,0 0-1 0 0,0 0 0 0 0,0 0 0 0 0,0-1 0 0 0,0 1 0 0 0,0 0 0 0 0,0-1 1 0 0,0 0-1 0 0,0 1 0 0 0,0-1 0 0 0,0 0 0 0 0,0 0 0 0 0,1 0 1 0 0,-1 0-1 0 0,0-1 0 0 0,0 1 0 0 0,0 0 0 0 0,0-1 0 0 0,0 0 0 0 0,0 1 1 0 0,0-1-2 0 0,72-35 47 0 0,-63 28 0 0 0,-1 1 0 0 0,0-2 0 0 0,-1 1 0 0 0,0-1 0 0 0,0-1 0 0 0,-1 1 0 0 0,0-1 0 0 0,-1-1 0 0 0,0 0 0 0 0,0 0 0 0 0,-1 0 0 0 0,-1-1 0 0 0,0 0 0 0 0,-1 0 0 0 0,0 0 0 0 0,0 0 0 0 0,-2-1 0 0 0,1 1 0 0 0,-2-1 0 0 0,1 0 0 0 0,-2 1 0 0 0,0-7-47 0 0,0 17 33 0 0,0 0-1 0 0,-1 0 0 0 0,1 0 0 0 0,-1-1 0 0 0,1 1 0 0 0,-1 0 0 0 0,0 0 0 0 0,0 0 0 0 0,0 0 0 0 0,0 0 0 0 0,0 0 0 0 0,0 0 0 0 0,-1 0 0 0 0,1 1 0 0 0,0-1 0 0 0,-1 0 0 0 0,0 1 0 0 0,1-1 0 0 0,-1 1 0 0 0,0-1 0 0 0,0 1 0 0 0,0 0 0 0 0,0 0 0 0 0,0 0 1 0 0,0 0-1 0 0,0 0 0 0 0,0 0 0 0 0,0 1 0 0 0,0-1 0 0 0,0 1 0 0 0,-1-1 0 0 0,1 1 0 0 0,0 0 0 0 0,0 0 0 0 0,-1 0 0 0 0,1 0 0 0 0,0 0 0 0 0,0 1 0 0 0,-1-1 0 0 0,1 1 0 0 0,0-1 0 0 0,-2 2-32 0 0,-82 50 60 0 0,71-38-64 0 0,1 1 0 0 0,0 0 1 0 0,1 1-1 0 0,1 0 0 0 0,0 1 0 0 0,1 0 0 0 0,1 1 0 0 0,-1 6 4 0 0,10-22-32 0 0,0-1-1 0 0,0 1 0 0 0,0 0 0 0 0,1-1 0 0 0,-1 1 0 0 0,1 0 0 0 0,-1 0 0 0 0,1 0 0 0 0,0 0 0 0 0,0-1 1 0 0,0 1-1 0 0,0 0 0 0 0,0 0 0 0 0,0 0 0 0 0,0 0 0 0 0,1 0 0 0 0,-1-1 0 0 0,1 1 0 0 0,-1 0 0 0 0,1 0 1 0 0,0-1-1 0 0,-1 1 0 0 0,1 0 0 0 0,0-1 0 0 0,0 1 0 0 0,0-1 0 0 0,1 1 0 0 0,-1-1 0 0 0,0 1 0 0 0,0-1 1 0 0,1 0-1 0 0,-1 0 0 0 0,1 0 0 0 0,-1 0 0 0 0,1 0 0 0 0,0 0 0 0 0,-1 0 0 0 0,1 0 0 0 0,0 0 1 0 0,-1-1-1 0 0,1 1 0 0 0,1-1 33 0 0,80 13-5611 0 0,-82-13 5533 0 0,17 1-1365 0 0</inkml:trace>
  <inkml:trace contextRef="#ctx0" brushRef="#br0" timeOffset="391.131">1050 189 3489 0 0,'-19'-130'4308'0'0,"18"127"-4274"0"0,-1-1-1 0 0,0 0 0 0 0,0 1 0 0 0,0-1 0 0 0,-1 1 0 0 0,1 0 1 0 0,-1 0-1 0 0,1 0 0 0 0,-1 0 0 0 0,0 0 0 0 0,0 1 0 0 0,-1-1 1 0 0,1 1-1 0 0,0 0 0 0 0,-1 0 0 0 0,0 0 0 0 0,1 0 1 0 0,-1 1-1 0 0,0-1 0 0 0,0 1 0 0 0,0 0 0 0 0,0 0 0 0 0,0 1 1 0 0,0-1-1 0 0,0 1 0 0 0,0 0 0 0 0,0 0 0 0 0,0 0 1 0 0,0 0-1 0 0,0 1 0 0 0,0 0-33 0 0,-13 4 137 0 0,0 1 0 0 0,1 1 0 0 0,0 0-1 0 0,1 2 1 0 0,-1-1 0 0 0,1 2 0 0 0,1 0 0 0 0,0 1 0 0 0,1 0 0 0 0,0 1 0 0 0,0 1 0 0 0,1 0-1 0 0,1 0 1 0 0,-4 8-137 0 0,-3 6 33 0 0,2 1-1 0 0,0 0 1 0 0,2 1-1 0 0,1 1 1 0 0,2 0-1 0 0,1 1 1 0 0,1 0-1 0 0,2 1 1 0 0,1-1 0 0 0,1 1-1 0 0,0 18-32 0 0,4-38 6 0 0,-31 135 9 0 0,-7 81 97 0 0,-17-93-599 0 0,43-130-3508 0 0,12-7 2669 0 0</inkml:trace>
  <inkml:trace contextRef="#ctx0" brushRef="#br0" timeOffset="663.964">282 684 6857 0 0,'100'-36'4195'0'0,"65"30"-4576"0"0,-109 7 662 0 0,265 7-5217 0 0,-291-8 3457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7:35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2135 8730 0 0,'4'-4'4063'0'0,"6"-6"-4017"0"0,263-4-210 0 0,-176 11-299 0 0,-6 0-4502 0 0,-84 0 3322 0 0,-7 2 520 0 0</inkml:trace>
  <inkml:trace contextRef="#ctx0" brushRef="#br0" timeOffset="232.866">55 2253 7810 0 0,'14'6'4530'0'0,"0"-4"-4595"0"0,27 5 60 0 0,0-1 0 0 0,1-2 0 0 0,-1-2 0 0 0,1-2 1 0 0,0-1 4 0 0,-19-2-162 0 0,-9 3-263 0 0,0-1 0 0 0,0 0 0 0 0,0-1-1 0 0,0-1 1 0 0,0 0 0 0 0,-1-1 0 0 0,1-1 0 0 0,-1 0 0 0 0,0 0 0 0 0,10-7 425 0 0,-15 8-1053 0 0</inkml:trace>
  <inkml:trace contextRef="#ctx0" brushRef="#br0" timeOffset="727.353">518 2173 6617 0 0,'-6'62'4677'0'0,"4"-56"-4671"0"0,0-1 0 0 0,1 0 0 0 0,0 1 0 0 0,0-1 0 0 0,1 1-1 0 0,-1-1 1 0 0,1 1 0 0 0,0-1 0 0 0,1 1 0 0 0,0-1 0 0 0,-1 1-1 0 0,2-1 1 0 0,-1 1 0 0 0,1-1 0 0 0,-1 0 0 0 0,4 6-6 0 0,-5-11 4 0 0,1 1 0 0 0,-1 0 1 0 0,1 0-1 0 0,-1 0 0 0 0,1-1 0 0 0,-1 1 1 0 0,1 0-1 0 0,0 0 0 0 0,-1-1 0 0 0,1 1 1 0 0,0-1-1 0 0,0 1 0 0 0,-1-1 0 0 0,1 1 1 0 0,0-1-1 0 0,0 1 0 0 0,0-1 1 0 0,0 0-1 0 0,0 1 0 0 0,-1-1 0 0 0,1 0 1 0 0,0 0-1 0 0,0 0 0 0 0,0 1 0 0 0,0-1 1 0 0,0 0-1 0 0,0 0 0 0 0,0-1 0 0 0,0 1 1 0 0,0 0-1 0 0,0 0 0 0 0,0 0 0 0 0,0-1 1 0 0,0 1-1 0 0,0 0 0 0 0,-1-1 1 0 0,1 1-1 0 0,0-1 0 0 0,0 1 0 0 0,0-1 1 0 0,-1 1-1 0 0,1-1 0 0 0,0 1 0 0 0,0-1 1 0 0,-1 0-1 0 0,1 0 0 0 0,-1 1 0 0 0,1-1 1 0 0,-1 0-1 0 0,1 0 0 0 0,0 0-4 0 0,25-44 28 0 0,-22 23 5 0 0,-1-1 1 0 0,0 1-1 0 0,-2-1 1 0 0,-1 0-1 0 0,0 0 0 0 0,-2 0 1 0 0,-1 1-1 0 0,0-1 0 0 0,-2 1 1 0 0,0 0-1 0 0,-2 0 0 0 0,-1 0 1 0 0,0 1-1 0 0,-1 1 0 0 0,-5-7-33 0 0,13 24 48 0 0,0-1-1 0 0,-1 1 0 0 0,1 0 0 0 0,-1 0 1 0 0,0 0-1 0 0,0 0 0 0 0,0 0 0 0 0,0 0 1 0 0,0 1-1 0 0,-1-1 0 0 0,1 0 1 0 0,-1 1-1 0 0,0 0 0 0 0,0 0 0 0 0,1 0 1 0 0,-1 0-1 0 0,-1 0 0 0 0,1 1 1 0 0,0-1-1 0 0,0 1 0 0 0,-1 0 0 0 0,1 0 1 0 0,0 0-1 0 0,-1 0 0 0 0,1 1 1 0 0,-1-1-1 0 0,0 1 0 0 0,1 0 0 0 0,-1 0 1 0 0,1 0-1 0 0,-2 1-47 0 0,5 19-9 0 0,2-12 14 0 0,1-1 0 0 0,0 1 0 0 0,0-1 0 0 0,0 1 0 0 0,1-1 0 0 0,0 0 0 0 0,1 0 0 0 0,0-1 0 0 0,0 1 0 0 0,0-1 0 0 0,1 0 0 0 0,-1-1 0 0 0,2 1 0 0 0,1 1-5 0 0,23 13 21 0 0,1-1-1 0 0,1-1 1 0 0,0-2-1 0 0,2-2 1 0 0,-1 0-1 0 0,27 4-20 0 0,8 6 28 0 0,-13 7 83 0 0,-55-30-93 0 0,0-1 1 0 0,0 1-1 0 0,0 0 1 0 0,-1 0-1 0 0,1 0 1 0 0,0 0-1 0 0,0 0 1 0 0,-1 0-1 0 0,1 0 1 0 0,0 0 0 0 0,-1 0-1 0 0,1 0 1 0 0,-1 0-1 0 0,1 1 1 0 0,-1-1-1 0 0,0 0 1 0 0,1 0-1 0 0,-1 1 1 0 0,0-1-1 0 0,0 0 1 0 0,0 0-1 0 0,0 1 1 0 0,0-1-1 0 0,0 0 1 0 0,0 0-1 0 0,0 0 1 0 0,-1 1-1 0 0,1-1 1 0 0,0 0 0 0 0,-1 0-1 0 0,1 0 1 0 0,-1 1-1 0 0,1-1 1 0 0,-1 0-1 0 0,0 0 1 0 0,1 0-1 0 0,-1 0 1 0 0,0 0-1 0 0,0 0 1 0 0,0 0-1 0 0,0-1 1 0 0,0 1-1 0 0,0 0 1 0 0,0 0-1 0 0,0-1 1 0 0,0 1 0 0 0,-1 0-20 0 0,-41 26-9 0 0,-2-1 0 0 0,-1-2 0 0 0,0-3-1 0 0,-50 16 11 0 0,44-16-1496 0 0,50-20 1548 0 0,-7-4-6724 0 0,9 2 5246 0 0</inkml:trace>
  <inkml:trace contextRef="#ctx0" brushRef="#br0" timeOffset="2236.06">1654 753 3193 0 0,'-28'172'3730'0'0,"-64"224"-3114"0"0,48-217-365 0 0,19-151-1425 0 0,24-29 751 0 0</inkml:trace>
  <inkml:trace contextRef="#ctx0" brushRef="#br0" timeOffset="2515.056">1897 826 6721 0 0,'-7'19'3234'0'0,"-14"8"-2631"0"0,6-8-399 0 0,-3 14-179 0 0,2 0 0 0 0,1 1 0 0 0,1 0 0 0 0,2 1-1 0 0,1 0 1 0 0,2 1 0 0 0,2 1 0 0 0,0 4-25 0 0,-2 54-19 0 0,3-94-5967 0 0,5-1 4799 0 0</inkml:trace>
  <inkml:trace contextRef="#ctx0" brushRef="#br0" timeOffset="2965.022">1329 1087 7914 0 0,'4'-39'4629'0'0,"472"29"-4704"0"0,-366 4-3680 0 0,-102 8 1806 0 0,-7-1 346 0 0</inkml:trace>
  <inkml:trace contextRef="#ctx0" brushRef="#br0" timeOffset="3149.978">1200 1203 9290 0 0,'1'0'2023'0'0,"14"-6"1271"0"0,59 6-3179 0 0,404-15-6545 0 0,-439 11 5292 0 0</inkml:trace>
  <inkml:trace contextRef="#ctx0" brushRef="#br0" timeOffset="6894.521">2275 659 1160 0 0,'-5'-9'2930'0'0,"6"38"-1714"0"0,-1 89-75 0 0,-3-89-1056 0 0,3 1 0 0 0,0-1 0 0 0,2 1 0 0 0,1-1 0 0 0,1 0 0 0 0,1 0 0 0 0,9 24-85 0 0,-1 19 253 0 0,-34-62-1151 0 0,13-6-1772 0 0,6-4 1744 0 0</inkml:trace>
  <inkml:trace contextRef="#ctx0" brushRef="#br0" timeOffset="7171.236">2700 614 7026 0 0,'-59'44'4368'0'0,"-35"90"-4144"0"0,-58 153-285 0 0,126-255-635 0 0,26-32 39 0 0,0 0-260 0 0,0 0-86 0 0,0 0 326 0 0,0 0-418 0 0,0-2-320 0 0</inkml:trace>
  <inkml:trace contextRef="#ctx0" brushRef="#br0" timeOffset="7434.192">2640 957 2160 0 0,'0'30'4386'0'0,"-33"19"-2920"0"0,-49 89-986 0 0,82-137-918 0 0,0-1-166 0 0,0-2-311 0 0,0 1 101 0 0</inkml:trace>
  <inkml:trace contextRef="#ctx0" brushRef="#br0" timeOffset="7589.972">2791 845 5753 0 0,'-7'-3'2337'0'0,"-1"1"-1641"0"0,-9-2-544 0 0,17 4 8 0 0,0 1-128 0 0,-2-1-160 0 0,1 0-280 0 0,-1 0-704 0 0,1 0 880 0 0,-1 0-561 0 0,2 0-391 0 0</inkml:trace>
  <inkml:trace contextRef="#ctx0" brushRef="#br0" timeOffset="7963.98">3012 887 2361 0 0,'-11'-20'3440'0'0,"-17"27"-2417"0"0,21-4-683 0 0,-57 42 676 0 0,61-41-996 0 0,-1 0 0 0 0,1 0 0 0 0,0 0 0 0 0,0 0 0 0 0,1 0 0 0 0,-1 1 0 0 0,1 0-1 0 0,0-1 1 0 0,0 1 0 0 0,1 0 0 0 0,-1 0 0 0 0,1 0 0 0 0,0 0 0 0 0,1 0 0 0 0,-1 0-1 0 0,1 0 1 0 0,0 0 0 0 0,0 1 0 0 0,0-1 0 0 0,1 0 0 0 0,0 0 0 0 0,0 0 0 0 0,0 0-1 0 0,1 0 1 0 0,0 0 0 0 0,0-1 0 0 0,0 1 0 0 0,0 0 0 0 0,1-1 0 0 0,-1 0 0 0 0,1 1-1 0 0,0-1 1 0 0,1 0 0 0 0,-1-1 0 0 0,1 1 0 0 0,2 2-20 0 0,24 47 98 0 0,-30-50-86 0 0,1 0-1 0 0,-1 0 1 0 0,0-1 0 0 0,0 1-1 0 0,0 0 1 0 0,0 0 0 0 0,0 0 0 0 0,-1-1-1 0 0,1 1 1 0 0,-1 0 0 0 0,0-1-1 0 0,0 1 1 0 0,0 0 0 0 0,0-1-1 0 0,0 1 1 0 0,0-1 0 0 0,-1 1 0 0 0,1-1-1 0 0,-1 0 1 0 0,0 0 0 0 0,1 0-1 0 0,-1 0 1 0 0,0 0 0 0 0,0 0-1 0 0,-1 0 1 0 0,1 0 0 0 0,0-1 0 0 0,-1 1-1 0 0,1-1 1 0 0,-1 0 0 0 0,1 0-1 0 0,-1 0 1 0 0,1 0 0 0 0,-1 0-1 0 0,0 0 1 0 0,1-1 0 0 0,-1 1 0 0 0,0-1-1 0 0,0 0 1 0 0,1 0 0 0 0,-1 0-1 0 0,0 0 1 0 0,0 0 0 0 0,0-1-12 0 0,-19 6 136 0 0,17-3-133 0 0,0-1 0 0 0,-1 1 0 0 0,1-1-1 0 0,-1 0 1 0 0,0 0 0 0 0,1-1 0 0 0,-1 0 0 0 0,0 0-1 0 0,1 0 1 0 0,-1 0 0 0 0,1-1 0 0 0,-1 0 0 0 0,0 0-1 0 0,1-1 1 0 0,0 0 0 0 0,-5-1-3 0 0,10 2-88 0 0,-1 1 1 0 0,1-1-1 0 0,-1 1 0 0 0,0-1 0 0 0,1 0 1 0 0,-1 1-1 0 0,1-1 0 0 0,0 1 0 0 0,-1-1 1 0 0,1 0-1 0 0,0 0 0 0 0,-1 1 0 0 0,1-1 1 0 0,0 0-1 0 0,0 0 0 0 0,-1 1 0 0 0,1-1 1 0 0,0 0-1 0 0,0 0 0 0 0,0 0 0 0 0,0 1 1 0 0,0-1-1 0 0,0 0 0 0 0,0 0 0 0 0,0 1 1 0 0,1-1-1 0 0,-1 0 0 0 0,0 0 0 0 0,0 0 1 0 0,1 1-1 0 0,-1-1 0 0 0,0 0 0 0 0,1 1 1 0 0,-1-1-1 0 0,1 0 0 0 0,-1 1 0 0 0,1-1 1 0 0,-1 1-1 0 0,1-1 0 0 0,-1 0 0 0 0,1 1 1 0 0,0-1-1 0 0,-1 1 0 0 0,1 0 88 0 0,9-9-1396 0 0</inkml:trace>
  <inkml:trace contextRef="#ctx0" brushRef="#br0" timeOffset="8163.482">3138 1079 7017 0 0,'-5'10'3161'0'0,"-3"4"-2257"0"0,0-1-696 0 0,0 4-16 0 0,-3 1-8 0 0,2 1-55 0 0,-1-1-89 0 0,2-3-8 0 0,2 1-24 0 0,-1 0-40 0 0,3-3-64 0 0,0-5-121 0 0,4-2-375 0 0,0 2-304 0 0,0-8-400 0 0,0 0 896 0 0,0-1-888 0 0,0-1-417 0 0</inkml:trace>
  <inkml:trace contextRef="#ctx0" brushRef="#br0" timeOffset="8324.29">3116 875 5897 0 0,'-5'-9'2593'0'0,"-1"6"-1681"0"0,-1-4-648 0 0,4 7 104 0 0,-3 0-128 0 0,4 0-64 0 0,0 0-80 0 0,1 0-144 0 0,-1 0-88 0 0,1 0-128 0 0,1 0-152 0 0,0 0-216 0 0,0 0-616 0 0,0 0 912 0 0,0 0-665 0 0,0 0-279 0 0</inkml:trace>
  <inkml:trace contextRef="#ctx0" brushRef="#br0" timeOffset="8507.854">3523 605 8002 0 0,'-1'2'3768'0'0,"-9"12"-2981"0"0,-42 137 224 0 0,41-106-991 0 0,-1 0 0 0 0,-3-1 0 0 0,-1 0 0 0 0,-2-1 0 0 0,-3 1-20 0 0,15-35 10 0 0,0 0 0 0 0,1 0 0 0 0,0 0-1 0 0,1 1 1 0 0,0-1 0 0 0,0 1 0 0 0,1 0-1 0 0,0 0 1 0 0,1 1 0 0 0,0-1 0 0 0,1 0 0 0 0,0 1-1 0 0,1-1 1 0 0,0 1 0 0 0,0-1 0 0 0,1 1 0 0 0,1-1-1 0 0,2 10-9 0 0,0-17-180 0 0,1 0-1 0 0,0-1 0 0 0,-1 0 0 0 0,1 0 1 0 0,0 0-1 0 0,0 0 0 0 0,1-1 0 0 0,-1 0 1 0 0,0 0-1 0 0,0 0 0 0 0,1-1 0 0 0,-1 0 1 0 0,0 0-1 0 0,0 0 0 0 0,1 0 0 0 0,-1-1 1 0 0,0 0-1 0 0,0 0 0 0 0,1-1 0 0 0,-1 1 1 0 0,0-1-1 0 0,-1 0 0 0 0,1 0 0 0 0,0-1 1 0 0,0 0-1 0 0,-1 1 0 0 0,0-2 0 0 0,1 1 1 0 0,-1 0-1 0 0,0-1 181 0 0,12-5-1044 0 0</inkml:trace>
  <inkml:trace contextRef="#ctx0" brushRef="#br0" timeOffset="8755.27">3355 887 6881 0 0,'1'-4'3153'0'0,"1"0"-2001"0"0,-2 2-840 0 0,0 0 385 0 0,0 1-537 0 0,0-1-48 0 0,0 2-40 0 0,5 0-136 0 0,10 0-80 0 0,44 10-128 0 0,-39-4-137 0 0,3-3-399 0 0,1 1-288 0 0,3-3-344 0 0,2 1 928 0 0,0-1-921 0 0,-2 2-335 0 0</inkml:trace>
  <inkml:trace contextRef="#ctx0" brushRef="#br0" timeOffset="9263.493">3863 907 4105 0 0,'-8'-1'250'0'0,"0"-1"-1"0"0,0 1 1 0 0,-1 1 0 0 0,1-1-1 0 0,0 1 1 0 0,0 1 0 0 0,0-1 0 0 0,0 2-1 0 0,0-1 1 0 0,0 1 0 0 0,0 0 0 0 0,0 0-1 0 0,1 1 1 0 0,-1 0 0 0 0,1 1-1 0 0,0 0 1 0 0,0 0 0 0 0,0 0 0 0 0,0 1-1 0 0,-5 5-249 0 0,9-5 66 0 0,0 0 0 0 0,1 0 0 0 0,-1 0-1 0 0,1 1 1 0 0,0-1 0 0 0,1 1 0 0 0,-1 0 0 0 0,1-1-1 0 0,0 1 1 0 0,1 0 0 0 0,-1 0 0 0 0,1-1 0 0 0,0 1-1 0 0,1 0 1 0 0,-1 0 0 0 0,1 0 0 0 0,0-1-1 0 0,1 1 1 0 0,-1 0 0 0 0,1-1 0 0 0,0 1 0 0 0,3 3-66 0 0,2 23 31 0 0,18 62 204 0 0,-58-93 173 0 0,-142 26-945 0 0,173-27 142 0 0,2 0-103 0 0,0 0-140 0 0,0-6-4038 0 0,0 4 3488 0 0</inkml:trace>
  <inkml:trace contextRef="#ctx0" brushRef="#br0" timeOffset="10413.737">4473 525 3793 0 0,'-14'-6'4239'0'0,"-9"44"-4374"0"0,23-36 406 0 0,-145 327-12 0 0,138-314-276 0 0,-3 5 194 0 0,1 0 0 0 0,1 0 0 0 0,1 1 0 0 0,0 0 0 0 0,2 0 0 0 0,0 0 0 0 0,1 1 0 0 0,1 5-177 0 0,27 48 327 0 0,-23-74-340 0 0,-1-1-57 0 0,0 0-138 0 0,0 0-139 0 0,0 0-174 0 0,0 0-199 0 0,3 0-1421 0 0,-3 0 1177 0 0</inkml:trace>
  <inkml:trace contextRef="#ctx0" brushRef="#br0" timeOffset="10753.786">4417 1130 6657 0 0,'8'-1'4253'0'0,"20"4"-4302"0"0,-16-2 224 0 0,-5-2-154 0 0,0 0 0 0 0,-1-1 0 0 0,0 0-1 0 0,1-1 1 0 0,-1 1 0 0 0,0-1 0 0 0,0 0 0 0 0,0-1 0 0 0,-1 1 0 0 0,1-1 0 0 0,-1-1 0 0 0,0 1 0 0 0,0-1 0 0 0,0 0-21 0 0,-1 2 5 0 0,-2 0 33 0 0,1 1 1 0 0,0-1-1 0 0,-1-1 0 0 0,0 1 0 0 0,0 0 0 0 0,0 0 0 0 0,0-1 0 0 0,-1 1 0 0 0,1-1 0 0 0,-1 0 0 0 0,0 1 0 0 0,0-1 0 0 0,0 0 0 0 0,0 0 0 0 0,-1 0 0 0 0,1 0 1 0 0,-1 1-1 0 0,0-1 0 0 0,-1 0 0 0 0,1 0 0 0 0,0 0 0 0 0,-1 0 0 0 0,0 0 0 0 0,0 1 0 0 0,0-1 0 0 0,-1 0 0 0 0,1 1 0 0 0,-1-1 0 0 0,0 1 0 0 0,0-1 0 0 0,0 1 1 0 0,0 0-1 0 0,0 0 0 0 0,-1 0 0 0 0,-1-1-38 0 0,-1 3 59 0 0,-1 0 0 0 0,1 1 0 0 0,0-1 0 0 0,-1 1 0 0 0,1 1 0 0 0,0-1 0 0 0,-1 1 0 0 0,1 0 0 0 0,0 0 0 0 0,0 0 1 0 0,0 1-1 0 0,0 0 0 0 0,0 0 0 0 0,0 0 0 0 0,0 1 0 0 0,0-1 0 0 0,1 1 0 0 0,0 0 0 0 0,-1 1 0 0 0,-2 2-59 0 0,-8 3 38 0 0,-92 76-10 0 0,92-76-291 0 0,8-12-6221 0 0,7 2 4462 0 0</inkml:trace>
  <inkml:trace contextRef="#ctx0" brushRef="#br0" timeOffset="11012.484">3972 746 7506 0 0,'26'8'7514'0'0,"101"24"-7974"0"0,-73-29-650 0 0,0-2-1 0 0,0-2 0 0 0,0-3 0 0 0,0-2 0 0 0,30-8 1111 0 0,-61 10-734 0 0,6 1-248 0 0,0 3-259 0 0</inkml:trace>
  <inkml:trace contextRef="#ctx0" brushRef="#br0" timeOffset="11410.571">4901 699 5257 0 0,'-27'59'6494'0'0,"-2"8"-5805"0"0,-20 87-656 0 0,44-137-109 0 0,0 0 0 0 0,0 0-1 0 0,-2 0 1 0 0,0-1 0 0 0,-1 0 0 0 0,0 0-1 0 0,-1-1 1 0 0,-1 0 0 0 0,-1-1 0 0 0,-10 12 76 0 0,7-21-5620 0 0,14-5 4578 0 0</inkml:trace>
  <inkml:trace contextRef="#ctx0" brushRef="#br0" timeOffset="11675.796">4724 1039 5641 0 0,'57'-41'4702'0'0,"39"11"-3701"0"0,85 7-845 0 0,-174 3-2052 0 0,-7 14-2388 0 0,0 5 2709 0 0</inkml:trace>
  <inkml:trace contextRef="#ctx0" brushRef="#br0" timeOffset="11924.343">4946 973 3769 0 0,'-13'18'6504'0'0,"34"47"-6069"0"0,0-52-422 0 0,-14-11-4002 0 0,-5-2 2746 0 0</inkml:trace>
  <inkml:trace contextRef="#ctx0" brushRef="#br0" timeOffset="13320.893">1940 1764 4865 0 0,'-176'-4'3069'0'0,"-233"39"-2200"0"0,311-13-391 0 0,80-13-68 0 0,17-9-294 0 0,1 0-6 0 0,0 0 3 0 0,9 1-17 0 0,523-18 550 0 0,408-53 250 0 0,598-5-713 0 0,-1161 53 9 0 0,160-39-192 0 0,-413 43-78 0 0,304-29-2397 0 0,-401 46 1451 0 0</inkml:trace>
  <inkml:trace contextRef="#ctx0" brushRef="#br0" timeOffset="14597.266">5030 407 4009 0 0,'-67'16'2823'0'0,"54"-6"-2718"0"0,0 1-1 0 0,1 0 1 0 0,0 1-1 0 0,1 0 1 0 0,0 1 0 0 0,1 0-1 0 0,1 0 1 0 0,0 1-1 0 0,-4 9-104 0 0,3-7 67 0 0,-26 50 37 0 0,2 1 0 0 0,3 2 0 0 0,4 1 0 0 0,2 1 0 0 0,-11 57-104 0 0,32-118-33 0 0,0 0-1 0 0,0 1 0 0 0,1-1 1 0 0,0 1-1 0 0,1 0 0 0 0,1 0 1 0 0,-1 0-1 0 0,2 0 0 0 0,-1 0 1 0 0,1 0-1 0 0,1 0 0 0 0,0 0 1 0 0,1 0-1 0 0,0 0 0 0 0,1 0 1 0 0,0 0-1 0 0,0-1 0 0 0,1 1 1 0 0,1-1-1 0 0,0 0 0 0 0,0 0 1 0 0,1-1-1 0 0,0 0 0 0 0,7 9 34 0 0,102 17-4470 0 0,-99-30 3869 0 0</inkml:trace>
  <inkml:trace contextRef="#ctx0" brushRef="#br0" timeOffset="22514.398">4931 955 2665 0 0,'-1'0'72'0'0,"0"0"1"0"0,0 0-1 0 0,0 0 1 0 0,0 1-1 0 0,0-1 1 0 0,0 0 0 0 0,0 0-1 0 0,0 1 1 0 0,0-1-1 0 0,0 1 1 0 0,0-1-1 0 0,0 1 1 0 0,0-1 0 0 0,0 1-1 0 0,0 0 1 0 0,0-1-1 0 0,1 1 1 0 0,-1 0-1 0 0,0 0 1 0 0,0 0 0 0 0,1-1-1 0 0,-1 1 1 0 0,1 0-1 0 0,-1 0 1 0 0,1 0-1 0 0,-1 0 1 0 0,1 0 0 0 0,-1 0-1 0 0,1 0 1 0 0,0 0-1 0 0,0 0 1 0 0,-1 0-1 0 0,1 1 1 0 0,0-1 0 0 0,0 0-1 0 0,0 0 1 0 0,0 0-1 0 0,0 0 1 0 0,1 1-73 0 0,-2 6 144 0 0,3 83 866 0 0,65-11 356 0 0,-9-44-4703 0 0,-50-31 2388 0 0</inkml:trace>
  <inkml:trace contextRef="#ctx0" brushRef="#br0" timeOffset="22936.081">5141 1036 6873 0 0,'-1'-3'1443'0'0,"0"3"-1406"0"0,1 0-1 0 0,-1-1 1 0 0,1 1-1 0 0,-1 0 1 0 0,1-1-1 0 0,0 1 1 0 0,-1 0-1 0 0,1-1 1 0 0,-1 1-1 0 0,1-1 1 0 0,0 1-1 0 0,0-1 1 0 0,-1 1-1 0 0,1-1 1 0 0,0 1-1 0 0,0-1 1 0 0,-1 1-1 0 0,1-1 1 0 0,0 1-1 0 0,0-1 1 0 0,0 1-1 0 0,0-1 1 0 0,0 1-1 0 0,0-1 1 0 0,0 1-1 0 0,0-1 1 0 0,0 1-1 0 0,0-1 1 0 0,0 0-1 0 0,0 1 1 0 0,0-1-1 0 0,0 1 1 0 0,1-1-1 0 0,-1 1 1 0 0,0-1-1 0 0,0 1 1 0 0,1-1-1 0 0,-1 1 1 0 0,0-1-1 0 0,1 1 1 0 0,-1 0-1 0 0,0-1 1 0 0,1 1-1 0 0,-1-1 1 0 0,1 1-1 0 0,-1 0 1 0 0,0-1-1 0 0,1 1 1 0 0,-1 0-1 0 0,1 0 1 0 0,-1-1-1 0 0,1 1 1 0 0,-1 0-1 0 0,1 0 1 0 0,-1 0-1 0 0,1 0 1 0 0,0-1-1 0 0,-1 1 1 0 0,1 0-1 0 0,-1 0 1 0 0,1 0-1 0 0,-1 0 1 0 0,1 0-37 0 0,215-3-1486 0 0,-159 9-857 0 0,-36 1 1061 0 0</inkml:trace>
  <inkml:trace contextRef="#ctx0" brushRef="#br0" timeOffset="23945.303">5490 993 4017 0 0,'-4'-50'2727'0'0,"3"43"-2676"0"0,-1 0-1 0 0,1-1 0 0 0,1 1 0 0 0,-1 0 0 0 0,1 0 1 0 0,1-1-1 0 0,-1 1 0 0 0,1 0 0 0 0,1 0 1 0 0,-1 0-1 0 0,1 0 0 0 0,0 0 0 0 0,1 0 0 0 0,0 0 1 0 0,2-4-51 0 0,7-9 46 0 0,-9 13-2 0 0,0 1 0 0 0,0 1-1 0 0,1-1 1 0 0,0 0 0 0 0,0 1-1 0 0,0 0 1 0 0,0 0-1 0 0,1 0 1 0 0,0 0 0 0 0,0 1-1 0 0,0 0 1 0 0,1 0-1 0 0,-1 0 1 0 0,3-1-44 0 0,-6 5 32 0 0,-2 0-1 0 0,0 0 3 0 0,0 0 16 0 0,5 16 78 0 0,-1-3-82 0 0,-1 0 1 0 0,0-1-1 0 0,-1 1 1 0 0,0 0-1 0 0,-1 0 1 0 0,-1 1 0 0 0,0-1-1 0 0,-1 0 1 0 0,-1 8-47 0 0,-7 164 1260 0 0,10-183-1290 0 0,-1 0 0 0 0,1 0-1 0 0,-1 0 1 0 0,0 0 0 0 0,0 0 0 0 0,0 0 0 0 0,0 0 0 0 0,0 0 0 0 0,0 0 0 0 0,0 0-1 0 0,-1-1 1 0 0,1 1 0 0 0,-1 0 0 0 0,1 0 0 0 0,-1 0 0 0 0,0 0 0 0 0,1-1-1 0 0,-1 1 1 0 0,0 0 0 0 0,0-1 0 0 0,-1 1 0 0 0,1 0 0 0 0,0-1 0 0 0,0 0 0 0 0,-1 1-1 0 0,1-1 1 0 0,-1 1 30 0 0,-52 12 127 0 0,54-14-86 0 0,0 0-3 0 0,0 0 8 0 0,0 0 8 0 0,0 0-8 0 0,0 0-8 0 0,0 0 3 0 0,47 26 106 0 0,14-19-4975 0 0,-53-10 3568 0 0</inkml:trace>
  <inkml:trace contextRef="#ctx0" brushRef="#br0" timeOffset="24178.444">5809 554 7266 0 0,'-12'8'3488'0'0,"0"36"-3264"0"0,21 182-109 0 0,4-100-71 0 0,-13-111-26 0 0,1 1 1 0 0,-2-1-1 0 0,0 0 0 0 0,-1 1 0 0 0,-1-1 1 0 0,0 0-1 0 0,-1-1 0 0 0,0 1 0 0 0,-1 0 1 0 0,-1-1-1 0 0,0 0 0 0 0,-1-1 0 0 0,-6 9-18 0 0,-172 247-2876 0 0,173-249 2017 0 0,5-2-331 0 0</inkml:trace>
  <inkml:trace contextRef="#ctx0" brushRef="#br0" timeOffset="25538.915">3797 2145 4625 0 0,'0'-1'1656'0'0,"0"1"-1626"0"0,-1-1 1 0 0,1 1-1 0 0,0-1 0 0 0,0 1 0 0 0,0 0 1 0 0,-1-1-1 0 0,1 1 0 0 0,0 0 0 0 0,0 0 0 0 0,-1-1 1 0 0,1 1-1 0 0,0 0 0 0 0,0 0 0 0 0,-1-1 1 0 0,1 1-1 0 0,0 0 0 0 0,-1 0 0 0 0,1 0 0 0 0,0 0 1 0 0,-1-1-1 0 0,1 1 0 0 0,-1 0 0 0 0,1 0 0 0 0,0 0 1 0 0,-1 0-1 0 0,1 0 0 0 0,0 0 0 0 0,-1 0 1 0 0,1 0-1 0 0,-1 0 0 0 0,1 0 0 0 0,0 0 0 0 0,-1 0 1 0 0,1 0-1 0 0,0 0 0 0 0,-1 0 0 0 0,1 1 1 0 0,0-1-1 0 0,-1 0 0 0 0,1 0 0 0 0,0 0 0 0 0,-1 1 1 0 0,1-1-1 0 0,0 0 0 0 0,-1 0 0 0 0,1 1 0 0 0,0-1 1 0 0,0 0-1 0 0,-1 0 0 0 0,1 1 0 0 0,0-1 1 0 0,0 0-1 0 0,0 1 0 0 0,-1-1 0 0 0,1 0 0 0 0,0 1 1 0 0,0-1-1 0 0,0 1 0 0 0,0-1 0 0 0,0 0 1 0 0,0 1-1 0 0,0-1 0 0 0,0 0 0 0 0,0 1 0 0 0,0-1 1 0 0,0 1-1 0 0,0-1 0 0 0,0 0 0 0 0,0 1 0 0 0,0-1-30 0 0,-52 284 1903 0 0,33-137-1377 0 0,18-122-345 0 0,1-20-5687 0 0,0-7 4383 0 0</inkml:trace>
  <inkml:trace contextRef="#ctx0" brushRef="#br0" timeOffset="25785.99">3337 2059 7890 0 0,'-2'-16'3825'0'0,"323"14"-3488"0"0,323-15-1540 0 0,-604 17 644 0 0</inkml:trace>
  <inkml:trace contextRef="#ctx0" brushRef="#br0" timeOffset="30964.134">958 245 2417 0 0,'-15'391'2808'0'0,"0"75"-2917"0"0,78 536 840 0 0,-72-510 268 0 0,-1-272-639 0 0,13 212 1491 0 0,-1-279-1575 0 0,3-143-369 0 0,-4-9-3515 0 0,-1-2 2521 0 0</inkml:trace>
  <inkml:trace contextRef="#ctx0" brushRef="#br0" timeOffset="32065.196">818 277 5857 0 0,'-62'-38'2573'0'0,"68"32"-2816"0"0,93 10-17 0 0,1-5 1 0 0,-1-3-1 0 0,3-6 260 0 0,-4 2-38 0 0,660-35 1365 0 0,252 37-1327 0 0,-10-1 490 0 0,-499-25-807 0 0,159-45 317 0 0,-366 51-3457 0 0,-247 23 2205 0 0</inkml:trace>
  <inkml:trace contextRef="#ctx0" brushRef="#br0" timeOffset="32736.416">1115 3629 5505 0 0,'293'-33'2744'0'0,"132"-11"-2990"0"0,208 12 517 0 0,106 8 765 0 0,370-50 154 0 0,-270 18-1233 0 0,-483 45-4451 0 0,-305 9 3172 0 0</inkml:trace>
  <inkml:trace contextRef="#ctx0" brushRef="#br0" timeOffset="34165.96">5638 9 2361 0 0,'5'-2'64'0'0,"-1"1"0"0"0,1-1 0 0 0,0 1 1 0 0,-1 0-1 0 0,1 1 0 0 0,0-1 1 0 0,0 1-1 0 0,-1 0 0 0 0,1 0 1 0 0,0 0-1 0 0,0 1 0 0 0,-1-1 1 0 0,1 1-1 0 0,0 1 0 0 0,-1-1 1 0 0,1 0-1 0 0,3 3-64 0 0,1-2 108 0 0,14 5 1 0 0,-1 0 0 0 0,0 1 1 0 0,-1 1-1 0 0,0 1 0 0 0,0 1 0 0 0,-1 1 0 0 0,0 1 1 0 0,14 13-110 0 0,-25-19 9 0 0,0 1 0 0 0,0 1 0 0 0,-1 0 1 0 0,-1 0-1 0 0,1 1 0 0 0,-2 0 0 0 0,1 0 1 0 0,-1 0-1 0 0,-1 1 0 0 0,0 0 0 0 0,0 0 1 0 0,-1 0-1 0 0,-1 1 0 0 0,0-1 0 0 0,0 1 1 0 0,-1 0-1 0 0,-1 0 0 0 0,1 12-9 0 0,-20 220 51 0 0,16-226-38 0 0,-9 65 49 0 0,4 0 0 0 0,4 0-1 0 0,3 0 1 0 0,5 10-62 0 0,-2-29 65 0 0,-2-1-1 0 0,-3 1 0 0 0,-8 51-64 0 0,-72 423 505 0 0,60-225 200 0 0,4-199-610 0 0,-21 254 870 0 0,10 58 118 0 0,24-234-525 0 0,4-186-488 0 0,0 1 0 0 0,-1 0 0 0 0,0-1 1 0 0,0 1-1 0 0,0-1 0 0 0,-1 1 1 0 0,0-1-1 0 0,0 0 0 0 0,-1 0 1 0 0,0-1-1 0 0,0 1 0 0 0,0-1 1 0 0,0 0-1 0 0,-1 0 0 0 0,0 0 0 0 0,0 0 1 0 0,0-1-1 0 0,-1 0 0 0 0,0 0 1 0 0,1-1-1 0 0,-1 1 0 0 0,-1-1 1 0 0,1 0-1 0 0,0-1 0 0 0,-1 0 0 0 0,1 0 1 0 0,-1 0-1 0 0,-3 0-70 0 0,-130 16-2450 0 0,102-15 1333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8:14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319 505 4937 0 0,'-3'-4'86'0'0,"0"0"-1"0"0,0 1 1 0 0,0-1-1 0 0,-1 1 1 0 0,1-1-1 0 0,-1 1 1 0 0,0 0 0 0 0,0 0-1 0 0,0 1 1 0 0,0-1-1 0 0,0 1 1 0 0,-1 0 0 0 0,1 0-1 0 0,-1 0 1 0 0,0 1-1 0 0,1 0 1 0 0,-1 0-1 0 0,0 0 1 0 0,0 0 0 0 0,0 1-1 0 0,1 0 1 0 0,-1 0-1 0 0,0 0 1 0 0,0 0-1 0 0,0 1 1 0 0,0 0 0 0 0,1 0-1 0 0,-1 0 1 0 0,0 1-1 0 0,-1 0-85 0 0,-7 10-14 0 0,1 1 0 0 0,1 0 0 0 0,0 1 0 0 0,1 0-1 0 0,0 0 1 0 0,2 1 0 0 0,-1 0 0 0 0,2 1 0 0 0,0 0 0 0 0,1 0 0 0 0,0 1-1 0 0,2-1 1 0 0,0 1 0 0 0,0 0 0 0 0,0 17 14 0 0,-3-2-9 0 0,-9 38 2 0 0,3 1 1 0 0,3 1 0 0 0,3 0-1 0 0,3 0 1 0 0,4 1-1 0 0,5 30 7 0 0,-6-93 50 0 0,2 0-1 0 0,0 0 1 0 0,0-1-1 0 0,1 1 1 0 0,0 0-1 0 0,0 0 1 0 0,1-1 0 0 0,1 1-1 0 0,-1-1 1 0 0,2 0-1 0 0,-1 0 1 0 0,1 0-1 0 0,1-1 1 0 0,-1 0-1 0 0,1 0 1 0 0,1 0-1 0 0,-1-1 1 0 0,1 1-1 0 0,1-2 1 0 0,-1 1 0 0 0,1-1-1 0 0,1 0 1 0 0,-1-1-1 0 0,1 0 1 0 0,-1 0-1 0 0,1-1 1 0 0,1 0-1 0 0,-1-1 1 0 0,1 0-1 0 0,-1 0 1 0 0,1-1 0 0 0,0 0-1 0 0,0-1 1 0 0,8 1-50 0 0,1-3 30 0 0,0 0 1 0 0,-1-1-1 0 0,1-1 1 0 0,0-1-1 0 0,-1 0 1 0 0,1-2-1 0 0,-1 0 1 0 0,-1-1-1 0 0,1 0 1 0 0,-1-2-1 0 0,-1 0 1 0 0,1-1-1 0 0,-2 0 1 0 0,1-2-1 0 0,-1 1 1 0 0,-1-2-1 0 0,9-9-30 0 0,-12 12 26 0 0,-1 0-1 0 0,0-1 1 0 0,0 0-1 0 0,-1 0 0 0 0,0-1 1 0 0,-1 0-1 0 0,0-1 1 0 0,-1 0-1 0 0,-1 0 1 0 0,0 0-1 0 0,0-1 0 0 0,-2 0 1 0 0,1 0-1 0 0,-2 0 1 0 0,1-3-26 0 0,-3-13 72 0 0,-2-1-1 0 0,0 1 1 0 0,-2 0 0 0 0,-2 0 0 0 0,0 0-1 0 0,-2 1 1 0 0,-1-1 0 0 0,-2 2 0 0 0,0-1-1 0 0,-2 1 1 0 0,-1 1 0 0 0,-1 0 0 0 0,-2 1-1 0 0,0 1 1 0 0,-2 0 0 0 0,-9-8-72 0 0,-39-95 95 0 0,61 115-123 0 0,4 11 15 0 0,1 1 0 0 0,0-1 0 0 0,0 0 0 0 0,0 0 0 0 0,-1 0-1 0 0,1 0 1 0 0,-1 1 0 0 0,0-1 0 0 0,1 0 0 0 0,-1 0 0 0 0,0 1-1 0 0,0-1 1 0 0,0 0 0 0 0,0 1 0 0 0,0-1 0 0 0,-1 1 0 0 0,1 0-1 0 0,0-1 1 0 0,-1 1 0 0 0,1 0 0 0 0,-1 0 0 0 0,1 0-1 0 0,-1 0 1 0 0,1 0 0 0 0,-1 0 0 0 0,0 0 0 0 0,0 0 0 0 0,1 1-1 0 0,-1-1 1 0 0,0 1 0 0 0,0-1 0 0 0,0 1 0 0 0,0 0 0 0 0,0 0-1 0 0,1 0 1 0 0,-2 0 13 0 0,-17 41-3312 0 0,0-15 499 0 0,15-17 1585 0 0</inkml:trace>
  <inkml:trace contextRef="#ctx0" brushRef="#br0" timeOffset="240.511">298 781 4193 0 0,'-15'107'2519'0'0,"16"-77"-2279"0"0,-1-2-199 0 0,2 1 0 0 0,1 0 1 0 0,1-1-1 0 0,1 1 0 0 0,2-1 0 0 0,1 0 0 0 0,1-1 0 0 0,1 0 1 0 0,1-1-1 0 0,2 0 0 0 0,0 0 0 0 0,2-1 0 0 0,1-1 0 0 0,16 18-41 0 0,-19-29-24 0 0,2-1 1 0 0,0-1-1 0 0,0 0 0 0 0,1-1 0 0 0,0-1 0 0 0,1-1 0 0 0,0 0 1 0 0,1-1-1 0 0,9 2 24 0 0,16 9-1441 0 0,-26-10 782 0 0,1-2-314 0 0</inkml:trace>
  <inkml:trace contextRef="#ctx0" brushRef="#br0" timeOffset="1714.502">843 215 2304 0 0,'-22'-22'2501'0'0,"21"31"-2374"0"0,1 228 290 0 0,5-54-410 0 0,-3-170-1706 0 0,-2-14 1107 0 0</inkml:trace>
  <inkml:trace contextRef="#ctx0" brushRef="#br0" timeOffset="1945.988">1080 225 3233 0 0,'-10'138'3668'0'0,"11"69"-3379"0"0,0-78 33 0 0,0-111-10 0 0,0-1-3223 0 0,-1-18 2255 0 0</inkml:trace>
  <inkml:trace contextRef="#ctx0" brushRef="#br0" timeOffset="2193.687">652 242 3185 0 0,'-26'-27'3752'0'0,"26"26"-3741"0"0,-1 0 0 0 0,1 0-1 0 0,-1 0 1 0 0,1 0 0 0 0,0 0 0 0 0,-1 0 0 0 0,1 0 0 0 0,0 0-1 0 0,0 0 1 0 0,0 0 0 0 0,0 0 0 0 0,0 0 0 0 0,0 0-1 0 0,0-1 1 0 0,0 1 0 0 0,0 0 0 0 0,0 0 0 0 0,0 0 0 0 0,1 0-1 0 0,-1 0 1 0 0,0 0 0 0 0,1 0 0 0 0,-1 0 0 0 0,1 0-1 0 0,-1 1 1 0 0,1-1 0 0 0,0 0 0 0 0,-1 0 0 0 0,1 0 0 0 0,0 0-1 0 0,0 1 1 0 0,-1-1 0 0 0,1 0 0 0 0,0 1 0 0 0,0-1-1 0 0,0 1 1 0 0,0-1 0 0 0,0 1 0 0 0,0-1 0 0 0,0 1 0 0 0,0-1-1 0 0,0 1 1 0 0,0 0 0 0 0,0 0 0 0 0,0 0 0 0 0,0-1-1 0 0,0 1 1 0 0,1 0-11 0 0,25-9-22 0 0,11-5 8 0 0,1 0 1 0 0,1 3-1 0 0,0 1 1 0 0,0 2-1 0 0,1 2 1 0 0,0 2-1 0 0,0 1 1 0 0,3 2 13 0 0,-8 3-577 0 0,1-2 1 0 0,-1-1-1 0 0,0-2 1 0 0,0-2 0 0 0,21-5 576 0 0,-34 5-1075 0 0</inkml:trace>
  <inkml:trace contextRef="#ctx0" brushRef="#br0" timeOffset="2478.632">1703 0 7498 0 0,'-67'89'3434'0'0,"51"-52"-3427"0"0,2 1 1 0 0,1 1-1 0 0,2 0 1 0 0,2 0-1 0 0,-2 26-7 0 0,-12 75-6 0 0,7 1 1 0 0,5 1-1 0 0,7 0 0 0 0,8 57 6 0 0,-2-171 30 0 0,1-1-1 0 0,2 1 1 0 0,0-1-1 0 0,2 0 1 0 0,0 0-1 0 0,2-1 1 0 0,10 19-30 0 0,-14-34-275 0 0,0 0 0 0 0,1 0 0 0 0,0-1 0 0 0,1 1 1 0 0,1-2-1 0 0,-1 1 0 0 0,1-1 0 0 0,1 0 1 0 0,0-1-1 0 0,0 0 0 0 0,1 0 0 0 0,-1-1 1 0 0,2 0-1 0 0,-1-1 0 0 0,1 0 0 0 0,0-1 0 0 0,0 0 1 0 0,8 2 274 0 0,0-3-1182 0 0</inkml:trace>
  <inkml:trace contextRef="#ctx0" brushRef="#br0" timeOffset="3346.382">1977 521 4489 0 0,'-2'45'4521'0'0,"32"111"-4472"0"0,-30-156-39 0 0,16 61 46 0 0,-3 0 1 0 0,-3 1-1 0 0,-2 0 0 0 0,-3 1 1 0 0,-3 0-1 0 0,-3 29-56 0 0,-10-43-245 0 0,8-50-4147 0 0,3 0 3015 0 0</inkml:trace>
  <inkml:trace contextRef="#ctx0" brushRef="#br0" timeOffset="3787.978">2147 889 5817 0 0,'28'-45'3140'0'0,"-21"39"-3118"0"0,-1 0 1 0 0,1 0-1 0 0,0 1 0 0 0,1 0 1 0 0,-1 0-1 0 0,1 1 1 0 0,0 0-1 0 0,0 0 1 0 0,0 1-1 0 0,0 0 1 0 0,1 0-1 0 0,3 0-22 0 0,131-29 56 0 0,-30-7 121 0 0,-112 38-282 0 0,-1 1 0 0 0,0-1-1 0 0,0 1 1 0 0,1-1-1 0 0,-1 1 1 0 0,0 0-1 0 0,0-1 1 0 0,0 1 0 0 0,0-1-1 0 0,0 1 1 0 0,0-1-1 0 0,0 1 1 0 0,1-1-1 0 0,-2 1 1 0 0,1-1 0 0 0,0 1-1 0 0,0-1 1 0 0,0 1-1 0 0,0-1 1 0 0,0 1 0 0 0,0-1-1 0 0,0 1 1 0 0,-1-1-1 0 0,1 1 1 0 0,0-1-1 0 0,0 1 1 0 0,-1 0 0 0 0,1-1-1 0 0,0 1 1 0 0,0 0-1 0 0,-1-1 1 0 0,1 1-1 0 0,-1-1 1 0 0,1 1 0 0 0,0 0-1 0 0,-1 0 1 0 0,1-1-1 0 0,-1 1 1 0 0,1 0 0 0 0,-1 0-1 0 0,1 0 1 0 0,0-1-1 0 0,-1 1 1 0 0,1 0-1 0 0,-1 0 1 0 0,1 0 0 0 0,-1 0-1 0 0,1 0 1 0 0,-1 0-1 0 0,1 0 1 0 0,-1 0-1 0 0,1 0 1 0 0,-1 0 0 0 0,1 0-1 0 0,-1 0 1 0 0,1 0-1 0 0,-1 1 1 0 0,1-1 0 0 0,-1 0-1 0 0,1 0 1 0 0,0 0-1 0 0,-1 1 106 0 0,-149 38 1251 0 0,140-34-1052 0 0,1-1 1 0 0,0 1-1 0 0,1 1 0 0 0,-1 0 0 0 0,1 0 1 0 0,0 0-1 0 0,1 1 0 0 0,-1 0 1 0 0,1 1-1 0 0,1 0 0 0 0,0 0 0 0 0,0 0 1 0 0,0 1-1 0 0,1-1 0 0 0,0 2 0 0 0,1-1 1 0 0,0 0-1 0 0,0 1 0 0 0,1 0 0 0 0,1-1 1 0 0,-1 1-1 0 0,1 4-199 0 0,0-5 32 0 0,0 0 1 0 0,1 0-1 0 0,0 0 1 0 0,0 0-1 0 0,1 1 1 0 0,0-1-1 0 0,1 0 1 0 0,0 0-1 0 0,0 1 1 0 0,1-1-1 0 0,0 0 1 0 0,1 0-1 0 0,0-1 1 0 0,0 1-1 0 0,1 0 1 0 0,0-1-1 0 0,1 0 1 0 0,0 0-1 0 0,0 0 1 0 0,0-1-1 0 0,1 0 1 0 0,0 0-1 0 0,1 0 1 0 0,6 5-33 0 0,-2-5 3 0 0,-1 0 0 0 0,1-1 0 0 0,1 0 0 0 0,-1-1 0 0 0,1-1-1 0 0,0 0 1 0 0,0 0 0 0 0,0-1 0 0 0,1 0 0 0 0,-1-2 0 0 0,1 1-3 0 0,35 4-3578 0 0,-38-6 2219 0 0</inkml:trace>
  <inkml:trace contextRef="#ctx0" brushRef="#br0" timeOffset="4042.617">2620 967 6809 0 0,'69'13'3746'0'0,"-42"-7"-3673"0"0,0 0-1 0 0,0-2 1 0 0,1-1-1 0 0,-1-2 1 0 0,1 0-1 0 0,20-3-72 0 0,133-46-3974 0 0,-162 42 2647 0 0</inkml:trace>
  <inkml:trace contextRef="#ctx0" brushRef="#br0" timeOffset="4511.057">3270 865 4337 0 0,'15'-86'3533'0'0,"51"-107"-2831"0"0,-38 161 387 0 0,-27 33-819 0 0,-1-1 8 0 0,0 0-5 0 0,5 8-6 0 0,18 36 11 0 0,-3 0 0 0 0,-1 1 0 0 0,-2 1 0 0 0,7 35-278 0 0,8 21 30 0 0,13 29 102 0 0,-33-84 16 0 0,-30-40-380 0 0,-80 41-118 0 0,-4-16 387 0 0,102-32-21 0 0,0 0 4 0 0,0 0 15 0 0,0 0 3 0 0,37 1 198 0 0,95-2 273 0 0,-40-19-178 0 0,-1-19-1460 0 0,-62 18-2386 0 0,-21 15 2269 0 0</inkml:trace>
  <inkml:trace contextRef="#ctx0" brushRef="#br0" timeOffset="4681.665">3889 1148 2569 0 0,'32'231'7547'0'0,"-37"0"-7751"0"0,3-167-734 0 0,4-19-1627 0 0,-1-33 1341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8:2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340 730 1024 0 0,'1'-29'2319'0'0,"1"23"-2137"0"0,-1 0 0 0 0,1-1 0 0 0,-1 1 0 0 0,0-1 0 0 0,-1 1 1 0 0,0-1-1 0 0,0 1 0 0 0,0-1 0 0 0,-1 1 0 0 0,0-1 0 0 0,0 1 0 0 0,0 0 0 0 0,-1-1 1 0 0,0 1-1 0 0,-1 0 0 0 0,1 0 0 0 0,-1 0 0 0 0,0 0 0 0 0,0 1 0 0 0,-1-1 0 0 0,0 1 0 0 0,0 0 1 0 0,0 0-1 0 0,0 0 0 0 0,-1 1 0 0 0,0-1 0 0 0,0 1 0 0 0,0 0 0 0 0,-1 1 0 0 0,1-1 1 0 0,-3 0-183 0 0,1 5 36 0 0,0 0 1 0 0,0 1 0 0 0,0 0-1 0 0,0 0 1 0 0,0 1 0 0 0,1 0-1 0 0,0 0 1 0 0,-1 0 0 0 0,1 1-1 0 0,0 0 1 0 0,0 0 0 0 0,1 1 0 0 0,0-1-1 0 0,-1 1 1 0 0,1 0 0 0 0,1 1-1 0 0,-1-1 1 0 0,1 1 0 0 0,0 0-1 0 0,0 0 1 0 0,1 0 0 0 0,0 1-1 0 0,0-1 1 0 0,0 1 0 0 0,1 0-1 0 0,0 0 1 0 0,0 0 0 0 0,0 3-37 0 0,-14 26 65 0 0,-3-2-36 0 0,3 1 1 0 0,0 1-1 0 0,3 1 0 0 0,0 0 1 0 0,3 0-1 0 0,-5 35-29 0 0,14-71 11 0 0,0 0-1 0 0,0 0 1 0 0,1 1 0 0 0,-1-1 0 0 0,0 1 0 0 0,1-1 0 0 0,-1 0-1 0 0,1 1 1 0 0,0-1 0 0 0,-1 1 0 0 0,1-1 0 0 0,0 1-1 0 0,0 0 1 0 0,0-1 0 0 0,0 1 0 0 0,0-1 0 0 0,0 1-1 0 0,1-1 1 0 0,-1 1 0 0 0,0-1 0 0 0,1 1 0 0 0,-1-1-1 0 0,1 0 1 0 0,0 1 0 0 0,-1-1 0 0 0,1 0 0 0 0,0 1 0 0 0,0-1-1 0 0,0 0 1 0 0,0 0 0 0 0,0 1 0 0 0,0-1 0 0 0,0 0-1 0 0,0 0 1 0 0,0 0 0 0 0,1-1 0 0 0,-1 1 0 0 0,0 0-1 0 0,1 0 1 0 0,-1-1 0 0 0,0 1 0 0 0,1-1 0 0 0,-1 1-1 0 0,1-1 1 0 0,-1 1 0 0 0,1-1 0 0 0,-1 0 0 0 0,1 0 0 0 0,-1 0-1 0 0,1 0 1 0 0,-1 0 0 0 0,1 0 0 0 0,-1 0 0 0 0,1 0-1 0 0,-1-1 1 0 0,1 1 0 0 0,0-1-11 0 0,8-4 21 0 0,0-1 0 0 0,0 0 0 0 0,0 0 0 0 0,-1-1 0 0 0,0 0 0 0 0,0-1 0 0 0,-1 0 0 0 0,0 0 0 0 0,-1-1 0 0 0,1 0 0 0 0,2-5-21 0 0,14-15 18 0 0,135-163 110 0 0,-158 192-113 0 0,0 0 0 0 0,0 0 0 0 0,0-1-1 0 0,0 1 1 0 0,0 0 0 0 0,0 0 0 0 0,1 0 0 0 0,-1 0-1 0 0,0 0 1 0 0,0 0 0 0 0,0 1 0 0 0,0-1-1 0 0,0 0 1 0 0,0 0 0 0 0,0 1 0 0 0,0-1-1 0 0,1 1 1 0 0,-1-1 0 0 0,0 1 0 0 0,-1-1-1 0 0,1 1 1 0 0,0 0 0 0 0,0-1 0 0 0,0 1 0 0 0,0 0-1 0 0,0 0 1 0 0,-1 0 0 0 0,1 0 0 0 0,0 0-1 0 0,-1-1 1 0 0,1 1 0 0 0,-1 0 0 0 0,1 0-1 0 0,-1 1 1 0 0,1-1 0 0 0,-1 0 0 0 0,0 0-1 0 0,1 0 1 0 0,-1 0 0 0 0,0 0 0 0 0,0 0 0 0 0,0 0-1 0 0,0 1 1 0 0,0-1 0 0 0,0 0 0 0 0,0 0-1 0 0,0 0 1 0 0,-1 0 0 0 0,1 0 0 0 0,0 0-1 0 0,-1 0 1 0 0,0 1-15 0 0,2 4 78 0 0,4 176 697 0 0,9-30-403 0 0,-14-151-428 0 0,0 0 0 0 0,0 0 0 0 0,0 0 0 0 0,0 0 0 0 0,0 0 0 0 0,0-1 0 0 0,1 1 0 0 0,-1 0 0 0 0,0 0 0 0 0,1 0-1 0 0,-1 0 1 0 0,1-1 0 0 0,-1 1 0 0 0,1 0 0 0 0,-1-1 0 0 0,1 1 0 0 0,-1 0 0 0 0,1-1 0 0 0,0 1 0 0 0,-1 0 0 0 0,1-1 0 0 0,0 1 0 0 0,0-1 0 0 0,-1 1 0 0 0,1-1 0 0 0,0 0 0 0 0,0 1 0 0 0,0-1 0 0 0,0 0 0 0 0,-1 0 0 0 0,1 1 0 0 0,0-1 0 0 0,0 0 0 0 0,0 0 0 0 0,0 0 0 0 0,0 0 0 0 0,0 0 0 0 0,-1 0 0 0 0,1 0 0 0 0,0 0-1 0 0,0-1 1 0 0,0 1 0 0 0,0 0 0 0 0,0 0 0 0 0,-1-1 0 0 0,1 1 0 0 0,0-1 0 0 0,0 1 0 0 0,0-1 0 0 0,-1 1 0 0 0,1-1 0 0 0,0 1 0 0 0,-1-1 0 0 0,1 1 0 0 0,0-1 0 0 0,-1 0 0 0 0,1 0 0 0 0,-1 1 0 0 0,1-1 0 0 0,-1 0 0 0 0,0 0 0 0 0,1 1 0 0 0,-1-1 0 0 0,1-1 56 0 0,63-53-3366 0 0,-52 45 1812 0 0</inkml:trace>
  <inkml:trace contextRef="#ctx0" brushRef="#br0" timeOffset="900.418">552 202 4033 0 0,'-82'-190'5654'0'0,"82"189"-5646"0"0,0 1 1 0 0,1-1-1 0 0,-1 0 0 0 0,0 1 0 0 0,1-1 0 0 0,-1 1 0 0 0,1-1 0 0 0,-1 0 0 0 0,1 1 0 0 0,-1-1 0 0 0,1 1 0 0 0,-1-1 0 0 0,1 1 1 0 0,-1 0-1 0 0,1-1 0 0 0,0 1 0 0 0,-1-1 0 0 0,1 1 0 0 0,0 0 0 0 0,-1 0 0 0 0,1-1 0 0 0,0 1 0 0 0,-1 0 0 0 0,1 0 0 0 0,0 0 0 0 0,0 0 1 0 0,-1 0-1 0 0,1 0 0 0 0,0 0 0 0 0,0 0 0 0 0,-1 0 0 0 0,1 0 0 0 0,0 0 0 0 0,-1 0 0 0 0,1 1 0 0 0,0-1 0 0 0,0 0 0 0 0,-1 0 1 0 0,1 1-1 0 0,-1-1 0 0 0,1 0 0 0 0,0 1 0 0 0,-1-1 0 0 0,1 1 0 0 0,-1-1 0 0 0,1 1 0 0 0,-1-1 0 0 0,1 1 0 0 0,-1-1 0 0 0,1 1 0 0 0,-1 0 1 0 0,1-1-1 0 0,-1 1 0 0 0,0 0-8 0 0,3 0 42 0 0,21 14 46 0 0,0 2 0 0 0,0 0 0 0 0,-2 2 0 0 0,0 0 0 0 0,-1 2 0 0 0,-1 0 0 0 0,-1 1 0 0 0,-1 1 0 0 0,-1 1 0 0 0,-1 0 0 0 0,-2 1 0 0 0,4 9-88 0 0,9 13 43 0 0,-3 0 0 0 0,-2 2-1 0 0,-2 1 1 0 0,-2 1 0 0 0,-2 0-1 0 0,-3 1 1 0 0,-2 1 0 0 0,-2 0-1 0 0,-1 10-42 0 0,-5-30 24 0 0,-1 0-1 0 0,-1 0 1 0 0,-2 0-1 0 0,-1 0 1 0 0,-2 0-1 0 0,-1 0 1 0 0,-1-1-1 0 0,-2 0 1 0 0,-2 0-1 0 0,0-1 1 0 0,-2 0-1 0 0,-2-1 1 0 0,-1 0-1 0 0,-1-1 1 0 0,-17 23-24 0 0,-83 77-921 0 0,28-26-2750 0 0,80-83 2097 0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8:31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61 209 4537 0 0,'-59'11'3399'0'0,"59"-11"-3403"0"0,-1 16-97 0 0,79 28 89 0 0,0-34 31 0 0,-1-4 0 0 0,1-2 1 0 0,0-5-1 0 0,22-4-19 0 0,12 1 10 0 0,339 61-2612 0 0,-430-58 1739 0 0</inkml:trace>
  <inkml:trace contextRef="#ctx0" brushRef="#br0" timeOffset="620.72">1198 119 6729 0 0,'-9'36'1885'0'0,"-40"202"-626"0"0,48-2-1165 0 0,2-234-83 0 0,-1-11-52 0 0,-3-17-3 0 0,-1 1 0 0 0,-1 0 0 0 0,-1 1 1 0 0,-1-1-1 0 0,-1 1 0 0 0,-1 0 0 0 0,-1 1 0 0 0,-7-10 44 0 0,-18-50-71 0 0,21 49 56 0 0,9 25 20 0 0,0 0 0 0 0,1 0 0 0 0,0 0 0 0 0,0-1 0 0 0,1 1-1 0 0,1-1 1 0 0,-1 0 0 0 0,1 0 0 0 0,1 0 0 0 0,0 0-1 0 0,0 0 1 0 0,1 0 0 0 0,1 0 0 0 0,-1 0 0 0 0,2 0-1 0 0,-1 0 1 0 0,1 0 0 0 0,1 0 0 0 0,0 0 0 0 0,2-4-5 0 0,-4 10 5 0 0,1 0 0 0 0,0 0 0 0 0,0 0 0 0 0,1 0 0 0 0,-1 1 0 0 0,1-1 1 0 0,-1 1-1 0 0,1-1 0 0 0,0 1 0 0 0,0 0 0 0 0,1 0 0 0 0,-1 0 0 0 0,1 1 1 0 0,-1-1-1 0 0,1 1 0 0 0,0 0 0 0 0,0 0 0 0 0,0 0 0 0 0,0 1 0 0 0,0-1 0 0 0,1 1 1 0 0,-1 0-1 0 0,0 0 0 0 0,1 0 0 0 0,-1 1 0 0 0,0 0 0 0 0,1-1 0 0 0,-1 2 0 0 0,1-1 1 0 0,-1 0-1 0 0,0 1 0 0 0,1 0 0 0 0,-1 0 0 0 0,0 0 0 0 0,0 0 0 0 0,0 1 1 0 0,0 0-1 0 0,0 0 0 0 0,1 0-5 0 0,169 120 28 0 0,-10 6 42 0 0,-90-76 593 0 0,-73-51-439 0 0,-1-1 26 0 0,-328 161 1493 0 0,183-66-5045 0 0,135-84 2200 0 0,6 1-508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8:34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161 128 3785 0 0,'-9'-57'2971'0'0,"20"222"-2600"0"0,-69 169-136 0 0,-41 56 297 0 0,93-344-82 0 0,6-45-392 0 0,0-1-6 0 0,0 0-16 0 0,0 0-3 0 0,0 0 4 0 0,0 0-3 0 0,103 16 271 0 0,150 10 329 0 0,-207-22-582 0 0,0-2 0 0 0,0-1 1 0 0,1-3-1 0 0,-1-2 0 0 0,44-9-52 0 0,12-5 39 0 0,31-6-367 0 0,-48-5-2992 0 0,-71 24 2231 0 0,1 0-358 0 0</inkml:trace>
  <inkml:trace contextRef="#ctx0" brushRef="#br0" timeOffset="326.869">315 394 4257 0 0,'17'-15'4754'0'0,"26"25"-5441"0"0,-38-8 1077 0 0,200 30-688 0 0,-118-29-2748 0 0,-74-3 2021 0 0</inkml:trace>
  <inkml:trace contextRef="#ctx0" brushRef="#br0" timeOffset="607.534">132 117 7026 0 0,'38'-31'3109'0'0,"64"-9"-2944"0"0,471 12-927 0 0,-412 18-2425 0 0,-125 3 1861 0 0</inkml:trace>
  <inkml:trace contextRef="#ctx0" brushRef="#br0" timeOffset="982.214">29 370 6961 0 0,'-9'-2'4041'0'0,"59"17"-4056"0"0,1-3-1 0 0,0-1 1 0 0,1-3-1 0 0,0-2 1 0 0,38-2 15 0 0,182-13-5721 0 0,-241 7 4350 0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8:39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54 502 3985 0 0,'-53'-21'4522'0'0,"58"10"-4170"0"0,48-10-365 0 0,0-2 0 0 0,-2-2 0 0 0,-1-2 0 0 0,-1-2 0 0 0,-2-3 0 0 0,-1-1 0 0 0,-1-3 0 0 0,18-19 13 0 0,-29 30 4 0 0,0 3-1 0 0,2 1 0 0 0,1 1 1 0 0,0 2-1 0 0,23-6-3 0 0,32-17-18 0 0,-88 38 16 0 0,0 1-1 0 0,1 0 1 0 0,0 0 0 0 0,-1 0-1 0 0,1 1 1 0 0,0-1 0 0 0,0 1 0 0 0,-1 0-1 0 0,1 0 1 0 0,0 1 0 0 0,0 0-1 0 0,0 0 1 0 0,0 0 0 0 0,0 0 0 0 0,0 1-1 0 0,0 0 1 0 0,0 0 0 0 0,0 0-1 0 0,0 0 1 0 0,-1 1 0 0 0,1 0 0 0 0,-1 0-1 0 0,1 0 1 0 0,-1 1 0 0 0,0-1-1 0 0,1 1 1 0 0,-1 0 0 0 0,2 2 2 0 0,4 6 6 0 0,0 0 1 0 0,0 0-1 0 0,-1 1 1 0 0,0 0-1 0 0,-1 1 1 0 0,-1 0-1 0 0,0 0 0 0 0,0 1 1 0 0,-2 0-1 0 0,0 0 1 0 0,0 0-1 0 0,1 11-6 0 0,14 35-2160 0 0,-14-48 1322 0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8:40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448 86 3537 0 0,'-56'-45'3307'0'0,"-44"5"-3215"0"0,94 41-64 0 0,1 1 0 0 0,-1 0-1 0 0,1 0 1 0 0,-1 0 0 0 0,1 1 0 0 0,0-1 0 0 0,0 2-1 0 0,0-1 1 0 0,1 0 0 0 0,-1 1 0 0 0,1 0-1 0 0,0 0 1 0 0,0 0 0 0 0,0 0 0 0 0,0 1 0 0 0,1 0-1 0 0,-1 0 1 0 0,1 0 0 0 0,1 0 0 0 0,-1 0-1 0 0,1 0 1 0 0,0 1 0 0 0,0-1 0 0 0,0 1 0 0 0,1-1-1 0 0,0 1 1 0 0,0 0 0 0 0,0 0 0 0 0,1 5-28 0 0,-23 133 126 0 0,7 2 0 0 0,6 0 1 0 0,6 12-127 0 0,-10 144 110 0 0,-30 188 51 0 0,-30-69 597 0 0,73-414-738 0 0,0 1 1 0 0,1 0-1 0 0,0 0 1 0 0,0 0-1 0 0,0 0 0 0 0,1 0 1 0 0,0 0-1 0 0,1 0 1 0 0,0-1-1 0 0,0 1 0 0 0,1-1 1 0 0,0 1-1 0 0,0-1 1 0 0,0 0-1 0 0,1 0 0 0 0,0 0 1 0 0,1-1-1 0 0,0 1 1 0 0,0-1-1 0 0,0 0 0 0 0,0 0 1 0 0,1-1-1 0 0,0 0 1 0 0,0 0-1 0 0,5 3-20 0 0,0 3 17 0 0,-8-8-27 0 0,2 4-106 0 0,0-1 0 0 0,0 0 0 0 0,0 0 0 0 0,1 0 0 0 0,0-1 0 0 0,0 1 0 0 0,1-1 0 0 0,-1-1 0 0 0,1 1 0 0 0,0-1 0 0 0,0-1 0 0 0,0 1 0 0 0,1-1 0 0 0,-1 0 0 0 0,1-1 0 0 0,0 0 0 0 0,0 0 0 0 0,0 0 0 0 0,0-1 0 0 0,0-1 0 0 0,0 1 0 0 0,0-1 0 0 0,0 0 0 0 0,1-1 116 0 0,6-4-890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8:41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85 5233 0 0,'3'-3'96'0'0,"1"0"-1"0"0,0 1 1 0 0,0-1-1 0 0,1 1 1 0 0,-1-1-1 0 0,0 1 1 0 0,1 1-1 0 0,0-1 1 0 0,-1 1-1 0 0,1-1 1 0 0,0 1-1 0 0,-1 1 1 0 0,1-1-1 0 0,0 1 1 0 0,0 0 0 0 0,0 0-1 0 0,0 0 1 0 0,-1 0-1 0 0,1 1 1 0 0,0 0-1 0 0,0 0 1 0 0,0 1-96 0 0,14-1 189 0 0,77 2-318 0 0,0-3 0 0 0,0-5-1 0 0,0-4 1 0 0,25-9 129 0 0,104-14-3037 0 0,-186 29 1996 0 0</inkml:trace>
  <inkml:trace contextRef="#ctx0" brushRef="#br0" timeOffset="623.363">185 103 6001 0 0,'-2'15'2776'0'0,"121"97"-2918"0"0,48 25 77 0 0,-163-134 59 0 0,-1 0 0 0 0,1 1 0 0 0,-1-1 1 0 0,0 1-1 0 0,0 0 0 0 0,-1 0 0 0 0,1 0 0 0 0,-1 0 1 0 0,0 0-1 0 0,0 1 0 0 0,0-1 0 0 0,0 1 0 0 0,-1-1 1 0 0,0 1-1 0 0,0-1 0 0 0,0 1 0 0 0,-1 0 0 0 0,1 0 1 0 0,-1-1-1 0 0,0 1 0 0 0,-1 0 0 0 0,1 0 0 0 0,-1-1 1 0 0,0 1-1 0 0,0 0 0 0 0,0-1 0 0 0,-1 1 0 0 0,0-1 1 0 0,1 1-1 0 0,-2-1 0 0 0,1 0 0 0 0,0 0 0 0 0,-1 0 1 0 0,0 0-1 0 0,0 0 0 0 0,0-1 0 0 0,-1 1 6 0 0,-239 237 47 0 0,115-116-37 0 0,31-5 45 0 0,96-118-53 0 0,0-1 1 0 0,0 1-1 0 0,0 0 0 0 0,0 1 0 0 0,1-1 0 0 0,-1 0 0 0 0,0 0 1 0 0,1 0-1 0 0,0 0 0 0 0,-1 1 0 0 0,1-1 0 0 0,0 0 1 0 0,0 0-1 0 0,0 0 0 0 0,1 1 0 0 0,-1-1 0 0 0,0 0 1 0 0,1 0-1 0 0,-1 0 0 0 0,1 1 0 0 0,0-1 0 0 0,0 0 1 0 0,0 0-1 0 0,0 0 0 0 0,0 0 0 0 0,0-1 0 0 0,0 1 0 0 0,1 0 1 0 0,-1 0-1 0 0,1-1 0 0 0,-1 1 0 0 0,1-1 0 0 0,0 1 1 0 0,0-1-1 0 0,-1 0 0 0 0,1 0 0 0 0,0 1 0 0 0,0-1 1 0 0,0-1-1 0 0,0 1 0 0 0,0 0 0 0 0,1 0 0 0 0,-1-1 0 0 0,0 1 1 0 0,0-1-3 0 0,105 22 29 0 0,-104-22-27 0 0,123 10 56 0 0,0-5 1 0 0,55-8-59 0 0,165-31-3633 0 0,-308 32 2385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28:34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13 4425 0 0,'0'0'119'0'0,"0"0"0"0"0,0-1 0 0 0,0 1 0 0 0,0 0 0 0 0,1 0 0 0 0,-1-1 0 0 0,0 1 0 0 0,0 0 0 0 0,0 0 1 0 0,0-1-1 0 0,0 1 0 0 0,0 0 0 0 0,0 0 0 0 0,0-1 0 0 0,0 1 0 0 0,0 0 0 0 0,0 0 0 0 0,0-1 0 0 0,0 1 0 0 0,0 0 0 0 0,0-1 0 0 0,0 1 0 0 0,0 0 0 0 0,0 0 0 0 0,0-1 0 0 0,0 1 1 0 0,-1 0-1 0 0,1 0 0 0 0,0 0 0 0 0,0-1 0 0 0,0 1 0 0 0,0 0 0 0 0,-1 0 0 0 0,1-1 0 0 0,0 1 0 0 0,0 0 0 0 0,0 0 0 0 0,-1 0 0 0 0,1 0 0 0 0,0-1-119 0 0,173 3 79 0 0,71 4-767 0 0,-183-14-1371 0 0,-39 5 853 0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8:43.3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129 0 4041 0 0,'-16'17'2724'0'0,"-15"382"-2680"0"0,27-261 30 0 0,4-136-165 0 0,1 0 0 0 0,1 0-1 0 0,-1 0 1 0 0,0 0 0 0 0,0-1 0 0 0,1 1 0 0 0,-1 0 0 0 0,1-1 0 0 0,-1 1 0 0 0,1-1 0 0 0,0 0 0 0 0,-1 0-1 0 0,1 1 1 0 0,0-1 0 0 0,0 0 0 0 0,0 0 0 0 0,0-1 0 0 0,0 1 0 0 0,0 0 0 0 0,0-1 0 0 0,0 1-1 0 0,0-1 1 0 0,1 0 0 0 0,-1 1 0 0 0,0-1 0 0 0,0 0 0 0 0,0 0 0 0 0,0-1 0 0 0,1 1 0 0 0,-1 0-1 0 0,0-1 1 0 0,0 1 91 0 0,6 0-476 0 0,0 0-182 0 0</inkml:trace>
  <inkml:trace contextRef="#ctx0" brushRef="#br0" timeOffset="303.61">11 191 4873 0 0,'-3'0'2465'0'0,"0"2"-1361"0"0,2-2-792 0 0,-1-2 752 0 0,0 1-1048 0 0,2 1-64 0 0,0 0-8 0 0,0 0-32 0 0,0 0-48 0 0,0 0-88 0 0,0 0-64 0 0,5 1-80 0 0,9 4-112 0 0,41 16-320 0 0,-41-19-209 0 0,2-2 649 0 0,-2-2-504 0 0,4 2-248 0 0</inkml:trace>
  <inkml:trace contextRef="#ctx0" brushRef="#br0" timeOffset="747.016">421 338 5849 0 0,'42'-12'2913'0'0,"140"8"-3792"0"0,-140 4-2887 0 0,-42 0 2810 0 0</inkml:trace>
  <inkml:trace contextRef="#ctx0" brushRef="#br0" timeOffset="1026.858">344 465 6553 0 0,'7'-1'3393'0'0,"8"5"-3690"0"0,-5-2 503 0 0,108 7-851 0 0,-18-21-3455 0 0,-87 10 3151 0 0</inkml:trace>
  <inkml:trace contextRef="#ctx0" brushRef="#br0" timeOffset="1752.572">27 226 4721 0 0,'0'-4'1760'0'0,"0"2"-1320"0"0,0 1-368 0 0,0 1 17 0 0,0 0-73 0 0,0 0 0 0 0,0 0-24 0 0,0 0 0 0 0,8 1 0 0 0,5 2-8 0 0,1 0-177 0 0,41 12-151 0 0,-39-14-168 0 0,1-1-208 0 0,2 0 504 0 0,0-1-424 0 0,4-2-176 0 0</inkml:trace>
  <inkml:trace contextRef="#ctx0" brushRef="#br0" timeOffset="3171.91">959 201 2537 0 0,'-98'76'3631'0'0,"93"-67"-3616"0"0,0-1-1 0 0,1 0 1 0 0,0 1-1 0 0,0 0 1 0 0,1 0 0 0 0,0 0-1 0 0,1 0 1 0 0,0 1-1 0 0,0-1 1 0 0,1 1 0 0 0,0-1-1 0 0,1 1 1 0 0,0-1 0 0 0,0 1-1 0 0,1-1 1 0 0,0 1-1 0 0,1-1 1 0 0,0 1 0 0 0,0-1-1 0 0,1 0 1 0 0,1 0-1 0 0,1 3-14 0 0,1-8 44 0 0,0-1-1 0 0,0 1 1 0 0,1-1-1 0 0,-1 0 1 0 0,1-1-1 0 0,0 0 1 0 0,-1 0-1 0 0,1 0 1 0 0,0-1-1 0 0,0 0 1 0 0,0-1-1 0 0,0 1 1 0 0,1-1-1 0 0,-1 0 1 0 0,0-1-1 0 0,0 0 1 0 0,0 0-1 0 0,0-1 1 0 0,-1 1-1 0 0,1-2 1 0 0,0 1-1 0 0,-1-1 1 0 0,1 0-1 0 0,-1 0 1 0 0,0 0-1 0 0,0-1 1 0 0,0 0-1 0 0,0 0 1 0 0,2-3-44 0 0,3-1 45 0 0,1 0 0 0 0,-2-1 0 0 0,1-1 0 0 0,-1 1 0 0 0,0-1 0 0 0,-1-1 0 0 0,-1 0-1 0 0,1 0 1 0 0,-2-1 0 0 0,0 0 0 0 0,0 0 0 0 0,-1-1 0 0 0,2-6-45 0 0,16-135 140 0 0,-24 151-136 0 0,0 0-1 0 0,-1 0 1 0 0,0 0-1 0 0,0 0 0 0 0,0 0 1 0 0,0 1-1 0 0,0-1 1 0 0,-1 0-1 0 0,1 0 1 0 0,-1 1-1 0 0,0-1 1 0 0,1 1-1 0 0,-1 0 1 0 0,0-1-1 0 0,-1 1 0 0 0,1 0 1 0 0,0 0-1 0 0,-1 0 1 0 0,1 1-1 0 0,-1-1 1 0 0,1 0-1 0 0,-1 1 1 0 0,0 0-1 0 0,0-1 1 0 0,1 1-1 0 0,-1 0 0 0 0,0 1 1 0 0,0-1-1 0 0,0 0 1 0 0,0 1-1 0 0,0 0 1 0 0,0 0-1 0 0,0 0 1 0 0,0 0-1 0 0,0 0 1 0 0,-1 0-1 0 0,1 1 1 0 0,0 0-1 0 0,1-1 0 0 0,-1 1 1 0 0,0 0-1 0 0,0 1 1 0 0,0-1-1 0 0,0 0 1 0 0,1 1-1 0 0,-1-1 1 0 0,1 1-1 0 0,-1 0 1 0 0,-1 2-4 0 0,-22 18-7 0 0,0 1 0 0 0,1 1 1 0 0,2 1-1 0 0,1 2 0 0 0,0 0 1 0 0,2 1-1 0 0,-2 7 7 0 0,10 31-2938 0 0,12-65 2091 0 0,0-1-333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9:02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 7826 0 0,'-58'0'3512'0'0,"63"5"-3750"0"0,99 22 147 0 0,205-2-3206 0 0,-237-25 1682 0 0,-36 2 423 0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9:03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1024 3361 0 0,'-9'18'4521'0'0,"111"12"-4440"0"0,75-63 833 0 0,-167 30-880 0 0,0-2 1 0 0,-1 1 0 0 0,1-1-1 0 0,-1-1 1 0 0,0 1 0 0 0,0-2 0 0 0,-1 1-1 0 0,0-1 1 0 0,0 0 0 0 0,-1-1 0 0 0,0 0-1 0 0,0 0 1 0 0,-1-1 0 0 0,0 1-1 0 0,0-1 1 0 0,-1-1 0 0 0,0 1 0 0 0,0-1-1 0 0,-1 0 1 0 0,-1 0 0 0 0,0 0-1 0 0,0 0 1 0 0,-1-1 0 0 0,0 1 0 0 0,-1-1-1 0 0,0 1 1 0 0,-1-11-35 0 0,1 14 15 0 0,-1 1 0 0 0,0-1 0 0 0,0 0 0 0 0,-1 0 0 0 0,0 0 0 0 0,0 0 0 0 0,0 0 0 0 0,-1 0 0 0 0,0 1 0 0 0,-1-1 0 0 0,1 1 1 0 0,-1 0-1 0 0,0-1 0 0 0,-1 1 0 0 0,0 0 0 0 0,0 1 0 0 0,0-1 0 0 0,0 1 0 0 0,-1 0 0 0 0,0 0 0 0 0,0 0 0 0 0,0 1 0 0 0,-1-1 0 0 0,1 1 0 0 0,-1 1 0 0 0,0-1 0 0 0,0 1 0 0 0,-1 0 0 0 0,1 0 0 0 0,-1 1 0 0 0,1 0 0 0 0,-1 0 0 0 0,-6-1-15 0 0,0 2 3 0 0,1 1-1 0 0,-1 0 0 0 0,1 1 1 0 0,0 0-1 0 0,0 1 0 0 0,-1 1 1 0 0,1 0-1 0 0,1 0 1 0 0,-1 1-1 0 0,0 1 0 0 0,1 0 1 0 0,0 0-1 0 0,0 1 0 0 0,0 0 1 0 0,1 1-1 0 0,0 0 1 0 0,0 1-1 0 0,1 0 0 0 0,0 1 1 0 0,1 0-1 0 0,-1 0 0 0 0,2 1 1 0 0,-1 0-1 0 0,1 0 1 0 0,1 1-1 0 0,0-1 0 0 0,0 2 1 0 0,1-1-1 0 0,1 0 0 0 0,0 1 1 0 0,1 0-1 0 0,-1 1-2 0 0,3 48 59 0 0,2 0 1 0 0,2 0-1 0 0,4 0 0 0 0,2-1 0 0 0,16 58-59 0 0,-8-48 33 0 0,-11-53 5 0 0,-1 0-1 0 0,-1 0 1 0 0,0 1 0 0 0,-2-1-1 0 0,0 1 1 0 0,0 0 0 0 0,-2 0-1 0 0,0 0 1 0 0,-2 0-1 0 0,0-1 1 0 0,-2 8-38 0 0,2-16-304 0 0,-15 37 789 0 0,-10-41-5515 0 0,25-6 4039 0 0</inkml:trace>
  <inkml:trace contextRef="#ctx0" brushRef="#br0" timeOffset="391.111">39 412 6649 0 0,'-19'-51'3755'0'0,"16"47"-3722"0"0,1 1 0 0 0,0-1 0 0 0,0 0 0 0 0,0 0 1 0 0,0 0-1 0 0,0 0 0 0 0,1-1 0 0 0,0 1 0 0 0,0 0 0 0 0,0-1 1 0 0,1 1-1 0 0,-1 0 0 0 0,1-1 0 0 0,0 1 0 0 0,0-1 1 0 0,1 1-1 0 0,-1-1 0 0 0,1 1 0 0 0,0 0 0 0 0,0-1 0 0 0,0 1 1 0 0,1 0-1 0 0,0 0 0 0 0,-1 0 0 0 0,3-4-33 0 0,120-99-41 0 0,-97 88 37 0 0,12-10-8 0 0,-24 16 7 0 0,0 1 0 0 0,2 1 1 0 0,-1 0-1 0 0,1 1 0 0 0,0 1 1 0 0,1 1-1 0 0,0 0 0 0 0,12-2 5 0 0,-27 10-1 0 0,1 1-1 0 0,-1 0 0 0 0,1 0 1 0 0,-1 1-1 0 0,0-1 0 0 0,0 1 0 0 0,1 0 1 0 0,-1 0-1 0 0,0 0 0 0 0,-1 0 0 0 0,1 0 1 0 0,0 1-1 0 0,-1-1 0 0 0,1 1 1 0 0,-1-1-1 0 0,0 1 0 0 0,0 0 0 0 0,0 0 1 0 0,0 0-1 0 0,0 0 0 0 0,-1 1 1 0 0,1-1-1 0 0,-1 0 0 0 0,0 1 0 0 0,0-1 1 0 0,0 1-1 0 0,0-1 0 0 0,-1 1 1 0 0,0-1-1 0 0,1 1 0 0 0,-1-1 0 0 0,0 1 1 0 0,-1 0-1 0 0,1-1 0 0 0,-1 1 1 0 0,1-1-1 0 0,-1 1 0 0 0,-1 0 2 0 0,4 17 3 0 0,0 3 5 0 0,-1-5 3 0 0,1 0 0 0 0,1 0 0 0 0,1 0 1 0 0,0-1-1 0 0,1 1 0 0 0,1-1 0 0 0,7 14-11 0 0,32-3-3922 0 0,-38-29 2715 0 0</inkml:trace>
  <inkml:trace contextRef="#ctx0" brushRef="#br0" timeOffset="1361.128">1065 212 5385 0 0,'-11'6'376'0'0,"1"1"1"0"0,-1 0-1 0 0,2 1 0 0 0,-1 0 1 0 0,1 0-1 0 0,0 1 0 0 0,1 0 1 0 0,0 1-1 0 0,-6 9-376 0 0,-76 168 96 0 0,71-139 127 0 0,-1-5-204 0 0,2 0 1 0 0,2 1-1 0 0,2 1 0 0 0,2 0 0 0 0,3 0 0 0 0,1 1 0 0 0,2 1 0 0 0,2-1 0 0 0,2 1 0 0 0,2 0 1 0 0,2-1-1 0 0,3 6-19 0 0,-2-38 21 0 0,0 1 0 0 0,1-1 1 0 0,1-1-1 0 0,0 1 1 0 0,1-1-1 0 0,1 0 1 0 0,0 0-1 0 0,1 0 0 0 0,0-1 1 0 0,0 0-1 0 0,1-1 1 0 0,1 0-1 0 0,0-1 0 0 0,9 8-21 0 0,70 12-3549 0 0,-66-41 1063 0 0,-15 6 1502 0 0</inkml:trace>
  <inkml:trace contextRef="#ctx0" brushRef="#br0" timeOffset="1596.236">1186 662 4865 0 0,'-15'12'3281'0'0,"2"24"-3193"0"0,11-30 216 0 0,-49 341 335 0 0,38-199-533 0 0,42-234-3933 0 0,-21 55 2628 0 0</inkml:trace>
  <inkml:trace contextRef="#ctx0" brushRef="#br0" timeOffset="1770.081">1347 715 4353 0 0,'-25'122'3742'0'0,"15"-85"-3313"0"0,-59 298 81 0 0,64-318-283 0 0,6-28-1885 0 0,16-48 715 0 0,-11 41 220 0 0</inkml:trace>
  <inkml:trace contextRef="#ctx0" brushRef="#br0" timeOffset="2052.599">1017 661 6865 0 0,'-17'-35'4276'0'0,"33"32"-4269"0"0,165-7 139 0 0,-161 8-59 0 0,31-4 61 0 0,0 2 0 0 0,1 2 1 0 0,-1 2-1 0 0,0 2 1 0 0,12 5-149 0 0,10-1-534 0 0,-69-17-4017 0 0,-4 10 3346 0 0</inkml:trace>
  <inkml:trace contextRef="#ctx0" brushRef="#br0" timeOffset="2338.856">1747 450 2841 0 0,'12'24'4464'0'0,"-5"22"-2752"0"0,-6-33-920 0 0,2 228 2681 0 0,0-196-3473 0 0,-3 1 0 0 0,-1-1 0 0 0,-3 1 0 0 0,-1-1 1 0 0,-3-1-1 0 0,-1 1 0 0 0,-2-1 0 0 0,-2-1 0 0 0,-3 0 1 0 0,0-1-1 0 0,-3 0 0 0 0,-2-2 0 0 0,-7 10 0 0 0,-92 67-3962 0 0,95-99 2642 0 0</inkml:trace>
  <inkml:trace contextRef="#ctx0" brushRef="#br0" timeOffset="4484.055">1979 79 6873 0 0,'0'0'56'0'0,"0"-1"-1"0"0,0 0 0 0 0,1 0 0 0 0,-1 0 1 0 0,0 0-1 0 0,0 0 0 0 0,1 0 0 0 0,-1 1 1 0 0,0-1-1 0 0,1 0 0 0 0,-1 0 0 0 0,1 0 1 0 0,-1 1-1 0 0,1-1 0 0 0,-1 0 0 0 0,1 1 1 0 0,0-1-1 0 0,-1 0 0 0 0,1 1 0 0 0,0-1 1 0 0,0 1-1 0 0,-1-1 0 0 0,1 1 0 0 0,0 0 1 0 0,0-1-1 0 0,0 1 0 0 0,-1 0 0 0 0,1-1 1 0 0,0 1-1 0 0,0 0 0 0 0,0 0 0 0 0,0 0 1 0 0,0 0-1 0 0,0 0 0 0 0,0 0 0 0 0,0 0 1 0 0,-1 0-1 0 0,1 0 0 0 0,0 0 0 0 0,0 0 1 0 0,0 0-1 0 0,0 1 0 0 0,0-1 0 0 0,-1 0 1 0 0,1 1-1 0 0,0-1 0 0 0,0 1 0 0 0,0-1 1 0 0,-1 1-1 0 0,1-1 0 0 0,0 1 0 0 0,-1 0 1 0 0,1-1-1 0 0,0 1 0 0 0,-1 0 0 0 0,1-1 1 0 0,-1 1-1 0 0,1 0 0 0 0,-1 0 0 0 0,1-1 1 0 0,-1 1-1 0 0,0 0 0 0 0,1 0-55 0 0,29 59-298 0 0,-29-58 361 0 0,32 93-21 0 0,-4 1 0 0 0,-5 2 0 0 0,2 30-42 0 0,-16-79 12 0 0,5 43-44 0 0,-3 0 0 0 0,-4 0 0 0 0,-5 1 0 0 0,-5 57 32 0 0,-1-105-38 0 0,-2 0 0 0 0,-1-1 0 0 0,-3 0 0 0 0,-1 0 0 0 0,-3-1 1 0 0,-1 0-1 0 0,-2-1 0 0 0,-2-1 0 0 0,-1 0 0 0 0,-12 14 38 0 0,-185 247-1478 0 0,210-292 841 0 0,4-2-333 0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9:01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417 822 5833 0 0,'-14'-62'3398'0'0,"14"62"-3299"0"0,0 0-22 0 0,1 7-74 0 0,17 66 29 0 0,-4 1-1 0 0,-3 0 1 0 0,-3 1 0 0 0,-4 0 0 0 0,-3 41-32 0 0,-4-100 1127 0 0,4-51-773 0 0,50-349-34 0 0,-49 375-316 0 0,1 0 0 0 0,-1 0-1 0 0,2 1 1 0 0,-1-1 0 0 0,1 1 0 0 0,0-1-1 0 0,1 1 1 0 0,0 0 0 0 0,0 1-1 0 0,0-1 1 0 0,1 1 0 0 0,1 0-1 0 0,-1 0 1 0 0,1 1 0 0 0,0 0-1 0 0,0 0 1 0 0,1 1 0 0 0,0 0-1 0 0,0 0 1 0 0,0 1 0 0 0,9-4-4 0 0,5-1-95 0 0,0 2-1 0 0,1 0 1 0 0,0 1 0 0 0,1 1 0 0 0,-1 2-1 0 0,1 0 1 0 0,0 2 0 0 0,0 0 0 0 0,-1 1-1 0 0,1 2 1 0 0,0 0 0 0 0,20 6 95 0 0,-8 11-1464 0 0,-24-13 753 0 0</inkml:trace>
  <inkml:trace contextRef="#ctx0" brushRef="#br0" timeOffset="342.345">887 953 4993 0 0,'-4'8'1032'0'0,"-29"92"1789"0"0,15 12-2645 0 0,5 1 0 0 0,5 0 0 0 0,5 9-176 0 0,2-121 42 0 0,1 0 0 0 0,0 1 1 0 0,0-1-1 0 0,0 1 0 0 0,0-1 0 0 0,0 0 1 0 0,1 1-1 0 0,-1-1 0 0 0,0 1 0 0 0,1-1 1 0 0,-1 0-1 0 0,1 1 0 0 0,-1-1 0 0 0,1 0 0 0 0,-1 0 1 0 0,1 1-1 0 0,0-1 0 0 0,0 0 0 0 0,0 0 1 0 0,0 0-1 0 0,0 0 0 0 0,0 0 0 0 0,0 0 1 0 0,0 0-1 0 0,0 0 0 0 0,0 0 0 0 0,0-1 1 0 0,1 1-1 0 0,-1 0 0 0 0,0-1 0 0 0,0 1 0 0 0,1-1 1 0 0,-1 1-1 0 0,1-1 0 0 0,-1 0 0 0 0,0 0 1 0 0,1 1-1 0 0,-1-1 0 0 0,1 0 0 0 0,-1 0 1 0 0,0 0-1 0 0,1 0 0 0 0,-1-1 0 0 0,1 1 0 0 0,-1 0 1 0 0,0-1-1 0 0,2 0-42 0 0,0 2-33 0 0,13-1 45 0 0,-1 0-1 0 0,0-1 0 0 0,0 0 0 0 0,0-1 0 0 0,1-1 0 0 0,-2 0 0 0 0,1-1 0 0 0,0-1 0 0 0,-1 0-11 0 0,82-33-1519 0 0,-91 32-956 0 0,-5 5 1244 0 0</inkml:trace>
  <inkml:trace contextRef="#ctx0" brushRef="#br0" timeOffset="611.823">592 1204 8194 0 0,'-5'3'3587'0'0,"3"0"-2793"0"0,37 8-982 0 0,1-1 1 0 0,0-3-1 0 0,0 0 1 0 0,0-2-1 0 0,1-2 0 0 0,0-2 1 0 0,0-1-1 0 0,-1-1 1 0 0,15-4 187 0 0,34 1-2345 0 0,-51 4 1181 0 0</inkml:trace>
  <inkml:trace contextRef="#ctx0" brushRef="#br0" timeOffset="5944.282">251 10 952 0 0,'-11'-5'1004'0'0,"10"4"-978"0"0,1 1 1 0 0,-1-1-1 0 0,0 1 0 0 0,1 0 0 0 0,-1-1 0 0 0,1 1 0 0 0,-1 0 0 0 0,0-1 1 0 0,1 1-1 0 0,-1 0 0 0 0,0 0 0 0 0,1 0 0 0 0,-1 0 0 0 0,0 0 1 0 0,0-1-1 0 0,1 1 0 0 0,-1 1 0 0 0,0-1 0 0 0,1 0 0 0 0,-1 0 0 0 0,0 0 1 0 0,1 0-1 0 0,-1 0 0 0 0,0 1 0 0 0,1-1 0 0 0,-1 0 0 0 0,0 0 1 0 0,1 1-1 0 0,-1-1 0 0 0,1 1 0 0 0,-1-1 0 0 0,1 0 0 0 0,-1 1 0 0 0,1-1 1 0 0,-1 1-1 0 0,1-1 0 0 0,-1 1 0 0 0,1 0 0 0 0,-1-1 0 0 0,1 1 0 0 0,0-1 1 0 0,-1 1-1 0 0,1 0 0 0 0,0-1 0 0 0,0 1 0 0 0,-1 0 0 0 0,1-1 1 0 0,0 1-1 0 0,0 0 0 0 0,0-1 0 0 0,0 2-26 0 0,-50 106-8 0 0,24-24 129 0 0,-45 203 830 0 0,20 299-504 0 0,42-507 46 0 0,4 1 0 0 0,4-1 1 0 0,3 0-1 0 0,3 1 0 0 0,4-2 0 0 0,5 7-493 0 0,-2-34 196 0 0,7 39-27 0 0,5-2 1 0 0,4 0-1 0 0,10 17-169 0 0,-32-92-71 0 0,0-1-1 0 0,0 1 1 0 0,1-1-1 0 0,1-1 1 0 0,0 1-1 0 0,1-1 0 0 0,0-1 1 0 0,0 1-1 0 0,1-1 1 0 0,1-1-1 0 0,-1 0 1 0 0,2-1-1 0 0,-1 0 0 0 0,1 0 1 0 0,12 4 71 0 0,-1-3-390 0 0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9:09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4025 0 0,'-13'7'2966'0'0,"8"15"-2997"0"0,4-15 318 0 0,-42 500 1937 0 0,23-223-2116 0 0,-14 218 284 0 0,24 214-392 0 0,18-425 155 0 0,-1-271-579 0 0,-4-13-2913 0 0,-3-8 1933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9:13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7162 0 0,'0'15'3301'0'0,"-8"14"-2816"0"0,1-5-411 0 0,-99 619 313 0 0,71-533-344 0 0,30-111-4780 0 0,5 0 3271 0 0</inkml:trace>
  <inkml:trace contextRef="#ctx0" brushRef="#br0" timeOffset="280.232">102 497 5777 0 0,'28'-58'3427'0'0,"-21"50"-3400"0"0,0 0 0 0 0,0 1 0 0 0,0 0 0 0 0,1 0 0 0 0,0 0 0 0 0,1 1 0 0 0,-1 1 0 0 0,1-1 0 0 0,1 2 0 0 0,-1-1 0 0 0,0 1 0 0 0,1 0 0 0 0,0 1-27 0 0,200-52 743 0 0,-158 50-643 0 0,-58-13-8600 0 0,1 17 7658 0 0</inkml:trace>
  <inkml:trace contextRef="#ctx0" brushRef="#br0" timeOffset="466.832">323 299 1184 0 0,'-11'5'608'0'0,"-1"1"0"0"0,1 0 0 0 0,1 0 0 0 0,-1 1 0 0 0,1 1 0 0 0,0-1 0 0 0,0 2 0 0 0,1-1 0 0 0,0 1 0 0 0,-5 8-608 0 0,8-10 173 0 0,1 0 0 0 0,1 0-1 0 0,-1 0 1 0 0,1 1-1 0 0,1-1 1 0 0,-1 1 0 0 0,1 0-1 0 0,1 0 1 0 0,-1 0-1 0 0,1 0 1 0 0,1 0 0 0 0,-1 1-1 0 0,2-1 1 0 0,-1 0 0 0 0,1 1-1 0 0,0 5-172 0 0,3-7 42 0 0,0 1 0 0 0,0-1 0 0 0,0 1 0 0 0,1-1 0 0 0,0 0 0 0 0,0 0 0 0 0,1-1 0 0 0,0 1 0 0 0,0-1 0 0 0,1 0 0 0 0,0 0 0 0 0,0-1 0 0 0,0 1 0 0 0,0-2 0 0 0,1 1 0 0 0,0-1 0 0 0,0 0 0 0 0,0 0 0 0 0,0 0 0 0 0,1-1 0 0 0,-1 0 0 0 0,1-1 0 0 0,0 0 0 0 0,0 0 0 0 0,0-1 0 0 0,0 0 0 0 0,0 0 0 0 0,6-1-42 0 0,-13 0-7 0 0,89 4-475 0 0,-37-17-4283 0 0,-52 11 3450 0 0</inkml:trace>
  <inkml:trace contextRef="#ctx0" brushRef="#br0" timeOffset="651.843">565 570 7050 0 0,'16'-4'3950'0'0,"22"8"-3947"0"0,-31-3 292 0 0,166-8-3107 0 0,-136 3 402 0 0,-23 1 1007 0 0</inkml:trace>
  <inkml:trace contextRef="#ctx0" brushRef="#br0" timeOffset="1211.488">1123 432 3593 0 0,'69'-122'2014'0'0,"-40"58"-1931"0"0,-17 35 339 0 0,1 1 1 0 0,1 1 0 0 0,2-1-1 0 0,0 2 1 0 0,2 1 0 0 0,7-9-423 0 0,-25 35 43 0 0,-1 0 0 0 0,0-1 0 0 0,1 1 1 0 0,-1 0-1 0 0,1 0 0 0 0,-1-1 0 0 0,1 1 0 0 0,-1 0 1 0 0,1 0-1 0 0,0 0 0 0 0,-1 0 0 0 0,1-1 0 0 0,0 1 1 0 0,0 0-1 0 0,-1 0 0 0 0,1 0 0 0 0,0 0 1 0 0,0 0-1 0 0,0 0 0 0 0,0 0 0 0 0,0 0 0 0 0,1 0 1 0 0,-1 0-1 0 0,0-1 0 0 0,0 1 0 0 0,0 0 0 0 0,1 0 1 0 0,-1 0-1 0 0,1 0 0 0 0,-1 0 0 0 0,0-1 0 0 0,1 1 1 0 0,-1 0-1 0 0,1 0 0 0 0,0-1 0 0 0,-1 1 1 0 0,1 0-1 0 0,0-1 0 0 0,-1 1 0 0 0,1-1 0 0 0,0 1 1 0 0,0-1-1 0 0,-1 1 0 0 0,1-1 0 0 0,0 1 0 0 0,0-1 1 0 0,0 0-1 0 0,0 1 0 0 0,0-1 0 0 0,-1 0 0 0 0,1 0 1 0 0,0 0-1 0 0,0 0 0 0 0,0 1 0 0 0,0-2 1 0 0,0 1-1 0 0,0 0 0 0 0,0 0 0 0 0,0 0 0 0 0,0 0 1 0 0,0 0-1 0 0,-1-1 0 0 0,1 1 0 0 0,0 0 0 0 0,0-1 1 0 0,0 1-1 0 0,0-1 0 0 0,-1 1 0 0 0,1-1 0 0 0,0 1-43 0 0,-1 5-177 0 0,-24 174 1204 0 0,16-131-935 0 0,2 0 1 0 0,2 0 0 0 0,2 1-1 0 0,3-1 1 0 0,1 4-93 0 0,16-7 428 0 0,-17-44-360 0 0,-1-1-6 0 0,0 0-4 0 0,0 0-4 0 0,0 0-4 0 0,-1-2-55 0 0,0-1 1 0 0,0 1-1 0 0,0 0 1 0 0,-1 0-1 0 0,1 0 1 0 0,-1 0-1 0 0,1 0 1 0 0,-1 0-1 0 0,0 0 1 0 0,0 0-1 0 0,0 1 0 0 0,0-1 1 0 0,0 1-1 0 0,0-1 1 0 0,0 1-1 0 0,0 0 1 0 0,-1 0-1 0 0,1 0 1 0 0,0 0-1 0 0,-1 0 1 0 0,1 0-1 0 0,-1 1 1 0 0,1-1-1 0 0,-1 1 1 0 0,1 0-1 0 0,-1 0 1 0 0,1 0-1 0 0,-1 0 0 0 0,1 0 1 0 0,-1 0-1 0 0,1 1 1 0 0,-1-1-1 0 0,1 1 1 0 0,-1-1-1 0 0,1 1 1 0 0,0 0-1 0 0,-1 0 1 0 0,-1 2 4 0 0,-24-1 156 0 0,37 17 163 0 0,29-1-213 0 0,-32-14-91 0 0,0-1-1 0 0,1 0 1 0 0,0 0-1 0 0,-1 0 1 0 0,1-1 0 0 0,0 0-1 0 0,0 0 1 0 0,0-1-1 0 0,0 0 1 0 0,0 0-1 0 0,1-1 1 0 0,-1 0 0 0 0,3 0-15 0 0,98-36-1631 0 0,-98 30-461 0 0,-9 0-1343 0 0,-1 5 1872 0 0</inkml:trace>
  <inkml:trace contextRef="#ctx0" brushRef="#br0" timeOffset="1492.248">1688 619 5297 0 0,'4'3'290'0'0,"0"0"1"0"0,0 0-1 0 0,0 1 0 0 0,0-1 1 0 0,-1 1-1 0 0,0 0 0 0 0,0-1 1 0 0,0 1-1 0 0,0 1 0 0 0,0-1 1 0 0,-1 0-1 0 0,0 1 0 0 0,0-1 1 0 0,0 1-1 0 0,0 0 0 0 0,-1-1 1 0 0,1 5-291 0 0,0 142 1364 0 0,-5-116-1000 0 0,-30 138-715 0 0,-17-69-4207 0 0,42-93 3251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9:10.9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485 177 648 0 0,'-50'-74'6852'0'0,"22"19"-6056"0"0,23 50-786 0 0,0 1-1 0 0,0-1 0 0 0,0 1 1 0 0,0 1-1 0 0,-1-1 0 0 0,1 1 1 0 0,-1 0-1 0 0,0 0 0 0 0,0 0 1 0 0,0 1-1 0 0,-1 0 0 0 0,1 0 1 0 0,0 1-1 0 0,-1 0 0 0 0,1 0 1 0 0,-1 0-1 0 0,1 1 0 0 0,-1 0 1 0 0,1 0-1 0 0,-1 1 0 0 0,1-1 1 0 0,-1 1-1 0 0,1 1 0 0 0,0-1 1 0 0,-1 1-1 0 0,1 1 1 0 0,0-1-1 0 0,0 1 0 0 0,0 0 1 0 0,1 0-1 0 0,-1 0 0 0 0,1 1 1 0 0,-1 0-1 0 0,1 0 0 0 0,0 1-9 0 0,-16 15 25 0 0,0 0 1 0 0,1 2-1 0 0,2 0 0 0 0,0 1 0 0 0,1 1 0 0 0,2 0 1 0 0,0 2-1 0 0,2-1 0 0 0,1 2 0 0 0,-4 12-25 0 0,15-37 3 0 0,0 0-1 0 0,0 0 1 0 0,0 0 0 0 0,0 0-1 0 0,1 0 1 0 0,-1 0 0 0 0,1 0-1 0 0,-1 0 1 0 0,1 1 0 0 0,0-1-1 0 0,0 0 1 0 0,0 0-1 0 0,0 0 1 0 0,0 0 0 0 0,0 0-1 0 0,1 1 1 0 0,-1-1 0 0 0,1 0-1 0 0,-1 0 1 0 0,1 0-1 0 0,0 0 1 0 0,0 0 0 0 0,0 0-1 0 0,0 0 1 0 0,0-1 0 0 0,0 1-1 0 0,1 0 1 0 0,-1-1 0 0 0,1 1-1 0 0,-1 0 1 0 0,1-1-1 0 0,-1 0 1 0 0,1 1 0 0 0,0-1-1 0 0,0 0 1 0 0,0 0 0 0 0,-1 0-1 0 0,1 0 1 0 0,0 0-1 0 0,0 0 1 0 0,1-1 0 0 0,-1 1-1 0 0,1 0-2 0 0,106 14 112 0 0,-89-14-114 0 0,-10-2 4 0 0,1 1-1 0 0,-1 0 1 0 0,1 0 0 0 0,-1 1 0 0 0,0 1-1 0 0,0-1 1 0 0,0 2 0 0 0,0-1-1 0 0,0 1 1 0 0,0 1 0 0 0,0 0 0 0 0,-1 0-1 0 0,0 1 1 0 0,0 0 0 0 0,0 1-1 0 0,-1 0 1 0 0,0 0 0 0 0,0 1 0 0 0,0 0-1 0 0,-1 0 1 0 0,0 1 0 0 0,0 0-1 0 0,-1 0 1 0 0,0 1 0 0 0,0-1 0 0 0,-1 1-1 0 0,-1 1 1 0 0,2 1-2 0 0,-4-2 10 0 0,1-1 0 0 0,-1 1 1 0 0,-1-1-1 0 0,0 1 0 0 0,0 0 0 0 0,0 0 0 0 0,-1-1 1 0 0,-1 1-1 0 0,0 0 0 0 0,0 0 0 0 0,0-1 0 0 0,-1 1 1 0 0,0-1-1 0 0,-1 1 0 0 0,0-1 0 0 0,0 0 0 0 0,-1 0 1 0 0,0 0-1 0 0,-1-1 0 0 0,1 1 0 0 0,-1-1 0 0 0,-1 0 1 0 0,-2 3-11 0 0,-4-3 91 0 0,0 0 0 0 0,0-1 0 0 0,-1 0 0 0 0,0-1 0 0 0,0-1 0 0 0,0 0 0 0 0,0-1 0 0 0,-1 0 0 0 0,1-1 0 0 0,-1 0 1 0 0,0-1-1 0 0,1-1 0 0 0,-1 0 0 0 0,0-1 0 0 0,-5-1-91 0 0,-69 4 386 0 0,28 0-1761 0 0,60-2 654 0 0,0 0-180 0 0,0 0-49 0 0,0 0 329 0 0,0 0-240 0 0,0 0-154 0 0</inkml:trace>
  <inkml:trace contextRef="#ctx0" brushRef="#br0" timeOffset="1317.748">596 747 2144 0 0,'-72'60'3522'0'0,"65"-52"-3493"0"0,0 1 0 0 0,0 1-1 0 0,1-1 1 0 0,0 1 0 0 0,1 0 0 0 0,0 0 0 0 0,0 0-1 0 0,1 1 1 0 0,0 0 0 0 0,1 0 0 0 0,1 0-1 0 0,-1 0 1 0 0,2 0 0 0 0,0 0 0 0 0,0 1-1 0 0,1-1 1 0 0,0 0 0 0 0,1 6-29 0 0,0-15 46 0 0,0 0 1 0 0,0 1-1 0 0,0-1 0 0 0,0 0 1 0 0,0 0-1 0 0,1-1 1 0 0,-1 1-1 0 0,1 0 0 0 0,-1 0 1 0 0,1-1-1 0 0,0 1 0 0 0,-1-1 1 0 0,1 1-1 0 0,0-1 0 0 0,0 0 1 0 0,0 0-1 0 0,0 0 1 0 0,0 0-1 0 0,0 0 0 0 0,0 0 1 0 0,1 0-1 0 0,-1-1 0 0 0,0 1 1 0 0,0-1-1 0 0,1 0 1 0 0,-1 1-1 0 0,0-1 0 0 0,1 0 1 0 0,-1 0-1 0 0,0-1 0 0 0,0 1 1 0 0,1 0-1 0 0,-1-1 0 0 0,0 0 1 0 0,0 1-1 0 0,0-1 1 0 0,1 0-1 0 0,-1 0 0 0 0,0 0-46 0 0,4 0-146 0 0,2-3 155 0 0,0 0-1 0 0,1 0 1 0 0,-1-1 0 0 0,0 0 0 0 0,-1 0 0 0 0,0-1 0 0 0,1 0 0 0 0,-2 0 0 0 0,1 0 0 0 0,-1-1-1 0 0,0 0 1 0 0,0-1 0 0 0,-1 1 0 0 0,0-1 0 0 0,0 0 0 0 0,-1 0 0 0 0,0 0 0 0 0,-1-1 0 0 0,1 0-1 0 0,-2 0 1 0 0,2-7-9 0 0,0 8 47 0 0,-1-1-1 0 0,0 0 1 0 0,-1 0 0 0 0,0-1-1 0 0,0 1 1 0 0,-1 0-1 0 0,0-1 1 0 0,-1 1-1 0 0,0-1 1 0 0,0 1-1 0 0,-2-5-46 0 0,0 13 26 0 0,-1-1 0 0 0,1 1 0 0 0,0 0 0 0 0,-1 0 0 0 0,0 0-1 0 0,1 0 1 0 0,-1 1 0 0 0,1-1 0 0 0,-1 1 0 0 0,0-1-1 0 0,1 1 1 0 0,-1 0 0 0 0,0 0 0 0 0,1 0 0 0 0,-1 1 0 0 0,0-1-1 0 0,1 1 1 0 0,-1-1 0 0 0,0 1 0 0 0,1 0 0 0 0,-1 0 0 0 0,1 0-1 0 0,-1 0 1 0 0,1 0 0 0 0,0 1 0 0 0,-1-1 0 0 0,0 1-26 0 0,2-1-15 0 0,-14 5 24 0 0,1 1 1 0 0,0 1-1 0 0,0 0 0 0 0,1 1 0 0 0,0 1 0 0 0,0 0 0 0 0,1 0 0 0 0,1 1 0 0 0,0 1 0 0 0,0 0 1 0 0,1 0-1 0 0,0 2-9 0 0,10-14-62 0 0,-1 0 0 0 0,0 0 0 0 0,0 0 0 0 0,1 0 0 0 0,-1 1 0 0 0,0-1 0 0 0,1 0 0 0 0,-1 0 0 0 0,1 1 0 0 0,-1-1 0 0 0,0 0 0 0 0,1 1 0 0 0,-1-1 0 0 0,1 1 0 0 0,-1-1 0 0 0,1 1 0 0 0,-1-1 0 0 0,1 1 0 0 0,-1-1 0 0 0,1 1 0 0 0,-1-1 0 0 0,1 1 0 0 0,0 0 0 0 0,0-1 0 0 0,-1 1 0 0 0,1 0 0 0 0,0-1 0 0 0,0 1 0 0 0,-1 0 0 0 0,1-1 1 0 0,0 1-1 0 0,0 0 0 0 0,0-1 0 0 0,0 1 0 0 0,0 0 0 0 0,0-1 0 0 0,0 1 0 0 0,0 0 0 0 0,0-1 0 0 0,1 1 0 0 0,-1 0 0 0 0,0-1 0 0 0,0 1 0 0 0,1 0 0 0 0,-1-1 0 0 0,0 1 0 0 0,1 0 0 0 0,-1-1 0 0 0,0 1 0 0 0,1-1 0 0 0,-1 1 0 0 0,1-1 0 0 0,-1 1 0 0 0,1-1 0 0 0,-1 1 0 0 0,1-1 0 0 0,0 0 0 0 0,-1 1 0 0 0,1-1 0 0 0,-1 0 0 0 0,1 1 0 0 0,0-1 0 0 0,-1 0 0 0 0,1 0 0 0 0,0 1 0 0 0,0-1 62 0 0,11 0-917 0 0</inkml:trace>
  <inkml:trace contextRef="#ctx0" brushRef="#br0" timeOffset="1566.019">877 520 5337 0 0,'-14'-10'4796'0'0,"37"14"-4511"0"0,101 16-405 0 0,40-42-4189 0 0,-149 22 3353 0 0</inkml:trace>
  <inkml:trace contextRef="#ctx0" brushRef="#br0" timeOffset="1828.738">875 677 7514 0 0,'-3'4'3436'0'0,"15"2"-3311"0"0,-4-3-19 0 0,121 26-1560 0 0,-23-18-2474 0 0,-87-8 2962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9:1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342 1023 6025 0 0,'-54'82'3776'0'0,"3"-6"-3511"0"0,-156 350 214 0 0,177-389-227 0 0,35-48-1280 0 0,109-146-5035 0 0,-96 128 5198 0 0</inkml:trace>
  <inkml:trace contextRef="#ctx0" brushRef="#br0" timeOffset="233.309">379 979 1440 0 0,'51'-59'6543'0'0,"-49"66"-6120"0"0,4 18-62 0 0,-2 0 1 0 0,-1 1 0 0 0,-1 0-1 0 0,-1 0 1 0 0,-1 0-1 0 0,-2 0 1 0 0,-3 20-362 0 0,-1 49 231 0 0,19 122 245 0 0,24-80 536 0 0,-36-136-1008 0 0,-1-1-40 0 0,0 0-61 0 0,0 0-77 0 0,0 0-135 0 0,0 0-274 0 0,0 0-252 0 0,0 0-280 0 0,-2-3-2028 0 0,0 1 1752 0 0</inkml:trace>
  <inkml:trace contextRef="#ctx0" brushRef="#br0" timeOffset="421.799">229 1436 4537 0 0,'-2'-19'6346'0'0,"41"14"-7097"0"0,-34 5 1247 0 0,207-10-430 0 0,-138 13-2126 0 0,-59-3 1356 0 0</inkml:trace>
  <inkml:trace contextRef="#ctx0" brushRef="#br0" timeOffset="751.656">576 1850 5649 0 0,'-20'23'7119'0'0,"35"-31"-7116"0"0,0-1 1 0 0,-1 0-1 0 0,0-1 0 0 0,0 0 1 0 0,-1-1-1 0 0,0-1 0 0 0,-1 0 1 0 0,-1-1-1 0 0,0 0 0 0 0,0 0 1 0 0,-1-1-1 0 0,-1-1 0 0 0,-1 0 1 0 0,0 0-1 0 0,-1-1 0 0 0,0 1 1 0 0,-1-2-1 0 0,-1 0-3 0 0,-5 16 5 0 0,0 0 0 0 0,0 0-1 0 0,1 0 1 0 0,-1 0 0 0 0,-1 0-1 0 0,1 0 1 0 0,0-1 0 0 0,0 1 0 0 0,0 0-1 0 0,-1 0 1 0 0,1 0 0 0 0,0 0 0 0 0,-1 0-1 0 0,1 0 1 0 0,-1 0 0 0 0,1 0 0 0 0,-1 0-1 0 0,0 0 1 0 0,1 0 0 0 0,-1 0-1 0 0,0 0 1 0 0,0 1 0 0 0,1-1 0 0 0,-1 0-1 0 0,0 1 1 0 0,0-1 0 0 0,0 0 0 0 0,0 1-1 0 0,0-1 1 0 0,0 1 0 0 0,0-1-1 0 0,0 1 1 0 0,0 0 0 0 0,0-1 0 0 0,0 1-1 0 0,-1 0 1 0 0,1 0 0 0 0,0 0 0 0 0,0 0-1 0 0,0 0 1 0 0,0 0 0 0 0,0 0 0 0 0,0 0-1 0 0,-1 0 1 0 0,1 0 0 0 0,0 1-1 0 0,0-1 1 0 0,0 0 0 0 0,0 1 0 0 0,0-1-1 0 0,0 1 1 0 0,0-1 0 0 0,0 1 0 0 0,0 0-1 0 0,0-1 1 0 0,0 1 0 0 0,1 0-1 0 0,-2 0-3 0 0,-3 1-21 0 0,-125 64 245 0 0,-30 66 267 0 0,157-131-209 0 0,2-1-1507 0 0,2 1-3813 0 0,11 1 3760 0 0</inkml:trace>
  <inkml:trace contextRef="#ctx0" brushRef="#br0" timeOffset="999.323">975 1401 9114 0 0,'40'-9'4566'0'0,"53"8"-4028"0"0,132 9-1823 0 0,-145-10-1342 0 0,-43 1-1596 0 0,-36 1 2813 0 0</inkml:trace>
  <inkml:trace contextRef="#ctx0" brushRef="#br0" timeOffset="1246.79">1207 1479 5465 0 0,'-8'1'1520'0'0,"-38"10"2391"0"0,43-10-3838 0 0,0-1 0 0 0,0 1 0 0 0,0 0 0 0 0,0 0 0 0 0,1 0 0 0 0,-1 1 0 0 0,0-1 0 0 0,1 1 0 0 0,-1-1 0 0 0,1 1 0 0 0,-1 0 0 0 0,1 0 0 0 0,0 0 0 0 0,0 0 0 0 0,0 0 0 0 0,0 1 0 0 0,0-1 0 0 0,1 1-1 0 0,-1-1 1 0 0,1 1 0 0 0,-1-1 0 0 0,1 1-73 0 0,2 0 11 0 0,0-1 1 0 0,1 0-1 0 0,-1 1 0 0 0,1-1 0 0 0,0 0 0 0 0,0 0 0 0 0,-1 0 0 0 0,1 0 1 0 0,0-1-1 0 0,1 1 0 0 0,-1-1 0 0 0,0 1 0 0 0,0-1 0 0 0,1 0 1 0 0,-1 1-1 0 0,1-1 0 0 0,-1 0 0 0 0,1-1 0 0 0,-1 1 0 0 0,1 0 0 0 0,-1-1 1 0 0,1 1-1 0 0,0-1 0 0 0,-1 0 0 0 0,2 0-11 0 0,0 1 9 0 0,178 7-157 0 0,-88-10-2011 0 0,-16 4-811 0 0,-54 1 1451 0 0</inkml:trace>
  <inkml:trace contextRef="#ctx0" brushRef="#br0" timeOffset="1726.812">1986 1472 5481 0 0,'-1'12'4157'0'0,"18"-2"-3434"0"0,-10-9-690 0 0,-1 0 1 0 0,1 0-1 0 0,-1-1 1 0 0,1 0-1 0 0,-1 0 1 0 0,0 0 0 0 0,1-1-1 0 0,-1 0 1 0 0,1 0-1 0 0,-1-1 1 0 0,0 0-1 0 0,0 0 1 0 0,0 0-1 0 0,0-1 1 0 0,1 0-34 0 0,-3-1 39 0 0,0 0 0 0 0,0 0 0 0 0,0 0 0 0 0,0 0 0 0 0,-1-1 1 0 0,0 1-1 0 0,0-1 0 0 0,0 0 0 0 0,0 0 0 0 0,-1 0 0 0 0,1 0 1 0 0,-1-1-1 0 0,-1 1 0 0 0,1 0 0 0 0,-1-1 0 0 0,0 1 0 0 0,0-1 1 0 0,-1 0-1 0 0,1 1 0 0 0,-1-1 0 0 0,-1 0 0 0 0,0-4-39 0 0,1 7 18 0 0,0 0 0 0 0,0 1-1 0 0,0-1 1 0 0,0 0 0 0 0,-1 1 0 0 0,0-1-1 0 0,1 0 1 0 0,-1 1 0 0 0,0-1-1 0 0,0 1 1 0 0,0-1 0 0 0,-1 1 0 0 0,1 0-1 0 0,0 0 1 0 0,-1-1 0 0 0,0 1 0 0 0,1 0-1 0 0,-1 0 1 0 0,0 0 0 0 0,0 1 0 0 0,0-1-1 0 0,0 0 1 0 0,0 1 0 0 0,-1-1-1 0 0,1 1 1 0 0,0 0 0 0 0,-1 0 0 0 0,1 0-1 0 0,-1 0 1 0 0,1 0 0 0 0,-1 0 0 0 0,0 1-1 0 0,1-1 1 0 0,-1 1 0 0 0,0 0 0 0 0,1 0-1 0 0,-1 0 1 0 0,0 0 0 0 0,1 0-1 0 0,-1 0 1 0 0,0 1 0 0 0,1-1 0 0 0,-1 1-1 0 0,0 0 1 0 0,1 0 0 0 0,0 0 0 0 0,-1 0-1 0 0,1 0 1 0 0,-1 1 0 0 0,1-1-1 0 0,0 1 1 0 0,0-1 0 0 0,0 1 0 0 0,-1 0-18 0 0,-33 23 184 0 0,1 1 0 0 0,1 2 1 0 0,1 1-1 0 0,2 2 0 0 0,-15 19-184 0 0,43-47 9 0 0,0 0 0 0 0,0 0 1 0 0,1 1-1 0 0,-1-1 0 0 0,1 1 0 0 0,0 0 0 0 0,0 0 0 0 0,0 0 0 0 0,1 0 0 0 0,-1 0 0 0 0,1 0 1 0 0,0 0-1 0 0,0 0 0 0 0,0 1 0 0 0,1-1 0 0 0,0 0 0 0 0,-1 1 0 0 0,2 1-9 0 0,19-7 108 0 0,161-62-674 0 0,2-7 160 0 0,-179 71 463 0 0,-1 1 0 0 0,1 1 0 0 0,-1-1 0 0 0,0 0-1 0 0,0 1 1 0 0,0 0 0 0 0,0 0 0 0 0,0 0 0 0 0,0 0 0 0 0,-1 0 0 0 0,1 1 0 0 0,-1-1-1 0 0,0 1 1 0 0,0-1 0 0 0,0 1 0 0 0,-1 0 0 0 0,1 0 0 0 0,-1-1 0 0 0,0 1 0 0 0,0 0-1 0 0,-1 0 1 0 0,1 1 0 0 0,-1-1 0 0 0,1 0 0 0 0,-1 0 0 0 0,-1 0 0 0 0,1 0 0 0 0,-1 0-1 0 0,1 0 1 0 0,-1 0 0 0 0,0 0-57 0 0,2 18 199 0 0,-2-19-206 0 0,1 1 1 0 0,0 0-1 0 0,-1 0 1 0 0,1-1-1 0 0,0 1 0 0 0,1 0 1 0 0,-1 0-1 0 0,1-1 1 0 0,-1 1-1 0 0,1 0 1 0 0,0-1-1 0 0,1 1 0 0 0,-1-1 1 0 0,1 1-1 0 0,-1-1 1 0 0,1 0-1 0 0,0 1 1 0 0,0-1-1 0 0,0 0 0 0 0,1 0 1 0 0,-1-1-1 0 0,1 1 1 0 0,0 0-1 0 0,-1-1 1 0 0,1 0-1 0 0,0 1 0 0 0,1-1 1 0 0,-1 0-1 0 0,0-1 1 0 0,1 1-1 0 0,-1 0 1 0 0,1-1-1 0 0,-1 0 0 0 0,1 0 1 0 0,-1 0-1 0 0,1 0 1 0 0,0-1-1 0 0,0 1 1 0 0,-1-1-1 0 0,1 0 0 0 0,0 0 7 0 0,82-21-3960 0 0,-59 12 2438 0 0</inkml:trace>
  <inkml:trace contextRef="#ctx0" brushRef="#br0" timeOffset="2874.627">2521 36 7938 0 0,'22'-30'3698'0'0,"32"24"-4687"0"0,-34 7 1111 0 0,173-1-1001 0 0,-187 0 889 0 0,-1 1-1 0 0,0 0 1 0 0,0 0-1 0 0,0 0 1 0 0,1 1-1 0 0,-1 0 1 0 0,-1 0-1 0 0,1 0 1 0 0,0 1 0 0 0,0-1-1 0 0,-1 1 1 0 0,1 0-1 0 0,-1 0 1 0 0,0 1-1 0 0,0-1 1 0 0,0 1-1 0 0,-1 0 1 0 0,1 0-1 0 0,-1 1 1 0 0,0-1 0 0 0,0 0-1 0 0,-1 1 1 0 0,1 0-1 0 0,-1 0 1 0 0,0 0-1 0 0,0 1-9 0 0,35 138 279 0 0,-32-47 137 0 0,-4 0 0 0 0,-4 0 1 0 0,-5 0-1 0 0,-15 70-416 0 0,-11 159 570 0 0,33-140 622 0 0,8-1-1 0 0,21 109-1191 0 0,-20-208 404 0 0,-2 1 0 0 0,-5 0 0 0 0,-7 55-404 0 0,4-125 63 0 0,0 1 0 0 0,-1-1-1 0 0,-1 1 1 0 0,-1-1-1 0 0,0 0 1 0 0,-1-1-1 0 0,-1 1 1 0 0,-8 12-63 0 0,10-25-71 0 0,0 0 1 0 0,0 0 0 0 0,-1-1 0 0 0,1 1 0 0 0,-1-2 0 0 0,0 1 0 0 0,0 0 0 0 0,0-1 0 0 0,0 0 0 0 0,-1-1-1 0 0,1 1 1 0 0,0-1 0 0 0,-1 0 0 0 0,1-1 0 0 0,-1 0 0 0 0,1 0 0 0 0,-1 0 0 0 0,1-1 0 0 0,-1 1-1 0 0,1-2 1 0 0,-1 1 0 0 0,1-1 0 0 0,-1 0 70 0 0,-23-2-1076 0 0,-116 3-4931 0 0,105 4 3780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8:47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403 141 4729 0 0,'-110'202'3950'0'0,"62"-6"-5446"0"0,48-194 1161 0 0,-2 10 250 0 0,-4-10-4051 0 0,5-4 3237 0 0</inkml:trace>
  <inkml:trace contextRef="#ctx0" brushRef="#br0" timeOffset="235.247">41 99 4369 0 0,'1'0'46'0'0,"3"-2"89"0"0,-1 0 1 0 0,0 1 0 0 0,1 0 0 0 0,-1-1-1 0 0,1 1 1 0 0,0 0 0 0 0,-1 1 0 0 0,1-1-1 0 0,0 1 1 0 0,-1-1 0 0 0,1 1-1 0 0,0 0 1 0 0,-1 1 0 0 0,1-1 0 0 0,0 1-1 0 0,0-1 1 0 0,-1 1 0 0 0,1 0-1 0 0,1 1-135 0 0,20 6-2 0 0,-8 0-24 0 0,0-2-1 0 0,0 0 0 0 0,1-1 1 0 0,0 0-1 0 0,0-2 0 0 0,0 0 0 0 0,0-1 1 0 0,0-1-1 0 0,1 0 0 0 0,-1-2 1 0 0,0 0-1 0 0,1-1 0 0 0,13-4 27 0 0,33-16-2284 0 0,-54 17 1381 0 0</inkml:trace>
  <inkml:trace contextRef="#ctx0" brushRef="#br0" timeOffset="486.004">545 421 7410 0 0,'1'-8'2728'0'0,"-1"3"-2128"0"0,0 5-504 0 0,0 0-80 0 0,0 0-16 0 0,0 0 0 0 0,0 0-16 0 0,2 0-64 0 0,10 4-96 0 0,43 16-104 0 0,-41-15-144 0 0,0-3-192 0 0,2-1-512 0 0,0-1 792 0 0,2-1-569 0 0,-2 1-223 0 0</inkml:trace>
  <inkml:trace contextRef="#ctx0" brushRef="#br0" timeOffset="983.721">1104 91 3985 0 0,'4'36'4664'0'0,"6"39"-4953"0"0,7 199 491 0 0,-17-273-177 0 0,-7-1-8 0 0,0 1 0 0 0,0 0 1 0 0,0 1-1 0 0,-1 0 0 0 0,2 0 0 0 0,-1 0 0 0 0,0 1 0 0 0,0 0 0 0 0,1 0 1 0 0,-1 1-1 0 0,1 0 0 0 0,0 0 0 0 0,0 0 0 0 0,1 1 0 0 0,-1 0 1 0 0,1 0-1 0 0,0 0 0 0 0,0 1 0 0 0,1-1 0 0 0,0 1 0 0 0,-1 2-17 0 0,49 13 278 0 0,51-23-601 0 0,-34-13-2811 0 0,-50 12 2095 0 0</inkml:trace>
  <inkml:trace contextRef="#ctx0" brushRef="#br0" timeOffset="1385.166">419 39 6329 0 0,'-39'5'4325'0'0,"224"15"-7739"0"0,-167-20 2551 0 0,-1 0-225 0 0</inkml:trace>
  <inkml:trace contextRef="#ctx0" brushRef="#br0" timeOffset="2197.69">1024 354 7138 0 0,'-72'-29'4060'0'0,"73"4"-3994"0"0,136-152-733 0 0,-76 77 672 0 0,-45 181 3 0 0,-28 123-326 0 0,10-199-2362 0 0,2-5 1845 0 0</inkml:trace>
  <inkml:trace contextRef="#ctx0" brushRef="#br0" timeOffset="3520.247">86 74 2144 0 0,'-85'-1'3356'0'0,"94"10"-3336"0"0,2-3-15 0 0,0 0 1 0 0,0 0-1 0 0,1-2 1 0 0,0 1-1 0 0,0-2 1 0 0,0 1-1 0 0,0-2 1 0 0,1 0-1 0 0,10 1-5 0 0,19-3 71 0 0,-1-2 0 0 0,1-1 0 0 0,-1-3 0 0 0,0-1 0 0 0,0-2 0 0 0,0-2 0 0 0,-1-1 0 0 0,5-5-71 0 0,60-8-670 0 0,-116 31 324 0 0,0 1-102 0 0</inkml:trace>
  <inkml:trace contextRef="#ctx0" brushRef="#br0" timeOffset="3786.203">398 141 6241 0 0,'-53'98'3648'0'0,"2"92"-4271"0"0,42-127-3305 0 0,9-57 2783 0 0</inkml:trace>
  <inkml:trace contextRef="#ctx0" brushRef="#br0" timeOffset="39035.284">285 1 2377 0 0,'-174'14'2327'0'0,"175"-14"-2305"0"0,-1-1 1 0 0,0 1-1 0 0,1 0 1 0 0,-1 0-1 0 0,0-1 1 0 0,0 1 0 0 0,1 0-1 0 0,-1 0 1 0 0,0-1-1 0 0,0 1 1 0 0,0 0-1 0 0,0-1 1 0 0,1 1 0 0 0,-1 0-1 0 0,0-1 1 0 0,0 1-1 0 0,0 0 1 0 0,0-1-1 0 0,0 1 1 0 0,0 0-1 0 0,0-1 1 0 0,0 1 0 0 0,0 0-1 0 0,0-1-22 0 0,138 63 141 0 0,130-56 294 0 0,-259-4-718 0 0,10 3 1283 0 0,-40-4 400 0 0,-101-10-1226 0 0,6-18-195 0 0,-14 51 13 0 0,130-25 5 0 0,0 1-1 0 0,0 0 0 0 0,0 0 1 0 0,0 0-1 0 0,0-1 1 0 0,0 1-1 0 0,0 0 1 0 0,0 0-1 0 0,0-1 1 0 0,0 1-1 0 0,0 0 1 0 0,0 0-1 0 0,0 0 1 0 0,0-1-1 0 0,0 1 1 0 0,0 0-1 0 0,0 0 1 0 0,-1 0-1 0 0,1-1 1 0 0,0 1-1 0 0,0 0 1 0 0,0 0-1 0 0,0 0 0 0 0,0-1 1 0 0,-1 1-1 0 0,1 0 1 0 0,0 0-1 0 0,0 0 1 0 0,0 0-1 0 0,-1 0 4 0 0,27-7 15 0 0,211 2-9 0 0,-121 5 3 0 0,-115 0-18 0 0,-1 0 13 0 0,0 0 5 0 0,0 0 6 0 0,0 0-7 0 0,0 0-40 0 0,0 0-90 0 0,0 0-236 0 0,0 0-227 0 0,0 0-120 0 0,0 0 265 0 0,0 0-342 0 0,0 0-315 0 0</inkml:trace>
  <inkml:trace contextRef="#ctx0" brushRef="#br0" timeOffset="39330.937">349 71 4465 0 0,'-54'106'3333'0'0,"14"67"-3412"0"0,34-140 295 0 0,3-22-198 0 0,0 0-1 0 0,0 0 1 0 0,-1-1 0 0 0,0 0 0 0 0,-1 1-1 0 0,0-1 1 0 0,-1-1 0 0 0,0 1-1 0 0,0-1 1 0 0,-1 0 0 0 0,-3 3-18 0 0,-10-17-4220 0 0,19 3 3335 0 0</inkml:trace>
  <inkml:trace contextRef="#ctx0" brushRef="#br0" timeOffset="39579.784">401 99 3441 0 0,'-29'103'3873'0'0,"-4"54"-3441"0"0,27-116-383 0 0,-28 72 112 0 0,15-109-2953 0 0,18-6 2045 0 0</inkml:trace>
  <inkml:trace contextRef="#ctx0" brushRef="#br0" timeOffset="39831.1">162 29 2505 0 0,'11'5'4793'0'0,"86"13"-4547"0"0,162-33-1190 0 0,-242 15 377 0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0:00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1145 5065 0 0,'18'2'2598'0'0,"111"-18"-2354"0"0,90-97 295 0 0,-207 106-486 0 0,0 0 0 0 0,0-1 0 0 0,-1 0 0 0 0,0-1-1 0 0,-1 0 1 0 0,0-1 0 0 0,0 0 0 0 0,-1-1 0 0 0,0 0 0 0 0,-1 0 0 0 0,0-1 0 0 0,-1 0 0 0 0,-1 0 0 0 0,1-1 0 0 0,-2 0 0 0 0,0 0 0 0 0,-1 0 0 0 0,0 0-1 0 0,0-1 1 0 0,-2 0 0 0 0,0 0 0 0 0,0 0 0 0 0,-2 0 0 0 0,1 0 0 0 0,-2 0 0 0 0,0 0 0 0 0,0 1 0 0 0,-2-1 0 0 0,1 0 0 0 0,-2 0 0 0 0,0 1 0 0 0,-1-2-53 0 0,0 7 13 0 0,0 0 0 0 0,-1 0 0 0 0,0 1 1 0 0,0 0-1 0 0,-1 0 0 0 0,0 1 1 0 0,0 0-1 0 0,0 0 0 0 0,-1 1 1 0 0,1 0-1 0 0,-1 0 0 0 0,-1 0 0 0 0,1 1 1 0 0,-1 1-1 0 0,1-1 0 0 0,-1 1 1 0 0,0 1-1 0 0,0 0 0 0 0,-1 0 1 0 0,1 1-1 0 0,0 0 0 0 0,-1 0 0 0 0,1 1 1 0 0,0 0-1 0 0,-1 1 0 0 0,1 0 1 0 0,0 1-1 0 0,0 0 0 0 0,0 0 1 0 0,0 1-1 0 0,0 0 0 0 0,0 0 1 0 0,1 1-1 0 0,-1 0 0 0 0,1 1 0 0 0,0 0 1 0 0,1 0-1 0 0,-1 1 0 0 0,1 0 1 0 0,0 0-1 0 0,-4 5-13 0 0,-3 5 53 0 0,0 1 0 0 0,2 1 1 0 0,0 0-1 0 0,1 1 0 0 0,1 0 0 0 0,0 0 0 0 0,2 1 1 0 0,0 1-1 0 0,2-1 0 0 0,0 1 0 0 0,1 0 1 0 0,1 0-1 0 0,0 11-53 0 0,-4 288 227 0 0,9-286-223 0 0,50 369 189 0 0,-49-302-186 0 0,-21-103-7735 0 0,17 0 6865 0 0</inkml:trace>
  <inkml:trace contextRef="#ctx0" brushRef="#br0" timeOffset="376.825">177 518 5089 0 0,'-13'-53'2385'0'0,"12"48"-2384"0"0,0-1 1 0 0,1 1-1 0 0,0 0 0 0 0,0-1 1 0 0,0 1-1 0 0,1-1 1 0 0,0 1-1 0 0,0 0 0 0 0,0-1 1 0 0,0 1-1 0 0,1 0 0 0 0,0 0 1 0 0,0 0-1 0 0,1 0 1 0 0,-1 0-1 0 0,1 0 0 0 0,0 1 1 0 0,0-1-1 0 0,1 1 1 0 0,-1 0-1 0 0,2-1-1 0 0,263-236-327 0 0,-195 182 306 0 0,6 9 70 0 0,-77 49-43 0 0,0 0 0 0 0,0 1-1 0 0,0-1 1 0 0,1 1 0 0 0,-1-1 0 0 0,0 1-1 0 0,0 0 1 0 0,1 0 0 0 0,-1 0 0 0 0,0 1-1 0 0,0-1 1 0 0,1 0 0 0 0,-1 1 0 0 0,0-1-1 0 0,0 1 1 0 0,0 0 0 0 0,0 0 0 0 0,0 0-1 0 0,0 0 1 0 0,0 0 0 0 0,0 0 0 0 0,0 0-1 0 0,0 1 1 0 0,-1-1 0 0 0,1 1 0 0 0,0-1-1 0 0,-1 1 1 0 0,1 0 0 0 0,-1 0 0 0 0,0-1-1 0 0,1 1 1 0 0,-1 0 0 0 0,0 0 0 0 0,0 0-1 0 0,-1 0 1 0 0,1 1 0 0 0,0-1 0 0 0,-1 0-1 0 0,1 1-5 0 0,6 23 46 0 0,0 0 0 0 0,-2 1 0 0 0,-2 0 0 0 0,0 0-1 0 0,-2 0 1 0 0,0 0 0 0 0,-2 2-46 0 0,4 78-917 0 0,-1-89 574 0 0</inkml:trace>
  <inkml:trace contextRef="#ctx0" brushRef="#br0" timeOffset="733.915">1139 349 6497 0 0,'-91'89'3573'0'0,"76"-63"-3532"0"0,1 0-1 0 0,0 2 1 0 0,2-1 0 0 0,2 2-1 0 0,0-1 1 0 0,2 1-1 0 0,1 1 1 0 0,1-1 0 0 0,1 5-41 0 0,-2 6 15 0 0,2 1-1 0 0,1 0 1 0 0,2 0 0 0 0,2 0 0 0 0,1 0 0 0 0,3 0 0 0 0,1-1 0 0 0,2 1 0 0 0,6 17-15 0 0,-10-50-29 0 0,0-1-1 0 0,0 1 1 0 0,1 0 0 0 0,0-1-1 0 0,0 0 1 0 0,1 0-1 0 0,0 0 1 0 0,0 0 0 0 0,0-1-1 0 0,1 0 1 0 0,0 0-1 0 0,1-1 1 0 0,-1 1-1 0 0,1-1 30 0 0,74 19-3493 0 0,-62-24 2339 0 0,1 0-372 0 0</inkml:trace>
  <inkml:trace contextRef="#ctx0" brushRef="#br0" timeOffset="1120.768">1520 640 6777 0 0,'-4'25'3364'0'0,"-8"13"-2539"0"0,-1 1-653 0 0,3 6-101 0 0,2 0-1 0 0,3 0 1 0 0,1 1-1 0 0,2 0 1 0 0,2 0-1 0 0,3-1 1 0 0,5 37-71 0 0,5-56-1617 0 0,38-385-5260 0 0,-5 208 10064 0 0,-46 151-3145 0 0,0 1 0 0 0,0-1 0 0 0,0 1 0 0 0,0-1 0 0 0,0 1 0 0 0,0-1 0 0 0,0 1 0 0 0,0-1 0 0 0,0 1 0 0 0,0-1 0 0 0,0 1 0 0 0,1-1-1 0 0,-1 1 1 0 0,0-1 0 0 0,0 0 0 0 0,0 1 0 0 0,1-1 0 0 0,-1 1 0 0 0,0-1 0 0 0,1 0 0 0 0,-1 1 0 0 0,0-1 0 0 0,1 0 0 0 0,-1 1 0 0 0,1-1 0 0 0,-1 0-1 0 0,0 1 1 0 0,1-1 0 0 0,-1 0 0 0 0,1 0 0 0 0,-1 0 0 0 0,1 1 0 0 0,-1-1 0 0 0,1 0 0 0 0,-1 0 0 0 0,1 0 0 0 0,-1 0 0 0 0,1 0 0 0 0,-1 0 0 0 0,1 0-1 0 0,-1 0 1 0 0,1 0 0 0 0,-1 0 0 0 0,1 0 0 0 0,-1 0 0 0 0,1 0 0 0 0,-1-1 0 0 0,1 1 0 0 0,-1 0 0 0 0,1 0 0 0 0,-1-1 0 0 0,0 1 0 0 0,1 0 0 0 0,-1 0 0 0 0,1-1-1 0 0,-1 1 1 0 0,0 0 0 0 0,1-1 0 0 0,-1 1 0 0 0,0-1 0 0 0,1 1 0 0 0,-1 0 0 0 0,0-1 0 0 0,0 1 0 0 0,1-1 0 0 0,-1 1 0 0 0,0-1 0 0 0,0 1-42 0 0,9 49 643 0 0,-8-42-461 0 0,8 123 634 0 0,19 86-354 0 0,2-166-205 0 0,-28-66-3256 0 0,2-54 1106 0 0,-13 43 257 0 0</inkml:trace>
  <inkml:trace contextRef="#ctx0" brushRef="#br0" timeOffset="1385.137">1260 645 6673 0 0,'-25'-17'4256'0'0,"24"16"-4223"0"0,1 0 0 0 0,0 0 0 0 0,0 0 0 0 0,0 0 0 0 0,0 0 0 0 0,0 0 0 0 0,1 0 0 0 0,-1-1 1 0 0,0 1-1 0 0,0 0 0 0 0,1 0 0 0 0,-1 0 0 0 0,0 0 0 0 0,1 0 0 0 0,-1 0 0 0 0,1 1 1 0 0,0-1-1 0 0,-1 0 0 0 0,1 0 0 0 0,0 0 0 0 0,-1 0 0 0 0,1 1 0 0 0,0-1 0 0 0,0 0 0 0 0,0 1 1 0 0,-1-1-1 0 0,1 0 0 0 0,0 1 0 0 0,0-1 0 0 0,0 1 0 0 0,0 0 0 0 0,0-1 0 0 0,0 1 1 0 0,0 0-1 0 0,0-1 0 0 0,1 1 0 0 0,-1 0 0 0 0,0 0 0 0 0,0 0 0 0 0,1 0-33 0 0,324-51 140 0 0,78 0-225 0 0,-312-6-4348 0 0,-82 42 2871 0 0</inkml:trace>
  <inkml:trace contextRef="#ctx0" brushRef="#br0" timeOffset="1667.984">2088 123 5241 0 0,'-1'20'4332'0'0,"9"13"-3118"0"0,-2-8-327 0 0,8 50 139 0 0,17 85 395 0 0,-8 0 1 0 0,1 105-1422 0 0,-23-216 9 0 0,-1 1-1 0 0,-3 0 1 0 0,-1-1 0 0 0,-3 0-1 0 0,-2 0 1 0 0,-3-1 0 0 0,-1 0 0 0 0,-2-1-1 0 0,-3-1 1 0 0,-20 39-9 0 0,-7-13-545 0 0,0-40-3782 0 0,43-35 2354 0 0,2 2 606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28:42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1250 6697 0 0,'-3'50'3573'0'0,"1"25"-3559"0"0,5 81-481 0 0,4-107-2650 0 0,-9-48 2322 0 0</inkml:trace>
  <inkml:trace contextRef="#ctx0" brushRef="#br0" timeOffset="767.689">386 861 4881 0 0,'-50'52'2899'0'0,"-27"105"-2268"0"0,19 15-137 0 0,53-179-61 0 0,17-38-422 0 0,1 0 0 0 0,3 2 0 0 0,1 0-1 0 0,3 1 1 0 0,7-10-11 0 0,32-74 21 0 0,16-25 215 0 0,-73 147-206 0 0,-1 0 1 0 0,1 0-1 0 0,0 1 1 0 0,0-1-1 0 0,0 1 0 0 0,0-1 1 0 0,1 1-1 0 0,-1 0 1 0 0,1-1-1 0 0,0 2 1 0 0,0-1-1 0 0,0 0 0 0 0,0 0 1 0 0,1 1-1 0 0,-1 0 1 0 0,1 0-1 0 0,-1 0 1 0 0,1 0-1 0 0,0 0 1 0 0,0 1-1 0 0,0-1 0 0 0,0 1 1 0 0,0 0-1 0 0,0 0 1 0 0,0 1-1 0 0,0-1 1 0 0,0 1-1 0 0,0 0 1 0 0,2 0-31 0 0,-2 1 47 0 0,-1 1 1 0 0,1-1 0 0 0,-1 1 0 0 0,0-1 0 0 0,1 1 0 0 0,-1 0 0 0 0,0 0 0 0 0,0 1 0 0 0,0-1-1 0 0,-1 1 1 0 0,1-1 0 0 0,-1 1 0 0 0,1 0 0 0 0,-1 0 0 0 0,0 0 0 0 0,0 0 0 0 0,0 0 0 0 0,0 1-1 0 0,-1-1 1 0 0,1 0 0 0 0,-1 1 0 0 0,0 0-48 0 0,98 281 371 0 0,-67-196-264 0 0,-10-45 102 0 0,-22-43-164 0 0,0-1 3 0 0,0 0-24 0 0,0 0-28 0 0,0 0-20 0 0,-17-11-1995 0 0,-102-48-1790 0 0,-77 10 2466 0 0,189 47 1610 0 0,0 0-1 0 0,0 0 0 0 0,0 1 0 0 0,-1 0 0 0 0,1 1 0 0 0,0-1 0 0 0,-1 1 0 0 0,1 1 0 0 0,0-1 0 0 0,0 1 0 0 0,-1 1 0 0 0,1-1 0 0 0,0 1 0 0 0,-4 2-266 0 0,23-3 1071 0 0,256-31-966 0 0,-148 16-2032 0 0,-40 13-808 0 0,-61 6 1275 0 0</inkml:trace>
  <inkml:trace contextRef="#ctx0" brushRef="#br0" timeOffset="1086.658">905 1192 3865 0 0,'-1'4'359'0'0,"0"0"0"0"0,0 1 0 0 0,0-1 0 0 0,1 0 0 0 0,-1 0 0 0 0,1 0 0 0 0,0 1 1 0 0,1-1-1 0 0,-1 0 0 0 0,1 0 0 0 0,-1 0 0 0 0,1 1 0 0 0,0-1 0 0 0,1 0 0 0 0,-1 0 0 0 0,1 0 0 0 0,0-1 1 0 0,0 1-1 0 0,2 3-359 0 0,-1-6 39 0 0,-1 0-1 0 0,1 0 1 0 0,0 0 0 0 0,0-1 0 0 0,0 1 0 0 0,0-1 0 0 0,0 0 0 0 0,0 0 0 0 0,0 0 0 0 0,0 0 0 0 0,0 0 0 0 0,0 0 0 0 0,-1-1 0 0 0,1 0 0 0 0,0 1-1 0 0,0-1 1 0 0,0 0 0 0 0,-1-1 0 0 0,1 1 0 0 0,0 0 0 0 0,1-2-39 0 0,8-3 33 0 0,0-2 0 0 0,0 0 0 0 0,-1 0 0 0 0,0-1 0 0 0,-1 0 0 0 0,0-1 0 0 0,0 0-1 0 0,-1 0 1 0 0,0-1 0 0 0,-1-1 0 0 0,0 1 0 0 0,-1-1 0 0 0,0-1 0 0 0,-1 1 0 0 0,0-1 0 0 0,-1 0 0 0 0,-1-1 0 0 0,0 1 0 0 0,1-6-33 0 0,-5 17 5 0 0,0 1 0 0 0,0 0 0 0 0,0 0 1 0 0,0-1-1 0 0,0 1 0 0 0,0 0 1 0 0,0-1-1 0 0,0 1 0 0 0,-1 0 1 0 0,1 0-1 0 0,0 0 0 0 0,-1-1 0 0 0,1 1 1 0 0,-1 0-1 0 0,0 0 0 0 0,1 0 1 0 0,-1 0-1 0 0,0 0 0 0 0,1 0 0 0 0,-1 0 1 0 0,0 0-1 0 0,0 0 0 0 0,0 0 1 0 0,0 1-1 0 0,0-1 0 0 0,0 0 0 0 0,0 1 1 0 0,0-1-1 0 0,0 0 0 0 0,-1 1 1 0 0,1-1-1 0 0,0 1 0 0 0,0 0 1 0 0,0-1-1 0 0,-1 1 0 0 0,1 0 0 0 0,0 0 1 0 0,0 0-1 0 0,-1 0 0 0 0,1 0 1 0 0,0 0-1 0 0,0 0 0 0 0,-1 0 0 0 0,1 0 1 0 0,0 1-1 0 0,0-1 0 0 0,0 0 1 0 0,-1 1-1 0 0,1-1 0 0 0,-1 1-5 0 0,-63 24 174 0 0,65-24-171 0 0,-22 11 55 0 0,1 2 0 0 0,0 0 1 0 0,2 1-1 0 0,-1 1 0 0 0,2 1 0 0 0,0 1 1 0 0,1 0-1 0 0,1 1 0 0 0,-1 4-58 0 0,8-3-58 0 0,12-18-5685 0 0,9-6 3889 0 0</inkml:trace>
  <inkml:trace contextRef="#ctx0" brushRef="#br0" timeOffset="1246.543">1349 864 7946 0 0,'47'-7'3867'0'0,"59"8"-3291"0"0,89 6-888 0 0,-112-14-2576 0 0,-77 7 2214 0 0,-5 0-159 0 0</inkml:trace>
  <inkml:trace contextRef="#ctx0" brushRef="#br0" timeOffset="1433.783">1464 985 7154 0 0,'-50'30'6046'0'0,"51"-29"-5984"0"0,-1-1-66 0 0,64 17-131 0 0,102-37-1000 0 0,-12 1-4350 0 0,-126 18 3927 0 0</inkml:trace>
  <inkml:trace contextRef="#ctx0" brushRef="#br0" timeOffset="2258.411">2174 988 4873 0 0,'3'-79'2429'0'0,"-2"74"-2439"0"0,1-1 0 0 0,-1 1 0 0 0,-1-1 1 0 0,1 0-1 0 0,-1 1 0 0 0,0-1 0 0 0,0 1 1 0 0,-1-1-1 0 0,1 0 0 0 0,-1 1 1 0 0,-1-1-1 0 0,1 1 0 0 0,-1 0 0 0 0,0-1 1 0 0,0 1-1 0 0,0 0 0 0 0,-1-1 10 0 0,-1 6 50 0 0,0-1 0 0 0,0 1-1 0 0,0 0 1 0 0,0 0 0 0 0,0 0 0 0 0,0 0-1 0 0,0 1 1 0 0,0 0 0 0 0,0 0 0 0 0,0 0-1 0 0,0 0 1 0 0,1 0 0 0 0,-1 1 0 0 0,0-1 0 0 0,1 1-1 0 0,-1 0 1 0 0,1 1 0 0 0,0-1 0 0 0,-1 0-1 0 0,1 1 1 0 0,0 0 0 0 0,1 0 0 0 0,-1 0-1 0 0,0 0 1 0 0,1 0 0 0 0,-2 3-50 0 0,-132 137 1425 0 0,120-122-1303 0 0,8-12-77 0 0,0-1-1 0 0,1 2 1 0 0,0-1-1 0 0,1 1 1 0 0,-1 0-1 0 0,2 0 1 0 0,0 0-1 0 0,0 1 1 0 0,1 0-1 0 0,0 0 1 0 0,1 0-1 0 0,0 0 1 0 0,1 1-1 0 0,0-1 1 0 0,0 3-45 0 0,4-12-11 0 0,0 0-1 0 0,0 0 1 0 0,0 0-1 0 0,0 0 1 0 0,0 0-1 0 0,1-1 1 0 0,-1 1 0 0 0,0-1-1 0 0,1 1 1 0 0,-1-1-1 0 0,1 0 1 0 0,-1 0 0 0 0,1 0-1 0 0,0 0 1 0 0,-1-1-1 0 0,1 1 1 0 0,0-1 0 0 0,0 1-1 0 0,0-1 1 0 0,-1 0-1 0 0,1 0 1 0 0,0 0 0 0 0,0-1-1 0 0,0 1 1 0 0,-1-1-1 0 0,1 1 1 0 0,0-1 0 0 0,-1 0-1 0 0,1 0 1 0 0,-1 0-1 0 0,1 0 1 0 0,-1-1-1 0 0,1 1 1 0 0,-1-1 0 0 0,0 1-1 0 0,1-1 1 0 0,-1 0-1 0 0,0 0 12 0 0,7-2-140 0 0,143-96-1937 0 0,-123 76 1833 0 0,-13 9 147 0 0,-15 13 121 0 0,0-1 1 0 0,0 1-1 0 0,1 0 1 0 0,-1 0-1 0 0,0 1 1 0 0,1-1-1 0 0,0 0 1 0 0,-1 0-1 0 0,1 1 1 0 0,0-1-1 0 0,0 1 1 0 0,0 0-1 0 0,0-1 1 0 0,0 1-1 0 0,0 0 1 0 0,1 0-1 0 0,-1 0 0 0 0,0 0 1 0 0,0 1-1 0 0,1-1 1 0 0,-1 1-1 0 0,0-1 1 0 0,1 1-1 0 0,-1 0 1 0 0,1 0-1 0 0,-1 0 1 0 0,0 0-1 0 0,1 0 1 0 0,-1 1-1 0 0,1-1 1 0 0,-1 1-1 0 0,1 0-24 0 0,-2 55 2166 0 0,-3-46-2003 0 0,0 0-1 0 0,1 0 1 0 0,0 0 0 0 0,0 0-1 0 0,1 0 1 0 0,1 1-1 0 0,0-1 1 0 0,0 0-1 0 0,1 0 1 0 0,0 0 0 0 0,3 6-163 0 0,-3-15-22 0 0,0 0 1 0 0,1 0-1 0 0,-1 0 1 0 0,0 0 0 0 0,1 0-1 0 0,-1-1 1 0 0,1 1-1 0 0,-1-1 1 0 0,1 0 0 0 0,-1 1-1 0 0,1-1 1 0 0,-1 0-1 0 0,1 0 1 0 0,-1-1 0 0 0,0 1-1 0 0,1-1 1 0 0,-1 1-1 0 0,1-1 1 0 0,-1 0 0 0 0,0 1-1 0 0,1-1 1 0 0,1-2 21 0 0,38-14-2155 0 0,-23 12 1016 0 0</inkml:trace>
  <inkml:trace contextRef="#ctx0" brushRef="#br0" timeOffset="3068.12">2209 93 6617 0 0,'-8'-29'2982'0'0,"8"28"-3044"0"0,8 1-6 0 0,199-12-182 0 0,-54-18 408 0 0,-137 25-145 0 0,0 0 0 0 0,0 2 0 0 0,0 0 1 0 0,0 1-1 0 0,1 0 0 0 0,-1 2 0 0 0,1 0 0 0 0,-1 0 1 0 0,1 2-1 0 0,-1 0 0 0 0,10 3-13 0 0,-15-3 8 0 0,-9-2 3 0 0,0 0-1 0 0,0 1 1 0 0,0-1 0 0 0,0 0 0 0 0,0 1-1 0 0,0-1 1 0 0,0 1 0 0 0,-1 0 0 0 0,1-1-1 0 0,0 1 1 0 0,0 0 0 0 0,0 0 0 0 0,-1 0-1 0 0,1 1 1 0 0,0-1 0 0 0,-1 0 0 0 0,1 1-1 0 0,-1-1 1 0 0,0 1 0 0 0,1-1 0 0 0,-1 1-1 0 0,0-1 1 0 0,0 1 0 0 0,0 0 0 0 0,0 0-1 0 0,0 0 1 0 0,0-1 0 0 0,-1 1 0 0 0,1 0-1 0 0,-1 0 1 0 0,1 0 0 0 0,-1 0 0 0 0,0 0-1 0 0,0 0 1 0 0,1 0 0 0 0,-2 1-11 0 0,1 190 755 0 0,-36 308-297 0 0,35-479-443 0 0,-5 94 449 0 0,6 0 0 0 0,4 0 0 0 0,16 82-464 0 0,13-56 813 0 0,23 115 359 0 0,-48-229-1024 0 0,-3 40 417 0 0,-83-82-2266 0 0,17-2-1161 0 0,27 13 1344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39:59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36 403 5161 0 0,'-35'-65'2646'0'0,"46"133"-2586"0"0,-1 115 76 0 0,27 101-49 0 0,-30-253-59 0 0,-6-21-2 0 0,1 1 0 0 0,0 0 0 0 0,0 0 0 0 0,2-1 0 0 0,-1 0 0 0 0,1 1 0 0 0,1-1 0 0 0,-1-1 0 0 0,2 1 0 0 0,0-1 0 0 0,0 0 0 0 0,2 2-26 0 0,-5-10 36 0 0,0-1 0 0 0,0-1 0 0 0,0 1 1 0 0,0 0-1 0 0,0-1 0 0 0,0 1 0 0 0,0-1 0 0 0,0 0 0 0 0,0 0 1 0 0,0 0-1 0 0,-1 0 0 0 0,1-1 0 0 0,0 1 0 0 0,-1-1 0 0 0,1 1 1 0 0,-1-1-1 0 0,1 0 0 0 0,-1 0 0 0 0,0 0 0 0 0,0-1 1 0 0,0 1-1 0 0,0 0 0 0 0,0-1 0 0 0,-1 1 0 0 0,1-1 0 0 0,-1 0 1 0 0,1 1-1 0 0,-1-1 0 0 0,0 0 0 0 0,0 0 0 0 0,0 0 0 0 0,-1 0 1 0 0,1 0-1 0 0,-1 0-36 0 0,3-2 2 0 0,168-336 265 0 0,-167 334-269 0 0,-1 2-4 0 0,-1 0 1 0 0,1 0-1 0 0,0 0 1 0 0,0 0-1 0 0,1 1 1 0 0,-1-1-1 0 0,1 1 0 0 0,0 0 1 0 0,0 0-1 0 0,1 0 1 0 0,-1 0-1 0 0,1 1 1 0 0,0-1-1 0 0,0 1 0 0 0,1 0 6 0 0,20 58-40 0 0,12 247 214 0 0,-36-292-161 0 0,2-1 1 0 0,-1-1-1 0 0,1 1 1 0 0,0 0-1 0 0,1-1 1 0 0,0 0-1 0 0,0 0 0 0 0,1 0 1 0 0,0-1-1 0 0,0 0 1 0 0,7 6-14 0 0,-11-12 16 0 0,0 0 0 0 0,1 0 0 0 0,-1 0-1 0 0,0-1 1 0 0,1 1 0 0 0,-1-1 0 0 0,1 0 0 0 0,-1 1 0 0 0,1-1 0 0 0,-1 0 0 0 0,1 0 0 0 0,-1-1 0 0 0,0 1-1 0 0,1 0 1 0 0,-1-1 0 0 0,1 0 0 0 0,-1 1 0 0 0,0-1 0 0 0,1 0 0 0 0,-1 0 0 0 0,0 0 0 0 0,0-1 0 0 0,0 1-1 0 0,0 0 1 0 0,0-1 0 0 0,0 1 0 0 0,0-1 0 0 0,0 0 0 0 0,-1 0 0 0 0,1 0 0 0 0,-1 0 0 0 0,1 0 0 0 0,-1 0-1 0 0,0 0 1 0 0,1 0 0 0 0,-1 0 0 0 0,0-1 0 0 0,-1 1 0 0 0,1 0 0 0 0,0-1 0 0 0,-1 1 0 0 0,1-1 0 0 0,-1 1-1 0 0,0-1 1 0 0,0 1 0 0 0,0-2-16 0 0,8-13 80 0 0,24-88 185 0 0,58-281 144 0 0,-70 350-418 0 0,-2 16-4853 0 0,8 7 2627 0 0,48-13 2013 0 0,-60 32 617 0 0,-10-3-300 0 0,0-1-1 0 0,0 1 1 0 0,0 0-1 0 0,0 0 1 0 0,-1 1-1 0 0,1-1 1 0 0,-1 1-1 0 0,0 0 1 0 0,0 0-1 0 0,0 0 1 0 0,0 0-1 0 0,-1 0 1 0 0,0 1-1 0 0,0-1 1 0 0,0 1-1 0 0,1 3-94 0 0,22 240 2328 0 0,-15-80-1927 0 0,-9-161-402 0 0,11 48 217 0 0,-12-54-214 0 0,0 0 1 0 0,0 0 0 0 0,1-1-1 0 0,-1 1 1 0 0,0 0 0 0 0,1 0-1 0 0,-1 0 1 0 0,1 0-1 0 0,-1-1 1 0 0,1 1 0 0 0,-1 0-1 0 0,1-1 1 0 0,0 1-1 0 0,-1 0 1 0 0,1-1 0 0 0,0 1-1 0 0,-1-1 1 0 0,1 1-1 0 0,0-1 1 0 0,0 1 0 0 0,-1-1-1 0 0,1 1 1 0 0,0-1 0 0 0,0 0-1 0 0,0 0 1 0 0,0 1-1 0 0,0-1 1 0 0,0 0 0 0 0,-1 0-1 0 0,1 0 1 0 0,0 0-1 0 0,0 0 1 0 0,0 0 0 0 0,0 0-1 0 0,0 0 1 0 0,0 0 0 0 0,0-1-1 0 0,0 1 1 0 0,-1 0-1 0 0,1-1 1 0 0,0 1 0 0 0,0 0-1 0 0,0-1 1 0 0,-1 1-1 0 0,1-1 1 0 0,0 1 0 0 0,0-1-1 0 0,-1 1 1 0 0,1-1-1 0 0,0 0 1 0 0,-1 1 0 0 0,1-1-1 0 0,0 0-2 0 0,68-76-2775 0 0,-25 16 1113 0 0,-22 26 373 0 0</inkml:trace>
  <inkml:trace contextRef="#ctx0" brushRef="#br0" timeOffset="251.975">1480 29 3489 0 0,'17'-28'2329'0'0,"0"44"-1255"0"0,-4 66-658 0 0,-3-1 0 0 0,-4 1-1 0 0,-3 1 1 0 0,-5 14-416 0 0,2-47 64 0 0,0 4-22 0 0,-2 35 102 0 0,5 0-1 0 0,3 0 0 0 0,18 86-143 0 0,0-117 211 0 0,-17-73-2479 0 0,-3-27 1455 0 0,-5 12-399 0 0</inkml:trace>
  <inkml:trace contextRef="#ctx0" brushRef="#br0" timeOffset="621.232">1413 460 3609 0 0,'-1'0'474'0'0,"1"0"-413"0"0,-1 0 0 0 0,1 0 0 0 0,-1 0 0 0 0,1 0 0 0 0,-1 0-1 0 0,1 0 1 0 0,-1 0 0 0 0,1 0 0 0 0,-1 0 0 0 0,1 0 0 0 0,-1 0 0 0 0,1-1 0 0 0,-1 1 0 0 0,1 0 0 0 0,-1 0 0 0 0,1 0 0 0 0,-1-1 0 0 0,1 1 0 0 0,-1 0 0 0 0,1-1 0 0 0,-1 1-1 0 0,1 0 1 0 0,0-1 0 0 0,-1 1 0 0 0,1 0 0 0 0,0-1 0 0 0,-1 1 0 0 0,1-1 0 0 0,0 1 0 0 0,0 0 0 0 0,-1-1 0 0 0,1 1 0 0 0,0-1 0 0 0,0 1 0 0 0,0-1 0 0 0,-1 1-1 0 0,1-1 1 0 0,0 1 0 0 0,0-1 0 0 0,0 1 0 0 0,0-1 0 0 0,0 0 0 0 0,0 1 0 0 0,0-1 0 0 0,0 1 0 0 0,0-1 0 0 0,1 1 0 0 0,-1-1 0 0 0,0 1 0 0 0,0-1 0 0 0,0 1 0 0 0,0-1-1 0 0,1 1 1 0 0,-1 0 0 0 0,0-1 0 0 0,1 1 0 0 0,-1-1 0 0 0,0 1 0 0 0,1 0 0 0 0,-1-1-61 0 0,154-73 317 0 0,159-161-129 0 0,-311 233-162 0 0,1 0-1 0 0,0 0 0 0 0,0 0 0 0 0,-1 0 0 0 0,1 1 1 0 0,0-1-1 0 0,1 1 0 0 0,-1 0 0 0 0,0 0 0 0 0,0 0 1 0 0,0 0-1 0 0,1 0 0 0 0,-1 1 0 0 0,0-1 0 0 0,1 1 1 0 0,-1 0-1 0 0,0 0 0 0 0,1 0 0 0 0,-1 1 0 0 0,0-1 1 0 0,1 1-1 0 0,-1 0 0 0 0,0 0 0 0 0,0 0 0 0 0,1 0 1 0 0,-1 1-1 0 0,0-1 0 0 0,0 1 0 0 0,-1-1 0 0 0,1 1 1 0 0,0 0-1 0 0,0 0 0 0 0,-1 1 0 0 0,0-1 1 0 0,1 0-1 0 0,-1 1 0 0 0,0 0 0 0 0,0-1 0 0 0,1 3-25 0 0,8 30 154 0 0,-2 0-1 0 0,-1 1 0 0 0,-2 0 1 0 0,-1 0-1 0 0,-2 0 0 0 0,-1 1 1 0 0,-2-1-1 0 0,-3 18-153 0 0,2-19 30 0 0,-27 445 371 0 0,30-470 27 0 0,4-40-169 0 0,-6 27-311 0 0,8-49 163 0 0,-8 38-108 0 0,1 1-1 0 0,1-1 1 0 0,0 1 0 0 0,1 0 0 0 0,1-1 0 0 0,0 1 0 0 0,0 0 0 0 0,1 1-1 0 0,1-1 1 0 0,0 1 0 0 0,1 0 0 0 0,0 1 0 0 0,3-3-3 0 0,-9 13 1 0 0,-1 0 0 0 0,1 0 0 0 0,0 1 0 0 0,0-1 0 0 0,0 0 0 0 0,-1 0 0 0 0,1 0 0 0 0,0 1 0 0 0,0-1 0 0 0,0 1 0 0 0,0-1 0 0 0,1 1 0 0 0,-1-1 0 0 0,0 1 0 0 0,0-1 0 0 0,0 1 0 0 0,0 0 0 0 0,0 0 0 0 0,0 0 0 0 0,1 0 0 0 0,-1-1 0 0 0,0 1 0 0 0,0 1 0 0 0,0-1 0 0 0,0 0 0 0 0,1 0 0 0 0,-1 0 0 0 0,0 1 0 0 0,0-1 0 0 0,0 0 0 0 0,0 1 0 0 0,0-1 0 0 0,0 1 0 0 0,0 0 0 0 0,0-1 0 0 0,0 1 0 0 0,0 0 0 0 0,0-1 0 0 0,0 1 0 0 0,0 0 0 0 0,-1 0 0 0 0,1 0 0 0 0,0 0 0 0 0,-1 0 0 0 0,1 0 0 0 0,0 0 0 0 0,-1 0 0 0 0,1 0 0 0 0,-1 0 0 0 0,1 1-1 0 0,26 66 140 0 0,-23-57-125 0 0,12 41 41 0 0,-12-35-50 0 0,1 1 0 0 0,0-1 1 0 0,1 0-1 0 0,1 0 0 0 0,1-1 0 0 0,0 0 0 0 0,1 0 0 0 0,1-1 0 0 0,0 0 1 0 0,4 3-7 0 0,-12-16-140 0 0,1 0 0 0 0,-1 0 0 0 0,0-1 0 0 0,0 1 0 0 0,1-1 0 0 0,-1 1 0 0 0,1-1 0 0 0,-1 0 0 0 0,1 0 0 0 0,-1 0 0 0 0,1 0 0 0 0,0-1 1 0 0,-1 1-1 0 0,1-1 0 0 0,0 1 0 0 0,0-1 0 0 0,0 0 0 0 0,-1 0 0 0 0,1 0 0 0 0,0-1 0 0 0,0 1 0 0 0,-1-1 0 0 0,1 1 0 0 0,0-1 0 0 0,-1 0 0 0 0,1 0 1 0 0,0 0-1 0 0,-1 0 0 0 0,1-1 0 0 0,-1 1 0 0 0,0-1 0 0 0,0 1 0 0 0,1-1 0 0 0,-1 0 0 0 0,0 0 0 0 0,0 0 0 0 0,0 0 0 0 0,-1 0 0 0 0,1-1 140 0 0,8-12-1884 0 0</inkml:trace>
  <inkml:trace contextRef="#ctx0" brushRef="#br0" timeOffset="869.858">1434 108 8546 0 0,'-41'13'3136'0'0,"-4"-13"-2447"0"0,10 6-577 0 0,11-2-120 0 0,-3-4-104 0 0,18 9-176 0 0,7 2-233 0 0,15 0 409 0 0,1 4-264 0 0,16-3-152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0:12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176 725 5545 0 0,'-43'-14'2542'0'0,"34"10"-2500"0"0,-1 1 0 0 0,1-1 1 0 0,-1 1-1 0 0,0 1 0 0 0,0 0 0 0 0,0 0 1 0 0,-1 1-1 0 0,1 1 0 0 0,0-1 0 0 0,0 2 1 0 0,-1-1-1 0 0,-2 2-42 0 0,31 1-94 0 0,116-6 227 0 0,578-54-2017 0 0,-667 53 447 0 0,-24 4 102 0 0</inkml:trace>
  <inkml:trace contextRef="#ctx0" brushRef="#br0" timeOffset="703.259">200 686 4369 0 0,'-21'-4'1558'0'0,"16"2"-1480"0"0,1 0 1 0 0,-1 1 0 0 0,0 0 0 0 0,0 0-1 0 0,0 0 1 0 0,0 1 0 0 0,0-1 0 0 0,0 1-1 0 0,0 1 1 0 0,0-1 0 0 0,0 0 0 0 0,0 1-1 0 0,0 0 1 0 0,0 1 0 0 0,0-1 0 0 0,1 1-1 0 0,-1-1 1 0 0,0 1 0 0 0,1 1-1 0 0,0-1 1 0 0,-1 1 0 0 0,-2 2-79 0 0,14 29 253 0 0,114 125 155 0 0,-114-152-401 0 0,11 13 20 0 0,1 0 1 0 0,0-1 0 0 0,2-1 0 0 0,0-1 0 0 0,1-1 0 0 0,1 0 0 0 0,0-2 0 0 0,1-1 0 0 0,0-1 0 0 0,1-1 0 0 0,6 1-28 0 0,42 9 104 0 0,-71-21-85 0 0,-2 0 9 0 0,0 0-4 0 0,0 0-7 0 0,0 0 2 0 0,0 0 7 0 0,0 0-6 0 0,0 0 4 0 0,-11 14 50 0 0,-97 108-4 0 0,-129 77-7 0 0,122-73 48 0 0,52-9 178 0 0,63-114-277 0 0,0-1 1 0 0,1 0-1 0 0,-1 0 0 0 0,1 0 1 0 0,0 0-1 0 0,0 1 0 0 0,0-1 0 0 0,0 0 1 0 0,0 0-1 0 0,1-1 0 0 0,-1 1 1 0 0,0 0-1 0 0,1 0 0 0 0,-1-1 1 0 0,1 1-1 0 0,0-1 0 0 0,-1 1 0 0 0,1-1 1 0 0,0 0-1 0 0,0 1 0 0 0,0-1 1 0 0,0 0-1 0 0,0 0 0 0 0,0-1 1 0 0,1 1-1 0 0,-1 0 0 0 0,0-1 1 0 0,0 1-1 0 0,0-1 0 0 0,1 0 0 0 0,-1 1 1 0 0,0-1-1 0 0,0 0 0 0 0,2-1-12 0 0,7 4 45 0 0,17 2-8 0 0,-1-1 0 0 0,1-1 0 0 0,1-2 0 0 0,-1-1 0 0 0,0-1 0 0 0,0-1 0 0 0,0-2 0 0 0,12-3-37 0 0,88-6 52 0 0,56 9 116 0 0,-10 1-845 0 0,-59-5-2888 0 0,-92 5 2251 0 0</inkml:trace>
  <inkml:trace contextRef="#ctx0" brushRef="#br0" timeOffset="2951.227">355 69 5257 0 0,'-39'88'2693'0'0,"17"138"-2603"0"0,44-120-43 0 0,-18-119-1806 0 0,12-19 1159 0 0,-10 11-239 0 0</inkml:trace>
  <inkml:trace contextRef="#ctx0" brushRef="#br0" timeOffset="3131.898">92 49 4313 0 0,'-24'-11'4405'0'0,"37"10"-4369"0"0,324 1-424 0 0,-269 7-1339 0 0,-45-7 761 0 0</inkml:trace>
  <inkml:trace contextRef="#ctx0" brushRef="#br0" timeOffset="3326.888">576 202 6337 0 0,'11'0'2609'0'0,"0"1"-1809"0"0,-3-1-632 0 0,-4-5 216 0 0,-4 4-384 0 0,0 1 0 0 0,41 3-8 0 0,-27-1 0 0 0,12 1-48 0 0,-4-2-80 0 0,0-1-272 0 0,4 0-160 0 0,-4-1-192 0 0,2-1-232 0 0,-5-1 639 0 0,0 0-575 0 0,0 0-152 0 0</inkml:trace>
  <inkml:trace contextRef="#ctx0" brushRef="#br0" timeOffset="3776.232">1124 1 5521 0 0,'-10'58'4530'0'0,"0"-3"-4539"0"0,9-19 65 0 0,2 0 0 0 0,1 1 0 0 0,2-1-1 0 0,1 0 1 0 0,2 0 0 0 0,2-1 0 0 0,6 18-56 0 0,-2-28 179 0 0,-21-32-990 0 0,6 6 707 0 0,-2-2 93 0 0,0 1 1 0 0,0 0-1 0 0,0 0 0 0 0,0 0 1 0 0,-1 1-1 0 0,1-1 1 0 0,-1 1-1 0 0,1 0 0 0 0,-1 1 1 0 0,0-1-1 0 0,1 1 1 0 0,-1 0-1 0 0,0 0 0 0 0,1 0 1 0 0,-1 1-1 0 0,0-1 1 0 0,-1 2 10 0 0,3-1 5 0 0,0 0 0 0 0,0 0-1 0 0,1 1 1 0 0,-1-1 0 0 0,0 1 0 0 0,1 0 0 0 0,0 0 0 0 0,-1 0 0 0 0,1 0 0 0 0,0 0 0 0 0,0 0 0 0 0,0 1 0 0 0,0-1 0 0 0,0 1-1 0 0,1-1 1 0 0,-1 1 0 0 0,1 0 0 0 0,-1 0 0 0 0,1 0 0 0 0,0-1 0 0 0,0 1-5 0 0,-7 14 94 0 0,61-1 700 0 0,7-31-621 0 0,-60 7-4450 0 0,0 6 2834 0 0</inkml:trace>
  <inkml:trace contextRef="#ctx0" brushRef="#br0" timeOffset="4029.502">965 297 4873 0 0,'-29'-40'4708'0'0,"29"37"-4688"0"0,0-1 1 0 0,1 1-1 0 0,0 0 1 0 0,0-1-1 0 0,0 1 0 0 0,0 0 1 0 0,0 0-1 0 0,1 0 1 0 0,-1 0-1 0 0,1 0 1 0 0,0 0-1 0 0,0 0 1 0 0,0 1-1 0 0,0-1 1 0 0,0 0-1 0 0,1 1 1 0 0,-1 0-1 0 0,1 0 1 0 0,0 0-1 0 0,1-1-20 0 0,112-86-2316 0 0,-91 74 1571 0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0:14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3 6497 0 0,'-2'-3'1121'0'0,"2"4"-1092"0"0,0-1 0 0 0,-1 1 1 0 0,1-1-1 0 0,0 1 0 0 0,0 0 0 0 0,0-1 1 0 0,-1 1-1 0 0,1-1 0 0 0,0 1 0 0 0,-1-1 1 0 0,1 0-1 0 0,0 1 0 0 0,-1-1 0 0 0,1 1 1 0 0,0-1-1 0 0,-1 0 0 0 0,1 1 0 0 0,-1-1 1 0 0,1 0-1 0 0,-1 1 0 0 0,1-1 0 0 0,-1 0 1 0 0,1 0-1 0 0,-1 1 0 0 0,1-1 0 0 0,-1 0 0 0 0,0 0 1 0 0,1 0-1 0 0,-1 0 0 0 0,1 0 0 0 0,-1 0 1 0 0,1 0-1 0 0,-1 0 0 0 0,0 0 0 0 0,1 0 1 0 0,-1 0-1 0 0,1 0 0 0 0,-1 0 0 0 0,1 0 1 0 0,-1-1-1 0 0,1 1 0 0 0,-1 0 0 0 0,1 0 1 0 0,-1-1-1 0 0,1 1 0 0 0,-1 0 0 0 0,1-1 1 0 0,-1 1-1 0 0,1 0 0 0 0,-1-1 0 0 0,1 1 1 0 0,0-1-1 0 0,-1 1 0 0 0,1 0 0 0 0,0-1 1 0 0,-1 1-1 0 0,1-1 0 0 0,0 1 0 0 0,0-1 1 0 0,-1 0-30 0 0,-6 57-5 0 0,3 0 0 0 0,2 0 0 0 0,2 1 0 0 0,3-1 0 0 0,2 0 0 0 0,3 0 0 0 0,5 16 5 0 0,-11-63-15 0 0,0 0 1 0 0,0-1-1 0 0,1 1 1 0 0,0-1-1 0 0,1 0 0 0 0,0 1 1 0 0,0-1-1 0 0,0-1 0 0 0,1 1 1 0 0,0-1-1 0 0,1 0 1 0 0,0 0-1 0 0,0 0 0 0 0,0-1 1 0 0,1 0-1 0 0,0 0 0 0 0,0-1 1 0 0,0 0-1 0 0,1 0 1 0 0,-1 0-1 0 0,1-1 0 0 0,1-1 1 0 0,-1 1-1 0 0,0-1 0 0 0,1 0 1 0 0,-1-1-1 0 0,1 0 1 0 0,0-1-1 0 0,6 1 15 0 0,24-6-1755 0 0,-31 0 1085 0 0</inkml:trace>
  <inkml:trace contextRef="#ctx0" brushRef="#br0" timeOffset="246.636">37 156 7074 0 0,'-37'-3'3227'0'0,"48"11"-3231"0"0,1-1 1 0 0,0-1-1 0 0,0 1 1 0 0,0-2 0 0 0,1 0-1 0 0,-1 0 1 0 0,1-1-1 0 0,0-1 1 0 0,1 0-1 0 0,8 1 4 0 0,172-23-4066 0 0,-177 17 2923 0 0</inkml:trace>
  <inkml:trace contextRef="#ctx0" brushRef="#br0" timeOffset="513.509">491 237 6177 0 0,'60'31'3189'0'0,"57"15"-3337"0"0,61-42 109 0 0,-156-9-810 0 0,-19 1-2103 0 0,-3 2 1583 0 0</inkml:trace>
  <inkml:trace contextRef="#ctx0" brushRef="#br0" timeOffset="807.791">585 403 6145 0 0,'23'14'4704'0'0,"13"7"-4604"0"0,-29-17-103 0 0,0-1 1 0 0,1 0-1 0 0,0 0 1 0 0,-1 0-1 0 0,1-1 1 0 0,0 0-1 0 0,0-1 1 0 0,0 0-1 0 0,1 0 0 0 0,-1-1 1 0 0,0 0-1 0 0,7-1 3 0 0,23 2-26 0 0,81-9-4146 0 0,-108 4 3301 0 0</inkml:trace>
  <inkml:trace contextRef="#ctx0" brushRef="#br0" timeOffset="1084.231">1059 509 3081 0 0,'1'3'118'0'0,"0"-1"1"0"0,-1 1-1 0 0,1-1 1 0 0,0 0-1 0 0,0 0 0 0 0,0 1 1 0 0,0-1-1 0 0,1 0 1 0 0,-1 0-1 0 0,1 0 1 0 0,-1 0-1 0 0,1-1 1 0 0,0 1-1 0 0,-1 0 1 0 0,1-1-1 0 0,0 1 1 0 0,0-1-1 0 0,0 1 0 0 0,0-1 1 0 0,1 0-1 0 0,-1 0 1 0 0,0 0-1 0 0,0 0 1 0 0,1 0-1 0 0,-1-1 1 0 0,0 1-1 0 0,1-1 1 0 0,-1 0-1 0 0,1 1 1 0 0,-1-1-1 0 0,1 0 0 0 0,-1 0 1 0 0,1-1-1 0 0,-1 1 1 0 0,0 0-1 0 0,1-1 1 0 0,-1 1-1 0 0,1-1 1 0 0,-1 0-1 0 0,0 0 1 0 0,0 0-1 0 0,2-1-118 0 0,95-63-24 0 0,-89 57 223 0 0,3-1-179 0 0,-1-1 0 0 0,0 0 0 0 0,0 0-1 0 0,-1-1 1 0 0,0-1 0 0 0,-1 0 0 0 0,-1-1 0 0 0,0 1 0 0 0,-1-2-1 0 0,0 1 1 0 0,-1-1 0 0 0,0 0 0 0 0,-1-1 0 0 0,-1 0-1 0 0,1-6-19 0 0,-3 16 54 0 0,-1 0 0 0 0,0 0-1 0 0,-1 0 1 0 0,1 0-1 0 0,-1-1 1 0 0,0 1-1 0 0,-1 0 1 0 0,1-1 0 0 0,-1 1-1 0 0,0-1 1 0 0,0 1-1 0 0,-1-1 1 0 0,1 1-1 0 0,-1 0 1 0 0,-1-1 0 0 0,1 1-1 0 0,-1 0 1 0 0,1 0-1 0 0,-2 0 1 0 0,1 0-1 0 0,0 0 1 0 0,-1 0 0 0 0,0 1-1 0 0,0-1 1 0 0,-1 1-1 0 0,1 0 1 0 0,-1 0-1 0 0,0 0 1 0 0,0 0-1 0 0,0 1 1 0 0,0-1 0 0 0,-1 1-1 0 0,1 0 1 0 0,-1 1-1 0 0,0-1 1 0 0,0 1-54 0 0,-10 2 58 0 0,-1 2 0 0 0,1 0 0 0 0,0 1 0 0 0,0 1 0 0 0,1 0 0 0 0,-1 1 1 0 0,1 0-1 0 0,0 1 0 0 0,0 1 0 0 0,1 0 0 0 0,0 1 0 0 0,0 0 0 0 0,0 1 0 0 0,1 0 0 0 0,1 1 0 0 0,0 1 0 0 0,0 0 0 0 0,1 0 1 0 0,0 1-1 0 0,1 0 0 0 0,0 1 0 0 0,1 0 0 0 0,1 0 0 0 0,0 1 0 0 0,1 0 0 0 0,0 0 0 0 0,-2 9-58 0 0,7-21-51 0 0,-1 0 0 0 0,1 0 0 0 0,-1 0 0 0 0,1 0 0 0 0,-1 1 0 0 0,1-1 0 0 0,0 0 0 0 0,0 1 0 0 0,0-1 0 0 0,1 0 0 0 0,-1 1 0 0 0,1-1 0 0 0,-1 1 0 0 0,1 0 0 0 0,0-1 0 0 0,0 1 0 0 0,0-1 0 0 0,0 1 0 0 0,0-1 0 0 0,0 1 0 0 0,1-1 0 0 0,-1 1 0 0 0,1-1 0 0 0,0 1 0 0 0,0-1 0 0 0,0 1 0 0 0,0-1 0 0 0,0 0 0 0 0,0 0 0 0 0,1 0 0 0 0,-1 0 0 0 0,1 1 0 0 0,0-2 0 0 0,-1 1 0 0 0,1 0 0 0 0,0 0 0 0 0,0-1 0 0 0,0 1 0 0 0,0-1 0 0 0,0 1 0 0 0,1-1 0 0 0,-1 0 0 0 0,0 0 0 0 0,1 0 0 0 0,-1 0 0 0 0,0 0 0 0 0,1-1 0 0 0,-1 1 0 0 0,1-1 0 0 0,0 1 0 0 0,-1-1 0 0 0,1 0 0 0 0,-1 0 0 0 0,1 0 0 0 0,-1-1 0 0 0,1 1 0 0 0,-1 0 0 0 0,1-1 0 0 0,-1 0 0 0 0,2 0 51 0 0,17-9-1054 0 0,-1-6-520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0:2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363 120 6425 0 0,'2'5'192'0'0,"-1"-1"-1"0"0,-1 1 0 0 0,1 0 0 0 0,-1 0 0 0 0,0 0 1 0 0,0 0-1 0 0,0 0 0 0 0,-1-1 0 0 0,0 1 0 0 0,0 0 0 0 0,0 0 1 0 0,0-1-1 0 0,-1 1 0 0 0,0-1 0 0 0,0 1 0 0 0,-2 3-191 0 0,-6 21 97 0 0,-18 205 29 0 0,36-22 41 0 0,-8-213-218 0 0,0 0 0 0 0,0 1 1 0 0,0-1-1 0 0,0 0 0 0 0,1 1 0 0 0,-1-1 0 0 0,0 0 0 0 0,0 1 0 0 0,1-1 1 0 0,-1 0-1 0 0,0 1 0 0 0,1-1 0 0 0,-1 1 0 0 0,0-1 0 0 0,1 0 0 0 0,-1 1 1 0 0,1-1-1 0 0,-1 1 0 0 0,1 0 0 0 0,-1-1 0 0 0,1 1 0 0 0,0-1 0 0 0,-1 1 1 0 0,1 0-1 0 0,-1-1 0 0 0,1 1 0 0 0,0 0 0 0 0,-1 0 0 0 0,1-1 0 0 0,0 1 1 0 0,0 0-1 0 0,-1 0 0 0 0,1 0 0 0 0,0 0 0 0 0,-1 0 0 0 0,1 0 0 0 0,0 0 1 0 0,-1 0-1 0 0,1 0 0 0 0,0 0 0 0 0,-1 0 0 0 0,1 1 0 0 0,0-1 0 0 0,-1 0 1 0 0,1 0-1 0 0,0 1 0 0 0,-1-1 0 0 0,1 0 0 0 0,0 1 0 0 0,-1-1 0 0 0,1 1 1 0 0,-1-1-1 0 0,1 1 0 0 0,-1-1 0 0 0,1 1 0 0 0,-1-1 0 0 0,1 1 51 0 0,1-6 195 0 0,6-18-1236 0 0</inkml:trace>
  <inkml:trace contextRef="#ctx0" brushRef="#br0" timeOffset="261.209">18 40 5385 0 0,'-18'-30'6139'0'0,"18"30"-6038"0"0,105 11-30 0 0,87-23 47 0 0,95 4-2037 0 0,-256 12 1018 0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0:02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0 537 7770 0 0,'22'1'5661'0'0,"42"8"-5227"0"0,0 0-523 0 0,-2-7 48 0 0,-1-4 0 0 0,1-1 1 0 0,-1-4-1 0 0,0-2 0 0 0,-1-3 0 0 0,10-6 41 0 0,-52 14-61 0 0,185-52-4927 0 0,-186 51 3572 0 0</inkml:trace>
  <inkml:trace contextRef="#ctx0" brushRef="#br0" timeOffset="268.617">72 805 8618 0 0,'-32'35'7288'0'0,"32"-35"-6891"0"0,0 0-195 0 0,10 1-53 0 0,186 9-177 0 0,202-58-4518 0 0,-335 36 2972 0 0</inkml:trace>
  <inkml:trace contextRef="#ctx0" brushRef="#br0" timeOffset="21084.875">1155 324 6217 0 0,'-18'-35'2430'0'0,"14"29"-2402"0"0,0 0-1 0 0,1 0 0 0 0,-1 0 1 0 0,1 0-1 0 0,1 0 0 0 0,-1 0 1 0 0,1-1-1 0 0,0 1 1 0 0,1-1-1 0 0,0 0 0 0 0,0 0 1 0 0,0 1-1 0 0,1-1 0 0 0,-1 0 1 0 0,2 0-1 0 0,-1 0 1 0 0,1 1-1 0 0,0-1 0 0 0,2-5-27 0 0,5-12-26 0 0,-4 10 8 0 0,0 0 1 0 0,1 0 0 0 0,1 0-1 0 0,0 1 1 0 0,1 0 0 0 0,0 0-1 0 0,1 1 1 0 0,9-11 17 0 0,-6 25-168 0 0,39 270 145 0 0,-26-181 55 0 0,-14-48-3581 0 0,-1-38 2184 0 0</inkml:trace>
  <inkml:trace contextRef="#ctx0" brushRef="#br0" timeOffset="21350.573">1064 673 6385 0 0,'10'8'3054'0'0,"61"14"-3106"0"0,97-19 75 0 0,-131-8-315 0 0,-26 2 32 0 0,0 0 0 0 0,0 1 0 0 0,1 1 1 0 0,-1 0-1 0 0,1 1 0 0 0,-1 0 0 0 0,1 0 0 0 0,0 1 0 0 0,-1 1 1 0 0,0 0-1 0 0,1 1 0 0 0,4 1 260 0 0,-3 2-967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0:17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94 174 7922 0 0,'-4'50'3832'0'0,"-10"21"-2875"0"0,-1 5-893 0 0,10-29-59 0 0,1-1 0 0 0,3 1 0 0 0,1-1 0 0 0,5 30-5 0 0,2-50 17 0 0,-2-43 86 0 0,0-49 9 0 0,-7-15-59 0 0,0 50-43 0 0,1 0 1 0 0,1 0-1 0 0,1 0 0 0 0,2 1 0 0 0,1-1 0 0 0,1 1 0 0 0,2 0 0 0 0,3-8-10 0 0,-7 31 1 0 0,-1 0-1 0 0,1 1 1 0 0,0 0-1 0 0,1-1 0 0 0,-1 1 1 0 0,1 1-1 0 0,0-1 0 0 0,1 0 1 0 0,-1 1-1 0 0,1 0 0 0 0,0 0 1 0 0,0 0-1 0 0,1 1 0 0 0,0 0 1 0 0,0 0-1 0 0,0 0 0 0 0,0 1 1 0 0,0 0-1 0 0,0 0 0 0 0,1 0 1 0 0,0 1-1 0 0,-1 0 0 0 0,1 0 1 0 0,0 1-1 0 0,0 0 0 0 0,0 0 1 0 0,0 1-1 0 0,0 0 0 0 0,0 0 1 0 0,0 0-1 0 0,7 2 0 0 0,184 58-429 0 0,-121-16-4420 0 0,-65-36 3332 0 0</inkml:trace>
  <inkml:trace contextRef="#ctx0" brushRef="#br0" timeOffset="279.561">596 346 6929 0 0,'-17'108'1065'0'0,"5"0"-1"0"0,5 1 0 0 0,4-1 0 0 0,7 31-1064 0 0,-5-107 48 0 0,12 66 256 0 0,-10-97-202 0 0,-1-1-10 0 0,0 0 3 0 0,0 0-2 0 0,0 0-14 0 0,27 6 93 0 0,49-8-506 0 0,-30-15-4743 0 0,-42 15 3662 0 0</inkml:trace>
  <inkml:trace contextRef="#ctx0" brushRef="#br0" timeOffset="530.401">430 749 9514 0 0,'-4'-31'5733'0'0,"47"22"-5719"0"0,-34 10 214 0 0,201-21-2446 0 0,-57 1-1952 0 0,-105 16 2215 0 0</inkml:trace>
  <inkml:trace contextRef="#ctx0" brushRef="#br0" timeOffset="15405.151">0 65 3057 0 0,'16'-64'2708'0'0,"-1"119"-2314"0"0,-11 143 1061 0 0,-6-114-1020 0 0,12 135 291 0 0,32-168-2513 0 0,-33-45 936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1:34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78 7706 0 0,'-4'-3'2976'0'0,"-10"-6"-2216"0"0,5 4-632 0 0,2-1-128 0 0,-2-4-392 0 0,4 5-296 0 0,6-3-456 0 0,3 0 840 0 0,2-1-632 0 0,4-6-321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1:3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3457 0 0,'-22'7'1712'0'0,"12"-6"-928"0"0,-7 1-184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1:32.8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415 297 4849 0 0,'-15'-23'2572'0'0,"23"66"-2794"0"0,-4-24 322 0 0,125 470-67 0 0,-56-274 91 0 0,-71-213-274 0 0,-1-1-2603 0 0,-1-1 2009 0 0</inkml:trace>
  <inkml:trace contextRef="#ctx0" brushRef="#br0" timeOffset="607.933">1 291 4025 0 0,'0'-1'185'0'0,"0"-1"-137"0"0,0 0 0 0 0,0 1-1 0 0,0-1 1 0 0,0 1 0 0 0,0-1-1 0 0,0 1 1 0 0,0-1 0 0 0,1 1 0 0 0,-1-1-1 0 0,1 1 1 0 0,-1-1 0 0 0,1 1-1 0 0,-1-1 1 0 0,1 1 0 0 0,0-1 0 0 0,0 1-1 0 0,0 0 1 0 0,0 0 0 0 0,0-1-1 0 0,0 1 1 0 0,0 0 0 0 0,0 0 0 0 0,0 0-1 0 0,1 0 1 0 0,-1 0 0 0 0,0 0-1 0 0,1 1 1 0 0,-1-1 0 0 0,1 0 0 0 0,-1 1-1 0 0,0-1 1 0 0,1 1 0 0 0,-1-1-1 0 0,1 1 1 0 0,0 0 0 0 0,-1 0-1 0 0,1 0 1 0 0,-1-1 0 0 0,1 1 0 0 0,0 1-48 0 0,129 2 16 0 0,-112 0-13 0 0,1-1 0 0 0,-1-1 0 0 0,1-1 0 0 0,-1 0 0 0 0,1-2 0 0 0,-1 0-1 0 0,0-1 1 0 0,1-1 0 0 0,15-6-3 0 0,334-169 280 0 0,-242 122-356 0 0,-123 58 71 0 0,1 0-1 0 0,-1 0 0 0 0,1 0 0 0 0,-1 1 0 0 0,0-1 0 0 0,0 1 1 0 0,1 0-1 0 0,-1 1 0 0 0,-1-1 0 0 0,1 1 0 0 0,0-1 0 0 0,-1 1 1 0 0,1 0-1 0 0,-1 1 0 0 0,0-1 0 0 0,0 0 0 0 0,0 1 0 0 0,0 0 1 0 0,-1 0-1 0 0,1-1 0 0 0,-1 1 0 0 0,0 1 0 0 0,0-1 0 0 0,-1 0 0 0 0,1 0 1 0 0,-1 1-1 0 0,0-1 0 0 0,0 1 0 0 0,-1-1 0 0 0,1 1 0 0 0,-1 0 1 0 0,0 1 5 0 0,24 112 87 0 0,-6 0 1 0 0,-4 2-1 0 0,-6-1 1 0 0,-5 44-88 0 0,-1-83 72 0 0,6 103 805 0 0,29-318-705 0 0,-30 110-194 0 0,1 0 1 0 0,2 1 0 0 0,0 0-1 0 0,1 1 1 0 0,2 0 0 0 0,11-15 21 0 0,-23 36-3 0 0,0-1 1 0 0,1 1 0 0 0,0 0-1 0 0,-1 0 1 0 0,1 0 0 0 0,0 0 0 0 0,0 1-1 0 0,0-1 1 0 0,0 0 0 0 0,1 1-1 0 0,-1 0 1 0 0,0-1 0 0 0,1 1 0 0 0,-1 0-1 0 0,0 0 1 0 0,1 0 0 0 0,0 1 0 0 0,-1-1-1 0 0,1 0 1 0 0,-1 1 0 0 0,1 0-1 0 0,0 0 1 0 0,-1-1 0 0 0,1 2 0 0 0,0-1-1 0 0,-1 0 1 0 0,1 0 0 0 0,-1 1-1 0 0,1 0 1 0 0,0-1 0 0 0,-1 1 0 0 0,1 0-1 0 0,-1 0 1 0 0,0 0 0 0 0,1 1-1 0 0,-1-1 1 0 0,0 1 0 0 0,0-1 0 0 0,0 1-1 0 0,0 0 1 0 0,0-1 0 0 0,0 1-1 0 0,0 0 1 0 0,0 0 0 0 0,-1 1 0 0 0,1-1-1 0 0,-1 0 1 0 0,0 0 0 0 0,0 1-1 0 0,1-1 1 0 0,-2 1 0 0 0,1 0 2 0 0,68 139 40 0 0,19 26 59 0 0,-87-166-93 0 0,1 1 0 0 0,0-1 1 0 0,0 1-1 0 0,0-1 0 0 0,0 0 1 0 0,0 0-1 0 0,0 0 0 0 0,1 0 1 0 0,-1 0-1 0 0,1 0 0 0 0,-1-1 1 0 0,1 1-1 0 0,0-1 0 0 0,-1 0 1 0 0,1 0-1 0 0,0 0 0 0 0,0 0 1 0 0,0 0-1 0 0,0-1 0 0 0,0 1 1 0 0,0-1-1 0 0,0 1 0 0 0,0-1 1 0 0,0 0-1 0 0,0-1 0 0 0,0 1 1 0 0,0 0-1 0 0,0-1 0 0 0,0 0 1 0 0,0 0-1 0 0,0 0 0 0 0,-1 0 1 0 0,1 0-1 0 0,0 0 0 0 0,0-1 1 0 0,0 0-7 0 0,88-69-3836 0 0,-83 62 2959 0 0</inkml:trace>
  <inkml:trace contextRef="#ctx0" brushRef="#br0" timeOffset="1241.719">1681 665 2336 0 0,'-3'0'122'0'0,"1"1"-1"0"0,0-1 0 0 0,-1 0 0 0 0,1 1 0 0 0,0-1 0 0 0,-1 1 0 0 0,1 0 0 0 0,0 0 1 0 0,-1 0-1 0 0,1 0 0 0 0,0 0 0 0 0,0 0 0 0 0,0 1 0 0 0,0-1 0 0 0,0 1 0 0 0,1-1 0 0 0,-1 1 1 0 0,0 0-1 0 0,1 0 0 0 0,-1 0 0 0 0,1 0 0 0 0,-1 0 0 0 0,1 0 0 0 0,0 0 0 0 0,0 0 0 0 0,0 0 1 0 0,0 0-1 0 0,1 1 0 0 0,-1-1 0 0 0,0 0 0 0 0,1 1 0 0 0,0-1 0 0 0,-1 1 0 0 0,1-1 0 0 0,0 0 1 0 0,0 1-1 0 0,0-1 0 0 0,1 2-121 0 0,-2-3 6 0 0,1 1 1 0 0,0 0-1 0 0,-1 0 0 0 0,1 0 1 0 0,0-1-1 0 0,0 1 0 0 0,0 0 1 0 0,0 0-1 0 0,0-1 0 0 0,0 1 1 0 0,1 0-1 0 0,-1 0 0 0 0,0-1 1 0 0,1 1-1 0 0,0 0 0 0 0,-1 0 1 0 0,1-1-1 0 0,0 1 1 0 0,0-1-1 0 0,0 1 0 0 0,0-1 1 0 0,0 1-1 0 0,0-1 0 0 0,0 0 1 0 0,0 1-1 0 0,1-1 0 0 0,-1 0 1 0 0,1 0-1 0 0,-1 0 0 0 0,1 0 1 0 0,-1 0-1 0 0,1 0 1 0 0,-1 0-1 0 0,1-1-6 0 0,6-8 151 0 0,14-10-124 0 0,-2 0 1 0 0,0-2-1 0 0,-1 0 0 0 0,-1-1 1 0 0,-1-1-1 0 0,-1-1 1 0 0,-1 0-1 0 0,0-1 1 0 0,-2 0-1 0 0,1-6-27 0 0,-11 25-22 0 0,-1 0-1 0 0,1-1 0 0 0,-1 1 0 0 0,0-1 1 0 0,-1 1-1 0 0,1-1 0 0 0,-1 1 0 0 0,0-1 1 0 0,0 0-1 0 0,-1 1 0 0 0,0-1 0 0 0,0 0 1 0 0,0 0-1 0 0,-1 1 0 0 0,0-1 0 0 0,0 0 1 0 0,0 1-1 0 0,-1-1 0 0 0,1 0 23 0 0,-1 6 9 0 0,1-1-1 0 0,0 0 0 0 0,0 0 1 0 0,-1 1-1 0 0,1-1 1 0 0,-1 1-1 0 0,1-1 0 0 0,-1 1 1 0 0,1 0-1 0 0,0-1 1 0 0,-1 1-1 0 0,1 0 0 0 0,-1 0 1 0 0,1 0-1 0 0,-1 0 1 0 0,1 0-1 0 0,-1 0 1 0 0,1 1-1 0 0,-1-1 0 0 0,1 0 1 0 0,-1 1-1 0 0,1-1 1 0 0,-1 1-1 0 0,1 0 0 0 0,0-1 1 0 0,0 1-1 0 0,-1 0 1 0 0,1 0-1 0 0,0 0 0 0 0,0 0 1 0 0,0 0-1 0 0,0 0 1 0 0,-1 0-9 0 0,-16 28 145 0 0,1 0 1 0 0,1 1 0 0 0,2 0 0 0 0,0 1-1 0 0,3 1 1 0 0,0 0 0 0 0,2 0 0 0 0,-3 24-146 0 0,-9 27 106 0 0,-18 176 181 0 0,47-200-158 0 0,-6-58-116 0 0,0 0-1 0 0,0 0 1 0 0,1 0 0 0 0,-1-1-1 0 0,0 1 1 0 0,1-1-1 0 0,-1 1 1 0 0,1-1 0 0 0,-1 0-1 0 0,1 0 1 0 0,-1 0 0 0 0,0 0-1 0 0,1 0 1 0 0,-1-1 0 0 0,1 1-1 0 0,-1-1 1 0 0,0 1 0 0 0,0-1-1 0 0,1 0 1 0 0,-1 0 0 0 0,0 0-1 0 0,0 0 1 0 0,0-1 0 0 0,0 1-1 0 0,0 0 1 0 0,0-1-1 0 0,0 0 1 0 0,0 1 0 0 0,-1-1-1 0 0,1 0 1 0 0,0 0 0 0 0,-1 0-1 0 0,1-1-12 0 0,24-31-59 0 0,-2 0-1 0 0,-1-1 1 0 0,-2-1-1 0 0,-2-1 1 0 0,-1-1-1 0 0,-2-1 0 0 0,10-36 60 0 0,42-93-207 0 0,-49 143 488 0 0,-7 47 288 0 0,21 342 686 0 0,-34-360-1248 0 0,2-1 0 0 0,-1 1 0 0 0,0 0 0 0 0,1-1 0 0 0,0 1 0 0 0,-1-1 0 0 0,2 0 0 0 0,-1 1 0 0 0,0-1 0 0 0,1 0 0 0 0,-1 1 0 0 0,1-1 0 0 0,0 0 0 0 0,0 0 0 0 0,0 0 0 0 0,0-1 0 0 0,1 1 0 0 0,-1 0 0 0 0,1-1 0 0 0,-1 0 0 0 0,1 1 0 0 0,0-1 0 0 0,0 0 0 0 0,0-1 0 0 0,0 1 0 0 0,1 0 0 0 0,-1-1 0 0 0,0 0 0 0 0,1 1 0 0 0,-1-2 0 0 0,1 1 0 0 0,-1 0 0 0 0,1-1 0 0 0,-1 1 1 0 0,1-1-1 0 0,-1 0 0 0 0,1 0 0 0 0,-1 0 0 0 0,1-1 0 0 0,0 1 0 0 0,-1-1 0 0 0,1 0 0 0 0,-1 0 0 0 0,0 0 0 0 0,1-1-7 0 0,16-10-13 0 0,-1-1 0 0 0,0 0 0 0 0,-1-2 0 0 0,-1 0 0 0 0,0-1 0 0 0,-1-1 0 0 0,-1 0 0 0 0,-1-1 0 0 0,0-1 0 0 0,-1 0 0 0 0,-2-1 0 0 0,1 0 0 0 0,-2-1 0 0 0,0-2 13 0 0,48-77-65 0 0,-58 99 65 0 0,0 0 0 0 0,1 0 0 0 0,0 0 0 0 0,-1 0 0 0 0,1 0-1 0 0,-1 1 1 0 0,1-1 0 0 0,0 0 0 0 0,-1 0 0 0 0,1 1 0 0 0,0-1 0 0 0,0 0 0 0 0,0 1 0 0 0,0-1 0 0 0,0 1 0 0 0,-1-1-1 0 0,1 1 1 0 0,0-1 0 0 0,0 1 0 0 0,0 0 0 0 0,0 0 0 0 0,0-1 0 0 0,0 1 0 0 0,0 0 0 0 0,0 0 0 0 0,0 0-1 0 0,1 0 1 0 0,-1 0 0 0 0,0 0 0 0 0,0 0 0 0 0,0 1 0 0 0,0-1 0 0 0,0 0 0 0 0,0 0 0 0 0,0 1 0 0 0,-1-1-1 0 0,1 1 1 0 0,0-1 0 0 0,0 1 0 0 0,0-1 0 0 0,0 1 0 0 0,0 0 0 0 0,-1-1 0 0 0,1 1 0 0 0,0 0 0 0 0,0-1 0 0 0,-1 1-1 0 0,1 0 1 0 0,-1 0 0 0 0,1 0 0 0 0,0 0 0 0 0,-1 0 0 0 0,0 0 0 0 0,27 52 48 0 0,-8 44 64 0 0,26 62-104 0 0,-3-116-2193 0 0,-28-39 1168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1:43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0 5417 0 0,'-12'164'3027'0'0,"-1"17"-2979"0"0,6 1 89 0 0,8 1 0 0 0,9-1 0 0 0,32 177-137 0 0,-41-354-28 0 0,44 158 207 0 0,-42-156-261 0 0,0-1 0 0 0,0 0 0 0 0,0 1-1 0 0,1-2 1 0 0,-1 1 0 0 0,1 0 0 0 0,1-1-1 0 0,-1 0 1 0 0,1 0 0 0 0,0 0 0 0 0,0 0 0 0 0,1-1-1 0 0,-1 0 1 0 0,1 0 0 0 0,0 0 0 0 0,0-1 0 0 0,0 0-1 0 0,1 0 1 0 0,-1-1 0 0 0,1 1 0 0 0,-1-1 0 0 0,6 0 82 0 0,6 1-565 0 0</inkml:trace>
  <inkml:trace contextRef="#ctx0" brushRef="#br0" timeOffset="249.742">392 430 6569 0 0,'-47'101'4197'0'0,"35"70"-4469"0"0,12-149 514 0 0,5 55-233 0 0,2 1 1 0 0,4-2 0 0 0,17 62-10 0 0,-11-59-57 0 0,-13-47-2437 0 0,-4-33 1762 0 0</inkml:trace>
  <inkml:trace contextRef="#ctx0" brushRef="#br0" timeOffset="452.155">470 844 3937 0 0,'26'-61'3310'0'0,"64"-8"-2937"0"0,-58 48-138 0 0,138-81-328 0 0,-148 82-1642 0 0,-21 18 1061 0 0</inkml:trace>
  <inkml:trace contextRef="#ctx0" brushRef="#br0" timeOffset="712.925">491 769 4369 0 0,'-6'9'340'0'0,"1"-1"0"0"0,1 1 0 0 0,-1-1 0 0 0,1 1 0 0 0,1 0 0 0 0,0 1 0 0 0,0-1 0 0 0,1 0 0 0 0,0 1 0 0 0,1 0 0 0 0,0-1 0 0 0,0 1 0 0 0,1 0 0 0 0,0 1-340 0 0,1 2 21 0 0,1 0 1 0 0,0 1-1 0 0,0-1 0 0 0,1 0 1 0 0,1 0-1 0 0,1-1 0 0 0,-1 1 1 0 0,2-1-1 0 0,0 0 0 0 0,0 0 0 0 0,1-1 1 0 0,1 1-1 0 0,0-2 0 0 0,0 1 1 0 0,8 6-22 0 0,-10-12 5 0 0,0 0 1 0 0,0 0 0 0 0,1-1 0 0 0,0 0-1 0 0,-1 0 1 0 0,2-1 0 0 0,-1 0-1 0 0,0 0 1 0 0,1-1 0 0 0,-1 1 0 0 0,1-2-1 0 0,0 1 1 0 0,-1-1 0 0 0,1 0 0 0 0,8-1-6 0 0,38-9-3375 0 0,-46 6 2176 0 0</inkml:trace>
  <inkml:trace contextRef="#ctx0" brushRef="#br0" timeOffset="961.813">890 903 4497 0 0,'79'-16'5001'0'0,"0"13"-3922"0"0,-59 3-1137 0 0,-1 0 0 0 0,1-1 0 0 0,-1-1 0 0 0,1-1 0 0 0,-1 0 0 0 0,0-2 1 0 0,13-4 57 0 0,-3-1-218 0 0,26-12-4151 0 0,-49 17 3009 0 0</inkml:trace>
  <inkml:trace contextRef="#ctx0" brushRef="#br0" timeOffset="1213.33">1472 510 6449 0 0,'-1'109'4687'0'0,"0"-14"-4503"0"0,3-55-134 0 0,1 0 0 0 0,3-1-1 0 0,1 1 1 0 0,1-1 0 0 0,3-1 0 0 0,1 1 0 0 0,10 18-50 0 0,-19-47-594 0 0,-12-8-4526 0 0,8-2 4014 0 0</inkml:trace>
  <inkml:trace contextRef="#ctx0" brushRef="#br0" timeOffset="1587.417">1411 1112 6473 0 0,'-5'-4'2138'0'0,"4"4"-2113"0"0,0 0 0 0 0,0-1 0 0 0,0 1 0 0 0,0 0 0 0 0,1-1 0 0 0,-1 1 0 0 0,0 0 0 0 0,0-1-1 0 0,1 1 1 0 0,-1-1 0 0 0,0 1 0 0 0,1-1 0 0 0,-1 0 0 0 0,0 1 0 0 0,1-1 0 0 0,-1 1 0 0 0,1-1 0 0 0,-1 0 0 0 0,1 0 0 0 0,-1 1 0 0 0,1-1 0 0 0,0 0-1 0 0,-1 0 1 0 0,1 0 0 0 0,0 1 0 0 0,0-1 0 0 0,-1 0 0 0 0,1 0 0 0 0,0 0 0 0 0,0 0 0 0 0,0 0 0 0 0,0 0 0 0 0,0 1 0 0 0,0-1 0 0 0,0 0 0 0 0,1 0 0 0 0,-1 0-1 0 0,0 0 1 0 0,0 1 0 0 0,1-1 0 0 0,-1 0 0 0 0,0 0 0 0 0,1 0 0 0 0,-1 1 0 0 0,1-1 0 0 0,-1 0 0 0 0,1 1 0 0 0,-1-1 0 0 0,1 0 0 0 0,0 1 0 0 0,-1-1-1 0 0,1 1-24 0 0,7-8-4 0 0,0 0 0 0 0,1 1-1 0 0,-1 1 1 0 0,1-1 0 0 0,1 1-1 0 0,-1 1 1 0 0,1 0 0 0 0,0 0-1 0 0,1 1 1 0 0,-1 0-1 0 0,3 0 5 0 0,4 0 203 0 0,-2 1-885 0 0,-6 2-4394 0 0,-9 1 3861 0 0</inkml:trace>
  <inkml:trace contextRef="#ctx0" brushRef="#br0" timeOffset="1976.279">1376 715 6321 0 0,'-12'-25'2318'0'0,"10"21"-2297"0"0,0 1 0 0 0,0 0 0 0 0,0-1 0 0 0,0 0 0 0 0,1 1 0 0 0,-1-1 0 0 0,1 0 0 0 0,0 0 0 0 0,0 0 0 0 0,1 0 0 0 0,-1 1 0 0 0,1-1 0 0 0,0 0 0 0 0,0 0 0 0 0,0 0 0 0 0,0 0 0 0 0,1 0 0 0 0,0 0 0 0 0,-1 0 0 0 0,1 0 0 0 0,1 0 0 0 0,-1 0 0 0 0,1-1-21 0 0,16-24-976 0 0,1 1-1 0 0,1 1 1 0 0,1 1-1 0 0,1 1 1 0 0,2 1 0 0 0,0 0-1 0 0,27-18 977 0 0,-36 33-723 0 0,-15 9 455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28:38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19 2889 0 0,'0'-5'903'0'0,"1"-8"-156"0"0,-3 20 1389 0 0,-27 241 579 0 0,31 123-1712 0 0,19 65-764 0 0,-8-282-90 0 0,4-23-402 0 0,14-115-3067 0 0,-21-15 2129 0 0</inkml:trace>
  <inkml:trace contextRef="#ctx0" brushRef="#br0" timeOffset="3115.714">1007 698 3977 0 0,'3'-5'2757'0'0,"10"5"-2826"0"0,-4 0 220 0 0,283-3-1211 0 0,-274 3 554 0 0,-4 0-279 0 0</inkml:trace>
  <inkml:trace contextRef="#ctx0" brushRef="#br0" timeOffset="3368.067">1058 809 6473 0 0,'-8'12'3638'0'0,"35"3"-3740"0"0,-25-13 242 0 0,11 2-299 0 0,1-1-1 0 0,-1 1 1 0 0,1-2 0 0 0,-1 0-1 0 0,1-1 1 0 0,0 0 0 0 0,-1-1-1 0 0,1 0 1 0 0,13-3 159 0 0,8 1-845 0 0,47-3-1232 0 0,-58 4 1093 0 0</inkml:trace>
  <inkml:trace contextRef="#ctx0" brushRef="#br0" timeOffset="3874.779">1826 564 2208 0 0,'-10'-12'2388'0'0,"-49"17"-2339"0"0,44-2 51 0 0,1 0 0 0 0,-1 1-1 0 0,1 1 1 0 0,0 0 0 0 0,0 1 0 0 0,0 1-1 0 0,1 0 1 0 0,0 0 0 0 0,0 2 0 0 0,1-1-1 0 0,0 2 1 0 0,1-1 0 0 0,0 2 0 0 0,0 0-1 0 0,-6 9-99 0 0,15-19 13 0 0,1 1-1 0 0,-1-1 0 0 0,1 1 0 0 0,0-1 1 0 0,0 1-1 0 0,0-1 0 0 0,0 1 1 0 0,0 0-1 0 0,0 0 0 0 0,0 0 1 0 0,1-1-1 0 0,-1 1 0 0 0,1 0 0 0 0,-1 0 1 0 0,1 0-1 0 0,0 0 0 0 0,0 0 1 0 0,-1 0-1 0 0,2 0 0 0 0,-1 0 0 0 0,0 0 1 0 0,0 0-1 0 0,0 0 0 0 0,1 0 1 0 0,-1 0-1 0 0,1 0 0 0 0,0 0 1 0 0,0-1-1 0 0,-1 1 0 0 0,1 0 0 0 0,0 0 1 0 0,0-1-1 0 0,1 1 0 0 0,-1-1 1 0 0,0 1-1 0 0,0-1 0 0 0,1 1 0 0 0,-1-1 1 0 0,1 0-1 0 0,-1 1 0 0 0,1-1 1 0 0,0 0-1 0 0,-1 0 0 0 0,1 0 0 0 0,0-1 1 0 0,2 2-13 0 0,115 39 262 0 0,-103-37-247 0 0,0 0-1 0 0,0 0 1 0 0,-1 1-1 0 0,0 1 0 0 0,0 1 1 0 0,0 0-1 0 0,-1 1 1 0 0,0 1-1 0 0,0 0 1 0 0,2 3-15 0 0,-15-11 7 0 0,1-1 1 0 0,-1 1-1 0 0,0 0 1 0 0,0 0 0 0 0,1 0-1 0 0,-1 1 1 0 0,0-1 0 0 0,0 0-1 0 0,0 0 1 0 0,0 1 0 0 0,0-1-1 0 0,-1 0 1 0 0,1 1-1 0 0,0-1 1 0 0,-1 1 0 0 0,1-1-1 0 0,-1 1 1 0 0,1-1 0 0 0,-1 1-1 0 0,0 0 1 0 0,0-1 0 0 0,1 1-1 0 0,-1-1 1 0 0,0 1-1 0 0,0 0 1 0 0,-1-1 0 0 0,1 1-1 0 0,0-1 1 0 0,0 1 0 0 0,-1-1-1 0 0,1 1 1 0 0,-1 0-1 0 0,0-1 1 0 0,1 0 0 0 0,-1 1-1 0 0,0-1 1 0 0,0 1 0 0 0,0-1-1 0 0,0 0 1 0 0,0 0 0 0 0,0 1-1 0 0,0-1 1 0 0,0 0-1 0 0,0 0 1 0 0,-1 0 0 0 0,1 0-1 0 0,0-1 1 0 0,-1 1 0 0 0,1 0-1 0 0,-2 0-7 0 0,-87 35 254 0 0,75-31-255 0 0,-42 15 66 0 0,-5 2-532 0 0,21-11-2579 0 0,39-11 1859 0 0</inkml:trace>
  <inkml:trace contextRef="#ctx0" brushRef="#br0" timeOffset="78083.198">689 155 960 0 0,'22'-45'9856'0'0,"-21"35"-9799"0"0,-1 10-52 0 0,0-1 1 0 0,0 0-1 0 0,0 0 1 0 0,0 0-1 0 0,0 0 1 0 0,0 0 0 0 0,0 0-1 0 0,0 0 1 0 0,-1 0-1 0 0,1 0 1 0 0,0 0-1 0 0,0 1 1 0 0,-1-1-1 0 0,1 0 1 0 0,0 0 0 0 0,-1 0-1 0 0,1 0 1 0 0,-1 1-1 0 0,1-1 1 0 0,-1 0-1 0 0,0 1 1 0 0,1-1-1 0 0,-1 0 1 0 0,0 1-1 0 0,1-1 1 0 0,-1 1 0 0 0,0-1-1 0 0,0 1 1 0 0,1-1-1 0 0,-1 1 1 0 0,0-1-1 0 0,0 1 1 0 0,0 0-1 0 0,0-1 1 0 0,0 1-1 0 0,0 0 1 0 0,0 0 0 0 0,1 0-1 0 0,-1 0 1 0 0,0 0-1 0 0,0 0 1 0 0,0 0-1 0 0,0 0 1 0 0,0 0-1 0 0,0 0-5 0 0,-10-1-2 0 0,0 0-1 0 0,-1 0 0 0 0,1 1 0 0 0,0 0 0 0 0,-1 1 1 0 0,1 0-1 0 0,0 1 0 0 0,0 1 0 0 0,0-1 0 0 0,0 2 1 0 0,-2 0 2 0 0,2-1-3 0 0,-1 1 0 0 0,1 1-1 0 0,-1 0 1 0 0,1 0 0 0 0,1 1 0 0 0,-1 0 0 0 0,1 1 0 0 0,0 0 0 0 0,0 1 0 0 0,1 0 0 0 0,0 0 0 0 0,1 1 0 0 0,-1 1 3 0 0,1-1-1 0 0,0 0 0 0 0,0 1 0 0 0,1 0 0 0 0,0 0-1 0 0,1 0 1 0 0,0 1 0 0 0,0 0 0 0 0,1 1 0 0 0,1-1 0 0 0,0 1 0 0 0,0 0 0 0 0,1 0 0 0 0,1 0 0 0 0,0 0 0 0 0,1 0 0 0 0,0 0 0 0 0,1 1 0 0 0,0-1 0 0 0,1 0 0 0 0,0 1 0 0 0,1-1 0 0 0,1 0 0 0 0,1 4 1 0 0,79 56-15 0 0,-47-49 12 0 0,-5-1 5 0 0,-23-18 0 0 0,0 0 0 0 0,0 1-1 0 0,-1 0 1 0 0,1 0 0 0 0,-1 1-1 0 0,0 0 1 0 0,-1 0 0 0 0,1 1 0 0 0,-1 0-1 0 0,0 0 1 0 0,-1 0 0 0 0,0 1-1 0 0,0-1 1 0 0,0 1 0 0 0,-1 1 0 0 0,-1-1-1 0 0,1 0 1 0 0,-1 1 0 0 0,-1 0 0 0 0,1 0-1 0 0,-2-1 1 0 0,1 1 0 0 0,-1 7-2 0 0,0-11 20 0 0,0 0-1 0 0,-1 0 1 0 0,0 0 0 0 0,0 0 0 0 0,-1 0 0 0 0,1 0 0 0 0,-1 0 0 0 0,0 0-1 0 0,0 0 1 0 0,-1-1 0 0 0,1 1 0 0 0,-1 0 0 0 0,0 0 0 0 0,-1-1-1 0 0,1 0 1 0 0,-1 1 0 0 0,0-1 0 0 0,0 0 0 0 0,0 0 0 0 0,0 0 0 0 0,-1-1-1 0 0,0 1 1 0 0,1-1 0 0 0,-1 0 0 0 0,-1 0 0 0 0,1 0 0 0 0,0-1 0 0 0,-1 1-1 0 0,1-1 1 0 0,-1 0 0 0 0,0 0 0 0 0,1-1 0 0 0,-1 1 0 0 0,0-1 0 0 0,-2 0-20 0 0,-129 7 462 0 0,-20 3-320 0 0,145-8 210 0 0,6-2-6099 0 0,14 3 4720 0 0</inkml:trace>
  <inkml:trace contextRef="#ctx0" brushRef="#br0" timeOffset="78379.117">730 1053 4361 0 0,'-14'26'2634'0'0,"11"-23"-2501"0"0,1 1-1 0 0,-1 0 1 0 0,1 0-1 0 0,-1 0 1 0 0,1 0-1 0 0,1 1 1 0 0,-1-1-1 0 0,0 1 1 0 0,1-1-1 0 0,0 1 1 0 0,0-1-1 0 0,1 1 1 0 0,-1 0-1 0 0,1-1 1 0 0,0 1-1 0 0,0 0 1 0 0,0-1-1 0 0,1 1 1 0 0,0 0-133 0 0,1-3 9 0 0,1 1 0 0 0,0-1 0 0 0,0 1 1 0 0,1-1-1 0 0,-1 0 0 0 0,0 0 0 0 0,1-1 0 0 0,-1 1 1 0 0,1-1-1 0 0,-1 0 0 0 0,1 0 0 0 0,0 0 1 0 0,-1 0-1 0 0,1 0 0 0 0,0-1 0 0 0,0 0 0 0 0,-1 1 1 0 0,1-1-1 0 0,0-1 0 0 0,0 1 0 0 0,0-1 0 0 0,-1 1 1 0 0,1-1-1 0 0,0 0 0 0 0,-1-1 0 0 0,1 1 1 0 0,-1 0-1 0 0,1-1 0 0 0,-1 0 0 0 0,0 0 0 0 0,1 0 1 0 0,-1 0-1 0 0,0-1 0 0 0,2-2-9 0 0,6-6 3 0 0,-2-2 0 0 0,1 0 0 0 0,-2 0 0 0 0,0 0-1 0 0,0-1 1 0 0,-1 0 0 0 0,-1-1 0 0 0,0 0 0 0 0,-1 0 0 0 0,-1 0 0 0 0,0 0-1 0 0,0-4-2 0 0,4-12-19 0 0,3-64 33 0 0,-14 94 3 0 0,0 1-1 0 0,0-1 1 0 0,0 1-1 0 0,0 0 0 0 0,0 0 1 0 0,-1 1-1 0 0,1-1 1 0 0,0 1-1 0 0,0-1 0 0 0,1 1 1 0 0,-1 0-1 0 0,0 0 1 0 0,0 0-1 0 0,0 0 0 0 0,0 1 1 0 0,1-1-1 0 0,-1 1 0 0 0,1 0 1 0 0,-1-1-1 0 0,1 1 1 0 0,0 0-1 0 0,0 1 0 0 0,-1-1 1 0 0,1 1-17 0 0,-7 5-5 0 0,0 0-1 0 0,0 1 1 0 0,1 0 0 0 0,0 0-1 0 0,0 1 1 0 0,2 0 0 0 0,-1 1-1 0 0,1-1 1 0 0,0 1 0 0 0,1 0-1 0 0,1 1 1 0 0,-1-1 0 0 0,2 1-1 0 0,0 0 1 0 0,-2 11 5 0 0,12 12-400 0 0,2-23 49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1:40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452 688 2296 0 0,'-113'-110'2446'0'0,"107"106"-2402"0"0,1 0 0 0 0,-1 1-1 0 0,0-1 1 0 0,0 1-1 0 0,0 0 1 0 0,-1 0 0 0 0,1 1-1 0 0,-1 0 1 0 0,1 0 0 0 0,-1 1-1 0 0,0-1 1 0 0,0 2 0 0 0,0-1-1 0 0,1 1 1 0 0,-1 0-1 0 0,0 0 1 0 0,0 0 0 0 0,0 1-1 0 0,0 1 1 0 0,1-1 0 0 0,-5 2-44 0 0,1 3 40 0 0,1 0 1 0 0,0 1 0 0 0,1 0 0 0 0,-1 0 0 0 0,2 1 0 0 0,-1 0 0 0 0,1 0 0 0 0,0 1 0 0 0,1 0-1 0 0,-1 0 1 0 0,2 1 0 0 0,0 0 0 0 0,0 0 0 0 0,0 0 0 0 0,1 2-41 0 0,-3 3 83 0 0,-7 18 69 0 0,3 2-1 0 0,1 0 1 0 0,1 0 0 0 0,2 0 0 0 0,1 1 0 0 0,1 17-152 0 0,-1-1 38 0 0,2 0 0 0 0,3 0 0 0 0,2 1 0 0 0,2-1 0 0 0,2 0 0 0 0,3 0 0 0 0,2-1 0 0 0,4 5-38 0 0,-13-48 24 0 0,0 1 0 0 0,1-1 0 0 0,1 0 1 0 0,0 0-1 0 0,0 1 0 0 0,0-1 1 0 0,1-1-1 0 0,0 1 0 0 0,0-1 1 0 0,1 1-1 0 0,0-1 0 0 0,1-1 0 0 0,-1 1 1 0 0,1-1-1 0 0,0 0 0 0 0,1 0 1 0 0,0-1-1 0 0,0 0 0 0 0,0 0 0 0 0,0 0 1 0 0,1-1-1 0 0,-1 0 0 0 0,1-1 1 0 0,0 1-1 0 0,1-2 0 0 0,-1 1 0 0 0,0-1 1 0 0,5 0-25 0 0,6-1 38 0 0,0-2 0 0 0,0-1 1 0 0,0 0-1 0 0,0-1 0 0 0,0-1 0 0 0,-1-1 1 0 0,1-1-1 0 0,-1 0 0 0 0,-1-2 0 0 0,1 0 1 0 0,-1 0-1 0 0,-1-2 0 0 0,1 0 0 0 0,-2-1 1 0 0,1 0-1 0 0,-2-2 0 0 0,0 0 0 0 0,0 0 1 0 0,-1-1-1 0 0,-1-1 0 0 0,0 0 0 0 0,10-16-38 0 0,-21 29 2 0 0,15-21 26 0 0,-1-1 0 0 0,-1 0 0 0 0,-1 0 0 0 0,-1-2 0 0 0,-1 1 1 0 0,-2-2-1 0 0,0 1 0 0 0,-2-1 0 0 0,-1 0 0 0 0,1-13-28 0 0,-4 11 19 0 0,-2 0 0 0 0,-1 1-1 0 0,-2-1 1 0 0,0 0 0 0 0,-2 0 0 0 0,-1 1-1 0 0,-2-1 1 0 0,0 2 0 0 0,-2-1 0 0 0,-1 1-1 0 0,-1 0 1 0 0,-1 1 0 0 0,-2 0 0 0 0,0 1-1 0 0,-2 1 1 0 0,-6-7-19 0 0,10 20 9 0 0,0 0 0 0 0,-1 1 0 0 0,0 0 1 0 0,-1 1-1 0 0,0 0 0 0 0,0 2 0 0 0,-1-1 0 0 0,0 2 0 0 0,0 0 0 0 0,0 1 1 0 0,-1 0-1 0 0,0 1 0 0 0,0 1 0 0 0,0 0 0 0 0,0 2 0 0 0,-1-1 0 0 0,1 2 1 0 0,0 0-1 0 0,-1 1 0 0 0,1 1 0 0 0,0 1 0 0 0,0 0 0 0 0,0 1 0 0 0,0 0 1 0 0,1 2-1 0 0,0-1 0 0 0,-4 4-9 0 0,7 0-9 0 0,1 1 0 0 0,1 0 0 0 0,0 1 0 0 0,0 0 0 0 0,1 0 0 0 0,1 1 0 0 0,-1 0 0 0 0,2 1 0 0 0,0 0 0 0 0,1 0 0 0 0,0 1 0 0 0,1-1 0 0 0,0 1 1 0 0,1 0-1 0 0,1 0 0 0 0,0 1 0 0 0,1-1 0 0 0,0 1 0 0 0,1 0 0 0 0,1-1 0 0 0,1 1 0 0 0,0-1 0 0 0,0 1 0 0 0,2-1 0 0 0,0 1 0 0 0,0-1 0 0 0,1 0 0 0 0,1 0 0 0 0,1 0 0 0 0,0-1 0 0 0,4 8 9 0 0,-3-13-1 0 0,-1 0 0 0 0,1-1 0 0 0,0 1 0 0 0,1-1 0 0 0,0-1 0 0 0,0 1 0 0 0,0-1 0 0 0,1-1 0 0 0,0 1 0 0 0,0-2-1 0 0,0 1 1 0 0,0-1 0 0 0,1 0 0 0 0,0-1 0 0 0,0-1 0 0 0,0 1 0 0 0,1-1 1 0 0,100 44-102 0 0,-89-28 98 0 0,0 0-1 0 0,-1 1 0 0 0,-2 2 1 0 0,0 0-1 0 0,-1 0 0 0 0,-1 2 1 0 0,-1 0-1 0 0,-1 1 0 0 0,-1 1 1 0 0,3 8 4 0 0,-9-17 12 0 0,1 0 1 0 0,1-1 0 0 0,0-1-1 0 0,1 0 1 0 0,1 0 0 0 0,0-1-1 0 0,0 0 1 0 0,9 5-13 0 0,-13-14 487 0 0,10-7-5918 0 0,-18 3 5370 0 0,7-4-999 0 0</inkml:trace>
  <inkml:trace contextRef="#ctx0" brushRef="#br0" timeOffset="560.348">172 318 4705 0 0,'-2'-1'73'0'0,"-1"0"0"0"0,1 0 0 0 0,0-1 0 0 0,0 1 0 0 0,0-1 0 0 0,0 0 0 0 0,0 1 0 0 0,1-1 0 0 0,-1 0 1 0 0,0 0-1 0 0,1 0 0 0 0,0 0 0 0 0,-1 0 0 0 0,1-1 0 0 0,0 1 0 0 0,0 0 0 0 0,0-1 0 0 0,0 1 0 0 0,1 0 0 0 0,-1-1 0 0 0,0 1 0 0 0,1-1 0 0 0,0 1 0 0 0,0-1 0 0 0,0 0 0 0 0,0 1 0 0 0,0-1 0 0 0,0 1 0 0 0,1-1 0 0 0,-1 1 1 0 0,1-1-1 0 0,-1 1 0 0 0,2-2-73 0 0,47-77-1572 0 0,-34 61 1644 0 0,-9 10-70 0 0,1-1 1 0 0,0 1-1 0 0,1 1 1 0 0,0-1-1 0 0,0 1 1 0 0,1 1-1 0 0,0-1 1 0 0,1 1-1 0 0,0 1 1 0 0,0 0-1 0 0,0 1 0 0 0,1-1 1 0 0,0 2-1 0 0,0 0 1 0 0,1 0-1 0 0,-1 1 1 0 0,1 1-1 0 0,0-1 1 0 0,0 2-1 0 0,8-1-2 0 0,-10 7 25 0 0,-1 0-1 0 0,1 0 1 0 0,0 2-1 0 0,-1-1 1 0 0,0 1-1 0 0,-1 0 1 0 0,1 1-1 0 0,-1-1 1 0 0,0 2 0 0 0,-1-1-1 0 0,0 1 1 0 0,0 1-1 0 0,0-1 1 0 0,-1 1-1 0 0,-1 0 1 0 0,1 0-1 0 0,-1 1 1 0 0,1 5-25 0 0,1-3 21 0 0,4 6-47 0 0,-9-13-37 0 0,1 1 0 0 0,-1-1-1 0 0,1 0 1 0 0,0 0 0 0 0,1 0 0 0 0,-1 0 0 0 0,1-1-1 0 0,0 1 1 0 0,0-1 0 0 0,0 0 0 0 0,1 0 0 0 0,-1 0-1 0 0,1-1 1 0 0,0 0 0 0 0,0 0 0 0 0,0 0-1 0 0,0 0 1 0 0,1-1 0 0 0,0 1 63 0 0,4-2-604 0 0</inkml:trace>
  <inkml:trace contextRef="#ctx0" brushRef="#br0" timeOffset="2134.571">960 301 2905 0 0,'5'19'1552'0'0,"0"-5"-928"0"0,-5 4-448 0 0,0-2 368 0 0,0-2-544 0 0,3 2 0 0 0,-1-2-8 0 0,2-4-48 0 0,-1-2-128 0 0,1 1-96 0 0,0-2-128 0 0,3-4-152 0 0,-1-1 376 0 0,1-4-320 0 0,-3-3-120 0 0</inkml:trace>
  <inkml:trace contextRef="#ctx0" brushRef="#br0" timeOffset="2381.915">1164 306 2417 0 0,'3'6'1312'0'0,"-3"7"-656"0"0,3 1-408 0 0,-6-1 112 0 0,3 6-24 0 0,0 0-96 0 0,0 0-96 0 0,5-1-96 0 0,-2-2 0 0 0,0 0-16 0 0,1-2-16 0 0,0-3-216 0 0,0-1-200 0 0,-3-6-304 0 0,-1-4 544 0 0,0 0-472 0 0,0 0-312 0 0</inkml:trace>
  <inkml:trace contextRef="#ctx0" brushRef="#br0" timeOffset="2646.52">868 191 4945 0 0,'-5'3'3957'0'0,"41"11"-4018"0"0,-18-10 70 0 0,0-2 1 0 0,1 0 0 0 0,0-1 0 0 0,-1 0 0 0 0,1-2 0 0 0,-1 0 0 0 0,1-1 0 0 0,-1-1 0 0 0,8-3-10 0 0,88-6-530 0 0,-30 9-3098 0 0,-67 1 2497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1:46.2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7250 0 0,'18'63'4238'0'0,"-3"37"-3166"0"0,-6-32-629 0 0,99 488-382 0 0,-104-537-121 0 0,-1 0 0 0 0,-1 0 0 0 0,-1 1-1 0 0,0-1 1 0 0,-2 0 0 0 0,0 1 0 0 0,-1-1-1 0 0,-1 0 1 0 0,-1 0 0 0 0,-1 0 0 0 0,0-1 0 0 0,-2 1-1 0 0,0-1 1 0 0,-5 9 60 0 0,7-19-63 0 0,-52 79-901 0 0,4-42-3309 0 0,47-41 2569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1:45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119 660 7634 0 0,'-13'19'2832'0'0,"-5"7"-1984"0"0,-1-3-656 0 0,2 3 257 0 0,1 1-417 0 0,5 2-144 0 0,0-1-161 0 0,3 3-191 0 0,6-3-256 0 0,0-4 520 0 0,1 0-408 0 0,4-3-192 0 0</inkml:trace>
  <inkml:trace contextRef="#ctx0" brushRef="#br0" timeOffset="558.295">507 1 6809 0 0,'-84'73'3601'0'0,"70"-48"-3567"0"0,0 1 1 0 0,2 0-1 0 0,1 1 1 0 0,2 0 0 0 0,0 1-1 0 0,2 0 1 0 0,1 0-1 0 0,-1 15-34 0 0,2-16 1 0 0,1-8 3 0 0,0 0 0 0 0,1 0-1 0 0,1 0 1 0 0,0 1 0 0 0,2-1 0 0 0,0 1-1 0 0,1-1 1 0 0,2 0 0 0 0,0 6-4 0 0,-2-23 1 0 0,-1-1 0 0 0,0 0 0 0 0,0 0-1 0 0,1 1 1 0 0,-1-1 0 0 0,0 0 0 0 0,1 0 0 0 0,-1 0 0 0 0,1 1-1 0 0,0-1 1 0 0,-1 0 0 0 0,1 0 0 0 0,0 0 0 0 0,0 0 0 0 0,0 0 0 0 0,-1 0-1 0 0,1 0 1 0 0,0-1 0 0 0,0 1 0 0 0,0 0 0 0 0,0 0 0 0 0,1-1-1 0 0,-1 1 1 0 0,0-1 0 0 0,0 1 0 0 0,0-1 0 0 0,1 1 0 0 0,-1-1 0 0 0,0 0-1 0 0,0 1 1 0 0,1-1 0 0 0,-1 0 0 0 0,0 0 0 0 0,0 0 0 0 0,1 0 0 0 0,-1 0-1 0 0,0 0 1 0 0,1-1 0 0 0,-1 1 0 0 0,0 0 0 0 0,0-1 0 0 0,0 1-1 0 0,1 0 1 0 0,-1-1 0 0 0,0 0 0 0 0,0 1 0 0 0,1-2-1 0 0,54-44-417 0 0,-45 34 154 0 0,4-3-124 0 0,0-1 1 0 0,-1 0 0 0 0,-1-1-1 0 0,0-1 1 0 0,-1 0 0 0 0,-1-1-1 0 0,-1 0 1 0 0,-1 0 0 0 0,0-1-1 0 0,4-17 387 0 0,0 6 494 0 0,-9 26 2465 0 0,-20 256-1133 0 0,15-248-1842 0 0,1-1 0 0 0,1 0-1 0 0,-1 0 1 0 0,0 1 0 0 0,0-1 0 0 0,1 0 0 0 0,-1 0 0 0 0,1 1 0 0 0,0-1 0 0 0,0 0-1 0 0,-1 0 1 0 0,1 0 0 0 0,1 0 0 0 0,-1 0 0 0 0,0 0 0 0 0,0 0 0 0 0,1 0 0 0 0,-1-1-1 0 0,1 1 1 0 0,0 0 0 0 0,-1-1 0 0 0,1 0 0 0 0,0 1 0 0 0,0-1 0 0 0,0 0 0 0 0,0 0-1 0 0,0 0 1 0 0,0 0 0 0 0,0 0 0 0 0,0 0 0 0 0,1-1 0 0 0,-1 1 0 0 0,0-1 0 0 0,0 1 0 0 0,1-1-1 0 0,-1 0 1 0 0,0 0 0 0 0,1 0 0 0 0,-1 0 0 0 0,0 0 0 0 0,0-1 0 0 0,1 1 0 0 0,-1-1-1 0 0,0 1 1 0 0,0-1 0 0 0,0 0 0 0 0,0 0 0 0 0,0 0 0 0 0,0 0 0 0 0,0 0 0 0 0,0 0-1 0 0,0-1 1 0 0,0 1 0 0 0,0-1 0 0 0,-1 1 0 0 0,2-2 16 0 0,59-32-4132 0 0,-48 30 2912 0 0</inkml:trace>
  <inkml:trace contextRef="#ctx0" brushRef="#br0" timeOffset="1635.678">558 26 4417 0 0,'-39'2'4878'0'0,"15"52"-3979"0"0,22-44-958 0 0,2-1 0 0 0,-1 0 0 0 0,1 0 0 0 0,1 0 0 0 0,0 0 0 0 0,0 0 0 0 0,1 0 0 0 0,0 0 0 0 0,0 0 0 0 0,1 0 0 0 0,0-1 0 0 0,1 1 0 0 0,0-1 0 0 0,0 0 0 0 0,1 0 0 0 0,0 0 0 0 0,0-1 0 0 0,1 0 0 0 0,-1 0 0 0 0,2 0 0 0 0,-1-1 0 0 0,1 1 0 0 0,0-2 0 0 0,3 2 59 0 0,6 4-576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2:24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0 8130 0 0,'-80'155'4850'0'0,"59"-92"-4799"0"0,3 1 0 0 0,3 1 0 0 0,3 0 0 0 0,3 1 0 0 0,1 11-51 0 0,2-35 17 0 0,2 0 0 0 0,1 0 0 0 0,3 1 1 0 0,1-1-1 0 0,2 0 0 0 0,2 0 0 0 0,1 0 1 0 0,3-1-1 0 0,1 1 0 0 0,2-2 0 0 0,7 13-17 0 0,39 26-368 0 0,-2-43-5983 0 0,-50-31 5263 0 0,1-3-168 0 0</inkml:trace>
  <inkml:trace contextRef="#ctx0" brushRef="#br0" timeOffset="539.871">385 427 7394 0 0,'-3'22'2048'0'0,"-16"154"573"0"0,29 34-2579 0 0,-10-210-94 0 0,1 0 1 0 0,-1-1-1 0 0,0 1 0 0 0,0 0 0 0 0,1-1 1 0 0,-1 1-1 0 0,0 0 0 0 0,0 0 0 0 0,1-1 1 0 0,-1 1-1 0 0,0 0 0 0 0,1 0 0 0 0,-1 0 1 0 0,0-1-1 0 0,1 1 0 0 0,-1 0 0 0 0,0 0 1 0 0,1 0-1 0 0,-1 0 0 0 0,0 0 0 0 0,1 0 0 0 0,-1 0 1 0 0,1 0-1 0 0,-1-1 0 0 0,0 1 0 0 0,1 1 1 0 0,-1-1-1 0 0,1 0 0 0 0,-1 0 0 0 0,0 0 1 0 0,1 0-1 0 0,-1 0 0 0 0,0 0 0 0 0,1 0 1 0 0,-1 0-1 0 0,0 1 0 0 0,1-1 0 0 0,-1 0 0 0 0,0 0 1 0 0,1 0-1 0 0,-1 1 0 0 0,0-1 0 0 0,1 0 52 0 0,1-37-641 0 0,0 11-187 0 0</inkml:trace>
  <inkml:trace contextRef="#ctx0" brushRef="#br0" timeOffset="711.697">542 486 6313 0 0,'-5'61'4283'0'0,"0"-7"-3837"0"0,-6 149 36 0 0,27-179-877 0 0,-12-34-1931 0 0,16-37 755 0 0,-14 26 332 0 0</inkml:trace>
  <inkml:trace contextRef="#ctx0" brushRef="#br0" timeOffset="918.715">253 406 7714 0 0,'-4'-11'3729'0'0,"-3"-17"-2345"0"0,15 25-1408 0 0,255-21 30 0 0,-160 29 136 0 0,63-8-2567 0 0,-145-3 1693 0 0</inkml:trace>
  <inkml:trace contextRef="#ctx0" brushRef="#br0" timeOffset="1167.322">1209 198 10602 0 0,'6'121'6289'0'0,"-5"63"-5250"0"0,-2-91-700 0 0,2-40-349 0 0,-2 0 0 0 0,-2 0 0 0 0,-3 0 0 0 0,-2-1 0 0 0,-14 52 10 0 0,11-81-575 0 0,-1 0-1 0 0,0-1 1 0 0,-2 0 0 0 0,-1-1 0 0 0,0-1 0 0 0,-1-1 0 0 0,-2 0 0 0 0,1-1 0 0 0,-2 0 0 0 0,-17 11 575 0 0,13-7-1474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2:22.6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422 633 7362 0 0,'-22'6'4091'0'0,"11"39"-4450"0"0,11-41 559 0 0,-9 81-204 0 0,3 1 0 0 0,4 0 0 0 0,8 56 4 0 0,-5-85 17 0 0,-3-47-30 0 0,2-1-1 0 0,0 0 1 0 0,0 1-1 0 0,0-1 1 0 0,1 1 0 0 0,1-1-1 0 0,0 0 1 0 0,0 0 0 0 0,1 0-1 0 0,0 0 1 0 0,0 0-1 0 0,1 0 1 0 0,1 1 13 0 0,-4-9-187 0 0,-1-1-54 0 0,0 0-51 0 0,0 0-38 0 0,0 0-43 0 0,0 0-60 0 0,0 0-38 0 0,0 0-23 0 0,0 0-47 0 0,0 0-170 0 0,0 0-112 0 0,0-3-1370 0 0,0 1 1182 0 0</inkml:trace>
  <inkml:trace contextRef="#ctx0" brushRef="#br0" timeOffset="264.489">12 654 6505 0 0,'-12'-42'3579'0'0,"13"40"-3569"0"0,-1 0 1 0 0,0 0-1 0 0,1 0 0 0 0,-1 0 1 0 0,1 0-1 0 0,-1 0 1 0 0,1 0-1 0 0,0 1 1 0 0,0-1-1 0 0,0 0 0 0 0,0 1 1 0 0,0-1-1 0 0,0 0 1 0 0,0 1-1 0 0,1-1 1 0 0,-1 1-1 0 0,0 0 0 0 0,1-1 1 0 0,-1 1-1 0 0,1 0 1 0 0,0 0-1 0 0,-1 0 1 0 0,1 0-1 0 0,0 0 1 0 0,0 1-1 0 0,0-1 0 0 0,-1 0 1 0 0,1 1-1 0 0,2-1-10 0 0,190-32 71 0 0,301 26 308 0 0,-304-22-3449 0 0,-171 24 1889 0 0</inkml:trace>
  <inkml:trace contextRef="#ctx0" brushRef="#br0" timeOffset="1118.404">1143 1000 6137 0 0,'-19'18'3042'0'0,"18"-17"-3035"0"0,0 0-1 0 0,0 0 0 0 0,0 0 1 0 0,1 1-1 0 0,-1-1 0 0 0,0 0 1 0 0,1 0-1 0 0,-1 1 0 0 0,1-1 1 0 0,-1 0-1 0 0,1 1 0 0 0,0-1 0 0 0,-1 0 1 0 0,1 1-1 0 0,0-1 0 0 0,0 1 1 0 0,0-1-1 0 0,0 1 0 0 0,0-1 1 0 0,0 0-1 0 0,0 1 0 0 0,1-1 1 0 0,-1 0-1 0 0,1 1 0 0 0,-1-1 1 0 0,1 0-1 0 0,-1 1 0 0 0,1-1 1 0 0,0 0-1 0 0,-1 0 0 0 0,1 1 1 0 0,0-1-1 0 0,0 0 0 0 0,0 0 0 0 0,0 0 1 0 0,0 0-1 0 0,0 0 0 0 0,0 0 1 0 0,0 0-1 0 0,0-1 0 0 0,1 1 1 0 0,-1 0-7 0 0,9 2 63 0 0,0 0 1 0 0,-1 0-1 0 0,1-1 1 0 0,0-1-1 0 0,0 0 1 0 0,1 0-1 0 0,-1-1 1 0 0,0 0-1 0 0,0 0 1 0 0,0-1-1 0 0,0-1 1 0 0,0 0-1 0 0,0 0 1 0 0,0-1-1 0 0,-1 0 1 0 0,1-1-1 0 0,-1 0 1 0 0,0 0-1 0 0,0-1 1 0 0,3-2-64 0 0,-5 4 62 0 0,218-121 549 0 0,-220 122-607 0 0,1-1 1 0 0,-1 0-1 0 0,0-1 1 0 0,0 1-1 0 0,0-1 1 0 0,0 0 0 0 0,-1 0-1 0 0,1 0 1 0 0,-1-1-1 0 0,0 0 1 0 0,0 1-1 0 0,-1-2 1 0 0,0 1-1 0 0,1 0 1 0 0,-2 0-1 0 0,1-1 1 0 0,-1 0 0 0 0,0 0-1 0 0,0 1 1 0 0,0-1-1 0 0,-1 0 1 0 0,0 0-1 0 0,0-1 1 0 0,0 1-1 0 0,-1 0 1 0 0,0 0-1 0 0,0 0 1 0 0,-1 0-1 0 0,0 0 1 0 0,0 0 0 0 0,0 0-1 0 0,-1 0 1 0 0,1 0-1 0 0,-2 0 1 0 0,1 0-1 0 0,-1 1 1 0 0,-1-3-5 0 0,-1 0 2 0 0,0 0 0 0 0,-1 0 0 0 0,-1 0 1 0 0,1 1-1 0 0,-1 0 0 0 0,-1 1 0 0 0,1-1 0 0 0,-1 1 0 0 0,0 1 1 0 0,0-1-1 0 0,-1 1 0 0 0,1 1 0 0 0,-1 0 0 0 0,0 0 0 0 0,-1 1 1 0 0,1 0-1 0 0,0 0 0 0 0,-1 1 0 0 0,0 0 0 0 0,1 1 0 0 0,-1 0 1 0 0,0 1-1 0 0,0-1 0 0 0,0 2 0 0 0,1 0 0 0 0,-1 0 1 0 0,0 1-1 0 0,0 0 0 0 0,1 0 0 0 0,0 1 0 0 0,-1 1 0 0 0,1-1 1 0 0,0 2-1 0 0,1-1 0 0 0,-1 1 0 0 0,1 0 0 0 0,0 1 0 0 0,-3 2-2 0 0,2 2 61 0 0,0 1 0 0 0,0 0-1 0 0,2 0 1 0 0,-1 0 0 0 0,1 1-1 0 0,1 0 1 0 0,0 0 0 0 0,1 1-1 0 0,0 0 1 0 0,1 0 0 0 0,1 0-1 0 0,-1 0 1 0 0,2 1 0 0 0,0-1-1 0 0,1 4-60 0 0,4 212 537 0 0,0-186-525 0 0,42 237 418 0 0,-39-150 235 0 0,-7-129-841 0 0,0 1 0 0 0,0 0-1 0 0,-1-1 1 0 0,1 1 0 0 0,0 0 0 0 0,-1-1-1 0 0,1 0 1 0 0,-1 1 0 0 0,0-1-1 0 0,1 0 1 0 0,-1 0 0 0 0,0 0 0 0 0,0 0-1 0 0,0 0 1 0 0,0 0 0 0 0,0-1-1 0 0,0 1 1 0 0,0-1 0 0 0,0 1 0 0 0,0-1-1 0 0,0 0 1 0 0,0 0 0 0 0,0 0-1 0 0,0 0 1 0 0,0 0 0 0 0,0 0 0 0 0,0 0-1 0 0,0-1 1 0 0,0 1 0 0 0,0-1-1 0 0,0 1 1 0 0,-1-2 176 0 0,-13 1-3486 0 0,14 1 2326 0 0</inkml:trace>
  <inkml:trace contextRef="#ctx0" brushRef="#br0" timeOffset="1532.056">1259 455 7858 0 0,'-15'-10'2344'0'0,"12"8"-2252"0"0,-1 0 1 0 0,0 0-1 0 0,0 0 0 0 0,1-1 1 0 0,-1 1-1 0 0,1-1 1 0 0,0 0-1 0 0,0 0 0 0 0,0 0 1 0 0,0 0-1 0 0,0 0 1 0 0,1-1-1 0 0,-1 1 0 0 0,1-1 1 0 0,0 0-1 0 0,0 0 1 0 0,0 0-1 0 0,1 0 0 0 0,-1 0 1 0 0,1 0-1 0 0,0 0 1 0 0,0-3-93 0 0,55-57-464 0 0,-36 49 345 0 0,178-170-416 0 0,-186 174 543 0 0,0 0 0 0 0,1 1-1 0 0,0 1 1 0 0,1 0 0 0 0,0 1 0 0 0,0 0-1 0 0,1 1 1 0 0,0 0 0 0 0,0 1 0 0 0,0 0 0 0 0,1 1-1 0 0,5-1-7 0 0,-17 6 2 0 0,0 0 0 0 0,0 0 0 0 0,-1 0 0 0 0,1 0 0 0 0,0 1 0 0 0,0-1 0 0 0,0 0 0 0 0,-1 1-1 0 0,1-1 1 0 0,0 1 0 0 0,0 0 0 0 0,-1 0 0 0 0,1-1 0 0 0,-1 1 0 0 0,1 0 0 0 0,-1 1 0 0 0,1-1 0 0 0,-1 0-1 0 0,1 0 1 0 0,-1 0 0 0 0,0 1 0 0 0,0-1 0 0 0,0 1 0 0 0,0-1 0 0 0,0 1 0 0 0,0-1 0 0 0,0 1-1 0 0,0 0 1 0 0,-1-1 0 0 0,1 1 0 0 0,0 0 0 0 0,-1 0 0 0 0,0 0 0 0 0,1-1 0 0 0,-1 1 0 0 0,0 0 0 0 0,0 0-1 0 0,0 0-1 0 0,-1 75 96 0 0,-9-15 1 0 0,5-41-89 0 0,2-1 0 0 0,0 1 0 0 0,1 0 1 0 0,1 0-1 0 0,1 0 0 0 0,1 0 0 0 0,3 15-8 0 0,23-9-2746 0 0,-19-27 1658 0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1:46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2308 7746 0 0,'101'32'4834'0'0,"48"4"-5346"0"0,-135-35 132 0 0,-1-1 0 0 0,1 0-1 0 0,-1-2 1 0 0,1 1 0 0 0,-1-2 0 0 0,1 0 0 0 0,-1 0 0 0 0,0-1-1 0 0,-1-1 1 0 0,1 0 0 0 0,-1-1 0 0 0,0 0 0 0 0,0-1-1 0 0,0 0 381 0 0,0 0-1160 0 0,-2 0-344 0 0</inkml:trace>
  <inkml:trace contextRef="#ctx0" brushRef="#br0" timeOffset="292.4">74 2466 6769 0 0,'-16'17'4259'0'0,"15"-17"-4225"0"0,0 0 0 0 0,0 1 0 0 0,0-1 0 0 0,1 1 0 0 0,-1-1 0 0 0,0 1 0 0 0,0-1 0 0 0,1 1 1 0 0,-1-1-1 0 0,0 1 0 0 0,1 0 0 0 0,-1-1 0 0 0,1 1 0 0 0,-1 0 0 0 0,1-1 0 0 0,-1 1 0 0 0,1 0 0 0 0,-1 0 0 0 0,1 0 0 0 0,0-1 0 0 0,0 1 0 0 0,-1 0 0 0 0,1 0 0 0 0,0 0 0 0 0,0 0 0 0 0,0 0 0 0 0,0-1 0 0 0,0 1 0 0 0,0 0 0 0 0,0 0 0 0 0,0 0 0 0 0,0 0 0 0 0,0 0 0 0 0,0 0 0 0 0,1 0 0 0 0,-1-1 0 0 0,0 1 0 0 0,1 0 0 0 0,-1 0 0 0 0,1 0 0 0 0,-1-1 0 0 0,1 1 0 0 0,-1 0 0 0 0,1-1 0 0 0,-1 1 0 0 0,1 0 0 0 0,-1-1 0 0 0,1 1 0 0 0,0 0 0 0 0,0-1 0 0 0,-1 1 0 0 0,1-1 0 0 0,0 0 0 0 0,0 1 0 0 0,0-1 0 0 0,-1 0 0 0 0,1 1 0 0 0,1-1-34 0 0,10 6-75 0 0,1-1 0 0 0,0-1 0 0 0,0 0 0 0 0,0 0 0 0 0,1-1 0 0 0,0-1 0 0 0,-1 0 0 0 0,1-1 0 0 0,0-1 0 0 0,-1 0-1 0 0,1-1 1 0 0,0 0 0 0 0,-1-1 0 0 0,1-1 0 0 0,-1 0 0 0 0,1-1 0 0 0,-1 0 0 0 0,0-1 0 0 0,9-5 75 0 0,77-15-4292 0 0,-63 20 2415 0 0,-19 5 536 0 0</inkml:trace>
  <inkml:trace contextRef="#ctx0" brushRef="#br0" timeOffset="3643.638">1641 1187 6185 0 0,'21'-67'3076'0'0,"36"-66"-2866"0"0,86-59-208 0 0,-128 170-6 0 0,50-47-7 0 0,-62 70 24 0 0,0 0 0 0 0,0 0 1 0 0,0 1-1 0 0,0-1 0 0 0,0 1 0 0 0,-1 0 0 0 0,1 0 0 0 0,-1 0 1 0 0,1 0-1 0 0,-1 0 0 0 0,0 1 0 0 0,1-1 0 0 0,-1 1 1 0 0,-1-1-1 0 0,1 1 0 0 0,0 0 0 0 0,-1 0 0 0 0,1 0 0 0 0,-1 0 1 0 0,0 0-1 0 0,0 0 0 0 0,0 0 0 0 0,0 0 0 0 0,-1 0 0 0 0,1 0 1 0 0,-1 1-1 0 0,0-1 0 0 0,1 0 0 0 0,-2 0 0 0 0,1 1-13 0 0,2 3 36 0 0,7 44 88 0 0,-7-35-98 0 0,0 0-1 0 0,2-1 1 0 0,-1 0-1 0 0,2 1 0 0 0,0-1 1 0 0,1-1-1 0 0,0 1 1 0 0,7 8-26 0 0,-11-20-71 0 0,0-1-1 0 0,0 1 1 0 0,1-1-1 0 0,0 0 1 0 0,-1 0 0 0 0,1 0-1 0 0,0 0 1 0 0,0 0 0 0 0,0-1-1 0 0,0 0 1 0 0,0 1 0 0 0,0-1-1 0 0,0 0 1 0 0,1 0 0 0 0,-1-1-1 0 0,0 1 1 0 0,1-1 0 0 0,-1 1-1 0 0,0-1 1 0 0,1 0 0 0 0,-1-1-1 0 0,2 1 72 0 0,10-1-605 0 0</inkml:trace>
  <inkml:trace contextRef="#ctx0" brushRef="#br0" timeOffset="2735.658">1466 1611 5057 0 0,'29'-85'2937'0'0,"-28"84"-2934"0"0,-1 1 1 0 0,0-1 0 0 0,1 1-1 0 0,-1 0 1 0 0,1-1 0 0 0,-1 1-1 0 0,1-1 1 0 0,-1 1 0 0 0,1 0-1 0 0,-1-1 1 0 0,1 1 0 0 0,0 0-1 0 0,-1 0 1 0 0,1 0 0 0 0,-1-1-1 0 0,1 1 1 0 0,0 0 0 0 0,-1 0-1 0 0,1 0 1 0 0,-1 0 0 0 0,1 0-1 0 0,0 0 1 0 0,-1 0 0 0 0,1 0-1 0 0,-1 0 1 0 0,1 1 0 0 0,0-1-1 0 0,-1 0 1 0 0,1 0 0 0 0,-1 0-1 0 0,1 1 1 0 0,-1-1 0 0 0,1 0-1 0 0,0 1 1 0 0,-1-1 0 0 0,0 0-1 0 0,1 1 1 0 0,-1-1 0 0 0,1 1-1 0 0,-1-1 1 0 0,1 1 0 0 0,-1-1-1 0 0,0 1 1 0 0,1-1 0 0 0,-1 1-1 0 0,0-1 1 0 0,1 1 0 0 0,-1-1-1 0 0,0 1 1 0 0,0 0 0 0 0,0-1-1 0 0,0 1 1 0 0,0-1 0 0 0,1 1-1 0 0,-1 0 1 0 0,0-1 0 0 0,0 1-1 0 0,0-1 1 0 0,-1 1 0 0 0,1 0-4 0 0,14 40 4 0 0,-8-3 11 0 0,-2 0 1 0 0,-2 0 0 0 0,-1 0-1 0 0,-2 1 1 0 0,-2-1 0 0 0,-1 0-1 0 0,-2 0 1 0 0,-1-1-1 0 0,-3 1 1 0 0,-2 4-16 0 0,-2 12 71 0 0,3 0 1 0 0,2 1-1 0 0,2 0 0 0 0,2 18-71 0 0,5-68 38 0 0,0 0-1 0 0,0 0 1 0 0,1 0-1 0 0,0-1 1 0 0,0 1-1 0 0,0 0 1 0 0,0-1-1 0 0,1 1 1 0 0,0-1-1 0 0,0 1 1 0 0,0-1-1 0 0,0 0 0 0 0,1 0 1 0 0,-1 0-1 0 0,1 0 1 0 0,0 0-1 0 0,0-1 1 0 0,1 1-1 0 0,-1-1 1 0 0,1 0-1 0 0,-1 0 1 0 0,1 0-1 0 0,0-1 1 0 0,0 1-1 0 0,1-1 1 0 0,-1 0-1 0 0,0 0 1 0 0,1 0-1 0 0,-1-1 1 0 0,1 1-1 0 0,1-1-37 0 0,156 14 715 0 0,-141-15-753 0 0,225-16 533 0 0,-170 35-403 0 0,-75-32-4638 0 0,-1 9 3504 0 0</inkml:trace>
  <inkml:trace contextRef="#ctx0" brushRef="#br0" timeOffset="3016.514">1460 1867 6033 0 0,'10'-16'3262'0'0,"365"21"-3212"0"0,-189-30-534 0 0,-180 25 64 0 0,14-1-618 0 0,-14-7-2543 0 0,-6 7 2552 0 0</inkml:trace>
  <inkml:trace contextRef="#ctx0" brushRef="#br0" timeOffset="3298.834">1565 1533 6633 0 0,'49'-26'3334'0'0,"180"29"-3202"0"0,-63-46-124 0 0,-103 28-3516 0 0,-62 13 2418 0 0,-1 0-370 0 0</inkml:trace>
  <inkml:trace contextRef="#ctx0" brushRef="#br0" timeOffset="12418.011">6041 843 6897 0 0,'-11'81'3934'0'0,"12"47"-3527"0"0,1-62 20 0 0,1 147-197 0 0,9 0 1 0 0,9-1-1 0 0,39 161-230 0 0,-35-272 64 0 0,3 20-690 0 0,-13-39-2901 0 0,-12-65 2364 0 0,1-6-420 0 0</inkml:trace>
  <inkml:trace contextRef="#ctx0" brushRef="#br0" timeOffset="15795.374">9852 1377 5713 0 0,'-6'-11'1998'0'0,"-16"-30"2035"0"0,20-30-3546 0 0,6 58-458 0 0,-2 4-12 0 0,0 0 1 0 0,0 1-1 0 0,1-1 0 0 0,0 1 1 0 0,0 0-1 0 0,1-1 1 0 0,0 2-1 0 0,1-1 1 0 0,0 0-1 0 0,0 1 0 0 0,0 0 1 0 0,1 0-1 0 0,0 1 1 0 0,1 0-1 0 0,-1 0 1 0 0,1 0-1 0 0,0 1 0 0 0,4-3-17 0 0,-9 7 98 0 0,-2 1 18 0 0,0 0 5 0 0,0 0 6 0 0,3 8 3 0 0,14 154 756 0 0,-20-108-679 0 0,-1-15-110 0 0,2-1-1 0 0,1 1 0 0 0,2 0 1 0 0,2 0-1 0 0,1-1 0 0 0,3 0 1 0 0,1 3-97 0 0,-2-5 153 0 0,-5-35-149 0 0,-19-9-1728 0 0,8 3 1898 0 0,0 0 0 0 0,-1 1 0 0 0,0 1 0 0 0,0 0 0 0 0,0 0 1 0 0,0 1-1 0 0,0 0 0 0 0,0 1 0 0 0,-1 1 0 0 0,-6 0-174 0 0,28 11 212 0 0,-7-8-213 0 0,1 0-2 0 0,-1 0 0 0 0,1 0 1 0 0,0 0-1 0 0,0 0 0 0 0,0-1 0 0 0,1 1 1 0 0,-1-1-1 0 0,0 0 0 0 0,1-1 0 0 0,0 1 1 0 0,-1-1-1 0 0,1 0 0 0 0,0 0 1 0 0,-1 0-1 0 0,1-1 0 0 0,0 0 0 0 0,0 0 3 0 0,113-21-2751 0 0,11-1-5425 0 0,-126 22 8227 0 0,0 0 1 0 0,0 1 0 0 0,0 0 0 0 0,0-1-1 0 0,0 1 1 0 0,0 0 0 0 0,0 1-1 0 0,0-1 1 0 0,0 0 0 0 0,0 1 0 0 0,-1-1-1 0 0,1 1 1 0 0,-1 0 0 0 0,1 0 0 0 0,-1 0-1 0 0,0 0 1 0 0,0 1 0 0 0,0-1-1 0 0,0 1 1 0 0,0-1 0 0 0,0 1 0 0 0,-1 0-1 0 0,1-1 1 0 0,-1 1 0 0 0,1 0-1 0 0,-1 0 1 0 0,0 0 0 0 0,-1 0 0 0 0,1 0-1 0 0,0 0 1 0 0,-1 0 0 0 0,0 0 0 0 0,1 3-52 0 0,0 111 5121 0 0,-2-111-4975 0 0,-32 112 2687 0 0,-2-44-4173 0 0,33-70 1117 0 0,-3 2-2484 0 0,5-6 1252 0 0</inkml:trace>
  <inkml:trace contextRef="#ctx0" brushRef="#br0" timeOffset="13994.604">7446 1499 6513 0 0,'35'-19'3555'0'0,"30"8"-3460"0"0,-17 5-76 0 0,96-12-260 0 0,-51 34-3165 0 0,-85-11 2528 0 0</inkml:trace>
  <inkml:trace contextRef="#ctx0" brushRef="#br0" timeOffset="14256.105">7529 1627 5665 0 0,'-15'1'5979'0'0,"25"-2"-5973"0"0,317-8-188 0 0,-102 16-4310 0 0,-204-5 3565 0 0</inkml:trace>
  <inkml:trace contextRef="#ctx0" brushRef="#br0" timeOffset="14500.216">8322 1052 7626 0 0,'-38'173'5415'0'0,"29"-116"-5356"0"0,3 1 0 0 0,2-1 0 0 0,3 1 1 0 0,3 0-1 0 0,2 0 0 0 0,3 4-59 0 0,-3-37 5 0 0,2 7-196 0 0,-5-13-4801 0 0,-1-19 3727 0 0</inkml:trace>
  <inkml:trace contextRef="#ctx0" brushRef="#br0" timeOffset="14751.489">8266 1531 5225 0 0,'41'-67'4361'0'0,"58"12"-3315"0"0,277-30-20 0 0,-316 66-3189 0 0,-60 13-2095 0 0,-1 4 2758 0 0</inkml:trace>
  <inkml:trace contextRef="#ctx0" brushRef="#br0" timeOffset="14956.586">8723 1284 2393 0 0,'-18'2'775'0'0,"0"1"1"0"0,0 1-1 0 0,0 0 1 0 0,0 2-1 0 0,1 0 1 0 0,0 1-1 0 0,0 0 1 0 0,1 1 0 0 0,0 1-1 0 0,0 1 1 0 0,-6 5-776 0 0,20-13 34 0 0,1-1 1 0 0,0 1 0 0 0,-1-1 0 0 0,1 1-1 0 0,0-1 1 0 0,0 1 0 0 0,0 0 0 0 0,0 0-1 0 0,1-1 1 0 0,-1 1 0 0 0,0 0 0 0 0,1 0-1 0 0,-1 0 1 0 0,1 0 0 0 0,0 0 0 0 0,0-1-1 0 0,0 1 1 0 0,0 0 0 0 0,0 0 0 0 0,0 0-1 0 0,0 0 1 0 0,0 0 0 0 0,1 0 0 0 0,-1 0-1 0 0,1 0 1 0 0,-1 0 0 0 0,1-1 0 0 0,0 1-1 0 0,0 0 1 0 0,0 0 0 0 0,0-1 0 0 0,0 1-1 0 0,0-1 1 0 0,0 1 0 0 0,1-1 0 0 0,-1 1-1 0 0,0-1 1 0 0,1 0-35 0 0,61 55 472 0 0,-53-50-399 0 0,14 12-103 0 0,1-2-1 0 0,1-2 1 0 0,1 0-1 0 0,0-1 1 0 0,0-2-1 0 0,1-1 1 0 0,1-1-1 0 0,15 3 31 0 0,12-1-4963 0 0,-48-11 3486 0 0</inkml:trace>
  <inkml:trace contextRef="#ctx0" brushRef="#br0" timeOffset="15202.814">8997 1458 8018 0 0,'48'-14'5903'0'0,"34"12"-6122"0"0,-38 2 485 0 0,125-22-2351 0 0,-51 4-2691 0 0,-88 15 2902 0 0</inkml:trace>
  <inkml:trace contextRef="#ctx0" brushRef="#br0" timeOffset="13178.271">7142 1127 5065 0 0,'-31'-13'2656'0'0,"-29"45"-2974"0"0,54-28 453 0 0,-233 112 734 0 0,95-37 239 0 0,142-78-1104 0 0,0 1 0 0 0,0 0 0 0 0,0-1-1 0 0,1 1 1 0 0,-1 0 0 0 0,0 0-1 0 0,1 0 1 0 0,-1 1 0 0 0,1-1 0 0 0,0 0-1 0 0,-1 0 1 0 0,1 1 0 0 0,0-1 0 0 0,1 1-1 0 0,-1-1 1 0 0,0 1 0 0 0,1-1-1 0 0,-1 1 1 0 0,1 0 0 0 0,0-1 0 0 0,0 1-1 0 0,0-1 1 0 0,0 1 0 0 0,0 0-1 0 0,1-1 1 0 0,-1 1 0 0 0,1-1 0 0 0,0 1-1 0 0,-1-1 1 0 0,1 1 0 0 0,0-1 0 0 0,0 0-1 0 0,1 1 1 0 0,-1-1 0 0 0,1 0-1 0 0,-1 0 1 0 0,1 0 0 0 0,-1 0 0 0 0,1 0-1 0 0,0 0 1 0 0,0 0 0 0 0,0-1 0 0 0,0 1-1 0 0,0-1 1 0 0,1 1 0 0 0,-1-1-1 0 0,0 0 1 0 0,1 0 0 0 0,-1 0 0 0 0,1 0-1 0 0,-1 0 1 0 0,1-1 0 0 0,2 1-4 0 0,68 30 44 0 0,-53-25-44 0 0,-1 2-1 0 0,1 0 1 0 0,-1 1 0 0 0,-1 1-1 0 0,0 1 1 0 0,0 1 0 0 0,-1 0-1 0 0,0 1 1 0 0,-1 1 0 0 0,-14-12 4 0 0,0 1 1 0 0,0 0-1 0 0,0-1 1 0 0,0 1-1 0 0,-1 0 0 0 0,1 0 1 0 0,-1 0-1 0 0,0 0 0 0 0,0 0 1 0 0,0 0-1 0 0,0 0 0 0 0,0 0 1 0 0,-1 1-1 0 0,1-1 0 0 0,-1 0 1 0 0,0 0-1 0 0,0 1 1 0 0,0-1-1 0 0,-1 0 0 0 0,1 0 1 0 0,-1 0-1 0 0,1 1 0 0 0,-1-1 1 0 0,0 0-1 0 0,0 0 0 0 0,-1 0 1 0 0,1 0-1 0 0,-1 0 1 0 0,1 0-1 0 0,-1-1 0 0 0,0 1 1 0 0,0-1-1 0 0,0 1 0 0 0,-1 0-4 0 0,-87 80 247 0 0,82-77-211 0 0,-208 132 1421 0 0,207-134-5885 0 0,28-15 1302 0 0,-11 7 3900 0 0,10-6-2051 0 0</inkml:trace>
  <inkml:trace contextRef="#ctx0" brushRef="#br0" timeOffset="13490.501">6841 1899 1576 0 0,'33'46'3193'0'0,"-31"-40"-2937"0"0,1 1 0 0 0,0-1 0 0 0,1 0 0 0 0,-1 0 0 0 0,1 0 0 0 0,0-1-1 0 0,1 1 1 0 0,-1-1 0 0 0,1 0 0 0 0,0-1 0 0 0,0 1 0 0 0,1-1 0 0 0,0 0-1 0 0,-1 0 1 0 0,1 0 0 0 0,0-1 0 0 0,1 0 0 0 0,-1 0 0 0 0,0-1 0 0 0,1 0 0 0 0,0 0-1 0 0,-1 0 1 0 0,5-1-256 0 0,-2-4 56 0 0,-1 0-1 0 0,0-1 0 0 0,0 0 1 0 0,0-1-1 0 0,0 0 0 0 0,-1 0 1 0 0,0 0-1 0 0,0-1 0 0 0,0 0 1 0 0,0-1-1 0 0,-1 0 0 0 0,-1 0 1 0 0,1 0-1 0 0,-1 0 0 0 0,0-1 1 0 0,0 0-1 0 0,-1 0 0 0 0,2-7-55 0 0,-3 11 34 0 0,0-1-1 0 0,0 0 0 0 0,-1 0 0 0 0,0 0 0 0 0,0 0 0 0 0,0 0 0 0 0,0-1 0 0 0,-1 1 1 0 0,0 0-1 0 0,0-1 0 0 0,-1 1 0 0 0,1-1 0 0 0,-1 1 0 0 0,0-1 0 0 0,-1 1 0 0 0,1-1 0 0 0,-1 1 1 0 0,0-1-1 0 0,-1 1 0 0 0,1 0 0 0 0,-1 0 0 0 0,0-1 0 0 0,0 1 0 0 0,-1 0 0 0 0,1 1 0 0 0,-1-1 1 0 0,0 0-1 0 0,-1 1 0 0 0,1 0 0 0 0,-1 0 0 0 0,0 0 0 0 0,0 0 0 0 0,0 0 0 0 0,0 1 0 0 0,0-1 1 0 0,-1 1-1 0 0,0 1 0 0 0,0-1 0 0 0,0 1 0 0 0,0-1 0 0 0,-4 0-33 0 0,3 4 30 0 0,1 1 1 0 0,-1 0-1 0 0,1 0 0 0 0,0 0 1 0 0,0 1-1 0 0,0-1 0 0 0,0 1 0 0 0,0 1 1 0 0,1-1-1 0 0,-1 1 0 0 0,1-1 0 0 0,0 1 1 0 0,0 0-1 0 0,0 1 0 0 0,1-1 1 0 0,-1 1-1 0 0,0 2-30 0 0,-17 21 52 0 0,12-18-50 0 0,1 0 0 0 0,0 0-1 0 0,0 1 1 0 0,1 0-1 0 0,1 0 1 0 0,0 1 0 0 0,0 0-1 0 0,1 0 1 0 0,1 0-1 0 0,0 1 1 0 0,1-1 0 0 0,0 1-1 0 0,0 1-1 0 0,3-12-73 0 0,0-2-50 0 0,0 0-68 0 0,0 0-122 0 0,0 0-214 0 0,0 0-177 0 0,23 11-2791 0 0,-14-8 2375 0 0</inkml:trace>
  <inkml:trace contextRef="#ctx0" brushRef="#br0" timeOffset="16460.058">10765 1139 7210 0 0,'-55'62'4204'0'0,"-32"119"-3298"0"0,20 40-471 0 0,208-559-4588 0 0,-93 116 4172 0 0,-47 216 4 0 0,1-15 143 0 0,1 0 1 0 0,1 1 0 0 0,1-1-1 0 0,0 1 1 0 0,2 0-1 0 0,0 1 1 0 0,2 0 0 0 0,0-1-167 0 0,-9 20 31 0 0,1-1 0 0 0,0 0 1 0 0,-1 1-1 0 0,1-1 0 0 0,0 1 0 0 0,-1-1 0 0 0,1 0 1 0 0,0 1-1 0 0,0 0 0 0 0,-1-1 0 0 0,1 1 1 0 0,0-1-1 0 0,0 1 0 0 0,0 0 0 0 0,-1 0 1 0 0,1-1-1 0 0,0 1 0 0 0,0 0 0 0 0,0 0 1 0 0,0 0-1 0 0,0 0 0 0 0,0 0 0 0 0,-1 0 1 0 0,1 0-1 0 0,0 0 0 0 0,0 1 0 0 0,0-1 1 0 0,0 0-1 0 0,0 0 0 0 0,-1 1 0 0 0,1-1 1 0 0,0 1-1 0 0,0-1 0 0 0,0 0 0 0 0,-1 1 1 0 0,1-1-1 0 0,0 1 0 0 0,-1 0 0 0 0,1-1 0 0 0,0 1 1 0 0,-1 0-1 0 0,1-1 0 0 0,-1 1 0 0 0,1 0 1 0 0,-1 0-1 0 0,0-1 0 0 0,1 1 0 0 0,-1 0 1 0 0,1 0-1 0 0,-1 0 0 0 0,0-1 0 0 0,0 1 1 0 0,0 0-1 0 0,0 0 0 0 0,1 0 0 0 0,-1 0 1 0 0,0 0-1 0 0,0 0 0 0 0,-1-1 0 0 0,1 1 1 0 0,0 0-1 0 0,0 0 0 0 0,0 0 0 0 0,0 0 1 0 0,-1 0-1 0 0,1-1 0 0 0,0 1 0 0 0,-1 0 1 0 0,1 0-1 0 0,-1 0-31 0 0,1 2-132 0 0,19 280 2126 0 0,-11-244-1869 0 0,-2-5-58 0 0,2-1 0 0 0,0 0 1 0 0,3 0-1 0 0,0-1 0 0 0,12 22-67 0 0,-20-48-25 0 0,0-1-1 0 0,0 1 1 0 0,1-1-1 0 0,0 1 1 0 0,0-1 0 0 0,0 0-1 0 0,0-1 1 0 0,1 1-1 0 0,0-1 1 0 0,0 0-1 0 0,0 0 1 0 0,0 0 0 0 0,0-1-1 0 0,1 1 1 0 0,0-1 25 0 0,-4-4-167 0 0,-1 0 1 0 0,1 1 0 0 0,-1-1 0 0 0,0 0 0 0 0,0 0-1 0 0,1 0 1 0 0,-1 0 0 0 0,0 0 0 0 0,0 0-1 0 0,0 0 1 0 0,0-1 0 0 0,0 1 0 0 0,0 0 0 0 0,-1 0-1 0 0,1-1 1 0 0,0 1 0 0 0,-1-1 0 0 0,1 1-1 0 0,-1-1 1 0 0,1 1 0 0 0,-1-1 0 0 0,1 1 0 0 0,-1-1-1 0 0,0 1 1 0 0,0-1 0 0 0,0 1 0 0 0,0-1 0 0 0,0 1-1 0 0,0-1 1 0 0,-1 1 0 0 0,1-1 0 0 0,0 1-1 0 0,-1-1 1 0 0,1 1 0 0 0,-1-1 0 0 0,0 0 166 0 0,0-10-1577 0 0</inkml:trace>
  <inkml:trace contextRef="#ctx0" brushRef="#br0" timeOffset="16712.648">10766 1311 5473 0 0,'-98'-2'7490'0'0,"102"7"-6661"0"0,167-15-2325 0 0,-31-2-2522 0 0,-107 12 2357 0 0</inkml:trace>
  <inkml:trace contextRef="#ctx0" brushRef="#br0" timeOffset="17267.717">11080 1687 7522 0 0,'-8'32'2980'0'0,"6"-27"-2899"0"0,0 0 0 0 0,0 0-1 0 0,1 0 1 0 0,-1 0 0 0 0,1 0-1 0 0,1 0 1 0 0,-1 0 0 0 0,1 0-1 0 0,0 0 1 0 0,0 1 0 0 0,0-1-1 0 0,0 0 1 0 0,1 0 0 0 0,0 0 0 0 0,0 0-1 0 0,1 0 1 0 0,-1 0 0 0 0,3 3-81 0 0,-1-6 5 0 0,1-1 1 0 0,0 0 0 0 0,-1 0 0 0 0,1 0-1 0 0,0-1 1 0 0,0 0 0 0 0,-1 1 0 0 0,1-1-1 0 0,0 0 1 0 0,0-1 0 0 0,0 1 0 0 0,-1-1-1 0 0,1 0 1 0 0,0 0 0 0 0,-1 0 0 0 0,1 0-1 0 0,-1 0 1 0 0,1-1 0 0 0,-1 0 0 0 0,1 1 0 0 0,-1-1-1 0 0,0-1 1 0 0,0 1 0 0 0,0 0 0 0 0,0-1-1 0 0,0 0 1 0 0,0-1-6 0 0,1 2-15 0 0,7-4 17 0 0,-1-1 0 0 0,0 1 0 0 0,0-2 0 0 0,-1 1 0 0 0,0-1 0 0 0,0-1 0 0 0,-1 0 0 0 0,0 0 0 0 0,-1 0 0 0 0,1-1 0 0 0,-2 0 0 0 0,0-1 0 0 0,0 1 0 0 0,-1-1 0 0 0,0 0 0 0 0,-1-1 0 0 0,0 1 0 0 0,-1-1 0 0 0,0 0 0 0 0,-1 0 0 0 0,0 0 0 0 0,-1 0 0 0 0,0 0 0 0 0,-1 0 0 0 0,0 0 0 0 0,-1 0 0 0 0,-1 0 0 0 0,-1-6-2 0 0,2 15 41 0 0,0 1 1 0 0,0-1 0 0 0,-1 0 0 0 0,1 1 0 0 0,-1-1 0 0 0,1 1 0 0 0,-1-1-1 0 0,0 1 1 0 0,0 0 0 0 0,0 0 0 0 0,-1 0 0 0 0,1 0 0 0 0,0 0-1 0 0,-1 0 1 0 0,1 1 0 0 0,-1-1 0 0 0,0 1 0 0 0,1-1 0 0 0,-1 1 0 0 0,0 0-1 0 0,0 0 1 0 0,0 1 0 0 0,0-1 0 0 0,1 0 0 0 0,-1 1 0 0 0,0 0-1 0 0,0 0 1 0 0,0 0 0 0 0,0 0 0 0 0,0 0 0 0 0,0 0 0 0 0,0 1 0 0 0,0 0-1 0 0,0-1 1 0 0,0 1 0 0 0,0 0 0 0 0,0 0 0 0 0,1 1 0 0 0,-1-1-1 0 0,0 1 1 0 0,0 0-42 0 0,-101 74 765 0 0,100-72-747 0 0,-7 5 9 0 0,0 1-1 0 0,1 0 0 0 0,1 1 1 0 0,0 0-1 0 0,0 1 1 0 0,1-1-1 0 0,0 2 0 0 0,1-1 1 0 0,1 1-1 0 0,0 0 0 0 0,0 0 1 0 0,2 1-27 0 0,5-13-4321 0 0,16-5 3173 0 0,-17 4 1126 0 0,45-14-1491 0 0</inkml:trace>
  <inkml:trace contextRef="#ctx0" brushRef="#br0" timeOffset="17469.943">11325 1214 6793 0 0,'16'-12'2884'0'0,"37"-12"926"0"0,103 25-4177 0 0,-4 1-5035 0 0,-135-1 3749 0 0</inkml:trace>
  <inkml:trace contextRef="#ctx0" brushRef="#br0" timeOffset="17627.391">11416 1329 9002 0 0,'-1'7'4731'0'0,"21"2"-4211"0"0,39 0-2045 0 0,146-8-4732 0 0,-184 5 4875 0 0</inkml:trace>
  <inkml:trace contextRef="#ctx0" brushRef="#br0" timeOffset="18018.025">12227 1146 3753 0 0,'1'-7'569'0'0,"1"2"-289"0"0,-1-1 1 0 0,1 0 0 0 0,-1 0 0 0 0,0 0 0 0 0,0 0 0 0 0,0 0 0 0 0,-1 0 0 0 0,0 0 0 0 0,0 0 0 0 0,-1 0 0 0 0,0 0 0 0 0,0 0 0 0 0,0 0 0 0 0,0 0-1 0 0,-1 0 1 0 0,0 0 0 0 0,-1 1 0 0 0,1-1 0 0 0,-1 1 0 0 0,0 0 0 0 0,0-1 0 0 0,-1 1 0 0 0,0 1 0 0 0,1-1 0 0 0,-2 1 0 0 0,1-1 0 0 0,0 1-281 0 0,-3 5 110 0 0,1 0 1 0 0,0 1 0 0 0,0 0 0 0 0,0 0 0 0 0,0 0-1 0 0,0 1 1 0 0,0-1 0 0 0,1 2 0 0 0,-1-1-1 0 0,1 0 1 0 0,0 1 0 0 0,0 0 0 0 0,0 1 0 0 0,0-1-1 0 0,1 1 1 0 0,0-1 0 0 0,0 1 0 0 0,0 1 0 0 0,1-1-1 0 0,-1 0-110 0 0,-3 3 118 0 0,-9 11 13 0 0,0-1-1 0 0,1 2 0 0 0,0 0 0 0 0,2 0 0 0 0,0 2 1 0 0,2 0-1 0 0,0 0 0 0 0,2 0 0 0 0,0 2 0 0 0,1-1 1 0 0,-1 12-131 0 0,8-33 7 0 0,1 0 0 0 0,-1 0 0 0 0,0 0 0 0 0,1-1 0 0 0,0 1 1 0 0,-1 0-1 0 0,1 0 0 0 0,0 0 0 0 0,0 0 0 0 0,0 0 0 0 0,0 0 1 0 0,1 0-1 0 0,-1 0 0 0 0,0 0 0 0 0,1 0 0 0 0,-1-1 0 0 0,1 1 1 0 0,0 0-1 0 0,0 0 0 0 0,0 0 0 0 0,0-1 0 0 0,0 1 0 0 0,0 0 1 0 0,0-1-1 0 0,0 1 0 0 0,0-1 0 0 0,1 0 0 0 0,-1 1 0 0 0,1-1 1 0 0,-1 0-1 0 0,1 0 0 0 0,-1 0 0 0 0,1 0 0 0 0,0 0 0 0 0,0 0 1 0 0,-1 0-1 0 0,1-1 0 0 0,0 1 0 0 0,0 0 0 0 0,0-1 0 0 0,0 0 1 0 0,0 1-1 0 0,0-1 0 0 0,0 0 0 0 0,1 0-7 0 0,84-28-164 0 0,68-80-514 0 0,-154 107 701 0 0,0 1 0 0 0,1-1 0 0 0,-1 1-1 0 0,0-1 1 0 0,0 1 0 0 0,0-1 0 0 0,0 1 0 0 0,0 0 0 0 0,1 0 0 0 0,-1-1 0 0 0,0 1 0 0 0,0 0 0 0 0,1 0 0 0 0,-1 0 0 0 0,0 0 0 0 0,0 1 0 0 0,0-1 0 0 0,1 0 0 0 0,-1 0 0 0 0,0 1 0 0 0,0-1 0 0 0,0 1 0 0 0,0-1 0 0 0,0 1 0 0 0,0-1 0 0 0,1 1 0 0 0,-1 0 0 0 0,-1 0 0 0 0,1-1 0 0 0,0 1 0 0 0,0 0 0 0 0,0 0 0 0 0,0 0 0 0 0,0 0 0 0 0,-1 0 0 0 0,1 0 0 0 0,-1 0 0 0 0,1 0 0 0 0,0 0 0 0 0,-1 0 0 0 0,0 0 0 0 0,1 1 0 0 0,-1-1 0 0 0,0 0 0 0 0,1 0 0 0 0,-1 0 0 0 0,0 1 0 0 0,0-1 0 0 0,0 0 0 0 0,0 0 0 0 0,0 1 0 0 0,-1 0-23 0 0,1 0-16 0 0,1 0 0 0 0,-1 0 0 0 0,0 0 0 0 0,1 1 0 0 0,-1-1 0 0 0,1 0 1 0 0,0 0-1 0 0,-1 0 0 0 0,1 0 0 0 0,0-1 0 0 0,0 1 0 0 0,1 0 0 0 0,-1 0 1 0 0,0 0-1 0 0,0-1 0 0 0,1 1 0 0 0,-1-1 0 0 0,1 1 0 0 0,0-1 1 0 0,-1 0-1 0 0,1 1 0 0 0,0-1 0 0 0,0 0 0 0 0,0 0 0 0 0,-1 0 0 0 0,3 0 16 0 0,48 18-3274 0 0,-11-8 2227 0 0,-20-11-293 0 0</inkml:trace>
  <inkml:trace contextRef="#ctx0" brushRef="#br0" timeOffset="19419.907">12372 134 6417 0 0,'-8'-27'2716'0'0,"8"25"-2714"0"0,-1 0-1 0 0,1 1 0 0 0,0-1 1 0 0,0 0-1 0 0,-1 0 1 0 0,1 1-1 0 0,1-1 1 0 0,-1 0-1 0 0,0 0 0 0 0,0 1 1 0 0,1-1-1 0 0,-1 0 1 0 0,1 1-1 0 0,-1-1 1 0 0,1 0-1 0 0,0 1 0 0 0,-1-1 1 0 0,1 1-1 0 0,0-1 1 0 0,0 1-1 0 0,0-1 1 0 0,0 1-1 0 0,1 0 0 0 0,-1-1 1 0 0,0 1-1 0 0,1 0 1 0 0,-1 0-1 0 0,0 0 1 0 0,1 0-1 0 0,-1 0 0 0 0,1 0 1 0 0,0 1-1 0 0,-1-1 1 0 0,1 0-1 0 0,0 1 1 0 0,-1-1-2 0 0,29-10 17 0 0,-1 1 1 0 0,1 1 0 0 0,1 1 0 0 0,-1 2-1 0 0,1 1 1 0 0,1 2 0 0 0,16 0-18 0 0,-37 4 7 0 0,0 0 1 0 0,0 1-1 0 0,-1 0 1 0 0,1 1 0 0 0,-1 0-1 0 0,0 0 1 0 0,0 1-1 0 0,0 1 1 0 0,0 0 0 0 0,-1 0-1 0 0,0 1 1 0 0,0 0-1 0 0,0 0 1 0 0,-1 1 0 0 0,1 0-1 0 0,-2 1 1 0 0,1 0-1 0 0,-1 0 1 0 0,-1 1-1 0 0,1-1 1 0 0,-1 1 0 0 0,-1 1-1 0 0,4 7-7 0 0,9 20 19 0 0,-3 0 0 0 0,0 1-1 0 0,-3 0 1 0 0,-1 1 0 0 0,4 32-19 0 0,20 298 239 0 0,-29-229-109 0 0,37 811 4378 0 0,-43-946-4476 0 0,1 5 10 0 0,0-1-1 0 0,-1 1 1 0 0,0-1-1 0 0,0 1 1 0 0,-1 0 0 0 0,0-1-1 0 0,-1 1 1 0 0,0-1-1 0 0,-1 0 1 0 0,1 0-1 0 0,-2 1 1 0 0,1-2-1 0 0,-1 1 1 0 0,-1 0-1 0 0,0-1 1 0 0,0 0 0 0 0,-3 4-42 0 0,2-11-163 0 0,0 1 0 0 0,0-1 1 0 0,0 0-1 0 0,0 0 0 0 0,0-1 1 0 0,0 1-1 0 0,0-2 0 0 0,-1 1 1 0 0,1-1-1 0 0,0 1 0 0 0,0-2 1 0 0,0 1-1 0 0,0-1 0 0 0,1 1 1 0 0,-1-2-1 0 0,0 1 0 0 0,-1-2 163 0 0,-26-6-1843 0 0,-3 4 80 0 0,15 4 504 0 0</inkml:trace>
  <inkml:trace contextRef="#ctx0" brushRef="#br0" timeOffset="34474.778">13744 1354 8234 0 0,'-23'-10'2552'0'0,"-84"-18"-1347"0"0,114 32-1393 0 0,144 19 216 0 0,-62-19-105 0 0,158 1 55 0 0,-81-16-3076 0 0,-117 7 1590 0 0,-22 4 303 0 0</inkml:trace>
  <inkml:trace contextRef="#ctx0" brushRef="#br0" timeOffset="8022.314">4406 1404 4025 0 0,'-14'-74'3890'0'0,"13"73"-3834"0"0,1 1-35 0 0,0 0-11 0 0,7 8-1 0 0,58 138 166 0 0,-54-95-41 0 0,29 222 961 0 0,-41-345-997 0 0,-2 1-1 0 0,-4-1 0 0 0,-3 1 1 0 0,-5-6-98 0 0,13 73 21 0 0,0-1 0 0 0,0 1 0 0 0,0-1 1 0 0,1 0-1 0 0,-1 0 0 0 0,1 1 0 0 0,1-1 1 0 0,-1 0-1 0 0,1 0 0 0 0,-1 0 0 0 0,1 0 1 0 0,1 0-1 0 0,-1 0 0 0 0,1 0 0 0 0,0 1 1 0 0,0-1-1 0 0,0 0 0 0 0,1 0 0 0 0,-1 1 0 0 0,1-1 1 0 0,0 1-1 0 0,1-1 0 0 0,-1 1 0 0 0,1 0 1 0 0,0 0-1 0 0,0 0 0 0 0,0 0 0 0 0,0 1 1 0 0,1-1-1 0 0,-1 1 0 0 0,1 0 0 0 0,0 0 1 0 0,0 0-1 0 0,0 0 0 0 0,1 1 0 0 0,-1 0 0 0 0,0 0 1 0 0,1 0-1 0 0,0 0-21 0 0,245-30-164 0 0,-220 30 9 0 0,38 9-4354 0 0,-60-3 2985 0 0</inkml:trace>
  <inkml:trace contextRef="#ctx0" brushRef="#br0" timeOffset="8303.573">4904 1571 7210 0 0,'-18'111'4437'0'0,"0"-14"-4117"0"0,17-89-294 0 0,-1 2-14 0 0,0 0-1 0 0,0 1 1 0 0,0-1 0 0 0,2 0 0 0 0,-1 0 0 0 0,1 1 0 0 0,1-1-1 0 0,0 0 1 0 0,0 0 0 0 0,1 0 0 0 0,0 0 0 0 0,1 0 0 0 0,0 0-1 0 0,1 0 1 0 0,0-1 0 0 0,0 0 0 0 0,1 1 0 0 0,0-2 0 0 0,0 1-1 0 0,1 0 1 0 0,6 5-12 0 0,6-2 50 0 0,0-1-1 0 0,0 0 0 0 0,1-2 1 0 0,1 0-1 0 0,-1-1 0 0 0,2-1 1 0 0,-1-1-1 0 0,1 0 0 0 0,-1-2 1 0 0,1-1-1 0 0,0 0 0 0 0,9-1-49 0 0,23-29-869 0 0,-24-29-3824 0 0,-27 45 3095 0 0</inkml:trace>
  <inkml:trace contextRef="#ctx0" brushRef="#br0" timeOffset="8557.072">4831 1730 5129 0 0,'-63'-7'7492'0'0,"62"8"-7345"0"0,1-1-84 0 0,0 0-31 0 0,5 6-20 0 0,-2-1-12 0 0,0-1 1 0 0,1 1-1 0 0,-1-1 1 0 0,1 0-1 0 0,0 0 1 0 0,0-1-1 0 0,1 1 1 0 0,-1-1 0 0 0,1 0-1 0 0,-1 0 1 0 0,1 0-1 0 0,0-1 1 0 0,0 0-1 0 0,0 0 1 0 0,4 1-1 0 0,177 6-2715 0 0,-108-11 1641 0 0,-48 2 30 0 0</inkml:trace>
  <inkml:trace contextRef="#ctx0" brushRef="#br0" timeOffset="5997.949">3203 1173 5937 0 0,'-122'-41'2965'0'0,"154"55"-3417"0"0,-14-9 465 0 0,0-2-1 0 0,0 0 1 0 0,0-1 0 0 0,1 0 0 0 0,-1-2 0 0 0,0 0 0 0 0,0-2-1 0 0,5 0-12 0 0,135-27 123 0 0,-101 20-232 0 0,81-9 10 0 0,-48 18-2821 0 0,-83 2 2102 0 0</inkml:trace>
  <inkml:trace contextRef="#ctx0" brushRef="#br0" timeOffset="6591.711">3172 1165 4249 0 0,'-23'2'1764'0'0,"21"-3"-1719"0"0,0 0 1 0 0,0 1-1 0 0,0-1 1 0 0,0 1-1 0 0,-1 0 1 0 0,1 0-1 0 0,0-1 1 0 0,0 1-1 0 0,-1 1 1 0 0,1-1-1 0 0,0 0 1 0 0,0 1 0 0 0,-1-1-1 0 0,1 1 1 0 0,0-1-1 0 0,0 1 1 0 0,0 0-1 0 0,0 0 1 0 0,0 0-1 0 0,0 0 1 0 0,0 0-1 0 0,0 1 1 0 0,0-1-1 0 0,1 0 1 0 0,-1 1-1 0 0,0 0 1 0 0,1-1-1 0 0,-1 1 1 0 0,1 0-1 0 0,0 0 1 0 0,0 0 0 0 0,-1 0-1 0 0,1 0 1 0 0,1 0-1 0 0,-1 0 1 0 0,0 0-1 0 0,0 0 1 0 0,1 0-1 0 0,-1 0 1 0 0,1 1-1 0 0,0-1 1 0 0,-1 0-1 0 0,1 0 1 0 0,0 1-1 0 0,0-1 1 0 0,1 0-1 0 0,-1 1-45 0 0,5 6-1 0 0,0-1 0 0 0,1 0 0 0 0,0 0-1 0 0,0 0 1 0 0,1 0 0 0 0,0-1 0 0 0,0 0-1 0 0,0 0 1 0 0,1-1 0 0 0,0 0 0 0 0,1-1-1 0 0,-1 1 1 0 0,1-2 0 0 0,0 1 0 0 0,5 0 1 0 0,-5 1 12 0 0,32 15 22 0 0,-32-19-28 0 0,1 2 0 0 0,-1-1 0 0 0,1 1 0 0 0,-1 1 0 0 0,-1-1 1 0 0,1 2-1 0 0,-1-1 0 0 0,1 1 0 0 0,-2 0 0 0 0,1 1 1 0 0,-1 0-1 0 0,0 0 0 0 0,0 1 0 0 0,-1 0 0 0 0,0 0 0 0 0,0 0 1 0 0,-1 1-1 0 0,0-1 0 0 0,0 1 0 0 0,-1 1 0 0 0,-1-1 1 0 0,1 0-1 0 0,1 10-6 0 0,-9-1 8 0 0,0 1 0 0 0,-2-1 0 0 0,0 0 0 0 0,0-1 0 0 0,-2 1 0 0 0,0-1 0 0 0,-1-1 0 0 0,-1 0 0 0 0,0 0 1 0 0,-2-1-1 0 0,1 0 0 0 0,-2-1 0 0 0,0 0 0 0 0,-5 3-8 0 0,2 1 16 0 0,-89 95 0 0 0,59-18-19 0 0,26-14-19 0 0,20-79 25 0 0,0 0-1 0 0,1 0 1 0 0,-1 0 0 0 0,0-1 0 0 0,1 1 0 0 0,0 0 0 0 0,-1 0 0 0 0,1 0-1 0 0,0-1 1 0 0,0 1 0 0 0,0 0 0 0 0,0-1 0 0 0,0 1 0 0 0,1-1 0 0 0,-1 1-1 0 0,0-1 1 0 0,1 0 0 0 0,-1 1 0 0 0,1-1 0 0 0,-1 0 0 0 0,1 0-1 0 0,-1 0 1 0 0,1 0 0 0 0,0 0 0 0 0,0-1 0 0 0,-1 1 0 0 0,1 0 0 0 0,0-1-1 0 0,0 1 1 0 0,0-1 0 0 0,0 0 0 0 0,0 0 0 0 0,0 0 0 0 0,-1 1-1 0 0,1-2 1 0 0,0 1 0 0 0,2 0-3 0 0,273-10 736 0 0,182 3-1445 0 0,-418 12-50 0 0,-21-3 130 0 0</inkml:trace>
  <inkml:trace contextRef="#ctx0" brushRef="#br0" timeOffset="11296.619">2671 631 1888 0 0,'-43'-29'2085'0'0,"40"51"-1706"0"0,-13 195 2372 0 0,11 136-2751 0 0,3-71 119 0 0,14 565 1332 0 0,-17-710-1239 0 0,-1-28 11 0 0,5-1 0 0 0,12 94-223 0 0,-9-196 33 0 0,0-1 0 0 0,1 0 0 0 0,0 0 0 0 0,0-1 0 0 0,0 1-1 0 0,1-1 1 0 0,-1 1 0 0 0,1-1 0 0 0,0 0 0 0 0,0 0 0 0 0,1-1 0 0 0,-1 1-1 0 0,1-1 1 0 0,0 0 0 0 0,0 0 0 0 0,0-1 0 0 0,0 1 0 0 0,0-1 0 0 0,0 0-1 0 0,1-1 1 0 0,-1 1 0 0 0,1-1 0 0 0,0 0 0 0 0,-1-1 0 0 0,1 1 0 0 0,-1-1-1 0 0,1 0 1 0 0,0 0 0 0 0,-1-1 0 0 0,1 0 0 0 0,5-1-33 0 0,28 5 44 0 0,169 8-129 0 0,-68-20-2816 0 0,-117 7 1990 0 0</inkml:trace>
  <inkml:trace contextRef="#ctx0" brushRef="#br0" timeOffset="11750.047">2573 606 7009 0 0,'-37'-65'3563'0'0,"37"65"-3591"0"0,8 2-8 0 0,12 5-282 0 0,1-1-1 0 0,0-1 1 0 0,0-1 0 0 0,0-1 0 0 0,1-1 0 0 0,0-1 0 0 0,-1 0 0 0 0,12-3 318 0 0,53-9-1378 0 0,-38 2 282 0 0</inkml:trace>
  <inkml:trace contextRef="#ctx0" brushRef="#br0" timeOffset="82725.002">3316 2315 4057 0 0,'-3'1'89'0'0,"0"1"0"0"0,1-1 0 0 0,-1 1 0 0 0,0 0 0 0 0,0 0 0 0 0,1 0 0 0 0,-1 1 0 0 0,1-1 0 0 0,0 1 0 0 0,0-1 0 0 0,0 1 0 0 0,0 0 0 0 0,0-1 0 0 0,0 1 0 0 0,1 0 0 0 0,-1 0 0 0 0,1 1 0 0 0,0-1 0 0 0,0 0 1 0 0,0 0-1 0 0,1 0 0 0 0,-1 1 0 0 0,1-1 0 0 0,-1 0 0 0 0,1 4-89 0 0,-21 240 233 0 0,47-177 745 0 0,-25-69-822 0 0,-1-1-11 0 0,0 0-28 0 0,0 0-13 0 0,0 0-8 0 0,0 0-13 0 0,0 0-30 0 0,0 0-11 0 0,39 3 62 0 0,24-11-3156 0 0,-57 6 2079 0 0</inkml:trace>
  <inkml:trace contextRef="#ctx0" brushRef="#br0" timeOffset="82975.989">3156 2555 3833 0 0,'-7'-6'509'0'0,"-28"-45"3143"0"0,66 46-3635 0 0,110-6-3827 0 0,-130 11 2818 0 0</inkml:trace>
  <inkml:trace contextRef="#ctx0" brushRef="#br0" timeOffset="83233.088">3471 2518 5441 0 0,'21'4'2662'0'0,"24"19"-3054"0"0,-42-21 609 0 0,100 9-345 0 0,-78-12-1169 0 0,-25 1 859 0 0</inkml:trace>
  <inkml:trace contextRef="#ctx0" brushRef="#br0" timeOffset="83508.041">3519 2622 5841 0 0,'-14'-3'3086'0'0,"23"15"-3011"0"0,79 16-3076 0 0,-79-28 2161 0 0</inkml:trace>
  <inkml:trace contextRef="#ctx0" brushRef="#br0" timeOffset="83818.364">3950 2697 5329 0 0,'-4'-4'1559'0'0,"3"3"-1507"0"0,1 1-1 0 0,-1-1 1 0 0,0 1 0 0 0,1-1-1 0 0,-1 0 1 0 0,1 1 0 0 0,-1-1-1 0 0,0 1 1 0 0,1-1-1 0 0,0 0 1 0 0,-1 0 0 0 0,1 1-1 0 0,-1-1 1 0 0,1 0 0 0 0,0 0-1 0 0,0 0 1 0 0,-1 1 0 0 0,1-1-1 0 0,0 0 1 0 0,0 0 0 0 0,0 0-1 0 0,0 1 1 0 0,0-1 0 0 0,0 0-1 0 0,0 0 1 0 0,0 0-1 0 0,0 0 1 0 0,1 1 0 0 0,-1-1-1 0 0,0 0 1 0 0,0 0 0 0 0,1 0-1 0 0,-1 1 1 0 0,0-1 0 0 0,1 0-1 0 0,-1 0 1 0 0,1 1 0 0 0,-1-1-1 0 0,1 0 1 0 0,-1 1 0 0 0,1-1-1 0 0,0 1 1 0 0,-1-1-1 0 0,1 1 1 0 0,0-1 0 0 0,-1 1-1 0 0,1-1 1 0 0,0 1 0 0 0,0 0-1 0 0,-1-1 1 0 0,2 1-52 0 0,4-7 4 0 0,1 0-1 0 0,-1-1 1 0 0,0 1 0 0 0,0-1-1 0 0,-1-1 1 0 0,0 1 0 0 0,-1-1-1 0 0,1 0 1 0 0,-2 0-1 0 0,1 0 1 0 0,-1 0 0 0 0,-1-1-1 0 0,0 1 1 0 0,0-1 0 0 0,0-8-4 0 0,-2 4 135 0 0,-1 1 0 0 0,0-1 0 0 0,-1 1 0 0 0,-1 0 0 0 0,0-1 1 0 0,0 1-1 0 0,-2 1 0 0 0,1-1 0 0 0,-2 0 0 0 0,0 1 0 0 0,0 0 0 0 0,-5-6-135 0 0,-6 21 545 0 0,6 25-502 0 0,2 1 1 0 0,1 1 0 0 0,1-1 0 0 0,1 1 0 0 0,2 1-1 0 0,1-1 1 0 0,1 3-44 0 0,2-29-116 0 0,0 0 0 0 0,0 0 0 0 0,0 1 0 0 0,1-1 0 0 0,0 0 0 0 0,0 0 0 0 0,0 0 0 0 0,0 0 0 0 0,1 0 0 0 0,-1 0 0 0 0,1 0 0 0 0,0-1 0 0 0,0 1 0 0 0,1 0 0 0 0,-1-1 0 0 0,1 0 0 0 0,-1 1 0 0 0,1-1 0 0 0,0 0 0 0 0,0-1 0 0 0,1 1 0 0 0,-1 0 0 0 0,0-1 0 0 0,1 0 0 0 0,0 0 0 0 0,-1 0 0 0 0,5 1 116 0 0,3 2-1339 0 0</inkml:trace>
  <inkml:trace contextRef="#ctx0" brushRef="#br0" timeOffset="84409.789">3226 509 5753 0 0,'-1'-1'33'0'0,"1"0"1"0"0,-1 1-1 0 0,0-1 0 0 0,1 1 0 0 0,-1-1 0 0 0,0 1 1 0 0,1 0-1 0 0,-1-1 0 0 0,0 1 0 0 0,1 0 0 0 0,-1-1 0 0 0,0 1 1 0 0,0 0-1 0 0,0 0 0 0 0,1-1 0 0 0,-1 1 0 0 0,0 0 1 0 0,0 0-1 0 0,0 0 0 0 0,1 0 0 0 0,-1 0 0 0 0,0 0 0 0 0,0 0 1 0 0,0 1-1 0 0,1-1 0 0 0,-1 0 0 0 0,0 0 0 0 0,0 1 1 0 0,1-1-1 0 0,-1 0 0 0 0,0 1 0 0 0,0-1 0 0 0,1 1 0 0 0,-1-1 1 0 0,0 1-1 0 0,1-1 0 0 0,-1 1 0 0 0,1-1 0 0 0,-1 1 1 0 0,1 0-1 0 0,-1-1 0 0 0,1 1 0 0 0,-1 0 0 0 0,1-1 0 0 0,0 1 1 0 0,-1 0-1 0 0,1-1 0 0 0,0 1 0 0 0,0 0 0 0 0,-1 0 1 0 0,1 0-1 0 0,0-1 0 0 0,0 1 0 0 0,0 0 0 0 0,0 0 0 0 0,0 0-33 0 0,-4 63 1254 0 0,4-45-1125 0 0,13 167 70 0 0,-13-185-183 0 0,0-1-3 0 0,0 0 12 0 0,0 0-21 0 0,0 0-73 0 0,0 0-82 0 0,0 0-106 0 0,0 0-157 0 0,0 0-276 0 0,0 0-207 0 0,0 0-61 0 0,0 0 309 0 0,0 0-303 0 0,0 0-293 0 0</inkml:trace>
  <inkml:trace contextRef="#ctx0" brushRef="#br0" timeOffset="84657.54">2936 520 3929 0 0,'-19'-57'4179'0'0,"36"52"-4125"0"0,225-30 163 0 0,-100 16-223 0 0,-80 17-2770 0 0,-51 2 1740 0 0</inkml:trace>
  <inkml:trace contextRef="#ctx0" brushRef="#br0" timeOffset="84939.379">3439 591 6225 0 0,'-8'-14'3033'0'0,"9"14"-3018"0"0,-1 0 1 0 0,0 0-1 0 0,0 0 0 0 0,1 0 1 0 0,-1 0-1 0 0,0 0 0 0 0,0 0 1 0 0,0 0-1 0 0,1 0 0 0 0,-1 0 0 0 0,0 0 1 0 0,0 0-1 0 0,1 0 0 0 0,-1-1 1 0 0,0 1-1 0 0,0 0 0 0 0,0 0 1 0 0,0 0-1 0 0,1 0 0 0 0,-1-1 1 0 0,0 1-1 0 0,0 0 0 0 0,0 0 1 0 0,0 0-1 0 0,0-1 0 0 0,1 1 1 0 0,-1 0-1 0 0,0 0 0 0 0,0 0 1 0 0,0-1-1 0 0,0 1 0 0 0,0 0 1 0 0,0 0-1 0 0,0-1 0 0 0,0 1 1 0 0,0 0-1 0 0,0 0 0 0 0,0-1 1 0 0,0 1-1 0 0,0 0 0 0 0,0 0 1 0 0,0-1-1 0 0,0 1 0 0 0,0 0 1 0 0,0 0-1 0 0,0-1 0 0 0,-1 1-15 0 0,16 4-300 0 0,-1-1 0 0 0,1 0-1 0 0,0-1 1 0 0,0-1 0 0 0,-1 0 0 0 0,1-1 0 0 0,0-1-1 0 0,0 0 1 0 0,1-1 300 0 0,-4 0-763 0 0</inkml:trace>
  <inkml:trace contextRef="#ctx0" brushRef="#br0" timeOffset="85390.085">3826 523 5137 0 0,'2'-59'2573'0'0,"55"-49"-2672"0"0,-44 33 803 0 0,-9 86-515 0 0,29 117 628 0 0,33 162-48 0 0,-67-291-2294 0 0,-29-31 4218 0 0,36 44-2236 0 0,15 21-275 0 0,-19-31-157 0 0,1 0 0 0 0,0 0-1 0 0,0 0 1 0 0,-1 0 0 0 0,1-1-1 0 0,0 1 1 0 0,1-1 0 0 0,-1 0 0 0 0,0 0-1 0 0,0 0 1 0 0,1 0 0 0 0,-1 0-1 0 0,0-1 1 0 0,1 1 0 0 0,-1-1-1 0 0,0 0 1 0 0,1 0 0 0 0,-1 0 0 0 0,1-1-1 0 0,-1 1 1 0 0,1-1-25 0 0,5 0 40 0 0,85-12-1792 0 0,-76 14 866 0 0</inkml:trace>
  <inkml:trace contextRef="#ctx0" brushRef="#br0" timeOffset="86327.591">3931 752 1904 0 0,'-97'-62'6975'0'0,"117"61"-6485"0"0,162 48-2016 0 0,-161-43 973 0 0</inkml:trace>
  <inkml:trace contextRef="#ctx0" brushRef="#br0" timeOffset="128241.885">184 4861 632 0 0,'54'19'2329'0'0,"130"-9"94"0"0,-154-6-2325 0 0,0-1-1 0 0,0-2 1 0 0,0-1 0 0 0,0-1 0 0 0,0-2 0 0 0,15-3-98 0 0,101-2-1373 0 0,-136 6 896 0 0</inkml:trace>
  <inkml:trace contextRef="#ctx0" brushRef="#br0" timeOffset="128490.061">367 5202 5529 0 0,'-1'0'103'0'0,"-1"1"1"0"0,1 0-1 0 0,0-1 0 0 0,-1 1 1 0 0,1-1-1 0 0,-1 0 0 0 0,1 1 0 0 0,-1-1 1 0 0,1 0-1 0 0,-1 0 0 0 0,1 0 0 0 0,-1 0 1 0 0,1 0-1 0 0,-1 0 0 0 0,1-1 0 0 0,-1 1 1 0 0,1 0-1 0 0,-1-1 0 0 0,1 1 1 0 0,0-1-1 0 0,-1 0 0 0 0,1 1 0 0 0,0-1 1 0 0,-1 0-1 0 0,1 0 0 0 0,0 0 0 0 0,0 0 1 0 0,0 0-1 0 0,0 0 0 0 0,-1 0-103 0 0,11 2 22 0 0,245-17 140 0 0,-218 10-614 0 0,1 1-1 0 0,-1 2 1 0 0,1 1-1 0 0,0 2 1 0 0,-1 2-1 0 0,19 3 453 0 0,-20 0-927 0 0</inkml:trace>
  <inkml:trace contextRef="#ctx0" brushRef="#br0" timeOffset="130100.059">1678 4351 7026 0 0,'-66'-7'3342'0'0,"2"0"-3365"0"0,79-8-38 0 0,11 3 40 0 0,1 2 1 0 0,1 0 0 0 0,0 2 0 0 0,0 1-1 0 0,0 1 1 0 0,7 0 20 0 0,-1 5-6 0 0,-1-3 0 0 0,0-1 0 0 0,1-1 0 0 0,-2-1-1 0 0,21-9 7 0 0,232-64 87 0 0,-280 79-88 0 0,0 0 0 0 0,1 1 0 0 0,-1-1-1 0 0,0 1 1 0 0,1 0 0 0 0,-1 0 0 0 0,1 1 0 0 0,-1-1-1 0 0,0 1 1 0 0,1 1 0 0 0,-1-1 0 0 0,0 1 0 0 0,0 0-1 0 0,0 0 1 0 0,0 0 0 0 0,0 0 0 0 0,-1 1 0 0 0,1 0 0 0 0,0 1 1 0 0,-5-3 6 0 0,0-1 2 0 0,0 0 0 0 0,0 0 0 0 0,0 0 2 0 0,13 34 38 0 0,-13-15-46 0 0,-1-1 1 0 0,0 1 0 0 0,-1 0 0 0 0,-1-1 0 0 0,-1 0 0 0 0,-1 1 0 0 0,-1-2 0 0 0,0 1 0 0 0,-1-1 0 0 0,-1 2-3 0 0,-68 142 28 0 0,-53 135 40 0 0,-69 198 411 0 0,185-435-334 0 0,95-71-113 0 0,-20 7-22 0 0,0 2 0 0 0,0 2 0 0 0,51 8-10 0 0,-63-4 11 0 0,93 16 386 0 0,-22-2-4488 0 0,-105-14 2000 0 0,-10-2 371 0 0</inkml:trace>
  <inkml:trace contextRef="#ctx0" brushRef="#br0" timeOffset="130364.401">1996 4786 6993 0 0,'-63'-38'3688'0'0,"128"41"-3615"0"0,381-18-4543 0 0,-405 17 2803 0 0</inkml:trace>
  <inkml:trace contextRef="#ctx0" brushRef="#br0" timeOffset="206529.322">7559 4730 8834 0 0,'-6'-25'4227'0'0,"6"24"-4203"0"0,1-1 0 0 0,-1 1 0 0 0,0 0 1 0 0,0 0-1 0 0,1 0 0 0 0,-1 0 0 0 0,1 0 0 0 0,-1-1 1 0 0,1 1-1 0 0,0 0 0 0 0,-1 0 0 0 0,1 0 0 0 0,0 1 1 0 0,0-1-1 0 0,-1 0 0 0 0,1 0 0 0 0,0 0 0 0 0,0 0 1 0 0,0 1-1 0 0,0-1 0 0 0,0 0 0 0 0,0 1 0 0 0,0-1 1 0 0,0 1-1 0 0,1-1 0 0 0,-1 1 0 0 0,0 0 0 0 0,0-1 1 0 0,0 1-1 0 0,0 0 0 0 0,1 0 0 0 0,-1 0 0 0 0,0 0 1 0 0,0 0-1 0 0,0 0 0 0 0,1 0 0 0 0,-1 0 0 0 0,0 1 1 0 0,0-1-1 0 0,0 0 0 0 0,0 1 0 0 0,1-1 0 0 0,-1 1 1 0 0,0-1-25 0 0,85 10-256 0 0,0-3 1 0 0,0-5-1 0 0,32-4 256 0 0,135 4-3676 0 0,-207 2 2387 0 0</inkml:trace>
  <inkml:trace contextRef="#ctx0" brushRef="#br0" timeOffset="208703.482">11612 3942 7890 0 0,'-28'31'2349'0'0,"-92"124"-829"0"0,99-120-1505 0 0,2 0 1 0 0,2 0 0 0 0,1 2-1 0 0,2 0 1 0 0,2 1 0 0 0,1 0-1 0 0,2 1 1 0 0,2 0 0 0 0,1 0-1 0 0,2 1 1 0 0,2-1 0 0 0,2 28-16 0 0,5-44 24 0 0,1 0 1 0 0,2-1 0 0 0,0 0 0 0 0,2 0-1 0 0,0 0 1 0 0,1-1 0 0 0,1-1-1 0 0,1 0 1 0 0,3 1-25 0 0,22 40 103 0 0,-30-49-443 0 0,0 0 1 0 0,1-1-1 0 0,1 0 1 0 0,0 0-1 0 0,1-1 1 0 0,-1 0-1 0 0,2-1 1 0 0,-1 0-1 0 0,1-1 1 0 0,1 0-1 0 0,0-1 1 0 0,0-1-1 0 0,0 0 1 0 0,4 1 339 0 0,3-1-1438 0 0</inkml:trace>
  <inkml:trace contextRef="#ctx0" brushRef="#br0" timeOffset="208984.555">11873 4270 5305 0 0,'-12'33'2788'0'0,"-12"35"-98"0"0,-16 93-2265 0 0,39-154-412 0 0,-4 25 36 0 0,1 0-1 0 0,1 0 1 0 0,1 0-1 0 0,2 0 1 0 0,2 0 0 0 0,1 0-1 0 0,1 0 1 0 0,2 0-1 0 0,1 3-48 0 0,-6-34-56 0 0,-1-1-134 0 0,0 0-317 0 0,0 0-335 0 0,0 0-198 0 0,0 0 381 0 0,0 0-489 0 0,0 0-435 0 0</inkml:trace>
  <inkml:trace contextRef="#ctx0" brushRef="#br0" timeOffset="209238.465">12120 4434 6649 0 0,'-15'26'3867'0'0,"-18"9"-2292"0"0,-5 7-998 0 0,30-28-493 0 0,-1 0 0 0 0,2 0 0 0 0,0 1 0 0 0,1 0 0 0 0,0 0 0 0 0,1 1 0 0 0,1-1 0 0 0,0 1 0 0 0,1 1-84 0 0,2-11 29 0 0,0 0 0 0 0,0-1 1 0 0,1 1-1 0 0,0 0 0 0 0,0 0 0 0 0,0 0 0 0 0,1 0 1 0 0,0 0-1 0 0,0 0 0 0 0,0-1 0 0 0,1 1 0 0 0,0 0 1 0 0,0-1-1 0 0,0 1 0 0 0,1-1 0 0 0,-1 0 0 0 0,1 0 1 0 0,1 0-1 0 0,-1 0 0 0 0,1 0 0 0 0,0-1 0 0 0,0 0 0 0 0,0 0 1 0 0,0 0-1 0 0,1 0 0 0 0,1 0-29 0 0,90 61-1571 0 0,-96-65 1028 0 0,0 0-153 0 0,0 0-152 0 0,0 0-222 0 0,0 0-87 0 0,0 0 461 0 0,0 0-261 0 0,-1-1-207 0 0</inkml:trace>
  <inkml:trace contextRef="#ctx0" brushRef="#br0" timeOffset="209488.36">11507 4238 8234 0 0,'-17'-27'3673'0'0,"10"-21"-2448"0"0,8 47-1216 0 0,1-1 0 0 0,-1 1 0 0 0,1-1-1 0 0,-1 1 1 0 0,1-1 0 0 0,0 1 0 0 0,0 0 0 0 0,-1 0-1 0 0,1 0 1 0 0,0 0 0 0 0,0 0 0 0 0,0 1 0 0 0,0-1-1 0 0,0 1 1 0 0,0-1 0 0 0,0 1 0 0 0,0-1 0 0 0,0 1-1 0 0,1 0 1 0 0,-1 0 0 0 0,0 0 0 0 0,0 0 0 0 0,0 1 0 0 0,0-1-1 0 0,0 1 1 0 0,1-1-9 0 0,4 0 6 0 0,195-11 18 0 0,225 1-1559 0 0,-363 11-1054 0 0,-44 0 1316 0 0</inkml:trace>
  <inkml:trace contextRef="#ctx0" brushRef="#br0" timeOffset="209674.037">12466 4044 7690 0 0,'7'51'5236'0'0,"-10"29"-4266"0"0,0-36-378 0 0,-29 390 53 0 0,25-402-666 0 0,-2 0 0 0 0,-1-1 0 0 0,-2-1 1 0 0,-1 1-1 0 0,-1-2 0 0 0,-1 0 0 0 0,-2-1 1 0 0,-1 0-1 0 0,-1-1 0 0 0,-1-2 1 0 0,-18 18 20 0 0,-39 61-1825 0 0,60-80 1140 0 0</inkml:trace>
  <inkml:trace contextRef="#ctx0" brushRef="#br0" timeOffset="208007.495">10387 4668 4697 0 0,'0'3'102'0'0,"-1"-1"0"0"0,0 1 0 0 0,1 0 1 0 0,0-1-1 0 0,0 1 0 0 0,0 0 0 0 0,0-1 0 0 0,0 1 0 0 0,0-1 0 0 0,1 1 0 0 0,-1 0 1 0 0,1-1-1 0 0,-1 1 0 0 0,1-1 0 0 0,0 1 0 0 0,0-1 0 0 0,1 1 0 0 0,-1-1 1 0 0,0 0-1 0 0,1 0 0 0 0,-1 0 0 0 0,1 1 0 0 0,0-1 0 0 0,0-1 0 0 0,-1 1 0 0 0,1 0 1 0 0,1 0-1 0 0,-1-1 0 0 0,0 1 0 0 0,0-1 0 0 0,0 0 0 0 0,1 1 0 0 0,-1-1 1 0 0,1 0-1 0 0,-1-1 0 0 0,1 1 0 0 0,-1 0 0 0 0,1-1 0 0 0,0 1 0 0 0,2-1-102 0 0,112 11 295 0 0,-86-12-151 0 0,-1-3 0 0 0,0 0 0 0 0,1-2 0 0 0,-2-1 0 0 0,1-2 0 0 0,-1-1 0 0 0,0-1 0 0 0,-1-1 0 0 0,0-2-144 0 0,-17 8 15 0 0,0-1 1 0 0,0-1-1 0 0,-1 0 1 0 0,0 0-1 0 0,-1-1 0 0 0,0 0 1 0 0,0 0-1 0 0,-1-1 1 0 0,-1-1-1 0 0,1 1 1 0 0,-1-1-1 0 0,-1 0 0 0 0,0-1 1 0 0,-1 1-1 0 0,0-1 1 0 0,-1 0-1 0 0,0-1 1 0 0,-1 1-1 0 0,0-1 0 0 0,-1 1 1 0 0,0-1-1 0 0,-1 0 1 0 0,-1 0-1 0 0,0 0 1 0 0,-1 1-1 0 0,0-1 0 0 0,-1 0 1 0 0,0 0-1 0 0,-1 1 1 0 0,-4-12-16 0 0,0 16-9 0 0,0 0 0 0 0,0 1 1 0 0,-1-1-1 0 0,0 1 0 0 0,0 1 1 0 0,-1-1-1 0 0,1 2 1 0 0,-2-1-1 0 0,1 1 0 0 0,0 0 1 0 0,-1 1-1 0 0,0 0 0 0 0,0 1 1 0 0,0 0-1 0 0,-1 0 0 0 0,1 1 1 0 0,-1 1-1 0 0,1 0 0 0 0,-1 0 1 0 0,1 1-1 0 0,-1 0 1 0 0,0 1-1 0 0,1 0 0 0 0,-1 1 1 0 0,-5 1 8 0 0,2-2 35 0 0,0 0 0 0 0,0 1 0 0 0,1 0 1 0 0,-1 1-1 0 0,0 1 0 0 0,1 0 1 0 0,0 1-1 0 0,0 0 0 0 0,0 1 0 0 0,1 1 1 0 0,-1 0-1 0 0,2 0 0 0 0,-1 1 1 0 0,1 1-1 0 0,0 0 0 0 0,1 0 0 0 0,0 1 1 0 0,0 1-1 0 0,1-1 0 0 0,1 2 1 0 0,0-1-1 0 0,0 1 0 0 0,1 0 0 0 0,0 3-35 0 0,-4 13 58 0 0,2 1-1 0 0,2 1 0 0 0,0-1 0 0 0,2 1 1 0 0,1 0-1 0 0,1 0 0 0 0,2 0 0 0 0,1 1 1 0 0,2-1-1 0 0,0 0 0 0 0,2 0 0 0 0,2 0 1 0 0,5 16-58 0 0,1 8 46 0 0,3 2 72 0 0,-2 1 0 0 0,-3 0 0 0 0,-3 0 0 0 0,-2 1 0 0 0,-3 33-118 0 0,-3-77-62 0 0,-2 0 0 0 0,1 1 0 0 0,-2-1-1 0 0,0 0 1 0 0,-1-1 0 0 0,0 1 0 0 0,-1-1 0 0 0,0 0 0 0 0,-1 0 0 0 0,-1-1 0 0 0,-2 3 62 0 0,3-14-4077 0 0,7-1 2887 0 0</inkml:trace>
  <inkml:trace contextRef="#ctx0" brushRef="#br0" timeOffset="208439.379">10480 3999 7898 0 0,'4'-14'1403'0'0,"12"-39"655"0"0,33-15-3827 0 0,141-41-4538 0 0,-178 101 6433 0 0,16-9 176 0 0,-7 12 2816 0 0,-21 15-2653 0 0,-12 79 389 0 0,8-75-817 0 0,0-1 0 0 0,1 1 0 0 0,1 0-1 0 0,0 0 1 0 0,1 1 0 0 0,1-1 0 0 0,0 0-1 0 0,1 0 1 0 0,1 0 0 0 0,0 1 0 0 0,0-2-1 0 0,2 1 1 0 0,0 1-37 0 0,-1-9-177 0 0,0 0 0 0 0,0 0 0 0 0,1 0-1 0 0,-1 0 1 0 0,1 0 0 0 0,1-1 0 0 0,-1 1 0 0 0,1-1 0 0 0,0-1-1 0 0,0 1 1 0 0,1-1 0 0 0,-1 1 0 0 0,1-2 0 0 0,0 1 0 0 0,0-1-1 0 0,0 1 1 0 0,0-2 0 0 0,5 2 177 0 0,6 4-933 0 0,1-2-346 0 0</inkml:trace>
  <inkml:trace contextRef="#ctx0" brushRef="#br0" timeOffset="207131.666">9513 4205 7986 0 0,'-39'65'4187'0'0,"12"54"-4458"0"0,24-103 552 0 0,-6 46-245 0 0,2 0 0 0 0,3 0 0 0 0,3 1 0 0 0,3 26-36 0 0,-3 83 304 0 0,-1-147-266 0 0,4-20-4243 0 0,-2-5 2991 0 0</inkml:trace>
  <inkml:trace contextRef="#ctx0" brushRef="#br0" timeOffset="207399.808">8945 4173 6929 0 0,'-2'-2'492'0'0,"-24"-46"3772"0"0,26 47-4250 0 0,-1 0 0 0 0,1 0 0 0 0,0 0-1 0 0,0 0 1 0 0,0 0 0 0 0,0 0 0 0 0,0 0 0 0 0,0 0-1 0 0,0 0 1 0 0,0 0 0 0 0,0 0 0 0 0,1 0-1 0 0,-1 0 1 0 0,0 0 0 0 0,1 0 0 0 0,-1 0 0 0 0,1 0-1 0 0,-1 0 1 0 0,1 0 0 0 0,-1 0 0 0 0,1 0-1 0 0,0 1 1 0 0,-1-1 0 0 0,1 0 0 0 0,0 0 0 0 0,0 1-1 0 0,-1-1 1 0 0,1 1 0 0 0,0-1 0 0 0,0 0-1 0 0,0 1 1 0 0,0 0 0 0 0,0-1 0 0 0,0 1 0 0 0,0-1-1 0 0,0 1 1 0 0,0 0 0 0 0,0 0 0 0 0,0 0-1 0 0,0-1 1 0 0,0 1 0 0 0,0 0 0 0 0,0 0 0 0 0,0 1-1 0 0,0-1 1 0 0,0 0 0 0 0,0 0 0 0 0,1 1-14 0 0,432 12 82 0 0,216-39-2177 0 0,-579 31 931 0 0,-40 1 292 0 0</inkml:trace>
  <inkml:trace contextRef="#ctx0" brushRef="#br0" timeOffset="205985.446">5990 4460 1216 0 0,'-19'5'377'0'0,"0"2"0"0"0,0 1 0 0 0,1 0 0 0 0,0 1-1 0 0,1 1 1 0 0,-1 0 0 0 0,2 2 0 0 0,0 0 0 0 0,0 0 0 0 0,1 2-1 0 0,1 0 1 0 0,0 1 0 0 0,1 0 0 0 0,0 1 0 0 0,2 0 0 0 0,-8 14-377 0 0,3-10 398 0 0,0 0 0 0 0,2 1 1 0 0,1 0-1 0 0,0 1 0 0 0,2 1 1 0 0,1 0-1 0 0,0 0 0 0 0,2 1 1 0 0,1 0-1 0 0,-2 10-398 0 0,9-31 33 0 0,0 0 0 0 0,-1 0 0 0 0,1 0 0 0 0,0 0 0 0 0,1 0 0 0 0,-1 0 0 0 0,1 0 0 0 0,-1 0 0 0 0,1 0 1 0 0,0 0-1 0 0,0 0 0 0 0,0 0 0 0 0,0 0 0 0 0,1-1 0 0 0,-1 1 0 0 0,1-1 0 0 0,0 1 0 0 0,-1-1 0 0 0,1 1 0 0 0,0-1 0 0 0,1 0 0 0 0,-1 0 0 0 0,0 0 0 0 0,1 0 0 0 0,-1 0 0 0 0,1-1 0 0 0,-1 1 0 0 0,1-1 0 0 0,0 1 0 0 0,-1-1 1 0 0,1 0-1 0 0,0 0 0 0 0,0 0 0 0 0,0-1 0 0 0,0 1 0 0 0,0-1 0 0 0,0 1-33 0 0,115-6 275 0 0,-96-3-339 0 0,0-1 0 0 0,0-1 0 0 0,-1 0 0 0 0,0-2 1 0 0,-1 0-1 0 0,0-2 0 0 0,-1 0 0 0 0,0-1 0 0 0,-2-1 1 0 0,1 0-1 0 0,-2-2 0 0 0,-1 0 0 0 0,0 0 0 0 0,-1-2 1 0 0,-1 0-1 0 0,-1 0 0 0 0,0-1 0 0 0,-2-1 0 0 0,-1 1 0 0 0,7-24 64 0 0,-20 11 434 0 0,-2 40-358 0 0,-4 7 5 0 0,1 0 0 0 0,0 0 0 0 0,0 0 0 0 0,1 1 0 0 0,1 1 0 0 0,1-1 0 0 0,0 1 0 0 0,0 0 0 0 0,2 1-1 0 0,0-1 1 0 0,1 1 0 0 0,0 0 0 0 0,1 0 0 0 0,1 0 0 0 0,1 0 0 0 0,0 0 0 0 0,2 9-81 0 0,1-20 21 0 0,1 0 0 0 0,0-1 0 0 0,0 1 1 0 0,0-1-1 0 0,1 0 0 0 0,-1-1 0 0 0,1 1 0 0 0,0-1 0 0 0,0 1 0 0 0,0-1 0 0 0,0-1 0 0 0,1 1 0 0 0,-1-1 1 0 0,1 0-1 0 0,0 0 0 0 0,0-1 0 0 0,-1 0 0 0 0,1 0 0 0 0,0 0 0 0 0,0 0 0 0 0,0-1 0 0 0,0 0 1 0 0,0-1-1 0 0,0 1 0 0 0,0-1 0 0 0,0 0 0 0 0,0-1 0 0 0,-1 1 0 0 0,1-1 0 0 0,0 0 0 0 0,2-2-21 0 0,29 0-323 0 0,162-6-6451 0 0,-178 5 5482 0 0</inkml:trace>
  <inkml:trace contextRef="#ctx0" brushRef="#br0" timeOffset="206235.965">6717 4042 5905 0 0,'-2'-1'4017'0'0,"-3"8"-1879"0"0,24 189-1285 0 0,66 258-686 0 0,-80-435-152 0 0,-2 1-1 0 0,0 1 1 0 0,-1-1-1 0 0,-1 0 0 0 0,-1 0 1 0 0,-1 0-1 0 0,-1 1 1 0 0,-1-1-1 0 0,0 0 1 0 0,-2 0-1 0 0,0-1 1 0 0,-1 0-1 0 0,-8 17-14 0 0,-127 168-1786 0 0,117-144-2612 0 0,27-47 2907 0 0</inkml:trace>
  <inkml:trace contextRef="#ctx0" brushRef="#br0" timeOffset="203475.67">3186 3921 4209 0 0,'-1'-1'48'0'0,"1"0"1"0"0,-1 0 0 0 0,0-1-1 0 0,0 1 1 0 0,1 0-1 0 0,-1 0 1 0 0,0 0-1 0 0,0 0 1 0 0,0 0-1 0 0,0 0 1 0 0,0 0-1 0 0,-1 1 1 0 0,1-1-1 0 0,0 0 1 0 0,0 0 0 0 0,-1 1-1 0 0,1-1 1 0 0,0 1-1 0 0,0-1 1 0 0,-1 1-1 0 0,1 0 1 0 0,-1 0-1 0 0,1-1 1 0 0,0 1-1 0 0,-1 0 1 0 0,1 0-1 0 0,0 0 1 0 0,-1 0 0 0 0,1 0-1 0 0,-1 1 1 0 0,1-1-1 0 0,0 0 1 0 0,-1 1-1 0 0,1-1 1 0 0,0 1-1 0 0,-1-1 1 0 0,1 1-1 0 0,0 0 1 0 0,0-1-1 0 0,0 1 1 0 0,0 0-1 0 0,-1 0 1 0 0,1 0 0 0 0,0 0-1 0 0,0 0 1 0 0,1 0-1 0 0,-1 0 1 0 0,-1 1-49 0 0,-92 166 390 0 0,62-94-340 0 0,4 1 0 0 0,2 1-1 0 0,4 1 1 0 0,4 1-1 0 0,3 1 1 0 0,2 11-50 0 0,8-47 47 0 0,2-1 0 0 0,1 1 0 0 0,3 0 0 0 0,1-1 0 0 0,2 1 0 0 0,2-1 0 0 0,2 0 0 0 0,2 0 0 0 0,1-1 0 0 0,3-1 0 0 0,1 0 0 0 0,1 0 0 0 0,23 36-47 0 0,-13-43-174 0 0,2 0 1 0 0,1-2-1 0 0,1 0 1 0 0,2-3-1 0 0,1 0 1 0 0,1-3-1 0 0,2 0 0 0 0,2-1 174 0 0,-5-1-1025 0 0,-7-7-70 0 0</inkml:trace>
  <inkml:trace contextRef="#ctx0" brushRef="#br0" timeOffset="203913.865">3433 4288 4937 0 0,'-17'-1'2971'0'0,"7"28"-2957"0"0,0-1-1 0 0,2 2 1 0 0,1-1-1 0 0,1 1 1 0 0,2 0-1 0 0,0 1 1 0 0,1 23-14 0 0,0-22 9 0 0,-19 286 1086 0 0,14 57-1095 0 0,17-319 556 0 0,-9-52-664 0 0,0-2-86 0 0,0 0-134 0 0,0 0-251 0 0,0 0-228 0 0,0 0-69 0 0,5 3-639 0 0,0-1 324 0 0</inkml:trace>
  <inkml:trace contextRef="#ctx0" brushRef="#br0" timeOffset="204207.827">3385 4999 3529 0 0,'1'-11'211'0'0,"0"0"-1"0"0,0 0 1 0 0,2 0 0 0 0,-1 0 0 0 0,1 0 0 0 0,1 1 0 0 0,0-1-1 0 0,0 1 1 0 0,1 0 0 0 0,1 0 0 0 0,-1 0 0 0 0,2 1 0 0 0,-1 0-1 0 0,1 0 1 0 0,1 1 0 0 0,-1 0 0 0 0,1 0 0 0 0,1 0 0 0 0,0 1-1 0 0,0 1 1 0 0,0-1 0 0 0,1 1-211 0 0,35-16 241 0 0,2 2 0 0 0,1 1 1 0 0,0 3-1 0 0,1 2 0 0 0,1 2 0 0 0,0 3-241 0 0,26 1-567 0 0,-76 8 275 0 0,-1-2-3770 0 0,-1 2 2970 0 0</inkml:trace>
  <inkml:trace contextRef="#ctx0" brushRef="#br0" timeOffset="204491.973">3598 4764 1512 0 0,'-3'0'146'0'0,"-1"0"0"0"0,1 0-1 0 0,-1 1 1 0 0,1-1-1 0 0,-1 1 1 0 0,1 0 0 0 0,0 0-1 0 0,-1 0 1 0 0,1 1 0 0 0,0-1-1 0 0,0 1 1 0 0,0 0 0 0 0,0 0-1 0 0,0 0 1 0 0,0 0-1 0 0,1 0 1 0 0,-1 1 0 0 0,0-1-1 0 0,1 1 1 0 0,0-1 0 0 0,0 1-1 0 0,0 0 1 0 0,0 0-1 0 0,0 0 1 0 0,1 0 0 0 0,-1 1-1 0 0,1-1 1 0 0,0 0 0 0 0,0 0-1 0 0,0 1 1 0 0,0-1 0 0 0,0 1-1 0 0,1-1 1 0 0,0 1-1 0 0,-1-1 1 0 0,1 1 0 0 0,1-1-1 0 0,-1 1 1 0 0,0-1 0 0 0,1 1-146 0 0,7 17 163 0 0,1 0 0 0 0,1-1 0 0 0,1-1 0 0 0,1 0 0 0 0,1 0 0 0 0,0-1 0 0 0,1 0 1 0 0,1-2-1 0 0,0 1 0 0 0,2-2 0 0 0,0 0 0 0 0,0-1 0 0 0,1-1 0 0 0,1-1 0 0 0,0 0 1 0 0,21 9-164 0 0,-18-7 51 0 0,77 23-384 0 0,-21-16-4033 0 0,-67-20 2955 0 0</inkml:trace>
  <inkml:trace contextRef="#ctx0" brushRef="#br0" timeOffset="204755.712">4060 4944 7706 0 0,'2'-27'4078'0'0,"-2"26"-4071"0"0,0 0 1 0 0,1 0 0 0 0,-1 0 0 0 0,0 0 0 0 0,0 0 0 0 0,0 0 0 0 0,1 0 0 0 0,-1 0-1 0 0,1 0 1 0 0,-1 0 0 0 0,0 0 0 0 0,1 0 0 0 0,0 0 0 0 0,-1 0 0 0 0,1 0 0 0 0,0 1 0 0 0,-1-1-1 0 0,1 0 1 0 0,0 0 0 0 0,0 1 0 0 0,-1-1 0 0 0,1 0 0 0 0,0 1 0 0 0,0-1 0 0 0,0 1-1 0 0,0 0 1 0 0,0-1 0 0 0,0 1 0 0 0,0-1 0 0 0,0 1 0 0 0,0 0 0 0 0,0 0 0 0 0,0 0-1 0 0,0 0 1 0 0,0 0 0 0 0,0 0 0 0 0,0 0 0 0 0,0 0 0 0 0,0 0 0 0 0,0 0 0 0 0,0 0-1 0 0,1 1 1 0 0,-2-1 0 0 0,1 0 0 0 0,0 1 0 0 0,0-1 0 0 0,0 1 0 0 0,0-1 0 0 0,0 1 0 0 0,0-1-1 0 0,0 1 1 0 0,0 0-8 0 0,15 6-79 0 0,1-1 0 0 0,0-1 1 0 0,0 0-1 0 0,1-1 0 0 0,-1-1 0 0 0,1-1 0 0 0,0 0 0 0 0,-1-1 0 0 0,6-1 79 0 0,59 5-1509 0 0,-21 5-2576 0 0,-49-9 2901 0 0</inkml:trace>
  <inkml:trace contextRef="#ctx0" brushRef="#br0" timeOffset="205175.194">4672 4797 3873 0 0,'16'-97'3431'0'0,"29"-44"-2813"0"0,16 6 18 0 0,-50 133 1079 0 0,-2 193-692 0 0,-11-157-900 0 0,2-1-1 0 0,0 1 1 0 0,3-1-1 0 0,0 0 1 0 0,3 0-1 0 0,0 0 1 0 0,2 0-1 0 0,2-1 1 0 0,0 0-1 0 0,9 13-122 0 0,-16-40-17 0 0,1 0 0 0 0,-1 0-1 0 0,0 0 1 0 0,0 1-1 0 0,-1-1 1 0 0,1 1 0 0 0,-1 0-1 0 0,-1 0 1 0 0,1 0 0 0 0,-1-1-1 0 0,0 2 1 0 0,0-1-1 0 0,0 0 1 0 0,-1 0 0 0 0,0 0-1 0 0,-1 0 1 0 0,1 0-1 0 0,-1 0 1 0 0,0 0 0 0 0,0 0-1 0 0,-1 0 1 0 0,0 0 0 0 0,0-1-1 0 0,0 1 1 0 0,-1 0-1 0 0,0-1 1 0 0,0 0 0 0 0,0 0-1 0 0,-1 0 1 0 0,0 0 0 0 0,0 1 17 0 0,-8 0-56 0 0,-1 0 1 0 0,1 0 0 0 0,-1-1 0 0 0,0-1 0 0 0,0 0-1 0 0,0-1 1 0 0,0-1 0 0 0,-1 0 0 0 0,1 0 0 0 0,-1-1 0 0 0,0-1-1 0 0,1-1 1 0 0,-1 0 0 0 0,1 0 0 0 0,-1-1 0 0 0,-6-3 55 0 0,-51-1 325 0 0,68-7 595 0 0,121-9-532 0 0,-62 6-394 0 0,-26 6-733 0 0,1 2 0 0 0,-1 0 0 0 0,2 3 0 0 0,-1 0 1 0 0,24 1 738 0 0,0 4-2124 0 0,-29 2 344 0 0</inkml:trace>
  <inkml:trace contextRef="#ctx0" brushRef="#br0" timeOffset="205330.683">5329 5264 6433 0 0,'-39'117'5906'0'0,"6"-32"-4777"0"0,2 1-958 0 0,22-3-3172 0 0,10-76 2062 0 0,-1-3-390 0 0</inkml:trace>
  <inkml:trace contextRef="#ctx0" brushRef="#br0" timeOffset="-200905.472">974 3673 2521 0 0,'-14'-176'1073'0'0,"15"148"-1060"0"0,11 31-26 0 0,20 47 144 0 0,5 173 894 0 0,-30-147-742 0 0,116 1018 1175 0 0,-66-682 748 0 0,-16 47-2206 0 0,-39-427 50 0 0,0 16 33 0 0,2-1 0 0 0,2 1 0 0 0,2-1 0 0 0,2-1 0 0 0,12 34-83 0 0,31-8-2393 0 0,-39-65 1401 0 0</inkml:trace>
  <inkml:trace contextRef="#ctx0" brushRef="#br0" timeOffset="-199828.805">1122 3534 856 0 0,'0'-2'26'0'0,"-1"-1"0"0"0,1 1 0 0 0,0-1-1 0 0,0 1 1 0 0,0-1 0 0 0,1 1 0 0 0,-1-1 0 0 0,1 1 0 0 0,-1-1-1 0 0,1 1 1 0 0,0-1 0 0 0,0 1 0 0 0,0 0 0 0 0,0-1 0 0 0,0 1-1 0 0,1 0 1 0 0,-1 0 0 0 0,0 0 0 0 0,1 0 0 0 0,0 0-1 0 0,0 0 1 0 0,-1 0 0 0 0,1 1 0 0 0,0-1 0 0 0,0 0 0 0 0,1 1-1 0 0,-1 0 1 0 0,0 0 0 0 0,0-1 0 0 0,1 1 0 0 0,-1 1 0 0 0,0-1-1 0 0,1 0 1 0 0,1 0-26 0 0,98-12 614 0 0,-75 12-340 0 0,586-59 3028 0 0,360-20-2569 0 0,-211 54-509 0 0,654-64 49 0 0,-1035 61-185 0 0,718-74 0 0 0,-547 72-63 0 0,367-6 24 0 0,-282 17 14 0 0,1029-57-160 0 0,-609 32 9 0 0,-245-13 16 0 0,-475 34-3 0 0,-322 26 138 0 0,-1 1-1 0 0,1 0 1 0 0,-1 1 0 0 0,1 0-1 0 0,-1 1 1 0 0,0 1 0 0 0,-1 0-1 0 0,1 1 1 0 0,-1 0 0 0 0,0 1-1 0 0,-1 0 1 0 0,0 1 0 0 0,-1 1-1 0 0,1 0 1 0 0,-2 0 0 0 0,0 1-1 0 0,0 1 1 0 0,-1 0 0 0 0,0 0-1 0 0,-1 0 1 0 0,0 1 0 0 0,-1 0 0 0 0,-1 1-1 0 0,0 0 1 0 0,-1 0 0 0 0,2 5-63 0 0,14 61 407 0 0,-3 1 0 0 0,-3 1 0 0 0,-4 1 0 0 0,-4-1 0 0 0,-3 2 0 0 0,-4-1 0 0 0,-6 35-407 0 0,5 129 358 0 0,6-64-41 0 0,7 0 0 0 0,9 0 0 0 0,8-2 0 0 0,23 65-317 0 0,111 304-1147 0 0,-116-378-772 0 0,-38-110 987 0 0</inkml:trace>
  <inkml:trace contextRef="#ctx0" brushRef="#br0" timeOffset="-198914.456">1453 6788 4497 0 0,'1'0'49'0'0,"-1"0"0"0"0,1 0 0 0 0,0 0 0 0 0,-1 0 0 0 0,1 0-1 0 0,0 0 1 0 0,-1 0 0 0 0,1 0 0 0 0,-1-1 0 0 0,1 1 0 0 0,0 0 0 0 0,-1 0 0 0 0,1 0 0 0 0,-1-1 0 0 0,1 1 0 0 0,-1 0 0 0 0,1-1-1 0 0,-1 1 1 0 0,1 0 0 0 0,-1-1 0 0 0,1 1 0 0 0,-1-1 0 0 0,1 1 0 0 0,-1-1 0 0 0,0 1 0 0 0,1-1 0 0 0,-1 1 0 0 0,0-1-1 0 0,1 1 1 0 0,-1-1 0 0 0,0 0 0 0 0,0 1 0 0 0,1-1 0 0 0,-1 1 0 0 0,0-1 0 0 0,0 0 0 0 0,0 1 0 0 0,0-1 0 0 0,0 0 0 0 0,0 1-1 0 0,0-1 1 0 0,0 0 0 0 0,0 1 0 0 0,0-1 0 0 0,-1 1 0 0 0,1-1 0 0 0,0 0 0 0 0,0 1 0 0 0,0-1 0 0 0,-1 1 0 0 0,1-1 0 0 0,0 1-1 0 0,-1-1-48 0 0,11 1 98 0 0,901-67 1448 0 0,480 39-1108 0 0,275-19 70 0 0,-17-59-353 0 0,-1029 55-91 0 0,1357-87 48 0 0,-165 67 23 0 0,-823 17-20 0 0,-196-3 1904 0 0,-633 48-3140 0 0,-149 29-1935 0 0,-14-12 1315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50:18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5033 0 0,'-8'0'1824'0'0,"0"0"-1487"0"0,2 0-457 0 0,4 0-505 0 0,1 0-287 0 0,-1 0 688 0 0,2 0-544 0 0,0 0-432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50:19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8514 0 0,'0'27'3209'0'0,"-1"-2"-2417"0"0,-5 10-640 0 0,1-1 32 0 0,0-4-80 0 0,2 8-64 0 0,3-3-40 0 0,0 3 16 0 0,1-12-16 0 0,4-1-24 0 0,-2-1-56 0 0,4-5-96 0 0,-1-6-176 0 0,0-10-841 0 0,1 2 969 0 0,1-6-568 0 0,-2-11-432 0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50:18.5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4825 0 0,'-3'19'300'0'0,"0"-1"1"0"0,1 1-1 0 0,1 0 0 0 0,1 0 0 0 0,0-1 1 0 0,1 1-1 0 0,1 0 0 0 0,1 0 0 0 0,1-1 1 0 0,2 7-301 0 0,0 7 592 0 0,8 43 381 0 0,-14-74-881 0 0,0-1-30 0 0,0 0-44 0 0,13-14-1720 0 0,23-16 1083 0 0,-19 11-288 0 0</inkml:trace>
  <inkml:trace contextRef="#ctx0" brushRef="#br0" timeOffset="405.914">259 53 5273 0 0,'-5'4'2370'0'0,"18"3"-2462"0"0,0-1 1 0 0,1-1-1 0 0,-1 0 1 0 0,1-1-1 0 0,0 0 1 0 0,0-2-1 0 0,0 1 0 0 0,1-2 1 0 0,10 1 91 0 0,-11-1-450 0 0</inkml:trace>
  <inkml:trace contextRef="#ctx0" brushRef="#br0" timeOffset="655.06">299 206 6361 0 0,'-3'6'3868'0'0,"12"0"-4152"0"0,-8-5 349 0 0,82 29-219 0 0,-24-29-3406 0 0,-49-2 2537 0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50:38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16 558 7506 0 0,'-16'41'3330'0'0,"18"32"-3522"0"0,-1-61 369 0 0,8 78-202 0 0,4-1-1 0 0,3-1 1 0 0,26 75 25 0 0,-3-77 215 0 0,-30-101 206 0 0,35-230-405 0 0,-26 101-68 0 0,-18 144 51 0 0,1 1 0 0 0,-1 0 0 0 0,1-1 1 0 0,-1 1-1 0 0,0-1 0 0 0,1 1 0 0 0,-1 0 0 0 0,1-1 0 0 0,0 1 0 0 0,-1-1 1 0 0,1 1-1 0 0,-1-1 0 0 0,1 0 0 0 0,0 1 0 0 0,-1-1 0 0 0,1 0 0 0 0,0 1 0 0 0,-1-1 1 0 0,1 0-1 0 0,0 0 0 0 0,0 1 0 0 0,-1-1 0 0 0,1 0 0 0 0,0 0 0 0 0,0 0 0 0 0,-1 0 1 0 0,1 0-1 0 0,0 0 0 0 0,0 0 0 0 0,-1 0 0 0 0,1-1 0 0 0,0 1 0 0 0,0 0 1 0 0,-1 0-1 0 0,1-1 0 0 0,0 1 0 0 0,-1 0 0 0 0,1-1 0 0 0,0 1 0 0 0,-1-1 0 0 0,1 1 1 0 0,-1 0-1 0 0,1-1 0 0 0,0 0 0 0 0,-1 1 0 0 0,1-1 0 0 0,-1 1 0 0 0,0-1 1 0 0,1 0-1 0 0,-1 1 0 0 0,1-1 0 0 0,-1 0 0 0 0,0 1 0 0 0,0-1 0 0 0,1 0 0 0 0,-1 1 1 0 0,0-1-1 0 0,0 0 0 0 0,0 0 0 0 0,0 1 0 0 0,0-1 1 0 0,29 60 6 0 0,-5 2 30 0 0,-13-28-3 0 0,1-1 1 0 0,2-1 0 0 0,0 0-1 0 0,3 0 1 0 0,0-2 0 0 0,2 0-1 0 0,17 18-33 0 0,-34-44 30 0 0,-1-1 1 0 0,1 0-1 0 0,0 0 0 0 0,0 0 1 0 0,0-1-1 0 0,0 1 0 0 0,1 0 1 0 0,-1-1-1 0 0,0 0 0 0 0,1 1 1 0 0,-1-1-1 0 0,1 0 0 0 0,-1 0 1 0 0,1 0-1 0 0,-1-1 0 0 0,1 1 1 0 0,0 0-1 0 0,0-1 0 0 0,-1 0 1 0 0,1 0-1 0 0,0 0 0 0 0,-1 0 1 0 0,1 0-1 0 0,0 0 0 0 0,0-1 1 0 0,-1 1-1 0 0,1-1 0 0 0,-1 0 1 0 0,1 0-1 0 0,0 0 0 0 0,-1 0 1 0 0,0 0-1 0 0,1-1 0 0 0,-1 1 1 0 0,0-1-1 0 0,1 1 0 0 0,-1-1 1 0 0,0 0-1 0 0,0 0 0 0 0,0 0 1 0 0,-1 0-1 0 0,1 0 0 0 0,0 0 1 0 0,-1-1-1 0 0,0 1 0 0 0,1 0 1 0 0,-1-1-1 0 0,0 1 0 0 0,0-1 1 0 0,0 0-1 0 0,-1 0-30 0 0,33-79-261 0 0,-5-3 0 0 0,-3 0 0 0 0,-4-1 0 0 0,-4-1 0 0 0,-3-1 0 0 0,-5 0 0 0 0,-2-41 261 0 0,4-239-904 0 0,8 316 1124 0 0,-3 89-19 0 0,4 39-38 0 0,-3 0 0 0 0,-4 1 0 0 0,0 37-163 0 0,-3-37 49 0 0,43 547 744 0 0,-50-608-92 0 0,-3-42-296 0 0,0 19-501 0 0,-1-13 94 0 0,0 1 1 0 0,2-1-1 0 0,0 0 1 0 0,1 1 0 0 0,1-1-1 0 0,1 1 1 0 0,1 0-1 0 0,0 0 1 0 0,2 0-1 0 0,0 1 1 0 0,1-1 1 0 0,-7 18-3 0 0,-1 0 0 0 0,1-1 0 0 0,-1 1 0 0 0,1 0 0 0 0,0 0 0 0 0,0 0 0 0 0,-1 0 1 0 0,1-1-1 0 0,0 1 0 0 0,0 0 0 0 0,0 0 0 0 0,0 1 0 0 0,0-1 0 0 0,1 0 0 0 0,-1 0 0 0 0,0 0 0 0 0,0 1 1 0 0,0-1-1 0 0,1 1 0 0 0,-1-1 0 0 0,0 1 0 0 0,1-1 0 0 0,-1 1 0 0 0,0 0 0 0 0,1 0 0 0 0,-1-1 0 0 0,0 1 1 0 0,1 0-1 0 0,-1 0 0 0 0,1 0 0 0 0,-1 1 0 0 0,0-1 0 0 0,1 0 0 0 0,-1 0 0 0 0,0 1 0 0 0,1-1 0 0 0,-1 1 0 0 0,0-1 1 0 0,1 1-1 0 0,-1 0 0 0 0,0-1 0 0 0,0 1 0 0 0,0 0 0 0 0,0 0 0 0 0,0 0 0 0 0,0 0 0 0 0,0 0 0 0 0,0 0 1 0 0,0 0-1 0 0,0 0 0 0 0,0 1 3 0 0,43 70-25 0 0,-38-59 30 0 0,4 6 2 0 0,-5-6 3 0 0,1-1 0 0 0,0 0 0 0 0,1-1-1 0 0,0 1 1 0 0,0-1 0 0 0,1-1 0 0 0,1 1-1 0 0,0-1 1 0 0,0-1 0 0 0,1 0-1 0 0,6 4-9 0 0,-14-11 16 0 0,1-1 0 0 0,0 0 0 0 0,0 0-1 0 0,0 0 1 0 0,0-1 0 0 0,0 1-1 0 0,1-1 1 0 0,-1 0 0 0 0,0 1-1 0 0,0-2 1 0 0,0 1 0 0 0,0 0-1 0 0,0 0 1 0 0,1-1 0 0 0,-1 0-1 0 0,0 1 1 0 0,0-1 0 0 0,0 0-1 0 0,0-1 1 0 0,-1 1 0 0 0,1-1 0 0 0,0 1-1 0 0,0-1 1 0 0,-1 0 0 0 0,1 0-1 0 0,-1 0 1 0 0,0 0 0 0 0,1 0-1 0 0,-1 0 1 0 0,0-1 0 0 0,0 1-1 0 0,-1-1 1 0 0,1 1 0 0 0,0-1-16 0 0,51-98 133 0 0,-51 98-135 0 0,19-50 27 0 0,-1-1 0 0 0,-4-1 0 0 0,-1 0 0 0 0,-3-1 0 0 0,3-45-25 0 0,-24 71-3 0 0,6 37-17 0 0,-13 65 110 0 0,3 1-1 0 0,3 0 0 0 0,1 63-89 0 0,8-129 16 0 0,-1 4 11 0 0,1-1 0 0 0,0 1 1 0 0,0 0-1 0 0,1 0 0 0 0,0 0 1 0 0,1 0-1 0 0,0-1 0 0 0,1 1 0 0 0,1 0 1 0 0,-1-1-1 0 0,1 1 0 0 0,1-1 1 0 0,0 0-1 0 0,1 0 0 0 0,0-1 0 0 0,2 4-27 0 0,-4-12 9 0 0,0 1-1 0 0,1-1 1 0 0,-1 0-1 0 0,1 0 0 0 0,-1 0 1 0 0,1 0-1 0 0,0-1 1 0 0,-1 1-1 0 0,1-1 0 0 0,0 0 1 0 0,-1 0-1 0 0,1-1 0 0 0,0 1 1 0 0,-1-1-1 0 0,1 1 1 0 0,0-1-1 0 0,-1 0 0 0 0,1 0 1 0 0,-1-1-1 0 0,0 1 1 0 0,1-1-1 0 0,-1 0 0 0 0,0 0 1 0 0,0 0-1 0 0,0 0 1 0 0,0 0-1 0 0,0-1 0 0 0,-1 1 1 0 0,1-1-1 0 0,-1 0 0 0 0,3-3-7 0 0,54-54 26 0 0,-47 46-65 0 0,0 1 0 0 0,1 0 0 0 0,0 1-1 0 0,1 0 1 0 0,0 1 0 0 0,1 1 0 0 0,0 0 0 0 0,13-6 38 0 0,-22 16-10 0 0,-1 0 0 0 0,0 1 0 0 0,1-1 1 0 0,-1 1-1 0 0,0 0 0 0 0,0 0 0 0 0,0 1 0 0 0,0-1 0 0 0,0 1 0 0 0,0 0 1 0 0,0 1-1 0 0,0-1 0 0 0,-1 1 0 0 0,1 0 0 0 0,-1 0 0 0 0,0 0 0 0 0,0 1 0 0 0,0-1 1 0 0,0 1-1 0 0,-1 0 0 0 0,1 0 0 0 0,-1 1 0 0 0,0-1 0 0 0,-1 1 0 0 0,1-1 0 0 0,-1 1 1 0 0,1 0-1 0 0,-2 0 0 0 0,1 0 0 0 0,0 0 0 0 0,-1 0 0 0 0,0 0 0 0 0,0 4 10 0 0,8 10 7 0 0,8 20 6 0 0,-15-30-5 0 0,1 0 0 0 0,1-1 0 0 0,-1 1 1 0 0,1-1-1 0 0,1 0 0 0 0,0 0 0 0 0,0 0 0 0 0,0-1 1 0 0,1 0-1 0 0,0 0 0 0 0,7 5-8 0 0,-10-11 4 0 0,0 0-1 0 0,0 0 1 0 0,0-1-1 0 0,0 0 1 0 0,0 1-1 0 0,1-1 1 0 0,-1 0-1 0 0,0-1 1 0 0,0 1-1 0 0,0 0 1 0 0,1-1-1 0 0,-1 0 1 0 0,0 0-1 0 0,0 0 1 0 0,0 0-1 0 0,0 0 1 0 0,0-1-1 0 0,-1 1 1 0 0,1-1-1 0 0,0 0 1 0 0,-1 0-1 0 0,1 0 1 0 0,-1 0-1 0 0,1 0 1 0 0,-1 0-1 0 0,0-1 1 0 0,0 1-1 0 0,0-1 1 0 0,0 1-1 0 0,-1-1 1 0 0,1 0-1 0 0,-1 0 1 0 0,0 0-1 0 0,1-1-3 0 0,9-9 6 0 0,22-37-20 0 0,-2 0 0 0 0,-2-2 0 0 0,-2-2 0 0 0,-2 0 0 0 0,-3-2 0 0 0,-3 0 0 0 0,-2-1 0 0 0,0-9 14 0 0,-3 8 332 0 0,-22 64 305 0 0,-9 57-359 0 0,4 1 1 0 0,2 1-1 0 0,3-1 0 0 0,2 1 1 0 0,4 28-279 0 0,2-80 13 0 0,1 0-1 0 0,0-1 1 0 0,1 1 0 0 0,1 0-1 0 0,0 0 1 0 0,0-1 0 0 0,2 0-1 0 0,-1 1 1 0 0,1-2 0 0 0,1 1 0 0 0,6 10-13 0 0,-9-18-38 0 0,0 0 0 0 0,0 0 1 0 0,0 0-1 0 0,0 0 1 0 0,1-1-1 0 0,-1 1 1 0 0,1-1-1 0 0,0 0 0 0 0,0 0 1 0 0,0 0-1 0 0,0-1 1 0 0,1 1-1 0 0,-1-1 0 0 0,1 0 1 0 0,-1-1-1 0 0,1 1 1 0 0,0-1-1 0 0,0 1 1 0 0,0-2-1 0 0,-1 1 0 0 0,1 0 1 0 0,0-1-1 0 0,0 0 1 0 0,0 0-1 0 0,0 0 0 0 0,0-1 1 0 0,0 0-1 0 0,0 0 1 0 0,0 0-1 0 0,0 0 1 0 0,-1-1-1 0 0,3-1 38 0 0,21-9-1091 0 0,0-2-1 0 0,-1-1 1 0 0,-1-1 0 0 0,-1-2-1 0 0,0 0 1 0 0,22-22 1091 0 0,-4 3-1540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28:01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171 486 6489 0 0,'7'-5'2597'0'0,"266"-5"-2722"0"0,-203-2 46 0 0,84-15 253 0 0,-52 12-3405 0 0,-87 13 2007 0 0</inkml:trace>
  <inkml:trace contextRef="#ctx0" brushRef="#br0" timeOffset="530.911">203 496 5137 0 0,'-32'9'3584'0'0,"31"-9"-3566"0"0,0 1-1 0 0,0 0 0 0 0,0-1 0 0 0,1 1 1 0 0,-1 0-1 0 0,0-1 0 0 0,0 1 1 0 0,0 0-1 0 0,1 0 0 0 0,-1-1 0 0 0,0 1 1 0 0,1 0-1 0 0,-1 0 0 0 0,1 0 1 0 0,-1 0-1 0 0,1 0 0 0 0,-1 0 0 0 0,1 0 1 0 0,0 0-1 0 0,-1 0 0 0 0,1 0 1 0 0,0 0-1 0 0,0 1 0 0 0,0-1 1 0 0,0 0-1 0 0,0 0 0 0 0,0 0 0 0 0,0 0 1 0 0,0 0-1 0 0,1 0 0 0 0,-1 0 1 0 0,0 0-1 0 0,1 0 0 0 0,-1 0 0 0 0,0 0 1 0 0,1 0-1 0 0,-1 0 0 0 0,1 0 1 0 0,0 0-1 0 0,-1 0 0 0 0,1 0 0 0 0,0 0 1 0 0,0 0-18 0 0,11 14 192 0 0,1 0 1 0 0,1 0 0 0 0,0-1 0 0 0,1-1-1 0 0,0 0 1 0 0,1-1 0 0 0,1-1 0 0 0,0-1-1 0 0,0 0 1 0 0,1-1 0 0 0,12 4-193 0 0,62 37 103 0 0,-89-49-100 0 0,-1 0 0 0 0,0 0 1 0 0,0 0-1 0 0,1 0 0 0 0,-1 1 1 0 0,0-1-1 0 0,0 1 0 0 0,-1-1 1 0 0,1 1-1 0 0,0 0 0 0 0,0 0 1 0 0,-1 0-1 0 0,1 0 0 0 0,-1 0 1 0 0,0 0-1 0 0,1 0 0 0 0,-1 0 1 0 0,0 1-1 0 0,0-1 0 0 0,-1 0 1 0 0,1 1-1 0 0,0-1 0 0 0,-1 0 1 0 0,1 1-1 0 0,-1-1 0 0 0,0 1 0 0 0,0-1 1 0 0,0 1-1 0 0,0-1 0 0 0,0 1 1 0 0,-1-1-1 0 0,1 1 0 0 0,-1-1 1 0 0,1 0-1 0 0,-1 1 0 0 0,0-1 1 0 0,0 0-1 0 0,0 1 0 0 0,0-1 1 0 0,-1 0-1 0 0,1 0 0 0 0,0 0 1 0 0,-1 0-1 0 0,0 0 0 0 0,1 0 1 0 0,-1-1-1 0 0,0 1 0 0 0,0 0 1 0 0,0-1-1 0 0,0 0 0 0 0,0 1-3 0 0,-305 261-22 0 0,305-262 23 0 0,1 0 1 0 0,0 0-1 0 0,0 1 1 0 0,-1-1 0 0 0,1 0-1 0 0,0 1 1 0 0,0-1-1 0 0,0 1 1 0 0,0-1 0 0 0,0 1-1 0 0,1-1 1 0 0,-1 1 0 0 0,0-1-1 0 0,1 1 1 0 0,-1 0-1 0 0,1 0 1 0 0,0-1 0 0 0,-1 1-1 0 0,1 0 1 0 0,0 0-1 0 0,0-1 1 0 0,0 1 0 0 0,0 0-1 0 0,1 0 1 0 0,-1-1-1 0 0,0 1 1 0 0,1 0 0 0 0,-1-1-1 0 0,1 1 1 0 0,-1 0 0 0 0,1-1-1 0 0,0 1 1 0 0,0-1-1 0 0,0 1 1 0 0,0-1 0 0 0,0 1-1 0 0,0-1 1 0 0,0 0-1 0 0,0 1 1 0 0,1-1 0 0 0,-1 0-1 0 0,0 0 1 0 0,1 0 0 0 0,-1 0-1 0 0,1 0 1 0 0,-1 0-1 0 0,1 0 1 0 0,0-1 0 0 0,-1 1-1 0 0,1-1 1 0 0,0 1-1 0 0,-1-1 1 0 0,1 1 0 0 0,0-1-1 0 0,-1 0 1 0 0,1 0-1 0 0,0 0 1 0 0,0 0 0 0 0,0 0-1 0 0,-1 0 1 0 0,1-1 0 0 0,1 1-2 0 0,43 1 62 0 0,0-1 1 0 0,-1-3 0 0 0,1-1 0 0 0,0-2 0 0 0,-1-3-1 0 0,0-1-62 0 0,-2 1 26 0 0,297-49 158 0 0,-149 26-3348 0 0,-171 32 2110 0 0,-3 4-456 0 0</inkml:trace>
  <inkml:trace contextRef="#ctx0" brushRef="#br0" timeOffset="1899.759">243 1410 5385 0 0,'-36'42'4178'0'0,"27"58"-3341"0"0,9-73-311 0 0,-10 187 560 0 0,26-145-897 0 0,-16-69-166 0 0,0 0-10 0 0,0 0 7 0 0,0 0-2 0 0,37 3 25 0 0,8-1-296 0 0,-17-5-3656 0 0,-25 1 2865 0 0,-3 1-347 0 0</inkml:trace>
  <inkml:trace contextRef="#ctx0" brushRef="#br0" timeOffset="2149.137">29 1636 5273 0 0,'-29'-2'5020'0'0,"39"4"-3463"0"0,54-5-1636 0 0,98-31-219 0 0,-78 7-2888 0 0,-69 20 2029 0 0</inkml:trace>
  <inkml:trace contextRef="#ctx0" brushRef="#br0" timeOffset="2836.393">459 1665 4841 0 0,'14'-6'3885'0'0,"-10"6"-3948"0"0,218-7 2428 0 0,-130 1-5049 0 0,-91 6 1958 0 0</inkml:trace>
  <inkml:trace contextRef="#ctx0" brushRef="#br0" timeOffset="3179.306">459 1775 6409 0 0,'5'0'3541'0'0,"26"6"-3001"0"0,0 0-648 0 0,122-23-864 0 0,-99 5-1565 0 0,-33 11 1081 0 0</inkml:trace>
  <inkml:trace contextRef="#ctx0" brushRef="#br0" timeOffset="5197.812">996 1499 1688 0 0,'-7'10'487'0'0,"0"0"-1"0"0,0 0 1 0 0,1 1-1 0 0,1-1 1 0 0,0 1-1 0 0,0 1 1 0 0,1-1 0 0 0,0 1-1 0 0,-1 11-486 0 0,-12 29 2004 0 0,15-47-1875 0 0,-1 0-1 0 0,1 0 1 0 0,0 0-1 0 0,0 1 1 0 0,1-1 0 0 0,-1 1-1 0 0,1-1 1 0 0,1 1 0 0 0,-1 0-1 0 0,1-1 1 0 0,0 1-1 0 0,0 0 1 0 0,0-1 0 0 0,1 1-1 0 0,0 0 1 0 0,0-1-1 0 0,0 1 1 0 0,1-1 0 0 0,0 1-1 0 0,0-1 1 0 0,1 0-1 0 0,-1 0 1 0 0,4 5-129 0 0,-4-8 36 0 0,0 0 0 0 0,0-1 0 0 0,0 1 0 0 0,0 0 1 0 0,1-1-1 0 0,-1 1 0 0 0,1-1 0 0 0,-1 0 0 0 0,1 0 0 0 0,-1 0 0 0 0,1 0 0 0 0,0 0 0 0 0,0 0 1 0 0,-1-1-1 0 0,1 1 0 0 0,0-1 0 0 0,0 0 0 0 0,0 0 0 0 0,-1 0 0 0 0,1 0 0 0 0,0-1 0 0 0,0 1 1 0 0,0-1-1 0 0,-1 1 0 0 0,1-1 0 0 0,0 0 0 0 0,-1 0 0 0 0,1 0 0 0 0,-1-1 0 0 0,1 1 1 0 0,-1 0-1 0 0,3-2-36 0 0,67-64 187 0 0,-65 61-171 0 0,0 0 1 0 0,-1-1-1 0 0,0 0 1 0 0,0-1-1 0 0,-1 1 1 0 0,0-1-1 0 0,0 0 1 0 0,-1 0-1 0 0,0-1 1 0 0,0 1-1 0 0,-1-1 1 0 0,0 0-1 0 0,0 0 1 0 0,-1 0-1 0 0,0 0 1 0 0,-1 0-1 0 0,0-1 1 0 0,-1 1-1 0 0,0 0 1 0 0,0-1-1 0 0,-1 1 1 0 0,0 0-1 0 0,0 0 1 0 0,-1-1-1 0 0,-1 1 1 0 0,1 0-1 0 0,-1 1 1 0 0,-1-1-1 0 0,0 1 1 0 0,-2-4-17 0 0,5 10 4 0 0,-1 0 1 0 0,1 0 0 0 0,-1 0-1 0 0,0 0 1 0 0,1 0 0 0 0,-1 0-1 0 0,0 1 1 0 0,-1-1-1 0 0,1 1 1 0 0,0-1 0 0 0,0 1-1 0 0,-1 0 1 0 0,1 0 0 0 0,0 0-1 0 0,-1 0 1 0 0,1 0 0 0 0,-1 0-1 0 0,1 1 1 0 0,-1-1-1 0 0,0 1 1 0 0,1 0 0 0 0,-1 0-1 0 0,0 0 1 0 0,1 0 0 0 0,-1 0-1 0 0,1 0 1 0 0,-1 1-1 0 0,1 0 1 0 0,-1-1 0 0 0,0 1-1 0 0,1 0 1 0 0,0 0 0 0 0,-1 0-1 0 0,1 0 1 0 0,0 1 0 0 0,-1-1-1 0 0,1 1 1 0 0,0-1-1 0 0,-1 2-4 0 0,-62 82-199 0 0,63-80-69 0 0,0 0 1 0 0,0 0-1 0 0,0 0 1 0 0,0 0-1 0 0,1 0 0 0 0,0 0 1 0 0,0 0-1 0 0,0 0 0 0 0,1 1 1 0 0,0-1-1 0 0,0 0 0 0 0,0 1 1 0 0,0-1-1 0 0,1 0 1 0 0,0 0-1 0 0,0 1 0 0 0,1-1 1 0 0,-1 0-1 0 0,3 3 268 0 0,3-2-1826 0 0</inkml:trace>
  <inkml:trace contextRef="#ctx0" brushRef="#br0" timeOffset="6552.37">614 58 4713 0 0,'-53'35'2885'0'0,"-78"38"-1892"0"0,26-53 616 0 0,102-20-1579 0 0,-1 0 1 0 0,1 0-1 0 0,0 0 1 0 0,-1 0-1 0 0,1-1 1 0 0,0 0-1 0 0,0 1 1 0 0,0-1-1 0 0,0 0 1 0 0,-1-1-1 0 0,1 1 1 0 0,0 0-1 0 0,1-1 1 0 0,-1 0-1 0 0,0 1 1 0 0,0-1-1 0 0,1 0 1 0 0,-1-1-1 0 0,1 1 1 0 0,0 0-1 0 0,0-1 0 0 0,-1 1 1 0 0,2-1-1 0 0,-1 0 1 0 0,0 1-1 0 0,0-1 1 0 0,1 0-1 0 0,0 0 1 0 0,-1 0-1 0 0,1-2-30 0 0,-1 2-6 0 0,1 0 0 0 0,0 0 0 0 0,0 1 0 0 0,0-1 0 0 0,0 0 0 0 0,1 0-1 0 0,-1 0 1 0 0,1 0 0 0 0,0 0 0 0 0,-1 0 0 0 0,1 0 0 0 0,1 0 0 0 0,-1 0-1 0 0,0 0 1 0 0,1 0 0 0 0,0 0 0 0 0,-1 0 0 0 0,1 0 0 0 0,0 0 0 0 0,1 0-1 0 0,-1 1 1 0 0,0-1 0 0 0,1 0 0 0 0,-1 1 0 0 0,1-1 0 0 0,0 1 0 0 0,0 0-1 0 0,0-1 1 0 0,0 1 0 0 0,1 0 0 0 0,-1 0 0 0 0,0 1 0 0 0,1-1 0 0 0,-1 0-1 0 0,1 1 1 0 0,0-1 0 0 0,-1 1 0 0 0,1 0 0 0 0,0 0 0 0 0,0 0 0 0 0,0 0-1 0 0,0 1 1 0 0,0-1 0 0 0,0 1 0 0 0,0 0 0 0 0,0-1 0 0 0,0 1 0 0 0,1 1 6 0 0,63 53-45 0 0,-51-35 40 0 0,-6-11 31 0 0,-1-1 0 0 0,1 0 0 0 0,0-1 0 0 0,0 0-1 0 0,0-1 1 0 0,1 0 0 0 0,0 0 0 0 0,0-1 0 0 0,0-1-1 0 0,1 1 1 0 0,-1-2 0 0 0,1 0 0 0 0,0 0 0 0 0,-1-1-1 0 0,1-1 1 0 0,0 0 0 0 0,0 0 0 0 0,-1-1 0 0 0,1-1-1 0 0,0 0 1 0 0,-1 0 0 0 0,1-1 0 0 0,9-4-26 0 0,79-30 472 0 0,-98 35-440 0 0,0 0-1 0 0,0 0 1 0 0,0 0 0 0 0,0 0 0 0 0,-1 0 0 0 0,1-1 0 0 0,-1 1-1 0 0,1 0 1 0 0,-1-1 0 0 0,0 1 0 0 0,0-1 0 0 0,0 1-1 0 0,0-1 1 0 0,0 0 0 0 0,-1 1 0 0 0,1-1 0 0 0,-1 0-1 0 0,0 0 1 0 0,0 1 0 0 0,0-1 0 0 0,0 0 0 0 0,0 0-1 0 0,-1 1 1 0 0,1-1 0 0 0,-1 0 0 0 0,1 1 0 0 0,-1-1 0 0 0,0 0-1 0 0,0 1 1 0 0,0-1 0 0 0,-1 1 0 0 0,1 0 0 0 0,-1-1-1 0 0,1 1 1 0 0,-1 0 0 0 0,0 0 0 0 0,0 0 0 0 0,0 0-1 0 0,0 0 1 0 0,0 0 0 0 0,0 1 0 0 0,0-1 0 0 0,0 1-1 0 0,-1-1 1 0 0,1 1 0 0 0,-1 0 0 0 0,1 0 0 0 0,-1 0 0 0 0,0 0-1 0 0,1 0 1 0 0,-1 1 0 0 0,0-1 0 0 0,1 1 0 0 0,-2 0-32 0 0,-3-2 9 0 0,0 1 1 0 0,0 1 0 0 0,0 0-1 0 0,0-1 1 0 0,0 2 0 0 0,0-1 0 0 0,0 1-1 0 0,0 0 1 0 0,0 1 0 0 0,0 0 0 0 0,0 0-1 0 0,0 0 1 0 0,-3 3-10 0 0,-31 14-2684 0 0,35-16 2006 0 0,-2 0-497 0 0,-2-2-598 0 0</inkml:trace>
  <inkml:trace contextRef="#ctx0" brushRef="#br0" timeOffset="30817.003">1587 397 688 0 0,'-8'-30'5900'0'0,"8"30"-5421"0"0,0 0-22 0 0,0 0-2 0 0,1 8-30 0 0,5 55 15 0 0,-2 1-1 0 0,-4-1 1 0 0,-2 1-1 0 0,-5 21-439 0 0,5-51 94 0 0,-16 262 1107 0 0,17-287-1345 0 0,-2 6 347 0 0,2-6-4183 0 0,1-9 2725 0 0</inkml:trace>
  <inkml:trace contextRef="#ctx0" brushRef="#br0" timeOffset="31333.198">1537 455 2713 0 0,'0'-3'94'0'0,"0"0"0"0"0,0-1 1 0 0,1 1-1 0 0,-1 0 1 0 0,1 0-1 0 0,-1 0 1 0 0,1 1-1 0 0,0-1 1 0 0,0 0-1 0 0,1 0 0 0 0,-1 0 1 0 0,0 1-1 0 0,1-1 1 0 0,0 0-1 0 0,-1 1 1 0 0,1 0-1 0 0,0-1 1 0 0,0 1-1 0 0,0 0 0 0 0,1 0 1 0 0,-1 0-1 0 0,1 0 1 0 0,-1 0-1 0 0,1 1 1 0 0,-1-1-1 0 0,1 1 0 0 0,0 0 1 0 0,0 0-1 0 0,0 0 1 0 0,0 0-1 0 0,-1 0 1 0 0,1 0-1 0 0,0 1 1 0 0,0-1-1 0 0,1 1 0 0 0,-1 0 1 0 0,0 0-1 0 0,3 1-94 0 0,4-3 126 0 0,0 1 0 0 0,1 1 0 0 0,-1 0 0 0 0,1 0 0 0 0,-1 1 0 0 0,0 0-1 0 0,1 1 1 0 0,-1 0 0 0 0,0 1 0 0 0,0 0 0 0 0,0 1 0 0 0,-1 0 0 0 0,1 0-1 0 0,-1 1 1 0 0,0 0 0 0 0,0 1 0 0 0,0 0 0 0 0,-1 0 0 0 0,0 1 0 0 0,0 0 0 0 0,-1 0-1 0 0,0 1 1 0 0,0 0 0 0 0,-1 0 0 0 0,0 1 0 0 0,0-1 0 0 0,-1 2 0 0 0,0-1-1 0 0,3 9-125 0 0,-6-12 7 0 0,-1 1-1 0 0,1-1 0 0 0,-1 1 0 0 0,-1-1 0 0 0,0 1 0 0 0,1 0 0 0 0,-2-1 0 0 0,1 1 0 0 0,-1-1 0 0 0,0 1 0 0 0,0-1 0 0 0,-1 1 0 0 0,0-1 0 0 0,0 0 0 0 0,-1 0 0 0 0,1 0 1 0 0,-1 0-1 0 0,-1 0 0 0 0,1-1 0 0 0,-1 1 0 0 0,0-1 0 0 0,0 0 0 0 0,0 0 0 0 0,-1 0 0 0 0,0-1 0 0 0,0 0 0 0 0,0 1 0 0 0,-1-2 0 0 0,1 1 0 0 0,-1-1 0 0 0,0 0 0 0 0,1 0 1 0 0,-5 1-7 0 0,-203 73-102 0 0,213-68 114 0 0,8 11 55 0 0,1-1 0 0 0,1 0 0 0 0,0 0 0 0 0,2-1 0 0 0,0 0-1 0 0,1-1 1 0 0,10 10-67 0 0,2-5 82 0 0,-17-13-78 0 0,0-1-1 0 0,1 0 1 0 0,0 0-1 0 0,0-1 1 0 0,1-1-1 0 0,0 0 1 0 0,0 0-1 0 0,1-1 0 0 0,0 0 1 0 0,0 0-1 0 0,1-1-3 0 0,-5-2-210 0 0,37 5-5454 0 0,-44-7 4289 0 0</inkml:trace>
  <inkml:trace contextRef="#ctx0" brushRef="#br0" timeOffset="31705.983">2009 733 3353 0 0,'-15'-24'4122'0'0,"13"32"-3815"0"0,-17 234 1956 0 0,14-227-2180 0 0,1 0 0 0 0,1 0 1 0 0,1 0-1 0 0,0 0 0 0 0,1 1 0 0 0,0-1 0 0 0,1 0 1 0 0,1 1-1 0 0,0-1 0 0 0,2 0 0 0 0,-1 0 1 0 0,4 7-84 0 0,-3-17 30 0 0,2-1 1 0 0,-1 1-1 0 0,0-1 0 0 0,1 0 1 0 0,0-1-1 0 0,0 1 1 0 0,0-1-1 0 0,1 0 1 0 0,-1 0-1 0 0,1 0 1 0 0,-1-1-1 0 0,1 0 0 0 0,0 0 1 0 0,0 0-1 0 0,0-1 1 0 0,0 0-1 0 0,0 0 1 0 0,0-1-1 0 0,0 0 1 0 0,0 0-1 0 0,0 0 0 0 0,1 0 1 0 0,0-1-31 0 0,6 0-98 0 0,0-1 0 0 0,1 0-1 0 0,-1 0 1 0 0,0-1 0 0 0,0-1 0 0 0,0-1 0 0 0,-1 1 0 0 0,0-2-1 0 0,0 0 1 0 0,1 0 98 0 0,-8-5-3774 0 0,-5 9 2779 0 0</inkml:trace>
  <inkml:trace contextRef="#ctx0" brushRef="#br0" timeOffset="31995.734">1843 985 6233 0 0,'-20'-17'3277'0'0,"47"14"-3336"0"0,-11 4 241 0 0,156 3 411 0 0,-13 0-3740 0 0,-139-4 1965 0 0</inkml:trace>
  <inkml:trace contextRef="#ctx0" brushRef="#br0" timeOffset="122495.935">1431 178 824 0 0,'-1'-10'389'0'0,"0"0"0"0"0,-1 0-1 0 0,0 0 1 0 0,-1 0 0 0 0,0 1-1 0 0,0-1 1 0 0,-1 1 0 0 0,0 0-1 0 0,0 0 1 0 0,-1 0 0 0 0,-5-6-389 0 0,5 23 596 0 0,0 40-287 0 0,-3 0-1 0 0,-2-1 1 0 0,-2-1 0 0 0,-1 1-1 0 0,-3-2-308 0 0,10-25 47 0 0,-12 48 38 0 0,4 0 1 0 0,2 2-1 0 0,4-1 1 0 0,2 1 0 0 0,4 44-86 0 0,0-93 2 0 0,1-1 0 0 0,0 1 0 0 0,2-1 0 0 0,0 1 0 0 0,2-1 0 0 0,0 0 0 0 0,1 1 0 0 0,1-2 0 0 0,1 1 0 0 0,0 0 0 0 0,2-1 0 0 0,0-1 0 0 0,1 1 0 0 0,1-1 0 0 0,1-1 0 0 0,0 0 0 0 0,2 0 0 0 0,0-1 0 0 0,12 11-2 0 0,-2-9-272 0 0,2-1-1 0 0,0-1 1 0 0,2-1 0 0 0,-1-1-1 0 0,1-2 1 0 0,1-1-1 0 0,0 0 1 0 0,1-3 0 0 0,0 0-1 0 0,0-2 1 0 0,5 0 272 0 0,4-1-1251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50:39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10898 0 0,'27'-7'5421'0'0,"23"11"-5892"0"0,-32-2 786 0 0,294 5-778 0 0,-178-15-3949 0 0,-113 8 2846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50:39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11370 0 0,'2'14'4769'0'0,"-2"-3"-3344"0"0,0 2-1137 0 0,1-5 304 0 0,4 2-536 0 0,13 2-112 0 0,-5 1-88 0 0,9-5-56 0 0,5 0-176 0 0,10-6-96 0 0,-1 2-128 0 0,2-5-121 0 0,4-4-607 0 0,-2-3-608 0 0,1-3 1320 0 0,5-3-953 0 0,-4 1-527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50:38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0 320 8594 0 0,'34'49'4406'0'0,"-21"46"-3913"0"0,-10-44-163 0 0,61 316 205 0 0,-33-310 6 0 0,-24-69-283 0 0,58-234-269 0 0,24 30-252 0 0,-88 215 258 0 0,-1-1 1 0 0,1 1-1 0 0,0-1 0 0 0,0 1 1 0 0,-1-1-1 0 0,1 1 0 0 0,0 0 1 0 0,0 0-1 0 0,0-1 0 0 0,0 1 0 0 0,1 0 1 0 0,-1 0-1 0 0,0 0 0 0 0,0 0 1 0 0,1 0-1 0 0,-1 0 0 0 0,0 0 0 0 0,1 1 1 0 0,-1-1-1 0 0,1 1 0 0 0,-1-1 1 0 0,1 1-1 0 0,-1-1 0 0 0,1 1 0 0 0,-1 0 1 0 0,1-1-1 0 0,0 1 0 0 0,-1 0 1 0 0,1 0-1 0 0,-1 0 0 0 0,1 0 0 0 0,0 1 1 0 0,-1-1-1 0 0,1 0 0 0 0,-1 1 1 0 0,1-1-1 0 0,-1 1 0 0 0,1-1 1 0 0,-1 1-1 0 0,1 0 0 0 0,-1 0 0 0 0,0 0 1 0 0,1 0-1 0 0,-1 0 0 0 0,0 0 1 0 0,0 0-1 0 0,0 0 0 0 0,1 0 0 0 0,-1 0 1 0 0,-1 1-1 0 0,1-1 0 0 0,0 0 1 0 0,0 1-1 0 0,0-1 0 0 0,0 1 5 0 0,41 85-79 0 0,-41-84 81 0 0,21 64-8 0 0,-17-48 42 0 0,1 1 1 0 0,0-1 0 0 0,2-1 0 0 0,0 1 0 0 0,1-1 0 0 0,1-1-1 0 0,0 1 1 0 0,11 11-37 0 0,-20-27 17 0 0,0-1 0 0 0,0 0-1 0 0,0 0 1 0 0,0 0 0 0 0,0 0-1 0 0,0 0 1 0 0,1 0 0 0 0,-1 0 0 0 0,0 0-1 0 0,1 0 1 0 0,-1-1 0 0 0,0 1 0 0 0,1-1-1 0 0,-1 1 1 0 0,1-1 0 0 0,-1 1-1 0 0,1-1 1 0 0,-1 0 0 0 0,1 0 0 0 0,-1 1-1 0 0,1-1 1 0 0,0 0 0 0 0,-1-1-1 0 0,1 1 1 0 0,-1 0 0 0 0,1 0 0 0 0,-1-1-1 0 0,1 1 1 0 0,-1 0 0 0 0,1-1-1 0 0,-1 0 1 0 0,0 1 0 0 0,1-1 0 0 0,-1 0-1 0 0,0 0 1 0 0,1 0 0 0 0,-1 0-1 0 0,0 0 1 0 0,0 0 0 0 0,0 0 0 0 0,0 0-1 0 0,0 0 1 0 0,0 0 0 0 0,0-1 0 0 0,0 1-17 0 0,36-65 509 0 0,-35 62-487 0 0,19-54 319 0 0,-3 0 0 0 0,-2-2 0 0 0,-3 0-1 0 0,4-44-340 0 0,16-143 200 0 0,-31 236-313 0 0,19-78-497 0 0,15 53-3849 0 0,-28 35 3429 0 0,3 4-182 0 0</inkml:trace>
  <inkml:trace contextRef="#ctx0" brushRef="#br0" timeOffset="278.858">969 804 8778 0 0,'-11'71'3238'0'0,"3"-38"-2957"0"0,3 0 0 0 0,0 0 1 0 0,2 0-1 0 0,2 1 0 0 0,1 0 0 0 0,1-1 0 0 0,2 0 0 0 0,1 1 0 0 0,8 26-281 0 0,-12-58-51 0 0,0 0 1 0 0,0 0 0 0 0,0 0-1 0 0,0 0 1 0 0,0 0 0 0 0,1 0 0 0 0,-1 0-1 0 0,1 0 1 0 0,-1 0 0 0 0,1 0-1 0 0,0-1 1 0 0,0 1 0 0 0,-1 0-1 0 0,1 0 1 0 0,1-1 0 0 0,-1 1-1 0 0,0 0 1 0 0,0-1 0 0 0,1 1-1 0 0,-1-1 1 0 0,1 0 0 0 0,-1 1-1 0 0,1-1 1 0 0,-1 0 0 0 0,1 0-1 0 0,0 0 1 0 0,-1 0 0 0 0,1 0-1 0 0,0-1 1 0 0,0 1 0 0 0,0 0 0 0 0,0-1-1 0 0,0 1 1 0 0,0-1 0 0 0,0 0-1 0 0,0 0 1 0 0,0 0 0 0 0,0 0-1 0 0,0 0 1 0 0,0 0 0 0 0,0 0-1 0 0,0-1 1 0 0,0 1 0 0 0,-1-1-1 0 0,1 1 1 0 0,0-1 0 0 0,0 0-1 0 0,0 1 1 0 0,0-1 0 0 0,-1 0-1 0 0,1-1 1 0 0,0 1 0 0 0,-1 0-1 0 0,1 0 1 0 0,-1-1 0 0 0,2 0 50 0 0,35-64-3228 0 0,-24 34 1754 0 0</inkml:trace>
  <inkml:trace contextRef="#ctx0" brushRef="#br0" timeOffset="448.739">1016 524 10490 0 0,'-15'0'3937'0'0,"-8"0"-3049"0"0,6 3-824 0 0,2 0-344 0 0,4 0-240 0 0,3 0-280 0 0,7 2-296 0 0,1-5 736 0 0,0 0-625 0 0,0 0-223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50:4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67 6505 0 0,'-13'-67'4253'0'0,"14"122"-3935"0"0,32 531 1571 0 0,-23-468-1500 0 0,-9-117-518 0 0,-1-1-64 0 0,0 0-66 0 0,0-13-6171 0 0,4 1 5136 0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50:4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1 177 8474 0 0,'6'-3'2043'0'0,"15"-16"79"0"0,-1 18-2172 0 0,3 1 53 0 0,1-1-1 0 0,-1-2 1 0 0,1 0-1 0 0,-1-2 1 0 0,0 0-1 0 0,18-8-2 0 0,158-75 229 0 0,-182 81-425 0 0,1 0 0 0 0,1 2-1 0 0,-1 0 1 0 0,1 1 0 0 0,0 1 0 0 0,0 0-1 0 0,0 2 1 0 0,0 0 0 0 0,0 1-1 0 0,0 1 1 0 0,0 1 0 0 0,0 1-1 0 0,-1 0 1 0 0,1 2 0 0 0,8 2 196 0 0,33 27-2490 0 0,-42-20 1452 0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50:45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44 6881 0 0,'-13'-9'5789'0'0,"23"2"-4296"0"0,19 1-1841 0 0,-29 6 416 0 0,205-14-64 0 0,9 7-598 0 0,-72 18-2820 0 0,-113-7 1849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51:03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194 313 4425 0 0,'0'-2'56'0'0,"0"1"0"0"0,1-1 0 0 0,-1 1 0 0 0,0-1 0 0 0,0 1 0 0 0,0-1 0 0 0,0 1 0 0 0,-1-1 0 0 0,1 1 0 0 0,0-1 0 0 0,-1 1 0 0 0,1-1 0 0 0,0 1 0 0 0,-1-1 0 0 0,0 1 0 0 0,1-1 0 0 0,-1 1 0 0 0,0 0 0 0 0,0-1 0 0 0,0 1 0 0 0,0 0 0 0 0,0 0 0 0 0,0 0 0 0 0,0 0 0 0 0,0 0 0 0 0,0 0 0 0 0,-1 0 0 0 0,1 0 0 0 0,0 0 0 0 0,-1 0 0 0 0,1 1 0 0 0,0-1 0 0 0,-1 1 0 0 0,1-1 0 0 0,-1 1 0 0 0,1-1 0 0 0,-1 1 0 0 0,1 0 0 0 0,-1 0 0 0 0,0 0 0 0 0,1-1 0 0 0,-1 2 0 0 0,1-1 0 0 0,-1 0 0 0 0,1 0 0 0 0,-1 0 1 0 0,1 1-1 0 0,-1-1 0 0 0,1 1 0 0 0,-1-1 0 0 0,1 1 0 0 0,-1 0 0 0 0,1-1-56 0 0,-9 17 55 0 0,1 0 1 0 0,0 0-1 0 0,2 0 1 0 0,0 1 0 0 0,0 1-1 0 0,2-1 1 0 0,0 1 0 0 0,2-1-1 0 0,-1 5-55 0 0,-2 5 85 0 0,-16 69 79 0 0,4 0 0 0 0,5 0 1 0 0,4 1-1 0 0,4 1 0 0 0,4 0 0 0 0,5-1 1 0 0,7 30-165 0 0,-9-109-17 0 0,0 0 0 0 0,1-1 1 0 0,2 1-1 0 0,0-1 0 0 0,0 0 1 0 0,2-1-1 0 0,0 0 0 0 0,1 0 1 0 0,1 0-1 0 0,0-1 1 0 0,2 0-1 0 0,-1-1 0 0 0,2 0 1 0 0,0 0-1 0 0,1-2 0 0 0,0 1 1 0 0,1-2-1 0 0,1 0 0 0 0,-1 0 1 0 0,2-2-1 0 0,0 0 1 0 0,0 0-1 0 0,10 2 17 0 0,86 21-1647 0 0,-69-24 749 0 0</inkml:trace>
  <inkml:trace contextRef="#ctx0" brushRef="#br0" timeOffset="727.636">960 579 5337 0 0,'-62'5'3185'0'0,"-80"71"-3144"0"0,-89 118-97 0 0,229-193 55 0 0,0 0 0 0 0,0 1 0 0 0,0-1-1 0 0,0 0 1 0 0,0 1 0 0 0,0-1 0 0 0,1 1 0 0 0,-1 0-1 0 0,0-1 1 0 0,1 1 0 0 0,-1 0 0 0 0,1 0 0 0 0,0 0 0 0 0,-1 0-1 0 0,1 0 1 0 0,0 1 0 0 0,1-1 0 0 0,-1 0 0 0 0,0 0-1 0 0,0 1 1 0 0,1-1 0 0 0,-1 0 0 0 0,1 1 0 0 0,0-1-1 0 0,0 1 1 0 0,0-1 0 0 0,0 0 0 0 0,0 1 0 0 0,1-1-1 0 0,-1 1 1 0 0,1-1 0 0 0,-1 0 0 0 0,1 0 0 0 0,0 1 0 0 0,0-1-1 0 0,0 0 1 0 0,0 0 0 0 0,0 0 0 0 0,0 0 0 0 0,1 0-1 0 0,-1 0 1 0 0,1 0 0 0 0,-1 0 0 0 0,1-1 0 0 0,0 1-1 0 0,1 0 2 0 0,237 87 30 0 0,-237-88-26 0 0,0 0 0 0 0,0 0-1 0 0,0 0 1 0 0,0 1 0 0 0,0-1 0 0 0,0 1 0 0 0,-1-1 0 0 0,1 1 0 0 0,0 0 0 0 0,-1 0-1 0 0,1 0 1 0 0,-1 1 0 0 0,0-1 0 0 0,0 1 0 0 0,0-1 0 0 0,0 1 0 0 0,0-1 0 0 0,0 1-1 0 0,-1 0 1 0 0,0 0 0 0 0,1 0 0 0 0,-1 0 0 0 0,0 0 0 0 0,0 0 0 0 0,-1 0 0 0 0,1 1-1 0 0,0-1 1 0 0,-1 0 0 0 0,0 0 0 0 0,0 1 0 0 0,0-1 0 0 0,0 0 0 0 0,-1 0 0 0 0,1 0-1 0 0,-1 1 1 0 0,0-1 0 0 0,0 0 0 0 0,0 0 0 0 0,0 0 0 0 0,0 0 0 0 0,-1 0 0 0 0,0 0-4 0 0,-10 15-75 0 0,-2-2 0 0 0,0 0 1 0 0,-1 0-1 0 0,0-1 1 0 0,-1-1-1 0 0,-1 0 0 0 0,0-2 1 0 0,-1 0-1 0 0,0-1 1 0 0,-1 0-1 0 0,0-2 0 0 0,-1 0 1 0 0,0-1-1 0 0,0-1 1 0 0,0-1-1 0 0,-12 1 75 0 0,18-5-1250 0 0,13-3 130 0 0</inkml:trace>
  <inkml:trace contextRef="#ctx0" brushRef="#br0" timeOffset="2343.51">1041 1259 5977 0 0,'9'8'3678'0'0,"-1"-15"-3628"0"0,124-130 759 0 0,-117 120-738 0 0,0 0 0 0 0,-2 0 0 0 0,0-2 0 0 0,-1 0 0 0 0,-1 0 0 0 0,-1-1 0 0 0,0 0 0 0 0,-2 0 0 0 0,0-1 0 0 0,-2-1 0 0 0,0 1 0 0 0,-1-1 0 0 0,-1 0 0 0 0,0-12-71 0 0,-6-56 199 0 0,1 89-201 0 0,0 0 1 0 0,0 1 0 0 0,0-1 0 0 0,0 0 0 0 0,-1 1 0 0 0,1-1 0 0 0,0 1 0 0 0,0-1 0 0 0,-1 1 0 0 0,1-1 0 0 0,0 1 0 0 0,-1 0 0 0 0,1 0 0 0 0,-1 0 0 0 0,1 0 0 0 0,0 0 0 0 0,-1 0 0 0 0,1 0 0 0 0,0 0-1 0 0,-1 0 1 0 0,1 1 0 0 0,0-1 0 0 0,-1 1 0 0 0,1-1 0 0 0,0 1 0 0 0,0-1 0 0 0,-1 1 0 0 0,1 0 0 0 0,0-1 0 0 0,0 1 0 0 0,0 0 0 0 0,0 0 0 0 0,0 0 0 0 0,0 0 0 0 0,0 0 0 0 0,0 0 0 0 0,0 0 0 0 0,1 0-1 0 0,-1 0 1 0 0,0 1 0 0 0,1-1 0 0 0,-1 0 0 0 0,1 0 0 0 0,-1 1 0 0 0,1-1 0 0 0,-1 2 1 0 0,-2 0 2 0 0,-33 34 51 0 0,2 1 1 0 0,1 2-1 0 0,3 1 1 0 0,1 2 0 0 0,2 0-1 0 0,1 2 1 0 0,-1 11-54 0 0,23-49 22 0 0,0-1 1 0 0,0 1-1 0 0,1 1 1 0 0,0-1 0 0 0,1 0-1 0 0,0 1 1 0 0,0-1-1 0 0,0 1 1 0 0,1 0-1 0 0,0-1 1 0 0,1 1 0 0 0,-1 0-1 0 0,1 0 1 0 0,1-1-1 0 0,0 1 1 0 0,0 2-23 0 0,0-8 5 0 0,0-1 0 0 0,0 0 0 0 0,0 0 0 0 0,0 1 0 0 0,0-1 0 0 0,0 0 0 0 0,0 0 0 0 0,1 0 0 0 0,-1 0 0 0 0,0 0 0 0 0,1 0 0 0 0,-1-1 0 0 0,1 1 0 0 0,-1 0 0 0 0,0-1 0 0 0,1 1 0 0 0,0-1 0 0 0,-1 1 0 0 0,1-1 0 0 0,-1 0 0 0 0,1 0 0 0 0,-1 1 0 0 0,1-1 0 0 0,0 0 0 0 0,-1 0 0 0 0,1-1 0 0 0,-1 1 0 0 0,1 0 0 0 0,-1-1 0 0 0,1 1 0 0 0,-1-1 0 0 0,1 1 0 0 0,-1-1 0 0 0,1 1 0 0 0,-1-1 0 0 0,1 0 0 0 0,-1 0 0 0 0,1 0-5 0 0,54-35 25 0 0,127-126-675 0 0,-175 200 604 0 0,-26 114 184 0 0,35-96 33 0 0,-4-63-50 0 0,88-58-63 0 0,-47 3-39 0 0,-47 50-24 0 0,2 1 0 0 0,0-1 0 0 0,0 2 0 0 0,1-1 0 0 0,0 2 0 0 0,1-1 0 0 0,0 1-1 0 0,0 1 1 0 0,1 0 0 0 0,0 1 0 0 0,0 0 0 0 0,1 0 0 0 0,1 2 5 0 0,-12 5-1 0 0,1 2 0 0 0,0-1-1 0 0,-1 0 1 0 0,1 0 0 0 0,0 1 0 0 0,-1 0 0 0 0,0-1-1 0 0,1 1 1 0 0,-1 0 0 0 0,0 0 0 0 0,0 0-1 0 0,0 1 1 0 0,0-1 0 0 0,0 0 0 0 0,-1 1 0 0 0,1-1-1 0 0,-1 1 1 0 0,1 0 0 0 0,-1-1 0 0 0,0 1 0 0 0,0 0-1 0 0,0 0 1 0 0,-1 0 0 0 0,1-1 0 0 0,-1 1 0 0 0,1 0-1 0 0,-1 0 1 0 0,0 0 0 0 0,0 0 0 0 0,0 0 0 0 0,-1 0-1 0 0,1 0 1 0 0,-1 0 0 0 0,1 0 0 0 0,-1 0-1 0 0,-1 1 2 0 0,3 16-3 0 0,-1-18 5 0 0,-1 0 0 0 0,1 0-1 0 0,0 1 1 0 0,0-1 0 0 0,0 0-1 0 0,0 0 1 0 0,0 0 0 0 0,0 0-1 0 0,1 1 1 0 0,-1-1 0 0 0,1 0-1 0 0,-1 0 1 0 0,1 0 0 0 0,0 0 0 0 0,0 0-1 0 0,0 0 1 0 0,0 0 0 0 0,0 0-1 0 0,0 0 1 0 0,1-1 0 0 0,-1 1-1 0 0,1 0 1 0 0,-1-1 0 0 0,1 1-1 0 0,0-1 1 0 0,-1 0 0 0 0,1 1-1 0 0,0-1 1 0 0,0 0 0 0 0,0 0-1 0 0,0 0 1 0 0,0 0 0 0 0,0-1-1 0 0,0 1 1 0 0,0 0 0 0 0,0-1 0 0 0,0 1-1 0 0,0-1 1 0 0,1 0 0 0 0,-1 0-1 0 0,0 0 1 0 0,0 0 0 0 0,0 0-1 0 0,1 0 1 0 0,-1-1 0 0 0,0 1-2 0 0,87-47-31 0 0,67-20-40 0 0,-39 85 35 0 0,52-51 62 0 0,10 1-164 0 0,-175 32 136 0 0,0 1-1 0 0,0 0 0 0 0,0-1 1 0 0,0 2-1 0 0,-1-1 1 0 0,1 0-1 0 0,0 1 0 0 0,-1-1 1 0 0,1 1-1 0 0,-1 0 1 0 0,0 0-1 0 0,1 0 0 0 0,-1 1 1 0 0,0-1-1 0 0,0 1 0 0 0,0 0 1 0 0,-1 0-1 0 0,1 0 1 0 0,-1 0-1 0 0,0 0 0 0 0,0 0 1 0 0,0 1-1 0 0,0-1 1 0 0,0 1-1 0 0,-1 0 0 0 0,1-1 1 0 0,-1 1-1 0 0,0 0 1 0 0,0 0-1 0 0,0 0 0 0 0,-1 0 1 0 0,0 1 2 0 0,3 136-14 0 0,-4-125 18 0 0,-2 19 34 0 0,-1-1 1 0 0,-2-1-1 0 0,-2 1 0 0 0,0-1 1 0 0,-3 0-1 0 0,0-1 1 0 0,-2-1-1 0 0,-2 0 0 0 0,-1 1-38 0 0,16-31 14 0 0,0-1 0 0 0,0 1 0 0 0,0 0 0 0 0,-1-1 0 0 0,1 1-1 0 0,0-1 1 0 0,0 1 0 0 0,0 0 0 0 0,-1-1 0 0 0,1 1 0 0 0,0-1 0 0 0,-1 1-1 0 0,1-1 1 0 0,-1 1 0 0 0,1-1 0 0 0,0 1 0 0 0,-1-1 0 0 0,1 1 0 0 0,-1-1-1 0 0,1 0 1 0 0,-1 1 0 0 0,1-1 0 0 0,-1 0 0 0 0,1 1 0 0 0,-1-1 0 0 0,0 0-1 0 0,1 0 1 0 0,-1 0 0 0 0,1 0 0 0 0,-1 1 0 0 0,0-1 0 0 0,1 0-1 0 0,-1 0 1 0 0,1 0 0 0 0,-1 0 0 0 0,0 0 0 0 0,1 0 0 0 0,-1 0 0 0 0,0-1-1 0 0,1 1 1 0 0,-1 0 0 0 0,1 0 0 0 0,-1 0 0 0 0,1-1 0 0 0,-1 1 0 0 0,0 0-1 0 0,1 0 1 0 0,-1-1 0 0 0,1 1 0 0 0,-1-1 0 0 0,1 1 0 0 0,-1 0 0 0 0,1-1-1 0 0,0 1 1 0 0,-1-1 0 0 0,1 1 0 0 0,0-1 0 0 0,-1 1 0 0 0,1-1 0 0 0,0 1-1 0 0,-1-1 1 0 0,1 0 0 0 0,0 1 0 0 0,0-1 0 0 0,0 1 0 0 0,0-1 0 0 0,-1 0-14 0 0,-1-30 23 0 0,1-1 1 0 0,1 0-1 0 0,2 0 1 0 0,1 0-1 0 0,2 1 1 0 0,1-1-1 0 0,1 1 1 0 0,4-7-24 0 0,-7 20-12 0 0,0 0 1 0 0,1 1 0 0 0,1-1-1 0 0,1 1 1 0 0,0 1 0 0 0,1-1-1 0 0,1 1 1 0 0,1 0 0 0 0,0 1-1 0 0,1 1 1 0 0,0-1 0 0 0,2 1-1 0 0,-1 1 1 0 0,2 1 0 0 0,-1 0-1 0 0,9-5 12 0 0,-21 16-6 0 0,0 0-1 0 0,1 1 1 0 0,-1-1 0 0 0,1 0-1 0 0,-1 1 1 0 0,1-1 0 0 0,-1 1-1 0 0,1 0 1 0 0,-1-1-1 0 0,1 1 1 0 0,-1 0 0 0 0,1 0-1 0 0,0 0 1 0 0,-1 0-1 0 0,1 0 1 0 0,-1 0 0 0 0,1 1-1 0 0,-1-1 1 0 0,1 0 0 0 0,-1 1-1 0 0,1-1 1 0 0,-1 1-1 0 0,1 0 1 0 0,-1-1 0 0 0,1 1-1 0 0,-1 0 1 0 0,0 0 0 0 0,1 0-1 0 0,-1 0 1 0 0,0 0-1 0 0,0 0 1 0 0,0 0 0 0 0,0 0-1 0 0,0 1 1 0 0,0-1-1 0 0,0 0 1 0 0,0 1 0 0 0,-1-1-1 0 0,1 0 1 0 0,0 1 0 0 0,-1-1-1 0 0,1 1 1 0 0,-1-1-1 0 0,0 1 1 0 0,1 0 0 0 0,-1-1-1 0 0,0 1 1 0 0,0-1 0 0 0,0 1-1 0 0,0-1 1 0 0,0 1-1 0 0,0 0 1 0 0,-1-1 0 0 0,1 1-1 0 0,0-1 1 0 0,-1 1-1 0 0,1-1 1 0 0,-1 1 0 0 0,0-1-1 0 0,1 1 1 0 0,-1-1 0 0 0,0 0-1 0 0,0 1 1 0 0,0-1-1 0 0,0 0 7 0 0,-3 10-1 0 0,-1 0 0 0 0,0-1 1 0 0,-1 0-1 0 0,0 0 0 0 0,0 0 0 0 0,-1-1 0 0 0,-1 0 0 0 0,0 0 0 0 0,0-1 0 0 0,0 0 0 0 0,-1 0 1 0 0,-22 25 64 0 0,65-28 144 0 0,49-32-184 0 0,146-201 56 0 0,-209 198-86 0 0,0-1 1 0 0,-3-1-1 0 0,0 0 0 0 0,-3-2 1 0 0,0 0-1 0 0,-2 0 1 0 0,-2-1-1 0 0,0-7 6 0 0,0 8-2 0 0,12-85-47 0 0,-23 118 45 0 0,1 1 0 0 0,-1-1-1 0 0,0 1 1 0 0,1-1 0 0 0,-1 1 0 0 0,0-1 0 0 0,1 1 0 0 0,-1-1-1 0 0,0 1 1 0 0,0 0 0 0 0,0-1 0 0 0,1 1 0 0 0,-1 0 0 0 0,0 0 0 0 0,0-1-1 0 0,0 1 1 0 0,0 0 0 0 0,1 0 0 0 0,-1 0 0 0 0,0 0 0 0 0,0 0 0 0 0,0 0-1 0 0,0 0 1 0 0,0 1 0 0 0,1-1 0 0 0,-1 0 0 0 0,0 0 0 0 0,0 1-1 0 0,0-1 1 0 0,1 0 0 0 0,-1 1 0 0 0,0-1 0 0 0,0 1 0 0 0,1-1 0 0 0,-1 1-1 0 0,0-1 1 0 0,1 1 0 0 0,-1 0 0 0 0,1-1 0 0 0,-1 1 0 0 0,1 0 0 0 0,-1-1-1 0 0,1 1 1 0 0,-1 0 0 0 0,1 0 0 0 0,0-1 0 0 0,-1 1 0 0 0,1 0-1 0 0,0 0 1 0 0,0 0 0 0 0,-1 0 0 0 0,1-1 0 0 0,0 1 0 0 0,0 0 0 0 0,0 1 4 0 0,-1-1 9 0 0,-85 155-106 0 0,61-98 93 0 0,10-26 22 0 0,0 0 1 0 0,3 1 0 0 0,0 1-1 0 0,3 0 1 0 0,0 0 0 0 0,3 1-1 0 0,0 0 1 0 0,3 0 0 0 0,0 18-19 0 0,2-50 6 0 0,1 0 0 0 0,0 0 1 0 0,0 0-1 0 0,0 0 0 0 0,0 0 1 0 0,1 0-1 0 0,-1 0 0 0 0,1 0 0 0 0,0 0 1 0 0,0 0-1 0 0,0 0 0 0 0,0 0 1 0 0,0 0-1 0 0,1-1 0 0 0,-1 1 1 0 0,1 0-1 0 0,0-1 0 0 0,0 1 0 0 0,0-1 1 0 0,0 0-1 0 0,0 0 0 0 0,0 0 1 0 0,1 0-1 0 0,-1 0 0 0 0,1 0 1 0 0,-1 0-1 0 0,1-1 0 0 0,0 1 0 0 0,-1-1 1 0 0,1 0-1 0 0,0 0 0 0 0,0 0 1 0 0,0 0-1 0 0,0 0 0 0 0,0-1 1 0 0,0 1-1 0 0,0-1 0 0 0,0 0 0 0 0,0 0 1 0 0,0 0-1 0 0,1 0 0 0 0,-1-1 1 0 0,0 1-1 0 0,0-1 0 0 0,0 0 1 0 0,0 0-1 0 0,2-1-6 0 0,22-15 6 0 0,0-2 0 0 0,-1 0 1 0 0,-1-2-1 0 0,-1-1 0 0 0,-1-1 0 0 0,-1 0 1 0 0,-1-2-1 0 0,-1-1 0 0 0,-1 0 1 0 0,14-29-7 0 0,-1-15 4 0 0,-45 69 44 0 0,3 10-31 0 0,0 1 0 0 0,0 0 0 0 0,1 0 0 0 0,0 1 0 0 0,1 0 1 0 0,0 1-1 0 0,1 0 0 0 0,0 0 0 0 0,0 0 0 0 0,2 1 1 0 0,0 0-1 0 0,0 0 0 0 0,1 1 0 0 0,1-1 0 0 0,0 1 0 0 0,1 0 1 0 0,-1 8-18 0 0,4-19-15 0 0,-1 0 1 0 0,1 1 0 0 0,0-1-1 0 0,0 0 1 0 0,0 0 0 0 0,1 0-1 0 0,-1 1 1 0 0,1-1 0 0 0,0-1-1 0 0,0 1 1 0 0,0 0 0 0 0,0 0-1 0 0,0-1 1 0 0,0 1 0 0 0,1-1 0 0 0,-1 0-1 0 0,1 1 1 0 0,0-1 0 0 0,-1 0-1 0 0,1-1 1 0 0,0 1 0 0 0,0 0-1 0 0,0-1 1 0 0,1 0 0 0 0,-1 0-1 0 0,0 0 1 0 0,0 0 0 0 0,1 0-1 0 0,-1-1 1 0 0,1 1 14 0 0,104-4-3614 0 0,-43-7 1688 0 0,-29 1 495 0 0</inkml:trace>
  <inkml:trace contextRef="#ctx0" brushRef="#br0" timeOffset="4295.389">4736 284 9514 0 0,'-13'-6'3305'0'0,"-1"-4"-3065"0"0,7 6-896 0 0,6 4-545 0 0,1 0 881 0 0,0 0-872 0 0,0 0-504 0 0</inkml:trace>
  <inkml:trace contextRef="#ctx0" brushRef="#br0" timeOffset="5134.827">6588 826 8474 0 0,'-18'22'4912'0'0,"17"-21"-4902"0"0,1 0 1 0 0,-1 0 0 0 0,0 0 0 0 0,1-1-1 0 0,-1 1 1 0 0,0 0 0 0 0,1 0 0 0 0,-1 0 0 0 0,1 0-1 0 0,-1 0 1 0 0,1 0 0 0 0,0 0 0 0 0,0 0-1 0 0,-1 0 1 0 0,1 0 0 0 0,0 0 0 0 0,0 0 0 0 0,0 1-1 0 0,0-1 1 0 0,0 0 0 0 0,0 0 0 0 0,0 0 0 0 0,0 0-1 0 0,1 0 1 0 0,-1 0 0 0 0,0 0 0 0 0,1 0-1 0 0,-1 0 1 0 0,1 0 0 0 0,-1 0 0 0 0,1 0 0 0 0,-1 0-1 0 0,1 0 1 0 0,-1-1 0 0 0,1 1 0 0 0,0 0-1 0 0,0 0 1 0 0,0-1 0 0 0,-1 1 0 0 0,1 0 0 0 0,0-1-1 0 0,0 1 1 0 0,0-1 0 0 0,0 1 0 0 0,0-1-1 0 0,0 1 1 0 0,0-1 0 0 0,0 0 0 0 0,0 1 0 0 0,0-1-1 0 0,0 0 1 0 0,0 0 0 0 0,0 0 0 0 0,0 0 0 0 0,0 0-1 0 0,0 0 1 0 0,0 0 0 0 0,1 0 0 0 0,-1 0-11 0 0,16-2 17 0 0,-1-1 1 0 0,0-1-1 0 0,1 0 1 0 0,-1-1 0 0 0,-1 0-1 0 0,1-2 1 0 0,-1 0-1 0 0,0 0 1 0 0,-1-2 0 0 0,13-8-18 0 0,-22 14 4 0 0,8-3 5 0 0,-1 0-1 0 0,-1-1 1 0 0,1 0 0 0 0,-1-1 0 0 0,-1 0 0 0 0,1-1-1 0 0,-1 0 1 0 0,-1-1 0 0 0,0 0 0 0 0,0 0 0 0 0,-1-1-1 0 0,0 0 1 0 0,-1 0 0 0 0,0-1 0 0 0,-1 0 0 0 0,-1 0-1 0 0,0-1 1 0 0,0 1 0 0 0,-1-1 0 0 0,0-1-9 0 0,-4 12 6 0 0,0 1 0 0 0,0-1 0 0 0,0 0 0 0 0,-1 1 1 0 0,1-1-1 0 0,0 0 0 0 0,-1 1 0 0 0,1-1 0 0 0,-1 0 0 0 0,1 1 0 0 0,-1-1 1 0 0,0 1-1 0 0,0-1 0 0 0,0 1 0 0 0,0-1 0 0 0,0 1 0 0 0,0 0 1 0 0,0-1-1 0 0,0 1 0 0 0,0 0 0 0 0,-1 0 0 0 0,1 0 0 0 0,0 0 0 0 0,-1 0 1 0 0,1 0-1 0 0,-1 0 0 0 0,1 0 0 0 0,-1 1 0 0 0,1-1 0 0 0,-1 1 1 0 0,0-1-1 0 0,1 1 0 0 0,-1-1 0 0 0,0 1 0 0 0,1 0 0 0 0,-1 0 0 0 0,0 0 1 0 0,1 0-1 0 0,-1 0 0 0 0,0 0 0 0 0,0 1 0 0 0,1-1 0 0 0,-2 1-6 0 0,-76 12 99 0 0,78-12-97 0 0,-20 4 9 0 0,2 1 0 0 0,-1 1 1 0 0,1 1-1 0 0,0 0 0 0 0,1 2 0 0 0,0 0 0 0 0,0 1 0 0 0,1 1 1 0 0,0 1-1 0 0,1 0 0 0 0,-2 4-11 0 0,15-15-31 0 0,1 1 0 0 0,0-1 0 0 0,0 1 0 0 0,0-1-1 0 0,1 1 1 0 0,-1 0 0 0 0,0 0 0 0 0,1 0 0 0 0,0 0 0 0 0,0 0 0 0 0,0 0 0 0 0,0 0 0 0 0,0 0 0 0 0,1 1 0 0 0,-1-1 0 0 0,1 0-1 0 0,0 0 1 0 0,0 1 0 0 0,0-1 0 0 0,0 0 0 0 0,1 0 0 0 0,-1 1 0 0 0,1-1 0 0 0,0 0 0 0 0,0 0 0 0 0,0 0 0 0 0,0 1 31 0 0,2 0-213 0 0,-1-1 0 0 0,1 1 1 0 0,0-1-1 0 0,0 1 0 0 0,0-1 1 0 0,0 0-1 0 0,0 0 1 0 0,1-1-1 0 0,-1 1 0 0 0,1-1 1 0 0,0 1-1 0 0,0-1 0 0 0,0 0 1 0 0,0-1-1 0 0,0 1 1 0 0,0-1-1 0 0,1 1 0 0 0,-1-1 1 0 0,0-1-1 0 0,1 1 213 0 0,21 2-957 0 0,4-1-194 0 0</inkml:trace>
  <inkml:trace contextRef="#ctx0" brushRef="#br0" timeOffset="5442.396">7677 92 7034 0 0,'-22'-46'3593'0'0,"20"43"-3576"0"0,0 0 0 0 0,0 0 0 0 0,-1 0 0 0 0,1 0 0 0 0,-1 0 0 0 0,1 0 0 0 0,-1 1 0 0 0,0-1 1 0 0,0 1-1 0 0,0 0 0 0 0,0 0 0 0 0,0 0 0 0 0,-1 0 0 0 0,1 0 0 0 0,0 1 0 0 0,-1 0 0 0 0,0 0 0 0 0,1 0 0 0 0,-1 0 1 0 0,0 0-1 0 0,1 0 0 0 0,-1 1 0 0 0,0 0 0 0 0,0 0 0 0 0,1 0 0 0 0,-1 0 0 0 0,0 1 0 0 0,0-1 0 0 0,0 1-17 0 0,-10 4 69 0 0,1 1 0 0 0,1 0 0 0 0,-1 0 0 0 0,1 1 0 0 0,0 1-1 0 0,1 0 1 0 0,0 0 0 0 0,0 1 0 0 0,1 1 0 0 0,-8 7-69 0 0,7-6 92 0 0,-15 18 84 0 0,1 0 1 0 0,2 1 0 0 0,1 2 0 0 0,1 0 0 0 0,2 2-1 0 0,1 0 1 0 0,-12 34-177 0 0,-7 20 253 0 0,4 1 1 0 0,4 2-1 0 0,5 0 0 0 0,3 2 0 0 0,4 1 0 0 0,5 0 1 0 0,0 50-254 0 0,9-57-947 0 0,3-86 220 0 0,2-10-1534 0 0,6-21 1237 0 0</inkml:trace>
  <inkml:trace contextRef="#ctx0" brushRef="#br0" timeOffset="5616.667">7018 768 5993 0 0,'0'-14'3697'0'0,"3"0"-1841"0"0,5 3-1255 0 0,9 1 1111 0 0,1-1-1424 0 0,4 6-120 0 0,2-1-104 0 0,5 3-88 0 0,1-1-40 0 0,3 4-104 0 0,2 0-184 0 0,7-1-920 0 0,-1-2 1056 0 0,4 3-609 0 0,1-2-479 0 0</inkml:trace>
  <inkml:trace contextRef="#ctx0" brushRef="#br0" timeOffset="3092.562">4374 493 4737 0 0,'-17'-9'2482'0'0,"-26"1"-2621"0"0,33 9 215 0 0,-1 1 1 0 0,1 0-1 0 0,0 0 0 0 0,0 1 0 0 0,0 0 1 0 0,0 0-1 0 0,0 1 0 0 0,1 1 0 0 0,0-1 1 0 0,0 2-1 0 0,0-1 0 0 0,-1 2-76 0 0,2-1 120 0 0,0 0 1 0 0,0 0-1 0 0,1 1 0 0 0,0 0 1 0 0,1 0-1 0 0,0 0 1 0 0,0 1-1 0 0,0 0 0 0 0,1 0 1 0 0,0 0-1 0 0,0 1 0 0 0,1 0 1 0 0,0 0-1 0 0,1 0 0 0 0,0 0 1 0 0,1 1-1 0 0,-1-1 0 0 0,2 1 1 0 0,-1-1-1 0 0,1 4-120 0 0,2 4 66 0 0,1 1 0 0 0,1-1 0 0 0,0 0 0 0 0,1 0 0 0 0,0-1 0 0 0,2 1 0 0 0,0-1 0 0 0,1 0 0 0 0,0 0-66 0 0,8 22 176 0 0,-53-33 971 0 0,122-43-1880 0 0,127-56 109 0 0,-209 93 630 0 0,0 0 0 0 0,0 1 0 0 0,-1 0 0 0 0,1-1 0 0 0,0 1 0 0 0,0 0 0 0 0,0 0 0 0 0,0 0 0 0 0,0 0 0 0 0,0 1 0 0 0,0-1 0 0 0,0 0 0 0 0,0 1 0 0 0,-1 0 0 0 0,1-1 0 0 0,0 1 0 0 0,0 0 0 0 0,-1 0 0 0 0,1 0 0 0 0,0 0 0 0 0,-1 0 0 0 0,1 0 0 0 0,-1 0 0 0 0,1 1 0 0 0,-1-1 0 0 0,0 0 0 0 0,1 1 0 0 0,-1-1 0 0 0,0 1 0 0 0,0 0 0 0 0,0-1 0 0 0,0 1 0 0 0,0 0 0 0 0,-1-1 0 0 0,1 1 0 0 0,0 0 0 0 0,-1 0 0 0 0,1 0 0 0 0,-1 0 0 0 0,0 0 0 0 0,0 0 0 0 0,0 0 0 0 0,0-1 0 0 0,0 2-6 0 0,-2 93 348 0 0,1-88-332 0 0,-16 87 339 0 0,16-94-392 0 0,1-1-91 0 0,0 0-140 0 0,0 0-103 0 0,9-4-190 0 0,35-8 79 0 0</inkml:trace>
  <inkml:trace contextRef="#ctx0" brushRef="#br0" timeOffset="4548.264">3992 950 8954 0 0,'3'-3'3633'0'0,"-3"0"-2601"0"0,0 1-824 0 0,0 2 80 0 0,0 0-136 0 0,0 0-96 0 0,0 0-80 0 0,3 0-32 0 0,13 3 24 0 0,38 10 8 0 0,-39-11-40 0 0,2 1-136 0 0,4-3-704 0 0,4 1 752 0 0,-1-1-440 0 0,8 5-305 0 0</inkml:trace>
  <inkml:trace contextRef="#ctx0" brushRef="#br0" timeOffset="3451.245">5000 515 8674 0 0,'2'2'4042'0'0,"7"-1"-3911"0"0,4 0-139 0 0,26 3 1 0 0,-28-5 6 0 0,-1 1 1 0 0,1 1-1 0 0,-1-1 0 0 0,1 2 1 0 0,-1-1-1 0 0,1 2 1 0 0,-1-1-1 0 0,0 1 1 0 0,0 1-1 0 0,0 0 1 0 0,-1 0-1 0 0,1 1 1 0 0,-1 0-1 0 0,0 1 1 0 0,0-1-1 0 0,-1 2 1 0 0,4 3 0 0 0,-11-5-5 0 0,0 1 1 0 0,0 0-1 0 0,0 0 1 0 0,-1-1-1 0 0,0 1 1 0 0,0 0 0 0 0,-1 0-1 0 0,0 0 1 0 0,0-1-1 0 0,0 1 1 0 0,0-1-1 0 0,-1 1 1 0 0,0-1-1 0 0,0 1 1 0 0,-1-1 0 0 0,0 0-1 0 0,1 0 1 0 0,-2 0-1 0 0,1 0 1 0 0,0-1-1 0 0,-1 1 1 0 0,0-1-1 0 0,0 0 1 0 0,0 0-1 0 0,-5 3 5 0 0,-9 16-10 0 0,-184 191 530 0 0,200-213-488 0 0,0 0-1 0 0,0 0 0 0 0,0 1 0 0 0,1-1 1 0 0,-1 0-1 0 0,0 1 0 0 0,0 0 0 0 0,1-1 0 0 0,-1 1 1 0 0,1 0-1 0 0,-1 0 0 0 0,1-1 0 0 0,0 1 0 0 0,0 0 1 0 0,0 0-1 0 0,0 1 0 0 0,0-1 0 0 0,0 0 1 0 0,0 0-1 0 0,1 0 0 0 0,-1 0 0 0 0,1 1 0 0 0,0-1 1 0 0,-1 0-1 0 0,1 1 0 0 0,0-1 0 0 0,0 0 0 0 0,1 1 1 0 0,-1-1-1 0 0,0 0 0 0 0,1 0 0 0 0,0 1 0 0 0,-1-1 1 0 0,1 0-1 0 0,0 0 0 0 0,0 0 0 0 0,0 0 1 0 0,0 0-1 0 0,1 0 0 0 0,-1 0 0 0 0,0 0 0 0 0,1-1 1 0 0,-1 1-1 0 0,1 0 0 0 0,0-1 0 0 0,-1 1 0 0 0,2 0-31 0 0,9 3 9 0 0,0 0-1 0 0,0 0 1 0 0,0-1-1 0 0,1 0 0 0 0,-1-1 1 0 0,1-1-1 0 0,0 0 1 0 0,0 0-1 0 0,0-1 0 0 0,0-1 1 0 0,0-1-1 0 0,0 1 1 0 0,0-2-1 0 0,0 0 0 0 0,-1 0 1 0 0,1-2-9 0 0,77-18-3142 0 0,-58 11 1259 0 0,-19 10 407 0 0</inkml:trace>
  <inkml:trace contextRef="#ctx0" brushRef="#br0" timeOffset="3707.974">5005 917 9298 0 0,'-1'-1'1103'0'0,"0"1"-1023"0"0,1-1 0 0 0,-1 1-1 0 0,0 0 1 0 0,0-1-1 0 0,1 1 1 0 0,-1 0-1 0 0,1-1 1 0 0,-1 1 0 0 0,0-1-1 0 0,1 1 1 0 0,-1-1-1 0 0,1 1 1 0 0,-1-1-1 0 0,1 0 1 0 0,-1 1 0 0 0,1-1-1 0 0,-1 0 1 0 0,1 1-1 0 0,0-1 1 0 0,-1 0 0 0 0,1 1-1 0 0,0-1 1 0 0,0 0-1 0 0,0 0 1 0 0,-1 1-1 0 0,1-1 1 0 0,0 0 0 0 0,0 0-1 0 0,0 1 1 0 0,0-1-1 0 0,0 0 1 0 0,0 0 0 0 0,1 1-1 0 0,-1-1 1 0 0,0 0-1 0 0,0 0 1 0 0,0 1-1 0 0,1-1 1 0 0,-1 0 0 0 0,0 0-1 0 0,1 1 1 0 0,-1-1-1 0 0,1 0 1 0 0,-1 1 0 0 0,1-1-1 0 0,-1 1 1 0 0,1-1-80 0 0,177-21-238 0 0,-54 10-3464 0 0,-69 8 572 0 0,-40 2 1635 0 0</inkml:trace>
  <inkml:trace contextRef="#ctx0" brushRef="#br0" timeOffset="4011.871">5478 881 6841 0 0,'79'-18'4891'0'0,"-69"18"-4876"0"0,-1-1-1 0 0,1 0 0 0 0,0-1 1 0 0,0 0-1 0 0,-1 0 0 0 0,1-1 1 0 0,-1 0-1 0 0,0-1 0 0 0,0 0 1 0 0,0-1-1 0 0,0 1 0 0 0,-1-2 1 0 0,0 1-1 0 0,0-1 0 0 0,0 0 1 0 0,-1-1-1 0 0,0 0 0 0 0,0 0 1 0 0,-1-1-1 0 0,1 0 0 0 0,-1 0-14 0 0,-5 6 29 0 0,0 1 0 0 0,0-1 0 0 0,0 1 0 0 0,-1-1 0 0 0,1 0 0 0 0,0 1 0 0 0,-1-1 0 0 0,1 0 0 0 0,-1 0 0 0 0,1 1 0 0 0,-1-1 0 0 0,0 0 0 0 0,0 0 0 0 0,0 0 0 0 0,0 1 1 0 0,0-1-1 0 0,0 0 0 0 0,0 0 0 0 0,-1 0 0 0 0,1 1 0 0 0,-1-1 0 0 0,1 0 0 0 0,-1 0 0 0 0,0 1 0 0 0,1-1 0 0 0,-1 1 0 0 0,0-1 0 0 0,0 1 0 0 0,0-1 0 0 0,0 1 0 0 0,-1-1 0 0 0,1 1 0 0 0,0 0 0 0 0,-1 0 0 0 0,1-1 0 0 0,0 1 0 0 0,-1 0 0 0 0,0 0 0 0 0,1 1 0 0 0,-1-1 0 0 0,1 0 0 0 0,-1 0 0 0 0,0 1 0 0 0,0-1 0 0 0,1 1 0 0 0,-1 0 0 0 0,0-1 0 0 0,0 1 0 0 0,1 0 0 0 0,-1 0 0 0 0,0 0 0 0 0,0 0 0 0 0,0 0 0 0 0,0 1 0 0 0,1-1 0 0 0,-1 0 0 0 0,0 1 0 0 0,1-1 0 0 0,-1 1 0 0 0,0 0 0 0 0,1 0 0 0 0,-1 0 0 0 0,0 0 0 0 0,1 0 0 0 0,-1 0 0 0 0,0 0-29 0 0,-13 8 150 0 0,-1 1 0 0 0,2 0-1 0 0,-1 1 1 0 0,1 1 0 0 0,1 0 0 0 0,0 1-1 0 0,1 0 1 0 0,0 1 0 0 0,1 1-1 0 0,1-1 1 0 0,0 2 0 0 0,1-1-1 0 0,1 1 1 0 0,0 1 0 0 0,1-1-1 0 0,-4 15-149 0 0,8-24 12 0 0,1 1 0 0 0,-1-1 0 0 0,2 1-1 0 0,-1-1 1 0 0,1 1 0 0 0,0-1 0 0 0,0 1-1 0 0,1 0 1 0 0,0 0 0 0 0,0-1 0 0 0,1 1-1 0 0,0 0 1 0 0,0-1 0 0 0,1 1 0 0 0,0-1-1 0 0,0 1 1 0 0,1-1 0 0 0,0 0 0 0 0,0 0-1 0 0,1 0 1 0 0,0-1 0 0 0,0 1 0 0 0,0-1-1 0 0,1 0 1 0 0,0 0 0 0 0,1 1-12 0 0,2-5-96 0 0,-1 0 1 0 0,1 0-1 0 0,0 0 1 0 0,0-1-1 0 0,0 0 1 0 0,0 0-1 0 0,0-1 1 0 0,0 0 0 0 0,0-1-1 0 0,0 0 1 0 0,0 0-1 0 0,0 0 1 0 0,0-1-1 0 0,0-1 1 0 0,0 1-1 0 0,-1-1 1 0 0,1 0-1 0 0,-1-1 1 0 0,0 0-1 0 0,3-2 96 0 0,98-62-5656 0 0,-86 51 3679 0 0</inkml:trace>
  <inkml:trace contextRef="#ctx0" brushRef="#br0" timeOffset="39734.696">8147 534 4913 0 0,'-48'-33'4410'0'0,"46"33"-4352"0"0,2 0-29 0 0,2 7-36 0 0,33 158 17 0 0,-32-146 5 0 0,1 5 32 0 0,-1 1 0 0 0,0-1 0 0 0,-2 1 0 0 0,-1-1 0 0 0,-1 1 0 0 0,-3 19-47 0 0,3-36-6 0 0,1-8 22 0 0,-1 0 0 0 0,1-1 1 0 0,0 1-1 0 0,-1 0 1 0 0,1 0-1 0 0,0 0 1 0 0,-1-1-1 0 0,1 1 0 0 0,0 0 1 0 0,-1 0-1 0 0,1 0 1 0 0,-1 0-1 0 0,1 0 1 0 0,-1 0-1 0 0,1 0 1 0 0,0 0-1 0 0,-1 0 0 0 0,1 0 1 0 0,-1 0-1 0 0,1 0 1 0 0,0 0-1 0 0,-1 0 1 0 0,1 0-1 0 0,-1 0 1 0 0,1 1-1 0 0,0-1 0 0 0,-1 0 1 0 0,1 0-1 0 0,0 0 1 0 0,-1 1-1 0 0,1-1 1 0 0,0 0-1 0 0,-1 0 0 0 0,1 1 1 0 0,0-1-1 0 0,-1 0 1 0 0,1 1-1 0 0,0-1 1 0 0,0 0-1 0 0,-1 1 1 0 0,1-1-1 0 0,0 0 0 0 0,0 1 1 0 0,0-1-1 0 0,0 1 1 0 0,-1-1-1 0 0,1 0 1 0 0,0 1-1 0 0,0-1 1 0 0,0 1-1 0 0,0-1 0 0 0,0 0 1 0 0,0 1-1 0 0,0-1 1 0 0,0 1-1 0 0,0-1 1 0 0,0 1-1 0 0,1-1 0 0 0,-1 0 1 0 0,0 1-1 0 0,0-1 1 0 0,0 0-1 0 0,0 1 1 0 0,1-1-1 0 0,-1 1 1 0 0,0-1-1 0 0,0 0 0 0 0,1 1 1 0 0,-1-1-1 0 0,0 0-16 0 0,-1-9 34 0 0,2-36-23 0 0,3 0 0 0 0,2 1 1 0 0,1 0-1 0 0,2 1 0 0 0,3-1 1 0 0,2-1-12 0 0,-13 40-5 0 0,1 0 0 0 0,0 0 0 0 0,0 0 0 0 0,1 0 0 0 0,-1 0 0 0 0,1 0 0 0 0,0 1-1 0 0,1-1 1 0 0,-1 1 0 0 0,1 0 0 0 0,0 0 0 0 0,0 0 0 0 0,0 0 0 0 0,0 1 0 0 0,1 0 0 0 0,0 0 0 0 0,-1 0 0 0 0,1 0 0 0 0,0 1 0 0 0,0 0 0 0 0,0 0 0 0 0,1 0 0 0 0,-1 0 0 0 0,0 1 0 0 0,1 0 0 0 0,0 0 5 0 0,-2 0-1 0 0,6-3-119 0 0,0 1 0 0 0,0 1 0 0 0,0 0 1 0 0,0 0-1 0 0,1 1 0 0 0,-1 0 1 0 0,1 1-1 0 0,-1 0 0 0 0,1 0 0 0 0,-1 1 1 0 0,0 1-1 0 0,1 0 0 0 0,2 1 120 0 0,-12-2-768 0 0,-1-1-235 0 0,0 0 387 0 0,0 0-288 0 0,0 0-263 0 0</inkml:trace>
  <inkml:trace contextRef="#ctx0" brushRef="#br0" timeOffset="40701.598">8543 665 5385 0 0,'-5'23'2219'0'0,"4"-21"-2180"0"0,0 1-1 0 0,0-1 1 0 0,0 0 0 0 0,1 0-1 0 0,-1 1 1 0 0,1-1 0 0 0,-1 1-1 0 0,1-1 1 0 0,0 0 0 0 0,-1 1-1 0 0,1-1 1 0 0,0 1 0 0 0,1-1 0 0 0,-1 0-1 0 0,0 1 1 0 0,1-1 0 0 0,-1 1-1 0 0,1-1 1 0 0,0 0 0 0 0,0 0-1 0 0,0 1 1 0 0,0-1 0 0 0,0 0-1 0 0,1 0 1 0 0,0 1-39 0 0,-2-3 80 0 0,12-5 178 0 0,64-38-56 0 0,-63 33-189 0 0,-2 0 1 0 0,1-1-1 0 0,-1 0 0 0 0,-1 0 0 0 0,0-2 0 0 0,-1 1 1 0 0,0-1-1 0 0,-1 0 0 0 0,0-1 0 0 0,-1 0 0 0 0,-1 0 1 0 0,0 0-1 0 0,-1-1 0 0 0,-1 0 0 0 0,0 0 0 0 0,-1 0 1 0 0,0 0-1 0 0,-1-1 0 0 0,-1-11-13 0 0,-1 25 4 0 0,-1 1-1 0 0,0-1 1 0 0,0 0 0 0 0,0 0-1 0 0,0 0 1 0 0,0 0-1 0 0,0 1 1 0 0,0-1 0 0 0,0 1-1 0 0,-1-1 1 0 0,1 1 0 0 0,-1-1-1 0 0,1 1 1 0 0,-1 0-1 0 0,1-1 1 0 0,-1 1 0 0 0,0 0-1 0 0,0 0 1 0 0,1 0 0 0 0,-1 1-1 0 0,0-1 1 0 0,0 0 0 0 0,0 1-1 0 0,0-1 1 0 0,0 1-1 0 0,0 0 1 0 0,0-1 0 0 0,0 1-1 0 0,0 0 1 0 0,0 0 0 0 0,0 0-1 0 0,0 1 1 0 0,0-1 0 0 0,0 0-1 0 0,0 1 1 0 0,0 0-1 0 0,0-1 1 0 0,0 1 0 0 0,0 0-1 0 0,0 0 1 0 0,1 0 0 0 0,-1 0-1 0 0,0 0 1 0 0,0 0-1 0 0,1 0 1 0 0,-1 1 0 0 0,1-1-1 0 0,0 1 1 0 0,-1-1 0 0 0,1 1-1 0 0,0 0 1 0 0,0-1 0 0 0,0 1-1 0 0,0 0 1 0 0,0 0-1 0 0,0-1 1 0 0,0 1 0 0 0,0 2-4 0 0,-12 13 21 0 0,0 1 0 0 0,2 1 0 0 0,0 0 0 0 0,1 0 1 0 0,1 1-1 0 0,0 0 0 0 0,2 1 0 0 0,0 0 0 0 0,2 0 0 0 0,0 1 0 0 0,1-1 1 0 0,2 1-1 0 0,0 0 0 0 0,1 0 0 0 0,1 2-21 0 0,0-19 10 0 0,0-1 0 0 0,1 0 0 0 0,-1 1 0 0 0,1-1 0 0 0,0 0 0 0 0,0 1 0 0 0,0-1 0 0 0,1 0 0 0 0,0 0 0 0 0,0 0 0 0 0,0 0 0 0 0,0 0 0 0 0,0 0-1 0 0,1-1 1 0 0,-1 1 0 0 0,1-1 0 0 0,0 0 0 0 0,0 0 0 0 0,1 0 0 0 0,-1 0 0 0 0,0 0 0 0 0,1-1 0 0 0,0 1 0 0 0,0-1 0 0 0,-1 0 0 0 0,1 0 0 0 0,1 0 0 0 0,-1-1 0 0 0,0 0 0 0 0,0 1 0 0 0,0-2 0 0 0,1 1 0 0 0,-1 0 0 0 0,1-1-1 0 0,-1 0 1 0 0,0 0 0 0 0,1 0 0 0 0,-1 0 0 0 0,0-1 0 0 0,1 0 0 0 0,1 0-10 0 0,11-2 9 0 0,-1-2 1 0 0,1 1-1 0 0,-1-2 0 0 0,-1 0 0 0 0,1-1 0 0 0,-1-1 1 0 0,0 0-1 0 0,0-1 0 0 0,-1 0 0 0 0,-1-2 0 0 0,1 1 1 0 0,-2-2-1 0 0,0 0 0 0 0,0 0 0 0 0,-1-1 0 0 0,0 0 1 0 0,-1-1-1 0 0,-1 0 0 0 0,0-1 0 0 0,0-1-9 0 0,23-63-13 0 0,-2 0 0 0 0,-5-2 0 0 0,-3-1 0 0 0,-3-1 0 0 0,0-33 13 0 0,3 2 101 0 0,-14 246-230 0 0,-19 50 154 0 0,4-112 8 0 0,3 1 1 0 0,3-1 0 0 0,3 1 0 0 0,4 0-34 0 0,-7-68 17 0 0,0 0-1 0 0,1 0 1 0 0,0 1-1 0 0,-1-1 1 0 0,1 0 0 0 0,0 0-1 0 0,1 0 1 0 0,-1 0 0 0 0,0 0-1 0 0,1 0 1 0 0,0 0-1 0 0,0 0 1 0 0,0 0 0 0 0,0 0-1 0 0,0 0 1 0 0,0 0 0 0 0,1 0-1 0 0,-1-1 1 0 0,1 1-1 0 0,0 0 1 0 0,0-1 0 0 0,0 0-1 0 0,0 1 1 0 0,1-1 0 0 0,-1 0-1 0 0,0 0 1 0 0,1 0-1 0 0,-1-1 1 0 0,1 1 0 0 0,0 0-1 0 0,0-1 1 0 0,0 0 0 0 0,-1 0-1 0 0,1 0 1 0 0,0 0 0 0 0,0 0-1 0 0,1 0 1 0 0,-1-1-1 0 0,0 1 1 0 0,0-1 0 0 0,0 0-1 0 0,0 0 1 0 0,0 0 0 0 0,0-1-1 0 0,0 1 1 0 0,1-1-1 0 0,0 0-16 0 0,13-9 21 0 0,-1-2 0 0 0,-1 1 0 0 0,0-2-1 0 0,0 0 1 0 0,-1-1 0 0 0,-1 0-1 0 0,-1-1 1 0 0,10-13-21 0 0,9-10 28 0 0,82-119 10 0 0,-88 140-104 0 0,-24 17 47 0 0,-1 0 7 0 0,0 76 11 0 0,-34 163 369 0 0,34-237-355 0 0,-1 0 0 0 0,1 1 0 0 0,0-1 1 0 0,-1 1-1 0 0,1-1 0 0 0,0 1 0 0 0,1-1 0 0 0,-1 1 1 0 0,0-1-1 0 0,1 0 0 0 0,-1 1 0 0 0,1-1 0 0 0,0 0 0 0 0,0 1 1 0 0,0-1-1 0 0,0 0 0 0 0,0 0 0 0 0,0 0 0 0 0,1 0 1 0 0,-1 0-1 0 0,1 0 0 0 0,-1 0 0 0 0,1 0 0 0 0,0 0 0 0 0,0-1 1 0 0,0 1-1 0 0,0-1 0 0 0,0 1 0 0 0,0-1 0 0 0,0 0 1 0 0,0 0-1 0 0,0 0 0 0 0,1 0 0 0 0,-1 0 0 0 0,0-1 0 0 0,1 1 1 0 0,-1-1-1 0 0,1 1 0 0 0,-1-1 0 0 0,1 0 0 0 0,-1 0 1 0 0,0 0-1 0 0,1 0 0 0 0,-1 0 0 0 0,1-1 0 0 0,-1 1 0 0 0,1-1 1 0 0,-1 0-1 0 0,0 1 0 0 0,0-1 0 0 0,1 0 0 0 0,-1 0-13 0 0,29-26 25 0 0,-2-2 0 0 0,-1-1 0 0 0,-1-1-1 0 0,-2-1 1 0 0,-1-1 0 0 0,-2-1 0 0 0,-1-1-1 0 0,-1-1 1 0 0,13-36-25 0 0,-21 61 238 0 0,-15 36 60 0 0,2-18-346 0 0,-15 95 394 0 0,10-76-299 0 0,2 0-1 0 0,0 0 0 0 0,2 1 0 0 0,1 0 0 0 0,0-1 0 0 0,3 1 1 0 0,2 14-47 0 0,-4-37-2 0 0,0-1 0 0 0,1 0 0 0 0,-1 0 0 0 0,1 0 0 0 0,0 0 0 0 0,0 0 0 0 0,0 0 1 0 0,0 0-1 0 0,1 0 0 0 0,-1 0 0 0 0,1 0 0 0 0,0 0 0 0 0,0-1 0 0 0,0 1 0 0 0,0-1 1 0 0,0 1-1 0 0,0-1 0 0 0,1 0 0 0 0,-1 0 0 0 0,1 0 0 0 0,0 0 0 0 0,-1-1 0 0 0,1 1 1 0 0,0-1-1 0 0,0 1 0 0 0,0-1 0 0 0,0 0 0 0 0,0 0 0 0 0,0 0 0 0 0,1-1 0 0 0,-1 1 1 0 0,0-1-1 0 0,0 0 0 0 0,0 0 0 0 0,1 0 0 0 0,-1 0 0 0 0,0 0 0 0 0,0-1 0 0 0,0 1 1 0 0,1-1-1 0 0,-1 0 0 0 0,0 0 0 0 0,0 0 0 0 0,0 0 0 0 0,0-1 0 0 0,-1 1 0 0 0,1-1 0 0 0,0 0 1 0 0,0 0 1 0 0,9-8-379 0 0,-1-1 1 0 0,0 0-1 0 0,0 0 1 0 0,-1-1-1 0 0,-1-1 1 0 0,0 1-1 0 0,0-2 1 0 0,-2 1 0 0 0,5-12 378 0 0,3-5-846 0 0</inkml:trace>
  <inkml:trace contextRef="#ctx0" brushRef="#br0" timeOffset="40932.066">8800 85 8938 0 0,'-19'-6'3702'0'0,"31"15"-3730"0"0,29 4-38 0 0,0-2 0 0 0,1-2 0 0 0,0-2 0 0 0,0-1 0 0 0,0-3 0 0 0,1-1 0 0 0,-1-2 0 0 0,1-2 0 0 0,7-3 66 0 0,220 8-4291 0 0,-219 5 2925 0 0</inkml:trace>
  <inkml:trace contextRef="#ctx0" brushRef="#br0" timeOffset="41212.426">10071 654 9258 0 0,'-28'45'4413'0'0,"-31"5"-3473"0"0,52-44-874 0 0,7-7-54 0 0,0 1 0 0 0,0-1 0 0 0,0 0 0 0 0,0 1 0 0 0,0-1 0 0 0,0 0 0 0 0,-1 1 0 0 0,1-1 0 0 0,0 0 0 0 0,0 1 0 0 0,-1-1 0 0 0,1 1 0 0 0,0-1 0 0 0,-1 1 0 0 0,1-1 0 0 0,-1 1 0 0 0,1-1 0 0 0,0 1-1 0 0,-1-1 1 0 0,1 1 0 0 0,-1-1 0 0 0,1 1 0 0 0,-1 0 0 0 0,0-1 0 0 0,1 1 0 0 0,-1 0 0 0 0,1-1 0 0 0,-1 1 0 0 0,0 0 0 0 0,1 0 0 0 0,-1 0 0 0 0,0 0 0 0 0,1 0 0 0 0,-1-1 0 0 0,0 1 0 0 0,1 0 0 0 0,-1 0 0 0 0,0 1 0 0 0,1-1 0 0 0,-1 0 0 0 0,0 0 0 0 0,1 0 0 0 0,-1 0 0 0 0,1 0 0 0 0,-1 1 0 0 0,0-1 0 0 0,1 0 0 0 0,-1 1 0 0 0,1-1 0 0 0,-1 0 0 0 0,1 1-1 0 0,-1-1 1 0 0,1 1 0 0 0,-1-1 0 0 0,1 1 0 0 0,-1-1 0 0 0,1 1 0 0 0,-1-1-12 0 0,3-17 18 0 0,-3 3-13 0 0,1 0 0 0 0,0 0 0 0 0,1 0 0 0 0,1 0 0 0 0,0 0 0 0 0,1 0-1 0 0,0 0 1 0 0,1 0 0 0 0,1 1 0 0 0,0 0 0 0 0,0 0 0 0 0,2 0 0 0 0,0 1-1 0 0,0 0 1 0 0,1 0 0 0 0,0 1 0 0 0,1 0 0 0 0,0 0 0 0 0,1 1 0 0 0,0 0-1 0 0,1 1 1 0 0,0 0 0 0 0,0 1 0 0 0,12-7-5 0 0,119-9-785 0 0,-40 11-6040 0 0,-82 9 5074 0 0</inkml:trace>
  <inkml:trace contextRef="#ctx0" brushRef="#br0" timeOffset="41500.587">10572 458 5441 0 0,'-30'66'4908'0'0,"-22"30"-2878"0"0,36-66-1410 0 0,125-146-361 0 0,-98 103-272 0 0,0 1 1 0 0,2 0-1 0 0,-1 0 1 0 0,1 1-1 0 0,1 1 1 0 0,0 0-1 0 0,1 1 1 0 0,0 1-1 0 0,0 0 1 0 0,0 1 0 0 0,1 0-1 0 0,16-3 13 0 0,-28 10-1 0 0,0 0 1 0 0,-1 0-1 0 0,1 0 0 0 0,0 0 1 0 0,-1 1-1 0 0,1 0 0 0 0,0 0 1 0 0,-1 0-1 0 0,1 0 0 0 0,-1 1 1 0 0,1-1-1 0 0,-1 1 0 0 0,0 0 1 0 0,1 0-1 0 0,-1 0 0 0 0,0 0 1 0 0,0 1-1 0 0,-1-1 0 0 0,1 1 1 0 0,0-1-1 0 0,-1 1 0 0 0,0 0 1 0 0,1 0-1 0 0,-1 1 0 0 0,-1-1 1 0 0,1 0-1 0 0,0 0 0 0 0,0 3 1 0 0,35 100 124 0 0,-33-89-153 0 0,-4-9-70 0 0,1-1-1 0 0,0 0 1 0 0,0 0 0 0 0,1 0 0 0 0,0 0-1 0 0,0 0 1 0 0,0 0 0 0 0,1 0 0 0 0,0-1-1 0 0,1 1 1 0 0,-1-1 0 0 0,1 0 0 0 0,0 0-1 0 0,1 0 1 0 0,0-1 0 0 0,0 0 0 0 0,0 1-1 0 0,0-2 1 0 0,1 1 0 0 0,-1-1 0 0 0,1 0-1 0 0,1 0 1 0 0,0 0 99 0 0,5-1-811 0 0</inkml:trace>
  <inkml:trace contextRef="#ctx0" brushRef="#br0" timeOffset="42291.944">3022 2278 5553 0 0,'-63'111'3601'0'0,"63"-110"-3596"0"0,0 0 0 0 0,0 0 0 0 0,0-1 0 0 0,-1 1 0 0 0,1 0 0 0 0,0 0 1 0 0,0 0-1 0 0,0 0 0 0 0,1 0 0 0 0,-1 0 0 0 0,0-1 0 0 0,0 1 0 0 0,0 0 0 0 0,0 0 0 0 0,1 0 0 0 0,-1 0 0 0 0,1-1 1 0 0,-1 1-1 0 0,0 0 0 0 0,1 0 0 0 0,-1-1 0 0 0,1 1 0 0 0,-1 0 0 0 0,1-1 0 0 0,0 1 0 0 0,-1-1 0 0 0,1 1 0 0 0,0 0 1 0 0,-1-1-1 0 0,1 0 0 0 0,0 1 0 0 0,0-1 0 0 0,-1 1 0 0 0,1-1 0 0 0,0 0 0 0 0,0 1 0 0 0,0-1 0 0 0,0 0 0 0 0,0 0 1 0 0,-1 0-1 0 0,1 0 0 0 0,0 0 0 0 0,0 0 0 0 0,0 0 0 0 0,0 0 0 0 0,0 0 0 0 0,-1 0 0 0 0,1 0 0 0 0,0-1 0 0 0,0 1 1 0 0,0 0-1 0 0,0 0 0 0 0,-1-1 0 0 0,1 1 0 0 0,0-1 0 0 0,0 1 0 0 0,-1-1 0 0 0,1 1 0 0 0,0-1 0 0 0,-1 1 0 0 0,1-1 1 0 0,0 0-6 0 0,0 1-4 0 0,7-3 16 0 0,0 0 0 0 0,-1-1 0 0 0,1 1 0 0 0,-1-1 0 0 0,0-1 0 0 0,0 0 0 0 0,0 0 0 0 0,-1 0 0 0 0,0-1 0 0 0,0 1 0 0 0,0-1 0 0 0,2-4-12 0 0,-2 3 11 0 0,1 2-3 0 0,0-1 1 0 0,0 0 0 0 0,-1 0 0 0 0,1 0-1 0 0,-2-1 1 0 0,1 0 0 0 0,-1 0-1 0 0,0-1 1 0 0,0 1 0 0 0,-1-1 0 0 0,0 0-1 0 0,0-1 1 0 0,-1 1 0 0 0,0 0-1 0 0,-1-1 1 0 0,0 0 0 0 0,0 0 0 0 0,-1 1-1 0 0,0-1 1 0 0,0 0 0 0 0,-1 0-1 0 0,0 0 1 0 0,-1 0 0 0 0,0 0-1 0 0,0 0 1 0 0,-1 0 0 0 0,0 1 0 0 0,-1-1-1 0 0,0 1 1 0 0,0-1 0 0 0,-1 1-1 0 0,-3-5-8 0 0,6 11-3 0 0,-1-1 0 0 0,0 1 0 0 0,0 0 0 0 0,-1 0 0 0 0,1 1 0 0 0,0-1 0 0 0,-1 0 0 0 0,1 1 0 0 0,-1-1 0 0 0,1 1 0 0 0,-1 0 0 0 0,0 0 0 0 0,1 0 0 0 0,-1 0-1 0 0,0 0 1 0 0,0 0 0 0 0,0 1 0 0 0,0 0 0 0 0,0-1 0 0 0,1 1 0 0 0,-1 0 0 0 0,0 1 0 0 0,0-1 0 0 0,0 0 0 0 0,0 1 0 0 0,0 0 0 0 0,0-1 0 0 0,1 1-1 0 0,-1 0 1 0 0,0 0 0 0 0,1 1 0 0 0,-1-1 0 0 0,1 1 0 0 0,-3 1 3 0 0,-72 68-14 0 0,68-61 28 0 0,0 0 0 0 0,1 1 0 0 0,0 0 0 0 0,1 0-1 0 0,0 1 1 0 0,1 0 0 0 0,0 0 0 0 0,1 0 0 0 0,0 1 0 0 0,1 0 0 0 0,1 0 0 0 0,0 0 0 0 0,0 0 0 0 0,1 1 0 0 0,1-1 0 0 0,0 0 0 0 0,1 1 0 0 0,1-1 0 0 0,0 1-1 0 0,2 7-13 0 0,2-15 18 0 0,0-1-1 0 0,1 0 1 0 0,-1 0-1 0 0,1 0 1 0 0,0-1-1 0 0,1 0 1 0 0,-1 0-1 0 0,1 0 1 0 0,-1-1-1 0 0,1 0 1 0 0,0-1-1 0 0,0 1 1 0 0,1-1-1 0 0,-1 0 1 0 0,0-1-1 0 0,1 0 1 0 0,-1 0-1 0 0,1-1 1 0 0,-1 0-1 0 0,0 0 1 0 0,1-1-1 0 0,-1 1 1 0 0,1-2-1 0 0,-1 1 1 0 0,2-2-18 0 0,411-79-606 0 0,-406 77-37 0 0,1 0 0 0 0,-1 0-1 0 0,0-2 1 0 0,0 1-1 0 0,0-2 1 0 0,-1 0-1 0 0,0 0 1 0 0,-1-2-1 0 0,0 1 1 0 0,7-8 643 0 0,2-4-1145 0 0</inkml:trace>
  <inkml:trace contextRef="#ctx0" brushRef="#br0" timeOffset="42541.134">3893 1585 2641 0 0,'1'-1'100'0'0,"0"-1"0"0"0,-1 0 0 0 0,1 1 0 0 0,-1-1 1 0 0,1 0-1 0 0,-1 0 0 0 0,0 0 0 0 0,0 1 1 0 0,0-1-1 0 0,0 0 0 0 0,0 0 0 0 0,0 0 0 0 0,0 0 1 0 0,-1 1-1 0 0,1-1 0 0 0,0 0 0 0 0,-1 0 1 0 0,0 1-1 0 0,1-1 0 0 0,-1 0 0 0 0,0 1 0 0 0,0-1 1 0 0,0 1-1 0 0,0-1 0 0 0,0 1 0 0 0,0-1 0 0 0,0 1 1 0 0,-1 0-1 0 0,1-1 0 0 0,-1 1 0 0 0,1 0 1 0 0,0 0-1 0 0,-1 0 0 0 0,0 0 0 0 0,1 0 0 0 0,-1 1 1 0 0,0-1-1 0 0,1 0 0 0 0,-1 1 0 0 0,0-1 1 0 0,0 1-1 0 0,1 0 0 0 0,-1-1 0 0 0,0 1 0 0 0,0 0 1 0 0,0 0-1 0 0,0 0 0 0 0,1 0 0 0 0,-1 1 1 0 0,0-1-1 0 0,0 0 0 0 0,0 1 0 0 0,1-1 0 0 0,-2 2-100 0 0,-12 15 165 0 0,1 0 0 0 0,1 2 0 0 0,1 0-1 0 0,1 0 1 0 0,0 1 0 0 0,1 0 0 0 0,1 1 0 0 0,2 0-1 0 0,0 0 1 0 0,1 1 0 0 0,1 0 0 0 0,0 0-1 0 0,1 9-164 0 0,3-23 58 0 0,-31 181 573 0 0,10 1 0 0 0,7 1 0 0 0,10 167-631 0 0,0-264 235 0 0,-10-122-3660 0 0,5-21 1271 0 0,5 22 314 0 0</inkml:trace>
  <inkml:trace contextRef="#ctx0" brushRef="#br0" timeOffset="42790.99">3479 2270 6529 0 0,'19'-15'3710'0'0,"43"17"-3917"0"0,-41 0 456 0 0,4-3-259 0 0,0-1 0 0 0,0-1 0 0 0,0-2 1 0 0,0 0-1 0 0,-1-1 0 0 0,0-2 0 0 0,0 0 0 0 0,-1-2 1 0 0,0 0-1 0 0,0-2 0 0 0,-1 0 0 0 0,1-3 10 0 0,94-62-2857 0 0,-66 32 1170 0 0,-25 19 285 0 0</inkml:trace>
  <inkml:trace contextRef="#ctx0" brushRef="#br0" timeOffset="42976.885">4342 1563 5249 0 0,'-2'59'3909'0'0,"-7"28"-2823"0"0,0 2-790 0 0,-17 431 899 0 0,26-517-1130 0 0,-1 1 1 0 0,1-1 0 0 0,0 1 0 0 0,0 0-1 0 0,0-1 1 0 0,1 1 0 0 0,-1-1 0 0 0,1 1-1 0 0,0-1 1 0 0,0 1 0 0 0,0-1 0 0 0,1 0 0 0 0,-1 1-1 0 0,1-1 1 0 0,-1 0 0 0 0,1 0 0 0 0,0 0-1 0 0,0 0 1 0 0,1 1-66 0 0,-1-4 84 0 0,-2 0-11 0 0,0 0-22 0 0,3-1 16 0 0,105-48-48 0 0,-96 41-569 0 0,0 0 0 0 0,-1-1 0 0 0,0-1 0 0 0,-1 1 0 0 0,0-2 0 0 0,0 0 1 0 0,-1 0-1 0 0,-1-1 0 0 0,0 0 0 0 0,6-10 550 0 0,-8 6-1426 0 0</inkml:trace>
  <inkml:trace contextRef="#ctx0" brushRef="#br0" timeOffset="43188.789">4216 1886 8202 0 0,'-10'1'2633'0'0,"-30"-7"98"0"0,39 5-2614 0 0,1 1-56 0 0,0 0-83 0 0,0 0-52 0 0,150-21-165 0 0,-52 0 232 0 0,35 26-1448 0 0,-5 30-4133 0 0,-113-28 4134 0 0</inkml:trace>
  <inkml:trace contextRef="#ctx0" brushRef="#br0" timeOffset="43713.52">4716 2100 1160 0 0,'-2'4'384'0'0,"0"0"0"0"0,1 0 0 0 0,-1 0-1 0 0,0 1 1 0 0,1-1 0 0 0,0 1 0 0 0,0-1-1 0 0,1 1 1 0 0,-1-1 0 0 0,1 1 0 0 0,0 0-1 0 0,0-1 1 0 0,1 1 0 0 0,-1-1 0 0 0,1 1-1 0 0,0-1 1 0 0,0 1 0 0 0,0-1 0 0 0,1 1 0 0 0,0-1-1 0 0,0 1-383 0 0,-1-5 370 0 0,-1 0-98 0 0,0 0-46 0 0,16-1 156 0 0,-9 1-357 0 0,-1-1 0 0 0,0 0 0 0 0,0-1 0 0 0,0 0 0 0 0,0 0 1 0 0,0 0-1 0 0,0 0 0 0 0,0-1 0 0 0,-1 0 0 0 0,1 0 0 0 0,-1-1 0 0 0,0 1 0 0 0,0-1 0 0 0,0 0 0 0 0,0 0 1 0 0,-1-1-1 0 0,1 0-25 0 0,73-118 201 0 0,-71 107-194 0 0,2-2-15 0 0,-1 0 1 0 0,-1 0-1 0 0,0 0 0 0 0,-1-1 1 0 0,-1 0-1 0 0,-1 0 1 0 0,-1 0-1 0 0,-1-1 1 0 0,0-16 7 0 0,-1 35-1 0 0,-1 0 0 0 0,0 1 0 0 0,0-1 0 0 0,0 0 0 0 0,0 1 0 0 0,0-1 0 0 0,-1 1 0 0 0,1-1 0 0 0,0 0 0 0 0,0 1 0 0 0,0-1 0 0 0,0 1 0 0 0,-1-1 0 0 0,1 1 0 0 0,0-1 0 0 0,-1 1 0 0 0,1-1 0 0 0,0 0 0 0 0,-1 1 0 0 0,1 0 0 0 0,-1-1 1 0 0,1 1-1 0 0,0-1 0 0 0,-1 1 0 0 0,1 0 0 0 0,-1-1 0 0 0,1 1 0 0 0,-1 0 0 0 0,0-1 0 0 0,1 1 0 0 0,-1 0 0 0 0,1 0 0 0 0,-1-1 0 0 0,1 1 0 0 0,-1 0 0 0 0,0 0 0 0 0,1 0 0 0 0,-1 0 0 0 0,0 0 0 0 0,1 0 0 0 0,-1 0 0 0 0,1 0 0 0 0,-1 0 0 0 0,0 0 0 0 0,1 1 0 0 0,-1-1 0 0 0,1 0 0 0 0,-1 0 1 0 0,0 0-1 0 0,1 1 0 0 0,-1-1 0 0 0,1 0 0 0 0,-1 1 0 0 0,1-1 0 0 0,-1 0 0 0 0,1 1 0 0 0,-1-1 0 0 0,1 1 0 0 0,0-1 0 0 0,-1 1 0 0 0,1-1 0 0 0,-1 1 1 0 0,-30 30-7 0 0,-77 205 735 0 0,67-131-312 0 0,34-91-364 0 0,1 0 0 0 0,1 0 0 0 0,0 0-1 0 0,1 0 1 0 0,0 1 0 0 0,1 0 0 0 0,1-1-1 0 0,1 1 1 0 0,0 0 0 0 0,0 0 0 0 0,3 13-52 0 0,-2-26 4 0 0,0 0 0 0 0,1 0 0 0 0,-1 0-1 0 0,1 0 1 0 0,-1 0 0 0 0,1 0 0 0 0,0 0 0 0 0,0 0 0 0 0,0 0 0 0 0,0 0 0 0 0,0 0 0 0 0,0-1 0 0 0,1 1 0 0 0,-1-1 0 0 0,1 1 0 0 0,-1-1 0 0 0,1 1 0 0 0,-1-1 0 0 0,1 0-1 0 0,0 0 1 0 0,0 0 0 0 0,0 0 0 0 0,-1 0 0 0 0,1 0 0 0 0,0 0 0 0 0,0 0 0 0 0,0-1 0 0 0,0 1 0 0 0,0-1 0 0 0,0 0 0 0 0,1 1 0 0 0,-1-1 0 0 0,0 0 0 0 0,0 0 0 0 0,0 0-1 0 0,0-1 1 0 0,0 1 0 0 0,0 0 0 0 0,0-1 0 0 0,0 0 0 0 0,0 1 0 0 0,0-1 0 0 0,0 0 0 0 0,0 0 0 0 0,0 0 0 0 0,0 0-4 0 0,86-56-307 0 0,60-58-973 0 0,-97 99 921 0 0,-50 17 397 0 0,-1-1 22 0 0,-2 19 245 0 0,2-16-178 0 0,0 0-1 0 0,0 0 1 0 0,0 0-1 0 0,-1 0 1 0 0,1-1 0 0 0,-1 1-1 0 0,0 0 1 0 0,0 0-1 0 0,0-1 1 0 0,0 1 0 0 0,0 0-1 0 0,0-1 1 0 0,-1 1-1 0 0,1-1 1 0 0,-1 1 0 0 0,0-1-1 0 0,0 0 1 0 0,0 0-1 0 0,0 0 1 0 0,0 0-1 0 0,0 0 1 0 0,0 0 0 0 0,-1 0-1 0 0,1-1 1 0 0,-1 1-1 0 0,-2 0-126 0 0,-3-7 136 0 0,7 4-134 0 0,0 1-1 0 0,-1-1 0 0 0,1 0 0 0 0,0 0 0 0 0,0 0 0 0 0,0 0 0 0 0,0 0 1 0 0,0-1-1 0 0,0 1 0 0 0,0 0 0 0 0,0 0 0 0 0,0-1 0 0 0,0 1 0 0 0,1-1 0 0 0,-1 1 1 0 0,0-1-1 0 0,1 1 0 0 0,-1-1 0 0 0,1 1 0 0 0,0-1 0 0 0,0 1 0 0 0,-1-1 0 0 0,1 1 1 0 0,0-1-1 0 0,0 1 0 0 0,1-1 0 0 0,-1 0 0 0 0,0 1 0 0 0,0-1 0 0 0,1 1 0 0 0,-1-1 1 0 0,1 1-1 0 0,-1-1 0 0 0,1 1 0 0 0,0 0 0 0 0,-1-1 0 0 0,1 1 0 0 0,0 0 1 0 0,1-1-3 0 0,5-15-3 0 0,1 0 0 0 0,1 1-1 0 0,0 0 1 0 0,2 0 0 0 0,-1 1-1 0 0,2 1 1 0 0,0 0-1 0 0,1 0 1 0 0,0 1 0 0 0,1 1-1 0 0,0 1 1 0 0,1-1 0 0 0,1 2-1 0 0,15-8 5 0 0,-19 14-67 0 0,1 0 0 0 0,-1 1 0 0 0,1 0 0 0 0,0 1 0 0 0,0 0-1 0 0,0 2 1 0 0,0-1 0 0 0,0 1 0 0 0,0 1 0 0 0,5 1 67 0 0,53-1-1881 0 0,11-20-2566 0 0,-57 5 2908 0 0</inkml:trace>
  <inkml:trace contextRef="#ctx0" brushRef="#br0" timeOffset="43990.916">6256 1511 7906 0 0,'14'25'4187'0'0,"-15"33"-4074"0"0,-1-35 261 0 0,-13 276-130 0 0,-2-5 198 0 0,19-286-462 0 0,0 0 0 0 0,1 0 0 0 0,-1 0 0 0 0,2 0 0 0 0,-1-1 0 0 0,1 1 0 0 0,1-1 0 0 0,-1 0 0 0 0,1 0 0 0 0,0-1 0 0 0,1 1 0 0 0,0-1 0 0 0,0 0 0 0 0,0-1 0 0 0,0 0 0 0 0,1 0 0 0 0,0 0 0 0 0,0 0 0 0 0,0-1 0 0 0,1-1 0 0 0,-1 1 0 0 0,1-1 0 0 0,0 0 0 0 0,0-1 0 0 0,0 0 0 0 0,0 0 0 0 0,1-1 0 0 0,-1 0 0 0 0,0 0 0 0 0,1-1 0 0 0,-1 0 0 0 0,0-1 0 0 0,1 1 0 0 0,-1-2 0 0 0,0 1 1 0 0,0-1-1 0 0,1 0 0 0 0,-2-1 0 0 0,1 0 0 0 0,0 0 0 0 0,0-1 0 0 0,4-3 20 0 0,55-38-4101 0 0,-54 32 2552 0 0</inkml:trace>
  <inkml:trace contextRef="#ctx0" brushRef="#br0" timeOffset="44240.284">6139 1867 10442 0 0,'-27'-6'4133'0'0,"6"-1"-3679"0"0,198 13-611 0 0,-18-2-3058 0 0,-74-4-380 0 0,-55 0 1990 0 0</inkml:trace>
  <inkml:trace contextRef="#ctx0" brushRef="#br0" timeOffset="44815.212">6796 1958 8226 0 0,'-9'-1'2440'0'0,"-29"-15"-549"0"0,51 15-1953 0 0,232-6 794 0 0,-35-20-3379 0 0,-199 26 1805 0 0</inkml:trace>
  <inkml:trace contextRef="#ctx0" brushRef="#br0" timeOffset="45049.128">6801 2117 9234 0 0,'44'12'4811'0'0,"42"-14"-5565"0"0,-76 2 1091 0 0,240-21-355 0 0,-238 19-449 0 0,-1 0 1 0 0,0 0-1 0 0,1-1 1 0 0,-1 0 0 0 0,0-1-1 0 0,-1-1 1 0 0,1 1-1 0 0,-1-2 1 0 0,0 1 0 0 0,0-2-1 0 0,5-3 467 0 0,6-7-1638 0 0</inkml:trace>
  <inkml:trace contextRef="#ctx0" brushRef="#br0" timeOffset="45327.352">7841 1515 7754 0 0,'-46'183'7092'0'0,"37"97"-8065"0"0,10-188 1599 0 0,-2-87-613 0 0,-1 0 0 0 0,2 0-1 0 0,-1 0 1 0 0,0 0 0 0 0,1 0-1 0 0,0 0 1 0 0,0 0 0 0 0,1 0 0 0 0,-1 0-1 0 0,1 0 1 0 0,0 0 0 0 0,0-1 0 0 0,1 1-1 0 0,-1 0 1 0 0,1-1 0 0 0,0 1-1 0 0,1-1 1 0 0,-1 1 0 0 0,1-1 0 0 0,0 0-1 0 0,0 0 1 0 0,0 0 0 0 0,0 0-1 0 0,1-1 1 0 0,-1 1 0 0 0,1-1 0 0 0,0 0-1 0 0,0 0 1 0 0,0 0 0 0 0,1-1 0 0 0,-1 1-1 0 0,0-1 1 0 0,1 0 0 0 0,0-1-1 0 0,0 1 1 0 0,-1-1 0 0 0,4 1-13 0 0,108-9 181 0 0,-67-4-206 0 0,36-13-1938 0 0,-36-6-2297 0 0,-39 19 2847 0 0</inkml:trace>
  <inkml:trace contextRef="#ctx0" brushRef="#br0" timeOffset="45538.219">7688 1794 10642 0 0,'-16'-9'5241'0'0,"44"8"-6053"0"0,-19 1 1188 0 0,129-5-370 0 0,-12-1-757 0 0,-39 11-2633 0 0,-64-3 2346 0 0,-1 1-224 0 0</inkml:trace>
  <inkml:trace contextRef="#ctx0" brushRef="#br0" timeOffset="45810.219">8281 2065 7001 0 0,'-11'43'3592'0'0,"4"-22"-2992"0"0,2 0-1 0 0,1 0 1 0 0,0 1-1 0 0,2-1 1 0 0,0 1-1 0 0,1 0 1 0 0,2 7-600 0 0,25 66 544 0 0,-25-93-574 0 0,0 0-1 0 0,1 1 1 0 0,-1-1-1 0 0,1 0 1 0 0,0 0-1 0 0,-1 0 1 0 0,1 0 0 0 0,0 0-1 0 0,0-1 1 0 0,0 1-1 0 0,0-1 1 0 0,0 1 0 0 0,1-1-1 0 0,-1 0 1 0 0,0 1-1 0 0,1-1 1 0 0,-1-1 0 0 0,1 1-1 0 0,-1 0 1 0 0,1 0-1 0 0,-1-1 1 0 0,1 0 0 0 0,0 1-1 0 0,-1-1 1 0 0,1 0-1 0 0,-1 0 1 0 0,1 0 0 0 0,0-1-1 0 0,-1 1 1 0 0,1-1-1 0 0,-1 1 1 0 0,1-1 0 0 0,-1 0-1 0 0,1 0 1 0 0,0-1 30 0 0,88-46-6528 0 0,-71 37 4347 0 0</inkml:trace>
  <inkml:trace contextRef="#ctx0" brushRef="#br0" timeOffset="46055.583">8648 1369 11154 0 0,'23'113'6221'0'0,"81"134"-6344"0"0,-94-229 132 0 0,0 0 1 0 0,-1 0-1 0 0,-1 1 1 0 0,-1 0-1 0 0,0 1 1 0 0,-2-1-1 0 0,0 1 1 0 0,-1 0-1 0 0,-1 1 1 0 0,-1-1-1 0 0,-1 0 1 0 0,0 1-1 0 0,-2-1 1 0 0,0 1-1 0 0,-2-1 1 0 0,0 0-1 0 0,-3 6-9 0 0,-6 3-64 0 0,-2-1 0 0 0,-1 0 0 0 0,-2-1 0 0 0,0-1-1 0 0,-2 0 1 0 0,0-2 0 0 0,-2 0 0 0 0,-1-1 0 0 0,-1-2 0 0 0,0 0 0 0 0,-2-1 64 0 0,24-19-169 0 0,0 0 1 0 0,-1 1-1 0 0,1-1 1 0 0,0 0 0 0 0,-1 0-1 0 0,1 0 1 0 0,-1 0 0 0 0,1 0-1 0 0,-1 0 1 0 0,1 0-1 0 0,-1-1 1 0 0,0 1 0 0 0,1-1-1 0 0,-1 1 1 0 0,0-1-1 0 0,1 1 1 0 0,-1-1 0 0 0,0 0-1 0 0,0 0 1 0 0,0 0 0 0 0,1 0-1 0 0,-1 0 1 0 0,0-1-1 0 0,0 1 1 0 0,1 0 0 0 0,-1-1-1 0 0,0 1 1 0 0,1-1 0 0 0,-1 0-1 0 0,0 1 1 0 0,-1-2 168 0 0,0-7-1774 0 0</inkml:trace>
  <inkml:trace contextRef="#ctx0" brushRef="#br0" timeOffset="46307.64">8277 1670 11514 0 0,'-19'-11'3953'0'0,"5"7"-3641"0"0,14 4-2120 0 0,6 0 1528 0 0,21 10-1000 0 0,-9-2-793 0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52:10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7650 0 0,'-46'78'3254'0'0,"-25"117"-2996"0"0,53-105-269 0 0,5 0-1 0 0,3 1 1 0 0,5 0-1 0 0,3 0 1 0 0,4 0-1 0 0,5 0 1 0 0,3 0-1 0 0,9 22 12 0 0,-10-62 10 0 0,2 0 1 0 0,2 0-1 0 0,3-1 0 0 0,1-1 0 0 0,3 0 0 0 0,2-2 0 0 0,11 17-10 0 0,-29-58-19 0 0,0 0 0 0 0,0-1 0 0 0,1 1 0 0 0,0-1 0 0 0,0 0 0 0 0,0 0 0 0 0,0 0 0 0 0,1-1 0 0 0,0 0-1 0 0,0 0 1 0 0,0 0 0 0 0,0-1 0 0 0,0 0 0 0 0,1 0 0 0 0,0-1 0 0 0,-1 0 0 0 0,1 0 0 0 0,0 0 0 0 0,0-1 0 0 0,3 0 19 0 0,3 0-380 0 0,0-1 0 0 0,1 0 0 0 0,-1-1 0 0 0,0-1 0 0 0,0 0 0 0 0,0-1 0 0 0,0 0 0 0 0,-1-1 0 0 0,1 0 0 0 0,5-4 380 0 0,13-4-1399 0 0</inkml:trace>
  <inkml:trace contextRef="#ctx0" brushRef="#br0" timeOffset="406.441">764 628 8170 0 0,'-71'137'4045'0'0,"63"-113"-4043"0"0,2 0-1 0 0,1 1 1 0 0,1 0-1 0 0,1 0 0 0 0,1 0 1 0 0,1 0-1 0 0,1 0 0 0 0,1 0 1 0 0,2 0-1 0 0,0 0 1 0 0,2-1-1 0 0,1 1 0 0 0,4 11-1 0 0,-9-33 6 0 0,-1 0-1 0 0,1 0 0 0 0,0 0 1 0 0,0 0-1 0 0,1 0 1 0 0,-1 0-1 0 0,1 0 0 0 0,-1 0 1 0 0,1 0-1 0 0,0 0 1 0 0,0-1-1 0 0,0 1 0 0 0,0-1 1 0 0,1 0-1 0 0,-1 1 1 0 0,1-1-1 0 0,-1 0 0 0 0,1 0 1 0 0,0-1-1 0 0,0 1 1 0 0,0-1-1 0 0,0 1 0 0 0,0-1 1 0 0,0 0-1 0 0,0 0 1 0 0,0 0-1 0 0,1-1 0 0 0,-1 1 1 0 0,0-1-1 0 0,0 1 1 0 0,1-1-1 0 0,-1 0 0 0 0,0 0 1 0 0,0-1-1 0 0,1 1 1 0 0,-1-1-1 0 0,0 0 0 0 0,0 0 1 0 0,0 0-1 0 0,1 0 0 0 0,-1 0 1 0 0,0 0-1 0 0,-1-1 1 0 0,2 0-6 0 0,9-13 38 0 0,0-1 0 0 0,-1 0 1 0 0,0-1-1 0 0,-1 0 0 0 0,-1-1 0 0 0,-1 0 1 0 0,-1 0-1 0 0,0-1 0 0 0,-1 0 1 0 0,-1-1-1 0 0,1-11-38 0 0,-2 16 8 0 0,8-29 12 0 0,-1-1 1 0 0,-3-1-1 0 0,-1 0 0 0 0,-2 0 1 0 0,-3 0-1 0 0,-1-1 0 0 0,-3 1 1 0 0,-3-17-21 0 0,5 60 9 0 0,-1 0 0 0 0,1 0 1 0 0,-1 0-1 0 0,0 0 0 0 0,0 0 1 0 0,0 0-1 0 0,0 0 0 0 0,-1 0 1 0 0,1 0-1 0 0,-1 0 0 0 0,0 1 0 0 0,0-1 1 0 0,0 0-1 0 0,0 0 0 0 0,0 1 1 0 0,0-1-1 0 0,-1 0 0 0 0,0 1 1 0 0,1 0-1 0 0,-1-1 0 0 0,0 1 1 0 0,0 0-1 0 0,0 0 0 0 0,0 0 0 0 0,0 0 1 0 0,-1 0-1 0 0,1 0 0 0 0,-1 1 1 0 0,1-1-1 0 0,-1 1 0 0 0,0 0 1 0 0,1 0-1 0 0,-1 0 0 0 0,0 0 0 0 0,0 0 1 0 0,0 1-1 0 0,0-1 0 0 0,1 1 1 0 0,-1-1-1 0 0,0 1 0 0 0,0 0 1 0 0,0 0-1 0 0,0 1 0 0 0,0-1 1 0 0,-3 1-10 0 0,-8 9 21 0 0,1 1 0 0 0,0 0 1 0 0,0 0-1 0 0,1 1 1 0 0,0 1-1 0 0,1 0 1 0 0,1 1-1 0 0,0 0 0 0 0,1 0 1 0 0,-7 16-22 0 0,-15 19 35 0 0,-17 19 12 0 0,21-31-13 0 0,0 1-1 0 0,3 2 1 0 0,1 0-1 0 0,2 2 1 0 0,2 0-34 0 0,8 35-347 0 0,13-75 187 0 0,-1 0 0 0 0,1 0 0 0 0,0 0 1 0 0,0-1-1 0 0,0 1 0 0 0,0-1 0 0 0,0 1 0 0 0,1-1 1 0 0,-1 0-1 0 0,0 0 0 0 0,0 0 0 0 0,1 0 0 0 0,-1 0 1 0 0,1 0-1 0 0,-1-1 0 0 0,1 1 0 0 0,-1-1 0 0 0,1 0 1 0 0,0 1-1 0 0,-1-1 0 0 0,1 0 0 0 0,-1-1 0 0 0,1 1 1 0 0,-1 0-1 0 0,1-1 0 0 0,-1 0 0 0 0,1 1 0 0 0,-1-1 1 0 0,1 0 159 0 0,54-20-2256 0 0,-19 8 636 0 0</inkml:trace>
  <inkml:trace contextRef="#ctx0" brushRef="#br0" timeOffset="641.639">1197 889 2769 0 0,'9'9'454'0'0,"1"0"1"0"0,-1 0-1 0 0,-1 1 1 0 0,0 0 0 0 0,0 0-1 0 0,-1 1 1 0 0,0 0-1 0 0,-1 1 1 0 0,-1-1-1 0 0,1 1 1 0 0,-2 0 0 0 0,0 0-1 0 0,0 1 1 0 0,-1-1-1 0 0,1 13-454 0 0,-1-15 241 0 0,-1 0-1 0 0,-1 1 1 0 0,1-1-1 0 0,-2 1 1 0 0,1-1-1 0 0,-2 1 1 0 0,1-1-1 0 0,-1 1 1 0 0,-1-1-1 0 0,0 0 0 0 0,0 1 1 0 0,-1-1-1 0 0,-4 8-240 0 0,6-17 38 0 0,0-1-1 0 0,0 0 0 0 0,0 0 0 0 0,0 0 0 0 0,0 0 1 0 0,0 0-1 0 0,0 0 0 0 0,-1 0 0 0 0,1 0 0 0 0,0 0 1 0 0,0 0-1 0 0,0-1 0 0 0,0 1 0 0 0,0 0 0 0 0,0-1 0 0 0,0 1 1 0 0,0-1-1 0 0,1 1 0 0 0,-1-1 0 0 0,0 0 0 0 0,0 1 1 0 0,0-1-1 0 0,0 0 0 0 0,1 1 0 0 0,-1-1 0 0 0,0 0 1 0 0,1 0-1 0 0,-1 0 0 0 0,0 0 0 0 0,1 0 0 0 0,-1 0 1 0 0,1 0-1 0 0,0 0 0 0 0,-1 0 0 0 0,1 0 0 0 0,0 0 1 0 0,-1 0-1 0 0,1 0 0 0 0,0 0 0 0 0,0 0 0 0 0,0 0 0 0 0,0 0 1 0 0,0 0-1 0 0,0 0 0 0 0,0 0 0 0 0,1 0 0 0 0,-1 0 1 0 0,0 0-1 0 0,0 0 0 0 0,1 0 0 0 0,-1 0 0 0 0,1 0 1 0 0,-1 0-1 0 0,1 0-37 0 0,-1 0-43 0 0,0-225 317 0 0,0 200-288 0 0,1 0 0 0 0,1-1 1 0 0,1 1-1 0 0,2 0 1 0 0,1 0-1 0 0,0 1 0 0 0,2 0 1 0 0,1 0-1 0 0,1 0 1 0 0,1 2-1 0 0,11-18 14 0 0,-15 30-18 0 0,1 0 0 0 0,0 0-1 0 0,0 1 1 0 0,1 0 0 0 0,1 1-1 0 0,0 0 1 0 0,0 0 0 0 0,0 1-1 0 0,1 1 1 0 0,0 0 0 0 0,1 0-1 0 0,-1 1 1 0 0,1 0 0 0 0,1 1-1 0 0,-1 0 1 0 0,1 1 0 0 0,0 1-1 0 0,0 0 1 0 0,6 0 18 0 0,94-1-930 0 0,55 25-4676 0 0,-111-12 4008 0 0,-14-3 6 0 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52:13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4470 608 5913 0 0,'-12'-8'2145'0'0,"-4"8"-1833"0"0,3 2-648 0 0,5 2 264 0 0,-2 1-200 0 0,6 3-112 0 0</inkml:trace>
  <inkml:trace contextRef="#ctx0" brushRef="#br0" timeOffset="701.699">5174 715 1944 0 0,'-52'-33'5252'0'0,"-47"45"-2258"0"0,91-8-2822 0 0,-1 1-1 0 0,1-1 0 0 0,1 2 1 0 0,-1-1-1 0 0,1 1 1 0 0,0 0-1 0 0,0 0 0 0 0,0 1 1 0 0,1 0-1 0 0,0 0 1 0 0,0 0-1 0 0,1 1 0 0 0,0 0 1 0 0,1 0-1 0 0,-1 0 1 0 0,2 1-1 0 0,-1-1 0 0 0,1 1 1 0 0,0 0-1 0 0,1 0 1 0 0,-1 5-172 0 0,-2 15 227 0 0,0 0 0 0 0,3 1 1 0 0,0-1-1 0 0,2 1 1 0 0,1 0-1 0 0,2 4-227 0 0,21 131 489 0 0,-24-163-483 0 0,-1 0-1 0 0,0 0 1 0 0,1 0 0 0 0,-1 0-1 0 0,0 1 1 0 0,0-1-1 0 0,0-1 1 0 0,0 1-1 0 0,-1 0 1 0 0,1 0-1 0 0,0 0 1 0 0,-1-1-1 0 0,0 1 1 0 0,1 0-1 0 0,-1-1 1 0 0,0 0 0 0 0,0 1-1 0 0,1-1 1 0 0,-1 0-1 0 0,0 0 1 0 0,0 0-1 0 0,0 0 1 0 0,-1 0-1 0 0,1-1 1 0 0,0 1-1 0 0,0 0 1 0 0,0-1-1 0 0,-1 0 1 0 0,1 0 0 0 0,0 1-1 0 0,0-1 1 0 0,-1-1-1 0 0,1 1 1 0 0,0 0-1 0 0,0 0 1 0 0,0-1-1 0 0,-1 1 1 0 0,1-1-1 0 0,0 0 1 0 0,0 0-1 0 0,0 0 1 0 0,0 0 0 0 0,0 0-1 0 0,0 0 1 0 0,0 0-1 0 0,0-1 1 0 0,1 1-1 0 0,-1-1 1 0 0,0 1-1 0 0,1-1 1 0 0,0 0-1 0 0,-1 0-5 0 0,-57-9-230 0 0,58 11 187 0 0,1 0 0 0 0,0 0 13 0 0,0 0-6 0 0,0 0 2 0 0,33 9-51 0 0,-26-7 84 0 0,0 0-1 0 0,0-1 1 0 0,1 0 0 0 0,-1-1-1 0 0,0 1 1 0 0,0-1 0 0 0,1-1-1 0 0,-1 1 1 0 0,0-1 0 0 0,0-1-1 0 0,0 1 1 0 0,0-1 0 0 0,5-2 1 0 0,16-12-20 0 0,0 0 1 0 0,-2-2 0 0 0,0-1-1 0 0,-1-2 1 0 0,-1 0 0 0 0,-1-1 0 0 0,-1-1-1 0 0,-1-1 1 0 0,-1-1 0 0 0,-1-1-1 0 0,-1-1 1 0 0,-2-1 0 0 0,-1 0 0 0 0,-1-1-1 0 0,0-2 20 0 0,-4-12 7 0 0,-10 42-1 0 0,0 1 0 0 0,-1-1 1 0 0,1 0-1 0 0,-1 1 0 0 0,1-1 1 0 0,-1 0-1 0 0,0 1 0 0 0,1-1 1 0 0,-1 1-1 0 0,1-1 0 0 0,-1 1 1 0 0,0-1-1 0 0,0 1 1 0 0,1-1-1 0 0,-1 1 0 0 0,0 0 1 0 0,0-1-1 0 0,1 1 0 0 0,-1 0 1 0 0,0 0-1 0 0,0 0 0 0 0,0 0 1 0 0,1 0-1 0 0,-1 0 0 0 0,0-1 1 0 0,0 2-1 0 0,0-1 0 0 0,1 0 1 0 0,-1 0-1 0 0,0 0 1 0 0,0 0-1 0 0,0 0 0 0 0,1 1 1 0 0,-1-1-1 0 0,0 0 0 0 0,0 1 1 0 0,1-1-1 0 0,-1 1 0 0 0,0-1 1 0 0,1 1-1 0 0,-1-1 0 0 0,0 1 1 0 0,1-1-1 0 0,-1 1 1 0 0,1 0-1 0 0,-1-1 0 0 0,1 1 1 0 0,-1 0-1 0 0,1-1 0 0 0,-1 1-6 0 0,-14 13 109 0 0,-1 0 1 0 0,2 1-1 0 0,0 0 0 0 0,1 1 0 0 0,0 1 0 0 0,1 0 0 0 0,1 0 0 0 0,1 2 1 0 0,0-1-1 0 0,2 1 0 0 0,0 0 0 0 0,-3 13-109 0 0,6-18 20 0 0,0 0 0 0 0,1 1 0 0 0,0-1 0 0 0,1 1 0 0 0,1 0 0 0 0,1 0 0 0 0,0 0 0 0 0,0 1 0 0 0,2 4-20 0 0,-1-15-19 0 0,1 0 0 0 0,0 0 0 0 0,0 0 0 0 0,0 0 0 0 0,1-1 0 0 0,0 1 0 0 0,0 0 0 0 0,0-1 0 0 0,0 1 0 0 0,0-1 0 0 0,1 0 0 0 0,0 0 0 0 0,0 0 0 0 0,0 0 0 0 0,1 0 0 0 0,-1-1 0 0 0,1 1 0 0 0,0-1 0 0 0,0 0 0 0 0,0 0-1 0 0,0 0 1 0 0,0-1 0 0 0,1 0 0 0 0,-1 0 0 0 0,1 0 0 0 0,0 0 0 0 0,-1 0 0 0 0,1-1 0 0 0,0 0 0 0 0,1 0 19 0 0,36 4-984 0 0,1-1 0 0 0,0-2 0 0 0,0-2 0 0 0,0-2 0 0 0,24-5 984 0 0,-9 2-901 0 0,17 0-882 0 0</inkml:trace>
  <inkml:trace contextRef="#ctx0" brushRef="#br0" timeOffset="1229.081">6546 805 10018 0 0,'-65'110'4319'0'0,"55"-91"-4306"0"0,0 0-1 0 0,1 1 1 0 0,1 0 0 0 0,1 1 0 0 0,1-1-1 0 0,1 1 1 0 0,0 0 0 0 0,2 0 0 0 0,0 1-1 0 0,2-1 1 0 0,0 1 0 0 0,2 16-13 0 0,-1-35 9 0 0,0 0 0 0 0,0 0 0 0 0,0-1 0 0 0,0 1 0 0 0,1 0 1 0 0,-1 0-1 0 0,1 0 0 0 0,0-1 0 0 0,-1 1 0 0 0,1-1 0 0 0,1 1 0 0 0,-1 0 1 0 0,0-1-1 0 0,1 0 0 0 0,-1 1 0 0 0,1-1 0 0 0,-1 0 0 0 0,1 0 0 0 0,0 0 0 0 0,0 0 1 0 0,0 0-1 0 0,0 0 0 0 0,1 0 0 0 0,-1-1 0 0 0,0 1 0 0 0,1-1 0 0 0,-1 0 1 0 0,1 1-1 0 0,0-1 0 0 0,-1-1 0 0 0,1 1 0 0 0,0 0 0 0 0,-1 0 0 0 0,1-1 1 0 0,0 0-1 0 0,0 1 0 0 0,-1-1 0 0 0,1 0 0 0 0,0-1 0 0 0,0 1-9 0 0,14-10 1 0 0,0-1 0 0 0,-1-1 0 0 0,0-1 0 0 0,-2 0 0 0 0,1 0 0 0 0,-1-2 0 0 0,-1 0 0 0 0,-1 0 0 0 0,0-1 0 0 0,-1-1 0 0 0,8-16-1 0 0,9-9-88 0 0,3-4-21 0 0,-19 26 74 0 0,0 2 0 0 0,1 0 0 0 0,0 0 0 0 0,2 1-1 0 0,0 1 1 0 0,1 0 0 0 0,1 1 35 0 0,-17 15 4 0 0,1-1 0 0 0,-1 1 0 0 0,1-1-1 0 0,-1 1 1 0 0,1-1 0 0 0,0 1 0 0 0,-1 0 0 0 0,1-1 0 0 0,0 1-1 0 0,-1 0 1 0 0,1-1 0 0 0,0 1 0 0 0,-1 0 0 0 0,1 0 0 0 0,0 0-1 0 0,0 0 1 0 0,-1 0 0 0 0,1 0 0 0 0,0 0 0 0 0,0 0 0 0 0,-1 0-1 0 0,1 0 1 0 0,0 0 0 0 0,0 0 0 0 0,-1 0 0 0 0,1 1 0 0 0,0-1-1 0 0,-1 0 1 0 0,1 0 0 0 0,0 1 0 0 0,-1-1 0 0 0,1 1 0 0 0,-1-1-1 0 0,1 0 1 0 0,0 1 0 0 0,-1-1 0 0 0,1 1 0 0 0,-1-1 0 0 0,1 1-1 0 0,-1 0 1 0 0,0-1 0 0 0,1 1 0 0 0,-1 0 0 0 0,0-1 0 0 0,1 1-1 0 0,-1 0 1 0 0,0-1 0 0 0,1 1 0 0 0,-1 0 0 0 0,0-1 0 0 0,0 1-1 0 0,0 0 1 0 0,0 0 0 0 0,0-1 0 0 0,0 1 0 0 0,0 0 0 0 0,0-1-1 0 0,0 1 1 0 0,0 0 0 0 0,0 0 0 0 0,-1-1 0 0 0,1 1-4 0 0,-1 64 406 0 0,0-52-320 0 0,15 201 842 0 0,-14-209-911 0 0,-1-1-1 0 0,2 0 1 0 0,-1 0 0 0 0,0 0 0 0 0,1 1 0 0 0,0-1-1 0 0,0 0 1 0 0,0 0 0 0 0,0 0 0 0 0,1 0 0 0 0,0 0 0 0 0,-1 0-1 0 0,1-1 1 0 0,1 1 0 0 0,-1-1 0 0 0,0 1 0 0 0,1-1-1 0 0,0 0 1 0 0,0 0 0 0 0,0 0 0 0 0,0 0 0 0 0,0 0 0 0 0,1-1-1 0 0,-1 1 1 0 0,1-1 0 0 0,0 0 0 0 0,-1 0 0 0 0,1-1-1 0 0,0 1 1 0 0,0-1 0 0 0,0 0 0 0 0,0 0 0 0 0,0 0 0 0 0,1 0-1 0 0,-1-1 1 0 0,0 1 0 0 0,0-1 0 0 0,1 0 0 0 0,-1-1-1 0 0,0 1 1 0 0,1-1-17 0 0,4-4 20 0 0,0 0-1 0 0,-1-1 1 0 0,0 0-1 0 0,0 0 1 0 0,0-1-1 0 0,-1 0 1 0 0,0 0-1 0 0,0-1 1 0 0,-1 0-1 0 0,0 0 1 0 0,0 0-1 0 0,-1-1 1 0 0,0 0-1 0 0,-1 0 1 0 0,0 0-1 0 0,0 0 1 0 0,-1-1-1 0 0,0-1-19 0 0,32-181-49 0 0,-37 6-3031 0 0,2 185 3029 0 0,-2-7-1797 0 0,-4 5-3369 0 0,6 3 3198 0 0</inkml:trace>
  <inkml:trace contextRef="#ctx0" brushRef="#br0" timeOffset="1478.929">7160 893 1864 0 0,'4'4'325'0'0,"0"1"0"0"0,0-1 0 0 0,0-1 0 0 0,1 1 0 0 0,0 0 0 0 0,-1-1 0 0 0,1 0-1 0 0,0 0 1 0 0,0-1 0 0 0,1 1 0 0 0,-1-1 0 0 0,1 0 0 0 0,-1-1 0 0 0,1 1-1 0 0,-1-1 1 0 0,1 0 0 0 0,0 0 0 0 0,0-1 0 0 0,-1 0 0 0 0,1 0 0 0 0,0 0 0 0 0,0-1-1 0 0,-1 1 1 0 0,1-2 0 0 0,0 1 0 0 0,-1 0 0 0 0,1-1 0 0 0,2-1-325 0 0,11-5 247 0 0,-1-1 0 0 0,1-1 0 0 0,-2 0 0 0 0,1-1 0 0 0,-2-1 1 0 0,1-1-1 0 0,6-7-247 0 0,-14 12 78 0 0,0 0 0 0 0,0-1 1 0 0,-1-1-1 0 0,0 1 0 0 0,-1-1 1 0 0,0 0-1 0 0,0-1 0 0 0,-1 0 1 0 0,0 0-1 0 0,-1 0 0 0 0,-1-1 1 0 0,0 1-1 0 0,0-1 0 0 0,-1 0 1 0 0,0-5-79 0 0,-3 16 39 0 0,0 0-1 0 0,0-1 1 0 0,0 1 0 0 0,0 0 0 0 0,0-1 0 0 0,0 1 0 0 0,0 0 0 0 0,-1 0 0 0 0,1-1 0 0 0,-1 1 0 0 0,1 0 0 0 0,-1 0 0 0 0,1-1 0 0 0,-1 1-1 0 0,0 0 1 0 0,1 0 0 0 0,-1 0 0 0 0,0 0 0 0 0,0 0 0 0 0,0 0 0 0 0,0 0 0 0 0,0 0 0 0 0,0 1 0 0 0,0-1 0 0 0,0 0 0 0 0,0 0 0 0 0,0 1 0 0 0,0-1-1 0 0,-1 1 1 0 0,1-1 0 0 0,0 1 0 0 0,0 0 0 0 0,-1-1 0 0 0,1 1 0 0 0,0 0 0 0 0,-1 0 0 0 0,1 0 0 0 0,0 0 0 0 0,-1 0 0 0 0,1 0 0 0 0,0 0-1 0 0,0 0 1 0 0,-1 0 0 0 0,1 1 0 0 0,0-1 0 0 0,-1 1-39 0 0,-61 17 1084 0 0,46-9-970 0 0,1 1 1 0 0,0 1-1 0 0,1 0 1 0 0,0 1-1 0 0,0 1 1 0 0,2 0-1 0 0,-1 1 1 0 0,2 0-1 0 0,0 1 1 0 0,1 0 0 0 0,0 1-1 0 0,1 1 1 0 0,1-1-1 0 0,1 1 1 0 0,0 1-1 0 0,1 0 1 0 0,1 0-1 0 0,1 0 1 0 0,0 1-1 0 0,2-1 1 0 0,0 1 0 0 0,1 0-1 0 0,0 0 1 0 0,2 0-1 0 0,1 0 1 0 0,0 0-1 0 0,1 3-114 0 0,0-15-7 0 0,0 1 0 0 0,0-1 1 0 0,1 0-1 0 0,0 0 0 0 0,0 0 0 0 0,0 0 0 0 0,1-1 0 0 0,0 1 0 0 0,0-1 0 0 0,1 0 0 0 0,0 0 0 0 0,0-1 0 0 0,0 1 1 0 0,1-1-1 0 0,0 0 0 0 0,0 0 0 0 0,0-1 0 0 0,0 0 0 0 0,1 0 0 0 0,-1-1 0 0 0,1 1 0 0 0,0-2 0 0 0,0 1 1 0 0,1-1-1 0 0,-1 0 0 0 0,0 0 0 0 0,6 0 7 0 0,16 3-349 0 0,1-1 1 0 0,-1-1 0 0 0,1-2-1 0 0,0-1 1 0 0,0-1 0 0 0,14-3 348 0 0,261-65-5656 0 0,-214 43 3510 0 0</inkml:trace>
  <inkml:trace contextRef="#ctx0" brushRef="#br0" timeOffset="-326.833">3359 901 7026 0 0,'-2'21'4827'0'0,"-25"13"-4160"0"0,22-28-152 0 0,-9 9-380 0 0,1 1 0 0 0,1 0-1 0 0,0 1 1 0 0,1 1 0 0 0,1-1 0 0 0,1 2 0 0 0,0-1 0 0 0,2 1 0 0 0,0 1 0 0 0,1-1 0 0 0,1 1-1 0 0,0 0 1 0 0,2 1 0 0 0,-1 19-135 0 0,4-36 14 0 0,0-1 1 0 0,0 1-1 0 0,0-1 0 0 0,1 0 1 0 0,-1 1-1 0 0,1-1 0 0 0,0 0 0 0 0,0 1 1 0 0,0-1-1 0 0,1 0 0 0 0,-1 0 0 0 0,1 0 1 0 0,-1 0-1 0 0,1 0 0 0 0,0 0 0 0 0,0-1 1 0 0,0 1-1 0 0,1 0 0 0 0,-1-1 0 0 0,1 0 1 0 0,-1 0-1 0 0,1 0 0 0 0,0 0 1 0 0,0 0-1 0 0,0 0 0 0 0,0 0 0 0 0,0-1 1 0 0,0 0-1 0 0,0 0 0 0 0,0 0 0 0 0,1 0 1 0 0,-1 0-1 0 0,0 0 0 0 0,1-1 0 0 0,-1 0 1 0 0,1 0-1 0 0,-1 0 0 0 0,0 0 0 0 0,1 0 1 0 0,-1 0-1 0 0,1-1 0 0 0,-1 0 1 0 0,0 0-1 0 0,0 0 0 0 0,1 0 0 0 0,1-1-14 0 0,16-7-2 0 0,-1-1 0 0 0,0-1 1 0 0,0-1-1 0 0,-1-1 0 0 0,-1 0 0 0 0,0-1 0 0 0,-1-1 0 0 0,0-1 0 0 0,-1 0 0 0 0,-1-1 0 0 0,8-13 2 0 0,112-102-225 0 0,-134 132 223 0 0,-1-1 1 0 0,1 1-1 0 0,0-1 1 0 0,-1 1-1 0 0,1-1 1 0 0,-1 1-1 0 0,1-1 1 0 0,0 1 0 0 0,-1 0-1 0 0,1-1 1 0 0,0 1-1 0 0,-1 0 1 0 0,1 0-1 0 0,0 0 1 0 0,0 0-1 0 0,-1-1 1 0 0,1 1-1 0 0,0 0 1 0 0,0 0-1 0 0,-1 0 1 0 0,1 0 0 0 0,0 1-1 0 0,0-1 1 0 0,-1 0-1 0 0,1 0 1 0 0,0 0-1 0 0,0 1 1 0 0,-1-1-1 0 0,1 0 1 0 0,0 1-1 0 0,-1-1 1 0 0,1 0 0 0 0,-1 1-1 0 0,1-1 1 0 0,0 1-1 0 0,-1-1 1 0 0,1 1-1 0 0,-1-1 1 0 0,1 1-1 0 0,-1-1 1 0 0,1 1-1 0 0,-1 0 1 0 0,0-1 0 0 0,1 1-1 0 0,-1 0 1 0 0,0-1-1 0 0,0 1 1 0 0,1 0-1 0 0,-1 0 1 0 0,0-1-1 0 0,0 1 1 0 0,0 0-1 0 0,0 0 1 0 0,0-1 0 0 0,0 1-1 0 0,0 0 1 0 0,0 0-1 0 0,0-1 1 0 0,0 1-1 0 0,0 0 1 0 0,0-1-1 0 0,-1 2 2 0 0,-2 55 6 0 0,3-55-5 0 0,-18 250 753 0 0,18-250-739 0 0,0-1 0 0 0,0 1 0 0 0,0 0-1 0 0,0 0 1 0 0,0-1 0 0 0,0 1 0 0 0,0 0 0 0 0,1 0-1 0 0,-1-1 1 0 0,0 1 0 0 0,1 0 0 0 0,0-1-1 0 0,-1 1 1 0 0,1-1 0 0 0,0 1 0 0 0,0-1-1 0 0,0 1 1 0 0,0-1 0 0 0,0 1 0 0 0,0-1 0 0 0,0 0-1 0 0,0 0 1 0 0,1 0 0 0 0,-1 1 0 0 0,0-1-1 0 0,1 0 1 0 0,-1-1 0 0 0,1 1 0 0 0,-1 0-1 0 0,1 0 1 0 0,0-1 0 0 0,-1 1 0 0 0,1 0-1 0 0,0-1 1 0 0,-1 0 0 0 0,1 1 0 0 0,0-1 0 0 0,-1 0-1 0 0,1 0 1 0 0,0 0 0 0 0,0 0 0 0 0,-1 0-1 0 0,1-1 1 0 0,0 1 0 0 0,-1 0 0 0 0,1-1-1 0 0,0 1 1 0 0,-1-1 0 0 0,1 0 0 0 0,0 1 0 0 0,-1-1-1 0 0,1 0 1 0 0,0 0-15 0 0,79-56 176 0 0,-33 13-160 0 0,-3-1 0 0 0,-1-3 0 0 0,-2-1 0 0 0,-3-2 0 0 0,9-18-16 0 0,-21 16-835 0 0,2-31-4986 0 0,-23 69 4069 0 0</inkml:trace>
  <inkml:trace contextRef="#ctx0" brushRef="#br0" timeOffset="-171.374">4367 1090 9674 0 0,'-17'62'4407'0'0,"9"-43"-4163"0"0,2 0 0 0 0,1 1 1 0 0,0 0-1 0 0,1 1 0 0 0,1-1 0 0 0,1 0 1 0 0,1 1-1 0 0,1 0 0 0 0,1-1 1 0 0,2 12-245 0 0,-3-30-57 0 0,-1-1 0 0 0,1 0 0 0 0,0 1 0 0 0,1-1 0 0 0,-1 0 1 0 0,0 1-1 0 0,0-1 0 0 0,1 0 0 0 0,-1 1 0 0 0,0-1 1 0 0,1 0-1 0 0,0 1 0 0 0,-1-1 0 0 0,1 0 0 0 0,0 0 0 0 0,-1 0 1 0 0,1 0-1 0 0,0 0 0 0 0,0 0 0 0 0,0 0 0 0 0,0 0 0 0 0,0 0 1 0 0,0 0-1 0 0,0 0 0 0 0,0 0 0 0 0,0-1 0 0 0,1 1 1 0 0,-1 0-1 0 0,0-1 0 0 0,0 1 0 0 0,1-1 0 0 0,-1 0 0 0 0,0 1 1 0 0,1-1-1 0 0,-1 0 0 0 0,0 0 0 0 0,1 0 0 0 0,-1 0 1 0 0,1 0-1 0 0,-1 0 0 0 0,0 0 0 0 0,1 0 0 0 0,-1 0 0 0 0,0-1 1 0 0,1 1-1 0 0,-1-1 0 0 0,0 1 0 0 0,0-1 0 0 0,1 1 1 0 0,-1-1-1 0 0,0 0 0 0 0,0 0 57 0 0,48-54-5179 0 0,-36 30 3182 0 0</inkml:trace>
  <inkml:trace contextRef="#ctx0" brushRef="#br0" timeOffset="-1788.214">207 1240 5801 0 0,'-11'24'1436'0'0,"2"-7"-1108"0"0,0 1 0 0 0,1 0 0 0 0,1 1 1 0 0,1-1-1 0 0,1 1 0 0 0,0 0 1 0 0,2 1-1 0 0,0-1 0 0 0,1 1 1 0 0,0 7-329 0 0,2-25 22 0 0,0-1 1 0 0,0 0-1 0 0,0 1 1 0 0,0-1-1 0 0,0 0 1 0 0,0 1-1 0 0,0-1 1 0 0,0 0-1 0 0,0 1 1 0 0,1-1 0 0 0,-1 0-1 0 0,0 1 1 0 0,1-1-1 0 0,-1 0 1 0 0,1 0-1 0 0,0 1 1 0 0,-1-1-1 0 0,1 0 1 0 0,0 0-1 0 0,0 0 1 0 0,0 0 0 0 0,0 0-1 0 0,0 0 1 0 0,0 0-1 0 0,0 0 1 0 0,0 0-1 0 0,0 0 1 0 0,0-1-1 0 0,0 1 1 0 0,0 0-1 0 0,1-1 1 0 0,-1 1 0 0 0,0-1-1 0 0,1 0 1 0 0,-1 1-1 0 0,0-1 1 0 0,1 0-1 0 0,-1 0 1 0 0,0 1-1 0 0,1-1 1 0 0,-1 0-1 0 0,0-1 1 0 0,1 1 0 0 0,-1 0-1 0 0,0 0 1 0 0,1 0-1 0 0,-1-1 1 0 0,0 1-1 0 0,1-1 1 0 0,-1 1-1 0 0,0-1 1 0 0,0 0-1 0 0,1 1 1 0 0,-1-1 0 0 0,0 0-1 0 0,0 0 1 0 0,0 0-1 0 0,0 0-22 0 0,68-51 412 0 0,-26 5-344 0 0,-2-2 0 0 0,-2-2 0 0 0,-2-2 1 0 0,-3-1-1 0 0,24-50-68 0 0,-54 98 11 0 0,0 0 1 0 0,-1-1-1 0 0,0 0 1 0 0,0 0-1 0 0,0 0 0 0 0,-1 0 1 0 0,0 0-1 0 0,0 0 1 0 0,-1-1-1 0 0,0 1 1 0 0,0 0-1 0 0,0-1 0 0 0,-1 1 1 0 0,-1-1-1 0 0,1 1 1 0 0,-1-1-1 0 0,0 1 0 0 0,-1-1-11 0 0,-3 5 8 0 0,1 0 1 0 0,-1 0-1 0 0,0 0 0 0 0,-1 0 0 0 0,1 1 0 0 0,0-1 0 0 0,-1 2 0 0 0,1-1 0 0 0,-1 0 0 0 0,0 1 0 0 0,0 0 0 0 0,1 1 0 0 0,-1-1 0 0 0,0 1 0 0 0,0 0 0 0 0,0 0 1 0 0,0 1-1 0 0,1 0 0 0 0,-1 0 0 0 0,0 0 0 0 0,-5 2-8 0 0,-11 8 51 0 0,0 0 0 0 0,1 1 0 0 0,0 1-1 0 0,1 1 1 0 0,1 0 0 0 0,0 2 0 0 0,1 0 0 0 0,0 1 0 0 0,2 1 0 0 0,0 1 0 0 0,1 0 0 0 0,1 1 0 0 0,-10 17-51 0 0,9-16 59 0 0,6-10-35 0 0,1 1-1 0 0,0-1 1 0 0,1 1 0 0 0,0 1-1 0 0,1 0 1 0 0,0 0-1 0 0,1 0 1 0 0,1 0 0 0 0,0 1-1 0 0,0 3-23 0 0,5-15-19 0 0,0 1-1 0 0,0-1 1 0 0,0 0 0 0 0,0 0-1 0 0,1 0 1 0 0,-1 0-1 0 0,1 0 1 0 0,0 0-1 0 0,-1-1 1 0 0,1 1 0 0 0,0 0-1 0 0,0-1 1 0 0,0 0-1 0 0,0 1 1 0 0,0-1-1 0 0,1 0 1 0 0,-1 0 0 0 0,0 0-1 0 0,0 0 1 0 0,1-1-1 0 0,-1 1 1 0 0,1 0-1 0 0,-1-1 1 0 0,0 0-1 0 0,1 1 1 0 0,-1-1 0 0 0,1 0-1 0 0,-1-1 1 0 0,1 1-1 0 0,-1 0 1 0 0,1-1-1 0 0,-1 1 1 0 0,0-1 0 0 0,1 0-1 0 0,-1 1 1 0 0,0-1-1 0 0,0 0 1 0 0,1-1-1 0 0,-1 1 1 0 0,0 0 0 0 0,0-1-1 0 0,1 0 20 0 0,22-13-879 0 0,0-1-1 0 0,-1 0 1 0 0,-1-2-1 0 0,0-1 1 0 0,-2 0-1 0 0,0-2 1 0 0,7-10 879 0 0,-3 5-669 0 0,15-14-977 0 0</inkml:trace>
  <inkml:trace contextRef="#ctx0" brushRef="#br0" timeOffset="-1535.823">995 387 6761 0 0,'2'80'4556'0'0,"-16"41"-3584"0"0,3-28-572 0 0,-4 85-92 0 0,7 1 0 0 0,9-1-1 0 0,11 61-307 0 0,-13-237-5 0 0,1 1-1 0 0,-1 0 1 0 0,0 0-1 0 0,1 0 1 0 0,0 0 0 0 0,0 0-1 0 0,0 0 1 0 0,0 0-1 0 0,0 0 1 0 0,0 0-1 0 0,1 0 1 0 0,0 0-1 0 0,-1 0 1 0 0,1 0 0 0 0,0 0-1 0 0,1 0 1 0 0,-1-1-1 0 0,0 1 1 0 0,1 0-1 0 0,-1-1 1 0 0,1 1-1 0 0,0-1 1 0 0,0 0-1 0 0,0 1 1 0 0,0-1 0 0 0,0 0-1 0 0,1 0 1 0 0,-1 0-1 0 0,1-1 1 0 0,-1 1-1 0 0,1-1 1 0 0,-1 1-1 0 0,1-1 1 0 0,0 0 0 0 0,0 0-1 0 0,0 0 1 0 0,0 0-1 0 0,-1 0 1 0 0,1-1-1 0 0,0 0 1 0 0,0 1-1 0 0,0-1 1 0 0,0 0 0 0 0,0 0-1 0 0,0-1 1 0 0,0 1-1 0 0,3-1 6 0 0,80-74-3195 0 0,-66 55 2244 0 0</inkml:trace>
  <inkml:trace contextRef="#ctx0" brushRef="#br0" timeOffset="-730.207">773 909 9874 0 0,'-59'8'4404'0'0,"105"-22"-4747"0"0,110-77-514 0 0,-129 71 730 0 0,32-23-110 0 0,12-10 88 0 0,1 3 0 0 0,3 4 0 0 0,27-10 149 0 0,-99 53 3 0 0,1 0 1 0 0,0 1 0 0 0,0 0 0 0 0,-1 0 0 0 0,1 0 0 0 0,0 0 0 0 0,1 1-1 0 0,-1-1 1 0 0,0 1 0 0 0,0 0 0 0 0,1 0 0 0 0,-1 1 0 0 0,0-1 0 0 0,1 1-1 0 0,-1 0 1 0 0,1 0 0 0 0,-1 1 0 0 0,0-1 0 0 0,1 1 0 0 0,-1 0 0 0 0,0 0-1 0 0,0 0 1 0 0,0 1 0 0 0,1-1 0 0 0,-1 1 0 0 0,-1 0 0 0 0,1 0-1 0 0,0 1 1 0 0,0-1 0 0 0,-1 1 0 0 0,0 0 0 0 0,1 0 0 0 0,-1 0 0 0 0,0 0-1 0 0,0 0 1 0 0,1 3-4 0 0,6 15 48 0 0,-1-1-1 0 0,-1 1 0 0 0,-1 0 1 0 0,-1 1-1 0 0,-1-1 1 0 0,-1 1-1 0 0,-1 1 0 0 0,0-1 1 0 0,-2 0-1 0 0,-1 8-47 0 0,1-14 18 0 0,-4 288 169 0 0,-36-72 351 0 0,17-170 43 0 0,23-64-370 0 0,11-19-218 0 0,6-14-10 0 0,1 0-1 0 0,3 2 1 0 0,0 0 0 0 0,2 1-1 0 0,2 2 1 0 0,0 0 0 0 0,2 2-1 0 0,8-4 18 0 0,-34 29-3 0 0,1 0-1 0 0,0 0 1 0 0,0 0-1 0 0,0 1 0 0 0,0-1 1 0 0,0 1-1 0 0,1 0 1 0 0,-1-1-1 0 0,1 2 1 0 0,0-1-1 0 0,-1 0 0 0 0,1 1 1 0 0,0 0-1 0 0,0 0 1 0 0,0 0-1 0 0,0 0 0 0 0,0 0 1 0 0,0 1-1 0 0,0 0 1 0 0,0 0-1 0 0,0 0 1 0 0,0 0-1 0 0,0 1 0 0 0,0 0 1 0 0,0 0-1 0 0,0 0 1 0 0,0 0-1 0 0,0 0 1 0 0,0 1-1 0 0,-1-1 0 0 0,1 1 1 0 0,0 0-1 0 0,-1 1 1 0 0,0-1-1 0 0,3 2 4 0 0,3 10 1 0 0,-1 0 0 0 0,0 0-1 0 0,0 0 1 0 0,-2 1 0 0 0,0 0 0 0 0,-1 1 0 0 0,0 0-1 0 0,-1-1 1 0 0,-1 1 0 0 0,0 0 0 0 0,-1 1 0 0 0,-1-1 0 0 0,-1 0-1 0 0,-1 15 0 0 0,10 80 17 0 0,-9-109-14 0 0,0 0-1 0 0,0 1 1 0 0,0-1-1 0 0,1 0 1 0 0,-1 0-1 0 0,1 0 1 0 0,-1 0-1 0 0,1 0 1 0 0,0 0-1 0 0,0 0 1 0 0,0 0-1 0 0,0 0 1 0 0,0 0-1 0 0,1 0 1 0 0,-1-1-1 0 0,0 1 1 0 0,1 0-1 0 0,-1-1 1 0 0,1 1 0 0 0,0-1-1 0 0,-1 0 1 0 0,1 1-1 0 0,0-1 1 0 0,0 0-1 0 0,0 0 1 0 0,0 0-1 0 0,0 0 1 0 0,0-1-1 0 0,0 1 1 0 0,0 0-1 0 0,0-1 1 0 0,0 0-1 0 0,0 1 1 0 0,1-1-1 0 0,-1 0 1 0 0,0 0-1 0 0,0 0 1 0 0,0 0-1 0 0,1-1 1 0 0,-1 1 0 0 0,0-1-1 0 0,0 1 1 0 0,0-1-1 0 0,0 0 1 0 0,0 1-1 0 0,0-1 1 0 0,0 0-1 0 0,0 0 1 0 0,0-1-1 0 0,-1 1 1 0 0,1 0-1 0 0,0-1 1 0 0,-1 1-1 0 0,1-1 1 0 0,-1 1-1 0 0,1-1-2 0 0,37-34 14 0 0,-1-1 0 0 0,-2-2 0 0 0,-2-2 0 0 0,-2-1 0 0 0,18-31-14 0 0,-33 45 11 0 0,-2 0 0 0 0,-2-1 0 0 0,0 0 0 0 0,-2-1 0 0 0,-1 0 0 0 0,2-12-11 0 0,-12 41 1 0 0,1 0 0 0 0,0 0 0 0 0,0 0 0 0 0,0 0 0 0 0,0 0 0 0 0,-1 0-1 0 0,1 0 1 0 0,0-1 0 0 0,-1 1 0 0 0,1 0 0 0 0,-1 0 0 0 0,0-1-1 0 0,1 1 1 0 0,-1 0 0 0 0,0-1 0 0 0,0 1 0 0 0,0-1 0 0 0,0 1 0 0 0,0 0-1 0 0,0-1 1 0 0,0 1 0 0 0,0 0 0 0 0,-1-1 0 0 0,1 1 0 0 0,0 0 0 0 0,-1-1-1 0 0,1 1 1 0 0,-1 0 0 0 0,1 0 0 0 0,-1-1 0 0 0,0 1 0 0 0,0 0-1 0 0,1 0 1 0 0,-1 0 0 0 0,0 0 0 0 0,0 0 0 0 0,0 0 0 0 0,0 0 0 0 0,0 0-1 0 0,-1 1 1 0 0,1-1 0 0 0,0 0 0 0 0,0 0 0 0 0,0 1 0 0 0,-1-1 0 0 0,1 1-1 0 0,0-1 1 0 0,0 1 0 0 0,-1 0 0 0 0,1 0 0 0 0,-1-1 0 0 0,1 1 0 0 0,0 0-1 0 0,-1 0 1 0 0,1 0 0 0 0,0 0 0 0 0,-1 1 0 0 0,1-1-1 0 0,-7 5 14 0 0,0 0 0 0 0,1 1 0 0 0,0 0 1 0 0,0 0-1 0 0,0 1 0 0 0,1 0 0 0 0,0 0 0 0 0,0 1 0 0 0,1 0 1 0 0,0 0-1 0 0,-3 6-14 0 0,-8 9 105 0 0,3-6-17 0 0,0 0 0 0 0,1 0 0 0 0,1 1-1 0 0,0 1 1 0 0,2 0 0 0 0,0 0 0 0 0,1 1 0 0 0,1 0-1 0 0,0 0 1 0 0,2 1 0 0 0,1 0 0 0 0,0 0 0 0 0,2 0-1 0 0,0 0 1 0 0,1 0 0 0 0,1 1 0 0 0,1-1 0 0 0,1 0 0 0 0,3 12-88 0 0,-4-30 5 0 0,0 0 0 0 0,1-1 0 0 0,-1 1 1 0 0,0 0-1 0 0,1 0 0 0 0,-1-1 1 0 0,1 1-1 0 0,0 0 0 0 0,0-1 1 0 0,0 0-1 0 0,0 1 0 0 0,0-1 1 0 0,1 0-1 0 0,-1 0 0 0 0,1 0 1 0 0,-1-1-1 0 0,1 1 0 0 0,0-1 0 0 0,0 1 1 0 0,-1-1-1 0 0,1 0 0 0 0,0 0 1 0 0,0 0-1 0 0,0 0 0 0 0,0-1 1 0 0,1 1-1 0 0,-1-1 0 0 0,0 0 1 0 0,0 0-1 0 0,0 0 0 0 0,0 0 1 0 0,0 0-1 0 0,0-1 0 0 0,0 0 1 0 0,0 1-1 0 0,0-1 0 0 0,0 0 0 0 0,0 0 1 0 0,0-1-1 0 0,2 0-5 0 0,108-71 88 0 0,3-41-113 0 0,63-48-60 0 0,-97 129 35 0 0,-80 33 49 0 0,0-1 0 0 0,0 1 0 0 0,0 0 0 0 0,0 0 0 0 0,0 0-1 0 0,0 0 1 0 0,0 0 0 0 0,0 1 0 0 0,0-1 0 0 0,0 1 0 0 0,0-1 0 0 0,0 1 0 0 0,0-1-1 0 0,0 1 1 0 0,0 0 0 0 0,0 0 0 0 0,-1 0 0 0 0,1 0 0 0 0,0 1 0 0 0,-1-1 0 0 0,1 0 0 0 0,-1 1-1 0 0,1-1 1 0 0,-1 1 0 0 0,0-1 0 0 0,1 1 0 0 0,-1-1 0 0 0,0 1 0 0 0,0 0 0 0 0,0 0 0 0 0,-1 0-1 0 0,1 0 1 0 0,0 0 0 0 0,-1-1 0 0 0,1 1 0 0 0,-1 0 0 0 0,1 0 0 0 0,-1 0 0 0 0,0 1 0 0 0,0-1 1 0 0,-5 205 56 0 0,-7-119-32 0 0,12-73-111 0 0,-1-14 66 0 0,1 1-1 0 0,-1-1 0 0 0,0 0 0 0 0,1 1 0 0 0,-1-1 0 0 0,1 0 0 0 0,0 1 0 0 0,0-1 0 0 0,-1 1 0 0 0,1-1 1 0 0,0 1-1 0 0,0-1 0 0 0,0 0 0 0 0,0 1 0 0 0,1-1 0 0 0,-1 1 0 0 0,0-1 0 0 0,1 1 0 0 0,-1-1 0 0 0,0 0 1 0 0,1 1-1 0 0,0-1 0 0 0,-1 0 0 0 0,1 1 0 0 0,0-1 0 0 0,0 0 0 0 0,-1 0 0 0 0,1 0 0 0 0,0 0 0 0 0,0 0 1 0 0,0 0-1 0 0,1 0 0 0 0,-1 0 0 0 0,0 0 0 0 0,0 0 0 0 0,0-1 0 0 0,1 1 0 0 0,-1 0 0 0 0,0-1 0 0 0,1 1 1 0 0,-1-1-1 0 0,1 1 0 0 0,-1-1 0 0 0,0 0 0 0 0,1 0 0 0 0,-1 0 0 0 0,1 1 0 0 0,-1-1 0 0 0,1-1 1 0 0,-1 1-1 0 0,1 0 22 0 0,146-99-5907 0 0,-115 74 4591 0 0</inkml:trace>
  <inkml:trace contextRef="#ctx0" brushRef="#br0" timeOffset="2482.375">8616 1258 10122 0 0,'-27'17'5391'0'0,"-3"-24"-3892"0"0,65-32-1658 0 0,24-16 100 0 0,-3-3 0 0 0,-2-2-1 0 0,-3-2 1 0 0,-3-3 0 0 0,27-47 59 0 0,-30 3 63 0 0,-45 109-60 0 0,0-1 0 0 0,0 0 0 0 0,0 0 0 0 0,0 1 0 0 0,0-1 1 0 0,0 0-1 0 0,0 0 0 0 0,0 1 0 0 0,0-1 0 0 0,0 0 1 0 0,0 0-1 0 0,-1 1 0 0 0,1-1 0 0 0,0 0 0 0 0,-1 1 0 0 0,1-1 1 0 0,0 0-1 0 0,-1 1 0 0 0,1-1 0 0 0,-1 0 0 0 0,1 1 0 0 0,-1-1 1 0 0,1 1-1 0 0,-1-1 0 0 0,1 1 0 0 0,-1-1 0 0 0,0 1 1 0 0,1 0-1 0 0,-1-1 0 0 0,0 1 0 0 0,1 0 0 0 0,-1-1 0 0 0,0 1 1 0 0,0 0-1 0 0,1 0 0 0 0,-1 0 0 0 0,0-1 0 0 0,0 1 0 0 0,1 0 1 0 0,-1 0-1 0 0,0 0 0 0 0,0 0 0 0 0,1 0 0 0 0,-1 1 1 0 0,0-1-1 0 0,0 0 0 0 0,1 0 0 0 0,-1 0 0 0 0,0 1 0 0 0,1-1 1 0 0,-1 0-1 0 0,0 1 0 0 0,1-1 0 0 0,-1 0 0 0 0,0 1 1 0 0,1-1-1 0 0,-1 1 0 0 0,1-1 0 0 0,-1 1 0 0 0,1 0 0 0 0,-1-1 1 0 0,1 1-1 0 0,-1-1 0 0 0,1 1 0 0 0,-1 0 0 0 0,1-1 0 0 0,0 1 1 0 0,-1 0-4 0 0,-15 24 60 0 0,1 0 1 0 0,1 1 0 0 0,1 0-1 0 0,2 1 1 0 0,0 1 0 0 0,2-1 0 0 0,-5 28-61 0 0,-3 1 76 0 0,-8 93 74 0 0,25-143-142 0 0,0 0 0 0 0,0 0 0 0 0,0-1-1 0 0,1 1 1 0 0,0 0 0 0 0,0-1 0 0 0,0 1 0 0 0,1-1 0 0 0,0 0 0 0 0,0 1 0 0 0,0-1 0 0 0,1 0 0 0 0,-1 0 0 0 0,1 0 0 0 0,0 0 0 0 0,1-1 0 0 0,-1 1 0 0 0,1-1-1 0 0,0 0 1 0 0,0 0 0 0 0,1 0 0 0 0,-1-1 0 0 0,1 1 0 0 0,3 1-8 0 0,-3-3 7 0 0,1 0 0 0 0,-1 0 0 0 0,1 0 0 0 0,0-1 0 0 0,0 0 0 0 0,-1 0 0 0 0,1 0 0 0 0,0-1 0 0 0,0 0 0 0 0,0 0 0 0 0,0-1 0 0 0,0 1 0 0 0,0-1 1 0 0,-1-1-1 0 0,1 1 0 0 0,0-1 0 0 0,-1 0 0 0 0,1 0 0 0 0,-1 0 0 0 0,0-1 0 0 0,0 0 0 0 0,0 0 0 0 0,3-2-7 0 0,101-92 13 0 0,-102 89-16 0 0,142-209-221 0 0,-44 18 105 0 0,-113 199 211 0 0,-10 30-32 0 0,2 0 0 0 0,1 1 0 0 0,1 1 0 0 0,1 1 0 0 0,2 0 1 0 0,1 0-1 0 0,2 1 0 0 0,2 0 0 0 0,0 8-60 0 0,7 48 179 0 0,-1-88-175 0 0,0 0-1 0 0,0-1 1 0 0,1 1 0 0 0,-1 0 0 0 0,1 0 0 0 0,-1 0 0 0 0,1 0 0 0 0,-1-1 0 0 0,1 1 0 0 0,0 0 0 0 0,0-1 0 0 0,0 1 0 0 0,0-1 0 0 0,0 1 0 0 0,0-1 0 0 0,1 1-1 0 0,-1-1 1 0 0,0 0 0 0 0,1 0 0 0 0,-1 1 0 0 0,1-1 0 0 0,-1 0 0 0 0,1 0 0 0 0,0 0 0 0 0,-1-1 0 0 0,1 1 0 0 0,0 0 0 0 0,0-1 0 0 0,-1 1 0 0 0,1-1 0 0 0,0 1-1 0 0,0-1 1 0 0,0 0 0 0 0,0 0 0 0 0,0 0 0 0 0,-1 0 0 0 0,1 0 0 0 0,0 0 0 0 0,0-1 0 0 0,0 1 0 0 0,0-1 0 0 0,-1 1 0 0 0,1-1 0 0 0,1 0-4 0 0,23-11 22 0 0,-1-1 0 0 0,-1-1 0 0 0,0-1 0 0 0,-1-2 0 0 0,-1 0 0 0 0,14-14-22 0 0,-15 14 5 0 0,184-196 19 0 0,-204 212-24 0 0,-1 0-1 0 0,0 0 1 0 0,1 0 0 0 0,-1 1-1 0 0,0-1 1 0 0,1 0 0 0 0,-1 1-1 0 0,1-1 1 0 0,0 0 0 0 0,-1 1-1 0 0,1-1 1 0 0,-1 0-1 0 0,1 1 1 0 0,0-1 0 0 0,0 1-1 0 0,-1-1 1 0 0,1 1 0 0 0,0 0-1 0 0,0-1 1 0 0,-1 1 0 0 0,1 0-1 0 0,0-1 1 0 0,0 1 0 0 0,0 0-1 0 0,0 0 1 0 0,0 0 0 0 0,-1 0-1 0 0,1 0 1 0 0,0 0 0 0 0,0 0-1 0 0,0 0 1 0 0,0 0 0 0 0,0 0-1 0 0,-1 0 1 0 0,1 0-1 0 0,0 1 1 0 0,0-1 0 0 0,0 0-1 0 0,-1 1 1 0 0,1-1 0 0 0,0 1-1 0 0,0-1 1 0 0,-1 1 0 0 0,1-1-1 0 0,0 1 1 0 0,-1-1 0 0 0,1 1-1 0 0,0 0 1 0 0,-1-1 0 0 0,1 1-1 0 0,-1 0 1 0 0,1-1 0 0 0,-1 1-1 0 0,0 0 1 0 0,1 0 0 0 0,-1 0-1 0 0,0-1 1 0 0,1 1-1 0 0,-1 0 1 0 0,0 0 0 0 0,0 0 0 0 0,4 61-24 0 0,-4-52 22 0 0,2 3 4 0 0,-2 0-1 0 0,0-1 1 0 0,0 1 0 0 0,-1 0-1 0 0,-1 0 1 0 0,0-1-1 0 0,-1 1 1 0 0,0-1 0 0 0,-1 0-1 0 0,0 0 1 0 0,-1 0-1 0 0,0 0 1 0 0,-1-1 0 0 0,0 0-1 0 0,-1 0 1 0 0,0 0-1 0 0,-1-1 1 0 0,0 0 0 0 0,-1-1-1 0 0,0 0 1 0 0,0 0-1 0 0,-1-1 1 0 0,0 0 0 0 0,0 0-1 0 0,-1-1 1 0 0,0-1-1 0 0,-1 0 1 0 0,1-1-1 0 0,-1 0 1 0 0,0 0 0 0 0,0-1-2 0 0,10-4 0 0 0,0 1 1 0 0,0-1 0 0 0,0 1 0 0 0,0-1 0 0 0,0 0 0 0 0,0 0-1 0 0,0 0 1 0 0,0 0 0 0 0,0 0 0 0 0,0-1 0 0 0,0 1 0 0 0,0 0-1 0 0,0-1 1 0 0,0 0 0 0 0,0 1 0 0 0,0-1 0 0 0,0 0 0 0 0,0 0-1 0 0,1 0 1 0 0,-1 0 0 0 0,0 0 0 0 0,1-1 0 0 0,-1 1 0 0 0,1 0 0 0 0,-1-1-1 0 0,1 1 1 0 0,0-1 0 0 0,-1 0 0 0 0,1 1 0 0 0,0-1 0 0 0,0 0-1 0 0,0 0 1 0 0,1 1 0 0 0,-1-1 0 0 0,0 0 0 0 0,1 0 0 0 0,-1 0-1 0 0,1 0 1 0 0,-1 0 0 0 0,1-2-1 0 0,39-18-109 0 0,14 5 28 0 0,-1-3 0 0 0,0-2 0 0 0,-2-2 1 0 0,-1-3-1 0 0,-1-1 0 0 0,-1-3 0 0 0,-2-2 1 0 0,-1-1-1 0 0,-2-3 0 0 0,-1-1 0 0 0,22-28 81 0 0,-9-26-349 0 0,-56 91 365 0 0,0 0 0 0 0,0 1 0 0 0,-1-1 0 0 0,1 0 0 0 0,0 1 0 0 0,-1-1 0 0 0,1 1 1 0 0,0 0-1 0 0,-1 0 0 0 0,1 0 0 0 0,-1 0 0 0 0,1 0 0 0 0,0 1 0 0 0,-1-1 0 0 0,1 1 0 0 0,0-1 0 0 0,0 1 0 0 0,-1 0 0 0 0,1 0 0 0 0,0 0 0 0 0,0 0 0 0 0,0 0 0 0 0,0 1 0 0 0,0-1-16 0 0,-17 10 120 0 0,0 2 1 0 0,1 0-1 0 0,1 0 0 0 0,0 2 0 0 0,1 0 0 0 0,1 1 0 0 0,0 0 0 0 0,1 2 0 0 0,1-1 0 0 0,0 2 0 0 0,2-1 0 0 0,0 2 0 0 0,1 0 0 0 0,1 0 0 0 0,1 0 0 0 0,1 1 0 0 0,-4 17-120 0 0,9-33-5 0 0,1 0 0 0 0,0 0 0 0 0,0 0 0 0 0,0 0 1 0 0,1 1-1 0 0,0-1 0 0 0,0 0 0 0 0,0 0 0 0 0,0 1 0 0 0,1-1 0 0 0,0 0 0 0 0,0 0 0 0 0,0 0 1 0 0,1 0-1 0 0,0 0 0 0 0,0 0 0 0 0,0 0 0 0 0,0-1 0 0 0,1 1 0 0 0,0-1 0 0 0,0 1 1 0 0,0-1-1 0 0,1 0 0 0 0,-1 0 0 0 0,1 0 0 0 0,0-1 0 0 0,0 0 0 0 0,0 1 0 0 0,0-1 1 0 0,1 0-1 0 0,-1-1 0 0 0,3 2 5 0 0,28 4-534 0 0,1-2 0 0 0,0-1 0 0 0,0-1 0 0 0,0-2 0 0 0,0-2 0 0 0,0-1 0 0 0,0-2 0 0 0,0-2 0 0 0,-1-1 1 0 0,1-1-1 0 0,12-6 534 0 0,46-10-1735 0 0</inkml:trace>
  <inkml:trace contextRef="#ctx0" brushRef="#br0" timeOffset="5962.436">14030 184 12467 0 0,'-52'0'4409'0'0,"18"2"-3545"0"0,20 1-1088 0 0,0-5-432 0 0,25 12-529 0 0,24 1-1063 0 0,21 2 1672 0 0,3 0-1129 0 0,25-1-527 0 0</inkml:trace>
  <inkml:trace contextRef="#ctx0" brushRef="#br0" timeOffset="2731.283">12209 1237 6657 0 0,'-39'-8'2641'0'0,"3"0"-1937"0"0,-1 2-592 0 0,5-2 72 0 0,8 1-648 0 0,-1 1-280 0 0,6 1-320 0 0,3-3 760 0 0,6-3-753 0 0,1 1-407 0 0</inkml:trace>
  <inkml:trace contextRef="#ctx0" brushRef="#br0" timeOffset="3113.723">11623 688 6305 0 0,'-7'3'1483'0'0,"-51"48"3628"0"0,57-50-4969 0 0,1-1-19 0 0,0 0-25 0 0,1 0 3 0 0,11-2-83 0 0,1 0-1 0 0,-1-1 1 0 0,0-1-1 0 0,0 0 1 0 0,-1-1 0 0 0,1 0-1 0 0,-1 0 1 0 0,0-1 0 0 0,0-1-1 0 0,-1 0 1 0 0,0 0 0 0 0,0-1-1 0 0,-1-1 1 0 0,0 1 0 0 0,0-1-1 0 0,-1-1 1 0 0,0 0 0 0 0,-1 0-1 0 0,0 0 1 0 0,0-1 0 0 0,-1 0-1 0 0,-1 0 1 0 0,0-1 0 0 0,0 0-1 0 0,-1 1 1 0 0,-1-2 0 0 0,0 1-1 0 0,-1 0 1 0 0,1-7-18 0 0,-4 20 0 0 0,1-1 1 0 0,-1 1-1 0 0,1-1 0 0 0,-1 1 1 0 0,0-1-1 0 0,1 1 0 0 0,-1-1 1 0 0,0 1-1 0 0,1-1 0 0 0,-1 0 1 0 0,0 1-1 0 0,0-1 0 0 0,1 0 1 0 0,-1 0-1 0 0,0 0 0 0 0,0 0 1 0 0,1 1-1 0 0,-1-1 0 0 0,0 0 1 0 0,0 0-1 0 0,0 0 1 0 0,1-1-1 0 0,-1 1 0 0 0,0 0 1 0 0,0 0-1 0 0,0 0 0 0 0,1-1 1 0 0,-1 1-1 0 0,0 0 0 0 0,1-1 1 0 0,-1 1-1 0 0,0 0 0 0 0,1-1 1 0 0,-1 1-1 0 0,0-1 0 0 0,1 1 1 0 0,-1-1-1 0 0,1 1 0 0 0,-1-1 1 0 0,1 0-1 0 0,-1 1 0 0 0,1-1 1 0 0,-1 0-1 0 0,1 1 0 0 0,0-1 1 0 0,-1 0-1 0 0,1 1 0 0 0,0-1 1 0 0,0 0-1 0 0,-1 0 0 0 0,1 0 1 0 0,0 1-1 0 0,0-1 1 0 0,0 0-1 0 0,0 0 0 0 0,0 1 1 0 0,0-1-1 0 0,0 0 0 0 0,0 0 1 0 0,0 0-1 0 0,1 1 0 0 0,-1-1 1 0 0,0 0-1 0 0,0 0 0 0 0,1 1 1 0 0,-1-1-1 0 0,0 0 0 0 0,1 1 1 0 0,-1-1-1 0 0,1 0 0 0 0,-49 39 41 0 0,8 4 142 0 0,3 2-1 0 0,1 2 0 0 0,2 1 1 0 0,2 2-1 0 0,2 1 0 0 0,3 1 1 0 0,1 3-183 0 0,20-42 42 0 0,0 0 1 0 0,0 1 0 0 0,1-1 0 0 0,1 1 0 0 0,0 0-1 0 0,1 1 1 0 0,0-1 0 0 0,1 1 0 0 0,1-1-1 0 0,0 1 1 0 0,1-1 0 0 0,1 14-43 0 0,-1-26 3 0 0,1 1-1 0 0,-1-1 1 0 0,0 1 0 0 0,1-1-1 0 0,-1 0 1 0 0,1 1 0 0 0,-1-1-1 0 0,1 0 1 0 0,0 1 0 0 0,0-1-1 0 0,-1 0 1 0 0,1 0 0 0 0,0 0-1 0 0,0 0 1 0 0,0 1 0 0 0,0-1-1 0 0,0-1 1 0 0,1 1 0 0 0,-1 0-1 0 0,0 0 1 0 0,0 0 0 0 0,1-1-1 0 0,-1 1 1 0 0,0 0 0 0 0,1-1-1 0 0,-1 1 1 0 0,0-1 0 0 0,1 0-1 0 0,-1 1 1 0 0,1-1 0 0 0,-1 0-1 0 0,1 0 1 0 0,-1 0 0 0 0,1 0-1 0 0,-1 0 1 0 0,0 0 0 0 0,1-1-1 0 0,-1 1 1 0 0,1 0 0 0 0,-1-1-1 0 0,0 1 1 0 0,1-1 0 0 0,-1 1-1 0 0,0-1 1 0 0,1 0 0 0 0,-1 0-1 0 0,1 0-2 0 0,64-39 56 0 0,-64 38-52 0 0,241-206 84 0 0,-180 165-117 0 0,-61 44 33 0 0,-1 0-1 0 0,1 0 1 0 0,0 1-1 0 0,-1-1 1 0 0,1 0-1 0 0,-1 1 1 0 0,1-1-1 0 0,-1 1 1 0 0,0-1-1 0 0,0 1 1 0 0,1 0-1 0 0,-1-1 1 0 0,0 1-1 0 0,-1 0 1 0 0,1 0-1 0 0,0 0 1 0 0,0 0-1 0 0,-1 0 1 0 0,1 0-1 0 0,-1 0 1 0 0,0 0-1 0 0,1 0 1 0 0,-1 0-1 0 0,0 0 1 0 0,0 0-1 0 0,-1 0 1 0 0,1 0-1 0 0,0 0 1 0 0,0 0-1 0 0,-1 0 1 0 0,0 0-1 0 0,1 0 1 0 0,-1 0-4 0 0,1 2 8 0 0,-1 29 35 0 0,2 0-1 0 0,1 0 1 0 0,1-1 0 0 0,2 0-1 0 0,2 0 1 0 0,2 5-43 0 0,-7-29-226 0 0,1 0 0 0 0,0 0 0 0 0,0 0 1 0 0,1 0-1 0 0,0 0 0 0 0,1-1 0 0 0,0 0 0 0 0,0 0 0 0 0,0 0 0 0 0,1-1 1 0 0,0 1-1 0 0,0-1 0 0 0,0-1 0 0 0,1 1 0 0 0,0-1 0 0 0,0 0 0 0 0,1-1 1 0 0,-1 0-1 0 0,1 0 0 0 0,0 0 0 0 0,0-1 0 0 0,0 0 0 0 0,0-1 0 0 0,1 0 1 0 0,4 1 225 0 0,24-1-2218 0 0</inkml:trace>
  <inkml:trace contextRef="#ctx0" brushRef="#br0" timeOffset="3875.787">11895 552 5809 0 0,'-20'-19'5267'0'0,"56"144"-5240"0"0,-6 1 0 0 0,11 112-27 0 0,-23-128-456 0 0,6-106-611 0 0,-13-10 518 0 0</inkml:trace>
  <inkml:trace contextRef="#ctx0" brushRef="#br0" timeOffset="5713.432">13335 710 6441 0 0,'17'-78'4529'0'0,"-14"76"-4533"0"0,-2 0 0 0 0,1 0 0 0 0,0-1 0 0 0,0 1 0 0 0,-1 0 0 0 0,1-1 0 0 0,-1 1 0 0 0,1-1 0 0 0,-1 1 0 0 0,0-1 0 0 0,0 1 0 0 0,0-1 0 0 0,-1 0 0 0 0,1 0 0 0 0,-1 1 0 0 0,1-1 0 0 0,-1 0 0 0 0,0 0 0 0 0,0 0 0 0 0,0 0 0 0 0,-1 1 0 0 0,1-1 0 0 0,0 0 0 0 0,-1 0 0 0 0,0 1 0 0 0,0-1 0 0 0,0 0 0 0 0,0 1 0 0 0,0-1 0 0 0,0 1 0 0 0,-1-1 0 0 0,1 1 0 0 0,-1 0 0 0 0,0-1 0 0 0,0 1 0 0 0,0 0 0 0 0,0 0 0 0 0,0 0 0 0 0,0 0 0 0 0,0 1 0 0 0,-1-1 0 0 0,1 0 4 0 0,-7 1 12 0 0,1 0-1 0 0,-1 1 0 0 0,0-1 0 0 0,1 2 0 0 0,-1-1 0 0 0,1 1 1 0 0,-1 1-1 0 0,1-1 0 0 0,-1 1 0 0 0,1 1 0 0 0,0-1 1 0 0,0 2-1 0 0,0-1 0 0 0,0 1 0 0 0,0 0 0 0 0,1 1 1 0 0,0-1-1 0 0,0 1 0 0 0,0 1 0 0 0,1 0 0 0 0,-2 1-11 0 0,-6 3 92 0 0,0-2 1 0 0,0 0-1 0 0,0 1 1 0 0,1 1-1 0 0,0 1 1 0 0,1-1-1 0 0,0 2 1 0 0,0 0-1 0 0,1 0 1 0 0,1 1-1 0 0,0 1 1 0 0,1-1-1 0 0,1 1 1 0 0,0 1-1 0 0,1 0 1 0 0,0 0-1 0 0,1 0 1 0 0,1 1 0 0 0,0 0-1 0 0,2 0 1 0 0,-1 0-1 0 0,1 13-92 0 0,3-11 14 0 0,1 0-1 0 0,1 0 1 0 0,1 0 0 0 0,0 0-1 0 0,1 0 1 0 0,1-1 0 0 0,1 1-1 0 0,1-2 1 0 0,0 1 0 0 0,1-1-1 0 0,0 0 1 0 0,2 0-1 0 0,10 13-13 0 0,-13-22 4 0 0,-19 3 119 0 0,9-9-119 0 0,-154 57 34 0 0,145-60-60 0 0,33-14 2 0 0,305-194-243 0 0,-266 160 184 0 0,-35 27 23 0 0,2 0 0 0 0,1 2 0 0 0,1 1 1 0 0,0 2-1 0 0,1 0 0 0 0,6 0 56 0 0,-34 17-1 0 0,-1 1 1 0 0,1-1 0 0 0,-1 1-1 0 0,1 0 1 0 0,0 0 0 0 0,0-1 0 0 0,-1 1-1 0 0,1 0 1 0 0,0 0 0 0 0,-1 1-1 0 0,1-1 1 0 0,0 0 0 0 0,-1 0-1 0 0,1 1 1 0 0,0-1 0 0 0,-1 1-1 0 0,1 0 1 0 0,0-1 0 0 0,-1 1-1 0 0,1 0 1 0 0,-1 0 0 0 0,0 0 0 0 0,1 0-1 0 0,-1 0 1 0 0,0 0 0 0 0,1 0-1 0 0,-1 1 1 0 0,0-1 0 0 0,0 0-1 0 0,0 1 1 0 0,0-1 0 0 0,0 1-1 0 0,-1-1 1 0 0,1 1 0 0 0,0-1-1 0 0,-1 1 1 0 0,1 0 0 0 0,-1-1 0 0 0,1 1-1 0 0,-1 0 1 0 0,0-1 0 0 0,0 1-1 0 0,0 0 1 0 0,0 0 0 0 0,0-1-1 0 0,0 1 1 0 0,0 0 0 0 0,0-1-1 0 0,-1 1 1 0 0,1 0 0 0 0,-1-1 0 0 0,1 1-1 0 0,-1 0 1 0 0,0-1 0 0 0,1 1-1 0 0,-1-1 1 0 0,0 1 0 0 0,0-1-1 0 0,0 0 1 0 0,-1 1 0 0 0,-100 370 912 0 0,101-371-907 0 0,1 0 1 0 0,-1 0-1 0 0,0 0 0 0 0,1 0 1 0 0,-1 0-1 0 0,0 0 0 0 0,1 0 0 0 0,-1 1 1 0 0,1-1-1 0 0,0 0 0 0 0,-1 0 0 0 0,1 1 1 0 0,0-1-1 0 0,0 0 0 0 0,0 0 0 0 0,0 1 1 0 0,0-1-1 0 0,0 0 0 0 0,0 1 0 0 0,0-1 1 0 0,1 0-1 0 0,-1 0 0 0 0,0 1 0 0 0,1-1 1 0 0,-1 0-1 0 0,1 0 0 0 0,0 0 0 0 0,-1 0 1 0 0,1 0-1 0 0,0 0 0 0 0,-1 0 0 0 0,1 0 1 0 0,0 0-1 0 0,0 0 0 0 0,0 0 0 0 0,0 0 1 0 0,0 0-1 0 0,0 0 0 0 0,0-1 0 0 0,0 1 1 0 0,0-1-1 0 0,0 1 0 0 0,1 0 0 0 0,-1-1 1 0 0,0 0-1 0 0,0 1 0 0 0,1-1 0 0 0,-1 0 1 0 0,0 0-1 0 0,0 0 0 0 0,1 1 0 0 0,-1-1 1 0 0,0-1-1 0 0,0 1 0 0 0,1 0 1 0 0,-1 0-1 0 0,0 0 0 0 0,0-1 0 0 0,1 1 1 0 0,-1 0-1 0 0,0-1 0 0 0,0 1 0 0 0,0-1 1 0 0,0 0-1 0 0,1 1 0 0 0,-1-1 0 0 0,0 0-5 0 0,222-151 76 0 0,-204 139-74 0 0,-10 5-4 0 0,0 0 1 0 0,1 2 0 0 0,0-1-1 0 0,0 1 1 0 0,1 0 0 0 0,-1 1-1 0 0,1 1 1 0 0,1-1 0 0 0,-1 2-1 0 0,0 0 1 0 0,1 0 0 0 0,0 1-1 0 0,10-1 2 0 0,-19 5 11 0 0,-1 0 0 0 0,1 0 0 0 0,0 0-1 0 0,-1 0 1 0 0,0 1 0 0 0,1-1-1 0 0,-1 1 1 0 0,0-1 0 0 0,0 1 0 0 0,0 0-1 0 0,-1 0 1 0 0,1 0 0 0 0,-1 0 0 0 0,1 0-1 0 0,-1 0 1 0 0,0 0 0 0 0,0 1 0 0 0,0-1-1 0 0,-1 0 1 0 0,1 1 0 0 0,-1-1 0 0 0,0 1-11 0 0,9 25 121 0 0,-8-27-114 0 0,1 0 1 0 0,-1 1 0 0 0,1-1 0 0 0,-1 0-1 0 0,1 0 1 0 0,0 0 0 0 0,0 0-1 0 0,0 0 1 0 0,0 0 0 0 0,0 0-1 0 0,0-1 1 0 0,0 1 0 0 0,1-1 0 0 0,-1 0-1 0 0,1 1 1 0 0,-1-1 0 0 0,1 0-1 0 0,-1-1 1 0 0,1 1 0 0 0,0 0-1 0 0,-1-1 1 0 0,1 1 0 0 0,0-1 0 0 0,-1 0-1 0 0,1 0 1 0 0,0 0 0 0 0,0 0-1 0 0,-1 0 1 0 0,1-1 0 0 0,0 1-1 0 0,-1-1 1 0 0,1 0 0 0 0,-1 0 0 0 0,1 0-1 0 0,-1 0 1 0 0,1 0 0 0 0,1-2-8 0 0,89-55 91 0 0,-87 52-93 0 0,0 0 0 0 0,0 1 0 0 0,1-1 0 0 0,-1 1 0 0 0,1 0 0 0 0,1 1 0 0 0,-1 0 0 0 0,1 0-1 0 0,-1 1 1 0 0,1 0 0 0 0,0 0 0 0 0,0 0 0 0 0,0 1 0 0 0,1 1 0 0 0,-1-1 0 0 0,0 1 0 0 0,1 1 0 0 0,-1 0 0 0 0,7 0 2 0 0,12 8 11 0 0,1 2 1 0 0,-1 0-1 0 0,-1 2 0 0 0,0 1 1 0 0,-1 1-1 0 0,17 12-11 0 0,-19-10 18 0 0,1-2-1 0 0,0-1 1 0 0,0-1-1 0 0,1-1 1 0 0,1-1-1 0 0,0-1 1 0 0,22 4-18 0 0,-41-12 4 0 0,-4-2 2 0 0,0 1 1 0 0,1 0 0 0 0,-1 0 0 0 0,1 0 0 0 0,-1 1 0 0 0,1-1-1 0 0,-1 1 1 0 0,0-1 0 0 0,1 1 0 0 0,-1 0 0 0 0,0 1 0 0 0,0-1-1 0 0,0 0 1 0 0,0 1 0 0 0,0 0 0 0 0,0 0 0 0 0,0 0 0 0 0,0 0-1 0 0,-1 0 1 0 0,1 0 0 0 0,-1 1 0 0 0,1-1 0 0 0,-1 1 0 0 0,0 0-1 0 0,0-1 1 0 0,0 1 0 0 0,-1 0 0 0 0,1 0 0 0 0,-1 1 0 0 0,1-1-1 0 0,-1 0 1 0 0,0 0 0 0 0,0 1 0 0 0,0 1-7 0 0,-42 180 844 0 0,-5-78-386 0 0,32-120 11 0 0,13-28-456 0 0,1 1 0 0 0,3 0 0 0 0,1 0 0 0 0,1 0 0 0 0,7-21-13 0 0,94-236-150 0 0,-22 169-1 0 0,-83 126 146 0 0,1 0 0 0 0,-1 0 0 0 0,1 0 0 0 0,0 1 0 0 0,-1-1 0 0 0,1 1 0 0 0,0-1 1 0 0,0 1-1 0 0,0 0 0 0 0,0-1 0 0 0,0 1 0 0 0,0 0 0 0 0,1 1 0 0 0,-1-1 0 0 0,0 0 0 0 0,0 0 0 0 0,1 1 0 0 0,-1 0 0 0 0,1-1 1 0 0,-1 1-1 0 0,0 0 0 0 0,1 0 0 0 0,-1 0 0 0 0,0 0 0 0 0,1 1 0 0 0,-1-1 0 0 0,0 1 0 0 0,1-1 0 0 0,-1 1 0 0 0,0 0 1 0 0,0 0-1 0 0,0 0 0 0 0,1 0 0 0 0,-1 0 0 0 0,0 1 0 0 0,-1-1 0 0 0,1 0 0 0 0,0 1 0 0 0,0 0 0 0 0,0-1 0 0 0,-1 1 0 0 0,1 0 1 0 0,-1 0-1 0 0,0 0 0 0 0,1 0 5 0 0,42 97-75 0 0,-42-91 71 0 0,-1 0 0 0 0,0 0-1 0 0,-1 1 1 0 0,1-1 0 0 0,-2 0 0 0 0,1 1 0 0 0,-1-1 0 0 0,-1 0 0 0 0,1 0 0 0 0,-1 0-1 0 0,-1 0 1 0 0,0 0 0 0 0,0 0 0 0 0,0 0 0 0 0,-1-1 0 0 0,0 0 0 0 0,0 0-1 0 0,-1 0 1 0 0,0 0 0 0 0,0 0 0 0 0,-1-1 0 0 0,0 0 0 0 0,0-1 0 0 0,0 1 0 0 0,-1-1-1 0 0,1 0 1 0 0,-1 0 0 0 0,0-1 0 0 0,-1 0 0 0 0,1-1 0 0 0,-8 3 4 0 0,5-2 16 0 0,-1 0 0 0 0,0-1 1 0 0,0 0-1 0 0,0-1 0 0 0,0 0 1 0 0,0-1-1 0 0,0 0 1 0 0,0 0-1 0 0,-1-2 0 0 0,1 1 1 0 0,0-1-1 0 0,-5-2-16 0 0,15 2 0 0 0,0 0 1 0 0,0 0-1 0 0,1 1 0 0 0,-1-1 1 0 0,0 0-1 0 0,1 0 0 0 0,-1 0 1 0 0,1 0-1 0 0,-1-1 0 0 0,1 1 1 0 0,-1 0-1 0 0,1 0 1 0 0,0 0-1 0 0,0 0 0 0 0,0 0 1 0 0,-1 0-1 0 0,1-1 0 0 0,0 1 1 0 0,0 0-1 0 0,0 0 0 0 0,1 0 1 0 0,-1 0-1 0 0,0-1 0 0 0,0 1 1 0 0,1 0-1 0 0,-1 0 1 0 0,0 0-1 0 0,1 0 0 0 0,-1 0 1 0 0,1 0-1 0 0,0 0 0 0 0,-1 0 1 0 0,1 0-1 0 0,0 0 0 0 0,-1 0 1 0 0,1 0-1 0 0,0 1 1 0 0,0-1-1 0 0,0 0 0 0 0,0 0 1 0 0,0 1-1 0 0,0-1 0 0 0,0 1 1 0 0,0-1-1 0 0,0 1 0 0 0,0-1 1 0 0,0 1-1 0 0,0-1 0 0 0,0 1 1 0 0,1 0-1 0 0,-1 0 1 0 0,1 0-1 0 0,87-30-26 0 0,-32 12 19 0 0,302-114 28 0 0,-332 114-5 0 0,0-1 1 0 0,-1-1-1 0 0,-1-2 1 0 0,-1 0-1 0 0,-1-1 1 0 0,-1-2-1 0 0,-1 0 1 0 0,-1-1-1 0 0,-2-1 1 0 0,14-26-17 0 0,-23 41 12 0 0,-1 0 1 0 0,0-1-1 0 0,-1-1 0 0 0,0 1 1 0 0,-1-1-1 0 0,0 0 1 0 0,-2-1-1 0 0,1 1 0 0 0,-2-1 1 0 0,0 0-1 0 0,0 0 0 0 0,-2 0 1 0 0,0 0-1 0 0,0-4-12 0 0,-2 18-1 0 0,1 0 0 0 0,0-1 0 0 0,0 1 0 0 0,-1-1 0 0 0,1 1 0 0 0,-1 0 0 0 0,1-1 0 0 0,-1 1 0 0 0,0 0 0 0 0,1-1 0 0 0,-1 1 0 0 0,0 0-1 0 0,0 0 1 0 0,0 0 0 0 0,0 0 0 0 0,0 0 0 0 0,0 0 0 0 0,0 0 0 0 0,0 0 0 0 0,0 0 0 0 0,-1 0 0 0 0,1 0 0 0 0,0 1 0 0 0,-1-1 0 0 0,1 1 0 0 0,0-1 0 0 0,-1 1 0 0 0,1-1 0 0 0,-1 1-1 0 0,1 0 1 0 0,0 0 0 0 0,-1 0 0 0 0,1-1 0 0 0,-1 2 0 0 0,1-1 0 0 0,-1 0 0 0 0,1 0 0 0 0,-1 0 0 0 0,1 1 0 0 0,0-1 0 0 0,-1 0 0 0 0,1 1 0 0 0,0-1 0 0 0,-1 1 0 0 0,1 0 0 0 0,0-1 0 0 0,-1 1-1 0 0,1 0 1 0 0,0 0 0 0 0,-1 0 1 0 0,-64 45-104 0 0,48-26 107 0 0,1 0 1 0 0,1 1-1 0 0,0 0 1 0 0,2 2-1 0 0,0 0 1 0 0,2 0-1 0 0,0 1 1 0 0,2 1 0 0 0,0 0-1 0 0,2 0 1 0 0,-2 14-4 0 0,4-24 24 0 0,0 1 0 0 0,1 0 1 0 0,1 0-1 0 0,1 1 0 0 0,0-1 1 0 0,1 1-1 0 0,1 0 0 0 0,0-1 1 0 0,1 1-1 0 0,1 0 0 0 0,1 0 1 0 0,0-1-1 0 0,1 1 1 0 0,1-1-1 0 0,0 0 0 0 0,1 0 1 0 0,1 0-1 0 0,1 0 0 0 0,3 4-24 0 0,-5-15 20 0 0,-1 0 0 0 0,1 0 0 0 0,1-1 0 0 0,-1 0-1 0 0,1 0 1 0 0,-1 0 0 0 0,1-1 0 0 0,0 0 0 0 0,0 0 0 0 0,1 0-1 0 0,-1-1 1 0 0,0 0 0 0 0,1 0 0 0 0,-1-1 0 0 0,1 0 0 0 0,0 0-1 0 0,0 0 1 0 0,-1-1 0 0 0,1 0 0 0 0,0 0 0 0 0,0-1-1 0 0,-1 0 1 0 0,1 0 0 0 0,0 0 0 0 0,3-2-20 0 0,6-2 22 0 0,-1 0 1 0 0,1-1-1 0 0,-1 0 1 0 0,-1-1-1 0 0,1-1 1 0 0,-1 0-1 0 0,-1-1 1 0 0,1 0-1 0 0,-1-1 0 0 0,1-3-22 0 0,8-7 24 0 0,-1-1-1 0 0,-1-1 0 0 0,0-1 0 0 0,-2-1 1 0 0,-1 0-1 0 0,0-1 0 0 0,-2-1 0 0 0,-2-1 0 0 0,0 0 1 0 0,1-5-24 0 0,-10-24 114 0 0,-47 69 109 0 0,29-3-178 0 0,2 1 0 0 0,0 0 1 0 0,0 1-1 0 0,1 0 0 0 0,0 1 0 0 0,1 0 0 0 0,1 1 1 0 0,0 0-1 0 0,1 0 0 0 0,0 1 0 0 0,1 0 1 0 0,1 0-1 0 0,0 1 0 0 0,1 0 0 0 0,1 0 0 0 0,1 0 1 0 0,0 0-1 0 0,1 1 0 0 0,0-1 0 0 0,2 1 0 0 0,0 8-45 0 0,1-19-16 0 0,0-1 0 0 0,0 1 0 0 0,0 0-1 0 0,1-1 1 0 0,0 1 0 0 0,0-1-1 0 0,0 1 1 0 0,1-1 0 0 0,-1 0-1 0 0,1 0 1 0 0,0 0 0 0 0,1-1-1 0 0,0 1 1 0 0,-1-1 0 0 0,1 0-1 0 0,0 0 1 0 0,1 0 0 0 0,-1 0 0 0 0,1-1-1 0 0,0 1 1 0 0,0-1 0 0 0,0-1-1 0 0,0 1 1 0 0,0-1 0 0 0,1 0-1 0 0,-1 0 1 0 0,1 0 0 0 0,-1-1-1 0 0,1 1 1 0 0,0-2 0 0 0,0 1-1 0 0,-1-1 1 0 0,1 1 0 0 0,0-1-1 0 0,0-1 1 0 0,-1 1 0 0 0,1-1 0 0 0,0 0-1 0 0,-1-1 1 0 0,1 1 0 0 0,0-1-1 0 0,-1 0 1 0 0,5-3 16 0 0,-3 3-341 0 0,0-1 0 0 0,-1 0 0 0 0,1 0 0 0 0,-1 0 0 0 0,0-1 0 0 0,0 0-1 0 0,0 0 1 0 0,-1 0 0 0 0,1-1 0 0 0,-1 0 0 0 0,0 0 0 0 0,0 0 0 0 0,-1-1 0 0 0,0 0 0 0 0,0 0 0 0 0,0 0 0 0 0,0 0 0 0 0,-1 0 0 0 0,0-1 0 0 0,-1 0 341 0 0,7-20-2037 0 0</inkml:trace>
  <inkml:trace contextRef="#ctx0" brushRef="#br0" timeOffset="9535.484">13943 1137 3361 0 0,'2'-65'4399'0'0,"-1"64"-4040"0"0,-1 1 17 0 0,0 0-1 0 0,0 0 20 0 0,0 0 33 0 0,0 1 16 0 0,-8 140 1390 0 0,9-96-1124 0 0,223-261-710 0 0,-222 214 0 0 0,0 1-1 0 0,-1-1 0 0 0,1 1 0 0 0,0 0 1 0 0,-1 0-1 0 0,1 0 0 0 0,0 0 1 0 0,0 0-1 0 0,0 0 0 0 0,0 1 0 0 0,0-1 1 0 0,0 1-1 0 0,0-1 0 0 0,0 1 0 0 0,0 0 1 0 0,1-1-1 0 0,-1 1 0 0 0,0 0 1 0 0,0 1-1 0 0,0-1 0 0 0,0 0 0 0 0,0 0 1 0 0,0 1-1 0 0,0 0 0 0 0,0-1 0 0 0,0 1 1 0 0,0 0-1 0 0,0 0 0 0 0,0 0 0 0 0,0 0 1 0 0,-1 0-1 0 0,1 0 0 0 0,0 1 1 0 0,-1-1-1 0 0,1 0 0 0 0,-1 1 0 0 0,1 0 1 0 0,-1-1-1 0 0,0 1 0 0 0,0 0 0 0 0,1-1 1 0 0,-1 1-1 0 0,0 0 0 0 0,-1 0 1 0 0,1 0-1 0 0,0 2 1 0 0,26 99 123 0 0,-24 30 111 0 0,-3-133-199 0 0,6-9 38 0 0,138-100-49 0 0,-142 107-15 0 0,0 1 0 0 0,0-1 0 0 0,0 1 0 0 0,0 0 0 0 0,1 0 0 0 0,-1 0 0 0 0,0 0 0 0 0,1 0 0 0 0,-1 1 0 0 0,1-1 0 0 0,-1 1-1 0 0,1-1 1 0 0,-1 1 0 0 0,1 0 0 0 0,-1 0 0 0 0,1 0 0 0 0,-1 0 0 0 0,1 1 0 0 0,-1-1 0 0 0,1 1 0 0 0,-1-1 0 0 0,0 1 0 0 0,1 0-1 0 0,-1 0 1 0 0,0 0 0 0 0,1 0 0 0 0,-1 0 0 0 0,0 1 0 0 0,0-1 0 0 0,0 1 0 0 0,0-1 0 0 0,0 1 0 0 0,0 0 0 0 0,-1 0 0 0 0,1 0-1 0 0,-1 0 1 0 0,1 0 0 0 0,-1 0 0 0 0,0 0 0 0 0,1 0 0 0 0,-1 0 0 0 0,0 1 0 0 0,-1-1 0 0 0,1 1 0 0 0,0-1 0 0 0,-1 0 0 0 0,1 1-1 0 0,-1-1 1 0 0,0 1 0 0 0,1-1 0 0 0,-1 1-9 0 0,2 2-125 0 0,1 0-1 0 0,0 0 1 0 0,1 0 0 0 0,-1 0-1 0 0,1-1 1 0 0,0 1-1 0 0,0-1 1 0 0,1 0 0 0 0,-1 0-1 0 0,1-1 1 0 0,0 1-1 0 0,0-1 1 0 0,0 0 0 0 0,0-1-1 0 0,0 1 1 0 0,1-1-1 0 0,-1 0 1 0 0,1 0 0 0 0,-1-1-1 0 0,1 1 1 0 0,0-1-1 0 0,0 0 1 0 0,0-1-1 0 0,0 0 1 0 0,-1 0 0 0 0,1 0-1 0 0,0 0 1 0 0,0-1-1 0 0,4-1 126 0 0,14 0-1553 0 0</inkml:trace>
  <inkml:trace contextRef="#ctx0" brushRef="#br0" timeOffset="9938.66">13793 506 11458 0 0,'-11'0'3913'0'0,"0"-3"-3593"0"0,0-2-1088 0 0,9 7-920 0 0,10 1 1280 0 0,22 8-1105 0 0,2-2-687 0 0</inkml:trace>
  <inkml:trace contextRef="#ctx0" brushRef="#br0" timeOffset="6504.154">17470 845 6329 0 0,'-25'-87'3288'0'0,"23"75"-3210"0"0,0 0 0 0 0,-1 1-1 0 0,0 0 1 0 0,-1-1 0 0 0,0 1 0 0 0,-1 1 0 0 0,0-1-1 0 0,0 1 1 0 0,-1 0 0 0 0,-1 0 0 0 0,0 0-78 0 0,1 6 129 0 0,-1 0 1 0 0,1 1-1 0 0,-1 0 0 0 0,1 0 0 0 0,-1 1 1 0 0,0-1-1 0 0,-1 2 0 0 0,1-1 1 0 0,0 1-1 0 0,0 0 0 0 0,0 0 1 0 0,-1 1-1 0 0,1 0 0 0 0,0 0 1 0 0,-1 1-1 0 0,1 0 0 0 0,0 0 0 0 0,0 1 1 0 0,-1 0-1 0 0,2 0 0 0 0,-1 1 1 0 0,0 0-1 0 0,0 0 0 0 0,1 0 1 0 0,-4 3-130 0 0,-8 2 56 0 0,-1 2 0 0 0,1 0 0 0 0,1 1 0 0 0,0 1 0 0 0,1 1 0 0 0,0 0 0 0 0,1 1 0 0 0,0 1 0 0 0,1 0 0 0 0,1 1 0 0 0,0 0 0 0 0,1 1 0 0 0,1 1 0 0 0,1 0 0 0 0,0 0 0 0 0,1 1 0 0 0,2 0 0 0 0,-1 0 0 0 0,2 1 0 0 0,1 0 0 0 0,0 0 0 0 0,2 0 0 0 0,0 1 0 0 0,1 10-56 0 0,1-29 3 0 0,1 1 0 0 0,-1-1 0 0 0,1 1 0 0 0,0-1 0 0 0,-1 1 0 0 0,1-1 0 0 0,0 1 0 0 0,1-1 0 0 0,-1 1 0 0 0,0-1 0 0 0,1 1 0 0 0,0-1 0 0 0,-1 1 0 0 0,1-1 0 0 0,0 0 1 0 0,0 1-1 0 0,0-1 0 0 0,1 0 0 0 0,-1 0 0 0 0,0 0 0 0 0,1 0 0 0 0,0 0 0 0 0,-1 0 0 0 0,1 0 0 0 0,0 0 0 0 0,0-1 0 0 0,0 1 0 0 0,0-1 0 0 0,0 1 0 0 0,0-1 0 0 0,0 0 0 0 0,1 0 0 0 0,-1 0 0 0 0,0 0 0 0 0,1 0 0 0 0,-1-1 0 0 0,1 1 0 0 0,-1-1 0 0 0,1 1 1 0 0,-1-1-1 0 0,1 0 0 0 0,-1 0 0 0 0,1 0 0 0 0,-1 0 0 0 0,1-1 0 0 0,-1 1 0 0 0,1-1 0 0 0,-1 1 0 0 0,1-1 0 0 0,0 0-3 0 0,29-11-22 0 0,0-1-1 0 0,-1-1 1 0 0,-1-2 0 0 0,0-1 0 0 0,-1-1 0 0 0,23-20 22 0 0,-51 38-2 0 0,163-139-310 0 0,-174 153 360 0 0,2 1-1 0 0,-1 1 1 0 0,2 0-1 0 0,0 0 1 0 0,1 0 0 0 0,1 1-1 0 0,0 0 1 0 0,1 0-1 0 0,-1 11-47 0 0,4-23-14 0 0,-3 48 110 0 0,4-52-107 0 0,0 0 1 0 0,1 0 0 0 0,-1 0 0 0 0,0 0 0 0 0,1 0-1 0 0,-1 0 1 0 0,1-1 0 0 0,-1 1 0 0 0,1 0 0 0 0,-1 0-1 0 0,1 0 1 0 0,0 0 0 0 0,0-1 0 0 0,-1 1 0 0 0,1 0-1 0 0,0 0 1 0 0,0-1 0 0 0,0 1 0 0 0,-1-1 0 0 0,1 1-1 0 0,0-1 1 0 0,0 1 0 0 0,0-1 0 0 0,0 0 0 0 0,0 1-1 0 0,0-1 1 0 0,0 0 0 0 0,0 0 0 0 0,0 0 0 0 0,0 1-1 0 0,0-1 1 0 0,0 0 0 0 0,0-1 0 0 0,0 1 0 0 0,0 0-1 0 0,0 0 1 0 0,0 0 0 0 0,0 0 0 0 0,0-1 0 0 0,0 1 0 0 0,0-1-1 0 0,0 1 1 0 0,0-1 0 0 0,0 1 0 0 0,0-1 0 0 0,0 1-1 0 0,0-1 1 0 0,0 0 10 0 0,15-8-761 0 0,0-2 1 0 0,-1 0-1 0 0,0 0 0 0 0,0-1 0 0 0,-1-1 0 0 0,-1-1 0 0 0,0 0 1 0 0,-1 0-1 0 0,-1-2 0 0 0,10-15 761 0 0,11-11-1662 0 0,-8 12-98 0 0</inkml:trace>
  <inkml:trace contextRef="#ctx0" brushRef="#br0" timeOffset="7995.26">17689 738 2473 0 0,'15'7'8904'0'0,"-23"48"-8562"0"0,5-38 834 0 0,0-4-1054 0 0,0 0 1 0 0,1 1 0 0 0,0-1 0 0 0,1 1-1 0 0,1 0 1 0 0,0 0 0 0 0,1-1-1 0 0,1 1 1 0 0,0 0 0 0 0,0-1-1 0 0,1 0 1 0 0,1 1 0 0 0,1-1-1 0 0,-1-1 1 0 0,2 1 0 0 0,4 6-123 0 0,-7-16-10 0 0,1-1 0 0 0,0 0 0 0 0,0 0 1 0 0,-1-1-1 0 0,1 1 0 0 0,0-1 0 0 0,1 0 0 0 0,-1 0 0 0 0,0 0 1 0 0,0-1-1 0 0,0 1 0 0 0,1-1 0 0 0,-1 0 0 0 0,0 0 1 0 0,0-1-1 0 0,0 1 0 0 0,1-1 0 0 0,-1 0 0 0 0,0 0 0 0 0,0 0 1 0 0,0-1-1 0 0,0 1 0 0 0,0-1 0 0 0,-1 0 0 0 0,1 0 1 0 0,0 0-1 0 0,-1-1 0 0 0,1 1 0 0 0,-1-1 0 0 0,0 0 0 0 0,0 0 1 0 0,0 0-1 0 0,0 0 0 0 0,-1-1 0 0 0,1 1 0 0 0,-1-1 1 0 0,0 1-1 0 0,0-1 0 0 0,0 0 0 0 0,-1 0 0 0 0,1 0 0 0 0,-1 0 1 0 0,0 0-1 0 0,0-1 10 0 0,8-28-414 0 0,-1 0 0 0 0,-3 0 1 0 0,0-1-1 0 0,-2 1 1 0 0,-1-34 413 0 0,-1 19 82 0 0,6 21 1281 0 0,136 84-836 0 0,-126-54-505 0 0,0-1 0 0 0,-1 0 0 0 0,1-1 0 0 0,0-1 0 0 0,0-1 0 0 0,0 0 0 0 0,0-1 0 0 0,-1-1 0 0 0,1-1 0 0 0,-1 0 0 0 0,0-1 0 0 0,0-1 0 0 0,0 0 0 0 0,-1-1 0 0 0,0-1 0 0 0,0 0 0 0 0,-1-1 0 0 0,0-1 0 0 0,5-5-22 0 0,-19 15 1 0 0,-1 0-1 0 0,1 0 0 0 0,-1 0 0 0 0,1 0 0 0 0,-1-1 0 0 0,1 1 0 0 0,-1 0 0 0 0,1 0 0 0 0,-1-1 0 0 0,1 1 0 0 0,-1 0 0 0 0,1-1 0 0 0,0 1 0 0 0,-1-1 0 0 0,1 1 1 0 0,0-1-1 0 0,-1 1 0 0 0,1 0 0 0 0,0-1 0 0 0,-1 1 0 0 0,1-1 0 0 0,0 1 0 0 0,0-1 0 0 0,0 1 0 0 0,-1-1 0 0 0,1 0 0 0 0,0 1 0 0 0,0-1 0 0 0,0 1 0 0 0,0-1 1 0 0,0 1-1 0 0,0-1 0 0 0,0 1 0 0 0,0-1 0 0 0,0 0 0 0 0,0 1 0 0 0,1-1 0 0 0,-1 1 0 0 0,0-1 0 0 0,0 1 0 0 0,0-1 0 0 0,1 1 0 0 0,-1-1 0 0 0,0 1 0 0 0,1-1 0 0 0,-1 1 1 0 0,0 0-1 0 0,1-1 0 0 0,-1 1 0 0 0,0-1 0 0 0,1 1 0 0 0,-1 0 0 0 0,1-1 0 0 0,-1 1 0 0 0,1 0 0 0 0,-1 0 0 0 0,1-1 0 0 0,-1 1 0 0 0,1 0 0 0 0,-1 0 0 0 0,1 0 0 0 0,-14 8-6 0 0,-1 1-1 0 0,2 0 0 0 0,-1 1 0 0 0,1 1 0 0 0,1 0 1 0 0,0 1-1 0 0,1 0 0 0 0,0 0 0 0 0,-3 7 7 0 0,3-3 15 0 0,0 2 1 0 0,2-1-1 0 0,0 1 0 0 0,1 1 1 0 0,1-1-1 0 0,0 1 0 0 0,2 0 0 0 0,0 0 1 0 0,1 1-1 0 0,1-1 0 0 0,1 1 1 0 0,1-1-1 0 0,2 18-15 0 0,-2-35 5 0 0,0 0 0 0 0,0 0 0 0 0,1 0 0 0 0,-1-1 0 0 0,0 1 0 0 0,1 0 0 0 0,0 0 0 0 0,-1 0 0 0 0,1 0 0 0 0,0-1 0 0 0,0 1 0 0 0,0 0 0 0 0,0-1 0 0 0,1 1 0 0 0,-1-1 0 0 0,0 1 0 0 0,0-1 0 0 0,1 0 0 0 0,-1 1 0 0 0,1-1 0 0 0,0 0 0 0 0,-1 0 0 0 0,1 0 0 0 0,0 0 0 0 0,-1 0 0 0 0,1 0 0 0 0,0-1 0 0 0,0 1 0 0 0,0-1 0 0 0,0 1 0 0 0,0-1 0 0 0,0 0 0 0 0,-1 1 0 0 0,1-1 0 0 0,0 0 0 0 0,0 0 0 0 0,0-1 0 0 0,0 1 0 0 0,0 0 0 0 0,0-1 0 0 0,0 1 0 0 0,0-1 0 0 0,0 1 0 0 0,-1-1 0 0 0,1 0 0 0 0,0 0-5 0 0,82-47 130 0 0,-35 11-106 0 0,-21 14-48 0 0,1 2-1 0 0,1 0 0 0 0,1 2 0 0 0,0 1 1 0 0,1 2-1 0 0,24-9 25 0 0,-41 33-57 0 0,-14 74 73 0 0,-4-75-13 0 0,1-1 1 0 0,0 1 0 0 0,1 0-1 0 0,0 0 1 0 0,0-1 0 0 0,0 1-1 0 0,1 0 1 0 0,0 0 0 0 0,0 0-1 0 0,1 0 1 0 0,0 0 0 0 0,0 0 0 0 0,0 0-1 0 0,1-1 1 0 0,0 1 0 0 0,0-1-1 0 0,1 1 1 0 0,0-1 0 0 0,0 0-1 0 0,1 0 1 0 0,-1 0 0 0 0,1 0 0 0 0,0-1-1 0 0,1 1 1 0 0,0-1 0 0 0,0 0-4 0 0,1-3 4 0 0,-1-1 0 0 0,1 0 0 0 0,0 0 1 0 0,0 0-1 0 0,0-1 0 0 0,0 0 0 0 0,0 0 1 0 0,0-1-1 0 0,-1 1 0 0 0,1-1 0 0 0,0 0 1 0 0,0-1-1 0 0,-1 0 0 0 0,1 0 0 0 0,0 0 1 0 0,3-2-5 0 0,165-96-38 0 0,-171 100 37 0 0,-1 0 0 0 0,0 0 0 0 0,0 0 0 0 0,1 0-1 0 0,-1 0 1 0 0,0 0 0 0 0,0 0 0 0 0,1 1 0 0 0,-1-1-1 0 0,0 1 1 0 0,0 0 0 0 0,0 0 0 0 0,0-1 0 0 0,0 1 0 0 0,0 1-1 0 0,0-1 1 0 0,0 0 0 0 0,0 0 0 0 0,0 1 0 0 0,0-1 0 0 0,-1 1-1 0 0,1 0 1 0 0,-1-1 0 0 0,1 1 0 0 0,-1 0 0 0 0,0 0-1 0 0,1 0 1 0 0,-1 0 0 0 0,0 0 0 0 0,0 0 0 0 0,-1 0 0 0 0,1 0-1 0 0,0 1 2 0 0,0 0 6 0 0,0 0-1 0 0,1 0 0 0 0,-1 0 0 0 0,1-1 1 0 0,0 1-1 0 0,0-1 0 0 0,0 1 0 0 0,0-1 0 0 0,0 1 1 0 0,0-1-1 0 0,0 0 0 0 0,1 0 0 0 0,-1 0 1 0 0,1 0-1 0 0,0-1 0 0 0,0 1 0 0 0,-1-1 0 0 0,1 1 1 0 0,0-1-1 0 0,0 0 0 0 0,0 0 0 0 0,0-1 1 0 0,1 1-6 0 0,4-1 18 0 0,-1 0 0 0 0,1 0 0 0 0,0-1 0 0 0,0 0 0 0 0,-1 0 0 0 0,1-1 0 0 0,0 0 0 0 0,-1 0 0 0 0,0-1 0 0 0,1 0 1 0 0,-1 0-1 0 0,0-1 0 0 0,-1 0 0 0 0,1 0 0 0 0,-1-1 0 0 0,0 0 0 0 0,0 0 0 0 0,0 0 0 0 0,0 0 0 0 0,-1-1 0 0 0,0 0 0 0 0,0 0 0 0 0,-1-1 1 0 0,0 0-1 0 0,0 1 0 0 0,0-1 0 0 0,-1 0 0 0 0,0-1 0 0 0,-1 1 0 0 0,1 0 0 0 0,-1-1 0 0 0,-1 0 0 0 0,1 1 0 0 0,-1-4-18 0 0,0 6 4 0 0,0 0-1 0 0,0 0 1 0 0,-1-1-1 0 0,0 1 1 0 0,0 0-1 0 0,0 0 1 0 0,-1 0-1 0 0,1-1 1 0 0,-1 1-1 0 0,-1 0 1 0 0,1 0-1 0 0,-1 0 1 0 0,0 0-1 0 0,0 0 1 0 0,0 1-1 0 0,0-1 1 0 0,-1 1-1 0 0,0-1 1 0 0,0 1-1 0 0,0 0 1 0 0,-1 0-1 0 0,1 0 1 0 0,-1 0-1 0 0,0 1 1 0 0,0-1-1 0 0,0 1 1 0 0,0 0-1 0 0,-1 1 1 0 0,1-1-1 0 0,-1 1 1 0 0,0-1-1 0 0,0 2 1 0 0,0-1-1 0 0,0 0 1 0 0,0 1-1 0 0,0 0 1 0 0,0 0-4 0 0,-5 0-9 0 0,1 1 1 0 0,-1 0-1 0 0,1 1 0 0 0,-1 0 1 0 0,1 0-1 0 0,0 1 1 0 0,0 0-1 0 0,0 0 0 0 0,0 1 1 0 0,0 1-1 0 0,0-1 1 0 0,1 1-1 0 0,-1 1 0 0 0,1 0 1 0 0,0 0-1 0 0,1 0 1 0 0,-1 1-1 0 0,1 0 0 0 0,0 1 1 0 0,0 0-1 0 0,1 0 1 0 0,0 0-1 0 0,0 1 0 0 0,1-1 1 0 0,0 1-1 0 0,1 1 1 0 0,-1-1-1 0 0,1 1 0 0 0,1 0 9 0 0,2-5-1 0 0,1 1 0 0 0,0-1-1 0 0,1 1 1 0 0,-1-1-1 0 0,1 0 1 0 0,0 1 0 0 0,0-1-1 0 0,0 0 1 0 0,0 0-1 0 0,1 0 1 0 0,0 0 0 0 0,0 0-1 0 0,0 0 1 0 0,0 0-1 0 0,0 0 1 0 0,1-1 0 0 0,0 1-1 0 0,0-1 1 0 0,0 0 0 0 0,0 0-1 0 0,0 0 1 0 0,1 0-1 0 0,-1-1 1 0 0,1 1 0 0 0,0-1-1 0 0,-1 0 1 0 0,1 0-1 0 0,0 0 1 0 0,1 0 0 0 0,0-1 1 0 0,6 3 8 0 0,0 0 1 0 0,0-1 0 0 0,0-1 0 0 0,0 0-1 0 0,1 0 1 0 0,-1-1 0 0 0,0-1 0 0 0,1 0 0 0 0,-1 0-1 0 0,1-1 1 0 0,1-1-9 0 0,165-48-427 0 0,-152 48-58 0 0,9 31 648 0 0,6-11-126 0 0,25-32 109 0 0,-50 5-97 0 0,1 2 0 0 0,1 0 0 0 0,-1-2 1 0 0,-1 0-1 0 0,1-1 1 0 0,-2-1-1 0 0,1 0 1 0 0,-2-1-1 0 0,1-1 1 0 0,-2 0-1 0 0,0-1 0 0 0,0 0 1 0 0,-1-1-1 0 0,-1 0 1 0 0,-1-1-1 0 0,4-8-49 0 0,-12 21 4 0 0,0-1 0 0 0,-1 1 0 0 0,0-1-1 0 0,1 1 1 0 0,-1-1 0 0 0,-1 0 0 0 0,1 1 0 0 0,0-1-1 0 0,-1 0 1 0 0,0 0 0 0 0,0 1 0 0 0,0-1-1 0 0,0 0 1 0 0,-1 0 0 0 0,1 1 0 0 0,-1-1 0 0 0,0 0-1 0 0,0 1 1 0 0,0-1 0 0 0,-1 1 0 0 0,1-1 0 0 0,-1 1-1 0 0,0 0 1 0 0,0-1 0 0 0,0 1 0 0 0,0 0 0 0 0,-1 0-1 0 0,1 1 1 0 0,-1-1 0 0 0,1 0 0 0 0,-1 1 0 0 0,0 0-1 0 0,0-1 1 0 0,-1 1 0 0 0,1 0 0 0 0,0 1 0 0 0,-1-1-1 0 0,1 0 1 0 0,-1 1 0 0 0,1 0 0 0 0,-1 0 0 0 0,1 0-1 0 0,-1 0 1 0 0,0 1 0 0 0,0 0 0 0 0,1-1 0 0 0,-1 1-1 0 0,0 0 1 0 0,0 1 0 0 0,1-1 0 0 0,-1 1 0 0 0,0 0-1 0 0,-1 0-3 0 0,-4 5 18 0 0,0 0 0 0 0,1 0 0 0 0,-1 1 0 0 0,2 1-1 0 0,-1-1 1 0 0,1 1 0 0 0,0 0 0 0 0,0 1-1 0 0,1 0 1 0 0,0 0 0 0 0,0 0 0 0 0,1 1-1 0 0,1 0 1 0 0,0 0 0 0 0,0 0 0 0 0,1 0-1 0 0,0 1 1 0 0,1-1 0 0 0,0 1 0 0 0,0 0-1 0 0,1-1 1 0 0,1 4-18 0 0,-15 95 267 0 0,5 1-1 0 0,6-1 1 0 0,4 35-267 0 0,0-98 43 0 0,1-30-6 0 0,-1 0 1 0 0,-1 0-1 0 0,0 0 0 0 0,-1 0 0 0 0,-1 0 0 0 0,-1 0 1 0 0,0 0-1 0 0,-1-1 0 0 0,-1 0 0 0 0,0 0 1 0 0,-1 0-1 0 0,-3 4-37 0 0,9-17 6 0 0,0-1 0 0 0,-1 0-1 0 0,1 1 1 0 0,-1-1 0 0 0,1 0 0 0 0,-1 0 0 0 0,1 1 0 0 0,-1-1 0 0 0,0-1 0 0 0,1 1 0 0 0,-1 0-1 0 0,0 0 1 0 0,0-1 0 0 0,0 1 0 0 0,0-1 0 0 0,0 1 0 0 0,1-1 0 0 0,-1 0 0 0 0,0 1-1 0 0,0-1 1 0 0,0 0 0 0 0,0-1 0 0 0,0 1 0 0 0,0 0 0 0 0,0 0 0 0 0,0-1 0 0 0,0 1-1 0 0,0-1 1 0 0,1 0 0 0 0,-1 0 0 0 0,0 1 0 0 0,0-1 0 0 0,1 0 0 0 0,-1 0 0 0 0,1-1 0 0 0,-1 1-1 0 0,1 0 1 0 0,-1 0 0 0 0,0-2-6 0 0,-57-57 202 0 0,57 57-201 0 0,-12-14-3 0 0,5 8-5 0 0,1-1 1 0 0,0 0-1 0 0,0 0 1 0 0,1 0-1 0 0,1-1 1 0 0,0 0 0 0 0,0 0-1 0 0,1-1 1 0 0,0 0-1 0 0,0-4 7 0 0,6 12-12 0 0,0 0 0 0 0,1 0 0 0 0,-1 0 0 0 0,1 0 1 0 0,0 1-1 0 0,0-1 0 0 0,0 1 0 0 0,1 0 0 0 0,-1-1 0 0 0,1 1 0 0 0,0 0 0 0 0,0 0 0 0 0,0 1 0 0 0,0-1 0 0 0,0 0 0 0 0,1 1 0 0 0,-1 0 0 0 0,1 0 0 0 0,-1 0 0 0 0,1 0 0 0 0,0 1 0 0 0,0 0 1 0 0,0-1-1 0 0,0 1 0 0 0,2 0 12 0 0,8-5-30 0 0,284-131-33 0 0,-240 107-10 0 0,-1-3-1 0 0,-1-2 0 0 0,-2-2 1 0 0,-2-2-1 0 0,-2-3 0 0 0,-1-2 0 0 0,-3-2 1 0 0,-1-2-1 0 0,-3-2 0 0 0,6-11 74 0 0,-19-4 89 0 0,-77 61 178 0 0,32 9-188 0 0,1 2-1 0 0,0 0 1 0 0,1 0-1 0 0,-1 2 1 0 0,1-1 0 0 0,1 2-1 0 0,0 0 1 0 0,0 0-1 0 0,1 2 1 0 0,1-1-1 0 0,-1 1 1 0 0,2 1 0 0 0,-7 10-79 0 0,13-17 11 0 0,0 0 0 0 0,1 1 1 0 0,-1-1-1 0 0,1 1 1 0 0,1 0-1 0 0,-1 0 0 0 0,1 0 1 0 0,1 0-1 0 0,-1 0 0 0 0,1 0 1 0 0,0 0-1 0 0,1 1 1 0 0,0-1-1 0 0,0 0 0 0 0,0 1 1 0 0,1-1-1 0 0,0 0 1 0 0,1 0-1 0 0,-1 0 0 0 0,2 0 1 0 0,-1 0-1 0 0,1 0 1 0 0,-1 0-1 0 0,2-1 0 0 0,-1 1 1 0 0,1-1-1 0 0,0 0 0 0 0,0 0 1 0 0,1 0-1 0 0,0-1 1 0 0,0 0-1 0 0,0 0 0 0 0,1 0 1 0 0,-1 0-1 0 0,1-1 1 0 0,0 0-1 0 0,1 0 0 0 0,-1-1 1 0 0,1 1-12 0 0,11 3-365 0 0,0-1 0 0 0,0-1 0 0 0,0-1 1 0 0,0 0-1 0 0,1-2 0 0 0,-1 0 1 0 0,1 0-1 0 0,0-2 0 0 0,0-1 0 0 0,-1 0 1 0 0,1-1-1 0 0,-1-1 0 0 0,1-1 0 0 0,10-4 365 0 0,8-6-2049 0 0</inkml:trace>
  <inkml:trace contextRef="#ctx0" brushRef="#br0" timeOffset="16174.12">18251 756 2361 0 0,'0'0'130'0'0,"0"-1"1"0"0,0 1 0 0 0,0 0 0 0 0,0-1-1 0 0,1 1 1 0 0,-1-1 0 0 0,0 1 0 0 0,0 0-1 0 0,0-1 1 0 0,0 1 0 0 0,0-1 0 0 0,0 1-1 0 0,0 0 1 0 0,0-1 0 0 0,0 1 0 0 0,-1 0-1 0 0,1-1 1 0 0,0 1 0 0 0,0-1 0 0 0,0 1-1 0 0,0 0-130 0 0,177-85 803 0 0,-162 75-756 0 0,-2 3-28 0 0,0 0 0 0 0,-1-1 0 0 0,0 0 0 0 0,-1-1 0 0 0,0 0 0 0 0,0-1 0 0 0,-1 0 0 0 0,0-1 0 0 0,-1 0 0 0 0,0 0 0 0 0,-1-1 0 0 0,0 0 0 0 0,5-12-19 0 0,-12 22 32 0 0,0 0 0 0 0,-1 0 1 0 0,1 0-1 0 0,-1 0 1 0 0,0 0-1 0 0,0 0 0 0 0,0 0 1 0 0,0 0-1 0 0,0 0 1 0 0,0 0-1 0 0,0 0 0 0 0,-1 0 1 0 0,1 0-1 0 0,0 0 1 0 0,-1 0-1 0 0,0 0 0 0 0,0 0 1 0 0,1 0-1 0 0,-1 1 1 0 0,0-1-1 0 0,0 0 0 0 0,-1 1 1 0 0,1-1-1 0 0,0 0 1 0 0,-1 1-1 0 0,1 0 0 0 0,0-1 1 0 0,-1 1-1 0 0,0 0 1 0 0,1 0-1 0 0,-1-1 0 0 0,0 1 1 0 0,0 1-1 0 0,1-1 1 0 0,-1 0-1 0 0,0 0 0 0 0,0 1 1 0 0,0-1-1 0 0,0 1 1 0 0,0-1-1 0 0,0 1-32 0 0,-85 10 1001 0 0,58 7-869 0 0,2 2-1 0 0,0 1 0 0 0,1 1 0 0 0,1 1 0 0 0,1 2 0 0 0,1 0 0 0 0,-15 21-131 0 0,35-41-80 0 0,0-1 1 0 0,1 1-1 0 0,-1-1 1 0 0,1 1-1 0 0,0 0 1 0 0,0 0-1 0 0,0 0 0 0 0,1 0 1 0 0,0 0-1 0 0,-1 0 1 0 0,1 0-1 0 0,1 0 1 0 0,-1 1-1 0 0,0-1 0 0 0,1 0 1 0 0,0 0-1 0 0,0 1 1 0 0,1-1-1 0 0,-1 0 1 0 0,1 1-1 0 0,0-1 0 0 0,0 0 1 0 0,0 0-1 0 0,1 2 80 0 0,11 7-875 0 0</inkml:trace>
  <inkml:trace contextRef="#ctx0" brushRef="#br0" timeOffset="21926.755">21254 753 600 0 0,'-48'-106'4213'0'0,"47"104"-4131"0"0,-1 1 0 0 0,1 0-1 0 0,-1 0 1 0 0,1 1 0 0 0,-1-1 0 0 0,0 0 0 0 0,1 0-1 0 0,-1 1 1 0 0,0-1 0 0 0,1 1 0 0 0,-1-1 0 0 0,0 1 0 0 0,0 0-1 0 0,1 0 1 0 0,-1-1 0 0 0,0 1 0 0 0,0 1 0 0 0,1-1-1 0 0,-1 0 1 0 0,0 0 0 0 0,0 1 0 0 0,1-1 0 0 0,-1 1-1 0 0,0-1 1 0 0,0 1 0 0 0,1 0 0 0 0,-1-1 0 0 0,1 1-1 0 0,-1 0 1 0 0,1 0 0 0 0,-1 0 0 0 0,1 1 0 0 0,0-1 0 0 0,-1 0-1 0 0,0 1-81 0 0,-8 6 181 0 0,1 0-1 0 0,0 0 0 0 0,0 0 0 0 0,1 1 1 0 0,0 0-1 0 0,0 1 0 0 0,1 0 0 0 0,0 0 1 0 0,1 1-1 0 0,0 0 0 0 0,1 0 0 0 0,-1 3-180 0 0,1-5 25 0 0,1-1 0 0 0,0 1 0 0 0,0 0 0 0 0,1 0 0 0 0,0 1 0 0 0,0-1 0 0 0,1 1 0 0 0,1-1 0 0 0,-1 1 0 0 0,2-1 0 0 0,-1 1 0 0 0,1 0 0 0 0,1 0 0 0 0,0-1 0 0 0,0 1 0 0 0,1-1 0 0 0,0 1 0 0 0,1-1 0 0 0,0 0 0 0 0,0 0 0 0 0,1 0 0 0 0,0 0 0 0 0,1 0 0 0 0,-1-1 0 0 0,2 0 0 0 0,-1 0 0 0 0,3 2-25 0 0,3-6 16 0 0,1-1-1 0 0,-1 0 0 0 0,1 0 1 0 0,0-2-1 0 0,0 1 1 0 0,-1-1-1 0 0,1-1 1 0 0,0 0-1 0 0,0-1 0 0 0,0 0 1 0 0,0-1-1 0 0,-1 0 1 0 0,1-1-1 0 0,-1 0 0 0 0,1-1 1 0 0,-1 0-1 0 0,0-1 1 0 0,-1-1-16 0 0,12 0 20 0 0,-2-1 1 0 0,1-2-1 0 0,-1 0 1 0 0,-1-1 0 0 0,0-1-1 0 0,0 0 1 0 0,-1-2-1 0 0,0 0 1 0 0,-2-1 0 0 0,1-1-1 0 0,-2 0 1 0 0,0-1-1 0 0,0-1 1 0 0,-2-1 0 0 0,0 1-1 0 0,-1-2 1 0 0,-1 0-1 0 0,8-18-20 0 0,-17 33 6 0 0,-1 0-1 0 0,1 0 1 0 0,-1 0-1 0 0,0 0 1 0 0,0 0-1 0 0,0 0 1 0 0,0 0-1 0 0,-1 0 1 0 0,1-1-1 0 0,-1 1 1 0 0,0 0-1 0 0,-1 0 1 0 0,1-1-1 0 0,-1 1 1 0 0,0 0-1 0 0,0 0 1 0 0,0 0-1 0 0,0 0 1 0 0,-1 0-1 0 0,1 0 1 0 0,-1 0-1 0 0,0 0 0 0 0,-1 1 1 0 0,1-1-1 0 0,0 1 1 0 0,-1 0-1 0 0,0-1 1 0 0,0 1-1 0 0,0 0 1 0 0,0 1-1 0 0,0-1 1 0 0,-1 0-1 0 0,1 1 1 0 0,-1 0-1 0 0,0 0 1 0 0,-1-1-6 0 0,-12-1 6 0 0,-1 1 1 0 0,1 0-1 0 0,-1 2 1 0 0,0 0-1 0 0,0 0 1 0 0,0 2-1 0 0,0 0 1 0 0,-9 3-7 0 0,4 0 14 0 0,0 0-1 0 0,1 2 1 0 0,-1 1 0 0 0,1 1 0 0 0,1 1 0 0 0,-1 0 0 0 0,2 2-1 0 0,-1 0 1 0 0,2 2 0 0 0,-1 0 0 0 0,-13 13-14 0 0,31-24-3 0 0,0 1 0 0 0,0-1 0 0 0,0 1 0 0 0,0-1 1 0 0,0 1-1 0 0,0-1 0 0 0,1 1 0 0 0,0 0 0 0 0,-1 0 0 0 0,1 0 1 0 0,0 0-1 0 0,0 0 0 0 0,1 0 0 0 0,-1 0 0 0 0,1 0 0 0 0,-1 0 1 0 0,1 0-1 0 0,0 1 0 0 0,0-1 0 0 0,0 0 0 0 0,1 0 1 0 0,-1 0-1 0 0,1 0 0 0 0,0 0 0 0 0,0 0 0 0 0,0 0 0 0 0,0 0 1 0 0,0 0-1 0 0,0 0 0 0 0,1 0 0 0 0,0-1 0 0 0,-1 1 0 0 0,1-1 1 0 0,0 1-1 0 0,0-1 0 0 0,1 0 0 0 0,0 2 3 0 0,94 73-2549 0 0,-45-52 1043 0 0,-21-14 279 0 0</inkml:trace>
  <inkml:trace contextRef="#ctx0" brushRef="#br0" timeOffset="22299.956">22439 35 5009 0 0,'-3'-4'73'0'0,"0"2"1"0"0,0-1-1 0 0,0 0 0 0 0,0 0 0 0 0,0 1 0 0 0,-1 0 1 0 0,1-1-1 0 0,-1 1 0 0 0,0 1 0 0 0,0-1 1 0 0,1 0-1 0 0,-1 1 0 0 0,0 0 0 0 0,0 0 0 0 0,-1 0 1 0 0,1 1-1 0 0,0-1 0 0 0,0 1 0 0 0,0 0 1 0 0,0 0-1 0 0,0 0 0 0 0,-1 1 0 0 0,1-1 1 0 0,0 1-1 0 0,0 0 0 0 0,0 0 0 0 0,0 1 0 0 0,0-1 1 0 0,1 1-1 0 0,-1 0 0 0 0,0 0 0 0 0,1 0 1 0 0,-3 2-74 0 0,-14 13 209 0 0,0 1 0 0 0,1 0 0 0 0,1 2 0 0 0,1 0 0 0 0,1 1 0 0 0,1 0 0 0 0,1 1 1 0 0,1 1-1 0 0,0 1 0 0 0,2-1 0 0 0,1 2 0 0 0,1-1 0 0 0,1 2 0 0 0,1-1 1 0 0,1 1-1 0 0,-2 23-209 0 0,-3 28 92 0 0,2-1 0 0 0,5 2 0 0 0,2-1 0 0 0,7 43-92 0 0,-3 28 73 0 0,-1-98 19 0 0,1-29-5 0 0,-1 0 0 0 0,-1 0 0 0 0,-1 0 0 0 0,-1 0 1 0 0,-1 0-1 0 0,-1 0 0 0 0,0 0 0 0 0,-2-1 1 0 0,0 0-1 0 0,-1 0 0 0 0,-6 9-87 0 0,3-8-71 0 0,-17 25-133 0 0,1-27-3289 0 0,23-19 2143 0 0,2-1-523 0 0</inkml:trace>
  <inkml:trace contextRef="#ctx0" brushRef="#br0" timeOffset="22455.975">21775 793 8018 0 0,'16'-10'3152'0'0,"1"-6"-2319"0"0,6 7-665 0 0,7-3 64 0 0,2 3-200 0 0,8 4-8 0 0,7 2-24 0 0,4 3-120 0 0,2-2-176 0 0,9 2-169 0 0,-5 0-223 0 0,-2 2-760 0 0,0 0 1072 0 0,-5-1-752 0 0,-1 4-425 0 0</inkml:trace>
  <inkml:trace contextRef="#ctx0" brushRef="#br0" timeOffset="23577.887">2929 2678 8290 0 0,'-2'0'141'0'0,"0"0"0"0"0,0 0 0 0 0,0 1 0 0 0,1-1 0 0 0,-1 0 0 0 0,0 1 0 0 0,0-1 0 0 0,1 1 0 0 0,-1 0 0 0 0,0 0 1 0 0,1 0-1 0 0,-1-1 0 0 0,0 1 0 0 0,1 1 0 0 0,-1-1 0 0 0,1 0 0 0 0,0 0 0 0 0,-1 0 0 0 0,1 1 0 0 0,0-1 0 0 0,0 1 0 0 0,0-1 0 0 0,0 1 0 0 0,0-1 0 0 0,0 1 1 0 0,0 0-1 0 0,1-1 0 0 0,-1 1 0 0 0,0 0 0 0 0,1 0-141 0 0,-5 98-565 0 0,6-88 828 0 0,26 270-80 0 0,-40-294 178 0 0,8-18-345 0 0,1 0-1 0 0,2 0 1 0 0,1 0 0 0 0,1 0 0 0 0,2 0-1 0 0,1-1 1 0 0,1 2 0 0 0,1-1-1 0 0,2 0-15 0 0,-5 22 0 0 0,0 0-1 0 0,0 0 1 0 0,1 0-1 0 0,0 1 1 0 0,0-1-1 0 0,1 1 1 0 0,0 0 0 0 0,0 0-1 0 0,1 0 1 0 0,-1 1-1 0 0,2 0 1 0 0,-1 0-1 0 0,1 0 1 0 0,-1 0-1 0 0,2 1 1 0 0,-1 0-1 0 0,1 0 1 0 0,-1 0-1 0 0,1 1 1 0 0,0 0-1 0 0,1 1 1 0 0,-1 0-1 0 0,1 0 1 0 0,0 0-1 0 0,-1 1 1 0 0,1 0-1 0 0,0 1 1 0 0,0-1-1 0 0,0 2 1 0 0,6-1 0 0 0,222 33-496 0 0,-155-20-5290 0 0,-73-10 4482 0 0</inkml:trace>
  <inkml:trace contextRef="#ctx0" brushRef="#br0" timeOffset="24477.733">3368 2742 2865 0 0,'-2'1'241'0'0,"0"0"0"0"0,-1 0 0 0 0,1 1 1 0 0,0-1-1 0 0,-1 1 0 0 0,1 0 1 0 0,0-1-1 0 0,0 1 0 0 0,1 0 0 0 0,-1 0 1 0 0,0 0-1 0 0,1 0 0 0 0,-1 1 1 0 0,1-1-1 0 0,-1 0 0 0 0,1 1 0 0 0,0-1 1 0 0,0 1-1 0 0,0-1 0 0 0,1 1 1 0 0,-1-1-1 0 0,0 1 0 0 0,1 0-241 0 0,-1 1 48 0 0,1-1 0 0 0,-1 0 0 0 0,1 0 0 0 0,0 1 0 0 0,0-1 0 0 0,0 0 0 0 0,1 1 0 0 0,-1-1 0 0 0,1 0 0 0 0,-1 0 0 0 0,1 0 0 0 0,0 1 0 0 0,0-1 0 0 0,1 0 0 0 0,-1 0 0 0 0,1 0 0 0 0,-1 0 0 0 0,1-1 0 0 0,0 1 0 0 0,0 0 0 0 0,0-1 0 0 0,1 0 0 0 0,-1 1 0 0 0,0-1 0 0 0,1 0 0 0 0,0 0 0 0 0,-1 0 0 0 0,1 0 0 0 0,0-1 0 0 0,0 1 0 0 0,0-1 0 0 0,0 0 0 0 0,0 1 0 0 0,0-2 0 0 0,1 1 0 0 0,-1 0 0 0 0,0 0 0 0 0,0-1 0 0 0,1 0 0 0 0,-1 0 0 0 0,0 0 0 0 0,1 0 0 0 0,-1 0 0 0 0,2-1-48 0 0,11-8 71 0 0,1-1 0 0 0,-1 0-1 0 0,0-1 1 0 0,-1-1 0 0 0,-1 0-1 0 0,0-1 1 0 0,-1-1 0 0 0,0 0-1 0 0,-1-1 1 0 0,0 0 0 0 0,-1-1-1 0 0,1-3-70 0 0,-3 9-27 0 0,-1-1-1 0 0,0 0 1 0 0,0 0-1 0 0,-1-1 1 0 0,0 0-1 0 0,-1 0 1 0 0,-1-1-1 0 0,0 0 1 0 0,0 0-1 0 0,-1 0 1 0 0,-1 0-1 0 0,0-1 0 0 0,-1 1 1 0 0,-1-1-1 0 0,0 0 1 0 0,0 1-1 0 0,-2-7 28 0 0,1 19-1 0 0,0-1 0 0 0,0 1 0 0 0,-1 0-1 0 0,1 0 1 0 0,0 0 0 0 0,-1 0 0 0 0,1 0-1 0 0,-1 0 1 0 0,1 0 0 0 0,-1 0 0 0 0,1 0-1 0 0,-1 0 1 0 0,0 0 0 0 0,0 0 0 0 0,1 0-1 0 0,-1 0 1 0 0,0 1 0 0 0,0-1 0 0 0,0 0-1 0 0,0 1 1 0 0,0-1 0 0 0,0 0 0 0 0,0 1-1 0 0,0-1 1 0 0,0 1 0 0 0,0 0 0 0 0,0-1-1 0 0,0 1 1 0 0,0 0 0 0 0,0 0 0 0 0,-1-1-1 0 0,1 1 1 0 0,0 0 0 0 0,0 0 0 0 0,0 0-1 0 0,0 0 1 0 0,0 1 0 0 0,-1-1 0 0 0,1 0-1 0 0,0 0 1 0 0,0 1 0 0 0,0-1 0 0 0,0 1-1 0 0,0-1 1 0 0,0 1 0 0 0,0-1 0 0 0,0 1-1 0 0,0 0 1 0 0,0-1 0 0 0,0 1 0 0 0,0 0-1 0 0,1 0 1 0 0,-1-1 0 0 0,0 1 0 0 0,0 1 1 0 0,-52 50 18 0 0,52-50-17 0 0,-23 32 81 0 0,2 0-1 0 0,1 2 1 0 0,2 0 0 0 0,2 1-1 0 0,1 1 1 0 0,1 1 0 0 0,3 0-1 0 0,-3 17-81 0 0,8-33 39 0 0,1 2 0 0 0,2-1-1 0 0,0 1 1 0 0,1-1 0 0 0,2 1 0 0 0,1 0-1 0 0,0 0 1 0 0,3 5-39 0 0,-3-26 7 0 0,1-1 1 0 0,-1 1-1 0 0,1-1 0 0 0,0 0 1 0 0,1 1-1 0 0,-1-1 0 0 0,0 0 1 0 0,1 0-1 0 0,0 0 0 0 0,0 0 1 0 0,0 0-1 0 0,0-1 0 0 0,0 1 1 0 0,0-1-1 0 0,1 1 0 0 0,-1-1 1 0 0,1 0-1 0 0,0 1 0 0 0,-1-2 1 0 0,1 1-1 0 0,0 0 0 0 0,0 0 1 0 0,1-1-1 0 0,-1 0 0 0 0,0 1 1 0 0,0-1-1 0 0,1-1 0 0 0,-1 1 1 0 0,0 0-1 0 0,1-1 0 0 0,-1 0 1 0 0,1 1-1 0 0,-1-1 0 0 0,1-1 1 0 0,-1 1-1 0 0,1 0 0 0 0,-1-1 1 0 0,0 0-1 0 0,1 0 0 0 0,-1 0 1 0 0,0 0-1 0 0,0 0 0 0 0,0-1 1 0 0,1 1-1 0 0,-1-1 0 0 0,-1 0 1 0 0,1 0-1 0 0,0 0 0 0 0,0 0 1 0 0,0-2-8 0 0,35-24 5 0 0,-2-1 1 0 0,-1-2 0 0 0,-1-1-1 0 0,-2-2 1 0 0,-2-1 0 0 0,0-2-1 0 0,-3 0 1 0 0,3-9-6 0 0,-8 14-51 0 0,-1-1 0 0 0,-2-1 0 0 0,-2 0 1 0 0,0-2-1 0 0,-3 0 0 0 0,-1 0 0 0 0,-2-1 0 0 0,7-35 51 0 0,-17 67 3 0 0,0 1-1 0 0,0-1 0 0 0,0 0 1 0 0,0 1-1 0 0,0-1 1 0 0,-1 0-1 0 0,0 1 1 0 0,0-1-1 0 0,-1 0 1 0 0,1 1-1 0 0,-1-1 0 0 0,0 0 1 0 0,0 1-1 0 0,0-1 1 0 0,-1 1-1 0 0,0 0 1 0 0,1-1-1 0 0,-2 1 0 0 0,1 0 1 0 0,0 0-1 0 0,-1 0 1 0 0,0 0-1 0 0,0 0-2 0 0,0 5-1 0 0,1 0 0 0 0,0 0-1 0 0,0 0 1 0 0,0 0 0 0 0,0 1 0 0 0,0-1 0 0 0,0 1-1 0 0,0 0 1 0 0,0-1 0 0 0,0 1 0 0 0,1 0-1 0 0,-1 0 1 0 0,1 0 0 0 0,-1 0 0 0 0,1 0-1 0 0,0 0 1 0 0,0 0 0 0 0,0 1 0 0 0,0-1-1 0 0,0 0 1 0 0,1 1 0 0 0,-1-1 0 0 0,0 1 1 0 0,1-1-2 0 0,-19 59 45 0 0,2 1 0 0 0,4 1 1 0 0,2 0-1 0 0,2 1 0 0 0,4 0 1 0 0,2 0-1 0 0,4 0 0 0 0,2 7-43 0 0,-3-47 31 0 0,1 0 1 0 0,1-1-1 0 0,1 1 0 0 0,1 0 0 0 0,1-1 0 0 0,1 1 0 0 0,1-1 1 0 0,8 18-32 0 0,-11-36 13 0 0,1-1 0 0 0,-1 1 0 0 0,1-1 1 0 0,0 0-1 0 0,0-1 0 0 0,0 1 1 0 0,0-1-1 0 0,1 0 0 0 0,-1 0 0 0 0,1 0 1 0 0,0-1-1 0 0,0 0 0 0 0,0 0 0 0 0,0-1 1 0 0,0 0-1 0 0,0 0 0 0 0,1 0 0 0 0,-1-1 1 0 0,0 1-1 0 0,0-2 0 0 0,1 1 0 0 0,-1-1 1 0 0,0 0-1 0 0,0 0 0 0 0,0 0 1 0 0,0-1-1 0 0,0 0 0 0 0,0 0 0 0 0,0-1 1 0 0,-1 0-1 0 0,1 0 0 0 0,-1 0 0 0 0,0 0 1 0 0,0-1-1 0 0,0 0 0 0 0,0 0 0 0 0,3-4-13 0 0,20-15 19 0 0,-1-2-1 0 0,-2-1 0 0 0,0-1 1 0 0,-2-1-1 0 0,0-2 0 0 0,-2 0 1 0 0,-2-1-1 0 0,-1 0 0 0 0,-1-2 1 0 0,-2 0-1 0 0,-1-1 0 0 0,6-23-18 0 0,-20 55 6 0 0,-6 12-8 0 0,-5 52 68 0 0,3 1-1 0 0,2-1 1 0 0,3 1-1 0 0,3 0 0 0 0,4 21-65 0 0,-4-82 14 0 0,0 0 0 0 0,-1 0 1 0 0,1 1-1 0 0,0-1 0 0 0,0 0 0 0 0,0 0 0 0 0,0 0 0 0 0,1 0 0 0 0,-1 0 0 0 0,0 0 0 0 0,1 0 1 0 0,0 0-1 0 0,-1 0 0 0 0,1 0 0 0 0,0 0 0 0 0,0 0 0 0 0,0 0 0 0 0,0 0 0 0 0,1-1 1 0 0,-1 1-1 0 0,0 0 0 0 0,1-1 0 0 0,-1 1 0 0 0,1-1 0 0 0,-1 1 0 0 0,1-1 0 0 0,0 0 0 0 0,0 0 1 0 0,-1 0-1 0 0,1 0 0 0 0,0 0 0 0 0,0 0 0 0 0,0 0 0 0 0,0-1 0 0 0,0 1 0 0 0,0-1 1 0 0,1 1-1 0 0,-1-1 0 0 0,0 0 0 0 0,0 0 0 0 0,0 0 0 0 0,0 0 0 0 0,0 0 0 0 0,0 0 0 0 0,0-1 1 0 0,1 1-1 0 0,-1-1 0 0 0,0 1 0 0 0,0-1 0 0 0,0 0 0 0 0,-1 0 0 0 0,1 0 0 0 0,1 0-14 0 0,15-13 42 0 0,0-1 1 0 0,-2-1-1 0 0,1 0 0 0 0,-2-1 0 0 0,0 0 0 0 0,-1-2 0 0 0,-1 0 0 0 0,-1 0 0 0 0,-1-1 1 0 0,0 0-43 0 0,5-6 29 0 0,79-132 31 0 0,-81 157-163 0 0,25 277 320 0 0,-37-266-201 0 0,0-1 0 0 0,1 1 0 0 0,0-1 0 0 0,1 0 0 0 0,-1 0 0 0 0,2 0 0 0 0,-1-1 0 0 0,1 1 0 0 0,1-1 0 0 0,-1 0 0 0 0,2-1 0 0 0,0 2-16 0 0,-4-9-75 0 0,1 0 0 0 0,-1 0 1 0 0,1 0-1 0 0,-1-1 0 0 0,1 1 0 0 0,-1-1 1 0 0,1 0-1 0 0,-1 0 0 0 0,0 0 1 0 0,0-1-1 0 0,0 1 0 0 0,1-1 1 0 0,-1 0-1 0 0,0 1 0 0 0,-1-1 1 0 0,1-1-1 0 0,0 1 0 0 0,-1 0 1 0 0,1-1-1 0 0,-1 1 0 0 0,0-1 1 0 0,1 0-1 0 0,-1 0 0 0 0,-1 0 0 0 0,1 0 1 0 0,0 0-1 0 0,-1 0 0 0 0,1 0 1 0 0,-1 0-1 0 0,0-1 0 0 0,0 1 1 0 0,-1 0-1 0 0,1-1 0 0 0,0-1 75 0 0,17-45-1527 0 0,-11 19 335 0 0</inkml:trace>
  <inkml:trace contextRef="#ctx0" brushRef="#br0" timeOffset="24725.418">3669 2727 9178 0 0,'-53'-14'4514'0'0,"-19"-20"-3968"0"0,93 30-773 0 0,520-27-544 0 0,-309 12-3439 0 0,-187 16 2542 0 0</inkml:trace>
  <inkml:trace contextRef="#ctx0" brushRef="#br0" timeOffset="24977.578">5052 2955 7834 0 0,'-6'97'3817'0'0,"4"120"-3100"0"0,2-215-706 0 0,0 1 0 0 0,0-1 0 0 0,0 1 1 0 0,0-1-1 0 0,1 1 0 0 0,-1-1 0 0 0,1 0 0 0 0,0 1 0 0 0,0-1 1 0 0,0 0-1 0 0,0 0 0 0 0,0 1 0 0 0,0-1 0 0 0,1 0 1 0 0,-1 0-1 0 0,0 0 0 0 0,1-1 0 0 0,0 1 0 0 0,-1 0 0 0 0,1 0 1 0 0,0-1-1 0 0,0 1 0 0 0,0-1 0 0 0,2 1-11 0 0,-1-12 216 0 0,2-9-181 0 0,-1 1 1 0 0,0-1-1 0 0,-2-1 0 0 0,0 1 1 0 0,-1 0-1 0 0,-1-1 0 0 0,-1 1 1 0 0,-2-7-36 0 0,12-147 93 0 0,-8 168-91 0 0,0-1 0 0 0,1 1-1 0 0,-1 0 1 0 0,1 0 0 0 0,0 0-1 0 0,0 0 1 0 0,1 0 0 0 0,0 1-1 0 0,-1-1 1 0 0,1 1 0 0 0,1-1-1 0 0,-1 1 1 0 0,1 0 0 0 0,-1 0-1 0 0,1 1 1 0 0,0-1 0 0 0,1 1-1 0 0,-1 0 1 0 0,1 0 0 0 0,-1 0-1 0 0,1 1 1 0 0,0-1 0 0 0,0 1-1 0 0,0 1 1 0 0,0-1 0 0 0,0 0-1 0 0,0 1 1 0 0,1 0 0 0 0,-1 1-1 0 0,0-1 1 0 0,1 1 0 0 0,-1 0-1 0 0,0 0 1 0 0,1 0 0 0 0,0 1-2 0 0,137 12-3766 0 0,-119-12 2543 0 0</inkml:trace>
  <inkml:trace contextRef="#ctx0" brushRef="#br0" timeOffset="25240.157">5617 3016 5761 0 0,'-24'59'5028'0'0,"-4"15"-3228"0"0,27-74-1680 0 0,1 0-29 0 0,0 0-19 0 0,20-24 40 0 0,106-136-120 0 0,-13 84-95 0 0,-108 74 101 0 0,-1 0-1 0 0,1 0 0 0 0,0 1 0 0 0,0 0 0 0 0,0 0 0 0 0,0 0 1 0 0,-1 1-1 0 0,1-1 0 0 0,0 1 0 0 0,0 1 0 0 0,0-1 0 0 0,0 0 1 0 0,0 1-1 0 0,0 0 0 0 0,0 0 0 0 0,0 1 0 0 0,-1-1 0 0 0,1 1 1 0 0,0 0-1 0 0,-1 1 0 0 0,0-1 0 0 0,1 1 0 0 0,-1-1 1 0 0,0 1-1 0 0,3 4 3 0 0,77 122 341 0 0,-79-118-306 0 0,50 107 27 0 0,-53-116-234 0 0,1 0 0 0 0,-1-1 0 0 0,1 0 0 0 0,0 1 0 0 0,0-1 0 0 0,0 0 0 0 0,0 0-1 0 0,0-1 1 0 0,0 1 0 0 0,0 0 0 0 0,0-1 0 0 0,0 0 0 0 0,0 0 0 0 0,0 0-1 0 0,0 0 1 0 0,0 0 0 0 0,0-1 0 0 0,0 1 0 0 0,0-1 0 0 0,0 0 0 0 0,0 0-1 0 0,0 0 1 0 0,0 0 0 0 0,0-1 0 0 0,-1 1 0 0 0,3-2 172 0 0,10-4-932 0 0</inkml:trace>
  <inkml:trace contextRef="#ctx0" brushRef="#br0" timeOffset="26051.74">6665 2672 512 0 0,'10'1'6450'0'0,"3"-2"-3306"0"0,51-24-2440 0 0,-79 12 703 0 0,-159 19-1524 0 0,165-4 150 0 0,0 1 0 0 0,0-1-1 0 0,1 1 1 0 0,-1 1 0 0 0,1-1 0 0 0,0 2 0 0 0,0-1 0 0 0,0 1-1 0 0,0 0 1 0 0,1 1 0 0 0,0-1 0 0 0,0 1 0 0 0,0 1 0 0 0,1 0-1 0 0,0-1 1 0 0,0 2 0 0 0,1-1 0 0 0,0 1 0 0 0,0 0-1 0 0,1 0 1 0 0,0 0 0 0 0,0 0 0 0 0,1 1 0 0 0,0 0 0 0 0,1 0-1 0 0,-1 4-32 0 0,2 12 103 0 0,2 0 0 0 0,1 0 0 0 0,1 0-1 0 0,1 0 1 0 0,1-1 0 0 0,1 1-1 0 0,1-1 1 0 0,1 0 0 0 0,2-1-1 0 0,0 0 1 0 0,1-1 0 0 0,1 0-1 0 0,15 19-102 0 0,-27-22 686 0 0,-28-26-232 0 0,13 3-749 0 0,14 4 236 0 0,0 0 1 0 0,1 0 0 0 0,-1 1 0 0 0,1-1 0 0 0,-1 0 0 0 0,1 0 0 0 0,-1 0 0 0 0,1 0-1 0 0,-1 0 1 0 0,0 0 0 0 0,1 0 0 0 0,-1 0 0 0 0,1-1 0 0 0,-1 1 0 0 0,1 0 0 0 0,-1 0-1 0 0,1 0 1 0 0,-1-1 0 0 0,0 1 0 0 0,1 0 0 0 0,0 0 0 0 0,-1-1 0 0 0,1 1 0 0 0,-1 0-1 0 0,1-1 1 0 0,-1 1 0 0 0,1-1 0 0 0,0 1 0 0 0,-1-1 0 0 0,1 1 0 0 0,0-1-1 0 0,-1 1 1 0 0,1-1 0 0 0,0 1 0 0 0,0-1 0 0 0,-1 1 0 0 0,1-1 0 0 0,0 1 0 0 0,0-1-1 0 0,0 1 1 0 0,0-1 0 0 0,0 0 0 0 0,0 1 0 0 0,0-1 0 0 0,0 1 0 0 0,0-1 0 0 0,0 1-1 0 0,0-1 1 0 0,0 0 0 0 0,0 1 0 0 0,0-1 0 0 0,1 1 0 0 0,-1-1 0 0 0,0 1 0 0 0,0-1-1 0 0,1 1 1 0 0,-1-1 0 0 0,0 1 0 0 0,1-1 0 0 0,-1 1 0 0 0,0 0 0 0 0,1-1 0 0 0,-1 1-1 0 0,1-1 1 0 0,-1 1 0 0 0,0 0 0 0 0,1-1 0 0 0,-1 1 0 0 0,1 0 0 0 0,0-1 58 0 0,23-8-918 0 0</inkml:trace>
  <inkml:trace contextRef="#ctx0" brushRef="#br0" timeOffset="26685.725">8106 2379 8978 0 0,'-91'61'4367'0'0,"79"-50"-4348"0"0,1-1 0 0 0,0 2 0 0 0,0 0 0 0 0,2 0 0 0 0,-1 1 0 0 0,1 0 0 0 0,1 0 0 0 0,1 1 0 0 0,0 0 0 0 0,0 0 0 0 0,2 1 0 0 0,0 0 0 0 0,0 0 0 0 0,-1 13-19 0 0,2-17-5 0 0,1 1 1 0 0,1 0-1 0 0,0 0 0 0 0,0 0 1 0 0,1 0-1 0 0,1 0 0 0 0,0 0 1 0 0,0 0-1 0 0,2 0 0 0 0,-1 1 1 0 0,2-2-1 0 0,-1 1 0 0 0,1 0 1 0 0,1-1-1 0 0,0 1 0 0 0,1-1 1 0 0,0 0-1 0 0,1 0 0 0 0,0-1 1 0 0,1 0-1 0 0,0 0 0 0 0,5 6 5 0 0,-6-14 6 0 0,-1 0 0 0 0,1-1 0 0 0,0 1 0 0 0,0-1 1 0 0,-1 0-1 0 0,1-1 0 0 0,0 1 0 0 0,0-1 0 0 0,0 0 0 0 0,0-1 0 0 0,0 1 0 0 0,-1-1 0 0 0,1 0 0 0 0,0-1 0 0 0,-1 1 0 0 0,1-1 0 0 0,0 0 0 0 0,-1-1 1 0 0,0 1-1 0 0,0-1 0 0 0,0 0 0 0 0,0 0 0 0 0,0-1 0 0 0,0 0 0 0 0,-1 0-6 0 0,28-13 7 0 0,114-61-126 0 0,-129 68 93 0 0,-16 9 22 0 0,0-1 0 0 0,1 1 0 0 0,-1-1 0 0 0,1 1 0 0 0,-1-1-1 0 0,1 1 1 0 0,0 0 0 0 0,0 0 0 0 0,-1 0 0 0 0,1 0 0 0 0,0 0 0 0 0,0 0 0 0 0,0 0 0 0 0,0 1 0 0 0,0-1 0 0 0,0 1 0 0 0,0-1 0 0 0,0 1-1 0 0,0 0 1 0 0,1 0 0 0 0,-1 0 0 0 0,0 0 0 0 0,0 0 0 0 0,0 1 0 0 0,0-1 0 0 0,0 0 0 0 0,0 1 0 0 0,0 0 0 0 0,0-1 0 0 0,0 1 0 0 0,0 0-1 0 0,0 0 1 0 0,-1 0 0 0 0,1 0 0 0 0,0 0 0 0 0,0 1 0 0 0,-1-1 0 0 0,1 1 0 0 0,-1-1 0 0 0,1 1 4 0 0,21 46 215 0 0,-20-39-171 0 0,1 0 1 0 0,0 0-1 0 0,1 0 1 0 0,0 0-1 0 0,0-1 0 0 0,0 1 1 0 0,1-1-1 0 0,1-1 1 0 0,-1 1-1 0 0,1-1 1 0 0,1 0-1 0 0,0 0-44 0 0,-1-6 25 0 0,1 0 0 0 0,0-1 1 0 0,-1 1-1 0 0,1-1 0 0 0,0-1 0 0 0,-1 0 0 0 0,1 0 1 0 0,0 0-1 0 0,-1-1 0 0 0,1 0 0 0 0,-1 0 0 0 0,0-1 0 0 0,0 0 1 0 0,0 0-1 0 0,0-1 0 0 0,0 0 0 0 0,-1 0 0 0 0,0-1 1 0 0,0 1-1 0 0,0-1 0 0 0,0-1 0 0 0,-1 1 0 0 0,0-1 1 0 0,0 0-1 0 0,0 0 0 0 0,-1 0 0 0 0,2-3-25 0 0,2-3 13 0 0,0 0 1 0 0,-1-1-1 0 0,-1 0 1 0 0,1 0-1 0 0,-2 0 0 0 0,0-1 1 0 0,-1 1-1 0 0,0-1 0 0 0,-1 0 1 0 0,-1-1-1 0 0,0 1 0 0 0,0 0 1 0 0,-2-1-1 0 0,0 1 0 0 0,-1-1 1 0 0,0 1-1 0 0,-1 0 0 0 0,0-1 1 0 0,-2 1-1 0 0,1 0 0 0 0,-2 1 1 0 0,0-1-1 0 0,0 1 0 0 0,-1 0 1 0 0,-1 0-1 0 0,0 0 0 0 0,-1 1 1 0 0,-1 0-1 0 0,-2-3-13 0 0,8 12 1 0 0,0 0 1 0 0,1 0-1 0 0,-1 0 0 0 0,0 0 1 0 0,-1 0-1 0 0,1 0 0 0 0,0 1 1 0 0,-1 0-1 0 0,0 0 0 0 0,1 0 1 0 0,-1 0-1 0 0,0 0 0 0 0,0 1 1 0 0,0 0-1 0 0,0-1 0 0 0,0 1 1 0 0,0 1-1 0 0,0-1 0 0 0,-1 1 1 0 0,1 0-1 0 0,0 0 0 0 0,0 0 1 0 0,0 0-1 0 0,-1 1 0 0 0,1-1 1 0 0,0 1-1 0 0,0 0 0 0 0,0 1 1 0 0,0-1-1 0 0,0 1 0 0 0,0-1 1 0 0,1 1-1 0 0,-2 1-1 0 0,-115 91 56 0 0,103-78-53 0 0,-3 2-14 0 0,0 0 1 0 0,2 1-1 0 0,0 1 1 0 0,2 1-1 0 0,0 0 1 0 0,1 1-1 0 0,-11 22 11 0 0,25-42-17 0 0,0 0 0 0 0,0 0 0 0 0,0 0 0 0 0,1 0 0 0 0,-1 0 0 0 0,0 1 0 0 0,1-1 0 0 0,0 0 0 0 0,-1 0-1 0 0,1 1 1 0 0,0-1 0 0 0,0 0 0 0 0,0 0 0 0 0,0 0 0 0 0,1 1 0 0 0,-1-1 0 0 0,1 0 0 0 0,-1 0 0 0 0,1 0 0 0 0,0 0 0 0 0,0 1 0 0 0,0-1-1 0 0,0 0 1 0 0,0-1 0 0 0,0 1 0 0 0,1 0 0 0 0,-1 0 0 0 0,0 0 0 0 0,1-1 0 0 0,0 1 0 0 0,-1-1 0 0 0,1 1 0 0 0,0-1 0 0 0,0 0 0 0 0,0 0-1 0 0,0 1 1 0 0,0-1 0 0 0,0-1 0 0 0,0 1 0 0 0,0 0 0 0 0,0 0 0 0 0,0-1 0 0 0,2 1 17 0 0,100 2-3831 0 0,-52-21 1958 0 0,-24 6 550 0 0</inkml:trace>
  <inkml:trace contextRef="#ctx0" brushRef="#br0" timeOffset="28151.93">8971 2616 6537 0 0,'-24'167'5717'0'0,"3"-63"-4457"0"0,6-61-359 0 0,14-42-733 0 0,4-12 196 0 0,134-257-294 0 0,-136 265-76 0 0,0 0 1 0 0,1 0-1 0 0,-1 0 1 0 0,0 0-1 0 0,1 0 1 0 0,0 1-1 0 0,0-1 1 0 0,0 0-1 0 0,0 1 1 0 0,0 0-1 0 0,0-1 1 0 0,1 1-1 0 0,-1 0 1 0 0,1 0-1 0 0,0 0 1 0 0,-1 1-1 0 0,1-1 1 0 0,0 1-1 0 0,0-1 1 0 0,0 1-1 0 0,0 0 1 0 0,0 0-1 0 0,0 0 1 0 0,1 1-1 0 0,-1-1 1 0 0,0 1-1 0 0,0 0 1 0 0,0 0-1 0 0,1 0 1 0 0,-1 0-1 0 0,0 0 1 0 0,0 1-1 0 0,0-1 1 0 0,1 1-1 0 0,-1 0 1 0 0,0 0-1 0 0,0 0 1 0 0,0 0-1 0 0,0 1 1 0 0,-1-1-1 0 0,1 1 1 0 0,0 0-1 0 0,0 0 1 0 0,-1 0-1 0 0,1 0 1 0 0,-1 0-1 0 0,0 0 1 0 0,0 1-1 0 0,1 0 6 0 0,62 204 135 0 0,-65-206-108 0 0,0-1 2 0 0,11-8 104 0 0,60-46-75 0 0,-70 52-56 0 0,96-91-19 0 0,-93 90 13 0 0,0 1-1 0 0,0-1 1 0 0,1 1 0 0 0,-1 0-1 0 0,1 0 1 0 0,-1 1 0 0 0,1-1-1 0 0,-1 1 1 0 0,1 0-1 0 0,0 0 1 0 0,0 0 0 0 0,0 1-1 0 0,-1 0 1 0 0,1 0 0 0 0,0 0-1 0 0,0 0 1 0 0,0 1-1 0 0,-1 0 1 0 0,1 0 0 0 0,0 0-1 0 0,-1 0 1 0 0,1 1 0 0 0,-1 0-1 0 0,1 0 1 0 0,-1 0 0 0 0,2 2 4 0 0,14 10-1 0 0,-2 1 1 0 0,0 1 0 0 0,0 1 0 0 0,-2 0 0 0 0,0 1 0 0 0,-1 1 0 0 0,0 1-1 0 0,-2 0 1 0 0,-1 0 0 0 0,0 1 0 0 0,3 10 0 0 0,19 29 22 0 0,-33-57-24 0 0,0 0-1 0 0,0 0 1 0 0,0 0 0 0 0,1 0 0 0 0,-1-1 0 0 0,1 1 0 0 0,0 0 0 0 0,0-1 0 0 0,0 1 0 0 0,0-1 0 0 0,1 0 0 0 0,-1 1 0 0 0,0-1 0 0 0,1 0 0 0 0,0-1 0 0 0,-1 1 0 0 0,1 0 0 0 0,0-1 0 0 0,0 1 0 0 0,0-1 0 0 0,0 0 0 0 0,0 0 0 0 0,0 0 0 0 0,0-1 0 0 0,0 1 0 0 0,1-1 0 0 0,-1 1 0 0 0,0-1-1 0 0,0 0 1 0 0,0 0 0 0 0,1-1 0 0 0,-1 1 0 0 0,0-1 0 0 0,0 1 0 0 0,0-1 0 0 0,0 0 2 0 0,4 9-208 0 0,13 82 192 0 0,-39 53 411 0 0,12-127-140 0 0,1-23 406 0 0,13-119-624 0 0,5 0-1 0 0,25-103-36 0 0,-33 200-19 0 0,1 1-1 0 0,1-1 0 0 0,2 1 0 0 0,0 1 0 0 0,2-1 0 0 0,1 1 0 0 0,2 1 1 0 0,0 0-1 0 0,11-14 20 0 0,-22 37-7 0 0,-1 1-1 0 0,1-1 1 0 0,0 1 0 0 0,0 0 0 0 0,0 0 0 0 0,1 0 0 0 0,-1 0 0 0 0,0 0 0 0 0,1 0-1 0 0,-1 1 1 0 0,1-1 0 0 0,-1 1 0 0 0,1 0 0 0 0,0 0 0 0 0,0 0 0 0 0,0 0 0 0 0,0 0-1 0 0,-1 0 1 0 0,1 1 0 0 0,0 0 0 0 0,0-1 0 0 0,0 1 0 0 0,0 0 0 0 0,0 0-1 0 0,0 1 1 0 0,0-1 0 0 0,0 1 0 0 0,0-1 0 0 0,0 1 0 0 0,0 0 0 0 0,-1 0 0 0 0,1 0-1 0 0,0 1 1 0 0,0-1 0 0 0,-1 0 0 0 0,1 1 0 0 0,-1 0 0 0 0,0 0 0 0 0,1 0 0 0 0,-1 0-1 0 0,0 0 1 0 0,0 0 0 0 0,0 0 0 0 0,0 1 0 0 0,-1-1 0 0 0,1 1 0 0 0,-1-1 0 0 0,1 1-1 0 0,-1 0 1 0 0,0-1 0 0 0,0 1 0 0 0,0 1 7 0 0,3 5 8 0 0,-1 1 0 0 0,-1 0 0 0 0,1 0 0 0 0,-2 0 0 0 0,1 1 1 0 0,-1-1-1 0 0,-1 0 0 0 0,0 0 0 0 0,0 1 0 0 0,-1-1 0 0 0,-1 0 0 0 0,1 0 0 0 0,-2 0 0 0 0,1 0 0 0 0,-1 0 0 0 0,-1 0 1 0 0,0-1-1 0 0,0 1 0 0 0,-1-1 0 0 0,0 0 0 0 0,-1-1 0 0 0,1 1 0 0 0,-2-1 0 0 0,1 0 0 0 0,-1-1 0 0 0,-1 1 0 0 0,1-1 1 0 0,-1-1-1 0 0,0 0 0 0 0,-5 3-8 0 0,13-9 1 0 0,1-1 1 0 0,-1 1 0 0 0,0 0 0 0 0,0 0 0 0 0,0-1-1 0 0,0 1 1 0 0,0 0 0 0 0,0-1 0 0 0,0 1-1 0 0,0 0 1 0 0,-1 0 0 0 0,1-1 0 0 0,0 1 0 0 0,0 0-1 0 0,0-1 1 0 0,0 1 0 0 0,0 0 0 0 0,0 0-1 0 0,0-1 1 0 0,-1 1 0 0 0,1 0 0 0 0,0 0 0 0 0,0 0-1 0 0,0-1 1 0 0,-1 1 0 0 0,1 0 0 0 0,0 0 0 0 0,0 0-1 0 0,-1 0 1 0 0,1-1 0 0 0,0 1 0 0 0,0 0-1 0 0,-1 0 1 0 0,1 0 0 0 0,0 0 0 0 0,-1 0-2 0 0,225-160-70 0 0,-204 149 66 0 0,-16 7 1 0 0,2 0 0 0 0,-1 0 0 0 0,0 1-1 0 0,1 0 1 0 0,0 0 0 0 0,-1 0 0 0 0,1 1 0 0 0,0 0-1 0 0,0 0 1 0 0,1 1 0 0 0,-1-1 0 0 0,0 1-1 0 0,0 1 1 0 0,1-1 0 0 0,-1 1 0 0 0,0 0-1 0 0,1 1 1 0 0,-1-1 0 0 0,4 2 3 0 0,-7 2 2 0 0,1 1 0 0 0,-1-1 1 0 0,0 1-1 0 0,-1 0 0 0 0,1 0 0 0 0,-1 0 0 0 0,0 0 0 0 0,0 0 0 0 0,0 0 1 0 0,-1 1-1 0 0,0-1 0 0 0,0 1 0 0 0,0-1 0 0 0,-1 1 0 0 0,0-1 1 0 0,0 1-1 0 0,0-1 0 0 0,-1 1 0 0 0,0-1 0 0 0,0 2-2 0 0,1-1 13 0 0,-11 177 706 0 0,12-182-712 0 0,1 0 1 0 0,-1 0-1 0 0,1 0 1 0 0,-1-1-1 0 0,1 1 1 0 0,-1-1-1 0 0,1 1 1 0 0,0-1-1 0 0,-1 1 0 0 0,1-1 1 0 0,0 0-1 0 0,-1 0 1 0 0,1 0-1 0 0,0 0 1 0 0,0 0-1 0 0,-1 0 1 0 0,1-1-1 0 0,0 1 1 0 0,-1 0-1 0 0,1-1 1 0 0,-1 0-1 0 0,1 1 0 0 0,0-1 1 0 0,-1 0-1 0 0,1 1 1 0 0,-1-1-1 0 0,0 0 1 0 0,1 0-1 0 0,-1 0 1 0 0,0-1-1 0 0,0 1 1 0 0,1 0-1 0 0,-1 0 1 0 0,0-1-1 0 0,0 1 0 0 0,0 0 1 0 0,0-2-8 0 0,88-96 63 0 0,25-18-117 0 0,-113 116 54 0 0,-1 1-1 0 0,1-1 0 0 0,-1 1 1 0 0,1-1-1 0 0,-1 1 0 0 0,1-1 1 0 0,-1 1-1 0 0,1-1 0 0 0,0 1 1 0 0,-1 0-1 0 0,1-1 0 0 0,0 1 1 0 0,-1 0-1 0 0,1-1 0 0 0,0 1 1 0 0,0 0-1 0 0,-1 0 0 0 0,1 0 1 0 0,0 0-1 0 0,0 0 0 0 0,-1 0 1 0 0,1 0-1 0 0,0 0 0 0 0,0 0 1 0 0,-1 0-1 0 0,1 0 0 0 0,0 0 1 0 0,0 1-1 0 0,-1-1 0 0 0,1 0 1 0 0,0 0-1 0 0,-1 1 0 0 0,1-1 1 0 0,0 0-1 0 0,-1 1 0 0 0,1-1 1 0 0,-1 1-1 0 0,1-1 1 0 0,0 1-1 0 0,-1-1 0 0 0,1 1 1 0 0,-1 0-1 0 0,0-1 0 0 0,1 1 1 0 0,-1-1-1 0 0,1 1 0 0 0,-1 0 1 0 0,0-1-1 0 0,1 1 0 0 0,-1 0 1 0 0,0 0-1 0 0,0-1 0 0 0,0 1 1 0 0,0 0-1 0 0,0 0 0 0 0,1-1 1 0 0,-1 1-1 0 0,0 0 0 0 0,-1 0 1 0 0,1-1-1 0 0,0 1 0 0 0,0 0 1 0 0,0 0-1 0 0,0-1 0 0 0,-1 1 1 0 0,1 0-1 0 0,0-1 1 0 0,-11 63-11 0 0,9-57 14 0 0,-22 160 200 0 0,24-163-202 0 0,0-3 3 0 0,0 1 0 0 0,0-1-1 0 0,0 1 1 0 0,0 0 0 0 0,0-1-1 0 0,0 1 1 0 0,0-1 0 0 0,0 1-1 0 0,1-1 1 0 0,-1 1 0 0 0,0-1-1 0 0,0 1 1 0 0,0-1 0 0 0,1 1 0 0 0,-1-1-1 0 0,0 1 1 0 0,1-1 0 0 0,-1 1-1 0 0,0-1 1 0 0,1 1 0 0 0,-1-1-1 0 0,1 0 1 0 0,-1 1 0 0 0,0-1-1 0 0,1 0 1 0 0,-1 1 0 0 0,1-1 0 0 0,-1 0-1 0 0,1 1 1 0 0,0-1 0 0 0,-1 0-1 0 0,1 0 1 0 0,-1 0 0 0 0,1 0-1 0 0,-1 0 1 0 0,1 0 0 0 0,-1 1-1 0 0,1-1 1 0 0,0 0 0 0 0,-1-1 0 0 0,1 1-1 0 0,-1 0 1 0 0,1 0 0 0 0,-1 0-1 0 0,1 0 1 0 0,-1 0 0 0 0,1 0-1 0 0,-1-1 1 0 0,1 1 0 0 0,0 0-1 0 0,-1 0 1 0 0,0-1 0 0 0,1 1 0 0 0,-1 0-1 0 0,1-1 1 0 0,-1 1 0 0 0,1-1-1 0 0,-1 1 1 0 0,0-1 0 0 0,1 1-4 0 0,135-77 92 0 0,-103 53-80 0 0,-1-2 1 0 0,-2-1-1 0 0,0-1 1 0 0,-2-1-1 0 0,-1-2 1 0 0,-2-1-1 0 0,-1-1 1 0 0,9-17-13 0 0,1-15 31 0 0,-2-1 1 0 0,-4-2 0 0 0,-2-1 0 0 0,-4-1-1 0 0,1-12-31 0 0,-19 3 42 0 0,-6 78-46 0 0,1 0-1 0 0,-1 0 1 0 0,1 1 0 0 0,-1-1 0 0 0,0 1-1 0 0,0-1 1 0 0,1 1 0 0 0,-1 0 0 0 0,0 0-1 0 0,0 0 1 0 0,1 0 0 0 0,-1 0 0 0 0,0 0-1 0 0,0 0 1 0 0,0 1 0 0 0,1-1 0 0 0,-1 0-1 0 0,0 1 1 0 0,1 0 0 0 0,-1-1 0 0 0,0 1-1 0 0,1 0 1 0 0,-1 0 0 0 0,1 0 0 0 0,-1 0-1 0 0,1 0 1 0 0,0 0 0 0 0,-1 0 0 0 0,1 1-1 0 0,0-1 1 0 0,0 0 0 0 0,0 1 0 0 0,0-1-1 0 0,0 1 1 0 0,0-1 0 0 0,0 1 0 0 0,0-1-1 0 0,0 3 5 0 0,-17 20-19 0 0,1 2 0 0 0,1 0 0 0 0,2 1-1 0 0,0 0 1 0 0,2 1 0 0 0,1 1 0 0 0,-4 16 19 0 0,15-45 0 0 0,-16 43 14 0 0,3 1 0 0 0,1 0-1 0 0,2 0 1 0 0,2 1 0 0 0,2 0 0 0 0,2 1 0 0 0,2 11-14 0 0,2-45 6 0 0,0 0 0 0 0,1 0-1 0 0,1 0 1 0 0,-1 0 0 0 0,2 0 0 0 0,0 0 0 0 0,0-1-1 0 0,1 1 1 0 0,1-1 0 0 0,0 0 0 0 0,0 0 0 0 0,1-1-1 0 0,0 1 1 0 0,1-1 0 0 0,0-1 0 0 0,1 1 0 0 0,0-1-1 0 0,0 0 1 0 0,1-1 0 0 0,9 7-6 0 0,-12-12 9 0 0,0-1 1 0 0,0 1-1 0 0,1-1 0 0 0,-1 0 0 0 0,1-1 1 0 0,-1 1-1 0 0,1-1 0 0 0,-1-1 0 0 0,1 1 1 0 0,0-1-1 0 0,-1 0 0 0 0,1-1 0 0 0,0 0 1 0 0,-1 0-1 0 0,1 0 0 0 0,-1-1 1 0 0,1 0-1 0 0,-1 0 0 0 0,0 0 0 0 0,0-1 1 0 0,0 0-1 0 0,0 0 0 0 0,0-1 0 0 0,-1 0 1 0 0,1 0-1 0 0,2-2-9 0 0,121-131 167 0 0,-119 124-160 0 0,-1-1 1 0 0,-1-1-1 0 0,0 0 0 0 0,-1 0 1 0 0,0 0-1 0 0,-1-1 1 0 0,-1 0-1 0 0,-1 0 0 0 0,0 0 1 0 0,0-8-8 0 0,-4 23-1 0 0,0 0 1 0 0,1 0 0 0 0,-1 0 0 0 0,0 0-1 0 0,1 0 1 0 0,-1 0 0 0 0,0 0 0 0 0,0 1-1 0 0,0-1 1 0 0,0 0 0 0 0,0 0 0 0 0,0 0 0 0 0,0 0-1 0 0,-1 0 1 0 0,1 0 0 0 0,0 0 0 0 0,0 0-1 0 0,-1 0 1 0 0,1 0 0 0 0,0 0 0 0 0,-1 1 0 0 0,1-1-1 0 0,-1 0 1 0 0,1 0 0 0 0,-1 0 0 0 0,0 1-1 0 0,1-1 1 0 0,-1 0 0 0 0,0 1 0 0 0,1-1 0 0 0,-1 1-1 0 0,0-1 1 0 0,0 1 0 0 0,0-1 0 0 0,1 1-1 0 0,-1-1 1 0 0,0 1 0 0 0,0 0 0 0 0,0-1 0 0 0,0 1-1 0 0,0 0 1 0 0,0 0 0 0 0,0 0 0 0 0,0 0-1 0 0,0 0 1 0 0,0 0 0 0 0,0 0 0 0 0,0 0 0 0 0,1 0-1 0 0,-1 0 1 0 0,0 0 0 0 0,0 0 0 0 0,0 1-1 0 0,0-1 1 0 0,0 0 0 0 0,0 1 0 0 0,0-1 0 0 0,0 1 0 0 0,-48 28-33 0 0,35-16 68 0 0,1 0 0 0 0,1 0-1 0 0,0 2 1 0 0,1-1 0 0 0,0 2-1 0 0,1-1 1 0 0,1 1 0 0 0,1 1-1 0 0,0-1 1 0 0,1 2 0 0 0,1-1-1 0 0,0 1 1 0 0,1 0-35 0 0,3-9 17 0 0,1-1 0 0 0,0 1 0 0 0,0 0 0 0 0,0 0-1 0 0,1 0 1 0 0,1 0 0 0 0,0 0 0 0 0,0 0 0 0 0,0 0 0 0 0,1 0 0 0 0,0-1 0 0 0,3 6-17 0 0,-4-11 2 0 0,0 0 1 0 0,1 0-1 0 0,-1 0 0 0 0,1 0 1 0 0,-1-1-1 0 0,1 1 1 0 0,0-1-1 0 0,0 1 0 0 0,0-1 1 0 0,0 0-1 0 0,1 0 1 0 0,-1 0-1 0 0,0 0 0 0 0,1 0 1 0 0,0 0-1 0 0,-1-1 1 0 0,1 1-1 0 0,0-1 1 0 0,0 0-1 0 0,0 1 0 0 0,0-1 1 0 0,0-1-1 0 0,0 1 1 0 0,0 0-1 0 0,0-1 0 0 0,0 0 1 0 0,0 0-1 0 0,1 0 1 0 0,-1 0-1 0 0,0 0 0 0 0,0 0 1 0 0,0-1-1 0 0,0 0 1 0 0,0 1-1 0 0,0-1 1 0 0,0 0-1 0 0,1-1-2 0 0,6-2-278 0 0,-1 0 0 0 0,1-1 0 0 0,-1 0 1 0 0,0 0-1 0 0,0-1 0 0 0,0 0 0 0 0,-1-1 0 0 0,0 0 0 0 0,-1 0 0 0 0,1-1 1 0 0,-1 0-1 0 0,-1 0 0 0 0,1 0 0 0 0,-2-1 0 0 0,1 0 0 0 0,-1 0 0 0 0,0-1 1 0 0,-1 0-1 0 0,0 1 0 0 0,-1-1 0 0 0,0 0 0 0 0,0-1 0 0 0,0-6 278 0 0,1-17-1411 0 0</inkml:trace>
  <inkml:trace contextRef="#ctx0" brushRef="#br0" timeOffset="28448.726">10849 2304 10962 0 0,'-73'-1'5107'0'0,"-34"-7"-3287"0"0,175 12-2224 0 0,-1-3-1 0 0,0-3 1 0 0,0-3-1 0 0,0-3 1 0 0,27-8 404 0 0,-25 5-1067 0 0,88-12-596 0 0,-76 11 329 0 0</inkml:trace>
  <inkml:trace contextRef="#ctx0" brushRef="#br0" timeOffset="29036.402">12029 2645 7714 0 0,'-50'53'4374'0'0,"39"-43"-4210"0"0,0 0 1 0 0,1 1 0 0 0,0 0 0 0 0,1 1 0 0 0,0 0-1 0 0,1 1 1 0 0,0 0 0 0 0,1 0 0 0 0,-3 7-165 0 0,10-19 5 0 0,1 0 0 0 0,-1 0 1 0 0,0 0-1 0 0,0 0 0 0 0,1 0 0 0 0,-1-1 1 0 0,0 1-1 0 0,1 0 0 0 0,-1 0 0 0 0,1 0 1 0 0,-1-1-1 0 0,1 1 0 0 0,0 0 0 0 0,-1 0 1 0 0,1-1-1 0 0,0 1 0 0 0,-1 0 0 0 0,1-1 1 0 0,0 1-1 0 0,0-1 0 0 0,0 1 0 0 0,-1-1 1 0 0,1 0-1 0 0,0 1 0 0 0,0-1 0 0 0,0 0 1 0 0,0 1-1 0 0,0-1 0 0 0,0 0 0 0 0,0 0 1 0 0,0 0-1 0 0,-1 0 0 0 0,1 0 0 0 0,0 0 1 0 0,0 0-1 0 0,0 0 0 0 0,0 0 0 0 0,0 0 1 0 0,0-1-1 0 0,0 1 0 0 0,0 0 0 0 0,0-1 1 0 0,0 1-1 0 0,-1 0 0 0 0,1-1 0 0 0,0 1 1 0 0,0-1-1 0 0,0 0 0 0 0,-1 1 0 0 0,1-1 1 0 0,0 1-1 0 0,-1-1 0 0 0,1 0 0 0 0,-1 0 1 0 0,1 1-1 0 0,-1-1 0 0 0,1 0 0 0 0,0 0-5 0 0,3-1-19 0 0,6-4 34 0 0,-1 0 0 0 0,0 0 0 0 0,0-1 0 0 0,0 0 0 0 0,0-1 0 0 0,-1 0-1 0 0,-1 0 1 0 0,1-1 0 0 0,-1 0 0 0 0,-1 0 0 0 0,1-2-15 0 0,-4 7 4 0 0,9-11-7 0 0,-1 0-1 0 0,-1-1 0 0 0,0 0 0 0 0,-1 0 1 0 0,0-1-1 0 0,-1 0 0 0 0,-2-1 1 0 0,1 0-1 0 0,-2 0 0 0 0,-1 0 0 0 0,0-1 1 0 0,-1 1-1 0 0,-1-1 0 0 0,0-6 4 0 0,-2 24 1 0 0,0 0-1 0 0,-1 1 1 0 0,1-1-1 0 0,0 0 0 0 0,0 1 1 0 0,0-1-1 0 0,-1 0 1 0 0,1 0-1 0 0,0 1 1 0 0,-1-1-1 0 0,1 0 0 0 0,-1 1 1 0 0,1-1-1 0 0,-1 1 1 0 0,1-1-1 0 0,-1 1 1 0 0,1-1-1 0 0,-1 1 0 0 0,1-1 1 0 0,-1 1-1 0 0,0-1 1 0 0,1 1-1 0 0,-1 0 1 0 0,0-1-1 0 0,0 1 0 0 0,1 0 1 0 0,-1-1-1 0 0,0 1 1 0 0,1 0-1 0 0,-1 0 1 0 0,0 0-1 0 0,0 0 0 0 0,0 0 1 0 0,1 0-1 0 0,-1 0 1 0 0,0 0-1 0 0,0 0 1 0 0,1 0-1 0 0,-1 0 0 0 0,0 1 1 0 0,0-1-1 0 0,1 0 1 0 0,-1 0-1 0 0,0 1 1 0 0,1-1-1 0 0,-1 0 0 0 0,0 1 1 0 0,1-1-1 0 0,-1 1 1 0 0,1-1-1 0 0,-1 1 1 0 0,0-1-1 0 0,1 1 0 0 0,0 0 1 0 0,-1-1-1 0 0,0 1 0 0 0,-34 29 70 0 0,35-30-69 0 0,-218 273 1517 0 0,184-211-1030 0 0,34-61-484 0 0,0-1 0 0 0,1 1 1 0 0,-1-1-1 0 0,1 1 0 0 0,-1 0 0 0 0,1-1 1 0 0,-1 1-1 0 0,1-1 0 0 0,-1 1 0 0 0,1-1 1 0 0,-1 0-1 0 0,1 1 0 0 0,0-1 0 0 0,-1 1 1 0 0,1-1-1 0 0,0 0 0 0 0,-1 0 0 0 0,1 1 1 0 0,0-1-1 0 0,-1 0 0 0 0,1 0 0 0 0,0 0 1 0 0,-1 0-1 0 0,1 0 0 0 0,0 0 0 0 0,0 0 1 0 0,-1 0-1 0 0,1 0 0 0 0,0 0 0 0 0,-1 0 1 0 0,1 0-1 0 0,0-1 0 0 0,0 1 1 0 0,-1 0-1 0 0,1 0 0 0 0,0-1 0 0 0,-1 1 1 0 0,1 0-1 0 0,-1-1 0 0 0,1 1 0 0 0,0-1 1 0 0,-1 1-1 0 0,1-1 0 0 0,-1 1 0 0 0,1-1 1 0 0,-1 1-1 0 0,0-1 0 0 0,1 0 0 0 0,-1 1 1 0 0,0-1-1 0 0,1 0 0 0 0,-1 0-4 0 0,44-39-13 0 0,-2-2 1 0 0,-2-1-1 0 0,-1-3 0 0 0,23-37 13 0 0,227-341-88 0 0,-336 573 929 0 0,23-75-716 0 0,3 1 1 0 0,4 1 0 0 0,-3 37-126 0 0,18-104-13 0 0,1 0 0 0 0,0 0 0 0 0,1 1 0 0 0,0-1 0 0 0,0 0 0 0 0,1 0 0 0 0,0 0 0 0 0,0 0 0 0 0,1 0 0 0 0,0 0 0 0 0,1 0 0 0 0,0-1 0 0 0,1 1 0 0 0,-1-1 0 0 0,2 0 0 0 0,-1 0 0 0 0,4 5 13 0 0,-2-7-241 0 0,-1 0 1 0 0,1 0-1 0 0,0-1 1 0 0,0 1-1 0 0,1-1 0 0 0,-1 0 1 0 0,1-1-1 0 0,0 0 1 0 0,1 0-1 0 0,-1-1 0 0 0,1 1 1 0 0,-1-2-1 0 0,3 2 241 0 0,80 10-2308 0 0,-43-8 234 0 0</inkml:trace>
  <inkml:trace contextRef="#ctx0" brushRef="#br0" timeOffset="29701.208">13554 2512 9434 0 0,'-37'60'4481'0'0,"29"-52"-4404"0"0,1 1 0 0 0,0 1 1 0 0,1-1-1 0 0,0 1 0 0 0,1 1 0 0 0,0-1 1 0 0,1 0-1 0 0,0 1 0 0 0,0 0 1 0 0,1 0-1 0 0,0 0 0 0 0,1 1 0 0 0,1-1 1 0 0,0 0-1 0 0,0 10-77 0 0,1-20 3 0 0,0 0 0 0 0,0 1 1 0 0,1-1-1 0 0,-1 0 0 0 0,0 0 0 0 0,1 1 1 0 0,-1-1-1 0 0,1 0 0 0 0,-1 0 0 0 0,1 0 0 0 0,0 0 1 0 0,0 0-1 0 0,-1 0 0 0 0,1 0 0 0 0,0 0 1 0 0,0 0-1 0 0,0 0 0 0 0,0 0 0 0 0,0-1 1 0 0,0 1-1 0 0,0 0 0 0 0,0 0 0 0 0,0-1 0 0 0,0 1 1 0 0,0-1-1 0 0,1 1 0 0 0,-1-1 0 0 0,0 0 1 0 0,0 1-1 0 0,0-1 0 0 0,1 0 0 0 0,-1 0 1 0 0,0 0-1 0 0,1 0 0 0 0,-1 0 0 0 0,0 0 0 0 0,0 0 1 0 0,1 0-1 0 0,-1-1 0 0 0,0 1 0 0 0,0 0 1 0 0,0-1-1 0 0,1 1 0 0 0,-1-1 0 0 0,0 1 1 0 0,0-1-1 0 0,0 0 0 0 0,1 0-3 0 0,52-34 164 0 0,-42 22-185 0 0,-1 1 0 0 0,0-1 1 0 0,-1-1-1 0 0,-1 0 0 0 0,0 0 1 0 0,-1-1-1 0 0,0 0 0 0 0,-1-1 1 0 0,-1 1-1 0 0,-1-1 0 0 0,0-1 1 0 0,-1 1-1 0 0,0-1 0 0 0,-2 1 1 0 0,0-1-1 0 0,-1 0 0 0 0,0 0 1 0 0,-2-15 20 0 0,1 29 5 0 0,-1 0 1 0 0,1 0-1 0 0,-1 1 1 0 0,1-1 0 0 0,-1 0-1 0 0,0 0 1 0 0,0 1-1 0 0,0-1 1 0 0,-1 1 0 0 0,1-1-1 0 0,0 1 1 0 0,-1 0 0 0 0,0-1-1 0 0,1 1 1 0 0,-1 0-1 0 0,0 0 1 0 0,0 0 0 0 0,0 0-1 0 0,0 1 1 0 0,-1-1 0 0 0,1 1-1 0 0,0-1 1 0 0,-1 1-1 0 0,1 0 1 0 0,-1-1 0 0 0,0 1-1 0 0,1 1 1 0 0,-1-1-1 0 0,0 0 1 0 0,1 1 0 0 0,-1-1-1 0 0,0 1 1 0 0,0 0 0 0 0,1 0-1 0 0,-1 0 1 0 0,0 0-1 0 0,0 0 1 0 0,0 1 0 0 0,1-1-1 0 0,-1 1 1 0 0,0 0-1 0 0,1 0 1 0 0,-1 0 0 0 0,-1 1-6 0 0,-109 64 518 0 0,86-42-410 0 0,2 2 0 0 0,1 0 0 0 0,1 1 0 0 0,1 2 0 0 0,1 0 0 0 0,-7 16-108 0 0,26-43-13 0 0,0 0 0 0 0,1-1-1 0 0,-1 1 1 0 0,0 0 0 0 0,1 0-1 0 0,-1 0 1 0 0,1 0 0 0 0,0 0-1 0 0,0 0 1 0 0,0 1 0 0 0,0-1-1 0 0,0 0 1 0 0,0 1 0 0 0,0-1 0 0 0,1 0-1 0 0,-1 1 1 0 0,1-1 0 0 0,0 1-1 0 0,0-1 1 0 0,0 1 0 0 0,0-1-1 0 0,0 1 1 0 0,0-1 0 0 0,1 0-1 0 0,-1 1 1 0 0,1-1 0 0 0,0 1 0 0 0,0-1-1 0 0,-1 0 1 0 0,2 1 0 0 0,-1-1-1 0 0,0 0 1 0 0,0 0 0 0 0,1 0-1 0 0,-1 0 1 0 0,1 0 0 0 0,-1 0 0 0 0,1-1-1 0 0,0 1 1 0 0,0 0 0 0 0,0-1-1 0 0,0 1 1 0 0,0-1 0 0 0,0 0-1 0 0,0 0 1 0 0,1 1 13 0 0,12-1-437 0 0,-1 0-1 0 0,0-2 1 0 0,1 1-1 0 0,-1-2 1 0 0,0 0-1 0 0,0 0 1 0 0,0-1-1 0 0,0-1 1 0 0,0 0-1 0 0,-1-1 1 0 0,0-1-1 0 0,0 0 1 0 0,7-5 437 0 0,27-8-1249 0 0,-25 10 754 0 0,2-2 408 0 0,1 1 0 0 0,1 1 0 0 0,0 1 1 0 0,0 1-1 0 0,0 2 0 0 0,1 0 0 0 0,0 2 0 0 0,-1 1 1 0 0,10 1 86 0 0,-33 1 148 0 0,0 0 0 0 0,0 0 0 0 0,0 0 0 0 0,0 0 0 0 0,0 1 0 0 0,-1-1 0 0 0,1 1 0 0 0,0 0 0 0 0,0 0 0 0 0,0 0 0 0 0,-1 0 0 0 0,1 0 0 0 0,0 1 0 0 0,-1-1 0 0 0,1 1 1 0 0,-1 0-1 0 0,0 0 0 0 0,0 0 0 0 0,1 0 0 0 0,-1 0 0 0 0,0 0 0 0 0,-1 0 0 0 0,1 1 0 0 0,0-1 0 0 0,-1 1 0 0 0,1-1 0 0 0,-1 1 0 0 0,0 0 0 0 0,0-1 0 0 0,0 1 0 0 0,0 0 0 0 0,0 0 0 0 0,-1 0 1 0 0,1 0-1 0 0,-1 0 0 0 0,0 0 0 0 0,0 0 0 0 0,0 0 0 0 0,0 0 0 0 0,0-1 0 0 0,-1 1 0 0 0,0 0 0 0 0,1 0 0 0 0,-1 0 0 0 0,0 0 0 0 0,0 0 0 0 0,0-1 0 0 0,-1 1 0 0 0,1-1 0 0 0,-1 1 0 0 0,1-1 1 0 0,-1 1-1 0 0,0-1 0 0 0,0 0 0 0 0,-2 2-148 0 0,4-4 166 0 0,5-12 37 0 0,109-119-272 0 0,-87 107 67 0 0,-17 14-8 0 0,-1 1 0 0 0,1 1 0 0 0,1-1 1 0 0,0 2-1 0 0,0-1 0 0 0,0 2 1 0 0,1-1-1 0 0,0 2 0 0 0,12-5 10 0 0,-19 11 1 0 0,1 1 0 0 0,-1-1 0 0 0,0 1 0 0 0,0 0 0 0 0,0 1-1 0 0,-1-1 1 0 0,1 1 0 0 0,-1 0 0 0 0,1 1 0 0 0,-1-1 0 0 0,0 1-1 0 0,0-1 1 0 0,0 1 0 0 0,-1 0 0 0 0,0 1 0 0 0,1-1-1 0 0,-1 0 1 0 0,-1 1 0 0 0,1 0 0 0 0,-1 0 0 0 0,0 0 0 0 0,0 0-1 0 0,0 0 1 0 0,0 0 0 0 0,-1 0 0 0 0,0 1 0 0 0,0-1 0 0 0,-1 0-1 0 0,1 1 0 0 0,33 122-120 0 0,-31-126-64 0 0,-1-1-1 0 0,1 0 1 0 0,0 0 0 0 0,0 0-1 0 0,0 0 1 0 0,0 0-1 0 0,-1 0 1 0 0,1-1-1 0 0,0 1 1 0 0,0-1-1 0 0,0 0 1 0 0,0 0 0 0 0,0 0-1 0 0,0 0 1 0 0,0-1-1 0 0,0 1 1 0 0,0-1-1 0 0,0 0 1 0 0,0 0-1 0 0,0 0 1 0 0,0 0-1 0 0,0 0 1 0 0,-1-1 0 0 0,1 1-1 0 0,-1-1 1 0 0,1 1-1 0 0,-1-1 1 0 0,0 0-1 0 0,1 0 1 0 0,-1 0-1 0 0,0-1 1 0 0,0 1-1 0 0,0-1 185 0 0,9-4-443 0 0,13-9-932 0 0</inkml:trace>
  <inkml:trace contextRef="#ctx0" brushRef="#br0" timeOffset="59736.036">24449 2030 3945 0 0,'-5'-15'2360'0'0,"-22"-13"-1194"0"0,22 25-1076 0 0,-1-1 1 0 0,1 2-1 0 0,-1-1 1 0 0,0 0-1 0 0,1 1 1 0 0,-1 0-1 0 0,0 1 1 0 0,0-1-1 0 0,0 1 1 0 0,0 0-1 0 0,-1 1 1 0 0,1-1-1 0 0,0 1 1 0 0,0 0-1 0 0,0 1 1 0 0,-1 0-1 0 0,1 0 1 0 0,0 0-1 0 0,0 0 1 0 0,0 1-1 0 0,0 0 1 0 0,1 1-1 0 0,-1-1 1 0 0,0 1-1 0 0,1 0 1 0 0,0 0-1 0 0,0 1 1 0 0,0 0-1 0 0,-3 2-90 0 0,4 8 127 0 0,0 0 0 0 0,1 0-1 0 0,0 1 1 0 0,1-1 0 0 0,1 1-1 0 0,1-1 1 0 0,0 1-1 0 0,0-1 1 0 0,2 1 0 0 0,0-1-1 0 0,0 1 1 0 0,1-1 0 0 0,1 0-1 0 0,5 12-126 0 0,2 20 80 0 0,27 127 163 0 0,-41-113 35 0 0,-25-53 389 0 0,-58 13-151 0 0,2-2 58 0 0,86-27-786 0 0,197-118-6475 0 0,-158 97 5004 0 0,111-75 499 0 0,-153 106 1260 0 0,1 0 0 0 0,0 0 1 0 0,-1 0-1 0 0,1 0 0 0 0,0 0 1 0 0,0 0-1 0 0,0 0 0 0 0,0 0 1 0 0,0 0-1 0 0,0 0 1 0 0,0 0-1 0 0,0 0 0 0 0,0 0 1 0 0,0 0-1 0 0,0 0 0 0 0,1 0 1 0 0,-1 0-1 0 0,0 0 0 0 0,1 0 1 0 0,-1 0-1 0 0,1 0 1 0 0,-1 0-1 0 0,1-1 0 0 0,-1 1 1 0 0,1 0-1 0 0,0 0 0 0 0,-1 0 1 0 0,1-1-1 0 0,0 1 0 0 0,0 0 1 0 0,-1-1-1 0 0,1 1 0 0 0,0-1 1 0 0,0 1-1 0 0,0-1 1 0 0,0 1-1 0 0,0-1 0 0 0,0 0 1 0 0,0 1-1 0 0,0-1 0 0 0,0 0 1 0 0,0 0-1 0 0,0 0 0 0 0,0 1 1 0 0,0-1-1 0 0,0 0 0 0 0,0 0 1 0 0,0-1-1 0 0,0 1 1 0 0,0 0-1 0 0,0 0 0 0 0,0 0 1 0 0,0-1-1 0 0,0 1 0 0 0,0 0 1 0 0,-1-1-1 0 0,1 1 0 0 0,0-1 1 0 0,0 1-1 0 0,0-1 1 0 0,0 0-1 0 0,0 1 0 0 0,-1-1 1 0 0,1 0-1 0 0,0 0 0 0 0,-1 1 1 0 0,1-1-1 0 0,-1 0 0 0 0,1 0 1 0 0,0 0-77 0 0,-28 119 2521 0 0,22-104-2454 0 0,0-1-1 0 0,1 1 1 0 0,1 0-1 0 0,0 1 1 0 0,1-1-1 0 0,0 0 1 0 0,1 1-1 0 0,1-1 1 0 0,0 1-1 0 0,1-1 0 0 0,1 8-66 0 0,0-19-63 0 0,-1-1-1 0 0,0 0 0 0 0,1 0 1 0 0,0-1-1 0 0,-1 1 0 0 0,1 0 1 0 0,0 0-1 0 0,0-1 0 0 0,0 1 1 0 0,0-1-1 0 0,0 0 0 0 0,0 1 1 0 0,0-1-1 0 0,1 0 0 0 0,-1 0 1 0 0,0-1-1 0 0,1 1 1 0 0,-1 0-1 0 0,1-1 0 0 0,-1 1 1 0 0,1-1-1 0 0,-1 0 0 0 0,1 0 1 0 0,-1 0-1 0 0,1 0 0 0 0,-1 0 1 0 0,0-1-1 0 0,1 1 0 0 0,-1-1 1 0 0,1 1-1 0 0,-1-1 0 0 0,0 0 1 0 0,1 0-1 0 0,-1 0 0 0 0,0 0 1 0 0,0-1-1 0 0,0 1 0 0 0,0 0 1 0 0,0-1-1 0 0,0 0 0 0 0,0 1 1 0 0,1-2 63 0 0,17-8-926 0 0</inkml:trace>
  <inkml:trace contextRef="#ctx0" brushRef="#br0" timeOffset="60059.515">24721 2145 7274 0 0,'23'-31'5425'0'0,"28"15"-5068"0"0,-32 13-111 0 0,-7 1-212 0 0,1-2 7 0 0,0 1 0 0 0,1 0 0 0 0,-1 1 0 0 0,1 1 0 0 0,-1 0 0 0 0,1 1-1 0 0,-1 0 1 0 0,1 1 0 0 0,-1 1 0 0 0,1 0 0 0 0,-1 1 0 0 0,3 1-41 0 0,-13-1 3 0 0,0 1 1 0 0,-1-1 0 0 0,1 1-1 0 0,-1-1 1 0 0,0 1-1 0 0,0 0 1 0 0,0 0-1 0 0,-1 0 1 0 0,1 0-1 0 0,-1 0 1 0 0,0 0-1 0 0,0 1 1 0 0,0-1-1 0 0,-1 0 1 0 0,1 0-1 0 0,-1 1 1 0 0,0-1-1 0 0,-1 0 1 0 0,1 1-1 0 0,-1-1 1 0 0,1 0-1 0 0,-1 0 1 0 0,-1 1-1 0 0,1-1 1 0 0,-1 0-1 0 0,1 0 1 0 0,-1 0-1 0 0,0-1 1 0 0,0 1 0 0 0,-1 0-1 0 0,1-1 1 0 0,-1 1-1 0 0,0-1 1 0 0,0 0-1 0 0,0 0 1 0 0,-1 1-4 0 0,-58 91 37 0 0,-25 28 623 0 0,85-121-630 0 0,0 0 0 0 0,1 0 0 0 0,-1 0 0 0 0,0 0 0 0 0,1 0 0 0 0,0 1 0 0 0,-1-1 0 0 0,1 0 0 0 0,0 1-1 0 0,0-1 1 0 0,0 1 0 0 0,1-1 0 0 0,-1 1 0 0 0,0 0 0 0 0,1-1 0 0 0,0 1 0 0 0,0 0 0 0 0,-1-1 0 0 0,2 1 0 0 0,-1 0 0 0 0,0-1 0 0 0,0 1 0 0 0,1-1 0 0 0,0 1 0 0 0,-1 0-1 0 0,1-1 1 0 0,0 0 0 0 0,0 1 0 0 0,0-1 0 0 0,1 1 0 0 0,-1-1 0 0 0,0 0 0 0 0,1 0 0 0 0,0 0 0 0 0,-1 0 0 0 0,1 0 0 0 0,0 0 0 0 0,2 1-30 0 0,4 0-71 0 0,1 0 0 0 0,0-1 0 0 0,0 0 0 0 0,0-1 0 0 0,0 0 0 0 0,1 0 0 0 0,-1-1 0 0 0,0 0 0 0 0,0-1 0 0 0,0 0 0 0 0,0 0 0 0 0,0-1 0 0 0,0 0 0 0 0,0 0 0 0 0,0-1 0 0 0,0-1 0 0 0,-1 1 0 0 0,0-1 0 0 0,0-1 0 0 0,0 0 0 0 0,0 0 0 0 0,-1 0 0 0 0,2-2 71 0 0,4-25-3027 0 0,-12 21 1428 0 0</inkml:trace>
  <inkml:trace contextRef="#ctx0" brushRef="#br0" timeOffset="60309.719">24748 2296 7370 0 0,'0'-4'3947'0'0,"15"-1"-1938"0"0,160-4-1245 0 0,-25-8-1849 0 0,-144 15-1199 0 0,-6 1 1133 0 0</inkml:trace>
  <inkml:trace contextRef="#ctx0" brushRef="#br0" timeOffset="60483.152">24664 1946 8530 0 0,'-3'-15'3120'0'0,"-4"4"-2447"0"0,4 10-601 0 0,3-3-224 0 0,0 3-176 0 0,0 1-177 0 0,0 0-167 0 0,0 0-240 0 0,46 24-544 0 0,-28-21 952 0 0,1 0-745 0 0,5 3-183 0 0</inkml:trace>
  <inkml:trace contextRef="#ctx0" brushRef="#br0" timeOffset="60772.006">25185 2274 7602 0 0,'5'17'4731'0'0,"31"-4"-4648"0"0,-31-13-51 0 0,0 1 1 0 0,1-1-1 0 0,-1 0 1 0 0,0-1-1 0 0,0 1 1 0 0,0-1-1 0 0,0 0 1 0 0,0-1-1 0 0,0 1 1 0 0,0-1-1 0 0,-1 0 1 0 0,1 0-1 0 0,0 0 1 0 0,-1 0-1 0 0,0-1 1 0 0,1 0-1 0 0,-1 0 1 0 0,0 0-33 0 0,3-2 71 0 0,9-5 18 0 0,-1 0 0 0 0,0-1 0 0 0,-1 0-1 0 0,0-1 1 0 0,-1-1 0 0 0,0 0 0 0 0,-1-1 0 0 0,-1 0-1 0 0,0-1 1 0 0,-1 0 0 0 0,0-1 0 0 0,2-6-89 0 0,-12 21-1 0 0,1 0-1 0 0,-1 0 1 0 0,0 0 0 0 0,0 1 0 0 0,0-1 0 0 0,1 0 0 0 0,-1 0 0 0 0,0 0-1 0 0,0 0 1 0 0,0 1 0 0 0,0-1 0 0 0,0 0 0 0 0,-1 0 0 0 0,1 0-1 0 0,0 0 1 0 0,0 1 0 0 0,0-1 0 0 0,-1 0 0 0 0,1 0 0 0 0,0 1 0 0 0,-1-1-1 0 0,1 0 1 0 0,-1 0 0 0 0,1 1 0 0 0,-1-1 0 0 0,1 0 0 0 0,-1 1 0 0 0,1-1-1 0 0,-1 1 1 0 0,0-1 0 0 0,1 1 0 0 0,-1-1 0 0 0,0 1 0 0 0,0-1 0 0 0,1 1-1 0 0,-1 0 1 0 0,0-1 0 0 0,0 1 0 0 0,1 0 0 0 0,-1 0 0 0 0,0-1-1 0 0,0 1 1 0 0,0 0 0 0 0,0 0 0 0 0,1 0 0 0 0,-1 0 0 0 0,0 0 0 0 0,0 0-1 0 0,0 0 1 0 0,0 1 0 0 0,1-1 0 0 0,-1 0 0 0 0,0 0 0 0 0,0 1 0 0 0,0-1-1 0 0,1 0 1 0 0,-1 1 0 0 0,0-1 0 0 0,1 1 0 0 0,-1-1 0 0 0,0 1 0 0 0,1-1-1 0 0,-1 1 2 0 0,-57 20 30 0 0,44-12 58 0 0,2 1 1 0 0,-1 0-1 0 0,1 1 0 0 0,1 0 1 0 0,0 1-1 0 0,1 1 0 0 0,0-1 1 0 0,0 1-1 0 0,2 1 0 0 0,-1 0 1 0 0,2 0-1 0 0,0 0 0 0 0,1 1 1 0 0,0 0-1 0 0,1 1 0 0 0,1-1 1 0 0,0 1-1 0 0,2 0 0 0 0,-1 0 1 0 0,2 0-1 0 0,0 0 0 0 0,1 0 1 0 0,1 0-1 0 0,0 0 0 0 0,1 0 0 0 0,2 6-87 0 0,-3-18 33 0 0,0 0 1 0 0,1 1 0 0 0,-1-1 0 0 0,1 0 0 0 0,0 0 0 0 0,1 0 0 0 0,-1 0 0 0 0,1 0 0 0 0,-1-1 0 0 0,1 1 0 0 0,0-1 0 0 0,0 0-1 0 0,1 0 1 0 0,-1 0 0 0 0,1 0 0 0 0,-1 0 0 0 0,1-1 0 0 0,0 0 0 0 0,0 1 0 0 0,0-1 0 0 0,0-1 0 0 0,0 1 0 0 0,1-1 0 0 0,-1 1-1 0 0,0-1 1 0 0,1-1 0 0 0,-1 1 0 0 0,1-1 0 0 0,-1 1 0 0 0,1-1 0 0 0,-1 0 0 0 0,1-1 0 0 0,0 1-35 0 0,141-35-576 0 0,-92-44-4779 0 0,-48 50 3424 0 0</inkml:trace>
  <inkml:trace contextRef="#ctx0" brushRef="#br0" timeOffset="60975.806">25635 1575 9250 0 0,'22'34'4865'0'0,"-3"27"-3733"0"0,-6-13-629 0 0,66 122-18 0 0,-63-145-445 0 0,-1 0-1 0 0,-2 2 1 0 0,-1-1-1 0 0,-1 2 0 0 0,-1-1 1 0 0,-1 2-1 0 0,-2-1 1 0 0,-1 1-1 0 0,-1 0 0 0 0,-1 0 1 0 0,-1 27-40 0 0,-6-30 20 0 0,0 0 0 0 0,-2 0 0 0 0,-1 0 1 0 0,-1-1-1 0 0,-2 0 0 0 0,0 0 0 0 0,-1-1 0 0 0,-2 0 0 0 0,0 0 1 0 0,-2-2-1 0 0,0 0 0 0 0,-1 0 0 0 0,-2-1 0 0 0,0-1 0 0 0,-1-1 0 0 0,-1-1 1 0 0,-20 16-21 0 0,-88 54 54 0 0,-27 24-3134 0 0,142-97 2013 0 0,2-1-530 0 0</inkml:trace>
  <inkml:trace contextRef="#ctx0" brushRef="#br0" timeOffset="57529.96">21528 2264 6465 0 0,'-8'50'3311'0'0,"-1"-1"-3242"0"0,-13 164-7 0 0,12-161 693 0 0,3-72 363 0 0,75-223-1049 0 0,5 145-143 0 0,-71 95 70 0 0,1 1 1 0 0,0 0 0 0 0,-1 0-1 0 0,1 1 1 0 0,0-1-1 0 0,0 0 1 0 0,0 1 0 0 0,0 0-1 0 0,1 0 1 0 0,-1 0 0 0 0,0 0-1 0 0,0 0 1 0 0,1 1-1 0 0,-1-1 1 0 0,0 1 0 0 0,1 0-1 0 0,-1 0 1 0 0,0 0 0 0 0,1 1-1 0 0,-1-1 1 0 0,0 1-1 0 0,1-1 1 0 0,-1 1 0 0 0,0 0-1 0 0,0 1 1 0 0,0-1-1 0 0,0 0 1 0 0,0 1 0 0 0,0 0-1 0 0,0 0 1 0 0,0 0 0 0 0,-1 0-1 0 0,1 0 1 0 0,1 2 3 0 0,5 5 27 0 0,-1 1 1 0 0,0-1-1 0 0,0 2 1 0 0,-1-1-1 0 0,0 1 1 0 0,-1 0-1 0 0,0 0 1 0 0,-1 1-1 0 0,-1 0 1 0 0,1 0-1 0 0,-2 0 1 0 0,0 0-1 0 0,0 0 1 0 0,-1 1-1 0 0,-1 0 1 0 0,0-1-1 0 0,0 1 1 0 0,-2 0-1 0 0,1-1 1 0 0,-2 1-1 0 0,1-1 1 0 0,-2 1-1 0 0,0-1 1 0 0,-1 1-28 0 0,0 11 96 0 0,7-25-2779 0 0,-1-2 1991 0 0,7-2-179 0 0</inkml:trace>
  <inkml:trace contextRef="#ctx0" brushRef="#br0" timeOffset="57932.628">22245 1802 7554 0 0,'-3'75'4072'0'0,"17"39"-3908"0"0,-4-43 86 0 0,-6-25-213 0 0,3 25 215 0 0,2 0 0 0 0,4-1 0 0 0,19 61-252 0 0,-31-128 51 0 0,-1 0-1 0 0,1 0 0 0 0,0 0 1 0 0,0 0-1 0 0,0 0 0 0 0,1-1 1 0 0,-1 1-1 0 0,1 0 0 0 0,-1 0 1 0 0,1-1-1 0 0,0 1 0 0 0,0-1 0 0 0,0 0 1 0 0,0 1-1 0 0,1-1 0 0 0,-1 0 1 0 0,0 0-1 0 0,1-1 0 0 0,0 1 1 0 0,-1 0-1 0 0,1-1 0 0 0,1 1-50 0 0,-2-4 26 0 0,0-1-1 0 0,0 1 1 0 0,0-1 0 0 0,0 0-1 0 0,0 1 1 0 0,0-1-1 0 0,-1 0 1 0 0,1 0-1 0 0,-1 0 1 0 0,0 0 0 0 0,0 0-1 0 0,0-1 1 0 0,-1 1-1 0 0,1 0 1 0 0,-1 0-1 0 0,1-1 1 0 0,-1 1 0 0 0,0 0-1 0 0,0 0 1 0 0,-1-1-1 0 0,1 1 1 0 0,-1 0-1 0 0,0-3-25 0 0,0-3-6 0 0,0 0 0 0 0,0 0-1 0 0,-1 1 1 0 0,0-1-1 0 0,-1 0 1 0 0,0 1-1 0 0,0 0 1 0 0,-1-1 0 0 0,0 1-1 0 0,0 1 1 0 0,-1-1-1 0 0,0 1 1 0 0,0-1 0 0 0,-1 1-1 0 0,0 1 1 0 0,0-1-1 0 0,-1 1 1 0 0,1 0-1 0 0,-1 1 1 0 0,-1-1 0 0 0,1 2-1 0 0,-1-1 1 0 0,0 1-1 0 0,0 0 1 0 0,0 0 0 0 0,0 1-1 0 0,-1 0 1 0 0,0 1-1 0 0,1 0 1 0 0,-1 0-1 0 0,0 1 1 0 0,0 0 0 0 0,0 0-1 0 0,0 1 1 0 0,0 1-1 0 0,0-1 1 0 0,0 1-1 0 0,1 1 1 0 0,-1 0 0 0 0,0 0-1 0 0,1 0 1 0 0,-1 1-1 0 0,-7 4 7 0 0,9-3 5 0 0,1 0-1 0 0,0 0 0 0 0,0 1 1 0 0,0 0-1 0 0,1 0 0 0 0,0 0 0 0 0,0 0 1 0 0,0 1-1 0 0,0 0 0 0 0,1 0 1 0 0,0 1-1 0 0,0-1 0 0 0,1 1 0 0 0,0 0 1 0 0,0-1-1 0 0,0 1 0 0 0,1 1 1 0 0,0-1-1 0 0,1 0 0 0 0,-1 0 1 0 0,1 1-1 0 0,1-1 0 0 0,-1 1 0 0 0,1-1 1 0 0,1 1-1 0 0,-1-1 0 0 0,1 1 1 0 0,1-1-1 0 0,-1 0 0 0 0,1 1 0 0 0,1-1 1 0 0,0 3-5 0 0,1-5 12 0 0,0 0 1 0 0,0 0 0 0 0,0 0 0 0 0,0-1-1 0 0,1 1 1 0 0,0-1 0 0 0,0 0-1 0 0,0 0 1 0 0,0-1 0 0 0,0 0 0 0 0,1 0-1 0 0,0 0 1 0 0,-1 0 0 0 0,1-1-1 0 0,0 0 1 0 0,0 0 0 0 0,1-1 0 0 0,-1 1-1 0 0,0-2 1 0 0,0 1 0 0 0,1 0-1 0 0,-1-1 1 0 0,0 0 0 0 0,1-1 0 0 0,3 0-13 0 0,2 0-280 0 0,1-1 1 0 0,0 0 0 0 0,-1-1-1 0 0,0 0 1 0 0,1-1 0 0 0,-1 0-1 0 0,0-1 1 0 0,-1 0 0 0 0,1-1-1 0 0,-1-1 1 0 0,-1 0 0 0 0,7-5 279 0 0,4-6-954 0 0</inkml:trace>
  <inkml:trace contextRef="#ctx0" brushRef="#br0" timeOffset="58675.879">22603 2275 7162 0 0,'-17'96'4360'0'0,"12"-78"-4231"0"0,1 0 0 0 0,0 0 0 0 0,1 0 0 0 0,1 1 0 0 0,1-1 0 0 0,0 1 0 0 0,2 0 1 0 0,0-1-1 0 0,1 1 0 0 0,1-1 0 0 0,1 0 0 0 0,0 2-129 0 0,-2-17 45 0 0,-1 0 0 0 0,1 0 0 0 0,-1 0 1 0 0,1 0-1 0 0,0 0 0 0 0,0-1 0 0 0,1 1 1 0 0,-1 0-1 0 0,0-1 0 0 0,1 0 0 0 0,0 1 1 0 0,-1-1-1 0 0,1 0 0 0 0,0-1 0 0 0,0 1 1 0 0,0 0-1 0 0,0-1 0 0 0,0 0 0 0 0,0 1 0 0 0,1-1 1 0 0,-1 0-1 0 0,0-1 0 0 0,1 1 0 0 0,-1-1 1 0 0,1 1-1 0 0,-1-1 0 0 0,1 0 0 0 0,-1 0 1 0 0,0-1-1 0 0,1 1 0 0 0,-1-1 0 0 0,0 0 0 0 0,1 1 1 0 0,-1-1-1 0 0,0-1 0 0 0,0 1 0 0 0,2-1-45 0 0,114-72 627 0 0,-110 61-614 0 0,-1-1-1 0 0,-1 0 0 0 0,0-1 0 0 0,0 0 1 0 0,-1 0-1 0 0,-1 0 0 0 0,-1-1 0 0 0,0 1 1 0 0,-1-1-1 0 0,-1 0 0 0 0,0 0 0 0 0,-1 0 1 0 0,-1 0-1 0 0,0 0 0 0 0,-1 0 0 0 0,-2-2-12 0 0,-11-104-52 0 0,13 119 50 0 0,0 0-1 0 0,0 0 1 0 0,0 1-1 0 0,0-1 1 0 0,0 0-1 0 0,-1 1 1 0 0,1-1-1 0 0,-1 1 1 0 0,0 0-1 0 0,0 0 1 0 0,1-1-1 0 0,-2 1 1 0 0,1 0-1 0 0,0 0 1 0 0,0 1-1 0 0,0-1 1 0 0,-1 0-1 0 0,1 1 1 0 0,-1-1-1 0 0,1 1 1 0 0,-1 0-1 0 0,0 0 0 0 0,0 0 1 0 0,1 0-1 0 0,-1 1 1 0 0,0-1-1 0 0,0 1 1 0 0,0-1-1 0 0,0 1 1 0 0,0 0-1 0 0,0 0 1 0 0,1 0-1 0 0,-1 1 1 0 0,0-1-1 0 0,0 1 1 0 0,-2 0 2 0 0,-97 46-59 0 0,91-39 58 0 0,0 0 1 0 0,1 1-1 0 0,0 1 0 0 0,1-1 0 0 0,0 2 1 0 0,0-1-1 0 0,1 1 0 0 0,0 1 1 0 0,1-1-1 0 0,1 1 0 0 0,0 0 0 0 0,0 1 1 0 0,1 0-1 0 0,1 0 0 0 0,0 0 1 0 0,1 0-1 0 0,-1 4 1 0 0,4-15-15 0 0,0 1-1 0 0,0-1 1 0 0,0 1 0 0 0,0-1 0 0 0,1 1-1 0 0,-1-1 1 0 0,1 1 0 0 0,0-1 0 0 0,-1 1 0 0 0,1-1-1 0 0,0 0 1 0 0,0 1 0 0 0,1-1 0 0 0,-1 0-1 0 0,0 0 1 0 0,1 0 0 0 0,-1 0 0 0 0,1 0-1 0 0,0 0 1 0 0,0 0 0 0 0,-1-1 0 0 0,1 1-1 0 0,0-1 1 0 0,0 1 0 0 0,1-1 0 0 0,-1 0-1 0 0,0 0 1 0 0,0 0 0 0 0,1 0 0 0 0,-1 0-1 0 0,1 0 1 0 0,-1-1 0 0 0,0 1 0 0 0,1-1-1 0 0,-1 1 1 0 0,1-1 0 0 0,-1 0 0 0 0,1 0-1 0 0,0 0 1 0 0,-1-1 0 0 0,1 1 15 0 0,105-23-2716 0 0,-77 9 1496 0 0,-2-2 1 0 0,0 0-1 0 0,-1-2 0 0 0,-1-2 0 0 0,0 0 0 0 0,12-14 1220 0 0,-26 22-200 0 0,-10 8 325 0 0,0 1 0 0 0,0-1 0 0 0,0 1 0 0 0,0 0 0 0 0,1 0-1 0 0,-1 0 1 0 0,1 0 0 0 0,0 1 0 0 0,0-1 0 0 0,0 1 0 0 0,0 0 0 0 0,1 0 0 0 0,-1 1 0 0 0,0-1 0 0 0,1 1 0 0 0,-1 0 0 0 0,1 0 0 0 0,-1 0 0 0 0,1 1-125 0 0,-2 3 184 0 0,0 0 0 0 0,0 0 0 0 0,0 0 0 0 0,-1 0 0 0 0,0 0 0 0 0,1 1 0 0 0,-1 0 1 0 0,0-1-1 0 0,-1 1 0 0 0,1 0 0 0 0,-1 0 0 0 0,1 0 0 0 0,-1 0 0 0 0,-1 0 0 0 0,1 0 0 0 0,0 0 0 0 0,-1 0 0 0 0,0 0 0 0 0,0 0-184 0 0,2 5 273 0 0,36 293 2641 0 0,-38-298-2884 0 0,0 0-1 0 0,1 0 1 0 0,-1 0-1 0 0,1 0 1 0 0,0 0 0 0 0,0 0-1 0 0,0 0 1 0 0,0 0-1 0 0,1-1 1 0 0,-1 1-1 0 0,1 0 1 0 0,0-1-1 0 0,0 1 1 0 0,1-1 0 0 0,-1 0-1 0 0,1 1 1 0 0,0-1-1 0 0,-1-1 1 0 0,1 1-1 0 0,1 0 1 0 0,-1-1-1 0 0,0 1 1 0 0,1-1-1 0 0,-1 0 1 0 0,1 0 0 0 0,-1 0-1 0 0,1-1 1 0 0,0 1-1 0 0,0-1 1 0 0,0 0-1 0 0,0 0 1 0 0,0 0-1 0 0,0-1 1 0 0,0 1 0 0 0,0-1-1 0 0,0 0 1 0 0,0 0-1 0 0,0-1 1 0 0,0 1-1 0 0,0-1 1 0 0,0 0-1 0 0,0 0 1 0 0,0 0 0 0 0,3-2-30 0 0,6-7 15 0 0,-1-1 1 0 0,0 0 0 0 0,-1-1-1 0 0,-1 0 1 0 0,0-1 0 0 0,0 0 0 0 0,-2-1-1 0 0,1 1 1 0 0,-2-2 0 0 0,0 1-1 0 0,0-1 1 0 0,-2 0 0 0 0,0-1-1 0 0,0 1 1 0 0,-2-1 0 0 0,0 0 0 0 0,0 0-1 0 0,-2 0 1 0 0,0 0 0 0 0,-1-1-1 0 0,0 1 1 0 0,-2 0 0 0 0,-1-6-16 0 0,-6 8-229 0 0,-3 42 163 0 0,9-19 76 0 0,0 1 0 0 0,0-1 0 0 0,0 0 0 0 0,1 1 1 0 0,1-1-1 0 0,-1 1 0 0 0,2-1 0 0 0,-1 1 0 0 0,1 0 0 0 0,1-1 0 0 0,0 1 0 0 0,0 0 0 0 0,1-1 0 0 0,0 1 0 0 0,0-1 0 0 0,1 0 0 0 0,1 0 0 0 0,-1 0 0 0 0,1 0 1 0 0,1-1-1 0 0,0 1 0 0 0,0-1 0 0 0,1 0 0 0 0,0-1 0 0 0,0 1 0 0 0,0-1 0 0 0,1 0 0 0 0,0-1 0 0 0,1 0 0 0 0,0 0 0 0 0,4 2-10 0 0,-5-4 60 0 0,0 0 0 0 0,0-1-1 0 0,0 0 1 0 0,1 0 0 0 0,-1-1-1 0 0,1 0 1 0 0,-1 0 0 0 0,1-1-1 0 0,0 0 1 0 0,0-1 0 0 0,0 1 0 0 0,-1-1-1 0 0,1-1 1 0 0,0 0 0 0 0,0 0-1 0 0,0 0 1 0 0,-1-1 0 0 0,1 0-1 0 0,-1 0 1 0 0,1-1 0 0 0,-1 0-1 0 0,0-1 1 0 0,0 1 0 0 0,0-1 0 0 0,3-3-60 0 0,-3 1 46 0 0,1 0 1 0 0,-1 0 0 0 0,0 0-1 0 0,-1-1 1 0 0,0-1 0 0 0,0 1-1 0 0,0-1 1 0 0,-1 0 0 0 0,0 0-1 0 0,0 0 1 0 0,-1-1 0 0 0,0 1-1 0 0,-1-1 1 0 0,0 0 0 0 0,0 0-1 0 0,-1-1 1 0 0,0 1 0 0 0,-1 0-1 0 0,0-1 1 0 0,0-6-47 0 0,-26-179-204 0 0,23 157-2400 0 0,2 25-2612 0 0,0 12 2881 0 0</inkml:trace>
  <inkml:trace contextRef="#ctx0" brushRef="#br0" timeOffset="33039.907">20232 2258 9714 0 0,'-50'67'4335'0'0,"42"-45"-4315"0"0,1-1 0 0 0,1 1-1 0 0,1 1 1 0 0,1-1 0 0 0,1 1 0 0 0,1-1 0 0 0,1 13-20 0 0,1-34 16 0 0,0 5-13 0 0,0 0 0 0 0,1 0 0 0 0,-1 0-1 0 0,2 0 1 0 0,-1 0 0 0 0,1 0 0 0 0,-1 0-1 0 0,2 0 1 0 0,-1 0 0 0 0,1-1 0 0 0,0 1-1 0 0,0-1 1 0 0,0 0 0 0 0,1 0 0 0 0,-1 0 0 0 0,2 0-3 0 0,-1 1 3 0 0,0-3 0 0 0,0 0 0 0 0,0 0-1 0 0,0-1 1 0 0,1 1-1 0 0,-1-1 1 0 0,1 0-1 0 0,-1 0 1 0 0,1-1 0 0 0,-1 0-1 0 0,1 0 1 0 0,0 0-1 0 0,0 0 1 0 0,0 0-1 0 0,-1-1 1 0 0,1 0 0 0 0,0 0-1 0 0,0-1 1 0 0,0 1-1 0 0,0-1 1 0 0,-1 0-1 0 0,1 0 1 0 0,0 0 0 0 0,-1-1-1 0 0,1 0 1 0 0,-1 0-1 0 0,1 0 1 0 0,-1 0-1 0 0,0-1 1 0 0,2-1-3 0 0,18-11-295 0 0,-2-1-1 0 0,0-1 0 0 0,-1-1 1 0 0,-1-1-1 0 0,-1 0 1 0 0,0-1-1 0 0,-2-2 1 0 0,0 0-1 0 0,9-16 296 0 0,-17 26-127 0 0,12-22 151 0 0,-68 136 2623 0 0,45-97-2617 0 0,0-1-1 0 0,0 0 1 0 0,1 1-1 0 0,-1 0 1 0 0,1-1-1 0 0,0 1 1 0 0,0 0-1 0 0,1-1 1 0 0,-1 1-1 0 0,1 0 1 0 0,0 0-1 0 0,1-1 1 0 0,-1 1-1 0 0,1 0 1 0 0,0 0-1 0 0,0-1 1 0 0,0 1-1 0 0,1-1 1 0 0,-1 1-1 0 0,1-1 1 0 0,0 1-1 0 0,0-1 1 0 0,1 0-1 0 0,0 0 1 0 0,-1 0-1 0 0,1 0 1 0 0,0-1-1 0 0,1 1 1 0 0,-1-1-1 0 0,1 0 1 0 0,-1 0-1 0 0,1 0 1 0 0,0 0-1 0 0,0-1 1 0 0,0 1-1 0 0,1-1 1 0 0,-1 0-1 0 0,0 0 1 0 0,1-1-1 0 0,-1 1 1 0 0,3-1-30 0 0,9-1 70 0 0,1-2 0 0 0,0 0 0 0 0,-1-1 1 0 0,0 0-1 0 0,0-1 0 0 0,0-1 0 0 0,0-1 1 0 0,-1 0-1 0 0,1-1 0 0 0,-2-1 0 0 0,1 0 1 0 0,-1-1-1 0 0,0 0 0 0 0,-1-1 1 0 0,0-1-1 0 0,-1 0 0 0 0,0-1 0 0 0,-1 0 1 0 0,9-12-71 0 0,-14 13 36 0 0,-2 0 1 0 0,1 0 0 0 0,-1-1 0 0 0,-1 1 0 0 0,0-1-1 0 0,-1 1 1 0 0,0-1 0 0 0,0 0 0 0 0,-1 0 0 0 0,-1 0-1 0 0,0 0 1 0 0,-1 0 0 0 0,-1-5-37 0 0,13-114-4467 0 0,-2 116 3105 0 0,3 3-593 0 0</inkml:trace>
  <inkml:trace contextRef="#ctx0" brushRef="#br0" timeOffset="57118.704">21108 2114 4857 0 0,'-5'35'4661'0'0,"-1"10"-4688"0"0,1 397 805 0 0,17-382-59 0 0,-11-59-595 0 0,-1-1-23 0 0,0 0-29 0 0,0 0-39 0 0,0 0-101 0 0,1-10-3635 0 0,4 0 2653 0 0</inkml:trace>
  <inkml:trace contextRef="#ctx0" brushRef="#br0" timeOffset="65527.208">17079 3323 7274 0 0,'-42'-10'3124'0'0,"38"8"-3115"0"0,0 2-1 0 0,0-1 0 0 0,0 0 0 0 0,0 1 0 0 0,0 0 0 0 0,0 0 0 0 0,-1 0 0 0 0,1 0 0 0 0,0 1 0 0 0,0-1 1 0 0,0 1-1 0 0,0 0 0 0 0,1 0 0 0 0,-1 1 0 0 0,0-1 0 0 0,0 1 0 0 0,1 0 0 0 0,-1 0 0 0 0,1 0 1 0 0,-1 0-1 0 0,1 1 0 0 0,0-1 0 0 0,-3 3-8 0 0,16-2 13 0 0,102-4 193 0 0,322-32 192 0 0,15 0 276 0 0,120-20 466 0 0,649-4-959 0 0,163-6 105 0 0,-371 27 130 0 0,-259 1-361 0 0,-123 37-59 0 0,61 7 33 0 0,-85-32 695 0 0,-119 12-679 0 0,-455 17-423 0 0,-18-1 51 0 0</inkml:trace>
  <inkml:trace contextRef="#ctx0" brushRef="#br0" timeOffset="66555.981">12903 1740 8370 0 0,'-34'-16'3969'0'0,"4"2"-3811"0"0,50 33-164 0 0,4-10-15 0 0,-1-1 0 0 0,1-1 0 0 0,0-2 0 0 0,1 0 0 0 0,-1-2-1 0 0,20 1 22 0 0,-41-4-1 0 0,296-6-26 0 0,-164-4 23 0 0,894-53 67 0 0,153 7 94 0 0,1357-42 1077 0 0,-582-3 1412 0 0,-1432 66-2498 0 0,-477 37-4821 0 0,-50-2 2792 0 0</inkml:trace>
  <inkml:trace contextRef="#ctx0" brushRef="#br0" timeOffset="69318.575">220 2095 5481 0 0,'-85'-19'3528'0'0,"-50"-4"-2248"0"0,137 30-1349 0 0,51 12 94 0 0,0-1 1 0 0,2-3-1 0 0,0-3 1 0 0,0-2 0 0 0,1-2-1 0 0,0-2 1 0 0,0-4 0 0 0,1-1-1 0 0,37-6-25 0 0,420-43 520 0 0,-273 18-160 0 0,250-13 535 0 0,281 20-895 0 0,-655 23 5 0 0,464 1 72 0 0,6-27-77 0 0,323-58 273 0 0,-216 55 822 0 0,-598 23-914 0 0,-95 5-755 0 0,-1 0-2219 0 0,0 1 1362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47:19.717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1" units="cm"/>
      <inkml:brushProperty name="height" value="0.1" units="cm"/>
      <inkml:brushProperty name="color" value="#004F8B"/>
    </inkml:brush>
  </inkml:definitions>
  <inkml:trace contextRef="#ctx0" brushRef="#br0">14250 4757 7122 0 0,'-59'47'3383'0'0,"47"-36"-3366"0"0,1 1 0 0 0,0 0-1 0 0,1 1 1 0 0,1 0 0 0 0,0 1-1 0 0,1 0 1 0 0,0 0 0 0 0,1 1 0 0 0,-2 6-17 0 0,-19 61 355 0 0,2 1 1 0 0,5 1-1 0 0,3 1 1 0 0,4 0-1 0 0,-1 63-355 0 0,18-56 968 0 0,-2-90-977 0 0,-1 0 1 0 0,1 0-1 0 0,0 0 0 0 0,0 1 0 0 0,0-1 1 0 0,0 0-1 0 0,0-1 0 0 0,0 1 0 0 0,0 0 1 0 0,1 0-1 0 0,-1 0 0 0 0,1-1 0 0 0,0 1 0 0 0,-1-1 1 0 0,1 1-1 0 0,0-1 0 0 0,0 0 0 0 0,0 0 1 0 0,0 0-1 0 0,0 0 0 0 0,0 0 0 0 0,0 0 1 0 0,0 0-1 0 0,0-1 0 0 0,0 1 0 0 0,0-1 1 0 0,1 1-1 0 0,-1-1 0 0 0,0 0 0 0 0,0 0 0 0 0,0 0 1 0 0,1 0-1 0 0,-1 0 0 0 0,0-1 0 0 0,0 1 1 0 0,1-1-1 0 0,-1 1 0 0 0,1-1 9 0 0,9-2-624 0 0,-1 0 1 0 0,1-1-1 0 0,-1-1 0 0 0,0 1 1 0 0,0-2-1 0 0,0 1 0 0 0,-1-1 1 0 0,1-1-1 0 0,-2 0 0 0 0,1-1 1 0 0,-1 0-1 0 0,8-8 624 0 0,0-3-1423 0 0</inkml:trace>
  <inkml:trace contextRef="#ctx0" brushRef="#br0" timeOffset="246.212">13957 5186 9210 0 0,'-1'-2'1906'0'0,"0"-13"1502"0"0,127-15-3560 0 0,113-12 71 0 0,-232 42 79 0 0,0 1-1 0 0,0-1 1 0 0,0 2 0 0 0,0-1 0 0 0,-1 1-1 0 0,1 0 1 0 0,0 1 0 0 0,-1-1-1 0 0,1 1 1 0 0,-1 1 0 0 0,0-1-1 0 0,0 1 1 0 0,0 0 0 0 0,-1 0 0 0 0,1 1-1 0 0,-1 0 1 0 0,0-1 0 0 0,0 2-1 0 0,-1-1 1 0 0,1 1 0 0 0,-1 0-1 0 0,0-1 1 0 0,-1 2 0 0 0,0-1-1 0 0,0 0 1 0 0,0 1 0 0 0,-1-1 0 0 0,1 1-1 0 0,0 5 3 0 0,3 10 17 0 0,-2 0 0 0 0,0 0 0 0 0,-1 0 0 0 0,-1 1 0 0 0,-1-1-1 0 0,0 0 1 0 0,-2 1 0 0 0,-4 20-17 0 0,-26 117 568 0 0,31-158-711 0 0,3-13-1889 0 0,69-139-4400 0 0,-55 115 4825 0 0</inkml:trace>
  <inkml:trace contextRef="#ctx0" brushRef="#br0" timeOffset="709.935">14744 5246 4865 0 0,'2'64'5722'0'0,"-34"37"-2938"0"0,23-80-1975 0 0,-6 22 637 0 0,78-126-1706 0 0,-45 55 114 0 0,2 2-1 0 0,1 0 1 0 0,0 2-1 0 0,2 0 1 0 0,1 1-1 0 0,17-12 147 0 0,-40 34-1 0 0,1-1 0 0 0,-1 1 0 0 0,0 0 0 0 0,0 0-1 0 0,1 0 1 0 0,-1 0 0 0 0,1 0 0 0 0,-1 1 0 0 0,1-1 0 0 0,-1 0 0 0 0,1 1 0 0 0,0-1 0 0 0,-1 1-1 0 0,1-1 1 0 0,0 1 0 0 0,-1 0 0 0 0,1 0 0 0 0,0 0 0 0 0,0 0 0 0 0,-1 0 0 0 0,1 0-1 0 0,0 0 1 0 0,-1 0 0 0 0,1 1 0 0 0,0-1 0 0 0,-1 1 0 0 0,1-1 0 0 0,-1 1 0 0 0,1 0-1 0 0,-1 0 1 0 0,1-1 0 0 0,-1 1 0 0 0,1 0 0 0 0,-1 0 0 0 0,0 0 0 0 0,1 1 0 0 0,-1-1-1 0 0,0 0 1 0 0,0 0 0 0 0,0 1 0 0 0,0-1 0 0 0,0 1 0 0 0,0-1 0 0 0,0 1 0 0 0,-1-1-1 0 0,1 1 1 0 0,0-1 0 0 0,-1 1 0 0 0,1 0 0 0 0,-1-1 0 0 0,0 1 0 0 0,0 0 0 0 0,1-1 0 0 0,-1 1-1 0 0,0 0 1 0 0,0 1 1 0 0,1 100 40 0 0,-25 19 361 0 0,16-87 273 0 0,15-43-698 0 0,81-107-360 0 0,-76 97 282 0 0,-1 0 18 0 0,0 0-1 0 0,1 1 1 0 0,1 1-1 0 0,1 0 1 0 0,0 0-1 0 0,1 2 1 0 0,8-7 84 0 0,-22 20 1 0 0,1 0-1 0 0,-1 0 1 0 0,0 0 0 0 0,0 0 0 0 0,0 0-1 0 0,1 0 1 0 0,-1 1 0 0 0,0-1 0 0 0,1 0-1 0 0,-1 1 1 0 0,0-1 0 0 0,1 1 0 0 0,-1 0 0 0 0,1-1-1 0 0,-1 1 1 0 0,1 0 0 0 0,-1 0 0 0 0,1 0-1 0 0,-1 0 1 0 0,1 0 0 0 0,-1 0 0 0 0,1 1-1 0 0,-1-1 1 0 0,1 0 0 0 0,-1 1 0 0 0,0-1-1 0 0,1 1 1 0 0,-1 0 0 0 0,0-1 0 0 0,1 1 0 0 0,-1 0-1 0 0,0 0 1 0 0,0-1 0 0 0,1 1 0 0 0,-1 0-1 0 0,0 0 1 0 0,0 1 0 0 0,0-1 0 0 0,0 0-1 0 0,-1 0 1 0 0,1 0 0 0 0,0 1 0 0 0,0-1 0 0 0,-1 0-1 0 0,1 1 1 0 0,-1-1 0 0 0,1 0 0 0 0,-1 1-1 0 0,1 1 0 0 0,13 84 88 0 0,-13-70-89 0 0,1 14-4 0 0,-2-20-14 0 0,1 0 1 0 0,-1 0 0 0 0,2 0 0 0 0,-1 0 0 0 0,2 0 0 0 0,-1 0 0 0 0,2-1 0 0 0,-1 1-1 0 0,1-1 1 0 0,1 0 0 0 0,0 0 0 0 0,0 0 18 0 0,-3-8 496 0 0,0-4-4409 0 0,2-7 975 0 0,13-24 1123 0 0</inkml:trace>
  <inkml:trace contextRef="#ctx0" brushRef="#br0" timeOffset="965.953">14634 4955 9978 0 0,'-10'0'3825'0'0,"-3"-2"-2929"0"0,5 2-888 0 0,4 0-256 0 0,2-1-408 0 0,2-1-344 0 0,0 2-561 0 0,0 0 1065 0 0,34 19-816 0 0,-12-9-296 0 0</inkml:trace>
  <inkml:trace contextRef="#ctx0" brushRef="#br0" timeOffset="1163.187">15401 5320 6361 0 0,'88'-30'7545'0'0,"29"-55"-7567"0"0,-3-40-909 0 0,-114 125 939 0 0,0-1 0 0 0,0 0 0 0 0,-1 0 0 0 0,1 0 0 0 0,0 0 0 0 0,-1 1 0 0 0,1-1-1 0 0,-1 0 1 0 0,1 0 0 0 0,-1 1 0 0 0,1-1 0 0 0,-1 0 0 0 0,0 1 0 0 0,1-1 0 0 0,-1 1 0 0 0,0-1-1 0 0,1 1 1 0 0,-1-1 0 0 0,0 1 0 0 0,0-1 0 0 0,1 1 0 0 0,-1 0 0 0 0,0-1 0 0 0,0 1-1 0 0,0 0 1 0 0,0 0 0 0 0,0 0 0 0 0,1-1 0 0 0,-1 1 0 0 0,0 0 0 0 0,0 0 0 0 0,0 0-1 0 0,0 0 1 0 0,0 1 0 0 0,0-1 0 0 0,1 0 0 0 0,-1 0 0 0 0,0 0 0 0 0,0 1 0 0 0,0-1 0 0 0,0 0-1 0 0,1 1 1 0 0,-1-1 0 0 0,0 1 0 0 0,0-1 0 0 0,1 1 0 0 0,-1-1 0 0 0,0 1 0 0 0,1 0-1 0 0,-1-1 1 0 0,1 1 0 0 0,-1 0 0 0 0,1-1 0 0 0,-1 1 0 0 0,0 1-8 0 0,-6 3 39 0 0,-1 0 1 0 0,1 1 0 0 0,0 0-1 0 0,1 1 1 0 0,-1-1-1 0 0,1 1 1 0 0,1 1-1 0 0,-1-1 1 0 0,1 1 0 0 0,0 0-1 0 0,1 0 1 0 0,-2 6-40 0 0,-12 23 175 0 0,6-14 32 0 0,0 0 0 0 0,2 0-1 0 0,0 1 1 0 0,2 1 0 0 0,1-1 0 0 0,1 1-1 0 0,1 1 1 0 0,1-1 0 0 0,1 1 0 0 0,0 18-207 0 0,4-40-33 0 0,0 0 0 0 0,0 1 0 0 0,0-1-1 0 0,1 0 1 0 0,0 1 0 0 0,0-1 0 0 0,0 0 0 0 0,0 0 0 0 0,0 0 0 0 0,1-1 0 0 0,-1 1 0 0 0,1-1 0 0 0,0 1 0 0 0,1-1-1 0 0,-1 0 1 0 0,0 0 0 0 0,1 0 0 0 0,0-1 0 0 0,-1 1 0 0 0,1-1 0 0 0,0 0 0 0 0,0 0 0 0 0,0 0 0 0 0,1 0 0 0 0,-1-1-1 0 0,0 0 1 0 0,1 0 0 0 0,-1 0 0 0 0,1 0 0 0 0,-1-1 0 0 0,1 1 0 0 0,-1-1 0 0 0,1-1 0 0 0,-1 1 0 0 0,1 0 0 0 0,-1-1-1 0 0,1 0 1 0 0,-1 0 0 0 0,0-1 0 0 0,1 1 0 0 0,-1-1 0 0 0,0 0 0 0 0,0 0 0 0 0,0 0 0 0 0,0 0 0 0 0,0-1 0 0 0,-1 0-1 0 0,1 0 34 0 0,128-90-7780 0 0,-105 76 5709 0 0</inkml:trace>
  <inkml:trace contextRef="#ctx0" brushRef="#br0" timeOffset="1743.561">16241 5065 2048 0 0,'-9'-11'458'0'0,"0"1"-1"0"0,-1 1 0 0 0,0 0 0 0 0,0 0 0 0 0,-1 0 0 0 0,0 2 0 0 0,0-1 0 0 0,-1 1 0 0 0,0 1 0 0 0,0 0 0 0 0,-4 0-457 0 0,11 5 174 0 0,0 0-1 0 0,0 1 1 0 0,-1 0-1 0 0,1 0 1 0 0,0 0-1 0 0,-1 1 1 0 0,1-1-1 0 0,0 1 1 0 0,0 1-1 0 0,0-1 1 0 0,0 1-1 0 0,0 0 1 0 0,0 0-1 0 0,0 0 1 0 0,0 0-1 0 0,1 1 1 0 0,-1 0-1 0 0,1 0 1 0 0,0 0-1 0 0,0 1 1 0 0,0-1-1 0 0,0 1 1 0 0,1 0-1 0 0,-1 0 1 0 0,1 1-1 0 0,0-1 1 0 0,0 0-1 0 0,1 1 1 0 0,-1 0-1 0 0,1 0 1 0 0,0 0-1 0 0,0 0 1 0 0,1 0-1 0 0,0 0 1 0 0,-1 0-1 0 0,2 0 1 0 0,-1 1-1 0 0,0 0-173 0 0,1-4 19 0 0,-12 35 312 0 0,3 0-1 0 0,1 0 0 0 0,1 1 1 0 0,3-1-1 0 0,1 1 0 0 0,1 1 1 0 0,2-1-1 0 0,4 15-330 0 0,-3 25 586 0 0,-2-76-570 0 0,0 0 0 0 0,0-1 1 0 0,0 1-1 0 0,-1 0 0 0 0,1-1 0 0 0,0 1 0 0 0,-1-1 0 0 0,1 0 1 0 0,-1 1-1 0 0,1-1 0 0 0,-1 0 0 0 0,0 0 0 0 0,1 0 1 0 0,-1 0-1 0 0,0 0 0 0 0,0 0 0 0 0,0-1 0 0 0,1 1 1 0 0,-1 0-1 0 0,0-1 0 0 0,0 0 0 0 0,0 1 0 0 0,0-1 1 0 0,0 0-1 0 0,0 0 0 0 0,0 0 0 0 0,0 0 0 0 0,0 0 1 0 0,0-1-1 0 0,0 1 0 0 0,0-1 0 0 0,-2 0-16 0 0,-2 1-37 0 0,-102-13-3670 0 0,101 9 1745 0 0,7 2 275 0 0</inkml:trace>
  <inkml:trace contextRef="#ctx0" brushRef="#br0" timeOffset="-855.341">12433 5343 7778 0 0,'-23'53'4661'0'0,"21"-48"-4599"0"0,0 0 0 0 0,0 0 0 0 0,1-1 0 0 0,-1 1 0 0 0,1 0 0 0 0,0 0-1 0 0,0 0 1 0 0,1 1 0 0 0,0-1 0 0 0,0 0 0 0 0,0 0 0 0 0,0 0 0 0 0,1 0 0 0 0,0 0 0 0 0,0 0-1 0 0,0 0 1 0 0,0 0 0 0 0,1 0 0 0 0,0-1 0 0 0,0 1 0 0 0,0 0 0 0 0,1-1 0 0 0,0 0 0 0 0,-1 1-1 0 0,1-1 1 0 0,4 3-62 0 0,-3-6 18 0 0,1-1 0 0 0,0 1 0 0 0,-1-1 0 0 0,1 0 0 0 0,0 0-1 0 0,-1-1 1 0 0,1 1 0 0 0,0-1 0 0 0,-1 0 0 0 0,1 0 0 0 0,-1-1-1 0 0,1 1 1 0 0,-1-1 0 0 0,0 0 0 0 0,0 0 0 0 0,0-1 0 0 0,0 1 0 0 0,0-1-1 0 0,0 0 1 0 0,0 0 0 0 0,2-3-18 0 0,12-7-20 0 0,-1-1 0 0 0,0 0 0 0 0,-1-1 0 0 0,-1-1 1 0 0,0-1-1 0 0,-1 0 0 0 0,-1-1 0 0 0,-1 0 0 0 0,0-1 0 0 0,-1-1 0 0 0,-1 0 0 0 0,-1 0 0 0 0,5-18 20 0 0,-13 37 3 0 0,0 0-1 0 0,0-1 1 0 0,-1 1-1 0 0,1 0 1 0 0,0 0-1 0 0,0-1 0 0 0,-1 1 1 0 0,1-1-1 0 0,-1 1 1 0 0,1 0-1 0 0,-1-1 1 0 0,0 1-1 0 0,0-1 1 0 0,1 1-1 0 0,-1-1 0 0 0,0 1 1 0 0,0-1-1 0 0,0 1 1 0 0,-1-1-1 0 0,1 1 1 0 0,0-1-1 0 0,0 1 1 0 0,-1-1-1 0 0,1 1 0 0 0,-1 0 1 0 0,0-1-1 0 0,1 1 1 0 0,-1-1-1 0 0,0 1 1 0 0,0 0-1 0 0,1 0 1 0 0,-1 0-1 0 0,0-1 0 0 0,0 1 1 0 0,0 0-1 0 0,-1 0 1 0 0,1 0-1 0 0,0 1 1 0 0,0-1-1 0 0,0 0 1 0 0,-1 0-1 0 0,1 1 1 0 0,-1-1-1 0 0,1 0 0 0 0,0 1 1 0 0,-1 0-1 0 0,1-1 1 0 0,-1 1-1 0 0,1 0 1 0 0,-1 0-1 0 0,1-1 1 0 0,-1 1-1 0 0,1 0 0 0 0,-1 1 1 0 0,1-1-1 0 0,-1 0 1 0 0,1 0-1 0 0,-1 1 1 0 0,1-1-1 0 0,0 0 1 0 0,-1 1-1 0 0,1 0 0 0 0,-1-1 1 0 0,1 1-1 0 0,0 0 1 0 0,0 0-3 0 0,-17 11 105 0 0,1 1 0 0 0,0 0 0 0 0,1 1 0 0 0,1 1 0 0 0,0 1 0 0 0,1 0 0 0 0,1 1 0 0 0,0 1 1 0 0,1 0-1 0 0,-8 18-105 0 0,-19 58 200 0 0,38-92-273 0 0,0 0 0 0 0,1 0-1 0 0,-1 0 1 0 0,1 0 0 0 0,-1 0 0 0 0,1 0-1 0 0,0 0 1 0 0,0 0 0 0 0,0 0-1 0 0,0 0 1 0 0,0 0 0 0 0,0-1-1 0 0,1 1 1 0 0,-1 0 0 0 0,0 0-1 0 0,1 0 1 0 0,0 0 0 0 0,-1 0-1 0 0,1 0 1 0 0,0 0 0 0 0,0-1 0 0 0,0 1-1 0 0,0 0 1 0 0,1-1 0 0 0,-1 1-1 0 0,0-1 1 0 0,1 1 0 0 0,-1-1-1 0 0,1 0 1 0 0,-1 0 0 0 0,1 1-1 0 0,-1-1 1 0 0,1 0 0 0 0,0 0 0 0 0,0 0-1 0 0,-1-1 1 0 0,1 1 0 0 0,0 0-1 0 0,0-1 1 0 0,0 1 0 0 0,0-1-1 0 0,0 0 1 0 0,0 0 0 0 0,0 1-1 0 0,0-1 1 0 0,0-1 0 0 0,0 1 0 0 0,0 0 73 0 0,105-22-6621 0 0,-77 11 5144 0 0</inkml:trace>
  <inkml:trace contextRef="#ctx0" brushRef="#br0" timeOffset="-562.163">13431 4706 8666 0 0,'-83'23'5058'0'0,"72"-18"-5026"0"0,-1 1 1 0 0,1 0-1 0 0,1 1 0 0 0,-1 0 1 0 0,1 1-1 0 0,0 0 0 0 0,1 1 1 0 0,0 0-1 0 0,0 0 0 0 0,1 1 0 0 0,0 0 1 0 0,0 0-1 0 0,1 1 0 0 0,0 1-32 0 0,-31 63 122 0 0,2 2 0 0 0,4 1-1 0 0,4 2 1 0 0,-1 13-122 0 0,20-65 136 0 0,-10 35-158 0 0,2 1-1 0 0,3 0 1 0 0,3 2-1 0 0,3-1 1 0 0,2 1-1 0 0,3 15 23 0 0,1-76-1000 0 0,-1-14-4692 0 0,5-21 3969 0 0</inkml:trace>
  <inkml:trace contextRef="#ctx0" brushRef="#br0" timeOffset="-282.55">12919 5417 5825 0 0,'4'-18'5138'0'0,"21"11"-4499"0"0,242-14-2065 0 0,-231 16 884 0 0</inkml:trace>
  <inkml:trace contextRef="#ctx0" brushRef="#br0" timeOffset="-1869.248">11879 4956 9962 0 0,'-8'77'3991'0'0,"-16"37"-2646"0"0,-3 30-1232 0 0,21-86-159 0 0,4 1-1 0 0,1 0 1 0 0,4-1-1 0 0,2 1 1 0 0,2-1 0 0 0,4 4 46 0 0,12-156-3779 0 0,15-89-784 0 0,-24 128 3141 0 0</inkml:trace>
  <inkml:trace contextRef="#ctx0" brushRef="#br0" timeOffset="-1666.542">12075 4929 1664 0 0,'28'-74'5144'0'0,"-34"80"-3017"0"0,-26 74-558 0 0,5 33-320 0 0,12-60-827 0 0,2 2 1 0 0,2-1 0 0 0,3 2-1 0 0,2-1 1 0 0,3 1-1 0 0,3 52-422 0 0,2-93 52 0 0,1 0-1 0 0,0 0 0 0 0,1 0 1 0 0,0 0-1 0 0,1-1 0 0 0,1 0 1 0 0,0 0-1 0 0,1 0 0 0 0,1-1 1 0 0,3 5-52 0 0,-10-17-71 0 0,0 0 0 0 0,0-1 0 0 0,-1 1 1 0 0,1-1-1 0 0,0 1 0 0 0,0-1 0 0 0,0 1 0 0 0,0-1 1 0 0,0 0-1 0 0,0 1 0 0 0,0-1 0 0 0,0 0 0 0 0,0 0 1 0 0,0 0-1 0 0,0 0 0 0 0,0 0 0 0 0,0 0 0 0 0,0 0 0 0 0,0 0 1 0 0,0 0-1 0 0,0-1 0 0 0,0 1 0 0 0,0 0 0 0 0,0-1 1 0 0,0 1-1 0 0,0 0 0 0 0,0-1 0 0 0,0 1 0 0 0,0-1 1 0 0,0 0-1 0 0,0 1 0 0 0,-1-1 0 0 0,1 0 0 0 0,0 1 1 0 0,0-1-1 0 0,-1 0 0 0 0,1 0 0 0 0,0 0 0 0 0,-1 0 1 0 0,1 1-1 0 0,-1-1 0 0 0,0 0 0 0 0,1 0 0 0 0,-1 0 0 0 0,0 0 1 0 0,1 0-1 0 0,-1 0 0 0 0,0 0 0 0 0,0 0 0 0 0,0 0 1 0 0,0 0-1 0 0,0 0 0 0 0,0-1 0 0 0,0 1 0 0 0,0 0 1 0 0,0 0-1 0 0,0 0 0 0 0,-1 0 0 0 0,1 0 0 0 0,-1 0 71 0 0,2-1 183 0 0,-2-78-3504 0 0,-2 48 1947 0 0</inkml:trace>
  <inkml:trace contextRef="#ctx0" brushRef="#br0" timeOffset="-1458.385">11646 5219 6289 0 0,'-62'-24'6892'0'0,"62"24"-6858"0"0,0 0-16 0 0,7 3-7 0 0,35 11 16 0 0,1-2-1 0 0,-1-2 1 0 0,2-1 0 0 0,0-3-1 0 0,-1-1 1 0 0,31-2-27 0 0,76-10-2843 0 0,-107 3-415 0 0,-35 4 1772 0 0</inkml:trace>
  <inkml:trace contextRef="#ctx0" brushRef="#br0" timeOffset="-1260.938">11772 5369 8074 0 0,'-28'22'5383'0'0,"27"-21"-5362"0"0,0 0 0 0 0,0 0 0 0 0,0 0-1 0 0,1-1 1 0 0,-1 1 0 0 0,0 0 0 0 0,1 0-1 0 0,-1 0 1 0 0,1 0 0 0 0,-1 0 0 0 0,1 0 0 0 0,-1 1-1 0 0,1-1 1 0 0,0 0 0 0 0,0 0 0 0 0,-1 0-1 0 0,1 0 1 0 0,0 0 0 0 0,0 1 0 0 0,0-1 0 0 0,0 0-1 0 0,0 0 1 0 0,0 0 0 0 0,1 0 0 0 0,-1 0 0 0 0,0 1-1 0 0,1-1 1 0 0,-1 0 0 0 0,0 0 0 0 0,1 0-1 0 0,0 0 1 0 0,-1 0 0 0 0,1 0 0 0 0,-1 0 0 0 0,1 0-1 0 0,0 0 1 0 0,0-1 0 0 0,0 1 0 0 0,-1 0-1 0 0,1 0 1 0 0,0-1 0 0 0,0 1 0 0 0,0 0 0 0 0,0-1-1 0 0,0 1-20 0 0,13 4-242 0 0,1 0-1 0 0,-1 0 0 0 0,1-2 0 0 0,-1 0 0 0 0,1 0 0 0 0,0-1 0 0 0,0-1 0 0 0,0-1 1 0 0,0 0-1 0 0,0-1 0 0 0,0 0 0 0 0,0-1 0 0 0,0-1 0 0 0,0-1 0 0 0,0 0 243 0 0,-7 2-325 0 0,94-20-1937 0 0,-49 8 301 0 0</inkml:trace>
  <inkml:trace contextRef="#ctx0" brushRef="#br0" timeOffset="-43396.061">869 1776 4921 0 0,'-135'16'3849'0'0,"-60"38"-3332"0"0,195-54-518 0 0,0 0 0 0 0,1 0-1 0 0,-1 0 1 0 0,0 1-1 0 0,0-1 1 0 0,1 0 0 0 0,-1 0-1 0 0,0 1 1 0 0,1-1 0 0 0,-1 0-1 0 0,0 0 1 0 0,0 1 0 0 0,0-1-1 0 0,1 0 1 0 0,-1 1-1 0 0,0-1 1 0 0,0 0 0 0 0,0 1-1 0 0,0-1 1 0 0,0 1 0 0 0,1-1-1 0 0,-1 0 1 0 0,0 1-1 0 0,0-1 1 0 0,0 0 0 0 0,0 1-1 0 0,0-1 1 0 0,0 1 0 0 0,0-1-1 0 0,0 0 1 0 0,0 1 0 0 0,-1-1-1 0 0,1 0 1 0 0,0 1-1 0 0,0-1 1 0 0,0 0 0 0 0,0 1-1 0 0,0-1 1 0 0,-1 0 0 0 0,1 1-1 0 0,0-1 1 0 0,0 0-1 0 0,-1 1 1 0 0,1-1 0 0 0,0 0-1 0 0,0 0 1 0 0,-1 1 0 0 0,1-1-1 0 0,0 0 1 0 0,-1 0-1 0 0,1 0 1 0 0,0 1 0 0 0,-1-1-1 0 0,1 0 1 0 0,0 0 0 0 0,-1 0-1 0 0,1 0 1 0 0,0 0 0 0 0,-1 0-1 0 0,1 0 1 0 0,-1 0 1 0 0,33 7 16 0 0,-30-7-7 0 0,51 4 237 0 0,-1-1 0 0 0,1-3 1 0 0,0-2-1 0 0,24-6-246 0 0,16 1 275 0 0,759-3 546 0 0,-158 8 164 0 0,1104-66-188 0 0,-1127 44-1002 0 0,-490 2-5310 0 0,-157 17 3736 0 0</inkml:trace>
  <inkml:trace contextRef="#ctx0" brushRef="#br0" timeOffset="-46568.7">418 130 1280 0 0,'-11'-19'3786'0'0,"9"43"-3219"0"0,1 340 1895 0 0,5-314-2206 0 0,1-1 1 0 0,3-1-1 0 0,2 1 0 0 0,2-1 0 0 0,2-1 1 0 0,3-1-1 0 0,18 39-256 0 0,-32-79 17 0 0,-1-1 0 0 0,1 1-1 0 0,1-1 1 0 0,-1 0 0 0 0,1 0 0 0 0,0 0 0 0 0,0-1 0 0 0,0 1 0 0 0,1-1 0 0 0,-1 0 0 0 0,1 0-1 0 0,0-1 1 0 0,0 1 0 0 0,0-1 0 0 0,1 0 0 0 0,-1-1 0 0 0,1 1 0 0 0,0-1 0 0 0,0 0 0 0 0,0 0 0 0 0,0-1-1 0 0,0 0 1 0 0,0 0 0 0 0,0 0 0 0 0,0-1 0 0 0,0 0 0 0 0,0 0 0 0 0,1-1 0 0 0,-1 1 0 0 0,0-1-1 0 0,0-1 1 0 0,0 1 0 0 0,0-1 0 0 0,0 0 0 0 0,-1 0 0 0 0,1-1 0 0 0,-1 1 0 0 0,1-1 0 0 0,-1-1-1 0 0,0 1 1 0 0,0-1 0 0 0,0 0 0 0 0,-1 0 0 0 0,1 0 0 0 0,0-2-17 0 0,12-12 31 0 0,-1-1 0 0 0,-1 0-1 0 0,-1-1 1 0 0,0-1 0 0 0,-2 0 0 0 0,0-1 0 0 0,-2 0-1 0 0,0-1 1 0 0,-1 0 0 0 0,-2-1 0 0 0,2-7-31 0 0,78-264 96 0 0,-28 91-50 0 0,-43 17-447 0 0,-15 179-19 0 0,-1 7-4276 0 0,0 1 3548 0 0</inkml:trace>
  <inkml:trace contextRef="#ctx0" brushRef="#br0" timeOffset="-46090.379">1101 482 2296 0 0,'12'204'4638'0'0,"0"-36"-4449"0"0,-17-41 403 0 0,10-208 163 0 0,0 51-748 0 0,-3 7-6 0 0,1 0 0 0 0,1 1-1 0 0,1-1 1 0 0,1 1 0 0 0,2 0-1 0 0,0 0 1 0 0,1 1 0 0 0,1 0 0 0 0,0 1-1 0 0,3-2 0 0 0,-10 18 16 0 0,0 1-1 0 0,1 0 0 0 0,-1 0 0 0 0,1 0 0 0 0,0 1 0 0 0,0-1 1 0 0,0 1-1 0 0,0 0 0 0 0,0 0 0 0 0,0 0 0 0 0,0 1 0 0 0,1-1 1 0 0,-1 1-1 0 0,1 0 0 0 0,-1 0 0 0 0,1 1 0 0 0,-1-1 0 0 0,1 1 1 0 0,-1 0-1 0 0,1 0 0 0 0,-1 1 0 0 0,1-1 0 0 0,-1 1 0 0 0,1 0 1 0 0,-1 0-1 0 0,1 1 0 0 0,1 0-15 0 0,109 61 263 0 0,-106-58-258 0 0,-1 1 1 0 0,0 0 0 0 0,-1 0 0 0 0,1 0 0 0 0,-1 1-1 0 0,0 0 1 0 0,-1 0 0 0 0,0 1 0 0 0,0 0 0 0 0,-1 0-1 0 0,1 0 1 0 0,-2 1 0 0 0,1 0 0 0 0,-1 0 0 0 0,-1 0-1 0 0,0 0 1 0 0,0 0 0 0 0,-1 1 0 0 0,0-1 0 0 0,0 1-1 0 0,-1 0 1 0 0,0-1 0 0 0,-1 1 0 0 0,0 0 0 0 0,-1 0-1 0 0,-1 9-5 0 0,-30 73-569 0 0,32-91 223 0 0,4-12-2530 0 0,15-13 1948 0 0,-9 8-283 0 0</inkml:trace>
  <inkml:trace contextRef="#ctx0" brushRef="#br0" timeOffset="-45125.981">1880 39 4521 0 0,'20'21'3293'0'0,"-12"42"-2572"0"0,-7-48-397 0 0,60 588 510 0 0,-57-571-631 0 0,-1 1 1 0 0,-2 0 0 0 0,-1 0-1 0 0,-2-1 1 0 0,-1 1-1 0 0,-7 29-203 0 0,9-63 9 0 0,1 1 0 0 0,0-1-1 0 0,-1 1 1 0 0,1-1-1 0 0,-1 1 1 0 0,1 0 0 0 0,-1-1-1 0 0,1 1 1 0 0,-1 0 0 0 0,1 0-1 0 0,-1-1 1 0 0,1 1 0 0 0,-1 0-1 0 0,1 0 1 0 0,-1 0-1 0 0,1 0 1 0 0,-1 0 0 0 0,0 0-1 0 0,1 0 1 0 0,-1 0 0 0 0,1 0-1 0 0,-1 0 1 0 0,1 0 0 0 0,-1 0-1 0 0,1 0 1 0 0,-1 0-1 0 0,0 0 1 0 0,1 0 0 0 0,-1 1-1 0 0,1-1 1 0 0,-1 0 0 0 0,1 0-1 0 0,-1 1 1 0 0,1-1-1 0 0,-1 0 1 0 0,1 1 0 0 0,0-1-1 0 0,-1 0 1 0 0,1 1 0 0 0,-1-1-1 0 0,1 1 1 0 0,0-1 0 0 0,-1 1-1 0 0,1-1 1 0 0,0 1-1 0 0,0-1 1 0 0,-1 1 0 0 0,1-1-1 0 0,0 1 1 0 0,0-1 0 0 0,0 1-1 0 0,0-1 1 0 0,0 1-1 0 0,-1 0 1 0 0,1-1-9 0 0,-9-62 15 0 0,5 30-11 0 0,0-1 1 0 0,-2 1 0 0 0,-2 1-1 0 0,-1-1 1 0 0,-1 1 0 0 0,-1 1-1 0 0,-2 0 1 0 0,-3-2-5 0 0,16 30-2 0 0,-1 1 0 0 0,0-1-1 0 0,0 0 1 0 0,0 0 0 0 0,0 1-1 0 0,-1-1 1 0 0,1 0 0 0 0,0 1 0 0 0,-1 0-1 0 0,1-1 1 0 0,-1 1 0 0 0,1 0-1 0 0,-1 0 1 0 0,0-1 0 0 0,1 1 0 0 0,-1 1-1 0 0,0-1 1 0 0,0 0 0 0 0,0 0-1 0 0,1 1 1 0 0,-1-1 0 0 0,0 1 0 0 0,0-1-1 0 0,0 1 1 0 0,0 0 0 0 0,0 0-1 0 0,0 0 1 0 0,0 0 0 0 0,0 0 0 0 0,0 0-1 0 0,0 1 1 0 0,0-1 0 0 0,0 0-1 0 0,0 1 1 0 0,0 0 0 0 0,0 0 0 0 0,0-1-1 0 0,0 1 1 0 0,1 0 0 0 0,-1 0 0 0 0,0 0-1 0 0,1 1 1 0 0,-1-1 0 0 0,1 0-1 0 0,-1 1 1 0 0,1-1 0 0 0,0 1 0 0 0,-1-1-1 0 0,1 2 3 0 0,-51 89-32 0 0,45-70 44 0 0,2 1-1 0 0,0 0 1 0 0,1 0-1 0 0,2 0 1 0 0,0 0-1 0 0,2 1 1 0 0,0-1-1 0 0,2 0 1 0 0,0 0-1 0 0,2 0 1 0 0,0 0-1 0 0,1 0 1 0 0,2-1-1 0 0,0 0 1 0 0,2 0-1 0 0,5 10-11 0 0,-11-28 7 0 0,0 0 0 0 0,0 0 0 0 0,0 0 0 0 0,1-1 0 0 0,-1 1-1 0 0,1-1 1 0 0,0 0 0 0 0,0 0 0 0 0,1 0 0 0 0,-1 0 0 0 0,0-1 0 0 0,1 1 0 0 0,0-1-1 0 0,-1 0 1 0 0,1-1 0 0 0,0 1 0 0 0,0-1 0 0 0,0 0 0 0 0,0 0 0 0 0,0-1 0 0 0,0 0-1 0 0,0 1 1 0 0,0-1 0 0 0,0-1 0 0 0,0 1 0 0 0,0-1 0 0 0,0 0 0 0 0,0 0 0 0 0,0-1-1 0 0,3 0-6 0 0,138-67 146 0 0,-145 69-146 0 0,38-23 11 0 0,-2-2 0 0 0,0-2-1 0 0,-1-1 1 0 0,-2-2 0 0 0,-1-1-1 0 0,19-24-10 0 0,-43 42 6 0 0,0-1 1 0 0,-1 0-1 0 0,0 0 0 0 0,-1-1 0 0 0,-1 0 1 0 0,0-1-1 0 0,-1 1 0 0 0,0-1 0 0 0,-2 0 1 0 0,0 0-1 0 0,-1 0 0 0 0,0 0 0 0 0,-1-1 1 0 0,-1 1-1 0 0,-1 0 0 0 0,0 0 0 0 0,-1-1 1 0 0,-1 1-1 0 0,-3-11-6 0 0,6 26-1 0 0,0-1 1 0 0,0 1-1 0 0,0-1 1 0 0,0 1-1 0 0,0 0 1 0 0,0-1-1 0 0,-1 1 1 0 0,1 0-1 0 0,0 0 1 0 0,-1-1-1 0 0,1 1 1 0 0,-1 0-1 0 0,0 0 0 0 0,1-1 1 0 0,-1 1-1 0 0,0 0 1 0 0,0 0-1 0 0,1 0 1 0 0,-1 0-1 0 0,0 0 1 0 0,0 0-1 0 0,0 0 1 0 0,-1 0-1 0 0,1 1 1 0 0,0-1-1 0 0,0 0 1 0 0,0 1-1 0 0,0-1 0 0 0,-1 1 1 0 0,1-1-1 0 0,0 1 1 0 0,-1-1-1 0 0,1 1 1 0 0,0 0-1 0 0,-1 0 1 0 0,1 0-1 0 0,0 0 1 0 0,-1 0-1 0 0,1 0 1 0 0,0 0-1 0 0,-1 0 1 0 0,1 0-1 0 0,0 1 0 0 0,-1-1 1 0 0,1 0-1 0 0,0 1 1 0 0,-1-1-1 0 0,1 1 1 0 0,0 0-1 0 0,0-1 1 0 0,0 1-1 0 0,0 0 1 0 0,0 0-1 0 0,-1-1 1 0 0,1 1 0 0 0,-64 108 30 0 0,52-62 2 0 0,3 0 0 0 0,1 1 0 0 0,2 0 0 0 0,1 25-32 0 0,5-56 3 0 0,4 104 81 0 0,-2-117-77 0 0,0 0 1 0 0,-1 0-1 0 0,1-1 1 0 0,1 1-1 0 0,-1 0 1 0 0,0-1-1 0 0,1 1 1 0 0,0-1-1 0 0,0 1 1 0 0,0-1-1 0 0,0 0 1 0 0,1 0-1 0 0,-1 0 1 0 0,1 0-1 0 0,-1 0 1 0 0,1 0-1 0 0,0-1 1 0 0,0 1-1 0 0,1-1 0 0 0,-1 0 1 0 0,0 0-1 0 0,1 0 1 0 0,-1 0-1 0 0,1-1 1 0 0,0 0-1 0 0,-1 1 1 0 0,1-1-1 0 0,2 0-7 0 0,-1-2 7 0 0,0-1-1 0 0,1 1 0 0 0,-1-1 1 0 0,0 0-1 0 0,-1 0 0 0 0,1-1 0 0 0,0 1 1 0 0,-1-1-1 0 0,1 0 0 0 0,-1-1 1 0 0,0 1-1 0 0,0-1 0 0 0,0 1 0 0 0,0-1 1 0 0,-1 0-1 0 0,1-1 0 0 0,-1 1 1 0 0,0-1-1 0 0,-1 1 0 0 0,3-5-6 0 0,9-10 21 0 0,115-163 26 0 0,-127 180-46 0 0,0 0 1 0 0,0 0-1 0 0,0 1 1 0 0,-1-1-1 0 0,2 0 1 0 0,-1 1-1 0 0,0-1 1 0 0,0 1 0 0 0,0 0-1 0 0,1 0 1 0 0,-1 0-1 0 0,0 0 1 0 0,1 0-1 0 0,-1 0 1 0 0,1 1-1 0 0,0-1 1 0 0,-1 1-1 0 0,1 0 1 0 0,-1 0-1 0 0,1-1 1 0 0,-1 2 0 0 0,1-1-1 0 0,0 0 1 0 0,-1 1-1 0 0,1-1 1 0 0,-1 1-1 0 0,1-1 1 0 0,-1 1-1 0 0,1 0 1 0 0,-1 0-1 0 0,0 1 1 0 0,0-1-1 0 0,1 0 1 0 0,-1 1-1 0 0,0-1 1 0 0,0 1 0 0 0,0 0-1 0 0,0-1 1 0 0,-1 1-1 0 0,1 0 1 0 0,0 0-1 0 0,-1 0 1 0 0,1 1-1 0 0,-1-1 1 0 0,1 1-2 0 0,54 108 221 0 0,-5 38-113 0 0,-51-144-177 0 0,1 0-1 0 0,-1 0 0 0 0,1 0 0 0 0,0 0 0 0 0,1 0 0 0 0,-1 0 0 0 0,1 0 1 0 0,0 0-1 0 0,0 0 0 0 0,1-1 0 0 0,-1 1 0 0 0,1-1 0 0 0,0 1 1 0 0,0-1-1 0 0,1 0 0 0 0,-1-1 0 0 0,1 1 0 0 0,0 0 0 0 0,0-1 0 0 0,0 0 1 0 0,0 0-1 0 0,0 0 0 0 0,1 0 0 0 0,0-1 0 0 0,-1 0 0 0 0,1 0 0 0 0,0 0 1 0 0,0-1-1 0 0,0 1 0 0 0,0-1 0 0 0,0 0 0 0 0,0 0 0 0 0,1-1 0 0 0,-1 0 1 0 0,0 0-1 0 0,0 0 0 0 0,4-1 70 0 0,6-6-685 0 0,0 0 1 0 0,0-1-1 0 0,-1-1 1 0 0,0 0 0 0 0,0-1-1 0 0,-1-1 1 0 0,-1 0-1 0 0,5-6 685 0 0,12-12-1292 0 0</inkml:trace>
  <inkml:trace contextRef="#ctx0" brushRef="#br0" timeOffset="-44456.212">3659 590 4569 0 0,'28'48'3620'0'0,"-13"44"-2565"0"0,-12-66-609 0 0,13 306 874 0 0,-16-315-385 0 0,2-56-753 0 0,4-39-137 0 0,-4 0 0 0 0,-3-1 1 0 0,-3 1-1 0 0,-11-49-45 0 0,12 95 4 0 0,-3 0-8 0 0,2 1 1 0 0,1-1-1 0 0,2 0 1 0 0,1 0-1 0 0,2 0 1 0 0,1 0-1 0 0,1 0 1 0 0,2 1-1 0 0,6-20 4 0 0,5 26-33 0 0,-17 24 38 0 0,0 1 12 0 0,0 0 11 0 0,6 9 0 0 0,39 102 146 0 0,-30 7-7 0 0,26 101 119 0 0,-39-214-253 0 0,-2-5-28 0 0,-1 0 0 0 0,1 1-1 0 0,0-1 1 0 0,0 1 0 0 0,0-1-1 0 0,0 1 1 0 0,0-1-1 0 0,1 1 1 0 0,-1-1 0 0 0,0 1-1 0 0,0-1 1 0 0,0 1 0 0 0,0-1-1 0 0,0 1 1 0 0,1-1-1 0 0,-1 1 1 0 0,0-1 0 0 0,0 0-1 0 0,1 1 1 0 0,-1-1 0 0 0,0 1-1 0 0,1-1 1 0 0,-1 0 0 0 0,0 1-1 0 0,1-1 1 0 0,-1 0-1 0 0,1 0 1 0 0,-1 1 0 0 0,0-1-1 0 0,1 0 1 0 0,-1 0 0 0 0,1 1-1 0 0,-1-1 1 0 0,1 0-1 0 0,-1 0 1 0 0,1 0 0 0 0,-1 0-1 0 0,1 0 1 0 0,-1 0 0 0 0,1 0-1 0 0,-1 0 1 0 0,1 0-1 0 0,-1 0 1 0 0,1 0 0 0 0,-1 0-1 0 0,1 0 1 0 0,-1 0 0 0 0,0 0-1 0 0,1-1 1 0 0,-1 1-1 0 0,1 0 1 0 0,-1 0 0 0 0,1 0-1 0 0,-1-1 1 0 0,0 1 0 0 0,1 0-1 0 0,-1-1 1 0 0,1 1-1 0 0,-1 0 1 0 0,0-1 0 0 0,1 1-1 0 0,-1-1 1 0 0,0 1 0 0 0,0 0-1 0 0,1-1 1 0 0,-1 0-5 0 0,69-98 107 0 0,132-262-14 0 0,-198 355-82 0 0,0 0-1 0 0,0 1 1 0 0,1 0 0 0 0,0 0-1 0 0,0 0 1 0 0,0 0 0 0 0,0 0-1 0 0,1 1 1 0 0,0 0 0 0 0,0 0-1 0 0,0 0 1 0 0,0 1 0 0 0,0-1-1 0 0,1 1 1 0 0,0 0 0 0 0,0 1-1 0 0,-1 0 1 0 0,1 0 0 0 0,6-2-11 0 0,16 55 581 0 0,-22-21-444 0 0,0 0 0 0 0,-2 0-1 0 0,-2 1 1 0 0,-1-1 0 0 0,-1 1 0 0 0,-1 0-1 0 0,-3 11-136 0 0,2-11 58 0 0,-44 338 281 0 0,39-299-328 0 0,4 112-54 0 0,31-143-1658 0 0,-19-48-3118 0 0,49-25 2373 0 0,-38 20 592 0 0</inkml:trace>
  <inkml:trace contextRef="#ctx0" brushRef="#br0" timeOffset="-44051.949">5121 294 4577 0 0,'0'-12'392'0'0,"-1"0"0"0"0,1 1 0 0 0,-2-1 0 0 0,0 1 0 0 0,0-1 0 0 0,-1 1 1 0 0,-1 0-1 0 0,0 0 0 0 0,0 0 0 0 0,-1 0 0 0 0,0 1 0 0 0,-5-6-392 0 0,8 13 50 0 0,0 1 0 0 0,-1 0 0 0 0,0-1 0 0 0,1 1 0 0 0,-1 0 0 0 0,0 0 0 0 0,0 1 1 0 0,0-1-1 0 0,0 1 0 0 0,0-1 0 0 0,-1 1 0 0 0,1 0 0 0 0,0 0 0 0 0,-1 0 0 0 0,1 1 0 0 0,0-1 0 0 0,-1 1 0 0 0,1 0 0 0 0,-1 0 0 0 0,1 0 0 0 0,-1 0 0 0 0,1 1 1 0 0,-1-1-1 0 0,1 1 0 0 0,0 0 0 0 0,-1 0 0 0 0,1 0 0 0 0,0 0 0 0 0,0 1 0 0 0,-3 1-50 0 0,-82 63 841 0 0,56-28-639 0 0,2 2 0 0 0,1 0 0 0 0,2 2 0 0 0,3 1 0 0 0,1 1-1 0 0,1 1 1 0 0,3 1 0 0 0,2 0 0 0 0,2 1 0 0 0,2 1 0 0 0,3 1 0 0 0,1 0 0 0 0,-1 32-202 0 0,8-70 6 0 0,1 0 0 0 0,0 0 1 0 0,0 0-1 0 0,1 0 1 0 0,1 0-1 0 0,0 0 0 0 0,0 0 1 0 0,1 0-1 0 0,0 0 0 0 0,1 0 1 0 0,1-1-1 0 0,-1 1 1 0 0,2-1-1 0 0,-1 0 0 0 0,2 0 1 0 0,-1 0-1 0 0,1-1 0 0 0,0 0 1 0 0,1 0-1 0 0,0-1 1 0 0,1 1-1 0 0,0-2 0 0 0,0 1 1 0 0,0-1-1 0 0,1 0 0 0 0,0-1 1 0 0,3 2-7 0 0,2-1-57 0 0,0 0 1 0 0,1-1 0 0 0,0-1-1 0 0,0-1 1 0 0,0 0 0 0 0,1 0-1 0 0,-1-2 1 0 0,1 0 0 0 0,-1 0-1 0 0,1-2 1 0 0,0 0 0 0 0,0-1-1 0 0,-1 0 1 0 0,1-1 0 0 0,-1-1-1 0 0,1-1 1 0 0,-1 0 0 0 0,0-1-1 0 0,0 0 1 0 0,-1-1 0 0 0,0-1-1 0 0,0 0 1 0 0,0-1 0 0 0,-1-1-1 0 0,3-2 57 0 0,68-45-3516 0 0,-65 45 2381 0 0</inkml:trace>
  <inkml:trace contextRef="#ctx0" brushRef="#br0" timeOffset="-42291.606">5828 1103 8562 0 0,'-11'0'2456'0'0,"-2"0"-3280"0"0,5-5 720 0 0,6-3-784 0 0,6 5-640 0 0</inkml:trace>
  <inkml:trace contextRef="#ctx0" brushRef="#br0" timeOffset="-42036.621">5885 593 8050 0 0,'-11'6'2384'0'0,"0"-1"-3136"0"0,1-3 656 0 0,10-2-696 0 0,0 0-624 0 0</inkml:trace>
  <inkml:trace contextRef="#ctx0" brushRef="#br0" timeOffset="-35522.257">1290 8044 3977 0 0,'-3'0'459'0'0,"1"1"-400"0"0,1-1 1 0 0,-1 1-1 0 0,1-1 0 0 0,-1 0 0 0 0,1 0 1 0 0,-1 0-1 0 0,0 0 0 0 0,1 0 0 0 0,-1 0 1 0 0,1 0-1 0 0,-1-1 0 0 0,1 1 0 0 0,-1-1 0 0 0,1 1 1 0 0,-1-1-1 0 0,1 1 0 0 0,-1-1 0 0 0,1 0 1 0 0,-1 0-1 0 0,1 1 0 0 0,0-1 0 0 0,-1 0 1 0 0,1 0-1 0 0,0-1 0 0 0,0 1 0 0 0,0 0 1 0 0,0 0-1 0 0,0 0 0 0 0,0-1 0 0 0,0 1 1 0 0,1 0-1 0 0,-1-1 0 0 0,0 1 0 0 0,1-1 1 0 0,-1 1-1 0 0,1-1 0 0 0,-1 1 0 0 0,1-1 1 0 0,0 0-1 0 0,-1 1 0 0 0,1-1 0 0 0,0 1 0 0 0,0-1 1 0 0,0 0-1 0 0,1 1 0 0 0,-1-1 0 0 0,0 1 1 0 0,1-1-1 0 0,-1 0-59 0 0,-3-191 221 0 0,7 136-243 0 0,39 36-20 0 0,155 2 28 0 0,127-6 28 0 0,-317 25-15 0 0,-2 0 4 0 0,0 0 1 0 0,0 0-1 0 0,0-1 0 0 0,0 0 1 0 0,0 0-1 0 0,-1 0 1 0 0,1 0-1 0 0,0-1 0 0 0,-1 0 1 0 0,1-1-1 0 0,-1 1 0 0 0,1-1 1 0 0,-1 0-1 0 0,0 0 1 0 0,4-4-4 0 0,-6 11 470 0 0,-5 14-406 0 0,0-1 0 0 0,-1 1-1 0 0,-1-1 1 0 0,0 0-1 0 0,-1 1 1 0 0,-1-2 0 0 0,-1 1-1 0 0,0-1 1 0 0,-2 0-1 0 0,-5 8-63 0 0,2 1 87 0 0,-199 386 1438 0 0,-70-25-300 0 0,175-214-969 0 0,177-176-431 0 0,185 2 128 0 0,-188 7-114 0 0,33-13-4006 0 0,-96 0 235 0 0,-5 6 3150 0 0</inkml:trace>
  <inkml:trace contextRef="#ctx0" brushRef="#br0" timeOffset="-35243.32">1529 8207 4401 0 0,'-59'-18'2554'0'0,"59"18"-2566"0"0,0 0-10 0 0,0 0 0 0 0,9-1 31 0 0,304-6 463 0 0,-145 22-3732 0 0,-158-15 2237 0 0</inkml:trace>
  <inkml:trace contextRef="#ctx0" brushRef="#br0" timeOffset="-34901.748">2537 7498 3609 0 0,'-72'131'4746'0'0,"28"96"-4294"0"0,39-189-140 0 0,-4 38-216 0 0,2 0-1 0 0,4 0 0 0 0,4 0 0 0 0,2 0 0 0 0,4 0-95 0 0,-4-55 6 0 0,0 18 5 0 0,2 0 1 0 0,1-1 0 0 0,2 0 0 0 0,2 0-1 0 0,2 0 1 0 0,1-1 0 0 0,1-1-1 0 0,3-1 1 0 0,5 9-12 0 0,-20-42-150 0 0,-1 1-1 0 0,1-1 1 0 0,-1 0 0 0 0,1-1-1 0 0,0 1 1 0 0,0 0 0 0 0,0 0 0 0 0,0-1-1 0 0,0 1 1 0 0,0-1 0 0 0,0 0-1 0 0,0 1 1 0 0,1-1 0 0 0,-1 0-1 0 0,0 0 1 0 0,1-1 0 0 0,-1 1-1 0 0,1 0 1 0 0,-1-1 0 0 0,1 0-1 0 0,-1 1 1 0 0,1-1 0 0 0,-1 0-1 0 0,1 0 1 0 0,0 0 0 0 0,-1-1-1 0 0,1 1 1 0 0,-1-1 0 0 0,1 1 0 0 0,-1-1-1 0 0,0 0 1 0 0,1 0 0 0 0,-1 0-1 0 0,0 0 1 0 0,1-1 150 0 0,7-5-1188 0 0</inkml:trace>
  <inkml:trace contextRef="#ctx0" brushRef="#br0" timeOffset="-34627.04">2716 7799 5617 0 0,'-3'-5'3997'0'0,"0"32"-4033"0"0,53 372 715 0 0,-38-291-598 0 0,-5 2 0 0 0,-4-1 0 0 0,-7 34-81 0 0,4-124-2227 0 0,0-18-150 0 0,0-3 850 0 0</inkml:trace>
  <inkml:trace contextRef="#ctx0" brushRef="#br0" timeOffset="-34300.292">2829 8266 6985 0 0,'27'-21'3269'0'0,"-16"18"-3285"0"0,201-56 52 0 0,-94 37 123 0 0,-117 18-321 0 0,-1 3-4756 0 0,0 1 3918 0 0</inkml:trace>
  <inkml:trace contextRef="#ctx0" brushRef="#br0" timeOffset="-34022.351">2892 8220 5577 0 0,'-19'30'4041'0'0,"31"19"-3881"0"0,109 70-159 0 0,-38-46 295 0 0,5 24 170 0 0,-84-96-538 0 0,-3-1-2391 0 0,-1-2 1707 0 0</inkml:trace>
  <inkml:trace contextRef="#ctx0" brushRef="#br0" timeOffset="-33804.425">3345 8360 6817 0 0,'64'2'3921'0'0,"32"6"-3237"0"0,24 2-893 0 0,-41-3-1446 0 0,-74-9-111 0 0,-5 1 991 0 0</inkml:trace>
  <inkml:trace contextRef="#ctx0" brushRef="#br0" timeOffset="-33117.192">4028 8052 4817 0 0,'-2'-51'3304'0'0,"0"39"-3198"0"0,1-1-1 0 0,0 1 1 0 0,1-1-1 0 0,0 0 0 0 0,1 1 1 0 0,0-1-1 0 0,1 0 0 0 0,0 1 1 0 0,1 0-1 0 0,1 0 1 0 0,0 0-1 0 0,1 0 0 0 0,0 0 1 0 0,0 1-1 0 0,5-7-105 0 0,-9 17 18 0 0,0 0 0 0 0,-1 0 0 0 0,1 0 0 0 0,0 0 0 0 0,-1 1 0 0 0,1-1 0 0 0,0 0 0 0 0,0 1 0 0 0,0-1 0 0 0,-1 1 0 0 0,1-1 1 0 0,0 1-1 0 0,0-1 0 0 0,0 1 0 0 0,0-1 0 0 0,0 1 0 0 0,0 0 0 0 0,0 0 0 0 0,0-1 0 0 0,0 1 0 0 0,0 0 0 0 0,0 0 0 0 0,0 0 0 0 0,0 0 0 0 0,0 0 0 0 0,0 0 0 0 0,0 0 0 0 0,0 1 0 0 0,0-1 0 0 0,0 0 0 0 0,0 1 0 0 0,0-1 0 0 0,0 0 0 0 0,0 1 0 0 0,0-1 0 0 0,0 1 0 0 0,0 0 0 0 0,0-1 0 0 0,-1 1 0 0 0,1 0 1 0 0,0-1-1 0 0,0 1 0 0 0,-1 0 0 0 0,1 0 0 0 0,-1-1 0 0 0,1 1 0 0 0,-1 0 0 0 0,1 0 0 0 0,-1 0 0 0 0,1 0 0 0 0,-1 0-18 0 0,22 50 783 0 0,29 368 449 0 0,-12-302-1004 0 0,-38-116-254 0 0,-1 1 0 0 0,1 0 0 0 0,0-1 0 0 0,-1 1 0 0 0,1-1 0 0 0,-1 1 0 0 0,0 0 0 0 0,1 0 0 0 0,-1-1 0 0 0,0 1 0 0 0,0 0 0 0 0,0-1 0 0 0,0 1 0 0 0,-1 0 0 0 0,1 0 0 0 0,0-1 0 0 0,-1 1 0 0 0,1-1 0 0 0,-1 1 0 0 0,1 0 0 0 0,-1-1 0 0 0,0 1 0 0 0,0-1 0 0 0,0 1 0 0 0,0-1 0 0 0,0 1 0 0 0,0-1 0 0 0,0 0 0 0 0,0 0 0 0 0,0 0 0 0 0,-1 1 0 0 0,1-1 0 0 0,0 0 0 0 0,-1 0 0 0 0,1-1 0 0 0,-1 1 0 0 0,1 0 0 0 0,-1 0 0 0 0,0-1 0 0 0,1 1 0 0 0,-1-1 0 0 0,0 1 0 0 0,1-1 0 0 0,-1 0 26 0 0,-7 5-99 0 0,-84 31-411 0 0,7-17 880 0 0,86-19-292 0 0,0 0-9 0 0,0 0 11 0 0,0 0 7 0 0,19 1 88 0 0,88 2 26 0 0,57-52-411 0 0,-57 9-3739 0 0,-90 34 2815 0 0,86-13-3261 0 0,-98 19 4366 0 0,-1 1 0 0 0,1-1-1 0 0,0 1 1 0 0,0 0 0 0 0,0 1-1 0 0,0-1 1 0 0,-1 1 0 0 0,1 0-1 0 0,-1 0 1 0 0,1 0 0 0 0,-1 1-1 0 0,0-1 1 0 0,0 1 0 0 0,0 0-1 0 0,0 0 1 0 0,-1 1 0 0 0,1-1-1 0 0,-1 1 1 0 0,3 4 29 0 0,4 9 397 0 0,-1 0 1 0 0,-1 1-1 0 0,-1 0 1 0 0,0 1-1 0 0,-1 0 1 0 0,-2 0-1 0 0,1 0 0 0 0,-2 0 1 0 0,-1 1-1 0 0,0-1 1 0 0,-2 1-1 0 0,0 0 1 0 0,-1-1-1 0 0,-1 1 0 0 0,0-1 1 0 0,-2 1-1 0 0,0-1 1 0 0,-2 0-1 0 0,0-1 0 0 0,-1 1 1 0 0,-3 5-398 0 0,-17 88-176 0 0,38-95-3329 0 0,-11-19 2274 0 0</inkml:trace>
  <inkml:trace contextRef="#ctx0" brushRef="#br0" timeOffset="-32064.108">5291 8056 4441 0 0,'-20'-33'4255'0'0,"18"-29"-4459"0"0,3 45 517 0 0,-8-133 444 0 0,7 148-731 0 0,0 1 1 0 0,-1-1-1 0 0,0 1 0 0 0,1-1 1 0 0,-1 1-1 0 0,0 0 0 0 0,0-1 1 0 0,1 1-1 0 0,-1 0 1 0 0,0-1-1 0 0,0 1 0 0 0,0 0 1 0 0,-1 0-1 0 0,1 0 0 0 0,0 0 1 0 0,0 0-1 0 0,-1 0 0 0 0,1 0 1 0 0,0 1-1 0 0,-1-1 0 0 0,1 0 1 0 0,-1 1-1 0 0,1-1 0 0 0,-1 1 1 0 0,1-1-1 0 0,-1 1 0 0 0,0 0 1 0 0,1 0-1 0 0,-1 0 0 0 0,1-1 1 0 0,-1 2-1 0 0,1-1 1 0 0,-1 0-1 0 0,0 0 0 0 0,1 0 1 0 0,-1 1-1 0 0,0 0-26 0 0,-9 6 25 0 0,1 0 1 0 0,1 2 0 0 0,-1-1-1 0 0,1 1 1 0 0,1 0-1 0 0,0 1 1 0 0,0 0-1 0 0,1 1 1 0 0,0-1 0 0 0,1 1-1 0 0,0 0 1 0 0,-3 9-26 0 0,-15 52 178 0 0,9-33-65 0 0,2 0 0 0 0,2 1 0 0 0,2 1 1 0 0,1-1-1 0 0,1 15-113 0 0,6-42 27 0 0,2 69 277 0 0,-1-80-291 0 0,0 0 0 0 0,0 0 0 0 0,0 0 0 0 0,1-1 1 0 0,-1 1-1 0 0,1 0 0 0 0,-1 0 0 0 0,1 0 0 0 0,0-1 0 0 0,0 1 0 0 0,0 0 1 0 0,0-1-1 0 0,0 1 0 0 0,0 0 0 0 0,0-1 0 0 0,0 0 0 0 0,1 1 0 0 0,-1-1 1 0 0,0 0-1 0 0,1 1 0 0 0,-1-1 0 0 0,1 0 0 0 0,0 0 0 0 0,-1 0 1 0 0,1-1-1 0 0,0 1 0 0 0,0 0 0 0 0,-1-1 0 0 0,1 1 0 0 0,0-1 0 0 0,0 1 1 0 0,0-1-1 0 0,0 0 0 0 0,0 0 0 0 0,-1 0 0 0 0,1 0 0 0 0,1 0-13 0 0,48-60 115 0 0,86-178-112 0 0,-100 180-27 0 0,-36 68 49 0 0,5 69 69 0 0,-4-40-18 0 0,1 0 0 0 0,2 0 0 0 0,1-1 1 0 0,3 0-1 0 0,1 0 0 0 0,2 3-76 0 0,-11-39-12 0 0,0-1 0 0 0,0 1 1 0 0,-1 0-1 0 0,1-1 0 0 0,0 1 0 0 0,1 0 0 0 0,-1-1 1 0 0,0 1-1 0 0,0-1 0 0 0,1 0 0 0 0,-1 1 1 0 0,0-1-1 0 0,1 0 0 0 0,0 0 0 0 0,-1 0 1 0 0,1 0-1 0 0,0 0 0 0 0,-1 0 0 0 0,1-1 1 0 0,0 1-1 0 0,0-1 0 0 0,-1 1 0 0 0,1-1 0 0 0,0 1 1 0 0,0-1-1 0 0,0 0 0 0 0,0 0 0 0 0,0 0 1 0 0,0 0-1 0 0,0 0 0 0 0,-1-1 0 0 0,1 1 1 0 0,0 0-1 0 0,0-1 0 0 0,0 1 0 0 0,0-1 1 0 0,-1 0-1 0 0,1 0 0 0 0,0 0 0 0 0,-1 1 1 0 0,1-2-1 0 0,-1 1 0 0 0,1 0 0 0 0,-1 0 0 0 0,1 0 1 0 0,-1-1-1 0 0,0 1 0 0 0,1-1 0 0 0,-1 1 1 0 0,0-1-1 0 0,0 1 0 0 0,0-1 0 0 0,0 0 1 0 0,-1 1-1 0 0,1-1 0 0 0,0 0 0 0 0,-1 0 1 0 0,1 0-1 0 0,-1 1 0 0 0,0-1 0 0 0,1-1 12 0 0,54-96-7364 0 0,-48 93 6124 0 0</inkml:trace>
  <inkml:trace contextRef="#ctx0" brushRef="#br0" timeOffset="-31702.049">5608 7299 5441 0 0,'29'38'3719'0'0,"-15"46"-2891"0"0,-9-45-268 0 0,106 463 860 0 0,-105-455-1396 0 0,-2 0 1 0 0,-3 1 0 0 0,-1 0-1 0 0,-2-1 1 0 0,-2 1-1 0 0,-3-1 1 0 0,-5 18-25 0 0,0-30-27 0 0,-1 0-1 0 0,-1 0 1 0 0,-2-2 0 0 0,-1 1 0 0 0,-12 14 27 0 0,7-10-307 0 0,-8 57-3848 0 0,28-83 2686 0 0</inkml:trace>
  <inkml:trace contextRef="#ctx0" brushRef="#br0" timeOffset="-30798.289">6382 8025 4545 0 0,'10'-10'5655'0'0,"85"12"-5744"0"0,156 20 29 0 0,-49 8-157 0 0,-117-37-3228 0 0,-74 4 2441 0 0</inkml:trace>
  <inkml:trace contextRef="#ctx0" brushRef="#br0" timeOffset="-30513.069">6450 8253 8090 0 0,'-6'36'4721'0'0,"49"-6"-4953"0"0,-32-25 469 0 0,22 6-252 0 0,-1-2 0 0 0,1-1 0 0 0,0-2 0 0 0,1-1 0 0 0,-1-2 0 0 0,1-1 0 0 0,0-1 0 0 0,0-2 0 0 0,11-3 15 0 0,1 3-133 0 0,157-4-3556 0 0,-171 2 2496 0 0</inkml:trace>
  <inkml:trace contextRef="#ctx0" brushRef="#br0" timeOffset="-6748.058">3951 5310 7058 0 0,'-34'77'3563'0'0,"-12"110"-3188"0"0,42 137-98 0 0,3-325-209 0 0,1 1 0 0 0,0 0 0 0 0,-1 0 0 0 0,1 0 0 0 0,0 0 0 0 0,0 0 0 0 0,-1 0 0 0 0,1 0 0 0 0,0 0 0 0 0,0 0 0 0 0,-1 0 0 0 0,1 0 0 0 0,0 0 0 0 0,-1 0-1 0 0,1 0 1 0 0,0 0 0 0 0,0 0 0 0 0,-1 0 0 0 0,1 0 0 0 0,0 0 0 0 0,-1 0 0 0 0,1 1 0 0 0,0-1 0 0 0,0 0-68 0 0,-8-398 196 0 0,42 136-165 0 0,-11 202-31 0 0,-15 64 56 0 0,63 113 24 0 0,49 228 32 0 0,-104-307-100 0 0,-2-2 17 0 0,1 0 1 0 0,2-1-1 0 0,2-1 0 0 0,1 0 1 0 0,1-2-1 0 0,13 15-29 0 0,-33-45 16 0 0,-1-1 1 0 0,1 0 0 0 0,0 0-1 0 0,-1 0 1 0 0,1 0-1 0 0,0 0 1 0 0,0 0-1 0 0,0 0 1 0 0,0-1-1 0 0,0 1 1 0 0,0 0-1 0 0,0 0 1 0 0,0 0 0 0 0,0-1-1 0 0,0 1 1 0 0,0-1-1 0 0,0 1 1 0 0,0-1-1 0 0,0 1 1 0 0,1-1-1 0 0,-1 0 1 0 0,0 0-1 0 0,0 1 1 0 0,1-1 0 0 0,-1 0-1 0 0,0 0 1 0 0,0 0-1 0 0,1 0 1 0 0,-1 0-1 0 0,0-1 1 0 0,0 1-1 0 0,1 0 1 0 0,-1-1-1 0 0,0 1 1 0 0,0 0 0 0 0,0-1-1 0 0,0 0 1 0 0,0 1-1 0 0,1-1 1 0 0,-1 0-1 0 0,0 1 1 0 0,0-1-1 0 0,0 0 1 0 0,-1 0-1 0 0,1 0 1 0 0,0 0 0 0 0,0 0-1 0 0,0 0 1 0 0,-1 0-1 0 0,1 0 1 0 0,0 0-1 0 0,-1 0 1 0 0,1 0-1 0 0,-1 0-16 0 0,22-71 584 0 0,-20 67-586 0 0,54-367 538 0 0,-33 5-1289 0 0,-23 348 399 0 0,0-59-4903 0 0,2 68 2907 0 0,-1 9 615 0 0</inkml:trace>
  <inkml:trace contextRef="#ctx0" brushRef="#br0" timeOffset="-3017.572">8873 4928 5233 0 0,'-6'-59'4100'0'0,"6"59"-3796"0"0,0 0-35 0 0,0 0-54 0 0,2 9-91 0 0,10 75-55 0 0,-4 0 0 0 0,-4 1 0 0 0,-3 0 0 0 0,-4 0 0 0 0,-4 0 1 0 0,-4 1-70 0 0,-5-7 333 0 0,47-111 99 0 0,-5 0-418 0 0,-24 28-17 0 0,0 0 1 0 0,0 1-1 0 0,1-1 1 0 0,-1 1-1 0 0,1 0 1 0 0,0 0-1 0 0,0 0 1 0 0,0 0 0 0 0,0 0-1 0 0,0 0 1 0 0,1 1-1 0 0,-1 0 1 0 0,1 0-1 0 0,0 0 1 0 0,0 0-1 0 0,0 0 1 0 0,-1 1-1 0 0,3-1 3 0 0,-4 3-2 0 0,0 1-1 0 0,0 0 1 0 0,0-1-1 0 0,0 1 0 0 0,0 0 1 0 0,-1 0-1 0 0,1 0 0 0 0,-1 0 1 0 0,0 0-1 0 0,1 0 1 0 0,-1 0-1 0 0,0 1 0 0 0,0-1 1 0 0,-1 0-1 0 0,1 1 0 0 0,0-1 1 0 0,-1 0-1 0 0,1 1 1 0 0,-1-1-1 0 0,0 1 0 0 0,0-1 1 0 0,0 1-1 0 0,0-1 0 0 0,0 1 1 0 0,0-1-1 0 0,-1 1 1 0 0,1-1-1 0 0,-1 0 0 0 0,0 1 1 0 0,0-1-1 0 0,0 0 0 0 0,0 1 1 0 0,-1 0 2 0 0,-1 8-3 0 0,0-1 0 0 0,-1 0 0 0 0,0-1 0 0 0,-1 1 1 0 0,0-1-1 0 0,0 1 0 0 0,-1-1 0 0 0,-1-1 0 0 0,1 1 1 0 0,-1-1-1 0 0,-1-1 0 0 0,1 1 0 0 0,-1-1 0 0 0,-1 0 1 0 0,1-1-1 0 0,-1 0 0 0 0,0-1 0 0 0,-8 4 3 0 0,-65 2 211 0 0,99 32-10 0 0,12-9-157 0 0,-25-31-32 0 0,0 0 0 0 0,1 0 0 0 0,0 0-1 0 0,-1-1 1 0 0,1 0 0 0 0,0 0 0 0 0,0 0 0 0 0,0-1-1 0 0,0 1 1 0 0,1-1 0 0 0,-1 0 0 0 0,0-1 0 0 0,1 1 0 0 0,-1-1-1 0 0,0 0 1 0 0,0-1 0 0 0,1 1 0 0 0,-1-1 0 0 0,0 0-1 0 0,0 0 1 0 0,4-2-12 0 0,6-3 15 0 0,0-1-1 0 0,0 0 1 0 0,-1-2-1 0 0,0 1 1 0 0,-1-2-1 0 0,0 0 1 0 0,-1 0-1 0 0,1-1 1 0 0,-2-1-1 0 0,7-8-14 0 0,17-14 22 0 0,-11 11-31 0 0,-1-1 1 0 0,-1-1 0 0 0,-1 0-1 0 0,-1-2 1 0 0,-1-1-1 0 0,12-25 9 0 0,-14-14 12 0 0,-18 66-10 0 0,1 1 0 0 0,0-1 0 0 0,0 1 0 0 0,-1-1 0 0 0,1 1 1 0 0,0-1-1 0 0,-1 1 0 0 0,1 0 0 0 0,-1-1 0 0 0,1 1 0 0 0,-1-1 0 0 0,1 1 0 0 0,0 0 0 0 0,-1-1 0 0 0,1 1 0 0 0,-1 0 0 0 0,1 0 0 0 0,-1-1 0 0 0,0 1 0 0 0,1 0 0 0 0,-1 0 0 0 0,1 0 0 0 0,-1 0 0 0 0,1 0 0 0 0,-1-1 0 0 0,0 1 1 0 0,1 0-1 0 0,-1 0 0 0 0,1 0 0 0 0,-1 1 0 0 0,1-1 0 0 0,-1 0 0 0 0,0 0 0 0 0,1 0 0 0 0,-1 0 0 0 0,1 1 0 0 0,-1-1 0 0 0,1 0 0 0 0,-1 0 0 0 0,1 1 0 0 0,-1-1 0 0 0,1 0 0 0 0,-1 1 0 0 0,1-1 0 0 0,0 1 0 0 0,-1-1 0 0 0,1 0 1 0 0,-1 1-1 0 0,1-1 0 0 0,0 1 0 0 0,-1-1 0 0 0,1 1 0 0 0,0-1 0 0 0,0 1 0 0 0,0-1 0 0 0,-1 1-2 0 0,-15 17 72 0 0,1 1 0 0 0,1 1-1 0 0,0 0 1 0 0,1 1 0 0 0,2 0 0 0 0,0 1 0 0 0,-1 5-72 0 0,4-9 70 0 0,2 0 1 0 0,-1 1-1 0 0,2 0 0 0 0,1 0 1 0 0,0 0-1 0 0,1 1 1 0 0,2-1-1 0 0,-1 1 1 0 0,2-1-1 0 0,1 1 1 0 0,2 14-71 0 0,-2-31 6 0 0,1 1 0 0 0,0-1 0 0 0,-1 1 1 0 0,1-1-1 0 0,0 0 0 0 0,1 1 1 0 0,-1-1-1 0 0,1 0 0 0 0,-1-1 0 0 0,1 1 1 0 0,0 0-1 0 0,0-1 0 0 0,0 1 1 0 0,0-1-1 0 0,0 0 0 0 0,1 0 0 0 0,-1-1 1 0 0,1 1-1 0 0,-1 0 0 0 0,1-1 1 0 0,0 0-1 0 0,-1 0 0 0 0,1 0 0 0 0,0-1 1 0 0,0 1-1 0 0,0-1 0 0 0,-1 0 1 0 0,2 0-7 0 0,108-16-2693 0 0,-45-24-640 0 0,-39 20 1774 0 0</inkml:trace>
  <inkml:trace contextRef="#ctx0" brushRef="#br0" timeOffset="-2737.726">10120 4921 8194 0 0,'4'38'3969'0'0,"-11"23"-3699"0"0,1-14-215 0 0,2 607 253 0 0,5-652-303 0 0,-3 2 16 0 0,1-1 1 0 0,0 1 0 0 0,0 0-1 0 0,1 0 1 0 0,-1 0 0 0 0,1 0-1 0 0,0 0 1 0 0,0 0 0 0 0,0 0-1 0 0,1-1 1 0 0,-1 1-1 0 0,1 0 1 0 0,0 0 0 0 0,0 0-1 0 0,0 0 1 0 0,0-1 0 0 0,1 1-1 0 0,0-1 1 0 0,0 1 0 0 0,0-1-1 0 0,0 1 1 0 0,0-1-1 0 0,1 0 1 0 0,-1 0 0 0 0,1 0-1 0 0,0-1 1 0 0,0 1 0 0 0,0 0-1 0 0,0-1 1 0 0,0 0 0 0 0,0 0-1 0 0,1 0 1 0 0,-1 0-1 0 0,1-1 1 0 0,0 1 0 0 0,-1-1-1 0 0,1 0 1 0 0,0 0 0 0 0,0 0-1 0 0,0 0 1 0 0,0-1 0 0 0,1 1-22 0 0,1-4-376 0 0,1 0 0 0 0,-1 0 0 0 0,0 0 0 0 0,0-1 0 0 0,0 1 0 0 0,0-2 0 0 0,-1 1 0 0 0,1 0 0 0 0,-1-1-1 0 0,0 0 1 0 0,-1 0 0 0 0,1-1 0 0 0,-1 1 0 0 0,0-1 0 0 0,0 0 0 0 0,-1 0 0 0 0,0-1 0 0 0,0 1 0 0 0,0-1 376 0 0,2-7-1164 0 0</inkml:trace>
  <inkml:trace contextRef="#ctx0" brushRef="#br0" timeOffset="-2119.876">9898 5353 12715 0 0,'-40'-19'815'0'0,"46"14"-845"0"0,298-201-122 0 0,-301 202 148 0 0,0 1-1 0 0,0 0 1 0 0,0 1-1 0 0,0-1 1 0 0,0 0-1 0 0,1 1 1 0 0,-1 0-1 0 0,1 0 1 0 0,0 0-1 0 0,-1 0 1 0 0,1 1-1 0 0,0-1 1 0 0,0 1-1 0 0,0 0 1 0 0,0 0-1 0 0,0 0 1 0 0,1 1 0 0 0,-1-1-1 0 0,0 1 1 0 0,0 0-1 0 0,0 0 1 0 0,0 1-1 0 0,0-1 1 0 0,1 1-1 0 0,-1 0 1 0 0,0 0-1 0 0,0 0 1 0 0,0 1-1 0 0,-1-1 1 0 0,1 1-1 0 0,0 0 1 0 0,-1 0-1 0 0,1 1 1 0 0,-1-1-1 0 0,1 0 1 0 0,0 2 4 0 0,3 15-11 0 0,0 1 1 0 0,-1 0-1 0 0,-1 0 1 0 0,-1 1-1 0 0,0-1 0 0 0,-2 1 1 0 0,-1 0-1 0 0,0 0 1 0 0,-1-1 10 0 0,1 9-1 0 0,-1 435 258 0 0,15-434-26 0 0,-8-37-96 0 0,65-102-109 0 0,-65 91-31 0 0,-3 7-2 0 0,0 0-1 0 0,1 0 1 0 0,0 0-1 0 0,1 0 1 0 0,0 1-1 0 0,1 0 0 0 0,0 0 1 0 0,1 1-1 0 0,-1 0 1 0 0,2 0-1 0 0,3-3 8 0 0,-9 13 8 0 0,-1 0 0 0 0,1-1 0 0 0,-1 1 0 0 0,1 0 0 0 0,-1 0 0 0 0,0 1 0 0 0,1-1 0 0 0,-1 0 0 0 0,0 1-1 0 0,0-1 1 0 0,0 1 0 0 0,0 0 0 0 0,0-1 0 0 0,0 1 0 0 0,-1 0 0 0 0,1 0 0 0 0,-1 1 0 0 0,1-1 0 0 0,-1 0 0 0 0,0 0 0 0 0,1 1-1 0 0,-1-1 1 0 0,-1 0 0 0 0,1 1 0 0 0,0-1 0 0 0,0 1 0 0 0,-1 0 0 0 0,0-1 0 0 0,1 1 0 0 0,-1-1 0 0 0,0 2-8 0 0,2 3 34 0 0,-1 0-16 0 0,0-1 0 0 0,1 1 0 0 0,-1-1-1 0 0,1 1 1 0 0,1-1 0 0 0,-1 0 0 0 0,1 0 0 0 0,0 0-1 0 0,0 0 1 0 0,1-1 0 0 0,0 1 0 0 0,0-1 0 0 0,0 0-1 0 0,0 0 1 0 0,1 0 0 0 0,0-1 0 0 0,0 0 0 0 0,0 0-1 0 0,1 0 1 0 0,-1 0 0 0 0,1-1 0 0 0,0 0 0 0 0,0 0-1 0 0,0 0 1 0 0,0-1 0 0 0,1 0 0 0 0,-1 0 0 0 0,1-1-1 0 0,-1 0 1 0 0,1 0 0 0 0,-1 0 0 0 0,1-1-1 0 0,-1 0 1 0 0,1 0 0 0 0,0-1 0 0 0,-1 0 0 0 0,1 0-1 0 0,3-1-17 0 0,6-10-190 0 0,0 0-1 0 0,-1 0 0 0 0,-1-1 0 0 0,0-1 1 0 0,0-1-1 0 0,-2 0 0 0 0,0 0 0 0 0,-1-1 0 0 0,0-1 1 0 0,-1 0-1 0 0,-1 0 0 0 0,-1-1 0 0 0,0 0 1 0 0,-2-1-1 0 0,0 0 0 0 0,0 0 0 0 0,-2 0 0 0 0,-1 0 1 0 0,1-19 190 0 0,-3 33 52 0 0,0 4-11 0 0,0 0-1 0 0,0-1 1 0 0,-1 1 0 0 0,1 0-1 0 0,-1-1 1 0 0,1 1 0 0 0,-1 0 0 0 0,0-1-1 0 0,1 1 1 0 0,-1-1 0 0 0,0 1-1 0 0,0 0 1 0 0,0-1 0 0 0,0 1 0 0 0,0-1-1 0 0,0 1 1 0 0,-1-1 0 0 0,1 1-1 0 0,0-1 1 0 0,-1 1 0 0 0,1 0-1 0 0,-1-1 1 0 0,1 1 0 0 0,-1 0 0 0 0,0 0-1 0 0,1-1 1 0 0,-1 1 0 0 0,0 0-1 0 0,0 0 1 0 0,0 0 0 0 0,0 0 0 0 0,0 0-1 0 0,0 0 1 0 0,0 0 0 0 0,0 0-1 0 0,-1 0-40 0 0,-3 9 338 0 0,-5 15-178 0 0,0 1 1 0 0,2 0-1 0 0,1 0 1 0 0,1 1-1 0 0,1-1 1 0 0,1 1-1 0 0,1 1 1 0 0,1-1-1 0 0,2 0 1 0 0,0 1-1 0 0,2-1 0 0 0,1 5-160 0 0,-2-24-58 0 0,-1-1 0 0 0,2 1 0 0 0,-1-1 0 0 0,1 0 0 0 0,-1 0-1 0 0,1 0 1 0 0,1 0 0 0 0,-1 0 0 0 0,1 0 0 0 0,0 0-1 0 0,0-1 1 0 0,0 1 0 0 0,1-1 0 0 0,-1 0 0 0 0,1 0-1 0 0,0 0 1 0 0,0-1 0 0 0,0 1 0 0 0,1-1 0 0 0,0 0 0 0 0,-1 0-1 0 0,1-1 1 0 0,0 0 0 0 0,0 1 0 0 0,0-1 0 0 0,0-1-1 0 0,1 1 1 0 0,-1-1 0 0 0,0 0 0 0 0,1 0 0 0 0,-1-1-1 0 0,1 1 1 0 0,-1-1 0 0 0,1 0 0 0 0,-1-1 0 0 0,1 0 0 0 0,-1 1-1 0 0,5-3 59 0 0,71-50-4434 0 0,-59 33 3012 0 0</inkml:trace>
  <inkml:trace contextRef="#ctx0" brushRef="#br0" timeOffset="-4321.241">7531 5278 5281 0 0,'2'-4'210'0'0,"0"-1"0"0"0,-1 0 0 0 0,1 1 0 0 0,-1-1 0 0 0,0 0 0 0 0,0 0 0 0 0,-1 1 0 0 0,0-1 1 0 0,1 0-1 0 0,-2 0 0 0 0,1 0 0 0 0,0 0 0 0 0,-1 0 0 0 0,0 1 0 0 0,0-1 0 0 0,-1 0 0 0 0,1 0 0 0 0,-1 1 0 0 0,0-1 0 0 0,0 1 0 0 0,0 0 0 0 0,-1 0 0 0 0,0 0 0 0 0,0 0 0 0 0,0 0 0 0 0,-1-2-210 0 0,-1 6 49 0 0,0 0 0 0 0,0 0-1 0 0,0 0 1 0 0,1 1 0 0 0,-1-1-1 0 0,0 1 1 0 0,1 0-1 0 0,-1 1 1 0 0,0-1 0 0 0,1 1-1 0 0,0 0 1 0 0,-1 0 0 0 0,1 0-1 0 0,0 0 1 0 0,0 1 0 0 0,0 0-1 0 0,0 0 1 0 0,1 0-1 0 0,-4 3-48 0 0,-13 14 281 0 0,0 2-1 0 0,2 0 1 0 0,0 2-1 0 0,2-1 1 0 0,0 2-1 0 0,2 0 0 0 0,1 1 1 0 0,1 0-1 0 0,1 1 1 0 0,1 1-281 0 0,2-10 93 0 0,3-7-51 0 0,0 1-1 0 0,0 0 0 0 0,1 0 0 0 0,0 0 1 0 0,1 0-1 0 0,1 1 0 0 0,0-1 0 0 0,1 1 1 0 0,0 0-1 0 0,1-1 0 0 0,0 1 0 0 0,2 6-41 0 0,-2-17 4 0 0,1 0 1 0 0,0 0-1 0 0,-1 0 0 0 0,1 0 0 0 0,0 0 0 0 0,0-1 1 0 0,1 1-1 0 0,-1 0 0 0 0,0-1 0 0 0,0 1 0 0 0,1-1 0 0 0,-1 1 1 0 0,1-1-1 0 0,0 0 0 0 0,-1 1 0 0 0,1-1 0 0 0,0 0 1 0 0,0 0-1 0 0,-1 0 0 0 0,1-1 0 0 0,0 1 0 0 0,0 0 1 0 0,0-1-1 0 0,0 1 0 0 0,0-1 0 0 0,0 0 0 0 0,0 1 0 0 0,0-1 1 0 0,0 0-1 0 0,0 0 0 0 0,0 0 0 0 0,0-1 0 0 0,0 1 1 0 0,1 0-1 0 0,-2-1 0 0 0,1 1 0 0 0,0-1 0 0 0,0 0 1 0 0,0 0-1 0 0,0 0 0 0 0,0 0 0 0 0,0 0 0 0 0,-1 0 0 0 0,1 0 1 0 0,-1 0-1 0 0,1-1 0 0 0,-1 1 0 0 0,1-1 0 0 0,-1 1 1 0 0,2-3-5 0 0,18-17-39 0 0,0-2 0 0 0,-1-1 0 0 0,-1 0 0 0 0,-1-2 0 0 0,-2 0 0 0 0,0 0 0 0 0,-2-2 0 0 0,7-18 39 0 0,1 13 16 0 0,-22 32 16 0 0,0 1 9 0 0,0 0 14 0 0,0 193 395 0 0,13-31-298 0 0,-12-161-193 0 0,1-1-1 0 0,-1 1 0 0 0,0-1 1 0 0,0 0-1 0 0,0 0 0 0 0,0 0 1 0 0,0 1-1 0 0,1-1 0 0 0,-1 0 1 0 0,0 0-1 0 0,0-1 0 0 0,0 1 1 0 0,0 0-1 0 0,0 0 0 0 0,1 0 1 0 0,-1-1-1 0 0,0 1 0 0 0,0-1 1 0 0,0 1-1 0 0,0-1 0 0 0,0 1 1 0 0,0-1-1 0 0,0 0 0 0 0,0 1 1 0 0,0-1-1 0 0,-1 0 0 0 0,1 0 1 0 0,0 1-1 0 0,0-1 0 0 0,-1 0 1 0 0,1 0-1 0 0,0 0 0 0 0,-1 0 1 0 0,1 0-1 0 0,-1 0 0 0 0,1 0 1 0 0,-1 0-1 0 0,1 0 0 0 0,-1-1 1 0 0,0 0 41 0 0,3-1-133 0 0,90-178-5081 0 0,-52 84 3184 0 0,-22 45 523 0 0</inkml:trace>
  <inkml:trace contextRef="#ctx0" brushRef="#br0" timeOffset="-4152.431">7886 4941 6577 0 0,'22'32'5153'0'0,"-14"41"-3416"0"0,-7-44-893 0 0,25 160 833 0 0,-11-92-1435 0 0,-4 0 0 0 0,-2 87-242 0 0,-10-170-56 0 0,0 1 1 0 0,-1-1 0 0 0,-1 0 0 0 0,-1 1 0 0 0,0-1 0 0 0,0-1 0 0 0,-2 1 0 0 0,1-1 0 0 0,-2 0 0 0 0,0 0 0 0 0,0 0 0 0 0,-6 5 55 0 0,-74 81-3190 0 0,40-47-713 0 0,40-38 2114 0 0</inkml:trace>
  <inkml:trace contextRef="#ctx0" brushRef="#br0" timeOffset="-6294.578">9807 4644 5873 0 0,'-35'54'4498'0'0,"-3"2"-4155"0"0,21-6-144 0 0,1 1 0 0 0,2 0 0 0 0,3 0-1 0 0,2 1 1 0 0,3 1 0 0 0,1 4-199 0 0,0-16 64 0 0,-8 70 4 0 0,5 1 1 0 0,4 0 0 0 0,5 0-1 0 0,15 99-68 0 0,-13-186 8 0 0,2 1-1 0 0,0-1 0 0 0,2 0 0 0 0,1-1 1 0 0,0 0-1 0 0,2 0 0 0 0,1-1 1 0 0,1 0-1 0 0,1-1 0 0 0,0 0 0 0 0,2-1 1 0 0,1-1-1 0 0,5 6-7 0 0,-17-22-198 0 0,0 0 0 0 0,0 0 1 0 0,0-1-1 0 0,0 1 0 0 0,0-1 0 0 0,0 0 0 0 0,1 0 1 0 0,0 0-1 0 0,0-1 0 0 0,0 0 0 0 0,0 0 0 0 0,0 0 1 0 0,0 0-1 0 0,0-1 0 0 0,0 0 0 0 0,1 0 0 0 0,-1 0 1 0 0,0-1-1 0 0,1 0 0 0 0,-1 0 0 0 0,1 0 0 0 0,-1 0 1 0 0,0-1-1 0 0,1 0 0 0 0,1-1 198 0 0,7-3-1154 0 0</inkml:trace>
  <inkml:trace contextRef="#ctx0" brushRef="#br0" timeOffset="-6004.203">5413 5042 7001 0 0,'-1'0'74'0'0,"1"-1"0"0"0,-1 0 0 0 0,1 0 0 0 0,-1 0 0 0 0,0 0 0 0 0,1 1 0 0 0,-1-1 0 0 0,0 0 0 0 0,0 1 0 0 0,1-1-1 0 0,-1 1 1 0 0,0-1 0 0 0,0 1 0 0 0,0-1 0 0 0,0 1 0 0 0,0-1 0 0 0,0 1 0 0 0,0 0 0 0 0,0-1 0 0 0,0 1-1 0 0,0 0 1 0 0,0 0 0 0 0,0 0 0 0 0,0 0 0 0 0,0 0 0 0 0,0 0 0 0 0,0 0 0 0 0,0 0 0 0 0,0 0 0 0 0,0 1-1 0 0,0-1 1 0 0,0 0 0 0 0,0 1 0 0 0,1-1 0 0 0,-1 0 0 0 0,0 1 0 0 0,0-1 0 0 0,0 1 0 0 0,0 0 0 0 0,0-1 0 0 0,1 1-1 0 0,-1 0 1 0 0,0-1 0 0 0,0 1 0 0 0,1 0 0 0 0,-1 0 0 0 0,1 0 0 0 0,-1-1 0 0 0,1 1 0 0 0,-1 0 0 0 0,1 0-1 0 0,-1 0 1 0 0,1 0 0 0 0,0 0 0 0 0,0 0 0 0 0,-1 0 0 0 0,1 0 0 0 0,0 0 0 0 0,0 0 0 0 0,0 0 0 0 0,0 0-1 0 0,0 1-72 0 0,-7 69-45 0 0,24 436 193 0 0,-10-368-337 0 0,-9-140-5550 0 0,2-1 3944 0 0</inkml:trace>
  <inkml:trace contextRef="#ctx0" brushRef="#br0" timeOffset="-5738.772">5411 5550 5473 0 0,'7'-36'4486'0'0,"31"-14"-4231"0"0,-30 41-37 0 0,13-12-204 0 0,1 1 0 0 0,1 0 0 0 0,0 2 0 0 0,2 1 0 0 0,0 1 0 0 0,0 1 0 0 0,18-7-14 0 0,-21-4-2966 0 0,-22 26 2138 0 0,0 0-227 0 0</inkml:trace>
  <inkml:trace contextRef="#ctx0" brushRef="#br0" timeOffset="-5548.297">5507 5382 3281 0 0,'-59'112'7166'0'0,"57"-104"-7109"0"0,-1 1 0 0 0,2-1-1 0 0,-1 1 1 0 0,1 0 0 0 0,0-1-1 0 0,1 1 1 0 0,0 0 0 0 0,0 0 0 0 0,1-1-1 0 0,0 1 1 0 0,1 0 0 0 0,-1-1-1 0 0,2 1 1 0 0,-1-1 0 0 0,1 0-1 0 0,1 0 1 0 0,-1 0 0 0 0,1 0-1 0 0,1-1 1 0 0,3 6-57 0 0,119 118 700 0 0,-74-102-1659 0 0,-13-28-2872 0 0,-32-3 2493 0 0</inkml:trace>
  <inkml:trace contextRef="#ctx0" brushRef="#br0" timeOffset="-5330.38">5857 5601 6457 0 0,'74'2'5679'0'0,"53"-21"-5868"0"0,-29-2-5921 0 0,-97 21 5258 0 0</inkml:trace>
  <inkml:trace contextRef="#ctx0" brushRef="#br0" timeOffset="-4772.395">6284 5472 3617 0 0,'25'-34'3721'0'0,"5"-28"-2771"0"0,-19 38-732 0 0,-1-3 16 0 0,3 1 1 0 0,0 1-1 0 0,1 0 0 0 0,1 0 1 0 0,2 2-1 0 0,0 0 1 0 0,2 1-1 0 0,0 1 1 0 0,21-18-235 0 0,-38 36 218 0 0,-1 3-186 0 0,-1-1 0 0 0,0 1 1 0 0,0-1-1 0 0,1 1 0 0 0,-1 0 1 0 0,0-1-1 0 0,0 1 1 0 0,1-1-1 0 0,-1 1 0 0 0,1 0 1 0 0,-1-1-1 0 0,0 1 0 0 0,1-1 1 0 0,-1 1-1 0 0,1 0 1 0 0,-1 0-1 0 0,1-1 0 0 0,-1 1 1 0 0,1 0-1 0 0,-1 0 0 0 0,1 0 1 0 0,-1-1-1 0 0,1 1 1 0 0,-1 0-1 0 0,1 0 0 0 0,-1 0 1 0 0,1 0-1 0 0,-1 0 0 0 0,1 0 1 0 0,-1 0-1 0 0,1 0 1 0 0,-1 0-1 0 0,1 0 0 0 0,-1 1 1 0 0,1-1-1 0 0,-1 0 0 0 0,1 0 1 0 0,-1 0-1 0 0,1 1 1 0 0,-1-1-1 0 0,1 0 0 0 0,-1 1 1 0 0,1-1-1 0 0,-1 0 0 0 0,0 1 1 0 0,1-1-1 0 0,-1 0 0 0 0,0 1 1 0 0,1-1-1 0 0,-1 1 1 0 0,0-1-1 0 0,1 0 0 0 0,-1 1-32 0 0,7 12 53 0 0,-1 0-1 0 0,-1 1 0 0 0,0-1 0 0 0,-1 1 1 0 0,-1 0-1 0 0,0 0 0 0 0,0 0 1 0 0,-2 0-1 0 0,0 0 0 0 0,0 14-52 0 0,-3 22 91 0 0,2 0-1 0 0,3 0 1 0 0,1-1 0 0 0,3 1 0 0 0,6 15-91 0 0,10 42 845 0 0,-59-105-2029 0 0,-120 16 1064 0 0,97 7 501 0 0,86-18 93 0 0,60-6-430 0 0,120-54-408 0 0,-204 52 353 0 0,0-1 1 0 0,0 1 0 0 0,0 0 0 0 0,0 0-1 0 0,1 0 1 0 0,-1 0 0 0 0,0 0 0 0 0,1 1-1 0 0,-1 0 1 0 0,0-1 0 0 0,1 1 0 0 0,-1 0 0 0 0,0 1-1 0 0,1-1 1 0 0,-1 1 0 0 0,0-1 0 0 0,1 1-1 0 0,-1 0 1 0 0,0 0 0 0 0,0 0 0 0 0,0 1-1 0 0,0-1 1 0 0,0 1 0 0 0,0 0 0 0 0,0 0-1 0 0,0 0 1 0 0,-1 0 0 0 0,1 0 0 0 0,-1 0 0 0 0,1 1-1 0 0,-1-1 1 0 0,0 1 0 0 0,0 0 0 0 0,0 0-1 0 0,0-1 1 0 0,-1 1 0 0 0,1 0 0 0 0,-1 1-1 0 0,0-1 1 0 0,0 0 0 0 0,0 0 0 0 0,0 0-1 0 0,0 1 11 0 0,22 200 149 0 0,-20-119-214 0 0,1-68-53 0 0,-2-9-4180 0 0,-2-9 3159 0 0</inkml:trace>
  <inkml:trace contextRef="#ctx0" brushRef="#br0" timeOffset="-8669.035">1255 5257 1992 0 0,'-6'-19'801'0'0,"-14"-63"-278"0"0,17 46 2209 0 0,7 52-2029 0 0,11 123 133 0 0,-27 379-604 0 0,11-507-221 0 0,12 112 141 0 0,-10-122-135 0 0,-1-1-6 0 0,0 0-2 0 0,0 0 6 0 0,0 0-1 0 0,0 0-3 0 0,0 0 5 0 0,74 21 271 0 0,181-4-1111 0 0,-216-22-1697 0 0,-28 2 1601 0 0</inkml:trace>
  <inkml:trace contextRef="#ctx0" brushRef="#br0" timeOffset="-8107.952">1626 5635 3409 0 0,'140'13'3022'0'0,"-101"-13"-2513"0"0,-21 2-301 0 0,-1-2-1 0 0,0 0 1 0 0,0-1-1 0 0,0-1 1 0 0,0 0-1 0 0,0-1 1 0 0,0-1 0 0 0,12-5-208 0 0,-20 4 19 0 0,0-1 0 0 0,-1 0 0 0 0,1-1 0 0 0,-2 0 0 0 0,1 0 0 0 0,-1-1 0 0 0,0 0 1 0 0,-1 0-1 0 0,1-1 0 0 0,-2 1 0 0 0,1-1 0 0 0,-1-1 0 0 0,-1 1 0 0 0,0-1 1 0 0,0 1-1 0 0,0-1 0 0 0,-2-1 0 0 0,1 1 0 0 0,-1 0 0 0 0,0-7-19 0 0,-2 14-7 0 0,1-1 0 0 0,-1 0 0 0 0,-1 0 0 0 0,1 0 0 0 0,0 1 0 0 0,-1-1 1 0 0,0 0-1 0 0,0 0 0 0 0,0 1 0 0 0,0-1 0 0 0,0 1 0 0 0,-1-1 0 0 0,0 1 0 0 0,0-1 0 0 0,0 1 0 0 0,0 0 0 0 0,0 0 0 0 0,0 0 0 0 0,-1 0 0 0 0,0 0 0 0 0,1 1 0 0 0,-1-1 0 0 0,0 1 0 0 0,0 0 0 0 0,-1 0 0 0 0,1 0 0 0 0,0 0 0 0 0,-1 0 0 0 0,1 1 0 0 0,-1 0 0 0 0,1-1 0 0 0,-1 1 1 0 0,0 0-1 0 0,1 1 0 0 0,-1-1 0 0 0,0 1 0 0 0,0 0 0 0 0,0 0 0 0 0,1 0 0 0 0,-1 0 0 0 0,0 0 0 0 0,0 1 0 0 0,1 0 0 0 0,-1 0 0 0 0,0 0 0 0 0,1 0 0 0 0,-1 1 0 0 0,1-1 0 0 0,-1 1 0 0 0,-2 1 7 0 0,-8 10 23 0 0,1 0 0 0 0,0 1-1 0 0,1 0 1 0 0,0 1 0 0 0,1 1 0 0 0,0-1 0 0 0,2 2-1 0 0,0-1 1 0 0,1 1 0 0 0,0 1 0 0 0,1 0-1 0 0,2 0 1 0 0,-1 0 0 0 0,2 0 0 0 0,0 2-23 0 0,2-10 25 0 0,-1 1 0 0 0,1 0 0 0 0,1-1 0 0 0,0 1 1 0 0,1 0-1 0 0,0 0 0 0 0,0 0 0 0 0,1 0 1 0 0,0-1-1 0 0,1 1 0 0 0,1 0 0 0 0,-1-1 0 0 0,2 0 1 0 0,-1 1-1 0 0,1-1 0 0 0,1 0 0 0 0,0-1 1 0 0,0 1-1 0 0,1-1 0 0 0,1 0 0 0 0,-1-1 0 0 0,1 1 1 0 0,0-1-26 0 0,1-2 3 0 0,0 1-1 0 0,0-1 1 0 0,1-1 0 0 0,0 1 0 0 0,0-1 0 0 0,0-1 0 0 0,0 0 0 0 0,1 0-1 0 0,-1-1 1 0 0,1 0 0 0 0,0 0 0 0 0,0-1 0 0 0,0-1 0 0 0,0 0 0 0 0,1 0 0 0 0,-1-1-1 0 0,0 0 1 0 0,0-1 0 0 0,1 0 0 0 0,-1-1 0 0 0,0 0 0 0 0,0 0 0 0 0,-1-1-1 0 0,1 0 1 0 0,0-1 0 0 0,-1 0 0 0 0,6-4-3 0 0,77-81-4637 0 0,-75 69 3513 0 0</inkml:trace>
  <inkml:trace contextRef="#ctx0" brushRef="#br0" timeOffset="-7819.257">2600 5050 6057 0 0,'-20'43'3366'0'0,"7"33"-3332"0"0,10-50 264 0 0,-33 437-144 0 0,32-441-114 0 0,2 1-1 0 0,0-1 1 0 0,1 1 0 0 0,2-1-1 0 0,0 1 1 0 0,1-1 0 0 0,2 1 0 0 0,0-1-1 0 0,1 0 1 0 0,1-1 0 0 0,2 1-1 0 0,0-1 1 0 0,1-1 0 0 0,1 1-40 0 0,-9-19-9 0 0,0 0 0 0 0,1 0 0 0 0,-1-1 0 0 0,1 1 0 0 0,-1 0 0 0 0,1-1 0 0 0,0 0 0 0 0,-1 1 0 0 0,1-1 0 0 0,0 0 0 0 0,0 0 0 0 0,0 0 0 0 0,0 0 0 0 0,0 0 0 0 0,0 0 0 0 0,1 0 0 0 0,-1-1 0 0 0,0 1 0 0 0,0-1 0 0 0,1 0 0 0 0,-1 0 0 0 0,0 1 0 0 0,0-1 0 0 0,1-1 1 0 0,-1 1-1 0 0,0 0 0 0 0,0-1 0 0 0,1 1 0 0 0,-1-1 0 0 0,0 1 0 0 0,0-1 0 0 0,0 0 0 0 0,0 0 0 0 0,0 0 0 0 0,0 0 0 0 0,0-1 0 0 0,0 1 0 0 0,0 0 0 0 0,0-2 9 0 0,62-71-4446 0 0,-59 63 3514 0 0</inkml:trace>
  <inkml:trace contextRef="#ctx0" brushRef="#br0" timeOffset="-7601.157">2346 5503 6537 0 0,'-1'-2'3976'0'0,"9"-4"-3315"0"0,164-12-729 0 0,-77-2-110 0 0,113-17-5364 0 0,-186 37 4409 0 0,-2-2-287 0 0</inkml:trace>
  <inkml:trace contextRef="#ctx0" brushRef="#br0" timeOffset="21761.778">8758 7611 672 0 0,'-86'78'7346'0'0,"87"-78"-7297"0"0,-1-1 0 0 0,0 1 0 0 0,0-1 0 0 0,0 1 0 0 0,0-1 0 0 0,0 1 0 0 0,-1-1 0 0 0,1 1 0 0 0,0-1 0 0 0,0 1 0 0 0,0-1 0 0 0,0 1 0 0 0,-1-1 0 0 0,1 1 0 0 0,0-1 0 0 0,0 1 0 0 0,-1 0 0 0 0,1-1 0 0 0,0 1 0 0 0,-1-1 0 0 0,1 1 0 0 0,0 0 0 0 0,-1-1 0 0 0,1 1 0 0 0,0 0 0 0 0,-1-1 0 0 0,1 1 0 0 0,-1 0 0 0 0,1 0 0 0 0,-1 0 0 0 0,1-1 0 0 0,-1 1 0 0 0,1 0 0 0 0,-1 0 0 0 0,1 0 0 0 0,-1 0 0 0 0,1 0 0 0 0,-1 0 0 0 0,1 0 0 0 0,-1 0 0 0 0,1 0 0 0 0,-1 0 0 0 0,1 0 0 0 0,-1 0 0 0 0,1 0 0 0 0,-1 0 0 0 0,1 0 0 0 0,-1 1 0 0 0,1-1 0 0 0,0 0 0 0 0,-1 0 0 0 0,1 1 0 0 0,-1-1 0 0 0,1 0 0 0 0,-1 1 0 0 0,1-1 0 0 0,0 0 0 0 0,-1 1 0 0 0,1-1 0 0 0,0 0 0 0 0,-1 1 0 0 0,1-1 0 0 0,0 1 0 0 0,0-1 0 0 0,-1 1 0 0 0,1-1 0 0 0,0 1-49 0 0,216-414 53 0 0,-190 373-119 0 0,-25 40 31 0 0,-1 0 7 0 0,0 0 0 0 0,10 90-7 0 0,-11 87 130 0 0,8 0 0 0 0,19 92-95 0 0,-21-252 355 0 0,0-6-1296 0 0,-4-4-2990 0 0,-1-7 2505 0 0</inkml:trace>
  <inkml:trace contextRef="#ctx0" brushRef="#br0" timeOffset="22135.308">7694 8315 6393 0 0,'-126'55'3310'0'0,"125"-54"-3313"0"0,0 1-1 0 0,0 0 1 0 0,0-1-1 0 0,0 1 1 0 0,0 0-1 0 0,0-1 1 0 0,1 1-1 0 0,-1 0 1 0 0,0 0-1 0 0,1-1 1 0 0,0 1-1 0 0,-1 0 1 0 0,1 0-1 0 0,0 0 1 0 0,0 0-1 0 0,0 0 1 0 0,0-1-1 0 0,1 1 1 0 0,-1 0 0 0 0,0 0-1 0 0,1 0 1 0 0,-1 0-1 0 0,1-1 1 0 0,0 1-1 0 0,0 0 1 0 0,-1-1-1 0 0,1 1 1 0 0,0 0-1 0 0,0-1 1 0 0,1 1-1 0 0,-1-1 1 0 0,0 1-1 0 0,0-1 1 0 0,1 0-1 0 0,-1 0 1 0 0,1 1-1 0 0,-1-1 1 0 0,1 0-1 0 0,-1 0 1 0 0,1-1-1 0 0,0 1 1 0 0,-1 0-1 0 0,1 0 1 0 0,0-1-1 0 0,0 1 1 0 0,0-1-1 0 0,-1 0 1 0 0,1 1-1 0 0,0-1 1 0 0,0 0-1 0 0,0 0 1 0 0,0 0-1 0 0,0 0 1 0 0,-1-1-1 0 0,1 1 1 0 0,0 0-1 0 0,0-1 1 0 0,1 0 3 0 0,62 5 49 0 0,0-3 1 0 0,1-3 0 0 0,-1-2 0 0 0,0-4-1 0 0,45-12-49 0 0,20 0 186 0 0,-19 5-20 0 0,498-50 246 0 0,-96 61-323 0 0,-162 7 14 0 0,-313-2-82 0 0,262-16 70 0 0,-272 9-601 0 0,0-1 0 0 0,-1-1 1 0 0,0-1-1 0 0,-1-2 0 0 0,0-1 0 0 0,-1 0 0 0 0,10-8 510 0 0,-4-2-1383 0 0</inkml:trace>
  <inkml:trace contextRef="#ctx0" brushRef="#br0" timeOffset="39711.982">11589 7266 5185 0 0,'-13'-9'3096'0'0,"40"12"-3201"0"0,-18-2 263 0 0,149-23 948 0 0,-115 12-841 0 0,50-11 28 0 0,0 5 1 0 0,1 3-1 0 0,92 1-293 0 0,77 21-3039 0 0,-241-7 2246 0 0</inkml:trace>
  <inkml:trace contextRef="#ctx0" brushRef="#br0" timeOffset="40644.772">11712 7245 3785 0 0,'-3'-2'108'0'0,"0"0"0"0"0,0 0 1 0 0,0 0-1 0 0,0 1 0 0 0,-1-1 0 0 0,1 1 1 0 0,0 0-1 0 0,-1 0 0 0 0,1 0 0 0 0,-1 1 1 0 0,1-1-1 0 0,-1 1 0 0 0,1-1 1 0 0,-1 1-1 0 0,1 0 0 0 0,-1 1 0 0 0,0-1 1 0 0,1 1-1 0 0,-1-1 0 0 0,1 1 0 0 0,0 0 1 0 0,-1 0-1 0 0,1 1 0 0 0,0-1 0 0 0,0 1 1 0 0,-1 0-1 0 0,1-1 0 0 0,0 1 1 0 0,1 0-1 0 0,-1 1 0 0 0,0-1 0 0 0,1 1 1 0 0,-1-1-1 0 0,1 1 0 0 0,0 0 0 0 0,0 0 1 0 0,0-1-1 0 0,0 2 0 0 0,0-1 0 0 0,0 0 1 0 0,1 0-1 0 0,0 0 0 0 0,0 1 1 0 0,0-1-1 0 0,0 1 0 0 0,0-1 0 0 0,1 1 1 0 0,-1-1-1 0 0,1 1 0 0 0,0-1 0 0 0,0 1 1 0 0,0-1-1 0 0,1 1 0 0 0,-1 0 0 0 0,1-1-108 0 0,15 24 42 0 0,1-1-1 0 0,1-1 0 0 0,1 0 1 0 0,1-2-1 0 0,2 0 0 0 0,0-1 1 0 0,1-1-1 0 0,1-2 0 0 0,1 0 1 0 0,0-2-1 0 0,2 0 0 0 0,0-2 0 0 0,1-1 1 0 0,0-1-1 0 0,2-1-41 0 0,-25-9 9 0 0,158 108 104 0 0,-139-93-38 0 0,-23-18-53 0 0,-1 0 1 0 0,0 0-4 0 0,0 0 5 0 0,-15 12 204 0 0,-57 98-91 0 0,-34 39-51 0 0,58-85-11 0 0,2 2 1 0 0,3 2 0 0 0,3 2-1 0 0,4 1 1 0 0,-1 9-76 0 0,3 57 223 0 0,60-123-176 0 0,67 10-17 0 0,445-27 80 0 0,-286-1 151 0 0,-119-1-1202 0 0,1 8-3337 0 0,-110 0 2930 0 0</inkml:trace>
  <inkml:trace contextRef="#ctx0" brushRef="#br0" timeOffset="131889.728">13962 7323 3089 0 0,'-4'-24'2255'0'0,"3"24"-2092"0"0,4 5 54 0 0,20 45 443 0 0,-2 1-1 0 0,-2 2 1 0 0,-3 0 0 0 0,0 7-660 0 0,-14-51 41 0 0,114 520 1008 0 0,-81-444-222 0 0,-18-59-283 0 0,-16-25-444 0 0,-1-1 0 0 0,0 0-8 0 0,8-24 393 0 0,23-71-405 0 0,70-651-29 0 0,-69 669-179 0 0,-29 77 122 0 0,0 1 0 0 0,-1-1 0 0 0,1 1 0 0 0,-1 0 0 0 0,1-1 0 0 0,-1 1 1 0 0,0 0-1 0 0,1 0 0 0 0,-1 1 0 0 0,0-1 0 0 0,0 0 0 0 0,0 1 0 0 0,0-1 0 0 0,0 1 0 0 0,0 0 1 0 0,0 0-1 0 0,0 0 0 0 0,-1 0 0 0 0,1 0 0 0 0,-1 0 0 0 0,1 0 0 0 0,-1 0 0 0 0,0 0 0 0 0,0 1 0 0 0,0-1 1 0 0,0 1-1 0 0,0-1 0 0 0,-1 1 0 0 0,1-1 0 0 0,-1 1 0 0 0,1 0 6 0 0,0 1-1 0 0,22 60 29 0 0,-3 1 0 0 0,-3 0 0 0 0,-3 2 0 0 0,-2 4-28 0 0,-1-6 71 0 0,3-1-1 0 0,2 0 0 0 0,3-1 0 0 0,9 13-70 0 0,16-8 1324 0 0,-37-78-366 0 0,-1 4-919 0 0,0 0 0 0 0,0-1 0 0 0,0 0 0 0 0,-1 0 0 0 0,0 0 0 0 0,0 0 0 0 0,-1-1 0 0 0,0 0 1 0 0,0 1-1 0 0,-1-2 0 0 0,0 1 0 0 0,0 0 0 0 0,-1-1 0 0 0,1-1-39 0 0,70-575 193 0 0,-34 327-908 0 0,-37 248 243 0 0,0 0 0 0 0,0 0 0 0 0,1 0 0 0 0,1 0 0 0 0,-1 1 0 0 0,1-1 0 0 0,1 1 0 0 0,0 0 0 0 0,0 0 0 0 0,1 1 0 0 0,0 0 0 0 0,0 0 0 0 0,1 0 0 0 0,7-6 472 0 0,-2 6-1519 0 0</inkml:trace>
  <inkml:trace contextRef="#ctx0" brushRef="#br0" timeOffset="138368.955">11645 8901 6745 0 0,'-10'5'2689'0'0,"1"1"-1953"0"0,-5 4-680 0 0,2-9 88 0 0,3 7-592 0 0,2 0-808 0 0,3 0 992 0 0,0 5-616 0 0,6-8-457 0 0</inkml:trace>
  <inkml:trace contextRef="#ctx0" brushRef="#br0" timeOffset="138730.822">11991 9306 6753 0 0,'7'-10'2910'0'0,"25"13"-3287"0"0,-15 0 581 0 0,133 21-188 0 0,-62-14-3715 0 0,-78-10 2653 0 0</inkml:trace>
  <inkml:trace contextRef="#ctx0" brushRef="#br0" timeOffset="139006.183">12143 9427 5665 0 0,'-53'29'4025'0'0,"52"-28"-3996"0"0,1-1-39 0 0,0 0-1 0 0,0 0 7 0 0,18 8 17 0 0,-8-4-262 0 0,-1 0 1 0 0,2 0-1 0 0,-1-1 0 0 0,0-1 0 0 0,1 1 0 0 0,-1-2 0 0 0,1 1 0 0 0,-1-2 0 0 0,1 1 0 0 0,0-1 0 0 0,-1-1 0 0 0,6-1 249 0 0,32-3-1135 0 0</inkml:trace>
  <inkml:trace contextRef="#ctx0" brushRef="#br0" timeOffset="139579.957">12567 9323 6033 0 0,'-15'-39'3544'0'0,"0"-13"-3482"0"0,16 43-61 0 0,0-1 0 0 0,0 1-1 0 0,1 0 1 0 0,1 0 0 0 0,-1 0-1 0 0,1 0 1 0 0,1 0-1 0 0,0 0 1 0 0,0 1 0 0 0,1 0-1 0 0,0 0 1 0 0,0 0-1 0 0,0 1 1 0 0,1-1 0 0 0,1 1-1 0 0,-6 7 8 0 0,1-1 1 0 0,-1 1 0 0 0,1-1-1 0 0,0 1 1 0 0,-1 0-1 0 0,1 0 1 0 0,0 0 0 0 0,-1 0-1 0 0,1 0 1 0 0,-1 0-1 0 0,1 0 1 0 0,0 1 0 0 0,-1-1-1 0 0,1 0 1 0 0,-1 1-1 0 0,1-1 1 0 0,-1 1-1 0 0,1 0 1 0 0,-1 0 0 0 0,1-1-1 0 0,-1 1 1 0 0,1 0-1 0 0,-1 0 1 0 0,0 0 0 0 0,0 0-1 0 0,0 1 1 0 0,0-1-1 0 0,1 0 1 0 0,-1 0 0 0 0,-1 1-1 0 0,1-1 1 0 0,0 1-1 0 0,0-1 1 0 0,0 1 0 0 0,-1-1-1 0 0,1 1 1 0 0,-1-1-1 0 0,1 1 1 0 0,-1-1 0 0 0,0 1-9 0 0,3 3-31 0 0,6 11 103 0 0,-1 0 1 0 0,-1 0-1 0 0,0 0 0 0 0,-1 1 1 0 0,-1 0-1 0 0,-1 0 0 0 0,0 1 0 0 0,1 15-72 0 0,1-2 108 0 0,26 192 1337 0 0,-81-237-3045 0 0,47 13 1616 0 0,1 0 0 0 0,-1 0 0 0 0,1 0 0 0 0,-1 1-1 0 0,1-1 1 0 0,-1 1 0 0 0,0-1 0 0 0,1 1 0 0 0,-1-1 0 0 0,0 1 0 0 0,1 0 0 0 0,-1 0 0 0 0,0 0 0 0 0,1 0-1 0 0,-1 0 1 0 0,0 0 0 0 0,1 1 0 0 0,-1-1 0 0 0,1 0 0 0 0,-1 1 0 0 0,0-1 0 0 0,1 1 0 0 0,-1 0 0 0 0,1 0-1 0 0,-1-1 1 0 0,1 1 0 0 0,0 0 0 0 0,-1 0 0 0 0,1 0 0 0 0,0 0 0 0 0,0 1 0 0 0,-1-1 0 0 0,1 0 0 0 0,0 0-1 0 0,0 1 1 0 0,0-1 0 0 0,1 1 0 0 0,-1-1 0 0 0,0 1 0 0 0,0-1 0 0 0,1 1 0 0 0,-1-1 0 0 0,1 1 0 0 0,0-1-1 0 0,-1 1 1 0 0,1 0 0 0 0,0-1 0 0 0,0 1 0 0 0,0 0 0 0 0,0-1 0 0 0,0 1 0 0 0,0 1-16 0 0,31 11 144 0 0,54-5-910 0 0,-50-20 214 0 0,-20 5 72 0 0</inkml:trace>
  <inkml:trace contextRef="#ctx0" brushRef="#br0" timeOffset="140533.895">11338 6468 5545 0 0,'-2'-1'89'0'0,"1"0"-1"0"0,0 1 1 0 0,-1-1-1 0 0,1 1 1 0 0,0-1-1 0 0,-1 1 1 0 0,1-1-1 0 0,0 1 1 0 0,-1 0-1 0 0,1 0 1 0 0,-1 0-1 0 0,1 0 1 0 0,-1 0-1 0 0,1 0 1 0 0,0 0-1 0 0,-1 0 1 0 0,1 1-1 0 0,-1-1 1 0 0,1 0-1 0 0,0 1 1 0 0,-1-1-1 0 0,1 1 1 0 0,0 0-1 0 0,-1-1 1 0 0,1 1-1 0 0,0 0 1 0 0,0 0-1 0 0,0 0 1 0 0,0 0-1 0 0,0 0 1 0 0,0 0-1 0 0,0 0 1 0 0,0 0-1 0 0,0 0 1 0 0,0 0-1 0 0,0 1 1 0 0,1-1-1 0 0,-1 0 1 0 0,0 0-1 0 0,1 1 1 0 0,0-1 0 0 0,-1 1-1 0 0,1-1-88 0 0,-10 72-346 0 0,9-58 567 0 0,-6 366 683 0 0,7-381-837 0 0,0-1-1 0 0,0 1 0 0 0,0 0 1 0 0,-1-1-1 0 0,1 1 1 0 0,0-1-1 0 0,-1 1 1 0 0,1 0-1 0 0,0-1 0 0 0,-1 1 1 0 0,1 0-1 0 0,-1-1 1 0 0,1 1-1 0 0,0 0 0 0 0,-1 0 1 0 0,1-1-1 0 0,-1 1 1 0 0,1 0-1 0 0,-1 0 1 0 0,1 0-1 0 0,-1-1 0 0 0,1 1 1 0 0,-1 0-1 0 0,1 0 1 0 0,-1 0-1 0 0,1 0 1 0 0,-1 0-1 0 0,1 0 0 0 0,-1 0 1 0 0,1 0-1 0 0,-1 0 1 0 0,1 1-1 0 0,0-1 0 0 0,-1 0 1 0 0,1 0-1 0 0,-1 0 1 0 0,1 0-1 0 0,-1 1 1 0 0,1-1-1 0 0,-1 0 0 0 0,1 1 1 0 0,0-1-1 0 0,-1 0 1 0 0,1 1-1 0 0,0-1 0 0 0,-1 0-66 0 0,-13-38 14 0 0,2 0 0 0 0,2-1 0 0 0,1-1-1 0 0,2 0 1 0 0,2 0 0 0 0,1 0 0 0 0,2-17-14 0 0,7-91-71 0 0,11 136-153 0 0,48 80 153 0 0,38 153 14 0 0,-6-114 162 0 0,-83-127 853 0 0,17-68-674 0 0,-34-270 266 0 0,7 336-216 0 0,-1 11-1353 0 0,-1-1-4577 0 0,6 6 3288 0 0,0 1 606 0 0</inkml:trace>
  <inkml:trace contextRef="#ctx0" brushRef="#br0" timeOffset="140839.887">11790 6113 6265 0 0,'-19'110'3327'0'0,"2"-24"-3252"0"0,5 40 35 0 0,6 1 0 0 0,5-1 0 0 0,13 97-110 0 0,-10-204 96 0 0,1 1 0 0 0,0-1 1 0 0,2 0-1 0 0,0 0 0 0 0,1 0 1 0 0,1 0-1 0 0,8 14-96 0 0,-12-27-115 0 0,0 0-1 0 0,0 0 1 0 0,1-1-1 0 0,0 1 1 0 0,0-1-1 0 0,0 0 1 0 0,1 0-1 0 0,0-1 1 0 0,0 1-1 0 0,0-1 1 0 0,0 0-1 0 0,1-1 1 0 0,-1 1-1 0 0,1-1 1 0 0,0 0 0 0 0,0 0-1 0 0,0-1 1 0 0,1 0-1 0 0,-1 0 1 0 0,0 0-1 0 0,1-1 1 0 0,-1 0-1 0 0,1 0 1 0 0,0-1-1 0 0,-1 0 116 0 0,10-1-887 0 0</inkml:trace>
  <inkml:trace contextRef="#ctx0" brushRef="#br0" timeOffset="141136.512">12051 6355 4953 0 0,'-5'8'154'0'0,"0"1"-1"0"0,1-1 1 0 0,0 1-1 0 0,0 1 1 0 0,1-1 0 0 0,0 0-1 0 0,1 1 1 0 0,0-1-1 0 0,1 1 1 0 0,0 0 0 0 0,0 0-1 0 0,1-1 1 0 0,0 1-1 0 0,1 8-153 0 0,-1 12 199 0 0,-6 279-82 0 0,8-302-41 0 0,-1 1 0 0 0,-1 0 0 0 0,1 0 0 0 0,-1-1 0 0 0,-1 1-1 0 0,1 0 1 0 0,-1 0 0 0 0,-1-1 0 0 0,1 1 0 0 0,-1-1 0 0 0,-1 1 0 0 0,1-1 0 0 0,-1 0 0 0 0,-2 4-76 0 0,4-10-34 0 0,1-1-139 0 0,0 0-311 0 0,0 0-280 0 0,0 0-110 0 0,0 0 310 0 0,0 0-444 0 0,0 0-396 0 0</inkml:trace>
  <inkml:trace contextRef="#ctx0" brushRef="#br0" timeOffset="141391.913">12073 6668 6185 0 0,'10'-23'3068'0'0,"14"-12"-2946"0"0,3 17-105 0 0,156-77 469 0 0,-135 79-503 0 0,-47 9-1751 0 0,-1 6-1319 0 0,0 1 1834 0 0</inkml:trace>
  <inkml:trace contextRef="#ctx0" brushRef="#br0" timeOffset="141652.7">12178 6621 3633 0 0,'-19'52'4109'0'0,"20"-44"-4010"0"0,0 0 0 0 0,0 0 1 0 0,0 0-1 0 0,1 0 0 0 0,1-1 0 0 0,-1 1 1 0 0,1 0-1 0 0,0-1 0 0 0,1 0 1 0 0,0 1-1 0 0,0-1 0 0 0,1-1 1 0 0,0 1-1 0 0,0-1 0 0 0,0 1-99 0 0,57 91 926 0 0,-61-97-989 0 0,-1-1-116 0 0,0 0-145 0 0,0 0-281 0 0,0 0-358 0 0,0 0 403 0 0,0 0-338 0 0,3 0-378 0 0</inkml:trace>
  <inkml:trace contextRef="#ctx0" brushRef="#br0" timeOffset="141900.137">12457 6739 7194 0 0,'53'18'4360'0'0,"31"-9"-8572"0"0,-73-9 3231 0 0</inkml:trace>
  <inkml:trace contextRef="#ctx0" brushRef="#br0" timeOffset="142286.566">12835 6605 5089 0 0,'-23'-78'2767'0'0,"22"75"-2732"0"0,1 1 0 0 0,0-1-1 0 0,0 0 1 0 0,0 0 0 0 0,0 0-1 0 0,1 0 1 0 0,-1 0 0 0 0,1 1-1 0 0,0-1 1 0 0,-1 0 0 0 0,1 0-1 0 0,1 1 1 0 0,-1-1 0 0 0,0 1-1 0 0,1-1 1 0 0,-1 1 0 0 0,1-1-1 0 0,0 1 1 0 0,-1 0 0 0 0,1 0 0 0 0,0 0-1 0 0,1 0 1 0 0,-1 0 0 0 0,0 0-1 0 0,0 1 1 0 0,3-2-35 0 0,-4 3 295 0 0,-1 0 23 0 0,0 0 12 0 0,0 0 7 0 0,0 0-14 0 0,0 2-19 0 0,40 230 1103 0 0,-18-107-950 0 0,-22-124-447 0 0,0-1-2 0 0,0 0-3 0 0,0 0-16 0 0,0 0-27 0 0,0 0-26 0 0,-16 19-1638 0 0,-24-2 2598 0 0,89-3-2740 0 0,25-39-948 0 0,-60 14 1420 0 0</inkml:trace>
  <inkml:trace contextRef="#ctx0" brushRef="#br0" timeOffset="142443.108">13069 7043 6305 0 0,'-8'19'2657'0'0,"-3"-6"-1809"0"0,1-1-640 0 0,0-2 80 0 0,1 3-88 0 0,1-1-80 0 0,2 3-72 0 0,2-7-120 0 0,1 3-96 0 0,3-2-96 0 0,0-2-120 0 0,2-1-408 0 0,-2-6-240 0 0,0 0 696 0 0,0 0-585 0 0,0 0-335 0 0</inkml:trace>
  <inkml:trace contextRef="#ctx0" brushRef="#br0" timeOffset="142939.192">13395 6444 6481 0 0,'0'-1'73'0'0,"-1"0"0"0"0,0 0 0 0 0,0 0 0 0 0,0 0 0 0 0,1 0 0 0 0,-1 0 0 0 0,0 0-1 0 0,0 0 1 0 0,0 0 0 0 0,0 0 0 0 0,0 1 0 0 0,-1-1 0 0 0,1 1 0 0 0,0-1 0 0 0,0 0-1 0 0,0 1 1 0 0,-1 0 0 0 0,1-1 0 0 0,0 1 0 0 0,0 0 0 0 0,-1 0 0 0 0,1 0 0 0 0,0-1-1 0 0,-1 1 1 0 0,1 1 0 0 0,0-1 0 0 0,0 0 0 0 0,-1 0 0 0 0,1 0 0 0 0,0 1 0 0 0,-1-1-1 0 0,1 0 1 0 0,0 1 0 0 0,0 0 0 0 0,0-1 0 0 0,0 1 0 0 0,-1-1 0 0 0,1 1 0 0 0,0 0-1 0 0,0 0 1 0 0,0 0 0 0 0,1 0 0 0 0,-1 0 0 0 0,0 0 0 0 0,0 0 0 0 0,0 0 0 0 0,1 0 0 0 0,-1 0-1 0 0,0 0 1 0 0,1 1-73 0 0,-35 61-284 0 0,-14 110 833 0 0,48-169-507 0 0,-1 0-1 0 0,1 0 1 0 0,0 0-1 0 0,0 0 1 0 0,0 0-1 0 0,0 0 0 0 0,1 0 1 0 0,-1 1-1 0 0,1-1 1 0 0,0 0-1 0 0,1 0 1 0 0,-1 1-1 0 0,1-1 1 0 0,-1 0-1 0 0,1 0 1 0 0,1 0-1 0 0,-1 0 1 0 0,0 0-1 0 0,1 0 1 0 0,0 0-1 0 0,0-1 1 0 0,0 1-1 0 0,1-1 0 0 0,-1 1 1 0 0,1-1-1 0 0,-1 0 1 0 0,1 0-1 0 0,0 0 1 0 0,1 0-1 0 0,-1 0 1 0 0,0-1-1 0 0,2 2-41 0 0,-4-4 46 0 0,16-15 162 0 0,-9 10-206 0 0,0 0 1 0 0,-1-1-1 0 0,1 1 1 0 0,-1-1-1 0 0,0-1 1 0 0,-1 1 0 0 0,0-1-1 0 0,0 0 1 0 0,0-1-1 0 0,-1 0 1 0 0,0 1-1 0 0,-1-2 1 0 0,3-4-3 0 0,27-90-8 0 0,-28 78 10 0 0,-10 40 7 0 0,-9 30 71 0 0,-3 151 657 0 0,18-196-797 0 0,0 0 0 0 0,0 0 0 0 0,1-1 0 0 0,-1 1 1 0 0,0 0-1 0 0,0-1 0 0 0,0 1 0 0 0,0-1 0 0 0,0 1 0 0 0,0-1 0 0 0,0 0 0 0 0,0 0 0 0 0,0 0 0 0 0,0 0 1 0 0,0-1-1 0 0,0 1 0 0 0,-1 0 0 0 0,1-1 0 0 0,-1 1 0 0 0,1-1 0 0 0,-1 1 0 0 0,1-1 0 0 0,-1 0 0 0 0,1-1 60 0 0,65-110-4849 0 0,-51 79 2977 0 0</inkml:trace>
  <inkml:trace contextRef="#ctx0" brushRef="#br0" timeOffset="143222.758">13699 6235 3769 0 0,'4'35'5022'0'0,"-5"17"-2567"0"0,2 18-1701 0 0,6-4-384 0 0,2-13-357 0 0,-2 0-1 0 0,-3 0 1 0 0,-2 0 0 0 0,-2 1-1 0 0,-2-1 1 0 0,-3 0-1 0 0,-2 0 1 0 0,-3 0-1 0 0,-1-1 1 0 0,-11 23-13 0 0,-36 0-6641 0 0,53-70 5307 0 0</inkml:trace>
  <inkml:trace contextRef="#ctx0" brushRef="#br0" timeOffset="143545.379">13454 6449 4777 0 0,'-19'16'2946'0'0,"10"35"-2914"0"0,8-39 173 0 0,-3 2-281 0 0,2 1 0 0 0,0-1 0 0 0,1 1 0 0 0,0 0 0 0 0,1 0 0 0 0,1-1 0 0 0,0 1 0 0 0,1 0 0 0 0,1-1 0 0 0,0 1 0 0 0,1-1 0 0 0,1 0 0 0 0,0 0 0 0 0,6 11 76 0 0,2-17-769 0 0,-4-5 43 0 0</inkml:trace>
  <inkml:trace contextRef="#ctx0" brushRef="#br0" timeOffset="150386.892">11438 9685 7122 0 0,'0'0'66'0'0,"-1"1"1"0"0,1 0-1 0 0,-1 0 1 0 0,1 0 0 0 0,-1 0-1 0 0,1-1 1 0 0,-1 1 0 0 0,1 0-1 0 0,-1-1 1 0 0,0 1-1 0 0,1 0 1 0 0,-1-1 0 0 0,0 1-1 0 0,0-1 1 0 0,0 1 0 0 0,1-1-1 0 0,-1 1 1 0 0,0-1 0 0 0,0 0-1 0 0,0 1 1 0 0,0-1-1 0 0,0 0 1 0 0,0 0 0 0 0,1 0-1 0 0,-1 0 1 0 0,0 0 0 0 0,0 0-1 0 0,0 0 1 0 0,0 0 0 0 0,0 0-1 0 0,0 0 1 0 0,0 0-1 0 0,0 0 1 0 0,0-1 0 0 0,0 1-1 0 0,1 0 1 0 0,-1-1 0 0 0,0 1-1 0 0,0-1 1 0 0,0 1-1 0 0,1-1 1 0 0,-1 1 0 0 0,0-1-1 0 0,0 1 1 0 0,1-1 0 0 0,-1 0-1 0 0,1 1 1 0 0,-1-1 0 0 0,0 0-1 0 0,1 0 1 0 0,-1 1-1 0 0,1-1 1 0 0,0 0 0 0 0,-1 0-1 0 0,1 0 1 0 0,-1-1-67 0 0,78-226-4 0 0,-53 176 40 0 0,-11 66 343 0 0,22 154 958 0 0,-16-114-567 0 0,22-77-1586 0 0,60-58-3816 0 0,-88 66 3126 0 0</inkml:trace>
  <inkml:trace contextRef="#ctx0" brushRef="#br0" timeOffset="153358.345">14981 7981 3625 0 0,'-12'-9'2753'0'0,"11"32"-2527"0"0,-6 209 1006 0 0,7-228-1208 0 0,-1-1-1 0 0,1 1 0 0 0,1-1 0 0 0,-1 1 1 0 0,0-1-1 0 0,1 1 0 0 0,0-1 0 0 0,0 0 1 0 0,0 1-1 0 0,0-1 0 0 0,0 0 0 0 0,1 1 1 0 0,-1-1-1 0 0,1 0 0 0 0,0 0 0 0 0,0 0 1 0 0,0-1-1 0 0,0 1 0 0 0,1 0 0 0 0,-1-1 1 0 0,1 0-1 0 0,-1 1 0 0 0,1-1 0 0 0,0 0 1 0 0,0 0-1 0 0,0 0 0 0 0,0-1 0 0 0,0 1 1 0 0,0-1-1 0 0,1 0 0 0 0,-1 0 1 0 0,0 0-1 0 0,1 0 0 0 0,-1 0 0 0 0,1-1 1 0 0,-1 0-1 0 0,1 0 0 0 0,-1 1 0 0 0,1-2 1 0 0,-1 1-1 0 0,1 0 0 0 0,-1-1 0 0 0,1 0 1 0 0,-1 0-1 0 0,0 0 0 0 0,1 0 0 0 0,-1 0 1 0 0,0-1-24 0 0,61-42-2088 0 0,-49 30 1256 0 0</inkml:trace>
  <inkml:trace contextRef="#ctx0" brushRef="#br0" timeOffset="153608.22">15109 7705 9858 0 0,'-15'5'3425'0'0,"-2"-5"-2977"0"0,4 5-784 0 0,5-2-360 0 0,10 3 504 0 0,1 1-400 0 0,10-4-193 0 0</inkml:trace>
  <inkml:trace contextRef="#ctx0" brushRef="#br0" timeOffset="157467.808">16112 7143 6025 0 0,'-109'-25'3196'0'0,"209"22"-3459"0"0,223-9 536 0 0,-25-51-406 0 0,-184 44-3784 0 0,-99 18 2649 0 0</inkml:trace>
  <inkml:trace contextRef="#ctx0" brushRef="#br0" timeOffset="158073.46">16255 7086 5137 0 0,'-4'-2'90'0'0,"-1"1"-1"0"0,0 0 1 0 0,1 1 0 0 0,-1-1-1 0 0,0 1 1 0 0,0 0-1 0 0,0 0 1 0 0,1 0 0 0 0,-1 1-1 0 0,0-1 1 0 0,0 1 0 0 0,1 0-1 0 0,-1 1 1 0 0,0-1-1 0 0,1 1 1 0 0,0 0 0 0 0,-1 0-1 0 0,1 0 1 0 0,0 1-1 0 0,0 0 1 0 0,0 0 0 0 0,0 0-1 0 0,1 0 1 0 0,-1 0 0 0 0,1 1-1 0 0,0-1 1 0 0,0 1-1 0 0,0 0 1 0 0,0 0 0 0 0,1 0-1 0 0,-1 0 1 0 0,1 0 0 0 0,0 1-1 0 0,1-1 1 0 0,-2 3-90 0 0,38 71 129 0 0,-27-60-53 0 0,2 0-1 0 0,0-1 0 0 0,0-1 1 0 0,2 0-1 0 0,0 0 1 0 0,0-1-1 0 0,2 0 1 0 0,0-1-1 0 0,4 2-75 0 0,97 98 127 0 0,-113-108-123 0 0,0 1 0 0 0,-1 0 0 0 0,1-1 0 0 0,-1 1 0 0 0,-1 0 0 0 0,0 0 0 0 0,0 0 0 0 0,0 0 0 0 0,0 0 0 0 0,-1 0 0 0 0,0-1 0 0 0,-1 1 0 0 0,0 0 0 0 0,0-1 0 0 0,0 1 0 0 0,-1-1 0 0 0,0 0 0 0 0,0 1 0 0 0,0-1 0 0 0,-1-1 0 0 0,0 1 1 0 0,0 0-1 0 0,0-1 0 0 0,-1 0 0 0 0,0 0 0 0 0,0 0 0 0 0,-6 3-4 0 0,-1 8-9 0 0,-87 96 39 0 0,11-20 0 0 0,-17 47 27 0 0,101-130-61 0 0,2-6 16 0 0,0-1 1 0 0,0 1-1 0 0,0 0 0 0 0,0-1 0 0 0,0 1 0 0 0,1 0 0 0 0,0 0 1 0 0,-1 0-1 0 0,1 0 0 0 0,0 0 0 0 0,0 0 0 0 0,0 1 0 0 0,1-1 0 0 0,-1 0 1 0 0,1 0-1 0 0,0 1 0 0 0,0-1 0 0 0,0 0 0 0 0,0 0 0 0 0,1 1 1 0 0,-1-1-1 0 0,1 0 0 0 0,0 0 0 0 0,-1 0 0 0 0,2 1 0 0 0,-1-1 1 0 0,0 0-1 0 0,1-1 0 0 0,-1 1 0 0 0,1 0 0 0 0,0 0 0 0 0,0-1 1 0 0,0 1-1 0 0,0-1 0 0 0,0 1 0 0 0,1-1 0 0 0,-1 0 0 0 0,1 0 0 0 0,-1 0 1 0 0,1 0-1 0 0,1 0-12 0 0,21 4 46 0 0,0-1-1 0 0,0-1 1 0 0,0-1 0 0 0,0-2 0 0 0,0 0-1 0 0,0-2 1 0 0,0 0 0 0 0,0-2 0 0 0,0-1-1 0 0,0-1 1 0 0,13-5-46 0 0,73-8 196 0 0,148 9 287 0 0,54-8-3730 0 0,-297 14 2368 0 0</inkml:trace>
  <inkml:trace contextRef="#ctx0" brushRef="#br0" timeOffset="159457.299">16153 8619 4161 0 0,'-22'-16'2658'0'0,"26"28"-2614"0"0,18 81 115 0 0,-38 327 938 0 0,16-417-1064 0 0,0 1 1 0 0,1-1-1 0 0,-1 0 0 0 0,1 0 1 0 0,0 0-1 0 0,0 0 0 0 0,0 0 1 0 0,0 0-1 0 0,1 0 0 0 0,-1 0 1 0 0,1-1-1 0 0,0 1 0 0 0,-1 0 1 0 0,1-1-1 0 0,0 1 0 0 0,1-1 1 0 0,-1 0-1 0 0,0 0 0 0 0,1 0 1 0 0,-1 0-1 0 0,1 0 0 0 0,0 0 1 0 0,-1-1-1 0 0,2 1-33 0 0,4 4 28 0 0,29-16 76 0 0,2-2-2247 0 0,-22 1-55 0 0,-7 5 1113 0 0</inkml:trace>
  <inkml:trace contextRef="#ctx0" brushRef="#br0" timeOffset="159785.86">15980 8737 7386 0 0,'-28'1'3210'0'0,"37"0"-2868"0"0,52 1-790 0 0,169-38-4924 0 0,-209 31 4135 0 0</inkml:trace>
  <inkml:trace contextRef="#ctx0" brushRef="#br0" timeOffset="164114.372">16550 8662 3177 0 0,'-48'-25'3973'0'0,"179"108"-2356"0"0,-85-2-1455 0 0,-46-78-108 0 0,0 0 0 0 0,0 0 1 0 0,-1 0-1 0 0,1 0 1 0 0,-1 0-1 0 0,1 0 0 0 0,-1 0 1 0 0,0-1-1 0 0,0 1 1 0 0,0 0-1 0 0,-1 0 1 0 0,1 0-1 0 0,-1-1 0 0 0,1 1 1 0 0,-1-1-1 0 0,0 1 1 0 0,0-1-1 0 0,0 0 0 0 0,0 0 1 0 0,0 0-1 0 0,-1 0 1 0 0,1 0-1 0 0,-1 0 1 0 0,1-1-1 0 0,-1 1 0 0 0,0-1 1 0 0,0 1-55 0 0,-21 19-613 0 0,4-4-3767 0 0,18-17 3248 0 0</inkml:trace>
  <inkml:trace contextRef="#ctx0" brushRef="#br0" timeOffset="164331.922">16865 8849 4185 0 0,'-13'18'3658'0'0,"-97"81"-3159"0"0,-79 64-2748 0 0,187-161 2043 0 0,-2 2-405 0 0,2-4-120 0 0</inkml:trace>
  <inkml:trace contextRef="#ctx0" brushRef="#br0" timeOffset="164906.142">16689 8814 4545 0 0,'-16'7'1968'0'0,"3"3"-1295"0"0,-5-4-521 0 0,1 4 96 0 0,-1 0-192 0 0,2-1-40 0 0,4 2-160 0 0,-3 0-240 0 0,3-1-129 0 0,4 3-119 0 0,-2-5-176 0 0,4-4 512 0 0,-1 4-440 0 0,3-4-112 0 0</inkml:trace>
  <inkml:trace contextRef="#ctx0" brushRef="#br0" timeOffset="165467.903">17061 8522 4913 0 0,'-9'10'2525'0'0,"0"254"-2557"0"0,2-119 498 0 0,-4-45 980 0 0,11-99-1429 0 0,0 1-1 0 0,0 0 1 0 0,0 0 0 0 0,0 0 0 0 0,0-1-1 0 0,0 1 1 0 0,1 0 0 0 0,-1 0 0 0 0,1-1-1 0 0,-1 1 1 0 0,1 0 0 0 0,-1-1 0 0 0,1 1-1 0 0,0 0 1 0 0,0-1 0 0 0,0 1 0 0 0,0-1-1 0 0,0 1 1 0 0,0-1 0 0 0,0 0 0 0 0,1 1-1 0 0,-1-1 1 0 0,0 0 0 0 0,1 0 0 0 0,-1 0-1 0 0,1 0 1 0 0,-1 0 0 0 0,1 0 0 0 0,-1-1-1 0 0,1 1 1 0 0,0 0 0 0 0,-1-1 0 0 0,1 1-1 0 0,0-1 1 0 0,0 0 0 0 0,-1 1 0 0 0,1-1-1 0 0,0 0 1 0 0,0 0 0 0 0,0 0 0 0 0,-1 0-1 0 0,1-1 1 0 0,0 1 0 0 0,0 0 0 0 0,0-1-17 0 0,80-24-38 0 0,-10-28-4087 0 0,-64 43 2985 0 0</inkml:trace>
  <inkml:trace contextRef="#ctx0" brushRef="#br0" timeOffset="165747.274">16931 8763 7490 0 0,'-2'-1'586'0'0,"-33"-20"3862"0"0,44 19-4489 0 0,174-24-1045 0 0,-90 12-4475 0 0,-80 12 4206 0 0</inkml:trace>
  <inkml:trace contextRef="#ctx0" brushRef="#br0" timeOffset="166026.847">17348 8984 7610 0 0,'-10'99'4268'0'0,"6"-82"-4226"0"0,2-1-1 0 0,0 1 1 0 0,1 0-1 0 0,0 0 1 0 0,1 0 0 0 0,1 0-1 0 0,1 0 1 0 0,3 13-42 0 0,-4-26-3 0 0,0-1 0 0 0,1 1-1 0 0,-1-1 1 0 0,1 1 0 0 0,-1 0 0 0 0,1-1 0 0 0,0 0 0 0 0,1 0 0 0 0,-1 1 0 0 0,0-1 0 0 0,1-1 0 0 0,0 1 0 0 0,0 0 0 0 0,0-1 0 0 0,0 1 0 0 0,0-1 0 0 0,0 0 0 0 0,0 0 0 0 0,1 0 0 0 0,-1 0 0 0 0,1-1 0 0 0,0 1-1 0 0,-1-1 1 0 0,1 0 0 0 0,0 0 0 0 0,0-1 0 0 0,3 1 3 0 0,-4-1-161 0 0,1 0-1 0 0,0 0 1 0 0,-1 0 0 0 0,1-1-1 0 0,-1 0 1 0 0,1 1 0 0 0,-1-1-1 0 0,1 0 1 0 0,-1-1-1 0 0,1 1 1 0 0,-1-1 0 0 0,0 1-1 0 0,0-1 1 0 0,0 0-1 0 0,0 0 1 0 0,0-1 0 0 0,0 1-1 0 0,-1-1 1 0 0,2-1 161 0 0,7-6-666 0 0,-2-2-152 0 0</inkml:trace>
  <inkml:trace contextRef="#ctx0" brushRef="#br0" timeOffset="166279.822">17445 8759 8058 0 0,'-6'-1'3048'0'0,"-4"-1"-2472"0"0,1 1-896 0 0,2-3-352 0 0,2 4 504 0 0,5 0-632 0 0,0 0-384 0 0</inkml:trace>
  <inkml:trace contextRef="#ctx0" brushRef="#br0" timeOffset="167368.04">16319 6390 6305 0 0,'-36'21'3194'0'0,"24"54"-3484"0"0,10-48 512 0 0,1 159-227 0 0,4-167 116 0 0,0-12-5006 0 0,-2-6 3990 0 0</inkml:trace>
  <inkml:trace contextRef="#ctx0" brushRef="#br0" timeOffset="167646.482">16075 6481 5081 0 0,'-30'-21'3467'0'0,"-20"-1"-2601"0"0,37 17-418 0 0,24-12-468 0 0,92-2 57 0 0,184-29 51 0 0,-190 35-3167 0 0,-86 13 2168 0 0</inkml:trace>
  <inkml:trace contextRef="#ctx0" brushRef="#br0" timeOffset="167907.799">16556 6574 7066 0 0,'6'1'2797'0'0,"68"13"-7228"0"0,-69-14 3552 0 0</inkml:trace>
  <inkml:trace contextRef="#ctx0" brushRef="#br0" timeOffset="169061.412">17002 6401 2681 0 0,'0'-4'572'0'0,"-1"1"-439"0"0,0-1-1 0 0,0 1 1 0 0,0 0-1 0 0,0 0 1 0 0,0-1 0 0 0,1 1-1 0 0,0 0 1 0 0,0-1-1 0 0,0 1 1 0 0,0 0-1 0 0,0-1 1 0 0,1 1-1 0 0,-1 0 1 0 0,1 0 0 0 0,0-1-1 0 0,0 1 1 0 0,0 0-1 0 0,1 0 1 0 0,-1 0-1 0 0,1 0 1 0 0,-1 0-1 0 0,1 0 1 0 0,0 1 0 0 0,0-1-1 0 0,0 0 1 0 0,1 1-1 0 0,-1 0 1 0 0,0-1-1 0 0,1 1 1 0 0,0 0-1 0 0,-1 0 1 0 0,1 1-133 0 0,-2 1 245 0 0,-1 0 23 0 0,0 0 36 0 0,0 0 37 0 0,0 0 16 0 0,20 60 647 0 0,-10 76-161 0 0,2 9-260 0 0,-12-143-588 0 0,0 0 0 0 0,0 1 0 0 0,-1-1 0 0 0,1 0 1 0 0,0 0-1 0 0,-1 0 0 0 0,1 0 0 0 0,-1 0 0 0 0,0 0 0 0 0,0 0 1 0 0,0 0-1 0 0,0 0 0 0 0,0-1 0 0 0,0 1 0 0 0,0 0 0 0 0,0-1 1 0 0,-1 1-1 0 0,1 0 0 0 0,-1-1 0 0 0,1 0 0 0 0,-1 1 0 0 0,0-1 1 0 0,1 0-1 0 0,-1 0 0 0 0,0 0 0 0 0,0 0 0 0 0,0 0 0 0 0,0 0 1 0 0,0 0-1 0 0,0-1 0 0 0,0 1 0 0 0,-2-1 5 0 0,4 0 15 0 0,0 0 6 0 0,0 0-2 0 0,0 0 3 0 0,0 0 2 0 0,40 18 98 0 0,-40-19-117 0 0,0 1 0 0 0,0-1 0 0 0,0 1 0 0 0,0-1 0 0 0,0 0 0 0 0,0 1 0 0 0,0-1 0 0 0,0 1 0 0 0,0-1 0 0 0,0 0 0 0 0,0 1 0 0 0,0-1 0 0 0,1 1 0 0 0,-1-1 0 0 0,0 1 0 0 0,0-1 0 0 0,1 1 0 0 0,-1-1 0 0 0,0 1 0 0 0,1-1 0 0 0,-1 1 0 0 0,0-1 0 0 0,1 1 0 0 0,-1 0 0 0 0,1-1 0 0 0,-1 1 0 0 0,1 0 0 0 0,-1-1 0 0 0,1 1 0 0 0,-1 0 0 0 0,1-1 0 0 0,-1 1 0 0 0,1 0 0 0 0,-1 0 0 0 0,1 0 0 0 0,-1 0 0 0 0,1 0 0 0 0,0-1 0 0 0,-1 1 0 0 0,1 0 0 0 0,-1 0 0 0 0,1 0 0 0 0,0 1 0 0 0,-1-1 0 0 0,1 0 0 0 0,-1 0 0 0 0,1 0 0 0 0,-1 0 0 0 0,1 0 0 0 0,-1 1 0 0 0,1-1 0 0 0,0 0 0 0 0,-1 0 0 0 0,1 1 0 0 0,-1-1 0 0 0,0 0 0 0 0,1 1 0 0 0,-1-1 0 0 0,1 1 0 0 0,-1-1 0 0 0,0 1 0 0 0,1-1 0 0 0,-1 0 0 0 0,0 1 0 0 0,1-1 0 0 0,-1 1 0 0 0,0 0-5 0 0,-21-84 24 0 0,24-99-26 0 0,7 26 52 0 0,-19 153-100 0 0,-23 92 222 0 0,-22-25 820 0 0,18-43-571 0 0,65-68-2011 0 0,38-52 1259 0 0,-68 244 883 0 0,-6-83-432 0 0,1 170 282 0 0,9-219-313 0 0,-2-21-24 0 0,-2-22-98 0 0,1 28 38 0 0,0 0 0 0 0,-1 0 1 0 0,1 0-1 0 0,-1 0 0 0 0,0 1 0 0 0,0-1 1 0 0,1 0-1 0 0,-1 0 0 0 0,0 1 0 0 0,0-1 1 0 0,-1 1-1 0 0,1-1 0 0 0,0 1 0 0 0,0-1 0 0 0,-1 1 1 0 0,1 0-1 0 0,-1 0 0 0 0,1 0 0 0 0,-1 0 1 0 0,0 0-1 0 0,1 0 0 0 0,-1 0 0 0 0,0 0 0 0 0,0 0 1 0 0,1 1-1 0 0,-1-1 0 0 0,0 1 0 0 0,0-1 1 0 0,0 1-1 0 0,0 0 0 0 0,0 0 0 0 0,0 0 0 0 0,1 0 1 0 0,-1 0-1 0 0,0 0 0 0 0,0 1 0 0 0,0-1 1 0 0,0 0-1 0 0,0 1 0 0 0,0 0 0 0 0,1-1 1 0 0,-1 1-1 0 0,0 0 0 0 0,1 0 0 0 0,-1 0 0 0 0,0 0 1 0 0,1 0-1 0 0,-1 0 0 0 0,1 1 0 0 0,-1-1 1 0 0,1 0-1 0 0,0 1 0 0 0,0-1 0 0 0,0 1 0 0 0,0-1 1 0 0,0 1-1 0 0,0 0 0 0 0,0-1 0 0 0,0 1 1 0 0,0 0-1 0 0,0 2-5 0 0,41 10 248 0 0,35-23-261 0 0,44-18-4878 0 0,-103 26 3538 0 0</inkml:trace>
  <inkml:trace contextRef="#ctx0" brushRef="#br0" timeOffset="170327.602">16532 6589 1440 0 0,'5'-6'4016'0'0,"16"5"-3796"0"0,-3 1 139 0 0,186-23-1217 0 0,-192 23 298 0 0</inkml:trace>
  <inkml:trace contextRef="#ctx0" brushRef="#br0" timeOffset="171525.468">18147 7334 5401 0 0,'-15'-55'3214'0'0,"21"65"-3192"0"0,0 0-1 0 0,0 1 0 0 0,-1-1 1 0 0,-1 1-1 0 0,0 0 0 0 0,0 0 1 0 0,-1 0-1 0 0,0 0 0 0 0,-1 1 1 0 0,0 6-22 0 0,9 259 1548 0 0,-11-277-1480 0 0,-1-1 0 0 0,1 1 1 0 0,0 0-1 0 0,-1 0 0 0 0,1 0 0 0 0,-1-1 0 0 0,1 1 1 0 0,0 0-1 0 0,-1 0 0 0 0,1 0 0 0 0,-1 0 1 0 0,1 0-1 0 0,-1 0 0 0 0,1 0 0 0 0,-1 0 0 0 0,1 0 1 0 0,-1 0-1 0 0,1 0 0 0 0,-1 0 0 0 0,1 0 1 0 0,-1 0-1 0 0,1 0 0 0 0,0 0 0 0 0,-1 0 1 0 0,1 1-1 0 0,-1-1 0 0 0,1 0 0 0 0,0 0 0 0 0,-1 1 1 0 0,1-1-1 0 0,-1 0 0 0 0,1 0 0 0 0,0 1 1 0 0,-1-1-1 0 0,1 0 0 0 0,0 1 0 0 0,-1-1 0 0 0,1 1-68 0 0,-33-193 155 0 0,50-18-204 0 0,-15 204 39 0 0,1 0 0 0 0,0 1 1 0 0,0-1-1 0 0,0 1 0 0 0,0-1 1 0 0,1 1-1 0 0,0 0 0 0 0,0 1 1 0 0,0-1-1 0 0,1 1 0 0 0,0 0 1 0 0,-1 0-1 0 0,1 0 0 0 0,1 0 1 0 0,-1 1-1 0 0,1 0 0 0 0,-1 0 1 0 0,1 1-1 0 0,0-1 0 0 0,0 1 1 0 0,0 0-1 0 0,0 1 0 0 0,0 0 1 0 0,0 0-1 0 0,0 0 0 0 0,1 0 1 0 0,-1 1-1 0 0,0 0 0 0 0,1 1 0 0 0,-1-1 1 0 0,0 1-1 0 0,0 1 0 0 0,0-1 1 0 0,0 1-1 0 0,0 0 0 0 0,0 0 1 0 0,0 0-1 0 0,0 1 0 0 0,0 1 10 0 0,77 27-5039 0 0,-77-29 3870 0 0</inkml:trace>
  <inkml:trace contextRef="#ctx0" brushRef="#br0" timeOffset="171836.145">18563 7419 5009 0 0,'-19'82'4966'0'0,"-21"131"-3577"0"0,37-183-1372 0 0,-2-2 16 0 0,2 0-1 0 0,1 0 0 0 0,1 0 1 0 0,1 1-1 0 0,1-1 0 0 0,2 0 0 0 0,1 0 1 0 0,1 0-1 0 0,8 22-32 0 0,-12-46 24 0 0,0-1 0 0 0,0 0 1 0 0,0 1-1 0 0,1-1 0 0 0,0 0 0 0 0,-1 0 0 0 0,1 0 1 0 0,0 0-1 0 0,1 0 0 0 0,-1-1 0 0 0,0 1 1 0 0,1-1-1 0 0,-1 1 0 0 0,1-1 0 0 0,0 0 1 0 0,0 0-1 0 0,0 0 0 0 0,0 0 0 0 0,0-1 1 0 0,0 1-1 0 0,1-1 0 0 0,-1 0 0 0 0,0 0 0 0 0,1 0 1 0 0,-1 0-1 0 0,1-1 0 0 0,-1 1 0 0 0,1-1 1 0 0,-1 0-1 0 0,1 0 0 0 0,-1 0 0 0 0,1 0 1 0 0,-1-1-1 0 0,1 0 0 0 0,0 0-24 0 0,62-17-1566 0 0,-30-9-3419 0 0,-31 23 3745 0 0</inkml:trace>
  <inkml:trace contextRef="#ctx0" brushRef="#br0" timeOffset="172040.319">18426 7777 9866 0 0,'-24'-19'4740'0'0,"24"19"-4808"0"0,72 11-183 0 0,-48-10 143 0 0,111-12-2902 0 0,-84-5 1672 0 0,-25 8 357 0 0</inkml:trace>
  <inkml:trace contextRef="#ctx0" brushRef="#br0" timeOffset="174639.512">7692 9189 6065 0 0,'10'0'2226'0'0,"25"9"-2293"0"0,1-1 0 0 0,0-2 0 0 0,0-1 0 0 0,1-1-1 0 0,0-3 1 0 0,22-2 67 0 0,162-8-1332 0 0,-177-4-583 0 0,-33 7 995 0 0</inkml:trace>
  <inkml:trace contextRef="#ctx0" brushRef="#br0" timeOffset="175153.919">7896 9188 5977 0 0,'-75'19'3530'0'0,"74"-18"-3533"0"0,-1 0-1 0 0,1-1 1 0 0,-1 1 0 0 0,1 0 0 0 0,0 0 0 0 0,-1 0 0 0 0,1 0 0 0 0,0 0 0 0 0,-1 0 0 0 0,1 0 0 0 0,0 0 0 0 0,0 1-1 0 0,0-1 1 0 0,0 0 0 0 0,0 1 0 0 0,1-1 0 0 0,-1 1 0 0 0,0-1 0 0 0,1 1 0 0 0,-1-1 0 0 0,1 1 0 0 0,-1-1 0 0 0,1 1 0 0 0,0 0-1 0 0,-1-1 1 0 0,1 1 0 0 0,0 0 0 0 0,0-1 0 0 0,0 1 0 0 0,0 0 0 0 0,1-1 0 0 0,-1 1 0 0 0,0-1 0 0 0,1 1 0 0 0,-1-1 0 0 0,1 1-1 0 0,0 0 1 0 0,-1-1 0 0 0,1 0 0 0 0,0 1 0 0 0,0-1 0 0 0,0 1 0 0 0,0-1 0 0 0,0 0 0 0 0,0 0 0 0 0,0 1 3 0 0,124 125 21 0 0,-15-21 67 0 0,-123-76-16 0 0,-75 100-89 0 0,-75 60 55 0 0,156-185-30 0 0,1 1 0 0 0,1 0 0 0 0,-1 0 0 0 0,1 1 0 0 0,0 0 0 0 0,0 0 0 0 0,1 0 0 0 0,0 0 0 0 0,0 1 0 0 0,1-1 0 0 0,0 1 0 0 0,0 0 0 0 0,1 0 0 0 0,0 0 0 0 0,1 0 0 0 0,-1 1 0 0 0,1-1 0 0 0,1 0 0 0 0,0 3-8 0 0,4-6 13 0 0,0-1 0 0 0,0 1 0 0 0,1-1 0 0 0,-1 0 0 0 0,1-1 0 0 0,0 1 0 0 0,0-1 0 0 0,0 0 0 0 0,1 0-1 0 0,-1-1 1 0 0,1 0 0 0 0,0 0 0 0 0,-1 0 0 0 0,1 0 0 0 0,0-1 0 0 0,0 0 0 0 0,0 0 0 0 0,0-1 0 0 0,0 0 0 0 0,0 0-1 0 0,0 0 1 0 0,3-1-13 0 0,-2 2 10 0 0,228-26 513 0 0,136 26-701 0 0,-360-1-312 0 0,0-1 0 0 0,-1-1 1 0 0,1 0-1 0 0,-1 0 0 0 0,0-1 0 0 0,0 0 0 0 0,0-1 0 0 0,0 0 0 0 0,0-1 0 0 0,-1 0 1 0 0,0 0-1 0 0,8-7 490 0 0,-3 1-1127 0 0</inkml:trace>
  <inkml:trace contextRef="#ctx0" brushRef="#br0" timeOffset="175668.34">8801 9290 6001 0 0,'3'127'4030'0'0,"33"168"-3891"0"0,-9-168 1076 0 0,-26-125-980 0 0,-1-2-35 0 0,1-16 276 0 0,52-323-361 0 0,-16 266-151 0 0,-36 71 34 0 0,0 1 0 0 0,0 0 0 0 0,0-1 0 0 0,1 1 0 0 0,-1 0 0 0 0,0 0-1 0 0,1 0 1 0 0,-1 0 0 0 0,1 0 0 0 0,-1 0 0 0 0,1 0 0 0 0,-1 1 0 0 0,1-1 0 0 0,-1 1 0 0 0,1-1 0 0 0,0 1 0 0 0,-1-1 0 0 0,1 1-1 0 0,0 0 1 0 0,0 0 0 0 0,-1 0 0 0 0,1 0 0 0 0,0 0 0 0 0,-1 0 0 0 0,1 0 0 0 0,0 1 0 0 0,-1-1 0 0 0,1 1 0 0 0,0-1 0 0 0,-1 1-1 0 0,1-1 1 0 0,-1 1 0 0 0,1 0 0 0 0,-1 0 0 0 0,1 0 0 0 0,-1 0 0 0 0,1 0 0 0 0,-1 0 0 0 0,0 0 0 0 0,0 0 0 0 0,0 1 0 0 0,0-1-1 0 0,0 1 1 0 0,0-1 0 0 0,0 1 2 0 0,87 151-74 0 0,-32-43 111 0 0,-45-91-23 0 0,-9-14-3 0 0,0 0 0 0 0,0-1 0 0 0,0 1 0 0 0,1-1 0 0 0,0 0 0 0 0,0 0 0 0 0,0 0 0 0 0,0 0-1 0 0,1 0 1 0 0,-1 0 0 0 0,1-1 0 0 0,0 0 0 0 0,0 0 0 0 0,1 0 0 0 0,-1 0 0 0 0,0-1 0 0 0,3 1-11 0 0,-4-4 47 0 0,0 0-1 0 0,0-1 1 0 0,0 0 0 0 0,-1 1-1 0 0,1-1 1 0 0,0 0 0 0 0,-1 0 0 0 0,1-1-1 0 0,-1 1 1 0 0,0 0 0 0 0,0-1-1 0 0,0 0 1 0 0,0 1 0 0 0,0-1-1 0 0,0 0 1 0 0,-1 0 0 0 0,1 0-1 0 0,-1 0 1 0 0,0 0 0 0 0,0 0 0 0 0,0 0-1 0 0,-1-1 1 0 0,1 1 0 0 0,-1 0-1 0 0,1 0 1 0 0,-1-1 0 0 0,0-2-47 0 0,7-20 250 0 0,11-29-42 0 0,-3 0-1 0 0,-2-1 1 0 0,-3 0 0 0 0,-2-1 0 0 0,-1-36-208 0 0,6-29 64 0 0,-5 90 122 0 0,0 6-1463 0 0,-6 10-3580 0 0,-2 15 3581 0 0</inkml:trace>
  <inkml:trace contextRef="#ctx0" brushRef="#br0" timeOffset="175916.588">9543 9713 7450 0 0,'-25'120'3645'0'0,"14"-76"-3461"0"0,2 0 0 0 0,2 0 0 0 0,2 0 1 0 0,2 1-1 0 0,1 0 0 0 0,3 12-184 0 0,0-58-31 0 0,-1 0 1 0 0,0 0-1 0 0,1 0 1 0 0,-1 0-1 0 0,1 0 0 0 0,-1 0 1 0 0,1 1-1 0 0,-1-1 1 0 0,1 0-1 0 0,-1 0 1 0 0,1 1-1 0 0,0-1 0 0 0,0 0 1 0 0,-1 1-1 0 0,1-1 1 0 0,0 1-1 0 0,0-1 1 0 0,0 1-1 0 0,-1-1 0 0 0,1 1 1 0 0,0 0-1 0 0,0-1 1 0 0,0 1-1 0 0,0 0 1 0 0,0 0-1 0 0,0-1 0 0 0,0 1 1 0 0,0 0-1 0 0,0 0 1 0 0,0 0-1 0 0,0 0 0 0 0,0 0 1 0 0,0 1-1 0 0,0-1 1 0 0,0 0-1 0 0,0 0 1 0 0,0 1-1 0 0,-1-1 0 0 0,1 0 1 0 0,0 1-1 0 0,0-1 1 0 0,0 1-1 0 0,0-1 1 0 0,0 1-1 0 0,-1-1 0 0 0,1 1 1 0 0,0 0-1 0 0,-1-1 1 0 0,1 1-1 0 0,0 0 1 0 0,-1 0-1 0 0,1 0 0 0 0,-1-1 1 0 0,1 1-1 0 0,-1 0 1 0 0,1 0-1 0 0,-1 0 0 0 0,0 0 1 0 0,0 0-1 0 0,1 0 1 0 0,-1 0-1 0 0,0 0 1 0 0,0 0-1 0 0,0 0 0 0 0,0 0 1 0 0,0 0-1 0 0,0 0 1 0 0,0-1-1 0 0,0 2 31 0 0,5-7 7 0 0,26-37-1642 0 0,-18 22 247 0 0</inkml:trace>
  <inkml:trace contextRef="#ctx0" brushRef="#br0" timeOffset="176072.322">9587 9498 7898 0 0,'-8'3'2400'0'0,"0"1"-3384"0"0,2-3 864 0 0,5-1-760 0 0,1 0-769 0 0</inkml:trace>
  <inkml:trace contextRef="#ctx0" brushRef="#br0" timeOffset="180505.37">7383 8796 5721 0 0,'-38'72'3019'0'0,"34"-54"-3001"0"0,1 1 1 0 0,0 0-1 0 0,2 0 1 0 0,0 0-1 0 0,1 0 1 0 0,1 0-1 0 0,0 0 0 0 0,2 0 1 0 0,1 5-19 0 0,2-3 1591 0 0,-7-84-1502 0 0,20-237-153 0 0,-8 293-154 0 0,36 91 182 0 0,37 72 106 0 0,-83-155-51 0 0,0 1 1 0 0,0-1-1 0 0,1 0 0 0 0,-1 1 0 0 0,0-1 0 0 0,1 0 0 0 0,-1 0 0 0 0,1 0 1 0 0,-1 0-1 0 0,1 0 0 0 0,0 0 0 0 0,-1 0 0 0 0,1 0 0 0 0,0-1 0 0 0,0 1 1 0 0,-1-1-1 0 0,1 1 0 0 0,0-1 0 0 0,0 0 0 0 0,0 0 0 0 0,0 0 0 0 0,0 0 1 0 0,-1 0-1 0 0,1 0 0 0 0,0 0 0 0 0,0 0 0 0 0,0-1 0 0 0,0 1-19 0 0,3-26 1266 0 0,0 11-1158 0 0,0-1-1 0 0,-2 0 1 0 0,0 0 0 0 0,0 0 0 0 0,-2 0-1 0 0,0 0 1 0 0,-1-1 0 0 0,-1 1 0 0 0,0 0-1 0 0,-2-10-107 0 0,0-18-1292 0 0,3 34-3700 0 0,1 8 3863 0 0,2 0-290 0 0</inkml:trace>
  <inkml:trace contextRef="#ctx0" brushRef="#br0" timeOffset="180772.265">7931 8449 5849 0 0,'-41'54'3480'0'0,"23"57"-3936"0"0,16-80 724 0 0,-5 170-99 0 0,6-186-113 0 0,0 0-1 0 0,2 0 1 0 0,-1 0 0 0 0,2-1-1 0 0,0 1 1 0 0,1-1 0 0 0,0 1-1 0 0,2-1 1 0 0,-1 0-1 0 0,2 0 1 0 0,3 6-56 0 0,-9-19-93 0 0,1 0-1 0 0,-1 0 1 0 0,1 0-1 0 0,0 0 1 0 0,-1-1-1 0 0,1 1 1 0 0,0 0-1 0 0,0 0 1 0 0,0-1-1 0 0,0 1 1 0 0,0 0-1 0 0,-1-1 0 0 0,1 1 1 0 0,0-1-1 0 0,0 1 1 0 0,1-1-1 0 0,-1 1 1 0 0,0-1-1 0 0,0 0 1 0 0,0 1-1 0 0,0-1 1 0 0,0 0-1 0 0,0 0 1 0 0,0 0-1 0 0,0 0 1 0 0,1 0-1 0 0,-1 0 1 0 0,0 0-1 0 0,0-1 1 0 0,0 1-1 0 0,0 0 1 0 0,0 0-1 0 0,0-1 1 0 0,0 1-1 0 0,0-1 1 0 0,0 1-1 0 0,0-1 1 0 0,0 1-1 0 0,0-1 1 0 0,0 0 93 0 0,2 0-259 0 0,9-3-1047 0 0</inkml:trace>
  <inkml:trace contextRef="#ctx0" brushRef="#br0" timeOffset="181031.482">8076 8541 5001 0 0,'-30'36'3354'0'0,"19"45"-3513"0"0,10-60 363 0 0,-12 179 325 0 0,9-196-163 0 0,3-3-3844 0 0,1-1 2350 0 0</inkml:trace>
  <inkml:trace contextRef="#ctx0" brushRef="#br0" timeOffset="181406.56">8086 8755 4369 0 0,'3'-19'3211'0'0,"14"12"-3144"0"0,-3 5 269 0 0,-1-21-3063 0 0,-27 27 4787 0 0,11 3-1846 0 0,1 0-1 0 0,0 0 1 0 0,1 0 0 0 0,-1 0-1 0 0,1 0 1 0 0,1 1 0 0 0,-1-1-1 0 0,1 0 1 0 0,1 1-1 0 0,-1-1 1 0 0,1 0 0 0 0,1 0-1 0 0,-1 1 1 0 0,1-1-1 0 0,0 0 1 0 0,1 0 0 0 0,0 0-214 0 0,33 15-133 0 0,-8-17-3286 0 0,-22-5 2104 0 0</inkml:trace>
  <inkml:trace contextRef="#ctx0" brushRef="#br0" timeOffset="181673.51">8301 8861 6841 0 0,'1'15'3331'0'0,"12"-12"-2686"0"0,19-3-5217 0 0,-27 0 3624 0 0</inkml:trace>
  <inkml:trace contextRef="#ctx0" brushRef="#br0" timeOffset="181943.332">8595 8621 5081 0 0,'-25'5'5824'0'0,"8"33"-6630"0"0,15-33 1260 0 0,-17 153-467 0 0,17-148-152 0 0,2-8-4893 0 0,0-2 3374 0 0</inkml:trace>
  <inkml:trace contextRef="#ctx0" brushRef="#br0" timeOffset="182142.157">8633 8931 5217 0 0,'-16'52'3541'0'0,"-18"24"-2849"0"0,29-65-520 0 0,2 43-2247 0 0,3-54 1217 0 0</inkml:trace>
  <inkml:trace contextRef="#ctx0" brushRef="#br0" timeOffset="182390.612">8804 8715 4593 0 0,'-4'-6'1521'0'0,"4"4"-1440"0"0,-1 1 0 0 0,1 0-1 0 0,0-1 1 0 0,-1 1 0 0 0,1 0 0 0 0,-1-1-1 0 0,1 1 1 0 0,-1 0 0 0 0,0-1 0 0 0,0 1-1 0 0,0 0 1 0 0,1 0 0 0 0,-1 0 0 0 0,0 0-1 0 0,0 0 1 0 0,0 0 0 0 0,-1 0 0 0 0,1 0-1 0 0,0 0 1 0 0,0 1 0 0 0,0-1 0 0 0,-1 0-1 0 0,1 1 1 0 0,0-1 0 0 0,-1 1 0 0 0,1-1-1 0 0,0 1 1 0 0,-1 0 0 0 0,1-1 0 0 0,-1 1-1 0 0,1 0 1 0 0,-1 0 0 0 0,1 0 0 0 0,0 0-1 0 0,-1 0 1 0 0,1 1 0 0 0,-1-1 0 0 0,1 0-1 0 0,0 0 1 0 0,-1 1 0 0 0,1-1 0 0 0,0 1-1 0 0,-1 0 1 0 0,1-1 0 0 0,0 1 0 0 0,0 0-1 0 0,-1 0 1 0 0,0 0-81 0 0,-66 137 923 0 0,65-130-884 0 0,2 0-1 0 0,-1 1 1 0 0,1-1 0 0 0,0 1-1 0 0,0-1 1 0 0,1 1 0 0 0,1-1-1 0 0,-1 0 1 0 0,1 1 0 0 0,1-1-1 0 0,-1 0 1 0 0,2 3-39 0 0,-3-10 41 0 0,0-1-1 0 0,8-13 70 0 0,70-87-313 0 0,-74 92 194 0 0,-4 8 8 0 0,0 1 0 0 0,0-1 0 0 0,1 0 0 0 0,-1 1 0 0 0,0-1 0 0 0,1 0 0 0 0,-1 1 0 0 0,0-1 0 0 0,1 0-1 0 0,-1 0 1 0 0,0 1 0 0 0,1-1 0 0 0,-1 0 0 0 0,0 0 0 0 0,1 0 0 0 0,-1 0 0 0 0,0 0 0 0 0,1 1 0 0 0,-1-1 0 0 0,1 0 0 0 0,-1 0 0 0 0,0 0 0 0 0,1 0 0 0 0,-1 0 0 0 0,1 0 0 0 0,-1 0 0 0 0,1 0 0 0 0,-1 0 0 0 0,0-1 0 0 0,1 1 0 0 0,-1 0-1 0 0,0 0 1 0 0,1 0 0 0 0,-1 0 0 0 0,1 0 0 0 0,-1-1 0 0 0,0 1 0 0 0,1 0 0 0 0,-1 0 0 0 0,0-1 0 0 0,1 1 0 0 0,-1 0 0 0 0,0-1 0 0 0,0 1 0 0 0,1 0 0 0 0,-1-1 0 0 0,0 1 0 0 0,0 0 0 0 0,0-1 0 0 0,1 1 0 0 0,-1 0 0 0 0,0-1 0 0 0,0 1-1 0 0,0-1 1 0 0,0 1 1 0 0,13 39-114 0 0,-13-39-326 0 0,0 0-335 0 0,19 1-1879 0 0,22-8 1124 0 0</inkml:trace>
  <inkml:trace contextRef="#ctx0" brushRef="#br0" timeOffset="182657.692">9017 8599 7354 0 0,'14'26'4455'0'0,"-12"29"-3716"0"0,-2-21-400 0 0,5 7-418 0 0,-2 119-2224 0 0,-11-145 588 0 0,0-12 111 0 0</inkml:trace>
  <inkml:trace contextRef="#ctx0" brushRef="#br0" timeOffset="185558.528">8106 8767 2417 0 0,'-1'-3'976'0'0,"1"-5"-688"0"0,0 7-216 0 0,0-1 24 0 0,0 0-24 0 0,0 1-40 0 0,0-1-32 0 0,0 1 8 0 0,0-1 0 0 0,1 0 0 0 0,10-6-8 0 0,-3 2-24 0 0,0 0-80 0 0,4-2-120 0 0,-1 1-232 0 0,0 1 352 0 0,2 0-224 0 0,-2-1-137 0 0</inkml:trace>
  <inkml:trace contextRef="#ctx0" brushRef="#br0" timeOffset="190582.36">21336 6746 8378 0 0,'-38'7'3676'0'0,"34"-5"-3680"0"0,0-1 0 0 0,1 2 0 0 0,-1-1 0 0 0,1 0-1 0 0,-1 1 1 0 0,1 0 0 0 0,0-1 0 0 0,0 1 0 0 0,0 1 0 0 0,1-1 0 0 0,-1 0 0 0 0,1 1 0 0 0,-1-1 0 0 0,1 1 0 0 0,0 0 0 0 0,1-1 0 0 0,-1 1 0 0 0,1 0 0 0 0,-1 3 4 0 0,-13 45-47 0 0,3 0 0 0 0,2 1 0 0 0,2 1 1 0 0,1 29 46 0 0,-4 13-25 0 0,-13 92 17 0 0,-4 17 76 0 0,9 1 0 0 0,8 84-68 0 0,9-278 17 0 0,1 0 0 0 0,1 0-1 0 0,0 0 1 0 0,1 0 0 0 0,0 0-1 0 0,1 0 1 0 0,0 0 0 0 0,1 0 0 0 0,1-1-1 0 0,-1 1 1 0 0,2-1 0 0 0,0 0-1 0 0,0 0 1 0 0,1 0 0 0 0,0-1-1 0 0,1 0 1 0 0,0 0 0 0 0,0 0 0 0 0,9 7-17 0 0,-11-16-151 0 0,0-1 0 0 0,-1 1 0 0 0,1-1 0 0 0,0 0 0 0 0,0 0 0 0 0,-1 0 0 0 0,1-1 0 0 0,0 0 0 0 0,0 1 0 0 0,-1-2 1 0 0,1 1-1 0 0,-1-1 0 0 0,1 1 0 0 0,-1-1 0 0 0,1 0 0 0 0,-1-1 0 0 0,0 1 0 0 0,0-1 0 0 0,0 0 0 0 0,-1 0 0 0 0,1 0 0 0 0,-1 0 1 0 0,1-1-1 0 0,-1 0 0 0 0,0 1 0 0 0,0-1 0 0 0,-1 0 0 0 0,1 0 0 0 0,-1-1 0 0 0,0 1 0 0 0,0 0 0 0 0,0-1 0 0 0,-1 1 0 0 0,1-1 1 0 0,-1-3 150 0 0,9-8-313 0 0,12-20-814 0 0,0-9-281 0 0</inkml:trace>
  <inkml:trace contextRef="#ctx0" brushRef="#br0" timeOffset="191045.493">21675 7188 7362 0 0,'-24'79'4115'0'0,"1"3"-4178"0"0,9 149 189 0 0,13-220-83 0 0,1 1 1 0 0,1-1 0 0 0,0 0-1 0 0,1 1 1 0 0,0-1-1 0 0,0 0 1 0 0,1 0 0 0 0,1 0-1 0 0,0 0 1 0 0,0-1-1 0 0,1 0 1 0 0,0 0 0 0 0,6 8-44 0 0,-10-17 21 0 0,0 0 0 0 0,0 0 0 0 0,0 0 0 0 0,0-1 1 0 0,0 1-1 0 0,0 0 0 0 0,0-1 0 0 0,1 1 1 0 0,-1-1-1 0 0,0 1 0 0 0,0-1 0 0 0,0 0 0 0 0,1 0 1 0 0,-1 1-1 0 0,0-1 0 0 0,0 0 0 0 0,1 0 0 0 0,-1 0 1 0 0,0 0-1 0 0,1 0 0 0 0,-1-1 0 0 0,0 1 0 0 0,0 0 1 0 0,1-1-1 0 0,-1 1 0 0 0,0 0 0 0 0,0-1 1 0 0,0 0-1 0 0,0 1 0 0 0,0-1 0 0 0,0 0 0 0 0,1 1 1 0 0,-2-1-1 0 0,1 0 0 0 0,0 0 0 0 0,0 0 0 0 0,0 0 1 0 0,0 0-1 0 0,0 0 0 0 0,-1 0 0 0 0,1 0 1 0 0,0 0-1 0 0,-1 0 0 0 0,1 0 0 0 0,-1-2-21 0 0,32-60 86 0 0,-29 55-66 0 0,78-247-56 0 0,-50 211-68 0 0,-28 50 86 0 0,92 272-3 0 0,-95-276 34 0 0,1 0 1 0 0,0 0-1 0 0,0-1 0 0 0,0 1 0 0 0,0 0 0 0 0,0 0 1 0 0,0-1-1 0 0,0 1 0 0 0,0-1 0 0 0,1 1 0 0 0,-1-1 1 0 0,1 0-1 0 0,-1 1 0 0 0,1-1 0 0 0,0 0 1 0 0,-1 0-1 0 0,1 0 0 0 0,0 0 0 0 0,0 0 0 0 0,0 0 1 0 0,-1-1-1 0 0,1 1 0 0 0,0-1 0 0 0,0 1 0 0 0,0-1 1 0 0,0 0-1 0 0,0 0 0 0 0,0 0 0 0 0,0 0 1 0 0,0 0-1 0 0,0 0 0 0 0,0 0 0 0 0,0-1 0 0 0,0 1 1 0 0,0-1-1 0 0,0 1 0 0 0,0-1 0 0 0,0 0 1 0 0,0 0-1 0 0,-1 0 0 0 0,1 0 0 0 0,0 0 0 0 0,-1 0 1 0 0,2-1-14 0 0,13-22 121 0 0,-2 0 1 0 0,0-1 0 0 0,-2 0 0 0 0,0-1 0 0 0,-2-1 0 0 0,-1 1-1 0 0,-1-2 1 0 0,-1 1 0 0 0,-2-1 0 0 0,0 0 0 0 0,-2 0 0 0 0,-1-1-1 0 0,-2 1 1 0 0,-2-24-122 0 0,3 42 16 0 0,-1-24-51 0 0,6-52-1299 0 0,15 36-2653 0 0,-12 39 2614 0 0</inkml:trace>
  <inkml:trace contextRef="#ctx0" brushRef="#br0" timeOffset="191994.327">22379 7317 7546 0 0,'28'9'3858'0'0,"27"-8"-3629"0"0,32-44-180 0 0,-68 29-33 0 0,-11 8-7 0 0,0-1-1 0 0,0 0 0 0 0,0-1 0 0 0,-1 0 0 0 0,0 0 0 0 0,0-1 0 0 0,-1 1 0 0 0,0-2 0 0 0,-1 1 0 0 0,0 0 0 0 0,0-1 0 0 0,-1 0 0 0 0,-1 0 0 0 0,1 0 1 0 0,-2-1-1 0 0,1 1 0 0 0,-1-1 0 0 0,-1 1 0 0 0,0-1 0 0 0,0 0-8 0 0,-2 10 2 0 0,0 0 1 0 0,1 0-1 0 0,-1 0 0 0 0,0-1 1 0 0,0 1-1 0 0,0 0 0 0 0,0 0 1 0 0,0 0-1 0 0,0 1 0 0 0,0-1 1 0 0,0 0-1 0 0,0 0 0 0 0,0 1 1 0 0,-1-1-1 0 0,1 0 0 0 0,0 1 0 0 0,0-1 1 0 0,-1 1-1 0 0,1 0 0 0 0,0-1 1 0 0,-1 1-1 0 0,1 0 0 0 0,0 0 1 0 0,-1 0-1 0 0,1 0 0 0 0,-1 0 1 0 0,1 0-1 0 0,0 0 0 0 0,-1 0 1 0 0,1 1-1 0 0,0-1 0 0 0,-1 0 1 0 0,1 1-1 0 0,0-1 0 0 0,0 1 1 0 0,-1 0-1 0 0,1-1 0 0 0,0 1 1 0 0,0 0-1 0 0,0 0 0 0 0,0-1 1 0 0,0 1-1 0 0,0 0 0 0 0,0 0 1 0 0,0 0-1 0 0,0 0 0 0 0,0 1 1 0 0,1-1-1 0 0,-1 0-2 0 0,-1 0-2 0 0,-66 88 231 0 0,63-78-198 0 0,-10 18 58 0 0,2 0 0 0 0,1 1 0 0 0,2 0 0 0 0,1 1-1 0 0,1 0 1 0 0,2 0 0 0 0,0 1 0 0 0,3-1 0 0 0,0 1 0 0 0,3 0 0 0 0,0 0 0 0 0,4 25-89 0 0,-4-54 10 0 0,0 0 1 0 0,0 0 0 0 0,0 0-1 0 0,1 1 1 0 0,-1-1-1 0 0,1 0 1 0 0,0 0-1 0 0,-1 0 1 0 0,2 0 0 0 0,-1 0-1 0 0,0 0 1 0 0,0 0-1 0 0,1 0 1 0 0,0-1-1 0 0,-1 1 1 0 0,1 0 0 0 0,0-1-1 0 0,1 1 1 0 0,-1-1-1 0 0,0 0 1 0 0,0 0-1 0 0,1 0 1 0 0,0 0 0 0 0,-1 0-1 0 0,1 0 1 0 0,0-1-1 0 0,0 1 1 0 0,0-1-1 0 0,0 0 1 0 0,0 0-1 0 0,0 0 1 0 0,0 0 0 0 0,0-1-1 0 0,0 1 1 0 0,0-1-1 0 0,1 0 1 0 0,-1 0-1 0 0,0 0 1 0 0,0 0 0 0 0,3-1-11 0 0,17-11-42 0 0,-2-1 0 0 0,0-1 0 0 0,0-1 0 0 0,-1-1 0 0 0,-1 0 0 0 0,-1-2 0 0 0,11-12 42 0 0,144-144-1448 0 0,-160 177 1471 0 0,-18 40 10 0 0,2-25 0 0 0,1 1 0 0 0,0 0 0 0 0,1 0-1 0 0,2 0 1 0 0,0 0 0 0 0,0 0 0 0 0,2 0 0 0 0,3 13-33 0 0,-3-30-4 0 0,-1 0 0 0 0,1-1 1 0 0,0 1-1 0 0,0-1 0 0 0,-1 0 0 0 0,1 1 1 0 0,0-1-1 0 0,0 0 0 0 0,0-1 1 0 0,0 1-1 0 0,1-1 0 0 0,-1 1 1 0 0,0-1-1 0 0,0 0 0 0 0,0 0 1 0 0,0 0-1 0 0,0 0 0 0 0,0-1 0 0 0,1 0 1 0 0,-1 1-1 0 0,0-1 0 0 0,0 0 1 0 0,0 0-1 0 0,-1 0 0 0 0,1-1 1 0 0,0 1-1 0 0,0-1 0 0 0,-1 0 1 0 0,1 0-1 0 0,-1 1 0 0 0,1-2 0 0 0,1 0 4 0 0,1 0-93 0 0,168-131-4602 0 0,-171 133 4742 0 0,-1 0 0 0 0,1 0 0 0 0,-1 0 0 0 0,1 0-1 0 0,0 0 1 0 0,0 0 0 0 0,-1 0 0 0 0,1 0 0 0 0,0 1 0 0 0,0-1 0 0 0,0 1-1 0 0,0-1 1 0 0,0 1 0 0 0,0 0 0 0 0,0 0 0 0 0,0 0 0 0 0,0 0-1 0 0,0 0 1 0 0,0 0 0 0 0,0 1 0 0 0,0-1 0 0 0,-1 1 0 0 0,1-1 0 0 0,0 1-1 0 0,0-1 1 0 0,0 1 0 0 0,0 0 0 0 0,-1 0 0 0 0,1 0 0 0 0,0 0-1 0 0,-1 1 1 0 0,1-1 0 0 0,-1 0 0 0 0,1 1 0 0 0,-1-1 0 0 0,0 0 0 0 0,1 1-1 0 0,-1 0 1 0 0,0-1 0 0 0,0 1 0 0 0,0 0 0 0 0,0 0 0 0 0,-1-1-1 0 0,1 1 1 0 0,0 0 0 0 0,-1 0 0 0 0,1 0 0 0 0,-1 0 0 0 0,0 0 0 0 0,0 0-1 0 0,1 0 1 0 0,-1 0 0 0 0,0 0 0 0 0,-1 0 0 0 0,1 1-47 0 0,0-1 45 0 0,-1 0 0 0 0,1-1 0 0 0,0 1 0 0 0,0 0 1 0 0,1 0-1 0 0,-1-1 0 0 0,0 1 0 0 0,0 0 0 0 0,1-1 0 0 0,-1 1 0 0 0,1 0 1 0 0,0-1-1 0 0,-1 1 0 0 0,1-1 0 0 0,0 1 0 0 0,0-1 0 0 0,0 1 0 0 0,0-1 1 0 0,0 0-1 0 0,0 0 0 0 0,0 1 0 0 0,1-1 0 0 0,-1 0 0 0 0,0 0 1 0 0,1 0-1 0 0,-1 0 0 0 0,0 0 0 0 0,1 0 0 0 0,0-1 0 0 0,-1 1 0 0 0,1 0 1 0 0,-1-1-1 0 0,1 1 0 0 0,0-1 0 0 0,-1 0 0 0 0,1 0 0 0 0,0 1 0 0 0,-1-1 1 0 0,1 0-1 0 0,0 0 0 0 0,0 0 0 0 0,-1-1 0 0 0,1 1 0 0 0,0 0 1 0 0,-1-1-1 0 0,1 1 0 0 0,0-1 0 0 0,-1 1 0 0 0,1-1 0 0 0,-1 0 0 0 0,1 0 1 0 0,-1 0-1 0 0,1 0 0 0 0,-1 0 0 0 0,1-1-45 0 0,14-11-155 0 0,-1-2 1 0 0,-1 0-1 0 0,0-1 1 0 0,-2 0-1 0 0,1-1 1 0 0,-2 0-1 0 0,0-1 1 0 0,-1-1-1 0 0,-1 1 1 0 0,-1-1-1 0 0,-1-1 0 0 0,0 0 1 0 0,-1 0-1 0 0,-2 0 1 0 0,0 0-1 0 0,-1-1 1 0 0,0-13 154 0 0,-3 34 19 0 0,0 1 0 0 0,-1-1 0 0 0,1 0 0 0 0,-1 1 0 0 0,1-1 1 0 0,-1 0-1 0 0,1 1 0 0 0,-1-1 0 0 0,1 0 0 0 0,-1 0 0 0 0,1 1 0 0 0,-1-1 1 0 0,1 0-1 0 0,-1 0 0 0 0,0 0 0 0 0,1 0 0 0 0,-1 0 0 0 0,1 0 0 0 0,-1 0 0 0 0,1 0 1 0 0,-1 0-1 0 0,0 0 0 0 0,1 0 0 0 0,-1 0 0 0 0,1 0 0 0 0,-1 0 0 0 0,1 0 1 0 0,-1-1-1 0 0,0 1 0 0 0,1 0 0 0 0,-1 0 0 0 0,1-1 0 0 0,-1 1 0 0 0,1 0 0 0 0,0-1 1 0 0,-1 1-1 0 0,1 0 0 0 0,-1-1 0 0 0,1 1 0 0 0,0-1 0 0 0,-1 1 0 0 0,1-1 1 0 0,0 1-1 0 0,-1-1 0 0 0,1 1 0 0 0,0-1 0 0 0,0 1 0 0 0,-1-1 0 0 0,1 1 1 0 0,0-1-1 0 0,0 0 0 0 0,0 1 0 0 0,0-1 0 0 0,0 1 0 0 0,0-1 0 0 0,0 1 0 0 0,0-1 1 0 0,0 0-1 0 0,0 1 0 0 0,0-1 0 0 0,0 1 0 0 0,0-1 0 0 0,1 1 0 0 0,-1-1 1 0 0,0 0-1 0 0,0 1-19 0 0,-52 127 1000 0 0,-7 77-179 0 0,9 1 0 0 0,-7 107-821 0 0,6-35 334 0 0,49-266-300 0 0,-1 7 50 0 0,0 0 1 0 0,-2 0 0 0 0,0-1-1 0 0,-1 1 1 0 0,0-1 0 0 0,-1-1-1 0 0,-1 1 1 0 0,-2 1-85 0 0,9-17 19 0 0,0 1-1 0 0,-1-1 1 0 0,1 0 0 0 0,-1 1-1 0 0,1-1 1 0 0,-1 0 0 0 0,1 0-1 0 0,-1 0 1 0 0,0 0-1 0 0,1 0 1 0 0,-1 0 0 0 0,0-1-1 0 0,0 1 1 0 0,0-1 0 0 0,1 1-1 0 0,-1-1 1 0 0,0 1-1 0 0,0-1 1 0 0,0 0 0 0 0,0 0-1 0 0,0 0 1 0 0,0 0 0 0 0,0 0-1 0 0,0-1 1 0 0,0 1-1 0 0,1-1 1 0 0,-1 1 0 0 0,0-1-1 0 0,0 1 1 0 0,0-1 0 0 0,1 0-1 0 0,-1 0 1 0 0,0 0-1 0 0,1 0 1 0 0,-1 0 0 0 0,1 0-1 0 0,-1-1 1 0 0,1 1 0 0 0,-1 0-1 0 0,1-1 1 0 0,-1 0-19 0 0,-53-66 238 0 0,44 51-227 0 0,1-1 0 0 0,1 0 0 0 0,1-1 1 0 0,1 1-1 0 0,0-1 0 0 0,1-1 0 0 0,1 1 0 0 0,1-1 1 0 0,1 0-1 0 0,0-16-11 0 0,4 30-54 0 0,0-1 0 0 0,1 1 0 0 0,0-1 1 0 0,1 1-1 0 0,-1 0 0 0 0,1-1 0 0 0,0 1 0 0 0,1 1 1 0 0,-1-1-1 0 0,1 0 0 0 0,0 1 0 0 0,1 0 1 0 0,-1 0-1 0 0,1 0 0 0 0,3-2 54 0 0,13-17-402 0 0,42-56-2985 0 0,-4-2 0 0 0,39-74 3387 0 0,-64 96-1465 0 0</inkml:trace>
  <inkml:trace contextRef="#ctx0" brushRef="#br0" timeOffset="192310.078">23828 6746 6129 0 0,'-2'111'4431'0'0,"-37"52"-3519"0"0,19-94-387 0 0,-126 420 1040 0 0,132-411-509 0 0,14-77-922 0 0,6-10 83 0 0,55-50-247 0 0,60-42-155 0 0,-119 100 182 0 0,0 0 0 0 0,0 0 0 0 0,0 0 0 0 0,0 0 1 0 0,0 0-1 0 0,0 0 0 0 0,0 1 0 0 0,0-1 0 0 0,0 1 0 0 0,1 0 1 0 0,-1-1-1 0 0,0 1 0 0 0,0 0 0 0 0,0 0 0 0 0,1 0 0 0 0,-1 1 1 0 0,0-1-1 0 0,0 0 0 0 0,0 1 0 0 0,0 0 0 0 0,0-1 0 0 0,0 1 1 0 0,0 0-1 0 0,0 0 0 0 0,0 0 0 0 0,0 0 0 0 0,0 0 0 0 0,0 1 1 0 0,0-1-1 0 0,-1 1 0 0 0,1-1 0 0 0,-1 1 0 0 0,1-1 0 0 0,-1 1 1 0 0,0 0-1 0 0,1 0 0 0 0,-1 0 0 0 0,0 0 0 0 0,0 0 0 0 0,0 1 3 0 0,21 98 4 0 0,-18-73 10 0 0,28 53 59 0 0,-31-80-99 0 0,1 1 1 0 0,-1-1-1 0 0,1 1 0 0 0,-1-1 1 0 0,1 1-1 0 0,-1-1 1 0 0,1 0-1 0 0,0 0 1 0 0,0 0-1 0 0,0 0 1 0 0,0 0-1 0 0,-1 0 1 0 0,1 0-1 0 0,0-1 1 0 0,1 1-1 0 0,-1-1 1 0 0,0 0-1 0 0,0 1 1 0 0,0-1-1 0 0,0 0 0 0 0,0 0 1 0 0,0 0-1 0 0,0 0 1 0 0,0-1-1 0 0,0 1 1 0 0,0-1-1 0 0,0 1 1 0 0,0-1-1 0 0,0 0 1 0 0,0 1-1 0 0,0-1 1 0 0,0 0-1 0 0,0 0 1 0 0,0 0-1 0 0,-1-1 1 0 0,1 1-1 0 0,-1 0 0 0 0,1-1 1 0 0,0 0 25 0 0,15-14-578 0 0,-2 0 1 0 0,0-1-1 0 0,-1 0 0 0 0,0-1 1 0 0,-2-1-1 0 0,0 0 0 0 0,-1 0 1 0 0,4-13 577 0 0,-7 18-241 0 0,17-35-774 0 0</inkml:trace>
  <inkml:trace contextRef="#ctx0" brushRef="#br0" timeOffset="192601.455">24486 6586 7194 0 0,'9'5'4580'0'0,"-22"25"-4206"0"0,10-23 117 0 0,-42 104 196 0 0,5 3 0 0 0,-24 111-687 0 0,54-188 65 0 0,-3 7-2 0 0,1-1-1 0 0,2 1 1 0 0,2 1 0 0 0,2 0 0 0 0,2 0 0 0 0,2 0-1 0 0,2 0 1 0 0,2 1 0 0 0,5 29-63 0 0,-6-72-32 0 0,-1 1 0 0 0,1 0 0 0 0,0 0 1 0 0,0 0-1 0 0,1 0 0 0 0,-1-1 0 0 0,1 1 0 0 0,0-1 0 0 0,-1 1 0 0 0,2-1 0 0 0,-1 0 1 0 0,0 1-1 0 0,1-1 0 0 0,-1 0 0 0 0,1-1 0 0 0,0 1 0 0 0,0 0 0 0 0,0-1 0 0 0,0 1 1 0 0,1-1-1 0 0,-1 0 0 0 0,0 0 0 0 0,1-1 0 0 0,0 1 0 0 0,-1-1 0 0 0,1 0 0 0 0,0 1 1 0 0,0-2-1 0 0,0 1 0 0 0,-1 0 0 0 0,3-1 32 0 0,80-18-4702 0 0,-49-1 2524 0 0,-21 9 540 0 0</inkml:trace>
  <inkml:trace contextRef="#ctx0" brushRef="#br0" timeOffset="192791.19">24118 7145 7786 0 0,'-3'-11'2745'0'0,"0"-9"889"0"0,28 7-2754 0 0,125 33-1261 0 0,-4-4-1240 0 0,-3 19-5411 0 0,-125-27 5374 0 0</inkml:trace>
  <inkml:trace contextRef="#ctx0" brushRef="#br0" timeOffset="193392.733">24664 7315 4329 0 0,'6'12'6551'0'0,"72"-25"-6374"0"0,-54 0-154 0 0,-2-1-1 0 0,0-1 1 0 0,0-1 0 0 0,-1-1-1 0 0,-1 0 1 0 0,-1-2 0 0 0,-1-1-1 0 0,3-4-22 0 0,-12-8 759 0 0,-17 38-568 0 0,-8 5-87 0 0,1 1-1 0 0,1 0 1 0 0,0 1-1 0 0,1 1 1 0 0,0 0 0 0 0,1 1-1 0 0,1 0 1 0 0,0 1 0 0 0,1 0-1 0 0,1 1 1 0 0,0 0-1 0 0,2 0 1 0 0,0 1 0 0 0,0 0-1 0 0,2 0 1 0 0,0 1 0 0 0,1 0-1 0 0,1-1 1 0 0,1 1-1 0 0,1 3-103 0 0,1-19 3 0 0,1 0-1 0 0,0 0 1 0 0,0 0-1 0 0,0-1 0 0 0,0 1 1 0 0,1 0-1 0 0,-1-1 0 0 0,1 1 1 0 0,0-1-1 0 0,-1 1 1 0 0,1-1-1 0 0,0 0 0 0 0,0 0 1 0 0,1 0-1 0 0,-1 0 1 0 0,0 0-1 0 0,1 0 0 0 0,-1 0 1 0 0,1-1-1 0 0,0 0 1 0 0,-1 1-1 0 0,1-1 0 0 0,0 0 1 0 0,0 0-1 0 0,0 0 0 0 0,-1-1 1 0 0,1 1-1 0 0,0-1 1 0 0,0 1-1 0 0,0-1 0 0 0,1 0-2 0 0,107-5-65 0 0,-93 3 52 0 0,64-6-38 0 0,-52 9 13 0 0,0-2 0 0 0,1-1 0 0 0,-2-1 0 0 0,1-2 0 0 0,0-1 0 0 0,-1-1 0 0 0,0-2-1 0 0,-1 0 1 0 0,0-2 0 0 0,0-2 0 0 0,-1 0 0 0 0,-1-2 0 0 0,0 0 0 0 0,-1-2 0 0 0,6-6 38 0 0,-25 17-12 0 0,0 0 1 0 0,-1 0 0 0 0,1-1 0 0 0,-1 0 0 0 0,-1 0 0 0 0,1 0 0 0 0,-1 0-1 0 0,-1-1 1 0 0,1 1 0 0 0,-1-1 0 0 0,0 0 0 0 0,-1 0 0 0 0,0 0 0 0 0,0-1 0 0 0,-1 1-1 0 0,0 0 1 0 0,0-1 0 0 0,-1 1 0 0 0,0 0 0 0 0,-1-2 11 0 0,0 8 9 0 0,1 0 1 0 0,-1 0-1 0 0,0 1 0 0 0,0-1 1 0 0,0 0-1 0 0,0 1 1 0 0,0-1-1 0 0,0 0 0 0 0,0 1 1 0 0,-1 0-1 0 0,1-1 1 0 0,-1 1-1 0 0,1 0 0 0 0,-1-1 1 0 0,1 1-1 0 0,-1 0 1 0 0,0 0-1 0 0,1 0 0 0 0,-1 1 1 0 0,0-1-1 0 0,0 0 1 0 0,0 1-1 0 0,0-1 0 0 0,1 1 1 0 0,-1-1-1 0 0,0 1 1 0 0,0 0-1 0 0,0 0 0 0 0,0 0 1 0 0,0 0-1 0 0,0 0 1 0 0,0 0-1 0 0,0 1 0 0 0,0-1 1 0 0,0 1-1 0 0,0-1 1 0 0,1 1-1 0 0,-3 1-9 0 0,-68 30 188 0 0,54-20-108 0 0,1 1 0 0 0,1 0-1 0 0,0 2 1 0 0,1 0 0 0 0,0 0-1 0 0,2 1 1 0 0,-1 1 0 0 0,2 0-1 0 0,0 1 1 0 0,2 0 0 0 0,0 1-1 0 0,0 0 1 0 0,2 1 0 0 0,1 0-1 0 0,-2 6-79 0 0,8-25 3 0 0,1 0 0 0 0,-1 0 0 0 0,0 0 0 0 0,1 0 0 0 0,-1 0 0 0 0,0 0 0 0 0,1 0 0 0 0,-1 0 0 0 0,1 0 1 0 0,0 0-1 0 0,-1 0 0 0 0,1 0 0 0 0,0 1 0 0 0,0-1 0 0 0,0 0 0 0 0,-1 0 0 0 0,1 0 0 0 0,1 0 0 0 0,-1 1 0 0 0,0-1 0 0 0,0 0 0 0 0,0 0 0 0 0,0 0 0 0 0,1 0 0 0 0,-1 0 0 0 0,1 0 0 0 0,-1 0 0 0 0,1 0 0 0 0,-1 0 0 0 0,1 0 0 0 0,-1 0 0 0 0,1 0 0 0 0,0 0 0 0 0,0 0 0 0 0,-1 0 0 0 0,1 0 0 0 0,0 0 0 0 0,0-1 0 0 0,0 1 0 0 0,0 0 0 0 0,0-1 0 0 0,0 1 0 0 0,0-1 0 0 0,0 1 1 0 0,0-1-1 0 0,0 0 0 0 0,0 1 0 0 0,0-1 0 0 0,1 0 0 0 0,-1 0 0 0 0,0 1 0 0 0,0-1 0 0 0,0 0 0 0 0,0 0 0 0 0,1-1 0 0 0,-1 1-3 0 0,61-34-14 0 0,-15-16-130 0 0,-3-1 1 0 0,-2-3-1 0 0,-2-1 0 0 0,-3-2 0 0 0,-2-2 0 0 0,-3-1 0 0 0,15-43 144 0 0,5 0 256 0 0,-23 49 321 0 0,-66 144 107 0 0,-2 10-514 0 0,5 0 0 0 0,3 2 1 0 0,-13 93-171 0 0,32 26-3568 0 0,15-207 1489 0 0,-3-13 336 0 0</inkml:trace>
  <inkml:trace contextRef="#ctx0" brushRef="#br0" timeOffset="193666.509">22952 6726 12691 0 0,'-30'0'4145'0'0,"14"5"-4073"0"0,19 3-64 0 0,-3-7-496 0 0,22 12-233 0 0</inkml:trace>
  <inkml:trace contextRef="#ctx0" brushRef="#br0" timeOffset="175227.734">123 2854 2657 0 0,'-2'2'109'0'0,"1"-1"-1"0"0,-1 1 1 0 0,0-1 0 0 0,0 1 0 0 0,1 0 0 0 0,-1 0 0 0 0,1 0 0 0 0,-1 0 0 0 0,1 0 0 0 0,0 0 0 0 0,0 0 0 0 0,0 0 0 0 0,0 0 0 0 0,0 1 0 0 0,0-1 0 0 0,1 0 0 0 0,-1 1 0 0 0,1-1-1 0 0,-1 0 1 0 0,1 1 0 0 0,0-1 0 0 0,0 1 0 0 0,0-1 0 0 0,0 0 0 0 0,1 1 0 0 0,-1-1 0 0 0,1 0 0 0 0,-1 1 0 0 0,1-1 0 0 0,0 0 0 0 0,0 1 0 0 0,0-1 0 0 0,0 0-109 0 0,41 71 311 0 0,-40-71-277 0 0,0 0 1 0 0,0 0-1 0 0,0 0 1 0 0,0 0-1 0 0,0 0 1 0 0,0 0 0 0 0,1-1-1 0 0,-1 1 1 0 0,1-1-1 0 0,-1 0 1 0 0,1 0-1 0 0,0 0 1 0 0,-1 0-1 0 0,1 0 1 0 0,0-1-1 0 0,0 1 1 0 0,-1-1-1 0 0,1 1 1 0 0,0-1 0 0 0,0 0-1 0 0,0 0 1 0 0,0 0-1 0 0,-1-1 1 0 0,1 1-1 0 0,0-1 1 0 0,0 0-1 0 0,-1 1 1 0 0,1-1-1 0 0,0 0 1 0 0,-1-1 0 0 0,1 1-1 0 0,-1 0 1 0 0,1-1-1 0 0,-1 1 1 0 0,0-1-1 0 0,0 0 1 0 0,1 0-1 0 0,-1 0 1 0 0,0 0-1 0 0,-1 0-34 0 0,1 0 15 0 0,-1-1-1 0 0,0 0 0 0 0,1 1 0 0 0,-1-1 1 0 0,-1 0-1 0 0,1 1 0 0 0,0-1 0 0 0,-1 0 1 0 0,1 0-1 0 0,-1 0 0 0 0,0 0 0 0 0,0 1 0 0 0,0-1 1 0 0,0 0-1 0 0,-1 0 0 0 0,1 0 0 0 0,-1 0 1 0 0,1 1-1 0 0,-1-1 0 0 0,0 0 0 0 0,0 0 1 0 0,0 1-1 0 0,-1-1 0 0 0,1 1 0 0 0,-1-1 1 0 0,1 1-1 0 0,-1 0 0 0 0,-2-3-14 0 0,-12 10 19 0 0,-20 14-5 0 0,4 46 197 0 0,29-59-163 0 0,1-1-1 0 0,0 0 1 0 0,0 1 0 0 0,1 0-1 0 0,-1-1 1 0 0,1 1-1 0 0,1 0 1 0 0,-1-1 0 0 0,1 1-1 0 0,0 0 1 0 0,0 0 0 0 0,1 0-1 0 0,-1-1 1 0 0,1 1-1 0 0,1 0 1 0 0,-1-1 0 0 0,1 1-1 0 0,0-1 1 0 0,0 1-1 0 0,0-1 1 0 0,1 0 0 0 0,0 0-1 0 0,0 0 1 0 0,0 0 0 0 0,1-1-1 0 0,0 1 1 0 0,3 2-48 0 0,-6-6 108 0 0,-1-1 5 0 0,28-30 419 0 0,-24 26-529 0 0,0 1 3 0 0,0 0 0 0 0,0-1 0 0 0,-1 0-1 0 0,1 0 1 0 0,-1 0 0 0 0,0 0-1 0 0,0 0 1 0 0,0-1 0 0 0,0 0 0 0 0,-1 1-1 0 0,0-1 1 0 0,0 0 0 0 0,0 0 0 0 0,-1 0-1 0 0,0 0 1 0 0,0-1-6 0 0,-10-91 83 0 0,8 95-76 0 0,1-1 1 0 0,-1 1 0 0 0,1 0 0 0 0,-1 0-1 0 0,0-1 1 0 0,0 1 0 0 0,0 0 0 0 0,0 0-1 0 0,-1 0 1 0 0,1 0 0 0 0,0 0 0 0 0,-1 0-1 0 0,1 1 1 0 0,-1-1 0 0 0,0 0 0 0 0,0 1 0 0 0,1-1-1 0 0,-1 1 1 0 0,0 0 0 0 0,0 0 0 0 0,0-1-1 0 0,-1 1 1 0 0,1 0 0 0 0,0 1 0 0 0,0-1-1 0 0,0 0 1 0 0,-1 1 0 0 0,1-1 0 0 0,0 1-1 0 0,-1 0 1 0 0,1 0 0 0 0,-1 0 0 0 0,1 0 0 0 0,0 0-1 0 0,-1 0 1 0 0,1 1 0 0 0,0-1 0 0 0,-1 1-1 0 0,1-1-7 0 0,-4 4 28 0 0,1 0 0 0 0,0 1 0 0 0,0 0 0 0 0,0-1 0 0 0,0 1-1 0 0,1 1 1 0 0,0-1 0 0 0,0 1 0 0 0,0 0 0 0 0,0 0 0 0 0,1 0-1 0 0,0 0 1 0 0,1 0 0 0 0,-1 1 0 0 0,1-1 0 0 0,1 1 0 0 0,-1 0-1 0 0,1-1 1 0 0,0 1 0 0 0,0 0 0 0 0,1 3-28 0 0,-5 15 40 0 0,4 92 38 0 0,1-115-76 0 0,0-1 1 0 0,0 1-1 0 0,0 0 0 0 0,1-1 0 0 0,-1 1 1 0 0,1-1-1 0 0,-1 1 0 0 0,1-1 0 0 0,-1 1 1 0 0,1-1-1 0 0,0 1 0 0 0,0-1 0 0 0,0 0 1 0 0,0 0-1 0 0,0 1 0 0 0,0-1 0 0 0,0 0 1 0 0,0 0-1 0 0,1 0 0 0 0,-1 0 0 0 0,0 0 1 0 0,1 0-1 0 0,-1 0 0 0 0,0-1 0 0 0,1 1 1 0 0,-1 0-1 0 0,1-1 0 0 0,-1 1 0 0 0,1-1 1 0 0,0 0-1 0 0,-1 1 0 0 0,1-1 1 0 0,-1 0-1 0 0,1 0 0 0 0,0 0 0 0 0,-1 0 1 0 0,1 0-1 0 0,-1 0 0 0 0,1-1 0 0 0,0 1 1 0 0,-1-1-1 0 0,1 1 0 0 0,-1-1 0 0 0,1 1 1 0 0,-1-1-1 0 0,1 0 0 0 0,-1 0 0 0 0,0 1 1 0 0,1-1-1 0 0,-1 0 0 0 0,0 0 0 0 0,0-1 1 0 0,0 1-1 0 0,1 0 0 0 0,-1 0 0 0 0,0 0 1 0 0,-1-1-1 0 0,1 1 0 0 0,0 0 0 0 0,0-1 1 0 0,0 0-3 0 0,8-12 21 0 0,0-2 0 0 0,-1 1 0 0 0,0-1 0 0 0,-2 0 0 0 0,0 0 0 0 0,0-1 0 0 0,-2 0 0 0 0,0 0 0 0 0,0 0 0 0 0,-2 0 0 0 0,0 0 0 0 0,-2-1 0 0 0,0-5-21 0 0,1 21 35 0 0,-1 1 0 0 0,0-1 0 0 0,1 0-1 0 0,-1 1 1 0 0,0-1 0 0 0,0 0 0 0 0,0 1 0 0 0,0-1 0 0 0,-1 0 0 0 0,1 1 0 0 0,0-1-1 0 0,-1 1 1 0 0,1-1 0 0 0,-1 0 0 0 0,1 1 0 0 0,-1-1 0 0 0,0 1 0 0 0,0 0-1 0 0,0-1 1 0 0,0 1 0 0 0,0-1 0 0 0,0 1 0 0 0,0 0 0 0 0,0 0 0 0 0,0 0 0 0 0,-1 0-1 0 0,1 0 1 0 0,0 0 0 0 0,-1 0 0 0 0,1 0 0 0 0,-1 0 0 0 0,1 0 0 0 0,-1 1 0 0 0,0-1-35 0 0,-7 43 42 0 0,4 107-47 0 0,5-147 20 0 0,0-2-5 0 0,0 0 5 0 0,0 0 4 0 0,0 0 10 0 0,0 0 2 0 0,3-20-7 0 0,-1 1 0 0 0,-1 0 0 0 0,0-1 1 0 0,-2 0-1 0 0,0 1 0 0 0,-1 0 0 0 0,-1-1 1 0 0,-1 1-1 0 0,0 0 0 0 0,-3-3-24 0 0,-18-19 432 0 0,18 48-372 0 0,-30 93 132 0 0,39 42-62 0 0,23-10-72 0 0,-23-131-51 0 0,0-1 0 0 0,0 1 0 0 0,-1-1 0 0 0,1 1 0 0 0,0-1 0 0 0,0 0 0 0 0,0 1 0 0 0,0-1 0 0 0,-1 0 0 0 0,1 0 0 0 0,0-1 0 0 0,0 1 0 0 0,0 0 0 0 0,0-1 0 0 0,-1 1 0 0 0,1-1 0 0 0,0 1 0 0 0,0-1 0 0 0,-1 0 0 0 0,1 0 0 0 0,-1 0 0 0 0,1 0 0 0 0,-1 0 0 0 0,1 0 0 0 0,-1 0 0 0 0,1 0 0 0 0,-1-1 0 0 0,0 1 0 0 0,0 0 0 0 0,1-1 0 0 0,-1 1 0 0 0,0-1 0 0 0,0 0 0 0 0,-1 1 0 0 0,1-1 0 0 0,0 0 0 0 0,-1 1 0 0 0,1-1 0 0 0,-1 0 0 0 0,1 0 0 0 0,-1 0 0 0 0,1-1-7 0 0,10-34 16 0 0,-2 0 1 0 0,-1 0-1 0 0,-2 0 1 0 0,-1-1-1 0 0,-2 0 1 0 0,-2 0-1 0 0,-1 0 1 0 0,-2-2-17 0 0,-9-40 264 0 0,1 92 209 0 0,6 38-433 0 0,1 0-1 0 0,3 1 0 0 0,2-1 0 0 0,2 0 0 0 0,3 0 0 0 0,11 46-39 0 0,-18-95-11 0 0,0 0-1 0 0,0 0 1 0 0,0 0-1 0 0,0-1 1 0 0,0 1-1 0 0,0 0 1 0 0,0 0-1 0 0,0-1 1 0 0,0 1-1 0 0,1 0 1 0 0,-1 0-1 0 0,0-1 1 0 0,0 1-1 0 0,1 0 1 0 0,-1 0-1 0 0,0-1 1 0 0,1 1-1 0 0,-1 0 1 0 0,1-1-1 0 0,-1 1 1 0 0,1-1-1 0 0,-1 1 1 0 0,1 0-1 0 0,-1-1 1 0 0,1 1-1 0 0,0-1 1 0 0,-1 0-1 0 0,1 1 1 0 0,0-1-1 0 0,-1 1 1 0 0,1-1-1 0 0,0 0 1 0 0,0 0-1 0 0,-1 1 1 0 0,1-1-1 0 0,0 0 1 0 0,0 0-1 0 0,-1 0 1 0 0,1 0-1 0 0,0 0 1 0 0,0 0-1 0 0,0 0 1 0 0,-1 0-1 0 0,1 0 1 0 0,0 0-1 0 0,0 0 1 0 0,-1-1-1 0 0,1 1 1 0 0,0 0-1 0 0,0 0 1 0 0,-1-1-1 0 0,1 1 1 0 0,0-1-1 0 0,-1 1 1 0 0,1 0-1 0 0,0-1 1 0 0,-1 1-1 0 0,1-1 1 0 0,-1 0-1 0 0,1 1 1 0 0,-1-1-1 0 0,1 1 1 0 0,-1-1-1 0 0,1 0 1 0 0,-1 1-1 0 0,0-1 12 0 0,26-49-1375 0 0,12-214-1349 0 0,-35 376 447 0 0,-6-69 1178 0 0,4-23 156 0 0</inkml:trace>
  <inkml:trace contextRef="#ctx0" brushRef="#br0" timeOffset="176245.96">173 2964 5649 0 0,'-4'-1'87'0'0,"1"-1"0"0"0,0 1 0 0 0,-1 0 0 0 0,1 0 0 0 0,-1 0 0 0 0,0 1 0 0 0,1-1 0 0 0,-1 1 0 0 0,1 0 0 0 0,-1 0 0 0 0,0 0 0 0 0,1 1 0 0 0,-1-1 0 0 0,0 1 0 0 0,1 0 0 0 0,-1-1 0 0 0,1 2 0 0 0,-1-1 0 0 0,1 0-1 0 0,0 1 1 0 0,0 0 0 0 0,-1-1 0 0 0,1 1 0 0 0,0 1 0 0 0,1-1 0 0 0,-1 0 0 0 0,0 1 0 0 0,1-1 0 0 0,-1 1 0 0 0,1 0 0 0 0,0 0 0 0 0,0 0 0 0 0,0 0 0 0 0,0 0 0 0 0,0 0 0 0 0,1 1 0 0 0,-1-1 0 0 0,1 0 0 0 0,0 1 0 0 0,0-1 0 0 0,0 1 0 0 0,1 0 0 0 0,-1-1-87 0 0,1 10 21 0 0,0 0 0 0 0,1 0 0 0 0,1 0 1 0 0,0 0-1 0 0,0 0 0 0 0,1 0 0 0 0,1-1 0 0 0,0 0 1 0 0,1 0-1 0 0,0 0 0 0 0,1 0 0 0 0,0-1 0 0 0,1 0 1 0 0,0 0-1 0 0,1 0 0 0 0,0-1 0 0 0,1 0 0 0 0,0-1 1 0 0,0 0-1 0 0,1 0 0 0 0,4 2-21 0 0,-8-11 16 0 0,-1 0 1 0 0,0-1-1 0 0,1 1 0 0 0,-1-1 1 0 0,1 0-1 0 0,-1-1 1 0 0,0 1-1 0 0,0-1 0 0 0,0 0 1 0 0,0-1-1 0 0,0 1 0 0 0,0-1 1 0 0,0 0-1 0 0,-1 0 0 0 0,0 0 1 0 0,1 0-1 0 0,-1-1 0 0 0,0 0 1 0 0,-1 0-1 0 0,1 0 0 0 0,-1 0 1 0 0,0-1-1 0 0,0 1 0 0 0,0-1 1 0 0,0 0-1 0 0,-1 0 0 0 0,0 0 1 0 0,0 0-1 0 0,0 0 1 0 0,-1 0-1 0 0,1-5-16 0 0,10-20 87 0 0,-1 0-1 0 0,-2 0 1 0 0,-1-1 0 0 0,-2 0 0 0 0,-1 0 0 0 0,-1-1 0 0 0,-1 1-1 0 0,-2-1 1 0 0,-2 0 0 0 0,-1 0 0 0 0,-1-1-87 0 0,-19-7 1084 0 0,17 46-1008 0 0,-8 19-60 0 0,2 0-1 0 0,1 1 1 0 0,1 0 0 0 0,1 1 0 0 0,2 0-1 0 0,0 1 1 0 0,2-1 0 0 0,1 1 0 0 0,1 0-1 0 0,2 22-15 0 0,0-47 0 0 0,2 97 119 0 0,6-119 333 0 0,41-154-292 0 0,-33-17 308 0 0,-26 196 63 0 0,-3 37-511 0 0,3 1 0 0 0,1 0 0 0 0,2 0 0 0 0,3 1 0 0 0,0 14-20 0 0,4-51 8 0 0,-4 3 50 0 0,6-23 203 0 0,7-22-232 0 0,-2 0 1 0 0,-1 0 0 0 0,-2 0-1 0 0,-1-1 1 0 0,-2 0-1 0 0,-2-22-29 0 0,-18 24 184 0 0,14 41-177 0 0,-7 26 14 0 0,1 0 0 0 0,2 0 0 0 0,1 1 0 0 0,1 0 0 0 0,2 0 0 0 0,2 1 0 0 0,1 10-21 0 0,2-45 41 0 0,0-1 11 0 0,3-14 157 0 0,0 5-193 0 0,-1 0 0 0 0,1 0 1 0 0,-1 0-1 0 0,-1 0 0 0 0,0 0 0 0 0,0 0 0 0 0,-1-1 0 0 0,0 1 0 0 0,0 0 0 0 0,-1 0 0 0 0,0-1 0 0 0,-1 1 0 0 0,0 0 0 0 0,-1 0 0 0 0,0 1 0 0 0,0-1 0 0 0,0 0 0 0 0,-1 1 0 0 0,-1 0 1 0 0,1 0-1 0 0,-2 0 0 0 0,1 0 0 0 0,-6-5-16 0 0,8 13 11 0 0,0 0 0 0 0,0 0 0 0 0,0 0-1 0 0,0 0 1 0 0,0 1 0 0 0,0-1 0 0 0,0 1 0 0 0,0 0 0 0 0,0 0 0 0 0,0 0 0 0 0,1 0 0 0 0,-1 1 0 0 0,0-1 0 0 0,1 1 0 0 0,-1-1 0 0 0,1 1 0 0 0,-1 0 0 0 0,1 0 0 0 0,0 0-1 0 0,0 1 1 0 0,0-1 0 0 0,0 0 0 0 0,0 1 0 0 0,0-1 0 0 0,1 1 0 0 0,-1-1 0 0 0,1 1 0 0 0,0 0 0 0 0,0 0 0 0 0,0 0 0 0 0,0 0 0 0 0,0 0 0 0 0,1 0 0 0 0,-1 0-1 0 0,1 2-10 0 0,-4 3-81 0 0,0 1-1 0 0,1-1 0 0 0,0 0 0 0 0,1 1 0 0 0,0-1 0 0 0,0 1 0 0 0,1 0 0 0 0,0 0 0 0 0,1 0 0 0 0,0-1 0 0 0,0 1 0 0 0,0 0 0 0 0,2 0 0 0 0,-1 0 0 0 0,1-1 0 0 0,0 1 1 0 0,0-1-1 0 0,1 1 0 0 0,1-1 0 0 0,-1 0 0 0 0,1 0 0 0 0,1 0 0 0 0,-1-1 0 0 0,1 0 0 0 0,1 2 82 0 0,46 5-2287 0 0,-27-16 1221 0 0</inkml:trace>
  <inkml:trace contextRef="#ctx0" brushRef="#br0" timeOffset="176950.343">1499 2826 9362 0 0,'-18'25'4209'0'0,"-3"38"-3566"0"0,15-10-652 0 0,1 0 0 0 0,3 0 1 0 0,3 0-1 0 0,6 47 9 0 0,37 101-36 0 0,-40-179 12 0 0,-1-9-13 0 0,0 0 1 0 0,-1-1-1 0 0,-1 1 1 0 0,0 0 0 0 0,-1 1-1 0 0,0-1 1 0 0,0 0 0 0 0,-2 0-1 0 0,0 0 1 0 0,-2 7 36 0 0,-14 3-310 0 0,8-17-1258 0 0,8-21-4665 0 0,6-19 5301 0 0,-3 13-123 0 0</inkml:trace>
  <inkml:trace contextRef="#ctx0" brushRef="#br0" timeOffset="177249.433">1111 2869 4353 0 0,'-2'-5'306'0'0,"-2"-2"-65"0"0,0 0 0 0 0,1-1-1 0 0,0 0 1 0 0,0 1 0 0 0,0-1-1 0 0,1 0 1 0 0,1 0 0 0 0,-1 0-1 0 0,1-1 1 0 0,0 1 0 0 0,1 0-1 0 0,0 0 1 0 0,0 0 0 0 0,1-1-1 0 0,0 1 1 0 0,1 0 0 0 0,0 0 0 0 0,0 0-1 0 0,0 0 1 0 0,1 0 0 0 0,0 1-1 0 0,1-1 1 0 0,0 1 0 0 0,4-6-241 0 0,7 1 63 0 0,0 2 0 0 0,2 0 0 0 0,-1 0 1 0 0,1 2-1 0 0,0 0 0 0 0,1 1 1 0 0,0 1-1 0 0,0 0 0 0 0,0 1 0 0 0,1 1 1 0 0,-1 1-1 0 0,1 1 0 0 0,0 1 1 0 0,0 0-1 0 0,0 1 0 0 0,0 1 1 0 0,-1 1-1 0 0,6 2-63 0 0,-10-4 11 0 0,17 0 6 0 0,0 2-1 0 0,0 1 0 0 0,0 1 0 0 0,0 2 0 0 0,-1 1 0 0 0,0 1 1 0 0,0 2-1 0 0,15 7-16 0 0,-40-15 11 0 0,-1 1 0 0 0,0 0 0 0 0,1-1 0 0 0,-1 2 0 0 0,0-1 0 0 0,-1 0 0 0 0,1 1 0 0 0,-1 0 0 0 0,1 0 0 0 0,-1 0 0 0 0,0 0 0 0 0,0 0 0 0 0,-1 0 0 0 0,1 1 0 0 0,-1 0 0 0 0,0-1 0 0 0,-1 1 0 0 0,1 0 0 0 0,-1 0 0 0 0,1 0 0 0 0,-2 0-1 0 0,1 0 1 0 0,0 0 0 0 0,-1 0 0 0 0,0 0 0 0 0,0 0 0 0 0,-1 1 0 0 0,1-1 0 0 0,-1 0 0 0 0,0 0 0 0 0,-1 0 0 0 0,1 0-11 0 0,-5 15 51 0 0,0-1 0 0 0,-2 0 0 0 0,0 0 0 0 0,-1-1 0 0 0,0 0 0 0 0,-2-1 0 0 0,-6 9-51 0 0,-67 58-33 0 0,42-57-2471 0 0,34-21 1041 0 0,7-5 305 0 0</inkml:trace>
  <inkml:trace contextRef="#ctx0" brushRef="#br0" timeOffset="177617.943">1808 3292 8290 0 0,'-26'100'4833'0'0,"1"-12"-4656"0"0,16-12 6 0 0,9-75-150 0 0,0-1 5 0 0,-12-16-13 0 0,7-1-18 0 0,0-1 1 0 0,1-1-1 0 0,0 1 1 0 0,2-1-1 0 0,0 1 0 0 0,1-1 1 0 0,1 0-1 0 0,1 1 1 0 0,0-1-1 0 0,2 0 1 0 0,0 1-1 0 0,1 0 0 0 0,0-1 1 0 0,2 2-1 0 0,0-1 1 0 0,3-2-8 0 0,-6 16-23 0 0,1-1 1 0 0,0 2-1 0 0,0-1 1 0 0,0 0-1 0 0,1 1 0 0 0,-1 0 1 0 0,1 0-1 0 0,0 0 1 0 0,-1 0-1 0 0,1 1 1 0 0,1 0-1 0 0,-1 0 1 0 0,0 1-1 0 0,0-1 1 0 0,1 1-1 0 0,-1 0 1 0 0,1 0-1 0 0,-1 1 1 0 0,1 0-1 0 0,-1 0 1 0 0,1 0-1 0 0,-1 0 1 0 0,1 1-1 0 0,-1 0 1 0 0,1 0-1 0 0,-1 1 23 0 0,91 23-4073 0 0,-81-19 2996 0 0</inkml:trace>
  <inkml:trace contextRef="#ctx0" brushRef="#br0" timeOffset="179334.748">1232 2496 4297 0 0,'0'-5'132'0'0,"1"1"1"0"0,0-1-1 0 0,0 1 0 0 0,0-1 1 0 0,0 1-1 0 0,1-1 0 0 0,0 1 1 0 0,0 0-1 0 0,0 0 0 0 0,0 0 1 0 0,1 0-1 0 0,0 0 0 0 0,0 0 1 0 0,0 1-1 0 0,0-1 0 0 0,0 1 1 0 0,1 0-1 0 0,-1 0 0 0 0,4-2-132 0 0,18-19 146 0 0,61-53-63 0 0,34-20-27 0 0,-32 13-54 0 0,19-8-10 0 0,-105 89 41 0 0,1 1 0 0 0,-1 0 0 0 0,1 1 1 0 0,-1-1-1 0 0,1 0 0 0 0,0 1 1 0 0,0-1-1 0 0,0 1 0 0 0,0 0 1 0 0,0 0-1 0 0,0 0 0 0 0,0 1 0 0 0,0-1 1 0 0,1 1-1 0 0,-1-1 0 0 0,0 1 1 0 0,0 0-1 0 0,0 0 0 0 0,1 1 1 0 0,-1-1-1 0 0,0 1 0 0 0,0-1 0 0 0,0 1 1 0 0,0 0-1 0 0,0 0 0 0 0,0 0 1 0 0,0 1-1 0 0,0-1 0 0 0,0 1 1 0 0,-1 0-1 0 0,1-1 0 0 0,-1 1 0 0 0,1 0 1 0 0,0 1-34 0 0,19 27 523 0 0,-10-11-469 0 0,1-1 0 0 0,0 0 0 0 0,2-1 0 0 0,0-1 1 0 0,1 0-1 0 0,0-1 0 0 0,1-1 0 0 0,1 0 0 0 0,0-2 0 0 0,10 6-54 0 0,39 13-1570 0 0,-51-24 952 0 0</inkml:trace>
  <inkml:trace contextRef="#ctx0" brushRef="#br0" timeOffset="179660.025">2251 2482 6985 0 0,'-36'46'4148'0'0,"32"-31"-4085"0"0,1 1-1 0 0,1 0 1 0 0,1 0 0 0 0,0-1 0 0 0,1 1 0 0 0,0 0 0 0 0,2 0 0 0 0,1 8-63 0 0,-2-7-182 0 0,2 0 1 0 0,0 0-1 0 0,0 0 1 0 0,2 0-1 0 0,0-1 0 0 0,1 1 1 0 0,0-1-1 0 0,2-1 1 0 0,0 1-1 0 0,0-1 0 0 0,2-1 1 0 0,0 1-1 0 0,10 10 182 0 0,-8-16-744 0 0,2-1-305 0 0</inkml:trace>
  <inkml:trace contextRef="#ctx0" brushRef="#br0" timeOffset="179908.003">2472 2490 7698 0 0,'-26'94'4215'0'0,"4"-28"-4076"0"0,-16 172-722 0 0,41-226-285 0 0,-2-13-2371 0 0,-1-1 1918 0 0</inkml:trace>
  <inkml:trace contextRef="#ctx0" brushRef="#br0" timeOffset="180171.925">1815 2533 7202 0 0,'45'-32'3700'0'0,"72"-8"-3473"0"0,278-24-472 0 0,-63 7-4002 0 0,-235 36 1497 0 0,-72 16 1744 0 0</inkml:trace>
  <inkml:trace contextRef="#ctx0" brushRef="#br0" timeOffset="180448.495">2912 2170 7810 0 0,'-70'80'4609'0'0,"60"-54"-4522"0"0,1 1 1 0 0,2-1-1 0 0,1 2 1 0 0,1-1-1 0 0,1 1 1 0 0,1 0-1 0 0,2 0 1 0 0,0 8-88 0 0,2 54-103 0 0,4 0-1 0 0,3 0 1 0 0,5-1 0 0 0,3 0 0 0 0,4-2-1 0 0,4 0 1 0 0,4-1 0 0 0,4-2 0 0 0,3-1-1 0 0,3-1 1 0 0,5-3 0 0 0,49 71 103 0 0,-85-139-67 0 0,-2-2-57 0 0,0 0 1 0 0,0-1 0 0 0,1 0-1 0 0,0 0 1 0 0,0-1 0 0 0,0 0-1 0 0,1 0 1 0 0,1 0-1 0 0,-1-1 1 0 0,1 0 0 0 0,0 0-1 0 0,0-1 1 0 0,1 0 123 0 0,-7-5-153 0 0,1 0 0 0 0,-1 0 0 0 0,0 0 0 0 0,0 0 0 0 0,0 0 0 0 0,0-1 0 0 0,0 1 0 0 0,1-1 0 0 0,-1 1 0 0 0,0-1 0 0 0,0 0 0 0 0,0 0 0 0 0,0 0 0 0 0,-1 0 0 0 0,1 0 0 0 0,0 0 0 0 0,0-1 0 0 0,-1 1 0 0 0,1 0 1 0 0,0-1-1 0 0,-1 0 0 0 0,0 1 0 0 0,1-1 0 0 0,-1 0 0 0 0,0 0 0 0 0,0 1 0 0 0,0-1 0 0 0,0 0 0 0 0,0 0 0 0 0,0-2 153 0 0,9-14-1091 0 0</inkml:trace>
  <inkml:trace contextRef="#ctx0" brushRef="#br0" timeOffset="180749.72">3235 2568 8186 0 0,'-47'80'5049'0'0,"39"70"-5498"0"0,9-100 772 0 0,3 7-541 0 0,2 0 0 0 0,3 0-1 0 0,2 0 1 0 0,3-1-1 0 0,18 46 219 0 0,1 12-1281 0 0,-22-64 8 0 0,-24-57-3564 0 0,11 5 4220 0 0</inkml:trace>
  <inkml:trace contextRef="#ctx0" brushRef="#br0" timeOffset="180966.465">3445 2918 4625 0 0,'91'-73'4313'0'0,"36"-26"-2494"0"0,-83 67-1942 0 0,28-18-561 0 0,-21 26-3717 0 0,-50 23 2933 0 0</inkml:trace>
  <inkml:trace contextRef="#ctx0" brushRef="#br0" timeOffset="181195.902">3511 2920 5257 0 0,'-6'6'1058'0'0,"3"-5"-967"0"0,1 0 0 0 0,0 0-1 0 0,0 0 1 0 0,0 1-1 0 0,1-1 1 0 0,-1 1-1 0 0,0 0 1 0 0,0-1 0 0 0,1 1-1 0 0,-1 0 1 0 0,1 0-1 0 0,0 0 1 0 0,-1 0-1 0 0,1 0 1 0 0,0 0 0 0 0,0 0-1 0 0,0 1 1 0 0,1-1-1 0 0,-1 0 1 0 0,0 1-1 0 0,1-1 1 0 0,0 0 0 0 0,-1 1-1 0 0,1-1 1 0 0,0 0-1 0 0,0 1 1 0 0,0-1-1 0 0,1 1 1 0 0,-1-1 0 0 0,0 0-1 0 0,1 1 1 0 0,0-1-1 0 0,0 0 1 0 0,-1 0-1 0 0,1 1 1 0 0,0-1 0 0 0,1 0-1 0 0,-1 0 1 0 0,0 0-1 0 0,1 0 1 0 0,-1 0-1 0 0,2 1-90 0 0,13 12-80 0 0,1 0 0 0 0,1-1-1 0 0,0-1 1 0 0,1 0-1 0 0,1-2 1 0 0,-1 0-1 0 0,2-1 1 0 0,-1-1-1 0 0,2-1 1 0 0,-1-1-1 0 0,1-1 1 0 0,0 0-1 0 0,0-2 1 0 0,6 0 80 0 0,39-4-2978 0 0,-49-2 1980 0 0</inkml:trace>
  <inkml:trace contextRef="#ctx0" brushRef="#br0" timeOffset="181465.229">3996 3044 7338 0 0,'19'-16'5006'0'0,"351"-24"-7323"0"0,-302 34-757 0 0,-45 6 1498 0 0</inkml:trace>
  <inkml:trace contextRef="#ctx0" brushRef="#br0" timeOffset="181738.849">4697 2926 3513 0 0,'18'-56'4390'0'0,"-8"-38"-3863"0"0,-7 48-295 0 0,17-192 2004 0 0,-27 221 11 0 0,26 190-1898 0 0,-4-115-309 0 0,2-1 0 0 0,2 0 1 0 0,4-1-1 0 0,1-2 1 0 0,3 0-1 0 0,7 7-40 0 0,-11 2 112 0 0,-23-62-122 0 0,0-1-29 0 0,0 0-28 0 0,0 0-61 0 0,0 0-150 0 0,0 0-143 0 0,0 0-148 0 0,0 0-249 0 0,0 0-322 0 0,0-1-600 0 0,0-1 376 0 0</inkml:trace>
  <inkml:trace contextRef="#ctx0" brushRef="#br0" timeOffset="182014.787">5204 2302 7506 0 0,'29'26'5419'0'0,"-2"38"-4751"0"0,-21-45-145 0 0,1 0-495 0 0,33 86-392 0 0,-4 3-1 0 0,-5 0 1 0 0,15 105 364 0 0,-43-196-453 0 0,-1 1 0 0 0,-1-1 0 0 0,0 1 1 0 0,-1-1-1 0 0,-1 0 0 0 0,-1 1 0 0 0,-1-1 0 0 0,0 0 1 0 0,-1 0-1 0 0,-1 0 0 0 0,0-1 0 0 0,-1 1 0 0 0,-1-1 0 0 0,-1-1 1 0 0,-5 10 452 0 0,-6 1-886 0 0,3-6-126 0 0</inkml:trace>
  <inkml:trace contextRef="#ctx0" brushRef="#br0" timeOffset="182347.879">3775 2568 3465 0 0,'-80'65'3305'0'0,"-33"40"-2944"0"0,107-100-328 0 0,-126 94-3137 0 0,118-88 2141 0 0</inkml:trace>
  <inkml:trace contextRef="#ctx0" brushRef="#br0" timeOffset="182876.879">3471 2802 6497 0 0,'-21'8'2625'0'0,"1"-2"-1865"0"0,0 0-600 0 0,0 4-16 0 0,-1-2-16 0 0,5 5-24 0 0,2-2-72 0 0,3 0-56 0 0,-2 2-32 0 0,5-2-56 0 0,0 0-56 0 0,2-3-216 0 0,-2 0-120 0 0,3 0-176 0 0,0 1-192 0 0,3-2 544 0 0,-1-4-433 0 0,2-3-127 0 0</inkml:trace>
  <inkml:trace contextRef="#ctx0" brushRef="#br0" timeOffset="183297.248">3414 2886 1616 0 0,'-59'64'750'0'0,"41"-63"-1519"0"0,9-1 4155 0 0,21 5-282 0 0,194 97-2301 0 0,-48-27-1917 0 0,-143-72 740 0 0</inkml:trace>
  <inkml:trace contextRef="#ctx0" brushRef="#br0" timeOffset="183762.604">6097 2736 9442 0 0,'-13'14'5632'0'0,"20"-8"-5644"0"0,1-1 1 0 0,-1 0-1 0 0,1 0 0 0 0,1 0 1 0 0,-1-1-1 0 0,0-1 0 0 0,1 1 1 0 0,0-1-1 0 0,0-1 0 0 0,0 1 1 0 0,0-1-1 0 0,1-1 12 0 0,58 8-436 0 0,0-4 0 0 0,1-2 0 0 0,-1-3-1 0 0,1-4 1 0 0,-1-2 0 0 0,12-5 436 0 0,48 2-5422 0 0,-112 8 3880 0 0</inkml:trace>
  <inkml:trace contextRef="#ctx0" brushRef="#br0" timeOffset="183968.523">6232 3065 8314 0 0,'19'-4'5970'0'0,"160"22"-6452"0"0,50-12-3666 0 0,-187-4 3080 0 0</inkml:trace>
  <inkml:trace contextRef="#ctx0" brushRef="#br0" timeOffset="184811.629">8448 1700 6377 0 0,'0'0'113'0'0,"-1"0"0"0"0,1 0-1 0 0,0 0 1 0 0,0 1 0 0 0,0-1-1 0 0,0 0 1 0 0,0 0 0 0 0,-1 0-1 0 0,1 0 1 0 0,0 0 0 0 0,0 1-1 0 0,0-1 1 0 0,-1 0 0 0 0,1 0-1 0 0,0 0 1 0 0,0 0 0 0 0,0 0-1 0 0,-1 0 1 0 0,1 0 0 0 0,0 0-1 0 0,0 0 1 0 0,0 0 0 0 0,-1 0-1 0 0,1 0 1 0 0,0 0 0 0 0,0 0-1 0 0,0 0 1 0 0,-1 0 0 0 0,1 0-1 0 0,0 0 1 0 0,0 0 0 0 0,-1 0-1 0 0,1 0 1 0 0,0 0 0 0 0,0 0-1 0 0,0 0 1 0 0,0-1 0 0 0,-1 1-1 0 0,1 0 1 0 0,0 0 0 0 0,0 0-1 0 0,0 0 1 0 0,0 0 0 0 0,-1-1-1 0 0,1 1 1 0 0,0 0 0 0 0,0 0-1 0 0,0-1-112 0 0,-2 160 162 0 0,16-102-157 0 0,3 0 0 0 0,2-2 0 0 0,3-1 0 0 0,2 0 0 0 0,28 45-5 0 0,25 13 39 0 0,-71-99-774 0 0,-13-10-4542 0 0,5-3 3943 0 0</inkml:trace>
  <inkml:trace contextRef="#ctx0" brushRef="#br0" timeOffset="185063.741">8108 2566 7842 0 0,'-1'1'4291'0'0,"11"-9"-3665"0"0,622-112 18 0 0,-303 75-1206 0 0,-272 29-3270 0 0,-56 13 2126 0 0,-1 1 492 0 0</inkml:trace>
  <inkml:trace contextRef="#ctx0" brushRef="#br0" timeOffset="185343.155">7963 1706 9290 0 0,'-4'-27'4359'0'0,"25"18"-3314"0"0,41 17-1712 0 0,-56-7 935 0 0,79 15-309 0 0,1-5 1 0 0,1-3-1 0 0,-1-4 0 0 0,1-3 1 0 0,76-11 40 0 0,89-34-4342 0 0,-170 28 992 0 0,-55 16 1935 0 0</inkml:trace>
  <inkml:trace contextRef="#ctx0" brushRef="#br0" timeOffset="185904.753">9586 1314 7042 0 0,'4'46'4850'0'0,"-32"28"-3709"0"0,6-21-843 0 0,6 20-717 0 0,3 2-1 0 0,3-1 1 0 0,3 2 0 0 0,3-1-1 0 0,5 25 420 0 0,-1-100-4 0 0,-1 1-1 0 0,1 0 0 0 0,0 0 0 0 0,0-1 0 0 0,0 1 0 0 0,0 0 0 0 0,0 0 1 0 0,0-1-1 0 0,0 1 0 0 0,1 0 0 0 0,-1 0 0 0 0,0-1 0 0 0,0 1 0 0 0,1 0 1 0 0,-1-1-1 0 0,0 1 0 0 0,1 0 0 0 0,-1-1 0 0 0,0 1 0 0 0,1 0 0 0 0,-1-1 1 0 0,1 1-1 0 0,-1-1 0 0 0,1 1 0 0 0,0-1 0 0 0,-1 1 0 0 0,1-1 0 0 0,-1 1 1 0 0,1-1-1 0 0,0 0 0 0 0,-1 1 0 0 0,1-1 0 0 0,0 0 0 0 0,0 0 0 0 0,-1 1 1 0 0,1-1-1 0 0,0 0 0 0 0,-1 0 0 0 0,1 0 0 0 0,0 0 0 0 0,0 0 0 0 0,-1 0 1 0 0,1 0-1 0 0,0 0 0 0 0,0 0 0 0 0,-1 0 0 0 0,1 0 0 0 0,0-1 0 0 0,0 1 1 0 0,-1 0-1 0 0,1 0 0 0 0,0-1 0 0 0,-1 1 0 0 0,1-1 0 0 0,0 1 0 0 0,-1 0 1 0 0,1-1-1 0 0,-1 1 0 0 0,1-1 0 0 0,-1 0 0 0 0,1 0 5 0 0,14-3 60 0 0,-6 2-61 0 0,-4 0 31 0 0,0 0-1 0 0,0 0 1 0 0,0 0 0 0 0,0 1-1 0 0,1 0 1 0 0,-1 0-1 0 0,1 0 1 0 0,-1 1 0 0 0,0 0-1 0 0,1 0 1 0 0,-1 0 0 0 0,1 1-1 0 0,-1 0 1 0 0,0 0 0 0 0,1 0-1 0 0,-1 1 1 0 0,0-1 0 0 0,0 1-1 0 0,0 0 1 0 0,0 1 0 0 0,0-1-1 0 0,1 2-29 0 0,10 18 36 0 0,-1 2 0 0 0,-1-1 0 0 0,-1 2 0 0 0,-1-1 0 0 0,-2 2-1 0 0,0 0 1 0 0,-1 0 0 0 0,-2 0 0 0 0,-1 1 0 0 0,-1 0 0 0 0,0 10-36 0 0,22 210 64 0 0,-10-61-235 0 0,-17-184 52 0 0,0 0 1 0 0,0 0-1 0 0,1 0 0 0 0,-1 0 0 0 0,0 0 1 0 0,1 0-1 0 0,-1-1 0 0 0,1 1 0 0 0,0 0 1 0 0,0 0-1 0 0,-1 0 0 0 0,1-1 0 0 0,1 1 1 0 0,-1 0-1 0 0,0-1 0 0 0,0 1 0 0 0,0-1 1 0 0,1 1-1 0 0,-1-1 0 0 0,1 0 0 0 0,-1 1 0 0 0,1-1 1 0 0,0 0-1 0 0,-1 0 0 0 0,1 0 0 0 0,0 0 1 0 0,0-1-1 0 0,0 1 0 0 0,-1 0 0 0 0,1-1 1 0 0,0 1-1 0 0,0-1 0 0 0,0 0 0 0 0,0 0 1 0 0,0 1-1 0 0,0-1 0 0 0,0-1 0 0 0,0 1 119 0 0,8-1-1023 0 0</inkml:trace>
  <inkml:trace contextRef="#ctx0" brushRef="#br0" timeOffset="186714.428">10566 1238 7226 0 0,'-25'14'4559'0'0,"22"25"-3717"0"0,10-11-754 0 0,1 0 1 0 0,2-1 0 0 0,1 0 0 0 0,1 0-1 0 0,1-1 1 0 0,1-1 0 0 0,1-1 0 0 0,2 0-1 0 0,0 0 1 0 0,1-2 0 0 0,10 8-89 0 0,-5 0 33 0 0,38 38 180 0 0,2-1 0 0 0,4-4 1 0 0,6 1-214 0 0,-24-21 276 0 0,72 57-338 0 0,-120-99-304 0 0,-1-1-107 0 0,0 0-101 0 0,0 0-182 0 0,0 0-397 0 0,0-3-2107 0 0,0 1 1769 0 0</inkml:trace>
  <inkml:trace contextRef="#ctx0" brushRef="#br0" timeOffset="186936.038">11021 1192 8122 0 0,'-81'34'5321'0'0,"16"33"-3846"0"0,-26 97-1654 0 0,83-148 441 0 0,-59 144-472 0 0,7 4 0 0 0,0 25 210 0 0,59-187-10 0 0,-53 118-5042 0 0,42-113 3407 0 0,10-7 540 0 0</inkml:trace>
  <inkml:trace contextRef="#ctx0" brushRef="#br0" timeOffset="187714.264">11340 1892 6273 0 0,'-48'47'5241'0'0,"21"48"-4604"0"0,28 33-465 0 0,11-38-59 0 0,-12-90-93 0 0,0 0-9 0 0,12-110-298 0 0,-12 90 302 0 0,1 1 0 0 0,1 0 0 0 0,1 0 0 0 0,0 0-1 0 0,2 0 1 0 0,0 0 0 0 0,6-14-15 0 0,-11 31 9 0 0,1 1 0 0 0,-1-1 0 0 0,0 1 1 0 0,1-1-1 0 0,-1 1 0 0 0,1-1 0 0 0,0 1 0 0 0,-1 0 0 0 0,1-1 0 0 0,0 1 1 0 0,0 0-1 0 0,0 0 0 0 0,0-1 0 0 0,0 1 0 0 0,0 0 0 0 0,0 0 0 0 0,0 0 1 0 0,0 0-1 0 0,1 0 0 0 0,-1 1 0 0 0,0-1 0 0 0,1 0 0 0 0,-1 0 0 0 0,0 1 0 0 0,1-1 1 0 0,-1 1-1 0 0,1-1 0 0 0,-1 1 0 0 0,1 0 0 0 0,-1 0 0 0 0,1 0 0 0 0,-1-1 1 0 0,1 1-1 0 0,-1 1 0 0 0,1-1 0 0 0,-1 0 0 0 0,1 0 0 0 0,-1 0 0 0 0,1 1 1 0 0,-1-1-1 0 0,1 1 0 0 0,-1-1 0 0 0,0 1 0 0 0,1 0 0 0 0,-1-1 0 0 0,0 1 1 0 0,1 0-1 0 0,-1 0 0 0 0,0 0 0 0 0,0 0 0 0 0,0 0 0 0 0,0 0 0 0 0,1 1-9 0 0,42 70 295 0 0,-31-41-294 0 0,4 6-48 0 0,-1 1 0 0 0,-2 1 1 0 0,-2 1-1 0 0,-2-1 1 0 0,0 9 46 0 0,-9-44-88 0 0,-1-3-4065 0 0,0-1 3189 0 0</inkml:trace>
  <inkml:trace contextRef="#ctx0" brushRef="#br0" timeOffset="187932.949">11870 1712 6881 0 0,'39'-4'8706'0'0,"155"56"-9114"0"0,-20-58-5069 0 0,-154 3 4161 0 0</inkml:trace>
  <inkml:trace contextRef="#ctx0" brushRef="#br0" timeOffset="188151.618">11849 1988 8298 0 0,'-19'11'3851'0'0,"20"-11"-3820"0"0,0 0 0 0 0,-1 0 0 0 0,1 0-1 0 0,0 0 1 0 0,-1 1 0 0 0,1-1 0 0 0,0 0 0 0 0,0 1 0 0 0,-1-1-1 0 0,1 0 1 0 0,-1 1 0 0 0,1-1 0 0 0,0 1 0 0 0,-1-1 0 0 0,1 1-1 0 0,-1-1 1 0 0,1 1 0 0 0,-1-1 0 0 0,1 1 0 0 0,-1-1 0 0 0,1 1-1 0 0,-1 0 1 0 0,0-1 0 0 0,1 1 0 0 0,-1 0 0 0 0,0-1-1 0 0,0 1 1 0 0,1 0 0 0 0,-1 0 0 0 0,0-1 0 0 0,0 1 0 0 0,0 0-1 0 0,0 0 1 0 0,0-1 0 0 0,0 1 0 0 0,0 0 0 0 0,0-1 0 0 0,0 1-1 0 0,0 0 1 0 0,0 0 0 0 0,-1-1 0 0 0,1 1 0 0 0,0 0 0 0 0,-1-1-1 0 0,1 1 1 0 0,0 0 0 0 0,-1-1 0 0 0,1 1 0 0 0,-1 0-1 0 0,1-1 1 0 0,-1 1 0 0 0,1-1 0 0 0,-1 1 0 0 0,1-1 0 0 0,-1 1-1 0 0,1-1 1 0 0,-1 1 0 0 0,0-1 0 0 0,1 0 0 0 0,-1 1 0 0 0,0-1-1 0 0,1 0 1 0 0,-1 0 0 0 0,0 1 0 0 0,0-1 0 0 0,1 0 0 0 0,-1 0-1 0 0,0 0 1 0 0,0 0 0 0 0,0 0-31 0 0,18 8-127 0 0,1 0 0 0 0,0-2 0 0 0,0 0 1 0 0,0-1-1 0 0,1 0 0 0 0,0-2 0 0 0,0 0 0 0 0,0-1 0 0 0,0-1 0 0 0,0-1 0 0 0,0-1 1 0 0,0 0-1 0 0,0-2 0 0 0,0 0 0 0 0,0-1 0 0 0,-1-1 0 0 0,1 0 0 0 0,-1-2 1 0 0,7-3 126 0 0,82-16-2980 0 0,-67 19 2014 0 0,-1 0-240 0 0</inkml:trace>
  <inkml:trace contextRef="#ctx0" brushRef="#br0" timeOffset="188478.05">12835 1230 9730 0 0,'-22'28'5082'0'0,"7"30"-5289"0"0,13-49 551 0 0,-1 41-384 0 0,2 1 1 0 0,2-1-1 0 0,3 1 1 0 0,1-1-1 0 0,3 0 1 0 0,2 0-1 0 0,2-1 1 0 0,2-1 0 0 0,2 0-1 0 0,8 12 40 0 0,-23-56-7 0 0,12 31-60 0 0,-8-24 46 0 0,0 0 0 0 0,-1 0-1 0 0,0 1 1 0 0,-1-1 0 0 0,0 1 0 0 0,-1 0 0 0 0,-1 0 0 0 0,1 0 0 0 0,-2 0 0 0 0,0 0 0 0 0,-1 7 21 0 0,-23 12-1117 0 0,8-27-4782 0 0,14-4 4692 0 0</inkml:trace>
  <inkml:trace contextRef="#ctx0" brushRef="#br0" timeOffset="188726.656">13018 1744 7778 0 0,'25'-27'4756'0'0,"28"-15"-3490"0"0,-21 30-1363 0 0,-10 2-122 0 0,0 2 0 0 0,1 0 0 0 0,0 1 0 0 0,0 2-1 0 0,1 0 1 0 0,-1 2 0 0 0,7 0 219 0 0,-29 3-624 0 0,-1 0-117 0 0,0 0-97 0 0,0 0-142 0 0,0 0-238 0 0,0 0-9 0 0,0 0 437 0 0,0 0-291 0 0,-1 1-236 0 0</inkml:trace>
  <inkml:trace contextRef="#ctx0" brushRef="#br0" timeOffset="188956.948">12913 1783 5673 0 0,'-6'5'5349'0'0,"9"7"-3361"0"0,22 28-2781 0 0,-24-38 1267 0 0,13 14-344 0 0,1 0 0 0 0,0 0-1 0 0,1-2 1 0 0,0 0 0 0 0,1 0 0 0 0,0-2 0 0 0,2 0 0 0 0,-1-1 0 0 0,1-1 0 0 0,1-1 0 0 0,0 0 0 0 0,12 2-130 0 0,79 8-1074 0 0,-4-39-4170 0 0,-86 14 3811 0 0,-5 3 111 0 0</inkml:trace>
  <inkml:trace contextRef="#ctx0" brushRef="#br0" timeOffset="189285.338">13593 1810 7314 0 0,'25'20'7463'0'0,"97"-7"-7793"0"0,-19-19-865 0 0,51 3-5458 0 0,-136 4 5607 0 0</inkml:trace>
  <inkml:trace contextRef="#ctx0" brushRef="#br0" timeOffset="189834.925">14209 1867 2088 0 0,'40'-2'8064'0'0,"-32"-6"-7852"0"0,43-69 149 0 0,-35 26-25 0 0,-3-1 0 0 0,-2-1 1 0 0,-2 0-1 0 0,-3 0 0 0 0,-2-1 1 0 0,-2 1-1 0 0,-3-8-336 0 0,-8-4 1840 0 0,9 64-1664 0 0,0 1-30 0 0,0 0-17 0 0,-1 23-84 0 0,1 0 0 0 0,0-1 0 0 0,2 1 0 0 0,1-1 0 0 0,1 1 0 0 0,0-1 0 0 0,8 20-45 0 0,138 315 217 0 0,-80-182 18 0 0,-66-128-675 0 0,-27-39-2284 0 0,15-4 2661 0 0,-1-1-1 0 0,0 1 1 0 0,0-1-1 0 0,0 0 1 0 0,0-1-1 0 0,0 0 0 0 0,0-1 1 0 0,-1 0-1 0 0,1 0 1 0 0,0-1-1 0 0,-1 0 1 0 0,-7-2 63 0 0,-115-9 1425 0 0,124 14-67 0 0,43 1-885 0 0,2-1-402 0 0,-1-2-1 0 0,0-2 1 0 0,0-2-1 0 0,1-1 1 0 0,-1-1-1 0 0,23-8-70 0 0,99-20-5208 0 0,-142 31 3947 0 0,1-2-414 0 0</inkml:trace>
  <inkml:trace contextRef="#ctx0" brushRef="#br0" timeOffset="190343.166">14875 911 6225 0 0,'-53'-37'4224'0'0,"60"36"-4311"0"0,4 3 80 0 0,0 0-1 0 0,-1 1 1 0 0,1 0 0 0 0,-1 1-1 0 0,0 0 1 0 0,0 1 0 0 0,0 0-1 0 0,-1 0 1 0 0,0 1 0 0 0,0 0-1 0 0,0 1 1 0 0,-1 0 0 0 0,0 1-1 0 0,0-1 1 0 0,-1 1-1 0 0,0 1 1 0 0,0-1 0 0 0,-1 1-1 0 0,0 1 1 0 0,-1-1 0 0 0,0 1-1 0 0,0 0 1 0 0,-1 0 0 0 0,0 0-1 0 0,0 3 8 0 0,-3 15 75 0 0,-1 0-1 0 0,-2 0 0 0 0,0 0 1 0 0,-2-1-1 0 0,-1 1 0 0 0,-7 18-74 0 0,-11 80 420 0 0,19-94-259 0 0,1-1 0 0 0,2 0 0 0 0,1 1 0 0 0,2-1 0 0 0,1 1 0 0 0,1-1-1 0 0,2 0 1 0 0,0-1 0 0 0,3 1 0 0 0,9 22-161 0 0,-10-31 140 0 0,0 0-1 0 0,-1 1 0 0 0,-2-1 0 0 0,0 1 0 0 0,-2 1 0 0 0,0-1 0 0 0,-2 0 1 0 0,0 1-1 0 0,-1-1 0 0 0,-2 1 0 0 0,-1-1 0 0 0,-3 15-139 0 0,-18 76-4017 0 0,21-96 2729 0 0</inkml:trace>
  <inkml:trace contextRef="#ctx0" brushRef="#br0" timeOffset="191073.215">7618 3252 8434 0 0,'-21'0'5182'0'0,"28"-1"-5070"0"0,886-71-480 0 0,894-81 676 0 0,-1393 117-28 0 0,755-52 741 0 0,510 11-456 0 0,-887 27-757 0 0,89-45 192 0 0,-512 44-1448 0 0,-116 12-3444 0 0,-200 34 3569 0 0,-6 2-307 0 0</inkml:trace>
  <inkml:trace contextRef="#ctx0" brushRef="#br0" timeOffset="191444.15">12028 3440 10826 0 0,'-27'53'5618'0'0,"-5"74"-5050"0"0,31-105-776 0 0,1-1 0 0 0,1 0 1 0 0,1 0-1 0 0,1 0 0 0 0,1 0 1 0 0,1 0-1 0 0,0 0 1 0 0,2-1-1 0 0,0 0 0 0 0,1-1 1 0 0,1 1-1 0 0,1-1 0 0 0,12 16 208 0 0,-8-15-2103 0 0,-10-14-1466 0 0,-4-6 666 0 0,-2-1 1391 0 0</inkml:trace>
  <inkml:trace contextRef="#ctx0" brushRef="#br0" timeOffset="191706.613">11281 3367 8698 0 0,'-67'-9'6268'0'0,"74"4"-5868"0"0,197 5-212 0 0,-1-8 0 0 0,0-10 0 0 0,61-18-188 0 0,-188 23-125 0 0,0 4-1 0 0,1 3 1 0 0,69 4 125 0 0,17 10-4060 0 0,-131-7 2790 0 0,-2-1-504 0 0</inkml:trace>
  <inkml:trace contextRef="#ctx0" brushRef="#br1" timeOffset="-166344.174">19242 1201 2697 0 0,'-2'0'1096'0'0,"2"0"-936"0"0,-1 0-432 0 0,1-1 368 0 0,0 1-320 0 0,0 0-168 0 0</inkml:trace>
  <inkml:trace contextRef="#ctx0" brushRef="#br1" timeOffset="-165561.362">18801 1176 11474 0 0,'-11'0'3841'0'0,"1"0"-3601"0"0,-1-7-1016 0 0,6 4-768 0 0,11 3 1144 0 0,17-3-1009 0 0,-4 1-615 0 0</inkml:trace>
  <inkml:trace contextRef="#ctx0" brushRef="#br1" timeOffset="-153351.87">20650 2445 6497 0 0,'-2'0'2481'0'0,"-4"2"-1945"0"0,4-2-584 0 0,1 0-600 0 0,-1 0-440 0 0,0 0 840 0 0,2 0-689 0 0,0 0-551 0 0</inkml:trace>
  <inkml:trace contextRef="#ctx0" brushRef="#br0" timeOffset="194251.111">26700 7400 9866 0 0,'-17'-39'4850'0'0,"46"-32"-5526"0"0,-19 53 1010 0 0,4-9-295 0 0,-1 0 0 0 0,-2-1 1 0 0,-1 0-1 0 0,-1-1 0 0 0,-1 0 1 0 0,2-20-40 0 0,-10 46 16 0 0,-1 1 0 0 0,1 0 0 0 0,0 0 0 0 0,-1 0 0 0 0,1 0 0 0 0,-1 0 0 0 0,0-1 0 0 0,0 1 0 0 0,0 0 0 0 0,0 0 0 0 0,0 1 0 0 0,0-1 0 0 0,-1 0 0 0 0,1 0 0 0 0,0 1 0 0 0,-1-1 0 0 0,1 0 0 0 0,-1 1 0 0 0,0 0 0 0 0,0-1 0 0 0,1 1 0 0 0,-1 0 0 0 0,0 0 0 0 0,0 0 0 0 0,0 0 0 0 0,0 0 0 0 0,0 0 0 0 0,0 1 0 0 0,-1-1 0 0 0,1 1 0 0 0,0-1 0 0 0,0 1 0 0 0,0 0 0 0 0,-1 0 0 0 0,1 0 0 0 0,0 0 0 0 0,0 0 0 0 0,0 1 0 0 0,-1-1 0 0 0,1 1 0 0 0,0-1 0 0 0,0 1 0 0 0,0 0 0 0 0,0 0 0 0 0,0 0 0 0 0,0 0 0 0 0,0 0 0 0 0,0 0 0 0 0,-1 1-16 0 0,-17 16 25 0 0,1 0-1 0 0,0 2 1 0 0,2 0 0 0 0,0 1 0 0 0,1 0-1 0 0,1 1 1 0 0,1 1 0 0 0,1 1-1 0 0,1 0 1 0 0,-2 8-25 0 0,2-8 20 0 0,4-10 3 0 0,1 1 1 0 0,0-1 0 0 0,1 1-1 0 0,1 1 1 0 0,0-1 0 0 0,1 1-1 0 0,1-1 1 0 0,0 1 0 0 0,1 0-1 0 0,1 0 1 0 0,0 0 0 0 0,2 10-24 0 0,-1-24 2 0 0,0 0 1 0 0,0 0-1 0 0,0 1 1 0 0,1-1-1 0 0,-1 0 0 0 0,0-1 1 0 0,1 1-1 0 0,-1 0 1 0 0,1 0-1 0 0,0 0 1 0 0,0 0-1 0 0,0 0 0 0 0,0 0 1 0 0,0-1-1 0 0,0 1 1 0 0,0-1-1 0 0,1 1 1 0 0,-1 0-1 0 0,0-1 1 0 0,1 0-1 0 0,-1 1 0 0 0,1-1 1 0 0,0 0-1 0 0,-1 0 1 0 0,1 0-1 0 0,0 0 1 0 0,0 0-1 0 0,0 0 1 0 0,0-1-1 0 0,0 1 0 0 0,0-1 1 0 0,-1 1-1 0 0,1-1 1 0 0,1 1-1 0 0,-1-1 1 0 0,0 0-1 0 0,0 0 1 0 0,0 0-1 0 0,0-1 0 0 0,0 1 1 0 0,0 0-1 0 0,0-1 1 0 0,0 1-1 0 0,-1-1 1 0 0,1 1-1 0 0,0-1 1 0 0,0 0-1 0 0,2-1-2 0 0,85-54-241 0 0,116-187-1232 0 0,-187 241 1544 0 0,-21 33 53 0 0,3-26-143 0 0,-10 58 182 0 0,3 58 57 0 0,7-119-227 0 0,0 0-1 0 0,0-1 1 0 0,0 1 0 0 0,0-1-1 0 0,1 1 1 0 0,-1-1-1 0 0,0 1 1 0 0,1-1 0 0 0,-1 1-1 0 0,1-1 1 0 0,0 0-1 0 0,0 1 1 0 0,-1-1 0 0 0,1 0-1 0 0,0 1 1 0 0,0-1-1 0 0,0 0 1 0 0,0 0 0 0 0,0 0-1 0 0,0 0 1 0 0,1 0-1 0 0,-1 0 1 0 0,0 0 0 0 0,0 0-1 0 0,1 0 1 0 0,-1-1-1 0 0,1 1 1 0 0,-1-1 0 0 0,0 1-1 0 0,1-1 1 0 0,-1 1-1 0 0,1-1 1 0 0,0 0 0 0 0,-1 0-1 0 0,1 1 1 0 0,-1-1-1 0 0,1 0 1 0 0,-1 0 0 0 0,1-1-1 0 0,-1 1 1 0 0,1 0-1 0 0,-1-1 1 0 0,1 1 0 0 0,-1 0-1 0 0,1-1 1 0 0,-1 0-1 0 0,1 1 1 0 0,-1-1 0 0 0,0 0-1 0 0,0 0 1 0 0,1 0-1 0 0,-1 0 1 0 0,0 0 0 0 0,0 0 7 0 0,72-61-2305 0 0,-69 57 1987 0 0,104-112-4719 0 0,-77 84 3310 0 0</inkml:trace>
  <inkml:trace contextRef="#ctx0" brushRef="#br0" timeOffset="195667.683">27294 7103 2905 0 0,'9'25'4881'0'0,"-19"21"-2676"0"0,5-27-1384 0 0,-5 27-32 0 0,2 1 1 0 0,2-1 0 0 0,2 1 0 0 0,2 0-1 0 0,3 15-789 0 0,-1-58 31 0 0,0 0 0 0 0,0-1 0 0 0,0 1 0 0 0,0 0-1 0 0,1-1 1 0 0,0 1 0 0 0,-1-1 0 0 0,2 1 0 0 0,-1 0-1 0 0,0-1 1 0 0,0 0 0 0 0,1 1 0 0 0,0-1 0 0 0,0 0-1 0 0,0 0 1 0 0,0 0 0 0 0,0 0 0 0 0,1 0-1 0 0,-1-1 1 0 0,1 1 0 0 0,-1-1 0 0 0,1 1 0 0 0,2 0-31 0 0,57-70-158 0 0,129-340-2946 0 0,-164 369 3498 0 0,-18 55-179 0 0,-4-8-199 0 0,-3-3 3 0 0,1 0 1 0 0,-1 0-1 0 0,1 0 0 0 0,0-1 1 0 0,1 1-1 0 0,-1-1 1 0 0,1 0-1 0 0,0 0 1 0 0,0 0-1 0 0,1-1 1 0 0,0 1-1 0 0,-1-1 0 0 0,1 0 1 0 0,1-1-1 0 0,-1 1 1 0 0,0-1-1 0 0,1 0 1 0 0,0 0-1 0 0,0-1 1 0 0,0 0-1 0 0,0 0 0 0 0,0 0 1 0 0,2 0-20 0 0,10-3-126 0 0,-1-1 0 0 0,1 0 1 0 0,-1-2-1 0 0,0 0 0 0 0,0 0 1 0 0,-1-2-1 0 0,1 0 0 0 0,-1-1 1 0 0,0-1-1 0 0,-1 0 0 0 0,0-1 1 0 0,0-1-1 0 0,-1 0 0 0 0,0-1 1 0 0,-1 0-1 0 0,0-1 0 0 0,-1-1 1 0 0,0 0-1 0 0,-1-1 0 0 0,-1 0 1 0 0,5-9 125 0 0,-9-1 640 0 0,-12 29-420 0 0,-33 40 197 0 0,2 2 0 0 0,2 1 0 0 0,2 2 0 0 0,2 1 0 0 0,3 2 0 0 0,-5 15-417 0 0,30-62 36 0 0,-1 1 16 0 0,0 1 0 0 0,0 0 0 0 0,0 0 0 0 0,1 0 0 0 0,0 0 0 0 0,1 0 0 0 0,0 1 1 0 0,0-1-1 0 0,1 1 0 0 0,0-1 0 0 0,1 1 0 0 0,0 0 0 0 0,0 4-52 0 0,2-12 4 0 0,1 0 1 0 0,-1 0-1 0 0,0 1 0 0 0,1-1 0 0 0,-1-1 0 0 0,1 1 1 0 0,-1 0-1 0 0,1-1 0 0 0,-1 1 0 0 0,1-1 1 0 0,0 0-1 0 0,-1 0 0 0 0,1 0 0 0 0,0 0 0 0 0,-1 0 1 0 0,1 0-1 0 0,-1-1 0 0 0,1 0 0 0 0,0 1 1 0 0,-1-1-1 0 0,1 0 0 0 0,-1 0 0 0 0,0 0 1 0 0,3-2-6 0 0,14-8-32 0 0,-1-1 0 0 0,0 0 0 0 0,-1-2 0 0 0,-1 0-1 0 0,0-1 1 0 0,0-1 0 0 0,5-8 33 0 0,5-4-54 0 0,-19 21 37 0 0,5-7-17 0 0,1 0-1 0 0,0 1 1 0 0,1 1-1 0 0,1 0 1 0 0,-1 1-1 0 0,2 0 1 0 0,-1 1-1 0 0,2 1 1 0 0,16-7 34 0 0,-31 16-1 0 0,0-1 0 0 0,0 1 0 0 0,0-1 0 0 0,0 1 0 0 0,1 0 0 0 0,-1 0 0 0 0,0 0 0 0 0,0 0 0 0 0,1 0 0 0 0,-1 1 0 0 0,0-1 0 0 0,0 1 0 0 0,0-1 0 0 0,1 1 0 0 0,-1 0 0 0 0,0-1 0 0 0,0 1 0 0 0,0 1 0 0 0,0-1 0 0 0,-1 0 0 0 0,1 0 0 0 0,0 1 0 0 0,0-1 0 0 0,-1 1 0 0 0,1-1 0 0 0,-1 1 0 0 0,1 0 0 0 0,-1-1 0 0 0,0 1 0 0 0,1 0 0 0 0,-1 0 0 0 0,0 0 0 0 0,0 0 0 0 0,0 0 0 0 0,-1 0 0 0 0,1 0 0 0 0,-1 1 0 0 0,1 0 1 0 0,14 99 140 0 0,-13-78-101 0 0,33 92 59 0 0,-33-113-100 0 0,0 0 0 0 0,0 0 0 0 0,0 0 1 0 0,1 0-1 0 0,-1-1 0 0 0,1 1 0 0 0,0-1 1 0 0,0 0-1 0 0,0 1 0 0 0,0-1 0 0 0,0 0 1 0 0,0-1-1 0 0,0 1 0 0 0,1-1 0 0 0,-1 1 0 0 0,1-1 1 0 0,-1 0-1 0 0,1 0 0 0 0,-1 0 0 0 0,1-1 1 0 0,0 1-1 0 0,-1-1 0 0 0,1 0 0 0 0,0 0 1 0 0,-1 0-1 0 0,1-1 0 0 0,0 1 0 0 0,-1-1 1 0 0,1 0-1 0 0,-1 0 0 0 0,2-1 2 0 0,21-8-184 0 0,-1-1 1 0 0,-1-1-1 0 0,0-2 1 0 0,0 0-1 0 0,-2-1 0 0 0,0-2 1 0 0,-1 0-1 0 0,7-8 184 0 0,24-18-115 0 0,-5 17 734 0 0,-47 48-235 0 0,0-19-381 0 0,11 85 603 0 0,-11-85-595 0 0,1-1 0 0 0,0 0 1 0 0,0 1-1 0 0,-1-1 0 0 0,1 0 1 0 0,1 0-1 0 0,-1 0 0 0 0,0 0 1 0 0,0 0-1 0 0,1 0 0 0 0,-1 0 1 0 0,1 0-1 0 0,0-1 1 0 0,0 1-1 0 0,-1-1 0 0 0,1 1 1 0 0,0-1-1 0 0,0 1 0 0 0,0-1 1 0 0,0 0-1 0 0,1 0 0 0 0,-1 0 1 0 0,0 0-1 0 0,0-1 0 0 0,1 1 1 0 0,-1-1-1 0 0,0 1 0 0 0,1-1 1 0 0,-1 0-1 0 0,1 0 0 0 0,-1 0 1 0 0,0 0-1 0 0,1 0 0 0 0,-1 0 1 0 0,0-1-1 0 0,1 1 1 0 0,-1-1-1 0 0,2 0-11 0 0,8-5-13 0 0,0-1 0 0 0,0 1 0 0 0,-1-2 0 0 0,0 0 1 0 0,-1 0-1 0 0,0-1 0 0 0,0 0 0 0 0,-1-1 0 0 0,0 0 0 0 0,0 0 0 0 0,-1-1 0 0 0,-1 0 1 0 0,0-1-1 0 0,0 1 0 0 0,-1-1 0 0 0,-1-1 0 0 0,0 1 0 0 0,0-1 0 0 0,-2 0 0 0 0,1-3 13 0 0,5-92 4 0 0,-10 106-1 0 0,1 0-1 0 0,0-1 1 0 0,-1 1 0 0 0,0-1-1 0 0,0 1 1 0 0,1 0-1 0 0,-1 0 1 0 0,-1-1-1 0 0,1 1 1 0 0,0 0 0 0 0,0 0-1 0 0,-1 0 1 0 0,1 0-1 0 0,-1 1 1 0 0,0-1-1 0 0,0 0 1 0 0,0 0 0 0 0,1 1-1 0 0,-1 0 1 0 0,0-1-1 0 0,-1 1 1 0 0,1 0-1 0 0,0 0 1 0 0,0 0 0 0 0,-1 0-1 0 0,1 0 1 0 0,0 0-1 0 0,-1 1 1 0 0,1-1 0 0 0,0 1-1 0 0,-1 0 1 0 0,1 0-1 0 0,-1 0 1 0 0,1 0-1 0 0,-1 0 1 0 0,1 0 0 0 0,-1 1-1 0 0,1-1 1 0 0,0 1-1 0 0,-1 0 1 0 0,1-1-1 0 0,0 1-2 0 0,-11 3 26 0 0,1 0 0 0 0,1 1 0 0 0,-1 0-1 0 0,1 0 1 0 0,0 1 0 0 0,0 1-1 0 0,0 0 1 0 0,1 1 0 0 0,0 0-1 0 0,1 0 1 0 0,0 1 0 0 0,0 0-1 0 0,1 0 1 0 0,0 1 0 0 0,1 0-1 0 0,0 1 1 0 0,0 0 0 0 0,1 0-1 0 0,0 0 1 0 0,1 1 0 0 0,1 0 0 0 0,0 0-1 0 0,0 0 1 0 0,1 0 0 0 0,1 0-1 0 0,0 1 1 0 0,0 3-26 0 0,3-12 1 0 0,-1 0-1 0 0,1-1 1 0 0,0 1 0 0 0,0-1-1 0 0,0 1 1 0 0,0-1 0 0 0,1 1-1 0 0,0-1 1 0 0,-1 0 0 0 0,1 1-1 0 0,0-1 1 0 0,0 0 0 0 0,1 0-1 0 0,-1-1 1 0 0,1 1 0 0 0,-1 0-1 0 0,1-1 1 0 0,0 1 0 0 0,0-1-1 0 0,0 0 1 0 0,0 0 0 0 0,1 0-1 0 0,-1-1 1 0 0,0 1 0 0 0,1-1-1 0 0,-1 0 1 0 0,1 0 0 0 0,-1 0-1 0 0,1 0 1 0 0,0 0 0 0 0,-1-1-1 0 0,1 0 1 0 0,0 0 0 0 0,0 0-1 0 0,-1 0 1 0 0,1 0 0 0 0,0-1-1 0 0,-1 0 1 0 0,1 1 0 0 0,-1-1-1 0 0,1-1 1 0 0,0 1-1 0 0,192-54-23 0 0,26-34-202 0 0,-203 82 167 0 0,0 0 0 0 0,0-1 0 0 0,-1-1 0 0 0,0-1 0 0 0,0 0 0 0 0,-1-1 0 0 0,-1-1 0 0 0,0-1 0 0 0,-1 0 0 0 0,0-1 0 0 0,-1-1 0 0 0,0 0 0 0 0,8-13 58 0 0,-19 22 69 0 0,-2 6-52 0 0,-1 0-1 0 0,1-1 1 0 0,-1 1-1 0 0,1 0 1 0 0,-1 0-1 0 0,1-1 1 0 0,-1 1-1 0 0,1-1 1 0 0,-1 1-1 0 0,1 0 1 0 0,-1-1-1 0 0,0 1 0 0 0,1-1 1 0 0,-1 1-1 0 0,0-1 1 0 0,1 1-1 0 0,-1-1 1 0 0,0 1-1 0 0,0-1 1 0 0,1 1-1 0 0,-1-1 1 0 0,0 0-1 0 0,0 1 1 0 0,0-1-1 0 0,0 1 1 0 0,0-1-1 0 0,0 1 1 0 0,0-1-1 0 0,0 0 0 0 0,0 1 1 0 0,0-1-1 0 0,0 1 1 0 0,0-1-1 0 0,0 0 1 0 0,-1 1-1 0 0,1-1 1 0 0,0 1-1 0 0,0-1 1 0 0,0 1-1 0 0,-1-1 1 0 0,1 1-1 0 0,0-1 1 0 0,-1 1-1 0 0,1-1 1 0 0,-1 1-1 0 0,1 0 1 0 0,0-1-1 0 0,-1 1 0 0 0,1-1 1 0 0,-1 1-1 0 0,1 0 1 0 0,-1-1-1 0 0,1 1 1 0 0,-1 0-1 0 0,0 0-16 0 0,-6 5 156 0 0,-23 31 53 0 0,1 1 1 0 0,2 1-1 0 0,2 1 0 0 0,1 1 0 0 0,-18 43-209 0 0,13-15 132 0 0,2 2-1 0 0,3 1 1 0 0,-13 65-132 0 0,-63 176-15 0 0,100-311 4 0 0,0 1 0 0 0,-1-1-1 0 0,1 0 1 0 0,0 1 0 0 0,-1-1 0 0 0,1 0-1 0 0,-1 0 1 0 0,1 0 0 0 0,-1 1 0 0 0,1-1 0 0 0,-1 0-1 0 0,0 0 1 0 0,0 0 0 0 0,0 0 0 0 0,1 0 0 0 0,-1 0-1 0 0,0 0 1 0 0,0 0 0 0 0,0 0 0 0 0,-1-1-1 0 0,1 1 1 0 0,0 0 0 0 0,0-1 0 0 0,0 1 0 0 0,0 0-1 0 0,-1-1 1 0 0,1 0 0 0 0,0 1 0 0 0,0-1-1 0 0,-1 0 1 0 0,1 1 0 0 0,0-1 0 0 0,-1 0 0 0 0,1 0-1 0 0,0 0 1 0 0,-1 0 0 0 0,1-1 0 0 0,0 1 0 0 0,-1 0-1 0 0,1 0 1 0 0,0-1 0 0 0,-1 1 0 0 0,1-1-1 0 0,0 1 1 0 0,0-1 0 0 0,0 0 0 0 0,0 1 0 0 0,-1-1-1 0 0,1 0 1 0 0,0 0 0 0 0,0 0 0 0 0,0 0-1 0 0,1 0 1 0 0,-1 0 0 0 0,0 0 0 0 0,0 0 0 0 0,0 0-1 0 0,1 0 1 0 0,-1 0 0 0 0,0-1 11 0 0,-39-74-337 0 0,34 66 329 0 0,1-1 0 0 0,0-1 0 0 0,1 1 0 0 0,0 0 0 0 0,1-1-1 0 0,0 0 1 0 0,1 0 0 0 0,0 0 0 0 0,1 0 0 0 0,1 0 0 0 0,0 0-1 0 0,0-1 1 0 0,1 1 0 0 0,0 0 0 0 0,1 0 0 0 0,1 0 0 0 0,0 1-1 0 0,0-1 1 0 0,2 0 0 0 0,-1 1 0 0 0,1 0 0 0 0,1 0 0 0 0,0 1-1 0 0,3-5 9 0 0,10-2-26 0 0,0 0-1 0 0,1 2 0 0 0,1 0 1 0 0,0 2-1 0 0,1 0 1 0 0,0 1-1 0 0,1 1 0 0 0,14-4 27 0 0,78-42-36 0 0,-43 10-40 0 0,-3-4 0 0 0,-2-3 0 0 0,17-22 76 0 0,-24 24-31 0 0,104-99 190 0 0,-163 151-147 0 0,0 1-1 0 0,-1-1 1 0 0,1 0-1 0 0,-1 1 1 0 0,1-1-1 0 0,0 1 1 0 0,-1-1-1 0 0,1 1 1 0 0,-1-1 0 0 0,1 1-1 0 0,-1 0 1 0 0,0-1-1 0 0,1 1 1 0 0,-1-1-1 0 0,0 1 1 0 0,1 0-1 0 0,-1-1 1 0 0,0 1 0 0 0,0 0-1 0 0,1 0 1 0 0,-1-1-1 0 0,0 1 1 0 0,0 0-1 0 0,0-1 1 0 0,0 1-1 0 0,0 0 1 0 0,0 0 0 0 0,0-1-1 0 0,0 1 1 0 0,0 0-1 0 0,-1 0 1 0 0,1-1-1 0 0,0 1 1 0 0,0 0-1 0 0,-1-1 1 0 0,1 1 0 0 0,0 0-1 0 0,-1-1 1 0 0,1 1-1 0 0,-1-1 1 0 0,1 1-1 0 0,-1 0 1 0 0,1-1-1 0 0,-1 1 1 0 0,1-1 0 0 0,-1 1-1 0 0,1-1 1 0 0,-1 0-1 0 0,0 1 1 0 0,1-1-1 0 0,-1 0 1 0 0,0 1-1 0 0,1-1 1 0 0,-1 0 0 0 0,0 0-1 0 0,0 1-11 0 0,0 1 40 0 0,-60 102 550 0 0,50-90-538 0 0,0 0 0 0 0,1 1 0 0 0,1 0-1 0 0,0 1 1 0 0,2 0 0 0 0,0 0 0 0 0,0 1-1 0 0,1-1 1 0 0,2 1 0 0 0,-1 1-1 0 0,2-1 1 0 0,0 1 0 0 0,1-1 0 0 0,1 11-52 0 0,1-26-26 0 0,0 1 0 0 0,1 0 1 0 0,-1-1-1 0 0,1 1 0 0 0,0-1 0 0 0,0 1 1 0 0,0-1-1 0 0,0 1 0 0 0,0-1 0 0 0,0 1 1 0 0,1-1-1 0 0,-1 0 0 0 0,1 0 0 0 0,-1 0 1 0 0,1 0-1 0 0,0 0 0 0 0,0 0 0 0 0,0 0 1 0 0,0 0-1 0 0,0-1 0 0 0,0 1 0 0 0,1-1 1 0 0,-1 0-1 0 0,0 0 0 0 0,1 1 1 0 0,-1-2-1 0 0,1 1 0 0 0,-1 0 0 0 0,1 0 1 0 0,0-1-1 0 0,-1 1 0 0 0,1-1 0 0 0,0 0 1 0 0,-1 0-1 0 0,1 0 0 0 0,0 0 0 0 0,-1 0 1 0 0,2-1 25 0 0,102-29-4533 0 0,-32-10 1827 0 0,-33 18 549 0 0</inkml:trace>
  <inkml:trace contextRef="#ctx0" brushRef="#br0" timeOffset="195915.647">30472 6672 12051 0 0,'-37'114'7301'0'0,"27"-65"-7115"0"0,3 1-1 0 0,1 0 0 0 0,3 0 1 0 0,2 24-186 0 0,3 41 18 0 0,3-81-152 0 0,-3-1 0 0 0,0 1-1 0 0,-2 0 1 0 0,-2-1 0 0 0,-1 1-1 0 0,-1-1 1 0 0,-2 1 0 0 0,-1-2-1 0 0,-2 1 1 0 0,-1-1 0 0 0,-2 0-1 0 0,-1-1 1 0 0,-1-1 0 0 0,-1 0-1 0 0,-6 5 135 0 0,-126 113-6537 0 0,103-118 3971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1:28:35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54 846 3233 0 0,'-4'1'736'0'0,"3"-1"-691"0"0,1-1 1 0 0,-1 1-1 0 0,1 0 1 0 0,-1 0-1 0 0,0 0 1 0 0,1 0-1 0 0,-1 0 1 0 0,0-1-1 0 0,1 1 1 0 0,-1 0-1 0 0,0 0 1 0 0,1 0-1 0 0,-1 1 1 0 0,0-1-1 0 0,1 0 1 0 0,-1 0 0 0 0,1 0-1 0 0,-1 0 1 0 0,0 1-1 0 0,1-1 1 0 0,-1 0-1 0 0,1 1 1 0 0,-1-1-1 0 0,1 0 1 0 0,-1 1-1 0 0,1-1 1 0 0,-1 0-1 0 0,1 1 1 0 0,-1-1-1 0 0,1 1 1 0 0,-1-1-1 0 0,1 1 1 0 0,0-1 0 0 0,-1 1-1 0 0,1 0 1 0 0,0-1-1 0 0,-1 1 1 0 0,1-1-1 0 0,0 1 1 0 0,0 0-1 0 0,0-1 1 0 0,0 1-1 0 0,-1 0 1 0 0,1-1-1 0 0,0 1 1 0 0,0 0-1 0 0,0-1 1 0 0,0 1-1 0 0,1-1 1 0 0,-1 1 0 0 0,0 0-1 0 0,0-1 1 0 0,0 1-1 0 0,0 0 1 0 0,1-1-1 0 0,-1 1 1 0 0,0-1-1 0 0,0 1 1 0 0,1-1-1 0 0,-1 1 1 0 0,1 0-1 0 0,-1-1 1 0 0,0 1-1 0 0,1-1 1 0 0,-1 0 0 0 0,1 1-47 0 0,37 27 324 0 0,22-27 1021 0 0,-52-4-1177 0 0,9-3-28 0 0,1-1-1 0 0,-2-1 0 0 0,1 0 1 0 0,-1-2-1 0 0,0 0 1 0 0,-1 0-1 0 0,0-2 0 0 0,-1 1 1 0 0,11-13-139 0 0,-23 22 7 0 0,4-2 11 0 0,1-1 0 0 0,-1 0 0 0 0,0-1 0 0 0,-1 0 0 0 0,1 0 0 0 0,-1 0 0 0 0,0 0 0 0 0,-1-1 0 0 0,1 0 0 0 0,-1 0 0 0 0,-1 0 0 0 0,1-1 0 0 0,-1 1 0 0 0,0-1 0 0 0,-1-1-18 0 0,-1-1 16 0 0,1 4-4 0 0,-1 1-1 0 0,0-1 1 0 0,-1 1-1 0 0,1-1 0 0 0,-1 1 1 0 0,0-1-1 0 0,-1 0 0 0 0,1 1 1 0 0,-1-1-1 0 0,0 1 0 0 0,0-1 1 0 0,-1 1-1 0 0,0-1 0 0 0,0 1 1 0 0,0 0-1 0 0,-1 0 1 0 0,1 0-1 0 0,-1 0 0 0 0,-2-2-11 0 0,-1 0 0 0 0,0 0 0 0 0,-1 1-1 0 0,1 0 1 0 0,-1 0 0 0 0,0 0 0 0 0,-1 1-1 0 0,0 0 1 0 0,1 1 0 0 0,-1 0 0 0 0,-1 0-1 0 0,1 1 1 0 0,0 0 0 0 0,-1 0 0 0 0,0 1-1 0 0,0 0 1 0 0,0 0 0 0 0,0 1 0 0 0,0 0-1 0 0,0 1 1 0 0,0 0 0 0 0,0 0 0 0 0,0 1-1 0 0,0 0 1 0 0,1 1 0 0 0,-1 0 0 0 0,0 0-1 0 0,0 1 1 0 0,1 0 0 0 0,0 1 0 0 0,-1 0-1 0 0,1 0 1 0 0,0 2 16 0 0,0 1-1 0 0,0-1 0 0 0,1 1 1 0 0,0 1-1 0 0,1 0 1 0 0,-1 0-1 0 0,1 0 1 0 0,1 0-1 0 0,0 1 0 0 0,0 0 1 0 0,0 0-1 0 0,1 1 1 0 0,1-1-1 0 0,0 1 0 0 0,0 0 1 0 0,0 0-1 0 0,2 0 1 0 0,-1 5-16 0 0,-5 187 289 0 0,7-199-289 0 0,47 217 81 0 0,11 27 151 0 0,-51-202 31 0 0,-17-52-6655 0 0,10 6 4776 0 0</inkml:trace>
  <inkml:trace contextRef="#ctx0" brushRef="#br0" timeOffset="326.212">600 306 5729 0 0,'-3'0'88'0'0,"1"-1"0"0"0,-1 0 0 0 0,0 1 0 0 0,0 0 0 0 0,1-1-1 0 0,-1 1 1 0 0,0 0 0 0 0,1 0 0 0 0,-1 1 0 0 0,0-1 0 0 0,0 1 0 0 0,1-1 0 0 0,-1 1 0 0 0,1 0-1 0 0,-1 0 1 0 0,0 0 0 0 0,1 0 0 0 0,0 0 0 0 0,-1 1 0 0 0,1-1 0 0 0,0 1 0 0 0,0 0-1 0 0,0-1 1 0 0,0 1 0 0 0,0 0 0 0 0,0 0 0 0 0,0 0 0 0 0,0 1 0 0 0,1-1 0 0 0,-1 0-1 0 0,0 3-87 0 0,-37 86 108 0 0,33-71 229 0 0,-13 40 15 0 0,3 1 1 0 0,3 0-1 0 0,3 1 1 0 0,2 0 0 0 0,3 1-1 0 0,3 54-352 0 0,1-96 32 0 0,2 0 1 0 0,0 0-1 0 0,1-1 0 0 0,1 1 1 0 0,1-1-1 0 0,1 0 0 0 0,1 0 1 0 0,1 0-1 0 0,0-1 0 0 0,2 0 0 0 0,0 0 1 0 0,1-1-1 0 0,3 4-32 0 0,-10-19-64 0 0,-1 0 0 0 0,0 0-1 0 0,1 0 1 0 0,0 0 0 0 0,0-1-1 0 0,0 1 1 0 0,0-1 0 0 0,0 0 0 0 0,0 0-1 0 0,1 0 1 0 0,-1 0 0 0 0,1-1-1 0 0,-1 1 1 0 0,1-1 0 0 0,0 0 0 0 0,-1 0-1 0 0,1 0 1 0 0,0-1 0 0 0,0 1 0 0 0,-1-1-1 0 0,1 0 1 0 0,0 0 0 0 0,0 0-1 0 0,0-1 1 0 0,0 1 0 0 0,-1-1 0 0 0,1 0-1 0 0,0 0 1 0 0,-1 0 0 0 0,1-1-1 0 0,0 1 1 0 0,-1-1 0 0 0,0 0 0 0 0,1 0-1 0 0,0-1 65 0 0,26-24-2795 0 0,-20 16 1504 0 0</inkml:trace>
  <inkml:trace contextRef="#ctx0" brushRef="#br0" timeOffset="577.629">856 513 5369 0 0,'-25'16'3720'0'0,"-7"61"-2403"0"0,32-76-1266 0 0,-17 63 268 0 0,3 0 0 0 0,3 2 0 0 0,2-1 0 0 0,4 1 0 0 0,2 10-319 0 0,13-18 236 0 0,-4-73-1539 0 0,80-133-3762 0 0,-67 115 3666 0 0</inkml:trace>
  <inkml:trace contextRef="#ctx0" brushRef="#br0" timeOffset="823.454">977 593 2345 0 0,'-17'32'6319'0'0,"-2"41"-4686"0"0,11-39-580 0 0,-40 144 1011 0 0,38-89-1239 0 0,10-88-825 0 0,0-2-14 0 0,0 1 0 0 0,0-1 0 0 0,0 1 1 0 0,0-1-1 0 0,1 1 0 0 0,-1-1 0 0 0,0 1 1 0 0,0-1-1 0 0,0 1 0 0 0,1 0 0 0 0,-1-1 1 0 0,0 1-1 0 0,1-1 0 0 0,-1 1 0 0 0,0-1 1 0 0,1 1-1 0 0,-1 0 0 0 0,1-1 0 0 0,-1 1 1 0 0,0 0-1 0 0,1 0 0 0 0,-1-1 0 0 0,1 1 1 0 0,-1 0-1 0 0,1 0 0 0 0,-1 0 0 0 0,1-1 1 0 0,-1 1-1 0 0,1 0 0 0 0,-1 0 0 0 0,1 0 1 0 0,-1 0-1 0 0,1 0 0 0 0,-1 0 0 0 0,1 0 1 0 0,-1 0-1 0 0,1 0 0 0 0,-1 0 1 0 0,1 0-1 0 0,-1 1 0 0 0,1-1 0 0 0,-1 0 1 0 0,1 0-1 0 0,-1 0 0 0 0,1 1 0 0 0,-1-1 1 0 0,1 0-1 0 0,-1 1 0 0 0,0-1 0 0 0,1 0 1 0 0,-1 1-1 0 0,1-1 0 0 0,-1 0 0 0 0,0 1 1 0 0,1-1-1 0 0,-1 1 0 0 0,0-1 0 0 0,0 0 1 0 0,1 1-1 0 0,-1-1 0 0 0,0 1 0 0 0,0-1 1 0 0,0 1-1 0 0,0-1 0 0 0,1 1 0 0 0,-1-1 1 0 0,0 1 13 0 0,58-79-2437 0 0,-36 9-945 0 0,-13 43 1860 0 0</inkml:trace>
  <inkml:trace contextRef="#ctx0" brushRef="#br0" timeOffset="1073.266">589 591 6105 0 0,'-7'-10'3701'0'0,"44"-10"-3429"0"0,-37 20-210 0 0,40-11 393 0 0,-1 2 1 0 0,1 2 0 0 0,1 2-1 0 0,-1 1 1 0 0,1 2 0 0 0,38 3-456 0 0,-52-1 182 0 0,5 2-222 0 0,62-7-565 0 0,-48-28-4347 0 0,-40 22 3502 0 0</inkml:trace>
  <inkml:trace contextRef="#ctx0" brushRef="#br0" timeOffset="1323.701">1259 337 4497 0 0,'48'39'6128'0'0,"-20"64"-3347"0"0,-27-93-2457 0 0,12 63 581 0 0,16 198 406 0 0,-42-101-1015 0 0,10-155-494 0 0,-1 0-1 0 0,0-1 1 0 0,-1 1-1 0 0,0-1 1 0 0,-2 0 0 0 0,1 0-1 0 0,-2-1 1 0 0,0 0-1 0 0,0 0 1 0 0,-1 0-1 0 0,-1-1 1 0 0,0-1 0 0 0,0 0-1 0 0,-5 3 199 0 0,2-3-801 0 0,3-2-236 0 0</inkml:trace>
  <inkml:trace contextRef="#ctx0" brushRef="#br0" timeOffset="89613.824">1619 144 5345 0 0,'-7'94'3135'0'0,"19"49"-2936"0"0,-3-54 13 0 0,5 319-1062 0 0,-17-354-12 0 0,-1 0 0 0 0,-4 0 0 0 0,-1 0 0 0 0,-3-1 1 0 0,-3 0-1 0 0,-10 24 862 0 0,5-27-1054 0 0</inkml:trace>
  <inkml:trace contextRef="#ctx0" brushRef="#br0" timeOffset="92151.411">1449 15 1128 0 0,'-19'-14'1237'0'0,"19"14"-1205"0"0,0 0-20 0 0,0 0-7 0 0,0 0-8 0 0,0 0 9 0 0,0 0 2 0 0,0 0 0 0 0,0 0 10 0 0,0 0 45 0 0,0 0 26 0 0,0 0 45 0 0,0 0 16 0 0,0 0 28 0 0,0 0 6 0 0,4 0-101 0 0,0 1 0 0 0,0 0 1 0 0,0 0-1 0 0,0 1 0 0 0,0-1 0 0 0,0 1 1 0 0,0 0-1 0 0,0 0 0 0 0,0 0 0 0 0,-1 1 1 0 0,1-1-1 0 0,-1 1 0 0 0,0 0 1 0 0,0 0-1 0 0,0 0 0 0 0,0 0 0 0 0,0 1 1 0 0,1 1-84 0 0,71 130 713 0 0,-66-122-694 0 0,-1 2 0 0 0,-1-1 0 0 0,0 1-1 0 0,-1 0 1 0 0,0 1 0 0 0,-2-1 0 0 0,0 1 0 0 0,0 0-1 0 0,-2 0 1 0 0,0 0 0 0 0,0 0 0 0 0,-2 14-19 0 0,2-11 33 0 0,18 407 1030 0 0,-25-393-969 0 0,-1 1 1 0 0,-1-1 0 0 0,-2 0-1 0 0,-2 0 1 0 0,-1-1-1 0 0,-1 0 1 0 0,-2-2-1 0 0,-1 1 1 0 0,-4 4-95 0 0,-20 42 102 0 0,-49 131-468 0 0,48-120-1325 0 0,31-63 717 0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3:24:30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327 344 6281 0 0,'-5'-13'3000'0'0,"9"-17"-2396"0"0,3 19-531 0 0,0 0-1 0 0,-1 0 1 0 0,-1 0 0 0 0,0-1 0 0 0,-1 0 0 0 0,0 0-1 0 0,0-1 1 0 0,-2 1 0 0 0,1-1 0 0 0,-2 1 0 0 0,1-1-1 0 0,-2-2-72 0 0,-26-92 148 0 0,25 105-149 0 0,0-1 1 0 0,-1 1-1 0 0,1 0 0 0 0,-1-1 1 0 0,0 1-1 0 0,0 0 1 0 0,0 0-1 0 0,0 0 1 0 0,0 1-1 0 0,0-1 0 0 0,0 0 1 0 0,-1 1-1 0 0,1 0 1 0 0,0-1-1 0 0,-1 1 0 0 0,1 0 1 0 0,-1 0-1 0 0,0 0 1 0 0,1 1-1 0 0,-1-1 1 0 0,0 0-1 0 0,1 1 0 0 0,-1 0 1 0 0,0 0-1 0 0,0 0 1 0 0,1 0-1 0 0,-1 0 0 0 0,0 0 1 0 0,0 1-1 0 0,1-1 1 0 0,-1 1-1 0 0,0 0 1 0 0,1 0-1 0 0,-1 0 0 0 0,1 0 1 0 0,-1 0-1 0 0,1 1 1 0 0,-1-1 0 0 0,-17 12 71 0 0,1 2 0 0 0,0-1 1 0 0,1 2-1 0 0,1 1 0 0 0,0 0 0 0 0,1 1 1 0 0,1 0-1 0 0,1 2 0 0 0,0 0 1 0 0,2 0-1 0 0,0 1 0 0 0,1 0 1 0 0,-6 21-72 0 0,-19 70 281 0 0,36-111-275 0 0,0 1 0 0 0,0-1 0 0 0,0 0 0 0 0,0 1 0 0 0,0-1-1 0 0,0 0 1 0 0,0 1 0 0 0,1-1 0 0 0,-1 0 0 0 0,1 0 0 0 0,-1 1 0 0 0,1-1 0 0 0,-1 0 0 0 0,1 0 0 0 0,-1 0 0 0 0,1 1 0 0 0,0-1 0 0 0,0 0-1 0 0,0 0 1 0 0,0 0 0 0 0,0 0 0 0 0,0-1 0 0 0,0 1 0 0 0,0 0 0 0 0,0 0 0 0 0,0 0 0 0 0,0-1 0 0 0,0 1 0 0 0,1-1 0 0 0,-1 1 0 0 0,0-1-1 0 0,0 1 1 0 0,1-1 0 0 0,-1 0 0 0 0,0 0 0 0 0,1 1 0 0 0,-1-1 0 0 0,0 0 0 0 0,1 0 0 0 0,-1 0 0 0 0,0-1 0 0 0,1 1 0 0 0,-1 0 0 0 0,0 0-1 0 0,0-1 1 0 0,1 1 0 0 0,0-1-6 0 0,66-22 151 0 0,210-130 19 0 0,-277 152-168 0 0,1 0 0 0 0,-1 0 0 0 0,1 0 1 0 0,-1 0-1 0 0,1 0 0 0 0,-1 1 0 0 0,1-1 0 0 0,0 1 1 0 0,-1-1-1 0 0,1 1 0 0 0,0 0 0 0 0,-1 0 0 0 0,1-1 1 0 0,0 1-1 0 0,-1 0 0 0 0,1 1 0 0 0,0-1 0 0 0,0 0 1 0 0,-1 0-1 0 0,1 1 0 0 0,0-1 0 0 0,-1 1 0 0 0,1-1 1 0 0,-1 1-1 0 0,1 0 0 0 0,-1 0 0 0 0,1 0 1 0 0,-1-1-1 0 0,1 1 0 0 0,-1 1 0 0 0,0-1 0 0 0,1 0 1 0 0,-1 0-1 0 0,0 0 0 0 0,0 1 0 0 0,0-1 0 0 0,0 0 1 0 0,0 1-1 0 0,0-1 0 0 0,-1 1 0 0 0,1 0 0 0 0,0-1 1 0 0,-1 1-1 0 0,1-1 0 0 0,-1 1 0 0 0,1 0 0 0 0,-1-1 1 0 0,0 1-1 0 0,0 0 0 0 0,0 0 0 0 0,0-1 1 0 0,0 1-1 0 0,0 0 0 0 0,0-1 0 0 0,-1 1 0 0 0,1 0 1 0 0,-1-1-1 0 0,1 1 0 0 0,-1 0 0 0 0,1-1 0 0 0,-2 2-2 0 0,0 58 345 0 0,0-42-243 0 0,1 0 0 0 0,1-1-1 0 0,0 1 1 0 0,1 0 0 0 0,1 0 0 0 0,1 0-1 0 0,1-1 1 0 0,0 0 0 0 0,5 11-102 0 0,-8-27-7 0 0,1 1 1 0 0,0-1-1 0 0,-1 0 0 0 0,1 1 1 0 0,0-1-1 0 0,0 0 1 0 0,0 0-1 0 0,1 0 1 0 0,-1 0-1 0 0,0-1 0 0 0,1 1 1 0 0,-1-1-1 0 0,1 1 1 0 0,-1-1-1 0 0,1 0 1 0 0,0 0-1 0 0,0 0 1 0 0,-1 0-1 0 0,1-1 0 0 0,0 1 1 0 0,0-1-1 0 0,0 0 1 0 0,0 1-1 0 0,0-1 1 0 0,0-1-1 0 0,0 1 0 0 0,-1 0 1 0 0,1-1-1 0 0,0 1 1 0 0,2-2 6 0 0,85-27-1038 0 0,-48 9 524 0 0,6-1-229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3:24:30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642 36 4209 0 0,'-7'-5'677'0'0,"4"2"-598"0"0,1 0 0 0 0,-1 1 0 0 0,1-1 0 0 0,-1 1 0 0 0,0 0 0 0 0,0 0 0 0 0,0 0-1 0 0,0 0 1 0 0,-1 1 0 0 0,1-1 0 0 0,0 1 0 0 0,-1-1 0 0 0,1 1 0 0 0,-1 0 0 0 0,1 1-1 0 0,-1-1 1 0 0,1 1 0 0 0,-1-1 0 0 0,1 1 0 0 0,-1 0 0 0 0,0 0 0 0 0,1 1 0 0 0,-1-1-1 0 0,1 1 1 0 0,-1 0 0 0 0,1 0 0 0 0,-1 0 0 0 0,1 0 0 0 0,0 0 0 0 0,-1 1 0 0 0,1 0 0 0 0,0 0-1 0 0,0 0 1 0 0,0 0-79 0 0,-9 11 238 0 0,2 1-1 0 0,-1 0 0 0 0,2 0 1 0 0,0 1-1 0 0,1 0 0 0 0,0 1 1 0 0,1 0-1 0 0,-4 16-237 0 0,3-12 218 0 0,-20 59 520 0 0,3 2 0 0 0,4 0 1 0 0,-5 49-739 0 0,17-78 163 0 0,2 0 1 0 0,2 1-1 0 0,3 0 0 0 0,2 0 1 0 0,2 0-1 0 0,6 29-163 0 0,53 161 351 0 0,-31-200-1303 0 0,-29-42 217 0 0,-6-2-3570 0 0,3 0 2843 0 0</inkml:trace>
  <inkml:trace contextRef="#ctx0" brushRef="#br0" timeOffset="265.565">1 711 7602 0 0,'6'-31'3646'0'0,"-5"28"-3628"0"0,0 1 1 0 0,1 0-1 0 0,0-1 1 0 0,0 1-1 0 0,0 0 1 0 0,0 0-1 0 0,0 0 1 0 0,0 0-1 0 0,0 0 1 0 0,0 1-1 0 0,1-1 1 0 0,-1 1-1 0 0,1-1 1 0 0,0 1-1 0 0,-1 0 1 0 0,1 0-1 0 0,0 0 1 0 0,-1 0-1 0 0,1 1 1 0 0,0-1-1 0 0,0 1 1 0 0,0-1-1 0 0,2 1-18 0 0,464-1 298 0 0,-409 0-2476 0 0,-51 1 1467 0 0</inkml:trace>
  <inkml:trace contextRef="#ctx0" brushRef="#br0" timeOffset="516.202">719 543 8218 0 0,'-11'55'3701'0'0,"6"-40"-3574"0"0,2 0 0 0 0,-1 0 0 0 0,2 0 1 0 0,0 0-1 0 0,0 1 0 0 0,2-1 0 0 0,0 1 0 0 0,1-1 1 0 0,0 0-1 0 0,1 1 0 0 0,1-1 0 0 0,0 0 1 0 0,1 0-1 0 0,1-1 0 0 0,2 6-127 0 0,-5-16-39 0 0,0 0-1 0 0,0 0 1 0 0,0-1-1 0 0,0 1 1 0 0,1 0 0 0 0,0-1-1 0 0,-1 1 1 0 0,1-1-1 0 0,1 0 1 0 0,-1 0 0 0 0,0 0-1 0 0,1-1 1 0 0,-1 1-1 0 0,1-1 1 0 0,0 0 0 0 0,0 0-1 0 0,0 0 1 0 0,0 0-1 0 0,0-1 1 0 0,0 1 0 0 0,1-1-1 0 0,-1 0 1 0 0,0 0-1 0 0,1-1 1 0 0,-1 0 0 0 0,0 1-1 0 0,1-1 1 0 0,-1-1-1 0 0,1 1 1 0 0,-1-1 0 0 0,0 1-1 0 0,1-1 1 0 0,-1 0-1 0 0,0-1 1 0 0,2 0 39 0 0,32-16-1443 0 0,-18 7 56 0 0</inkml:trace>
  <inkml:trace contextRef="#ctx0" brushRef="#br0" timeOffset="768.747">1243 578 8594 0 0,'-27'75'6309'0'0,"25"-68"-6270"0"0,1 1 0 0 0,0 0 0 0 0,1-1 1 0 0,0 1-1 0 0,0-1 0 0 0,1 1 0 0 0,0-1 1 0 0,0 1-1 0 0,1-1 0 0 0,0 1 0 0 0,0-1 1 0 0,1 0-1 0 0,0 0 0 0 0,0 0 0 0 0,0 0 1 0 0,1 0-1 0 0,0-1 0 0 0,0 0 0 0 0,1 0 1 0 0,0 0-1 0 0,0 0 0 0 0,5 3-39 0 0,-2-1 10 0 0,1-1 0 0 0,0 0-1 0 0,0-1 1 0 0,1 0 0 0 0,0-1 0 0 0,0 0-1 0 0,0 0 1 0 0,0-1 0 0 0,1 0 0 0 0,9 1-10 0 0,64-7-4316 0 0,-72-3 3170 0 0</inkml:trace>
  <inkml:trace contextRef="#ctx0" brushRef="#br0" timeOffset="769.747">1456 662 5969 0 0,'-23'7'2905'0'0,"-107"49"1604"0"0,-84 139-4264 0 0,213-194-307 0 0,1-1 0 0 0,-1 1-1 0 0,1 0 1 0 0,0 0 0 0 0,0-1 0 0 0,-1 1-1 0 0,1 0 1 0 0,0 0 0 0 0,0-1-1 0 0,0 1 1 0 0,0 0 0 0 0,0 0-1 0 0,0 0 1 0 0,0-1 0 0 0,0 1 0 0 0,0 0-1 0 0,0 0 1 0 0,0-1 0 0 0,1 1-1 0 0,-1 0 1 0 0,0 0 0 0 0,1-1 0 0 0,-1 1-1 0 0,0 0 1 0 0,1-1 0 0 0,-1 1-1 0 0,1 0 1 0 0,-1-1 0 0 0,1 1 0 0 0,-1 0-1 0 0,1-1 1 0 0,-1 1 0 0 0,1-1-1 0 0,0 1 1 0 0,-1-1 0 0 0,1 0 0 0 0,0 1-1 0 0,-1-1 1 0 0,1 0 0 0 0,0 1-1 0 0,0-1 1 0 0,-1 0 0 0 0,1 0-1 0 0,0 0 1 0 0,0 1 0 0 0,0-1 0 0 0,-1 0-1 0 0,1 0 1 0 0,0 0 0 0 0,0 0-1 0 0,-1 0 1 0 0,1-1 0 0 0,0 1 0 0 0,0 0-1 0 0,0 0 1 0 0,-1 0 0 0 0,1-1-1 0 0,0 1 1 0 0,-1 0 0 0 0,1-1 0 0 0,0 1-1 0 0,-1-1 1 0 0,1 1 0 0 0,0-1-1 0 0,-1 1 1 0 0,1-1 62 0 0,1 1-78 0 0,15 0-1495 0 0</inkml:trace>
  <inkml:trace contextRef="#ctx0" brushRef="#br0" timeOffset="1134.24">1545 738 6385 0 0,'32'-22'6492'0'0,"139"-7"-5245"0"0,-145 20-1401 0 0,1-1 0 0 0,-1-1 0 0 0,-1-1 0 0 0,0-1 0 0 0,-1-1 0 0 0,-1-2 0 0 0,0 0 0 0 0,-1-2 0 0 0,-1 0 0 0 0,0-1 0 0 0,-2-1 0 0 0,12-15 154 0 0,-32 35-33 0 0,1 0 0 0 0,0 0 0 0 0,0 0 0 0 0,-1 0 0 0 0,1 0-1 0 0,0 0 1 0 0,0 0 0 0 0,-1 0 0 0 0,1 0 0 0 0,0 0 0 0 0,0 0 0 0 0,-1 0 0 0 0,1 0 0 0 0,0 0 0 0 0,-1-1 0 0 0,1 1-1 0 0,0 0 1 0 0,0 0 0 0 0,0 0 0 0 0,-1 0 0 0 0,1-1 0 0 0,0 1 0 0 0,0 0 0 0 0,0 0 0 0 0,-1 0 0 0 0,1-1 0 0 0,0 1 0 0 0,0 0-1 0 0,0 0 1 0 0,0 0 0 0 0,0-1 0 0 0,-1 1 0 0 0,1 0 0 0 0,0 0 0 0 0,0-1 0 0 0,0 1 0 0 0,0 0 0 0 0,0-1 0 0 0,0 1-1 0 0,0 0 1 0 0,0 0 0 0 0,0-1 33 0 0,-63 47 786 0 0,3 1 0 0 0,1 4 0 0 0,3 2 0 0 0,-26 34-786 0 0,80-87-8 0 0,1 1 0 0 0,0-1 0 0 0,0 1 1 0 0,0 0-1 0 0,0-1 0 0 0,0 1 0 0 0,0 0 1 0 0,0 0-1 0 0,0 0 0 0 0,0 0 0 0 0,0 0 1 0 0,0 0-1 0 0,1 0 0 0 0,-1 0 0 0 0,0 0 1 0 0,1 0-1 0 0,-1 1 0 0 0,1-1 0 0 0,-1 0 1 0 0,1 0-1 0 0,0 0 0 0 0,-1 1 0 0 0,1-1 1 0 0,0 0-1 0 0,0 1 0 0 0,0-1 0 0 0,0 0 1 0 0,0 0-1 0 0,0 1 0 0 0,0-1 0 0 0,0 0 0 0 0,0 1 1 0 0,1-1-1 0 0,-1 0 0 0 0,1 0 0 0 0,-1 1 1 0 0,1-1-1 0 0,-1 0 0 0 0,1 0 0 0 0,0 0 1 0 0,-1 0-1 0 0,1 0 0 0 0,0 0 0 0 0,0 0 1 0 0,0 0-1 0 0,0 0 0 0 0,0 0 0 0 0,0 0 1 0 0,0-1-1 0 0,0 1 0 0 0,0 0 0 0 0,0-1 1 0 0,0 1-1 0 0,1-1 0 0 0,-1 1 0 0 0,0-1 1 0 0,0 1-1 0 0,1-1 0 0 0,-1 0 0 0 0,0 0 1 0 0,0 0-1 0 0,1 0 0 0 0,-1 0 0 0 0,0 0 1 0 0,2 0 7 0 0,65 6-2225 0 0,-36-2 910 0 0</inkml:trace>
  <inkml:trace contextRef="#ctx0" brushRef="#br0" timeOffset="1644.901">2354 996 9818 0 0,'20'-49'4639'0'0,"18"-22"-5024"0"0,108-117-3070 0 0,-139 174 3271 0 0,-1 6 130 0 0,-1 0-1 0 0,0 0 1 0 0,0-1 0 0 0,-1 0 0 0 0,-1 0-1 0 0,1 0 1 0 0,-1 0 0 0 0,-1 0-1 0 0,0-1 1 0 0,0 1 0 0 0,-1-1 0 0 0,0 0-1 0 0,0 1 1 0 0,-1-1 0 0 0,-1 0-1 0 0,0 1 1 0 0,0-1 0 0 0,0 1 0 0 0,-2-1-1 0 0,0-3 55 0 0,2 10 16 0 0,-1 1-1 0 0,1 0 1 0 0,0 0-1 0 0,-1 0 1 0 0,1 0 0 0 0,-1 0-1 0 0,0 0 1 0 0,0 0-1 0 0,0 0 1 0 0,0 1-1 0 0,0-1 1 0 0,0 1-1 0 0,0-1 1 0 0,0 1-1 0 0,-1 0 1 0 0,1 0-1 0 0,0 0 1 0 0,-1 0 0 0 0,1 0-1 0 0,-1 1 1 0 0,1-1-1 0 0,-1 1 1 0 0,1 0-1 0 0,-1-1 1 0 0,0 1-1 0 0,1 0 1 0 0,-1 1-1 0 0,1-1 1 0 0,-1 0-1 0 0,1 1 1 0 0,-1-1 0 0 0,1 1-1 0 0,-1 0 1 0 0,1 0-1 0 0,-3 1-15 0 0,-83 45 1106 0 0,65-29-796 0 0,1 1 0 0 0,0 0 0 0 0,2 2 0 0 0,0 1 0 0 0,1 0 0 0 0,2 2 0 0 0,0 0 0 0 0,1 0 0 0 0,2 2 0 0 0,0 0 0 0 0,0 6-310 0 0,12-30 15 0 0,1 1-1 0 0,-1 0 1 0 0,1 0 0 0 0,0 0-1 0 0,0-1 1 0 0,0 1 0 0 0,1 0-1 0 0,-1 0 1 0 0,1 0 0 0 0,-1 1-1 0 0,1-1 1 0 0,0 0-1 0 0,0 0 1 0 0,0 0 0 0 0,1 0-1 0 0,-1 0 1 0 0,1 0 0 0 0,0 0-1 0 0,-1 0 1 0 0,1 0 0 0 0,1 0-1 0 0,-1-1 1 0 0,0 1 0 0 0,1 0-1 0 0,-1 0 1 0 0,1-1-1 0 0,0 1 1 0 0,0-1 0 0 0,0 0-1 0 0,0 0 1 0 0,0 1 0 0 0,1-1-1 0 0,-1-1 1 0 0,1 1 0 0 0,-1 0-1 0 0,1-1 1 0 0,0 1 0 0 0,-1-1-1 0 0,1 1 1 0 0,0-1-1 0 0,0 0 1 0 0,0-1 0 0 0,0 1-1 0 0,0 0 1 0 0,0-1 0 0 0,0 0-1 0 0,0 1 1 0 0,0-1 0 0 0,0 0-1 0 0,2-1-14 0 0,11 1-72 0 0,0-1-1 0 0,0-1 1 0 0,-1-1-1 0 0,1 0 1 0 0,0-1-1 0 0,-1-1 1 0 0,0 0-1 0 0,0-1 0 0 0,-1 0 1 0 0,1-1-1 0 0,-1-1 1 0 0,-1-1-1 0 0,0 0 1 0 0,0 0-1 0 0,-1-1 1 0 0,0-1-1 0 0,0 0 1 0 0,-1-1-1 0 0,-1 0 1 0 0,0 0-1 0 0,-1-1 1 0 0,0 0-1 0 0,-1-1 1 0 0,0 0-1 0 0,-1-1 1 0 0,3-9 72 0 0,115-360-779 0 0,-110 289 2060 0 0,-24 100-521 0 0,-10 37-425 0 0,1 1 0 0 0,2 1 0 0 0,2 0 0 0 0,2 1 0 0 0,2 0 0 0 0,-1 20-335 0 0,9-55 49 0 0,-6 23 76 0 0,2 0 0 0 0,1 0 0 0 0,1 0 0 0 0,2 1 1 0 0,2 0-1 0 0,1-1 0 0 0,1 1 0 0 0,2-1 0 0 0,1 1 0 0 0,3 6-125 0 0,37 40-291 0 0,-43-77 57 0 0,1 0 0 0 0,1-1 0 0 0,-1 1 1 0 0,0-1-1 0 0,0 0 0 0 0,1 0 1 0 0,-1 0-1 0 0,1 0 0 0 0,0-1 0 0 0,0 1 1 0 0,-1-1-1 0 0,1 0 0 0 0,0 0 1 0 0,0 0-1 0 0,0-1 0 0 0,0 1 1 0 0,0-1-1 0 0,0 0 0 0 0,0 0 0 0 0,0 0 1 0 0,3-1 233 0 0,10-3-2041 0 0</inkml:trace>
  <inkml:trace contextRef="#ctx0" brushRef="#br0" timeOffset="1946.706">1232 154 11995 0 0,'-4'6'2912'0'0,"3"-6"-2792"0"0,29 19-832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3:24:3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 11674 0 0,'0'-16'3873'0'0,"13"5"-3737"0"0,-6 9-120 0 0,-3-1-400 0 0,17 8-216 0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3:45:00.365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1" units="cm"/>
      <inkml:brushProperty name="height" value="0.1" units="cm"/>
      <inkml:brushProperty name="color" value="#004F8B"/>
    </inkml:brush>
    <inkml:brush xml:id="br2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5161 6027 7906 0 0,'-41'11'3544'0'0,"-18"87"-3538"0"0,35-18-25 0 0,4 1 0 0 0,3 0 1 0 0,3 2-1 0 0,4 0 0 0 0,4 9 19 0 0,4-71 0 0 0,-8 98-17 0 0,6 1 0 0 0,6 0 0 0 0,4 0 0 0 0,20 101 17 0 0,-19-174-51 0 0,2-1-1 0 0,2 0 0 0 0,2 0 0 0 0,2-1 0 0 0,2-1 0 0 0,2-1 1 0 0,2 0-1 0 0,10 13 52 0 0,-20-41-299 0 0,-1-2 1 0 0,2 1 0 0 0,0-1 0 0 0,0-1-1 0 0,1 0 1 0 0,1-1 0 0 0,0-1 0 0 0,0 0-1 0 0,1-1 1 0 0,1 0 0 0 0,8 3 298 0 0,11 2-1294 0 0</inkml:trace>
  <inkml:trace contextRef="#ctx0" brushRef="#br0" timeOffset="209395.218">3580 8672 3193 0 0,'8'2'2200'0'0,"-8"-4"-840"0"0,0 2-775 0 0,0 0 519 0 0,-2-1-512 0 0,1 1-80 0 0,1 0-112 0 0,0 0-224 0 0,0-2-80 0 0,0 0-72 0 0,0 1-104 0 0,0-1-456 0 0,0 1-432 0 0,43-23 752 0 0,-32 11-552 0 0,6-3-457 0 0</inkml:trace>
  <inkml:trace contextRef="#ctx0" brushRef="#br0" timeOffset="-201869.789">108 7043 2345 0 0,'1'0'45'0'0,"0"1"0"0"0,0-1 0 0 0,0 1 1 0 0,-1-1-1 0 0,1 1 0 0 0,0-1 0 0 0,0 1 1 0 0,-1-1-1 0 0,1 1 0 0 0,0 0 0 0 0,-1-1 1 0 0,1 1-1 0 0,0 0 0 0 0,-1-1 0 0 0,1 1 1 0 0,-1 0-1 0 0,1 0 0 0 0,-1 0 1 0 0,0 0-1 0 0,1-1 0 0 0,-1 1 0 0 0,0 0 1 0 0,1 0-1 0 0,-1 0 0 0 0,0 0 0 0 0,0 0 1 0 0,0 0-1 0 0,0 0 0 0 0,0 0 0 0 0,0 0 1 0 0,0 0-1 0 0,0 0 0 0 0,-1-1 0 0 0,1 1 1 0 0,0 0-1 0 0,0 0 0 0 0,-1 0 1 0 0,1 0-1 0 0,-1 0 0 0 0,1-1 0 0 0,-1 1 1 0 0,1 0-1 0 0,-1 0 0 0 0,1 0 0 0 0,-1-1 1 0 0,0 1-1 0 0,1 0 0 0 0,-1-1 0 0 0,0 1 1 0 0,1-1-1 0 0,-1 1 0 0 0,0-1 1 0 0,0 1-1 0 0,0-1 0 0 0,0 0 0 0 0,1 1 1 0 0,-1-1-1 0 0,0 0 0 0 0,0 1 0 0 0,0-1 1 0 0,0 0-1 0 0,0 0 0 0 0,0 0 0 0 0,0 0 1 0 0,0 0-1 0 0,0 0 0 0 0,0 0 0 0 0,0 0-45 0 0,3 4 22 0 0,0 0 0 0 0,0 1-1 0 0,0-1 1 0 0,0 0 0 0 0,1 0-1 0 0,0 0 1 0 0,0 0 0 0 0,0-1-1 0 0,0 1 1 0 0,1-1 0 0 0,-1 0-1 0 0,1 0 1 0 0,0 0 0 0 0,0 0-1 0 0,0-1 1 0 0,0 0 0 0 0,0 1-1 0 0,0-1 1 0 0,1-1 0 0 0,-1 1-1 0 0,1-1 1 0 0,0 0 0 0 0,-1 0-1 0 0,1 0 1 0 0,0 0 0 0 0,-1-1-1 0 0,1 0 1 0 0,0 0 0 0 0,0 0-1 0 0,-1-1 1 0 0,1 1 0 0 0,0-1-1 0 0,3-2-21 0 0,2-4 38 0 0,-2-2-1 0 0,1 0 1 0 0,-1 0-1 0 0,0 0 0 0 0,-1-1 1 0 0,0 0-1 0 0,-1 0 1 0 0,0-1-1 0 0,-1 0 0 0 0,0 0 1 0 0,0 0-1 0 0,-1-1 1 0 0,-1 0-1 0 0,0 1 0 0 0,0-1 1 0 0,-2 0-1 0 0,1 0 1 0 0,-1-1-1 0 0,-1 1 0 0 0,0 0 1 0 0,-1 0-1 0 0,-1-4-37 0 0,2 15 5 0 0,-1 1-1 0 0,1-1 1 0 0,-1 0-1 0 0,0 1 1 0 0,1-1-1 0 0,-1 0 1 0 0,0 1-1 0 0,0-1 1 0 0,1 1-1 0 0,-1-1 1 0 0,0 1-1 0 0,0-1 1 0 0,0 1-1 0 0,0-1 1 0 0,0 1-1 0 0,0 0 1 0 0,1 0-1 0 0,-1-1 1 0 0,0 1-1 0 0,0 0 1 0 0,0 0-1 0 0,0 0 1 0 0,0 0-1 0 0,0 0 1 0 0,0 0-1 0 0,0 1 1 0 0,0-1-1 0 0,0 0 1 0 0,0 0-1 0 0,0 1 1 0 0,0-1-1 0 0,0 0 1 0 0,1 1-1 0 0,-1-1 1 0 0,0 1-1 0 0,0-1 1 0 0,0 1 0 0 0,1-1-1 0 0,-1 1 1 0 0,0 0-1 0 0,1-1 1 0 0,-1 1-1 0 0,0 0 1 0 0,1 0-1 0 0,-1-1 1 0 0,1 1-1 0 0,-1 0 1 0 0,1 0-1 0 0,0 0 1 0 0,-1 0-1 0 0,1 0 1 0 0,0-1-1 0 0,-1 1 1 0 0,1 0-1 0 0,0 0 1 0 0,0 0-1 0 0,0 0 1 0 0,0 0-1 0 0,0 0 1 0 0,0 0-1 0 0,0 0 1 0 0,0 0-1 0 0,1 1-4 0 0,-3-1-9 0 0,-91 178 114 0 0,59-40 38 0 0,57-101 552 0 0,-17-54 218 0 0,33-68-762 0 0,-34 68-85 0 0,-2 0 0 0 0,0 0 0 0 0,-1-1 0 0 0,0 1 0 0 0,-1 0 0 0 0,-1-1 0 0 0,-1 1 0 0 0,0-1 0 0 0,-1 1 0 0 0,-4-13-66 0 0,6 28 17 0 0,0 0 0 0 0,0 0 0 0 0,0 0 0 0 0,-1 1 0 0 0,1-1 0 0 0,0 0 0 0 0,-1 0 0 0 0,1 1 0 0 0,-1-1 0 0 0,1 0 0 0 0,-1 0 0 0 0,1 1 1 0 0,-1-1-1 0 0,1 0 0 0 0,-1 1 0 0 0,1-1 0 0 0,-1 1 0 0 0,0-1 0 0 0,0 1 0 0 0,1-1 0 0 0,-1 1 0 0 0,0 0 0 0 0,0-1 0 0 0,1 1 0 0 0,-1 0 0 0 0,0-1 0 0 0,0 1 0 0 0,0 0 0 0 0,1 0 0 0 0,-1 0 0 0 0,0 0 0 0 0,0 0 0 0 0,0 0 0 0 0,0 0 0 0 0,0 0 0 0 0,1 0 0 0 0,-1 0 0 0 0,0 0 0 0 0,0 1 0 0 0,0-1 0 0 0,0 0 0 0 0,1 0 0 0 0,-1 1 0 0 0,0-1 1 0 0,0 1-1 0 0,1-1 0 0 0,-1 1 0 0 0,0-1 0 0 0,1 1 0 0 0,-1-1 0 0 0,0 1 0 0 0,1 0 0 0 0,-1-1 0 0 0,1 1-17 0 0,-33 36 412 0 0,-21 104-1 0 0,37-9-271 0 0,18-127-160 0 0,11-13 462 0 0,30-56-381 0 0,14-120 419 0 0,-43 132 402 0 0,-12 59-158 0 0,-12 221-482 0 0,11-229-243 0 0,1 1 0 0 0,-1-1-1 0 0,1 1 1 0 0,-1-1 0 0 0,1 1 0 0 0,-1 0-1 0 0,0-1 1 0 0,1 1 0 0 0,0 0-1 0 0,-1-1 1 0 0,1 1 0 0 0,-1 0-1 0 0,1 0 1 0 0,-1-1 0 0 0,1 1-1 0 0,-1 0 1 0 0,1 0 0 0 0,0 0-1 0 0,-1 0 1 0 0,1 0 0 0 0,-1 0-1 0 0,1 0 1 0 0,0 0 0 0 0,-1 0-1 0 0,1 0 1 0 0,-1 0 0 0 0,1 0-1 0 0,0 0 1 0 0,-1 1 0 0 0,1-1-1 0 0,-1 0 1 0 0,1 0 0 0 0,-1 1-1 0 0,1-1 1 0 0,-1 0 0 0 0,1 1-1 0 0,-1-1 1 0 0,1 0 0 0 0,-1 1-1 0 0,1-1 1 0 0,-1 1 0 0 0,0-1 0 0 0,1 1-1 0 0,-1-1 1 0 0,0 1 0 0 0,1-1-1 0 0,-1 1 1 0 0,0-1 0 0 0,0 1-1 0 0,1-1 1 0 0,-1 1 0 0 0,0-1-1 0 0,0 1 1 0 0,0 0 0 0 0,0-1-1 0 0,0 1 1 0 0,0-1 0 0 0,0 1-1 0 0,0 0 1 0 0,0-1 0 0 0,0 1-1 0 0,0-1 1 0 0,0 1 0 0 0,0 0-1 0 0,-1-1 1 0 0,1 1 0 0 0,0-1-1 0 0,0 1 1 0 0,-1-1 1 0 0,20-37-96 0 0,-19 36 105 0 0,3-10-13 0 0,-1 0-1 0 0,0 0 1 0 0,-1 0 0 0 0,0 0 0 0 0,-1-1 0 0 0,-1 1 0 0 0,1 0-1 0 0,-1 0 1 0 0,-1 0 0 0 0,0 0 0 0 0,-1 0 0 0 0,0 0 0 0 0,-1 0-1 0 0,0 1 1 0 0,-1 0 0 0 0,0-1 4 0 0,5 8 20 0 0,-1-1 0 0 0,0 1 0 0 0,0 0 1 0 0,0 0-1 0 0,0 0 0 0 0,0 1 0 0 0,-1-1 0 0 0,1 0 0 0 0,-1 0 0 0 0,0 1 0 0 0,0-1 1 0 0,0 1-1 0 0,0-1 0 0 0,0 1 0 0 0,0 0 0 0 0,-1 0 0 0 0,1 0 0 0 0,-1 0 1 0 0,0 0-1 0 0,1 1 0 0 0,-1-1 0 0 0,0 1 0 0 0,0 0 0 0 0,0 0 0 0 0,0 0 0 0 0,0 0 1 0 0,0 0-1 0 0,0 1 0 0 0,0-1 0 0 0,0 1 0 0 0,0 0 0 0 0,-1 0 0 0 0,1 0 0 0 0,0 0 1 0 0,0 0-1 0 0,0 1 0 0 0,0 0 0 0 0,0-1 0 0 0,0 1 0 0 0,0 0 0 0 0,0 1 0 0 0,0-1 1 0 0,0 0-21 0 0,-11 15 28 0 0,0 0 0 0 0,2 1 0 0 0,0 1 0 0 0,1 0 1 0 0,1 0-1 0 0,0 1 0 0 0,1 0 0 0 0,2 1 1 0 0,0 0-1 0 0,0 0 0 0 0,2 1 0 0 0,-1 13-28 0 0,10 41-34 0 0,-3-73 29 0 0,-1-1 1 0 0,1 1 0 0 0,-1 0 0 0 0,1-1 0 0 0,-1 1 0 0 0,1-1-1 0 0,0 1 1 0 0,0-1 0 0 0,0 1 0 0 0,0-1 0 0 0,0 0 0 0 0,0 0-1 0 0,1 1 1 0 0,-1-1 0 0 0,0 0 0 0 0,0 0 0 0 0,1 0 0 0 0,-1 0-1 0 0,1 0 1 0 0,-1-1 0 0 0,1 1 0 0 0,-1 0 0 0 0,1-1 0 0 0,0 1 0 0 0,-1-1-1 0 0,1 1 1 0 0,0-1 0 0 0,-1 0 0 0 0,1 0 0 0 0,0 1 0 0 0,-1-1-1 0 0,1-1 1 0 0,0 1 0 0 0,0 0 0 0 0,-1 0 0 0 0,1-1 0 0 0,0 1-1 0 0,-1-1 1 0 0,1 1 0 0 0,-1-1 0 0 0,2 0 4 0 0,2-3-6 0 0,-1 0 1 0 0,1-1-1 0 0,-1 1 0 0 0,1-1 1 0 0,-1 0-1 0 0,-1 0 0 0 0,1-1 0 0 0,-1 1 1 0 0,0-1-1 0 0,0 1 0 0 0,-1-1 1 0 0,1 0-1 0 0,-1 0 0 0 0,-1 0 1 0 0,1-1-1 0 0,-1 1 0 0 0,0 0 1 0 0,0-1-1 0 0,-1 1 0 0 0,0-4 6 0 0,3-9 9 0 0,-8-156 428 0 0,4 175-430 0 0,1 0 1 0 0,0 0-1 0 0,0 0 0 0 0,0 0 0 0 0,-1 0 1 0 0,1 1-1 0 0,0-1 0 0 0,0 0 0 0 0,-1 0 1 0 0,1 0-1 0 0,0 0 0 0 0,0 0 1 0 0,0 0-1 0 0,-1 0 0 0 0,1 0 0 0 0,0 0 1 0 0,0 0-1 0 0,-1 0 0 0 0,1 0 1 0 0,0 0-1 0 0,0-1 0 0 0,0 1 0 0 0,-1 0 1 0 0,1 0-1 0 0,0 0 0 0 0,0 0 0 0 0,0 0 1 0 0,-1 0-1 0 0,1-1 0 0 0,0 1 1 0 0,0 0-1 0 0,0 0 0 0 0,-1 0-7 0 0,-18 140 57 0 0,18-134-55 0 0,1 0 0 0 0,0 1 0 0 0,0-1-1 0 0,1 0 1 0 0,0 0 0 0 0,0 0-1 0 0,0 0 1 0 0,1 0 0 0 0,0 0-1 0 0,0 0 1 0 0,0 0 0 0 0,1 0 0 0 0,0-1-1 0 0,0 0 1 0 0,0 1 0 0 0,1-1-1 0 0,-1 0 1 0 0,2 0-2 0 0,-3-3-7 0 0,0-1 0 0 0,0 0 0 0 0,1 0 0 0 0,-1-1-1 0 0,0 1 1 0 0,0 0 0 0 0,1-1 0 0 0,-1 1 0 0 0,0-1 0 0 0,1 0 0 0 0,-1 0 0 0 0,0 0-1 0 0,1 0 1 0 0,-1 0 0 0 0,0 0 0 0 0,1-1 0 0 0,-1 1 0 0 0,0-1 0 0 0,0 1 0 0 0,1-1-1 0 0,-1 0 1 0 0,0 0 0 0 0,0 0 0 0 0,0 0 0 0 0,0-1 0 0 0,0 1 0 0 0,0 0 0 0 0,0-1-1 0 0,-1 1 1 0 0,1-1 0 0 0,0 0 0 0 0,-1 0 0 0 0,1 0 7 0 0,48-65-201 0 0,-42 49 220 0 0,0-1-1 0 0,-2 0 1 0 0,0 0-1 0 0,-2 0 1 0 0,0-1-1 0 0,-1 0 1 0 0,-1 0-1 0 0,0 0 1 0 0,-2 0 0 0 0,-1 0-1 0 0,0 0 1 0 0,-2-4-19 0 0,4 22 8 0 0,-1 1 0 0 0,0-1 1 0 0,1 0-1 0 0,-1 1 0 0 0,0-1 0 0 0,0 0 1 0 0,0 1-1 0 0,0-1 0 0 0,0 0 1 0 0,0 1-1 0 0,-1-1 0 0 0,1 1 1 0 0,-1-1-1 0 0,1 0 0 0 0,-1 1 0 0 0,1-1 1 0 0,-1 1-1 0 0,0-1 0 0 0,0 1 1 0 0,0 0-1 0 0,0-1 0 0 0,0 1 1 0 0,0 0-1 0 0,0-1 0 0 0,0 1 0 0 0,0 0 1 0 0,-1 0-1 0 0,1 0 0 0 0,0 0 1 0 0,-1 0-1 0 0,1 0 0 0 0,-1 1 1 0 0,1-1-1 0 0,-1 0 0 0 0,1 1 0 0 0,-1-1 1 0 0,1 1-1 0 0,-1 0 0 0 0,0-1 1 0 0,1 1-1 0 0,-1 0 0 0 0,0 0 1 0 0,1 0-1 0 0,-1 0 0 0 0,0 0 0 0 0,1 1 1 0 0,-1-1-1 0 0,0 0 0 0 0,1 1 1 0 0,-1-1-1 0 0,1 1 0 0 0,-1-1 0 0 0,1 1 1 0 0,-1 0-1 0 0,1 0 0 0 0,-1 0 1 0 0,1 0-1 0 0,0 0 0 0 0,-1 0 1 0 0,1 0-1 0 0,0 0 0 0 0,0 0 0 0 0,-1 2-8 0 0,-9 13-81 0 0,1 1-1 0 0,1 0 0 0 0,1 0 0 0 0,0 1 0 0 0,1 0 0 0 0,1 0 0 0 0,-2 15 82 0 0,6-26-323 0 0,0 0-1 0 0,1 0 1 0 0,0 0 0 0 0,0 0-1 0 0,1 0 1 0 0,0 0 0 0 0,0 0-1 0 0,1 0 1 0 0,0 0-1 0 0,0 0 1 0 0,1 0 0 0 0,-1 0-1 0 0,1 0 1 0 0,1-1 0 0 0,1 4 323 0 0,10 12-2190 0 0</inkml:trace>
  <inkml:trace contextRef="#ctx0" brushRef="#br0" timeOffset="3.647">16362 12266 2120 0 0,'-16'58'236'0'0,"2"0"-1"0"0,3 1 0 0 0,3 0 0 0 0,2 1 1 0 0,2 39-236 0 0,-4 35 54 0 0,-33 171 106 0 0,-9-107 2905 0 0,38-126-1571 0 0,89-83-1005 0 0,359-87-1985 0 0,-392 85 650 0 0,-28 6 174 0 0</inkml:trace>
  <inkml:trace contextRef="#ctx0" brushRef="#br0" timeOffset="3.647">16019 12722 2993 0 0,'-12'-2'5606'0'0,"27"2"-5275"0"0,58 7-179 0 0,-47-2-84 0 0,1-2-1 0 0,-1-1 1 0 0,0-1 0 0 0,1-1-1 0 0,-1-1 1 0 0,1-2 0 0 0,-1-1-1 0 0,6-2-67 0 0,109-46 107 0 0,65-16-4265 0 0,-181 65 3043 0 0</inkml:trace>
  <inkml:trace contextRef="#ctx0" brushRef="#br0" timeOffset="3.647">16988 13303 5393 0 0,'-17'56'651'0'0,"2"0"-1"0"0,4 1 0 0 0,1 1 1 0 0,3-1-1 0 0,3 1 1 0 0,2 1-1 0 0,4 32-650 0 0,-2-89 15 0 0,0 1-1 0 0,-1-1 0 0 0,1 0 1 0 0,0 0-1 0 0,0 0 0 0 0,0 0 1 0 0,0 1-1 0 0,0-1 1 0 0,1 0-1 0 0,-1 0 0 0 0,1 0 1 0 0,-1 0-1 0 0,1 0 1 0 0,0 0-1 0 0,0 0 0 0 0,0 0 1 0 0,0 0-1 0 0,0 0 1 0 0,0 0-1 0 0,1 0 0 0 0,-1-1 1 0 0,1 1-1 0 0,-1 0 0 0 0,1-1 1 0 0,-1 0-1 0 0,1 1 1 0 0,0-1-1 0 0,0 0 0 0 0,0 0 1 0 0,0 0-1 0 0,0 0 1 0 0,0 0-1 0 0,0 0 0 0 0,0 0 1 0 0,0-1-1 0 0,0 1 1 0 0,0-1-1 0 0,0 0 0 0 0,1 1 1 0 0,-1-1-1 0 0,0 0 1 0 0,0 0-1 0 0,0-1 0 0 0,0 1 1 0 0,1 0-1 0 0,-1-1 0 0 0,0 1 1 0 0,0-1-1 0 0,0 0 1 0 0,0 1-1 0 0,0-1 0 0 0,0 0 1 0 0,0 0-1 0 0,0-1 1 0 0,0 1-1 0 0,-1 0 0 0 0,1-1 1 0 0,0 1-1 0 0,-1-1 1 0 0,1 1-1 0 0,-1-1 0 0 0,2-1-14 0 0,62-106-3267 0 0,-51 82 1929 0 0</inkml:trace>
  <inkml:trace contextRef="#ctx0" brushRef="#br0" timeOffset="3.647">17053 12905 6585 0 0,'-19'-3'2425'0'0,"4"3"-1833"0"0,1 3-664 0 0,-2 0-584 0 0,5 4 544 0 0,11 1-344 0 0,3-4-344 0 0</inkml:trace>
  <inkml:trace contextRef="#ctx0" brushRef="#br1" timeOffset="-124840.299">32235 10059 4833 0 0,'26'-97'3796'0'0,"-24"93"-3794"0"0,0 0-1 0 0,0 1 0 0 0,1 0 0 0 0,0-1 1 0 0,-1 1-1 0 0,1 0 0 0 0,1 0 1 0 0,-1 1-1 0 0,0-1 0 0 0,0 1 0 0 0,1-1 1 0 0,0 1-1 0 0,-1 0 0 0 0,1 0 0 0 0,0 1 1 0 0,0-1-1 0 0,0 1 0 0 0,0 0 0 0 0,0 0 1 0 0,0 0-1 0 0,1 1 0 0 0,-1-1 1 0 0,0 1-1 0 0,0 0 0 0 0,0 0 0 0 0,1 1 1 0 0,-1-1-1 0 0,0 1 0 0 0,0 0 0 0 0,0 0 1 0 0,0 0-1 0 0,0 0 0 0 0,4 3-1 0 0,-4-3-1 0 0,0 1 0 0 0,0 0 0 0 0,0 0 0 0 0,0 0 0 0 0,0 0 0 0 0,0 1 0 0 0,-1 0 0 0 0,1 0 0 0 0,-1 0 0 0 0,0 0 0 0 0,0 0 0 0 0,0 1 0 0 0,0-1 0 0 0,0 1 0 0 0,-1 0 0 0 0,1 0 0 0 0,-1 0 0 0 0,0 0 0 0 0,-1 0 0 0 0,1 0 0 0 0,-1 0-1 0 0,1 1 1 0 0,-1-1 0 0 0,0 1 0 0 0,-1-1 0 0 0,1 1 0 0 0,-1-1 0 0 0,0 1 0 0 0,0-1 0 0 0,-1 4 1 0 0,-46 130 3 0 0,-108 158 117 0 0,152-291-215 0 0,1 1 0 0 0,1 0 0 0 0,-1 0 0 0 0,1 0 0 0 0,0 0 0 0 0,0 0 0 0 0,0 0 0 0 0,1 0 0 0 0,0 1 0 0 0,0-1 0 0 0,1 0 0 0 0,-1 0 0 0 0,2 0 0 0 0,-1 0 0 0 0,0 0 0 0 0,1 0 0 0 0,0 0 1 0 0,2 3 94 0 0,5 8-757 0 0</inkml:trace>
  <inkml:trace contextRef="#ctx0" brushRef="#br1" timeOffset="-124570.89">32345 10871 3633 0 0,'-4'-1'904'0'0,"3"-4"-832"0"0,1 3-264 0 0</inkml:trace>
  <inkml:trace contextRef="#ctx0" brushRef="#br1" timeOffset="-123952.857">32152 10961 9298 0 0,'-73'-29'3958'0'0,"65"16"-4007"0"0,29 18-83 0 0,-14-3 124 0 0,135 18-1974 0 0,-150-18 2047 0 0,5-3-65 0 0,1 1-1 0 0,-1 0 1 0 0,1 1 0 0 0,-1-1-1 0 0,1 0 1 0 0,-1 1-1 0 0,1-1 1 0 0,0 1-1 0 0,-1 0 1 0 0,1 0 0 0 0,0 0-1 0 0,-1 0 1 0 0,1 0-1 0 0,0 0 1 0 0,0 0 0 0 0,0 1-1 0 0,0-1 1 0 0,0 1-1 0 0,1 0 1 0 0,-1-1 0 0 0,0 1-1 0 0,1 0 1 0 0,-1 0-1 0 0,1 0 1 0 0,-1 0-1 0 0,1 0 1 0 0,0 1 0 0 0,0-1-1 0 0,0 0 1 0 0,0 1-1 0 0,1-1 1 0 0,-1 0 0 0 0,1 1-1 0 0,-1-1 1 0 0,1 1 0 0 0,0-3-307 0 0,27 14-3766 0 0,-16-11 2686 0 0</inkml:trace>
  <inkml:trace contextRef="#ctx0" brushRef="#br1" timeOffset="13370.823">18091 11072 2953 0 0,'-39'51'1327'0'0,"-28"60"-1214"0"0,59-85-54 0 0,4-20-40 0 0,0 1 0 0 0,1-1 0 0 0,0 1-1 0 0,0 0 1 0 0,1 0 0 0 0,0 0 0 0 0,0 0 0 0 0,0 1 0 0 0,1-1-1 0 0,0 0 1 0 0,1 1 0 0 0,0-1 0 0 0,0 1 0 0 0,0-1-1 0 0,1 0 1 0 0,0 1 0 0 0,0-1 0 0 0,1 0 0 0 0,0 0 0 0 0,1 0-1 0 0,-1 0 1 0 0,1 0 0 0 0,0 0 0 0 0,1-1 0 0 0,0 1-1 0 0,0-1 1 0 0,0 0 0 0 0,1 0 0 0 0,0-1 0 0 0,0 1 0 0 0,0-1-1 0 0,2 1-18 0 0,6-1 142 0 0,0 0-1 0 0,0-1 1 0 0,0-1-1 0 0,1 0 1 0 0,-1-1-1 0 0,1 0 0 0 0,-1-1 1 0 0,1-1-1 0 0,-1 0 1 0 0,1-1-1 0 0,0 0 0 0 0,-1-1 1 0 0,1-1-1 0 0,-1 0 1 0 0,0-1-1 0 0,0 0 1 0 0,0-1-1 0 0,-1 0 0 0 0,1-1 1 0 0,-1-1-1 0 0,-1 0 1 0 0,1 0-1 0 0,0-2-141 0 0,-6 3 18 0 0,-1 0-1 0 0,0-1 1 0 0,1 0-1 0 0,-2 0 1 0 0,1 0-1 0 0,-1 0 1 0 0,0-1-1 0 0,-1 0 1 0 0,0 1 0 0 0,0-1-1 0 0,-1-1 1 0 0,0 1-1 0 0,1-6-17 0 0,-1 2 14 0 0,-1-1-1 0 0,0 0 1 0 0,-1 0 0 0 0,0 1-1 0 0,-1-1 1 0 0,-1 0 0 0 0,0 1-1 0 0,0-1 1 0 0,-2 1 0 0 0,1-1-1 0 0,-1 1 1 0 0,-1 1-1 0 0,0-1 1 0 0,-1 1 0 0 0,0-1-1 0 0,-1 2 1 0 0,0-1 0 0 0,-1 1-1 0 0,0 0 1 0 0,0 0 0 0 0,-1 1-1 0 0,-10-8-13 0 0,15 13 0 0 0,-1 0-1 0 0,0 0 0 0 0,1 0 1 0 0,-2 1-1 0 0,1-1 0 0 0,0 1 1 0 0,-1 1-1 0 0,1-1 0 0 0,-1 1 1 0 0,0 0-1 0 0,0 0 1 0 0,0 0-1 0 0,0 1 0 0 0,0 0 1 0 0,0 0-1 0 0,0 0 0 0 0,0 1 1 0 0,-1 0-1 0 0,1 1 0 0 0,0-1 1 0 0,0 1-1 0 0,0 0 0 0 0,0 0 1 0 0,0 1-1 0 0,0 0 0 0 0,0 0 1 0 0,0 1-1 0 0,1-1 1 0 0,-5 4 0 0 0,-5 5-4 0 0,0 0 0 0 0,1 1 0 0 0,0 1 0 0 0,1 0 0 0 0,1 1 0 0 0,0 1 0 0 0,1 0 0 0 0,0 0 0 0 0,2 1 0 0 0,0 0 0 0 0,0 1 0 0 0,1 0 0 0 0,2 0 0 0 0,-1 1 0 0 0,2 0 0 0 0,0 0 0 0 0,2 0 0 0 0,-2 15 4 0 0,5-29 3 0 0,0 0 0 0 0,1 0 1 0 0,-1-1-1 0 0,1 1 0 0 0,0 0 1 0 0,0 0-1 0 0,1 0 1 0 0,-1-1-1 0 0,1 1 0 0 0,0-1 1 0 0,0 1-1 0 0,0-1 0 0 0,0 0 1 0 0,0 0-1 0 0,1 0 1 0 0,-1 0-1 0 0,1 0 0 0 0,0 0 1 0 0,0-1-1 0 0,0 1 1 0 0,0-1-1 0 0,1 0 0 0 0,-1 0 1 0 0,1 0-1 0 0,-1 0 0 0 0,1-1 1 0 0,-1 1-1 0 0,1-1 1 0 0,0 0-1 0 0,0 0 0 0 0,4 0-3 0 0,2 2-125 0 0,1-1-1 0 0,-1-1 0 0 0,1 0 0 0 0,0 0 0 0 0,-1-1 1 0 0,1 0-1 0 0,0-1 0 0 0,-1 0 0 0 0,1-1 0 0 0,0 0 1 0 0,5-2 125 0 0,46-23-2673 0 0,-44 17 1817 0 0</inkml:trace>
  <inkml:trace contextRef="#ctx0" brushRef="#br1" timeOffset="13712.558">18575 10996 3257 0 0,'32'31'3549'0'0,"-24"52"-2525"0"0,-8-66-780 0 0,13 257 477 0 0,-13-273-650 0 0,0-1 4 0 0,-11-20 434 0 0,6-21-446 0 0,2 1 0 0 0,2-1 0 0 0,2 0 0 0 0,1 1 0 0 0,2-1-1 0 0,6-24-62 0 0,-7 60 0 0 0,-1 0-1 0 0,2 0 0 0 0,-1 1 0 0 0,0-1 0 0 0,1 1 0 0 0,0-1 0 0 0,0 1 0 0 0,0 0 1 0 0,1 0-1 0 0,-1 1 0 0 0,1 0 0 0 0,0-1 0 0 0,0 1 0 0 0,0 1 0 0 0,0-1 1 0 0,0 1-1 0 0,1 0 0 0 0,-1 0 0 0 0,1 1 0 0 0,-1-1 0 0 0,1 1 0 0 0,0 1 0 0 0,-1-1 1 0 0,1 1-1 0 0,4 0 1 0 0,25-8-7 0 0,99-5-2709 0 0,-116 13 1634 0 0</inkml:trace>
  <inkml:trace contextRef="#ctx0" brushRef="#br1" timeOffset="36195.002">20005 10913 576 0 0,'-14'-15'2162'0'0,"3"-11"-1314"0"0,22-15-564 0 0,-8 36-271 0 0,-1 0 1 0 0,0 0-1 0 0,0-1 1 0 0,-1 1-1 0 0,0 0 1 0 0,0-1-1 0 0,0 1 1 0 0,0-1-1 0 0,-1 1 1 0 0,0-1-1 0 0,0 1 1 0 0,0-1-1 0 0,-1 0 1 0 0,0 1-1 0 0,0 0 1 0 0,0-1-1 0 0,-1 1 1 0 0,0-1-14 0 0,1 4 1 0 0,-1-1-1 0 0,0 1 1 0 0,0 0 0 0 0,-1-1-1 0 0,1 1 1 0 0,0 0 0 0 0,-1 0-1 0 0,0 1 1 0 0,1-1 0 0 0,-1 0-1 0 0,0 1 1 0 0,0 0 0 0 0,1 0 0 0 0,-1 0-1 0 0,0 0 1 0 0,0 0 0 0 0,-1 0-1 0 0,1 1 1 0 0,0-1 0 0 0,0 1-1 0 0,0 0 1 0 0,0 0 0 0 0,0 0-1 0 0,0 0 1 0 0,-1 1 0 0 0,1-1 0 0 0,0 1-1 0 0,0 0 1 0 0,0 0 0 0 0,0 0-1 0 0,0 0 1 0 0,1 1 0 0 0,-1-1-1 0 0,-81 64 37 0 0,70-47 71 0 0,0 1 0 0 0,2 1-1 0 0,0 0 1 0 0,2 0 0 0 0,0 1 0 0 0,1 1 0 0 0,1-1 0 0 0,1 1 0 0 0,1 1 0 0 0,1-1-1 0 0,1 1 1 0 0,1 0 0 0 0,1 0 0 0 0,0 0 0 0 0,2 0 0 0 0,1 0 0 0 0,1 2-108 0 0,-2-23 16 0 0,1 0 1 0 0,-1 1-1 0 0,0-1 1 0 0,1 0-1 0 0,-1 0 1 0 0,1 0-1 0 0,-1 0 1 0 0,1 0-1 0 0,0 0 1 0 0,0 0-1 0 0,0 0 1 0 0,0 0-1 0 0,0 0 1 0 0,1 0 0 0 0,-1 0-1 0 0,0-1 1 0 0,1 1-1 0 0,-1-1 1 0 0,1 1-1 0 0,0-1 1 0 0,0 1-1 0 0,-1-1 1 0 0,1 0-1 0 0,0 0 1 0 0,0 0-1 0 0,0 0 1 0 0,0 0-1 0 0,0 0 1 0 0,0-1-1 0 0,0 1 1 0 0,1-1-1 0 0,-1 1 1 0 0,0-1 0 0 0,0 0-1 0 0,0 0 1 0 0,1 0-1 0 0,-1 0 1 0 0,0 0-1 0 0,0-1 1 0 0,0 1-1 0 0,0 0 1 0 0,1-1-1 0 0,-1 0 1 0 0,0 0-1 0 0,0 1 1 0 0,0-1-1 0 0,0 0 1 0 0,0-1-1 0 0,-1 1 1 0 0,1 0-1 0 0,0-1-16 0 0,103-132 273 0 0,64-86-172 0 0,-142 144-98 0 0,-46 80-26 0 0,-46 171 339 0 0,59-151-228 0 0,2-16-64 0 0,2 0 1 0 0,-1 0 0 0 0,1 0 0 0 0,0 0-1 0 0,1 0 1 0 0,0 0 0 0 0,0 0-1 0 0,1 1 1 0 0,0-1 0 0 0,1 0 0 0 0,-1 0-1 0 0,2 1 1 0 0,-1-1 0 0 0,1 0 0 0 0,0 0-1 0 0,1 0 1 0 0,3 7-25 0 0,-1-13 1 0 0,0 1 0 0 0,0-1 0 0 0,1 0 0 0 0,-1 0 0 0 0,0 0-1 0 0,1-1 1 0 0,0 0 0 0 0,-1 0 0 0 0,1-1 0 0 0,-1 1 0 0 0,1-1 0 0 0,0 0 0 0 0,0-1 0 0 0,-1 0 0 0 0,1 1 0 0 0,-1-2-1 0 0,1 1 1 0 0,-1-1 0 0 0,1 1 0 0 0,-1-2 0 0 0,0 1 0 0 0,0 0 0 0 0,0-1 0 0 0,0 0 0 0 0,2-2-1 0 0,79-45-3517 0 0,-70 43 2569 0 0</inkml:trace>
  <inkml:trace contextRef="#ctx0" brushRef="#br1" timeOffset="36956.596">20623 10655 736 0 0,'-2'-4'277'0'0,"0"0"-1"0"0,0 0 0 0 0,-1 1 1 0 0,0-1-1 0 0,0 1 0 0 0,0-1 1 0 0,0 1-1 0 0,0 0 0 0 0,0 0 1 0 0,-1 1-1 0 0,0-1 0 0 0,1 1 1 0 0,-1-1-1 0 0,0 1 0 0 0,0 1 1 0 0,0-1-1 0 0,-2 0-276 0 0,-5-1 5 0 0,-1 1 0 0 0,1 1 0 0 0,-1 0 0 0 0,0 1 0 0 0,1 0 0 0 0,-1 0 0 0 0,0 2-1 0 0,1-1 1 0 0,-1 1 0 0 0,1 1 0 0 0,0 0 0 0 0,0 1 0 0 0,0 0 0 0 0,0 0 0 0 0,-3 3-5 0 0,0 0 21 0 0,7-4 7 0 0,-1 0 0 0 0,1 0 0 0 0,-1 1 0 0 0,1 0 0 0 0,0 1 0 0 0,1 0 0 0 0,-1 0 1 0 0,1 0-1 0 0,0 0 0 0 0,0 1 0 0 0,0 0 0 0 0,1 1 0 0 0,0-1 0 0 0,0 1 0 0 0,1 0 1 0 0,-2 4-29 0 0,6-7 11 0 0,1 0 0 0 0,0-1 1 0 0,0 1-1 0 0,1 0 0 0 0,-1-1 1 0 0,1 1-1 0 0,0-1 0 0 0,0 0 1 0 0,0 1-1 0 0,0-1 0 0 0,1 0 1 0 0,-1 0-1 0 0,1-1 0 0 0,0 1 1 0 0,-1 0-1 0 0,1-1 0 0 0,0 0 1 0 0,1 0-1 0 0,-1 0 0 0 0,0 0 1 0 0,1 0-1 0 0,-1 0 0 0 0,1-1 1 0 0,-1 0-1 0 0,1 0 0 0 0,2 1-11 0 0,3 1 39 0 0,2-1-3 0 0,1 0-1 0 0,-1 1 1 0 0,0 1 0 0 0,0 0-1 0 0,0 1 1 0 0,-1 0 0 0 0,1 0-1 0 0,-1 1 1 0 0,0 1 0 0 0,-1-1 0 0 0,0 1-1 0 0,0 1 1 0 0,0 0 0 0 0,-1 0-1 0 0,0 1 1 0 0,-1 0 0 0 0,5 7-36 0 0,-9-11 25 0 0,0 0 0 0 0,0 0 1 0 0,0 0-1 0 0,-1 0 1 0 0,1 0-1 0 0,-1 0 0 0 0,-1 1 1 0 0,1-1-1 0 0,-1 1 0 0 0,0-1 1 0 0,0 1-1 0 0,0-1 0 0 0,-1 1 1 0 0,0 0-1 0 0,0-1 0 0 0,-1 1 1 0 0,1 0-1 0 0,-1-1 0 0 0,0 1 1 0 0,-1-1-1 0 0,0 2-25 0 0,-1 1 39 0 0,0 0 1 0 0,0 0-1 0 0,-1 0 1 0 0,0-1-1 0 0,0 1 1 0 0,-1-1-1 0 0,0 0 1 0 0,0 0-1 0 0,-1-1 1 0 0,0 0-1 0 0,0 0 1 0 0,0 0-1 0 0,-1-1 1 0 0,0 1-1 0 0,0-2 1 0 0,0 1-1 0 0,-1-1 0 0 0,1 0 1 0 0,-1-1-1 0 0,-3 2-39 0 0,-1-2 40 0 0,-1 1-17 0 0,0 0-1 0 0,0-1 1 0 0,0 0 0 0 0,-1-1 0 0 0,1-1 0 0 0,0 0 0 0 0,-1-1-1 0 0,1 0 1 0 0,-1-1 0 0 0,1 0 0 0 0,0-1 0 0 0,-4-2-23 0 0,-5-9-154 0 0,18 4-2729 0 0,4 8 1847 0 0</inkml:trace>
  <inkml:trace contextRef="#ctx0" brushRef="#br1" timeOffset="41978.965">21483 10572 344 0 0,'-4'-15'1620'0'0,"1"47"-759"0"0,-7 124 634 0 0,-24-29-886 0 0,23-92-329 0 0,1 0-1 0 0,2 1 1 0 0,1 0-1 0 0,2 0 1 0 0,0 22-280 0 0,5-55 27 0 0,1 1 0 0 0,-1-1-1 0 0,1 0 1 0 0,-1 0 0 0 0,1 0 0 0 0,0 0 0 0 0,0 0 0 0 0,0 0 0 0 0,1 0 0 0 0,-1 0 0 0 0,1 0 0 0 0,0-1 0 0 0,-1 1 0 0 0,1 0 0 0 0,0-1-1 0 0,1 0 1 0 0,-1 1 0 0 0,0-1 0 0 0,1 0 0 0 0,-1 0 0 0 0,1 0 0 0 0,-1-1 0 0 0,1 1 0 0 0,0-1 0 0 0,0 1 0 0 0,0-1 0 0 0,0 0 0 0 0,0 0-1 0 0,0 0 1 0 0,0 0 0 0 0,0-1 0 0 0,1 1 0 0 0,-1-1 0 0 0,0 0 0 0 0,0 0 0 0 0,2 0-27 0 0,120-10 286 0 0,-123 10-281 0 0,175-61 176 0 0,-67 32-109 0 0,-104 21-3402 0 0,-6 7 2373 0 0</inkml:trace>
  <inkml:trace contextRef="#ctx0" brushRef="#br1" timeOffset="42313.019">21311 10742 2072 0 0,'-4'-7'720'0'0,"4"-5"1410"0"0,23 17-2196 0 0,209-15 307 0 0,-100-4-66 0 0,14-11-431 0 0,-144 23-1285 0 0,-2 1 891 0 0</inkml:trace>
  <inkml:trace contextRef="#ctx0" brushRef="#br1" timeOffset="42591.164">21330 10472 3601 0 0,'1'-4'85'0'0,"0"1"1"0"0,0-1-1 0 0,0 1 0 0 0,1 0 1 0 0,-1-1-1 0 0,1 1 1 0 0,0 0-1 0 0,0 0 0 0 0,0 0 1 0 0,0 0-1 0 0,0 0 1 0 0,1 1-1 0 0,-1-1 0 0 0,1 1 1 0 0,-1 0-1 0 0,1-1 1 0 0,0 1-1 0 0,0 0 0 0 0,0 1 1 0 0,1-1-1 0 0,-1 0 1 0 0,0 1-1 0 0,0 0 0 0 0,1 0 1 0 0,-1 0-1 0 0,2 0-85 0 0,422-86 254 0 0,-286 73-1804 0 0,-123 14 938 0 0</inkml:trace>
  <inkml:trace contextRef="#ctx0" brushRef="#br1" timeOffset="44042.596">22520 10110 1176 0 0,'-26'-5'2231'0'0,"16"15"-2026"0"0,1 0 0 0 0,0 1 0 0 0,0 1 0 0 0,1-1-1 0 0,0 1 1 0 0,1 1 0 0 0,1-1 0 0 0,0 1-1 0 0,-4 12-204 0 0,-141 455 2610 0 0,138-440-2571 0 0,2 1 0 0 0,2 0 1 0 0,1 1-1 0 0,3 0 0 0 0,1 0 0 0 0,2 0 0 0 0,2 1 0 0 0,2-1 0 0 0,1 0 0 0 0,5 13-39 0 0,-6-43 10 0 0,1-1 0 0 0,0 0 1 0 0,0 0-1 0 0,1 0 0 0 0,1 0 0 0 0,0-1 0 0 0,1 1 0 0 0,-1-1 0 0 0,2 0 0 0 0,0-1 1 0 0,0 0-1 0 0,0 0 0 0 0,1 0 0 0 0,1-1 0 0 0,2 1-10 0 0,11 11 15 0 0,-18-15-20 0 0,1 0 1 0 0,0 0 0 0 0,0 0-1 0 0,1-1 1 0 0,-1 0-1 0 0,1 0 1 0 0,0 0 0 0 0,0-1-1 0 0,0 0 1 0 0,1 0 0 0 0,-1-1-1 0 0,1 0 1 0 0,-1 0 0 0 0,1 0-1 0 0,5 0 5 0 0,-8-1-230 0 0,1-1 0 0 0,-1 0 0 0 0,0-1 0 0 0,1 1 0 0 0,-1-1 0 0 0,0 1 0 0 0,0-1 0 0 0,0-1 0 0 0,1 1 0 0 0,-1 0 0 0 0,-1-1-1 0 0,1 0 1 0 0,0 0 0 0 0,0 0 0 0 0,-1-1 0 0 0,1 1 0 0 0,-1-1 0 0 0,1 0 0 0 0,-1 0 230 0 0,8-5-1156 0 0</inkml:trace>
  <inkml:trace contextRef="#ctx0" brushRef="#br1" timeOffset="44395.437">22784 10438 848 0 0,'-25'133'4420'0'0,"-72"270"-3173"0"0,61-272-1019 0 0,20-94-318 0 0,15-37-238 0 0,1 0-122 0 0,0-5-1864 0 0,0 4 1570 0 0</inkml:trace>
  <inkml:trace contextRef="#ctx0" brushRef="#br1" timeOffset="44912.001">22614 10395 2433 0 0,'-1'-4'66'0'0,"1"0"0"0"0,-1-1 1 0 0,1 1-1 0 0,0 0 1 0 0,0-1-1 0 0,0 1 1 0 0,1 0-1 0 0,-1 0 1 0 0,1-1-1 0 0,0 1 0 0 0,0 0 1 0 0,1 0-1 0 0,-1 0 1 0 0,1 0-1 0 0,0 0 1 0 0,0 0-1 0 0,0 1 1 0 0,1-1-1 0 0,-1 0 1 0 0,1 1-1 0 0,0 0 0 0 0,0 0 1 0 0,0 0-1 0 0,0 0 1 0 0,1 0-1 0 0,-1 1 1 0 0,1-1-1 0 0,0 1 1 0 0,3-2-67 0 0,12-2 56 0 0,1 1 1 0 0,-1 1 0 0 0,1 0 0 0 0,0 2 0 0 0,0 0-1 0 0,0 2 1 0 0,0 0 0 0 0,0 1 0 0 0,0 0 0 0 0,0 2 0 0 0,-1 1-1 0 0,1 0 1 0 0,-1 2 0 0 0,0 0 0 0 0,4 2-57 0 0,-15-3 27 0 0,1-1 0 0 0,-1 1-1 0 0,-1 1 1 0 0,1-1 0 0 0,-1 1 0 0 0,0 1 0 0 0,0 0 0 0 0,0-1 0 0 0,-1 2 0 0 0,0-1 0 0 0,-1 1 0 0 0,0 0-1 0 0,0 0 1 0 0,-1 0 0 0 0,0 1 0 0 0,0 0 0 0 0,-1 0 0 0 0,0 0 0 0 0,0 0 0 0 0,-1 0 0 0 0,0 0-1 0 0,-1 1 1 0 0,0-1 0 0 0,-1 1 0 0 0,0-1 0 0 0,0 1 0 0 0,-1-1 0 0 0,0 1 0 0 0,-1-1 0 0 0,0 0 0 0 0,0 0-1 0 0,-1 1 1 0 0,0-2 0 0 0,-1 1 0 0 0,0 0 0 0 0,0-1 0 0 0,-1 1 0 0 0,0-1 0 0 0,0-1 0 0 0,-1 1-1 0 0,0-1 1 0 0,-3 3-27 0 0,-19 10 61 0 0,0-2 0 0 0,-2-1-1 0 0,0-1 1 0 0,-1-1 0 0 0,0-2-1 0 0,-1-2 1 0 0,-1 0-1 0 0,-18 2-60 0 0,47-12 11 0 0,-81 22 692 0 0,167-24-432 0 0,-67 8-259 0 0,-1 1 0 0 0,0 1 1 0 0,-1 0-1 0 0,0 1 0 0 0,-1 0 0 0 0,0 1 1 0 0,0 0-1 0 0,-1 1 0 0 0,-1 1 0 0 0,0-1 0 0 0,0 2 1 0 0,-1-1-1 0 0,-1 1 0 0 0,-1 0 0 0 0,3 7-12 0 0,-7-16 6 0 0,96 156 288 0 0,-78-154-2435 0 0,27-14 1261 0 0</inkml:trace>
  <inkml:trace contextRef="#ctx0" brushRef="#br1" timeOffset="46352.615">23308 10722 1184 0 0,'0'0'37'0'0,"-1"-1"1"0"0,0 1-1 0 0,1 0 0 0 0,-1 0 0 0 0,0 0 0 0 0,0 0 1 0 0,1 0-1 0 0,-1 0 0 0 0,0 0 0 0 0,1 0 0 0 0,-1 0 0 0 0,0 1 1 0 0,1-1-1 0 0,-1 0 0 0 0,0 0 0 0 0,1 1 0 0 0,-1-1 1 0 0,0 0-1 0 0,1 1 0 0 0,-1-1 0 0 0,1 1 0 0 0,-1-1 1 0 0,0 0-1 0 0,1 1 0 0 0,-1-1 0 0 0,1 1 0 0 0,0 0 0 0 0,-1-1 1 0 0,1 1-1 0 0,-1-1 0 0 0,1 1 0 0 0,0 0 0 0 0,-1-1 1 0 0,1 1-1 0 0,0 0 0 0 0,0-1 0 0 0,0 1 0 0 0,0 0 0 0 0,-1-1 1 0 0,1 1-1 0 0,0 0 0 0 0,0 0 0 0 0,0-1 0 0 0,0 1 1 0 0,0 0-1 0 0,1-1 0 0 0,-1 1 0 0 0,0 0 0 0 0,0-1 1 0 0,0 1-1 0 0,1 0 0 0 0,-1-1 0 0 0,0 1 0 0 0,1 0 0 0 0,-1-1 1 0 0,0 1-1 0 0,1-1 0 0 0,-1 1 0 0 0,1 0 0 0 0,-1-1-37 0 0,-39 291 1214 0 0,47-152 469 0 0,53-138-2638 0 0,-32-7-573 0 0,-21 3 748 0 0</inkml:trace>
  <inkml:trace contextRef="#ctx0" brushRef="#br1" timeOffset="46633.056">23133 10918 3793 0 0,'106'1'1431'0'0,"-27"-7"-3614"0"0,-65 4 1599 0 0</inkml:trace>
  <inkml:trace contextRef="#ctx0" brushRef="#br1" timeOffset="47847.466">21614 10133 784 0 0,'2'-12'372'0'0,"27"-44"150"0"0,151-91-896 0 0,-98 62 786 0 0,-59 86 1533 0 0,40 170-518 0 0,-59-163-1509 0 0,-1 0 1 0 0,1-1-1 0 0,1 0 1 0 0,-1 0 0 0 0,1 0-1 0 0,1 0 1 0 0,-1-1-1 0 0,1 0 1 0 0,0 0-1 0 0,0 0 1 0 0,1-1 0 0 0,0 0-1 0 0,0 0 1 0 0,0-1-1 0 0,0 0 1 0 0,3 1 81 0 0,-1-3-600 0 0</inkml:trace>
  <inkml:trace contextRef="#ctx0" brushRef="#br1" timeOffset="47078.119">23751 10279 3441 0 0,'6'4'258'0'0,"0"-1"1"0"0,0 2-1 0 0,-1-1 0 0 0,1 1 1 0 0,-1-1-1 0 0,0 1 1 0 0,0 1-1 0 0,-1-1 0 0 0,0 1 1 0 0,0 0-1 0 0,0 0 1 0 0,0 0-1 0 0,-1 0 0 0 0,0 0 1 0 0,-1 1-1 0 0,1 0 1 0 0,0 6-259 0 0,49 294 689 0 0,-48-276-650 0 0,0-4-93 0 0,-1 1 1 0 0,-2-1-1 0 0,-1 0 0 0 0,0 0 1 0 0,-2 0-1 0 0,-2 0 0 0 0,0 0 1 0 0,-1 0-1 0 0,-2-1 1 0 0,-1 0-1 0 0,-1 0 0 0 0,-1-1 1 0 0,-1 0-1 0 0,-2-1 0 0 0,0 0 1 0 0,-1-1-1 0 0,-1 0 1 0 0,-2-1-1 0 0,-6 6 54 0 0,-23 4-1820 0 0,38-28 1218 0 0</inkml:trace>
  <inkml:trace contextRef="#ctx0" brushRef="#br1" timeOffset="58160.466">24114 11141 1248 0 0,'-22'-2'1579'0'0,"24"2"-1845"0"0</inkml:trace>
  <inkml:trace contextRef="#ctx0" brushRef="#br1" timeOffset="70444.758">29652 9935 6945 0 0,'6'4'5046'0'0,"-3"63"-4838"0"0,2 0 1 0 0,4 0-1 0 0,3-1 0 0 0,2 0 1 0 0,7 10-209 0 0,10 52 82 0 0,-28-117-71 0 0,0 1 0 0 0,-1 0 0 0 0,0 0 0 0 0,-1 0 0 0 0,0 0 0 0 0,-1-1 0 0 0,0 1-1 0 0,-1 0 1 0 0,0 0 0 0 0,-1 0 0 0 0,0 0 0 0 0,-1-1 0 0 0,0 1 0 0 0,-1-1 0 0 0,0 0 0 0 0,-1 0 0 0 0,0 0 0 0 0,-1 0 0 0 0,0-1 0 0 0,-1 0 0 0 0,0 0 0 0 0,0-1 0 0 0,-4 3-11 0 0,-113 107-2947 0 0,112-103 1904 0 0,7-1-484 0 0</inkml:trace>
  <inkml:trace contextRef="#ctx0" brushRef="#br1" timeOffset="68615.224">28089 10055 5209 0 0,'-23'16'2693'0'0,"0"26"-2862"0"0,17-29 406 0 0,-112 322 4 0 0,81-182-122 0 0,20-123-265 0 0,17-30-115 0 0,0 0-231 0 0,0 0-187 0 0,0 0-68 0 0,0 0 241 0 0,0 0-327 0 0,0 0-248 0 0</inkml:trace>
  <inkml:trace contextRef="#ctx0" brushRef="#br1" timeOffset="68893.88">27580 10066 6329 0 0,'5'-18'3120'0'0,"-5"17"-3104"0"0,1 0 0 0 0,-1 0-1 0 0,0 0 1 0 0,0 0 0 0 0,0 0 0 0 0,1 0-1 0 0,-1 0 1 0 0,0 0 0 0 0,1-1-1 0 0,-1 1 1 0 0,1 0 0 0 0,0 0-1 0 0,-1 1 1 0 0,1-1 0 0 0,0 0 0 0 0,-1 0-1 0 0,1 0 1 0 0,0 0 0 0 0,0 1-1 0 0,0-1 1 0 0,0 0 0 0 0,0 1-1 0 0,0-1 1 0 0,0 0 0 0 0,0 1-1 0 0,0-1 1 0 0,0 1 0 0 0,0 0 0 0 0,0-1-1 0 0,0 1 1 0 0,0 0 0 0 0,0 0-1 0 0,0 0 1 0 0,1 0 0 0 0,-1 0-1 0 0,0 0 1 0 0,0 0-16 0 0,439-2 57 0 0,-251-22-1231 0 0,-188 24 288 0 0,-1 0-153 0 0,0 0 387 0 0,0 0-378 0 0,0 0-363 0 0</inkml:trace>
  <inkml:trace contextRef="#ctx0" brushRef="#br1" timeOffset="69143.451">28284 10254 4761 0 0,'-36'146'3735'0'0,"10"-51"-3394"0"0,-13 72-111 0 0,1-123 76 0 0,38-44-498 0 0,0-7-2484 0 0,0 6 1812 0 0</inkml:trace>
  <inkml:trace contextRef="#ctx0" brushRef="#br1" timeOffset="69636.727">28491 10383 4609 0 0,'-91'79'3895'0'0,"32"-14"-3378"0"0,42-54-432 0 0,17-23 275 0 0,82-84-327 0 0,-72 88-36 0 0,0-1-1 0 0,1 2 0 0 0,0-1 0 0 0,1 2 1 0 0,-1-1-1 0 0,1 1 0 0 0,0 1 1 0 0,1 0-1 0 0,7-1 4 0 0,-17 5-2 0 0,1 0 0 0 0,-1 0 0 0 0,1 0 0 0 0,0 1 0 0 0,-1-1 0 0 0,1 1 0 0 0,0 0 0 0 0,-1 0 0 0 0,1 0 0 0 0,-1 1 0 0 0,1-1 0 0 0,0 1-1 0 0,-1 0 1 0 0,1 0 0 0 0,-1 0 0 0 0,0 0 0 0 0,1 1 0 0 0,-1 0 0 0 0,0-1 0 0 0,0 1 0 0 0,0 0 0 0 0,0 0 0 0 0,0 1 0 0 0,0-1 0 0 0,-1 1 0 0 0,1-1 0 0 0,-1 1 0 0 0,1 0 0 0 0,-1 0 0 0 0,0 0 0 0 0,0 0 0 0 0,-1 0 0 0 0,1 0 0 0 0,-1 1 0 0 0,1-1 0 0 0,0 4 2 0 0,1 1 14 0 0,-1 0 0 0 0,1 0 0 0 0,-1 1 0 0 0,-1 0 0 0 0,0-1 0 0 0,0 1 0 0 0,0-1 0 0 0,-1 1 0 0 0,-1 0 0 0 0,1-1 0 0 0,-1 1 0 0 0,-1 0 0 0 0,0-1 0 0 0,0 0 0 0 0,0 1 0 0 0,-1-1 0 0 0,-1 0 0 0 0,1 0 0 0 0,-1 0 0 0 0,-1-1 0 0 0,1 1 0 0 0,-1-1 0 0 0,-2 1-14 0 0,7-8 17 0 0,1 0 0 0 0,-1-1 0 0 0,0 1 0 0 0,0-1 0 0 0,0 1 0 0 0,0 0 0 0 0,0-1 0 0 0,0 1 0 0 0,0-1 0 0 0,0 1 0 0 0,0 0 0 0 0,0-1 0 0 0,0 1 0 0 0,0-1 0 0 0,0 1 0 0 0,0 0 0 0 0,0-1 0 0 0,0 1 0 0 0,0 0 0 0 0,-1-1 0 0 0,1 1 0 0 0,0-1-1 0 0,0 1 1 0 0,0 0 0 0 0,-1-1 0 0 0,1 1 0 0 0,0 0 0 0 0,0 0 0 0 0,-1-1 0 0 0,1 1 0 0 0,0 0 0 0 0,-1 0 0 0 0,1-1 0 0 0,0 1 0 0 0,-1 0 0 0 0,1 0 0 0 0,0 0 0 0 0,-1-1 0 0 0,1 1 0 0 0,-1 0 0 0 0,1 0 0 0 0,0 0 0 0 0,-1 0 0 0 0,1 0 0 0 0,-1 0 0 0 0,1 0-17 0 0,80-95-70 0 0,-73 90 62 0 0,-3 0 3 0 0,1 0-1 0 0,1 0 0 0 0,-1 0 1 0 0,0 1-1 0 0,1 0 1 0 0,0 0-1 0 0,0 1 1 0 0,0 0-1 0 0,1 0 1 0 0,-1 0-1 0 0,1 0 0 0 0,-1 1 1 0 0,1 0-1 0 0,0 1 1 0 0,0 0-1 0 0,0 0 1 0 0,3 0 5 0 0,-7 3-1 0 0,-1 1 1 0 0,1-1 0 0 0,-1 1 0 0 0,0 0 0 0 0,0 0 0 0 0,0-1 0 0 0,0 2 0 0 0,0-1 0 0 0,0 0 0 0 0,-1 0 0 0 0,0 0 0 0 0,1 1 0 0 0,-1-1 0 0 0,-1 1 0 0 0,1-1 0 0 0,0 1 0 0 0,-1-1 0 0 0,0 1 0 0 0,0-1 0 0 0,0 1 0 0 0,0-1-1 0 0,0 1 1 0 0,-1-1 0 0 0,0 4 0 0 0,1-1 8 0 0,-22 103 168 0 0,15-103-98 0 0,6-8-3343 0 0,1 0 2131 0 0</inkml:trace>
  <inkml:trace contextRef="#ctx0" brushRef="#br1" timeOffset="69892.927">28368 10094 7314 0 0,'-16'-17'2768'0'0,"2"-2"-2096"0"0,1 11-560 0 0,0-3-64 0 0,2 3-40 0 0,5 3-32 0 0,6 3-104 0 0,0 2-512 0 0,0 0-432 0 0,0 0 824 0 0,36 11-584 0 0,-18 1-505 0 0</inkml:trace>
  <inkml:trace contextRef="#ctx0" brushRef="#br1" timeOffset="70219.027">28936 10497 5617 0 0,'15'12'5272'0'0,"24"1"-6010"0"0,-32-12 1176 0 0,4 2-429 0 0,-1-1 0 0 0,1-1 0 0 0,0 0 0 0 0,0 0 0 0 0,0-1 0 0 0,0 0 0 0 0,0-1 0 0 0,-1-1 0 0 0,1 1 0 0 0,0-2 0 0 0,-1 1 0 0 0,1-2 0 0 0,-1 1 0 0 0,0-1 0 0 0,0-1 0 0 0,0 0 0 0 0,0 0 0 0 0,-1-1 0 0 0,0 0 0 0 0,0-1-1 0 0,-1 0 1 0 0,0 0 0 0 0,0-1 0 0 0,-1 0 0 0 0,0 0 0 0 0,0-1 0 0 0,-1 1 0 0 0,0-2 0 0 0,0 1 0 0 0,1-5-9 0 0,-1 5 16 0 0,-4 7-14 0 0,0 1 0 0 0,0-1 0 0 0,-1 0 0 0 0,1 1 1 0 0,-1-1-1 0 0,1 0 0 0 0,-1 0 0 0 0,0 0 0 0 0,0 0 0 0 0,0 0 1 0 0,0-1-1 0 0,0 1 0 0 0,0 0 0 0 0,0 0 0 0 0,-1-1 0 0 0,1 1 0 0 0,-1 0 1 0 0,1-1-1 0 0,-1 1 0 0 0,0 0 0 0 0,0-1 0 0 0,0 1 0 0 0,-1 0 1 0 0,1-1-1 0 0,0 1 0 0 0,-1 0 0 0 0,0-1 0 0 0,1 1 0 0 0,-1 0 1 0 0,0 0-1 0 0,0 0 0 0 0,0 0 0 0 0,-1-2-2 0 0,-9 7-15 0 0,-6 3 36 0 0,0 1 0 0 0,0 1 0 0 0,1 1 0 0 0,0 0-1 0 0,0 2 1 0 0,1-1 0 0 0,0 2 0 0 0,1 0-1 0 0,1 0 1 0 0,0 2 0 0 0,-1 1-21 0 0,9-10 8 0 0,0 0 1 0 0,0 1-1 0 0,0 0 0 0 0,1 0 1 0 0,0 0-1 0 0,0 0 0 0 0,1 1 0 0 0,-1 0 1 0 0,2-1-1 0 0,-1 1 0 0 0,1 0 1 0 0,0 1-1 0 0,0-1 0 0 0,1 0 1 0 0,-1 0-1 0 0,2 1 0 0 0,-1-1 0 0 0,1 1 1 0 0,0-1-1 0 0,1 0 0 0 0,0 1 1 0 0,0-1-1 0 0,1 0 0 0 0,-1 1 1 0 0,2-1-1 0 0,-1 0 0 0 0,1 0 0 0 0,0-1 1 0 0,3 7-9 0 0,-1-9 4 0 0,1 1 1 0 0,-1-1 0 0 0,0 0-1 0 0,1 0 1 0 0,0 0 0 0 0,0-1-1 0 0,0 0 1 0 0,0 0 0 0 0,1-1-1 0 0,-1 0 1 0 0,1 0 0 0 0,-1 0-1 0 0,1-1 1 0 0,0 0 0 0 0,-1 0-1 0 0,1-1 1 0 0,0 0 0 0 0,0 0-1 0 0,0 0 1 0 0,1-1-5 0 0,46-34-3933 0 0,-47 27 2758 0 0</inkml:trace>
  <inkml:trace contextRef="#ctx0" brushRef="#br1" timeOffset="60261.335">24602 10083 4617 0 0,'-19'-56'2612'0'0,"18"51"-2604"0"0,1-1 1 0 0,0 1-1 0 0,0-1 0 0 0,1 1 0 0 0,0-1 0 0 0,0 1 1 0 0,0-1-1 0 0,0 1 0 0 0,1 0 0 0 0,0 0 0 0 0,0 0 1 0 0,0 0-1 0 0,1 0 0 0 0,0 0 0 0 0,0 0 0 0 0,0 1 1 0 0,0 0-1 0 0,1-1 0 0 0,0 1 0 0 0,0 0 0 0 0,0 1 1 0 0,4-4-9 0 0,168-119-166 0 0,-169 123 163 0 0,-1 0 1 0 0,0 0-1 0 0,1 0 0 0 0,-1 1 0 0 0,1 0 0 0 0,0 0 0 0 0,0 1 0 0 0,0-1 1 0 0,0 2-1 0 0,0-1 0 0 0,0 1 0 0 0,0 0 0 0 0,0 0 0 0 0,0 1 1 0 0,6 1 2 0 0,85 67-58 0 0,-62-37 44 0 0,17 16-2144 0 0,-44-42 1315 0 0</inkml:trace>
  <inkml:trace contextRef="#ctx0" brushRef="#br1" timeOffset="59201.254">24632 10322 2449 0 0,'-7'39'1879'0'0,"9"35"-1887"0"0,-15 130 53 0 0,-21-111 328 0 0,28-83-345 0 0,1 0 0 0 0,-1 1 1 0 0,2-1-1 0 0,-1 1 0 0 0,2 0 0 0 0,-1 0 0 0 0,1 1 0 0 0,1-1 0 0 0,0 0 1 0 0,1 1-1 0 0,0 0 0 0 0,1-1 0 0 0,0 1 0 0 0,0 0 0 0 0,2-1 0 0 0,-1 1 1 0 0,2-1-1 0 0,-1 0 0 0 0,1 1 0 0 0,1-1 0 0 0,3 7-28 0 0,-6-16 11 0 0,1 1 1 0 0,-1-1-1 0 0,0 0 1 0 0,1 1-1 0 0,0-1 0 0 0,0 0 1 0 0,-1 0-1 0 0,1 0 0 0 0,0 0 1 0 0,1 0-1 0 0,-1-1 0 0 0,0 1 1 0 0,0-1-1 0 0,1 1 0 0 0,-1-1 1 0 0,1 0-1 0 0,-1 0 1 0 0,1 0-1 0 0,0 0 0 0 0,-1 0 1 0 0,1 0-1 0 0,0-1 0 0 0,0 0 1 0 0,-1 1-1 0 0,1-1 0 0 0,0 0 1 0 0,0 0-1 0 0,0-1 0 0 0,-1 1 1 0 0,1 0-1 0 0,0-1 1 0 0,-1 0-1 0 0,3 0-11 0 0,81-27 328 0 0,1 4 0 0 0,1 3 0 0 0,43-1-328 0 0,90-18 0 0 0,-208 37-2423 0 0,-13 3 1671 0 0</inkml:trace>
  <inkml:trace contextRef="#ctx0" brushRef="#br1" timeOffset="59497.914">24492 10612 2889 0 0,'-20'-8'1473'0'0,"53"18"-1521"0"0,-1-6 181 0 0,0-2 0 0 0,1-1-1 0 0,0-1 1 0 0,-1-2-1 0 0,1-2 1 0 0,13-3-133 0 0,-40 6 2 0 0,127-21-1327 0 0,-123 22 779 0 0</inkml:trace>
  <inkml:trace contextRef="#ctx0" brushRef="#br1" timeOffset="59839.664">24610 10355 960 0 0,'74'-16'1902'0'0,"253"-33"-1075"0"0,-267 38-2023 0 0,-50 9 775 0 0</inkml:trace>
  <inkml:trace contextRef="#ctx0" brushRef="#br1" timeOffset="62208.65">25766 9921 4921 0 0,'-7'-9'1016'0'0,"6"6"-973"0"0,0 1-1 0 0,0-1 0 0 0,-1 1 0 0 0,1 0 0 0 0,-1-1 0 0 0,0 1 0 0 0,1 0 1 0 0,-1 0-1 0 0,0 0 0 0 0,0 0 0 0 0,0 0 0 0 0,-1 1 0 0 0,1-1 1 0 0,0 1-1 0 0,-1-1 0 0 0,1 1 0 0 0,-1 0 0 0 0,1 0 0 0 0,-1 0 0 0 0,0 0 1 0 0,1 0-1 0 0,-1 1 0 0 0,0-1 0 0 0,1 1 0 0 0,-1 0 0 0 0,0 0 0 0 0,0 0 1 0 0,0 0-1 0 0,1 0 0 0 0,-1 0 0 0 0,0 1 0 0 0,0-1 0 0 0,-2 2-42 0 0,-4 5-11 0 0,1 0-1 0 0,0 0 1 0 0,0 1 0 0 0,0 0-1 0 0,1 1 1 0 0,0 0 0 0 0,0 0-1 0 0,1 0 1 0 0,1 1 0 0 0,-1 0-1 0 0,2 0 1 0 0,-1 0-1 0 0,-2 11 12 0 0,-1-4-4 0 0,-20 59 4 0 0,2 1-1 0 0,5 2 1 0 0,2 0-1 0 0,4 0 1 0 0,4 2 0 0 0,-1 65 0 0 0,10-121 14 0 0,2 0 0 0 0,0 0 0 0 0,2 0 0 0 0,1-1 0 0 0,0 1 0 0 0,2 0 0 0 0,1-1 1 0 0,1 0-1 0 0,1 0 0 0 0,6 10-14 0 0,2 5-100 0 0,-7-13-98 0 0,1-1-1 0 0,2 0 1 0 0,0 0-1 0 0,2-2 0 0 0,0 1 1 0 0,1-2-1 0 0,2 0 1 0 0,1 0 198 0 0,14-4-1306 0 0,-11-11 90 0 0</inkml:trace>
  <inkml:trace contextRef="#ctx0" brushRef="#br1" timeOffset="66914.864">26105 10301 2945 0 0,'-3'-4'183'0'0,"-1"-1"1"0"0,1 0-1 0 0,1 0 0 0 0,-1 0 1 0 0,1 0-1 0 0,0-1 1 0 0,0 1-1 0 0,0-1 1 0 0,1 1-1 0 0,0-1 0 0 0,0 0 1 0 0,1 1-1 0 0,-1-1 1 0 0,1 0-1 0 0,0 0 1 0 0,1 1-1 0 0,-1-1 1 0 0,1 0-1 0 0,2-5-183 0 0,-2-53 426 0 0,-42 1 150 0 0,39 62-580 0 0,-1 0 0 0 0,1 1 0 0 0,0 0 0 0 0,0 0 0 0 0,-1-1 0 0 0,1 1 0 0 0,0 1 0 0 0,0-1 0 0 0,-1 0 0 0 0,1 0 0 0 0,0 1 0 0 0,0-1 0 0 0,-1 1-1 0 0,1 0 1 0 0,0 0 0 0 0,0 0 0 0 0,0 0 0 0 0,0 0 0 0 0,0 0 0 0 0,0 0 0 0 0,1 1 0 0 0,-1-1 0 0 0,0 1 0 0 0,0-1 0 0 0,0 2 4 0 0,-92 132-103 0 0,80-109 101 0 0,1 1-1 0 0,1 1 1 0 0,2 0-1 0 0,1 0 1 0 0,1 1-1 0 0,1 0 0 0 0,2 1 1 0 0,1-1-1 0 0,1 1 1 0 0,1 1 2 0 0,1-23 9 0 0,0 1 1 0 0,1-1-1 0 0,-1 0 0 0 0,2 0 1 0 0,-1 0-1 0 0,1 0 0 0 0,0 0 1 0 0,1 0-1 0 0,0 0 0 0 0,0 0 1 0 0,1 0-1 0 0,-1-1 0 0 0,2 1 1 0 0,-1-1-1 0 0,1 0 0 0 0,0 0 1 0 0,1 0-1 0 0,0 0 0 0 0,0-1 1 0 0,0 0-1 0 0,1 0 0 0 0,0 0 1 0 0,0-1-1 0 0,0 0 0 0 0,1 0 1 0 0,-1 0-1 0 0,1-1 0 0 0,1 0 1 0 0,4 2-10 0 0,25-12-3146 0 0,-28 4 2147 0 0</inkml:trace>
  <inkml:trace contextRef="#ctx0" brushRef="#br1" timeOffset="67413.615">26113 10489 3457 0 0,'-7'11'210'0'0,"1"0"0"0"0,1 0 1 0 0,-1 0-1 0 0,2 1 0 0 0,0 0 1 0 0,0 0-1 0 0,1 0 0 0 0,0 0 0 0 0,1 0 1 0 0,1 1-1 0 0,0-1 0 0 0,0 1 1 0 0,2 6-211 0 0,19 21 122 0 0,-20-39-88 0 0,0-1 10 0 0,0 0 22 0 0,0 0 8 0 0,39-39 307 0 0,72-110-1001 0 0,-111 148 622 0 0,0 1 0 0 0,0-1-1 0 0,0 0 1 0 0,0 1 0 0 0,0-1 0 0 0,0 1 0 0 0,0-1 0 0 0,0 0-1 0 0,0 1 1 0 0,0-1 0 0 0,0 0 0 0 0,0 1 0 0 0,0-1 0 0 0,1 0-1 0 0,-1 1 1 0 0,0-1 0 0 0,0 1 0 0 0,1-1 0 0 0,-1 0-1 0 0,0 1 1 0 0,1-1 0 0 0,-1 1 0 0 0,1-1 0 0 0,-1 1 0 0 0,1 0-1 0 0,-1-1 1 0 0,1 1 0 0 0,-1-1 0 0 0,1 1 0 0 0,-1 0-1 0 0,1-1 1 0 0,-1 1 0 0 0,1 0 0 0 0,0 0 0 0 0,-1-1 0 0 0,1 1-1 0 0,-1 0 1 0 0,1 0 0 0 0,0 0 0 0 0,-1 0 0 0 0,1 0 0 0 0,0 0-1 0 0,-1 0 1 0 0,1 0 0 0 0,0 0 0 0 0,-1 0 0 0 0,1 0-1 0 0,0 0 1 0 0,-1 0 0 0 0,1 1 0 0 0,-1-1 0 0 0,1 0 0 0 0,0 0-1 0 0,-1 1 1 0 0,1-1 0 0 0,-1 0 0 0 0,1 1 0 0 0,-1-1 0 0 0,1 1-1 0 0,-1-1 1 0 0,1 1 0 0 0,-1-1 0 0 0,1 1 0 0 0,-1-1-1 0 0,0 1 1 0 0,1-1 0 0 0,-1 1 0 0 0,0-1 0 0 0,0 1 0 0 0,1 0-2 0 0,3 57 408 0 0,-10 21 1 0 0,-3-1 0 0 0,-4 0 0 0 0,-15 45-409 0 0,27-117 24 0 0,0-1-1 0 0,-1 1 0 0 0,1-1 1 0 0,-1 1-1 0 0,-1-1 1 0 0,1 0-1 0 0,-1 0 1 0 0,0 0-1 0 0,0-1 1 0 0,0 1-1 0 0,-1 0 1 0 0,0-1-1 0 0,1 0 0 0 0,-1 0 1 0 0,-1 0-1 0 0,1-1 1 0 0,-1 1-1 0 0,1-1 1 0 0,-1 0-1 0 0,0-1 1 0 0,0 1-1 0 0,0-1 1 0 0,-1 0-1 0 0,1 0 1 0 0,0 0-1 0 0,-1-1 0 0 0,1 0 1 0 0,-1 0-1 0 0,0 0 1 0 0,1-1-1 0 0,-1 1 1 0 0,0-2-1 0 0,1 1 1 0 0,-1-1-1 0 0,0 1 1 0 0,1-1-1 0 0,-1-1 0 0 0,1 1 1 0 0,-2-2-24 0 0,-25-42 148 0 0,29 21-2859 0 0,10 19 1541 0 0,-1 0 286 0 0</inkml:trace>
  <inkml:trace contextRef="#ctx0" brushRef="#br1" timeOffset="68339.393">26597 10483 3057 0 0,'-40'-67'2039'0'0,"20"87"-2102"0"0,-52 70 214 0 0,65-80-103 0 0,0 0 0 0 0,1 1 0 0 0,0 0 0 0 0,0 1 0 0 0,1-1 0 0 0,1 1 0 0 0,0 0 1 0 0,0 0-1 0 0,1 0 0 0 0,1 1 0 0 0,0-1 0 0 0,1 1 0 0 0,0-1 0 0 0,1 1 0 0 0,1 11-48 0 0,0-22 10 0 0,0 0-1 0 0,0 1 0 0 0,0-1 1 0 0,0 0-1 0 0,1 0 0 0 0,-1 0 1 0 0,1 0-1 0 0,-1 0 0 0 0,1 0 1 0 0,-1-1-1 0 0,1 1 0 0 0,0 0 1 0 0,0-1-1 0 0,0 0 0 0 0,0 1 1 0 0,0-1-1 0 0,0 0 0 0 0,0 0 1 0 0,1 0-1 0 0,-1 0 0 0 0,0 0 1 0 0,1-1-1 0 0,-1 1 0 0 0,0-1 1 0 0,1 1-1 0 0,-1-1 0 0 0,1 0 1 0 0,-1 0-1 0 0,1 0 0 0 0,-1 0 1 0 0,0 0-1 0 0,1-1 0 0 0,1 0-9 0 0,77-23 115 0 0,61-59-102 0 0,-125 62-55 0 0,-1 0-1 0 0,0-1 1 0 0,-1-1 0 0 0,-2 0-1 0 0,0-1 1 0 0,-2 0-1 0 0,-1-1 1 0 0,0-1-1 0 0,-2 1 1 0 0,1-9 42 0 0,13-33-68 0 0,-14 47 83 0 0,-2 1 0 0 0,0-1 1 0 0,-1 0-1 0 0,-1 0 0 0 0,-1-1 0 0 0,-1 1 0 0 0,-1-1 0 0 0,0 1 0 0 0,-2-2-15 0 0,2 21 0 0 0,-1-1-1 0 0,0 1 0 0 0,0 0 1 0 0,1 0-1 0 0,-1-1 1 0 0,0 1-1 0 0,0 0 0 0 0,0-1 1 0 0,0 1-1 0 0,-1 0 1 0 0,1-1-1 0 0,0 1 0 0 0,-1 0 1 0 0,1 0-1 0 0,0-1 1 0 0,-1 1-1 0 0,1 0 0 0 0,-1 0 1 0 0,0 0-1 0 0,1 0 0 0 0,-1 0 1 0 0,0 0-1 0 0,0 0 1 0 0,0 0-1 0 0,0 0 0 0 0,0 0 1 0 0,0 0-1 0 0,0 0 1 0 0,0 1-1 0 0,0-1 0 0 0,0 0 1 0 0,0 1-1 0 0,0-1 1 0 0,-1 1-1 0 0,1-1 0 0 0,0 1 1 0 0,0 0-1 0 0,-1-1 0 0 0,1 1 1 0 0,0 0-1 0 0,0 0 1 0 0,-1 0-1 0 0,1 0 0 0 0,0 0 1 0 0,-1 0-1 0 0,1 0 1 0 0,0 0-1 0 0,0 1 0 0 0,-1-1 1 0 0,1 0-1 0 0,0 1 1 0 0,0-1-1 0 0,-1 1 1 0 0,-47 41-50 0 0,48-42 54 0 0,-10 15 7 0 0,0 1 1 0 0,0 0-1 0 0,2 0 1 0 0,0 1 0 0 0,1 0-1 0 0,0 1 1 0 0,2-1 0 0 0,0 2-1 0 0,-2 12-11 0 0,3-17 13 0 0,-5 21 18 0 0,0-8-3 0 0,1 1-1 0 0,1 1 1 0 0,1 0-1 0 0,2 0 1 0 0,1 0-1 0 0,2 0 1 0 0,0 1-1 0 0,2-1 1 0 0,1 4-28 0 0,3-24 31 0 0,-1-1 0 0 0,1 1 0 0 0,1-1 0 0 0,-1 0 0 0 0,1 0 0 0 0,1 0 0 0 0,0-1 0 0 0,0 1 0 0 0,0-1 0 0 0,1-1 0 0 0,0 1 0 0 0,0-1 0 0 0,0-1 0 0 0,1 1 0 0 0,0-1 0 0 0,0-1 0 0 0,0 1 0 0 0,1-1 0 0 0,0-1 0 0 0,0 0 0 0 0,0 0 0 0 0,0 0 0 0 0,0-1 0 0 0,0-1 0 0 0,0 1 0 0 0,1-2 0 0 0,-1 1 0 0 0,1-1 1 0 0,-1-1-1 0 0,6 0-31 0 0,-3-2 13 0 0,0 0 0 0 0,0-1 1 0 0,-1-1-1 0 0,1 1 0 0 0,-1-2 1 0 0,0 0-1 0 0,0 0 0 0 0,-1-1 1 0 0,0 0-1 0 0,0-1 0 0 0,-1 0 1 0 0,0 0-1 0 0,0-1 0 0 0,-1 0 1 0 0,0-1-1 0 0,-1 0 0 0 0,0 0 1 0 0,0 0-1 0 0,-1-1 0 0 0,-1 0 1 0 0,1 0-1 0 0,-2-1 0 0 0,0 1 1 0 0,0-1-1 0 0,-1-2-13 0 0,8-13-53 0 0,-8 21 43 0 0,0 0 0 0 0,0 0 0 0 0,0 0 0 0 0,-1-1 1 0 0,0 1-1 0 0,0-1 0 0 0,-1 0 0 0 0,0 1 0 0 0,0-1 0 0 0,0 0 0 0 0,-1 0 0 0 0,0 0 0 0 0,0 1 0 0 0,-1-1 1 0 0,0-1 9 0 0,-1 7-6 0 0,0 0 1 0 0,1 0 0 0 0,-1 0 0 0 0,0 0 0 0 0,0 1 0 0 0,0-1 0 0 0,0 0 0 0 0,0 1 0 0 0,0 0 0 0 0,0-1-1 0 0,0 1 1 0 0,-1 0 0 0 0,1 0 0 0 0,0 0 0 0 0,0 0 0 0 0,0 0 0 0 0,0 1 0 0 0,0-1 0 0 0,0 1-1 0 0,0-1 1 0 0,0 1 0 0 0,0 0 0 0 0,0 0 0 0 0,0 0 0 0 0,1 0 0 0 0,-1 0 0 0 0,0 0 0 0 0,0 0-1 0 0,1 0 1 0 0,-1 1 0 0 0,1-1 0 0 0,-1 1 0 0 0,1-1 0 0 0,0 1 0 0 0,-1 0 0 0 0,1-1 0 0 0,0 1 0 0 0,0 0-1 0 0,0 0 1 0 0,1 0 0 0 0,-2 1 5 0 0,-19 27 27 0 0,11-19 3 0 0,1 0 1 0 0,0 1 0 0 0,0 0 0 0 0,2 1 0 0 0,-1 0-1 0 0,2 0 1 0 0,-1 1 0 0 0,2-1 0 0 0,0 1-1 0 0,1 0 1 0 0,0 1 0 0 0,1-1 0 0 0,0 1 0 0 0,2 0-1 0 0,-1 2-30 0 0,6-10 6 0 0,0-1 0 0 0,0 0-1 0 0,1 0 1 0 0,0-1 0 0 0,0 1-1 0 0,0-1 1 0 0,1 0 0 0 0,-1 0-1 0 0,1-1 1 0 0,1 0 0 0 0,-1 0-1 0 0,0 0 1 0 0,1-1 0 0 0,0 1-1 0 0,0-2 1 0 0,0 1 0 0 0,0-1-1 0 0,0 0 1 0 0,0-1 0 0 0,0 1-1 0 0,1-2 1 0 0,-1 1 0 0 0,1-1-1 0 0,-1 0 1 0 0,1 0 0 0 0,-1-1-1 0 0,0 0 1 0 0,1 0-6 0 0,58-19-2777 0 0,-52 16 1728 0 0</inkml:trace>
  <inkml:trace contextRef="#ctx0" brushRef="#br1" timeOffset="83495.8">17879 12109 472 0 0,'1'0'23'0'0,"-1"0"0"0"0,1 0 0 0 0,-1 1 0 0 0,1-1 0 0 0,-1 0 0 0 0,0 0 0 0 0,1 0-1 0 0,-1 0 1 0 0,1 0 0 0 0,-1 0 0 0 0,1 0 0 0 0,-1 0 0 0 0,1 0 0 0 0,-1 0 0 0 0,1 0 0 0 0,-1 0 0 0 0,0 0 0 0 0,1 0 0 0 0,-1-1-1 0 0,1 1 1 0 0,-1 0 0 0 0,1 0 0 0 0,-1 0 0 0 0,0-1 0 0 0,1 1 0 0 0,-1 0 0 0 0,1 0 0 0 0,-1-1 0 0 0,0 1 0 0 0,1 0 0 0 0,-1-1-1 0 0,0 1 1 0 0,0 0 0 0 0,1-1 0 0 0,-1 1 0 0 0,0-1 0 0 0,0 1 0 0 0,1 0 0 0 0,-1-1 0 0 0,0 1 0 0 0,0-1 0 0 0,0 1 0 0 0,0-1-1 0 0,0 1 1 0 0,0-1 0 0 0,0 1 0 0 0,0-1 0 0 0,0 1 0 0 0,0-1 0 0 0,0 1 0 0 0,0 0 0 0 0,0-1 0 0 0,0 1 0 0 0,0-1 0 0 0,0 1-1 0 0,-1-1 1 0 0,1 1 0 0 0,0 0 0 0 0,0-1 0 0 0,0 1 0 0 0,-1-1 0 0 0,1 1 0 0 0,0 0 0 0 0,-1-1 0 0 0,1 1 0 0 0,0 0 0 0 0,-1-1-1 0 0,1 1-21 0 0,13-1 67 0 0,238-36 480 0 0,283-20-380 0 0,-72 9-110 0 0,129-26 242 0 0,164-36-64 0 0,-200 66-172 0 0,74-33-55 0 0,72 14 6 0 0,-381 26 119 0 0,89-9 468 0 0,34 16-602 0 0,269 9 127 0 0,-335 9 139 0 0,151 23-266 0 0,-35-5 68 0 0,-155 8 44 0 0,78-6 860 0 0,-112-9-489 0 0,471 12 435 0 0,-260-1-833 0 0,339 31 21 0 0,-396-20 467 0 0,113 4 851 0 0,42-8 358 0 0,-310-2-1154 0 0,-221 20-3360 0 0,-77-29 1857 0 0</inkml:trace>
  <inkml:trace contextRef="#ctx0" brushRef="#br1" timeOffset="85342.681">28483 9862 6137 0 0,'-16'0'2249'0'0,"3"-5"-1721"0"0,3-1-448 0 0,-1 4 24 0 0,3 2-104 0 0,5 3-112 0 0,1-3-176 0 0,1 0-312 0 0,1 0-440 0 0,0 0 791 0 0,0 0-527 0 0,46 38-288 0 0</inkml:trace>
  <inkml:trace contextRef="#ctx0" brushRef="#br1" timeOffset="-127818.711">29763 10921 8202 0 0,'0'-10'2936'0'0,"2"2"-2279"0"0,-2 0-569 0 0,-7-3-72 0 0,6 8-48 0 0,1 3-128 0 0,0 0-401 0 0,0 0-295 0 0,0 0-488 0 0,27 33 968 0 0,-10-23-920 0 0,4 1-505 0 0</inkml:trace>
  <inkml:trace contextRef="#ctx0" brushRef="#br1" timeOffset="3.647">30884 10034 4345 0 0,'-12'-48'5384'0'0,"-14"-25"-5775"0"0,-61-12 432 0 0,66 72-35 0 0,-1 1-1 0 0,0 1 0 0 0,-1 1 0 0 0,-1 1 0 0 0,1 1 0 0 0,-1 1 0 0 0,-8 0-5 0 0,24 5 4 0 0,0 1-1 0 0,0 0 0 0 0,-1 0 0 0 0,1 1 0 0 0,0 0 0 0 0,0 0 0 0 0,0 1 0 0 0,0 0 0 0 0,0 0 1 0 0,0 1-1 0 0,0 0 0 0 0,0 1 0 0 0,0 0 0 0 0,1 0 0 0 0,-1 0 0 0 0,1 1 0 0 0,0 0 0 0 0,0 1 0 0 0,0-1 1 0 0,1 1-1 0 0,0 1 0 0 0,0-1 0 0 0,0 1 0 0 0,-1 1-3 0 0,-9 19 167 0 0,1 1 0 0 0,1 0 0 0 0,1 1 0 0 0,1 1 0 0 0,2 0 0 0 0,1 0 0 0 0,1 1 0 0 0,2 0 0 0 0,1 0 0 0 0,1 0 0 0 0,1 1 0 0 0,2 0 0 0 0,1-1 0 0 0,2 1 0 0 0,1 2-167 0 0,0 6 172 0 0,2-1 1 0 0,2 0 0 0 0,1 0 0 0 0,2 0 0 0 0,1-1-1 0 0,2-1 1 0 0,11 21-173 0 0,-16-43 57 0 0,1 0 1 0 0,0-1-1 0 0,1 0 0 0 0,1 0 0 0 0,0-1 1 0 0,0-1-1 0 0,1 0 0 0 0,1 0 0 0 0,0-2 1 0 0,0 1-1 0 0,1-1 0 0 0,0-1 0 0 0,0-1 1 0 0,1 0-1 0 0,0-1 0 0 0,0 0 0 0 0,1-1 1 0 0,-1-1-1 0 0,1-1 0 0 0,0 0 0 0 0,0-1 1 0 0,1 0-1 0 0,-1-1 0 0 0,0-2 0 0 0,0 1 1 0 0,1-2-1 0 0,-1 0 0 0 0,0-1 0 0 0,13-4-56 0 0,-17 2-250 0 0,0-1 0 0 0,-1 0 1 0 0,0-1-1 0 0,0 0 0 0 0,-1 0 1 0 0,0-2-1 0 0,0 1 1 0 0,-1-1-1 0 0,0 0 0 0 0,0-1 1 0 0,-1 0-1 0 0,0-1 1 0 0,-1 1-1 0 0,-1-1 0 0 0,1-1 1 0 0,-2 1-1 0 0,0-1 0 0 0,0 0 1 0 0,1-6 248 0 0,7-15-1083 0 0</inkml:trace>
  <inkml:trace contextRef="#ctx0" brushRef="#br0" timeOffset="178735.319">17946 6444 3489 0 0,'-4'56'3647'0'0,"-2"-35"-3395"0"0,-61 509 331 0 0,65-511-535 0 0,-1-6 134 0 0,1 0 0 0 0,1 0 1 0 0,0 0-1 0 0,1 0 0 0 0,0 1 0 0 0,1-1 0 0 0,1 0 0 0 0,0 0 1 0 0,0 0-1 0 0,3 5-182 0 0,-2-16 60 0 0,1 1 0 0 0,-1-1 0 0 0,0 1 0 0 0,1-1 1 0 0,0 0-1 0 0,0 0 0 0 0,0-1 0 0 0,-1 1 0 0 0,1-1 0 0 0,1 0 0 0 0,-1 0 1 0 0,0 0-1 0 0,0 0 0 0 0,0-1 0 0 0,0 0 0 0 0,1 0 0 0 0,-1 0 1 0 0,0 0-1 0 0,0 0 0 0 0,0-1 0 0 0,1 0 0 0 0,-1 0 0 0 0,0 0 0 0 0,0-1 1 0 0,0 1-1 0 0,1-2-60 0 0,23-2 7 0 0,80-22-3793 0 0,-105 24 2873 0 0,-2 1-319 0 0</inkml:trace>
  <inkml:trace contextRef="#ctx0" brushRef="#br0" timeOffset="178982.487">17722 6790 7274 0 0,'-14'11'4510'0'0,"38"5"-4750"0"0,-20-14 401 0 0,2 0-170 0 0,2 0 0 0 0,-1-1 0 0 0,0 1 0 0 0,0-1 0 0 0,0-1 0 0 0,1 1 0 0 0,-1-1 0 0 0,0 0 0 0 0,0-1 1 0 0,1 0-1 0 0,-1 0 0 0 0,0-1 0 0 0,0 0 0 0 0,0 0 0 0 0,0 0 0 0 0,0-1 0 0 0,-1 0 0 0 0,5-2 9 0 0,26-14-531 0 0,-1-1 1 0 0,-1-2 0 0 0,-1-1-1 0 0,-1-1 1 0 0,-1-2-1 0 0,-1-2 1 0 0,4-6 530 0 0,-11 12-1111 0 0,27-20-724 0 0,-32 20 495 0 0</inkml:trace>
  <inkml:trace contextRef="#ctx0" brushRef="#br0" timeOffset="179372.284">18360 6449 1368 0 0,'3'6'344'0'0,"0"-1"0"0"0,0 1 0 0 0,-1-1 0 0 0,0 1 0 0 0,0 0 0 0 0,-1 0 0 0 0,0 0 0 0 0,0 0 0 0 0,0 0 0 0 0,-1 1 0 0 0,0-1 0 0 0,0 0 0 0 0,0 0 0 0 0,-1 0 0 0 0,0 0 0 0 0,0 0 0 0 0,0 0 0 0 0,-2 3-344 0 0,-22 124 2175 0 0,10-41-1400 0 0,-4-1 1 0 0,-4-1-1 0 0,-21 47-775 0 0,5-38 1297 0 0,184-326-1228 0 0,-24 86-520 0 0,-120 140 451 0 0,0 0-1 0 0,0 0 1 0 0,0 0-1 0 0,0 0 1 0 0,1 0-1 0 0,-1 0 1 0 0,0 0-1 0 0,1 1 1 0 0,-1-1-1 0 0,0 1 1 0 0,1-1-1 0 0,-1 1 0 0 0,1-1 1 0 0,-1 1-1 0 0,1 0 1 0 0,-1 0-1 0 0,1-1 1 0 0,-1 1-1 0 0,1 0 1 0 0,-1 1-1 0 0,1-1 1 0 0,-1 0-1 0 0,1 0 1 0 0,-1 1-1 0 0,1-1 1 0 0,-1 1-1 0 0,1-1 1 0 0,-1 1-1 0 0,0-1 1 0 0,1 1-1 0 0,-1 0 1 0 0,0 0-1 0 0,0 0 1 0 0,1 0-1 0 0,-1 0 1 0 0,0 0-1 0 0,0 0 1 0 0,0 0-1 0 0,0 0 1 0 0,0 0-1 0 0,0 0 1 0 0,-1 1-1 0 0,1-1 1 0 0,0 0-1 0 0,0 2 1 0 0,17 70 58 0 0,-15 170 393 0 0,-4-242-438 0 0,1 1 1 0 0,0-1 0 0 0,-1 0 0 0 0,1 1 0 0 0,0-1-1 0 0,0 0 1 0 0,0 1 0 0 0,0-1 0 0 0,0 0 0 0 0,1 1-1 0 0,-1-1 1 0 0,0 0 0 0 0,0 1 0 0 0,1-1 0 0 0,-1 0 0 0 0,1 0-1 0 0,-1 1 1 0 0,1-1 0 0 0,0 0 0 0 0,-1 0 0 0 0,1 0-1 0 0,0 0 1 0 0,0 0 0 0 0,0 0 0 0 0,0 0 0 0 0,0 0 0 0 0,0 0-1 0 0,0 0 1 0 0,0-1 0 0 0,0 1 0 0 0,0 0 0 0 0,0-1-1 0 0,1 1 1 0 0,-1 0 0 0 0,0-1 0 0 0,0 0 0 0 0,1 1-1 0 0,-1-1 1 0 0,0 0 0 0 0,1 0 0 0 0,-1 1 0 0 0,0-1 0 0 0,1 0-1 0 0,-1 0 1 0 0,0-1 0 0 0,1 1 0 0 0,-1 0 0 0 0,0 0-1 0 0,1-1 1 0 0,-1 1 0 0 0,0-1 0 0 0,0 1 0 0 0,1-1 0 0 0,-1 1-1 0 0,0-1 1 0 0,0 0 0 0 0,0 1 0 0 0,0-1 0 0 0,0 0-1 0 0,0 0 1 0 0,0 0 0 0 0,0 0 0 0 0,0 0 0 0 0,0 0-1 0 0,0 0 1 0 0,-1 0 0 0 0,1-1-14 0 0,27-22-236 0 0,-1-2 1 0 0,-1-1-1 0 0,-2-1 1 0 0,-1-2-1 0 0,-1 0 0 0 0,-1-1 1 0 0,-2-1-1 0 0,-1-1 1 0 0,-1 0-1 0 0,-2-1 0 0 0,-2-1 1 0 0,2-11 235 0 0,-68 132 1691 0 0,20-25-1041 0 0,15-32-485 0 0,2 0 0 0 0,1 1 0 0 0,1 1 0 0 0,2 0 0 0 0,1 1 0 0 0,2 0 1 0 0,-1 8-166 0 0,10-37-2 0 0,0-1 0 0 0,0 1 0 0 0,0-1 1 0 0,0 1-1 0 0,0-1 0 0 0,0 1 1 0 0,1-1-1 0 0,-1 1 0 0 0,1-1 1 0 0,0 1-1 0 0,0-1 0 0 0,0 0 1 0 0,0 0-1 0 0,0 1 0 0 0,0-1 1 0 0,1 0-1 0 0,-1 0 0 0 0,1 0 1 0 0,-1 0-1 0 0,1 0 0 0 0,0 0 0 0 0,0-1 1 0 0,0 1-1 0 0,0-1 0 0 0,0 1 1 0 0,0-1-1 0 0,0 0 0 0 0,0 1 1 0 0,0-1-1 0 0,1 0 0 0 0,-1-1 1 0 0,1 1-1 0 0,-1 0 0 0 0,0-1 1 0 0,1 1-1 0 0,-1-1 0 0 0,1 0 0 0 0,-1 0 1 0 0,1 0-1 0 0,-1 0 0 0 0,2 0 2 0 0,107-13-2684 0 0,-34-10 711 0 0,-40 13 245 0 0</inkml:trace>
  <inkml:trace contextRef="#ctx0" brushRef="#br0" timeOffset="177436.337">16771 6248 4961 0 0,'-10'7'2369'0'0,"-75"325"-1988"0"0,-16 13 1535 0 0,94-330-1813 0 0,0 0-1 0 0,1 1 1 0 0,2 0-1 0 0,-1 0 0 0 0,2 1 1 0 0,0-1-1 0 0,1 1 1 0 0,0 0-1 0 0,2-1 1 0 0,0 1-1 0 0,0 0 0 0 0,2 0 1 0 0,0-1-1 0 0,1 1 1 0 0,5 14-103 0 0,-2-24-43 0 0,-1-1 1 0 0,2 1 0 0 0,-1-2 0 0 0,1 1 0 0 0,0-1-1 0 0,0 0 1 0 0,0 0 0 0 0,1-1 0 0 0,-1 0 0 0 0,1 0-1 0 0,0-1 1 0 0,1 0 0 0 0,-1 0 0 0 0,0-1-1 0 0,1 0 1 0 0,-1-1 0 0 0,1 0 0 0 0,0 0 0 0 0,-1-1-1 0 0,1 0 1 0 0,0 0 0 0 0,-1-1 0 0 0,1 0-1 0 0,-1-1 1 0 0,1 0 0 0 0,-1 0 0 0 0,1-1 0 0 0,-1 0-1 0 0,0 0 1 0 0,0-1 0 0 0,-1 0 0 0 0,1 0 0 0 0,-1-1-1 0 0,0 0 1 0 0,1-1 42 0 0,26-22-4780 0 0,-33 26 3611 0 0</inkml:trace>
  <inkml:trace contextRef="#ctx0" brushRef="#br0" timeOffset="177726.291">16417 6741 6073 0 0,'0'0'50'0'0,"-1"0"0"0"0,1 0 0 0 0,-1 0 0 0 0,0-1 0 0 0,1 1 0 0 0,-1 0 0 0 0,0 0 0 0 0,1 0 0 0 0,-1 0 0 0 0,1-1 0 0 0,-1 1 0 0 0,0 0 0 0 0,1 0 0 0 0,-1-1 0 0 0,1 1 0 0 0,-1-1 0 0 0,1 1 0 0 0,-1 0 0 0 0,1-1 0 0 0,-1 1 0 0 0,1-1 0 0 0,0 1 0 0 0,-1-1 0 0 0,1 1 0 0 0,0-1 0 0 0,-1 1 0 0 0,1-1 0 0 0,0 0 0 0 0,0 1 0 0 0,-1-1 0 0 0,1 1 0 0 0,0-1 0 0 0,0 0 0 0 0,0 1 0 0 0,0-1-1 0 0,0 0 1 0 0,0 1 0 0 0,0-1 0 0 0,0 0 0 0 0,0 1 0 0 0,0-1 0 0 0,0 1 0 0 0,0-1 0 0 0,1 0 0 0 0,-1 1 0 0 0,0-1 0 0 0,0 1 0 0 0,1-1 0 0 0,-1 0 0 0 0,0 1 0 0 0,1-1 0 0 0,-1 1 0 0 0,0-1 0 0 0,1 1 0 0 0,-1-1 0 0 0,1 1 0 0 0,-1 0 0 0 0,1-1 0 0 0,-1 1 0 0 0,1 0 0 0 0,-1-1 0 0 0,1 1 0 0 0,-1 0 0 0 0,1-1 0 0 0,0 1-50 0 0,46 5-404 0 0,-31-2 624 0 0,300 26-215 0 0,-161-44-2223 0 0,-139 10 1534 0 0</inkml:trace>
  <inkml:trace contextRef="#ctx0" brushRef="#br0" timeOffset="177984.52">17176 7067 7578 0 0,'-41'113'4744'0'0,"-7"54"-3703"0"0,47-165-1052 0 0,1 0 1 0 0,-1 1-1 0 0,1-1 0 0 0,0 0 1 0 0,0 0-1 0 0,0 1 0 0 0,0-1 1 0 0,0 0-1 0 0,0 0 0 0 0,1 1 1 0 0,-1-1-1 0 0,1 0 0 0 0,0 0 1 0 0,-1 0-1 0 0,1 0 1 0 0,0 0-1 0 0,0 0 0 0 0,0 0 1 0 0,1 0-1 0 0,-1 0 0 0 0,0 0 1 0 0,1-1-1 0 0,-1 1 0 0 0,1 0 1 0 0,0-1-1 0 0,-1 1 0 0 0,1-1 1 0 0,0 0-1 0 0,0 0 1 0 0,0 1-1 0 0,0-1 0 0 0,0 0 1 0 0,0-1-1 0 0,0 1 0 0 0,0 0 1 0 0,0-1-1 0 0,1 1 0 0 0,-1-1 1 0 0,0 0-1 0 0,0 1 0 0 0,1-1 1 0 0,-1 0-1 0 0,0 0 1 0 0,0-1-1 0 0,1 1 0 0 0,-1 0 1 0 0,0-1-1 0 0,0 1 0 0 0,0-1 1 0 0,0 0-1 0 0,1 0 0 0 0,-1 0 1 0 0,1-1 10 0 0,85-76-4331 0 0,-73 55 2905 0 0</inkml:trace>
  <inkml:trace contextRef="#ctx0" brushRef="#br0" timeOffset="177985.52">17247 6734 5569 0 0,'-13'-1'2537'0'0,"2"-3"-1665"0"0,-5 1-672 0 0,5 2 312 0 0,10 2-504 0 0,1 1-24 0 0,0-2-40 0 0</inkml:trace>
  <inkml:trace contextRef="#ctx0" brushRef="#br0" timeOffset="193041.402">25154 6182 6409 0 0,'-36'36'3732'0'0,"-8"30"-3379"0"0,39-58-123 0 0,-36 67 394 0 0,3 1 1 0 0,3 2-1 0 0,-15 57-624 0 0,32-91 223 0 0,2 1-1 0 0,3 0 0 0 0,1 1 1 0 0,2 1-1 0 0,2 0 0 0 0,2 0 1 0 0,2 0-1 0 0,3 1 0 0 0,1-1 1 0 0,5 29-223 0 0,-4-71-28 0 0,0 1 1 0 0,0-1 0 0 0,1 0 0 0 0,0 0 0 0 0,0 1 0 0 0,0-1 0 0 0,1-1-1 0 0,-1 1 1 0 0,1 0 0 0 0,0-1 0 0 0,0 1 0 0 0,1-1 0 0 0,0 0 0 0 0,-1 0-1 0 0,1 0 1 0 0,0-1 0 0 0,1 1 0 0 0,-1-1 0 0 0,1 0 0 0 0,-1 0 0 0 0,1-1-1 0 0,0 1 1 0 0,0-1 0 0 0,0 0 0 0 0,1 0 0 0 0,-1-1 0 0 0,2 1 27 0 0,-1-1-326 0 0,0-1 0 0 0,0 1 0 0 0,0-1 0 0 0,0 0 0 0 0,0-1 0 0 0,0 1 0 0 0,-1-1-1 0 0,1-1 1 0 0,0 1 0 0 0,-1-1 0 0 0,1 0 0 0 0,0 0 0 0 0,-1 0 0 0 0,0-1 0 0 0,0 0 0 0 0,4-2 326 0 0,2-3-1213 0 0</inkml:trace>
  <inkml:trace contextRef="#ctx0" brushRef="#br0" timeOffset="193322.379">25342 6398 7090 0 0,'-36'39'4454'0'0,"2"43"-3981"0"0,24-54 10 0 0,-12 31 173 0 0,3 0 1 0 0,3 1-1 0 0,2 1 1 0 0,-1 26-657 0 0,6-23 489 0 0,8-58-712 0 0,0 0 0 0 0,0 0 0 0 0,0 0 0 0 0,-1-1 0 0 0,0 1 0 0 0,0 0 0 0 0,0-1 0 0 0,-1 0-1 0 0,0 1 1 0 0,0-1 0 0 0,0 0 0 0 0,-1 0 0 0 0,1-1 0 0 0,-5 5 223 0 0,-4-5-3410 0 0,10-4 2394 0 0</inkml:trace>
  <inkml:trace contextRef="#ctx0" brushRef="#br0" timeOffset="193726.895">25224 6709 4481 0 0,'54'-57'5488'0'0,"48"9"-2978"0"0,33 13-1042 0 0,-143 25-12519 0 0,0 9 10305 0 0,-101 25 2513 0 0,102-22-1204 0 0,1 1 0 0 0,-1 0 0 0 0,1 0 0 0 0,-1 1 0 0 0,1 0 0 0 0,1 0 1 0 0,-1 1-1 0 0,1-1 0 0 0,-1 1 0 0 0,1 0 0 0 0,0 1 0 0 0,1-1 0 0 0,-4 7-563 0 0,5-8 159 0 0,1 0-1 0 0,0 1 1 0 0,0 0-1 0 0,0-1 1 0 0,1 1 0 0 0,0 0-1 0 0,0 0 1 0 0,0 0-1 0 0,0 0 1 0 0,1 0-1 0 0,0 0 1 0 0,0 0-1 0 0,0 0 1 0 0,1 0 0 0 0,0-1-1 0 0,-1 1 1 0 0,2 0-1 0 0,-1 0 1 0 0,1 0-1 0 0,1 4-158 0 0,2-1 160 0 0,-1 1-1 0 0,2-1 1 0 0,-1 0-1 0 0,1-1 1 0 0,0 1-1 0 0,1-1 1 0 0,0 0-1 0 0,0-1 1 0 0,0 1-1 0 0,1-2 1 0 0,0 1-1 0 0,0-1 1 0 0,0 0-1 0 0,8 3-159 0 0,-12-6 32 0 0,22 23 119 0 0,-21-13-5210 0 0,-5-12 4168 0 0</inkml:trace>
  <inkml:trace contextRef="#ctx0" brushRef="#br0" timeOffset="193954.349">25552 6769 8818 0 0,'13'17'6608'0'0,"50"-8"-6607"0"0,2-15-1245 0 0,-21-2-2813 0 0,-24 4 383 0 0,-8 3 1807 0 0</inkml:trace>
  <inkml:trace contextRef="#ctx0" brushRef="#br0" timeOffset="194407.81">26127 6422 6897 0 0,'-3'-33'5960'0'0,"1"46"-5550"0"0,-36 376 3204 0 0,20-182-3277 0 0,17-204-370 0 0,0 0 1 0 0,-1-1-1 0 0,0 1 0 0 0,1-1 0 0 0,-1 1 0 0 0,0-1 0 0 0,0 0 0 0 0,-1 0 0 0 0,1 0 0 0 0,0 0 0 0 0,-1 0 0 0 0,1 0 1 0 0,-1-1-1 0 0,0 1 0 0 0,1-1 0 0 0,-1 0 0 0 0,0 1 0 0 0,0-1 0 0 0,0-1 0 0 0,0 1 0 0 0,0 0 0 0 0,0-1 0 0 0,0 1 1 0 0,0-1-1 0 0,0 0 0 0 0,0 0 0 0 0,0 0 0 0 0,0-1 0 0 0,0 1 0 0 0,0-1 0 0 0,0 0 0 0 0,0 1 0 0 0,0-1 0 0 0,0-1 1 0 0,0 1 32 0 0,-23-1 16 0 0,-10-15 401 0 0,42 13-347 0 0,157-34 460 0 0,-95-4-1097 0 0,-59-10-3333 0 0,-12 41 2909 0 0</inkml:trace>
  <inkml:trace contextRef="#ctx0" brushRef="#br0" timeOffset="194682.913">25997 6686 8138 0 0,'-2'-1'181'0'0,"1"-1"1"0"0,0 0 0 0 0,0 1-1 0 0,0-1 1 0 0,0 0 0 0 0,1 0 0 0 0,-1 0-1 0 0,0 0 1 0 0,1 0 0 0 0,-1 0-1 0 0,1 0 1 0 0,0 0 0 0 0,0 0-1 0 0,0 0 1 0 0,0 0 0 0 0,0 0-1 0 0,0 0 1 0 0,0 0 0 0 0,1 0-1 0 0,-1 0 1 0 0,0 0 0 0 0,1 0 0 0 0,0 1-1 0 0,0-1 1 0 0,-1 0 0 0 0,1 0-1 0 0,1 0-181 0 0,71-56-591 0 0,-39 36 550 0 0,25-19-3544 0 0,-50 40 2409 0 0</inkml:trace>
  <inkml:trace contextRef="#ctx0" brushRef="#br0" timeOffset="194946.419">26304 6976 9018 0 0,'-1'10'1271'0'0,"-33"112"4914"0"0,-43 74-5773 0 0,61-164-1426 0 0,6-25-2690 0 0,9-7 2840 0 0,1 0-479 0 0,0 0-536 0 0</inkml:trace>
  <inkml:trace contextRef="#ctx0" brushRef="#br0" timeOffset="192567.078">23740 6917 3649 0 0,'-5'6'1027'0'0,"5"-6"-969"0"0,0 0 1 0 0,1 0-1 0 0,-1 0 1 0 0,0 0 0 0 0,1 0-1 0 0,-1 0 1 0 0,0 0 0 0 0,0 0-1 0 0,1 0 1 0 0,-1 0 0 0 0,0 0-1 0 0,1 0 1 0 0,-1 0 0 0 0,0 1-1 0 0,0-1 1 0 0,1 0 0 0 0,-1 0-1 0 0,0 0 1 0 0,0 0 0 0 0,1 1-1 0 0,-1-1 1 0 0,0 0 0 0 0,0 0-1 0 0,1 0 1 0 0,-1 1 0 0 0,0-1-1 0 0,0 0 1 0 0,0 0 0 0 0,0 1-1 0 0,1-1 1 0 0,-1 0-1 0 0,0 1 1 0 0,0-1 0 0 0,0 0-1 0 0,0 0 1 0 0,0 1 0 0 0,0-1-1 0 0,0 0 1 0 0,0 1 0 0 0,0-1-1 0 0,0 0 1 0 0,0 1 0 0 0,0-1-1 0 0,0 0 1 0 0,0 0 0 0 0,0 1-1 0 0,0-1 1 0 0,0 0 0 0 0,0 1-59 0 0,6-1 70 0 0,0-1 0 0 0,0 1 0 0 0,0-1 0 0 0,1 0 1 0 0,-1-1-1 0 0,0 1 0 0 0,0-1 0 0 0,-1-1 0 0 0,1 1 1 0 0,0-1-1 0 0,-1 0 0 0 0,1 0 0 0 0,-1 0 0 0 0,1-2-70 0 0,28-19 313 0 0,-30 22-315 0 0,0 0 0 0 0,-1 0 0 0 0,1 0 1 0 0,-1-1-1 0 0,0 1 0 0 0,0-1 0 0 0,0 0 1 0 0,0 1-1 0 0,0-2 0 0 0,0 1 1 0 0,-1 0-1 0 0,1 0 0 0 0,-1-1 0 0 0,0 1 1 0 0,0-1-1 0 0,0 0 0 0 0,-1 0 0 0 0,0 1 1 0 0,1-1-1 0 0,-1-1 2 0 0,0 2 1 0 0,-1 0 0 0 0,1 0 1 0 0,-1 0-1 0 0,0 0 0 0 0,0 0 1 0 0,0 0-1 0 0,0-1 0 0 0,0 1 0 0 0,-1 0 1 0 0,1 0-1 0 0,-1 0 0 0 0,0 0 1 0 0,0 0-1 0 0,0 0 0 0 0,0 0 0 0 0,-1 0 1 0 0,1 1-1 0 0,-1-1 0 0 0,1 0 1 0 0,-1 1-1 0 0,0-1 0 0 0,0 1 0 0 0,0 0 1 0 0,-1-1-1 0 0,1 1 0 0 0,0 0 1 0 0,-1 0-1 0 0,0 1 0 0 0,1-1 0 0 0,-1 1 1 0 0,0-1-1 0 0,0 1 0 0 0,0 0 1 0 0,0 0-1 0 0,0 0 0 0 0,0 0 0 0 0,0 0 1 0 0,0 1-1 0 0,0-1 0 0 0,0 1 1 0 0,0 0-1 0 0,0 0 0 0 0,-1 0 0 0 0,1 1 1 0 0,0-1-1 0 0,0 1 0 0 0,0 0 1 0 0,0-1-1 0 0,0 1 0 0 0,0 1 0 0 0,0-1 1 0 0,0 0-1 0 0,1 1 0 0 0,-1-1 1 0 0,0 1-2 0 0,-8 5 134 0 0,1 0 1 0 0,0 1-1 0 0,0 0 1 0 0,0 1 0 0 0,1 0-1 0 0,0 1 1 0 0,1-1-1 0 0,0 2 1 0 0,1-1-1 0 0,0 1 1 0 0,0 0 0 0 0,1 0-1 0 0,1 2-134 0 0,3-10 12 0 0,0 1 0 0 0,0 0 0 0 0,0 0 0 0 0,1 0-1 0 0,0 0 1 0 0,0 0 0 0 0,0 0 0 0 0,0 0 0 0 0,0 0 0 0 0,1 1-1 0 0,0-1 1 0 0,0 0 0 0 0,0 0 0 0 0,1 0 0 0 0,-1 1 0 0 0,1-1-1 0 0,0 0 1 0 0,0 0 0 0 0,0 0 0 0 0,1 0 0 0 0,-1 0 0 0 0,1 0-1 0 0,0-1 1 0 0,1 3-12 0 0,6-2-20 0 0,-1-1-1 0 0,1 1 1 0 0,-1-1-1 0 0,1-1 1 0 0,0 0-1 0 0,0 0 0 0 0,0 0 1 0 0,1-1-1 0 0,-1-1 1 0 0,0 0-1 0 0,0 0 1 0 0,0 0-1 0 0,0-1 0 0 0,1-1 1 0 0,-1 0-1 0 0,0 0 1 0 0,-1-1-1 0 0,1 1 1 0 0,3-3 20 0 0,-13 5-5 0 0,1 0 0 0 0,0 0 0 0 0,0 0 0 0 0,-1 0 0 0 0,1-1 0 0 0,0 1 0 0 0,-1 0 1 0 0,1 0-1 0 0,0 0 0 0 0,0 0 0 0 0,-1 0 0 0 0,1-1 0 0 0,0 1 0 0 0,0 0 0 0 0,0 0 1 0 0,-1 0-1 0 0,1-1 0 0 0,0 1 0 0 0,0 0 0 0 0,0 0 0 0 0,-1-1 0 0 0,1 1 0 0 0,0 0 1 0 0,0 0-1 0 0,0-1 0 0 0,0 1 0 0 0,0 0 0 0 0,0-1 0 0 0,0 1 0 0 0,0 0 0 0 0,0 0 0 0 0,0-1 1 0 0,0 1-1 0 0,0 0 0 0 0,0-1 0 0 0,0 1 0 0 0,0 0 0 0 0,0 0 0 0 0,0-1 0 0 0,0 1 1 0 0,0 0-1 0 0,0-1 5 0 0,-12 1 534 0 0,22 3 38 0 0,58-6-575 0 0,7-53-403 0 0,-67 47 276 0 0,20-26-795 0 0,-1-1-1 0 0,-2-1 1 0 0,-1-1-1 0 0,-2-1 1 0 0,-2-2 925 0 0,56-122 74 0 0,-59 122 796 0 0,-1 0 720 0 0,-13 33 1589 0 0,-15 102-2227 0 0,-22-20-214 0 0,23-54-617 0 0,0 1 0 0 0,1 0 0 0 0,1 1-1 0 0,1 0 1 0 0,1 1 0 0 0,1 0 0 0 0,2 0 0 0 0,0 0 0 0 0,1 0-1 0 0,1 1 1 0 0,1 13-121 0 0,1-32-17 0 0,1-1-1 0 0,0 0 1 0 0,0 0-1 0 0,0 0 1 0 0,1 0-1 0 0,0 0 0 0 0,-1 0 1 0 0,1 0-1 0 0,1 0 1 0 0,-1-1-1 0 0,0 1 1 0 0,1-1-1 0 0,0 1 1 0 0,0-1-1 0 0,0 0 1 0 0,0 0-1 0 0,0-1 1 0 0,1 1-1 0 0,-1-1 1 0 0,1 1-1 0 0,0-1 1 0 0,-1 0-1 0 0,1 0 0 0 0,0-1 1 0 0,0 1-1 0 0,4 0 18 0 0,-1 0-282 0 0,1-1 0 0 0,0 1 0 0 0,0-1-1 0 0,0-1 1 0 0,0 1 0 0 0,0-2 0 0 0,-1 1-1 0 0,1-1 1 0 0,0 0 0 0 0,0 0-1 0 0,0-1 1 0 0,-1 0 0 0 0,1-1 0 0 0,3-1 282 0 0,8-4-934 0 0</inkml:trace>
  <inkml:trace contextRef="#ctx0" brushRef="#br0" timeOffset="192815.067">24175 6651 5777 0 0,'11'-45'5764'0'0,"56"28"-5617"0"0,-66 17-128 0 0,308-19-2776 0 0,-296 21 2201 0 0,1 3-188 0 0</inkml:trace>
  <inkml:trace contextRef="#ctx0" brushRef="#br0" timeOffset="190748.99">22597 6750 6881 0 0,'-10'20'2241'0'0,"-21"42"1548"0"0,-29 89-2882 0 0,56-136-880 0 0,1-10-30 0 0,1 1 0 0 0,-1 0-1 0 0,1 0 1 0 0,1 1 0 0 0,-1-1 0 0 0,1 0 0 0 0,0 0-1 0 0,1 1 1 0 0,-1-1 0 0 0,1 0 0 0 0,1 1 0 0 0,-1-1 0 0 0,1 1-1 0 0,0-1 1 0 0,0 0 0 0 0,1 0 0 0 0,0 2 3 0 0,35-29-1312 0 0,29-53-1196 0 0,-41 41 1091 0 0</inkml:trace>
  <inkml:trace contextRef="#ctx0" brushRef="#br0" timeOffset="190916.744">22765 6575 7970 0 0,'-9'2'2984'0'0,"-9"-1"-2344"0"0,7 2-712 0 0,2 2-1040 0 0,1 3 960 0 0,8 0-528 0 0,4 0-488 0 0</inkml:trace>
  <inkml:trace contextRef="#ctx0" brushRef="#br0" timeOffset="191482.525">23312 6596 2433 0 0,'-2'-2'109'0'0,"0"0"1"0"0,0 0 0 0 0,0 0-1 0 0,0 1 1 0 0,0-1 0 0 0,0 0-1 0 0,0 1 1 0 0,0 0 0 0 0,-1 0-1 0 0,1 0 1 0 0,0 0 0 0 0,-1 0-1 0 0,1 0 1 0 0,-1 0 0 0 0,1 1-1 0 0,-1-1 1 0 0,1 1 0 0 0,-1 0-1 0 0,0 0 1 0 0,1 0 0 0 0,-1 0-1 0 0,1 0 1 0 0,-1 0 0 0 0,0 1-1 0 0,1-1 1 0 0,-3 2-110 0 0,-17-1 396 0 0,4-2-8 0 0,-1 0 1 0 0,1 2-1 0 0,-1 0 1 0 0,1 1-1 0 0,0 1 1 0 0,-1 0-1 0 0,1 2 0 0 0,1 0 1 0 0,-1 1-1 0 0,1 0 1 0 0,-10 6-389 0 0,23-8 84 0 0,-1 0 0 0 0,0 1 1 0 0,1-1-1 0 0,0 1 0 0 0,0 0 1 0 0,0 0-1 0 0,1 0 0 0 0,0 0 0 0 0,0 1 1 0 0,0-1-1 0 0,0 1 0 0 0,1 0 1 0 0,0 0-1 0 0,0 0 0 0 0,1 0 1 0 0,0 0-1 0 0,0 0 0 0 0,0 0 0 0 0,1 0 1 0 0,-1 1-1 0 0,2-1 0 0 0,-1 0 1 0 0,1 0-1 0 0,1 6-84 0 0,50 143 825 0 0,-39-132-734 0 0,64 84 230 0 0,-88-112-327 0 0,0 0 0 0 0,0 1-1 0 0,0 0 1 0 0,-1 1-1 0 0,1 1 1 0 0,-1-1-1 0 0,0 2 1 0 0,0 0-1 0 0,0 0 1 0 0,1 1 0 0 0,-1 0-1 0 0,0 1 1 0 0,0 1-1 0 0,0 0 1 0 0,1 0-1 0 0,-1 1 1 0 0,1 1-1 0 0,-9 3 7 0 0,-19 8-469 0 0,39-15 250 0 0,0 0-62 0 0,0 0-62 0 0,8 2-81 0 0,148 19-4089 0 0,-127-19 3562 0 0</inkml:trace>
  <inkml:trace contextRef="#ctx0" brushRef="#br0" timeOffset="180620.741">19779 6680 3177 0 0,'-11'-1'146'0'0,"0"1"0"0"0,0 1 0 0 0,0 0 0 0 0,-1 0 1 0 0,1 1-1 0 0,0 0 0 0 0,1 1 0 0 0,-1 0 0 0 0,0 1 1 0 0,1 0-1 0 0,0 1 0 0 0,0 0 0 0 0,-5 3-146 0 0,-7 2 117 0 0,-157 93 1305 0 0,177-101-1375 0 0,0-1 1 0 0,0 0-1 0 0,1 1 0 0 0,-1-1 1 0 0,0 1-1 0 0,0 0 0 0 0,1 0 1 0 0,-1-1-1 0 0,1 1 0 0 0,-1 0 1 0 0,1 0-1 0 0,0 0 0 0 0,0 1 1 0 0,0-1-1 0 0,0 0 0 0 0,0 0 1 0 0,1 1-1 0 0,-1-1 0 0 0,1 0 0 0 0,-1 1 1 0 0,1-1-1 0 0,0 0 0 0 0,0 1 1 0 0,0-1-1 0 0,0 1 0 0 0,0-1 1 0 0,1 0-1 0 0,-1 1 0 0 0,1-1 1 0 0,-1 0-1 0 0,1 1 0 0 0,0-1 1 0 0,0 0-1 0 0,0 0 0 0 0,0 0 1 0 0,0 0-1 0 0,1 0 0 0 0,-1 0 1 0 0,0 0-1 0 0,1 0 0 0 0,0 0 0 0 0,-1-1 1 0 0,1 1-1 0 0,0-1 0 0 0,0 1 1 0 0,0-1-1 0 0,0 0 0 0 0,0 1 1 0 0,0-1-1 0 0,0 0 0 0 0,1 0 1 0 0,-1-1-1 0 0,0 1 0 0 0,3 0-47 0 0,56 29 212 0 0,-47-25-194 0 0,0 0 1 0 0,-1 1-1 0 0,1 1 1 0 0,-2 1-1 0 0,1 0 1 0 0,-1 0-1 0 0,0 1 1 0 0,-1 0-1 0 0,0 1 1 0 0,-1 1-1 0 0,2 1-18 0 0,-11-10 3 0 0,1 1 0 0 0,-1-1 0 0 0,0 1 1 0 0,0-1-1 0 0,1 1 0 0 0,-2 0 0 0 0,1-1 0 0 0,0 1 0 0 0,0 0 0 0 0,-1 0 0 0 0,0 0 0 0 0,1-1 1 0 0,-1 1-1 0 0,0 0 0 0 0,-1 0 0 0 0,1 0 0 0 0,0 0 0 0 0,-1-1 0 0 0,1 1 0 0 0,-1 0 1 0 0,0 0-1 0 0,0-1 0 0 0,0 1 0 0 0,0-1 0 0 0,-1 1 0 0 0,1-1 0 0 0,-1 1 0 0 0,1-1 1 0 0,-1 0-1 0 0,0 0 0 0 0,0 0 0 0 0,0 0 0 0 0,0 0 0 0 0,0 0 0 0 0,-1 0 0 0 0,1-1 0 0 0,0 1 1 0 0,-1-1-1 0 0,1 1 0 0 0,-1-1 0 0 0,0 0 0 0 0,1 0 0 0 0,-1 0 0 0 0,-2 0-3 0 0,-11 9 6 0 0,3-1-39 0 0,0 0 0 0 0,-1-1 0 0 0,0-1-1 0 0,0-1 1 0 0,-1 0 0 0 0,1 0 0 0 0,-1-2 0 0 0,0 0 0 0 0,-1 0 0 0 0,-14 0 33 0 0,25-11-3079 0 0,5 5 1961 0 0</inkml:trace>
  <inkml:trace contextRef="#ctx0" brushRef="#br0" timeOffset="180944.692">19838 7003 6489 0 0,'-16'117'4684'0'0,"1"10"-4006"0"0,15-125-678 0 0,1 0 0 0 0,-1 0 0 0 0,1 0 1 0 0,0-1-1 0 0,0 1 0 0 0,0 0 1 0 0,0-1-1 0 0,0 1 0 0 0,0-1 1 0 0,1 1-1 0 0,-1-1 0 0 0,0 1 1 0 0,1-1-1 0 0,-1 0 0 0 0,1 0 0 0 0,-1 0 1 0 0,1 0-1 0 0,0 0 0 0 0,-1 0 1 0 0,1 0-1 0 0,0 0 0 0 0,0-1 1 0 0,0 1-1 0 0,-1-1 0 0 0,1 1 1 0 0,0-1-1 0 0,0 0 0 0 0,0 1 1 0 0,0-1-1 0 0,0 0 0 0 0,0-1 0 0 0,0 1 1 0 0,0 0-1 0 0,0 0 0 0 0,-1-1 1 0 0,1 1-1 0 0,0-1 0 0 0,0 0 1 0 0,0 1-1 0 0,0-1 0 0 0,-1 0 1 0 0,1 0-1 0 0,0 0 0 0 0,-1 0 0 0 0,1 0 1 0 0,-1-1-1 0 0,0 1 0 0 0,1 0 1 0 0,-1-1-1 0 0,0 1 0 0 0,1-1 1 0 0,-1 1-1 0 0,0-1 0 0 0,0 0 1 0 0,-1 1-1 0 0,2-2 0 0 0,21-21-320 0 0,-1-1 0 0 0,-2 0 0 0 0,0-2 0 0 0,-2 0 0 0 0,10-20 320 0 0,-16 28-149 0 0,83-99-317 0 0,-94 118 491 0 0,0 0 0 0 0,0-1 0 0 0,0 1 0 0 0,0 0 0 0 0,0-1 0 0 0,1 1 0 0 0,-1 0 0 0 0,0 0 0 0 0,0 0 0 0 0,0 0 0 0 0,0 0 0 0 0,0 0 0 0 0,1 0 0 0 0,-1 0 0 0 0,0 1 0 0 0,0-1 0 0 0,0 0 0 0 0,0 1 0 0 0,0-1 0 0 0,0 1 0 0 0,0-1 0 0 0,0 1 0 0 0,0-1 0 0 0,0 1 0 0 0,0 0 0 0 0,0 0 0 0 0,0-1 0 0 0,-1 1 0 0 0,1 0 0 0 0,0 0 0 0 0,0 0 0 0 0,-1 0 0 0 0,1 0 0 0 0,-1 0 0 0 0,1 0 0 0 0,-1 0 0 0 0,1 0 0 0 0,-1 0 0 0 0,1 0 0 0 0,-1 0 0 0 0,0 0 0 0 0,0 0 0 0 0,0 0 0 0 0,1 1 0 0 0,-1-1 0 0 0,0 0 0 0 0,0 0 0 0 0,-1 0 0 0 0,1 0 0 0 0,0 0 0 0 0,0 1 0 0 0,-1-1 0 0 0,1 0 0 0 0,0 0 0 0 0,-1 0 0 0 0,1 0 0 0 0,-1 0 0 0 0,1 0 0 0 0,-1 0-25 0 0,-93 362 3211 0 0,76-282-3088 0 0,-4-1 1 0 0,-2-1-1 0 0,-4-1 0 0 0,-4-1 0 0 0,-29 50-123 0 0,61-125-30 0 0,-1 0 0 0 0,1 0-1 0 0,0 0 1 0 0,-1 0 0 0 0,1 0-1 0 0,-1 0 1 0 0,1 0 0 0 0,-1 0 0 0 0,0 0-1 0 0,0-1 1 0 0,0 1 0 0 0,0 0-1 0 0,0 0 1 0 0,0-1 0 0 0,-1 1 0 0 0,1-1-1 0 0,-1 1 1 0 0,1-1 0 0 0,-1 1-1 0 0,1-1 1 0 0,-1 0 0 0 0,0 0-1 0 0,1 0 1 0 0,-1 0 0 0 0,0 0 0 0 0,0 0-1 0 0,0 0 1 0 0,0-1 0 0 0,0 1-1 0 0,0-1 1 0 0,0 1 0 0 0,0-1 0 0 0,0 0-1 0 0,0 0 1 0 0,0 0 0 0 0,0 0-1 0 0,0 0 1 0 0,0 0 0 0 0,0-1 0 0 0,0 1-1 0 0,0 0 1 0 0,0-1 0 0 0,0 0-1 0 0,0 1 1 0 0,0-1 0 0 0,0 0-1 0 0,1 0 1 0 0,-1 0 0 0 0,0-1 0 0 0,1 1-1 0 0,-1 0 1 0 0,0 0 0 0 0,1-1-1 0 0,0 1 1 0 0,-1-1 0 0 0,0 0 30 0 0,-12-95-6419 0 0,14 76 4524 0 0</inkml:trace>
  <inkml:trace contextRef="#ctx0" brushRef="#br0" timeOffset="181451.311">20556 6690 2152 0 0,'-3'-2'173'0'0,"-1"1"0"0"0,-1 0-1 0 0,1 1 1 0 0,0-1-1 0 0,0 1 1 0 0,0 0 0 0 0,0 0-1 0 0,0 0 1 0 0,0 0-1 0 0,0 1 1 0 0,-1 0 0 0 0,1-1-1 0 0,0 2 1 0 0,1-1-1 0 0,-1 0 1 0 0,0 1 0 0 0,0 0-1 0 0,0 0 1 0 0,1 0-1 0 0,-1 0 1 0 0,1 0 0 0 0,0 1-1 0 0,0-1 1 0 0,-1 1-1 0 0,2 0 1 0 0,-1 0 0 0 0,0 0-1 0 0,1 1 1 0 0,-1-1-1 0 0,1 1 1 0 0,0-1 0 0 0,0 1-1 0 0,0 1-172 0 0,-46 134 2709 0 0,15 116-793 0 0,33-250-1880 0 0,0-1-11 0 0,0 0 1 0 0,0 0-1 0 0,-1-1 1 0 0,1 1-1 0 0,-1 0 1 0 0,1 0-1 0 0,-1 0 1 0 0,-1-1-1 0 0,1 1 1 0 0,0-1-1 0 0,-1 1 1 0 0,0-1-1 0 0,0 1 1 0 0,0-1-1 0 0,0 0 1 0 0,0 0-1 0 0,0 0 1 0 0,-1 0-1 0 0,0 0 1 0 0,-2 1-26 0 0,-33-18 56 0 0,17 14-130 0 0,-18-3-3918 0 0,36 0 2519 0 0,2 1 458 0 0</inkml:trace>
  <inkml:trace contextRef="#ctx0" brushRef="#br0" timeOffset="181686.228">20794 6460 7610 0 0,'-6'37'3636'0'0,"-18"16"-2551"0"0,5-13-799 0 0,-14 42-141 0 0,2 2-1 0 0,5 1 0 0 0,3 2 1 0 0,5 0-1 0 0,-2 33-144 0 0,19-118 8 0 0,0 0-1 0 0,0 0 1 0 0,1 0 0 0 0,-1 0-1 0 0,1 0 1 0 0,-1 0 0 0 0,1 0-1 0 0,-1 0 1 0 0,1 1 0 0 0,0-1 0 0 0,0 0-1 0 0,0 0 1 0 0,1 0 0 0 0,-1 1-1 0 0,0-1 1 0 0,1 0 0 0 0,-1 0-1 0 0,1 0 1 0 0,0 0 0 0 0,0 0 0 0 0,0 0-1 0 0,0 0 1 0 0,0 0 0 0 0,0 0-1 0 0,0 0 1 0 0,1-1 0 0 0,-1 1-1 0 0,0 0 1 0 0,1-1 0 0 0,0 1 0 0 0,-1-1-1 0 0,1 0 1 0 0,0 1 0 0 0,0-1-1 0 0,0 0 1 0 0,0 0 0 0 0,0 0-1 0 0,0 0 1 0 0,0-1 0 0 0,0 1 0 0 0,0 0-1 0 0,0-1 1 0 0,0 0 0 0 0,2 1-8 0 0,142-51-4429 0 0,-135 46 3198 0 0</inkml:trace>
  <inkml:trace contextRef="#ctx0" brushRef="#br0" timeOffset="181885.879">20682 6674 7914 0 0,'38'-12'5662'0'0,"19"17"-5576"0"0,-54-5-24 0 0,150-1-1729 0 0,-82-5-1503 0 0,-42 9 1406 0 0,-13 1 258 0 0</inkml:trace>
  <inkml:trace contextRef="#ctx0" brushRef="#br0" timeOffset="190263.474">20752 6911 5209 0 0,'-12'1'3045'0'0,"-10"2"-2684"0"0,21-1-347 0 0,0-1-1 0 0,1 1 1 0 0,-1-1 0 0 0,1 1-1 0 0,0-1 1 0 0,-1 1 0 0 0,1-1-1 0 0,0 1 1 0 0,0-1 0 0 0,0 1-1 0 0,0-1 1 0 0,0 1-1 0 0,0-1 1 0 0,1 1 0 0 0,-1 0-1 0 0,0-1 1 0 0,1 1 0 0 0,-1-1-1 0 0,1 0 1 0 0,0 1 0 0 0,-1-1-1 0 0,1 1 1 0 0,0-1-1 0 0,0 0 1 0 0,0 0 0 0 0,0 1-1 0 0,0-1 1 0 0,0 0 0 0 0,0 0-1 0 0,0 0 1 0 0,0 0 0 0 0,1 0-1 0 0,-1 0 1 0 0,0-1-1 0 0,1 1 1 0 0,-1 0 0 0 0,1-1-1 0 0,-1 1 1 0 0,1-1 0 0 0,-1 1-1 0 0,1-1 1 0 0,-1 0-1 0 0,1 1 1 0 0,-1-1 0 0 0,1 0-1 0 0,-1 0 1 0 0,1 0 0 0 0,0 0-1 0 0,-1-1 1 0 0,1 1 0 0 0,-1 0-1 0 0,1-1 1 0 0,-1 1-1 0 0,1-1 1 0 0,-1 1 0 0 0,0-1-1 0 0,1 0 1 0 0,0 0-14 0 0,24-5 128 0 0,0-2-1 0 0,-1-1 1 0 0,0 0 0 0 0,-1-2-1 0 0,0-1 1 0 0,-1-1-1 0 0,0-1 1 0 0,-1-1 0 0 0,0-1-1 0 0,1-3-127 0 0,-13 13 1 0 0,-1-2-1 0 0,0 1 1 0 0,-1-1-1 0 0,0-1 1 0 0,0 1-1 0 0,-1-1 1 0 0,0-1 0 0 0,0 1-1 0 0,-1-1 1 0 0,4-8-1 0 0,-9 16-8 0 0,-1 1 6 0 0,1 0 0 0 0,0 1 0 0 0,0-1 0 0 0,0 0 0 0 0,-1 1 0 0 0,1-1 0 0 0,0 0 0 0 0,-1 0 0 0 0,1 1 0 0 0,-1-1 0 0 0,1 0 0 0 0,-1 0 0 0 0,1 0-1 0 0,-1 0 1 0 0,0 0 0 0 0,1 0 0 0 0,-1 0 0 0 0,0 0 0 0 0,0 0 0 0 0,0 0 0 0 0,1 0 0 0 0,-1 0 0 0 0,0 0 0 0 0,0 0 0 0 0,-1 0 0 0 0,1 0 0 0 0,0 0-1 0 0,0 0 1 0 0,0 0 0 0 0,-1 0 0 0 0,1 1 0 0 0,0-1 0 0 0,-1 0 0 0 0,1 0 0 0 0,-1 0 0 0 0,1 0 0 0 0,-1 0 0 0 0,1 0 0 0 0,-1 1 0 0 0,0-1 0 0 0,0 0 0 0 0,1 1-1 0 0,-1-1 1 0 0,0 0 0 0 0,0 1 0 0 0,1-1 0 0 0,-1 1 0 0 0,0-1 0 0 0,0 1 0 0 0,-1-1 2 0 0,-3 3 1 0 0,-1-1-1 0 0,0 1 1 0 0,1 0 0 0 0,-1 0-1 0 0,1 1 1 0 0,0-1 0 0 0,-1 1-1 0 0,2 1 1 0 0,-1-1 0 0 0,0 1-1 0 0,0-1 1 0 0,1 1 0 0 0,0 1-1 0 0,-4 3 0 0 0,-23 37 39 0 0,1 2-1 0 0,3 0 0 0 0,1 2 1 0 0,-10 31-39 0 0,-21 39 96 0 0,21-19 192 0 0,38-98-279 0 0,-1-1 1 0 0,1 0 0 0 0,-1 0-1 0 0,1 0 1 0 0,-1 0 0 0 0,1 0 0 0 0,0 0-1 0 0,-1 0 1 0 0,1 0 0 0 0,0-1-1 0 0,0 1 1 0 0,-1-1 0 0 0,1 1-1 0 0,0-1 1 0 0,0 0 0 0 0,0 0-1 0 0,0 0 1 0 0,0 0 0 0 0,0 0 0 0 0,-1 0-1 0 0,1 0 1 0 0,0-1 0 0 0,0 1-1 0 0,0-1 1 0 0,0 1 0 0 0,-1-1-1 0 0,1 0 1 0 0,0 1 0 0 0,0-1 0 0 0,-1 0-1 0 0,1 0 1 0 0,-1 0 0 0 0,1 0-1 0 0,-1-1 1 0 0,1 1 0 0 0,-1 0-1 0 0,0-1 1 0 0,0 1 0 0 0,0-1-1 0 0,1 1 1 0 0,-1-1-10 0 0,241-207-701 0 0,-182 152 575 0 0,15-5 308 0 0,-72 64-148 0 0,-1 0 1 0 0,0 1 0 0 0,0-1-1 0 0,0 1 1 0 0,-1-1-1 0 0,1 1 1 0 0,-1 0 0 0 0,1 0-1 0 0,-1-1 1 0 0,0 1 0 0 0,0 0-1 0 0,0 0 1 0 0,0 1-1 0 0,-1-1 1 0 0,1 0 0 0 0,-1 0-1 0 0,0 0 1 0 0,0 0-1 0 0,0 0 1 0 0,0 0 0 0 0,0 1-1 0 0,-1-1 1 0 0,0 0 0 0 0,1 0-1 0 0,-1 0 1 0 0,0 0-35 0 0,1-3 5 0 0,-5 37 375 0 0,-2-1 0 0 0,-1-1-1 0 0,-2 0 1 0 0,-1 0 0 0 0,-2-1-1 0 0,-1 0 1 0 0,-16 26-380 0 0,171-270-419 0 0,-118 180 282 0 0,-16 19 113 0 0,0 0 1 0 0,1 0-1 0 0,0 0 0 0 0,0 1 1 0 0,1 1-1 0 0,1 0 0 0 0,0 0 1 0 0,0 0-1 0 0,1 1 0 0 0,-1 1 1 0 0,2 0-1 0 0,-1 0 1 0 0,1 2-1 0 0,0-1 0 0 0,3 0 24 0 0,-13 6 12 0 0,0 0-1 0 0,0 0 1 0 0,-1 0-1 0 0,1 0 1 0 0,0 0 0 0 0,0 0-1 0 0,0 1 1 0 0,0-1-1 0 0,0 1 1 0 0,0-1-1 0 0,0 1 1 0 0,-1 0 0 0 0,1-1-1 0 0,0 1 1 0 0,-1 0-1 0 0,1 0 1 0 0,0 0-1 0 0,-1 1 1 0 0,1-1-1 0 0,-1 0 1 0 0,0 1 0 0 0,1-1-1 0 0,-1 1 1 0 0,0-1-1 0 0,0 1 1 0 0,0-1-1 0 0,0 1 1 0 0,0 0-1 0 0,0-1 1 0 0,0 1 0 0 0,-1 0-1 0 0,1 0 1 0 0,-1 0-1 0 0,1 0 1 0 0,-1 0-1 0 0,0-1 1 0 0,1 1 0 0 0,-1 0-1 0 0,0 0 1 0 0,-1 1-12 0 0,0 86 491 0 0,0-84-462 0 0,-18 151 734 0 0,21-155-752 0 0,-1 0-1 0 0,1 0 1 0 0,-1 0 0 0 0,1 0 0 0 0,-1 0-1 0 0,1 0 1 0 0,0 0 0 0 0,-1 0 0 0 0,1-1-1 0 0,0 1 1 0 0,0 0 0 0 0,0-1 0 0 0,-1 0-1 0 0,1 1 1 0 0,0-1 0 0 0,0 0 0 0 0,0 0-1 0 0,0 0 1 0 0,0 0 0 0 0,-1 0 0 0 0,1-1-1 0 0,0 1 1 0 0,0-1 0 0 0,0 1 0 0 0,-1-1-1 0 0,1 1 1 0 0,0-1 0 0 0,0 0-1 0 0,-1 0 1 0 0,1 0 0 0 0,-1 0 0 0 0,1 0-1 0 0,-1 0 1 0 0,1 0 0 0 0,-1-1 0 0 0,1 1-11 0 0,24-19-243 0 0,-1 0 0 0 0,0-2 1 0 0,-2-1-1 0 0,0 0 0 0 0,-2-2 1 0 0,15-21 242 0 0,95-97-598 0 0,-131 143 602 0 0,0 1 1 0 0,-1-1-1 0 0,1 1 0 0 0,0-1 1 0 0,0 1-1 0 0,0-1 1 0 0,0 1-1 0 0,0-1 0 0 0,-1 1 1 0 0,1-1-1 0 0,0 1 0 0 0,0-1 1 0 0,0 1-1 0 0,1-1 1 0 0,-1 1-1 0 0,0-1 0 0 0,0 1 1 0 0,0-1-1 0 0,0 1 0 0 0,0-1 1 0 0,1 1-1 0 0,-1-1 1 0 0,0 1-1 0 0,0-1 0 0 0,1 1 1 0 0,-1-1-1 0 0,0 1 0 0 0,1-1 1 0 0,-1 0-1 0 0,0 1 1 0 0,1-1-1 0 0,-1 1 0 0 0,1-1 1 0 0,-1 0-1 0 0,0 0 0 0 0,1 1 1 0 0,-1-1-1 0 0,1 0 1 0 0,-1 0-1 0 0,1 1 0 0 0,-1-1 1 0 0,1 0-1 0 0,-1 0 0 0 0,1 0 1 0 0,-1 0-1 0 0,1 0 1 0 0,0 0-1 0 0,-1 0 0 0 0,1 0 1 0 0,-1 0-1 0 0,1 0 0 0 0,-1 0 1 0 0,1 0-1 0 0,-1 0 1 0 0,1-1-1 0 0,-1 1 0 0 0,1 0 1 0 0,-1 0-1 0 0,1 0 0 0 0,-1-1 1 0 0,1 1-1 0 0,-1 0 1 0 0,0-1-1 0 0,1 1 0 0 0,-1 0 1 0 0,1-1-1 0 0,-1 0-4 0 0,-8 45 211 0 0,0-21-122 0 0,2-10-78 0 0,1-1-1 0 0,0 1 1 0 0,1 0-1 0 0,1 0 1 0 0,0 0 0 0 0,1 0-1 0 0,0 1 1 0 0,1-1-1 0 0,1 1 1 0 0,0-1-1 0 0,1 12-10 0 0,1-23-98 0 0,-1-1-1 0 0,1 1 0 0 0,-1 0 0 0 0,1-1 1 0 0,0 1-1 0 0,0-1 0 0 0,0 1 1 0 0,0-1-1 0 0,0 0 0 0 0,0 0 0 0 0,0 0 1 0 0,0 0-1 0 0,0 0 0 0 0,0 0 0 0 0,1-1 1 0 0,-1 1-1 0 0,0-1 0 0 0,0 0 1 0 0,1 1-1 0 0,-1-1 0 0 0,0 0 0 0 0,1 0 1 0 0,-1-1-1 0 0,0 1 0 0 0,1 0 0 0 0,-1-1 1 0 0,0 1-1 0 0,0-1 0 0 0,1 0 1 0 0,-1 0-1 0 0,0 0 0 0 0,0 0 0 0 0,2-1 99 0 0,19-9-1336 0 0</inkml:trace>
  <inkml:trace contextRef="#ctx0" brushRef="#br0" timeOffset="195195.376">26817 6650 6377 0 0,'3'-7'1665'0'0,"10"-45"2289"0"0,-24 56-3666 0 0,-114 87 588 0 0,104-70-634 0 0,0 2 0 0 0,2 0-1 0 0,0 1 1 0 0,2 0 0 0 0,1 2-1 0 0,1 0 1 0 0,1 1 0 0 0,-5 15-242 0 0,18-40 7 0 0,1 0 0 0 0,0 0 0 0 0,-1 1 0 0 0,1-1 0 0 0,0 1 0 0 0,0-1 0 0 0,0 0 0 0 0,1 1 0 0 0,-1-1 0 0 0,0 0 0 0 0,1 0 0 0 0,0 1 0 0 0,-1-1 0 0 0,1 0 0 0 0,0 0 1 0 0,0 0-1 0 0,0 0 0 0 0,1 0 0 0 0,-1 0 0 0 0,0 0 0 0 0,1 0 0 0 0,-1 0 0 0 0,1 0 0 0 0,0-1 0 0 0,-1 1 0 0 0,1-1 0 0 0,0 1 0 0 0,0-1 0 0 0,0 0 0 0 0,0 0 0 0 0,0 0 0 0 0,0 0 0 0 0,1 0 0 0 0,-1 0 0 0 0,0 0 0 0 0,0-1 0 0 0,1 1 0 0 0,-1-1 0 0 0,0 0 0 0 0,1 0 1 0 0,-1 0-1 0 0,0 0 0 0 0,1 0 0 0 0,-1 0 0 0 0,0 0 0 0 0,1-1 0 0 0,-1 1 0 0 0,0-1 0 0 0,1 0 0 0 0,-1 0 0 0 0,0 0 0 0 0,0 0 0 0 0,0 0 0 0 0,0 0 0 0 0,0 0 0 0 0,0-1 0 0 0,0 1 0 0 0,0-1 0 0 0,-1 1 0 0 0,1-1 0 0 0,0-1-7 0 0,162-123-576 0 0,-131 106 622 0 0,-32 20 7 0 0,-7 7 246 0 0,-107 181 869 0 0,183-262-5718 0 0,-47 43 2861 0 0</inkml:trace>
  <inkml:trace contextRef="#ctx0" brushRef="#br0" timeOffset="195382.952">27288 6315 11450 0 0,'-45'67'6755'0'0,"42"-59"-6695"0"0,0 1-1 0 0,0-1 0 0 0,1 1 0 0 0,0 0 0 0 0,0-1 0 0 0,1 1 1 0 0,0 0-1 0 0,1 0 0 0 0,0 0 0 0 0,0 0 0 0 0,1 0 0 0 0,0 0 1 0 0,1-1-1 0 0,0 1 0 0 0,0 0 0 0 0,1-1 0 0 0,0 1 0 0 0,1-1 0 0 0,1 2-59 0 0,64 132 15 0 0,-65-134-32 0 0,0 0 1 0 0,0 0-1 0 0,-1 0 0 0 0,0 1 1 0 0,0 0-1 0 0,-1-1 0 0 0,0 1 0 0 0,-1 0 1 0 0,0 0-1 0 0,0 0 0 0 0,-1 0 1 0 0,0 0-1 0 0,0 0 0 0 0,-1 0 0 0 0,-1 0 1 0 0,1 0-1 0 0,-2-1 0 0 0,1 1 0 0 0,-1 0 1 0 0,0-1-1 0 0,-1 0 0 0 0,0 0 1 0 0,0 0-1 0 0,0 0 0 0 0,-1 0 0 0 0,-1-1 1 0 0,1 0-1 0 0,-6 5 17 0 0,-202 173-5309 0 0,135-124 1948 0 0,46-36 1173 0 0</inkml:trace>
  <inkml:trace contextRef="#ctx0" brushRef="#br0" timeOffset="196323.614">26830 6640 2232 0 0,'-16'5'5640'0'0,"-91"278"-1225"0"0,105-280-4399 0 0,1 0 0 0 0,0 0 1 0 0,0 0-1 0 0,0 0 0 0 0,0 0 1 0 0,0 0-1 0 0,1 0 0 0 0,-1 0 1 0 0,1 0-1 0 0,0 0 0 0 0,0 0 1 0 0,0 0-1 0 0,0 0 0 0 0,1 0 1 0 0,-1 0-1 0 0,1 1 0 0 0,0-1 1 0 0,0-1-1 0 0,0 1 0 0 0,0 0 1 0 0,0 0-1 0 0,1 0 0 0 0,-1 0 1 0 0,1-1-1 0 0,0 1 0 0 0,0-1 1 0 0,0 1-1 0 0,0-1 0 0 0,0 0 1 0 0,0 0-1 0 0,1 0 0 0 0,-1 0 1 0 0,1 0-1 0 0,-1 0 0 0 0,1-1 1 0 0,0 1-1 0 0,0-1 0 0 0,-1 0 1 0 0,1 0-1 0 0,0 0 0 0 0,0 0 1 0 0,0 0-1 0 0,0-1 0 0 0,1 1 1 0 0,-1-1-1 0 0,0 0 0 0 0,0 0 1 0 0,0 0-17 0 0,92-17-3169 0 0,-80 14 2365 0 0</inkml:trace>
  <inkml:trace contextRef="#ctx0" brushRef="#br0" timeOffset="198784.534">27344 7163 11859 0 0,'-40'-20'4938'0'0,"-40"-6"-5421"0"0,86 26-4637 0 0,10 2 2676 0 0,12 2 197 0 0,-22-4 1401 0 0</inkml:trace>
  <inkml:trace contextRef="#ctx0" brushRef="#br0" timeOffset="199055.952">27441 6750 9954 0 0,'-16'-11'3777'0'0,"-3"5"-2769"0"0,6-1-888 0 0,-3-1-80 0 0,2 8-208 0 0,6 0-304 0 0,6 8-1248 0 0,-6-1 1368 0 0,12 2-825 0 0,8 1-599 0 0</inkml:trace>
  <inkml:trace contextRef="#ctx0" brushRef="#br0" timeOffset="3.647">12869 1520 24 0 0,'8'-11'145'0'0,"63"22"-81"0"0,-37-4 13 0 0,-11 0-46 0 0,1-2 1 0 0,0 0-1 0 0,0-2 1 0 0,1 0 0 0 0,-1-2-1 0 0,1-1 1 0 0,-1 0-1 0 0,0-2 1 0 0,1-1-1 0 0,7-3-31 0 0,240-74 266 0 0,-246 76-248 0 0,0 0 1 0 0,0 2-1 0 0,1 1 1 0 0,-1 0-1 0 0,0 2 1 0 0,1 2-1 0 0,-1 0 0 0 0,18 5-18 0 0,109 8 28 0 0,57-33 122 0 0,-138 0 16 0 0,0 4-1 0 0,1 3 0 0 0,1 4 1 0 0,-1 2-1 0 0,23 4-165 0 0,62-7 73 0 0,-2-7-1 0 0,53-16-72 0 0,-75 11 30 0 0,44-10 60 0 0,-76 11-13 0 0,1 4 1 0 0,96 0-78 0 0,298 22 296 0 0,-84 8-110 0 0,-179 9-79 0 0,-52-3-69 0 0,1-8 1 0 0,105-8-39 0 0,165-14 54 0 0,130 2-12 0 0,177 13-46 0 0,-353-24 42 0 0,146 8 404 0 0,-418-6-359 0 0,390-22-22 0 0,-2 26 1106 0 0,-516 12-1119 0 0,557 19 1423 0 0,-409-21-1028 0 0,0 6 1 0 0,75 16-444 0 0,-196-17-13 0 0,0-1 0 0 0,0-2 0 0 0,0-1 0 0 0,0-2 1 0 0,0-1-1 0 0,0-2 0 0 0,-1-1 0 0 0,1-2 0 0 0,-2-1 1 0 0,31-13 12 0 0,62-8-3756 0 0,-114 28 2855 0 0</inkml:trace>
  <inkml:trace contextRef="#ctx0" brushRef="#br0" timeOffset="3.647">23383 1043 4057 0 0,'-21'172'2134'0'0,"22"-171"-2162"0"0,19-7-1453 0 0,-15-18-127 0 0,-2-9 782 0 0</inkml:trace>
  <inkml:trace contextRef="#ctx0" brushRef="#br0" timeOffset="3.647">23315 868 1104 0 0,'-12'-12'2791'0'0,"21"25"-1206"0"0,85 84-1177 0 0,-68-78-386 0 0,1-1-1 0 0,1-1 1 0 0,1-2 0 0 0,0-1-1 0 0,1-1 1 0 0,1-1 0 0 0,-1-2-1 0 0,2-1 1 0 0,-1-2 0 0 0,1-1-1 0 0,1-1 1 0 0,2-2-22 0 0,-28-3-50 0 0,-5 21 3113 0 0,-88 91-1447 0 0,-52-19-1672 0 0,8-46-3171 0 0,107-47 2158 0 0</inkml:trace>
  <inkml:trace contextRef="#ctx0" brushRef="#br0" timeOffset="3.647">15602 1043 4889 0 0,'-30'-19'3166'0'0,"27"28"-3066"0"0,0 30-124 0 0,0 0 1 0 0,3-1-1 0 0,1 1 0 0 0,2 0 0 0 0,2-1 1 0 0,1 1-1 0 0,9 26 24 0 0,39 72-2691 0 0,-42-116 1746 0 0</inkml:trace>
  <inkml:trace contextRef="#ctx0" brushRef="#br0" timeOffset="3.647">15468 1606 2016 0 0,'-51'-18'4195'0'0,"48"28"-4187"0"0,0 24-10 0 0,0 0 1 0 0,3 0 0 0 0,1 0-1 0 0,1 0 1 0 0,2 0 0 0 0,1 0 0 0 0,2-1-1 0 0,1 0 1 0 0,6 14 1 0 0,5 32 21 0 0,7 50-13 0 0,-26-120-12 0 0,2 1 0 0 0,-1-1 0 0 0,2 1 0 0 0,-1-1 0 0 0,1 1 0 0 0,1-1 0 0 0,-1 0 0 0 0,1-1 0 0 0,1 1 0 0 0,0-1 0 0 0,0 0 0 0 0,1 0 0 0 0,5 6 4 0 0,-4-10-76 0 0,1-1 0 0 0,0-1 0 0 0,0 1 0 0 0,0-1 0 0 0,0 0 0 0 0,0-1 0 0 0,0 0 0 0 0,0 0 1 0 0,1-1-1 0 0,-1 0 0 0 0,0 0 0 0 0,0-1 0 0 0,1 0 0 0 0,-1-1 0 0 0,0 0 0 0 0,0 0 0 0 0,0-1 0 0 0,1 0 76 0 0,15-7-699 0 0,-13 3 150 0 0</inkml:trace>
  <inkml:trace contextRef="#ctx0" brushRef="#br0" timeOffset="3.647">15290 1869 5305 0 0,'8'-5'1825'0'0,"-8"2"-1457"0"0,0 2-320 0 0,0-1-48 0 0,0 0-16 0 0,0 1-24 0 0,0 1 16 0 0,49 1 0 0 0,-34 3 8 0 0,7-1-80 0 0,-5 0-88 0 0,4-1-89 0 0,6-1-135 0 0,-5-2-416 0 0,4 1 616 0 0,1-5-448 0 0,2 0-232 0 0</inkml:trace>
  <inkml:trace contextRef="#ctx0" brushRef="#br0" timeOffset="3.647">15841 2436 4641 0 0,'-2'1'116'0'0,"0"1"-1"0"0,0-1 1 0 0,0 0-1 0 0,0 0 1 0 0,-1-1-1 0 0,1 1 1 0 0,0 0 0 0 0,0-1-1 0 0,-1 1 1 0 0,1-1-1 0 0,0 0 1 0 0,-1 0 0 0 0,1 0-1 0 0,-1 0 1 0 0,1 0-1 0 0,0 0 1 0 0,-1-1-1 0 0,1 1 1 0 0,0-1 0 0 0,0 0-1 0 0,-1 0 1 0 0,1 1-1 0 0,0-1 1 0 0,-1-1-116 0 0,2-8-12 0 0,29-118-29 0 0,51-73-30 0 0,-64 170 55 0 0,2 48 23 0 0,37 65 6 0 0,-27-6-17 0 0,0 50 76 0 0,6 8 15 0 0,-29-107-4547 0 0,-4-27 3766 0 0</inkml:trace>
  <inkml:trace contextRef="#ctx0" brushRef="#br0" timeOffset="3.647">15965 2595 688 0 0,'-54'23'4185'0'0,"54"-23"-3898"0"0,2-5 366 0 0,147-59-93 0 0,90-50-1836 0 0,-226 108 747 0 0,1 0-262 0 0</inkml:trace>
  <inkml:trace contextRef="#ctx0" brushRef="#br0" timeOffset="3.647">16583 2110 3945 0 0,'323'-34'1567'0'0,"-231"12"-3408"0"0,-80 17 1187 0 0</inkml:trace>
  <inkml:trace contextRef="#ctx0" brushRef="#br0" timeOffset="3.647">16777 2145 4417 0 0,'-8'5'1105'0'0,"-13"8"642"0"0,-5-7-3870 0 0,-109-16 1866 0 0,-31-47 2141 0 0,165 55-1884 0 0,0 0 0 0 0,0 0-1 0 0,0 0 1 0 0,0 0-1 0 0,0 0 1 0 0,0 0 0 0 0,1 0-1 0 0,-1-1 1 0 0,1 1-1 0 0,-1 0 1 0 0,1 0 0 0 0,0-1-1 0 0,0 1 1 0 0,0 0-1 0 0,0 0 1 0 0,0 0 0 0 0,1-1-1 0 0,-1 1 1 0 0,1 0-1 0 0,-1 0 1 0 0,1 0 0 0 0,0 0-1 0 0,0 0 1 0 0,0 0-1 0 0,0 0 1 0 0,0 0-1 0 0,0 0 1 0 0,1 0 0 0 0,-1 0-1 0 0,0 1 1 0 0,1-1-1 0 0,0 0 1 0 0,-1 1 0 0 0,1-1-1 0 0,1 1 1 0 0,0-4 10 0 0,6-7-21 0 0,0 0 0 0 0,1 1 0 0 0,0 0 0 0 0,1 0 0 0 0,0 1 0 0 0,1 1 0 0 0,0 0 0 0 0,0 0 0 0 0,1 1 0 0 0,12-5 11 0 0,-17 9-11 0 0,0 0 0 0 0,1 0 0 0 0,-1 1 0 0 0,1 0 0 0 0,-1 1 0 0 0,1 0 0 0 0,0 0 0 0 0,0 1 0 0 0,0 0 0 0 0,0 0 1 0 0,0 1-1 0 0,0 1 0 0 0,0-1 0 0 0,-1 1 0 0 0,1 1 0 0 0,8 2 11 0 0,-13-3-1 0 0,1 0 1 0 0,-1 1-1 0 0,0 0 0 0 0,0 0 1 0 0,1 0-1 0 0,-1 0 1 0 0,-1 1-1 0 0,1 0 0 0 0,0-1 1 0 0,-1 1-1 0 0,1 1 1 0 0,-1-1-1 0 0,0 0 0 0 0,0 1 1 0 0,0 0-1 0 0,-1-1 1 0 0,1 1-1 0 0,-1 0 0 0 0,0 1 1 0 0,0-1-1 0 0,0 0 1 0 0,-1 0-1 0 0,1 1 0 0 0,-1-1 1 0 0,0 1-1 0 0,-1-1 1 0 0,1 1-1 0 0,-1 0 0 0 0,1-1 1 0 0,-2 1-1 0 0,1-1 1 0 0,0 1-1 0 0,-1 0 1 0 0,-15 146-2271 0 0,16-143 1607 0 0</inkml:trace>
  <inkml:trace contextRef="#ctx0" brushRef="#br0" timeOffset="3.647">17513 1576 1752 0 0,'-6'1'138'0'0,"0"0"-1"0"0,0 1 0 0 0,0-1 0 0 0,0 1 0 0 0,0 0 0 0 0,0 1 0 0 0,1-1 1 0 0,-1 1-1 0 0,1 0 0 0 0,0 1 0 0 0,0-1 0 0 0,0 1 0 0 0,0 0 0 0 0,1 0 1 0 0,-1 1-1 0 0,1-1 0 0 0,0 1 0 0 0,0 0 0 0 0,1 0 0 0 0,-1 0 1 0 0,1 1-1 0 0,1-1 0 0 0,-1 1 0 0 0,1 0 0 0 0,-1 0-137 0 0,-10 16 490 0 0,4-3-435 0 0,1 0 0 0 0,1 0 1 0 0,1 1-1 0 0,1 1 0 0 0,0-1 1 0 0,2 1-1 0 0,0-1 1 0 0,1 1-1 0 0,2 0 0 0 0,0 0 1 0 0,1 0-1 0 0,1 0 0 0 0,0-1 1 0 0,2 1-1 0 0,1-1 1 0 0,0 0-1 0 0,2 0 0 0 0,0 0 1 0 0,6 11-56 0 0,-5-17-164 0 0,0 0-1 0 0,0-1 1 0 0,1 0 0 0 0,1 0 0 0 0,0-1 0 0 0,1 0 0 0 0,0-1 0 0 0,1 0-1 0 0,0-1 1 0 0,1 0 0 0 0,1-1 164 0 0,-5-2-453 0 0,1-1-122 0 0</inkml:trace>
  <inkml:trace contextRef="#ctx0" brushRef="#br0" timeOffset="3.647">17688 1640 3713 0 0,'-20'51'3572'0'0,"10"28"-3266"0"0,43 165-489 0 0,-31-164-3183 0 0,-4-79 2641 0 0,1-1-183 0 0</inkml:trace>
  <inkml:trace contextRef="#ctx0" brushRef="#br0" timeOffset="3.647">17752 1885 384 0 0,'111'-98'3462'0'0,"-29"41"-3292"0"0,-81 48-1835 0 0,-1 7 1154 0 0</inkml:trace>
  <inkml:trace contextRef="#ctx0" brushRef="#br0" timeOffset="3.647">17782 1842 3713 0 0,'0'7'194'0'0,"1"0"0"0"0,0-1 1 0 0,0 1-1 0 0,0 0 0 0 0,1-1 1 0 0,0 0-1 0 0,0 1 0 0 0,0-1 1 0 0,1 0-1 0 0,0 0 0 0 0,0 0 1 0 0,1 0-1 0 0,0 0 0 0 0,0-1 1 0 0,0 0-1 0 0,0 0 0 0 0,1 0 1 0 0,4 4-195 0 0,-1-3-142 0 0,0 0 1 0 0,0-1 0 0 0,1 1-1 0 0,0-1 1 0 0,0-1 0 0 0,0 0-1 0 0,0 0 1 0 0,1-1-1 0 0,-1 0 1 0 0,1 0 0 0 0,0-1-1 0 0,0-1 1 0 0,0 0 0 0 0,0 0-1 0 0,0-1 1 0 0,0 0 0 0 0,0 0-1 0 0,9-3 142 0 0,-6 1-545 0 0</inkml:trace>
  <inkml:trace contextRef="#ctx0" brushRef="#br0" timeOffset="3.647">18126 1957 4817 0 0,'-8'7'3373'0'0,"22"-3"-3767"0"0,3-1 440 0 0,88-9-3594 0 0,-95 3 2673 0 0,2 1-208 0 0</inkml:trace>
  <inkml:trace contextRef="#ctx0" brushRef="#br0" timeOffset="3.647">18469 1893 4353 0 0,'-11'-18'2886'0'0,"23"-27"-3538"0"0,-11 41 901 0 0,51-231-1260 0 0,-46 212 1007 0 0,-2 34 408 0 0,-3-7-388 0 0,55 371 1203 0 0,-19-152 39 0 0,-38-221-4798 0 0,0-4 2867 0 0</inkml:trace>
  <inkml:trace contextRef="#ctx0" brushRef="#br0" timeOffset="3.647">18467 2121 4649 0 0,'20'14'3006'0'0,"-2"-13"-2563"0"0,-4 2-487 0 0,0-2 0 0 0,1 0 0 0 0,-1 0 0 0 0,0-1 0 0 0,0-1 0 0 0,0-1 0 0 0,0 0 0 0 0,0-1 0 0 0,4-1 44 0 0,74-33-3344 0 0,-79 31 2315 0 0</inkml:trace>
  <inkml:trace contextRef="#ctx0" brushRef="#br0" timeOffset="3.647">19058 1987 5657 0 0,'-3'18'2241'0'0,"-2"1"-1609"0"0,-3 0-496 0 0,0 0 80 0 0,2 3-152 0 0,-1 7-40 0 0,1-1-8 0 0,-2-5-8 0 0,5 7-40 0 0,-7-6-64 0 0,5 0-88 0 0,2-2-136 0 0,-2-4-392 0 0,1-2-257 0 0,0-5 681 0 0,4 0-552 0 0,2-3-376 0 0</inkml:trace>
  <inkml:trace contextRef="#ctx0" brushRef="#br0" timeOffset="3.647">19453 1899 1880 0 0,'-19'-11'2782'0'0,"9"-48"-3046"0"0,10 55 468 0 0,1-44-220 0 0,-14-52 264 0 0,-29 98-72 0 0,33 4-160 0 0,1 1 0 0 0,0-1-1 0 0,0 1 1 0 0,1 1 0 0 0,-1 0-1 0 0,1 0 1 0 0,-1 0 0 0 0,1 1-1 0 0,1 0 1 0 0,-1 0 0 0 0,1 1 0 0 0,-1 0-1 0 0,2 0 1 0 0,-1 0 0 0 0,1 1-1 0 0,0 0 1 0 0,-3 5-16 0 0,4-7 9 0 0,-34 99 846 0 0,34-89-826 0 0,1 0-1 0 0,0 0 0 0 0,1 0 0 0 0,1 0 1 0 0,0 1-1 0 0,1-1 0 0 0,0 0 1 0 0,2 1-1 0 0,0-1 0 0 0,0 0 1 0 0,2 0-1 0 0,-1 0 0 0 0,2 0 0 0 0,1 1-28 0 0,-5-15 1 0 0,0 0-1 0 0,0 0 1 0 0,0-1-1 0 0,1 1 1 0 0,-1 0-1 0 0,0 0 1 0 0,0-1-1 0 0,1 1 0 0 0,-1-1 1 0 0,0 1-1 0 0,1-1 1 0 0,-1 1-1 0 0,1-1 1 0 0,-1 0-1 0 0,1 0 1 0 0,-1 0-1 0 0,0 0 1 0 0,1 0-1 0 0,-1 0 0 0 0,1 0 1 0 0,-1 0-1 0 0,1 0 1 0 0,-1-1-1 0 0,0 1 1 0 0,1-1-1 0 0,-1 1 1 0 0,0-1-1 0 0,1 1 1 0 0,-1-1-1 0 0,0 0 0 0 0,0 0 1 0 0,1 1-1 0 0,-1-1 1 0 0,0 0-1 0 0,0 0 1 0 0,0 0-1 0 0,0 0 1 0 0,0-1-1 0 0,0 1 1 0 0,-1 0-1 0 0,1 0 0 0 0,0 0 1 0 0,-1-1-1 0 0,1 1 1 0 0,0 0-1 0 0,-1-1 1 0 0,1 0-1 0 0,64-89-18 0 0,-13-20-51 0 0,-4 43 78 0 0,-18 115 616 0 0,29 35-433 0 0,-55-78-209 0 0,1 0 1 0 0,0 0 0 0 0,1 0 0 0 0,-1-1-1 0 0,0 0 1 0 0,1 0 0 0 0,0 0 0 0 0,0-1 0 0 0,0 1-1 0 0,0-1 1 0 0,0-1 0 0 0,0 1 0 0 0,0-1 0 0 0,1 0-1 0 0,-1-1 1 0 0,1 0 0 0 0,-1 0 0 0 0,0 0-1 0 0,2-1 17 0 0,-7-10-4016 0 0,-1 10 3227 0 0</inkml:trace>
  <inkml:trace contextRef="#ctx0" brushRef="#br0" timeOffset="3.647">19851 1528 7001 0 0,'10'154'4670'0'0,"-40"76"-5537"0"0,15-182-580 0 0,-2-1 1 0 0,-2-1 0 0 0,-2 0 0 0 0,-17 23 1446 0 0,34-62-131 0 0,-10 20-780 0 0</inkml:trace>
  <inkml:trace contextRef="#ctx0" brushRef="#br0" timeOffset="3.647">15671 1213 472 0 0,'-1'-2'4'0'0,"1"0"0"0"0,-1-1 1 0 0,1 1-1 0 0,0 0 0 0 0,0-1 0 0 0,0 1 0 0 0,0 0 0 0 0,1-1 0 0 0,-1 1 0 0 0,0 0 1 0 0,1 0-1 0 0,0-1 0 0 0,0 1 0 0 0,-1 0 0 0 0,1 0 0 0 0,0 0 0 0 0,1 0 1 0 0,-1 0-1 0 0,0 0 0 0 0,1 0 0 0 0,-1 1 0 0 0,1-1 0 0 0,-1 0 0 0 0,1 1 1 0 0,0-1-1 0 0,-1 1 0 0 0,1-1 0 0 0,0 1 0 0 0,0 0 0 0 0,0 0 0 0 0,0 0 0 0 0,1 0 1 0 0,-1 0-1 0 0,0 1 0 0 0,0-1 0 0 0,0 0 0 0 0,1 1 0 0 0,-1 0 0 0 0,0 0 1 0 0,3-1-5 0 0,9-6 45 0 0,109-58-33 0 0,-108 59-6 0 0,0 0 1 0 0,0 1-1 0 0,0 1 1 0 0,1 1-1 0 0,-1 0 1 0 0,1 1-1 0 0,0 0 1 0 0,-1 2-1 0 0,1 0 1 0 0,0 0-1 0 0,0 2 1 0 0,-1 0-1 0 0,1 0 1 0 0,10 4-7 0 0,104 47 38 0 0,-123-50-36 0 0,1 0 0 0 0,0 0 0 0 0,-1-1 0 0 0,1-1 0 0 0,0 1 1 0 0,0-1-1 0 0,0 0 0 0 0,0-1 0 0 0,0 0 0 0 0,0 0 0 0 0,0-1 0 0 0,0 0 0 0 0,0 0 0 0 0,-1-1 0 0 0,1 0 0 0 0,0 0 0 0 0,-1-1 0 0 0,1 0 0 0 0,-1-1 0 0 0,0 1 0 0 0,0-1 1 0 0,5-4-3 0 0,-4 5 36 0 0,0 0-1 0 0,1 1 1 0 0,-1 0 0 0 0,1 0 0 0 0,-1 1 0 0 0,1 0 0 0 0,-1 1 0 0 0,1 0 0 0 0,0 0 0 0 0,-1 1 0 0 0,1 0 0 0 0,-1 0 0 0 0,1 1 0 0 0,-1 0 0 0 0,0 1 0 0 0,0 0 0 0 0,0 0 0 0 0,0 1 0 0 0,0 0 0 0 0,0 0 0 0 0,-1 0 0 0 0,6 6-36 0 0,59 22 71 0 0,-60-29-68 0 0,0 0-1 0 0,0-1 0 0 0,0-1 1 0 0,0 0-1 0 0,0 0 0 0 0,0-1 1 0 0,1-1-1 0 0,-1 0 0 0 0,0-1 1 0 0,0 0-1 0 0,0-1 0 0 0,-1 0 1 0 0,1-1-1 0 0,-1 0 0 0 0,1-1 1 0 0,4-3-3 0 0,-6 4 14 0 0,1 1 0 0 0,-1 0 0 0 0,1 1 0 0 0,0 0 0 0 0,0 1 1 0 0,0 0-1 0 0,0 1 0 0 0,0 0 0 0 0,0 0 0 0 0,0 1 0 0 0,0 1 1 0 0,0 0-1 0 0,0 0 0 0 0,0 1 0 0 0,-1 1 0 0 0,0 0 0 0 0,1 0 0 0 0,2 2-14 0 0,1 1 12 0 0,0-1 0 0 0,1-1-1 0 0,0 0 1 0 0,0-1-1 0 0,0 0 1 0 0,1-2-1 0 0,-1 1 1 0 0,1-2-1 0 0,-1 0 1 0 0,1-1-1 0 0,0-1 1 0 0,-1 0-1 0 0,1-1 1 0 0,-1-1 0 0 0,1 0-1 0 0,-1-1 1 0 0,0-1-1 0 0,-1 0 1 0 0,1-1-1 0 0,-1-1 1 0 0,0 0-1 0 0,0-1 1 0 0,7-6-12 0 0,17-16-15 0 0,75-37 19 0 0,-108 67 10 0 0,1 1-1 0 0,0-1 1 0 0,0 1 0 0 0,0 0-1 0 0,0 0 1 0 0,-1 0 0 0 0,1 1-1 0 0,-1 0 1 0 0,1 0 0 0 0,-1 1-1 0 0,0-1 1 0 0,1 1 0 0 0,-2 0-1 0 0,1 0 1 0 0,0 1-1 0 0,0 0 1 0 0,3 4-14 0 0,37 21 144 0 0,-32-25-138 0 0,1 0-1 0 0,1-1 0 0 0,-1 0 0 0 0,0-1 1 0 0,1 0-1 0 0,-1-1 0 0 0,1-1 1 0 0,-1-1-1 0 0,1 0 0 0 0,-1-1 0 0 0,1 0 1 0 0,-1-1-1 0 0,1-1-5 0 0,78-7-3 0 0,-61 10 9 0 0,0 0 1 0 0,0-3 0 0 0,0 0 0 0 0,0-2 0 0 0,-1-1 0 0 0,9-5-7 0 0,-34 11 20 0 0,0 0 1 0 0,0 1-1 0 0,0-1 0 0 0,-1 1 1 0 0,1 0-1 0 0,0 1 0 0 0,0-1 1 0 0,0 1-1 0 0,0 1 0 0 0,-1-1 1 0 0,1 1-1 0 0,-1 0 0 0 0,1 0 1 0 0,-1 0-1 0 0,0 1 0 0 0,1 0 1 0 0,-1 0-1 0 0,-1 0 0 0 0,5 4-20 0 0,79 28 53 0 0,42-67-15 0 0,-29 0-38 0 0,73 40-29 0 0,-155-5 21 0 0,0-1 1 0 0,1 0-1 0 0,-1-1 1 0 0,0-1-1 0 0,0-1 1 0 0,1-1-1 0 0,-1-1 1 0 0,0 0-1 0 0,-1-2 0 0 0,1 0 1 0 0,-1-1-1 0 0,7-3 8 0 0,44-17-82 0 0,-58 22 57 0 0,-1 1 0 0 0,0 0 0 0 0,1 1 1 0 0,0 0-1 0 0,0 1 0 0 0,-1 0 1 0 0,1 1-1 0 0,0 0 0 0 0,0 0 0 0 0,0 2 1 0 0,-1-1-1 0 0,1 1 0 0 0,3 1 25 0 0,15 2 0 0 0,160-2 147 0 0,-121-6-230 0 0,-60 3 60 0 0,1 1 0 0 0,0-1 0 0 0,0 0-1 0 0,-1-1 1 0 0,1 0 0 0 0,0-1 0 0 0,-1 0 0 0 0,1 0 0 0 0,-1 0 0 0 0,0-1 0 0 0,0-1 0 0 0,5-2 23 0 0,64-64-430 0 0,-75 69 443 0 0,1 1 0 0 0,-1-1 0 0 0,0 1 0 0 0,0-1 0 0 0,1 1 0 0 0,-1 0 0 0 0,0 0-1 0 0,1 0 1 0 0,-1 1 0 0 0,0-1 0 0 0,1 0 0 0 0,-1 1 0 0 0,0-1 0 0 0,0 1 0 0 0,1 0-1 0 0,-1 0 1 0 0,0 0 0 0 0,0 0 0 0 0,0 0 0 0 0,0 0 0 0 0,0 1 0 0 0,0-1 0 0 0,-1 1-1 0 0,1-1 1 0 0,0 1 0 0 0,-1 0 0 0 0,1 0 0 0 0,-1-1 0 0 0,0 1 0 0 0,1 1-13 0 0,4 3 36 0 0,116 95 156 0 0,-97-89-187 0 0,1-1 1 0 0,-1-1-1 0 0,2-1 0 0 0,-1-1 0 0 0,1-2 0 0 0,0 0 1 0 0,1-2-1 0 0,-1-1 0 0 0,1-2-5 0 0,39 19 407 0 0,-62-17-398 0 0,-1-1 0 0 0,0 0 0 0 0,0 0 0 0 0,1 0 1 0 0,-1 0-1 0 0,1-1 0 0 0,0 0 0 0 0,-1 0 0 0 0,1 0 0 0 0,0 0 1 0 0,0-1-1 0 0,0 0 0 0 0,-1 0 0 0 0,1 0 0 0 0,0-1 0 0 0,0 1 1 0 0,-1-1-1 0 0,1 0 0 0 0,0 0 0 0 0,-1-1 0 0 0,1 0 1 0 0,-1 0-1 0 0,1 0 0 0 0,-1 0 0 0 0,3-2-9 0 0,104-100-195 0 0,-59 73 126 0 0,118 31 388 0 0,-71-14-221 0 0,37 82 170 0 0,3-52-184 0 0,51 46 673 0 0,-144-60-705 0 0,-15-2-36 0 0,0 2 1 0 0,0 1-1 0 0,0 1 1 0 0,0 2-1 0 0,-1 1 0 0 0,22 8-16 0 0,-41-12 5 0 0,-1-1-1 0 0,1 0 0 0 0,0-1 0 0 0,0 0 0 0 0,-1-1 0 0 0,1 0 1 0 0,0 0-1 0 0,0-1 0 0 0,-1 0 0 0 0,1-1 0 0 0,0-1 1 0 0,-1 1-1 0 0,0-2 0 0 0,0 1 0 0 0,0-2 0 0 0,0 1 0 0 0,0-1 1 0 0,-1 0-1 0 0,0-1 0 0 0,0 0 0 0 0,0-1 0 0 0,5-5-4 0 0,4 2 70 0 0,1 1 1 0 0,0 1-1 0 0,0 1 0 0 0,1 0 0 0 0,0 2 0 0 0,0 0 0 0 0,0 1 0 0 0,1 2 0 0 0,0 0 0 0 0,-1 1 0 0 0,1 0 1 0 0,0 2-1 0 0,1 1-70 0 0,-8-2 5 0 0,236-3 63 0 0,-238 6-55 0 0,0 0 0 0 0,0 0 1 0 0,0 1-1 0 0,-1 1 1 0 0,1 0-1 0 0,-1 0 1 0 0,0 1-1 0 0,-1 1 1 0 0,1 0-1 0 0,-1 1-13 0 0,-1-2 43 0 0,-1 0 0 0 0,1 0 0 0 0,1 0 1 0 0,-1-1-1 0 0,1-1 0 0 0,0 0 0 0 0,0 0 0 0 0,1 0 0 0 0,-1-2 0 0 0,1 1 1 0 0,-1-1-1 0 0,7 0-43 0 0,-12-2-71 0 0,-1-1 0 0 0,0 1 0 0 0,0-1 0 0 0,0 1 0 0 0,0-1 0 0 0,0 0 0 0 0,0-1 0 0 0,0 1 0 0 0,0-1 0 0 0,0 0 0 0 0,-1 0 0 0 0,1 0 0 0 0,-1 0 0 0 0,1 0 0 0 0,-1-1-1 0 0,0 0 1 0 0,0 1 0 0 0,0-1 0 0 0,0-1 0 0 0,-1 1 0 0 0,1 0 0 0 0,-1-1 0 0 0,0 1 0 0 0,1-3 71 0 0,2-2-509 0 0</inkml:trace>
  <inkml:trace contextRef="#ctx0" brushRef="#br0" timeOffset="3.647">22915 1044 6985 0 0,'-8'31'2561'0'0,"3"5"-1945"0"0,-9-4-504 0 0,0 1-64 0 0,2 4-32 0 0,5-5 0 0 0,-1 1-56 0 0,0 1-8 0 0,0-7-24 0 0,0-6-40 0 0,4-1-168 0 0,1 1-88 0 0,0-8-184 0 0,2-2-248 0 0,-1-6 560 0 0,0 1-416 0 0,2-6-153 0 0</inkml:trace>
  <inkml:trace contextRef="#ctx0" brushRef="#br0" timeOffset="3.647">22923 888 3329 0 0,'-23'85'3120'0'0,"-3"196"-1068"0"0,21-145-1670 0 0,5-116-411 0 0,1-15-95 0 0,-1-1 1 0 0,1 1-1 0 0,-1-1 0 0 0,0 1 1 0 0,0-1-1 0 0,-1 1 1 0 0,1-1-1 0 0,-1 0 1 0 0,0 1-1 0 0,0-1 0 0 0,0 0 1 0 0,-1 1-1 0 0,0-1 1 0 0,0 0-1 0 0,0 0 1 0 0,0 0-1 0 0,0-1 0 0 0,-3 4 124 0 0,3-6-612 0 0,0-1-164 0 0</inkml:trace>
  <inkml:trace contextRef="#ctx0" brushRef="#br0" timeOffset="3.647">22974 1675 5785 0 0,'14'58'3239'0'0,"-12"37"-3246"0"0,-2-83 216 0 0,-6 204-116 0 0,7-127-1858 0 0,-1-88 1171 0 0,0-1-47 0 0,0 0-33 0 0,0 0-58 0 0,0 0-56 0 0,0 0 24 0 0,0 0 262 0 0,0 0-118 0 0,0 0-115 0 0</inkml:trace>
  <inkml:trace contextRef="#ctx0" brushRef="#br0" timeOffset="3.647">22590 1780 2561 0 0,'-44'1'3983'0'0,"56"-9"-4036"0"0,288-88 267 0 0,-256 86-84 0 0,2 3 0 0 0,-1 1 0 0 0,1 2 0 0 0,-1 3 0 0 0,18 2-130 0 0,58 10 25 0 0,-108-23-2257 0 0,-13 11 1221 0 0</inkml:trace>
  <inkml:trace contextRef="#ctx0" brushRef="#br0" timeOffset="3.647">16524 2122 4921 0 0,'11'15'254'0'0,"1"0"-1"0"0,0-1 1 0 0,1 0-1 0 0,1-2 1 0 0,0 1 0 0 0,0-2-1 0 0,1 1 1 0 0,1-2-1 0 0,10 5-253 0 0,18 15 165 0 0,13 5-129 0 0,-79-72 424 0 0,-48-18-468 0 0,-84-38-45 0 0,51 49 261 0 0,103 44-206 0 0,-1-1-1 0 0,0 1 0 0 0,0 0 1 0 0,1-1-1 0 0,-1 1 1 0 0,0-1-1 0 0,1 1 1 0 0,-1-1-1 0 0,1 1 1 0 0,-1-1-1 0 0,1 0 1 0 0,-1 1-1 0 0,1-1 1 0 0,-1 0-1 0 0,1 1 1 0 0,-1-1-1 0 0,1 0 0 0 0,0 1 1 0 0,0-1-1 0 0,-1 0 1 0 0,1 0-1 0 0,0 0 1 0 0,0 1-1 0 0,0-1 1 0 0,0 0-1 0 0,0 0 1 0 0,0 1-1 0 0,0-1 1 0 0,0 0-1 0 0,0 0 1 0 0,0 0-1 0 0,0 1 1 0 0,0-1-1 0 0,1 0 0 0 0,-1 0 1 0 0,0 1-1 0 0,0-1 1 0 0,1 0-1 0 0,-1 0 1 0 0,1 1-1 0 0,-1-1 1 0 0,1 0-1 0 0,-1 1 1 0 0,1-1-1 0 0,-1 1 1 0 0,1-1-1 0 0,-1 1 1 0 0,1-1-1 0 0,0 1 0 0 0,-1-1 1 0 0,1 1-1 0 0,0-1 1 0 0,-1 1-1 0 0,1 0 1 0 0,0 0-1 0 0,0-1 1 0 0,0 1-1 0 0,-1 0 1 0 0,1 0-1 0 0,0 0 1 0 0,0 0-1 0 0,-1 0 1 0 0,1 0-1 0 0,0 0 1 0 0,0 0-1 0 0,0 0 0 0 0,-1 0 1 0 0,1 0-1 0 0,1 0-1 0 0,241-185 18 0 0,-236 182 21 0 0,-7 2-17 0 0,1 0 0 0 0,0 1 0 0 0,0-1 0 0 0,-1 1 0 0 0,1-1-1 0 0,0 1 1 0 0,0 0 0 0 0,0-1 0 0 0,0 1 0 0 0,0 0 0 0 0,0 0 0 0 0,-1-1 0 0 0,1 1 0 0 0,0 0-1 0 0,0 0 1 0 0,0 0 0 0 0,0 0 0 0 0,0 0 0 0 0,0 0 0 0 0,0 1 0 0 0,0-1 0 0 0,0 0 0 0 0,0 0-1 0 0,0 1 1 0 0,-1-1 0 0 0,1 0 0 0 0,0 1 0 0 0,0-1 0 0 0,0 1 0 0 0,0-1 0 0 0,-1 1 0 0 0,1-1-1 0 0,0 1 1 0 0,-1 0 0 0 0,1-1 0 0 0,0 1 0 0 0,-1 0 0 0 0,1 0 0 0 0,-1-1 0 0 0,1 1 0 0 0,-1 0-1 0 0,1 0 1 0 0,-1 0 0 0 0,0 0 0 0 0,1 0 0 0 0,-1-1 0 0 0,0 1 0 0 0,0 0 0 0 0,0 0 0 0 0,0 0-1 0 0,0 0 1 0 0,0 1-22 0 0,30 40 132 0 0,-16 39 222 0 0,7 186-92 0 0,-23-221-206 0 0,2-45-66 0 0,0-1-26 0 0,-11-10-1120 0 0,-4-95-761 0 0,-16 35-50 0 0,31 65 2057 0 0,-1 1 0 0 0,0-1-1 0 0,0 1 1 0 0,0-1 0 0 0,-1 1 0 0 0,1 0-1 0 0,-1-1 1 0 0,0 1 0 0 0,-1 0 0 0 0,1 0-1 0 0,-1 0 1 0 0,1 1 0 0 0,-1-1 0 0 0,-1 0-1 0 0,1 1 1 0 0,0 0 0 0 0,-2-1-90 0 0,13-8 454 0 0,105-19-184 0 0,137 18 338 0 0,-192 22-542 0 0,-53-7-110 0 0,0 0 0 0 0,0-1 0 0 0,1 1 0 0 0,-1-1 0 0 0,1 0 0 0 0,-1-1 0 0 0,1 1 0 0 0,-1-1 0 0 0,1 0 0 0 0,-1-1 0 0 0,1 1 0 0 0,-1-1 0 0 0,1 0 0 0 0,-1-1 0 0 0,0 1 0 0 0,1-1 0 0 0,-1 0 0 0 0,0 0 0 0 0,0 0 1 0 0,3-3 43 0 0,-1-8-659 0 0,-7 4 41 0 0</inkml:trace>
  <inkml:trace contextRef="#ctx0" brushRef="#br1" timeOffset="3.647">15669 1242 24 0 0,'33'-10'111'0'0,"82"-28"-149"0"0,-94 29 40 0 0,0 1 0 0 0,0 1-1 0 0,1 1 1 0 0,-1 1 0 0 0,1 0-1 0 0,1 2 1 0 0,10 0-2 0 0,95-20 36 0 0,-8-21 3 0 0,-24 3-11 0 0,-86 35-3 0 0,0 0 1 0 0,0 1 0 0 0,0 0-1 0 0,1 1 1 0 0,0 0 0 0 0,0 0-1 0 0,0 1 1 0 0,0 1-1 0 0,1 0 1 0 0,7 0-26 0 0,299 26 446 0 0,-135-14-438 0 0,-171-10-6 0 0,1 0 0 0 0,0-2 0 0 0,-1 1 0 0 0,1-2 1 0 0,-1 1-1 0 0,1-2 0 0 0,-1 0 0 0 0,0 0 1 0 0,-1-1-1 0 0,1 0 0 0 0,-1-1 0 0 0,6-4-2 0 0,11-5-1 0 0,-14 10 3 0 0,0 0-1 0 0,0 1 1 0 0,1 1 0 0 0,0 0 0 0 0,-1 1-1 0 0,1 1 1 0 0,0 0 0 0 0,0 1 0 0 0,0 0-1 0 0,0 1 1 0 0,0 1 0 0 0,12 3-2 0 0,80 3 38 0 0,54-26-34 0 0,-148 14 3 0 0,1 2 1 0 0,-1 0 0 0 0,1 0 0 0 0,-1 1 0 0 0,1 1 0 0 0,0 0 0 0 0,-1 1 0 0 0,1 1 0 0 0,-1 0-1 0 0,1 0 1 0 0,-1 1 0 0 0,10 5-8 0 0,208 58 1112 0 0,-221-62-1123 0 0,13 4 114 0 0,0 1 0 0 0,-1 2 0 0 0,0 0 0 0 0,0 1 0 0 0,-1 1 0 0 0,-1 1 0 0 0,0 1 0 0 0,-1 0 0 0 0,-1 2 0 0 0,10 12-103 0 0,-5 0 23 0 0,-20-22-25 0 0,1-1 1 0 0,0 0 0 0 0,1 0-1 0 0,0 0 1 0 0,0 0-1 0 0,0-1 1 0 0,0 0 0 0 0,1 0-1 0 0,0 0 1 0 0,0-1-1 0 0,0 0 1 0 0,1 0 0 0 0,-1 0-1 0 0,1-1 1 0 0,0 0-1 0 0,3 1 2 0 0,42-1-377 0 0,-41-7 232 0 0</inkml:trace>
  <inkml:trace contextRef="#ctx0" brushRef="#br1" timeOffset="3.647">18496 926 1848 0 0,'-8'14'247'0'0,"1"-1"0"0"0,1 1 0 0 0,1 0-1 0 0,0 1 1 0 0,0-1 0 0 0,1 1-1 0 0,1 0 1 0 0,1 0 0 0 0,0 0 0 0 0,1 0-1 0 0,0 0 1 0 0,2 11-247 0 0,-2 7 340 0 0,-2 73-206 0 0,6 0 0 0 0,4 0 0 0 0,11 49-134 0 0,-9-109-399 0 0,-4-24 56 0 0</inkml:trace>
  <inkml:trace contextRef="#ctx0" brushRef="#br1" timeOffset="3.647">18367 1950 1544 0 0,'-14'220'703'0'0,"15"-157"-652"0"0,-2-54-52 0 0,0 1 0 0 0,1-1 0 0 0,0 1 0 0 0,1 0 1 0 0,0-1-1 0 0,0 1 0 0 0,1-1 0 0 0,0 1 0 0 0,1-1 0 0 0,0 0 0 0 0,1 0 0 0 0,0 0 1 0 0,0 0-1 0 0,0-1 0 0 0,1 0 0 0 0,1 1 0 0 0,5 5 1 0 0,-6-11-768 0 0,-5-3 557 0 0</inkml:trace>
  <inkml:trace contextRef="#ctx0" brushRef="#br1" timeOffset="3.647">18282 2210 3329 0 0,'-21'5'3240'0'0,"51"-4"-3178"0"0,79-19-766 0 0,-24-16-1989 0 0,-68 26 1828 0 0</inkml:trace>
  <inkml:trace contextRef="#ctx0" brushRef="#br1" timeOffset="3.647">18553 2476 2873 0 0,'-73'16'2240'0'0,"72"-16"-2235"0"0,1 0 0 0 0,-1-1 0 0 0,1 1 0 0 0,-1 0 0 0 0,1 0 0 0 0,0-1 0 0 0,-1 1 0 0 0,1 0-1 0 0,-1-1 1 0 0,1 1 0 0 0,0 0 0 0 0,-1-1 0 0 0,1 1 0 0 0,0 0 0 0 0,-1-1 0 0 0,1 1 0 0 0,0-1 0 0 0,0 1 0 0 0,-1-1 0 0 0,1 1 0 0 0,0-1 0 0 0,0 1 0 0 0,0 0-1 0 0,0-1 1 0 0,-1 1 0 0 0,1-1 0 0 0,0 1 0 0 0,0-1 0 0 0,0 1 0 0 0,0-1 0 0 0,0 0 0 0 0,0 1 0 0 0,1-1 0 0 0,-1 1 0 0 0,0-1 0 0 0,0 1 0 0 0,0 0 0 0 0,0-1-1 0 0,0 1 1 0 0,1-1 0 0 0,-1 1 0 0 0,0-1 0 0 0,0 1 0 0 0,1-1 0 0 0,-1 1 0 0 0,0 0 0 0 0,1-1 0 0 0,-1 1 0 0 0,1 0 0 0 0,-1-1 0 0 0,0 1 0 0 0,1 0 0 0 0,-1-1-1 0 0,1 1 1 0 0,-1 0 0 0 0,1 0 0 0 0,-1 0 0 0 0,1 0 0 0 0,-1-1 0 0 0,1 1 0 0 0,-1 0 0 0 0,1 0 0 0 0,-1 0-5 0 0,151-84 35 0 0,-132 77-38 0 0,-15 5-15 0 0,1-1 0 0 0,-1 1-1 0 0,1 0 1 0 0,0 1 0 0 0,-1-1 0 0 0,1 1 0 0 0,0 0 0 0 0,0 0 0 0 0,0 0 0 0 0,0 1 0 0 0,0 0 0 0 0,-1 0 0 0 0,1 0 0 0 0,0 1 0 0 0,0-1-1 0 0,3 2 19 0 0,-7 1-10 0 0,1 1-1 0 0,-1-1 1 0 0,0 1-1 0 0,0-1 0 0 0,0 1 1 0 0,-1 0-1 0 0,1-1 1 0 0,-1 1-1 0 0,0 0 0 0 0,0-1 1 0 0,0 1-1 0 0,-1 0 1 0 0,1 0-1 0 0,-1-1 0 0 0,0 1 1 0 0,0-1-1 0 0,0 1 1 0 0,-1-1-1 0 0,1 1 0 0 0,-2 2 11 0 0,-119 241 821 0 0,183-234-757 0 0,84-49-739 0 0,-99 22-838 0 0,-36 12 975 0 0</inkml:trace>
  <inkml:trace contextRef="#ctx0" brushRef="#br1" timeOffset="3.647">18408 2525 1896 0 0,'-27'91'1569'0'0,"64"-114"-1351"0"0,-28 18-430 0 0,-1 0 0 0 0,0-1-1 0 0,-1 0 1 0 0,1 0-1 0 0,-1-1 1 0 0,0 0 0 0 0,-1 0-1 0 0,0-1 1 0 0,0 0-1 0 0,-1 0 1 0 0,3-6 212 0 0,-7 13-307 0 0</inkml:trace>
  <inkml:trace contextRef="#ctx0" brushRef="#br1" timeOffset="3.647">18453 2570 1464 0 0,'-2'1'39'0'0,"0"0"-1"0"0,-1 0 1 0 0,1 0-1 0 0,0-1 1 0 0,0 1-1 0 0,0-1 1 0 0,-1 1 0 0 0,1-1-1 0 0,0 0 1 0 0,0 1-1 0 0,-1-1 1 0 0,1-1-1 0 0,0 1 1 0 0,-1 0-1 0 0,1 0 1 0 0,0-1-1 0 0,0 0 1 0 0,-1 1-1 0 0,1-1 1 0 0,0 0-1 0 0,0 0 1 0 0,0 0-1 0 0,0 0 1 0 0,0 0 0 0 0,0-1-1 0 0,0 1 1 0 0,0 0-1 0 0,1-1 1 0 0,-1 0-1 0 0,1 1 1 0 0,-1-1-1 0 0,1 0 1 0 0,-1 0-1 0 0,1 0 1 0 0,0 0-1 0 0,0 0 1 0 0,0 0-1 0 0,0 0 1 0 0,0 0-1 0 0,0 0 1 0 0,0-2-39 0 0,-2-99-133 0 0,13 49-419 0 0,-5 39 257 0 0</inkml:trace>
  <inkml:trace contextRef="#ctx0" brushRef="#br1" timeOffset="3.647">18751 1340 3665 0 0,'-147'58'1520'0'0,"146"-58"-1508"0"0,1-1-19 0 0,0 1 1 0 0,0 0 0 0 0,0 0-1 0 0,0-1 1 0 0,0 1 0 0 0,0 0-1 0 0,0-1 1 0 0,0 1-1 0 0,0 0 1 0 0,0-1 0 0 0,0 1-1 0 0,0 0 1 0 0,0 0 0 0 0,0-1-1 0 0,0 1 1 0 0,0 0 0 0 0,-1 0-1 0 0,1-1 1 0 0,0 1 0 0 0,0 0-1 0 0,0 0 1 0 0,-1-1-1 0 0,1 1 1 0 0,0 0 0 0 0,0 0-1 0 0,0-1 1 0 0,-1 1 0 0 0,1 0-1 0 0,0 0 1 0 0,0 0 0 0 0,-1 0-1 0 0,1 0 1 0 0,0-1 0 0 0,-1 1-1 0 0,1 0 1 0 0,0 0-1 0 0,0 0 1 0 0,-1 0 0 0 0,1 0-1 0 0,0 0 7 0 0,240-212-182 0 0,-232 204 177 0 0,0 1 1 0 0,0 0-1 0 0,0 0 1 0 0,1 1-1 0 0,0 0 1 0 0,0 0-1 0 0,1 1 1 0 0,0 0-1 0 0,0 1 1 0 0,0 0-1 0 0,0 1 1 0 0,0 0-1 0 0,1 0 1 0 0,0 1-1 0 0,-1 1 1 0 0,1 0-1 0 0,0 0 1 0 0,0 1-1 0 0,1 0 5 0 0,185 33-2 0 0,146-40 3 0 0,39 32-97 0 0,-362-24 94 0 0,1 0 1 0 0,-1-2-1 0 0,0-1 0 0 0,1 0 0 0 0,-1-1 1 0 0,0-1-1 0 0,0-1 0 0 0,-1-1 1 0 0,0-1-1 0 0,0-1 0 0 0,0 0 0 0 0,-1-1 1 0 0,0-1-1 0 0,10-8 2 0 0,-24 15 5 0 0,-1 0 0 0 0,1 0-1 0 0,0 1 1 0 0,1-1 0 0 0,-1 1 0 0 0,0 0-1 0 0,1 0 1 0 0,-1 1 0 0 0,1-1 0 0 0,0 1-1 0 0,-1 0 1 0 0,1 0 0 0 0,0 1 0 0 0,0-1-1 0 0,0 1 1 0 0,-1 0 0 0 0,1 0 0 0 0,0 1-1 0 0,0-1 1 0 0,0 1 0 0 0,-1 0 0 0 0,1 1 0 0 0,0-1-1 0 0,-1 1 1 0 0,1 0 0 0 0,-1 0 0 0 0,0 0-1 0 0,0 0 1 0 0,1 1 0 0 0,-2 0 0 0 0,1 0-1 0 0,0 0 1 0 0,0 0 0 0 0,-1 1 0 0 0,0 0-5 0 0,3 2 5 0 0,7 7-2 0 0,0 0-1 0 0,0 0 1 0 0,1-2-1 0 0,1 0 1 0 0,-1 0-1 0 0,2-1 1 0 0,0-1-1 0 0,4 2-2 0 0,18 7 183 0 0,-1 1 1 0 0,0 3-1 0 0,-2 1 1 0 0,-1 1-1 0 0,0 2 1 0 0,-2 1-1 0 0,14 16-183 0 0,28 29 32 0 0,-9-47-2404 0 0,-57-25 1732 0 0</inkml:trace>
  <inkml:trace contextRef="#ctx0" brushRef="#br1" timeOffset="3.647">20916 1017 3953 0 0,'-14'23'150'0'0,"1"0"-1"0"0,1 0 1 0 0,1 1 0 0 0,2 1 0 0 0,0 0 0 0 0,1 0-1 0 0,1 0 1 0 0,2 1 0 0 0,0 0 0 0 0,2 1-1 0 0,1-1 1 0 0,1 0 0 0 0,1 1 0 0 0,2-1 0 0 0,0 1-1 0 0,3 4-149 0 0,29 101-2373 0 0,-27-118 1678 0 0</inkml:trace>
  <inkml:trace contextRef="#ctx0" brushRef="#br1" timeOffset="3.647">20689 1586 2617 0 0,'-5'3'110'0'0,"1"-1"0"0"0,0 2 0 0 0,1-1 1 0 0,-1 0-1 0 0,0 1 0 0 0,1 0 1 0 0,0 0-1 0 0,0 0 0 0 0,0 0 0 0 0,0 0 1 0 0,1 1-1 0 0,0-1 0 0 0,-1 1 1 0 0,2 0-1 0 0,-1 0 0 0 0,0-1 0 0 0,1 1 1 0 0,0 0-1 0 0,0 0 0 0 0,1 5-110 0 0,-7 29 35 0 0,2 1 0 0 0,2 0 0 0 0,1 0 0 0 0,3 0 0 0 0,1 0 0 0 0,2-1-1 0 0,7 33-34 0 0,-9-61-9 0 0,0-1-1 0 0,0 0 1 0 0,1 0-1 0 0,1-1 1 0 0,0 1-1 0 0,0-1 1 0 0,0 0-1 0 0,1 0 1 0 0,1 0-1 0 0,0 0 0 0 0,0-1 1 0 0,0 0-1 0 0,7 5 10 0 0,-10-9-75 0 0,0 0-1 0 0,1 0 0 0 0,-1-1 0 0 0,1 0 0 0 0,0 0 0 0 0,0 0 0 0 0,0 0 0 0 0,0 0 0 0 0,0-1 1 0 0,1 0-1 0 0,-1 0 0 0 0,1 0 0 0 0,0-1 0 0 0,-1 1 0 0 0,1-1 0 0 0,0 0 0 0 0,0 0 1 0 0,0-1-1 0 0,0 0 0 0 0,0 1 0 0 0,0-2 0 0 0,0 1 0 0 0,-1 0 0 0 0,1-1 0 0 0,0 0 1 0 0,0 0-1 0 0,0-1 0 0 0,-1 1 0 0 0,5-3 76 0 0,9-6-520 0 0,-7 4 98 0 0</inkml:trace>
  <inkml:trace contextRef="#ctx0" brushRef="#br1" timeOffset="3.647">20496 1915 5265 0 0,'-9'6'2401'0'0,"9"-6"-2230"0"0,23-6-344 0 0,176-53-3250 0 0,-175 53 2487 0 0</inkml:trace>
  <inkml:trace contextRef="#ctx0" brushRef="#br1" timeOffset="3.647">21072 1971 1960 0 0,'-55'13'2064'0'0,"55"-13"-2055"0"0,0 0 0 0 0,34 6 69 0 0,-30-6-51 0 0,-1-1 1 0 0,0 1 0 0 0,0 0 0 0 0,0 1 0 0 0,0-1 0 0 0,0 0-1 0 0,0 1 1 0 0,0 0 0 0 0,0 0 0 0 0,0 0 0 0 0,0 0 0 0 0,0 0 0 0 0,0 0-1 0 0,0 1 1 0 0,-1-1 0 0 0,1 1 0 0 0,-1 0 0 0 0,1 0 0 0 0,-1 0-1 0 0,1 0 1 0 0,-1 0 0 0 0,0 1 0 0 0,0-1 0 0 0,0 1 0 0 0,-1-1 0 0 0,1 1-1 0 0,-1 0 1 0 0,1-1 0 0 0,-1 1 0 0 0,0 0 0 0 0,0 0 0 0 0,0 0 0 0 0,0 0-1 0 0,0 0 1 0 0,-1 0 0 0 0,0 0 0 0 0,1 0 0 0 0,-1 1 0 0 0,0-1-1 0 0,-1 0 1 0 0,1 0 0 0 0,-1 2-28 0 0,0 1 74 0 0,0 1-1 0 0,0-1 0 0 0,0 1 1 0 0,0-1-1 0 0,1 1 1 0 0,0-1-1 0 0,1 1 0 0 0,0 0 1 0 0,0-1-1 0 0,0 1 1 0 0,0-1-1 0 0,1 0 0 0 0,0 1 1 0 0,1-1-1 0 0,1 2-73 0 0,12 53 219 0 0,-17-54-206 0 0,0 0 0 0 0,-1-1 0 0 0,1 1 0 0 0,-1-1 0 0 0,-1 0-1 0 0,1 1 1 0 0,-1-1 0 0 0,-1 0 0 0 0,1-1 0 0 0,-1 1 0 0 0,0 0 0 0 0,0-1-1 0 0,0 0 1 0 0,-1 0 0 0 0,0 0-13 0 0,0 1 6 0 0,2-2-56 0 0,0-1 0 0 0,1 1 0 0 0,-2-1 0 0 0,1 1 0 0 0,0-1 0 0 0,-1 0 0 0 0,1 0 0 0 0,-1-1 0 0 0,0 1 0 0 0,0-1 0 0 0,0 0 0 0 0,0 0 0 0 0,-1 0 0 0 0,1 0 0 0 0,0-1 0 0 0,-1 0 0 0 0,1 0 1 0 0,-1 0-1 0 0,1 0 0 0 0,-1-1 0 0 0,-2 1 50 0 0,4-4-663 0 0,1 1 104 0 0</inkml:trace>
  <inkml:trace contextRef="#ctx0" brushRef="#br1" timeOffset="3.647">21041 2264 2457 0 0,'-2'1'183'0'0,"1"-1"-166"0"0,0 0 0 0 0,0 0 0 0 0,0 0 0 0 0,0 0 0 0 0,0 0 0 0 0,1 1 0 0 0,-1-1 0 0 0,0 0 0 0 0,0 0 0 0 0,0 1 0 0 0,0-1 0 0 0,1 0 0 0 0,-1 1 0 0 0,0-1 0 0 0,0 1 0 0 0,1-1 0 0 0,-1 1 0 0 0,0-1 0 0 0,1 1 0 0 0,-1-1 0 0 0,1 1 0 0 0,-1 0 0 0 0,0-1 0 0 0,1 1 0 0 0,-1 0 0 0 0,1-1-1 0 0,0 1 1 0 0,-1 0 0 0 0,1 0 0 0 0,0 0 0 0 0,-1-1 0 0 0,1 1 0 0 0,0 0 0 0 0,0 0 0 0 0,0 0 0 0 0,0 0 0 0 0,-1 0 0 0 0,1-1 0 0 0,1 1 0 0 0,-1 0 0 0 0,0 0 0 0 0,0 0 0 0 0,0 0 0 0 0,0 0 0 0 0,0-1 0 0 0,1 1 0 0 0,-1 0 0 0 0,0 0 0 0 0,1 0 0 0 0,-1-1 0 0 0,1 1 0 0 0,-1 0 0 0 0,1 0 0 0 0,-1-1 0 0 0,1 1 0 0 0,0-1 0 0 0,-1 1 0 0 0,1 0 0 0 0,-1-1 0 0 0,1 1 0 0 0,0-1 0 0 0,0 1 0 0 0,-1-1-1 0 0,1 0 1 0 0,1 1-17 0 0,2 1-2 0 0,-1 0-1 0 0,1-1 1 0 0,0 1-1 0 0,1-1 1 0 0,-1 0-1 0 0,0 0 1 0 0,0 0-1 0 0,0-1 1 0 0,1 1-1 0 0,-1-1 1 0 0,0 0-1 0 0,1 0 1 0 0,-1-1-1 0 0,0 1 1 0 0,0-1-1 0 0,1 0 1 0 0,-1 0-1 0 0,0 0 1 0 0,0-1-1 0 0,0 1 1 0 0,0-1-1 0 0,0 0 1 0 0,-1 0-1 0 0,1-1 1 0 0,-1 1-1 0 0,1-1 1 0 0,-1 1-1 0 0,0-1 1 0 0,0 0-1 0 0,0-1 1 0 0,0 1-1 0 0,0 0 1 0 0,-1-1-1 0 0,0 1 1 0 0,1-1-1 0 0,-1 0 1 0 0,-1 0-1 0 0,1 0 1 0 0,-1 0-1 0 0,1 0 1 0 0,-1 0-1 0 0,0-3 3 0 0,10-25 108 0 0,-10 29-102 0 0,1 0 0 0 0,-1 0 0 0 0,1 0-1 0 0,-1 0 1 0 0,0 0 0 0 0,0 0 0 0 0,0 0-1 0 0,-1-1 1 0 0,1 1 0 0 0,-1 0 0 0 0,0 0 0 0 0,0-1-1 0 0,0 1 1 0 0,0 0 0 0 0,0-1 0 0 0,-1 1-1 0 0,1 0 1 0 0,-1 0 0 0 0,0 0 0 0 0,0-1 0 0 0,0 1-1 0 0,-1 0 1 0 0,1 0 0 0 0,-1 0-6 0 0,-2 0-9 0 0,0 1 1 0 0,0-1-1 0 0,0 1 1 0 0,0 0 0 0 0,-1 0-1 0 0,1 1 1 0 0,-1-1-1 0 0,1 1 1 0 0,-1 0-1 0 0,1 0 1 0 0,-1 1-1 0 0,0-1 1 0 0,1 1 0 0 0,-1 0-1 0 0,0 0 1 0 0,1 1-1 0 0,-1-1 1 0 0,0 1-1 0 0,1 0 1 0 0,-1 0-1 0 0,-1 1 9 0 0,-35 22-886 0 0,33-21 498 0 0</inkml:trace>
  <inkml:trace contextRef="#ctx0" brushRef="#br1" timeOffset="3.647">21125 1183 424 0 0,'-56'-69'2813'0'0,"63"95"-2244"0"0,95 118-589 0 0,112 113-2784 0 0,-208-251 2561 0 0,0-2-40 0 0</inkml:trace>
  <inkml:trace contextRef="#ctx0" brushRef="#br1" timeOffset="3.647">21353 1151 1616 0 0,'0'-1'46'0'0,"1"-1"-1"0"0,0 1 0 0 0,-1 0 0 0 0,1 0 1 0 0,0 0-1 0 0,0-1 0 0 0,0 1 1 0 0,0 0-1 0 0,0 0 0 0 0,0 0 0 0 0,0 0 1 0 0,1 1-1 0 0,-1-1 0 0 0,0 0 0 0 0,0 0 1 0 0,1 1-1 0 0,-1-1 0 0 0,0 1 1 0 0,1-1-1 0 0,-1 1 0 0 0,1 0 0 0 0,-1-1 1 0 0,0 1-1 0 0,1 0 0 0 0,-1 0 0 0 0,1 0 1 0 0,-1 0-1 0 0,1 0 0 0 0,-1 0 1 0 0,0 1-1 0 0,1-1 0 0 0,-1 0 0 0 0,1 1 1 0 0,-1-1-1 0 0,0 1 0 0 0,1-1 0 0 0,-1 1 1 0 0,0 0-1 0 0,0-1 0 0 0,1 1 1 0 0,-1 0-1 0 0,0 0 0 0 0,0 0 0 0 0,0 0 1 0 0,0 0-1 0 0,0 0 0 0 0,0 0 1 0 0,0 0-1 0 0,-1 1 0 0 0,2 0-45 0 0,3 1 54 0 0,73 71 201 0 0,137 186-148 0 0,-163-213-834 0 0,-51-47 329 0 0,-1 0-26 0 0,0 0 147 0 0,0 0-138 0 0,0 0-112 0 0</inkml:trace>
  <inkml:trace contextRef="#ctx0" brushRef="#br1" timeOffset="3.647">21854 1100 1896 0 0,'99'240'1805'0'0,"-91"-222"-1829"0"0,0-1 1 0 0,1-1 0 0 0,0 0-1 0 0,2 0 1 0 0,0-1-1 0 0,0 0 1 0 0,2-1-1 0 0,0 0 1 0 0,0-1 0 0 0,1-1-1 0 0,1 0 1 0 0,0-1-1 0 0,0 0 1 0 0,1-1 0 0 0,1-1-1 0 0,0-1 1 0 0,0 0-1 0 0,10 2 24 0 0,-12-8-190 0 0</inkml:trace>
  <inkml:trace contextRef="#ctx0" brushRef="#br1" timeOffset="3.647">22296 1122 3001 0 0,'44'69'2229'0'0,"-31"-40"-2097"0"0,55 123-6 0 0,-54-116-129 0 0,0-2-1 0 0,3 1 1 0 0,0-2 0 0 0,2 0 0 0 0,23 29 3 0 0,28 3-1583 0 0,-60-60 1039 0 0</inkml:trace>
  <inkml:trace contextRef="#ctx0" brushRef="#br1" timeOffset="3.647">22568 1168 4137 0 0,'0'2'1592'0'0,"-2"0"-1072"0"0,1-2-408 0 0,1 0 128 0 0,0 0-96 0 0,0 0-128 0 0,0 0-8 0 0,3 12-8 0 0,18 43 0 0 0,-13-33 0 0 0,1 2-8 0 0,2 1-56 0 0,0-1-80 0 0,2 6-296 0 0,1-1-208 0 0,1 1 480 0 0,-1 2-368 0 0,4-8-304 0 0</inkml:trace>
  <inkml:trace contextRef="#ctx0" brushRef="#br1" timeOffset="3.647">21264 3750 5921 0 0,'2'8'2663'0'0,"7"43"-2733"0"0,-9-47 237 0 0,2 5-164 0 0,29 182-92 0 0,6 161 89 0 0,-45-310 31 0 0,-1-53-15 0 0,-3-35-9 0 0,3-1-1 0 0,1 0 1 0 0,3 0 0 0 0,1 0 0 0 0,3-1 0 0 0,2 1 0 0 0,1 0-1 0 0,3-1 1 0 0,6-22-7 0 0,-11 57 2 0 0,1 1 0 0 0,0-1-1 0 0,1 1 1 0 0,0 0 0 0 0,1 0 0 0 0,1 0 0 0 0,0 0-1 0 0,0 0 1 0 0,1 1 0 0 0,0-1 0 0 0,1 1-1 0 0,1 1 1 0 0,0-1 0 0 0,0 1 0 0 0,1 0-1 0 0,0 1 1 0 0,0 0 0 0 0,1 0 0 0 0,1 1-1 0 0,-1 0 1 0 0,1 1 0 0 0,1 0 0 0 0,-1 0-1 0 0,1 1 1 0 0,6-2-2 0 0,233-38 155 0 0,-90 25-2522 0 0,-121 10 178 0 0,-26 7 1140 0 0</inkml:trace>
  <inkml:trace contextRef="#ctx0" brushRef="#br1" timeOffset="3.647">21827 3947 6233 0 0,'-23'163'3367'0'0,"18"-68"-3412"0"0,4 0-1 0 0,4 0 0 0 0,4 3 46 0 0,-5-73-23 0 0,-2-15 11 0 0,0 1 0 0 0,1-1 0 0 0,0 1 0 0 0,0-1 0 0 0,1 0 0 0 0,1 1 0 0 0,0-1 0 0 0,0 0-1 0 0,1 0 1 0 0,1-1 0 0 0,2 6 12 0 0,-3-13-2 0 0,-1-1-1 0 0,1 0 1 0 0,0 0 0 0 0,-1 0-1 0 0,1 0 1 0 0,0 0-1 0 0,0-1 1 0 0,0 1-1 0 0,0-1 1 0 0,0 0-1 0 0,0 0 1 0 0,0-1-1 0 0,-1 1 1 0 0,1-1 0 0 0,0 0-1 0 0,0 0 1 0 0,0 0-1 0 0,-1 0 1 0 0,1-1-1 0 0,-1 1 1 0 0,1-1-1 0 0,-1 0 1 0 0,1 0 0 0 0,-1-1-1 0 0,0 1 1 0 0,0-1-1 0 0,0 1 1 0 0,0-1-1 0 0,-1 0 3 0 0,20-10 5 0 0,129-46-3221 0 0,-136 56 2392 0 0</inkml:trace>
  <inkml:trace contextRef="#ctx0" brushRef="#br1" timeOffset="3.647">21748 4232 8306 0 0,'-8'2'2952'0'0,"3"4"-2319"0"0,5-6-529 0 0,0 0-56 0 0,0-1-40 0 0,0 1 0 0 0,49 8-16 0 0,-28-5 8 0 0,5-1-32 0 0,1-2-88 0 0,1 0-97 0 0,3-4-103 0 0,2-2-376 0 0,0-2-280 0 0,4-3-376 0 0,3-3 888 0 0,4-2-849 0 0,3-4-351 0 0</inkml:trace>
  <inkml:trace contextRef="#ctx0" brushRef="#br1" timeOffset="3.647">19216 3595 4473 0 0,'-52'-27'4071'0'0,"51"26"-4081"0"0,1 1-18 0 0,0 0-6 0 0,0 0-4 0 0,19 3-34 0 0,45 0 65 0 0,-1-2 1 0 0,1-2 0 0 0,-1-4-1 0 0,0-2 1 0 0,60-15 6 0 0,-21 5 14 0 0,249-8 13 0 0,-201 15-115 0 0,-57-22-2846 0 0,-72 16 1447 0 0,-11 7 338 0 0</inkml:trace>
  <inkml:trace contextRef="#ctx0" brushRef="#br1" timeOffset="3.647">19324 3513 4961 0 0,'-31'14'2913'0'0,"108"45"-2885"0"0,117-7 66 0 0,-88-37-59 0 0,0 6-1 0 0,-1 4 0 0 0,59 23-34 0 0,-152-44 6 0 0,6 1 3 0 0,-1 1 0 0 0,0 1 1 0 0,0 0-1 0 0,0 1 0 0 0,-1 0 0 0 0,0 2 1 0 0,-1 0-1 0 0,0 1 0 0 0,11 10-9 0 0,-25-19 5 0 0,-1 1 0 0 0,0 0-1 0 0,0-1 1 0 0,0 1 0 0 0,0 0 0 0 0,-1-1-1 0 0,1 1 1 0 0,-1 0 0 0 0,1-1-1 0 0,-1 1 1 0 0,0-1 0 0 0,0 1-1 0 0,0-1 1 0 0,0 0 0 0 0,0 1 0 0 0,-1-1-1 0 0,1 0 1 0 0,-1 0 0 0 0,0 0-1 0 0,1 0 1 0 0,-1 0 0 0 0,0 0-1 0 0,0 0 1 0 0,0-1 0 0 0,-1 1-1 0 0,1-1 1 0 0,0 1 0 0 0,0-1 0 0 0,-1 0-1 0 0,1 0 1 0 0,-1 0 0 0 0,1 0-1 0 0,-3 0-4 0 0,-4 5-1 0 0,-18 12-13 0 0,-40 26-118 0 0,2 3 0 0 0,2 3 0 0 0,-36 39 132 0 0,-267 336-89 0 0,295-347 159 0 0,-120 156 604 0 0,159-148 218 0 0,34-84-869 0 0,0 0-1 0 0,1 0 1 0 0,-1 0-1 0 0,0 0 1 0 0,1-1-1 0 0,-1 1 1 0 0,1-1-1 0 0,-1 1 1 0 0,1-1-1 0 0,-1 0 1 0 0,1 0 0 0 0,0 0-1 0 0,0 0 1 0 0,0 0-1 0 0,0-1 1 0 0,0 0-1 0 0,0 1 1 0 0,-1-1-1 0 0,1 0 1 0 0,0 0-1 0 0,0 0 1 0 0,0-1-1 0 0,0 1 1 0 0,0-1-1 0 0,1 0-22 0 0,2 1 44 0 0,53-5 70 0 0,0-2 0 0 0,-1-3 1 0 0,0-2-1 0 0,-1-3 0 0 0,10-6-114 0 0,214-83 155 0 0,-71 42-103 0 0,177-27-52 0 0,-126 45-3352 0 0,-217 37 2233 0 0,0 0-393 0 0</inkml:trace>
  <inkml:trace contextRef="#ctx0" brushRef="#br1" timeOffset="3.647">19515 5245 3217 0 0,'-1'-1'33'0'0,"1"1"-1"0"0,-1-1 1 0 0,1 0 0 0 0,-1 1 0 0 0,1-1 0 0 0,-1 1 0 0 0,0-1-1 0 0,1 0 1 0 0,-1 1 0 0 0,0 0 0 0 0,0-1 0 0 0,0 1 0 0 0,1-1-1 0 0,-1 1 1 0 0,0 0 0 0 0,0-1 0 0 0,0 1 0 0 0,0 0 0 0 0,1 0-1 0 0,-1 0 1 0 0,0 0 0 0 0,0 0 0 0 0,0 0 0 0 0,0 0 0 0 0,0 0-1 0 0,0 0 1 0 0,0 0 0 0 0,1 0 0 0 0,-1 1 0 0 0,0-1 0 0 0,0 0-1 0 0,0 1 1 0 0,0-1 0 0 0,1 0 0 0 0,-1 1 0 0 0,0-1 0 0 0,0 1-1 0 0,1-1 1 0 0,-1 1 0 0 0,0 0 0 0 0,1-1 0 0 0,-1 1 0 0 0,1 0-1 0 0,-1-1 1 0 0,1 1 0 0 0,-1 0 0 0 0,1 0 0 0 0,-1-1 0 0 0,1 1-1 0 0,0 0 1 0 0,-1 0 0 0 0,1 0 0 0 0,0 0 0 0 0,0-1 0 0 0,0 1-1 0 0,-1 0 1 0 0,1 0-33 0 0,-5 61-93 0 0,5-51 226 0 0,12 207 133 0 0,-5-167-139 0 0,3-1 0 0 0,2 0 0 0 0,3-1-1 0 0,1 0 1 0 0,3-1 0 0 0,9 15-127 0 0,-25-56 11 0 0,0 0 1 0 0,0 0-1 0 0,1-1 0 0 0,-1 0 1 0 0,1 1-1 0 0,1-1 1 0 0,-1-1-1 0 0,1 1 1 0 0,0-1-1 0 0,1 0 1 0 0,-1 0-1 0 0,1 0 1 0 0,0-1-1 0 0,0 0 1 0 0,0 0-1 0 0,1 0 0 0 0,0-1 1 0 0,-1 0-1 0 0,1 0 1 0 0,0-1-1 0 0,0 0 1 0 0,0 0-1 0 0,1-1 1 0 0,-1 0-1 0 0,0 0 1 0 0,1 0-1 0 0,-1-1 1 0 0,0 0-1 0 0,1-1 0 0 0,-1 0 1 0 0,0 0-1 0 0,5-1-11 0 0,145-91-2023 0 0,-147 85 1550 0 0</inkml:trace>
  <inkml:trace contextRef="#ctx0" brushRef="#br1" timeOffset="3.647">19236 5549 4001 0 0,'18'-12'1872'0'0,"244"19"-3016"0"0,-207-9 355 0 0,-28 0 58 0 0</inkml:trace>
  <inkml:trace contextRef="#ctx0" brushRef="#br1" timeOffset="3.647">20270 5350 2985 0 0,'-5'-5'39'0'0,"0"-1"1"0"0,0 1 0 0 0,0 0 0 0 0,-1 0 0 0 0,1 1 0 0 0,-1 0 0 0 0,0 0-1 0 0,0 0 1 0 0,-1 1 0 0 0,1 0 0 0 0,-1 0 0 0 0,0 0 0 0 0,0 1 0 0 0,0 0-1 0 0,0 0 1 0 0,0 1 0 0 0,0 0 0 0 0,0 0 0 0 0,-1 1 0 0 0,1 0 0 0 0,0 0-1 0 0,0 1 1 0 0,-1 0 0 0 0,1 0 0 0 0,0 0 0 0 0,0 1 0 0 0,0 0-1 0 0,0 1 1 0 0,1-1 0 0 0,-1 1 0 0 0,1 1 0 0 0,-1-1 0 0 0,1 1 0 0 0,-2 2-40 0 0,-2 7 22 0 0,0 1 1 0 0,1 1 0 0 0,1-1 0 0 0,0 2 0 0 0,1-1 0 0 0,1 1-1 0 0,0 0 1 0 0,1 0 0 0 0,1 1 0 0 0,1-1 0 0 0,0 1-1 0 0,1 0 1 0 0,0 0 0 0 0,2 0 0 0 0,0 0 0 0 0,1 0 0 0 0,1 0-1 0 0,0 0 1 0 0,1 0 0 0 0,1-1 0 0 0,0 1 0 0 0,2-1-1 0 0,0 0 1 0 0,0 0 0 0 0,2-1 0 0 0,0 0 0 0 0,7 10-23 0 0,-7-18 9 0 0,1 0 0 0 0,0 0 1 0 0,0-1-1 0 0,0 0 0 0 0,1-1 0 0 0,0 0 1 0 0,0 0-1 0 0,0-1 0 0 0,0 0 1 0 0,1-1-1 0 0,0 0 0 0 0,0-1 0 0 0,-1 0 1 0 0,1-1-1 0 0,1 0 0 0 0,-1-1 0 0 0,0 0 1 0 0,0 0-1 0 0,0-1 0 0 0,0-1 1 0 0,0 0-1 0 0,-1 0 0 0 0,11-4-9 0 0,-12 4-153 0 0,0 0-1 0 0,0 0 1 0 0,0-1 0 0 0,0 0-1 0 0,-1 0 1 0 0,1-1 0 0 0,-1 0-1 0 0,0-1 1 0 0,0 0-1 0 0,-1 0 1 0 0,1 0 0 0 0,0-2 153 0 0,-2 2-544 0 0</inkml:trace>
  <inkml:trace contextRef="#ctx0" brushRef="#br1" timeOffset="3.647">19983 5596 3441 0 0,'7'4'1272'0'0,"-7"-5"-968"0"0,0-1-256 0 0,0 1-40 0 0,0 1 8 0 0,0 0 0 0 0,46 4 0 0 0,-22 0-8 0 0,-5-3-8 0 0,5 6-16 0 0,-1-4-16 0 0,3-2-128 0 0,-4-1-184 0 0,2-1-232 0 0,-2-4 440 0 0,-2 2-384 0 0,5-4-224 0 0</inkml:trace>
  <inkml:trace contextRef="#ctx0" brushRef="#br1" timeOffset="3.647">20843 5301 520 0 0,'-76'-59'2186'0'0,"34"-8"-2125"0"0,27 42-62 0 0,13 20 3 0 0,1 0-1 0 0,-1 0 1 0 0,0 0-1 0 0,-1 0 1 0 0,1 1 0 0 0,-1-1-1 0 0,0 1 1 0 0,0 0-1 0 0,0 0 1 0 0,-1 0 0 0 0,0 0-1 0 0,0 0 1 0 0,1 1-1 0 0,-2-1 1 0 0,1 1 0 0 0,0 0-1 0 0,-1 1 1 0 0,0-1-1 0 0,1 1 1 0 0,-1 0 0 0 0,0 0-1 0 0,0 0 1 0 0,0 1-1 0 0,0 0 1 0 0,-3-1-2 0 0,1 6-4 0 0,1 0 0 0 0,0 0-1 0 0,0 1 1 0 0,0-1 0 0 0,1 1 0 0 0,0 1 0 0 0,0-1 0 0 0,0 1 0 0 0,1 0-1 0 0,-1 0 1 0 0,1 0 0 0 0,1 0 0 0 0,-1 1 0 0 0,1 0 0 0 0,0 0 0 0 0,1 0-1 0 0,0 0 1 0 0,0 0 4 0 0,-4 8 170 0 0,1 1 0 0 0,1-1 0 0 0,0 1-1 0 0,1-1 1 0 0,1 1 0 0 0,0 0 0 0 0,2 0-1 0 0,-1 1 1 0 0,2-1 0 0 0,0 0 0 0 0,1 0-1 0 0,1-1 1 0 0,0 1 0 0 0,5 11-170 0 0,0 0 69 0 0,1 0 0 0 0,1 0 1 0 0,1-1-1 0 0,1-1 0 0 0,2 0 1 0 0,1-1-1 0 0,0 0 1 0 0,2-1-1 0 0,1-1 0 0 0,5 5-69 0 0,-16-22-48 0 0,0-1 0 0 0,0 0 0 0 0,0 0 0 0 0,0-1-1 0 0,1 1 1 0 0,-1-2 0 0 0,1 1 0 0 0,0-1 0 0 0,0 0 0 0 0,0-1-1 0 0,0 0 1 0 0,0 0 0 0 0,0-1 0 0 0,0 0 0 0 0,0 0 0 0 0,0-1 0 0 0,0 0-1 0 0,0 0 1 0 0,0-1 0 0 0,0 0 0 0 0,0-1 0 0 0,-1 1 0 0 0,1-1-1 0 0,-1-1 1 0 0,0 0 0 0 0,0 0 0 0 0,0 0 0 0 0,0-1 0 0 0,-1 0-1 0 0,0 0 1 0 0,0 0 0 0 0,0-1 0 0 0,0 0 0 0 0,-1 0 0 0 0,0 0 0 0 0,1-3 48 0 0,4-2-683 0 0</inkml:trace>
  <inkml:trace contextRef="#ctx0" brushRef="#br1" timeOffset="3.647">21079 5586 1648 0 0,'-5'4'118'0'0,"0"1"-1"0"0,1 0 0 0 0,0 0 0 0 0,0 0 0 0 0,0 0 1 0 0,0 0-1 0 0,1 1 0 0 0,0 0 0 0 0,0 0 0 0 0,1 0 1 0 0,-1 0-1 0 0,1 0 0 0 0,0 0 0 0 0,1 0 1 0 0,0 1-1 0 0,0-1 0 0 0,0 1 0 0 0,1 3-117 0 0,-2 4 26 0 0,0-1 0 0 0,1 1 0 0 0,1 0 0 0 0,0 0 0 0 0,1-1 0 0 0,1 1 0 0 0,0 0 0 0 0,0-1 0 0 0,2 0 0 0 0,0 1 0 0 0,0-1 0 0 0,1 0 0 0 0,0-1 0 0 0,8 12-26 0 0,-12-23 4 0 0,-1-1-10 0 0,0 0-10 0 0,0 0-16 0 0,15-11-1467 0 0,-10 8 1054 0 0</inkml:trace>
  <inkml:trace contextRef="#ctx0" brushRef="#br1" timeOffset="3.647">21098 5467 1632 0 0,'-10'6'408'0'0,"4"-6"-400"0"0,6-2-136 0 0</inkml:trace>
  <inkml:trace contextRef="#ctx0" brushRef="#br1" timeOffset="3.647">16933 3783 736 0 0,'2'-1'46'0'0,"-1"-1"-1"0"0,0 1 1 0 0,0 0 0 0 0,1-1-1 0 0,-1 1 1 0 0,1 0 0 0 0,-1 0-1 0 0,1 0 1 0 0,0 0 0 0 0,-1 0-1 0 0,1 0 1 0 0,0 0 0 0 0,-1 1-1 0 0,1-1 1 0 0,0 1 0 0 0,0-1-1 0 0,0 1 1 0 0,0 0-1 0 0,0 0 1 0 0,-1 0 0 0 0,1 0-1 0 0,0 0 1 0 0,0 0 0 0 0,0 0-1 0 0,0 0 1 0 0,0 1 0 0 0,0-1-1 0 0,-1 1 1 0 0,1-1 0 0 0,0 1-1 0 0,0 0 1 0 0,-1 0 0 0 0,1 0-1 0 0,-1 0 1 0 0,1 0 0 0 0,0 0-46 0 0,6 1 138 0 0,29 4 139 0 0,0-2 1 0 0,1-2-1 0 0,0-1 1 0 0,0-2 0 0 0,-1-1-1 0 0,22-6-277 0 0,39-1 291 0 0,-19 3-155 0 0,-44 1-85 0 0,1 2 0 0 0,-1 2-1 0 0,0 2 1 0 0,1 0 0 0 0,21 6-51 0 0,233 48-1451 0 0,-266-52 863 0 0</inkml:trace>
  <inkml:trace contextRef="#ctx0" brushRef="#br1" timeOffset="3.647">16959 3898 2393 0 0,'37'32'1843'0'0,"-3"-15"-1835"0"0,1-1 1 0 0,0-2 0 0 0,1-1-1 0 0,1-2 1 0 0,0-2 0 0 0,1-1 0 0 0,0-2-1 0 0,0-1 1 0 0,14-2-9 0 0,-51-2 0 0 0,278 1 343 0 0,-271-2-302 0 0,0 1 0 0 0,0 0 0 0 0,-1 1 1 0 0,1 0-1 0 0,0 0 0 0 0,-1 0 0 0 0,0 1 0 0 0,1 0 0 0 0,-1 0 0 0 0,0 1 1 0 0,-1 0-1 0 0,1 1 0 0 0,5 4-41 0 0,-11-9 12 0 0,-1 0 10 0 0,0 0 6 0 0,0 0-10 0 0,-4 28 46 0 0,-47 96 75 0 0,2-49 97 0 0,-3-2 0 0 0,-4-2 0 0 0,-3-3 0 0 0,-60 54-236 0 0,80-82 94 0 0,18-19-71 0 0,0 1 0 0 0,1 0 0 0 0,1 2 0 0 0,1 0-1 0 0,2 1 1 0 0,0 1 0 0 0,2 0 0 0 0,0 1 0 0 0,0 6-23 0 0,11-2-12 0 0,3-30 2 0 0,0-1 2 0 0,14 4-1 0 0,92 15 17 0 0,-62-21 19 0 0,0-2 1 0 0,-1-3-1 0 0,0-1 0 0 0,0-2 0 0 0,-1-2 1 0 0,0-2-1 0 0,32-15-27 0 0,-19 12 66 0 0,1 2 1 0 0,1 3-1 0 0,0 3 1 0 0,1 2-1 0 0,-1 2 0 0 0,40 3-66 0 0,-47 0 33 0 0,-23 0-139 0 0,1 1 0 0 0,0 1 0 0 0,0 2 1 0 0,0 1-1 0 0,-1 1 0 0 0,0 1 0 0 0,0 2 1 0 0,0 0-1 0 0,0 2 0 0 0,22 11 106 0 0,-36-12-403 0 0</inkml:trace>
  <inkml:trace contextRef="#ctx0" brushRef="#br1" timeOffset="3.647">17741 5514 3689 0 0,'-6'10'124'0'0,"1"1"1"0"0,1-1-1 0 0,-1 1 1 0 0,2 0-1 0 0,-1 0 1 0 0,2 0-1 0 0,-1 0 1 0 0,1 1-1 0 0,1-1 1 0 0,0 1-1 0 0,1-1 0 0 0,0 1 1 0 0,1-1-1 0 0,0 1 1 0 0,1-1-1 0 0,0 0 1 0 0,1 0-1 0 0,1 4-124 0 0,-3-8-7 0 0,0-1 0 0 0,0 0 0 0 0,1 0 0 0 0,0 0 0 0 0,0 0 0 0 0,0 0 0 0 0,1-1 0 0 0,0 1 0 0 0,0-1 0 0 0,0 0 0 0 0,1 1 0 0 0,0-1 0 0 0,0-1 0 0 0,0 1 0 0 0,0-1 0 0 0,1 1 0 0 0,0-1 0 0 0,0 0 0 0 0,0-1 0 0 0,0 1 0 0 0,0-1 0 0 0,1 0 0 0 0,0-1-1 0 0,-1 1 1 0 0,1-1 0 0 0,0 0 0 0 0,0-1 0 0 0,0 1 0 0 0,1-1 0 0 0,-1 0 0 0 0,0-1 0 0 0,0 1 0 0 0,2-1 7 0 0,48-38-2056 0 0,-48 27 1392 0 0</inkml:trace>
  <inkml:trace contextRef="#ctx0" brushRef="#br1" timeOffset="3.647">17754 5309 3201 0 0,'-10'-5'1216'0'0,"4"4"-904"0"0,-2 1-304 0 0,0 0-24 0 0,6 0-224 0 0,1 0-200 0 0,1 0 336 0 0,0 0-224 0 0,0 0-120 0 0</inkml:trace>
  <inkml:trace contextRef="#ctx0" brushRef="#br1" timeOffset="3.647">15538 4121 4521 0 0,'-1'-1'40'0'0,"-1"0"1"0"0,0 1-1 0 0,0-1 0 0 0,1 1 1 0 0,-1-1-1 0 0,0 1 0 0 0,0 0 1 0 0,0 0-1 0 0,1 0 1 0 0,-1 0-1 0 0,0 0 0 0 0,0 0 1 0 0,0 0-1 0 0,0 0 0 0 0,1 1 1 0 0,-1-1-1 0 0,0 1 0 0 0,0-1 1 0 0,1 1-1 0 0,-1 0 0 0 0,0 0 1 0 0,1 0-1 0 0,-1 0 0 0 0,1 0 1 0 0,-1 0-1 0 0,1 0 1 0 0,-1 0-1 0 0,1 1 0 0 0,0-1 1 0 0,0 0-1 0 0,-1 1 0 0 0,1-1 1 0 0,0 1-1 0 0,1-1 0 0 0,-1 1 1 0 0,0 0-1 0 0,0-1 0 0 0,1 1 1 0 0,-1 0-1 0 0,0 0 1 0 0,1 0-1 0 0,0-1 0 0 0,0 1 1 0 0,-1 0-1 0 0,1 0 0 0 0,0 0 1 0 0,0 0-1 0 0,1-1 0 0 0,-1 1 1 0 0,0 0-41 0 0,-3 37 6 0 0,2-1 0 0 0,2 1 0 0 0,1-1-1 0 0,2 1 1 0 0,1-1 0 0 0,3 2-6 0 0,-2 1 11 0 0,122 603 43 0 0,-128-640-52 0 0,1-1 0 0 0,-1 1-1 0 0,1 0 1 0 0,0 0 0 0 0,0-1 0 0 0,1 1 0 0 0,-1-1 0 0 0,1 1 0 0 0,0-1 0 0 0,0 1 0 0 0,0-1-1 0 0,0 0 1 0 0,0 0 0 0 0,1 0 0 0 0,-1 0 0 0 0,1-1 0 0 0,0 1 0 0 0,0-1 0 0 0,0 1 0 0 0,0-1 0 0 0,0 0-1 0 0,0 0 1 0 0,1 0 0 0 0,-1-1 0 0 0,1 1 0 0 0,0-1 0 0 0,-1 0 0 0 0,1 0 0 0 0,0 0 0 0 0,-1 0-1 0 0,1-1 1 0 0,0 0 0 0 0,0 1 0 0 0,0-1 0 0 0,0-1 0 0 0,-1 1 0 0 0,1 0 0 0 0,2-2-2 0 0,340-54 122 0 0,-322 49-233 0 0,0 1-86 0 0,0-2-1 0 0,-1 0 1 0 0,0-1 0 0 0,0-2 0 0 0,-1 0-1 0 0,0-1 1 0 0,16-13 197 0 0,-14-10-2551 0 0,-21 24 1769 0 0</inkml:trace>
  <inkml:trace contextRef="#ctx0" brushRef="#br1" timeOffset="3.647">15564 4605 4329 0 0,'-30'-33'1848'0'0,"51"27"-1862"0"0,558-23-1657 0 0,-516 12-737 0 0,-56 11 1924 0 0</inkml:trace>
  <inkml:trace contextRef="#ctx0" brushRef="#br1" timeOffset="3.647">15591 4126 4545 0 0,'-1'-1'35'0'0,"1"1"0"0"0,0-1 0 0 0,-1 1 0 0 0,1-1 0 0 0,0 0-1 0 0,-1 1 1 0 0,1-1 0 0 0,0 1 0 0 0,-1-1 0 0 0,1 0 0 0 0,0 1 0 0 0,0-1 0 0 0,0 0 0 0 0,0 1 0 0 0,0-1 0 0 0,0 0 0 0 0,0 1 0 0 0,0-1-1 0 0,0 0 1 0 0,0 1 0 0 0,0-1 0 0 0,0 0 0 0 0,0 1 0 0 0,0-1 0 0 0,1 0 0 0 0,-1 1 0 0 0,0-1 0 0 0,1 1 0 0 0,-1-1 0 0 0,0 0-1 0 0,1 1 1 0 0,-1-1 0 0 0,1 1 0 0 0,-1-1 0 0 0,0 1 0 0 0,1-1 0 0 0,-1 1 0 0 0,1 0 0 0 0,0-1 0 0 0,-1 1 0 0 0,1 0 0 0 0,-1-1-1 0 0,1 1 1 0 0,0 0 0 0 0,-1-1 0 0 0,1 1 0 0 0,-1 0 0 0 0,1 0 0 0 0,0 0 0 0 0,-1 0 0 0 0,1 0 0 0 0,0 0 0 0 0,-1 0 0 0 0,1 0-1 0 0,0 0 1 0 0,-1 0 0 0 0,1 0 0 0 0,0 0 0 0 0,-1 0 0 0 0,1 1-35 0 0,98-41 1 0 0,162-6-1602 0 0,-226 44 954 0 0</inkml:trace>
  <inkml:trace contextRef="#ctx0" brushRef="#br1" timeOffset="3.647">16554 3202 3785 0 0,'-3'-2'47'0'0,"-1"0"-1"0"0,1 0 1 0 0,-1 0 0 0 0,0 1 0 0 0,1-1 0 0 0,-1 1 0 0 0,0 0 0 0 0,0 0-1 0 0,0 0 1 0 0,0 1 0 0 0,0-1 0 0 0,0 1 0 0 0,0 0 0 0 0,0 0-1 0 0,-1 1 1 0 0,1-1 0 0 0,0 1 0 0 0,0 0 0 0 0,0 0 0 0 0,1 0-1 0 0,-1 0 1 0 0,0 1 0 0 0,0 0 0 0 0,1 0 0 0 0,-1 0 0 0 0,1 0-1 0 0,-1 0 1 0 0,1 1 0 0 0,0-1 0 0 0,0 1 0 0 0,0 0 0 0 0,0 0 0 0 0,1 0-1 0 0,-1 0 1 0 0,1 0 0 0 0,0 1 0 0 0,0-1 0 0 0,0 1 0 0 0,0 0-1 0 0,0-1 1 0 0,0 4-47 0 0,0 19 9 0 0,1 0 0 0 0,1 0 0 0 0,1 0 0 0 0,1 0-1 0 0,1-1 1 0 0,1 1 0 0 0,2-1 0 0 0,1 0 0 0 0,0 0 0 0 0,2 0 0 0 0,3 4-9 0 0,149 359 40 0 0,-115-287-35 0 0,-5 2 1 0 0,-5 2 0 0 0,-4 1 0 0 0,-5 1 0 0 0,-3 13-6 0 0,58 711 281 0 0,-73-756-272 0 0,-2-6 11 0 0,3-1 0 0 0,3 1 0 0 0,3-2 1 0 0,3 0-1 0 0,24 54-20 0 0,-41-114 0 0 0,1-2 1 0 0,0 1-1 0 0,0 0 1 0 0,0 0-1 0 0,1-1 1 0 0,0 0-1 0 0,0 0 1 0 0,0 0-1 0 0,1 0 1 0 0,0-1-1 0 0,0 0 1 0 0,0 0-1 0 0,0 0 1 0 0,0 0-1 0 0,1-1 1 0 0,0 0-1 0 0,0 0 1 0 0,0 0-1 0 0,0-1 1 0 0,0 0-1 0 0,0 0 1 0 0,0-1-1 0 0,1 1 1 0 0,-1-2-1 0 0,1 1 1 0 0,-1 0-1 0 0,1-1 1 0 0,-1-1-1 0 0,5 1 0 0 0,176-44-1336 0 0,-146 31 869 0 0,-3 0-310 0 0</inkml:trace>
  <inkml:trace contextRef="#ctx0" brushRef="#br1" timeOffset="3.647">22130 2868 5577 0 0,'11'-20'2397'0'0,"16"-3"-2289"0"0,8 16-152 0 0,0-1 0 0 0,0-2 1 0 0,0-1-1 0 0,-2-1 1 0 0,1-2-1 0 0,13-9 44 0 0,44-18 12 0 0,-84 37-21 0 0,0 0 0 0 0,1 1 0 0 0,-1-1 0 0 0,0 2 0 0 0,1-1 0 0 0,0 1 0 0 0,-1 0 0 0 0,1 0 0 0 0,0 1 0 0 0,0 0 0 0 0,0 1 0 0 0,0 0-1 0 0,0 0 1 0 0,0 1 0 0 0,0-1 0 0 0,0 2 0 0 0,0-1 0 0 0,-1 1 0 0 0,1 1 0 0 0,0-1 0 0 0,-1 1 0 0 0,0 0 0 0 0,1 1 0 0 0,-1 0 0 0 0,-1 0 0 0 0,1 0-1 0 0,0 1 1 0 0,-1 0 0 0 0,0 0 0 0 0,3 4 9 0 0,10 25 8 0 0,0 0-1 0 0,-2 1 0 0 0,-2 1 0 0 0,-1 1 1 0 0,-2 0-1 0 0,-2 0 0 0 0,-1 1 0 0 0,-2 1 1 0 0,2 32-8 0 0,-7-61 0 0 0,63 469 129 0 0,48 166 278 0 0,-84-486-268 0 0,-7 1 0 0 0,0 156-139 0 0,-20-54 349 0 0,-26 29 361 0 0,-5-222-639 0 0,9-64-322 0 0,-1 0 1 0 0,0-2-1 0 0,0 0 1 0 0,0-1-1 0 0,0-1 1 0 0,0-1-1 0 0,0-1 1 0 0,0-1-1 0 0,0-1 1 0 0,0-1-1 0 0,1 0 0 0 0,-14-6 251 0 0,21 8-214 0 0,-35-8-827 0 0,1 0-370 0 0</inkml:trace>
  <inkml:trace contextRef="#ctx0" brushRef="#br1" timeOffset="3.647">15858 3982 2985 0 0,'18'2'1088'0'0,"-7"3"-848"0"0,3 0-216 0 0,4-1-32 0 0,-2 4 8 0 0,5 0 0 0 0,6-1 0 0 0,0-3-56 0 0,-5 1-88 0 0,5 0-96 0 0,3-7-144 0 0,-4-2 288 0 0,4-1-208 0 0,-3-6-120 0 0</inkml:trace>
  <inkml:trace contextRef="#ctx0" brushRef="#br1" timeOffset="3.647">23544 3914 6257 0 0,'-13'-10'2969'0'0,"50"12"-3094"0"0,1-1 1 0 0,0-2-1 0 0,-1-1 1 0 0,1-3-1 0 0,11-3 125 0 0,-10 3-215 0 0,-12 1 60 0 0,-3 2-540 0 0,1-1 1 0 0,-1-1-1 0 0,0-1 1 0 0,0-2-1 0 0,0 0 1 0 0,-1-2-1 0 0,21-10 695 0 0,-25 8-786 0 0</inkml:trace>
  <inkml:trace contextRef="#ctx0" brushRef="#br1" timeOffset="3.647">23665 4181 6529 0 0,'5'10'1643'0'0,"-4"-7"-1592"0"0,-1-1 1 0 0,1 0 0 0 0,0 0 0 0 0,0 0-1 0 0,0 0 1 0 0,1 0 0 0 0,-1 0 0 0 0,0 0-1 0 0,1 0 1 0 0,-1-1 0 0 0,1 1 0 0 0,0 0-1 0 0,-1-1 1 0 0,1 0 0 0 0,0 1 0 0 0,0-1-1 0 0,0 0 1 0 0,0 0 0 0 0,0 0-1 0 0,0 0 1 0 0,0 0 0 0 0,1 0 0 0 0,-1-1-1 0 0,0 1 1 0 0,0-1 0 0 0,1 1 0 0 0,0-1-52 0 0,15 1-35 0 0,-1-1 1 0 0,1-1-1 0 0,-1 0 1 0 0,1-1 0 0 0,-1-1-1 0 0,0-1 1 0 0,0 0-1 0 0,0-1 1 0 0,0-1 0 0 0,-1-1-1 0 0,12-6 35 0 0,17-5-537 0 0,101-42-2655 0 0,-108 42 1852 0 0</inkml:trace>
  <inkml:trace contextRef="#ctx0" brushRef="#br1" timeOffset="3.647">24688 2935 5633 0 0,'-4'-8'1719'0'0,"3"7"-1687"0"0,0 0 0 0 0,0-1 0 0 0,0 1 1 0 0,0 0-1 0 0,0 0 0 0 0,0-1 0 0 0,0 1 0 0 0,1 0 0 0 0,-1-1 0 0 0,0 1 0 0 0,1-1 0 0 0,-1 1 0 0 0,1-1 0 0 0,0 1 0 0 0,0-1 1 0 0,-1 0-1 0 0,1 1 0 0 0,0-1 0 0 0,0 1 0 0 0,0-1 0 0 0,0 1 0 0 0,1-1 0 0 0,-1 0 0 0 0,0 1 0 0 0,1-1 0 0 0,-1 1 0 0 0,1-1 1 0 0,-1 1-1 0 0,1 0 0 0 0,0-1 0 0 0,0 1 0 0 0,0 0 0 0 0,0-1 0 0 0,-1 1 0 0 0,2 0-32 0 0,496-31-377 0 0,-200-47-2166 0 0,-278 73 1869 0 0</inkml:trace>
  <inkml:trace contextRef="#ctx0" brushRef="#br1" timeOffset="3.647">24610 3027 7066 0 0,'-36'29'3046'0'0,"33"-27"-3042"0"0,0 1-1 0 0,1-1 0 0 0,0 1 0 0 0,-1-1 0 0 0,1 1 0 0 0,0 0 1 0 0,1 0-1 0 0,-1 0 0 0 0,0 0 0 0 0,1 0 0 0 0,-1 0 0 0 0,1 0 0 0 0,0 1 1 0 0,0-1-1 0 0,1 0 0 0 0,-1 1 0 0 0,1-1 0 0 0,-1 1 0 0 0,1-1 1 0 0,0 1-1 0 0,0-1 0 0 0,1 0 0 0 0,-1 1 0 0 0,1-1 0 0 0,0 1 1 0 0,0-1-1 0 0,0 0 0 0 0,0 1-3 0 0,3 3-3 0 0,1-1 0 0 0,0 0 0 0 0,0-1 0 0 0,0 1 0 0 0,1-1 0 0 0,0 0 0 0 0,0 0 0 0 0,0 0 0 0 0,0-1 0 0 0,1 0 0 0 0,0-1 0 0 0,0 1 0 0 0,0-1 0 0 0,0 0 0 0 0,3 0 3 0 0,15 5-6 0 0,1 0 0 0 0,0-2 0 0 0,0-1 0 0 0,0-1 0 0 0,0-2 0 0 0,0 0 1 0 0,27-2 5 0 0,81 8-17 0 0,-44 7 18 0 0,-72-11 12 0 0,-15-4-12 0 0,0 0 1 0 0,0 0 0 0 0,-1 1-1 0 0,1-1 1 0 0,0 1 0 0 0,0-1-1 0 0,0 1 1 0 0,-1 0 0 0 0,1 0-1 0 0,0 0 1 0 0,-1 0 0 0 0,1 1-1 0 0,-1-1 1 0 0,1 1 0 0 0,-1-1-1 0 0,0 1 1 0 0,0 0 0 0 0,0 0-1 0 0,0 0 1 0 0,0 0 0 0 0,0 1-1 0 0,0-1 1 0 0,-1 0 0 0 0,1 1-1 0 0,-1-1 1 0 0,1 1 0 0 0,-1-1-1 0 0,0 1 1 0 0,0 0 0 0 0,0-1 0 0 0,-1 1-1 0 0,1 0 1 0 0,-1 0 0 0 0,1 0-1 0 0,-1 0-1 0 0,0 6-29 0 0,0 0 1 0 0,0 0-1 0 0,-1 0 0 0 0,0 0 0 0 0,-1 0 1 0 0,0-1-1 0 0,-1 1 0 0 0,1 0 0 0 0,-2-1 1 0 0,1 1-1 0 0,-1-1 0 0 0,0 0 0 0 0,-1-1 1 0 0,0 1-1 0 0,0-1 0 0 0,-1 1 29 0 0,-138 180-828 0 0,-121 169 817 0 0,262-352 25 0 0,1-3-5 0 0,0 0 0 0 0,-1-1 1 0 0,1 1-1 0 0,1 0 0 0 0,-1 1 0 0 0,0-1 0 0 0,0 0 0 0 0,1 0 1 0 0,-1 1-1 0 0,1-1 0 0 0,0 1 0 0 0,0 0 0 0 0,0-1 1 0 0,0 1-1 0 0,0 0 0 0 0,1-1 0 0 0,-1 1 0 0 0,1 0 0 0 0,-1 0 1 0 0,1-1-1 0 0,0 1 0 0 0,0 0 0 0 0,1 0 0 0 0,-1 0 0 0 0,0-1 1 0 0,1 1-1 0 0,0 0 0 0 0,0 0 0 0 0,-1-1 0 0 0,2 1 0 0 0,-1-1 1 0 0,0 1-1 0 0,0-1 0 0 0,1 1 0 0 0,-1-1 0 0 0,2 1-9 0 0,18 0 23 0 0,-1 0-1 0 0,1-2 1 0 0,0-1-1 0 0,0 0 1 0 0,0-1-1 0 0,0-2 1 0 0,0 0-1 0 0,11-4-22 0 0,18-1 43 0 0,31-8-10 0 0,-1-4-1 0 0,-1-3 1 0 0,43-20-33 0 0,-30 11 10 0 0,251-61-1057 0 0,-295 70-1655 0 0,-40 19 1746 0 0</inkml:trace>
  <inkml:trace contextRef="#ctx0" brushRef="#br1" timeOffset="3.647">25240 4732 7370 0 0,'-29'87'3513'0'0,"25"-75"-3518"0"0,2 1 0 0 0,0-1 0 0 0,0 1 0 0 0,1-1 0 0 0,0 1 0 0 0,1-1 0 0 0,1 1 0 0 0,0 0 0 0 0,0-1 0 0 0,1 1 0 0 0,1-1 0 0 0,0 0-1 0 0,1 0 1 0 0,0 0 0 0 0,1 0 0 0 0,5 7 5 0 0,-9-17-104 0 0,0 0-1 0 0,1-1 1 0 0,-1 1 0 0 0,1-1-1 0 0,0 1 1 0 0,-1-1-1 0 0,1 0 1 0 0,0 0-1 0 0,0 0 1 0 0,0 0 0 0 0,0 0-1 0 0,0 0 1 0 0,0 0-1 0 0,0 0 1 0 0,0-1-1 0 0,0 1 1 0 0,0-1-1 0 0,0 0 1 0 0,0 0 0 0 0,1 0-1 0 0,-1 0 1 0 0,0 0-1 0 0,0 0 1 0 0,0 0-1 0 0,0 0 1 0 0,0-1 0 0 0,0 1-1 0 0,0-1 1 0 0,0 0-1 0 0,0 0 1 0 0,0 0-1 0 0,0 0 1 0 0,0 0-1 0 0,0 0 1 0 0,0 0 0 0 0,-1 0-1 0 0,1-1 1 0 0,0 1-1 0 0,-1-1 1 0 0,1 1-1 0 0,-1-1 1 0 0,0 0 0 0 0,1 1-1 0 0,-1-1 1 0 0,0-1 104 0 0,9-9-1222 0 0</inkml:trace>
  <inkml:trace contextRef="#ctx0" brushRef="#br1" timeOffset="3.647">25207 4296 6537 0 0,'-13'11'2329'0'0,"-5"0"-1809"0"0,6-4-456 0 0,2-1-88 0 0,9 2-136 0 0,1-2-656 0 0,-2-6 672 0 0,2 0-384 0 0,0 0-321 0 0</inkml:trace>
  <inkml:trace contextRef="#ctx0" brushRef="#br1" timeOffset="3.647">26662 2665 3457 0 0,'-66'16'2068'0'0,"73"-12"-1966"0"0,122 13 171 0 0,-55-19-239 0 0,1-4 1 0 0,-1-3-1 0 0,0-4 0 0 0,29-10-34 0 0,187-63-2488 0 0,-276 83 1700 0 0</inkml:trace>
  <inkml:trace contextRef="#ctx0" brushRef="#br1" timeOffset="3.647">26667 2756 5705 0 0,'-38'16'2645'0'0,"36"-16"-2640"0"0,0 0 0 0 0,1 1 0 0 0,-1-1 0 0 0,1 1 0 0 0,-1 0 0 0 0,0-1 0 0 0,1 1 0 0 0,-1 0 0 0 0,1 0 0 0 0,0 0 0 0 0,-1 0 0 0 0,1 0 0 0 0,0 0 0 0 0,-1 1 0 0 0,1-1 0 0 0,0 0 0 0 0,0 1 0 0 0,0-1 0 0 0,0 0 0 0 0,0 1 0 0 0,1-1 0 0 0,-1 1 0 0 0,0 0 0 0 0,1-1 0 0 0,-1 1 0 0 0,1 0 0 0 0,-1-1 0 0 0,1 1 0 0 0,0 0 0 0 0,0-1 0 0 0,0 1 0 0 0,0 0 0 0 0,0 0 0 0 0,0-1 0 0 0,0 1 0 0 0,0 0 0 0 0,1-1 0 0 0,-1 1 0 0 0,1 0 0 0 0,-1-1 0 0 0,1 1 0 0 0,0-1 0 0 0,0 1 0 0 0,0-1 0 0 0,-1 1 0 0 0,1-1 0 0 0,1 1 0 0 0,-1-1 0 0 0,0 0 0 0 0,0 0 0 0 0,0 1 0 0 0,1-1-5 0 0,125 88 23 0 0,-101-72-22 0 0,1-1 0 0 0,0-1 1 0 0,2-2-1 0 0,-1 0 0 0 0,2-2 1 0 0,-1-2-1 0 0,2 0 0 0 0,-1-2 1 0 0,1-1-1 0 0,0-2 0 0 0,0-1 1 0 0,0-1-1 0 0,22-2-1 0 0,73 4-13 0 0,-114-3 16 0 0,-12-1-5 0 0,1 0 0 0 0,-1 0 0 0 0,1 0 0 0 0,0 0 0 0 0,-1 0 0 0 0,1 0 0 0 0,-1 1 0 0 0,1-1 0 0 0,-1 0 0 0 0,1 1 0 0 0,-1-1 0 0 0,1 0 0 0 0,-1 1 0 0 0,1-1 0 0 0,-1 0 0 0 0,1 1 0 0 0,-1-1 0 0 0,1 1 0 0 0,-1-1 0 0 0,0 1 0 0 0,1-1 0 0 0,-1 1 0 0 0,0-1 0 0 0,1 1 0 0 0,-1-1 0 0 0,0 1 0 0 0,0 0 0 0 0,0-1 0 0 0,0 1 0 0 0,1-1 0 0 0,-1 1 0 0 0,0 0 0 0 0,0-1 0 0 0,0 1 0 0 0,0-1 0 0 0,0 1 0 0 0,0 0 0 0 0,0-1 0 0 0,-1 1 0 0 0,1-1 0 0 0,0 1 0 0 0,0 0 0 0 0,0-1 0 0 0,-1 1 0 0 0,1-1 0 0 0,0 1 0 0 0,-1-1 0 0 0,1 1 0 0 0,0-1 0 0 0,-1 1 0 0 0,1-1 0 0 0,0 1 0 0 0,-1-1 0 0 0,1 0 0 0 0,-1 1 0 0 0,1-1 0 0 0,-1 0 0 0 0,1 1 0 0 0,-1-1 0 0 0,1 0 0 0 0,-1 1 0 0 0,0-1 0 0 0,1 0 0 0 0,-1 0 0 0 0,1 0 0 0 0,-2 0 2 0 0,-67 117-580 0 0,-315 290-625 0 0,283-251 2488 0 0,100-154-1270 0 0,0-1 1 0 0,0 0 0 0 0,0 1-1 0 0,1-1 1 0 0,-1 1-1 0 0,0 0 1 0 0,1-1 0 0 0,-1 1-1 0 0,1-1 1 0 0,-1 1-1 0 0,1 0 1 0 0,0-1 0 0 0,0 1-1 0 0,0 0 1 0 0,0 0-1 0 0,0-1 1 0 0,0 1-1 0 0,0 0 1 0 0,0-1 0 0 0,1 1-1 0 0,-1 0 1 0 0,1-1-1 0 0,-1 1 1 0 0,1-1 0 0 0,0 1-1 0 0,0-1 1 0 0,0 1-1 0 0,-1-1 1 0 0,1 1 0 0 0,0-1-1 0 0,1 0 1 0 0,-1 1-1 0 0,0-1 1 0 0,0 0 0 0 0,1 0-1 0 0,-1 0 1 0 0,0 0-1 0 0,1 0 1 0 0,-1 0 0 0 0,1-1-1 0 0,-1 1 1 0 0,1 0-1 0 0,-1-1 1 0 0,1 1 0 0 0,0-1-1 0 0,-1 1 1 0 0,1-1-1 0 0,0 0 1 0 0,-1 0 0 0 0,1 0-1 0 0,0 0 1 0 0,0 0-1 0 0,0 0-13 0 0,96-6 187 0 0,23-15-24 0 0,1 5 0 0 0,1 6 0 0 0,105 6-163 0 0,-39-18-3930 0 0,-176 21 2571 0 0</inkml:trace>
  <inkml:trace contextRef="#ctx0" brushRef="#br1" timeOffset="3.647">26989 4237 2737 0 0,'-46'-69'2437'0'0,"98"219"-2354"0"0,-23 127 255 0 0,-28-273-337 0 0,-1 0 0 0 0,1 0 1 0 0,0 1-1 0 0,1-1 1 0 0,-1 0-1 0 0,1 0 1 0 0,-1 0-1 0 0,1-1 1 0 0,0 1-1 0 0,1 0 1 0 0,-1-1-1 0 0,1 1 1 0 0,-1-1-1 0 0,1 0 1 0 0,0 0-1 0 0,0 0 1 0 0,1 0-1 0 0,-1 0 1 0 0,1-1-1 0 0,-1 0 1 0 0,1 1-1 0 0,0-1 1 0 0,0 0-1 0 0,0-1 0 0 0,0 1 1 0 0,0-1-1 0 0,0 0 1 0 0,0 0-1 0 0,0 0 1 0 0,0-1-1 0 0,1 1 1 0 0,-1-1-1 0 0,0 0 1 0 0,1 0-1 0 0,-1 0 1 0 0,0-1-1 0 0,4 0-1 0 0,46-27-2831 0 0,-43 21 2021 0 0</inkml:trace>
  <inkml:trace contextRef="#ctx0" brushRef="#br1" timeOffset="3.647">26802 4455 4809 0 0,'-49'28'3511'0'0,"62"-23"-3264"0"0,107-6-307 0 0,136-64-3206 0 0,-228 54 2274 0 0</inkml:trace>
  <inkml:trace contextRef="#ctx0" brushRef="#br1" timeOffset="3.647">27291 4419 3025 0 0,'-18'-9'3365'0'0,"55"2"-3151"0"0,58-8-594 0 0,-26 2-2921 0 0,-67 12 3121 0 0,6 0-675 0 0</inkml:trace>
  <inkml:trace contextRef="#ctx0" brushRef="#br1" timeOffset="3.647">27314 4565 3169 0 0,'-49'25'3919'0'0,"48"-24"-3933"0"0,1-1-12 0 0,0 0-6 0 0,15-5-143 0 0,99-24-1877 0 0,-98 25 1240 0 0</inkml:trace>
  <inkml:trace contextRef="#ctx0" brushRef="#br1" timeOffset="3.647">27597 4148 3081 0 0,'-4'5'59'0'0,"0"0"1"0"0,0 1-1 0 0,0-1 1 0 0,1 1-1 0 0,0 0 1 0 0,0 0-1 0 0,0 0 1 0 0,1 0-1 0 0,0 1 1 0 0,0-1-1 0 0,0 0 1 0 0,1 1-1 0 0,0 0 1 0 0,0-1-1 0 0,1 1 1 0 0,0 0-1 0 0,0-1 1 0 0,1 1-1 0 0,-1 0 1 0 0,1-1-1 0 0,1 1 1 0 0,-1-1-1 0 0,1 0 1 0 0,1 3-60 0 0,1 13 153 0 0,25 176-166 0 0,1-56 171 0 0,-29-138-152 0 0,0-1 1 0 0,1 0-1 0 0,-1 0 1 0 0,1 0-1 0 0,0 0 0 0 0,-1 0 1 0 0,2 0-1 0 0,-1-1 1 0 0,0 1-1 0 0,0 0 0 0 0,1-1 1 0 0,0 0-1 0 0,-1 0 1 0 0,1 0-1 0 0,0 0 1 0 0,0 0-1 0 0,0 0 0 0 0,0-1 1 0 0,0 1-1 0 0,0-1 1 0 0,1 0-1 0 0,-1 0 0 0 0,0 0 1 0 0,1-1-1 0 0,-1 1 1 0 0,1-1-1 0 0,-1 1 1 0 0,1-1-1 0 0,-1 0 0 0 0,1-1 1 0 0,-1 1-1 0 0,0-1 1 0 0,1 1-1 0 0,-1-1 0 0 0,1 0 1 0 0,-1 0-1 0 0,0-1 1 0 0,0 1-1 0 0,2-1-6 0 0,12-6-169 0 0,0-1 0 0 0,-1 0-1 0 0,0-1 1 0 0,0-1 0 0 0,-1 0 0 0 0,-1-1 0 0 0,0-1-1 0 0,-1 0 1 0 0,3-5 169 0 0,-8 8-383 0 0,-1 0-143 0 0</inkml:trace>
  <inkml:trace contextRef="#ctx0" brushRef="#br1" timeOffset="3.647">27497 4444 3241 0 0,'-1'0'566'0'0,"1"0"-522"0"0,1 0-1 0 0,-1 0 0 0 0,0-1 1 0 0,1 1-1 0 0,-1 0 1 0 0,0 0-1 0 0,1 0 0 0 0,-1-1 1 0 0,0 1-1 0 0,0 0 1 0 0,1 0-1 0 0,-1-1 0 0 0,0 1 1 0 0,0 0-1 0 0,0-1 1 0 0,1 1-1 0 0,-1 0 0 0 0,0-1 1 0 0,0 1-1 0 0,0 0 1 0 0,0-1-1 0 0,0 1 0 0 0,0 0 1 0 0,1-1-1 0 0,-1 1 1 0 0,0-1-1 0 0,0 1 0 0 0,0 0 1 0 0,0-1-1 0 0,0 1 1 0 0,-1 0-1 0 0,1-1 0 0 0,0 1 1 0 0,0 0-1 0 0,0-1 1 0 0,0 1-1 0 0,0 0 1 0 0,0-1-1 0 0,-1 1 0 0 0,1 0 1 0 0,0-1-1 0 0,0 1 1 0 0,0 0-1 0 0,-1-1 0 0 0,1 1 1 0 0,0 0-1 0 0,0 0 1 0 0,-1-1-1 0 0,1 1 0 0 0,0 0 1 0 0,-1 0-1 0 0,1 0 1 0 0,0-1-1 0 0,-1 1 0 0 0,1 0 1 0 0,0 0-1 0 0,-1 0 1 0 0,1 0-1 0 0,-1 0-43 0 0,175-62-999 0 0,-101 51-1208 0 0,-54 9 1373 0 0</inkml:trace>
  <inkml:trace contextRef="#ctx0" brushRef="#br1" timeOffset="3.647">28127 4502 4561 0 0,'0'43'1561'0'0,"-1"19"-1103"0"0,2-1 0 0 0,3 0 0 0 0,3 0 0 0 0,6 22-458 0 0,33-2 189 0 0,-44-79-261 0 0,-1 0 0 0 0,1 0-1 0 0,-1-1 1 0 0,1 1 0 0 0,0-1-1 0 0,0 1 1 0 0,0-1 0 0 0,-1 0-1 0 0,1 0 1 0 0,1 1 0 0 0,-1-1-1 0 0,0-1 1 0 0,0 1 0 0 0,0 0-1 0 0,0 0 1 0 0,1-1 0 0 0,-1 1-1 0 0,0-1 1 0 0,0 0-1 0 0,1 0 1 0 0,-1 0 0 0 0,0 0-1 0 0,1 0 1 0 0,-1 0 0 0 0,0-1-1 0 0,1 1 1 0 0,-1-1 0 0 0,0 1-1 0 0,0-1 1 0 0,0 0 0 0 0,0 0-1 0 0,1 0 1 0 0,-1 0 0 0 0,0 0-1 0 0,-1-1 1 0 0,1 1 0 0 0,0-1-1 0 0,0 1 73 0 0,8-9-937 0 0</inkml:trace>
  <inkml:trace contextRef="#ctx0" brushRef="#br1" timeOffset="3.647">28073 4338 4657 0 0,'-8'9'1480'0'0,"4"-4"-1760"0"0,0 0 248 0 0,3-5-336 0 0,-1 0-272 0 0</inkml:trace>
  <inkml:trace contextRef="#ctx0" brushRef="#br1" timeOffset="3.647">26454 1449 3489 0 0,'-6'13'90'0'0,"1"1"1"0"0,0-1-1 0 0,2 1 0 0 0,-1 1 1 0 0,2-1-1 0 0,0 0 1 0 0,0 1-1 0 0,2-1 1 0 0,-1 1-1 0 0,2-1 0 0 0,0 1 1 0 0,1-1-1 0 0,0 0 1 0 0,1 0-1 0 0,1 0 1 0 0,0 2-91 0 0,3 19 33 0 0,45 278 155 0 0,-50-305-180 0 0,3 13 11 0 0,2-1-1 0 0,0 0 1 0 0,1 0 0 0 0,1 0-1 0 0,0-1 1 0 0,2-1 0 0 0,11 17-19 0 0,-21-34-14 0 0,34-4-1240 0 0,-32 1 927 0 0,0 1-85 0 0</inkml:trace>
  <inkml:trace contextRef="#ctx0" brushRef="#br1" timeOffset="3.647">26250 1966 4561 0 0,'-28'9'3072'0'0,"43"-8"-2825"0"0,7-1-232 0 0,136-5-162 0 0,-43-5-3239 0 0,-107 9 2505 0 0</inkml:trace>
  <inkml:trace contextRef="#ctx0" brushRef="#br1" timeOffset="3.647">26648 2070 1368 0 0,'48'138'2273'0'0,"24"26"442"0"0,-8-90-2571 0 0,-63-73-520 0 0,-1-6-1756 0 0,0 4 1285 0 0</inkml:trace>
  <inkml:trace contextRef="#ctx0" brushRef="#br1" timeOffset="3.647">26680 1922 5097 0 0,'-15'5'1864'0'0,"4"2"-1455"0"0,5-2-409 0 0,1 2-320 0 0,0-3-177 0 0,5 3-271 0 0,0-7 568 0 0,0 0-544 0 0,0 0-312 0 0</inkml:trace>
  <inkml:trace contextRef="#ctx0" brushRef="#br1" timeOffset="3.647">26949 1960 5657 0 0,'73'-5'3897'0'0,"5"0"-4193"0"0,66-26 320 0 0,-135 31-42 0 0,-1 0 0 0 0,1 0-1 0 0,0 1 1 0 0,0 0 0 0 0,-1 1 0 0 0,1 0-1 0 0,-1 1 1 0 0,1-1 0 0 0,-1 2 0 0 0,0-1-1 0 0,0 1 1 0 0,5 3 18 0 0,-12-6-157 0 0,-1-1-55 0 0,0 0-74 0 0,0 0-126 0 0,0 0-233 0 0,0 0-91 0 0,0-2-423 0 0,0 1 232 0 0</inkml:trace>
  <inkml:trace contextRef="#ctx0" brushRef="#br1" timeOffset="3.647">27158 1707 6769 0 0,'2'181'3916'0'0,"18"238"-3628"0"0,-10-311-1080 0 0,-4-81-3346 0 0,-6-28 3192 0 0</inkml:trace>
  <inkml:trace contextRef="#ctx0" brushRef="#br1" timeOffset="3.647">27691 1505 4065 0 0,'-17'134'2828'0'0,"34"124"-2728"0"0,7-144-1795 0 0,-24-112 1135 0 0,0-2-45 0 0,0 0 10 0 0,0 0 212 0 0,0 0-81 0 0,0 0-27 0 0</inkml:trace>
  <inkml:trace contextRef="#ctx0" brushRef="#br1" timeOffset="3.647">27395 1548 4545 0 0,'-19'12'3697'0'0,"57"-13"-3609"0"0,70-37 38 0 0,363-112-1180 0 0,-422 133 408 0 0,-29 10 131 0 0</inkml:trace>
  <inkml:trace contextRef="#ctx0" brushRef="#br1" timeOffset="3.647">28002 1785 2457 0 0,'-56'-11'3339'0'0,"25"76"-2263"0"0,5 120 622 0 0,26-183-1700 0 0,0-1 1 0 0,0 1-1 0 0,0 0 1 0 0,1-1 0 0 0,-1 1-1 0 0,1 0 1 0 0,-1-1-1 0 0,1 1 1 0 0,0-1-1 0 0,-1 1 1 0 0,1-1-1 0 0,0 1 1 0 0,0-1 0 0 0,0 1-1 0 0,0-1 1 0 0,1 0-1 0 0,-1 0 1 0 0,0 0-1 0 0,0 0 1 0 0,1 1-1 0 0,-1-1 1 0 0,0-1-1 0 0,1 1 1 0 0,-1 0 0 0 0,1 0-1 0 0,0-1 1 0 0,-1 1-1 0 0,1-1 1 0 0,0 1-1 0 0,-1-1 1 0 0,1 1-1 0 0,0-1 1 0 0,-1 0 0 0 0,1 0-1 0 0,0 0 1 0 0,-1 0-1 0 0,1 0 1 0 0,0 0-1 0 0,-1-1 1 0 0,1 1-1 0 0,0-1 1 0 0,-1 1-1 0 0,2-1 2 0 0,68-35-2916 0 0,-64 27 2070 0 0</inkml:trace>
  <inkml:trace contextRef="#ctx0" brushRef="#br1" timeOffset="3.647">27992 1629 4273 0 0,'-13'0'1424'0'0,"4"0"-1592"0"0,6 0 144 0 0,3 0-216 0 0,0 0-168 0 0</inkml:trace>
  <inkml:trace contextRef="#ctx0" brushRef="#br1" timeOffset="3.647">26493 1958 1504 0 0,'-3'-3'568'0'0,"3"-2"-424"0"0,0 4-200 0 0,0-1-64 0 0,0 1-64 0 0,0-1-96 0 0,0 0 184 0 0,50-20-168 0 0,-36 14-64 0 0</inkml:trace>
  <inkml:trace contextRef="#ctx0" brushRef="#br1" timeOffset="3.647">28333 2723 5865 0 0,'-13'132'2795'0'0,"0"-10"-3076"0"0,13-79 244 0 0,1-14 71 0 0,-1-1 1 0 0,-2 1 0 0 0,-1 0-1 0 0,0-1 1 0 0,-3 0 0 0 0,0 0-1 0 0,-2 2-34 0 0,8-29 8 0 0,0 1 0 0 0,-1 0-1 0 0,1-1 1 0 0,0 1 0 0 0,-1-1-1 0 0,1 1 1 0 0,0-1-1 0 0,-1 1 1 0 0,0-1 0 0 0,1 1-1 0 0,-1-1 1 0 0,0 0 0 0 0,0 1-1 0 0,0-1 1 0 0,0 0-1 0 0,0 0 1 0 0,0 0 0 0 0,0 1-1 0 0,0-1 1 0 0,-1 0 0 0 0,1-1-1 0 0,0 1 1 0 0,-1 0-1 0 0,1 0 1 0 0,0 0 0 0 0,-1-1-1 0 0,1 1 1 0 0,-1-1 0 0 0,1 1-1 0 0,-1-1 1 0 0,1 0-1 0 0,-1 1 1 0 0,0-1 0 0 0,1 0-1 0 0,-2 0-7 0 0,-8-40 12 0 0,13-128-33 0 0,39-27 14 0 0,-38 186 6 0 0,0 1 0 0 0,1 0 0 0 0,1 0-1 0 0,-1 0 1 0 0,1 0 0 0 0,0 1 0 0 0,1 0 0 0 0,0 0-1 0 0,0 0 1 0 0,0 1 0 0 0,1 0 0 0 0,0 0 0 0 0,0 1-1 0 0,1 0 1 0 0,-1 0 0 0 0,1 1 0 0 0,0-1 0 0 0,0 2-1 0 0,1-1 1 0 0,5-1 1 0 0,133-46-196 0 0,-54 7-2836 0 0,-79 39 2202 0 0</inkml:trace>
  <inkml:trace contextRef="#ctx0" brushRef="#br1" timeOffset="3.647">28784 2990 6009 0 0,'-10'140'2899'0'0,"11"-75"-2866"0"0,2 0 1 0 0,3 0 0 0 0,15 64-34 0 0,-19-116-1 0 0,1 0-1 0 0,1 0 1 0 0,0 0 0 0 0,1 0 0 0 0,0 0 0 0 0,1-1 0 0 0,0 0 0 0 0,1 0 0 0 0,1-1 0 0 0,-1 0 0 0 0,2 0 0 0 0,0-1 0 0 0,0 0 0 0 0,1 0 0 0 0,3 2 1 0 0,-9-11-76 0 0,0 1 1 0 0,0-1 0 0 0,-1 1 0 0 0,1-1-1 0 0,0-1 1 0 0,0 1 0 0 0,0 0 0 0 0,0-1-1 0 0,0 0 1 0 0,0 0 0 0 0,1 0 0 0 0,-1 0-1 0 0,0-1 1 0 0,0 0 0 0 0,0 1 0 0 0,-1-1-1 0 0,1-1 1 0 0,0 1 0 0 0,0-1 0 0 0,0 1-1 0 0,-1-1 1 0 0,1 0 0 0 0,-1 0-1 0 0,0-1 1 0 0,1 1 0 0 0,-1-1 0 0 0,0 0-1 0 0,0 1 1 0 0,-1-1 0 0 0,1-1 0 0 0,-1 1-1 0 0,1 0 1 0 0,-1-1 0 0 0,0 1 0 0 0,1-3 75 0 0,18-26-1886 0 0,-15 22 1078 0 0</inkml:trace>
  <inkml:trace contextRef="#ctx0" brushRef="#br1" timeOffset="3.647">28702 3248 5193 0 0,'-43'3'3824'0'0,"51"-12"-3846"0"0,230-82-3198 0 0,-213 82 2014 0 0</inkml:trace>
  <inkml:trace contextRef="#ctx0" brushRef="#br1" timeOffset="3.647">25742 3017 6105 0 0,'-43'91'3465'0'0,"41"-56"-3473"0"0,2 0 0 0 0,1 1 0 0 0,2-1-1 0 0,1 0 1 0 0,2 0 0 0 0,1 0 0 0 0,1 0 0 0 0,3-2 0 0 0,5 14 8 0 0,38 49-208 0 0,-50-93 205 0 0,-1 1 1 0 0,1-1 0 0 0,0 0-1 0 0,0 0 1 0 0,0 0 0 0 0,0 0-1 0 0,1-1 1 0 0,-1 1 0 0 0,1-1-1 0 0,0-1 1 0 0,-1 1 0 0 0,1 0-1 0 0,0-1 1 0 0,0 0 0 0 0,0 0-1 0 0,0-1 1 0 0,0 1 0 0 0,0-1-1 0 0,0 0 1 0 0,0-1 0 0 0,0 1-1 0 0,0-1 1 0 0,0 0 0 0 0,0 0 0 0 0,0 0-1 0 0,0-1 1 0 0,0 0 0 0 0,-1 0-1 0 0,1 0 1 0 0,0-1 2 0 0,55-10 47 0 0,121-17-746 0 0,-130-5-3380 0 0,-47 31 3032 0 0</inkml:trace>
  <inkml:trace contextRef="#ctx0" brushRef="#br1" timeOffset="3.647">25852 3173 920 0 0,'0'0'92'0'0,"1"0"0"0"0,-1 0 0 0 0,1 0 0 0 0,-1 0 0 0 0,0 0 0 0 0,1 0 0 0 0,-1 0 0 0 0,1-1 0 0 0,-1 1 0 0 0,1 0 1 0 0,-1 0-1 0 0,0-1 0 0 0,1 1 0 0 0,-1 0 0 0 0,0 0 0 0 0,1-1 0 0 0,-1 1 0 0 0,0-1 0 0 0,1 1 0 0 0,-1 0 0 0 0,0-1 0 0 0,0 1 0 0 0,1 0 0 0 0,-1-1 0 0 0,0 1 0 0 0,0-1 0 0 0,0 1 0 0 0,0-1 0 0 0,1 1 0 0 0,-1-1 0 0 0,0 1 0 0 0,0-1 0 0 0,0 1 0 0 0,0 0 0 0 0,0-1 0 0 0,0 1 0 0 0,0-1 0 0 0,0 1 0 0 0,0-1 0 0 0,-1 1 0 0 0,1-1 0 0 0,0 1 0 0 0,0-1 0 0 0,0 1 0 0 0,0 0 0 0 0,-1-1 0 0 0,1 1 1 0 0,0-1-1 0 0,-1 1-92 0 0,6 0-277 0 0,131 5 389 0 0,-24 18-1209 0 0,-111-22 835 0 0,-1-1-145 0 0,0 0-131 0 0</inkml:trace>
  <inkml:trace contextRef="#ctx0" brushRef="#br1" timeOffset="3.647">25675 2941 5297 0 0,'74'-15'2509'0'0,"-31"12"-2480"0"0,148-26-2912 0 0,-169 25 1996 0 0</inkml:trace>
  <inkml:trace contextRef="#ctx0" brushRef="#br1" timeOffset="3.647">26129 1565 5409 0 0,'-24'-42'2745'0'0,"23"41"-2740"0"0,1 1 0 0 0,-1-1 0 0 0,1 0 0 0 0,-1 1 0 0 0,1-1 0 0 0,-1 1 1 0 0,1 0-1 0 0,-1-1 0 0 0,0 1 0 0 0,1-1 0 0 0,-1 1 0 0 0,0 0 0 0 0,1 0 0 0 0,-1-1 0 0 0,0 1 0 0 0,1 0 0 0 0,-1 0 0 0 0,0 0 0 0 0,0 0 0 0 0,1 0 1 0 0,-1 0-1 0 0,0 0 0 0 0,1 0 0 0 0,-1 0 0 0 0,0 0 0 0 0,0 0 0 0 0,1 0 0 0 0,-1 0 0 0 0,0 1 0 0 0,1-1 0 0 0,-1 0 0 0 0,0 0 0 0 0,1 1 0 0 0,-1-1 1 0 0,0 1-1 0 0,1-1 0 0 0,-1 0 0 0 0,1 1 0 0 0,-1-1 0 0 0,1 1 0 0 0,-1 0 0 0 0,1-1 0 0 0,-1 1 0 0 0,1-1 0 0 0,0 1 0 0 0,-1 0 0 0 0,1-1 0 0 0,0 1 1 0 0,-1 0-1 0 0,1-1 0 0 0,0 1 0 0 0,0 0 0 0 0,0-1 0 0 0,0 1 0 0 0,-1 0 0 0 0,1-1 0 0 0,0 1 0 0 0,0 0 0 0 0,0 0 0 0 0,1-1 0 0 0,-1 1 0 0 0,0 0-5 0 0,-10 54 8 0 0,3 0 0 0 0,2 0 0 0 0,3 1 0 0 0,2-1 0 0 0,3 1-1 0 0,2-1 1 0 0,2 0 0 0 0,3 2-8 0 0,111 645 48 0 0,-3 58-1 0 0,-39-80 42 0 0,-16 0 23 0 0,-14-375-70 0 0,-12-197 50 0 0,-33-106-93 0 0,-1-1 0 0 0,1 1 0 0 0,0-1 0 0 0,0 0 0 0 0,0 0 0 0 0,0 0 0 0 0,0 0 0 0 0,0-1 0 0 0,0 1 0 0 0,0-1 0 0 0,0 0 0 0 0,0 0 0 0 0,0-1 0 0 0,0 1 0 0 0,0-1 0 0 0,0 0 1 0 0,0 0-1 0 0,0 0 0 0 0,-1 0 0 0 0,1-1 0 0 0,0 0 0 0 0,-1 1 0 0 0,1-2 0 0 0,-1 1 0 0 0,1 0 0 0 0,-1 0 0 0 0,0-1 0 0 0,0 0 1 0 0,1 1-1 0 0,222-150-3651 0 0,-186 129 2548 0 0</inkml:trace>
  <inkml:trace contextRef="#ctx0" brushRef="#br1" timeOffset="3.647">28873 1624 5985 0 0,'0'-5'564'0'0,"0"0"-470"0"0,0 1-1 0 0,0-1 1 0 0,0 1 0 0 0,0-1-1 0 0,1 1 1 0 0,-1 0 0 0 0,1-1 0 0 0,1 1-1 0 0,-1-1 1 0 0,0 1 0 0 0,1 0 0 0 0,0 0-1 0 0,0 0 1 0 0,0 0 0 0 0,1 0-1 0 0,-1 1 1 0 0,1-1 0 0 0,0 1 0 0 0,0-1-1 0 0,0 1 1 0 0,1 0 0 0 0,-1 0 0 0 0,1 0-94 0 0,170-69-209 0 0,76 15 51 0 0,-244 57 163 0 0,1 0 0 0 0,-1 1 0 0 0,0 0 0 0 0,1 0 0 0 0,-1 0 0 0 0,0 1 1 0 0,0 0-1 0 0,0 0 0 0 0,0 1 0 0 0,0-1 0 0 0,0 1 0 0 0,-1 0 0 0 0,1 1 0 0 0,-1 0 0 0 0,0 0 0 0 0,0 0 1 0 0,0 0-1 0 0,-1 0 0 0 0,1 1 0 0 0,-1 0 0 0 0,0 0 0 0 0,-1 0 0 0 0,1 1 0 0 0,-1-1 0 0 0,0 1 1 0 0,0 0-1 0 0,-1 0 0 0 0,0 0 0 0 0,0 0 0 0 0,0 0 0 0 0,-1 1 0 0 0,0-1 0 0 0,0 0 0 0 0,0 1 1 0 0,-1 1-7 0 0,181 887 351 0 0,-108-561-82 0 0,43 199 2571 0 0,-20 34-2839 0 0,-79-376 2097 0 0,-7 179-2097 0 0,-10-349-2 0 0,0-1-1 0 0,-2 0 1 0 0,0 1 0 0 0,-2-1 0 0 0,0-1 0 0 0,-1 1 0 0 0,-1 0-1 0 0,-8 17 3 0 0,10-32-82 0 0,-1 1 0 0 0,-1-1 0 0 0,1-1 0 0 0,-1 1 0 0 0,0-1 0 0 0,0 0 0 0 0,0 0 0 0 0,0-1 0 0 0,0 1 0 0 0,-1-1 0 0 0,0-1 0 0 0,0 1 0 0 0,0-1 0 0 0,0-1 0 0 0,0 1 0 0 0,0-1 0 0 0,0 0 1 0 0,0-1-1 0 0,0 0 0 0 0,-1 0 0 0 0,1 0 0 0 0,0-1 0 0 0,0 0 0 0 0,0-1 0 0 0,-4 0 82 0 0,-151-37-4623 0 0,140 33 3260 0 0</inkml:trace>
  <inkml:trace contextRef="#ctx0" brushRef="#br1" timeOffset="3.647">30034 2863 5345 0 0,'-19'4'2783'0'0,"55"-4"-2999"0"0,-24 0 346 0 0,127-26-197 0 0,168-3-3714 0 0,-274 27 2812 0 0</inkml:trace>
  <inkml:trace contextRef="#ctx0" brushRef="#br1" timeOffset="3.647">30136 3196 8026 0 0,'-3'1'3752'0'0,"82"-1"-3860"0"0,330-89-4721 0 0,-354 83 3533 0 0</inkml:trace>
  <inkml:trace contextRef="#ctx0" brushRef="#br1" timeOffset="3.647">27651 6615 6497 0 0,'-20'4'3010'0'0,"18"-4"-3005"0"0,1 0 0 0 0,0 0-1 0 0,0 0 1 0 0,-1 1 0 0 0,1-1 0 0 0,0 0 0 0 0,0 1 0 0 0,-1-1 0 0 0,1 1 0 0 0,0-1 0 0 0,0 1 0 0 0,0 0 0 0 0,0-1 0 0 0,0 1 0 0 0,0 0 0 0 0,0 0 0 0 0,0 0 0 0 0,0-1 0 0 0,0 1 0 0 0,0 0 0 0 0,0 0 0 0 0,0 0 0 0 0,1 1 0 0 0,-1-1 0 0 0,1 0 0 0 0,-1 0 0 0 0,1 0 0 0 0,-1 0 0 0 0,1 1 0 0 0,-1-1 0 0 0,1 0 0 0 0,0 1 0 0 0,0-1 0 0 0,0 0 0 0 0,0 0 0 0 0,0 1 0 0 0,0-1 0 0 0,0 0 0 0 0,0 1 0 0 0,0 0-5 0 0,3-1-2 0 0,0 0 0 0 0,1 1 0 0 0,-1-1 0 0 0,0 0 0 0 0,0-1 0 0 0,0 1 0 0 0,1-1 0 0 0,-1 1 0 0 0,0-1 0 0 0,1 0 0 0 0,-1 0 0 0 0,0 0 0 0 0,1-1 0 0 0,-1 1 0 0 0,0-1 0 0 0,0 0 0 0 0,0 0 0 0 0,1 0 0 0 0,-1 0 0 0 0,0-1 2 0 0,7 0-1 0 0,263-79-41 0 0,-225 67-593 0 0,0-2-1 0 0,-1-2 0 0 0,-2-3 0 0 0,0-1 0 0 0,32-22 636 0 0,-54 33-763 0 0</inkml:trace>
  <inkml:trace contextRef="#ctx0" brushRef="#br1" timeOffset="3.647">27737 7005 8050 0 0,'10'9'2992'0'0,"-10"-7"-2303"0"0,1 3-569 0 0,-1-5-112 0 0,0 0 16 0 0,0 0-24 0 0,63 8-16 0 0,-38-10 0 0 0,5 1-24 0 0,8-4-16 0 0,2-3-49 0 0,2-5-127 0 0,1 0-104 0 0,0-1-160 0 0,-2-2-272 0 0,10 0 536 0 0,-2 0-400 0 0,1 0-160 0 0</inkml:trace>
  <inkml:trace contextRef="#ctx0" brushRef="#br1" timeOffset="3.647">28389 5769 5201 0 0,'4'-16'1589'0'0,"28"-36"-689"0"0,155-35-819 0 0,-102 54-57 0 0,153-30 45 0 0,-163 48-87 0 0,-68 14-137 0 0,1-1 1 0 0,0 1-1 0 0,-1-2 1 0 0,0 1 0 0 0,1-1-1 0 0,-1 0 1 0 0,0 0-1 0 0,0 0 1 0 0,-1-1 0 0 0,1-1-1 0 0,-1 1 1 0 0,0-1-1 0 0,0 0 1 0 0,1-1 154 0 0,-3-1-611 0 0</inkml:trace>
  <inkml:trace contextRef="#ctx0" brushRef="#br1" timeOffset="3.647">28508 5688 5729 0 0,'66'59'3008'0'0,"77"-25"-3390"0"0,-105-29 621 0 0,-1 1-242 0 0,-24-6 7 0 0,0 2 0 0 0,0-1 0 0 0,0 2 0 0 0,-1 0-1 0 0,1 0 1 0 0,-1 1 0 0 0,0 1 0 0 0,0 0 0 0 0,0 1 0 0 0,10 6-4 0 0,-20-8-95 0 0,0 0-1 0 0,0-1 1 0 0,0 1 0 0 0,-1 0 0 0 0,0 0 0 0 0,0 0-1 0 0,0 0 1 0 0,0 0 0 0 0,-1 0 0 0 0,1 0 0 0 0,-1 0-1 0 0,0 0 1 0 0,-1 0 0 0 0,1 0 0 0 0,-1 1 0 0 0,1-1-1 0 0,-1 0 1 0 0,0 0 0 0 0,-1-1 0 0 0,1 1 0 0 0,-1 0-1 0 0,1 0 1 0 0,-1-1 0 0 0,0 1 0 0 0,-1-1 0 0 0,1 1-1 0 0,0-1 1 0 0,-1 0 0 0 0,0 0 0 0 0,0 0 0 0 0,0 0-1 0 0,0-1 1 0 0,-3 3 95 0 0,-10 17-647 0 0,-118 165-100 0 0,-65 77 3533 0 0,120-152-961 0 0,79-111-1807 0 0,0-1 0 0 0,0 1 0 0 0,-1 0 0 0 0,1 0 0 0 0,0-1 0 0 0,0 1 0 0 0,0 0 0 0 0,0 0 0 0 0,0 0 0 0 0,0-1 0 0 0,0 1 0 0 0,0 0 0 0 0,0 0 0 0 0,1-1 0 0 0,-1 1 0 0 0,0 0 0 0 0,0 0 0 0 0,1-1 0 0 0,-1 1 0 0 0,0 0 0 0 0,1-1 0 0 0,-1 1 1 0 0,1 0-1 0 0,-1-1 0 0 0,1 1 0 0 0,-1 0 0 0 0,1-1 0 0 0,-1 1 0 0 0,1-1 0 0 0,0 1 0 0 0,-1-1 0 0 0,1 0 0 0 0,0 1 0 0 0,-1-1 0 0 0,1 0 0 0 0,0 1 0 0 0,-1-1 0 0 0,1 0 0 0 0,0 0 0 0 0,0 1 0 0 0,0-1 0 0 0,-1 0 0 0 0,1 0 0 0 0,0 0 0 0 0,0 0 1 0 0,-1 0-1 0 0,1 0 0 0 0,0 0 0 0 0,0-1 0 0 0,0 1 0 0 0,-1 0 0 0 0,1 0 0 0 0,0 0 0 0 0,0-1 0 0 0,-1 1 0 0 0,1-1 0 0 0,0 1-18 0 0,51-9 356 0 0,158-53 188 0 0,263-79-639 0 0,-313 82-4730 0 0,-144 50 3609 0 0</inkml:trace>
  <inkml:trace contextRef="#ctx0" brushRef="#br1" timeOffset="3.647">29030 6908 7754 0 0,'7'90'3725'0'0,"10"53"-3680"0"0,-12-122-33 0 0,-3-10-17 0 0,-1-1-1 0 0,2 1 1 0 0,0-1 0 0 0,0 0-1 0 0,1 0 1 0 0,0 0 0 0 0,1 0-1 0 0,0-1 1 0 0,0 1 0 0 0,1-1-1 0 0,0-1 1 0 0,1 1-1 0 0,0-1 1 0 0,6 6 5 0 0,-10-14-139 0 0,0 1 0 0 0,1-1-1 0 0,-1 1 1 0 0,1-1 0 0 0,-1 0 0 0 0,1-1-1 0 0,-1 1 1 0 0,1-1 0 0 0,-1 1 0 0 0,1-1-1 0 0,-1 0 1 0 0,0 0 0 0 0,0 0 0 0 0,1-1 0 0 0,-1 1-1 0 0,0-1 1 0 0,0 0 0 0 0,0 0 0 0 0,0 0-1 0 0,-1 0 1 0 0,1 0 0 0 0,-1 0 0 0 0,1-1-1 0 0,-1 0 1 0 0,0 1 0 0 0,0-1 0 0 0,2-2 139 0 0,2-9-933 0 0</inkml:trace>
  <inkml:trace contextRef="#ctx0" brushRef="#br1" timeOffset="3.647">29057 6600 5969 0 0,'2'-6'2241'0'0,"-7"8"-1753"0"0,4-2-472 0 0,-1 0-168 0 0,1 0-624 0 0,-1 0 648 0 0,0 0-408 0 0,2 0-273 0 0</inkml:trace>
  <inkml:trace contextRef="#ctx0" brushRef="#br1" timeOffset="3.647">29787 5729 5433 0 0,'-40'96'2945'0'0,"-6"26"-3236"0"0,19 79 19 0 0,27-196 280 0 0,1-1 1 0 0,-1 1-1 0 0,1-1 1 0 0,0 1-1 0 0,0-1 1 0 0,1 1-1 0 0,0-1 1 0 0,-1 1-1 0 0,1-1 1 0 0,1 0-1 0 0,-1 0 1 0 0,1 0-1 0 0,-1 0 1 0 0,1-1-1 0 0,0 1 1 0 0,1-1-1 0 0,-1 0 1 0 0,0 1-1 0 0,1-1 1 0 0,0-1-1 0 0,0 1 1 0 0,0-1-1 0 0,0 1 1 0 0,0-1-1 0 0,0 0 1 0 0,0-1-1 0 0,1 1 1 0 0,-1-1-1 0 0,1 0 1 0 0,1 1-9 0 0,143 11 233 0 0,-121-15-226 0 0,0-2 0 0 0,-1 0 0 0 0,0-2-1 0 0,0 0 1 0 0,-1-2 0 0 0,0-2 0 0 0,0 0 0 0 0,4-4-7 0 0,72-68-3230 0 0,-95 73 2255 0 0</inkml:trace>
  <inkml:trace contextRef="#ctx0" brushRef="#br1" timeOffset="3.647">29648 5828 5033 0 0,'-2'-4'1505'0'0,"4"-21"662"0"0,46 4-2163 0 0,1 2 0 0 0,1 3 0 0 0,0 1 0 0 0,1 3 1 0 0,0 2-1 0 0,1 3-4 0 0,118-14-2966 0 0,-162 18 2116 0 0,-3 0-343 0 0</inkml:trace>
  <inkml:trace contextRef="#ctx0" brushRef="#br1" timeOffset="3.647">29666 5578 3953 0 0,'10'1'5416'0'0,"20"-13"-6096"0"0,-23 8 1128 0 0,78-35-456 0 0,-31 13-333 0 0,1 1 0 0 0,1 4 0 0 0,0 1 0 0 0,2 3 0 0 0,35-4 341 0 0,-68 17-511 0 0,-2 1-153 0 0</inkml:trace>
  <inkml:trace contextRef="#ctx0" brushRef="#br1" timeOffset="3.647">30566 5051 4409 0 0,'-24'24'294'0'0,"2"0"-1"0"0,1 2 1 0 0,1 1-1 0 0,1 0 1 0 0,2 2 0 0 0,0-1-1 0 0,2 2 1 0 0,1 0 0 0 0,2 1-1 0 0,1 1 1 0 0,1 0-1 0 0,0 7-293 0 0,1 5 168 0 0,2 1 0 0 0,2 0 0 0 0,2 0 0 0 0,2 0-1 0 0,2 0 1 0 0,2 0 0 0 0,1 0 0 0 0,3-1 0 0 0,2 0-1 0 0,1 0 1 0 0,3 0 0 0 0,10 22-168 0 0,-16-49-1 0 0,1 0 1 0 0,0 0-1 0 0,2-1 0 0 0,0 0 1 0 0,1 0-1 0 0,0-1 0 0 0,1-1 1 0 0,1 0-1 0 0,0-1 0 0 0,1 0 1 0 0,1-1-1 0 0,0 0 0 0 0,0-1 1 0 0,1-1-1 0 0,0-1 0 0 0,1 0 1 0 0,0-1-1 0 0,4 0 1 0 0,-15-7-342 0 0,1 0-1 0 0,-1-1 1 0 0,0 0 0 0 0,1 0 0 0 0,-1-1-1 0 0,0 0 1 0 0,0 0 0 0 0,1 0-1 0 0,-1-1 1 0 0,0 0 0 0 0,0 0-1 0 0,0 0 1 0 0,-1-1 0 0 0,1 0-1 0 0,-1 0 1 0 0,1 0 0 0 0,-1-1-1 0 0,0 0 1 0 0,3-3 342 0 0,2 0-1294 0 0</inkml:trace>
  <inkml:trace contextRef="#ctx0" brushRef="#br1" timeOffset="3.647">30820 5320 5865 0 0,'-17'54'2777'0'0,"16"40"-2978"0"0,2-65 418 0 0,38 352-116 0 0,-34-225-283 0 0,-12-156-3901 0 0,7-2 2950 0 0</inkml:trace>
  <inkml:trace contextRef="#ctx0" brushRef="#br1" timeOffset="3.647">30894 5342 4769 0 0,'27'-54'3603'0'0,"-25"52"-3603"0"0,0 0-1 0 0,0 1 0 0 0,0-1 0 0 0,0 0 1 0 0,0 0-1 0 0,0 1 0 0 0,0-1 0 0 0,0 1 0 0 0,1 0 1 0 0,-1-1-1 0 0,1 1 0 0 0,-1 0 0 0 0,1 1 1 0 0,-1-1-1 0 0,1 0 0 0 0,-1 1 0 0 0,1-1 0 0 0,0 1 1 0 0,-1 0-1 0 0,1 0 0 0 0,0 0 0 0 0,-1 0 0 0 0,1 0 1 0 0,-1 1-1 0 0,1-1 0 0 0,0 1 0 0 0,-1 0 1 0 0,1 0-1 0 0,-1 0 0 0 0,1 0 0 0 0,-1 0 0 0 0,0 0 1 0 0,1 0-1 0 0,-1 1 1 0 0,0 0-95 0 0,0-1 1 0 0,0 1-1 0 0,0 0 0 0 0,0-1 1 0 0,-1 1-1 0 0,1 0 1 0 0,-1 0-1 0 0,1 1 0 0 0,-1-1 1 0 0,0 0-1 0 0,0 0 1 0 0,0 1-1 0 0,0-1 1 0 0,0 0-1 0 0,0 1 0 0 0,0-1 1 0 0,-1 1-1 0 0,0-1 1 0 0,1 1-1 0 0,-1-1 0 0 0,0 1 1 0 0,0 0-1 0 0,0-1 1 0 0,-1 1-1 0 0,1-1 1 0 0,0 1-1 0 0,-1-1 0 0 0,0 1 1 0 0,0-1-1 0 0,1 0 1 0 0,-1 1-1 0 0,-1-1 0 0 0,1 0 1 0 0,0 1-1 0 0,-1-1 95 0 0,-54 75-1109 0 0,24-43 2134 0 0,-2-2-1 0 0,-1-1 1 0 0,-1-2-1 0 0,-30 18-1024 0 0,63-46 68 0 0,1-1 0 0 0,0 1 0 0 0,-1 1 0 0 0,1-1 0 0 0,0 0 0 0 0,0 0 0 0 0,0 1-1 0 0,0-1 1 0 0,0 1 0 0 0,1 0 0 0 0,-1 0 0 0 0,0-1 0 0 0,1 1 0 0 0,-1 0 0 0 0,1 0-1 0 0,-1 1 1 0 0,1-1 0 0 0,0 0 0 0 0,0 0 0 0 0,0 1 0 0 0,0-1 0 0 0,1 0 0 0 0,-1 1-1 0 0,1-1 1 0 0,-1 1 0 0 0,1-1 0 0 0,0 1 0 0 0,0-1 0 0 0,0 1 0 0 0,0-1 0 0 0,0 0 0 0 0,1 1-1 0 0,-1-1 1 0 0,1 1 0 0 0,-1-1 0 0 0,1 1 0 0 0,0-1 0 0 0,0 0 0 0 0,0 0 0 0 0,0 1-1 0 0,1-1 1 0 0,-1 0 0 0 0,1 0 0 0 0,-1 0 0 0 0,1 0 0 0 0,-1-1 0 0 0,1 1 0 0 0,0 0-1 0 0,1 0-67 0 0,21 21 80 0 0,1-1 0 0 0,2-1 0 0 0,-1-1 0 0 0,2-2 0 0 0,22 11-80 0 0,-41-24-27 0 0,0 0-1 0 0,0-1 1 0 0,0-1-1 0 0,1 1 1 0 0,0-2-1 0 0,-1 1 1 0 0,1-1-1 0 0,0-1 1 0 0,0 0-1 0 0,0 0 1 0 0,0-1-1 0 0,0 0 1 0 0,0-1-1 0 0,0 0 1 0 0,0-1-1 0 0,0 0 1 0 0,0 0-1 0 0,0-1 1 0 0,-1 0 0 0 0,0-1-1 0 0,4-1 28 0 0,7-6-237 0 0,-13 9-235 0 0,-1-1 0 0 0,0 0-1 0 0,0 0 1 0 0,0-1 0 0 0,-1 1-1 0 0,1-1 1 0 0,-1-1 0 0 0,0 1-1 0 0,0-1 1 0 0,0 1 0 0 0,-1-2-1 0 0,0 1 1 0 0,0 0 0 0 0,1-3 472 0 0,1 0-1187 0 0</inkml:trace>
  <inkml:trace contextRef="#ctx0" brushRef="#br1" timeOffset="3.647">31290 5573 1296 0 0,'-11'14'4619'0'0,"16"15"-5027"0"0,-2-22 812 0 0,0 104 538 0 0,29 109 1683 0 0,-31-214-2604 0 0,0 1 0 0 0,0-1 0 0 0,0 0 0 0 0,1 1 0 0 0,0-1-1 0 0,0 0 1 0 0,1 0 0 0 0,0 0 0 0 0,0-1 0 0 0,0 1 0 0 0,1-1 0 0 0,-1 1 0 0 0,1-1 0 0 0,1 0 0 0 0,-1-1 0 0 0,1 1 0 0 0,0-1-1 0 0,0 1 1 0 0,0-2 0 0 0,0 1 0 0 0,1 0 0 0 0,-1-1 0 0 0,1 0 0 0 0,0-1 0 0 0,5 2-21 0 0,149 43-187 0 0,-159-46 69 0 0,1-1 1 0 0,0 0-1 0 0,-1 0 1 0 0,1 0-1 0 0,0 0 0 0 0,-1 0 1 0 0,1-1-1 0 0,0 1 1 0 0,-1 0-1 0 0,1-1 0 0 0,0 1 1 0 0,-1-1-1 0 0,1 0 1 0 0,-1 1-1 0 0,1-1 0 0 0,-1 0 1 0 0,1 0-1 0 0,-1 0 1 0 0,0 0-1 0 0,0 0 0 0 0,1 0 1 0 0,-1-1-1 0 0,0 1 0 0 0,0 0 1 0 0,0-1-1 0 0,0 1 1 0 0,0 0-1 0 0,0-1 0 0 0,-1 1 1 0 0,1-1-1 0 0,0 0 1 0 0,-1 1 117 0 0,3-7-882 0 0</inkml:trace>
  <inkml:trace contextRef="#ctx0" brushRef="#br1" timeOffset="3.647">31207 5785 5249 0 0,'-33'21'3636'0'0,"33"-21"-3622"0"0,0 0 1 0 0,0 0 1 0 0,0 0-1 0 0,0 0-1 0 0,9 0 18 0 0,68-13 52 0 0,28-7-59 0 0,-89 19-587 0 0,0-1 1 0 0,0-1 0 0 0,-1 0 0 0 0,1-1 0 0 0,-1-1-1 0 0,0 0 1 0 0,0-1 0 0 0,0-1 0 0 0,4-3 561 0 0,-8 3-968 0 0</inkml:trace>
  <inkml:trace contextRef="#ctx0" brushRef="#br1" timeOffset="3.647">31550 4925 6857 0 0,'29'99'3607'0'0,"25"46"-2632"0"0,20 63-1486 0 0,-63-173 438 0 0,-2 1 1 0 0,-2 0-1 0 0,-2 1 1 0 0,-1-1 0 0 0,-1 1-1 0 0,-2 0 1 0 0,-3 5 72 0 0,-14 103-40 0 0,9-102-79 0 0,1 0 0 0 0,3 1 0 0 0,1 0 0 0 0,3-1 0 0 0,2 9 119 0 0,13-1-1922 0 0,-11-42 1204 0 0</inkml:trace>
  <inkml:trace contextRef="#ctx0" brushRef="#br1" timeOffset="3.647">31873 5860 7826 0 0,'-9'9'2880'0'0,"1"1"-2264"0"0,-7 4-640 0 0,3-1-144 0 0,2-3-504 0 0,5-1-248 0 0,2-4-248 0 0,3-3 744 0 0,0-4-825 0 0,0 0-327 0 0</inkml:trace>
  <inkml:trace contextRef="#ctx0" brushRef="#br1" timeOffset="3.647">31878 5115 4073 0 0,'-6'-13'2162'0'0,"4"24"-2382"0"0,35 279 72 0 0,6-104 1324 0 0,-7-97-217 0 0,-30-87-947 0 0,0 0 1 0 0,0-1 0 0 0,1 1 0 0 0,-1 0-1 0 0,0-1 1 0 0,1 1 0 0 0,-1-1 0 0 0,1 0-1 0 0,-1 0 1 0 0,1 0 0 0 0,-1 0 0 0 0,1-1-1 0 0,0 1 1 0 0,0-1 0 0 0,-1 1 0 0 0,1-1 0 0 0,0 0-1 0 0,0 0 1 0 0,-1 0 0 0 0,1 0 0 0 0,0-1-1 0 0,0 1 1 0 0,-1-1 0 0 0,1 0 0 0 0,0 1-1 0 0,-1-1 1 0 0,1 0 0 0 0,-1-1 0 0 0,1 1-1 0 0,-1 0 1 0 0,1-1 0 0 0,0 0-13 0 0,162-59-179 0 0,-52 13-3962 0 0,-105 46 3212 0 0</inkml:trace>
  <inkml:trace contextRef="#ctx0" brushRef="#br1" timeOffset="3.647">31946 5311 5241 0 0,'40'9'4501'0'0,"15"-1"-4929"0"0,60-12-125 0 0,-39 12-2751 0 0,-75-7 3208 0 0,5-1-632 0 0</inkml:trace>
  <inkml:trace contextRef="#ctx0" brushRef="#br1" timeOffset="3.647">31760 5053 5497 0 0,'30'-18'3887'0'0,"33"0"-3740"0"0,-14 4-85 0 0,144-46-1559 0 0,-124 52-874 0 0,-48 5 1167 0 0</inkml:trace>
  <inkml:trace contextRef="#ctx0" brushRef="#br1" timeOffset="3.647">32470 4602 3569 0 0,'-14'44'3442'0'0,"11"-36"-3259"0"0,-8 32-2 0 0,1 1 1 0 0,3 1 0 0 0,1 0-1 0 0,2 0 1 0 0,2 0 0 0 0,2 0-1 0 0,1 0 1 0 0,3 0 0 0 0,4 19-182 0 0,0-2 187 0 0,3-1 0 0 0,2 0 0 0 0,3-1 0 0 0,2-1 0 0 0,3 0 0 0 0,20 38-187 0 0,31-5-817 0 0,-39-82-2116 0 0,-32-8 1853 0 0</inkml:trace>
  <inkml:trace contextRef="#ctx0" brushRef="#br1" timeOffset="3.647">32712 4916 6297 0 0,'-8'29'343'0'0,"1"2"0"0"0,1-1-1 0 0,2 1 1 0 0,1-1-1 0 0,1 1 1 0 0,2 0 0 0 0,1 0-1 0 0,1 0 1 0 0,2 0 0 0 0,1-1-1 0 0,2 6-342 0 0,22 54-61 0 0,-23-77-28 0 0,-6-9-4738 0 0,0-6 3299 0 0</inkml:trace>
  <inkml:trace contextRef="#ctx0" brushRef="#br1" timeOffset="3.647">32464 4853 7130 0 0,'11'-2'4464'0'0,"392"-104"-8467"0"0,-379 97 2229 0 0,-15 7 478 0 0</inkml:trace>
  <inkml:trace contextRef="#ctx0" brushRef="#br1" timeOffset="3.647">32959 5315 4857 0 0,'-11'36'3038'0'0,"5"-22"-2787"0"0,0 0-1 0 0,2 1 1 0 0,0 0-1 0 0,0 0 1 0 0,2 0-1 0 0,-1 0 0 0 0,2 1 1 0 0,0-1-1 0 0,1 1 1 0 0,1-1-1 0 0,1 5-250 0 0,-2-19-99 0 0,1 1 1 0 0,-1-1-1 0 0,1 0 0 0 0,-1 1 0 0 0,1-1 0 0 0,0 0 0 0 0,-1 0 0 0 0,1 1 0 0 0,0-1 0 0 0,0 0 1 0 0,0 0-1 0 0,0 0 0 0 0,0 0 0 0 0,0 0 0 0 0,0 0 0 0 0,0-1 0 0 0,1 1 0 0 0,-1 0 0 0 0,0-1 1 0 0,0 1-1 0 0,1 0 0 0 0,-1-1 0 0 0,0 0 0 0 0,1 1 0 0 0,-1-1 0 0 0,1 0 0 0 0,-1 1 0 0 0,1-1 1 0 0,-1 0-1 0 0,0 0 0 0 0,1 0 0 0 0,-1-1 0 0 0,1 1 0 0 0,-1 0 0 0 0,0 0 0 0 0,1-1 0 0 0,-1 1 1 0 0,0-1-1 0 0,1 1 0 0 0,-1-1 0 0 0,0 0 0 0 0,1 1 0 0 0,-1-1 0 0 0,0 0 0 0 0,0 0 0 0 0,0 0 1 0 0,0 0-1 0 0,0 0 0 0 0,0 0 0 0 0,0 0 0 0 0,0 0 0 0 0,0 0 0 0 0,-1 0 0 0 0,1-1 0 0 0,0 1 1 0 0,-1 0-1 0 0,1 0 0 0 0,-1-1 0 0 0,1 1 0 0 0,-1-1 99 0 0,6-7-996 0 0</inkml:trace>
  <inkml:trace contextRef="#ctx0" brushRef="#br1" timeOffset="3.647">33013 4524 8106 0 0,'12'7'4668'0'0,"-3"21"-4576"0"0,-7-20 346 0 0,17 56-432 0 0,-2 1-1 0 0,-3 0 1 0 0,-3 2 0 0 0,-3-1-1 0 0,-3 1 1 0 0,-3 0 0 0 0,-3 0-1 0 0,-2 0 1 0 0,-9 39-6 0 0,-62 199-567 0 0,43-242-3170 0 0,25-62 51 0 0,4-1 2682 0 0</inkml:trace>
  <inkml:trace contextRef="#ctx0" brushRef="#br1" timeOffset="3.647">32974 4909 8234 0 0,'-8'16'3577'0'0,"-4"0"-2425"0"0,3 2-960 0 0,-1-6-96 0 0,-1-1-1160 0 0,2 2 848 0 0,5-3-609 0 0,4-10-559 0 0</inkml:trace>
  <inkml:trace contextRef="#ctx0" brushRef="#br1" timeOffset="3.647">29215 8113 4409 0 0,'14'-23'2502'0'0,"237"-23"-3294"0"0,30-46-2246 0 0,-244 81 2526 0 0</inkml:trace>
  <inkml:trace contextRef="#ctx0" brushRef="#br1" timeOffset="3.647">29419 8231 6281 0 0,'-87'64'3685'0'0,"86"-63"-3683"0"0,1 1 0 0 0,-1-1 0 0 0,0 1 0 0 0,0-1 0 0 0,1 1 0 0 0,-1 0 1 0 0,0-1-1 0 0,1 1 0 0 0,0 0 0 0 0,-1-1 0 0 0,1 1 0 0 0,0 0 0 0 0,0 0 0 0 0,0-1 0 0 0,0 1 0 0 0,0 0 0 0 0,1 0 0 0 0,-1-1 0 0 0,0 1 0 0 0,1 0 0 0 0,-1-1 0 0 0,1 1 0 0 0,0 0 1 0 0,-1-1-1 0 0,1 1 0 0 0,0-1 0 0 0,0 1 0 0 0,0-1 0 0 0,0 0 0 0 0,0 1 0 0 0,0-1 0 0 0,1 0 0 0 0,-1 0 0 0 0,0 1 0 0 0,1-1 0 0 0,-1 0 0 0 0,1-1 0 0 0,-1 1 0 0 0,1 0 0 0 0,-1 0 1 0 0,1-1-1 0 0,0 1 0 0 0,-1 0 0 0 0,1-1 0 0 0,0 0 0 0 0,-1 1 0 0 0,1-1 0 0 0,0 0 0 0 0,0 0 0 0 0,-1 0 0 0 0,1 0 0 0 0,0 0 0 0 0,0-1 0 0 0,-1 1 0 0 0,1 0 0 0 0,0-1 0 0 0,0 1-2 0 0,154-31-94 0 0,-49 2-226 0 0,175-28-3752 0 0,-234 48 2748 0 0</inkml:trace>
  <inkml:trace contextRef="#ctx0" brushRef="#br1" timeOffset="3.647">30309 7454 2272 0 0,'-25'-18'4855'0'0,"5"-27"-4643"0"0,19 41 27 0 0,-17-43 434 0 0,17 40-652 0 0,0 0 0 0 0,-1 0 1 0 0,1 0-1 0 0,-1 0 0 0 0,-1 1 0 0 0,0-1 0 0 0,0 0 0 0 0,0 1 0 0 0,0 0 1 0 0,-1 0-1 0 0,0 0 0 0 0,-1 0 0 0 0,1 0 0 0 0,-1 1 0 0 0,0 0 0 0 0,0 0 1 0 0,-1 0-1 0 0,1 1 0 0 0,-1 0 0 0 0,0 0 0 0 0,-1 0 0 0 0,1 1 0 0 0,0 0 1 0 0,-1 0-1 0 0,0 0 0 0 0,0 1 0 0 0,0 0 0 0 0,-5-1-21 0 0,6 6-1 0 0,0 0-1 0 0,1 0 1 0 0,-1 0 0 0 0,1 1-1 0 0,-1 0 1 0 0,1 0 0 0 0,1 0-1 0 0,-1 0 1 0 0,1 1-1 0 0,-1 0 1 0 0,1 0 0 0 0,0 0-1 0 0,1 1 1 0 0,0-1-1 0 0,-1 1 1 0 0,2-1 0 0 0,-1 1-1 0 0,1 0 1 0 0,0 0-1 0 0,0 1 1 0 0,0-1 0 0 0,1 0-1 0 0,0 1 1 0 0,0 5 1 0 0,-7 27 117 0 0,1 1 1 0 0,2-1 0 0 0,2 1-1 0 0,2 1 1 0 0,1-1-1 0 0,2 0 1 0 0,2 0-1 0 0,2 0 1 0 0,1-1 0 0 0,2 0-1 0 0,2 0 1 0 0,1-1-1 0 0,13 25-117 0 0,-23-54 19 0 0,0-1-1 0 0,0 0 1 0 0,1 0 0 0 0,0 0-1 0 0,1 0 1 0 0,0 0-1 0 0,0-1 1 0 0,0 0 0 0 0,1 0-1 0 0,0 0 1 0 0,0 0-1 0 0,1-1 1 0 0,0 0 0 0 0,0 0-1 0 0,1 0 1 0 0,-1-1-1 0 0,1 0 1 0 0,0 0-1 0 0,1-1 1 0 0,-1 0 0 0 0,1 0-1 0 0,0-1 1 0 0,0 0-1 0 0,0 0 1 0 0,0 0 0 0 0,0-2-1 0 0,1 1 1 0 0,-1-1-1 0 0,1 0 1 0 0,-1 0 0 0 0,1-1-1 0 0,-1 0 1 0 0,1-1-1 0 0,6-1-18 0 0,13-9-121 0 0,0 0-1 0 0,-2-2 0 0 0,1-1 0 0 0,-2-1 1 0 0,0-1-1 0 0,9-9 122 0 0,79-67-3329 0 0,-76 54 1937 0 0,-20 20 394 0 0</inkml:trace>
  <inkml:trace contextRef="#ctx0" brushRef="#br1" timeOffset="3.647">30999 7378 224 0 0,'9'83'982'0'0,"-8"-68"-601"0"0,-1-1 0 0 0,1 0-1 0 0,1 0 1 0 0,1 1-1 0 0,0-1 1 0 0,1-1-1 0 0,0 1 1 0 0,1-1-1 0 0,1 1 1 0 0,3 4-381 0 0,-3-13 86 0 0,0 0 1 0 0,0-1-1 0 0,1 0 1 0 0,0 0-1 0 0,0-1 1 0 0,0 0-1 0 0,0 0 1 0 0,0-1-1 0 0,1 0 1 0 0,-1 0-1 0 0,1 0 1 0 0,-1-1-1 0 0,1 0 1 0 0,0-1-1 0 0,0 0 1 0 0,-1 0-1 0 0,1 0 1 0 0,0-1-1 0 0,-1-1 1 0 0,1 1-1 0 0,-1-1 1 0 0,1 0-1 0 0,-1-1 1 0 0,5-2-87 0 0,26-2 63 0 0,93-28-242 0 0,-119 18-3234 0 0,-12 15 2623 0 0</inkml:trace>
  <inkml:trace contextRef="#ctx0" brushRef="#br1" timeOffset="3.647">30992 7317 3385 0 0,'-11'-3'1306'0'0,"22"15"-349"0"0,32 17-877 0 0,52-13 268 0 0,-77-15-349 0 0,-5 1-46 0 0,0-1 1 0 0,1-1-1 0 0,-1 0 1 0 0,1 0-1 0 0,-1-2 0 0 0,1 1 1 0 0,-1-2-1 0 0,0 0 1 0 0,0-1-1 0 0,0 0 1 0 0,10-5 46 0 0,-4-5-1900 0 0,-19 12 1398 0 0</inkml:trace>
  <inkml:trace contextRef="#ctx0" brushRef="#br1" timeOffset="3.647">30852 7129 5393 0 0,'-1'-7'180'0'0,"0"1"0"0"0,1-1 0 0 0,0 0 0 0 0,0 1 0 0 0,0-1 0 0 0,1 0 0 0 0,0 1 0 0 0,0-1 0 0 0,1 0 0 0 0,0 1 0 0 0,0 0 0 0 0,0-1 0 0 0,1 1 0 0 0,0 0 0 0 0,0 0 0 0 0,1 0 0 0 0,-1 1 0 0 0,1-1 0 0 0,0 1 0 0 0,1 0 0 0 0,-1 0 0 0 0,1 1 0 0 0,0-1 0 0 0,3-1-180 0 0,7-6-37 0 0,-1 1 1 0 0,2 0-1 0 0,-1 1 1 0 0,2 1-1 0 0,-1 0 1 0 0,1 2-1 0 0,0 0 1 0 0,10-3 36 0 0,207-27-5281 0 0,-212 34 3910 0 0</inkml:trace>
  <inkml:trace contextRef="#ctx0" brushRef="#br1" timeOffset="3.647">31590 6643 4233 0 0,'-21'7'3559'0'0,"-12"51"-2832"0"0,26-28-709 0 0,0-1-1 0 0,2 1 0 0 0,1 1 1 0 0,1-1-1 0 0,2 0 1 0 0,1 1-1 0 0,3 15-17 0 0,-2 21 60 0 0,-2-30-20 0 0,2 0 0 0 0,1 1 0 0 0,1-1 0 0 0,3-1 0 0 0,1 1 0 0 0,1-1 1 0 0,3 0-1 0 0,0-1 0 0 0,2 0 0 0 0,12 21-40 0 0,-22-51-175 0 0,1 0 1 0 0,-1-1-1 0 0,1 1 0 0 0,0-1 1 0 0,0 0-1 0 0,0 1 1 0 0,1-2-1 0 0,-1 1 0 0 0,1 0 1 0 0,0-1-1 0 0,0 0 0 0 0,0 0 1 0 0,0-1-1 0 0,1 1 0 0 0,-1-1 1 0 0,1 0-1 0 0,0-1 1 0 0,0 1 174 0 0,7-6-1301 0 0,-5 0 300 0 0</inkml:trace>
  <inkml:trace contextRef="#ctx0" brushRef="#br1" timeOffset="3.647">31706 6828 5065 0 0,'-9'32'2790'0'0,"-3"22"-2678"0"0,18 0-86 0 0,1-1 0 0 0,3 0-1 0 0,3-1 1 0 0,10 28-26 0 0,-17-59-7 0 0,33 115-2027 0 0,-39-134 1355 0 0,0-2-23 0 0,0 0 235 0 0,0 0-180 0 0,0 0-134 0 0</inkml:trace>
  <inkml:trace contextRef="#ctx0" brushRef="#br1" timeOffset="3.647">31725 6936 2577 0 0,'-3'-50'2494'0'0,"1"43"-2355"0"0,1-1 1 0 0,0 1 0 0 0,0 0 0 0 0,0-1 0 0 0,1 1-1 0 0,0-1 1 0 0,1 1 0 0 0,-1-1 0 0 0,1 1 0 0 0,1-1-1 0 0,-1 1 1 0 0,1 0 0 0 0,1 0 0 0 0,-1 0-1 0 0,1 0 1 0 0,1 0 0 0 0,-1 1 0 0 0,1-1 0 0 0,0 1-1 0 0,0 0 1 0 0,1 0 0 0 0,0 0 0 0 0,5-4-140 0 0,-4 5 1 0 0,-1 1 1 0 0,1-1 0 0 0,0 1 0 0 0,1 1-1 0 0,-1-1 1 0 0,1 1 0 0 0,-1 0-1 0 0,1 1 1 0 0,0-1 0 0 0,0 1-1 0 0,0 1 1 0 0,0-1 0 0 0,1 1 0 0 0,-1 1-1 0 0,0-1 1 0 0,0 1 0 0 0,1 0-1 0 0,-1 1 1 0 0,0 0 0 0 0,0 0 0 0 0,1 1-1 0 0,-1-1 1 0 0,0 2 0 0 0,-1-1-1 0 0,1 1 1 0 0,0 0 0 0 0,-1 0-1 0 0,1 1 1 0 0,3 2-2 0 0,-8-1-10 0 0,-1-1-1 0 0,0 0 1 0 0,0 1-1 0 0,0-1 1 0 0,0 1 0 0 0,-1-1-1 0 0,1 1 1 0 0,-1-1-1 0 0,-1 1 1 0 0,1-1 0 0 0,0 1-1 0 0,-1-1 1 0 0,0 0-1 0 0,0 1 1 0 0,-1-1 0 0 0,1 0-1 0 0,-1 1 1 0 0,0-1-1 0 0,0 0 1 0 0,0 0 0 0 0,0-1-1 0 0,-1 1 1 0 0,1 0-1 0 0,-1-1 1 0 0,0 1-1 0 0,-1-1 1 0 0,1 0 0 0 0,0 0-1 0 0,-1 0 1 0 0,1-1-1 0 0,-4 2 11 0 0,4 0 16 0 0,-140 133 1827 0 0,142-135-1814 0 0,-1 0-1 0 0,0 0 1 0 0,1 0-1 0 0,-1 0 1 0 0,1 0-1 0 0,0 1 0 0 0,-1-1 1 0 0,1 0-1 0 0,0 1 1 0 0,1-1-1 0 0,-1 0 1 0 0,0 1-1 0 0,1-1 0 0 0,-1 1 1 0 0,1-1-1 0 0,0 1 1 0 0,0-1-1 0 0,0 1 1 0 0,0 0-1 0 0,0-1 0 0 0,0 1 1 0 0,1-1-1 0 0,-1 1 1 0 0,1-1-1 0 0,0 0 1 0 0,0 1-1 0 0,0-1 0 0 0,0 0 1 0 0,0 1-1 0 0,0-1 1 0 0,1 0-1 0 0,-1 0 0 0 0,1 0 1 0 0,-1 0-1 0 0,1 0 1 0 0,0 0-1 0 0,0-1 1 0 0,0 1-1 0 0,0 0 0 0 0,0-1-28 0 0,93 58 217 0 0,73-26-841 0 0,-133-24-3525 0 0,-35-10 3378 0 0,0 0-141 0 0</inkml:trace>
  <inkml:trace contextRef="#ctx0" brushRef="#br1" timeOffset="3.647">32075 7027 1288 0 0,'-11'-18'3616'0'0,"20"34"-460"0"0,51 126-2894 0 0,20 89-104 0 0,-78-227-157 0 0,0 1-1 0 0,0-1 0 0 0,1 0 0 0 0,0 0 1 0 0,0 0-1 0 0,0-1 0 0 0,0 1 0 0 0,1-1 0 0 0,-1 1 1 0 0,1-1-1 0 0,0 0 0 0 0,0-1 0 0 0,0 1 1 0 0,0-1-1 0 0,1 0 0 0 0,-1 0 0 0 0,1 0 0 0 0,-1 0 1 0 0,1-1-1 0 0,0 0 0 0 0,1 1 0 0 0,39-5-2745 0 0,-34-7 1461 0 0,-6 5 341 0 0</inkml:trace>
  <inkml:trace contextRef="#ctx0" brushRef="#br1" timeOffset="3.647">32087 7233 4553 0 0,'-32'-21'4068'0'0,"40"16"-4055"0"0,9-2-2 0 0,0 1 0 0 0,0 1-1 0 0,1 0 1 0 0,-1 1 0 0 0,1 1 0 0 0,0 0 0 0 0,0 2 0 0 0,3 0-11 0 0,87-10-4043 0 0,-107 9 3310 0 0</inkml:trace>
  <inkml:trace contextRef="#ctx0" brushRef="#br1" timeOffset="3.647">32329 6583 6625 0 0,'29'35'3771'0'0,"5"30"-3850"0"0,-26-49 410 0 0,13 24-393 0 0,-2 1 1 0 0,-1 1-1 0 0,-3 0 1 0 0,-1 1-1 0 0,-2 0 1 0 0,-2 1-1 0 0,-2 1 1 0 0,1 29 61 0 0,-24 97 10 0 0,-36 18-3070 0 0,45-183 2728 0 0,5-6-2172 0 0,1-1 1875 0 0</inkml:trace>
  <inkml:trace contextRef="#ctx0" brushRef="#br1" timeOffset="3.647">32711 6608 5233 0 0,'4'9'2531'0'0,"53"176"-2780"0"0,-9 67 569 0 0,-25-169 47 0 0,-22-82-359 0 0,-1 1 1 0 0,1-1-1 0 0,0 0 1 0 0,-1 1-1 0 0,1-1 1 0 0,0 0-1 0 0,0 0 1 0 0,0 0 0 0 0,0 0-1 0 0,0 0 1 0 0,0 0-1 0 0,0 0 1 0 0,1 0-1 0 0,-1 0 1 0 0,0 0-1 0 0,0 0 1 0 0,1-1-1 0 0,-1 1 1 0 0,0-1-1 0 0,1 1 1 0 0,-1-1 0 0 0,1 1-1 0 0,-1-1 1 0 0,1 0-1 0 0,-1 1 1 0 0,1-1-1 0 0,-1 0 1 0 0,1 0-1 0 0,-1 0 1 0 0,1-1-1 0 0,-1 1 1 0 0,1 0-1 0 0,-1 0 1 0 0,0-1-1 0 0,1 1 1 0 0,-1-1 0 0 0,1 1-1 0 0,-1-1 1 0 0,0 0-1 0 0,1 1 1 0 0,-1-1-1 0 0,0 0 1 0 0,0 0-1 0 0,0 0 1 0 0,1-1-9 0 0,14-4-118 0 0,1 1-138 0 0,0-2-1 0 0,0 0 0 0 0,0-1 0 0 0,-1-1 0 0 0,-1 0 0 0 0,1-1 0 0 0,-1-1 0 0 0,8-8 257 0 0,17-13-3439 0 0,-38 30 2641 0 0</inkml:trace>
  <inkml:trace contextRef="#ctx0" brushRef="#br1" timeOffset="3.647">32666 6809 6697 0 0,'0'-2'2351'0'0,"9"-15"-362"0"0,259-64-2668 0 0,-177 71-2834 0 0,-81 9 2701 0 0</inkml:trace>
  <inkml:trace contextRef="#ctx0" brushRef="#br1" timeOffset="3.647">32622 6526 5345 0 0,'36'-57'3991'0'0,"-21"46"-4012"0"0,1 0 0 0 0,0 1 0 0 0,1 1 0 0 0,0 1 0 0 0,1 0 0 0 0,-1 1 0 0 0,18-4 21 0 0,166-28-4692 0 0,-179 38 3572 0 0</inkml:trace>
  <inkml:trace contextRef="#ctx0" brushRef="#br1" timeOffset="3.647">33427 5930 6329 0 0,'-44'24'3276'0'0,"-8"102"-3714"0"0,42-77 509 0 0,3 1 1 0 0,2 1-1 0 0,2-1 0 0 0,2 0 0 0 0,2 1 0 0 0,6 29-71 0 0,31 165 455 0 0,7-69-322 0 0,-39-156-155 0 0,2-1-1 0 0,0 1 1 0 0,1-1 0 0 0,1 0-1 0 0,1-1 1 0 0,1 0-1 0 0,0-1 1 0 0,1 0 0 0 0,1-1-1 0 0,10 9 23 0 0,-21-22-212 0 0,0-1-1 0 0,0 1 1 0 0,0-1-1 0 0,1 0 1 0 0,-1 1 0 0 0,1-2-1 0 0,-1 1 1 0 0,1 0-1 0 0,0-1 1 0 0,-1 1 0 0 0,1-1-1 0 0,0 0 1 0 0,0 0-1 0 0,0-1 1 0 0,0 1 0 0 0,0-1-1 0 0,0 0 1 0 0,0 0-1 0 0,0 0 1 0 0,0-1 0 0 0,0 1-1 0 0,0-1 213 0 0,5-2-812 0 0</inkml:trace>
  <inkml:trace contextRef="#ctx0" brushRef="#br1" timeOffset="3.647">33701 6178 1624 0 0,'7'92'4484'0'0,"39"125"-3656"0"0,22 60-412 0 0,-68-273-302 0 0,0-2-563 0 0,0 0-2789 0 0,0-2 2516 0 0</inkml:trace>
  <inkml:trace contextRef="#ctx0" brushRef="#br1" timeOffset="3.647">33507 6186 5793 0 0,'-38'-20'3540'0'0,"49"17"-3551"0"0,90-10-31 0 0,50-8-483 0 0,-54-3-3026 0 0,-80 18 2372 0 0</inkml:trace>
  <inkml:trace contextRef="#ctx0" brushRef="#br1" timeOffset="3.647">34114 6546 4625 0 0,'-57'-13'3091'0'0,"54"12"-3087"0"0,0 1-1 0 0,-1-1 1 0 0,1 1 0 0 0,0 0 0 0 0,0 0 0 0 0,-1 1 0 0 0,1-1 0 0 0,0 1 0 0 0,0-1 0 0 0,-1 1 0 0 0,1 0 0 0 0,0 0 0 0 0,0 0 0 0 0,0 1 0 0 0,0-1 0 0 0,0 1 0 0 0,1 0 0 0 0,-1 0 0 0 0,0 0 0 0 0,1 0 0 0 0,-1 0 0 0 0,1 0 0 0 0,0 1 0 0 0,-1 0-4 0 0,-13 60 227 0 0,18-57-196 0 0,-3 0-17 0 0,2 0 0 0 0,-1 0 1 0 0,0 0-1 0 0,1 1 0 0 0,0-1 0 0 0,1 0 1 0 0,0 0-1 0 0,0 0 0 0 0,0-1 0 0 0,0 1 1 0 0,1 0-1 0 0,0-1 0 0 0,0 0 0 0 0,0 1 1 0 0,1-1-1 0 0,0 0 0 0 0,0-1 0 0 0,0 1 1 0 0,0-1-1 0 0,1 0 0 0 0,0 0 0 0 0,0 0 1 0 0,0-1-1 0 0,0 1 0 0 0,1-1 0 0 0,-1-1 1 0 0,1 1-1 0 0,-1-1 0 0 0,1 0 0 0 0,0 0 1 0 0,0 0-1 0 0,0-1 0 0 0,2 0-14 0 0,81-9-2618 0 0,-77 5 1722 0 0</inkml:trace>
  <inkml:trace contextRef="#ctx0" brushRef="#br1" timeOffset="3.647">34305 6565 4369 0 0,'-2'25'5512'0'0,"6"26"-3638"0"0,12-15-2279 0 0,-15-36 247 0 0,-1 0-18 0 0,0 0-18 0 0,-5-42-1231 0 0,5-12 2123 0 0,10 57-441 0 0,-6-1-241 0 0,-1 0 0 0 0,1 0 0 0 0,-1 0 0 0 0,0 0 1 0 0,0 1-1 0 0,0-1 0 0 0,0 1 0 0 0,0 0 1 0 0,0 0-1 0 0,-1 0 0 0 0,0 0 0 0 0,1 0 0 0 0,-1 1 1 0 0,0-1-1 0 0,-1 1 0 0 0,1 0 0 0 0,-1-1 1 0 0,1 3-17 0 0,4 16 34 0 0,0 1 1 0 0,-2 0 0 0 0,-1 0 0 0 0,-1 0 0 0 0,-1 0 0 0 0,-1 0 0 0 0,-1 1-1 0 0,0-1 1 0 0,-2 0 0 0 0,-1 0 0 0 0,-1 0 0 0 0,-1-1 0 0 0,-1 0 0 0 0,-1 0-1 0 0,-3 6-34 0 0,-13 5-545 0 0,12-34-2372 0 0,10 0 2118 0 0</inkml:trace>
  <inkml:trace contextRef="#ctx0" brushRef="#br1" timeOffset="3.647">34526 6495 4649 0 0,'-22'22'2598'0'0,"-34"36"693"0"0,52-54-3274 0 0,0 0 0 0 0,0 0 0 0 0,0 1-1 0 0,0 0 1 0 0,1 0 0 0 0,0 0 0 0 0,0 0-1 0 0,0 0 1 0 0,0 1 0 0 0,1-1-1 0 0,0 1 1 0 0,0 0 0 0 0,1 0 0 0 0,0 0-1 0 0,0-1 1 0 0,0 1 0 0 0,0 0 0 0 0,1 0-1 0 0,0 0 1 0 0,1 0 0 0 0,-1 0 0 0 0,1 0-1 0 0,0 0 1 0 0,0 0 0 0 0,1 0-1 0 0,0 0 1 0 0,0-1 0 0 0,0 1 0 0 0,1 0-17 0 0,-1-4-13 0 0,-1 1 0 0 0,1-1-1 0 0,-1 0 1 0 0,1-1 0 0 0,0 1 0 0 0,0 0 0 0 0,0 0 0 0 0,0-1 0 0 0,0 1 0 0 0,0-1 0 0 0,0 0 0 0 0,0 1 0 0 0,1-1 0 0 0,-1 0 0 0 0,0 0 0 0 0,1-1-1 0 0,-1 1 1 0 0,1 0 0 0 0,-1-1 0 0 0,1 0 0 0 0,-1 1 0 0 0,1-1 0 0 0,-1 0 0 0 0,1 0 0 0 0,-1 0 0 0 0,1-1 0 0 0,-1 1 0 0 0,1-1 0 0 0,-1 1-1 0 0,1-1 1 0 0,-1 0 0 0 0,0 0 0 0 0,1 0 0 0 0,-1 0 0 0 0,0 0 0 0 0,0-1 0 0 0,2-1 13 0 0,77-61-1106 0 0,-70 51 892 0 0,6-6 57 0 0,-1 0-1 0 0,-1-1 1 0 0,-1 0 0 0 0,-1-2 0 0 0,0 1-1 0 0,-2-2 1 0 0,0-1 157 0 0,-1 0 10 0 0,-2-1-1 0 0,0 1 0 0 0,-1-2 1 0 0,-2 1-1 0 0,-1-1 1 0 0,0 0-1 0 0,-2 0 1 0 0,-1 0-1 0 0,-2 0 1 0 0,0 0-1 0 0,-3-9-9 0 0,-24-135 655 0 0,9 136-314 0 0,11 51-351 0 0,-1 18 72 0 0,1 0 1 0 0,2 0 0 0 0,2 1-1 0 0,1 0 1 0 0,1-1 0 0 0,3 1-1 0 0,0 0 1 0 0,3 0 0 0 0,1-1-1 0 0,1 1 1 0 0,3 2-63 0 0,-6-23 64 0 0,2 1 0 0 0,0-1 1 0 0,0 0-1 0 0,1 0 0 0 0,1-1 0 0 0,1 0 0 0 0,0 0 0 0 0,0-1 0 0 0,2 0 1 0 0,4 5-65 0 0,-12-16 10 0 0,-1 0 0 0 0,1 0 1 0 0,0-1-1 0 0,0 1 1 0 0,0-1-1 0 0,0 0 1 0 0,0 1-1 0 0,0-1 1 0 0,1 0-1 0 0,-1 0 0 0 0,0 0 1 0 0,1-1-1 0 0,-1 1 1 0 0,0-1-1 0 0,1 1 1 0 0,-1-1-1 0 0,1 0 1 0 0,-1 1-1 0 0,0-1 0 0 0,1-1 1 0 0,-1 1-1 0 0,1 0 1 0 0,-1-1-1 0 0,1 1 1 0 0,-1-1-1 0 0,0 1 1 0 0,1-1-1 0 0,-1 0 0 0 0,0 0 1 0 0,0 0-1 0 0,0-1 1 0 0,0 1-1 0 0,0 0 1 0 0,0-1-1 0 0,0 1 1 0 0,0-1-1 0 0,0 0 0 0 0,1-1-10 0 0,56-77-184 0 0,-55 69 133 0 0,0 0 1 0 0,-1-1 0 0 0,-1 0 0 0 0,0 1-1 0 0,-1-1 1 0 0,0 0 0 0 0,0 0 0 0 0,-1 0 0 0 0,-1 0-1 0 0,0 0 1 0 0,-1 1 0 0 0,0-2 50 0 0,0 11 7 0 0,0 0 1 0 0,0 0-1 0 0,0 0 1 0 0,0 0-1 0 0,0 1 0 0 0,0-1 1 0 0,0 1-1 0 0,-1 0 1 0 0,1 0-1 0 0,0-1 0 0 0,-1 1 1 0 0,1 1-1 0 0,-1-1 1 0 0,1 0-1 0 0,-1 1 1 0 0,0-1-1 0 0,1 1 0 0 0,-1 0 1 0 0,1 0-1 0 0,-1 0 1 0 0,0 0-1 0 0,1 0 1 0 0,-1 1-1 0 0,0-1 0 0 0,1 1 1 0 0,-1-1-1 0 0,1 1 1 0 0,-1 0-1 0 0,1 0 0 0 0,0 0 1 0 0,-1 1-1 0 0,1-1 1 0 0,0 0-1 0 0,0 1 1 0 0,0 0-1 0 0,0-1 0 0 0,0 1 1 0 0,0 0-1 0 0,0 0-7 0 0,-2 5 28 0 0,0 1 0 0 0,0 0 0 0 0,1-1 0 0 0,0 1 0 0 0,0 0 0 0 0,1 1 0 0 0,0-1-1 0 0,0 0 1 0 0,1 1 0 0 0,0-1 0 0 0,1 1 0 0 0,0-1 0 0 0,0 1 0 0 0,1-1 0 0 0,0 1 0 0 0,0-1 0 0 0,1 1-1 0 0,0-1 1 0 0,0 0 0 0 0,1 0 0 0 0,0 0 0 0 0,1 0 0 0 0,0-1 0 0 0,0 1 0 0 0,4 4-28 0 0,-7-9-62 0 0,1 1 0 0 0,0-1 0 0 0,0 0 1 0 0,0 0-1 0 0,1 0 0 0 0,-1 0 0 0 0,1 0 1 0 0,-1 0-1 0 0,1-1 0 0 0,0 1 0 0 0,0-1 0 0 0,0 0 1 0 0,1 0-1 0 0,-1 0 0 0 0,0 0 0 0 0,1 0 1 0 0,-1-1-1 0 0,1 0 0 0 0,-1 1 0 0 0,1-1 0 0 0,0-1 1 0 0,0 1-1 0 0,-1 0 0 0 0,1-1 0 0 0,3 0 62 0 0,29-48-4190 0 0,-28 34 3094 0 0</inkml:trace>
  <inkml:trace contextRef="#ctx0" brushRef="#br1" timeOffset="3.647">34896 5567 9978 0 0,'48'63'6863'0'0,"6"47"-6671"0"0,-26-49 23 0 0,5 10-586 0 0,-3 1 0 0 0,-3 1 0 0 0,-4 2 0 0 0,-3 0 0 0 0,-3 1 0 0 0,-3 1 0 0 0,-4 0 0 0 0,0 65 371 0 0,-10-78-1454 0 0,-3 0 0 0 0,-2-1 0 0 0,-3 0 0 0 0,-4 8 1454 0 0,3-39-1392 0 0,-1-1-343 0 0</inkml:trace>
  <inkml:trace contextRef="#ctx0" brushRef="#br1" timeOffset="3.647">30988 7360 392 0 0,'-14'-11'129'0'0,"1"-1"-1"0"0,1-1 1 0 0,0 0 0 0 0,0-1 0 0 0,1 0-1 0 0,1-1 1 0 0,1 0 0 0 0,0 0-1 0 0,1-1 1 0 0,0 0 0 0 0,2 0-1 0 0,0-1 1 0 0,0 0 0 0 0,2 0-129 0 0,4 17 48 0 0,1 0 1 0 0,-1 1-1 0 0,1-1 0 0 0,0 0 1 0 0,-1 0-1 0 0,1 0 1 0 0,0 1-1 0 0,-1-1 1 0 0,1 0-1 0 0,-1 0 0 0 0,1 0 1 0 0,0 0-1 0 0,-1 0 1 0 0,1 0-1 0 0,0 0 0 0 0,-1 0 1 0 0,1 0-1 0 0,0-1 1 0 0,-1 1-1 0 0,1 0 1 0 0,-1 0-1 0 0,1-1 0 0 0,0 1 1 0 0,-1 0-1 0 0,1 0 1 0 0,-1-1-1 0 0,1 1 1 0 0,-1-1-1 0 0,1 1 0 0 0,-1 0 1 0 0,1-1-1 0 0,-1 1 1 0 0,0-1-1 0 0,1 1 0 0 0,-1-1 1 0 0,0 0-1 0 0,1 1 1 0 0,-1-1-1 0 0,0 1 1 0 0,1-1-1 0 0,-1 0 0 0 0,0 1 1 0 0,0-1-1 0 0,0 1 1 0 0,0-1-1 0 0,0 0 0 0 0,0 1 1 0 0,0-1-1 0 0,0 0-48 0 0,59 79 224 0 0,-36-15 172 0 0,-2 0 0 0 0,-3 2 0 0 0,-3 0 0 0 0,-3 1 0 0 0,-3 0 0 0 0,-3 1 0 0 0,-2 8-396 0 0,41-68 780 0 0,-2-4-848 0 0,-33-1-35 0 0,1 0 0 0 0,0 0 0 0 0,-1-1 0 0 0,1 0 0 0 0,0-1 0 0 0,-1-1 0 0 0,1 1-1 0 0,-1-2 1 0 0,1 1 0 0 0,0-2 0 0 0,-1 1 0 0 0,0-1 0 0 0,0-1 0 0 0,0 0 0 0 0,0 0-1 0 0,-1-1 1 0 0,1 0 0 0 0,-1-1 0 0 0,0 0 0 0 0,1-2 103 0 0,27-25-2303 0 0,-26 24 1251 0 0</inkml:trace>
  <inkml:trace contextRef="#ctx0" brushRef="#br1" timeOffset="3.647">30800 9258 4705 0 0,'-4'-3'58'0'0,"0"0"0"0"0,1 0 0 0 0,0-1 0 0 0,-1 1 0 0 0,1-1 0 0 0,1 0 0 0 0,-1 0 0 0 0,0 0 0 0 0,1 0 0 0 0,0 0 0 0 0,0-1 0 0 0,0 1 0 0 0,1-1 0 0 0,-1 1 0 0 0,1-1 0 0 0,0 0 0 0 0,1 0 0 0 0,-1 1 0 0 0,1-1 0 0 0,0 0-1 0 0,0 0 1 0 0,0 1 0 0 0,1-1 0 0 0,-1 0 0 0 0,1 0 0 0 0,0 1 0 0 0,1-1 0 0 0,-1 1 0 0 0,1-1 0 0 0,0 1 0 0 0,0-1 0 0 0,0 1 0 0 0,1 0 0 0 0,0 0 0 0 0,-1 0 0 0 0,4-2-58 0 0,-4 1-2 0 0,1 0 0 0 0,0 0-1 0 0,0 0 1 0 0,1 0 0 0 0,-1 1 0 0 0,1 0-1 0 0,0-1 1 0 0,0 2 0 0 0,0-1 0 0 0,1 0-1 0 0,0 1 1 0 0,-1 0 0 0 0,1 0 0 0 0,0 0-1 0 0,1 0 1 0 0,-1 1 0 0 0,0 0-1 0 0,1 0 1 0 0,-1 0 0 0 0,1 1 0 0 0,-1 0-1 0 0,1 0 1 0 0,0 0 0 0 0,0 1 0 0 0,-1 0-1 0 0,1 0 1 0 0,0 1 0 0 0,0-1 0 0 0,-1 1-1 0 0,1 0 1 0 0,-1 1 0 0 0,1-1 0 0 0,-1 1-1 0 0,1 0 1 0 0,-1 0 0 0 0,0 1 0 0 0,0 0-1 0 0,0 0 1 0 0,3 2 2 0 0,142 158 24 0 0,-148-161-20 0 0,1 0-1 0 0,0-1 1 0 0,-1 1-1 0 0,1-1 1 0 0,0 0-1 0 0,0 0 1 0 0,0 0 0 0 0,0 0-1 0 0,0 0 1 0 0,0 0-1 0 0,0-1 1 0 0,1 0-1 0 0,-1 0 1 0 0,0 1-1 0 0,0-2 1 0 0,0 1 0 0 0,0 0-1 0 0,0-1 1 0 0,0 1-1 0 0,0-1 1 0 0,0 0-1 0 0,0 0 1 0 0,0 0-1 0 0,0-1 1 0 0,0 1 0 0 0,0 0-1 0 0,-1-1 1 0 0,1 0-1 0 0,0 0 1 0 0,-1 0-1 0 0,0 0 1 0 0,1 0-1 0 0,-1 0 1 0 0,0-1 0 0 0,0 1-1 0 0,0-1 1 0 0,-1 1-1 0 0,1-1 1 0 0,0 0-4 0 0,64-99 13 0 0,5 7-1432 0 0,-35 64-152 0 0,-26 24 834 0 0</inkml:trace>
  <inkml:trace contextRef="#ctx0" brushRef="#br1" timeOffset="3.647">31024 9422 6825 0 0,'24'-13'2989'0'0,"21"11"-2967"0"0,-3 1-176 0 0,248-86-3692 0 0,-267 82 3155 0 0</inkml:trace>
  <inkml:trace contextRef="#ctx0" brushRef="#br1" timeOffset="3.647">31139 9621 6657 0 0,'23'-8'3117'0'0,"0"-2"-3265"0"0,158-23-669 0 0,-15-4-2436 0 0,-125 27 2234 0 0,-21 5 339 0 0</inkml:trace>
  <inkml:trace contextRef="#ctx0" brushRef="#br1" timeOffset="3.647">32026 8612 5753 0 0,'17'-49'3136'0'0,"-16"48"-3127"0"0,-1 1 0 0 0,0-1-1 0 0,1 0 1 0 0,-1 1 0 0 0,1-1 0 0 0,-1 0 0 0 0,1 1 0 0 0,-1-1 0 0 0,1 1 0 0 0,-1-1 0 0 0,1 0-1 0 0,0 1 1 0 0,-1 0 0 0 0,1-1 0 0 0,0 1 0 0 0,-1-1 0 0 0,1 1 0 0 0,0 0 0 0 0,0-1 0 0 0,-1 1-1 0 0,1 0 1 0 0,0 0 0 0 0,0 0 0 0 0,-1 0 0 0 0,1-1 0 0 0,0 1 0 0 0,0 0 0 0 0,0 0 0 0 0,-1 0-1 0 0,1 1 1 0 0,0-1 0 0 0,0 0 0 0 0,0 0 0 0 0,-1 0 0 0 0,1 1 0 0 0,0-1 0 0 0,0 0 0 0 0,-1 1-1 0 0,1-1 1 0 0,0 0 0 0 0,-1 1 0 0 0,1-1 0 0 0,0 1 0 0 0,-1-1 0 0 0,1 1 0 0 0,-1 0-1 0 0,1-1 1 0 0,-1 1 0 0 0,1-1 0 0 0,-1 1 0 0 0,1 0 0 0 0,-1 0 0 0 0,0-1 0 0 0,1 1 0 0 0,-1 0-1 0 0,0-1 1 0 0,0 1 0 0 0,1 0 0 0 0,-1 0 0 0 0,0 0-9 0 0,14 30 28 0 0,-1 0 0 0 0,-1 0 0 0 0,-1 1-1 0 0,-2 0 1 0 0,-2 1 0 0 0,-1 0 0 0 0,1 25-28 0 0,4 9 20 0 0,13 103 180 0 0,-21-106-6491 0 0,-3-66 5458 0 0</inkml:trace>
  <inkml:trace contextRef="#ctx0" brushRef="#br1" timeOffset="3.647">31714 8677 5489 0 0,'-16'-11'2379'0'0,"-11"-27"-1117"0"0,36 33-1271 0 0,417-113-62 0 0,-236 61-1076 0 0,-86 25-1971 0 0,-80 25 2014 0 0</inkml:trace>
  <inkml:trace contextRef="#ctx0" brushRef="#br1" timeOffset="3.647">32966 8242 5713 0 0,'-21'69'2835'0'0,"19"47"-3525"0"0,3-90 867 0 0,10 234-241 0 0,-11-254 77 0 0,0-1 1 0 0,0 0-1 0 0,1 1 1 0 0,0-1-1 0 0,0 0 1 0 0,0 0-1 0 0,1 0 1 0 0,-1 0-1 0 0,1 0 1 0 0,0 0-1 0 0,1 0 0 0 0,-1-1 1 0 0,1 1-1 0 0,0-1 1 0 0,0 1-1 0 0,1-1 1 0 0,-1 0-1 0 0,1 0 1 0 0,0-1-1 0 0,0 1 1 0 0,0-1-1 0 0,0 0 0 0 0,1 0 1 0 0,-1 0-1 0 0,1-1 1 0 0,0 1-1 0 0,0-1 1 0 0,0-1-1 0 0,0 1 1 0 0,0 0-1 0 0,0-1 0 0 0,0 0 1 0 0,1 0-1 0 0,-1-1 1 0 0,1 0-14 0 0,176-9-123 0 0,-167 7 28 0 0,84-19-749 0 0,-36-3-3147 0 0,-56 20 2995 0 0</inkml:trace>
  <inkml:trace contextRef="#ctx0" brushRef="#br1" timeOffset="3.647">32959 8370 5865 0 0,'14'-20'2933'0'0,"25"13"-3405"0"0,-32 7 711 0 0,169-14-1378 0 0,-106 9-675 0 0,-57 4 1219 0 0</inkml:trace>
  <inkml:trace contextRef="#ctx0" brushRef="#br1" timeOffset="3.647">32911 8159 6473 0 0,'-10'-8'3090'0'0,"26"-11"-2976"0"0,172-46-221 0 0,16 33-4163 0 0,-181 26 3075 0 0</inkml:trace>
  <inkml:trace contextRef="#ctx0" brushRef="#br1" timeOffset="3.647">33712 7562 5985 0 0,'4'8'3089'0'0,"-4"10"-2954"0"0,0-14 122 0 0,10 724 248 0 0,-6-613-457 0 0,-4-62 87 0 0,3-1 1 0 0,2 0-1 0 0,2 0 1 0 0,8 24-136 0 0,44 46-105 0 0,-18-81-3251 0 0,-27-37 1572 0 0,-4-5 405 0 0</inkml:trace>
  <inkml:trace contextRef="#ctx0" brushRef="#br1" timeOffset="3.647">33926 7914 8290 0 0,'22'-15'3853'0'0,"1"41"-3435"0"0,5 55-657 0 0,-4 1 0 0 0,-4 2 0 0 0,-3 0 0 0 0,0 39 239 0 0,-13-98-40 0 0,-5 128 72 0 0,-11-134-318 0 0,0-17-5081 0 0,11-3 3880 0 0</inkml:trace>
  <inkml:trace contextRef="#ctx0" brushRef="#br1" timeOffset="3.647">34055 7857 6417 0 0,'52'-94'5204'0'0,"-52"93"-5195"0"0,1 0 0 0 0,0 0 0 0 0,-1 0 0 0 0,1 0 0 0 0,0 0 1 0 0,0 0-1 0 0,0 0 0 0 0,0 0 0 0 0,-1 0 0 0 0,1 0 0 0 0,0 0 0 0 0,0 1 0 0 0,1-1 0 0 0,-1 0 0 0 0,0 1 0 0 0,0-1 0 0 0,0 1 0 0 0,0-1 0 0 0,1 1 0 0 0,-1 0 1 0 0,0-1-1 0 0,0 1 0 0 0,0 0 0 0 0,1 0 0 0 0,-1 0 0 0 0,0 0 0 0 0,1 0 0 0 0,-1 0 0 0 0,0 0 0 0 0,0 1 0 0 0,1-1 0 0 0,-1 0 0 0 0,0 1 0 0 0,0-1 0 0 0,0 0 1 0 0,0 1-1 0 0,1 0 0 0 0,-1-1 0 0 0,0 1 0 0 0,0 0 0 0 0,0-1 0 0 0,0 1 0 0 0,1 1-9 0 0,45 36-131 0 0,-42-32-6 0 0,0 1 1 0 0,-1 0-1 0 0,0 0 1 0 0,0 0 0 0 0,-1 0-1 0 0,1 1 1 0 0,-2 0-1 0 0,1-1 1 0 0,-1 1-1 0 0,0 0 1 0 0,-1 0-1 0 0,0 0 1 0 0,0 0-1 0 0,-1 0 1 0 0,0 0-1 0 0,-1 1 1 0 0,1-1-1 0 0,-1 0 1 0 0,-1 0 0 0 0,0 0-1 0 0,0-1 1 0 0,0 1-1 0 0,-1 0 1 0 0,0-1-1 0 0,-1 0 1 0 0,0 3 136 0 0,-3 3 104 0 0,0-1 0 0 0,-1 1 0 0 0,0-1 0 0 0,-1-1 1 0 0,0 1-1 0 0,-1-2 0 0 0,0 1 0 0 0,-1-1 0 0 0,0-1 0 0 0,-1 0 1 0 0,1 0-1 0 0,-2-1 0 0 0,1-1 0 0 0,-6 2-104 0 0,-42 21 1672 0 0,59-29-1537 0 0,1-1-36 0 0,0 0-48 0 0,0 0-15 0 0,0 0-14 0 0,0 0 4 0 0,8 7-14 0 0,143 114 28 0 0,-23-25-31 0 0,-9 0-655 0 0,-119-96 587 0 0,0 1 0 0 0,1-1 0 0 0,-1 1-1 0 0,1-1 1 0 0,-1 1 0 0 0,0-1 0 0 0,1 1 0 0 0,-1-1-1 0 0,1 1 1 0 0,-1-1 0 0 0,1 0 0 0 0,-1 1-1 0 0,1-1 1 0 0,-1 0 0 0 0,1 1 0 0 0,0-1-1 0 0,-1 0 1 0 0,1 0 0 0 0,-1 0 0 0 0,1 1 0 0 0,0-1-1 0 0,-1 0 1 0 0,1 0 0 0 0,-1 0 0 0 0,1 0-1 0 0,0 0 1 0 0,-1 0 0 0 0,1 0 0 0 0,0 0-1 0 0,-1 0 1 0 0,1-1 0 0 0,-1 1 0 0 0,1 0 0 0 0,0 0-1 0 0,-1 0 1 0 0,1-1 0 0 0,-1 1 0 0 0,1 0-1 0 0,-1-1 1 0 0,1 1 0 0 0,-1 0 0 0 0,1-1-1 0 0,-1 1 1 0 0,1-1 0 0 0,-1 1 0 0 0,1-1 0 0 0,-1 1-1 0 0,0-1 1 0 0,1 1 0 0 0,-1-1 0 0 0,0 1-1 0 0,0-1 1 0 0,1 0 0 0 0,-1 1 0 0 0,0-1-1 0 0,0 1 1 0 0,0-1 0 0 0,0 0 0 0 0,1 1 0 0 0,-1-1-1 0 0,0 0 1 0 0,0 1 0 0 0,-1-1 0 0 0,1 0-1 0 0,0 1 1 0 0,0-1 0 0 0,0 1 0 0 0,0-1 59 0 0,0 0-43 0 0,2-13-1316 0 0</inkml:trace>
  <inkml:trace contextRef="#ctx0" brushRef="#br1" timeOffset="3.647">34453 8038 5425 0 0,'26'20'3977'0'0,"-2"33"-3344"0"0,-18-38-184 0 0,77 322 111 0 0,-79-321-480 0 0,1-1 0 0 0,1 0 0 0 0,0-1 0 0 0,1 0 0 0 0,1 0 0 0 0,0 0 0 0 0,1-1 1 0 0,0 0-1 0 0,1 0 0 0 0,1-1 0 0 0,0-1 0 0 0,0 0 0 0 0,1 0 0 0 0,12 7-80 0 0,-19-14 14 0 0,-3-2-10 0 0,0 0 0 0 0,0 0-1 0 0,0 0 1 0 0,1 0 0 0 0,-1 0 0 0 0,1 0-1 0 0,-1-1 1 0 0,1 1 0 0 0,0-1-1 0 0,0 0 1 0 0,-1 0 0 0 0,1 0-1 0 0,0 0 1 0 0,0 0 0 0 0,0-1-1 0 0,0 1 1 0 0,0-1 0 0 0,0 0-1 0 0,0 0 1 0 0,0 0 0 0 0,0 0 0 0 0,0-1-1 0 0,0 1 1 0 0,1-1-4 0 0,85-40-2321 0 0,-47-6-3244 0 0,-38 36 4264 0 0</inkml:trace>
  <inkml:trace contextRef="#ctx0" brushRef="#br1" timeOffset="3.647">34437 8360 5001 0 0,'-4'6'1709'0'0,"14"6"2895"0"0,94-21-4586 0 0,-14-18 30 0 0,-67 21-521 0 0,0 0 0 0 0,-1-1 1 0 0,0-1-1 0 0,0-2 0 0 0,-1 0 1 0 0,0-1-1 0 0,5-4 473 0 0,-5-2-1102 0 0</inkml:trace>
  <inkml:trace contextRef="#ctx0" brushRef="#br1" timeOffset="3.647">34948 7350 10530 0 0,'102'170'5473'0'0,"-70"-90"-5478"0"0,-3 0 0 0 0,-4 2-1 0 0,-3 1 1 0 0,3 40 5 0 0,-17-70-141 0 0,-2 0 0 0 0,-2 0 1 0 0,-3 0-1 0 0,-2 1 0 0 0,-2-1 0 0 0,-3 0 0 0 0,-2 0 1 0 0,-2-1-1 0 0,-14 40 141 0 0,-5-3-1593 0 0,-3 0 0 0 0,-3-2-1 0 0,-8 5 1594 0 0,17-37-1206 0 0,0-4-457 0 0</inkml:trace>
  <inkml:trace contextRef="#ctx0" brushRef="#br1" timeOffset="3.647">869 8132 3113 0 0,'-21'16'73'0'0,"1"0"0"0"0,1 1 0 0 0,0 1 0 0 0,1 1 0 0 0,1 0 0 0 0,1 2 0 0 0,0 0 0 0 0,2 0 0 0 0,0 1 0 0 0,2 1 0 0 0,0 0 0 0 0,2 1 0 0 0,0 0 0 0 0,2 1 0 0 0,1 0 0 0 0,1 0 0 0 0,0 6-73 0 0,-22 54 120 0 0,-22 96-119 0 0,8 1 0 0 0,8 3 0 0 0,8 0 0 0 0,9 2 0 0 0,7 0 0 0 0,9 0 0 0 0,13 83-1 0 0,-5-129 8 0 0,7-1-1 0 0,5 0 1 0 0,22 68-8 0 0,-35-181-2 0 0,2-1 0 0 0,1 0 1 0 0,1 0-1 0 0,0-1 0 0 0,2 0 1 0 0,2-1-1 0 0,0-1 0 0 0,1 0 1 0 0,1-1-1 0 0,1 0 0 0 0,1-1 1 0 0,5 3 1 0 0,335 287 394 0 0,-316-284-350 0 0,1-1-1 0 0,2-3 1 0 0,0-2 0 0 0,1-2-1 0 0,2-1 1 0 0,-1-3-1 0 0,2-2 1 0 0,0-2-1 0 0,0-3 1 0 0,6 0-44 0 0,39 10 158 0 0,312 25 381 0 0,-186-27-373 0 0,-98 2-93 0 0,-1 5 0 0 0,-2 5-1 0 0,0 6 1 0 0,76 34-73 0 0,518 217 320 0 0,-647-260-183 0 0,1-4 0 0 0,1-2 0 0 0,0-3 0 0 0,8-3-137 0 0,575 26 459 0 0,-543-31-359 0 0,-1 4 1 0 0,-1 6-1 0 0,0 3 0 0 0,28 14-100 0 0,-43-10 162 0 0,1-5-1 0 0,1-4 0 0 0,1-4 0 0 0,-1-4 0 0 0,92-4-161 0 0,112-4 141 0 0,115 21-141 0 0,217 14 272 0 0,35 17-125 0 0,-568-43-52 0 0,0 4 0 0 0,-1 4-1 0 0,14 8-94 0 0,4-1 84 0 0,-90-19-65 0 0,87 20 88 0 0,0-5 1 0 0,1-5-1 0 0,1-5 0 0 0,57-4-107 0 0,-107-8 65 0 0,-1 3 0 0 0,1 2 0 0 0,-1 3-1 0 0,0 2 1 0 0,12 6-65 0 0,15 6 29 0 0,0-3-1 0 0,1-4 0 0 0,1-5 0 0 0,0-3 0 0 0,0-4 1 0 0,6-4-29 0 0,505-96 549 0 0,-11 13-504 0 0,-116-16-15 0 0,-336 75 54 0 0,-1-7 0 0 0,110-43-84 0 0,137-59 10 0 0,-143 19-3 0 0,-107 49 2 0 0,3 6 0 0 0,50-12-9 0 0,-72 39 15 0 0,2 4 0 0 0,2 6 1 0 0,0 4-1 0 0,46 2-15 0 0,-89 11 12 0 0,-1-3 1 0 0,0-3-1 0 0,0-3 0 0 0,67-27-12 0 0,46-21 6 0 0,4 7-1 0 0,1 9 0 0 0,17 7-5 0 0,112-15 16 0 0,-69-44-13 0 0,-202 76-1 0 0,0 3 0 0 0,2 2 0 0 0,0 2 0 0 0,53-10-2 0 0,314-51 39 0 0,45-44 1 0 0,-164 77-32 0 0,-277 43-27 0 0,0-1 0 0 0,0-2 0 0 0,-1 0 0 0 0,1-2 0 0 0,-1 0 0 0 0,-1-1 0 0 0,0-2 0 0 0,0 0 0 0 0,-1-2 0 0 0,9-6 19 0 0,11-6 8 0 0,1 2 1 0 0,0 2-1 0 0,2 2 0 0 0,1 2 1 0 0,0 1-1 0 0,1 3 0 0 0,39-6-8 0 0,45-16 4 0 0,-103 27-4 0 0,0-1 0 0 0,0-1 0 0 0,-2-1 0 0 0,1-2 0 0 0,-1 0 0 0 0,-1-2 0 0 0,-1-1 0 0 0,0 0 0 0 0,-1-2 0 0 0,0-1 0 0 0,48-37 2 0 0,3 2 0 0 0,1 4 0 0 0,3 4 0 0 0,2 2 0 0 0,2 5 1 0 0,11-2-3 0 0,92-48 3 0 0,-179 87-3 0 0,31-15-7 0 0,-2-2 0 0 0,0-1 1 0 0,-1-1-1 0 0,-1-2 0 0 0,20-18 7 0 0,237-217-70 0 0,-86-10 46 0 0,-187 239 2 0 0,-1 0 0 0 0,-1-2 0 0 0,-2 0 0 0 0,-1 0 1 0 0,-2-1-1 0 0,-1 0 0 0 0,-1-1 0 0 0,-2 0 1 0 0,-1 0-1 0 0,-2 0 0 0 0,-1 0 0 0 0,-2 0 1 0 0,-1 0-1 0 0,-1 0 0 0 0,-2 0 0 0 0,-2 0 1 0 0,0 1-1 0 0,-2 0 0 0 0,-2 0 0 0 0,-1 1 0 0 0,-1 1 1 0 0,-13-21 21 0 0,-26-51-56 0 0,-4 3 0 0 0,-5 3 0 0 0,-14-13 56 0 0,42 70 7 0 0,-2 1 1 0 0,-2 1 0 0 0,-1 3-1 0 0,-2 1 1 0 0,-1 1-1 0 0,-1 3 1 0 0,-41-21-8 0 0,-13-13 20 0 0,36 28-12 0 0,-1 2-1 0 0,-1 2 1 0 0,-2 4 0 0 0,-15-3-8 0 0,-147-67 8 0 0,-219-42-10 0 0,71 34 65 0 0,134 21-46 0 0,-85 1-33 0 0,293 75 14 0 0,-1 2 1 0 0,0 1-1 0 0,0 1 0 0 0,0 2 0 0 0,0 1 0 0 0,0 2 0 0 0,-19 3 2 0 0,24-2 0 0 0,-39 6 4 0 0,-1-4 0 0 0,1-3 0 0 0,-1-2 0 0 0,-63-11-4 0 0,50 0 3 0 0,-1 4-1 0 0,1 3 1 0 0,-1 4 0 0 0,0 4-1 0 0,-23 5-2 0 0,32-7-20 0 0,-1-3-1 0 0,1-4 0 0 0,0-2 1 0 0,1-4-1 0 0,0-3 0 0 0,1-3 0 0 0,-18-9 21 0 0,-125-28-31 0 0,150 42 20 0 0,-2 3-1 0 0,1 3 0 0 0,-1 2 0 0 0,0 4 1 0 0,-6 2 11 0 0,-388 7-136 0 0,393-14 115 0 0,0-4 0 0 0,1-2 0 0 0,-59-20 21 0 0,65 15-20 0 0,0 3 0 0 0,-1 3 0 0 0,0 2 0 0 0,-53 0 20 0 0,50 12-65 0 0,0 4-1 0 0,0 2 1 0 0,-58 17 65 0 0,-32 5-59 0 0,-311 70 13 0 0,-283 63 127 0 0,115-5-21 0 0,-38-59-1 0 0,242-50-83 0 0,358-39 2 0 0,-337 34-79 0 0,-374-20 125 0 0,102 34-61 0 0,-25 4 98 0 0,200-33-37 0 0,-355-62-12 0 0,529 30 41 0 0,147 13 48 0 0,1 8 0 0 0,-6 9-101 0 0,1-1 16 0 0,-405 60 149 0 0,99-55-156 0 0,209-65 94 0 0,110 6-54 0 0,26 10-35 0 0,56 4-15 0 0,1 4-1 0 0,-1 5 1 0 0,-79 6 1 0 0,27 10 13 0 0,0-6 0 0 0,0-7 1 0 0,-11-6-14 0 0,19-3 66 0 0,0 7-1 0 0,-1 5 1 0 0,-101 17-66 0 0,180-10-78 0 0,1 3 1 0 0,0 3-1 0 0,1 2 0 0 0,0 2 0 0 0,2 3 1 0 0,1 2-1 0 0,0 3 0 0 0,2 1 0 0 0,1 4 1 0 0,-1 3 77 0 0,-8 14-3238 0 0,58-44 1901 0 0</inkml:trace>
  <inkml:trace contextRef="#ctx0" brushRef="#br1" timeOffset="3.647">32545 9790 2080 0 0,'-56'89'2432'0'0,"64"-86"-2404"0"0,130-27-47 0 0,42-20 26 0 0,246-101 190 0 0,-203 65 284 0 0,180-53 233 0 0,-2 37-329 0 0,-63-20 33 0 0,-54 3-146 0 0,-36-12 1189 0 0,11 18-1090 0 0,-148 86-295 0 0,-105-10 882 0 0,39 31-760 0 0,-44 0-190 0 0,6 3 4 0 0,38 9 10 0 0,-45-12-10 0 0,0 0-3 0 0,0 0-5 0 0,0 0-16 0 0,0 0-5 0 0,0 0-10 0 0,0 0-45 0 0,0 0-149 0 0,0 0-211 0 0,0 0-300 0 0,0 0-190 0 0,4-2-480 0 0,-1 1 250 0 0</inkml:trace>
  <inkml:trace contextRef="#ctx0" brushRef="#br2" timeOffset="3.647">3712 6355 3897 0 0,'-112'84'1758'0'0,"112"-84"-1757"0"0,0 0 1 0 0,1-1 0 0 0,-1 1-1 0 0,0 0 1 0 0,0-1 0 0 0,0 1 0 0 0,0 0-1 0 0,0-1 1 0 0,0 1 0 0 0,0 0-1 0 0,0-1 1 0 0,0 1 0 0 0,0 0 0 0 0,0-1-1 0 0,0 1 1 0 0,0 0 0 0 0,-1-1-1 0 0,1 1 1 0 0,0 0 0 0 0,0-1 0 0 0,0 1-1 0 0,0 0 1 0 0,0-1 0 0 0,-1 1-1 0 0,1 0 1 0 0,0 0 0 0 0,0-1 0 0 0,-1 1-1 0 0,1 0 1 0 0,0 0 0 0 0,0-1-1 0 0,-1 1 1 0 0,1 0 0 0 0,0 0 0 0 0,-1 0-1 0 0,1-1 1 0 0,0 1 0 0 0,-1 0-1 0 0,1 0 1 0 0,0 0 0 0 0,-1 0 0 0 0,1 0-1 0 0,0 0 1 0 0,-1 0 0 0 0,1 0-1 0 0,0 0 1 0 0,-1 0 0 0 0,1 0 0 0 0,0 0-2 0 0,26-60 21 0 0,3 1 1 0 0,2 1 0 0 0,3 1-1 0 0,8-6-21 0 0,-18 37 7 0 0,0 1 0 0 0,2 1-1 0 0,1 1 1 0 0,0 1 0 0 0,2 2-1 0 0,1 0 1 0 0,0 2 0 0 0,11-3-7 0 0,293-108 82 0 0,-319 121-80 0 0,1 0 0 0 0,0 2 0 0 0,1 0-1 0 0,0 0 1 0 0,0 2 0 0 0,0 0 0 0 0,0 1 0 0 0,0 0-1 0 0,1 2 1 0 0,-1 0 0 0 0,1 1 0 0 0,0 0-1 0 0,-1 2 1 0 0,1 0 0 0 0,13 4-2 0 0,65 27 184 0 0,-1 4 0 0 0,-2 4 0 0 0,33 22-184 0 0,-104-50 106 0 0,1-2 0 0 0,1 0 0 0 0,-1-2 0 0 0,2-1 0 0 0,-1 0 1 0 0,1-2-1 0 0,0-1 0 0 0,0-1 0 0 0,1-1 0 0 0,-1-1 0 0 0,8-2-106 0 0,56-7 87 0 0,0-4 1 0 0,0-4-1 0 0,77-24-87 0 0,-96 22 18 0 0,238-69 63 0 0,-58 26-66 0 0,-236 59 17 0 0,-1 1 1 0 0,1 0-1 0 0,0 0 0 0 0,-1 1 1 0 0,1 1-1 0 0,-1 0 0 0 0,0 1 1 0 0,1 1-1 0 0,-2 0 0 0 0,1 1 1 0 0,0 0-1 0 0,-1 0 0 0 0,0 2 1 0 0,0-1-1 0 0,0 2 0 0 0,-1 0 1 0 0,0 0-1 0 0,-1 1 0 0 0,8 8-32 0 0,55 33 528 0 0,203 72 430 0 0,-244-110-923 0 0,8 3-25 0 0,0-2 0 0 0,2-2 0 0 0,-1-1 0 0 0,1-2 1 0 0,1-2-1 0 0,-1-2 0 0 0,1-2 0 0 0,0-1 0 0 0,19-4-10 0 0,235-17-3584 0 0,-259 26 2236 0 0</inkml:trace>
  <inkml:trace contextRef="#ctx0" brushRef="#br2" timeOffset="3.647">6192 4900 1120 0 0,'-58'-5'2465'0'0,"20"-22"-1584"0"0,9 6-678 0 0,24 17-159 0 0,-1-1 0 0 0,1 1 0 0 0,-1 0 0 0 0,1 1 0 0 0,-1 0 0 0 0,0-1 0 0 0,-1 2 0 0 0,1-1 0 0 0,0 1 0 0 0,-1 0 0 0 0,1 0 0 0 0,-1 1 0 0 0,0 0 0 0 0,1 0 0 0 0,-6 0-44 0 0,7 1 23 0 0,0 0 0 0 0,0 1 0 0 0,0 0 0 0 0,1 0 0 0 0,-1 0 0 0 0,0 0 0 0 0,0 0 0 0 0,1 1 0 0 0,-1 0 0 0 0,1 0 0 0 0,0 0 0 0 0,-1 1 0 0 0,1 0 0 0 0,0-1 0 0 0,0 1 0 0 0,1 1 0 0 0,-1-1 0 0 0,1 1 0 0 0,-1-1 0 0 0,1 1 0 0 0,-1 2-23 0 0,-11 18 33 0 0,2 1 1 0 0,0 0-1 0 0,2 1 1 0 0,0 0 0 0 0,2 1-1 0 0,1 0 1 0 0,1 0-1 0 0,2 1 1 0 0,0 0-1 0 0,2 0 1 0 0,1 0-1 0 0,1 0 1 0 0,2 1-1 0 0,1-1 1 0 0,1 0-1 0 0,1 0 1 0 0,1 0-1 0 0,2-1 1 0 0,1 0-1 0 0,1 0 1 0 0,1 0-1 0 0,8 13-33 0 0,-11-26 16 0 0,0 0 0 0 0,1-1 0 0 0,1 0 0 0 0,0 0 0 0 0,1-1 0 0 0,0 0 0 0 0,1 0 0 0 0,0-1 0 0 0,0-1 0 0 0,1 0 0 0 0,1-1 0 0 0,0 0 0 0 0,14 7-16 0 0,-14-13 35 0 0,0-1-1 0 0,0 0 1 0 0,0-1-1 0 0,1-1 1 0 0,-1 0 0 0 0,0-1-1 0 0,0 0 1 0 0,1-1-1 0 0,-1 0 1 0 0,0-1-1 0 0,-1-1 1 0 0,1 0-1 0 0,0 0 1 0 0,-1-1-1 0 0,0-1 1 0 0,0 0-1 0 0,-1-1 1 0 0,0 0-1 0 0,10-9-34 0 0,-5 7 26 0 0,2-2 0 0 0,-1 0-1 0 0,0-2 1 0 0,-1 0 0 0 0,-1-1-1 0 0,0-1 1 0 0,0 0 0 0 0,-2-1-1 0 0,6-8-25 0 0,67-62-492 0 0,-85 83 119 0 0,-1 1 59 0 0</inkml:trace>
  <inkml:trace contextRef="#ctx0" brushRef="#br2" timeOffset="3.647">13108 9634 4745 0 0,'-3'3'111'0'0,"0"0"0"0"0,-1-1-1 0 0,1 1 1 0 0,-1-1 0 0 0,1 0 0 0 0,-1 0 0 0 0,0 0 0 0 0,0 0-1 0 0,0 0 1 0 0,0-1 0 0 0,0 0 0 0 0,0 0 0 0 0,0 0 0 0 0,0-1-1 0 0,-1 1 1 0 0,1-1 0 0 0,0 0 0 0 0,0 0 0 0 0,-1 0-1 0 0,0-1-110 0 0,16-22-57 0 0,111-137 28 0 0,21-84-35 0 0,56-26 62 0 0,-46 81-14 0 0,-135 159 17 0 0,1 0 0 0 0,1 1 0 0 0,2 1 0 0 0,1 1 0 0 0,0 1 0 0 0,2 1 0 0 0,2 1 0 0 0,22-16-1 0 0,-10 17 4 0 0,0-3-1 0 0,-2-1 0 0 0,-2-2 0 0 0,0-2 0 0 0,28-32-3 0 0,33-72 7 0 0,-83 121-6 0 0,-1-1 0 0 0,0 0 0 0 0,-2-1-1 0 0,1 0 1 0 0,-2 0 0 0 0,0-1 0 0 0,-1-1 0 0 0,-1 1 0 0 0,0-2-1 0 0,41-82 15 0 0,-35 79-5 0 0,-6 10-10 0 0,0-1 0 0 0,1 1 0 0 0,0 1 1 0 0,1 0-1 0 0,0 0 0 0 0,1 0 0 0 0,0 2 1 0 0,1-1-1 0 0,1 0 0 0 0,75-51-8 0 0,44-36 0 0 0,14 7 12 0 0,33 6-2 0 0,-60 35 6 0 0,-39 15-14 0 0,-2 4-2 0 0,97-26 22 0 0,-162 53-14 0 0,1-1-1 0 0,0 2 0 0 0,0 0 1 0 0,1 0-1 0 0,-1 2 0 0 0,0-1 0 0 0,0 2 1 0 0,1 0-1 0 0,-1 0 0 0 0,0 1 0 0 0,6 2 1 0 0,408 14 34 0 0,-224 19-45 0 0,-29 29 40 0 0,-111-54-31 0 0,1-4 0 0 0,0-3-1 0 0,0-2 1 0 0,0-3-1 0 0,17-4 3 0 0,-36 0 6 0 0,81 9-1 0 0,-80 10 17 0 0,90 13-15 0 0,-108-30-17 0 0,4-1 14 0 0,1 1-1 0 0,0 2 0 0 0,0 1 0 0 0,-1 1 1 0 0,1 2-1 0 0,13 4-3 0 0,200 77-11 0 0,-56-37 14 0 0,-165-37 0 0 0,16 3-2 0 0,-2 2 1 0 0,0 1-1 0 0,-1 2 1 0 0,0 2-1 0 0,-2 2 0 0 0,-1 1 1 0 0,-1 1-1 0 0,-1 2 1 0 0,18 20-2 0 0,295 316 30 0 0,-254-282 10 0 0,-58-51-43 0 0,0 2 0 0 0,-2 0 0 0 0,-2 3 0 0 0,-1 0-1 0 0,4 10 4 0 0,-4 1 13 0 0,-3 2 0 0 0,-1 0-1 0 0,-3 2 1 0 0,-2 1-1 0 0,3 16-12 0 0,30 200 58 0 0,-45-226-49 0 0,-1 0 0 0 0,-3 0 0 0 0,-1 1 0 0 0,-2 0 0 0 0,-2-1 0 0 0,-2 1 0 0 0,-2 0 0 0 0,-1-1 0 0 0,-2 0 0 0 0,-2-1 0 0 0,-2 0 0 0 0,-4 8-9 0 0,-64 122 212 0 0,37-97-162 0 0,-3-2 0 0 0,-4-2 0 0 0,-55 58-50 0 0,25-29 24 0 0,-174 195 2 0 0,58-94 236 0 0,166-172-245 0 0,-1-1 0 0 0,-2-2 0 0 0,0-1 1 0 0,-2-2-1 0 0,0-1 0 0 0,-1-2 0 0 0,-1-1 0 0 0,-1-2 0 0 0,-34 9-17 0 0,23-9-4 0 0,-1-1 0 0 0,0-4 0 0 0,-1-1 1 0 0,0-2-1 0 0,0-3 0 0 0,-21-2 4 0 0,-358-10-51 0 0,311 13 39 0 0,0-5-1 0 0,-91-13 13 0 0,-202-50 17 0 0,347 60-17 0 0,-1 3-1 0 0,1 3 1 0 0,-1 2-1 0 0,1 4 0 0 0,1 2 1 0 0,-18 8 0 0 0,23-8-9 0 0,1 2 7 0 0,-1-4 0 0 0,0-1 0 0 0,0-4 0 0 0,0-2 0 0 0,-1-2 0 0 0,1-3 0 0 0,0-3 0 0 0,-2-3 2 0 0,-23-13-2 0 0,1-3-1 0 0,1-4 0 0 0,1-4 1 0 0,-26-17 2 0 0,92 43 0 0 0,-82-33-2 0 0,62 27 0 0 0,1-1-1 0 0,0-2 1 0 0,1-2 0 0 0,0 0-1 0 0,-17-16 3 0 0,19 7-3 0 0,1-2-1 0 0,2-1 1 0 0,1-1-1 0 0,1-1 1 0 0,1-3 3 0 0,-75-87-17 0 0,-73-76 39 0 0,-200-137-43 0 0,351 315 18 0 0,2-1 0 0 0,0-1 0 0 0,2 0-1 0 0,0-2 1 0 0,1 0 0 0 0,2-1 0 0 0,1 0 0 0 0,-3-8 3 0 0,14 19-118 0 0,1 1 0 0 0,1-1 0 0 0,0 0 0 0 0,1 1 0 0 0,0-1 0 0 0,1 0 0 0 0,0 0 0 0 0,1 1 0 0 0,1-1 0 0 0,0 1 0 0 0,1 0 0 0 0,1 0 0 0 0,0 0 1 0 0,0 0-1 0 0,1 1 0 0 0,1 0 0 0 0,0 0 0 0 0,1 1 0 0 0,0 0 0 0 0,5-6 118 0 0,-6 6-73 0 0,9-15-688 0 0</inkml:trace>
  <inkml:trace contextRef="#ctx0" brushRef="#br2" timeOffset="3.647">5927 8854 512 0 0,'-81'11'3271'0'0,"81"-11"-3245"0"0,-1 0 0 0 0,0 0 0 0 0,1-1 0 0 0,-1 1 0 0 0,1 0 0 0 0,-1 0 0 0 0,1 0 0 0 0,-1-1 0 0 0,0 1 0 0 0,1 0-1 0 0,-1-1 1 0 0,1 1 0 0 0,0 0 0 0 0,-1-1 0 0 0,1 1 0 0 0,-1-1 0 0 0,1 1 0 0 0,0-1 0 0 0,-1 1 0 0 0,1-1 0 0 0,0 1 0 0 0,-1-1-1 0 0,1 1 1 0 0,0-1 0 0 0,0 1 0 0 0,-1-1 0 0 0,1 1 0 0 0,0-1 0 0 0,0 0 0 0 0,0 1 0 0 0,0-1 0 0 0,0 1 0 0 0,0-1-1 0 0,0 0 1 0 0,0 1 0 0 0,0-1 0 0 0,0 1 0 0 0,0-1 0 0 0,0 1 0 0 0,1-1 0 0 0,-1 0 0 0 0,0 1 0 0 0,0-1 0 0 0,0 1-1 0 0,1-1 1 0 0,-1 1 0 0 0,0-1 0 0 0,1 1 0 0 0,-1-1 0 0 0,1 1 0 0 0,-1-1 0 0 0,0 1 0 0 0,1 0 0 0 0,-1-1 0 0 0,1 1-1 0 0,0-1-25 0 0,151-121 124 0 0,98-62-34 0 0,-223 169-149 0 0,-16 10-57 0 0,0 0 0 0 0,-1 0 0 0 0,1-1-1 0 0,-1-1 1 0 0,-1 1 0 0 0,1-2 0 0 0,-1 1-1 0 0,-1-1 1 0 0,1-1 0 0 0,-1 0-1 0 0,-1 0 1 0 0,1-1 116 0 0,5-8-843 0 0,-7 9 149 0 0</inkml:trace>
  <inkml:trace contextRef="#ctx0" brushRef="#br2" timeOffset="3.647">6279 8222 912 0 0,'-17'1'943'0'0,"25"3"-446"0"0,29 3-155 0 0,-29-6-289 0 0,99-8 894 0 0,-74-8-616 0 0,-28 12-317 0 0,0 0-1 0 0,0 0 1 0 0,0 0 0 0 0,1 0-1 0 0,-1 1 1 0 0,1 0 0 0 0,-1 0-1 0 0,1 0 1 0 0,0 1 0 0 0,0 0-1 0 0,0 0 1 0 0,0 0-1 0 0,0 1 1 0 0,0 0 0 0 0,0 0-1 0 0,-1 1 1 0 0,1-1 0 0 0,0 1-1 0 0,0 1 1 0 0,0-1 0 0 0,1 1-14 0 0,-4 3 10 0 0,-1-1 1 0 0,0 1-1 0 0,-1-1 1 0 0,1 1 0 0 0,-1-1-1 0 0,0 1 1 0 0,0 0-1 0 0,-1 0 1 0 0,1 0-1 0 0,-1-1 1 0 0,0 1 0 0 0,0 0-1 0 0,0 0 1 0 0,-1 0-1 0 0,0 0 1 0 0,0-1-1 0 0,0 1 1 0 0,-1 0 0 0 0,1-1-1 0 0,-2 3-10 0 0,0 6 21 0 0,-67 245 288 0 0,65-238-1705 0 0,5-20 852 0 0</inkml:trace>
  <inkml:trace contextRef="#ctx0" brushRef="#br2" timeOffset="3.647">6959 8217 3409 0 0,'2'-7'133'0'0,"0"0"-1"0"0,0 0 1 0 0,0 0 0 0 0,1 0 0 0 0,0 1 0 0 0,0-1-1 0 0,0 1 1 0 0,1 0 0 0 0,0 0 0 0 0,1 0 0 0 0,-1 0-1 0 0,1 1 1 0 0,0 0 0 0 0,5-4-133 0 0,37-52-20 0 0,-45 55 28 0 0,1 0 0 0 0,-1 0 1 0 0,-1 0-1 0 0,1 0 0 0 0,-1 0 0 0 0,0 0 0 0 0,0-1 1 0 0,-1 1-1 0 0,0 0 0 0 0,0-1 0 0 0,-1 1 1 0 0,1 0-1 0 0,-1 0 0 0 0,-1-1 0 0 0,1 1 1 0 0,-1 0-1 0 0,0-1-8 0 0,1 2 31 0 0,1 5-29 0 0,0-1 0 0 0,0 1 1 0 0,0-1-1 0 0,0 1 0 0 0,0 0 0 0 0,0-1 0 0 0,0 1 1 0 0,0-1-1 0 0,0 1 0 0 0,0 0 0 0 0,0-1 0 0 0,0 1 0 0 0,0-1 1 0 0,0 1-1 0 0,0 0 0 0 0,0-1 0 0 0,0 1 0 0 0,-1 0 0 0 0,1-1 1 0 0,0 1-1 0 0,0-1 0 0 0,0 1 0 0 0,-1 0 0 0 0,1 0 0 0 0,0-1 1 0 0,0 1-1 0 0,-1 0 0 0 0,1-1 0 0 0,0 1 0 0 0,-1 0 1 0 0,1 0-1 0 0,0 0 0 0 0,-1-1 0 0 0,1 1 0 0 0,-1 0 0 0 0,1 0 1 0 0,0 0-1 0 0,-1 0 0 0 0,1 0 0 0 0,0 0 0 0 0,-1-1 0 0 0,1 1 1 0 0,-1 0-1 0 0,1 0 0 0 0,0 0 0 0 0,-1 0 0 0 0,1 1 1 0 0,-1-1-1 0 0,1 0 0 0 0,0 0 0 0 0,-1 0 0 0 0,1 0 0 0 0,-1 0 1 0 0,1 0-1 0 0,0 1 0 0 0,-1-1 0 0 0,1 0 0 0 0,0 0 0 0 0,-1 0 1 0 0,1 1-1 0 0,0-1 0 0 0,0 0 0 0 0,-1 1 0 0 0,1-1 0 0 0,0 0 1 0 0,0 1-1 0 0,-1-1 0 0 0,1 0 0 0 0,0 1-2 0 0,-20 17 14 0 0,0 1-1 0 0,2 1 0 0 0,1 0 1 0 0,0 2-1 0 0,1 0 0 0 0,2 0 1 0 0,0 2-1 0 0,1 0 0 0 0,2 0 1 0 0,0 1-1 0 0,2 0 0 0 0,-2 11-13 0 0,9-33 9 0 0,0 1 0 0 0,0 0 0 0 0,1 0 0 0 0,0-1 0 0 0,-1 1-1 0 0,1 0 1 0 0,1 0 0 0 0,-1 0 0 0 0,1 0 0 0 0,-1 0 0 0 0,1 0 0 0 0,0 0 0 0 0,1 0 0 0 0,-1 0-1 0 0,1 0 1 0 0,-1 0 0 0 0,1 0 0 0 0,0 0 0 0 0,1 0 0 0 0,-1 0 0 0 0,1-1 0 0 0,0 1-1 0 0,0-1 1 0 0,0 1 0 0 0,0-1 0 0 0,0 1 0 0 0,1-1 0 0 0,-1 0 0 0 0,1 0 0 0 0,0-1-1 0 0,0 1 1 0 0,0 0 0 0 0,1-1 0 0 0,-1 0 0 0 0,1 1-9 0 0,3-4 21 0 0,-1 0 1 0 0,0 0-1 0 0,1-1 0 0 0,-1 0 1 0 0,0 0-1 0 0,0 0 0 0 0,0-1 0 0 0,0 0 1 0 0,-1 0-1 0 0,1 0 0 0 0,-1-1 1 0 0,0 0-1 0 0,0 0 0 0 0,0 0 1 0 0,0-1-1 0 0,-1 0 0 0 0,4-3-21 0 0,2-2 33 0 0,119-179 28 0 0,-103 145-153 0 0,-41 166 363 0 0,37-64-169 0 0,-20-57-76 0 0,-2-1 4 0 0,0 0 4 0 0,0 0 6 0 0,23 0-459 0 0,14-5-608 0 0,-26 3 479 0 0</inkml:trace>
  <inkml:trace contextRef="#ctx0" brushRef="#br2" timeOffset="3.647">7520 7994 4913 0 0,'7'-4'110'0'0,"1"0"0"0"0,-1 1 0 0 0,1 0 0 0 0,0 0 0 0 0,0 0 0 0 0,0 1 0 0 0,0 1 0 0 0,1-1 0 0 0,-1 1 0 0 0,0 1 0 0 0,1 0 0 0 0,-1 0 0 0 0,1 0 0 0 0,-1 1 0 0 0,0 0 0 0 0,0 1 0 0 0,1 0 1 0 0,6 2-111 0 0,11 1 212 0 0,37 6-1162 0 0,-55-10 579 0 0</inkml:trace>
  <inkml:trace contextRef="#ctx0" brushRef="#br2" timeOffset="3.647">7528 8156 4001 0 0,'-9'-4'3911'0'0,"23"3"-3765"0"0,140 13-146 0 0,-92 5-2 0 0,-54-14-237 0 0,1 0 0 0 0,-1 0 0 0 0,0-1 0 0 0,1 0 0 0 0,0 0 1 0 0,-1-1-1 0 0,1-1 0 0 0,0 1 0 0 0,0-1 0 0 0,0-1 0 0 0,-1 1 0 0 0,2-2 239 0 0,6-1-840 0 0,0-1-244 0 0</inkml:trace>
  <inkml:trace contextRef="#ctx0" brushRef="#br2" timeOffset="3.647">8165 7873 3097 0 0,'10'-29'2203'0'0,"-8"29"-2168"0"0,0 1-1 0 0,0-1 1 0 0,0 1 0 0 0,0-1 0 0 0,0 1 0 0 0,0 0-1 0 0,0 0 1 0 0,0 0 0 0 0,0 0 0 0 0,0 0 0 0 0,-1 0 0 0 0,1 0-1 0 0,0 1 1 0 0,-1-1 0 0 0,1 1 0 0 0,-1-1 0 0 0,0 1-1 0 0,1-1 1 0 0,-1 1 0 0 0,0 0 0 0 0,0 0 0 0 0,0 0-1 0 0,0 0 1 0 0,0-1 0 0 0,-1 1 0 0 0,1 0 0 0 0,0 0-1 0 0,-1 1 1 0 0,0-1 0 0 0,1 0 0 0 0,-1 1-35 0 0,7 12 256 0 0,40 139 53 0 0,-60-78-2 0 0,-56-1-332 0 0,165-88 43 0 0,19-9 93 0 0,-65 15 13 0 0,-56 8-126 0 0,1 1 0 0 0,-1-1 1 0 0,1 0-1 0 0,-1 0 0 0 0,0 0 0 0 0,0-1 1 0 0,0 0-1 0 0,1 0 0 0 0,-1-1 0 0 0,0 1 1 0 0,0-1-1 0 0,1 0 0 0 0,-1-1 0 0 0,0 0 1 0 0,1 0-1 0 0,0 0 0 0 0,-1 0 0 0 0,1-1 1 0 0,0 0-1 0 0,0 0 0 0 0,0 0 0 0 0,-2-3 2 0 0,1 0 0 0 0,1-1 0 0 0,1 0 0 0 0,-1 0 0 0 0,1 0 0 0 0,0 0 0 0 0,1-1 0 0 0,0 0 0 0 0,0 1 0 0 0,1-1 0 0 0,0 0 0 0 0,0 0 0 0 0,0-1 0 0 0,1 1 0 0 0,1-2 0 0 0,-1 7 0 0 0,-11-101-21 0 0,10 92 23 0 0,1 3-5 0 0,0 0 0 0 0,-1 1 0 0 0,0-1 0 0 0,0 0 0 0 0,-1 1 0 0 0,0 0-1 0 0,-1-1 1 0 0,0 1 0 0 0,0 1 0 0 0,-1-1 0 0 0,1 1 0 0 0,-5-4 3 0 0,-10 21 26 0 0,-89 137 99 0 0,105-134-1641 0 0,3-13 850 0 0</inkml:trace>
  <inkml:trace contextRef="#ctx0" brushRef="#br2" timeOffset="3.647">5854 9053 888 0 0,'-32'2'1208'0'0,"38"43"251"0"0,-2-33-1287 0 0,1 0-1 0 0,0-1 1 0 0,1 0 0 0 0,0 0-1 0 0,0 0 1 0 0,2-1-1 0 0,-1 0 1 0 0,1-1-1 0 0,0 1 1 0 0,1-1-1 0 0,0-1 1 0 0,0 0-1 0 0,8 5-171 0 0,12 1 71 0 0,0-1-1 0 0,0-1 0 0 0,1-2 1 0 0,1-1-1 0 0,-1-1 1 0 0,1-2-1 0 0,1-1 1 0 0,-1-1-1 0 0,1-2 0 0 0,2-1-70 0 0,3 5-2220 0 0,-37-6 1424 0 0</inkml:trace>
  <inkml:trace contextRef="#ctx0" brushRef="#br2" timeOffset="3.647">6232 9234 1104 0 0,'-2'2'112'0'0,"1"-1"0"0"0,0 1 0 0 0,-1-1 0 0 0,1 1 0 0 0,0-1 0 0 0,0 1-1 0 0,0-1 1 0 0,0 1 0 0 0,1 0 0 0 0,-1 0 0 0 0,0 0 0 0 0,1-1 0 0 0,-1 1 0 0 0,1 0-1 0 0,0 0 1 0 0,0 0 0 0 0,-1 0 0 0 0,1 0 0 0 0,0 0 0 0 0,1 0 0 0 0,-1-1 0 0 0,0 1 0 0 0,0 0-1 0 0,1 0 1 0 0,-1 0 0 0 0,1 0 0 0 0,0 0 0 0 0,-1-1 0 0 0,1 1 0 0 0,0 0 0 0 0,0-1 0 0 0,0 1-1 0 0,0-1 1 0 0,1 1 0 0 0,-1-1 0 0 0,0 1 0 0 0,1-1 0 0 0,0 1-112 0 0,88 107 1688 0 0,-33 6-889 0 0,-57-114-730 0 0,-9-3 386 0 0,-69-11-382 0 0,68 9-98 0 0,1 0 1 0 0,-1 1-1 0 0,0 1 0 0 0,-1-1 0 0 0,1 2 0 0 0,0-1 0 0 0,-1 2 0 0 0,1-1 0 0 0,0 1 0 0 0,-1 1 0 0 0,1 0 0 0 0,0 0 0 0 0,-1 1 0 0 0,1 0 0 0 0,-4 2 25 0 0,14-3-74 0 0,-1-1 0 0 0,0 1 0 0 0,0 0 0 0 0,0-1 0 0 0,1 1 0 0 0,-1 0 0 0 0,0-1 0 0 0,0 1 0 0 0,1 0 0 0 0,-1 0 0 0 0,1 0 0 0 0,-1 0 0 0 0,1 0 0 0 0,-1 0 0 0 0,1 0 0 0 0,0-1 0 0 0,-1 1 0 0 0,1 0 0 0 0,0 0 0 0 0,0 1 0 0 0,-1-1 0 0 0,1 0 0 0 0,0 0 0 0 0,0 0 0 0 0,0 0 0 0 0,1 0 0 0 0,-1 0 0 0 0,0 0 0 0 0,0 0 0 0 0,0 0 0 0 0,1 0 0 0 0,-1 0 0 0 0,0 0 0 0 0,1 0 0 0 0,-1 0 0 0 0,1-1 0 0 0,-1 1 0 0 0,1 0 0 0 0,0 0 0 0 0,-1 0 0 0 0,1-1 0 0 0,0 1 0 0 0,0 0 0 0 0,-1 0 0 0 0,1-1 1 0 0,0 1-1 0 0,0-1 0 0 0,0 1 0 0 0,0-1 0 0 0,0 1 0 0 0,0-1 0 0 0,0 0 0 0 0,0 1 0 0 0,0-1 0 0 0,0 0 0 0 0,0 0 0 0 0,0 1 0 0 0,0-1 0 0 0,0 0 0 0 0,0 0 0 0 0,1 0 74 0 0,13 3-992 0 0</inkml:trace>
  <inkml:trace contextRef="#ctx0" brushRef="#br2" timeOffset="3.647">6768 9279 3873 0 0,'0'0'44'0'0,"-1"-1"0"0"0,1 1 0 0 0,-1-1-1 0 0,1 1 1 0 0,-1 0 0 0 0,1-1 0 0 0,-1 1 0 0 0,0 0 0 0 0,1 0 0 0 0,-1 0 0 0 0,1-1 0 0 0,-1 1 0 0 0,0 0-1 0 0,1 0 1 0 0,-1 0 0 0 0,0 0 0 0 0,1 0 0 0 0,-1 0 0 0 0,0 0 0 0 0,1 0 0 0 0,-1 0 0 0 0,1 0-1 0 0,-1 1 1 0 0,0-1 0 0 0,1 0 0 0 0,-1 0 0 0 0,1 0 0 0 0,-1 1 0 0 0,0-1 0 0 0,1 0 0 0 0,-1 1 0 0 0,1-1-1 0 0,-1 1 1 0 0,1-1 0 0 0,-1 0 0 0 0,1 1 0 0 0,0-1 0 0 0,-1 1 0 0 0,1-1 0 0 0,0 1 0 0 0,-1 0 0 0 0,1-1-1 0 0,0 1 1 0 0,-1-1 0 0 0,1 1 0 0 0,0 0 0 0 0,0-1 0 0 0,0 1 0 0 0,0-1 0 0 0,0 1 0 0 0,-1 0 0 0 0,1-1-1 0 0,0 1 1 0 0,0 0 0 0 0,1-1 0 0 0,-1 1 0 0 0,0-1 0 0 0,0 1 0 0 0,0 0 0 0 0,0 0-44 0 0,0-1 66 0 0,0 0 18 0 0,0 0 0 0 0,0 0-14 0 0,0 0 3 0 0,0 0 8 0 0,7-8 86 0 0,-3 5-163 0 0,33-57 62 0 0,-32 32-27 0 0,-3 21-37 0 0,0 0 1 0 0,0 0 0 0 0,-1 0-1 0 0,0-1 1 0 0,-1 1 0 0 0,1 0-1 0 0,-1-1 1 0 0,-1 1 0 0 0,1 0-1 0 0,-1-1 1 0 0,0 1-1 0 0,-1 0 1 0 0,0 0 0 0 0,0 0-1 0 0,-1 0 1 0 0,1 0 0 0 0,-2 0-1 0 0,0-1-2 0 0,3 7-1 0 0,0 0 1 0 0,0 1-1 0 0,0-1 0 0 0,0 0 0 0 0,0 1 0 0 0,0-1 1 0 0,0 1-1 0 0,-1-1 0 0 0,1 1 0 0 0,0 0 1 0 0,0-1-1 0 0,-1 1 0 0 0,1 0 0 0 0,0 0 0 0 0,0 0 1 0 0,-1 0-1 0 0,1 0 0 0 0,0 0 0 0 0,0 0 0 0 0,-1 1 1 0 0,1-1-1 0 0,0 0 0 0 0,0 1 0 0 0,-1-1 0 0 0,1 0 1 0 0,0 1-1 0 0,0 0 0 0 0,0-1 0 0 0,0 1 0 0 0,0 0 1 0 0,0-1-1 0 0,0 1 0 0 0,0 0 0 0 0,0 0 0 0 0,0 0 1 0 0,0 0-1 0 0,1 0 0 0 0,-1 0 0 0 0,0 0 1 0 0,1 0-1 0 0,-1 0 0 0 0,1 0 0 0 0,-1 1 1 0 0,-35 57-17 0 0,32-52 11 0 0,4-6 6 0 0,-8 11 8 0 0,0 1-1 0 0,1 1 1 0 0,1-1 0 0 0,0 1 0 0 0,1 0 0 0 0,1 1-1 0 0,0-1 1 0 0,0 1 0 0 0,2 0 0 0 0,0 0-1 0 0,0 0 1 0 0,2 2-8 0 0,0-15 6 0 0,0 0 0 0 0,0 0 0 0 0,0 0-1 0 0,1 0 1 0 0,-1 0 0 0 0,1 0 0 0 0,-1 0 0 0 0,1 0 0 0 0,0 0-1 0 0,0 0 1 0 0,0 0 0 0 0,0-1 0 0 0,0 1 0 0 0,0 0-1 0 0,0-1 1 0 0,1 1 0 0 0,-1-1 0 0 0,1 1 0 0 0,-1-1-1 0 0,1 0 1 0 0,-1 1 0 0 0,1-1 0 0 0,0 0 0 0 0,0 0 0 0 0,-1 0-1 0 0,1 0 1 0 0,0-1 0 0 0,0 1 0 0 0,0 0 0 0 0,0-1-1 0 0,0 0 1 0 0,0 1 0 0 0,0-1 0 0 0,0 0 0 0 0,0 0-1 0 0,0 0 1 0 0,0 0 0 0 0,0 0 0 0 0,0 0 0 0 0,0-1-1 0 0,0 1 1 0 0,0-1 0 0 0,0 0 0 0 0,0 1 0 0 0,0-1 0 0 0,0 0-6 0 0,85-48 110 0 0,-52 18-189 0 0,-29 24 58 0 0,1 0 1 0 0,0 0-1 0 0,0 1 0 0 0,0 0 0 0 0,1 0 0 0 0,-1 1 0 0 0,2 0 0 0 0,-1 0 1 0 0,0 1-1 0 0,1 0 0 0 0,0 1 0 0 0,0 0 0 0 0,3-1 21 0 0,-9 4 3 0 0,0 1-1 0 0,0 0 0 0 0,0 0 1 0 0,0 0-1 0 0,0 0 0 0 0,0 0 1 0 0,-1 1-1 0 0,1-1 0 0 0,-1 1 1 0 0,1 0-1 0 0,-1 0 0 0 0,1 0 1 0 0,-1 0-1 0 0,0 0 0 0 0,0 0 1 0 0,0 0-1 0 0,0 1 0 0 0,0-1 1 0 0,0 1-1 0 0,-1 0 0 0 0,1 0-2 0 0,25 26 43 0 0,40-4-1955 0 0,-54-24 1189 0 0</inkml:trace>
  <inkml:trace contextRef="#ctx0" brushRef="#br2" timeOffset="3.647">7340 9042 6297 0 0,'6'-13'3062'0'0,"43"4"-3218"0"0,-47 9 363 0 0,141 6-231 0 0,-73 0-2845 0 0,-60-4 1841 0 0</inkml:trace>
  <inkml:trace contextRef="#ctx0" brushRef="#br2" timeOffset="3.647">7405 9273 6137 0 0,'0'-23'2956'0'0,"38"21"-3419"0"0,-31 3 710 0 0,256-1-3135 0 0,-244 0 2052 0 0</inkml:trace>
  <inkml:trace contextRef="#ctx0" brushRef="#br2" timeOffset="3.647">7969 9279 3177 0 0,'0'0'1565'0'0,"0"0"-643"0"0,0 0-477 0 0,0 0-13 0 0,0 0-2 0 0,0 0-62 0 0,15 3 117 0 0,49 5-302 0 0,-57-10-165 0 0,-1 1 1 0 0,1-1-1 0 0,-1 0 1 0 0,0-1-1 0 0,0 0 0 0 0,0 1 1 0 0,0-2-1 0 0,0 1 1 0 0,-1-1-1 0 0,1 0 0 0 0,-1 0 1 0 0,0 0-1 0 0,0-1 1 0 0,-1 0-1 0 0,0 0 0 0 0,3-4-18 0 0,-4 7 10 0 0,8-11 14 0 0,0 0 0 0 0,0-1 0 0 0,-2 0 0 0 0,0-1 0 0 0,0 0 1 0 0,-1 0-1 0 0,-1-1 0 0 0,-1 0 0 0 0,0 0 0 0 0,-1-1 0 0 0,0 0 0 0 0,-2 1 0 0 0,0-1 0 0 0,-1-1 0 0 0,0 1 0 0 0,-2 0 0 0 0,0 0 0 0 0,-1 0 0 0 0,0-1 0 0 0,-2 1 0 0 0,0 0 1 0 0,-1 0-25 0 0,3 13 15 0 0,0 0 0 0 0,-1 0 0 0 0,1 1 0 0 0,-1-1 1 0 0,0 0-1 0 0,0 1 0 0 0,0 0 0 0 0,0-1 0 0 0,-1 1 1 0 0,1 0-1 0 0,-1 0 0 0 0,0 0 0 0 0,0 1 0 0 0,0-1 1 0 0,0 1-1 0 0,0-1 0 0 0,-1 1 0 0 0,1 0 0 0 0,-1 0 1 0 0,1 1-1 0 0,-1-1 0 0 0,0 1 0 0 0,0-1 0 0 0,0 1 1 0 0,0 1-1 0 0,1-1 0 0 0,-1 0 0 0 0,0 1 0 0 0,0 0 0 0 0,0 0 1 0 0,0 0-1 0 0,0 0 0 0 0,0 1 0 0 0,0 0 0 0 0,0 0 1 0 0,0 0-1 0 0,0 0 0 0 0,0 0 0 0 0,1 1 0 0 0,-1-1 1 0 0,0 1-1 0 0,1 0 0 0 0,0 0 0 0 0,-1 1 0 0 0,1-1 1 0 0,0 1-1 0 0,0-1 0 0 0,-1 3-15 0 0,-7 3-13 0 0,0 1 1 0 0,1 0-1 0 0,1 1 0 0 0,-1 0 0 0 0,2 0 0 0 0,-1 1 1 0 0,2 0-1 0 0,-1 1 0 0 0,1 0 0 0 0,1 0 1 0 0,0 0-1 0 0,1 1 0 0 0,1-1 0 0 0,-1 1 1 0 0,2 1-1 0 0,0-1 0 0 0,1 0 0 0 0,0 1 1 0 0,1-1-1 0 0,0 1 0 0 0,1 0 0 0 0,1-1 1 0 0,0 1-1 0 0,1-1 0 0 0,0 1 0 0 0,1-1 1 0 0,0 0-1 0 0,1 0 0 0 0,1 0 0 0 0,6 11 13 0 0,26 35-1508 0 0,-22-37 662 0 0</inkml:trace>
  <inkml:trace contextRef="#ctx0" brushRef="#br2" timeOffset="3.647">6260 9344 336 0 0,'-49'17'1486'0'0,"42"-43"1229"0"0,14 9-360 0 0,49 129-1420 0 0,-51-92-804 0 0,-4-13-96 0 0,0 1 0 0 0,0-1 1 0 0,1 1-1 0 0,0-1 0 0 0,1 0 1 0 0,0 0-1 0 0,0 0 0 0 0,0 0 0 0 0,1 0 1 0 0,0-1-1 0 0,0 0 0 0 0,0 1 1 0 0,1-2-1 0 0,0 1 0 0 0,0 0 1 0 0,1-1-1 0 0,0 0-35 0 0,-4-6 30 0 0,0-1 0 0 0,-1 0 0 0 0,1 1 0 0 0,-1-1 0 0 0,1 0 0 0 0,-1 0 0 0 0,0 0 0 0 0,0 0 0 0 0,0 0 0 0 0,0 0 0 0 0,0 0 0 0 0,0 0 0 0 0,-1-1 0 0 0,1 1 0 0 0,-1 0 0 0 0,1 0 0 0 0,-1-1 0 0 0,0 1 0 0 0,0 0-1 0 0,0-1 1 0 0,0 1 0 0 0,0 0 0 0 0,0 0 0 0 0,-1-1 0 0 0,1 1 0 0 0,-1 0 0 0 0,0 0 0 0 0,0-1 0 0 0,0 1-30 0 0,-6-37-62 0 0,5 37 47 0 0,0 0 0 0 0,0-1 0 0 0,0 1 1 0 0,0 0-1 0 0,-1 0 0 0 0,1 0 0 0 0,0 0 0 0 0,-1 0 1 0 0,0 1-1 0 0,1-1 0 0 0,-1 1 0 0 0,0 0 0 0 0,0 0 1 0 0,0 0-1 0 0,0 0 0 0 0,0 0 0 0 0,0 1 0 0 0,0-1 1 0 0,0 1-1 0 0,0 0 0 0 0,0 0 0 0 0,0 0 0 0 0,0 0 1 0 0,0 0-1 0 0,0 1 0 0 0,0-1 0 0 0,0 1 1 0 0,0 0-1 0 0,0 0 0 0 0,0 0 0 0 0,0 0 0 0 0,1 1 1 0 0,-3 1 14 0 0,-161 80-74 0 0,62-6 154 0 0,104-77-78 0 0,0 0-1 0 0,1-1 1 0 0,-1 1-1 0 0,0 0 0 0 0,1 0 1 0 0,-1-1-1 0 0,0 1 1 0 0,1 0-1 0 0,-1 0 1 0 0,0-1-1 0 0,0 1 1 0 0,0 0-1 0 0,1-1 0 0 0,-1 1 1 0 0,0-1-1 0 0,0 1 1 0 0,0 0-1 0 0,0-1 1 0 0,0 1-1 0 0,1 0 1 0 0,-1-1-1 0 0,0 1 0 0 0,0-1 1 0 0,0 1-1 0 0,0-1 1 0 0,0 1-1 0 0,0 0 1 0 0,0-1-1 0 0,-1 1 1 0 0,1-1-1 0 0,0 1 0 0 0,0 0 1 0 0,0-1-1 0 0,0 1 1 0 0,0 0-1 0 0,-1-1 1 0 0,1 1-1 0 0,0 0 1 0 0,0-1-1 0 0,0 1 0 0 0,-1 0 1 0 0,1-1-1 0 0,0 1 1 0 0,-1 0-1 0 0,1 0 1 0 0,0-1-1 0 0,-1 1 1 0 0,1 0-1 0 0,0 0 0 0 0,-1-1 1 0 0,1 1-1 0 0,0 0 1 0 0,-1 0-1 0 0,1 0 1 0 0,-1 0-1 0 0,1 0 1 0 0,0 0-1 0 0,-1 0 0 0 0,1 0 1 0 0,-1 0-2 0 0,27-41-5 0 0,1 2 1 0 0,2 0-1 0 0,1 2 1 0 0,2 2-1 0 0,16-13 5 0 0,100-69-48 0 0,-148 117 48 0 0,0 1 0 0 0,-1 0 0 0 0,1 0 0 0 0,0-1-1 0 0,0 1 1 0 0,0 0 0 0 0,0 0 0 0 0,-1 0 0 0 0,1 0 0 0 0,0-1-1 0 0,0 1 1 0 0,0 0 0 0 0,1 0 0 0 0,-1 0 0 0 0,0-1-1 0 0,0 1 1 0 0,0 0 0 0 0,1 0 0 0 0,-1 0 0 0 0,0-1 0 0 0,1 1-1 0 0,-1 0 1 0 0,0-1 0 0 0,1 1 0 0 0,-1 0 0 0 0,1-1 0 0 0,-1 1-1 0 0,1 0 1 0 0,0-1 0 0 0,-1 1 0 0 0,1-1 0 0 0,0 1 0 0 0,-1-1-1 0 0,1 1 1 0 0,0-1 0 0 0,-1 0 0 0 0,1 1 0 0 0,0-1 0 0 0,0 0-1 0 0,-1 0 1 0 0,1 1 0 0 0,0-1 0 0 0,0 0 0 0 0,0 0-1 0 0,0 0 1 0 0,-1 0 0 0 0,1 0 0 0 0,0 0 0 0 0,0 0 0 0 0,0 0-1 0 0,-1 0 1 0 0,1-1 0 0 0,0 1 0 0 0,0 0 0 0 0,0 0 0 0 0,-1-1-1 0 0,1 1 1 0 0,0-1 0 0 0,-1 1 0 0 0,1 0 0 0 0,0-1 0 0 0,-1 1-1 0 0,1-1 1 0 0,0 0 0 0 0,-1 1 0 0 0,1-1 0 0 0,-1 1 0 0 0,1-1-1 0 0,-1 0 1 0 0,1 0 0 0 0,21 200 15 0 0,-13-107 148 0 0,-36-89 10 0 0,-111-2-2155 0 0,115 3 739 0 0,9-1 151 0 0</inkml:trace>
  <inkml:trace contextRef="#ctx0" brushRef="#br2" timeOffset="3.647">34144 9486 56 0 0,'-13'-121'1743'0'0,"13"121"-1688"0"0,0 0 7 0 0,0 0-4 0 0,4 15 84 0 0,-6 183 412 0 0,-24 175 1007 0 0,18 94-1561 0 0,-9 167 518 0 0,-40 58 117 0 0,49-315-1091 0 0,14-345-254 0 0,2-17 37 0 0</inkml:trace>
  <inkml:trace contextRef="#ctx0" brushRef="#br2" timeOffset="3.647">33816 10032 3297 0 0,'-1'1'82'0'0,"-15"4"162"0"0,1 0-1 0 0,0 2 0 0 0,0 0 1 0 0,0 0-1 0 0,1 2 0 0 0,0-1 1 0 0,1 2-1 0 0,0 0 0 0 0,-9 9-243 0 0,142-171 1438 0 0,-30-32-1303 0 0,-67 131-114 0 0,2 1-1 0 0,3 1 1 0 0,1 1-1 0 0,30-36-20 0 0,-58 83 1 0 0,0 0 0 0 0,0 0 0 0 0,0 1 0 0 0,0-1-1 0 0,0 0 1 0 0,1 0 0 0 0,-1 1 0 0 0,1-1 0 0 0,0 1 0 0 0,0-1 0 0 0,0 1-1 0 0,0 0 1 0 0,0 0 0 0 0,1 0 0 0 0,-1 0 0 0 0,1 0 0 0 0,-1 0 0 0 0,1 1-1 0 0,0-1 1 0 0,0 1 0 0 0,-1 0 0 0 0,1-1 0 0 0,0 2 0 0 0,0-1-1 0 0,0 0 1 0 0,0 0 0 0 0,0 1 0 0 0,0 0 0 0 0,0-1 0 0 0,1 1 0 0 0,-1 1-1 0 0,0-1 1 0 0,0 0 0 0 0,0 1 0 0 0,0-1 0 0 0,0 1 0 0 0,0 0 0 0 0,0 0-1 0 0,0 0 1 0 0,-1 0 0 0 0,1 1 0 0 0,0-1 0 0 0,0 1 0 0 0,-1 0 0 0 0,1-1-1 0 0,-1 1 1 0 0,2 2-1 0 0,64 141 172 0 0,-50-96-128 0 0,0 7 20 0 0,1-2 1 0 0,3 0-1 0 0,3-1 0 0 0,1-2 0 0 0,3-1 0 0 0,2-1 1 0 0,19 22-65 0 0,8-3-1066 0 0,-42-49 467 0 0</inkml:trace>
  <inkml:trace contextRef="#ctx0" brushRef="#br2" timeOffset="3.647">32876 9195 200 0 0,'-16'-68'618'0'0,"-2"73"-306"0"0,-38 145 160 0 0,33 25-358 0 0,20 19 81 0 0,42-120 6 0 0,-16-71 17 0 0,237-57 582 0 0,-164 27 188 0 0,-2-4 0 0 0,-1-4 0 0 0,87-47-988 0 0,151-57 770 0 0,756-157-524 0 0,-998 271-187 0 0,1 5 0 0 0,0 3 1 0 0,2 4-1 0 0,86-1-59 0 0,-26-7 231 0 0,-149 18-181 0 0,-1 0 0 0 0,-1-1 0 0 0,1 1 0 0 0,0-1 1 0 0,-1 1-1 0 0,0-1 0 0 0,0 0 0 0 0,0 0 0 0 0,0 1 1 0 0,0-1-1 0 0,-1 0 0 0 0,1 0 0 0 0,-1 0 0 0 0,0 0 1 0 0,-1 0-1 0 0,1 1 0 0 0,-1-1 0 0 0,1 0 0 0 0,-1 0 1 0 0,0 0-1 0 0,-1 1 0 0 0,0-3-50 0 0,1-1 76 0 0,-8-45 60 0 0,3 0-1 0 0,2-1 1 0 0,3 1 0 0 0,1-1 0 0 0,4 1 0 0 0,2-7-136 0 0,47-182-2363 0 0,-26 179 994 0 0,-14 39 241 0 0</inkml:trace>
  <inkml:trace contextRef="#ctx0" brushRef="#br2" timeOffset="3.647">31222 12897 1344 0 0,'6'-5'79'0'0,"0"0"1"0"0,1 0-1 0 0,0 1 0 0 0,0-1 0 0 0,0 2 0 0 0,1-1 0 0 0,-1 1 0 0 0,1 0 0 0 0,-1 1 1 0 0,1-1-1 0 0,0 2 0 0 0,0-1 0 0 0,0 1 0 0 0,1 0 0 0 0,-1 1 0 0 0,0 0 1 0 0,7 1-80 0 0,17-4 200 0 0,382-13-260 0 0,-389 16-164 0 0,0 0-134 0 0</inkml:trace>
  <inkml:trace contextRef="#ctx0" brushRef="#br2" timeOffset="3.647">31356 12814 1736 0 0,'-5'4'49'0'0,"1"0"-1"0"0,1 0 0 0 0,-1 0 0 0 0,1 0 0 0 0,-1 1 0 0 0,1-1 0 0 0,1 1 1 0 0,-1 0-1 0 0,0 0 0 0 0,1 0 0 0 0,0 0 0 0 0,1 0 0 0 0,-1 1 1 0 0,1-1-1 0 0,0 0 0 0 0,0 1 0 0 0,0-1 0 0 0,1 1 0 0 0,0-1 1 0 0,0 1-1 0 0,0-1 0 0 0,1 1 0 0 0,0-1 0 0 0,0 1 0 0 0,0-1 0 0 0,1 0 1 0 0,0 0-1 0 0,0 1 0 0 0,0-1 0 0 0,1 0 0 0 0,-1-1 0 0 0,1 1 1 0 0,0 0-1 0 0,0-1 0 0 0,1 0 0 0 0,3 4-48 0 0,161 141 393 0 0,-157-142-357 0 0,-1 0-1 0 0,0 1 1 0 0,0 0-1 0 0,-1 1 0 0 0,0 0 1 0 0,0 0-1 0 0,-1 1 1 0 0,0 0-1 0 0,-1 0 0 0 0,0 1 1 0 0,-1 0-1 0 0,0 0 1 0 0,0 1-1 0 0,-1-1 0 0 0,2 9-35 0 0,-9-14 20 0 0,0 0-1 0 0,0 0 0 0 0,-1 0 0 0 0,1-1 1 0 0,-1 1-1 0 0,0-1 0 0 0,0 0 1 0 0,-1 0-1 0 0,0 0 0 0 0,0-1 0 0 0,0 1 1 0 0,0-1-1 0 0,-1 0 0 0 0,0 0 1 0 0,1 0-1 0 0,-2-1 0 0 0,-3 3-19 0 0,5-3 7 0 0,-221 151 107 0 0,149-107-62 0 0,3 4 0 0 0,1 3-1 0 0,-15 18-51 0 0,78-63 93 0 0,-1-1 0 0 0,1 1-1 0 0,1 1 1 0 0,-1 0 0 0 0,2 0 0 0 0,-1 0-1 0 0,2 1 1 0 0,-1 0 0 0 0,1 1-1 0 0,0 1-92 0 0,8-11 15 0 0,-1 1 0 0 0,1-1 0 0 0,-1 1-1 0 0,1-1 1 0 0,0 0 0 0 0,0 0 0 0 0,0 0 0 0 0,0 0-1 0 0,0-1 1 0 0,0 1 0 0 0,0 0 0 0 0,1-1 0 0 0,-1 1-1 0 0,1-1 1 0 0,-1 0 0 0 0,1 0 0 0 0,-1 0 0 0 0,1 0-1 0 0,0 0 1 0 0,0-1 0 0 0,-1 1 0 0 0,1-1 0 0 0,0 0-1 0 0,0 0 1 0 0,-1 0 0 0 0,1 0 0 0 0,0 0 0 0 0,0-1-1 0 0,0 1 1 0 0,-1-1 0 0 0,1 1 0 0 0,0-1 0 0 0,-1 0-1 0 0,1 0 1 0 0,-1-1 0 0 0,1 1-15 0 0,7 0 30 0 0,486-70-238 0 0,-395 71-1304 0 0,-68 3 593 0 0</inkml:trace>
  <inkml:trace contextRef="#ctx0" brushRef="#br2" timeOffset="3.647">32418 12832 904 0 0,'-49'92'1007'0'0,"14"15"-338"0"0,5 1 0 0 0,4 2 0 0 0,-6 74-669 0 0,31-180-7 0 0,0 1-1 0 0,0-1 0 0 0,1 0 1 0 0,-1 0-1 0 0,1 0 0 0 0,0 0 1 0 0,0 0-1 0 0,1 0 0 0 0,-1 1 1 0 0,1-1-1 0 0,0 0 1 0 0,0 0-1 0 0,0 0 0 0 0,1 0 1 0 0,-1-1-1 0 0,1 1 0 0 0,0 0 1 0 0,0-1 7 0 0,-1-2-287 0 0,-1-1 120 0 0,0 0-146 0 0,0 0-148 0 0</inkml:trace>
  <inkml:trace contextRef="#ctx0" brushRef="#br2" timeOffset="3.647">32319 12749 2272 0 0,'-1'-3'64'0'0,"1"-1"-1"0"0,0 1 0 0 0,0 0 0 0 0,0 0 1 0 0,0-1-1 0 0,0 1 0 0 0,0 0 0 0 0,1-1 0 0 0,0 1 1 0 0,0 0-1 0 0,0 0 0 0 0,0 0 0 0 0,0 0 0 0 0,0 0 1 0 0,1 0-1 0 0,0 0 0 0 0,-1 0 0 0 0,1 1 1 0 0,0-1-1 0 0,0 0 0 0 0,1 1 0 0 0,-1 0 0 0 0,0-1 1 0 0,1 1-1 0 0,0 0 0 0 0,-1 0 0 0 0,1 1 0 0 0,0-1 1 0 0,0 0-1 0 0,0 1 0 0 0,0 0 0 0 0,0 0 1 0 0,0 0-1 0 0,0 0 0 0 0,1 0 0 0 0,-1 1 0 0 0,0-1 1 0 0,0 1-1 0 0,1 0 0 0 0,-1 0 0 0 0,0 0 0 0 0,0 0 1 0 0,1 1-1 0 0,-1-1 0 0 0,3 2-63 0 0,12 4 31 0 0,1 2 0 0 0,-2 0 0 0 0,1 1 0 0 0,-1 1 0 0 0,-1 0 0 0 0,0 1 0 0 0,0 1 0 0 0,-1 0 0 0 0,-1 2 0 0 0,0-1 0 0 0,11 15-30 0 0,-23-26 11 0 0,1 1 1 0 0,0 0-1 0 0,-1 0 1 0 0,1 0 0 0 0,-1 0-1 0 0,0 0 1 0 0,0 0-1 0 0,0 0 1 0 0,-1 1 0 0 0,1-1-1 0 0,-1 1 1 0 0,0-1-1 0 0,0 1 1 0 0,0 0 0 0 0,0-1-1 0 0,-1 1 1 0 0,1 0 0 0 0,-1 0-1 0 0,0 0 1 0 0,0-1-1 0 0,-1 1 1 0 0,1 0 0 0 0,-1 0-1 0 0,1-1 1 0 0,-1 1-1 0 0,0 0 1 0 0,-1-1 0 0 0,1 1-1 0 0,-1-1-12 0 0,-80 75 288 0 0,54-63-255 0 0,-1-2 0 0 0,-1-1 0 0 0,0-1 0 0 0,0-1 0 0 0,-1-2 0 0 0,0-1 0 0 0,-11 0-33 0 0,42 1-156 0 0,103 108 150 0 0,9 90 266 0 0,-89-162-1253 0 0,-18-37 626 0 0</inkml:trace>
  <inkml:trace contextRef="#ctx0" brushRef="#br2" timeOffset="3.647">32802 13230 1632 0 0,'-18'-45'1270'0'0,"12"55"-1014"0"0,-1 99 75 0 0,-86 215 213 0 0,66-155-209 0 0,27-164-307 0 0,0 0 0 0 0,0 0 1 0 0,1 0-1 0 0,-1 0 0 0 0,1-1 1 0 0,0 1-1 0 0,1 0 0 0 0,-1 0 1 0 0,1-1-1 0 0,0 1 0 0 0,0-1 1 0 0,0 1-1 0 0,1-1 0 0 0,-1 0 1 0 0,1 0-1 0 0,0 0 0 0 0,0 0 1 0 0,1-1-1 0 0,-1 1 0 0 0,1-1 1 0 0,0 0-1 0 0,-1 0 0 0 0,2 0 1 0 0,-1 0-1 0 0,0-1 0 0 0,0 0 1 0 0,1 0-1 0 0,-1 0 0 0 0,1 0 1 0 0,0-1-1 0 0,-1 0 0 0 0,1 1 0 0 0,0-2 1 0 0,0 1-1 0 0,0-1 0 0 0,0 1 1 0 0,5-2-29 0 0,-5 1-24 0 0,11 1-91 0 0,0 0-1 0 0,0-2 0 0 0,0 1 1 0 0,0-2-1 0 0,0-1 1 0 0,0 0-1 0 0,-1 0 1 0 0,1-2-1 0 0,-1 0 0 0 0,0-1 1 0 0,6-3 115 0 0,-10 3-608 0 0</inkml:trace>
  <inkml:trace contextRef="#ctx0" brushRef="#br2" timeOffset="3.647">32547 13442 3777 0 0,'3'-10'1360'0'0,"-3"9"-1096"0"0,0 1-240 0 0,0 0-56 0 0,0 0 0 0 0,0 0-16 0 0,5 0 0 0 0,57 12 24 0 0,-43-10 8 0 0,3-4 8 0 0,5 2-8 0 0,0 0-104 0 0,4-3-248 0 0,0 2-280 0 0,-2-4 520 0 0,3 5-432 0 0,1 5-272 0 0</inkml:trace>
  <inkml:trace contextRef="#ctx0" brushRef="#br2" timeOffset="3.647">30774 14687 192 0 0,'-1'6'41'0'0,"1"0"-1"0"0,-1 0 1 0 0,1 0-1 0 0,0 0 1 0 0,1 0-1 0 0,-1-1 1 0 0,1 1-1 0 0,0 0 1 0 0,1 0-1 0 0,-1 0 1 0 0,1-1 0 0 0,0 1-1 0 0,1-1 1 0 0,-1 1-1 0 0,4 3-40 0 0,-6-8 16 0 0,0-1-8 0 0,0 0-40 0 0,0 0-28 0 0,7 0-23 0 0,-1 0-6 0 0</inkml:trace>
  <inkml:trace contextRef="#ctx0" brushRef="#br2" timeOffset="3.647">30838 14045 4425 0 0,'-40'-66'2131'0'0,"31"72"-2171"0"0,-26 216 39 0 0,-26 58 98 0 0,18-113 34 0 0,40-159-113 0 0,0 1 12 0 0,0 0 1 0 0,0-1-1 0 0,1 1 1 0 0,0 0-1 0 0,0 0 0 0 0,1 0 1 0 0,1 0-1 0 0,-1 0 0 0 0,2 0 1 0 0,-1 0-1 0 0,1 0 1 0 0,1 4-31 0 0,2-9 12 0 0,0 1 0 0 0,0-1 0 0 0,0 0 1 0 0,1 0-1 0 0,-1-1 0 0 0,1 1 0 0 0,0-1 1 0 0,0 0-1 0 0,1 0 0 0 0,-1-1 0 0 0,1 1 1 0 0,-1-1-1 0 0,1 0 0 0 0,0-1 0 0 0,-1 1 1 0 0,1-1-1 0 0,0 0 0 0 0,0-1 0 0 0,0 0 1 0 0,0 0-1 0 0,0 0 0 0 0,0 0 0 0 0,0-1 1 0 0,0 0-1 0 0,-1 0 0 0 0,5-2-12 0 0,87-21-3571 0 0,-89 21 2699 0 0</inkml:trace>
  <inkml:trace contextRef="#ctx0" brushRef="#br2" timeOffset="3.647">30653 14351 1040 0 0,'-16'-27'1667'0'0,"54"24"-1403"0"0,110 9-557 0 0,-135-4 120 0 0</inkml:trace>
  <inkml:trace contextRef="#ctx0" brushRef="#br2" timeOffset="3.647">31037 14405 3825 0 0,'62'35'2250'0'0,"77"16"-2608"0"0,-104-40-2508 0 0,-34-11 1935 0 0</inkml:trace>
  <inkml:trace contextRef="#ctx0" brushRef="#br2" timeOffset="3.647">31058 14587 4425 0 0,'-40'7'2548'0'0,"18"19"-2289"0"0,22-24-247 0 0,0-2 7 0 0,0 0-8 0 0,0 0-2 0 0,0 0 4 0 0,0 0-2 0 0,11 12 37 0 0,63 20 5 0 0,57-32-2259 0 0,-107-2 1457 0 0,-3-2-359 0 0</inkml:trace>
  <inkml:trace contextRef="#ctx0" brushRef="#br2" timeOffset="3.647">31418 14662 2224 0 0,'-26'90'5528'0'0,"35"-93"-5397"0"0,-3 1-108 0 0,1-1 1 0 0,-1 1-1 0 0,0-1 0 0 0,0 0 1 0 0,0-1-1 0 0,0 1 0 0 0,-1-1 1 0 0,1 0-1 0 0,-1-1 0 0 0,0 1 1 0 0,0-1-1 0 0,-1 0 0 0 0,1 0 1 0 0,2-6-24 0 0,6-6 41 0 0,0-1 0 0 0,-2-1 1 0 0,0 0-1 0 0,-1-1 0 0 0,-1 0 1 0 0,-1 0-1 0 0,-1-1 0 0 0,-1 0 1 0 0,-1 0-1 0 0,0 0 1 0 0,-2-1-1 0 0,1-19-41 0 0,-3 39 5 0 0,-1 1 0 0 0,0-1-1 0 0,0 1 1 0 0,1-1 0 0 0,-1 1 0 0 0,0-1 0 0 0,0 0 0 0 0,-1 1 0 0 0,1-1 0 0 0,0 1-1 0 0,0-1 1 0 0,-1 1 0 0 0,1-1 0 0 0,-1 1 0 0 0,1 0 0 0 0,-1-1 0 0 0,0 1-1 0 0,0 0 1 0 0,1-1 0 0 0,-1 1 0 0 0,0 0 0 0 0,0 0 0 0 0,0-1 0 0 0,0 1 0 0 0,-1 0-1 0 0,1 0 1 0 0,0 0 0 0 0,0 0 0 0 0,0 1 0 0 0,-1-1 0 0 0,1 0 0 0 0,-1 1-1 0 0,1-1 1 0 0,0 0 0 0 0,-1 1 0 0 0,1 0 0 0 0,-1-1 0 0 0,1 1 0 0 0,-1 0 0 0 0,0 0-1 0 0,1 0 1 0 0,-1 0 0 0 0,1 0 0 0 0,-1 0 0 0 0,1 0 0 0 0,-1 0 0 0 0,1 1-1 0 0,-1-1 1 0 0,1 1 0 0 0,-1-1 0 0 0,1 1 0 0 0,0-1 0 0 0,-1 1 0 0 0,1 0-1 0 0,0 0 1 0 0,-1 0 0 0 0,1 0-5 0 0,-38 38 202 0 0,3 2 0 0 0,1 1 0 0 0,2 2 0 0 0,-16 31-202 0 0,-25 31 103 0 0,67-96-100 0 0,4-7-1 0 0,0 0-1 0 0,0 0 0 0 0,0 1 1 0 0,0 0-1 0 0,1-1 0 0 0,0 1 1 0 0,-1 0-1 0 0,1 0 0 0 0,1 0 0 0 0,-1 0 1 0 0,1 1-1 0 0,-1-1 0 0 0,1 0 1 0 0,0 1-1 0 0,1-1 0 0 0,-1 0 0 0 0,1 1 1 0 0,0 1-2 0 0,2-5-41 0 0,0 0 0 0 0,0 1 0 0 0,0-1 0 0 0,0-1 0 0 0,1 1 0 0 0,-1 0 0 0 0,0 0 0 0 0,0-1 0 0 0,1 1 0 0 0,-1-1 0 0 0,0 0 0 0 0,1 0 0 0 0,-1 0 0 0 0,0 0 0 0 0,1 0 0 0 0,-1 0 0 0 0,0-1 0 0 0,1 1 0 0 0,-1-1 0 0 0,0 0 0 0 0,1 0 0 0 0,-1 1 0 0 0,0-1 0 0 0,0 0 0 0 0,1-1 41 0 0,1 0 2 0 0,27-9-438 0 0,6-4-264 0 0</inkml:trace>
  <inkml:trace contextRef="#ctx0" brushRef="#br2" timeOffset="3.647">31274 12223 3673 0 0,'-110'123'4158'0'0,"101"-107"-4151"0"0,0-1-1 0 0,1 1 1 0 0,1 0 0 0 0,0 0-1 0 0,1 1 1 0 0,1 0-1 0 0,1 0 1 0 0,0 1-1 0 0,1-1 1 0 0,1 1-1 0 0,1-1 1 0 0,0 16-7 0 0,11 13-291 0 0,-10-45 245 0 0,0 0 0 0 0,1 0 0 0 0,-1 0 0 0 0,0 0-1 0 0,0-1 1 0 0,0 1 0 0 0,1 0 0 0 0,-1 0 0 0 0,0 0 0 0 0,1-1 0 0 0,-1 1 0 0 0,1 0 0 0 0,-1 0 0 0 0,1-1 0 0 0,-1 1 0 0 0,1 0 0 0 0,-1-1 0 0 0,1 1 0 0 0,0-1 0 0 0,-1 1 0 0 0,1-1 0 0 0,0 1 0 0 0,0-1 0 0 0,-1 1 0 0 0,1-1 0 0 0,0 0 0 0 0,0 1 0 0 0,-1-1 0 0 0,1 0 0 0 0,0 0 0 0 0,0 1 0 0 0,0-1 0 0 0,0 0 0 0 0,0 0 0 0 0,-1 0 0 0 0,1 0 0 0 0,0 0 0 0 0,0 0 0 0 0,0 0 0 0 0,0-1 0 0 0,0 1 0 0 0,-1 0 0 0 0,1 0 0 0 0,0-1 0 0 0,0 1 0 0 0,0 0 0 0 0,-1-1 0 0 0,1 1 0 0 0,0-1 0 0 0,-1 1 0 0 0,1-1 46 0 0,11-13-1007 0 0</inkml:trace>
  <inkml:trace contextRef="#ctx0" brushRef="#br2" timeOffset="3.647">31010 12102 3841 0 0,'-81'-20'3642'0'0,"81"20"-3666"0"0,0 0 8 0 0,0 0 5 0 0,124-11-42 0 0,-86 8-290 0 0,0 1 0 0 0,1 2-1 0 0,-1 2 1 0 0,0 1 0 0 0,-1 2 0 0 0,12 4 343 0 0,-28-4-823 0 0</inkml:trace>
  <inkml:trace contextRef="#ctx0" brushRef="#br2" timeOffset="3.647">31478 12365 5121 0 0,'-36'10'2531'0'0,"36"-10"-2543"0"0,32 15 52 0 0,54-2-1451 0 0,-48-24 332 0 0,-19 0 18 0 0</inkml:trace>
  <inkml:trace contextRef="#ctx0" brushRef="#br2" timeOffset="3.647">31935 12177 5489 0 0,'-6'13'2417'0'0,"4"-5"-1577"0"0,-14 11-616 0 0,-4 8 112 0 0,4 0-168 0 0,-7 11-16 0 0,6 2-16 0 0,3 2-104 0 0,-4-3-16 0 0,8 4-16 0 0,6-1 40 0 0,1-12-24 0 0,3 2-16 0 0,3-7-136 0 0,3-4-248 0 0,5-2 328 0 0,4 0-184 0 0,4-7-136 0 0</inkml:trace>
  <inkml:trace contextRef="#ctx0" brushRef="#br2" timeOffset="3.647">34165 12782 2889 0 0,'-8'3'90'0'0,"1"-1"0"0"0,-1 1 0 0 0,1 0 0 0 0,0 0 0 0 0,0 1 0 0 0,0 0 0 0 0,1 0 0 0 0,-1 0 0 0 0,1 1 0 0 0,0 0 0 0 0,1 1 0 0 0,-1-1 0 0 0,1 1 0 0 0,0 0 0 0 0,0 0 0 0 0,1 1 1 0 0,-1-1-1 0 0,2 1 0 0 0,-2 3-90 0 0,-510 849 2632 0 0,433-734-2245 0 0,-6-4-1 0 0,-5-3 0 0 0,-49 42-386 0 0,108-124 0 0 0,1 2 0 0 0,2 2 0 0 0,2 0 0 0 0,1 2 0 0 0,3 1 0 0 0,1 1 0 0 0,2 1 0 0 0,2 1 0 0 0,2 1 0 0 0,-9 40 0 0 0,35-32-3431 0 0,0-52 2192 0 0</inkml:trace>
  <inkml:trace contextRef="#ctx0" brushRef="#br2" timeOffset="3.647">33999 14033 2328 0 0,'7'-7'1059'0'0,"-5"20"2527"0"0,-11 150-2577 0 0,7 26-866 0 0,13 108 170 0 0,14-221-3734 0 0,-17-67 2141 0 0</inkml:trace>
  <inkml:trace contextRef="#ctx0" brushRef="#br2" timeOffset="3.647">33622 14034 6609 0 0,'-100'-42'3122'0'0,"-10"-5"-3228"0"0,111 39-141 0 0,375-83-32 0 0,-160 55-2200 0 0,132-2 2479 0 0,-289 34-891 0 0</inkml:trace>
  <inkml:trace contextRef="#ctx0" brushRef="#br2" timeOffset="3.647">17015 11370 1248 0 0,'-8'-57'2401'0'0,"13"66"-2393"0"0,36 72-42 0 0,-4 2 1 0 0,-3 2-1 0 0,12 53 34 0 0,7 16 34 0 0,94 225 234 0 0,97 163-268 0 0,-66-240 1023 0 0,-159-270-863 0 0,2-1 0 0 0,2-1 0 0 0,1-1 0 0 0,0-1 0 0 0,3-1 0 0 0,0-1 0 0 0,1-1-1 0 0,2-2 1 0 0,0-1 0 0 0,2-2 0 0 0,0-1 0 0 0,1-1 0 0 0,7 2-160 0 0,-25-14 66 0 0,0 1 0 0 0,0-2 0 0 0,1 0 0 0 0,-1-1 0 0 0,1 0 0 0 0,0-2 0 0 0,0 0 0 0 0,1 0 0 0 0,-1-2 0 0 0,0 0 0 0 0,0 0 0 0 0,0-2 0 0 0,0 0 0 0 0,0-1 0 0 0,0-1-1 0 0,0 0 1 0 0,-1-1 0 0 0,1 0 0 0 0,-2-2 0 0 0,1 1 0 0 0,0-2 0 0 0,-1 0 0 0 0,-1-1 0 0 0,10-8-66 0 0,16-22 44 0 0,-2-2 1 0 0,-2-1-1 0 0,-2-2 0 0 0,-1-2 0 0 0,-3 0 0 0 0,-2-2 0 0 0,-2-1 1 0 0,-2-1-1 0 0,-1-5-44 0 0,12-17 49 0 0,-18 41-33 0 0,-2-1 1 0 0,-1-1-1 0 0,-2 0 1 0 0,-1-1-1 0 0,-2 0 0 0 0,-1 0 1 0 0,-2-1-1 0 0,-1 1 1 0 0,-1-1-1 0 0,-3-15-16 0 0,-31-53-261 0 0,31 92-4119 0 0,0 9 3476 0 0</inkml:trace>
  <inkml:trace contextRef="#ctx0" brushRef="#br2" timeOffset="3.647">18895 12354 2825 0 0,'-2'1'85'0'0,"-1"0"0"0"0,1 0 0 0 0,-1 0 0 0 0,1 0 0 0 0,-1 0 0 0 0,0-1 0 0 0,1 1 0 0 0,-1-1 0 0 0,0 0 0 0 0,0 1 0 0 0,1-1 0 0 0,-1-1 0 0 0,0 1 0 0 0,0 0 0 0 0,1-1 0 0 0,-1 1 0 0 0,0-1 0 0 0,1 0 0 0 0,-1 0 0 0 0,1 0 0 0 0,-1 0 0 0 0,1-1 0 0 0,-1 1 0 0 0,1 0 0 0 0,0-1 0 0 0,0 0 0 0 0,-2-1-85 0 0,8-10 286 0 0,23-20-196 0 0,2 1-1 0 0,0 2 0 0 0,2 0 0 0 0,1 2 0 0 0,2 2 0 0 0,0 1 0 0 0,2 1 0 0 0,11-4-89 0 0,-46 28 5 0 0,1-3 25 0 0,0 0 0 0 0,0 1 0 0 0,0 0 0 0 0,1-1 0 0 0,-1 1 0 0 0,1 0 0 0 0,0 0 0 0 0,-1 1 0 0 0,1-1 0 0 0,0 1 0 0 0,0-1 0 0 0,0 1 0 0 0,0 0 0 0 0,0 0 0 0 0,0 0 0 0 0,1 0 0 0 0,-1 1 0 0 0,0-1-1 0 0,0 1 1 0 0,1 0 0 0 0,-1 0 0 0 0,0 0 0 0 0,1 0 0 0 0,-1 1 0 0 0,0-1 0 0 0,0 1 0 0 0,0 0 0 0 0,0 0 0 0 0,1 0 0 0 0,-1 0 0 0 0,0 0 0 0 0,-1 1 0 0 0,1-1 0 0 0,0 1 0 0 0,0 0 0 0 0,-1 0 0 0 0,1 0 0 0 0,-1 0 0 0 0,1 1 0 0 0,-1-1 0 0 0,0 1 0 0 0,2 2-30 0 0,31 162 503 0 0,-35-152-535 0 0,1 1-1 0 0,0-1 1 0 0,1 0 0 0 0,1 0-1 0 0,0 0 1 0 0,1 0 0 0 0,1-1-1 0 0,0 0 1 0 0,1 1 0 0 0,0-2 0 0 0,1 1-1 0 0,1-1 1 0 0,0 0 0 0 0,3 2 32 0 0,16 14-754 0 0,-11-14-13 0 0</inkml:trace>
  <inkml:trace contextRef="#ctx0" brushRef="#br2" timeOffset="3.647">17126 11870 6345 0 0,'-3'3'159'0'0,"-1"1"0"0"0,0-1 0 0 0,0 0 0 0 0,0 0 0 0 0,0 0-1 0 0,-1-1 1 0 0,1 0 0 0 0,-1 0 0 0 0,1 0 0 0 0,-1 0 0 0 0,0 0 0 0 0,1-1-1 0 0,-1 0 1 0 0,0 0 0 0 0,0-1 0 0 0,0 1 0 0 0,0-1 0 0 0,-1 0-159 0 0,-38 6 8 0 0,47-17 53 0 0,19-36-23 0 0,-2-1 0 0 0,-3-1 0 0 0,-1 0 0 0 0,3-26-38 0 0,16-50 32 0 0,-8 33-46 0 0,68-172-109 0 0,-95 263 119 0 0,0 0 1 0 0,1 0-1 0 0,-1 0 1 0 0,1 0-1 0 0,-1 0 1 0 0,1 1-1 0 0,-1-1 1 0 0,1 0-1 0 0,0 0 1 0 0,-1 0-1 0 0,1 1 1 0 0,0-1-1 0 0,0 0 1 0 0,-1 1-1 0 0,1-1 1 0 0,0 1-1 0 0,0-1 1 0 0,0 1-1 0 0,0-1 1 0 0,0 1-1 0 0,0 0 1 0 0,0-1 0 0 0,0 1-1 0 0,0 0 1 0 0,0 0-1 0 0,0 0 1 0 0,0 0-1 0 0,0 0 1 0 0,0 0-1 0 0,0 0 1 0 0,0 0-1 0 0,0 0 1 0 0,0 0-1 0 0,0 0 1 0 0,0 1-1 0 0,0-1 1 0 0,0 0-1 0 0,0 1 1 0 0,-1-1-1 0 0,1 1 1 0 0,0-1-1 0 0,0 1 1 0 0,0-1-1 0 0,0 1 1 0 0,-1 0-1 0 0,1-1 1 0 0,0 1-1 0 0,0 0 1 0 0,-1 0-1 0 0,1 0 1 0 0,-1-1-1 0 0,1 1 1 0 0,-1 0 3 0 0,39 56-115 0 0,-32-44 103 0 0,7 9 14 0 0,1-2 1 0 0,1 1 0 0 0,0-2-1 0 0,1 0 1 0 0,2-1 0 0 0,-1-1-1 0 0,15 9-2 0 0,83 55 191 0 0,-47 2-3170 0 0,-60-65 1709 0 0</inkml:trace>
  <inkml:trace contextRef="#ctx0" brushRef="#br2" timeOffset="3.647">17305 11531 3873 0 0,'78'126'1644'0'0,"50"79"-1506"0"0,-124-201-99 0 0,0 0 0 0 0,0 0 1 0 0,1 0-1 0 0,-1 0 1 0 0,1-1-1 0 0,0 1 0 0 0,0-1 1 0 0,0 0-1 0 0,0-1 1 0 0,1 1-1 0 0,-1-1 1 0 0,1 0-1 0 0,0-1 0 0 0,-1 1 1 0 0,1-1-1 0 0,0 0 1 0 0,0-1-1 0 0,0 1 0 0 0,0-1 1 0 0,-1 0-1 0 0,1-1 1 0 0,0 1-1 0 0,0-1 1 0 0,0 0-1 0 0,-1-1 0 0 0,1 1 1 0 0,0-1-40 0 0,-2-2 30 0 0,-3 4-11 0 0,0-1 0 0 0,0 0 0 0 0,0 1-1 0 0,0-1 1 0 0,0 0 0 0 0,0 0 0 0 0,-1 1-1 0 0,1-1 1 0 0,0 0 0 0 0,-1 0 0 0 0,1 0-1 0 0,0 0 1 0 0,-1 0 0 0 0,1 0 0 0 0,-1 0 0 0 0,0 0-1 0 0,1 0 1 0 0,-1 0 0 0 0,0-1 0 0 0,0 1-1 0 0,1 0 1 0 0,-1 0 0 0 0,0 0 0 0 0,0 0 0 0 0,0 0-1 0 0,0-1 1 0 0,-1 1 0 0 0,1 0 0 0 0,0 0-1 0 0,0 0 1 0 0,-1 0 0 0 0,1 0 0 0 0,-1 0 0 0 0,1 0-1 0 0,-1 0 1 0 0,1 0 0 0 0,-1 0 0 0 0,1 0-1 0 0,-1 0 1 0 0,0 0 0 0 0,0 0-19 0 0,-16-40 23 0 0,-1 1-1 0 0,-3 1 1 0 0,-1 1 0 0 0,-1 1-1 0 0,-7-5-22 0 0,13 26-7 0 0,-1 1 0 0 0,0 1 0 0 0,-1 0 0 0 0,-1 2 0 0 0,0 0 0 0 0,-1 1 0 0 0,0 1 1 0 0,-1 1-1 0 0,0 1 0 0 0,0 1 0 0 0,-1 1 0 0 0,0 0 0 0 0,0 2 0 0 0,0 1 0 0 0,0 1 0 0 0,-1 1 0 0 0,1 1 0 0 0,-1 1 0 0 0,-7 2 7 0 0,-46-7 23 0 0,13-15-7 0 0,68 68-185 0 0,-7 55 49 0 0,-52 161 122 0 0,46-97-494 0 0,14-149 204 0 0,2-1-175 0 0</inkml:trace>
  <inkml:trace contextRef="#ctx0" brushRef="#br2" timeOffset="3.647">16374 14821 3073 0 0,'-107'58'1619'0'0,"105"-58"-1613"0"0,1-1 1 0 0,0 1-1 0 0,-1-1 1 0 0,1 0-1 0 0,0 1 1 0 0,0-1-1 0 0,-1 0 1 0 0,1 0 0 0 0,0 1-1 0 0,0-1 1 0 0,0 0-1 0 0,0 0 1 0 0,0 0-1 0 0,0 0 1 0 0,0-1-1 0 0,1 1 1 0 0,-1 0-1 0 0,0 0 1 0 0,0 0 0 0 0,1-1-1 0 0,-1 1 1 0 0,1 0-1 0 0,-1-1 1 0 0,1 1-1 0 0,0 0 1 0 0,-1-1-1 0 0,1 1 1 0 0,0-1-1 0 0,0 1 1 0 0,0 0-1 0 0,0-1 1 0 0,0 1 0 0 0,1-1-1 0 0,-1 1 1 0 0,0 0-1 0 0,0-1 1 0 0,1 1-1 0 0,-1-1 1 0 0,1 1-1 0 0,0 0 1 0 0,-1 0-1 0 0,2-2-6 0 0,-2 0 12 0 0,67-318 679 0 0,-40 244 171 0 0,-25 78-830 0 0,0 0 1 0 0,0 1 0 0 0,0-1-1 0 0,0 0 1 0 0,0 1-1 0 0,0-1 1 0 0,0 1 0 0 0,-1-1-1 0 0,1 1 1 0 0,-1 0-1 0 0,1 0 1 0 0,-1 0 0 0 0,0 0-1 0 0,0 0 1 0 0,0 0-1 0 0,0 0 1 0 0,0 0 0 0 0,0 0-1 0 0,-1 1 1 0 0,1-1-1 0 0,-1 0 1 0 0,1 0 0 0 0,-1 1-1 0 0,0-1 1 0 0,0 0-1 0 0,0 1 1 0 0,0-1-33 0 0,37 198 477 0 0,-30-143-405 0 0,2 0 0 0 0,3 0-1 0 0,3-1 1 0 0,2 0 0 0 0,2-2 0 0 0,3 0 0 0 0,2 0-72 0 0,10-22-267 0 0,-33-35-789 0 0,-1 2 501 0 0</inkml:trace>
  <inkml:trace contextRef="#ctx0" brushRef="#br2" timeOffset="3.647">16390 15084 1360 0 0,'-16'9'455'0'0,"1"2"-1"0"0,-1 0 1 0 0,2 1-1 0 0,-1 0 1 0 0,2 1-1 0 0,0 1 0 0 0,0 0 1 0 0,1 1-1 0 0,1 0 1 0 0,1 1-1 0 0,0 0 1 0 0,1 0-1 0 0,-1 4-454 0 0,20-15 1487 0 0,100-70-238 0 0,-81 46-1076 0 0,0 1-1 0 0,1 1 1 0 0,1 2-1 0 0,0 1 0 0 0,28-8-172 0 0,226-40 286 0 0,-279 61-383 0 0,0 0 0 0 0,-1 0 0 0 0,1-1 0 0 0,0 0 0 0 0,-1 0 0 0 0,1 0 0 0 0,-1-1 0 0 0,0 0 0 0 0,0 0 0 0 0,0 0 0 0 0,0 0 1 0 0,0-1-1 0 0,-1 0 0 0 0,0 0 0 0 0,1 0 0 0 0,-2-1 0 0 0,1 1 0 0 0,0-1 0 0 0,-1 0 0 0 0,0 0 0 0 0,0 0 0 0 0,1-3 97 0 0,-1-3-641 0 0</inkml:trace>
  <inkml:trace contextRef="#ctx0" brushRef="#br2" timeOffset="3.647">16137 14513 5761 0 0,'-3'1'71'0'0,"0"-1"-1"0"0,0 0 1 0 0,0 0-1 0 0,0 0 1 0 0,0-1-1 0 0,0 1 1 0 0,0-1 0 0 0,0 0-1 0 0,1 0 1 0 0,-1 0-1 0 0,0 0 1 0 0,0 0-1 0 0,1 0 1 0 0,-1-1-1 0 0,0 1 1 0 0,1-1-1 0 0,0 0 1 0 0,-1 0 0 0 0,1 0-1 0 0,0 0 1 0 0,0 0-1 0 0,0 0 1 0 0,0-1-1 0 0,0 1 1 0 0,1-1-1 0 0,-1 1 1 0 0,1-1-1 0 0,-1 0 1 0 0,1 1 0 0 0,0-1-1 0 0,0 0 1 0 0,0 0-1 0 0,1 0 1 0 0,-1 0-1 0 0,1 0 1 0 0,0 0-1 0 0,-1 0 1 0 0,1 0-1 0 0,0 0 1 0 0,1 0-1 0 0,-1 0 1 0 0,1 0 0 0 0,-1 1-1 0 0,1-1 1 0 0,0 0-1 0 0,0 0 1 0 0,0 0-1 0 0,1-2-70 0 0,8-4 11 0 0,1 1-1 0 0,0-1 1 0 0,0 2-1 0 0,1 0 1 0 0,0 0-1 0 0,0 1 1 0 0,1 0-1 0 0,0 1 1 0 0,0 0-1 0 0,2 1-10 0 0,-5 0 5 0 0,77-23-334 0 0,1 3 0 0 0,2 4 1 0 0,0 4-1 0 0,1 4 1 0 0,22 2 328 0 0,-83 8-613 0 0</inkml:trace>
  <inkml:trace contextRef="#ctx0" brushRef="#br2" timeOffset="3.647">16930 14775 3889 0 0,'16'10'3567'0'0,"30"-21"-3872"0"0,-44 10 513 0 0,7-3-182 0 0,1-2-1 0 0,-1 1 1 0 0,0-1 0 0 0,0 0-1 0 0,-1-1 1 0 0,0 0 0 0 0,0-1-1 0 0,-1 1 1 0 0,0-1 0 0 0,0-1-1 0 0,0 1 1 0 0,-1-1 0 0 0,-1-1 0 0 0,1 0-26 0 0,-3 5 9 0 0,8-11 21 0 0,-2 0-1 0 0,1-1 0 0 0,-2 0 1 0 0,-1 0-1 0 0,0-1 0 0 0,-1 0 1 0 0,0 0-1 0 0,-2-1 0 0 0,0 0 1 0 0,-1 0-1 0 0,-1 1 0 0 0,-1-1 1 0 0,-1-15-30 0 0,0 31 1 0 0,0 1 1 0 0,0 0 0 0 0,0 0-1 0 0,-1 0 1 0 0,1 0-1 0 0,-1-1 1 0 0,1 1 0 0 0,-1 0-1 0 0,0 0 1 0 0,0 0 0 0 0,0 0-1 0 0,0 0 1 0 0,0 0-1 0 0,0 1 1 0 0,0-1 0 0 0,0 0-1 0 0,-1 0 1 0 0,1 1 0 0 0,-1-1-1 0 0,0 1 1 0 0,1-1-1 0 0,-1 1 1 0 0,0 0 0 0 0,0 0-1 0 0,0 0 1 0 0,0 0 0 0 0,0 0-1 0 0,0 0 1 0 0,0 0-1 0 0,0 1 1 0 0,0-1 0 0 0,0 1-1 0 0,0-1 1 0 0,0 1-1 0 0,-1 0 1 0 0,1 0 0 0 0,0 0-1 0 0,0 0 1 0 0,0 0 0 0 0,0 0-1 0 0,-1 1 1 0 0,1-1-1 0 0,0 1 1 0 0,0 0 0 0 0,0-1-1 0 0,0 1 1 0 0,0 0 0 0 0,0 0-1 0 0,0 0 1 0 0,0 1-1 0 0,-1 0-1 0 0,-19 15-6 0 0,1 2-1 0 0,0 0 1 0 0,2 2-1 0 0,0 0 1 0 0,1 1-1 0 0,1 0 1 0 0,1 2-1 0 0,2 0 0 0 0,0 1 1 0 0,1 0-1 0 0,2 1 1 0 0,-1 4 6 0 0,-8 60-14 0 0,20-88 16 0 0,0 1-1 0 0,0-1 0 0 0,0 0 1 0 0,1 0-1 0 0,-1 1 1 0 0,1-1-1 0 0,-1 0 0 0 0,1 0 1 0 0,0 0-1 0 0,0 0 1 0 0,0 0-1 0 0,0 0 1 0 0,0 0-1 0 0,1 0 0 0 0,-1 0 1 0 0,0 0-1 0 0,1-1 1 0 0,-1 1-1 0 0,1-1 0 0 0,0 1 1 0 0,0-1-1 0 0,-1 0 1 0 0,1 1-1 0 0,0-1 0 0 0,0 0 1 0 0,0 0-1 0 0,0 0 1 0 0,1 0-1 0 0,-1-1 0 0 0,0 1 1 0 0,0-1-1 0 0,0 1 1 0 0,1-1-1 0 0,-1 0 1 0 0,0 0-1 0 0,0 0 0 0 0,1 0 1 0 0,0 0-2 0 0,81-8 49 0 0,-72 5-51 0 0,-1 1 1 0 0,1 0-1 0 0,-1 1 0 0 0,1 0 1 0 0,-1 1-1 0 0,1 1 0 0 0,-1 0 0 0 0,1 0 1 0 0,-1 1-1 0 0,1 0 0 0 0,-1 1 1 0 0,0 0-1 0 0,0 1 0 0 0,5 3 2 0 0,2 6 16 0 0,0 1 1 0 0,0 2-1 0 0,-1 0 1 0 0,-1 0-1 0 0,-1 1 0 0 0,-1 1 1 0 0,0 1-1 0 0,-1 0 0 0 0,-1 1 1 0 0,-1 0-1 0 0,0 0 1 0 0,-2 2-1 0 0,-1-1 0 0 0,0 1 1 0 0,-2 0-1 0 0,0 0 0 0 0,-1 1 1 0 0,0 15-17 0 0,0-16 25 0 0,-1 2 0 0 0,-1-1 0 0 0,-2 0 0 0 0,0 1-1 0 0,-1-1 1 0 0,-1 1 0 0 0,-2-1 0 0 0,0 0 0 0 0,-3 7-25 0 0,4-19 23 0 0,-1-1 0 0 0,-1 0 0 0 0,0 0 0 0 0,0 0 1 0 0,-1 0-1 0 0,-1-1 0 0 0,1 1 0 0 0,-1-1 0 0 0,-1-1 0 0 0,0 1 0 0 0,0-1 0 0 0,0-1 0 0 0,-1 1 0 0 0,0-1 0 0 0,-1 0 0 0 0,1-1 0 0 0,-2 0 0 0 0,1 0 0 0 0,0-1 0 0 0,-10 4-23 0 0,14-7 10 0 0,0 1 0 0 0,0-1 0 0 0,0 0 0 0 0,-1 0 0 0 0,1 0 0 0 0,0-1 0 0 0,-1 1 0 0 0,1-1-1 0 0,-1-1 1 0 0,1 1 0 0 0,-1-1 0 0 0,1 0 0 0 0,-1 0 0 0 0,1-1 0 0 0,-1 1 0 0 0,1-1 0 0 0,-1-1 0 0 0,1 1 0 0 0,0-1-1 0 0,-1 0 1 0 0,1 0 0 0 0,0 0 0 0 0,0-1 0 0 0,1 1 0 0 0,-1-1 0 0 0,0-1 0 0 0,1 1 0 0 0,0-1 0 0 0,0 1-1 0 0,0-1 1 0 0,0 0 0 0 0,0-1 0 0 0,1 1 0 0 0,0-1 0 0 0,0 1 0 0 0,0-1 0 0 0,0 0 0 0 0,1 0 0 0 0,0 0 0 0 0,0 0-1 0 0,0-1 1 0 0,0-3-10 0 0,0-28 9 0 0,2-1-1 0 0,2 1 0 0 0,1 0 1 0 0,2 0-1 0 0,2 1 0 0 0,1 0 0 0 0,2 0 1 0 0,1 0-1 0 0,2 1 0 0 0,1 1 1 0 0,2 0-1 0 0,1 1 0 0 0,2 1 0 0 0,5-5-8 0 0,73-112 35 0 0,65-122-54 0 0,-125 195-14 0 0,-33 81-38 0 0,-44 165 49 0 0,-8 21 246 0 0,48-189-214 0 0,0 0 1 0 0,-1 0 0 0 0,1 0-1 0 0,0-1 1 0 0,0 1 0 0 0,0 0-1 0 0,0 0 1 0 0,0 0 0 0 0,1-1-1 0 0,-1 1 1 0 0,0 0-1 0 0,1 0 1 0 0,0-1 0 0 0,-1 1-1 0 0,1 0 1 0 0,0-1 0 0 0,0 1-1 0 0,0 0 1 0 0,0-1 0 0 0,0 1-1 0 0,0-1 1 0 0,0 0 0 0 0,0 1-1 0 0,1-1 1 0 0,-1 0-1 0 0,0 0 1 0 0,1 0 0 0 0,-1 0-1 0 0,1 0 1 0 0,0 0 0 0 0,-1 0-1 0 0,1 0 1 0 0,0-1 0 0 0,-1 1-1 0 0,1-1 1 0 0,0 1-1 0 0,0-1 1 0 0,-1 0 0 0 0,1 1-1 0 0,0-1 1 0 0,0 0 0 0 0,0 0-1 0 0,-1 0 1 0 0,1-1-11 0 0,76-26 269 0 0,-45 4-229 0 0,-2-1 1 0 0,-1-2-1 0 0,-1-1 0 0 0,-1-1 0 0 0,1-5-40 0 0,-25 30 2 0 0,42-27 6 0 0,-45 30-15 0 0,-1 0-1 0 0,0 0 3 0 0,7 83 97 0 0,-7-81-86 0 0,6 102 245 0 0,-6-102-245 0 0,1 1 1 0 0,-1-1-1 0 0,1 1 0 0 0,0-1 1 0 0,0 1-1 0 0,0-1 1 0 0,0 0-1 0 0,0 0 1 0 0,0 1-1 0 0,1-1 1 0 0,-1 0-1 0 0,1 0 0 0 0,-1 0 1 0 0,1 0-1 0 0,0-1 1 0 0,0 1-1 0 0,0 0 1 0 0,0-1-1 0 0,0 1 1 0 0,0-1-1 0 0,0 0 0 0 0,0 1 1 0 0,1-1-1 0 0,-1 0 1 0 0,0-1-1 0 0,1 1 1 0 0,-1 0-1 0 0,1-1 0 0 0,-1 1 1 0 0,1-1-1 0 0,-1 0 1 0 0,1 1-1 0 0,-1-1 1 0 0,1-1-1 0 0,-1 1 1 0 0,1 0-1 0 0,-1-1 0 0 0,2 0-6 0 0,19-4 25 0 0,0-2-1 0 0,-1 0 0 0 0,0-2 0 0 0,-1 0 1 0 0,0-1-1 0 0,0-2 0 0 0,-1 0 0 0 0,0-1 0 0 0,-1-1 1 0 0,-1 0-1 0 0,0-2 0 0 0,-1 0-24 0 0,10-23-87 0 0,-27 38 79 0 0,0 1-2 0 0,0 0-10 0 0,1 29 18 0 0,1 17 33 0 0,19-37 36 0 0,-16-7-64 0 0,-3-1 0 0 0,1 0-1 0 0,-1 0 0 0 0,1 0 1 0 0,0 0-1 0 0,-1 0 1 0 0,1-1-1 0 0,0 1 0 0 0,-1-1 1 0 0,1 0-1 0 0,0 0 0 0 0,0 0 1 0 0,-1 0-1 0 0,1 0 1 0 0,0 0-1 0 0,0-1 0 0 0,-1 1 1 0 0,1-1-1 0 0,0 0 1 0 0,-1 0-1 0 0,1 0 0 0 0,-1 0 1 0 0,1 0-1 0 0,-1-1 0 0 0,0 1 1 0 0,1-1-1 0 0,1-1-2 0 0,9-9 11 0 0,-1 1 1 0 0,0-2-1 0 0,-1 0 1 0 0,-1 0-1 0 0,1-1 0 0 0,-2 0 1 0 0,0-1-1 0 0,-1 0 0 0 0,-1 0 1 0 0,0-1-1 0 0,-1 0 0 0 0,0 0 1 0 0,-2-1-1 0 0,0 1 0 0 0,0-1 1 0 0,-2 0-1 0 0,0 0 0 0 0,-1 0 1 0 0,-1 0-1 0 0,-1-8-11 0 0,1 23-1 0 0,1 1 1 0 0,-1 0-1 0 0,0 0 1 0 0,0-1-1 0 0,0 1 1 0 0,0 0-1 0 0,0 0 1 0 0,-1-1-1 0 0,1 1 1 0 0,0 0-1 0 0,-1 0 0 0 0,1 0 1 0 0,-1 0-1 0 0,1-1 1 0 0,-1 1-1 0 0,1 0 1 0 0,-1 0-1 0 0,0 0 1 0 0,1 0-1 0 0,-1 0 1 0 0,0 0-1 0 0,0 0 1 0 0,0 1-1 0 0,0-1 1 0 0,0 0-1 0 0,0 0 1 0 0,0 1-1 0 0,0-1 0 0 0,0 0 1 0 0,0 1-1 0 0,0-1 1 0 0,0 1-1 0 0,-1 0 1 0 0,1-1-1 0 0,0 1 1 0 0,0 0-1 0 0,0 0 1 0 0,-1-1-1 0 0,1 1 1 0 0,0 0-1 0 0,0 0 1 0 0,-1 1-1 0 0,1-1 0 0 0,0 0 1 0 0,0 0-1 0 0,-1 1 1 0 0,1-1-1 0 0,0 0 1 0 0,0 1-1 0 0,0-1 1 0 0,0 1-1 0 0,0-1 1 0 0,0 1-1 0 0,0 0 1 0 0,0 0-1 0 0,0-1 1 0 0,0 1-1 0 0,0 0 0 0 0,0 0 1 0 0,0 0-1 0 0,0 0 1 0 0,-62 54-43 0 0,58-49 40 0 0,-9 10-8 0 0,0-1 0 0 0,1 2 1 0 0,1-1-1 0 0,1 2 1 0 0,0 0-1 0 0,1 0 0 0 0,1 1 1 0 0,1 0-1 0 0,-3 9 11 0 0,13-24 0 0 0,-1-1-1 0 0,1 1 1 0 0,-1-1-1 0 0,1 0 1 0 0,0 0 0 0 0,0 0-1 0 0,0 0 1 0 0,1 0-1 0 0,-1 0 1 0 0,1 0-1 0 0,0-1 1 0 0,0 0-1 0 0,-1 1 1 0 0,1-1 0 0 0,1 0-1 0 0,-1 0 1 0 0,0-1-1 0 0,0 1 1 0 0,1-1-1 0 0,-1 1 1 0 0,1-1-1 0 0,-1 0 1 0 0,1 0 0 0 0,0-1-1 0 0,-1 1 1 0 0,1-1-1 0 0,0 0 1 0 0,0 0-1 0 0,-1 0 1 0 0,1 0-1 0 0,0-1 1 0 0,-1 1 0 0 0,4-2-1 0 0,10 2 10 0 0,0-1-1 0 0,0-1 0 0 0,0-1 0 0 0,0 0 0 0 0,0-1 0 0 0,-1-1 0 0 0,0-1 1 0 0,0 0-1 0 0,0-1 0 0 0,0 0 0 0 0,-1-2 0 0 0,-1 1 0 0 0,1-2 0 0 0,-1 0 0 0 0,-1-1 1 0 0,0 0-1 0 0,11-13-8 0 0,8-10 19 0 0,-2-2 1 0 0,-1-1 0 0 0,-2-1-1 0 0,-1-1 1 0 0,-3-1 0 0 0,0-3-20 0 0,-10 20 10 0 0,0 0 1 0 0,-2-1 0 0 0,-1 0-1 0 0,-1-1 1 0 0,-1 0 0 0 0,-2-1-1 0 0,0 1 1 0 0,-1-1 0 0 0,-2 0-1 0 0,-1 0 1 0 0,0-1 0 0 0,-2 1-1 0 0,-2 0 1 0 0,-1-10-11 0 0,3 34-1 0 0,0 0-1 0 0,0 0 1 0 0,-1 0 0 0 0,1 0 0 0 0,-1 0-1 0 0,1 0 1 0 0,-1 0 0 0 0,0 1-1 0 0,0-1 1 0 0,0 0 0 0 0,0 0 0 0 0,0 0-1 0 0,0 1 1 0 0,0-1 0 0 0,0 1-1 0 0,-1-1 1 0 0,1 1 0 0 0,-1-1 0 0 0,1 1-1 0 0,-1 0 1 0 0,1-1 0 0 0,-1 1-1 0 0,0 0 1 0 0,0 0 0 0 0,1 1 0 0 0,-1-1-1 0 0,0 0 1 0 0,0 0 0 0 0,0 1 0 0 0,0-1-1 0 0,0 1 1 0 0,0 0 0 0 0,0 0-1 0 0,0-1 1 0 0,0 1 0 0 0,0 1 0 0 0,0-1-1 0 0,0 0 1 0 0,0 0 0 0 0,0 1-1 0 0,0-1 1 0 0,0 1 0 0 0,-1 0 1 0 0,-77 49-61 0 0,68-37 72 0 0,0 1-1 0 0,0 0 1 0 0,2 0 0 0 0,0 1-1 0 0,0 1 1 0 0,1 0 0 0 0,1 0 0 0 0,1 0-1 0 0,0 1 1 0 0,1 0 0 0 0,1 1-1 0 0,1-1 1 0 0,0 1 0 0 0,1 0 0 0 0,1 0-1 0 0,1 0 1 0 0,1 0 0 0 0,0 0-1 0 0,1 0 1 0 0,1 0 0 0 0,1 0 0 0 0,0 0-1 0 0,1 0 1 0 0,1-1 0 0 0,1 0-1 0 0,1 0 1 0 0,0 0 0 0 0,1-1 0 0 0,0 0-1 0 0,2 0 1 0 0,0-1 0 0 0,3 2-11 0 0,2 2 20 0 0,2-1 1 0 0,0 0 0 0 0,1-2-1 0 0,1 0 1 0 0,0-1 0 0 0,2 0 0 0 0,-1-2-1 0 0,2-1 1 0 0,-1 0 0 0 0,2-2-1 0 0,-1 0 1 0 0,1-2 0 0 0,8 2-21 0 0,118 15-3983 0 0,-127-25 2838 0 0,1-2-358 0 0</inkml:trace>
  <inkml:trace contextRef="#ctx0" brushRef="#br2" timeOffset="3.647">19281 14378 3529 0 0,'-19'22'4709'0'0,"18"-17"-4690"0"0,0-2-5 0 0,0 1 0 0 0,0 0 0 0 0,1 0 1 0 0,-1 0-1 0 0,1-1 0 0 0,0 1 0 0 0,0 0 0 0 0,0 0 1 0 0,0 0-1 0 0,1 0 0 0 0,-1 0 0 0 0,1-1 1 0 0,0 1-1 0 0,0 0 0 0 0,1 0 0 0 0,-1-1 0 0 0,1 1 1 0 0,0-1-1 0 0,0 0 0 0 0,0 1 0 0 0,1 0-14 0 0,1-4 32 0 0,0 0-1 0 0,0 0 0 0 0,0 0 1 0 0,0-1-1 0 0,0 1 1 0 0,0-1-1 0 0,0 0 1 0 0,0 0-1 0 0,-1-1 1 0 0,1 1-1 0 0,0-1 0 0 0,-1 0 1 0 0,1 0-1 0 0,-1 0 1 0 0,1 0-1 0 0,-1 0 1 0 0,0-1-1 0 0,0 0 0 0 0,0 0 1 0 0,0 0-1 0 0,1-2-31 0 0,19-16 70 0 0,-1-1 0 0 0,-1-1 0 0 0,-1-1 0 0 0,-1 0 0 0 0,-1-1 0 0 0,-2-1 0 0 0,0-1 0 0 0,0-5-70 0 0,-3-55 35 0 0,-15 86-33 0 0,1-1 1 0 0,-1 1-1 0 0,0 0 0 0 0,0 0 1 0 0,0 0-1 0 0,1 0 0 0 0,-1 0 0 0 0,0 0 1 0 0,0 0-1 0 0,0 1 0 0 0,0-1 1 0 0,-1 1-1 0 0,1 0 0 0 0,0-1 0 0 0,0 1 1 0 0,0 0-1 0 0,0 0 0 0 0,0 0 1 0 0,0 0-1 0 0,0 1 0 0 0,-1-1 0 0 0,1 1 1 0 0,0-1-1 0 0,0 1 0 0 0,0 0 1 0 0,0 0-1 0 0,1-1 0 0 0,-1 1 0 0 0,0 1 1 0 0,0-1-1 0 0,0 0 0 0 0,1 0 1 0 0,-1 1-1 0 0,1-1 0 0 0,-1 1-2 0 0,-13 8 80 0 0,1 0 1 0 0,0 1-1 0 0,0 0 0 0 0,1 2 1 0 0,1-1-1 0 0,0 1 0 0 0,1 1 1 0 0,0 0-1 0 0,1 1 0 0 0,1 0 0 0 0,0 1 1 0 0,1-1-1 0 0,1 1 0 0 0,0 1 1 0 0,2 0-1 0 0,-1 0 0 0 0,2 0 1 0 0,0 0-1 0 0,2 1 0 0 0,-1-1 0 0 0,2 1 1 0 0,1 0-1 0 0,0-1 0 0 0,1 1 1 0 0,1 0-1 0 0,0-1 0 0 0,1 1 1 0 0,4 9-81 0 0,-4-22 15 0 0,-1-1 1 0 0,1 1-1 0 0,0 0 1 0 0,1-1-1 0 0,-1 0 1 0 0,1 0-1 0 0,-1 0 1 0 0,1 0-1 0 0,1-1 1 0 0,-1 0 0 0 0,0 1-1 0 0,1-1 1 0 0,0-1-1 0 0,-1 1 1 0 0,1-1-1 0 0,0 0 1 0 0,0 0-1 0 0,0 0 1 0 0,1-1-1 0 0,-1 1 1 0 0,0-1 0 0 0,1-1-1 0 0,-1 1 1 0 0,6-1-16 0 0,131-16-1730 0 0,-113 4 1017 0 0,4-6-402 0 0</inkml:trace>
  <inkml:trace contextRef="#ctx0" brushRef="#br2" timeOffset="3.647">20101 14098 1336 0 0,'8'-13'1446'0'0,"-31"18"-497"0"0,2 6-950 0 0,3-3 559 0 0,0 1 1 0 0,1 1-1 0 0,0 0 0 0 0,0 1 0 0 0,1 1 0 0 0,1 0 0 0 0,0 1 1 0 0,1 1-1 0 0,0 1-558 0 0,8-2 195 0 0,0 2 0 0 0,1-1 0 0 0,1 1 0 0 0,0-1 0 0 0,1 1 0 0 0,1 0 0 0 0,0 0 0 0 0,1 1 0 0 0,1-1 0 0 0,0 0 0 0 0,1 0 0 0 0,1 0 0 0 0,0 0 0 0 0,1 0 1 0 0,0 0-1 0 0,5 11-195 0 0,10 108 296 0 0,-17-130-277 0 0,0 0 0 0 0,-1 0 0 0 0,0 0 0 0 0,0 0 0 0 0,0 0 0 0 0,0 1 0 0 0,0-1 0 0 0,-1 0 0 0 0,0 0 0 0 0,0 0 0 0 0,0 0 0 0 0,0 0 1 0 0,-1-1-1 0 0,1 1 0 0 0,-1 0 0 0 0,0-1 0 0 0,0 1 0 0 0,-1-1 0 0 0,1 1 0 0 0,-1-1 0 0 0,1 0 0 0 0,-1 0 0 0 0,0 0 0 0 0,0-1 0 0 0,-1 1 0 0 0,1-1 1 0 0,0 1-1 0 0,-1-1 0 0 0,1 0 0 0 0,-3 0-19 0 0,-125 33-300 0 0,76-37-3639 0 0,55 0 3013 0 0</inkml:trace>
  <inkml:trace contextRef="#ctx0" brushRef="#br2" timeOffset="3.647">20561 13689 5529 0 0,'10'-6'1031'0'0,"-7"3"-940"0"0,0 0 0 0 0,1 1-1 0 0,-1-1 1 0 0,0 1 0 0 0,1 0 0 0 0,-1 0 0 0 0,1 0-1 0 0,0 1 1 0 0,-1-1 0 0 0,1 1 0 0 0,0 0 0 0 0,0 0-1 0 0,0 0 1 0 0,0 0 0 0 0,0 1 0 0 0,0-1 0 0 0,0 1-1 0 0,0 0 1 0 0,0 0 0 0 0,0 1 0 0 0,0-1 0 0 0,0 1-1 0 0,0 0 1 0 0,0 0 0 0 0,0 1 0 0 0,0-1 0 0 0,0 1-1 0 0,-1-1 1 0 0,1 1 0 0 0,-1 0 0 0 0,1 1 0 0 0,-1-1-1 0 0,0 0 1 0 0,0 1 0 0 0,1 1-91 0 0,4 8 21 0 0,0 1 0 0 0,-1 1 0 0 0,0-1-1 0 0,-1 1 1 0 0,0 0 0 0 0,-2 1 0 0 0,1-1 0 0 0,-2 1 0 0 0,0 0-1 0 0,-1 0 1 0 0,0 0 0 0 0,-1 0 0 0 0,-1 0 0 0 0,0 0 0 0 0,-1 0-1 0 0,-1 2-20 0 0,-3 1 109 0 0,0 1-1 0 0,-1-1 1 0 0,-1 0-1 0 0,-1 0 0 0 0,-1-1 1 0 0,0 0-1 0 0,-1 0 1 0 0,-1-1-1 0 0,0-1 0 0 0,-1 0 1 0 0,-1 0-1 0 0,-14 12-108 0 0,11-9 94 0 0,-1 1-30 0 0,-74 105-551 0 0,68-27-2989 0 0,25-79 2230 0 0</inkml:trace>
  <inkml:trace contextRef="#ctx0" brushRef="#br2" timeOffset="3.647">20542 14682 1720 0 0,'-5'18'1681'0'0,"-1"-4"-273"0"0,-2 0-656 0 0,2-4 248 0 0,-1 0-7 0 0,-2-1-169 0 0,2-3-192 0 0,1 4-160 0 0,1-4-272 0 0,2-1-88 0 0,1-5-120 0 0,2 0-344 0 0,0 0 296 0 0,0 0-152 0 0,0 0-120 0 0</inkml:trace>
  <inkml:trace contextRef="#ctx0" brushRef="#br2" timeOffset="3.647">16720 16259 4457 0 0,'-40'-16'2267'0'0,"41"15"-2257"0"0,-1-1-1 0 0,0 1 1 0 0,0-1-1 0 0,0 1 1 0 0,1 0 0 0 0,-1-1-1 0 0,1 1 1 0 0,-1 0-1 0 0,1-1 1 0 0,-1 1-1 0 0,1 0 1 0 0,0-1 0 0 0,0 1-1 0 0,0 0 1 0 0,-1 0-1 0 0,1 0 1 0 0,0 0-1 0 0,0 0 1 0 0,1 0 0 0 0,-1 0-1 0 0,0 0 1 0 0,0 0-1 0 0,0 1 1 0 0,1-1-1 0 0,-1 0 1 0 0,0 1 0 0 0,1-1-1 0 0,-1 1 1 0 0,0 0-1 0 0,1-1 1 0 0,-1 1-1 0 0,1 0 1 0 0,-1 0 0 0 0,1-1-10 0 0,368-96-81 0 0,856-257 208 0 0,-572 205-76 0 0,638-91-1003 0 0,-1137 212 582 0 0</inkml:trace>
  <inkml:trace contextRef="#ctx0" brushRef="#br2" timeOffset="3.647">21265 14310 1848 0 0,'-17'-57'4251'0'0,"6"64"-3646"0"0,-16 45-549 0 0,3 2 0 0 0,2 0 0 0 0,2 2 0 0 0,3 0 0 0 0,2 1 0 0 0,3 0 0 0 0,2 1 0 0 0,3 1 0 0 0,2-1 0 0 0,3 22-56 0 0,0-41-239 0 0,2 0-1 0 0,1 0 1 0 0,2 0 0 0 0,2-1-1 0 0,2 1 1 0 0,1-1 0 0 0,2-1-1 0 0,1 1 240 0 0,-6-28-215 0 0,0 0 0 0 0,0-1-1 0 0,1 1 1 0 0,0-1 0 0 0,1 0-1 0 0,0 0 1 0 0,0-1 0 0 0,1 0-1 0 0,0-1 1 0 0,1 1 0 0 0,4 2 215 0 0,4 0-709 0 0</inkml:trace>
  <inkml:trace contextRef="#ctx0" brushRef="#br2" timeOffset="3.647">21639 14763 2369 0 0,'-3'-7'581'0'0,"3"6"-567"0"0,0 0 0 0 0,-1 0 1 0 0,1 0-1 0 0,0 0 0 0 0,-1 1 1 0 0,1-1-1 0 0,-1 0 0 0 0,1 0 1 0 0,-1 1-1 0 0,1-1 0 0 0,-1 0 1 0 0,1 0-1 0 0,-1 1 0 0 0,0-1 1 0 0,1 1-1 0 0,-1-1 0 0 0,0 1 1 0 0,0-1-1 0 0,1 1 0 0 0,-1-1 1 0 0,0 1-1 0 0,0-1 0 0 0,0 1 1 0 0,1 0-1 0 0,-1 0 0 0 0,0-1 1 0 0,0 1-1 0 0,0 0 0 0 0,0 0 1 0 0,0 0-1 0 0,0 0 0 0 0,0 0 1 0 0,1 0-1 0 0,-1 0 0 0 0,0 0 1 0 0,0 1-1 0 0,0-1 0 0 0,0 0 1 0 0,0 0-1 0 0,0 1 0 0 0,1-1 1 0 0,-1 1-1 0 0,0-1 0 0 0,0 1 1 0 0,1-1-1 0 0,-1 1 0 0 0,0 0-14 0 0,-176 70 541 0 0,18 20 1215 0 0,158-91-1756 0 0,1 1 0 0 0,-1 0 0 0 0,0-1-1 0 0,1 1 1 0 0,-1 0 0 0 0,1-1 0 0 0,-1 1 0 0 0,1 0 0 0 0,-1 0 0 0 0,1 0 0 0 0,-1-1 0 0 0,1 1-1 0 0,0 0 1 0 0,-1 0 0 0 0,1 0 0 0 0,0 0 0 0 0,0 0 0 0 0,0 0 0 0 0,0 0 0 0 0,-1-1 0 0 0,1 1-1 0 0,0 0 1 0 0,1 0 0 0 0,-1 0 0 0 0,0 0 0 0 0,0 0 0 0 0,0 0 0 0 0,1 0 0 0 0,-1 0-1 0 0,0 0 1 0 0,1-1 0 0 0,-1 1 0 0 0,1 0 0 0 0,-1 0 0 0 0,1 0 0 0 0,-1-1 0 0 0,1 1 0 0 0,-1 0-1 0 0,1-1 1 0 0,0 1 0 0 0,-1 0 0 0 0,1-1 0 0 0,0 1 0 0 0,0-1 0 0 0,-1 1 0 0 0,1-1 0 0 0,0 1-1 0 0,0-1 1 0 0,0 0 0 0 0,0 0 0 0 0,0 1 0 0 0,0-1 0 0 0,-1 0 0 0 0,1 0 0 0 0,0 0-1 0 0,0 0 1 0 0,0 0 0 0 0,1 0 0 0 0,102 50 18 0 0,-79-42 2 0 0,-14-6-12 0 0,-1 0 0 0 0,1 0 0 0 0,-1 1 0 0 0,1 1 1 0 0,-1-1-1 0 0,0 2 0 0 0,-1-1 0 0 0,1 1 0 0 0,-1 1 0 0 0,0 0 0 0 0,0 0 0 0 0,0 1 0 0 0,-1 0 0 0 0,0 0 0 0 0,-1 1 1 0 0,1 0-1 0 0,-1 0 0 0 0,-1 1 0 0 0,0 0 0 0 0,0 0 0 0 0,-1 1 0 0 0,0-1 0 0 0,0 1 0 0 0,0 3-8 0 0,-6-9 10 0 0,1 0 0 0 0,0 0 0 0 0,-1 1 0 0 0,0-1-1 0 0,0 0 1 0 0,-1 0 0 0 0,1 0 0 0 0,-1 0 0 0 0,1 0 0 0 0,-1-1 0 0 0,-1 1-1 0 0,1 0 1 0 0,0-1 0 0 0,-1 1 0 0 0,0-1 0 0 0,0 0 0 0 0,0 0-1 0 0,0 0 1 0 0,0 0 0 0 0,0-1 0 0 0,-1 1 0 0 0,1-1 0 0 0,-1 0-1 0 0,0 0 1 0 0,-1 0-10 0 0,-102 38 249 0 0,-77-7-524 0 0,180-32-744 0 0,4-1 506 0 0</inkml:trace>
  <inkml:trace contextRef="#ctx0" brushRef="#br2" timeOffset="3.647">21811 15377 3641 0 0,'8'-7'3772'0'0,"7"-11"-3577"0"0,68-86 435 0 0,-74 79-482 0 0,0 1 0 0 0,-2-1 1 0 0,0-1-1 0 0,-2 1 1 0 0,-1-1-1 0 0,-1 0 0 0 0,-1-1 1 0 0,-1-14-149 0 0,-1 39 0 0 0,1-1 1 0 0,-1 1-1 0 0,0-1 0 0 0,0 1 1 0 0,0 0-1 0 0,0-1 1 0 0,-1 1-1 0 0,1-1 1 0 0,0 1-1 0 0,-1 0 1 0 0,0-1-1 0 0,0 1 1 0 0,0 0-1 0 0,0 0 0 0 0,0-1 1 0 0,0 1-1 0 0,0 0 1 0 0,-1 0-1 0 0,1 0 1 0 0,-1 0-1 0 0,1 1 1 0 0,-1-1-1 0 0,0 0 1 0 0,0 1-1 0 0,0-1 0 0 0,0 1 1 0 0,0 0-1 0 0,0-1 1 0 0,0 1-1 0 0,0 0 1 0 0,0 0-1 0 0,-1 0 1 0 0,1 1-1 0 0,0-1 1 0 0,-1 1-1 0 0,1-1 0 0 0,-1 1 1 0 0,1 0-1 0 0,0 0 1 0 0,-1 0-1 0 0,1 0 1 0 0,-1 0-1 0 0,1 0 1 0 0,0 1-1 0 0,-1-1 1 0 0,1 1-1 0 0,-1-1 0 0 0,1 1 1 0 0,0 0-1 0 0,0 0 1 0 0,0 0-1 0 0,-1 1 1 0 0,0 0-1 0 0,-8 4-8 0 0,0 2 1 0 0,0-1-1 0 0,0 1 1 0 0,1 1-1 0 0,1 0 1 0 0,0 0-1 0 0,0 1 1 0 0,0 0-1 0 0,1 0 1 0 0,1 1-1 0 0,0 0 1 0 0,0 1-1 0 0,-3 10 8 0 0,7-16 0 0 0,0 0-1 0 0,1 0 1 0 0,0 1-1 0 0,0-1 1 0 0,0 1 0 0 0,1-1-1 0 0,0 1 1 0 0,0-1-1 0 0,1 1 1 0 0,0 0-1 0 0,0 0 1 0 0,1-1-1 0 0,-1 1 1 0 0,1 0 0 0 0,1-1-1 0 0,-1 1 1 0 0,1-1-1 0 0,1 0 1 0 0,-1 1-1 0 0,1-1 1 0 0,0 0 0 0 0,0 0-1 0 0,1-1 1 0 0,-1 1-1 0 0,1-1 1 0 0,1 0-1 0 0,2 3 1 0 0,0-3 7 0 0,0-1-1 0 0,1 0 0 0 0,0 0 0 0 0,-1-1 1 0 0,1 0-1 0 0,1 0 0 0 0,-1-1 0 0 0,0 0 0 0 0,0-1 1 0 0,1 0-1 0 0,-1 0 0 0 0,1-1 0 0 0,-1 1 1 0 0,1-2-1 0 0,-1 0 0 0 0,0 0 0 0 0,1 0 1 0 0,-1-1-1 0 0,0 0 0 0 0,0-1 0 0 0,0 1 1 0 0,0-2-1 0 0,0 1 0 0 0,-1-1 0 0 0,1 0 1 0 0,-1-1-1 0 0,0 0 0 0 0,2-2-6 0 0,20-11 17 0 0,-2-2 0 0 0,0 0-1 0 0,-1-2 1 0 0,-1-1 0 0 0,-1-1 0 0 0,-1-1 0 0 0,-2-1-1 0 0,0-1 1 0 0,-2-1 0 0 0,10-19-17 0 0,-17 22 20 0 0,-1-1-1 0 0,-1 0 1 0 0,-1-1-1 0 0,-2 0 1 0 0,0 0-1 0 0,-2 0 1 0 0,-1-1 0 0 0,-1 0-1 0 0,-1-27-19 0 0,-2 52 3 0 0,1-5 2 0 0,-1-1 0 0 0,0 0 0 0 0,0 1 0 0 0,-1-1 0 0 0,0 0 0 0 0,-1 1 0 0 0,0-1 1 0 0,0 1-1 0 0,-1 0 0 0 0,0 0 0 0 0,0 0 0 0 0,-1-2-5 0 0,2 10-2 0 0,1 0 1 0 0,0 0-1 0 0,0-1 0 0 0,0 1 1 0 0,-1 0-1 0 0,1 0 0 0 0,0 0 1 0 0,0 0-1 0 0,-1 0 0 0 0,1 1 1 0 0,0-1-1 0 0,0 0 0 0 0,0 1 1 0 0,-1-1-1 0 0,1 0 0 0 0,0 1 0 0 0,0 0 1 0 0,0-1-1 0 0,0 1 0 0 0,0-1 1 0 0,0 1-1 0 0,0 0 0 0 0,0 0 1 0 0,0 0-1 0 0,0 0 0 0 0,0 0 1 0 0,1 0-1 0 0,-1 0 0 0 0,0 0 1 0 0,0 0-1 0 0,1 0 0 0 0,-1 0 1 0 0,1 0-1 0 0,-1 0 0 0 0,1 0 0 0 0,0 1 1 0 0,-1-1 1 0 0,0 1-2 0 0,-36 83-45 0 0,25-52 48 0 0,2 0 0 0 0,1 1-1 0 0,2 0 1 0 0,1 0-1 0 0,2 0 1 0 0,1 1 0 0 0,2 0-1 0 0,1-1 1 0 0,2 1-1 0 0,1 0 1 0 0,2 0-1 0 0,-4-26-8 0 0,-1-1 0 0 0,2 1 0 0 0,-1 0 1 0 0,1-1-1 0 0,0 1 0 0 0,1-1 0 0 0,0 0 0 0 0,0 0 0 0 0,1 0 0 0 0,0 0 0 0 0,1-1 0 0 0,-1 1 1 0 0,1-1-1 0 0,1 0 0 0 0,-1-1 0 0 0,1 1 0 0 0,1-1 0 0 0,-1 0 0 0 0,1-1 0 0 0,0 1 0 0 0,0-1 1 0 0,0-1-1 0 0,1 1 0 0 0,5 1 8 0 0,-7-6-289 0 0,-1 0 0 0 0,0 0 0 0 0,1-1-1 0 0,-1 1 1 0 0,0-1 0 0 0,1-1 0 0 0,-1 1 0 0 0,0-1 0 0 0,0 0 0 0 0,0 0 0 0 0,0 0 0 0 0,-1-1 0 0 0,1 1 0 0 0,0-1 0 0 0,-1 0 0 0 0,4-4 289 0 0,6-5-1435 0 0</inkml:trace>
  <inkml:trace contextRef="#ctx0" brushRef="#br2" timeOffset="3.647">22530 15063 2737 0 0,'-5'-4'4911'0'0,"-3"20"-3598"0"0,4-1-1211 0 0,1 0 0 0 0,0 1 1 0 0,1-1-1 0 0,1 1 0 0 0,1-1 1 0 0,0 1-1 0 0,1-1 0 0 0,0 0 1 0 0,1 1-1 0 0,1-1 0 0 0,0 0 1 0 0,1 0-1 0 0,1 0 0 0 0,1-1 1 0 0,4 11-103 0 0,-8-23 5 0 0,-1 0 0 0 0,0 0 0 0 0,1-1 1 0 0,0 1-1 0 0,-1 0 0 0 0,1-1 1 0 0,0 1-1 0 0,0-1 0 0 0,-1 0 1 0 0,1 1-1 0 0,0-1 0 0 0,0 0 0 0 0,1 0 1 0 0,-1 0-1 0 0,0-1 0 0 0,0 1 1 0 0,0 0-1 0 0,1-1 0 0 0,-1 1 1 0 0,0-1-1 0 0,1 0 0 0 0,-1 0 0 0 0,0 0 1 0 0,0 0-1 0 0,1 0 0 0 0,-1-1 1 0 0,0 1-1 0 0,1 0 0 0 0,-1-1 1 0 0,0 0-1 0 0,0 0 0 0 0,0 1 0 0 0,0-1 1 0 0,0-1-1 0 0,0 1 0 0 0,0 0 1 0 0,0 0-1 0 0,0-1 0 0 0,0 1 1 0 0,0-1-1 0 0,0-1-5 0 0,61-75-369 0 0,20-203-284 0 0,-80 278 662 0 0,-1 0 1 0 0,0 0-1 0 0,1 1 0 0 0,-1-1 0 0 0,1 1 0 0 0,0 0 0 0 0,0 0 0 0 0,0 0 0 0 0,0 0 0 0 0,0 0 0 0 0,0 1 0 0 0,0-1 0 0 0,1 1 0 0 0,-1 0 0 0 0,1 0 1 0 0,-1 0-1 0 0,1 0 0 0 0,-1 1 0 0 0,1-1 0 0 0,-1 1 0 0 0,1 0 0 0 0,-1 0 0 0 0,1 0 0 0 0,-1 1 0 0 0,1-1 0 0 0,-1 1 0 0 0,1 0 0 0 0,-1 0 0 0 0,1 0 0 0 0,-1 1 1 0 0,0-1-1 0 0,1 1 0 0 0,-1-1 0 0 0,0 1 0 0 0,0 0-9 0 0,6 2 4 0 0,0 0 0 0 0,0 0 0 0 0,0 1 0 0 0,-1 0 0 0 0,1 0 0 0 0,-1 1 0 0 0,0 0 0 0 0,-1 1 0 0 0,0-1 0 0 0,0 1 0 0 0,0 1 0 0 0,-1-1 0 0 0,0 1 0 0 0,0 1 0 0 0,-1-1 0 0 0,0 1 1 0 0,-1-1-1 0 0,0 2 0 0 0,0-1 0 0 0,1 6-4 0 0,3 13 4 0 0,-1 0 0 0 0,-2 0 0 0 0,-1 0 0 0 0,-1 1 0 0 0,-2 0 0 0 0,-1 14-4 0 0,-1-41 2 0 0,1 1-1 0 0,-1-1 1 0 0,1 1 0 0 0,-1-1-1 0 0,1 1 1 0 0,0 0 0 0 0,0-1-1 0 0,0 1 1 0 0,0-1-1 0 0,0 1 1 0 0,1-1 0 0 0,-1 1-1 0 0,1-1 1 0 0,0 1 0 0 0,-1-1-1 0 0,1 1 1 0 0,0-1-1 0 0,1 0 1 0 0,-1 0 0 0 0,0 1-1 0 0,1-1 1 0 0,-1 0 0 0 0,1 0-1 0 0,0 0 1 0 0,-1 0 0 0 0,1-1-1 0 0,0 1 1 0 0,0 0-1 0 0,0-1 1 0 0,0 1 0 0 0,1-1-1 0 0,-1 0 1 0 0,0 0 0 0 0,1 0-1 0 0,-1 0 1 0 0,0 0-1 0 0,1 0 1 0 0,-1-1 0 0 0,1 1-1 0 0,-1-1 1 0 0,1 0 0 0 0,0 0-1 0 0,-1 1 1 0 0,1-2 0 0 0,-1 1-1 0 0,1 0 1 0 0,-1 0-1 0 0,1-1 1 0 0,-1 0 0 0 0,1 1-1 0 0,-1-1 1 0 0,1 0 0 0 0,-1 0-1 0 0,0 0-1 0 0,11-10 14 0 0,0 1 0 0 0,-1-2-1 0 0,0 1 1 0 0,-1-2 0 0 0,0 0 0 0 0,-1 0-1 0 0,-1 0 1 0 0,0-2 0 0 0,0 1 0 0 0,-2-1-1 0 0,0 0 1 0 0,-1 0 0 0 0,5-15-14 0 0,4-104 239 0 0,-16 130-210 0 0,1-1 0 0 0,-1 1 0 0 0,1-1 0 0 0,-1 0 1 0 0,-1 1-1 0 0,1 0 0 0 0,-1-1 0 0 0,1 1 0 0 0,-1 0 1 0 0,-1 0-1 0 0,1 0 0 0 0,0 0 0 0 0,-1 0 0 0 0,0 0 0 0 0,0 1 1 0 0,0-1-1 0 0,0 1 0 0 0,-1 0 0 0 0,0 0 0 0 0,1 0 1 0 0,-1 0-1 0 0,0 1 0 0 0,0 0 0 0 0,0-1 0 0 0,0 2 1 0 0,-1-1-1 0 0,0 0-29 0 0,-3 2-1 0 0,0 0 1 0 0,0 1-1 0 0,0 0 0 0 0,0 0 1 0 0,0 1-1 0 0,0-1 1 0 0,0 2-1 0 0,1-1 0 0 0,-1 1 1 0 0,1 1-1 0 0,0-1 1 0 0,-1 1-1 0 0,2 1 0 0 0,-1-1 1 0 0,0 1-1 0 0,1 0 1 0 0,0 0-1 0 0,-1 2 1 0 0,2-4-76 0 0,0 1 1 0 0,0-1-1 0 0,1 1 0 0 0,-1 0 0 0 0,1 0 1 0 0,0 1-1 0 0,0-1 0 0 0,0 1 0 0 0,1 0 0 0 0,0 0 1 0 0,0 0-1 0 0,0 0 0 0 0,0 1 0 0 0,1-1 1 0 0,0 1-1 0 0,0 0 0 0 0,1-1 0 0 0,-1 1 1 0 0,1 0-1 0 0,0 0 0 0 0,1 0 0 0 0,-1 0 1 0 0,1 0-1 0 0,1 0 0 0 0,-1 0 0 0 0,1 0 0 0 0,0 0 1 0 0,0 0-1 0 0,1-1 0 0 0,-1 1 0 0 0,1 0 1 0 0,1-1-1 0 0,-1 1 0 0 0,1-1 0 0 0,0 0 1 0 0,0 0-1 0 0,2 3 76 0 0,12 7-956 0 0,-1 0-393 0 0</inkml:trace>
  <inkml:trace contextRef="#ctx0" brushRef="#br2" timeOffset="3.647">23853 15308 5913 0 0,'79'-67'4117'0'0,"-65"58"-4084"0"0,0-1-1 0 0,-1-1 1 0 0,0 0 0 0 0,0-1 0 0 0,-1 0 0 0 0,-1 0 0 0 0,0-1 0 0 0,-1-1-1 0 0,0 0 1 0 0,-1-1 0 0 0,-1 1 0 0 0,0-2 0 0 0,4-10-33 0 0,-12 23 2 0 0,1 0 0 0 0,-1 0 0 0 0,0 0 1 0 0,0 0-1 0 0,0 0 0 0 0,0 0 0 0 0,0 0 0 0 0,-1 0 1 0 0,0 0-1 0 0,1 0 0 0 0,-1 0 0 0 0,0 0 0 0 0,0 1 0 0 0,0-1 1 0 0,-1 0-1 0 0,1 0 0 0 0,-1 1 0 0 0,0-1 0 0 0,1 1 1 0 0,-1 0-1 0 0,0-1 0 0 0,0 1 0 0 0,-1 0 0 0 0,1 0 1 0 0,0 0-1 0 0,-1 0 0 0 0,1 1 0 0 0,-1-1 0 0 0,1 1 0 0 0,-1-1 1 0 0,0 1-1 0 0,0 0 0 0 0,0 0 0 0 0,0 0 0 0 0,0 0 1 0 0,0 1-1 0 0,0-1 0 0 0,0 1 0 0 0,0 0 0 0 0,0 0 0 0 0,0 0 1 0 0,0 0-1 0 0,0 0 0 0 0,0 1 0 0 0,0 0 0 0 0,0-1 1 0 0,0 1-1 0 0,1 0 0 0 0,-1 0 0 0 0,0 0 0 0 0,0 1 0 0 0,1-1 1 0 0,-1 1-1 0 0,1 0 0 0 0,-1-1 0 0 0,1 1 0 0 0,-1 0 1 0 0,0 2-3 0 0,-5 0 24 0 0,1 1 1 0 0,0 0 0 0 0,0 0 0 0 0,1 1-1 0 0,-1 0 1 0 0,1 0 0 0 0,0 0 0 0 0,1 1-1 0 0,0-1 1 0 0,0 1 0 0 0,0 1 0 0 0,1-1-1 0 0,0 1 1 0 0,0 0 0 0 0,1 0 0 0 0,0 0-1 0 0,1 0 1 0 0,-1 0 0 0 0,1 0 0 0 0,1 1-1 0 0,0-1 1 0 0,0 1 0 0 0,1 0 0 0 0,0-1-1 0 0,0 1-24 0 0,1 0 6 0 0,0 0 0 0 0,0 0 0 0 0,1 0 0 0 0,0 0 0 0 0,1 0 0 0 0,0 0 0 0 0,0 0 0 0 0,1-1 0 0 0,0 0 0 0 0,1 0 0 0 0,-1 0 0 0 0,2 0-1 0 0,-1-1 1 0 0,1 1 0 0 0,0-1 0 0 0,0-1 0 0 0,1 1 0 0 0,0-1 0 0 0,0-1 0 0 0,1 1 0 0 0,-1-1 0 0 0,1 0 0 0 0,0-1 0 0 0,1 0 0 0 0,-1 0 0 0 0,1-1-1 0 0,-1 0 1 0 0,4 1-6 0 0,7 1-347 0 0,0 0-1 0 0,0-1 1 0 0,0-1-1 0 0,1-1 0 0 0,-1-1 1 0 0,1 0-1 0 0,-1-2 1 0 0,1 0-1 0 0,-1-1 0 0 0,0-1 1 0 0,0-1-1 0 0,0 0 0 0 0,3-2 348 0 0,9-6-900 0 0,-2 0-168 0 0</inkml:trace>
  <inkml:trace contextRef="#ctx0" brushRef="#br2" timeOffset="3.647">24676 14642 5545 0 0,'-41'-40'3500'0'0,"40"39"-3485"0"0,-1-1 0 0 0,1 1 0 0 0,-1 0 0 0 0,1 0 1 0 0,-1 0-1 0 0,0 0 0 0 0,0 1 0 0 0,1-1 0 0 0,-1 0 1 0 0,0 1-1 0 0,0-1 0 0 0,0 1 0 0 0,0-1 0 0 0,0 1 1 0 0,0 0-1 0 0,0 0 0 0 0,0 0 0 0 0,0 0 0 0 0,0 0 1 0 0,0 1-1 0 0,1-1 0 0 0,-1 0 0 0 0,0 1 0 0 0,0 0 1 0 0,0-1-1 0 0,0 1 0 0 0,1 0 0 0 0,-1 0 0 0 0,0 0 1 0 0,1 0-1 0 0,-1 0 0 0 0,0 0 0 0 0,1 1 0 0 0,0-1 1 0 0,-1 0-1 0 0,1 1 0 0 0,0-1 0 0 0,0 1 0 0 0,-1 0 0 0 0,1-1 1 0 0,0 1-1 0 0,1 0 0 0 0,-2 1-15 0 0,-15 36 81 0 0,1 1 1 0 0,2 1-1 0 0,1 0 0 0 0,3 1 1 0 0,1 0-1 0 0,2 1 1 0 0,2 0-1 0 0,1 38-81 0 0,4-38 25 0 0,1 1-1 0 0,3-1 1 0 0,1 0 0 0 0,3 0-1 0 0,1-1 1 0 0,2 0 0 0 0,2 0-1 0 0,16 34-24 0 0,11 17-1431 0 0,-41-91 263 0 0,1-2 22 0 0</inkml:trace>
  <inkml:trace contextRef="#ctx0" brushRef="#br2" timeOffset="3.647">24318 15114 6705 0 0,'3'-9'1235'0'0,"-2"5"-1142"0"0,-1 1-1 0 0,1-1 1 0 0,0 1 0 0 0,0 0 0 0 0,0 0 0 0 0,0-1 0 0 0,1 1 0 0 0,-1 0 0 0 0,1 0 0 0 0,0 0 0 0 0,0 0 0 0 0,0 1 0 0 0,0-1 0 0 0,0 1-1 0 0,1-1 1 0 0,-1 1 0 0 0,1 0 0 0 0,-1-1 0 0 0,1 1 0 0 0,0 1 0 0 0,0-1 0 0 0,0 0 0 0 0,0 1 0 0 0,0-1 0 0 0,1 1 0 0 0,-1 0-1 0 0,0 0 1 0 0,1 1 0 0 0,0-1-93 0 0,27-6-4 0 0,0 3 0 0 0,0 0-1 0 0,1 2 1 0 0,-1 1-1 0 0,0 2 1 0 0,1 1 0 0 0,10 2 4 0 0,106 33-1216 0 0,-135-32 545 0 0,0 0 1 0 0,0 1-1 0 0,0 1 1 0 0,-1 0 0 0 0,0 0-1 0 0,-1 1 1 0 0,1 1-1 0 0,-2 0 1 0 0,9 8 670 0 0,-6-3-1026 0 0</inkml:trace>
  <inkml:trace contextRef="#ctx0" brushRef="#br2" timeOffset="3.647">24979 15230 1568 0 0,'3'1'6154'0'0,"12"-17"-5421"0"0,41-55-225 0 0,-48 48-358 0 0,-1 8 91 0 0,-1 1 1 0 0,-1-1 0 0 0,0 0 0 0 0,-1-1-1 0 0,-1 1 1 0 0,0-1 0 0 0,-1 0-1 0 0,-1 1 1 0 0,0-1 0 0 0,-2 0 0 0 0,1 0-1 0 0,-3-6-241 0 0,3 17 153 0 0,0 4-142 0 0,0 1-1 0 0,0-1 1 0 0,0 0-1 0 0,0 0 1 0 0,0 0-1 0 0,0 1 1 0 0,0-1-1 0 0,0 0 1 0 0,0 0-1 0 0,0 1 1 0 0,0-1-1 0 0,0 0 1 0 0,-1 0-1 0 0,1 1 1 0 0,0-1-1 0 0,-1 0 1 0 0,1 0-1 0 0,-1 1 1 0 0,1-1-1 0 0,0 1 1 0 0,-1-1-1 0 0,1 0 1 0 0,-1 1-1 0 0,0-1 1 0 0,1 1-1 0 0,-1-1 1 0 0,1 1-1 0 0,-1-1 1 0 0,0 1-1 0 0,1 0 1 0 0,-1-1-1 0 0,0 1 1 0 0,0 0-1 0 0,1-1 1 0 0,-1 1-1 0 0,0 0 1 0 0,0 0-1 0 0,1 0 1 0 0,-1 0-1 0 0,0 0 1 0 0,0 0-1 0 0,0 0 1 0 0,1 0-1 0 0,-1 0 1 0 0,0 0-11 0 0,-9 3 34 0 0,0-1 1 0 0,1 2-1 0 0,-1-1 1 0 0,1 2-1 0 0,0-1 1 0 0,0 1 0 0 0,1 0-1 0 0,0 1 1 0 0,-1 0-1 0 0,2 0 1 0 0,-2 2-35 0 0,-2 3 37 0 0,0 0 0 0 0,1 0 1 0 0,0 1-1 0 0,1 1 0 0 0,1-1 1 0 0,0 2-1 0 0,0-1 0 0 0,2 1 1 0 0,-1 0-1 0 0,2 0 0 0 0,0 1 0 0 0,1 0 1 0 0,0 0-1 0 0,-1 13-37 0 0,3-18-13 0 0,1-1-1 0 0,1 1 1 0 0,-1 0-1 0 0,2 0 1 0 0,-1-1-1 0 0,1 1 1 0 0,1 0 0 0 0,-1-1-1 0 0,2 1 1 0 0,-1-1-1 0 0,1 0 1 0 0,1 0-1 0 0,0 0 1 0 0,0 0 0 0 0,1 0-1 0 0,0-1 1 0 0,0 0-1 0 0,1 0 1 0 0,0 0-1 0 0,0-1 1 0 0,1 0 0 0 0,0 0-1 0 0,8 5 14 0 0,-6-6-367 0 0,0 0 1 0 0,0-1-1 0 0,1-1 0 0 0,0 1 0 0 0,0-2 0 0 0,0 1 0 0 0,1-2 1 0 0,-1 1-1 0 0,1-1 0 0 0,-1-1 0 0 0,1 0 0 0 0,0 0 1 0 0,-1-1-1 0 0,1 0 0 0 0,0-1 0 0 0,0 0 0 0 0,-1-1 0 0 0,8-2 367 0 0,14-3-1476 0 0</inkml:trace>
  <inkml:trace contextRef="#ctx0" brushRef="#br2" timeOffset="3.647">25522 15044 4777 0 0,'0'-1'97'0'0,"0"-1"0"0"0,1 1 0 0 0,-1 0 0 0 0,0 0-1 0 0,0-1 1 0 0,0 1 0 0 0,-1 0 0 0 0,1 0 0 0 0,0 0 0 0 0,0-1 0 0 0,-1 1 0 0 0,1 0 0 0 0,0 0-1 0 0,-1 0 1 0 0,1 0 0 0 0,-1 0 0 0 0,0 0 0 0 0,1 0 0 0 0,-1 0 0 0 0,0 0 0 0 0,0 0 0 0 0,1 0-1 0 0,-1 0 1 0 0,0 0 0 0 0,0 0 0 0 0,0 1 0 0 0,0-1 0 0 0,0 0 0 0 0,0 1 0 0 0,0-1 0 0 0,-1 1-1 0 0,1-1 1 0 0,0 1 0 0 0,0-1 0 0 0,0 1 0 0 0,0 0 0 0 0,-1 0 0 0 0,1 0 0 0 0,0-1 0 0 0,0 1-1 0 0,-1 0 1 0 0,1 1 0 0 0,0-1 0 0 0,0 0 0 0 0,0 0 0 0 0,-1 0 0 0 0,1 1 0 0 0,0-1 0 0 0,0 1-1 0 0,0-1 1 0 0,-1 1-97 0 0,-54 33 69 0 0,46-25-60 0 0,1 1 0 0 0,0 0 0 0 0,0 0 0 0 0,1 1 0 0 0,1 0 0 0 0,0 1 0 0 0,1-1 0 0 0,0 1 0 0 0,0 1 0 0 0,1-1-1 0 0,1 1 1 0 0,0-1 0 0 0,1 1 0 0 0,0 1 0 0 0,1-1 0 0 0,1 0 0 0 0,0 0 0 0 0,1 1 0 0 0,0-1 0 0 0,1 1 0 0 0,0-1-1 0 0,1 0 1 0 0,1 0 0 0 0,0 0 0 0 0,3 8-9 0 0,-3-16 0 0 0,0-1-1 0 0,1 1 1 0 0,-1-1-1 0 0,1 0 1 0 0,0 0-1 0 0,0 0 1 0 0,0-1-1 0 0,0 1 1 0 0,0-1-1 0 0,1 0 1 0 0,0 0-1 0 0,0 0 1 0 0,0-1-1 0 0,0 0 1 0 0,0 0-1 0 0,0 0 1 0 0,0-1-1 0 0,1 1 1 0 0,-1-1-1 0 0,0-1 1 0 0,1 1-1 0 0,-1-1 1 0 0,1 0-1 0 0,-1 0 1 0 0,1 0-1 0 0,-1-1 1 0 0,1 0-1 0 0,-1 0 1 0 0,6-2 0 0 0,8-1-398 0 0,0-1 1 0 0,-1-2-1 0 0,1 0 0 0 0,-1 0 1 0 0,-1-2-1 0 0,1 0 0 0 0,-1-1 1 0 0,-1-1 397 0 0,42-34-1538 0 0,-34 14 430 0 0</inkml:trace>
  <inkml:trace contextRef="#ctx0" brushRef="#br2" timeOffset="3.647">25914 14800 2737 0 0,'1'-28'1789'0'0,"0"22"-1554"0"0,0 0 1 0 0,0 0 0 0 0,-1 0 0 0 0,0 0 0 0 0,0 0 0 0 0,0 0 0 0 0,-1 0 0 0 0,0 0 0 0 0,0 0 0 0 0,0 0 0 0 0,-1 0 0 0 0,0 0 0 0 0,0 1-1 0 0,-1-1 1 0 0,-1-3-236 0 0,3 8 65 0 0,-14 2 1252 0 0,-29 103-740 0 0,44-96-545 0 0,-4 30 35 0 0,2-1 0 0 0,2 0-1 0 0,2 1 1 0 0,1-1 0 0 0,6 26-67 0 0,30 93 153 0 0,-34-142-202 0 0,-1-1-14 0 0,-1 0 0 0 0,2 0 0 0 0,0 0 0 0 0,0 0 0 0 0,2-1 0 0 0,-1 0 0 0 0,1 0 0 0 0,1-1 0 0 0,0 0 0 0 0,1 0 0 0 0,0 0-1 0 0,0-1 1 0 0,1-1 0 0 0,1 0 0 0 0,5 4 63 0 0,-6-8-433 0 0</inkml:trace>
  <inkml:trace contextRef="#ctx0" brushRef="#br2" timeOffset="3.647">26142 15254 5945 0 0,'-3'61'4614'0'0,"4"-57"-4596"0"0,0 0-1 0 0,0 1 0 0 0,1-1 0 0 0,-1 0 1 0 0,1 0-1 0 0,0 0 0 0 0,0 0 0 0 0,1 0 1 0 0,-1 0-1 0 0,1-1 0 0 0,0 1 0 0 0,0-1 1 0 0,0 0-1 0 0,0 0 0 0 0,0 0 0 0 0,1 0 1 0 0,0 0-1 0 0,-1-1 0 0 0,1 0 1 0 0,0 0-1 0 0,0 0 0 0 0,0 0 0 0 0,0 0 1 0 0,1-1-1 0 0,-1 0 0 0 0,0 0 0 0 0,1 0 1 0 0,-1 0-1 0 0,1-1 0 0 0,0 1-17 0 0,3-4 60 0 0,0 1-1 0 0,-1-1 1 0 0,1 0-1 0 0,-1-1 1 0 0,0 1-1 0 0,0-2 1 0 0,0 1 0 0 0,-1-1-1 0 0,1 0 1 0 0,-1 0-1 0 0,0-1 1 0 0,0 1-1 0 0,-1-1 1 0 0,0-1 0 0 0,0 1-1 0 0,0-1 1 0 0,-1 0-1 0 0,0 0 1 0 0,-1 0-1 0 0,1 0 1 0 0,1-6-60 0 0,0 0 168 0 0,0-1 1 0 0,-1 1-1 0 0,0-1 0 0 0,-1 0 1 0 0,-1 0-1 0 0,0 0 1 0 0,0-1-1 0 0,-2 1 0 0 0,0 0 1 0 0,0 0-1 0 0,-2-1 0 0 0,0 1 1 0 0,0 0-1 0 0,-1 0 1 0 0,-1 0-1 0 0,-5-12-168 0 0,6 23 7 0 0,0 0 1 0 0,0 1-1 0 0,0 0 1 0 0,-1-1-1 0 0,1 1 1 0 0,-1 0-1 0 0,1 1 1 0 0,-1-1-1 0 0,0 1 1 0 0,0-1-1 0 0,0 1 1 0 0,1 0-1 0 0,-1 0 1 0 0,0 1-1 0 0,0-1 1 0 0,0 1-1 0 0,-1 0 1 0 0,1 0-1 0 0,0 0 1 0 0,0 1-1 0 0,0 0 1 0 0,0-1-1 0 0,0 1 1 0 0,1 1-1 0 0,-1-1 0 0 0,0 0 1 0 0,0 1-1 0 0,1 0 1 0 0,-1 0-1 0 0,1 0 1 0 0,-2 1-8 0 0,-9 3-51 0 0,1 1 0 0 0,0 0 1 0 0,0 1-1 0 0,1 0 0 0 0,0 1 0 0 0,0 1 0 0 0,1 0 1 0 0,0 0-1 0 0,1 1 0 0 0,0 0 0 0 0,1 1 1 0 0,0 0-1 0 0,-3 7 51 0 0,-26 20-4659 0 0,31-38 2974 0 0</inkml:trace>
  <inkml:trace contextRef="#ctx0" brushRef="#br2" timeOffset="3.647">25766 14935 8170 0 0,'-28'-35'5481'0'0,"27"34"-5438"0"0,0 0 0 0 0,0 1 0 0 0,0-1-1 0 0,1 0 1 0 0,-1 0 0 0 0,0-1-1 0 0,1 1 1 0 0,-1 0 0 0 0,0 0-1 0 0,1 0 1 0 0,-1 0 0 0 0,1 0-1 0 0,0-1 1 0 0,-1 1 0 0 0,1 0 0 0 0,0 0-1 0 0,0-1 1 0 0,0 1 0 0 0,0 0-1 0 0,0 0 1 0 0,0-1 0 0 0,0 1-1 0 0,0 0 1 0 0,1 0 0 0 0,-1-1-1 0 0,0 1 1 0 0,1 0 0 0 0,-1 0 0 0 0,1 0-1 0 0,-1-1 1 0 0,1 1 0 0 0,0 0-1 0 0,-1 0 1 0 0,1 0 0 0 0,0 0-1 0 0,0 0 1 0 0,0 0 0 0 0,-1 0-1 0 0,1 1 1 0 0,0-1 0 0 0,0 0-1 0 0,0 0 1 0 0,1 1 0 0 0,-1-1 0 0 0,0 1-1 0 0,0-1 1 0 0,0 1 0 0 0,0-1-1 0 0,1 1 1 0 0,0-1-43 0 0,239-12-859 0 0,91 0-3158 0 0,-257 11 2701 0 0</inkml:trace>
  <inkml:trace contextRef="#ctx0" brushRef="#br2" timeOffset="3.647">27068 14451 8338 0 0,'2'30'3442'0'0,"-12"11"-3028"0"0,-1 2-463 0 0,8-21 48 0 0,0 0 0 0 0,2 0 0 0 0,0 1 0 0 0,2-1 0 0 0,0 1 0 0 0,2-1 0 0 0,0 0 0 0 0,1 0 0 0 0,2 0 0 0 0,0-1 0 0 0,1 0 0 0 0,7 14 1 0 0,-11-30 7 0 0,1 0-1 0 0,0 0 0 0 0,0 0 0 0 0,1 0 1 0 0,-1 0-1 0 0,1-1 0 0 0,0 0 0 0 0,0 0 1 0 0,0 0-1 0 0,1-1 0 0 0,-1 1 0 0 0,1-1 1 0 0,0-1-1 0 0,0 1 0 0 0,0-1 1 0 0,0 0-1 0 0,1 0 0 0 0,-1-1 0 0 0,0 0 1 0 0,1 0-1 0 0,-1-1 0 0 0,1 1 0 0 0,-1-1 1 0 0,1-1-1 0 0,-1 1-6 0 0,2-1 4 0 0,0 1 1 0 0,0 1-1 0 0,-1-1 1 0 0,1 1-1 0 0,0 1 0 0 0,-1-1 1 0 0,1 1-1 0 0,-1 1 1 0 0,0-1-1 0 0,0 1 0 0 0,0 1 1 0 0,0-1-1 0 0,0 1 1 0 0,-1 0-1 0 0,1 1 0 0 0,-1-1 1 0 0,0 1-1 0 0,0 1-4 0 0,-4-1 11 0 0,0 0-1 0 0,0 0 0 0 0,0 0 0 0 0,-1 0 1 0 0,0 0-1 0 0,0 0 0 0 0,0 0 0 0 0,0 0 1 0 0,-1 0-1 0 0,0 1 0 0 0,0-1 1 0 0,-1 0-1 0 0,1 0 0 0 0,-1 0 0 0 0,0 1 1 0 0,-1-1-1 0 0,1 0 0 0 0,-1 0 0 0 0,0-1 1 0 0,0 1-1 0 0,0 0 0 0 0,-1-1 1 0 0,0 1-1 0 0,0-1 0 0 0,0 0 0 0 0,0 0 1 0 0,-1 0-1 0 0,1 0 0 0 0,-1 0 0 0 0,0-1 1 0 0,0 0-1 0 0,0 0 0 0 0,-1 0 0 0 0,1 0 1 0 0,-1-1-1 0 0,0 0 0 0 0,1 0 1 0 0,-1 0-1 0 0,0 0 0 0 0,-1-1-10 0 0,-7 4 11 0 0,0 0 1 0 0,0-1-1 0 0,0-1 1 0 0,-1 0-1 0 0,0-1 0 0 0,0-1 1 0 0,1 0-1 0 0,-1-1 0 0 0,0 0 1 0 0,0-1-1 0 0,0 0 1 0 0,1-2-1 0 0,-1 1 0 0 0,1-2 1 0 0,-1 1-1 0 0,1-2 0 0 0,-6-3-11 0 0,19 8-15 0 0,-23-15-1017 0 0,20 5-4586 0 0,3 8 3887 0 0</inkml:trace>
  <inkml:trace contextRef="#ctx0" brushRef="#br2" timeOffset="3.647">27132 14878 5009 0 0,'-54'23'5859'0'0,"51"-19"-5837"0"0,0 1 0 0 0,0-1 0 0 0,1 1 0 0 0,-1-1 0 0 0,1 1 0 0 0,0 0 0 0 0,0 0 0 0 0,0 0 0 0 0,1 0 0 0 0,0 0 0 0 0,0 0 0 0 0,0 0 0 0 0,0 0 0 0 0,1 1 0 0 0,0 3-22 0 0,0-7-17 0 0,-1 14-209 0 0,0-1 0 0 0,1 0 0 0 0,0 1 0 0 0,1-1 0 0 0,1 0 0 0 0,1 1 1 0 0,0-1-1 0 0,1 0 0 0 0,0-1 0 0 0,6 12 226 0 0,-6-19-671 0 0,2-3-234 0 0</inkml:trace>
  <inkml:trace contextRef="#ctx0" brushRef="#br2" timeOffset="3.647">27557 15103 5145 0 0,'8'19'1434'0'0,"-7"-14"-1335"0"0,0 1 0 0 0,1 0 0 0 0,-1-1 0 0 0,1 1 0 0 0,0-1 0 0 0,1 1 0 0 0,-1-1 1 0 0,1 0-1 0 0,0 0 0 0 0,0 0 0 0 0,1 0 0 0 0,-1-1 0 0 0,1 0 0 0 0,0 1 0 0 0,1-1 1 0 0,-1-1-1 0 0,0 1 0 0 0,1 0 0 0 0,0-1 0 0 0,0 0 0 0 0,0 0 0 0 0,0-1 0 0 0,1 1 1 0 0,-1-1-1 0 0,1-1 0 0 0,-1 1 0 0 0,1-1 0 0 0,0 1 0 0 0,-1-2 0 0 0,1 1 0 0 0,0-1-99 0 0,4-3 60 0 0,-1 0 0 0 0,0-1 0 0 0,0-1-1 0 0,0 0 1 0 0,0 0 0 0 0,-1 0-1 0 0,0-1 1 0 0,0 0 0 0 0,-1-1 0 0 0,1 0-1 0 0,-1 0 1 0 0,-1-1 0 0 0,0 1-1 0 0,0-1 1 0 0,0-1 0 0 0,-1 1 0 0 0,0-1-1 0 0,-1 0 1 0 0,0 0 0 0 0,0 0 0 0 0,-1-1-1 0 0,0 0 1 0 0,0 1 0 0 0,-2-1-1 0 0,1 0 1 0 0,-1 0 0 0 0,0 0 0 0 0,-1 0-1 0 0,0 0 1 0 0,-1 0 0 0 0,0 0-1 0 0,-2-9-59 0 0,0 14 51 0 0,1 0 0 0 0,-1 1-1 0 0,0-1 1 0 0,0 1-1 0 0,-1 0 1 0 0,1 0-1 0 0,-1 0 1 0 0,0 0-1 0 0,0 1 1 0 0,0-1 0 0 0,0 1-1 0 0,-1 0 1 0 0,1 1-1 0 0,-1-1 1 0 0,0 1-1 0 0,0 0 1 0 0,0 0-1 0 0,0 0 1 0 0,0 0 0 0 0,0 1-1 0 0,0 0 1 0 0,0 0-1 0 0,-1 1 1 0 0,1 0-1 0 0,0-1 1 0 0,-1 2-1 0 0,1-1 1 0 0,0 1 0 0 0,-1-1-1 0 0,1 1 1 0 0,0 1-1 0 0,0-1 1 0 0,-3 2-51 0 0,2-3-29 0 0,1 1 1 0 0,-1 0-1 0 0,0 1 1 0 0,0-1-1 0 0,1 1 1 0 0,-1 0-1 0 0,0 1 1 0 0,1-1-1 0 0,0 1 1 0 0,0 0-1 0 0,0 0 1 0 0,0 1-1 0 0,0 0 1 0 0,1 0-1 0 0,-1 0 1 0 0,1 0-1 0 0,0 0 1 0 0,0 1-1 0 0,1 0 1 0 0,0 0-1 0 0,-1 0 1 0 0,1 0-1 0 0,1 0 0 0 0,-1 1 1 0 0,1-1-1 0 0,0 1 1 0 0,0 0-1 0 0,1-1 1 0 0,0 1-1 0 0,0 0 1 0 0,0 0-1 0 0,1 0 1 0 0,-1 0-1 0 0,2 0 1 0 0,-1 0-1 0 0,0 0 1 0 0,1 0-1 0 0,0 0 1 0 0,1-1-1 0 0,-1 1 1 0 0,1 0-1 0 0,2 4 29 0 0,40 38-2468 0 0,-23-34 1065 0 0</inkml:trace>
  <inkml:trace contextRef="#ctx0" brushRef="#br2" timeOffset="3.647">28045 15297 6481 0 0,'2'-3'4899'0'0,"0"-10"-2866"0"0,0-7-2034 0 0,7-25 103 0 0,-8 27-97 0 0,1 1 0 0 0,0 0 1 0 0,2 0-1 0 0,0 0 0 0 0,0 0 1 0 0,2 1-1 0 0,0 0 0 0 0,1 0 1 0 0,1 0-1 0 0,0 1 0 0 0,1 0 1 0 0,1 1-1 0 0,0 0 0 0 0,1 0 1 0 0,11-11-6 0 0,-16 22-161 0 0,0 1 0 0 0,0-1 0 0 0,0 1 0 0 0,0 0 1 0 0,0 1-1 0 0,0-1 0 0 0,0 1 0 0 0,1 1 0 0 0,-1-1 0 0 0,0 1 1 0 0,1 0-1 0 0,-1 0 0 0 0,1 1 0 0 0,-1 0 0 0 0,0 0 1 0 0,0 0-1 0 0,0 1 0 0 0,0 0 0 0 0,0 0 0 0 0,0 1 1 0 0,0-1-1 0 0,0 1 0 0 0,-1 1 0 0 0,5 2 161 0 0,6 5-1228 0 0</inkml:trace>
  <inkml:trace contextRef="#ctx0" brushRef="#br2" timeOffset="3.647">28529 15329 6185 0 0,'31'-5'4942'0'0,"15"-26"-4930"0"0,-41 28 206 0 0,6-8-95 0 0,-1 0 0 0 0,0 0 0 0 0,0-1-1 0 0,-1 0 1 0 0,-1-1 0 0 0,0 0 0 0 0,-1 0 0 0 0,0 0-1 0 0,-1-1 1 0 0,0 0 0 0 0,-1-1 0 0 0,-1 1 0 0 0,0-1-1 0 0,-1 0 1 0 0,-1 0 0 0 0,0 0 0 0 0,-1 0 0 0 0,-1 0 0 0 0,0-1-1 0 0,-1 1 1 0 0,0 0 0 0 0,-4-12-123 0 0,5 25 0 0 0,0-1 0 0 0,-1 0 0 0 0,1 0 0 0 0,-1 1 0 0 0,0-1 0 0 0,0 1 0 0 0,0-1 1 0 0,0 0-1 0 0,0 1 0 0 0,0 0 0 0 0,-1-1 0 0 0,1 1 0 0 0,-1 0 0 0 0,0-1 0 0 0,0 1 0 0 0,0 0 0 0 0,0 1 0 0 0,0-1 0 0 0,0 0 0 0 0,0 0 0 0 0,0 1 0 0 0,-1-1 0 0 0,1 1 1 0 0,-1 0-1 0 0,1 0 0 0 0,-1 0 0 0 0,1 0 0 0 0,-1 0 0 0 0,0 1 0 0 0,0-1 0 0 0,1 1 0 0 0,-1-1 0 0 0,0 1 0 0 0,0 0 0 0 0,1 0 0 0 0,-1 0 0 0 0,0 1 0 0 0,0-1 1 0 0,1 1-1 0 0,-1-1 0 0 0,-1 2 0 0 0,-104 52 4 0 0,101-51-2 0 0,1 2 1 0 0,1-1 0 0 0,-1 1 0 0 0,1 0-1 0 0,0 0 1 0 0,0 0 0 0 0,0 1-1 0 0,1 0 1 0 0,0 0 0 0 0,0 0 0 0 0,0 0-1 0 0,1 1 1 0 0,0-1 0 0 0,0 1-1 0 0,1 0 1 0 0,-1 0 0 0 0,2 0 0 0 0,-1 0-1 0 0,1 0 1 0 0,0 0 0 0 0,0 1-1 0 0,1-1 1 0 0,0 0 0 0 0,1 0 0 0 0,-1 1-1 0 0,1-1 1 0 0,0 0 0 0 0,1 0-1 0 0,0 1-2 0 0,0-1-11 0 0,-1 1-1 0 0,1-1 0 0 0,0 0 0 0 0,1 0 0 0 0,-1 0 0 0 0,1 0 1 0 0,1-1-1 0 0,-1 1 0 0 0,1-1 0 0 0,0 0 0 0 0,1 0 0 0 0,0 0 1 0 0,0-1-1 0 0,0 0 0 0 0,0 1 0 0 0,1-2 0 0 0,0 1 0 0 0,0-1 1 0 0,0 0-1 0 0,0 0 0 0 0,1 0 0 0 0,-1-1 0 0 0,6 1 12 0 0,-6-3-376 0 0,0 0-1 0 0,1-1 0 0 0,-1 0 0 0 0,0 0 0 0 0,0-1 1 0 0,1 1-1 0 0,-1-1 0 0 0,0-1 0 0 0,0 1 1 0 0,0-1-1 0 0,0 0 0 0 0,0-1 0 0 0,-1 1 0 0 0,1-1 1 0 0,-1 0-1 0 0,1-1 0 0 0,-1 1 0 0 0,0-1 1 0 0,0 0-1 0 0,-1 0 0 0 0,2-2 377 0 0,9-8-1775 0 0</inkml:trace>
  <inkml:trace contextRef="#ctx0" brushRef="#br2" timeOffset="3.647">28817 14654 4801 0 0,'-20'-45'4185'0'0,"19"45"-3960"0"0,1 0 15 0 0,0 0 78 0 0,1 10 46 0 0,-8 162 1799 0 0,6-145-1995 0 0,-5 37-17 0 0,3 1 0 0 0,2-1 0 0 0,4 0 0 0 0,2 0 1 0 0,3 0-1 0 0,12 47-151 0 0,-17-104-94 0 0,29 67-138 0 0,11-63-4743 0 0,-35-17 3546 0 0</inkml:trace>
  <inkml:trace contextRef="#ctx0" brushRef="#br2" timeOffset="3.647">28921 15260 5945 0 0,'-2'2'921'0'0,"1"1"4379"0"0,19-10-5014 0 0,-11 6-212 0 0,0 0 1 0 0,0-1-1 0 0,0 0 1 0 0,0 0-1 0 0,0-1 1 0 0,-1 0-1 0 0,0 0 0 0 0,1-1 1 0 0,-1 0-1 0 0,0 0 1 0 0,-1 0-1 0 0,1-1 1 0 0,-1 1-1 0 0,0-1 0 0 0,0-1 1 0 0,1-1-75 0 0,4-8 73 0 0,-1-1 0 0 0,-1 0 0 0 0,-1 0 0 0 0,0 0 0 0 0,-1-1 0 0 0,-1 0 0 0 0,0-1 0 0 0,-2 1 0 0 0,2-14-73 0 0,-5 29 8 0 0,1 0 0 0 0,-1 0-1 0 0,0 0 1 0 0,0 0-1 0 0,0 0 1 0 0,0 0-1 0 0,0 0 1 0 0,0 0-1 0 0,-1 1 1 0 0,1-1 0 0 0,-1 0-1 0 0,1 0 1 0 0,-1 0-1 0 0,0 0 1 0 0,1 1-1 0 0,-1-1 1 0 0,0 0 0 0 0,0 1-1 0 0,0-1 1 0 0,-1 1-1 0 0,1-1 1 0 0,0 1-1 0 0,0 0 1 0 0,-1-1-1 0 0,1 1 1 0 0,-1 0 0 0 0,1 0-1 0 0,-1 0 1 0 0,0 0-1 0 0,1 0 1 0 0,-1 0-1 0 0,0 0 1 0 0,0 1 0 0 0,1-1-1 0 0,-1 1 1 0 0,0-1-1 0 0,0 1 1 0 0,0 0-1 0 0,0 0 1 0 0,0 0 0 0 0,0 0-1 0 0,0 0 1 0 0,0 0-1 0 0,1 0 1 0 0,-1 0-1 0 0,0 1 1 0 0,0-1-1 0 0,0 1 1 0 0,0 0 0 0 0,1-1-1 0 0,-1 1 1 0 0,0 0-1 0 0,1 0 1 0 0,-1 0-1 0 0,0 0 1 0 0,1 0 0 0 0,-1 1-1 0 0,1-1 1 0 0,0 0-1 0 0,-1 1 1 0 0,1 0-8 0 0,-8 5 32 0 0,1 0 1 0 0,1 1-1 0 0,0 0 1 0 0,0 0-1 0 0,0 1 0 0 0,1 0 1 0 0,0 0-1 0 0,1 0 1 0 0,0 1-1 0 0,1 0 1 0 0,-1 0-1 0 0,2 0 0 0 0,0 0 1 0 0,0 1-1 0 0,1-1 1 0 0,0 1-1 0 0,0 0 1 0 0,2-1-1 0 0,-1 1 1 0 0,1 0-1 0 0,1 0 0 0 0,0 0 1 0 0,0-1-1 0 0,1 1 1 0 0,1-1-1 0 0,-1 1 1 0 0,2-1-1 0 0,1 5-32 0 0,-1-6-22 0 0,0 1 0 0 0,1 0 0 0 0,-1-1 0 0 0,2 0 0 0 0,-1 0 0 0 0,1-1 0 0 0,1 0 0 0 0,0 0 0 0 0,0 0 0 0 0,0 0 0 0 0,1-1-1 0 0,0-1 1 0 0,0 1 0 0 0,9 4 22 0 0,-11-8-361 0 0,0 0 0 0 0,1 0 0 0 0,0 0 0 0 0,-1-1 0 0 0,1 0 0 0 0,0 0 0 0 0,0-1 0 0 0,0 0 0 0 0,1 0 0 0 0,-1 0-1 0 0,0-1 1 0 0,0 0 0 0 0,0-1 0 0 0,4 0 361 0 0,11-4-1640 0 0</inkml:trace>
  <inkml:trace contextRef="#ctx0" brushRef="#br2" timeOffset="3.647">29502 14547 9514 0 0,'-11'23'5632'0'0,"25"31"-5886"0"0,-13-50 577 0 0,90 182-270 0 0,-73-156-44 0 0,0 1 0 0 0,-2 1 1 0 0,-2 0-1 0 0,-1 1 0 0 0,-1 0 0 0 0,5 27-9 0 0,-11-32-19 0 0,-2 0-1 0 0,-1 0 1 0 0,-1 1-1 0 0,-1-1 1 0 0,-1 1-1 0 0,-2-1 1 0 0,-1 1-1 0 0,-1-1 1 0 0,-2 0-1 0 0,0 0 1 0 0,-2-1-1 0 0,-1 1 1 0 0,-9 16 19 0 0,-180 254-3010 0 0,153-237 2064 0 0</inkml:trace>
  <inkml:trace contextRef="#ctx0" brushRef="#br1" timeOffset="3.647">31606 2173 2393 0 0,'-7'-8'220'0'0,"0"0"1"0"0,1-1 0 0 0,1 0 0 0 0,-1 0 0 0 0,1 0 0 0 0,1-1-1 0 0,0 0 1 0 0,0 0 0 0 0,1 0 0 0 0,0 0 0 0 0,1 0 0 0 0,0-1-1 0 0,0-4-220 0 0,-12-41 1054 0 0,9 37-748 0 0,-2 0-1 0 0,0 0 0 0 0,-1 1 0 0 0,-1 0 1 0 0,-1 1-1 0 0,0 0 0 0 0,-1 0 0 0 0,-5-4-305 0 0,14 19 13 0 0,1 0-1 0 0,-1 0 0 0 0,0 0 1 0 0,0 1-1 0 0,0-1 0 0 0,0 0 1 0 0,0 1-1 0 0,0 0 1 0 0,0 0-1 0 0,-1-1 0 0 0,1 1 1 0 0,0 0-1 0 0,-1 1 0 0 0,1-1 1 0 0,0 0-1 0 0,-1 1 1 0 0,1-1-1 0 0,-1 1 0 0 0,1 0 1 0 0,-1 0-1 0 0,0 0 0 0 0,1 0 1 0 0,-1 0-1 0 0,1 1 1 0 0,-1-1-1 0 0,1 1 0 0 0,0 0 1 0 0,-1-1-1 0 0,1 1 0 0 0,-1 0 1 0 0,1 0-1 0 0,0 1 1 0 0,0-1-1 0 0,0 0 0 0 0,0 1 1 0 0,0-1-1 0 0,0 1 0 0 0,0 0 1 0 0,-1 1-13 0 0,-61 79 336 0 0,42-38-260 0 0,2 1 1 0 0,2 1-1 0 0,2 1 0 0 0,2 0 0 0 0,3 1 1 0 0,1 1-1 0 0,2-1 0 0 0,3 2 0 0 0,1-1 1 0 0,3 0-1 0 0,3 12-76 0 0,-2-23 66 0 0,1 0 0 0 0,2-1 0 0 0,2 1 1 0 0,1-1-1 0 0,2 0 0 0 0,2-1 0 0 0,1 0 0 0 0,2-1 1 0 0,1 0-1 0 0,1-1 0 0 0,6 5-66 0 0,-17-30 16 0 0,1-1 0 0 0,0 0-1 0 0,0 0 1 0 0,1 0 0 0 0,0-1 0 0 0,1 1 0 0 0,0-1-1 0 0,0-1 1 0 0,0 0 0 0 0,1 0 0 0 0,0 0 0 0 0,0-1-1 0 0,0 0 1 0 0,1 0 0 0 0,-1-1 0 0 0,1-1 0 0 0,0 1 0 0 0,0-1-1 0 0,1-1 1 0 0,-1 0 0 0 0,1 0 0 0 0,-1 0 0 0 0,1-2-1 0 0,-1 1 1 0 0,1-1 0 0 0,0 0 0 0 0,-1-1 0 0 0,1 0-1 0 0,0-1 1 0 0,-1 0 0 0 0,0 0 0 0 0,1-1 0 0 0,-1-1-1 0 0,0 1 1 0 0,-1-1 0 0 0,1-1 0 0 0,-1 1 0 0 0,1-2-1 0 0,-2 1 1 0 0,4-3-16 0 0,105-106 246 0 0,-19 16-1398 0 0,-22 44-2591 0 0,-56 45 2328 0 0</inkml:trace>
  <inkml:trace contextRef="#ctx0" brushRef="#br1" timeOffset="3.647">32337 1669 256 0 0,'-24'-29'1963'0'0,"28"49"-1485"0"0,19 211 1225 0 0,4 43 62 0 0,-28-271-1756 0 0,1 0 0 0 0,0 0 0 0 0,0 0-1 0 0,0 1 1 0 0,0-1 0 0 0,0 0-1 0 0,1 0 1 0 0,-1 0 0 0 0,1 1 0 0 0,0-1-1 0 0,0 0 1 0 0,0 0 0 0 0,1 0 0 0 0,-1 0-1 0 0,0-1 1 0 0,1 1 0 0 0,0 0 0 0 0,0 0-1 0 0,0-1 1 0 0,0 0 0 0 0,0 1 0 0 0,1-1-1 0 0,-1 0 1 0 0,0 0 0 0 0,1 0 0 0 0,0 0-1 0 0,0 0 1 0 0,-1-1 0 0 0,1 1 0 0 0,0-1-1 0 0,0 0 1 0 0,0 0 0 0 0,0 0-1 0 0,0 0 1 0 0,1-1 0 0 0,-1 1 0 0 0,0-1-1 0 0,0 1 1 0 0,1-1 0 0 0,-1 0 0 0 0,0-1-1 0 0,0 1 1 0 0,0 0 0 0 0,1-1 0 0 0,-1 0-1 0 0,0 0 1 0 0,2-1-9 0 0,164-61 249 0 0,-27 18-195 0 0,-74-6-2512 0 0,-63 45 1726 0 0</inkml:trace>
  <inkml:trace contextRef="#ctx0" brushRef="#br1" timeOffset="3.647">32370 1882 3201 0 0,'-8'-12'2457'0'0,"36"4"-2530"0"0,267-79-562 0 0,-279 82 427 0 0,-1 1-69 0 0</inkml:trace>
  <inkml:trace contextRef="#ctx0" brushRef="#br1" timeOffset="3.647">32322 1565 6633 0 0,'-2'-12'2860'0'0,"183"-91"-2955"0"0,83 13-3067 0 0,-235 80 2007 0 0</inkml:trace>
  <inkml:trace contextRef="#ctx0" brushRef="#br1" timeOffset="3.647">33185 1159 1880 0 0,'41'-25'312'0'0,"0"2"-1"0"0,1 2 1 0 0,1 2-1 0 0,1 2 1 0 0,6 0-312 0 0,-17 5 212 0 0,159-74 192 0 0,-92 45-1624 0 0,-92 41 955 0 0</inkml:trace>
  <inkml:trace contextRef="#ctx0" brushRef="#br1" timeOffset="3.647">33268 1151 1240 0 0,'-6'1'521'0'0,"6"0"-487"0"0,0-1 1 0 0,1 0 0 0 0,-1 1 0 0 0,0-1-1 0 0,1 1 1 0 0,-1-1 0 0 0,0 1 0 0 0,0-1-1 0 0,1 1 1 0 0,-1-1 0 0 0,0 1-1 0 0,0-1 1 0 0,0 1 0 0 0,0-1 0 0 0,1 1-1 0 0,-1-1 1 0 0,0 1 0 0 0,0-1 0 0 0,0 1-1 0 0,0-1 1 0 0,0 1 0 0 0,0-1-1 0 0,-1 1 1 0 0,1-1 0 0 0,0 1 0 0 0,0-1-1 0 0,0 1 1 0 0,0-1 0 0 0,-1 1 0 0 0,1-1-1 0 0,0 1 1 0 0,0-1 0 0 0,-1 1 0 0 0,1-1-1 0 0,0 0 1 0 0,-1 1 0 0 0,1-1-1 0 0,0 1 1 0 0,-1-1 0 0 0,1 0 0 0 0,-1 1-1 0 0,1-1 1 0 0,-1 0 0 0 0,1 0 0 0 0,-1 1-1 0 0,1-1 1 0 0,-1 0 0 0 0,1 0-1 0 0,-1 0 1 0 0,1 0 0 0 0,-1 0 0 0 0,1 0-1 0 0,-1 1 1 0 0,1-1 0 0 0,-1 0 0 0 0,1 0-1 0 0,-1-1 1 0 0,1 1 0 0 0,-1 0 0 0 0,1 0-1 0 0,-1 0 1 0 0,1 0 0 0 0,-1 0-1 0 0,1-1 1 0 0,-1 1-35 0 0,100 42 147 0 0,76-22 196 0 0,-98-14-149 0 0,-72 25-180 0 0,-8 61 22 0 0,-160 319 254 0 0,119-245 491 0 0,44-165-776 0 0,0 0 0 0 0,0 1 0 0 0,1-1 1 0 0,-1 0-1 0 0,0 0 0 0 0,0 0 0 0 0,1 0 0 0 0,-1 0 1 0 0,0 0-1 0 0,1 0 0 0 0,-1 0 0 0 0,1 0 1 0 0,0 0-1 0 0,-1 0 0 0 0,1-1 0 0 0,0 1 1 0 0,-1 0-1 0 0,1 0 0 0 0,0 0 0 0 0,0-1 1 0 0,0 1-1 0 0,0 0 0 0 0,-1-1 0 0 0,1 1 1 0 0,0-1-1 0 0,0 1 0 0 0,0-1 0 0 0,0 0 1 0 0,0 1-1 0 0,1-1 0 0 0,-1 0 0 0 0,0 0 1 0 0,0 1-1 0 0,0-1 0 0 0,0 0 0 0 0,0 0 0 0 0,0 0 1 0 0,0-1-1 0 0,0 1 0 0 0,0 0 0 0 0,0 0 1 0 0,0 0-1 0 0,0-1 0 0 0,1 1 0 0 0,-1-1 1 0 0,0 1-1 0 0,-1-1 0 0 0,1 1 0 0 0,0-1-5 0 0,54-19 249 0 0,120-79-6 0 0,-1 48-2709 0 0,-155 48 1746 0 0</inkml:trace>
  <inkml:trace contextRef="#ctx0" brushRef="#br1" timeOffset="3.647">34184 1052 4705 0 0,'-3'4'134'0'0,"0"0"-1"0"0,1 1 1 0 0,0-1 0 0 0,-1 0 0 0 0,2 1-1 0 0,-1-1 1 0 0,0 1 0 0 0,1 0-1 0 0,0 0 1 0 0,0-1 0 0 0,0 1-1 0 0,1 0 1 0 0,0 0 0 0 0,0 0 0 0 0,0 0-1 0 0,0 0 1 0 0,1 0 0 0 0,0-1-1 0 0,0 1 1 0 0,1 3-134 0 0,-2-7 53 0 0,54 321 246 0 0,-54-309 180 0 0,-10-40-305 0 0,-36-198-51 0 0,43 217-120 0 0,1 0 0 0 0,0 0 0 0 0,0-1-1 0 0,1 1 1 0 0,0-1 0 0 0,0 1 0 0 0,1-1 0 0 0,0 1-1 0 0,1-1 1 0 0,0 1 0 0 0,0-1 0 0 0,1 1-1 0 0,0-1 1 0 0,0 1 0 0 0,1 0 0 0 0,0 0 0 0 0,0 0-1 0 0,1 1 1 0 0,0-1 0 0 0,1 1 0 0 0,-1 0 0 0 0,1 0-1 0 0,1 0 1 0 0,-1 0 0 0 0,1 1 0 0 0,0 0 0 0 0,1 1-1 0 0,0-1 1 0 0,0 1 0 0 0,0 0 0 0 0,7-3-3 0 0,156-23-1709 0 0,-151 31 881 0 0,-11 0 172 0 0</inkml:trace>
  <inkml:trace contextRef="#ctx0" brushRef="#br1" timeOffset="3.647">34563 1184 3313 0 0,'-19'155'1811'0'0,"16"-113"-1782"0"0,2-1 0 0 0,1 1 0 0 0,2-1 0 0 0,2 0 0 0 0,2 0 0 0 0,4 10-29 0 0,-10-46 15 0 0,1 0-1 0 0,0 0 0 0 0,1 0 0 0 0,-1 0 0 0 0,1 0 0 0 0,0-1 0 0 0,0 1 0 0 0,0 0 0 0 0,0-1 0 0 0,1 1 0 0 0,0-1 0 0 0,0 0 0 0 0,0 0 0 0 0,1 0 0 0 0,-1-1 0 0 0,1 1 0 0 0,0-1 0 0 0,0 0 0 0 0,0 0 1 0 0,0 0-1 0 0,1 0 0 0 0,-1-1 0 0 0,1 0 0 0 0,-1 0 0 0 0,1 0 0 0 0,0 0 0 0 0,0-1 0 0 0,0 0 0 0 0,0 0 0 0 0,0 0 0 0 0,0-1 0 0 0,0 1 0 0 0,0-1 0 0 0,0 0 0 0 0,0-1 0 0 0,0 1 0 0 0,0-1 1 0 0,0 0-1 0 0,3-1-14 0 0,77-36-1974 0 0,-74 33 1206 0 0</inkml:trace>
  <inkml:trace contextRef="#ctx0" brushRef="#br1" timeOffset="3.647">34447 1559 6793 0 0,'-7'0'2369'0'0,"-1"0"-1881"0"0,0 0-432 0 0,7 0-56 0 0,1 0 0 0 0,0 0-24 0 0,0 0-16 0 0,0 0 0 0 0,0 0-8 0 0,0 0 16 0 0,13 0-8 0 0,44-2-16 0 0,-38-7-40 0 0,3 1-296 0 0,-1-2-344 0 0,1 0 584 0 0,2-1-392 0 0,3-3-337 0 0</inkml:trace>
  <inkml:trace contextRef="#ctx0" brushRef="#br1" timeOffset="3.647">33775 2267 584 0 0,'-11'-61'2556'0'0,"12"55"-2532"0"0,-1 1 1 0 0,0 0-1 0 0,0 0 1 0 0,-1 0-1 0 0,0 0 1 0 0,0 0 0 0 0,0-1-1 0 0,0 1 1 0 0,-1 1-1 0 0,1-1 1 0 0,-2 0-1 0 0,1 0 1 0 0,0 1 0 0 0,-1-1-1 0 0,0 1 1 0 0,0-1-25 0 0,1 4 24 0 0,-1-1 1 0 0,1 1-1 0 0,-1 0 0 0 0,1-1 1 0 0,-1 1-1 0 0,0 0 1 0 0,1 0-1 0 0,-1 1 1 0 0,0-1-1 0 0,0 1 0 0 0,0-1 1 0 0,1 1-1 0 0,-1 0 1 0 0,0 0-1 0 0,0 0 1 0 0,0 0-1 0 0,0 1 0 0 0,1-1 1 0 0,-1 1-1 0 0,0 0 1 0 0,0 0-1 0 0,1 0 1 0 0,-1 0-1 0 0,0 0 0 0 0,1 0 1 0 0,-1 1-1 0 0,1-1 1 0 0,0 1-1 0 0,-1 0 1 0 0,1 0-1 0 0,0 0 0 0 0,0 0 1 0 0,0 0-1 0 0,0 0 1 0 0,1 0-1 0 0,-1 1 1 0 0,1-1-1 0 0,-2 2-24 0 0,-6 16 132 0 0,1 1-1 0 0,1 0 1 0 0,1 0-1 0 0,0 0 1 0 0,2 1-1 0 0,0-1 1 0 0,2 1-1 0 0,0 0 1 0 0,1 0-1 0 0,2 1 1 0 0,0-1 0 0 0,1 0-1 0 0,2-1 1 0 0,0 4-132 0 0,-3-22 15 0 0,0 1 0 0 0,0-1 0 0 0,0 0 0 0 0,0 0 0 0 0,0 0 0 0 0,1 0 0 0 0,0 0 1 0 0,-1 0-1 0 0,1 0 0 0 0,0-1 0 0 0,0 1 0 0 0,0 0 0 0 0,1-1 0 0 0,-1 0 0 0 0,1 0 0 0 0,-1 0 0 0 0,1 0 1 0 0,0 0-1 0 0,0 0 0 0 0,0 0 0 0 0,0-1 0 0 0,0 0 0 0 0,0 1 0 0 0,0-1 0 0 0,0 0 0 0 0,0-1 1 0 0,1 1-1 0 0,-1-1 0 0 0,0 1 0 0 0,1-1 0 0 0,-1 0 0 0 0,0 0 0 0 0,1 0 0 0 0,-1-1 0 0 0,0 1 0 0 0,0-1 1 0 0,1 0-1 0 0,-1 1 0 0 0,0-2 0 0 0,0 1 0 0 0,0 0 0 0 0,0-1 0 0 0,0 1 0 0 0,0-1 0 0 0,0 0 0 0 0,0 0-15 0 0,104-62-2869 0 0,-98 59 1918 0 0</inkml:trace>
  <inkml:trace contextRef="#ctx0" brushRef="#br1" timeOffset="3.647">33811 2307 816 0 0,'-2'49'4104'0'0,"3"-48"-4098"0"0,-1 0 1 0 0,0-1-1 0 0,1 1 1 0 0,0 0-1 0 0,-1 0 1 0 0,1 0-1 0 0,-1 0 1 0 0,1-1-1 0 0,0 1 1 0 0,0 0-1 0 0,-1-1 0 0 0,1 1 1 0 0,0 0-1 0 0,0-1 1 0 0,0 1-1 0 0,0-1 1 0 0,0 1-1 0 0,0-1 1 0 0,0 0-1 0 0,0 1 1 0 0,0-1-1 0 0,0 0 1 0 0,0 0-1 0 0,0 0 1 0 0,0 0-1 0 0,0 0 1 0 0,0 0-1 0 0,0 0 1 0 0,0 0-1 0 0,0 0 1 0 0,0 0-1 0 0,0 0 1 0 0,0-1-1 0 0,0 1 1 0 0,0 0-1 0 0,0-1 1 0 0,0 1-1 0 0,0-1 0 0 0,-1 1 1 0 0,1-1-1 0 0,0 1 1 0 0,0-1-1 0 0,0 0 1 0 0,0 1-1 0 0,-1-1 1 0 0,1 0-1 0 0,0 0 1 0 0,-1 0-1 0 0,1 1 1 0 0,-1-1-1 0 0,1 0 1 0 0,-1 0-1 0 0,1 0 1 0 0,-1 0-1 0 0,0 0 1 0 0,1 0-1 0 0,-1 0-6 0 0,71-50 17 0 0,-66 45 151 0 0,2 11 935 0 0,-5 1-1219 0 0,1 8 173 0 0,0 1-1 0 0,0-1 0 0 0,-2 1 0 0 0,1 0 0 0 0,-2 0 1 0 0,0 0-1 0 0,-1 0 0 0 0,0 0 0 0 0,-2-1 0 0 0,1 1 0 0 0,-2-1 1 0 0,0 1-1 0 0,0-1 0 0 0,-2 0 0 0 0,-3 7-56 0 0,-17 20-1950 0 0,26-44 215 0 0,0 2 885 0 0</inkml:trace>
  <inkml:trace contextRef="#ctx0" brushRef="#br1" timeOffset="3.647">34099 2272 920 0 0,'-36'-33'1535'0'0,"36"33"-1483"0"0,0 0 11 0 0,0 0 12 0 0,-10 10 661 0 0,-23 127-260 0 0,36-70-291 0 0,-3-66-162 0 0,0-1 0 0 0,0 0-3 0 0,0 0 8 0 0,0 0-2 0 0,73 11 230 0 0,-69-13-250 0 0,0 0 0 0 0,0-1 0 0 0,0 1 0 0 0,-1-1 0 0 0,1 0 0 0 0,-1 1 0 0 0,0-2 0 0 0,0 1 0 0 0,0 0 0 0 0,0-1 0 0 0,0 1-1 0 0,-1-1 1 0 0,1 0 0 0 0,-1 0 0 0 0,0 0 0 0 0,0 0 0 0 0,-1 0 0 0 0,1 0 0 0 0,-1 0 0 0 0,0-2-6 0 0,25-102-167 0 0,-42 0 57 0 0,2 20 274 0 0,1 92-174 0 0,8 29 122 0 0,2-1-1 0 0,1 1 0 0 0,1 0 0 0 0,2-1 1 0 0,5 30-112 0 0,-4-34 61 0 0,-1-3-5 0 0,-2-20-41 0 0,1-1 0 0 0,0 1 0 0 0,0 0 0 0 0,0 0 0 0 0,1 0 0 0 0,-1 0 0 0 0,1 0 1 0 0,0-1-1 0 0,1 1 0 0 0,-1 0 0 0 0,1-1 0 0 0,0 1 0 0 0,0-1 0 0 0,0 0 0 0 0,1 1 1 0 0,-1-1-1 0 0,1 0 0 0 0,2 2-15 0 0,0-6 16 0 0,-1 0 0 0 0,0 0 0 0 0,1 0 0 0 0,-1 0 0 0 0,0-1 0 0 0,0 0 0 0 0,0 1 0 0 0,1-2 0 0 0,-1 1 0 0 0,0 0 0 0 0,0-1 0 0 0,0 0 0 0 0,-1 0 0 0 0,1 0 0 0 0,0 0 0 0 0,-1-1 0 0 0,1 0 0 0 0,-1 1 0 0 0,0-1 0 0 0,0 0 0 0 0,0-1 0 0 0,0 1 0 0 0,-1 0 0 0 0,1-1 0 0 0,-1 1 0 0 0,1-2-16 0 0,4-5 4 0 0,0 0-1 0 0,-1-1 1 0 0,0 0 0 0 0,0 0-1 0 0,-1 0 1 0 0,-1-1 0 0 0,0 1-1 0 0,0-1 1 0 0,-1 0 0 0 0,-1 0 0 0 0,0 0-1 0 0,0-1 1 0 0,-1-9-4 0 0,-1 23 6 0 0,-1-1 0 0 0,1 1 0 0 0,0-1 0 0 0,0 0 0 0 0,0 1 0 0 0,0-1 0 0 0,0 1 0 0 0,-1-1 0 0 0,1 0 0 0 0,0 1 0 0 0,0-1 0 0 0,-1 0 0 0 0,1 1 0 0 0,0-1 0 0 0,-1 0 0 0 0,1 0 0 0 0,0 1 0 0 0,-1-1 0 0 0,1 0 0 0 0,0 0 0 0 0,-1 1 0 0 0,1-1 0 0 0,0 0 0 0 0,-1 0 0 0 0,1 0 0 0 0,-1 0 0 0 0,1 0 0 0 0,0 0 0 0 0,-1 0 0 0 0,1 0 0 0 0,-1 0 0 0 0,1 0 0 0 0,-1 0 0 0 0,1 0 0 0 0,0 0 0 0 0,-1 0 0 0 0,1 0 0 0 0,-1 0 0 0 0,1 0 0 0 0,0 0 0 0 0,-1 0 0 0 0,1-1 0 0 0,-1 1 0 0 0,1 0 0 0 0,0 0 0 0 0,-1 0 0 0 0,1-1 0 0 0,0 1 0 0 0,-1 0 0 0 0,1-1 0 0 0,0 1 0 0 0,0 0 0 0 0,-1-1 1 0 0,1 1-1 0 0,0 0 0 0 0,0-1 0 0 0,-1 1 0 0 0,1 0 0 0 0,0-1 0 0 0,0 1 0 0 0,0-1 0 0 0,0 1 0 0 0,0 0 0 0 0,0-1 0 0 0,0 1 0 0 0,0-1 0 0 0,-1 1 0 0 0,1 0 0 0 0,1-1-6 0 0,-9 15 136 0 0,2 0 1 0 0,0 0 0 0 0,0 1 0 0 0,2 0 0 0 0,-1 0-1 0 0,2 1 1 0 0,0-1 0 0 0,1 1 0 0 0,0 12-137 0 0,21 60 277 0 0,-19-86-286 0 0,1 0 0 0 0,0 0 0 0 0,0-1 0 0 0,0 1 0 0 0,0 0 0 0 0,0-1 0 0 0,0 1 0 0 0,0-1 0 0 0,1 1 0 0 0,-1-1 0 0 0,1 0-1 0 0,-1 0 1 0 0,1 1 0 0 0,-1-1 0 0 0,1 0 0 0 0,0 0 0 0 0,-1-1 0 0 0,1 1 0 0 0,0 0 0 0 0,0 0 0 0 0,0-1 0 0 0,0 1 0 0 0,-1-1 0 0 0,1 0 0 0 0,0 0-1 0 0,0 1 1 0 0,0-1 0 0 0,0 0 0 0 0,0 0 0 0 0,0-1 0 0 0,0 1 0 0 0,0 0 0 0 0,0-1 0 0 0,-1 1 0 0 0,1-1 0 0 0,0 0 0 0 0,0 1 0 0 0,0-1 0 0 0,-1 0 0 0 0,1 0-1 0 0,0 0 1 0 0,-1 0 0 0 0,1-1 0 0 0,0 1 9 0 0,12-11-138 0 0</inkml:trace>
  <inkml:trace contextRef="#ctx0" brushRef="#br1" timeOffset="3.647">33053 718 2312 0 0,'-5'-7'441'0'0,"3"5"-352"0"0,0-1 0 0 0,0 0 0 0 0,0 1 0 0 0,-1 0-1 0 0,1-1 1 0 0,-1 1 0 0 0,1 0 0 0 0,-1 0 0 0 0,1 0 0 0 0,-1 1 0 0 0,0-1-1 0 0,0 0 1 0 0,0 1 0 0 0,0 0 0 0 0,0 0 0 0 0,0 0 0 0 0,-1 0 0 0 0,1 0-1 0 0,0 1 1 0 0,-3-1-89 0 0,2 10 48 0 0,-13 156 467 0 0,30 154 822 0 0,29 139-1337 0 0,8 114 107 0 0,-35-95 746 0 0,-15-474-848 0 0,0 2-1 0 0,0 1-1 0 0,0-1 1 0 0,0 0 0 0 0,0 1-1 0 0,1-1 1 0 0,0 0 0 0 0,0 0 0 0 0,0 1-1 0 0,1-1 1 0 0,-1 0 0 0 0,1 0-1 0 0,1-1 1 0 0,-1 1 0 0 0,1 0-1 0 0,-1-1 1 0 0,1 1 0 0 0,1-1 0 0 0,-1 0-1 0 0,1 0 1 0 0,-1 0 0 0 0,1 0-1 0 0,0-1 1 0 0,0 0 0 0 0,1 0-1 0 0,-1 0 1 0 0,1 0 0 0 0,-1 0 0 0 0,1-1-1 0 0,0 0 1 0 0,0 0 0 0 0,0 0-4 0 0,7-1-160 0 0,-1 0 1 0 0,1-1 0 0 0,-1-1 0 0 0,0 1 0 0 0,1-2-1 0 0,-1 1 1 0 0,0-2 0 0 0,0 1 0 0 0,0-2 0 0 0,0 1-1 0 0,0-2 1 0 0,-1 1 0 0 0,0-1 0 0 0,0-1 0 0 0,0 0 0 0 0,0 0-1 0 0,-1-1 1 0 0,0 0 0 0 0,6-7 159 0 0,2-2-812 0 0</inkml:trace>
  <inkml:trace contextRef="#ctx0" brushRef="#br1" timeOffset="3.647">34518 417 3449 0 0,'-15'-10'590'0'0,"-1"0"1"0"0,-1 1 0 0 0,1 0-1 0 0,-2 2 1 0 0,1 0 0 0 0,-1 1-1 0 0,0 0 1 0 0,0 2 0 0 0,0 0-1 0 0,-1 1 1 0 0,-2 0-591 0 0,21 3 20 0 0,0 0-24 0 0,107 13-49 0 0,17-43 43 0 0,-82 14 9 0 0,139-43 1 0 0,-178 59 4 0 0,0 0-1 0 0,-1-1 1 0 0,1 1-1 0 0,0 0 1 0 0,0 0 0 0 0,-1 0-1 0 0,1 1 1 0 0,0-1-1 0 0,-1 1 1 0 0,1-1-1 0 0,0 1 1 0 0,-1 0 0 0 0,1 0-1 0 0,-1 0 1 0 0,1 1-1 0 0,-1-1 1 0 0,0 0 0 0 0,1 1-1 0 0,-1 0 1 0 0,0-1-1 0 0,0 1 1 0 0,0 0-1 0 0,0 0 1 0 0,0 0 0 0 0,-1 0-1 0 0,1 0 1 0 0,-1 1-1 0 0,1-1 1 0 0,-1 0-1 0 0,0 1 1 0 0,0-1 0 0 0,0 1-1 0 0,0 0 1 0 0,0 1-4 0 0,23 93 160 0 0,7 311 552 0 0,-14-205 293 0 0,9-1 1 0 0,24 74-1006 0 0,127 407 1592 0 0,-130-595-5793 0 0,-43-82 2837 0 0</inkml:trace>
  <inkml:trace contextRef="#ctx0" brushRef="#br1" timeOffset="3.647">35037 2389 9914 0 0,'-25'0'3473'0'0,"-8"1"-2745"0"0,2 3-712 0 0,1 0-168 0 0,6 1-128 0 0,-1 0-240 0 0,1 0-80 0 0,3 0-64 0 0,0-2-89 0 0,2-2-247 0 0,3-1-192 0 0,2 0-240 0 0,1 0 879 0 0,5-1-551 0 0,-6-1-264 0 0</inkml:trace>
  <inkml:trace contextRef="#ctx0" brushRef="#br1" timeOffset="3.647">32402 2808 5865 0 0,'6'80'2915'0'0,"5"26"-3110"0"0,-3-70 191 0 0,1 0 0 0 0,2-1 0 0 0,2 0 0 0 0,0-1 0 0 0,3-1-1 0 0,1 0 1 0 0,1-1 0 0 0,1-1 0 0 0,2 0 0 0 0,1-2 0 0 0,18 18 4 0 0,-36-43 16 0 0,0 0-1 0 0,1 0 0 0 0,-1-1 0 0 0,1 0 0 0 0,-1 1 0 0 0,1-1 0 0 0,0-1 0 0 0,0 1 0 0 0,0-1 0 0 0,1 0 0 0 0,-1 0 0 0 0,0-1 0 0 0,1 1 0 0 0,-1-1 0 0 0,1 0 0 0 0,-1-1 0 0 0,1 1 0 0 0,0-1 0 0 0,-1 0 0 0 0,1-1 0 0 0,0 1 0 0 0,-1-1 0 0 0,1 0 0 0 0,-1-1 0 0 0,1 1 0 0 0,-1-1 1 0 0,0 0-1 0 0,0 0 0 0 0,2-2-15 0 0,168-139 337 0 0,-153 120-335 0 0,1 1 0 0 0,1 0 0 0 0,2 2 0 0 0,0 1 0 0 0,0 1 0 0 0,2 1 0 0 0,0 1 0 0 0,23-8-2 0 0,-27 17 6 0 0,1 1 0 0 0,0 1 0 0 0,0 1 1 0 0,0 1-1 0 0,0 2 0 0 0,0 0 0 0 0,0 1 0 0 0,0 2 0 0 0,1 0 0 0 0,-1 2 0 0 0,-1 1 1 0 0,1 1-1 0 0,-1 1 0 0 0,0 1 0 0 0,0 1 0 0 0,-1 1 0 0 0,-1 1 0 0 0,1 1 1 0 0,-2 1-1 0 0,20 15-6 0 0,-2 4 117 0 0,-38-31-36 0 0,-1-1 18 0 0,0 0 18 0 0,0 0 11 0 0,0 0 6 0 0,0 0-3 0 0,0 0-1 0 0,1-7 313 0 0,62-21-276 0 0,64-19-69 0 0,2 6 1 0 0,1 5-1 0 0,77-8-98 0 0,-51 11-18 0 0,-1-7 1 0 0,16-12 17 0 0,262-144-2541 0 0,-396 181 1986 0 0,-3 2-143 0 0</inkml:trace>
  <inkml:trace contextRef="#ctx0" brushRef="#br1" timeOffset="3.647">34525 3376 4849 0 0,'-48'-19'2746'0'0,"-54"-8"-2407"0"0,93 28-260 0 0,-1 0-1 0 0,1 0 1 0 0,0 1 0 0 0,0 0 0 0 0,0 1 0 0 0,0 0 0 0 0,0 1 0 0 0,1 0 0 0 0,-1 0 0 0 0,1 0-1 0 0,0 1 1 0 0,1 1 0 0 0,-1-1 0 0 0,1 1 0 0 0,0 0 0 0 0,0 1 0 0 0,1 0 0 0 0,-6 7-79 0 0,-86 148 959 0 0,91-145-909 0 0,1 0 0 0 0,1 1 1 0 0,0-1-1 0 0,1 1 0 0 0,1 0 1 0 0,0 0-1 0 0,2 1 0 0 0,0-1 0 0 0,1 0 1 0 0,1 6-51 0 0,0-15 15 0 0,0 0 1 0 0,0-1-1 0 0,0 1 1 0 0,1-1-1 0 0,1 1 0 0 0,0-1 1 0 0,0 0-1 0 0,0 0 1 0 0,1 0-1 0 0,0-1 1 0 0,1 1-1 0 0,-1-1 1 0 0,1 0-1 0 0,1 0 1 0 0,-1-1-1 0 0,1 1 0 0 0,1-1 1 0 0,-1 0-1 0 0,1-1 1 0 0,0 0-1 0 0,0 0 1 0 0,4 2-16 0 0,3-1 1 0 0,-1 0 1 0 0,1-1-1 0 0,0-1 1 0 0,1 0-1 0 0,-1-1 1 0 0,1-1-1 0 0,-1 0 1 0 0,1 0 0 0 0,0-2-1 0 0,0 0 1 0 0,-1-1-1 0 0,1 0 1 0 0,0-1-1 0 0,-1 0 1 0 0,1-2-1 0 0,-1 0 1 0 0,0 0-1 0 0,0-1 1 0 0,0-1-1 0 0,2-2-1 0 0,-16 8 0 0 0,11-3-143 0 0,-1-1 0 0 0,0 0 0 0 0,0-1 0 0 0,-1 0 0 0 0,1-1 0 0 0,-1 0 0 0 0,0 0 0 0 0,0-1 0 0 0,-1 0 0 0 0,0-1 0 0 0,-1 0 0 0 0,1 0 0 0 0,-1 0 0 0 0,-1-1 0 0 0,0 0 0 0 0,0-1 143 0 0,-5 9-147 0 0,-1 0 1 0 0,0-1-1 0 0,1 1 1 0 0,-1 0-1 0 0,0 0 0 0 0,0-1 1 0 0,0 1-1 0 0,0 0 1 0 0,0-1-1 0 0,0 1 1 0 0,0 0-1 0 0,0-1 0 0 0,-1 1 1 0 0,1 0-1 0 0,0-1 1 0 0,-1 1-1 0 0,1 0 1 0 0,-1 0-1 0 0,0-1 0 0 0,1 1 1 0 0,-1 0-1 0 0,0 0 1 0 0,0 0-1 0 0,0 0 0 0 0,1 0 1 0 0,-1 0-1 0 0,0 0 1 0 0,0 0-1 0 0,0 1 1 0 0,-1-1-1 0 0,1 0 0 0 0,0 0 1 0 0,-1 1 146 0 0,-7-7-1004 0 0</inkml:trace>
  <inkml:trace contextRef="#ctx0" brushRef="#br1" timeOffset="3.647">34273 3639 1336 0 0,'-57'-3'6395'0'0,"57"3"-6208"0"0,0 0-34 0 0,0 0-17 0 0,0 0-15 0 0,0 0-9 0 0,31 1 209 0 0,75-25-72 0 0,-84 14-187 0 0,-17 6-47 0 0,1 1-1 0 0,-1 1 1 0 0,1-1-1 0 0,0 1 1 0 0,0 0-1 0 0,0 0 1 0 0,0 1-1 0 0,0 0 1 0 0,1 0-1 0 0,-1 0 1 0 0,0 1-1 0 0,0 0 1 0 0,1 0-1 0 0,5 1-14 0 0,-6 1 39 0 0,1 0-1 0 0,-1 1 1 0 0,0-1-1 0 0,0 1 1 0 0,0 1 0 0 0,0-1-1 0 0,0 1 1 0 0,-1 0-1 0 0,0 0 1 0 0,1 0-1 0 0,-2 1 1 0 0,1 0-1 0 0,0 0 1 0 0,-1 0-1 0 0,0 1 1 0 0,0-1-1 0 0,-1 1 1 0 0,1 0 0 0 0,-1 0-1 0 0,-1 0 1 0 0,3 6-39 0 0,36 141 1141 0 0,-28 37-407 0 0,-9-178-887 0 0,-3-11-3182 0 0,-1-2 1977 0 0</inkml:trace>
  <inkml:trace contextRef="#ctx0" brushRef="#br1" timeOffset="3.647">32173 733 288 0 0,'-70'185'1595'0'0,"54"-47"-1207"0"0,-6 8-120 0 0,-1 41-185 0 0,18 2-64 0 0,1 313-174 0 0,24-14-699 0 0,39-228 896 0 0,-44-180-101 0 0,3-2 0 0 0,3 0 1 0 0,14 28 58 0 0,-18-65-32 0 0,1-1 1 0 0,2-1 0 0 0,2-1 0 0 0,22 29 31 0 0,20 36-85 0 0,-39-63 68 0 0,1-2 1 0 0,2 0-1 0 0,2-2 0 0 0,1-2 0 0 0,2 0 0 0 0,1-2 0 0 0,1-2 1 0 0,22 14 16 0 0,201 135 105 0 0,18 2 30 0 0,-228-154-42 0 0,1-2 0 0 0,1-2 0 0 0,1-2 0 0 0,28 6-93 0 0,49 16 176 0 0,182 45-86 0 0,-221-78-16 0 0,0-4 0 0 0,1-3-1 0 0,0-5 1 0 0,1-3-74 0 0,-50-2 9 0 0,0-1 0 0 0,-1-1 1 0 0,-1-3-1 0 0,1-1 0 0 0,-2-2 0 0 0,0-1 0 0 0,18-13-9 0 0,183-105 3 0 0,32-98 36 0 0,-222 186-28 0 0,-2-1 0 0 0,-2-3 1 0 0,-2-1-1 0 0,11-21-11 0 0,93-177 32 0 0,-95 154-178 0 0,-5-3-1 0 0,-3-2 1 0 0,-5-2-1 0 0,-2-10 147 0 0,-9 21-268 0 0,-4 0-1 0 0,-5-1 0 0 0,-3-1 1 0 0,-5-1-1 0 0,-3 0 0 0 0,-5-65 269 0 0,-6 78 221 0 0,-4-1 0 0 0,-3 1 0 0 0,-3 1-1 0 0,-4 0 1 0 0,-27-76-221 0 0,-109-189 195 0 0,-8-11 887 0 0,147 336-1018 0 0,-1 1 1 0 0,-1 0-1 0 0,0 1 1 0 0,-1 1-1 0 0,-1 0 1 0 0,-1 2-1 0 0,0 0 1 0 0,-9-4-65 0 0,-52-45 56 0 0,-11-24-39 0 0,4-4-1 0 0,4-3 1 0 0,-10-25-17 0 0,75 101 21 0 0,-1 0-1 0 0,-1 2 0 0 0,0 0 0 0 0,-1 1 0 0 0,0 1 0 0 0,-2 1 1 0 0,0 1-1 0 0,0 1 0 0 0,-1 1 0 0 0,0 1 0 0 0,-1 1 1 0 0,0 1-1 0 0,-1 1 0 0 0,1 2 0 0 0,-20-2-20 0 0,-181-49 40 0 0,128 28-20 0 0,-1 4 0 0 0,0 4-1 0 0,-2 5 1 0 0,0 5 0 0 0,-33 2-20 0 0,-273 58 292 0 0,328-42-231 0 0,1 4 1 0 0,0 3 0 0 0,1 4-1 0 0,1 3 1 0 0,1 3 0 0 0,1 4-1 0 0,1 2 1 0 0,2 4-1 0 0,2 3 1 0 0,-5 6-62 0 0,28-6-388 0 0,1 2 1 0 0,2 2-1 0 0,2 2 1 0 0,2 2-1 0 0,1 1 1 0 0,3 2-1 0 0,-12 24 388 0 0,19-30-648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2:00:11.116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86 293 4921 0 0,'-1'-1'55'0'0,"-1"0"1"0"0,0 1-1 0 0,0-1 0 0 0,0 0 1 0 0,1 1-1 0 0,-1-1 1 0 0,0 1-1 0 0,0-1 0 0 0,0 1 1 0 0,0 0-1 0 0,0 0 0 0 0,0 0 1 0 0,0 0-1 0 0,0 0 0 0 0,0 0 1 0 0,0 0-1 0 0,0 1 1 0 0,0-1-1 0 0,0 1 0 0 0,1 0 1 0 0,-1-1-1 0 0,0 1 0 0 0,0 0 1 0 0,1 0-1 0 0,-1 0 0 0 0,0 0 1 0 0,1 0-1 0 0,-1 1 0 0 0,1-1 1 0 0,-1 0-1 0 0,1 1 1 0 0,0-1-1 0 0,0 1 0 0 0,-1-1 1 0 0,1 1-1 0 0,0 0 0 0 0,0 0 1 0 0,1-1-1 0 0,-1 1 0 0 0,0 0 1 0 0,1 0-1 0 0,-1 0 0 0 0,1 0 1 0 0,-1 0-1 0 0,1 0 1 0 0,0-1-1 0 0,0 1 0 0 0,0 0 1 0 0,0 2-56 0 0,-7 36 42 0 0,2 0 1 0 0,1 0 0 0 0,3 1 0 0 0,1-1 0 0 0,2 1 0 0 0,2-1 0 0 0,1 0 0 0 0,2 0-1 0 0,2 0 1 0 0,2-1 0 0 0,1-1 0 0 0,2 0 0 0 0,2 0 0 0 0,5 7-43 0 0,-16-37 29 0 0,0 0-1 0 0,0-1 1 0 0,1 0 0 0 0,0 0 0 0 0,0 0-1 0 0,1-1 1 0 0,0 1 0 0 0,0-2 0 0 0,0 1 0 0 0,0-1-1 0 0,1 0 1 0 0,0-1 0 0 0,0 1 0 0 0,1-2 0 0 0,-1 1-1 0 0,1-1 1 0 0,0 0 0 0 0,-1-1 0 0 0,1 0-1 0 0,0-1 1 0 0,0 0 0 0 0,1 0 0 0 0,-1-1 0 0 0,0 0-1 0 0,0 0 1 0 0,0-1 0 0 0,0 0 0 0 0,0-1 0 0 0,0 0-1 0 0,0-1 1 0 0,0 1 0 0 0,-1-2 0 0 0,1 1-1 0 0,-1-1 1 0 0,0 0 0 0 0,4-4-29 0 0,-2-3 143 0 0,0 0-1 0 0,-1-1 1 0 0,-1-1-1 0 0,1 0 1 0 0,-2 0-1 0 0,0 0 1 0 0,-1-1 0 0 0,0 0-1 0 0,-1 0 1 0 0,0-1-1 0 0,-1 1 1 0 0,-1-1-1 0 0,0 0 1 0 0,-1-10-143 0 0,2 5 102 0 0,27-391 571 0 0,-28 195-1762 0 0,-3 213 792 0 0,0 0 1 0 0,1-1 0 0 0,-1 1 0 0 0,1-1-1 0 0,-1 1 1 0 0,1 0 0 0 0,0 0 0 0 0,0-1-1 0 0,1 1 1 0 0,-1 0 0 0 0,1 0 0 0 0,-1 0-1 0 0,1 0 1 0 0,0 0 0 0 0,0 1 0 0 0,0-1 0 0 0,0 1-1 0 0,1-1 1 0 0,-1 1 0 0 0,1 0 0 0 0,-1-1-1 0 0,2 1 297 0 0,4-4-1361 0 0</inkml:trace>
  <inkml:trace contextRef="#ctx0" brushRef="#br0" timeOffset="516.044">711 637 4849 0 0,'-1'-1'87'0'0,"1"1"0"0"0,0-1 0 0 0,0 0 0 0 0,0 0 0 0 0,0 0 0 0 0,-1 0-1 0 0,1 0 1 0 0,0 0 0 0 0,-1 1 0 0 0,1-1 0 0 0,-1 0 0 0 0,1 0 0 0 0,-1 0 0 0 0,1 1 0 0 0,-1-1 0 0 0,0 0 0 0 0,1 1 0 0 0,-1-1-1 0 0,0 1 1 0 0,0-1 0 0 0,1 1 0 0 0,-1-1 0 0 0,0 1 0 0 0,0-1 0 0 0,0 1 0 0 0,1 0 0 0 0,-1-1 0 0 0,0 1 0 0 0,0 0 0 0 0,0 0 0 0 0,0 0-1 0 0,0-1 1 0 0,0 1 0 0 0,0 0 0 0 0,0 0 0 0 0,1 0 0 0 0,-1 1 0 0 0,0-1 0 0 0,0 0 0 0 0,-1 0-87 0 0,1 8 232 0 0,-1 18-133 0 0,2-1 0 0 0,0 1-1 0 0,2-1 1 0 0,1 1 0 0 0,1-1 0 0 0,1 0 0 0 0,1 0 0 0 0,9 23-99 0 0,-14-45 2 0 0,0 0 0 0 0,0 0 0 0 0,0 0 0 0 0,1 0 0 0 0,-1 0 1 0 0,1 0-1 0 0,0 0 0 0 0,0-1 0 0 0,0 1 0 0 0,0 0 0 0 0,0-1 1 0 0,0 0-1 0 0,1 1 0 0 0,-1-1 0 0 0,1 0 0 0 0,-1-1 0 0 0,1 1 1 0 0,0 0-1 0 0,0-1 0 0 0,0 1 0 0 0,3 0-2 0 0,-2-16 16 0 0,81-254 71 0 0,-84 265-72 0 0,1-1 0 0 0,-1 1 0 0 0,1 0 0 0 0,0 1 0 0 0,0-1 0 0 0,0 0 1 0 0,1 0-1 0 0,-1 1 0 0 0,1 0 0 0 0,-1-1 0 0 0,1 1 0 0 0,0 0 0 0 0,0 0 0 0 0,0 1 0 0 0,0-1 1 0 0,0 0-1 0 0,0 1 0 0 0,1 0 0 0 0,-1 0 0 0 0,0 0 0 0 0,1 0 0 0 0,-1 0 0 0 0,0 1 0 0 0,1-1 1 0 0,-1 1-1 0 0,1 0 0 0 0,-1 0 0 0 0,1 1 0 0 0,-1-1 0 0 0,1 1 0 0 0,-1-1 0 0 0,1 1 0 0 0,-1 0 1 0 0,0 0-1 0 0,0 1 0 0 0,1-1 0 0 0,-1 1 0 0 0,0-1 0 0 0,0 1 0 0 0,0 0 0 0 0,-1 0 1 0 0,1 1-1 0 0,0-1 0 0 0,-1 0 0 0 0,1 1-15 0 0,17 17 25 0 0,-2 0 0 0 0,0 1 0 0 0,-1 1 0 0 0,-1 0 0 0 0,-1 1 0 0 0,0 1-1 0 0,-2 1 1 0 0,-2-1 0 0 0,0 2 0 0 0,2 10-25 0 0,-9-28 3 0 0,27 76-722 0 0,-31-82 346 0 0,0-2-145 0 0,0 0-261 0 0,0 0-187 0 0,0 0-39 0 0,0-2-702 0 0,0 1 418 0 0</inkml:trace>
  <inkml:trace contextRef="#ctx0" brushRef="#br0" timeOffset="1010.024">1563 18 3737 0 0,'18'-2'3905'0'0,"-7"46"-2335"0"0,-10-39-1471 0 0,78 546 1742 0 0,-27-282-1732 0 0,-58-181 8 0 0,5-88-111 0 0,0 1-1 0 0,1 0 0 0 0,-1 0 0 0 0,0 0 0 0 0,0-1 0 0 0,1 1 0 0 0,-1 0 0 0 0,0-1 0 0 0,0 1 0 0 0,0-1 0 0 0,0 1 0 0 0,0-1 0 0 0,0 1 0 0 0,0-1 1 0 0,0 0-1 0 0,0 1 0 0 0,0-1 0 0 0,0 0 0 0 0,0 0 0 0 0,0 0 0 0 0,0 0 0 0 0,0 0 0 0 0,0 0 0 0 0,0 0 0 0 0,0 0 0 0 0,0 0 0 0 0,0 0 1 0 0,0-1-1 0 0,-1 1 0 0 0,1 0 0 0 0,1-1 0 0 0,-1 1 0 0 0,0-1 0 0 0,0 1 0 0 0,0-1 0 0 0,0 1 0 0 0,0-1 0 0 0,0 0 0 0 0,0 1 0 0 0,1-1 0 0 0,-1 0-5 0 0,-92-73 8 0 0,78 54-6 0 0,9 8 0 0 0,-1 1 0 0 0,-1-1 1 0 0,1 1-1 0 0,-2 1 0 0 0,1-1 1 0 0,-2 1-1 0 0,1 1 0 0 0,-1 0 1 0 0,-1 0-1 0 0,1 1 0 0 0,-2 1 1 0 0,1-1-1 0 0,-1 2 0 0 0,0 0 1 0 0,0 0-1 0 0,-1 1 0 0 0,1 0 1 0 0,-1 1-1 0 0,0 1 0 0 0,-3 0-2 0 0,11 5-1 0 0,1 1 0 0 0,-1 0 0 0 0,1 0-1 0 0,0 0 1 0 0,0 1 0 0 0,0 0 0 0 0,0 0-1 0 0,1 0 1 0 0,0 0 0 0 0,-1 0-1 0 0,1 0 1 0 0,1 1 0 0 0,-1 0 0 0 0,1-1-1 0 0,0 1 1 0 0,0 0 0 0 0,0 0-1 0 0,1 0 1 0 0,0 0 0 0 0,0 1 0 0 0,0-1-1 0 0,0 0 1 0 0,1 0 0 0 0,0 1-1 0 0,0-1 1 0 0,0 2 1 0 0,-1 6-1 0 0,1 1 0 0 0,0-1-1 0 0,0 1 1 0 0,2-1 0 0 0,-1 0-1 0 0,2 0 1 0 0,0 0 0 0 0,0 0 0 0 0,1 0-1 0 0,1-1 1 0 0,0 1 0 0 0,1-1-1 0 0,0 0 1 0 0,1-1 0 0 0,0 0 0 0 0,1 0-1 0 0,0 0 1 0 0,0-1 0 0 0,1 0 0 0 0,1-1-1 0 0,0 0 1 0 0,0 0 0 0 0,1-1-1 0 0,0 0 1 0 0,0-1 0 0 0,5 2 1 0 0,-6-6-38 0 0,0 0 0 0 0,0 0 0 0 0,1-1 1 0 0,-1 0-1 0 0,0-1 0 0 0,0-1 0 0 0,1 1 0 0 0,-1-2 1 0 0,1 1-1 0 0,-1-1 0 0 0,0-1 0 0 0,0 0 0 0 0,1 0 1 0 0,-1-1-1 0 0,-1 0 0 0 0,1-1 0 0 0,0 0 0 0 0,-1-1 1 0 0,1 0 37 0 0,15-9-916 0 0,0-2 0 0 0,-1 0 0 0 0,0-2 0 0 0,-2 0 0 0 0,0-2 0 0 0,4-5 916 0 0,-1 1-1513 0 0</inkml:trace>
  <inkml:trace contextRef="#ctx0" brushRef="#br0" timeOffset="1743.848">1991 738 5617 0 0,'-6'42'4084'0'0,"10"-38"-4067"0"0,-1-1-1 0 0,1 1 1 0 0,0-1 0 0 0,0 1 0 0 0,0-1 0 0 0,0 0-1 0 0,0-1 1 0 0,1 1 0 0 0,-1-1 0 0 0,1 1-1 0 0,0-2 1 0 0,0 1 0 0 0,-1 0 0 0 0,1-1 0 0 0,0 0-1 0 0,1 0 1 0 0,1 0-17 0 0,53-32 152 0 0,-51 23-130 0 0,5-5-6 0 0,0 0 0 0 0,0-1 0 0 0,-1-1 0 0 0,-1 0 0 0 0,0 0 0 0 0,-1-1 0 0 0,-1-1 0 0 0,-1 0 0 0 0,0 0 0 0 0,-1-1 1 0 0,-1 0-1 0 0,0-1 0 0 0,-2 1 0 0 0,0-1 0 0 0,0-8-16 0 0,-4 23 7 0 0,0-1 0 0 0,-1 1 0 0 0,0-1 1 0 0,1 0-1 0 0,-2 1 0 0 0,1-1 0 0 0,0 0 0 0 0,-1 1 0 0 0,0-1 1 0 0,0 1-1 0 0,0-1 0 0 0,-1 1 0 0 0,0 0 0 0 0,0-1 0 0 0,0 1 0 0 0,0 0 1 0 0,0 0-1 0 0,-1 0 0 0 0,0 0 0 0 0,0 1 0 0 0,0-1 0 0 0,0 1 1 0 0,0 0-1 0 0,-1 0 0 0 0,0 0 0 0 0,1 0 0 0 0,-3 0-7 0 0,3 3 14 0 0,-1 1-1 0 0,0 0 1 0 0,1 1-1 0 0,0-1 1 0 0,-1 0-1 0 0,1 1 0 0 0,0 0 1 0 0,-1 0-1 0 0,1 0 1 0 0,0 0-1 0 0,0 1 1 0 0,1-1-1 0 0,-1 1 1 0 0,0-1-1 0 0,1 1 0 0 0,0 0 1 0 0,0 0-1 0 0,-1 0 1 0 0,2 0-1 0 0,-1 1 1 0 0,0-1-1 0 0,1 0 1 0 0,-1 1-1 0 0,1 1-13 0 0,-13 33 85 0 0,2 1 0 0 0,2 0 0 0 0,1 0 0 0 0,3 1 0 0 0,1 0-1 0 0,1 0 1 0 0,3 0 0 0 0,1 0 0 0 0,2 6-85 0 0,-2-32 6 0 0,0 0-1 0 0,0 0 0 0 0,2 0 1 0 0,0 0-1 0 0,0-1 1 0 0,1 1-1 0 0,1 0 0 0 0,0-1 1 0 0,1 0-1 0 0,1 0 1 0 0,0 0-1 0 0,0-1 0 0 0,1 1 1 0 0,1-2-1 0 0,0 1 1 0 0,0-1-1 0 0,2 0 0 0 0,-1-1 1 0 0,1 0-1 0 0,4 3-5 0 0,-8-10 0 0 0,1 0 1 0 0,-1-1-1 0 0,1 1 0 0 0,0-1 0 0 0,0-1 1 0 0,0 1-1 0 0,0-1 0 0 0,0 0 0 0 0,0-1 0 0 0,0 1 1 0 0,0-2-1 0 0,0 1 0 0 0,0-1 0 0 0,0 0 1 0 0,0 0-1 0 0,-1-1 0 0 0,1 1 0 0 0,0-2 0 0 0,0 1 1 0 0,-1-1-1 0 0,0 0 0 0 0,1 0 0 0 0,-1-1 1 0 0,0 0-1 0 0,8-7-159 0 0,-1 0 1 0 0,-1-1-1 0 0,0 0 1 0 0,-1-1 0 0 0,-1-1-1 0 0,1 1 1 0 0,-2-2-1 0 0,0 1 1 0 0,4-12 158 0 0,103-165-1538 0 0,-116 191 1630 0 0,15 1 1040 0 0,-4 156 3 0 0,-12-148-1068 0 0,2 6 101 0 0,-2 1 0 0 0,0-1 0 0 0,-1 0 0 0 0,-1 1 0 0 0,0-1 0 0 0,-1 0 0 0 0,-1-1 0 0 0,0 1 0 0 0,-5 7-168 0 0,10-23 17 0 0,0 0 0 0 0,0 1 0 0 0,0-1 0 0 0,0 0 0 0 0,0 0 0 0 0,0 1 0 0 0,0-1-1 0 0,-1 0 1 0 0,1 1 0 0 0,0-1 0 0 0,-1 0 0 0 0,1 1 0 0 0,0-1 0 0 0,-1 0 0 0 0,1 1-1 0 0,-1-1 1 0 0,1 1 0 0 0,-1-1 0 0 0,1 1 0 0 0,-1-1 0 0 0,1 1 0 0 0,-1-1 0 0 0,0 1 0 0 0,1-1-1 0 0,-1 1 1 0 0,0 0 0 0 0,1-1 0 0 0,-1 1 0 0 0,0 0 0 0 0,1 0 0 0 0,-1-1 0 0 0,0 1-1 0 0,1 0 1 0 0,-1 0 0 0 0,0 0 0 0 0,0 0 0 0 0,1 0 0 0 0,-1 0 0 0 0,0 0 0 0 0,0 0-1 0 0,1 0 1 0 0,-1 1 0 0 0,0-1 0 0 0,0 0 0 0 0,1 0 0 0 0,-1 1 0 0 0,0-1 0 0 0,1 0-1 0 0,-1 1 1 0 0,1-1 0 0 0,-1 1 0 0 0,0-1 0 0 0,1 1 0 0 0,-1-1 0 0 0,1 1 0 0 0,-1-1 0 0 0,1 1-1 0 0,-1-1 1 0 0,1 1 0 0 0,0 0 0 0 0,-1-1 0 0 0,1 1 0 0 0,0 0 0 0 0,-1-1 0 0 0,1 1-1 0 0,0 0 1 0 0,0-1 0 0 0,0 1 0 0 0,-1 0 0 0 0,1 0-17 0 0,-3-13 3 0 0,1 0 1 0 0,-1 0-1 0 0,2 0 1 0 0,0-1-1 0 0,0 1 1 0 0,1 0-1 0 0,1-1 1 0 0,0 1-1 0 0,1 0 1 0 0,1-7-4 0 0,3 0 7 0 0,1-1 0 0 0,0 1 0 0 0,1 0 0 0 0,1 1 0 0 0,1 0 1 0 0,1 1-1 0 0,0-1 0 0 0,12-12-7 0 0,-13 21-4 0 0,2 0 0 0 0,-1 0 0 0 0,1 1 0 0 0,1 0 0 0 0,-1 1 0 0 0,1 0 0 0 0,1 1 0 0 0,-1 1 0 0 0,1 0 0 0 0,0 1 0 0 0,0 0 0 0 0,13-1 4 0 0,250-34-4632 0 0,-253 38 3631 0 0</inkml:trace>
  <inkml:trace contextRef="#ctx0" brushRef="#br0" timeOffset="2257.715">3770 225 6577 0 0,'57'85'5393'0'0,"-32"77"-4526"0"0,-20-89-617 0 0,58 296-108 0 0,-39-255-119 0 0,8-37 25 0 0,-30-110 222 0 0,-38-223-196 0 0,28 200-94 0 0,-2 0-1 0 0,-2 1 1 0 0,-3 1-1 0 0,-2 0 1 0 0,-3 2 0 0 0,-5-8 20 0 0,-58-134-10 0 0,82 192 9 0 0,1 1-1 0 0,0-1 0 0 0,0 1 0 0 0,0-1 1 0 0,0 0-1 0 0,1 1 0 0 0,-1-1 1 0 0,0 1-1 0 0,1-1 0 0 0,-1 1 1 0 0,1-1-1 0 0,0 1 0 0 0,-1-1 0 0 0,1 1 1 0 0,0 0-1 0 0,0-1 0 0 0,0 1 1 0 0,0 0-1 0 0,0-1 0 0 0,0 1 1 0 0,0 0-1 0 0,0 0 0 0 0,0 0 1 0 0,1 0-1 0 0,-1 0 0 0 0,0 1 0 0 0,1-1 1 0 0,-1 0-1 0 0,1 0 0 0 0,-1 1 1 0 0,1-1-1 0 0,-1 1 0 0 0,1-1 1 0 0,-1 1-1 0 0,1 0 0 0 0,-1 0 0 0 0,1 0 1 0 0,0 0-1 0 0,-1 0 0 0 0,1 0 1 0 0,-1 0-1 0 0,2 0 2 0 0,3-1-7 0 0,273-50 265 0 0,-162 31-59 0 0,12-4-700 0 0,-47-4-3252 0 0,-67 23 2559 0 0,1 1-448 0 0</inkml:trace>
  <inkml:trace contextRef="#ctx0" brushRef="#br0" timeOffset="2541.427">3819 529 9218 0 0,'-1'0'69'0'0,"0"0"0"0"0,0 0 1 0 0,0 0-1 0 0,0 0 0 0 0,0 0 0 0 0,0 0 1 0 0,1 0-1 0 0,-1 0 0 0 0,0 0 0 0 0,0 0 0 0 0,0 1 1 0 0,0-1-1 0 0,0 0 0 0 0,0 1 0 0 0,0-1 1 0 0,0 0-1 0 0,1 1 0 0 0,-1-1 0 0 0,0 1 1 0 0,0 0-1 0 0,0-1 0 0 0,1 1 0 0 0,-1 0 0 0 0,0-1 1 0 0,1 1-1 0 0,-1 0 0 0 0,1 0 0 0 0,-1-1 1 0 0,1 1-1 0 0,-1 0 0 0 0,1 0 0 0 0,0 0 1 0 0,-1 0-1 0 0,1 0 0 0 0,0 0 0 0 0,0 0 0 0 0,-1 0 1 0 0,1 0-1 0 0,0 0 0 0 0,0-1 0 0 0,0 1 1 0 0,0 0-1 0 0,0 0 0 0 0,1 0 0 0 0,-1 0 0 0 0,0 0 1 0 0,0 0-1 0 0,1 0 0 0 0,-1 0 0 0 0,0 0 1 0 0,1 0-1 0 0,-1 0 0 0 0,1-1 0 0 0,-1 1 1 0 0,1 0-1 0 0,-1 0 0 0 0,1-1 0 0 0,0 1 0 0 0,-1 0 1 0 0,1-1-1 0 0,0 1 0 0 0,0 0 0 0 0,-1-1 1 0 0,1 1-1 0 0,0-1 0 0 0,0 1 0 0 0,0-1-69 0 0,15 10 15 0 0,1 0 1 0 0,0-2-1 0 0,1 0 0 0 0,0-1 0 0 0,0 0 1 0 0,1-2-1 0 0,0 0 0 0 0,-1-1 0 0 0,2-1 0 0 0,1 0-15 0 0,53 3-332 0 0,0-3-1 0 0,0-3 1 0 0,0-4-1 0 0,-1-2 1 0 0,0-4-1 0 0,6-5 333 0 0,29-24-4582 0 0,-86 24 2960 0 0</inkml:trace>
  <inkml:trace contextRef="#ctx0" brushRef="#br0" timeOffset="2832.109">4872 0 6017 0 0,'0'2'4186'0'0,"0"13"-3431"0"0,15 281 3006 0 0,-4-205-3616 0 0,4-1-1 0 0,4 0 1 0 0,28 77-145 0 0,-46-163 0 0 0,5 16 10 0 0,0 0 0 0 0,1 0 0 0 0,0-1-1 0 0,2 0 1 0 0,0-1 0 0 0,2 1 0 0 0,0-2 0 0 0,1 0-1 0 0,0 0 1 0 0,13 12-10 0 0,-23-27 9 0 0,-1-1-1 0 0,0 1 0 0 0,0-1 1 0 0,1 0-1 0 0,-1 0 0 0 0,1 0 0 0 0,-1 0 1 0 0,1 0-1 0 0,0 0 0 0 0,-1 0 1 0 0,1-1-1 0 0,0 1 0 0 0,0 0 1 0 0,-1-1-1 0 0,1 0 0 0 0,0 1 1 0 0,0-1-1 0 0,0 0 0 0 0,0 0 1 0 0,-1 0-1 0 0,1 0 0 0 0,0 0 0 0 0,0 0 1 0 0,0-1-1 0 0,0 1 0 0 0,-1-1 1 0 0,1 1-1 0 0,0-1 0 0 0,0 0 1 0 0,-1 1-1 0 0,1-1 0 0 0,-1 0 1 0 0,1 0-1 0 0,0 0 0 0 0,-1 0 1 0 0,0-1-1 0 0,1 1 0 0 0,-1 0 0 0 0,0-1 1 0 0,1 1-1 0 0,-1 0 0 0 0,0-1 1 0 0,0 0-1 0 0,0 1 0 0 0,0-2-8 0 0,31-85 312 0 0,-31 84-304 0 0,33-177 265 0 0,-4 64-165 0 0,-16 50-66 0 0,4 1-1 0 0,3 1 0 0 0,2 1 1 0 0,20-35-42 0 0,-36 85-150 0 0,52-72 344 0 0,5 62-2922 0 0,-33 25-807 0 0,-20 2 1672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2:00:14.56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463 1 7810 0 0,'-101'26'3165'0'0,"-128"49"-1824"0"0,114-10-275 0 0,114-64-1061 0 0,0 0 0 0 0,1 0 1 0 0,-1 0-1 0 0,0 0 0 0 0,1 0 1 0 0,-1 0-1 0 0,1 1 0 0 0,-1-1 1 0 0,1 0-1 0 0,0 0 1 0 0,-1 0-1 0 0,1 0 0 0 0,0 1 1 0 0,0-1-1 0 0,0 0 0 0 0,0 0 1 0 0,0 0-1 0 0,0 1 1 0 0,0-1-1 0 0,0 0 0 0 0,0 0 1 0 0,1 0-1 0 0,-1 0 0 0 0,1 1 1 0 0,-1-1-1 0 0,0 0 1 0 0,1 0-1 0 0,0 0 0 0 0,-1 0 1 0 0,1 0-1 0 0,0 0 0 0 0,-1 0 1 0 0,1 0-1 0 0,0 0 0 0 0,0-1 1 0 0,0 1-1 0 0,0 0 1 0 0,0 0-1 0 0,0-1 0 0 0,0 1 1 0 0,0 0-1 0 0,0-1 0 0 0,0 1 1 0 0,0-1-1 0 0,0 0 1 0 0,1 1-1 0 0,-1-1 0 0 0,0 0 1 0 0,0 0-1 0 0,0 0 0 0 0,1 1-5 0 0,64 18-57 0 0,-6-12 39 0 0,-1-2 0 0 0,1-3 0 0 0,0-3 0 0 0,22-4 18 0 0,50 0-19 0 0,1145-11 264 0 0,-166-32 1730 0 0,-346 8-868 0 0,497 30-756 0 0,-817 11-276 0 0,-368 0-199 0 0,-20 1-232 0 0,0-2 0 0 0,-1-2 1 0 0,1-3-1 0 0,-1-3 1 0 0,0-2-1 0 0,18-7 356 0 0,-5-27-3873 0 0,-61 24 2090 0 0</inkml:trace>
  <inkml:trace contextRef="#ctx0" brushRef="#br0" timeOffset="-181604.169">1456 1458 3737 0 0,'0'11'1842'0'0,"8"103"-1205"0"0,23 85-464 0 0,-8 2 1 0 0,-6 72-174 0 0,1-123-458 0 0,1-119-490 0 0,-8-24 480 0 0</inkml:trace>
  <inkml:trace contextRef="#ctx0" brushRef="#br0" timeOffset="-181202.971">1272 1360 4601 0 0,'2'-13'108'0'0,"1"1"0"0"0,1 0 0 0 0,-1 1 0 0 0,2-1 0 0 0,0 1 0 0 0,0 0 0 0 0,1 0 0 0 0,0 0 0 0 0,1 1 0 0 0,0 0 0 0 0,1 0 0 0 0,0 1 0 0 0,0 0 0 0 0,1 0 0 0 0,1 1 1 0 0,-1 0-1 0 0,1 0 0 0 0,0 1 0 0 0,1 1 0 0 0,0 0 0 0 0,4-2-108 0 0,23-9 29 0 0,0 1 1 0 0,1 2 0 0 0,1 2 0 0 0,0 1 0 0 0,32-3-30 0 0,-52 11 47 0 0,0 1 0 0 0,0 0 0 0 0,0 2 1 0 0,0 0-1 0 0,0 1 0 0 0,0 1 0 0 0,-1 1 0 0 0,1 1 1 0 0,0 0-1 0 0,-1 2 0 0 0,11 4-47 0 0,-21-7 26 0 0,0 1 0 0 0,-1 0 0 0 0,1 0 0 0 0,-1 1 0 0 0,1 0 1 0 0,-1 1-1 0 0,-1-1 0 0 0,1 2 0 0 0,-1-1 0 0 0,0 1 0 0 0,-1 0 0 0 0,1 0 0 0 0,-1 1 0 0 0,-1 0 0 0 0,0 0 1 0 0,0 0-1 0 0,0 1 0 0 0,-1-1 0 0 0,0 1 0 0 0,-1 0 0 0 0,0 0 0 0 0,0 1 0 0 0,-1-1 0 0 0,1 9-26 0 0,-5-5 33 0 0,1 1-1 0 0,-2-1 0 0 0,0 1 1 0 0,-1-1-1 0 0,0 0 0 0 0,-1 0 0 0 0,0 0 1 0 0,-1-1-1 0 0,0 0 0 0 0,-1 0 1 0 0,-1-1-1 0 0,0 1 0 0 0,0-2 0 0 0,-1 1 1 0 0,-1-1-1 0 0,1-1 0 0 0,-2 1 0 0 0,1-2 1 0 0,-2 1-33 0 0,-19 22 13 0 0,-135 105-1857 0 0,122-98 985 0 0,22-19 220 0 0</inkml:trace>
  <inkml:trace contextRef="#ctx0" brushRef="#br0" timeOffset="-180874.588">2065 2185 2985 0 0,'2'6'226'0'0,"-1"1"1"0"0,0-1 0 0 0,-1 1-1 0 0,1 0 1 0 0,-1-1 0 0 0,0 1-1 0 0,-1-1 1 0 0,0 1 0 0 0,0-1 0 0 0,0 1-1 0 0,-1-1 1 0 0,0 1 0 0 0,0-1-1 0 0,-1 0 1 0 0,1 0 0 0 0,-1 0-1 0 0,-1 0 1 0 0,1-1 0 0 0,-1 1-1 0 0,-1 0-226 0 0,2 0 129 0 0,3-5-100 0 0,0 0 1 0 0,0 0-1 0 0,0 0 1 0 0,-1 0-1 0 0,1 0 0 0 0,0 0 1 0 0,-1-1-1 0 0,1 1 0 0 0,0 0 1 0 0,-1 0-1 0 0,1 0 1 0 0,-1 0-1 0 0,0 0 0 0 0,1-1 1 0 0,-1 1-1 0 0,0 0 1 0 0,1 0-1 0 0,-1-1 0 0 0,0 1 1 0 0,0 0-1 0 0,1-1 0 0 0,-1 1 1 0 0,0-1-1 0 0,0 1 1 0 0,0-1-1 0 0,0 0 0 0 0,0 1 1 0 0,0-1-1 0 0,0 0 1 0 0,0 0-1 0 0,0 1 0 0 0,0-1 1 0 0,0 0-1 0 0,0 0 0 0 0,0 0 1 0 0,0 0-1 0 0,0 0 1 0 0,0-1-1 0 0,0 1 0 0 0,0 0 1 0 0,0 0-1 0 0,0-1 1 0 0,0 1-1 0 0,0 0 0 0 0,1-1 1 0 0,-1 1-1 0 0,0-1 0 0 0,0 1 1 0 0,0-1-1 0 0,0 0 1 0 0,1 1-1 0 0,-1-1 0 0 0,0 0 1 0 0,1 1-1 0 0,-1-1 1 0 0,0 0-1 0 0,1 0 0 0 0,-1 0 1 0 0,0 0-30 0 0,0-20-2 0 0,1 0 0 0 0,0 0 0 0 0,2 1 0 0 0,0-1 0 0 0,2 1 0 0 0,0-1 0 0 0,1 1 0 0 0,1 0 0 0 0,1 1 0 0 0,0-1 0 0 0,2 2 0 0 0,0-1 0 0 0,9-12 2 0 0,-10 22-18 0 0,1 0-1 0 0,0 1 1 0 0,1 1-1 0 0,-1-1 1 0 0,1 1-1 0 0,1 1 0 0 0,-1 0 1 0 0,1 0-1 0 0,0 1 1 0 0,1 1-1 0 0,-1 0 1 0 0,1 0-1 0 0,0 1 1 0 0,0 1-1 0 0,0 0 0 0 0,0 0 1 0 0,0 1-1 0 0,0 1 1 0 0,0 0-1 0 0,0 1 1 0 0,1 0-1 0 0,-1 1 1 0 0,3 1 18 0 0,68 17-2824 0 0,-64-18 1768 0 0</inkml:trace>
  <inkml:trace contextRef="#ctx0" brushRef="#br0" timeOffset="-180202.982">2849 895 4169 0 0,'-11'99'2850'0'0,"2"-58"-2803"0"0,4 7-261 0 0,1 1 0 0 0,3 0 0 0 0,1 0 0 0 0,3-1 0 0 0,4 15 214 0 0,-7-64-1858 0 0,0 0 1161 0 0</inkml:trace>
  <inkml:trace contextRef="#ctx0" brushRef="#br0" timeOffset="-179936.757">3146 1023 4401 0 0,'-10'22'315'0'0,"1"0"1"0"0,1 0-1 0 0,0 1 1 0 0,2 0-1 0 0,1 0 1 0 0,1 0-1 0 0,0 1 0 0 0,2 7-315 0 0,-10 50 214 0 0,10-15 36 0 0,2-65-191 0 0,0-1-11 0 0,-1-17-770 0 0,-8-66-430 0 0,4 62 588 0 0</inkml:trace>
  <inkml:trace contextRef="#ctx0" brushRef="#br0" timeOffset="-179687.02">2654 901 3393 0 0,'27'-42'2930'0'0,"61"22"-2736"0"0,-73 18-14 0 0,95-8 82 0 0,0 5 1 0 0,72 7-263 0 0,-111-2-271 0 0,-64 0 129 0 0</inkml:trace>
  <inkml:trace contextRef="#ctx0" brushRef="#br0" timeOffset="-178642.058">4041 748 5905 0 0,'-22'9'2694'0'0,"-17"41"-2249"0"0,38-49-408 0 0,-18 39-51 0 0,1 0 0 0 0,2 1 0 0 0,2 1 0 0 0,1 0 0 0 0,3 1 0 0 0,-5 38 14 0 0,7-42-2 0 0,-61 486 10 0 0,61-428 32 0 0,4 1 0 0 0,4 1 0 0 0,5-1 0 0 0,4-1 0 0 0,14 63-40 0 0,-20-145-54 0 0,0 1 0 0 0,1 0 0 0 0,0-1 0 0 0,2 0-1 0 0,0 0 1 0 0,0 0 0 0 0,1-1 0 0 0,1 0 0 0 0,0 0 0 0 0,1-1-1 0 0,1 0 1 0 0,0 0 0 0 0,0-1 0 0 0,2-1 0 0 0,-1 0-1 0 0,5 3 55 0 0,48-9-3170 0 0,-47-12 2005 0 0</inkml:trace>
  <inkml:trace contextRef="#ctx0" brushRef="#br0" timeOffset="-178375.254">4197 1197 7474 0 0,'-17'82'3465'0'0,"4"-38"-3458"0"0,-1 55 38 0 0,4 1 1 0 0,5 1-1 0 0,3-1 0 0 0,6 1 0 0 0,3-1 0 0 0,20 90-45 0 0,-14-96-227 0 0,-13-93-107 0 0,0-6-2398 0 0,0 4 1641 0 0</inkml:trace>
  <inkml:trace contextRef="#ctx0" brushRef="#br0" timeOffset="-178159.545">4215 1754 3817 0 0,'1'-30'2614'0'0,"-1"25"-2487"0"0,0 1 1 0 0,-1-1-1 0 0,2 0 0 0 0,-1 1 1 0 0,0-1-1 0 0,1 0 1 0 0,0 1-1 0 0,0-1 0 0 0,1 0 1 0 0,-1 1-1 0 0,1 0 0 0 0,0-1 1 0 0,0 1-1 0 0,0 0 0 0 0,1 0 1 0 0,-1 0-1 0 0,1 0 0 0 0,0 0 1 0 0,0 1-1 0 0,1 0 0 0 0,-1-1 1 0 0,3-1-128 0 0,199-96 1128 0 0,-57 49-1436 0 0,-148 52-235 0 0,0-1-1489 0 0,0 1 995 0 0</inkml:trace>
  <inkml:trace contextRef="#ctx0" brushRef="#br0" timeOffset="-177914.274">4355 1678 4729 0 0,'-24'44'3314'0'0,"37"83"-2100"0"0,-4-105-1122 0 0,2 0 0 0 0,1 0-1 0 0,1-1 1 0 0,1-1 0 0 0,0 0 0 0 0,2-1 0 0 0,0 0 0 0 0,1-1 0 0 0,1-1 0 0 0,18 13-92 0 0,-13-8 105 0 0,-18-17-280 0 0,1 1-1 0 0,-1-1 1 0 0,1 0 0 0 0,0-1-1 0 0,1 0 1 0 0,-1 1 0 0 0,1-2-1 0 0,0 1 1 0 0,0-1 0 0 0,0 0-1 0 0,0-1 1 0 0,0 0 0 0 0,7 2 175 0 0,-3-4-912 0 0</inkml:trace>
  <inkml:trace contextRef="#ctx0" brushRef="#br0" timeOffset="-177664.018">4850 1868 7001 0 0,'48'0'3182'0'0,"22"18"-2649"0"0,16 3-679 0 0,67-20-356 0 0,-51-23-3815 0 0,-86 17 3143 0 0</inkml:trace>
  <inkml:trace contextRef="#ctx0" brushRef="#br0" timeOffset="-177426.844">5564 1760 4585 0 0,'18'-69'2348'0'0,"-7"24"-2202"0"0,1 0 1 0 0,3 1-1 0 0,1 1 1 0 0,14-23-147 0 0,-16 36 73 0 0,-10 20 54 0 0,0 0 0 0 0,1 0-1 0 0,0 0 1 0 0,1 1 0 0 0,-1 0 0 0 0,2 0 0 0 0,-1 0 0 0 0,2 1-1 0 0,-1 0 1 0 0,1 0 0 0 0,0 1 0 0 0,0 0 0 0 0,4-2-127 0 0,-9 10 50 0 0,0 0 0 0 0,0 1 0 0 0,-1-1 0 0 0,1 1 0 0 0,-1 0 0 0 0,1 0 0 0 0,-1 0 0 0 0,0 0 0 0 0,1 0 0 0 0,-1 0 0 0 0,0 1 0 0 0,-1-1 0 0 0,1 1 1 0 0,0 0-1 0 0,-1-1 0 0 0,1 1 0 0 0,-1 0 0 0 0,0 0 0 0 0,0 0 0 0 0,0 0 0 0 0,0 0 0 0 0,-1 0 0 0 0,1 0 0 0 0,-1 0 0 0 0,0 0 0 0 0,1 1-50 0 0,60 339 1646 0 0,-38-72-1087 0 0,-22-231-459 0 0,-1-18-35 0 0,0 0-1 0 0,2 0 0 0 0,0 0 0 0 0,1 0 1 0 0,1 0-1 0 0,1-1 0 0 0,1 0 1 0 0,3 4-65 0 0,-9-24-158 0 0,0-1-86 0 0,0 0-140 0 0,19-25-3539 0 0,2-9 2905 0 0,-12 5-206 0 0,4-6-282 0 0</inkml:trace>
  <inkml:trace contextRef="#ctx0" brushRef="#br0" timeOffset="-177176.504">6242 1072 7218 0 0,'24'67'4542'0'0,"-5"43"-3627"0"0,-9-46-278 0 0,35 135 7 0 0,-30-154-645 0 0,-2 0-1 0 0,-2 1 1 0 0,-2 0 0 0 0,-2 0-1 0 0,-2 1 1 0 0,-2 0 0 0 0,-2 0-1 0 0,-2 0 1 0 0,-2 0 0 0 0,-2 0 0 0 0,-2 0-1 0 0,-2-1 1 0 0,-3 0 0 0 0,-2 4 1 0 0,-16 11-2031 0 0,-3-1 0 0 0,-2-2 0 0 0,-32 38 2031 0 0,57-81-490 0 0,-10 15-1064 0 0</inkml:trace>
  <inkml:trace contextRef="#ctx0" brushRef="#br0" timeOffset="-176538.39">1784 687 5209 0 0,'-3'-1'66'0'0,"1"0"0"0"0,0-1 0 0 0,0 1 0 0 0,0-1 0 0 0,0 0 0 0 0,0 0 0 0 0,0 1-1 0 0,0-1 1 0 0,0 0 0 0 0,1-1 0 0 0,-1 1 0 0 0,1 0 0 0 0,-1 0 0 0 0,1-1 0 0 0,0 1 0 0 0,0 0 0 0 0,0-1 0 0 0,1 1 0 0 0,-1-1 0 0 0,0 0-1 0 0,1 1 1 0 0,0-1 0 0 0,-1 0 0 0 0,1 1 0 0 0,0-1 0 0 0,0 1 0 0 0,1-1 0 0 0,-1 0 0 0 0,0 1 0 0 0,1-1 0 0 0,0 1 0 0 0,0-1 0 0 0,-1 1-1 0 0,2-3-65 0 0,53-81-1973 0 0,-38 64 1673 0 0,10-14-59 0 0,2 2 0 0 0,1 0-1 0 0,2 3 1 0 0,1 0 0 0 0,14-9 359 0 0,-41 37 45 0 0,1-1 0 0 0,-1 1 0 0 0,1 0 0 0 0,0 0 0 0 0,0 0 0 0 0,0 1 0 0 0,0 0 1 0 0,0 1-1 0 0,1 0 0 0 0,-1 0 0 0 0,0 0 0 0 0,1 1 0 0 0,-1 0 0 0 0,1 0 0 0 0,-1 1 0 0 0,0 0 0 0 0,0 1 1 0 0,1-1-1 0 0,-1 1 0 0 0,0 1 0 0 0,0-1 0 0 0,-1 1 0 0 0,1 0 0 0 0,0 1 0 0 0,-1-1 0 0 0,0 1 1 0 0,0 1-1 0 0,0-1 0 0 0,0 1 0 0 0,-1 0 0 0 0,0 0 0 0 0,0 1 0 0 0,0 0 0 0 0,-1 0 0 0 0,0 0 0 0 0,0 0 1 0 0,0 0-1 0 0,-1 1 0 0 0,2 3-45 0 0,55 88 405 0 0,-57-93-437 0 0,1 0 0 0 0,-1-1 0 0 0,1 0 0 0 0,0 1 0 0 0,0-1 0 0 0,0-1 0 0 0,0 1 0 0 0,1 0 0 0 0,-1-1 0 0 0,1 0 0 0 0,0 0 0 0 0,0-1 0 0 0,0 1 0 0 0,0-1 0 0 0,1 0 0 0 0,-1-1 0 0 0,1 1 0 0 0,-1-1 0 0 0,1 0 0 0 0,-1 0 0 0 0,1-1 0 0 0,0 1 0 0 0,-1-1 0 0 0,1-1 0 0 0,0 1 0 0 0,-1-1 0 0 0,1 0 0 0 0,2-1 32 0 0,12-7-608 0 0</inkml:trace>
  <inkml:trace contextRef="#ctx0" brushRef="#br0" timeOffset="-175386.468">1711 797 5169 0 0,'-137'42'2773'0'0,"155"-53"-2746"0"0,-1-1 1 0 0,-1-1 0 0 0,1 0-1 0 0,-2-1 1 0 0,0-1 0 0 0,-1-1-1 0 0,0 0 1 0 0,9-15-28 0 0,176-247 734 0 0,-193 268-730 0 0,1 0 0 0 0,0 0 0 0 0,0 0 0 0 0,1 1 0 0 0,0 0 0 0 0,1 1 1 0 0,0-1-1 0 0,0 2 0 0 0,1-1 0 0 0,0 1 0 0 0,0 1 0 0 0,1 0 0 0 0,0 1 1 0 0,0-1-1 0 0,0 2 0 0 0,0 0 0 0 0,1 0 0 0 0,0 1 0 0 0,0 1 0 0 0,0 0 1 0 0,0 0-1 0 0,0 1 0 0 0,0 1 0 0 0,0 0 0 0 0,0 0 0 0 0,0 2 0 0 0,0-1 1 0 0,12 4-5 0 0,-11 4 38 0 0,0 1 1 0 0,-1 0 0 0 0,0 0 0 0 0,0 1 0 0 0,-1 1 0 0 0,-1 0 0 0 0,0 1 0 0 0,-1-1 0 0 0,0 2 0 0 0,-1 0-1 0 0,0 0 1 0 0,-1 0 0 0 0,-1 1 0 0 0,4 12-39 0 0,21 36 146 0 0,56 80 363 0 0,-86-142-677 0 0,7 11 613 0 0,-5-4-2894 0 0,-3-8 1338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2:11:38.89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23 7970 0 0,'9'-22'3839'0'0,"0"23"-3847"0"0,131 26-6 0 0,260-14-169 0 0,-305 26-4022 0 0,-85-33 2927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2:11:39.11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36 1 10026 0 0,'-35'19'5135'0'0,"43"-17"-5102"0"0,194 35-242 0 0,37-33-556 0 0,114 11-3924 0 0,-302-9 3256 0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2:14:14.4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109 536 7962 0 0,'-53'-69'3649'0'0,"44"53"-3645"0"0,1 0-1 0 0,1 0 0 0 0,1-1 0 0 0,0 1 0 0 0,1-1 0 0 0,1-1 0 0 0,0 1 0 0 0,1-1 0 0 0,1 1 0 0 0,1-10-3 0 0,3 7 9 0 0,1 0-1 0 0,0 0 0 0 0,2 1 0 0 0,0-1 1 0 0,1 1-1 0 0,1 0 0 0 0,1 1 0 0 0,1 0 1 0 0,0 0-1 0 0,2 0 0 0 0,3-4-8 0 0,28-16 248 0 0,-11 70 70 0 0,8 49-88 0 0,53 80-87 0 0,-87-155-140 0 0,1 1 0 0 0,0-1 1 0 0,1 0-1 0 0,0 0 0 0 0,0-1 1 0 0,0 0-1 0 0,0 0 0 0 0,1-1 1 0 0,-1 0-1 0 0,1 0 0 0 0,0-1 1 0 0,1 1-1 0 0,-1-2 0 0 0,0 1 0 0 0,1-2 1 0 0,0 1-1 0 0,-1-1 0 0 0,1 0 1 0 0,8-1-4 0 0,1 0 21 0 0,1-1 1 0 0,-1-1 0 0 0,0-1-1 0 0,1-1 1 0 0,-2 0-1 0 0,1-1 1 0 0,0-1 0 0 0,-1-1-1 0 0,0 0 1 0 0,-1-2-1 0 0,1 1 1 0 0,-2-2 0 0 0,1 0-1 0 0,-1-1 1 0 0,6-7-22 0 0,16-67 135 0 0,-17 25-185 0 0,24-32-2832 0 0,-35 82 1990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2-03T12:14:20.66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82 1 7698 0 0,'-4'11'2928'0'0,"-4"4"-2200"0"0,-4-4-584 0 0,3 10 81 0 0,-3 11-217 0 0,3-1-8 0 0,1 14 0 0 0,0-2-24 0 0,1 2-169 0 0,4 0-143 0 0,1 0-160 0 0,2-3-240 0 0,5-8 512 0 0,-2-2-416 0 0,7-3-184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5F048-B291-43D6-8190-1AC1B1015A82}" type="datetimeFigureOut">
              <a:rPr lang="en-IE" smtClean="0"/>
              <a:t>29/06/2022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B16927-4319-428C-8E55-289E0CB3DD4B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51466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B16927-4319-428C-8E55-289E0CB3DD4B}" type="slidenum">
              <a:rPr lang="en-IE" smtClean="0"/>
              <a:t>47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69609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271E2-9735-4030-8593-F1B82B9CBF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2E6522-18F2-49E0-B62F-1A1E0CE61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4F140-0927-4F6F-95E8-73CA66588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EA57A-26FD-4BB5-A09A-246BF3C5BE1B}" type="datetime1">
              <a:rPr lang="en-IE" smtClean="0"/>
              <a:t>29/06/2022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2A98C-4EF4-4B94-9C7A-5E1B1D402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139FF0-4612-4CA8-B03D-8278FC40E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00471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8B693-7F6D-4D9B-A23A-7808D5357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D2918C-DB3E-40BB-8C8B-411E7F4B0F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F094A-6AA7-424C-A69D-F405FA063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4834D-82A7-42DA-BDD2-F5092407450B}" type="datetime1">
              <a:rPr lang="en-IE" smtClean="0"/>
              <a:t>29/06/2022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8EF20A-A632-42F8-A04A-3FDF99D04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823EC-8E09-40D6-9198-ECAEF3F52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84237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397896-8D81-4947-8661-CB8A382216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FE6EF-1C45-47FA-A152-DA0CE2C40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CC6895-4667-4DF7-844F-7D001DDD1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320BA-1C40-447C-AF4F-EA8D86333B3D}" type="datetime1">
              <a:rPr lang="en-IE" smtClean="0"/>
              <a:t>29/06/2022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AF23D-5B14-45D7-9E4F-11FCC8F40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E60A93-B554-47C5-B55D-2FFABA177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90108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0CC88-850F-41C2-BF42-AC0E11EE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B3BDA-765A-4D41-80E4-B38191905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E1579-93E5-4297-8F26-671F7BA6B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67DC4-9C4A-4A0F-9237-46B7BAE88DE9}" type="datetime1">
              <a:rPr lang="en-IE" smtClean="0"/>
              <a:t>29/06/2022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28D76E-A7DC-47B9-95E1-162FE7D5B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47C395-3128-46F5-9CB4-BAC3EDD12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5767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CF65A-6E65-4251-9F05-160575D56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BD98A-C98C-4DCE-8323-B036F09F6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1D2D3-2922-4F4C-BF04-41DBAD110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020D6-E696-48B3-96BF-611734450F9A}" type="datetime1">
              <a:rPr lang="en-IE" smtClean="0"/>
              <a:t>29/06/2022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0E03F-A203-4F96-B6A8-54BCF4FFD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725D9-255E-4A88-B9E7-E0E7432B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93836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9330A-92AB-43BF-BB69-3D8E9794F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9482C-60C0-4171-B565-F99034D901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64F407-B8E8-4A66-A60E-26C9F01300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5BE9ED-3CC1-467C-803C-83BEF00D2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F0982-2932-449F-9FF3-69238C7A59FE}" type="datetime1">
              <a:rPr lang="en-IE" smtClean="0"/>
              <a:t>29/06/2022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772C6-6F06-4C19-9311-D1C115B6F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B8837D-992B-4E08-9B78-B0A55C07A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525070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8AA9F-2293-40B7-8DDE-15899C24F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781B5-1019-4DB6-BC8C-7B5CB73AE9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D3EE5F-7F5F-48C6-BDAD-F3704654D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813B3A-0801-4B51-8536-C4A1AD1A6D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60321-E91A-4DEC-8EC0-FBE925D9D9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0F111B-E672-4F87-A459-DDD3E8D98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CB772-9BD4-4C18-99BB-3A67D2604BB6}" type="datetime1">
              <a:rPr lang="en-IE" smtClean="0"/>
              <a:t>29/06/2022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6AD702-7D05-43F1-A028-C25BF0BAA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08B989-5CAF-43F9-A3EB-3FD78832D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28479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7211C-B418-4508-8B68-BB71B7B15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7709F-1B27-437B-B2E4-6DC9AA8E0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F9798-F053-4DD3-B6E0-FE7ED91FDCD0}" type="datetime1">
              <a:rPr lang="en-IE" smtClean="0"/>
              <a:t>29/06/2022</a:t>
            </a:fld>
            <a:endParaRPr lang="en-I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04440A-AE75-42AC-8EEB-455147ACE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A919C-5570-4695-B904-8EB3F8BF6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0903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64FC35-B656-44F9-80F3-E8AC9B96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79DE1-3303-40FA-9FFA-199609E7BFF1}" type="datetime1">
              <a:rPr lang="en-IE" smtClean="0"/>
              <a:t>29/06/2022</a:t>
            </a:fld>
            <a:endParaRPr lang="en-I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FC8CC2-BA94-49BD-B793-18A9B0193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EFC8D-E8B0-4D1F-8993-34D9212BF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136554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B9B78-1A31-4430-A23C-3B8EA56D4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03324-ED2F-4528-BECB-8810F39BD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7EDDBB-B599-46BE-8EF8-0285FED34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AEF1DD-D98B-40D8-9AAE-E51EDA6F1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E868C-136C-4E2D-8973-68A00A3A7DFC}" type="datetime1">
              <a:rPr lang="en-IE" smtClean="0"/>
              <a:t>29/06/2022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7ABBF8-6B5E-428B-8396-8EF31B332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CE15BA-419E-45C2-B435-1BE565F57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6605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6E979-9008-47D7-9D27-B0C90CA11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2F7AA8-87E2-46F3-8B71-547821937E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778D7B-502E-4C33-AD33-952C3A5BF7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B40B9-286D-4BE9-9B08-1472F52A9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620B69-A335-4988-AC57-9F5BB6F61DE2}" type="datetime1">
              <a:rPr lang="en-IE" smtClean="0"/>
              <a:t>29/06/2022</a:t>
            </a:fld>
            <a:endParaRPr lang="en-I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3EA6C-67CD-4DF9-B477-48864B0B4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64D92C-D387-471D-B404-C24E3F14D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49735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E8BDB0-2E54-41D8-996B-67E397FEF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AD0A18-A098-4D55-958C-0D90F64A07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07812-8B30-4EEB-A7F3-ED2AD8B32B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6D191-9E2B-4E6D-90BE-126494F5FEBD}" type="datetime1">
              <a:rPr lang="en-IE" smtClean="0"/>
              <a:t>29/06/2022</a:t>
            </a:fld>
            <a:endParaRPr lang="en-I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4999E8-95A2-4570-928E-293616A0D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5E0E7E-E9FE-4745-B51F-058DC25C35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8C67F-05AF-48EC-9A2C-36EB8DB1C27D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58451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43.png"/><Relationship Id="rId21" Type="http://schemas.openxmlformats.org/officeDocument/2006/relationships/image" Target="../media/image34.png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47.png"/><Relationship Id="rId50" Type="http://schemas.openxmlformats.org/officeDocument/2006/relationships/customXml" Target="../ink/ink25.xml"/><Relationship Id="rId7" Type="http://schemas.openxmlformats.org/officeDocument/2006/relationships/image" Target="../media/image27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38.png"/><Relationship Id="rId11" Type="http://schemas.openxmlformats.org/officeDocument/2006/relationships/image" Target="../media/image29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42.png"/><Relationship Id="rId40" Type="http://schemas.openxmlformats.org/officeDocument/2006/relationships/customXml" Target="../ink/ink20.xml"/><Relationship Id="rId45" Type="http://schemas.openxmlformats.org/officeDocument/2006/relationships/image" Target="../media/image46.png"/><Relationship Id="rId53" Type="http://schemas.openxmlformats.org/officeDocument/2006/relationships/image" Target="../media/image50.png"/><Relationship Id="rId5" Type="http://schemas.openxmlformats.org/officeDocument/2006/relationships/image" Target="../media/image26.png"/><Relationship Id="rId10" Type="http://schemas.openxmlformats.org/officeDocument/2006/relationships/customXml" Target="../ink/ink5.xml"/><Relationship Id="rId19" Type="http://schemas.openxmlformats.org/officeDocument/2006/relationships/image" Target="../media/image33.png"/><Relationship Id="rId31" Type="http://schemas.openxmlformats.org/officeDocument/2006/relationships/image" Target="../media/image39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4" Type="http://schemas.openxmlformats.org/officeDocument/2006/relationships/customXml" Target="../ink/ink2.xml"/><Relationship Id="rId9" Type="http://schemas.openxmlformats.org/officeDocument/2006/relationships/image" Target="../media/image28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7.png"/><Relationship Id="rId30" Type="http://schemas.openxmlformats.org/officeDocument/2006/relationships/customXml" Target="../ink/ink15.xml"/><Relationship Id="rId35" Type="http://schemas.openxmlformats.org/officeDocument/2006/relationships/image" Target="../media/image41.png"/><Relationship Id="rId43" Type="http://schemas.openxmlformats.org/officeDocument/2006/relationships/image" Target="../media/image45.png"/><Relationship Id="rId48" Type="http://schemas.openxmlformats.org/officeDocument/2006/relationships/customXml" Target="../ink/ink24.xml"/><Relationship Id="rId8" Type="http://schemas.openxmlformats.org/officeDocument/2006/relationships/customXml" Target="../ink/ink4.xml"/><Relationship Id="rId51" Type="http://schemas.openxmlformats.org/officeDocument/2006/relationships/image" Target="../media/image49.png"/><Relationship Id="rId3" Type="http://schemas.openxmlformats.org/officeDocument/2006/relationships/image" Target="../media/image25.png"/><Relationship Id="rId12" Type="http://schemas.openxmlformats.org/officeDocument/2006/relationships/customXml" Target="../ink/ink6.xml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33" Type="http://schemas.openxmlformats.org/officeDocument/2006/relationships/image" Target="../media/image40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20" Type="http://schemas.openxmlformats.org/officeDocument/2006/relationships/customXml" Target="../ink/ink10.xml"/><Relationship Id="rId41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3.xml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.xml"/><Relationship Id="rId21" Type="http://schemas.openxmlformats.org/officeDocument/2006/relationships/image" Target="../media/image56.png"/><Relationship Id="rId42" Type="http://schemas.openxmlformats.org/officeDocument/2006/relationships/customXml" Target="../ink/ink47.xml"/><Relationship Id="rId47" Type="http://schemas.openxmlformats.org/officeDocument/2006/relationships/image" Target="../media/image69.png"/><Relationship Id="rId63" Type="http://schemas.openxmlformats.org/officeDocument/2006/relationships/image" Target="../media/image77.png"/><Relationship Id="rId68" Type="http://schemas.openxmlformats.org/officeDocument/2006/relationships/customXml" Target="../ink/ink60.xml"/><Relationship Id="rId84" Type="http://schemas.openxmlformats.org/officeDocument/2006/relationships/image" Target="../media/image87.png"/><Relationship Id="rId89" Type="http://schemas.openxmlformats.org/officeDocument/2006/relationships/customXml" Target="../ink/ink71.xml"/><Relationship Id="rId16" Type="http://schemas.openxmlformats.org/officeDocument/2006/relationships/customXml" Target="../ink/ink34.xml"/><Relationship Id="rId11" Type="http://schemas.openxmlformats.org/officeDocument/2006/relationships/image" Target="../media/image51.png"/><Relationship Id="rId32" Type="http://schemas.openxmlformats.org/officeDocument/2006/relationships/customXml" Target="../ink/ink42.xml"/><Relationship Id="rId37" Type="http://schemas.openxmlformats.org/officeDocument/2006/relationships/image" Target="../media/image64.png"/><Relationship Id="rId53" Type="http://schemas.openxmlformats.org/officeDocument/2006/relationships/image" Target="../media/image72.png"/><Relationship Id="rId58" Type="http://schemas.openxmlformats.org/officeDocument/2006/relationships/customXml" Target="../ink/ink55.xml"/><Relationship Id="rId74" Type="http://schemas.openxmlformats.org/officeDocument/2006/relationships/customXml" Target="../ink/ink63.xml"/><Relationship Id="rId79" Type="http://schemas.openxmlformats.org/officeDocument/2006/relationships/image" Target="../media/image85.png"/><Relationship Id="rId5" Type="http://schemas.openxmlformats.org/officeDocument/2006/relationships/image" Target="../media/image480.png"/><Relationship Id="rId90" Type="http://schemas.openxmlformats.org/officeDocument/2006/relationships/image" Target="../media/image90.png"/><Relationship Id="rId95" Type="http://schemas.openxmlformats.org/officeDocument/2006/relationships/customXml" Target="../ink/ink74.xml"/><Relationship Id="rId22" Type="http://schemas.openxmlformats.org/officeDocument/2006/relationships/customXml" Target="../ink/ink37.xml"/><Relationship Id="rId27" Type="http://schemas.openxmlformats.org/officeDocument/2006/relationships/image" Target="../media/image59.png"/><Relationship Id="rId43" Type="http://schemas.openxmlformats.org/officeDocument/2006/relationships/image" Target="../media/image67.png"/><Relationship Id="rId48" Type="http://schemas.openxmlformats.org/officeDocument/2006/relationships/customXml" Target="../ink/ink50.xml"/><Relationship Id="rId64" Type="http://schemas.openxmlformats.org/officeDocument/2006/relationships/customXml" Target="../ink/ink58.xml"/><Relationship Id="rId69" Type="http://schemas.openxmlformats.org/officeDocument/2006/relationships/image" Target="../media/image80.png"/><Relationship Id="rId80" Type="http://schemas.openxmlformats.org/officeDocument/2006/relationships/customXml" Target="../ink/ink66.xml"/><Relationship Id="rId85" Type="http://schemas.openxmlformats.org/officeDocument/2006/relationships/customXml" Target="../ink/ink69.xml"/><Relationship Id="rId3" Type="http://schemas.openxmlformats.org/officeDocument/2006/relationships/image" Target="../media/image470.png"/><Relationship Id="rId12" Type="http://schemas.openxmlformats.org/officeDocument/2006/relationships/customXml" Target="../ink/ink32.xml"/><Relationship Id="rId17" Type="http://schemas.openxmlformats.org/officeDocument/2006/relationships/image" Target="../media/image54.png"/><Relationship Id="rId25" Type="http://schemas.openxmlformats.org/officeDocument/2006/relationships/image" Target="../media/image58.png"/><Relationship Id="rId33" Type="http://schemas.openxmlformats.org/officeDocument/2006/relationships/image" Target="../media/image62.png"/><Relationship Id="rId38" Type="http://schemas.openxmlformats.org/officeDocument/2006/relationships/customXml" Target="../ink/ink45.xml"/><Relationship Id="rId46" Type="http://schemas.openxmlformats.org/officeDocument/2006/relationships/customXml" Target="../ink/ink49.xml"/><Relationship Id="rId59" Type="http://schemas.openxmlformats.org/officeDocument/2006/relationships/image" Target="../media/image75.png"/><Relationship Id="rId67" Type="http://schemas.openxmlformats.org/officeDocument/2006/relationships/image" Target="../media/image79.png"/><Relationship Id="rId20" Type="http://schemas.openxmlformats.org/officeDocument/2006/relationships/customXml" Target="../ink/ink36.xml"/><Relationship Id="rId41" Type="http://schemas.openxmlformats.org/officeDocument/2006/relationships/image" Target="../media/image66.png"/><Relationship Id="rId54" Type="http://schemas.openxmlformats.org/officeDocument/2006/relationships/customXml" Target="../ink/ink53.xml"/><Relationship Id="rId62" Type="http://schemas.openxmlformats.org/officeDocument/2006/relationships/customXml" Target="../ink/ink57.xml"/><Relationship Id="rId70" Type="http://schemas.openxmlformats.org/officeDocument/2006/relationships/customXml" Target="../ink/ink61.xml"/><Relationship Id="rId75" Type="http://schemas.openxmlformats.org/officeDocument/2006/relationships/image" Target="../media/image83.png"/><Relationship Id="rId83" Type="http://schemas.openxmlformats.org/officeDocument/2006/relationships/customXml" Target="../ink/ink68.xml"/><Relationship Id="rId88" Type="http://schemas.openxmlformats.org/officeDocument/2006/relationships/image" Target="../media/image89.png"/><Relationship Id="rId91" Type="http://schemas.openxmlformats.org/officeDocument/2006/relationships/customXml" Target="../ink/ink72.xml"/><Relationship Id="rId96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.xml"/><Relationship Id="rId15" Type="http://schemas.openxmlformats.org/officeDocument/2006/relationships/image" Target="../media/image53.png"/><Relationship Id="rId23" Type="http://schemas.openxmlformats.org/officeDocument/2006/relationships/image" Target="../media/image57.png"/><Relationship Id="rId28" Type="http://schemas.openxmlformats.org/officeDocument/2006/relationships/customXml" Target="../ink/ink40.xml"/><Relationship Id="rId36" Type="http://schemas.openxmlformats.org/officeDocument/2006/relationships/customXml" Target="../ink/ink44.xml"/><Relationship Id="rId49" Type="http://schemas.openxmlformats.org/officeDocument/2006/relationships/image" Target="../media/image70.png"/><Relationship Id="rId57" Type="http://schemas.openxmlformats.org/officeDocument/2006/relationships/image" Target="../media/image74.png"/><Relationship Id="rId10" Type="http://schemas.openxmlformats.org/officeDocument/2006/relationships/customXml" Target="../ink/ink31.xml"/><Relationship Id="rId31" Type="http://schemas.openxmlformats.org/officeDocument/2006/relationships/image" Target="../media/image61.png"/><Relationship Id="rId44" Type="http://schemas.openxmlformats.org/officeDocument/2006/relationships/customXml" Target="../ink/ink48.xml"/><Relationship Id="rId52" Type="http://schemas.openxmlformats.org/officeDocument/2006/relationships/customXml" Target="../ink/ink52.xml"/><Relationship Id="rId60" Type="http://schemas.openxmlformats.org/officeDocument/2006/relationships/customXml" Target="../ink/ink56.xml"/><Relationship Id="rId65" Type="http://schemas.openxmlformats.org/officeDocument/2006/relationships/image" Target="../media/image78.png"/><Relationship Id="rId73" Type="http://schemas.openxmlformats.org/officeDocument/2006/relationships/image" Target="../media/image82.png"/><Relationship Id="rId78" Type="http://schemas.openxmlformats.org/officeDocument/2006/relationships/customXml" Target="../ink/ink65.xml"/><Relationship Id="rId81" Type="http://schemas.openxmlformats.org/officeDocument/2006/relationships/image" Target="../media/image86.png"/><Relationship Id="rId86" Type="http://schemas.openxmlformats.org/officeDocument/2006/relationships/image" Target="../media/image88.png"/><Relationship Id="rId94" Type="http://schemas.openxmlformats.org/officeDocument/2006/relationships/image" Target="../media/image92.png"/><Relationship Id="rId4" Type="http://schemas.openxmlformats.org/officeDocument/2006/relationships/customXml" Target="../ink/ink28.xml"/><Relationship Id="rId9" Type="http://schemas.openxmlformats.org/officeDocument/2006/relationships/image" Target="../media/image500.png"/><Relationship Id="rId13" Type="http://schemas.openxmlformats.org/officeDocument/2006/relationships/image" Target="../media/image52.png"/><Relationship Id="rId18" Type="http://schemas.openxmlformats.org/officeDocument/2006/relationships/customXml" Target="../ink/ink35.xml"/><Relationship Id="rId39" Type="http://schemas.openxmlformats.org/officeDocument/2006/relationships/image" Target="../media/image65.png"/><Relationship Id="rId34" Type="http://schemas.openxmlformats.org/officeDocument/2006/relationships/customXml" Target="../ink/ink43.xml"/><Relationship Id="rId50" Type="http://schemas.openxmlformats.org/officeDocument/2006/relationships/customXml" Target="../ink/ink51.xml"/><Relationship Id="rId55" Type="http://schemas.openxmlformats.org/officeDocument/2006/relationships/image" Target="../media/image73.png"/><Relationship Id="rId76" Type="http://schemas.openxmlformats.org/officeDocument/2006/relationships/customXml" Target="../ink/ink64.xml"/><Relationship Id="rId97" Type="http://schemas.openxmlformats.org/officeDocument/2006/relationships/customXml" Target="../ink/ink75.xml"/><Relationship Id="rId7" Type="http://schemas.openxmlformats.org/officeDocument/2006/relationships/image" Target="../media/image490.png"/><Relationship Id="rId71" Type="http://schemas.openxmlformats.org/officeDocument/2006/relationships/image" Target="../media/image81.png"/><Relationship Id="rId92" Type="http://schemas.openxmlformats.org/officeDocument/2006/relationships/image" Target="../media/image91.png"/><Relationship Id="rId2" Type="http://schemas.openxmlformats.org/officeDocument/2006/relationships/customXml" Target="../ink/ink27.xml"/><Relationship Id="rId29" Type="http://schemas.openxmlformats.org/officeDocument/2006/relationships/image" Target="../media/image60.png"/><Relationship Id="rId24" Type="http://schemas.openxmlformats.org/officeDocument/2006/relationships/customXml" Target="../ink/ink38.xml"/><Relationship Id="rId40" Type="http://schemas.openxmlformats.org/officeDocument/2006/relationships/customXml" Target="../ink/ink46.xml"/><Relationship Id="rId45" Type="http://schemas.openxmlformats.org/officeDocument/2006/relationships/image" Target="../media/image68.png"/><Relationship Id="rId66" Type="http://schemas.openxmlformats.org/officeDocument/2006/relationships/customXml" Target="../ink/ink59.xml"/><Relationship Id="rId87" Type="http://schemas.openxmlformats.org/officeDocument/2006/relationships/customXml" Target="../ink/ink70.xml"/><Relationship Id="rId61" Type="http://schemas.openxmlformats.org/officeDocument/2006/relationships/image" Target="../media/image76.png"/><Relationship Id="rId82" Type="http://schemas.openxmlformats.org/officeDocument/2006/relationships/customXml" Target="../ink/ink67.xml"/><Relationship Id="rId19" Type="http://schemas.openxmlformats.org/officeDocument/2006/relationships/image" Target="../media/image55.png"/><Relationship Id="rId14" Type="http://schemas.openxmlformats.org/officeDocument/2006/relationships/customXml" Target="../ink/ink33.xml"/><Relationship Id="rId30" Type="http://schemas.openxmlformats.org/officeDocument/2006/relationships/customXml" Target="../ink/ink41.xml"/><Relationship Id="rId35" Type="http://schemas.openxmlformats.org/officeDocument/2006/relationships/image" Target="../media/image63.png"/><Relationship Id="rId56" Type="http://schemas.openxmlformats.org/officeDocument/2006/relationships/customXml" Target="../ink/ink54.xml"/><Relationship Id="rId77" Type="http://schemas.openxmlformats.org/officeDocument/2006/relationships/image" Target="../media/image84.png"/><Relationship Id="rId8" Type="http://schemas.openxmlformats.org/officeDocument/2006/relationships/customXml" Target="../ink/ink30.xml"/><Relationship Id="rId51" Type="http://schemas.openxmlformats.org/officeDocument/2006/relationships/image" Target="../media/image71.png"/><Relationship Id="rId72" Type="http://schemas.openxmlformats.org/officeDocument/2006/relationships/customXml" Target="../ink/ink62.xml"/><Relationship Id="rId93" Type="http://schemas.openxmlformats.org/officeDocument/2006/relationships/customXml" Target="../ink/ink73.xml"/><Relationship Id="rId98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customXml" Target="../ink/ink84.xml"/><Relationship Id="rId26" Type="http://schemas.openxmlformats.org/officeDocument/2006/relationships/customXml" Target="../ink/ink88.xml"/><Relationship Id="rId21" Type="http://schemas.openxmlformats.org/officeDocument/2006/relationships/image" Target="../media/image104.png"/><Relationship Id="rId34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customXml" Target="../ink/ink81.xml"/><Relationship Id="rId17" Type="http://schemas.openxmlformats.org/officeDocument/2006/relationships/image" Target="../media/image102.png"/><Relationship Id="rId25" Type="http://schemas.openxmlformats.org/officeDocument/2006/relationships/image" Target="../media/image106.png"/><Relationship Id="rId33" Type="http://schemas.openxmlformats.org/officeDocument/2006/relationships/customXml" Target="../ink/ink91.xml"/><Relationship Id="rId38" Type="http://schemas.openxmlformats.org/officeDocument/2006/relationships/image" Target="../media/image113.png"/><Relationship Id="rId2" Type="http://schemas.openxmlformats.org/officeDocument/2006/relationships/customXml" Target="../ink/ink76.xml"/><Relationship Id="rId16" Type="http://schemas.openxmlformats.org/officeDocument/2006/relationships/customXml" Target="../ink/ink83.xml"/><Relationship Id="rId20" Type="http://schemas.openxmlformats.org/officeDocument/2006/relationships/customXml" Target="../ink/ink85.xml"/><Relationship Id="rId29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8.xml"/><Relationship Id="rId11" Type="http://schemas.openxmlformats.org/officeDocument/2006/relationships/image" Target="../media/image99.png"/><Relationship Id="rId24" Type="http://schemas.openxmlformats.org/officeDocument/2006/relationships/customXml" Target="../ink/ink87.xml"/><Relationship Id="rId32" Type="http://schemas.openxmlformats.org/officeDocument/2006/relationships/image" Target="../media/image110.png"/><Relationship Id="rId37" Type="http://schemas.openxmlformats.org/officeDocument/2006/relationships/customXml" Target="../ink/ink93.xml"/><Relationship Id="rId5" Type="http://schemas.openxmlformats.org/officeDocument/2006/relationships/image" Target="../media/image96.png"/><Relationship Id="rId15" Type="http://schemas.openxmlformats.org/officeDocument/2006/relationships/image" Target="../media/image101.png"/><Relationship Id="rId23" Type="http://schemas.openxmlformats.org/officeDocument/2006/relationships/image" Target="../media/image105.png"/><Relationship Id="rId28" Type="http://schemas.openxmlformats.org/officeDocument/2006/relationships/customXml" Target="../ink/ink89.xml"/><Relationship Id="rId36" Type="http://schemas.openxmlformats.org/officeDocument/2006/relationships/image" Target="../media/image112.png"/><Relationship Id="rId10" Type="http://schemas.openxmlformats.org/officeDocument/2006/relationships/customXml" Target="../ink/ink80.xml"/><Relationship Id="rId19" Type="http://schemas.openxmlformats.org/officeDocument/2006/relationships/image" Target="../media/image103.png"/><Relationship Id="rId31" Type="http://schemas.openxmlformats.org/officeDocument/2006/relationships/customXml" Target="../ink/ink90.xml"/><Relationship Id="rId4" Type="http://schemas.openxmlformats.org/officeDocument/2006/relationships/customXml" Target="../ink/ink77.xml"/><Relationship Id="rId9" Type="http://schemas.openxmlformats.org/officeDocument/2006/relationships/image" Target="../media/image98.png"/><Relationship Id="rId14" Type="http://schemas.openxmlformats.org/officeDocument/2006/relationships/customXml" Target="../ink/ink82.xml"/><Relationship Id="rId22" Type="http://schemas.openxmlformats.org/officeDocument/2006/relationships/customXml" Target="../ink/ink86.xml"/><Relationship Id="rId27" Type="http://schemas.openxmlformats.org/officeDocument/2006/relationships/image" Target="../media/image107.png"/><Relationship Id="rId30" Type="http://schemas.openxmlformats.org/officeDocument/2006/relationships/image" Target="../media/image109.png"/><Relationship Id="rId35" Type="http://schemas.openxmlformats.org/officeDocument/2006/relationships/customXml" Target="../ink/ink92.xml"/><Relationship Id="rId8" Type="http://schemas.openxmlformats.org/officeDocument/2006/relationships/customXml" Target="../ink/ink79.xml"/><Relationship Id="rId3" Type="http://schemas.openxmlformats.org/officeDocument/2006/relationships/image" Target="../media/image9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.xml"/><Relationship Id="rId13" Type="http://schemas.openxmlformats.org/officeDocument/2006/relationships/image" Target="../media/image119.png"/><Relationship Id="rId18" Type="http://schemas.openxmlformats.org/officeDocument/2006/relationships/customXml" Target="../ink/ink102.xml"/><Relationship Id="rId26" Type="http://schemas.openxmlformats.org/officeDocument/2006/relationships/customXml" Target="../ink/ink106.xml"/><Relationship Id="rId3" Type="http://schemas.openxmlformats.org/officeDocument/2006/relationships/image" Target="../media/image114.png"/><Relationship Id="rId21" Type="http://schemas.openxmlformats.org/officeDocument/2006/relationships/image" Target="../media/image123.png"/><Relationship Id="rId7" Type="http://schemas.openxmlformats.org/officeDocument/2006/relationships/image" Target="../media/image116.png"/><Relationship Id="rId12" Type="http://schemas.openxmlformats.org/officeDocument/2006/relationships/customXml" Target="../ink/ink99.xml"/><Relationship Id="rId17" Type="http://schemas.openxmlformats.org/officeDocument/2006/relationships/image" Target="../media/image121.png"/><Relationship Id="rId25" Type="http://schemas.openxmlformats.org/officeDocument/2006/relationships/image" Target="../media/image125.png"/><Relationship Id="rId2" Type="http://schemas.openxmlformats.org/officeDocument/2006/relationships/customXml" Target="../ink/ink94.xml"/><Relationship Id="rId16" Type="http://schemas.openxmlformats.org/officeDocument/2006/relationships/customXml" Target="../ink/ink101.xml"/><Relationship Id="rId20" Type="http://schemas.openxmlformats.org/officeDocument/2006/relationships/customXml" Target="../ink/ink10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6.xml"/><Relationship Id="rId11" Type="http://schemas.openxmlformats.org/officeDocument/2006/relationships/image" Target="../media/image118.png"/><Relationship Id="rId24" Type="http://schemas.openxmlformats.org/officeDocument/2006/relationships/customXml" Target="../ink/ink105.xml"/><Relationship Id="rId5" Type="http://schemas.openxmlformats.org/officeDocument/2006/relationships/image" Target="../media/image115.png"/><Relationship Id="rId15" Type="http://schemas.openxmlformats.org/officeDocument/2006/relationships/image" Target="../media/image120.png"/><Relationship Id="rId23" Type="http://schemas.openxmlformats.org/officeDocument/2006/relationships/image" Target="../media/image124.png"/><Relationship Id="rId10" Type="http://schemas.openxmlformats.org/officeDocument/2006/relationships/customXml" Target="../ink/ink98.xml"/><Relationship Id="rId19" Type="http://schemas.openxmlformats.org/officeDocument/2006/relationships/image" Target="../media/image122.png"/><Relationship Id="rId4" Type="http://schemas.openxmlformats.org/officeDocument/2006/relationships/customXml" Target="../ink/ink95.xml"/><Relationship Id="rId9" Type="http://schemas.openxmlformats.org/officeDocument/2006/relationships/image" Target="../media/image117.png"/><Relationship Id="rId14" Type="http://schemas.openxmlformats.org/officeDocument/2006/relationships/customXml" Target="../ink/ink100.xml"/><Relationship Id="rId22" Type="http://schemas.openxmlformats.org/officeDocument/2006/relationships/customXml" Target="../ink/ink104.xml"/><Relationship Id="rId27" Type="http://schemas.openxmlformats.org/officeDocument/2006/relationships/image" Target="../media/image1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0.xml"/><Relationship Id="rId13" Type="http://schemas.openxmlformats.org/officeDocument/2006/relationships/image" Target="../media/image132.png"/><Relationship Id="rId18" Type="http://schemas.openxmlformats.org/officeDocument/2006/relationships/customXml" Target="../ink/ink115.xml"/><Relationship Id="rId3" Type="http://schemas.openxmlformats.org/officeDocument/2006/relationships/image" Target="../media/image127.png"/><Relationship Id="rId7" Type="http://schemas.openxmlformats.org/officeDocument/2006/relationships/image" Target="../media/image129.png"/><Relationship Id="rId12" Type="http://schemas.openxmlformats.org/officeDocument/2006/relationships/customXml" Target="../ink/ink112.xml"/><Relationship Id="rId17" Type="http://schemas.openxmlformats.org/officeDocument/2006/relationships/image" Target="../media/image134.png"/><Relationship Id="rId2" Type="http://schemas.openxmlformats.org/officeDocument/2006/relationships/customXml" Target="../ink/ink107.xml"/><Relationship Id="rId16" Type="http://schemas.openxmlformats.org/officeDocument/2006/relationships/customXml" Target="../ink/ink1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9.xml"/><Relationship Id="rId11" Type="http://schemas.openxmlformats.org/officeDocument/2006/relationships/image" Target="../media/image131.png"/><Relationship Id="rId5" Type="http://schemas.openxmlformats.org/officeDocument/2006/relationships/image" Target="../media/image128.png"/><Relationship Id="rId15" Type="http://schemas.openxmlformats.org/officeDocument/2006/relationships/image" Target="../media/image133.png"/><Relationship Id="rId10" Type="http://schemas.openxmlformats.org/officeDocument/2006/relationships/customXml" Target="../ink/ink111.xml"/><Relationship Id="rId19" Type="http://schemas.openxmlformats.org/officeDocument/2006/relationships/image" Target="../media/image135.png"/><Relationship Id="rId4" Type="http://schemas.openxmlformats.org/officeDocument/2006/relationships/customXml" Target="../ink/ink108.xml"/><Relationship Id="rId9" Type="http://schemas.openxmlformats.org/officeDocument/2006/relationships/image" Target="../media/image130.png"/><Relationship Id="rId14" Type="http://schemas.openxmlformats.org/officeDocument/2006/relationships/customXml" Target="../ink/ink1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22.xml"/><Relationship Id="rId18" Type="http://schemas.openxmlformats.org/officeDocument/2006/relationships/image" Target="../media/image143.png"/><Relationship Id="rId26" Type="http://schemas.openxmlformats.org/officeDocument/2006/relationships/image" Target="../media/image147.png"/><Relationship Id="rId39" Type="http://schemas.openxmlformats.org/officeDocument/2006/relationships/customXml" Target="../ink/ink135.xml"/><Relationship Id="rId21" Type="http://schemas.openxmlformats.org/officeDocument/2006/relationships/customXml" Target="../ink/ink126.xml"/><Relationship Id="rId34" Type="http://schemas.openxmlformats.org/officeDocument/2006/relationships/image" Target="../media/image151.png"/><Relationship Id="rId42" Type="http://schemas.openxmlformats.org/officeDocument/2006/relationships/image" Target="../media/image155.png"/><Relationship Id="rId7" Type="http://schemas.openxmlformats.org/officeDocument/2006/relationships/customXml" Target="../ink/ink119.xml"/><Relationship Id="rId2" Type="http://schemas.openxmlformats.org/officeDocument/2006/relationships/customXml" Target="../ink/ink116.xml"/><Relationship Id="rId16" Type="http://schemas.openxmlformats.org/officeDocument/2006/relationships/image" Target="../media/image142.png"/><Relationship Id="rId20" Type="http://schemas.openxmlformats.org/officeDocument/2006/relationships/image" Target="../media/image144.png"/><Relationship Id="rId29" Type="http://schemas.openxmlformats.org/officeDocument/2006/relationships/customXml" Target="../ink/ink130.xml"/><Relationship Id="rId41" Type="http://schemas.openxmlformats.org/officeDocument/2006/relationships/customXml" Target="../ink/ink136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18.xml"/><Relationship Id="rId11" Type="http://schemas.openxmlformats.org/officeDocument/2006/relationships/customXml" Target="../ink/ink121.xml"/><Relationship Id="rId24" Type="http://schemas.openxmlformats.org/officeDocument/2006/relationships/image" Target="../media/image146.png"/><Relationship Id="rId32" Type="http://schemas.openxmlformats.org/officeDocument/2006/relationships/image" Target="../media/image150.png"/><Relationship Id="rId37" Type="http://schemas.openxmlformats.org/officeDocument/2006/relationships/customXml" Target="../ink/ink134.xml"/><Relationship Id="rId40" Type="http://schemas.openxmlformats.org/officeDocument/2006/relationships/image" Target="../media/image154.png"/><Relationship Id="rId5" Type="http://schemas.openxmlformats.org/officeDocument/2006/relationships/image" Target="../media/image137.png"/><Relationship Id="rId15" Type="http://schemas.openxmlformats.org/officeDocument/2006/relationships/customXml" Target="../ink/ink123.xml"/><Relationship Id="rId23" Type="http://schemas.openxmlformats.org/officeDocument/2006/relationships/customXml" Target="../ink/ink127.xml"/><Relationship Id="rId28" Type="http://schemas.openxmlformats.org/officeDocument/2006/relationships/image" Target="../media/image148.png"/><Relationship Id="rId36" Type="http://schemas.openxmlformats.org/officeDocument/2006/relationships/image" Target="../media/image152.png"/><Relationship Id="rId10" Type="http://schemas.openxmlformats.org/officeDocument/2006/relationships/image" Target="../media/image139.png"/><Relationship Id="rId19" Type="http://schemas.openxmlformats.org/officeDocument/2006/relationships/customXml" Target="../ink/ink125.xml"/><Relationship Id="rId31" Type="http://schemas.openxmlformats.org/officeDocument/2006/relationships/customXml" Target="../ink/ink131.xml"/><Relationship Id="rId4" Type="http://schemas.openxmlformats.org/officeDocument/2006/relationships/customXml" Target="../ink/ink117.xml"/><Relationship Id="rId9" Type="http://schemas.openxmlformats.org/officeDocument/2006/relationships/customXml" Target="../ink/ink120.xml"/><Relationship Id="rId14" Type="http://schemas.openxmlformats.org/officeDocument/2006/relationships/image" Target="../media/image141.png"/><Relationship Id="rId22" Type="http://schemas.openxmlformats.org/officeDocument/2006/relationships/image" Target="../media/image145.png"/><Relationship Id="rId27" Type="http://schemas.openxmlformats.org/officeDocument/2006/relationships/customXml" Target="../ink/ink129.xml"/><Relationship Id="rId30" Type="http://schemas.openxmlformats.org/officeDocument/2006/relationships/image" Target="../media/image149.png"/><Relationship Id="rId35" Type="http://schemas.openxmlformats.org/officeDocument/2006/relationships/customXml" Target="../ink/ink133.xml"/><Relationship Id="rId8" Type="http://schemas.openxmlformats.org/officeDocument/2006/relationships/image" Target="../media/image138.png"/><Relationship Id="rId3" Type="http://schemas.openxmlformats.org/officeDocument/2006/relationships/image" Target="../media/image136.png"/><Relationship Id="rId12" Type="http://schemas.openxmlformats.org/officeDocument/2006/relationships/image" Target="../media/image140.png"/><Relationship Id="rId17" Type="http://schemas.openxmlformats.org/officeDocument/2006/relationships/customXml" Target="../ink/ink124.xml"/><Relationship Id="rId25" Type="http://schemas.openxmlformats.org/officeDocument/2006/relationships/customXml" Target="../ink/ink128.xml"/><Relationship Id="rId33" Type="http://schemas.openxmlformats.org/officeDocument/2006/relationships/customXml" Target="../ink/ink132.xml"/><Relationship Id="rId38" Type="http://schemas.openxmlformats.org/officeDocument/2006/relationships/image" Target="../media/image1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customXml" Target="../ink/ink13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customXml" Target="../ink/ink13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2.xml"/><Relationship Id="rId13" Type="http://schemas.openxmlformats.org/officeDocument/2006/relationships/image" Target="../media/image163.png"/><Relationship Id="rId18" Type="http://schemas.openxmlformats.org/officeDocument/2006/relationships/customXml" Target="../ink/ink147.xml"/><Relationship Id="rId26" Type="http://schemas.openxmlformats.org/officeDocument/2006/relationships/customXml" Target="../ink/ink151.xml"/><Relationship Id="rId3" Type="http://schemas.openxmlformats.org/officeDocument/2006/relationships/image" Target="../media/image158.png"/><Relationship Id="rId21" Type="http://schemas.openxmlformats.org/officeDocument/2006/relationships/image" Target="../media/image167.png"/><Relationship Id="rId7" Type="http://schemas.openxmlformats.org/officeDocument/2006/relationships/image" Target="../media/image160.png"/><Relationship Id="rId12" Type="http://schemas.openxmlformats.org/officeDocument/2006/relationships/customXml" Target="../ink/ink144.xml"/><Relationship Id="rId17" Type="http://schemas.openxmlformats.org/officeDocument/2006/relationships/image" Target="../media/image165.png"/><Relationship Id="rId25" Type="http://schemas.openxmlformats.org/officeDocument/2006/relationships/image" Target="../media/image169.png"/><Relationship Id="rId2" Type="http://schemas.openxmlformats.org/officeDocument/2006/relationships/customXml" Target="../ink/ink139.xml"/><Relationship Id="rId16" Type="http://schemas.openxmlformats.org/officeDocument/2006/relationships/customXml" Target="../ink/ink146.xml"/><Relationship Id="rId20" Type="http://schemas.openxmlformats.org/officeDocument/2006/relationships/customXml" Target="../ink/ink148.xml"/><Relationship Id="rId29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1.xml"/><Relationship Id="rId11" Type="http://schemas.openxmlformats.org/officeDocument/2006/relationships/image" Target="../media/image162.png"/><Relationship Id="rId24" Type="http://schemas.openxmlformats.org/officeDocument/2006/relationships/customXml" Target="../ink/ink150.xml"/><Relationship Id="rId5" Type="http://schemas.openxmlformats.org/officeDocument/2006/relationships/image" Target="../media/image159.png"/><Relationship Id="rId15" Type="http://schemas.openxmlformats.org/officeDocument/2006/relationships/image" Target="../media/image164.png"/><Relationship Id="rId23" Type="http://schemas.openxmlformats.org/officeDocument/2006/relationships/image" Target="../media/image168.png"/><Relationship Id="rId28" Type="http://schemas.openxmlformats.org/officeDocument/2006/relationships/customXml" Target="../ink/ink152.xml"/><Relationship Id="rId10" Type="http://schemas.openxmlformats.org/officeDocument/2006/relationships/customXml" Target="../ink/ink143.xml"/><Relationship Id="rId19" Type="http://schemas.openxmlformats.org/officeDocument/2006/relationships/image" Target="../media/image166.png"/><Relationship Id="rId31" Type="http://schemas.openxmlformats.org/officeDocument/2006/relationships/image" Target="../media/image172.png"/><Relationship Id="rId4" Type="http://schemas.openxmlformats.org/officeDocument/2006/relationships/customXml" Target="../ink/ink140.xml"/><Relationship Id="rId9" Type="http://schemas.openxmlformats.org/officeDocument/2006/relationships/image" Target="../media/image161.png"/><Relationship Id="rId14" Type="http://schemas.openxmlformats.org/officeDocument/2006/relationships/customXml" Target="../ink/ink145.xml"/><Relationship Id="rId22" Type="http://schemas.openxmlformats.org/officeDocument/2006/relationships/customXml" Target="../ink/ink149.xml"/><Relationship Id="rId27" Type="http://schemas.openxmlformats.org/officeDocument/2006/relationships/image" Target="../media/image170.png"/><Relationship Id="rId30" Type="http://schemas.openxmlformats.org/officeDocument/2006/relationships/customXml" Target="../ink/ink15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customXml" Target="../ink/ink15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customXml" Target="../ink/ink15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9.xml"/><Relationship Id="rId13" Type="http://schemas.openxmlformats.org/officeDocument/2006/relationships/image" Target="../media/image180.png"/><Relationship Id="rId18" Type="http://schemas.openxmlformats.org/officeDocument/2006/relationships/customXml" Target="../ink/ink164.xml"/><Relationship Id="rId26" Type="http://schemas.openxmlformats.org/officeDocument/2006/relationships/customXml" Target="../ink/ink168.xml"/><Relationship Id="rId3" Type="http://schemas.openxmlformats.org/officeDocument/2006/relationships/image" Target="../media/image175.png"/><Relationship Id="rId21" Type="http://schemas.openxmlformats.org/officeDocument/2006/relationships/image" Target="../media/image184.png"/><Relationship Id="rId7" Type="http://schemas.openxmlformats.org/officeDocument/2006/relationships/image" Target="../media/image177.png"/><Relationship Id="rId12" Type="http://schemas.openxmlformats.org/officeDocument/2006/relationships/customXml" Target="../ink/ink161.xml"/><Relationship Id="rId17" Type="http://schemas.openxmlformats.org/officeDocument/2006/relationships/image" Target="../media/image182.png"/><Relationship Id="rId25" Type="http://schemas.openxmlformats.org/officeDocument/2006/relationships/image" Target="../media/image186.png"/><Relationship Id="rId2" Type="http://schemas.openxmlformats.org/officeDocument/2006/relationships/customXml" Target="../ink/ink156.xml"/><Relationship Id="rId16" Type="http://schemas.openxmlformats.org/officeDocument/2006/relationships/customXml" Target="../ink/ink163.xml"/><Relationship Id="rId20" Type="http://schemas.openxmlformats.org/officeDocument/2006/relationships/customXml" Target="../ink/ink16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8.xml"/><Relationship Id="rId11" Type="http://schemas.openxmlformats.org/officeDocument/2006/relationships/image" Target="../media/image179.png"/><Relationship Id="rId24" Type="http://schemas.openxmlformats.org/officeDocument/2006/relationships/customXml" Target="../ink/ink167.xml"/><Relationship Id="rId5" Type="http://schemas.openxmlformats.org/officeDocument/2006/relationships/image" Target="../media/image176.png"/><Relationship Id="rId15" Type="http://schemas.openxmlformats.org/officeDocument/2006/relationships/image" Target="../media/image181.png"/><Relationship Id="rId23" Type="http://schemas.openxmlformats.org/officeDocument/2006/relationships/image" Target="../media/image185.png"/><Relationship Id="rId10" Type="http://schemas.openxmlformats.org/officeDocument/2006/relationships/customXml" Target="../ink/ink160.xml"/><Relationship Id="rId19" Type="http://schemas.openxmlformats.org/officeDocument/2006/relationships/image" Target="../media/image183.png"/><Relationship Id="rId4" Type="http://schemas.openxmlformats.org/officeDocument/2006/relationships/customXml" Target="../ink/ink157.xml"/><Relationship Id="rId9" Type="http://schemas.openxmlformats.org/officeDocument/2006/relationships/image" Target="../media/image178.png"/><Relationship Id="rId14" Type="http://schemas.openxmlformats.org/officeDocument/2006/relationships/customXml" Target="../ink/ink162.xml"/><Relationship Id="rId22" Type="http://schemas.openxmlformats.org/officeDocument/2006/relationships/customXml" Target="../ink/ink166.xml"/><Relationship Id="rId27" Type="http://schemas.openxmlformats.org/officeDocument/2006/relationships/image" Target="../media/image18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2" Type="http://schemas.openxmlformats.org/officeDocument/2006/relationships/customXml" Target="../ink/ink16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0.png"/><Relationship Id="rId2" Type="http://schemas.openxmlformats.org/officeDocument/2006/relationships/customXml" Target="../ink/ink170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customXml" Target="../ink/ink171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7" Type="http://schemas.openxmlformats.org/officeDocument/2006/relationships/image" Target="../media/image191.png"/><Relationship Id="rId2" Type="http://schemas.openxmlformats.org/officeDocument/2006/relationships/customXml" Target="../ink/ink17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4.xml"/><Relationship Id="rId5" Type="http://schemas.openxmlformats.org/officeDocument/2006/relationships/image" Target="../media/image190.png"/><Relationship Id="rId4" Type="http://schemas.openxmlformats.org/officeDocument/2006/relationships/customXml" Target="../ink/ink17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8.xml"/><Relationship Id="rId13" Type="http://schemas.openxmlformats.org/officeDocument/2006/relationships/image" Target="../media/image198.png"/><Relationship Id="rId18" Type="http://schemas.openxmlformats.org/officeDocument/2006/relationships/customXml" Target="../ink/ink183.xml"/><Relationship Id="rId26" Type="http://schemas.openxmlformats.org/officeDocument/2006/relationships/customXml" Target="../ink/ink187.xml"/><Relationship Id="rId3" Type="http://schemas.openxmlformats.org/officeDocument/2006/relationships/image" Target="../media/image193.png"/><Relationship Id="rId21" Type="http://schemas.openxmlformats.org/officeDocument/2006/relationships/image" Target="../media/image202.png"/><Relationship Id="rId7" Type="http://schemas.openxmlformats.org/officeDocument/2006/relationships/image" Target="../media/image195.png"/><Relationship Id="rId12" Type="http://schemas.openxmlformats.org/officeDocument/2006/relationships/customXml" Target="../ink/ink180.xml"/><Relationship Id="rId17" Type="http://schemas.openxmlformats.org/officeDocument/2006/relationships/image" Target="../media/image200.png"/><Relationship Id="rId25" Type="http://schemas.openxmlformats.org/officeDocument/2006/relationships/image" Target="../media/image204.png"/><Relationship Id="rId2" Type="http://schemas.openxmlformats.org/officeDocument/2006/relationships/customXml" Target="../ink/ink175.xml"/><Relationship Id="rId16" Type="http://schemas.openxmlformats.org/officeDocument/2006/relationships/customXml" Target="../ink/ink182.xml"/><Relationship Id="rId20" Type="http://schemas.openxmlformats.org/officeDocument/2006/relationships/customXml" Target="../ink/ink18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7.xml"/><Relationship Id="rId11" Type="http://schemas.openxmlformats.org/officeDocument/2006/relationships/image" Target="../media/image197.png"/><Relationship Id="rId24" Type="http://schemas.openxmlformats.org/officeDocument/2006/relationships/customXml" Target="../ink/ink186.xml"/><Relationship Id="rId5" Type="http://schemas.openxmlformats.org/officeDocument/2006/relationships/image" Target="../media/image194.png"/><Relationship Id="rId15" Type="http://schemas.openxmlformats.org/officeDocument/2006/relationships/image" Target="../media/image199.png"/><Relationship Id="rId23" Type="http://schemas.openxmlformats.org/officeDocument/2006/relationships/image" Target="../media/image203.png"/><Relationship Id="rId28" Type="http://schemas.openxmlformats.org/officeDocument/2006/relationships/image" Target="../media/image206.png"/><Relationship Id="rId10" Type="http://schemas.openxmlformats.org/officeDocument/2006/relationships/customXml" Target="../ink/ink179.xml"/><Relationship Id="rId19" Type="http://schemas.openxmlformats.org/officeDocument/2006/relationships/image" Target="../media/image201.png"/><Relationship Id="rId4" Type="http://schemas.openxmlformats.org/officeDocument/2006/relationships/customXml" Target="../ink/ink176.xml"/><Relationship Id="rId9" Type="http://schemas.openxmlformats.org/officeDocument/2006/relationships/image" Target="../media/image196.png"/><Relationship Id="rId14" Type="http://schemas.openxmlformats.org/officeDocument/2006/relationships/customXml" Target="../ink/ink181.xml"/><Relationship Id="rId22" Type="http://schemas.openxmlformats.org/officeDocument/2006/relationships/customXml" Target="../ink/ink185.xml"/><Relationship Id="rId27" Type="http://schemas.openxmlformats.org/officeDocument/2006/relationships/image" Target="../media/image205.png"/></Relationships>
</file>

<file path=ppt/slides/_rels/slide4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0.xml"/><Relationship Id="rId21" Type="http://schemas.openxmlformats.org/officeDocument/2006/relationships/image" Target="../media/image216.png"/><Relationship Id="rId42" Type="http://schemas.openxmlformats.org/officeDocument/2006/relationships/customXml" Target="../ink/ink208.xml"/><Relationship Id="rId47" Type="http://schemas.openxmlformats.org/officeDocument/2006/relationships/image" Target="../media/image229.png"/><Relationship Id="rId63" Type="http://schemas.openxmlformats.org/officeDocument/2006/relationships/image" Target="../media/image237.png"/><Relationship Id="rId68" Type="http://schemas.openxmlformats.org/officeDocument/2006/relationships/customXml" Target="../ink/ink221.xml"/><Relationship Id="rId16" Type="http://schemas.openxmlformats.org/officeDocument/2006/relationships/customXml" Target="../ink/ink195.xml"/><Relationship Id="rId11" Type="http://schemas.openxmlformats.org/officeDocument/2006/relationships/image" Target="../media/image211.png"/><Relationship Id="rId32" Type="http://schemas.openxmlformats.org/officeDocument/2006/relationships/customXml" Target="../ink/ink203.xml"/><Relationship Id="rId37" Type="http://schemas.openxmlformats.org/officeDocument/2006/relationships/image" Target="../media/image224.png"/><Relationship Id="rId53" Type="http://schemas.openxmlformats.org/officeDocument/2006/relationships/image" Target="../media/image232.png"/><Relationship Id="rId58" Type="http://schemas.openxmlformats.org/officeDocument/2006/relationships/customXml" Target="../ink/ink216.xml"/><Relationship Id="rId74" Type="http://schemas.openxmlformats.org/officeDocument/2006/relationships/customXml" Target="../ink/ink224.xml"/><Relationship Id="rId79" Type="http://schemas.openxmlformats.org/officeDocument/2006/relationships/image" Target="../media/image245.png"/><Relationship Id="rId5" Type="http://schemas.openxmlformats.org/officeDocument/2006/relationships/image" Target="../media/image208.png"/><Relationship Id="rId61" Type="http://schemas.openxmlformats.org/officeDocument/2006/relationships/image" Target="../media/image236.png"/><Relationship Id="rId82" Type="http://schemas.openxmlformats.org/officeDocument/2006/relationships/customXml" Target="../ink/ink228.xml"/><Relationship Id="rId19" Type="http://schemas.openxmlformats.org/officeDocument/2006/relationships/image" Target="../media/image215.png"/><Relationship Id="rId14" Type="http://schemas.openxmlformats.org/officeDocument/2006/relationships/customXml" Target="../ink/ink194.xml"/><Relationship Id="rId22" Type="http://schemas.openxmlformats.org/officeDocument/2006/relationships/customXml" Target="../ink/ink198.xml"/><Relationship Id="rId27" Type="http://schemas.openxmlformats.org/officeDocument/2006/relationships/image" Target="../media/image219.png"/><Relationship Id="rId30" Type="http://schemas.openxmlformats.org/officeDocument/2006/relationships/customXml" Target="../ink/ink202.xml"/><Relationship Id="rId35" Type="http://schemas.openxmlformats.org/officeDocument/2006/relationships/image" Target="../media/image223.png"/><Relationship Id="rId43" Type="http://schemas.openxmlformats.org/officeDocument/2006/relationships/image" Target="../media/image227.png"/><Relationship Id="rId48" Type="http://schemas.openxmlformats.org/officeDocument/2006/relationships/customXml" Target="../ink/ink211.xml"/><Relationship Id="rId56" Type="http://schemas.openxmlformats.org/officeDocument/2006/relationships/customXml" Target="../ink/ink215.xml"/><Relationship Id="rId64" Type="http://schemas.openxmlformats.org/officeDocument/2006/relationships/customXml" Target="../ink/ink219.xml"/><Relationship Id="rId69" Type="http://schemas.openxmlformats.org/officeDocument/2006/relationships/image" Target="../media/image240.png"/><Relationship Id="rId77" Type="http://schemas.openxmlformats.org/officeDocument/2006/relationships/image" Target="../media/image244.png"/><Relationship Id="rId8" Type="http://schemas.openxmlformats.org/officeDocument/2006/relationships/customXml" Target="../ink/ink191.xml"/><Relationship Id="rId51" Type="http://schemas.openxmlformats.org/officeDocument/2006/relationships/image" Target="../media/image231.png"/><Relationship Id="rId72" Type="http://schemas.openxmlformats.org/officeDocument/2006/relationships/customXml" Target="../ink/ink223.xml"/><Relationship Id="rId80" Type="http://schemas.openxmlformats.org/officeDocument/2006/relationships/customXml" Target="../ink/ink227.xml"/><Relationship Id="rId3" Type="http://schemas.openxmlformats.org/officeDocument/2006/relationships/image" Target="../media/image207.png"/><Relationship Id="rId12" Type="http://schemas.openxmlformats.org/officeDocument/2006/relationships/customXml" Target="../ink/ink193.xml"/><Relationship Id="rId17" Type="http://schemas.openxmlformats.org/officeDocument/2006/relationships/image" Target="../media/image214.png"/><Relationship Id="rId25" Type="http://schemas.openxmlformats.org/officeDocument/2006/relationships/image" Target="../media/image218.png"/><Relationship Id="rId33" Type="http://schemas.openxmlformats.org/officeDocument/2006/relationships/image" Target="../media/image222.png"/><Relationship Id="rId38" Type="http://schemas.openxmlformats.org/officeDocument/2006/relationships/customXml" Target="../ink/ink206.xml"/><Relationship Id="rId46" Type="http://schemas.openxmlformats.org/officeDocument/2006/relationships/customXml" Target="../ink/ink210.xml"/><Relationship Id="rId59" Type="http://schemas.openxmlformats.org/officeDocument/2006/relationships/image" Target="../media/image235.png"/><Relationship Id="rId67" Type="http://schemas.openxmlformats.org/officeDocument/2006/relationships/image" Target="../media/image239.png"/><Relationship Id="rId20" Type="http://schemas.openxmlformats.org/officeDocument/2006/relationships/customXml" Target="../ink/ink197.xml"/><Relationship Id="rId41" Type="http://schemas.openxmlformats.org/officeDocument/2006/relationships/image" Target="../media/image226.png"/><Relationship Id="rId54" Type="http://schemas.openxmlformats.org/officeDocument/2006/relationships/customXml" Target="../ink/ink214.xml"/><Relationship Id="rId62" Type="http://schemas.openxmlformats.org/officeDocument/2006/relationships/customXml" Target="../ink/ink218.xml"/><Relationship Id="rId70" Type="http://schemas.openxmlformats.org/officeDocument/2006/relationships/customXml" Target="../ink/ink222.xml"/><Relationship Id="rId75" Type="http://schemas.openxmlformats.org/officeDocument/2006/relationships/image" Target="../media/image243.png"/><Relationship Id="rId83" Type="http://schemas.openxmlformats.org/officeDocument/2006/relationships/image" Target="../media/image24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0.xml"/><Relationship Id="rId15" Type="http://schemas.openxmlformats.org/officeDocument/2006/relationships/image" Target="../media/image213.png"/><Relationship Id="rId23" Type="http://schemas.openxmlformats.org/officeDocument/2006/relationships/image" Target="../media/image217.png"/><Relationship Id="rId28" Type="http://schemas.openxmlformats.org/officeDocument/2006/relationships/customXml" Target="../ink/ink201.xml"/><Relationship Id="rId36" Type="http://schemas.openxmlformats.org/officeDocument/2006/relationships/customXml" Target="../ink/ink205.xml"/><Relationship Id="rId49" Type="http://schemas.openxmlformats.org/officeDocument/2006/relationships/image" Target="../media/image230.png"/><Relationship Id="rId57" Type="http://schemas.openxmlformats.org/officeDocument/2006/relationships/image" Target="../media/image234.png"/><Relationship Id="rId10" Type="http://schemas.openxmlformats.org/officeDocument/2006/relationships/customXml" Target="../ink/ink192.xml"/><Relationship Id="rId31" Type="http://schemas.openxmlformats.org/officeDocument/2006/relationships/image" Target="../media/image221.png"/><Relationship Id="rId44" Type="http://schemas.openxmlformats.org/officeDocument/2006/relationships/customXml" Target="../ink/ink209.xml"/><Relationship Id="rId52" Type="http://schemas.openxmlformats.org/officeDocument/2006/relationships/customXml" Target="../ink/ink213.xml"/><Relationship Id="rId60" Type="http://schemas.openxmlformats.org/officeDocument/2006/relationships/customXml" Target="../ink/ink217.xml"/><Relationship Id="rId65" Type="http://schemas.openxmlformats.org/officeDocument/2006/relationships/image" Target="../media/image238.png"/><Relationship Id="rId73" Type="http://schemas.openxmlformats.org/officeDocument/2006/relationships/image" Target="../media/image242.png"/><Relationship Id="rId78" Type="http://schemas.openxmlformats.org/officeDocument/2006/relationships/customXml" Target="../ink/ink226.xml"/><Relationship Id="rId81" Type="http://schemas.openxmlformats.org/officeDocument/2006/relationships/image" Target="../media/image246.png"/><Relationship Id="rId4" Type="http://schemas.openxmlformats.org/officeDocument/2006/relationships/customXml" Target="../ink/ink189.xml"/><Relationship Id="rId9" Type="http://schemas.openxmlformats.org/officeDocument/2006/relationships/image" Target="../media/image210.png"/><Relationship Id="rId13" Type="http://schemas.openxmlformats.org/officeDocument/2006/relationships/image" Target="../media/image212.png"/><Relationship Id="rId18" Type="http://schemas.openxmlformats.org/officeDocument/2006/relationships/customXml" Target="../ink/ink196.xml"/><Relationship Id="rId39" Type="http://schemas.openxmlformats.org/officeDocument/2006/relationships/image" Target="../media/image225.png"/><Relationship Id="rId34" Type="http://schemas.openxmlformats.org/officeDocument/2006/relationships/customXml" Target="../ink/ink204.xml"/><Relationship Id="rId50" Type="http://schemas.openxmlformats.org/officeDocument/2006/relationships/customXml" Target="../ink/ink212.xml"/><Relationship Id="rId55" Type="http://schemas.openxmlformats.org/officeDocument/2006/relationships/image" Target="../media/image233.png"/><Relationship Id="rId76" Type="http://schemas.openxmlformats.org/officeDocument/2006/relationships/customXml" Target="../ink/ink225.xml"/><Relationship Id="rId7" Type="http://schemas.openxmlformats.org/officeDocument/2006/relationships/image" Target="../media/image209.png"/><Relationship Id="rId71" Type="http://schemas.openxmlformats.org/officeDocument/2006/relationships/image" Target="../media/image241.png"/><Relationship Id="rId2" Type="http://schemas.openxmlformats.org/officeDocument/2006/relationships/customXml" Target="../ink/ink188.xml"/><Relationship Id="rId29" Type="http://schemas.openxmlformats.org/officeDocument/2006/relationships/image" Target="../media/image220.png"/><Relationship Id="rId24" Type="http://schemas.openxmlformats.org/officeDocument/2006/relationships/customXml" Target="../ink/ink199.xml"/><Relationship Id="rId40" Type="http://schemas.openxmlformats.org/officeDocument/2006/relationships/customXml" Target="../ink/ink207.xml"/><Relationship Id="rId45" Type="http://schemas.openxmlformats.org/officeDocument/2006/relationships/image" Target="../media/image228.png"/><Relationship Id="rId66" Type="http://schemas.openxmlformats.org/officeDocument/2006/relationships/customXml" Target="../ink/ink2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customXml" Target="../ink/ink22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customXml" Target="../ink/ink2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customXml" Target="../ink/ink236.xml"/><Relationship Id="rId3" Type="http://schemas.openxmlformats.org/officeDocument/2006/relationships/customXml" Target="../ink/ink231.xml"/><Relationship Id="rId7" Type="http://schemas.openxmlformats.org/officeDocument/2006/relationships/customXml" Target="../ink/ink233.xml"/><Relationship Id="rId12" Type="http://schemas.openxmlformats.org/officeDocument/2006/relationships/image" Target="../media/image25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11" Type="http://schemas.openxmlformats.org/officeDocument/2006/relationships/customXml" Target="../ink/ink235.xml"/><Relationship Id="rId5" Type="http://schemas.openxmlformats.org/officeDocument/2006/relationships/customXml" Target="../ink/ink232.xml"/><Relationship Id="rId15" Type="http://schemas.openxmlformats.org/officeDocument/2006/relationships/customXml" Target="../ink/ink237.xml"/><Relationship Id="rId10" Type="http://schemas.openxmlformats.org/officeDocument/2006/relationships/image" Target="../media/image253.png"/><Relationship Id="rId4" Type="http://schemas.openxmlformats.org/officeDocument/2006/relationships/image" Target="../media/image250.png"/><Relationship Id="rId9" Type="http://schemas.openxmlformats.org/officeDocument/2006/relationships/customXml" Target="../ink/ink234.xml"/><Relationship Id="rId14" Type="http://schemas.openxmlformats.org/officeDocument/2006/relationships/image" Target="../media/image25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5.png"/><Relationship Id="rId4" Type="http://schemas.openxmlformats.org/officeDocument/2006/relationships/image" Target="../media/image26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3D885-6351-450C-9F9B-4988E243E2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 err="1"/>
              <a:t>Policy</a:t>
            </a:r>
            <a:r>
              <a:rPr lang="es-AR" dirty="0"/>
              <a:t> </a:t>
            </a:r>
            <a:r>
              <a:rPr lang="es-AR" dirty="0" err="1"/>
              <a:t>Gradient</a:t>
            </a:r>
            <a:r>
              <a:rPr lang="es-AR" dirty="0"/>
              <a:t> </a:t>
            </a:r>
            <a:r>
              <a:rPr lang="es-AR" dirty="0" err="1"/>
              <a:t>on</a:t>
            </a:r>
            <a:r>
              <a:rPr lang="es-AR" dirty="0"/>
              <a:t> Single Server </a:t>
            </a: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optimum</a:t>
            </a:r>
            <a:r>
              <a:rPr lang="es-AR" dirty="0"/>
              <a:t> </a:t>
            </a:r>
            <a:r>
              <a:rPr lang="es-AR" dirty="0" err="1"/>
              <a:t>blocking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F2C310-623B-4933-8899-FA62C22C72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/>
              <a:t>16-Nov-2021</a:t>
            </a:r>
          </a:p>
          <a:p>
            <a:endParaRPr lang="es-AR" dirty="0"/>
          </a:p>
          <a:p>
            <a:r>
              <a:rPr lang="es-AR" dirty="0" err="1"/>
              <a:t>Ref</a:t>
            </a:r>
            <a:r>
              <a:rPr lang="es-AR" dirty="0"/>
              <a:t>: simulators.py -&gt; </a:t>
            </a:r>
            <a:r>
              <a:rPr lang="es-AR" dirty="0" err="1"/>
              <a:t>SimulatorQueue</a:t>
            </a:r>
            <a:r>
              <a:rPr lang="es-AR" dirty="0"/>
              <a:t> </a:t>
            </a:r>
            <a:r>
              <a:rPr lang="es-AR" dirty="0" err="1"/>
              <a:t>class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F75340-D607-43B8-A0C6-1AAE43197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80281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1199-B88E-427B-A9A4-BDD920A5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22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AR" sz="3600" dirty="0" err="1"/>
              <a:t>Method</a:t>
            </a:r>
            <a:r>
              <a:rPr lang="es-AR" sz="3600" dirty="0"/>
              <a:t> 2: </a:t>
            </a:r>
            <a:r>
              <a:rPr lang="es-AR" sz="3600" dirty="0" err="1"/>
              <a:t>Update</a:t>
            </a:r>
            <a:r>
              <a:rPr lang="es-AR" sz="3600" dirty="0"/>
              <a:t> at </a:t>
            </a:r>
            <a:r>
              <a:rPr lang="es-AR" sz="3600" dirty="0" err="1"/>
              <a:t>every</a:t>
            </a:r>
            <a:r>
              <a:rPr lang="es-AR" sz="3600" dirty="0"/>
              <a:t> time step (T = 5,000)</a:t>
            </a:r>
            <a:br>
              <a:rPr lang="es-AR" sz="3600" dirty="0"/>
            </a:br>
            <a:r>
              <a:rPr lang="es-AR" sz="3600" dirty="0"/>
              <a:t>(</a:t>
            </a:r>
            <a:r>
              <a:rPr lang="es-AR" sz="3600" dirty="0">
                <a:sym typeface="Symbol" panose="05050102010706020507" pitchFamily="18" charset="2"/>
              </a:rPr>
              <a:t> = 1/T, </a:t>
            </a:r>
            <a:r>
              <a:rPr lang="en-IE" sz="3600" dirty="0">
                <a:sym typeface="Symbol" panose="05050102010706020507" pitchFamily="18" charset="2"/>
              </a:rPr>
              <a:t>|</a:t>
            </a:r>
            <a:r>
              <a:rPr lang="en-IE" sz="3600" dirty="0"/>
              <a:t>delta(</a:t>
            </a:r>
            <a:r>
              <a:rPr lang="en-IE" sz="3600" dirty="0">
                <a:sym typeface="Symbol" panose="05050102010706020507" pitchFamily="18" charset="2"/>
              </a:rPr>
              <a:t>)| &lt;= 1.131</a:t>
            </a:r>
            <a:r>
              <a:rPr lang="es-AR" sz="3600" dirty="0">
                <a:sym typeface="Symbol" panose="05050102010706020507" pitchFamily="18" charset="2"/>
              </a:rPr>
              <a:t>)</a:t>
            </a:r>
            <a:endParaRPr lang="en-IE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1AED9E-CECE-4C4A-B794-3E77B64C0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80" y="1690688"/>
            <a:ext cx="9510944" cy="47116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762BA6-5250-47F0-B9EA-4EEF44BC0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6863" y="2174285"/>
            <a:ext cx="3416640" cy="16839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745CCD-B937-4135-9614-72E090CF2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10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61400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1199-B88E-427B-A9A4-BDD920A5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22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AR" sz="3600" dirty="0" err="1"/>
              <a:t>Method</a:t>
            </a:r>
            <a:r>
              <a:rPr lang="es-AR" sz="3600" dirty="0"/>
              <a:t> 3: </a:t>
            </a:r>
            <a:r>
              <a:rPr lang="es-AR" sz="3600" dirty="0" err="1"/>
              <a:t>Update</a:t>
            </a:r>
            <a:r>
              <a:rPr lang="es-AR" sz="3600" dirty="0"/>
              <a:t> once at </a:t>
            </a:r>
            <a:r>
              <a:rPr lang="es-AR" sz="3600" dirty="0" err="1"/>
              <a:t>end</a:t>
            </a:r>
            <a:r>
              <a:rPr lang="es-AR" sz="3600" dirty="0"/>
              <a:t> </a:t>
            </a:r>
            <a:r>
              <a:rPr lang="es-AR" sz="3600" dirty="0" err="1"/>
              <a:t>of</a:t>
            </a:r>
            <a:r>
              <a:rPr lang="es-AR" sz="3600" dirty="0"/>
              <a:t> </a:t>
            </a:r>
            <a:r>
              <a:rPr lang="es-AR" sz="3600" dirty="0" err="1"/>
              <a:t>episode</a:t>
            </a:r>
            <a:r>
              <a:rPr lang="es-AR" sz="3600" dirty="0"/>
              <a:t> (T = 10,000)</a:t>
            </a:r>
            <a:br>
              <a:rPr lang="es-AR" sz="3600" dirty="0"/>
            </a:br>
            <a:r>
              <a:rPr lang="es-AR" sz="3600" dirty="0"/>
              <a:t>(</a:t>
            </a:r>
            <a:r>
              <a:rPr lang="es-AR" sz="3600" dirty="0">
                <a:sym typeface="Symbol" panose="05050102010706020507" pitchFamily="18" charset="2"/>
              </a:rPr>
              <a:t> = 1, </a:t>
            </a:r>
            <a:r>
              <a:rPr lang="en-IE" sz="3600" dirty="0">
                <a:sym typeface="Symbol" panose="05050102010706020507" pitchFamily="18" charset="2"/>
              </a:rPr>
              <a:t>|</a:t>
            </a:r>
            <a:r>
              <a:rPr lang="en-IE" sz="3600" dirty="0"/>
              <a:t>delta(</a:t>
            </a:r>
            <a:r>
              <a:rPr lang="en-IE" sz="3600" dirty="0">
                <a:sym typeface="Symbol" panose="05050102010706020507" pitchFamily="18" charset="2"/>
              </a:rPr>
              <a:t>)| &lt;= 1.131</a:t>
            </a:r>
            <a:r>
              <a:rPr lang="es-AR" sz="3600" dirty="0">
                <a:sym typeface="Symbol" panose="05050102010706020507" pitchFamily="18" charset="2"/>
              </a:rPr>
              <a:t>)</a:t>
            </a:r>
            <a:endParaRPr lang="en-IE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71EC64-C0BE-4B7C-9A2E-325211671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690688"/>
            <a:ext cx="9550400" cy="4680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A4AFBC-BFBC-46EC-A53D-A69E2F023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960" y="1948852"/>
            <a:ext cx="3261359" cy="165191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FCBF18-B755-4222-9A7F-128EBE1A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11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0114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0344-D4C7-4DDC-B423-2F3972817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3600" dirty="0"/>
              <a:t>Method 1: T = 5,000, start at </a:t>
            </a:r>
            <a:r>
              <a:rPr lang="en-IE" sz="3600" dirty="0">
                <a:sym typeface="Symbol" panose="05050102010706020507" pitchFamily="18" charset="2"/>
              </a:rPr>
              <a:t> = 1.3 (small)</a:t>
            </a:r>
            <a:br>
              <a:rPr lang="en-IE" sz="3600" dirty="0"/>
            </a:br>
            <a:r>
              <a:rPr lang="en-IE" sz="3600" dirty="0"/>
              <a:t>(</a:t>
            </a:r>
            <a:r>
              <a:rPr lang="en-IE" sz="3600" dirty="0">
                <a:sym typeface="Symbol" panose="05050102010706020507" pitchFamily="18" charset="2"/>
              </a:rPr>
              <a:t> = 1, </a:t>
            </a:r>
            <a:r>
              <a:rPr lang="es-AR" sz="3600" dirty="0"/>
              <a:t>no </a:t>
            </a:r>
            <a:r>
              <a:rPr lang="es-AR" sz="3600" dirty="0" err="1"/>
              <a:t>constraint</a:t>
            </a:r>
            <a:r>
              <a:rPr lang="es-AR" sz="3600" dirty="0"/>
              <a:t> </a:t>
            </a:r>
            <a:r>
              <a:rPr lang="es-AR" sz="3600" dirty="0" err="1"/>
              <a:t>on</a:t>
            </a:r>
            <a:r>
              <a:rPr lang="es-AR" sz="3600" dirty="0"/>
              <a:t> delta(</a:t>
            </a:r>
            <a:r>
              <a:rPr lang="es-AR" sz="3600" dirty="0">
                <a:sym typeface="Symbol" panose="05050102010706020507" pitchFamily="18" charset="2"/>
              </a:rPr>
              <a:t>)</a:t>
            </a:r>
            <a:r>
              <a:rPr lang="en-IE" sz="3600" dirty="0">
                <a:sym typeface="Symbol" panose="05050102010706020507" pitchFamily="18" charset="2"/>
              </a:rPr>
              <a:t>)</a:t>
            </a:r>
            <a:endParaRPr lang="en-IE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EDE3F-215A-49BE-AEF0-5EABD005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982" y="1838469"/>
            <a:ext cx="9605818" cy="474462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4F090D-0800-4C9C-8E78-F45DE1666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12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4458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0344-D4C7-4DDC-B423-2F3972817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3600" dirty="0"/>
              <a:t>Method 3: T = 10,000, start at </a:t>
            </a:r>
            <a:r>
              <a:rPr lang="en-IE" sz="3600" dirty="0">
                <a:sym typeface="Symbol" panose="05050102010706020507" pitchFamily="18" charset="2"/>
              </a:rPr>
              <a:t> = 1.3 (small)</a:t>
            </a:r>
            <a:br>
              <a:rPr lang="en-IE" sz="3600" dirty="0"/>
            </a:br>
            <a:r>
              <a:rPr lang="en-IE" sz="3600" dirty="0"/>
              <a:t>(</a:t>
            </a:r>
            <a:r>
              <a:rPr lang="en-IE" sz="3600" dirty="0">
                <a:sym typeface="Symbol" panose="05050102010706020507" pitchFamily="18" charset="2"/>
              </a:rPr>
              <a:t> = 1, </a:t>
            </a:r>
            <a:r>
              <a:rPr lang="es-AR" sz="3600" dirty="0"/>
              <a:t>no </a:t>
            </a:r>
            <a:r>
              <a:rPr lang="es-AR" sz="3600" dirty="0" err="1"/>
              <a:t>constraint</a:t>
            </a:r>
            <a:r>
              <a:rPr lang="es-AR" sz="3600" dirty="0"/>
              <a:t> </a:t>
            </a:r>
            <a:r>
              <a:rPr lang="es-AR" sz="3600" dirty="0" err="1"/>
              <a:t>on</a:t>
            </a:r>
            <a:r>
              <a:rPr lang="es-AR" sz="3600" dirty="0"/>
              <a:t> delta(</a:t>
            </a:r>
            <a:r>
              <a:rPr lang="es-AR" sz="3600" dirty="0">
                <a:sym typeface="Symbol" panose="05050102010706020507" pitchFamily="18" charset="2"/>
              </a:rPr>
              <a:t>)</a:t>
            </a:r>
            <a:r>
              <a:rPr lang="en-IE" sz="3600" dirty="0">
                <a:sym typeface="Symbol" panose="05050102010706020507" pitchFamily="18" charset="2"/>
              </a:rPr>
              <a:t>)</a:t>
            </a:r>
            <a:endParaRPr lang="en-IE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85B46B-BB12-4465-B7EE-27C139BD4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680" y="1690688"/>
            <a:ext cx="10234640" cy="50421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5019B9-4611-4E48-A506-5CF193908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13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73871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0EAAA-D8EE-4E4D-A299-9CF916A28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f(s) + g = … (average reward context)</a:t>
            </a:r>
            <a:br>
              <a:rPr lang="en-IE" dirty="0"/>
            </a:br>
            <a:r>
              <a:rPr lang="en-IE" dirty="0"/>
              <a:t>Ref: conference at Paris on 22-Nov-2021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19F0CB-3F95-47AB-91F4-D718F9A5A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1779746"/>
            <a:ext cx="8854440" cy="47915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196732-C182-43D3-881F-AD6C86A1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14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32545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70BC0-92C4-44B3-A45D-D91EAFBCA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f(s) + g = … cont’d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369C28-5C56-4344-AAC5-E9F4AF7C0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60" y="1690688"/>
            <a:ext cx="9337040" cy="5052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E4128F-7259-4AE8-90C8-393E01CFF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15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76568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A8428-FADF-4AE8-A4F5-5B237D627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CAA0B7-C678-420C-84C3-341EC9C7A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840" y="1842664"/>
            <a:ext cx="8920480" cy="478546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B78FAD-E630-4A19-91E7-2F97F149E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16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39697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9C049-B40E-443D-8ABF-9526417E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Thu</a:t>
            </a:r>
            <a:r>
              <a:rPr lang="es-AR" dirty="0"/>
              <a:t>, 25-Nov-2021</a:t>
            </a:r>
            <a:br>
              <a:rPr lang="es-AR" dirty="0"/>
            </a:br>
            <a:r>
              <a:rPr lang="es-AR" dirty="0"/>
              <a:t>After </a:t>
            </a:r>
            <a:r>
              <a:rPr lang="es-AR" dirty="0" err="1"/>
              <a:t>fixing</a:t>
            </a:r>
            <a:r>
              <a:rPr lang="es-AR" dirty="0"/>
              <a:t> </a:t>
            </a:r>
            <a:r>
              <a:rPr lang="es-AR" dirty="0" err="1"/>
              <a:t>discrete</a:t>
            </a:r>
            <a:r>
              <a:rPr lang="es-AR" dirty="0"/>
              <a:t>-time </a:t>
            </a:r>
            <a:r>
              <a:rPr lang="es-AR" dirty="0" err="1"/>
              <a:t>indices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4160C-1923-48C3-8E6A-FB07115C7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That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, </a:t>
            </a:r>
            <a:r>
              <a:rPr lang="es-AR" dirty="0" err="1"/>
              <a:t>each</a:t>
            </a:r>
            <a:r>
              <a:rPr lang="es-AR" dirty="0"/>
              <a:t> </a:t>
            </a:r>
            <a:r>
              <a:rPr lang="es-AR" dirty="0" err="1"/>
              <a:t>discrete</a:t>
            </a:r>
            <a:r>
              <a:rPr lang="es-AR" dirty="0"/>
              <a:t>-time </a:t>
            </a:r>
            <a:r>
              <a:rPr lang="es-AR" dirty="0" err="1"/>
              <a:t>index</a:t>
            </a:r>
            <a:r>
              <a:rPr lang="es-AR" dirty="0"/>
              <a:t>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defined</a:t>
            </a:r>
            <a:r>
              <a:rPr lang="es-AR" dirty="0"/>
              <a:t> </a:t>
            </a:r>
            <a:r>
              <a:rPr lang="es-AR" dirty="0" err="1"/>
              <a:t>by</a:t>
            </a:r>
            <a:r>
              <a:rPr lang="es-AR" dirty="0"/>
              <a:t> a new </a:t>
            </a:r>
            <a:r>
              <a:rPr lang="es-AR" dirty="0" err="1"/>
              <a:t>job</a:t>
            </a:r>
            <a:r>
              <a:rPr lang="es-AR" dirty="0"/>
              <a:t> </a:t>
            </a:r>
            <a:r>
              <a:rPr lang="es-AR" dirty="0" err="1"/>
              <a:t>arrival</a:t>
            </a:r>
            <a:r>
              <a:rPr lang="es-AR" dirty="0"/>
              <a:t>, </a:t>
            </a:r>
            <a:r>
              <a:rPr lang="es-AR" dirty="0" err="1"/>
              <a:t>but</a:t>
            </a:r>
            <a:r>
              <a:rPr lang="es-AR" dirty="0"/>
              <a:t> NOT </a:t>
            </a:r>
            <a:r>
              <a:rPr lang="es-AR" dirty="0" err="1"/>
              <a:t>by</a:t>
            </a:r>
            <a:r>
              <a:rPr lang="es-AR" dirty="0"/>
              <a:t> a </a:t>
            </a:r>
            <a:r>
              <a:rPr lang="es-AR" dirty="0" err="1"/>
              <a:t>job</a:t>
            </a:r>
            <a:r>
              <a:rPr lang="es-AR" dirty="0"/>
              <a:t> </a:t>
            </a:r>
            <a:r>
              <a:rPr lang="es-AR" dirty="0" err="1"/>
              <a:t>being</a:t>
            </a:r>
            <a:r>
              <a:rPr lang="es-AR" dirty="0"/>
              <a:t> </a:t>
            </a:r>
            <a:r>
              <a:rPr lang="es-AR" dirty="0" err="1"/>
              <a:t>served</a:t>
            </a:r>
            <a:r>
              <a:rPr lang="es-AR" dirty="0"/>
              <a:t>.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0A308-AF7B-479E-B7BB-E40C6186C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17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245612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1199-B88E-427B-A9A4-BDD920A5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22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AR" sz="4000" dirty="0" err="1"/>
              <a:t>Method</a:t>
            </a:r>
            <a:r>
              <a:rPr lang="es-AR" sz="4000" dirty="0"/>
              <a:t> 1: T = 5,000</a:t>
            </a:r>
            <a:r>
              <a:rPr lang="en-IE" sz="4000" dirty="0"/>
              <a:t>, start at </a:t>
            </a:r>
            <a:r>
              <a:rPr lang="en-IE" sz="4000" dirty="0">
                <a:sym typeface="Symbol" panose="05050102010706020507" pitchFamily="18" charset="2"/>
              </a:rPr>
              <a:t> = 11.3 (large)</a:t>
            </a:r>
            <a:br>
              <a:rPr lang="es-AR" sz="4000" dirty="0"/>
            </a:br>
            <a:r>
              <a:rPr lang="es-AR" sz="4000" dirty="0"/>
              <a:t>(</a:t>
            </a:r>
            <a:r>
              <a:rPr lang="es-AR" sz="4000" dirty="0">
                <a:sym typeface="Symbol" panose="05050102010706020507" pitchFamily="18" charset="2"/>
              </a:rPr>
              <a:t> = 1, </a:t>
            </a:r>
            <a:r>
              <a:rPr lang="es-AR" sz="4000" dirty="0"/>
              <a:t>no </a:t>
            </a:r>
            <a:r>
              <a:rPr lang="es-AR" sz="4000" dirty="0" err="1"/>
              <a:t>constraint</a:t>
            </a:r>
            <a:r>
              <a:rPr lang="es-AR" sz="4000" dirty="0"/>
              <a:t> </a:t>
            </a:r>
            <a:r>
              <a:rPr lang="es-AR" sz="4000" dirty="0" err="1"/>
              <a:t>on</a:t>
            </a:r>
            <a:r>
              <a:rPr lang="es-AR" sz="4000" dirty="0"/>
              <a:t> delta(</a:t>
            </a:r>
            <a:r>
              <a:rPr lang="es-AR" sz="4000" dirty="0">
                <a:sym typeface="Symbol" panose="05050102010706020507" pitchFamily="18" charset="2"/>
              </a:rPr>
              <a:t>))</a:t>
            </a:r>
            <a:endParaRPr lang="en-IE" sz="4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00AB9-D009-4B7B-BD2F-7215B00FA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72" y="1806617"/>
            <a:ext cx="9513455" cy="46862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76EAA0-5C9D-4828-A54F-1A0233B60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18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790821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1199-B88E-427B-A9A4-BDD920A5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22" y="32961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AR" sz="3600" dirty="0" err="1"/>
              <a:t>Method</a:t>
            </a:r>
            <a:r>
              <a:rPr lang="es-AR" sz="3600" dirty="0"/>
              <a:t> 2: T = 5,000</a:t>
            </a:r>
            <a:r>
              <a:rPr lang="en-IE" sz="3600" dirty="0"/>
              <a:t>, start at </a:t>
            </a:r>
            <a:r>
              <a:rPr lang="en-IE" sz="3600" dirty="0">
                <a:sym typeface="Symbol" panose="05050102010706020507" pitchFamily="18" charset="2"/>
              </a:rPr>
              <a:t> = 11.3 (large)</a:t>
            </a:r>
            <a:br>
              <a:rPr lang="es-AR" sz="3600" dirty="0"/>
            </a:br>
            <a:r>
              <a:rPr lang="es-AR" sz="3600" dirty="0"/>
              <a:t>(</a:t>
            </a:r>
            <a:r>
              <a:rPr lang="es-AR" sz="3600" dirty="0">
                <a:sym typeface="Symbol" panose="05050102010706020507" pitchFamily="18" charset="2"/>
              </a:rPr>
              <a:t> = 1/T, </a:t>
            </a:r>
            <a:r>
              <a:rPr lang="es-AR" sz="3600" dirty="0"/>
              <a:t>no </a:t>
            </a:r>
            <a:r>
              <a:rPr lang="es-AR" sz="3600" dirty="0" err="1"/>
              <a:t>constraint</a:t>
            </a:r>
            <a:r>
              <a:rPr lang="es-AR" sz="3600" dirty="0"/>
              <a:t> </a:t>
            </a:r>
            <a:r>
              <a:rPr lang="es-AR" sz="3600" dirty="0" err="1"/>
              <a:t>on</a:t>
            </a:r>
            <a:r>
              <a:rPr lang="es-AR" sz="3600" dirty="0"/>
              <a:t> delta(</a:t>
            </a:r>
            <a:r>
              <a:rPr lang="es-AR" sz="3600" dirty="0">
                <a:sym typeface="Symbol" panose="05050102010706020507" pitchFamily="18" charset="2"/>
              </a:rPr>
              <a:t>))</a:t>
            </a:r>
            <a:endParaRPr lang="en-IE" sz="3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B6721E-03D3-4F97-80FA-C38AF0632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094" y="1690688"/>
            <a:ext cx="9767812" cy="486579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960E18-BE61-40B9-9471-6C104FEC5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65103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28DAA4-FB56-4F72-9EE6-73778839F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TODO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FCC2E-2C3F-45E7-844B-90A612E85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Plot the true value function as a comparison --&gt; try to plot the points on top, as a boxplot... but how? I would need to bin the theta values and this is not so easy...</a:t>
            </a:r>
          </a:p>
          <a:p>
            <a:r>
              <a:rPr lang="en-US" dirty="0"/>
              <a:t>Compare methods (1) and (2) with comparable alpha values (without adjustment)</a:t>
            </a:r>
          </a:p>
          <a:p>
            <a:r>
              <a:rPr lang="en-US" dirty="0"/>
              <a:t>Analyze the case where the true theta is large (does it converge?)</a:t>
            </a:r>
          </a:p>
          <a:p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843249-0E79-4A4F-9CD8-9EF92A6C6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45383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1199-B88E-427B-A9A4-BDD920A5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22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AR" sz="3600" dirty="0" err="1"/>
              <a:t>Method</a:t>
            </a:r>
            <a:r>
              <a:rPr lang="es-AR" sz="3600" dirty="0"/>
              <a:t> 3: T = 10,000</a:t>
            </a:r>
            <a:r>
              <a:rPr lang="en-IE" sz="3600" dirty="0"/>
              <a:t>, start at </a:t>
            </a:r>
            <a:r>
              <a:rPr lang="en-IE" sz="3600" dirty="0">
                <a:sym typeface="Symbol" panose="05050102010706020507" pitchFamily="18" charset="2"/>
              </a:rPr>
              <a:t> = 11.3 (large)</a:t>
            </a:r>
            <a:br>
              <a:rPr lang="es-AR" sz="3600" dirty="0"/>
            </a:br>
            <a:r>
              <a:rPr lang="es-AR" sz="3600" dirty="0"/>
              <a:t>(</a:t>
            </a:r>
            <a:r>
              <a:rPr lang="es-AR" sz="3600" dirty="0">
                <a:sym typeface="Symbol" panose="05050102010706020507" pitchFamily="18" charset="2"/>
              </a:rPr>
              <a:t> = 1, </a:t>
            </a:r>
            <a:r>
              <a:rPr lang="en-IE" sz="3600" dirty="0">
                <a:sym typeface="Symbol" panose="05050102010706020507" pitchFamily="18" charset="2"/>
              </a:rPr>
              <a:t>no constraint on </a:t>
            </a:r>
            <a:r>
              <a:rPr lang="en-IE" sz="3600" dirty="0"/>
              <a:t>delta(</a:t>
            </a:r>
            <a:r>
              <a:rPr lang="en-IE" sz="3600" dirty="0">
                <a:sym typeface="Symbol" panose="05050102010706020507" pitchFamily="18" charset="2"/>
              </a:rPr>
              <a:t>)</a:t>
            </a:r>
            <a:r>
              <a:rPr lang="es-AR" sz="3600" dirty="0">
                <a:sym typeface="Symbol" panose="05050102010706020507" pitchFamily="18" charset="2"/>
              </a:rPr>
              <a:t>)</a:t>
            </a:r>
            <a:endParaRPr lang="en-IE" sz="3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476720-ED95-4D3E-A5B8-B16B60749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20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38639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0344-D4C7-4DDC-B423-2F3972817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3600" dirty="0"/>
              <a:t>Method 1: T = 5,000, start at </a:t>
            </a:r>
            <a:r>
              <a:rPr lang="en-IE" sz="3600" dirty="0">
                <a:sym typeface="Symbol" panose="05050102010706020507" pitchFamily="18" charset="2"/>
              </a:rPr>
              <a:t> = 1.3 (small)</a:t>
            </a:r>
            <a:br>
              <a:rPr lang="en-IE" sz="3600" dirty="0"/>
            </a:br>
            <a:r>
              <a:rPr lang="en-IE" sz="3600" dirty="0"/>
              <a:t>(</a:t>
            </a:r>
            <a:r>
              <a:rPr lang="en-IE" sz="3600" dirty="0">
                <a:sym typeface="Symbol" panose="05050102010706020507" pitchFamily="18" charset="2"/>
              </a:rPr>
              <a:t> = 1, </a:t>
            </a:r>
            <a:r>
              <a:rPr lang="es-AR" sz="3600" dirty="0"/>
              <a:t>no </a:t>
            </a:r>
            <a:r>
              <a:rPr lang="es-AR" sz="3600" dirty="0" err="1"/>
              <a:t>constraint</a:t>
            </a:r>
            <a:r>
              <a:rPr lang="es-AR" sz="3600" dirty="0"/>
              <a:t> </a:t>
            </a:r>
            <a:r>
              <a:rPr lang="es-AR" sz="3600" dirty="0" err="1"/>
              <a:t>on</a:t>
            </a:r>
            <a:r>
              <a:rPr lang="es-AR" sz="3600" dirty="0"/>
              <a:t> delta(</a:t>
            </a:r>
            <a:r>
              <a:rPr lang="es-AR" sz="3600" dirty="0">
                <a:sym typeface="Symbol" panose="05050102010706020507" pitchFamily="18" charset="2"/>
              </a:rPr>
              <a:t>)</a:t>
            </a:r>
            <a:r>
              <a:rPr lang="en-IE" sz="3600" dirty="0">
                <a:sym typeface="Symbol" panose="05050102010706020507" pitchFamily="18" charset="2"/>
              </a:rPr>
              <a:t>)</a:t>
            </a:r>
            <a:endParaRPr lang="en-IE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04B4DF-021D-4031-910F-8588AA8F9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291" y="1690688"/>
            <a:ext cx="9707418" cy="47882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1C07DA-560E-4C84-9E95-23FB9CCD0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21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45724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20344-D4C7-4DDC-B423-2F3972817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sz="3600" dirty="0"/>
              <a:t>Method 3: T = 10,000, start at </a:t>
            </a:r>
            <a:r>
              <a:rPr lang="en-IE" sz="3600" dirty="0">
                <a:sym typeface="Symbol" panose="05050102010706020507" pitchFamily="18" charset="2"/>
              </a:rPr>
              <a:t> = 1.3 (small)</a:t>
            </a:r>
            <a:br>
              <a:rPr lang="en-IE" sz="3600" dirty="0"/>
            </a:br>
            <a:r>
              <a:rPr lang="en-IE" sz="3600" dirty="0"/>
              <a:t>(</a:t>
            </a:r>
            <a:r>
              <a:rPr lang="en-IE" sz="3600" dirty="0">
                <a:sym typeface="Symbol" panose="05050102010706020507" pitchFamily="18" charset="2"/>
              </a:rPr>
              <a:t> = 1, </a:t>
            </a:r>
            <a:r>
              <a:rPr lang="es-AR" sz="3600" dirty="0"/>
              <a:t>no </a:t>
            </a:r>
            <a:r>
              <a:rPr lang="es-AR" sz="3600" dirty="0" err="1"/>
              <a:t>constraint</a:t>
            </a:r>
            <a:r>
              <a:rPr lang="es-AR" sz="3600" dirty="0"/>
              <a:t> </a:t>
            </a:r>
            <a:r>
              <a:rPr lang="es-AR" sz="3600" dirty="0" err="1"/>
              <a:t>on</a:t>
            </a:r>
            <a:r>
              <a:rPr lang="es-AR" sz="3600" dirty="0"/>
              <a:t> delta(</a:t>
            </a:r>
            <a:r>
              <a:rPr lang="es-AR" sz="3600" dirty="0">
                <a:sym typeface="Symbol" panose="05050102010706020507" pitchFamily="18" charset="2"/>
              </a:rPr>
              <a:t>)</a:t>
            </a:r>
            <a:r>
              <a:rPr lang="en-IE" sz="3600" dirty="0">
                <a:sym typeface="Symbol" panose="05050102010706020507" pitchFamily="18" charset="2"/>
              </a:rPr>
              <a:t>)</a:t>
            </a:r>
            <a:endParaRPr lang="en-IE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1B015F-A5E6-4BC9-A7BC-4A6E47936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145" y="1667839"/>
            <a:ext cx="9679709" cy="482503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6DBB50-35E9-4A81-AAD1-1F407C5B0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22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51182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9C049-B40E-443D-8ABF-9526417E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Thu</a:t>
            </a:r>
            <a:r>
              <a:rPr lang="es-AR" dirty="0"/>
              <a:t>, 02-Dec-2021</a:t>
            </a:r>
            <a:br>
              <a:rPr lang="es-AR" dirty="0"/>
            </a:br>
            <a:r>
              <a:rPr lang="es-AR" dirty="0" err="1"/>
              <a:t>Based</a:t>
            </a:r>
            <a:r>
              <a:rPr lang="es-AR" dirty="0"/>
              <a:t> </a:t>
            </a:r>
            <a:r>
              <a:rPr lang="es-AR" dirty="0" err="1"/>
              <a:t>on</a:t>
            </a:r>
            <a:r>
              <a:rPr lang="es-AR" dirty="0"/>
              <a:t> </a:t>
            </a:r>
            <a:r>
              <a:rPr lang="es-AR" dirty="0" err="1"/>
              <a:t>theoretic</a:t>
            </a:r>
            <a:r>
              <a:rPr lang="es-AR" dirty="0"/>
              <a:t> </a:t>
            </a:r>
            <a:r>
              <a:rPr lang="es-AR" dirty="0" err="1"/>
              <a:t>grad</a:t>
            </a:r>
            <a:r>
              <a:rPr lang="es-AR" dirty="0"/>
              <a:t>(V)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4160C-1923-48C3-8E6A-FB07115C7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 err="1"/>
              <a:t>We</a:t>
            </a:r>
            <a:r>
              <a:rPr lang="es-AR" dirty="0"/>
              <a:t> </a:t>
            </a:r>
            <a:r>
              <a:rPr lang="es-AR" dirty="0" err="1"/>
              <a:t>estimate</a:t>
            </a:r>
            <a:r>
              <a:rPr lang="es-AR" dirty="0"/>
              <a:t> </a:t>
            </a:r>
            <a:r>
              <a:rPr lang="es-AR" dirty="0" err="1"/>
              <a:t>directly</a:t>
            </a:r>
            <a:r>
              <a:rPr lang="es-AR" dirty="0"/>
              <a:t> </a:t>
            </a:r>
            <a:r>
              <a:rPr lang="es-AR" dirty="0" err="1"/>
              <a:t>expression</a:t>
            </a:r>
            <a:r>
              <a:rPr lang="es-AR" dirty="0"/>
              <a:t> (6) in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Trunk-Reservation</a:t>
            </a:r>
            <a:r>
              <a:rPr lang="es-AR" dirty="0"/>
              <a:t> </a:t>
            </a:r>
            <a:r>
              <a:rPr lang="es-AR" dirty="0" err="1"/>
              <a:t>paper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6320E-1CC1-4F12-8301-8A94E4458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23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80543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D28DE-93DB-42BA-B9AA-3FADBCF4C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628CD7-B17B-4D9A-BB87-F7D83983C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24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66441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B3CE4-5700-4621-A9CC-1FD1B30F4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Proposal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estimation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Q(</a:t>
            </a:r>
            <a:r>
              <a:rPr lang="es-AR" dirty="0" err="1"/>
              <a:t>s,a</a:t>
            </a:r>
            <a:r>
              <a:rPr lang="es-AR" dirty="0"/>
              <a:t>) </a:t>
            </a:r>
            <a:r>
              <a:rPr lang="es-AR" dirty="0" err="1"/>
              <a:t>under</a:t>
            </a:r>
            <a:r>
              <a:rPr lang="es-AR" dirty="0"/>
              <a:t> FV</a:t>
            </a:r>
            <a:endParaRPr lang="en-I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C3D547E-A909-40F9-8D12-5A68E23DACB0}"/>
                  </a:ext>
                </a:extLst>
              </p14:cNvPr>
              <p14:cNvContentPartPr/>
              <p14:nvPr/>
            </p14:nvContentPartPr>
            <p14:xfrm>
              <a:off x="1632945" y="1935055"/>
              <a:ext cx="274320" cy="478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C3D547E-A909-40F9-8D12-5A68E23DAC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3945" y="1926055"/>
                <a:ext cx="29196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F7D3547A-E885-4E48-9A24-C1089C46DE34}"/>
                  </a:ext>
                </a:extLst>
              </p14:cNvPr>
              <p14:cNvContentPartPr/>
              <p14:nvPr/>
            </p14:nvContentPartPr>
            <p14:xfrm>
              <a:off x="2008785" y="2092015"/>
              <a:ext cx="246240" cy="1098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F7D3547A-E885-4E48-9A24-C1089C46DE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00145" y="2083347"/>
                <a:ext cx="263880" cy="1274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F09069C2-A47F-46FC-916D-C14E1B568C99}"/>
                  </a:ext>
                </a:extLst>
              </p14:cNvPr>
              <p14:cNvContentPartPr/>
              <p14:nvPr/>
            </p14:nvContentPartPr>
            <p14:xfrm>
              <a:off x="3014985" y="1679455"/>
              <a:ext cx="168840" cy="659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F09069C2-A47F-46FC-916D-C14E1B568C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06345" y="1670815"/>
                <a:ext cx="186480" cy="67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B88B3B1-8D24-46F8-89DE-155B304BC4E1}"/>
                  </a:ext>
                </a:extLst>
              </p14:cNvPr>
              <p14:cNvContentPartPr/>
              <p14:nvPr/>
            </p14:nvContentPartPr>
            <p14:xfrm>
              <a:off x="2418465" y="1679095"/>
              <a:ext cx="471960" cy="4557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B88B3B1-8D24-46F8-89DE-155B304BC4E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09465" y="1670455"/>
                <a:ext cx="48960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18C3BB0-61F7-4952-920A-976C7A358837}"/>
                  </a:ext>
                </a:extLst>
              </p14:cNvPr>
              <p14:cNvContentPartPr/>
              <p14:nvPr/>
            </p14:nvContentPartPr>
            <p14:xfrm>
              <a:off x="4218105" y="1985455"/>
              <a:ext cx="180360" cy="5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18C3BB0-61F7-4952-920A-976C7A3588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09465" y="1976455"/>
                <a:ext cx="198000" cy="2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940937D5-34E5-42F1-BBDC-79BA6BA8D505}"/>
                  </a:ext>
                </a:extLst>
              </p14:cNvPr>
              <p14:cNvContentPartPr/>
              <p14:nvPr/>
            </p14:nvContentPartPr>
            <p14:xfrm>
              <a:off x="6054105" y="1556335"/>
              <a:ext cx="1049400" cy="6548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940937D5-34E5-42F1-BBDC-79BA6BA8D50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045105" y="1547695"/>
                <a:ext cx="1067040" cy="67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BAF94A5-74D8-40B2-880E-19471C7DD8DD}"/>
                  </a:ext>
                </a:extLst>
              </p14:cNvPr>
              <p14:cNvContentPartPr/>
              <p14:nvPr/>
            </p14:nvContentPartPr>
            <p14:xfrm>
              <a:off x="5296665" y="1643815"/>
              <a:ext cx="671040" cy="4914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BAF94A5-74D8-40B2-880E-19471C7DD8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88025" y="1635175"/>
                <a:ext cx="68868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220559C-232F-4C4F-84A9-A2DDAD110473}"/>
                  </a:ext>
                </a:extLst>
              </p14:cNvPr>
              <p14:cNvContentPartPr/>
              <p14:nvPr/>
            </p14:nvContentPartPr>
            <p14:xfrm>
              <a:off x="3300465" y="1690615"/>
              <a:ext cx="808920" cy="6724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220559C-232F-4C4F-84A9-A2DDAD11047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91465" y="1681615"/>
                <a:ext cx="826560" cy="69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D13E4F3-975B-4983-85E4-2B5EB6CCF405}"/>
                  </a:ext>
                </a:extLst>
              </p14:cNvPr>
              <p14:cNvContentPartPr/>
              <p14:nvPr/>
            </p14:nvContentPartPr>
            <p14:xfrm>
              <a:off x="4533465" y="1676935"/>
              <a:ext cx="596520" cy="5623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D13E4F3-975B-4983-85E4-2B5EB6CCF40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24825" y="1668295"/>
                <a:ext cx="61416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E2D6AF3-D2AB-4B07-A42A-3A8012C62789}"/>
                  </a:ext>
                </a:extLst>
              </p14:cNvPr>
              <p14:cNvContentPartPr/>
              <p14:nvPr/>
            </p14:nvContentPartPr>
            <p14:xfrm>
              <a:off x="199425" y="1326295"/>
              <a:ext cx="1329840" cy="10299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E2D6AF3-D2AB-4B07-A42A-3A8012C6278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0425" y="1317295"/>
                <a:ext cx="1347480" cy="104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CFC3834-658A-425B-9175-0BFA24568E8B}"/>
                  </a:ext>
                </a:extLst>
              </p14:cNvPr>
              <p14:cNvContentPartPr/>
              <p14:nvPr/>
            </p14:nvContentPartPr>
            <p14:xfrm>
              <a:off x="5882385" y="6795775"/>
              <a:ext cx="360" cy="3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CFC3834-658A-425B-9175-0BFA24568E8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873745" y="678713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2" name="Ink 321">
                <a:extLst>
                  <a:ext uri="{FF2B5EF4-FFF2-40B4-BE49-F238E27FC236}">
                    <a16:creationId xmlns:a16="http://schemas.microsoft.com/office/drawing/2014/main" id="{724DAB4B-075F-4C0F-AFE7-DEE3C13C5C16}"/>
                  </a:ext>
                </a:extLst>
              </p14:cNvPr>
              <p14:cNvContentPartPr/>
              <p14:nvPr/>
            </p14:nvContentPartPr>
            <p14:xfrm>
              <a:off x="9616665" y="4645495"/>
              <a:ext cx="22320" cy="12240"/>
            </p14:xfrm>
          </p:contentPart>
        </mc:Choice>
        <mc:Fallback xmlns="">
          <p:pic>
            <p:nvPicPr>
              <p:cNvPr id="322" name="Ink 321">
                <a:extLst>
                  <a:ext uri="{FF2B5EF4-FFF2-40B4-BE49-F238E27FC236}">
                    <a16:creationId xmlns:a16="http://schemas.microsoft.com/office/drawing/2014/main" id="{724DAB4B-075F-4C0F-AFE7-DEE3C13C5C1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608025" y="4636495"/>
                <a:ext cx="3996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B6DBBC57-506F-4867-85FC-722EFF41937D}"/>
                  </a:ext>
                </a:extLst>
              </p14:cNvPr>
              <p14:cNvContentPartPr/>
              <p14:nvPr/>
            </p14:nvContentPartPr>
            <p14:xfrm>
              <a:off x="10098345" y="4532095"/>
              <a:ext cx="407520" cy="35784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B6DBBC57-506F-4867-85FC-722EFF41937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089345" y="4523095"/>
                <a:ext cx="425160" cy="37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14005EAE-D92F-4030-B029-B67093838462}"/>
                  </a:ext>
                </a:extLst>
              </p14:cNvPr>
              <p14:cNvContentPartPr/>
              <p14:nvPr/>
            </p14:nvContentPartPr>
            <p14:xfrm>
              <a:off x="9581385" y="4754935"/>
              <a:ext cx="341280" cy="18648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14005EAE-D92F-4030-B029-B6709383846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572745" y="4746295"/>
                <a:ext cx="3589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25" name="Ink 324">
                <a:extLst>
                  <a:ext uri="{FF2B5EF4-FFF2-40B4-BE49-F238E27FC236}">
                    <a16:creationId xmlns:a16="http://schemas.microsoft.com/office/drawing/2014/main" id="{D83E01A6-3635-4B1D-93D7-0488758942CA}"/>
                  </a:ext>
                </a:extLst>
              </p14:cNvPr>
              <p14:cNvContentPartPr/>
              <p14:nvPr/>
            </p14:nvContentPartPr>
            <p14:xfrm>
              <a:off x="9282585" y="4750255"/>
              <a:ext cx="167040" cy="183960"/>
            </p14:xfrm>
          </p:contentPart>
        </mc:Choice>
        <mc:Fallback xmlns="">
          <p:pic>
            <p:nvPicPr>
              <p:cNvPr id="325" name="Ink 324">
                <a:extLst>
                  <a:ext uri="{FF2B5EF4-FFF2-40B4-BE49-F238E27FC236}">
                    <a16:creationId xmlns:a16="http://schemas.microsoft.com/office/drawing/2014/main" id="{D83E01A6-3635-4B1D-93D7-0488758942C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273945" y="4741615"/>
                <a:ext cx="18468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9F07369E-4BE5-4027-9DD4-33FB7759AD37}"/>
                  </a:ext>
                </a:extLst>
              </p14:cNvPr>
              <p14:cNvContentPartPr/>
              <p14:nvPr/>
            </p14:nvContentPartPr>
            <p14:xfrm>
              <a:off x="10645185" y="4739455"/>
              <a:ext cx="182160" cy="1317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9F07369E-4BE5-4027-9DD4-33FB7759AD3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636185" y="4730815"/>
                <a:ext cx="19980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1F130A01-125B-4C52-9177-027193C42E69}"/>
                  </a:ext>
                </a:extLst>
              </p14:cNvPr>
              <p14:cNvContentPartPr/>
              <p14:nvPr/>
            </p14:nvContentPartPr>
            <p14:xfrm>
              <a:off x="10915185" y="4684015"/>
              <a:ext cx="270000" cy="19368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1F130A01-125B-4C52-9177-027193C42E6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906185" y="4675391"/>
                <a:ext cx="287640" cy="211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6" name="Ink 355">
                <a:extLst>
                  <a:ext uri="{FF2B5EF4-FFF2-40B4-BE49-F238E27FC236}">
                    <a16:creationId xmlns:a16="http://schemas.microsoft.com/office/drawing/2014/main" id="{9E56F263-D282-4C70-BDBE-FD951FAF0DE1}"/>
                  </a:ext>
                </a:extLst>
              </p14:cNvPr>
              <p14:cNvContentPartPr/>
              <p14:nvPr/>
            </p14:nvContentPartPr>
            <p14:xfrm>
              <a:off x="378345" y="2508175"/>
              <a:ext cx="8688960" cy="3470040"/>
            </p14:xfrm>
          </p:contentPart>
        </mc:Choice>
        <mc:Fallback xmlns="">
          <p:pic>
            <p:nvPicPr>
              <p:cNvPr id="356" name="Ink 355">
                <a:extLst>
                  <a:ext uri="{FF2B5EF4-FFF2-40B4-BE49-F238E27FC236}">
                    <a16:creationId xmlns:a16="http://schemas.microsoft.com/office/drawing/2014/main" id="{9E56F263-D282-4C70-BDBE-FD951FAF0DE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9345" y="2499175"/>
                <a:ext cx="8706600" cy="348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54" name="Ink 453">
                <a:extLst>
                  <a:ext uri="{FF2B5EF4-FFF2-40B4-BE49-F238E27FC236}">
                    <a16:creationId xmlns:a16="http://schemas.microsoft.com/office/drawing/2014/main" id="{0A1265DA-FD87-4745-B14F-42972E1A5F8F}"/>
                  </a:ext>
                </a:extLst>
              </p14:cNvPr>
              <p14:cNvContentPartPr/>
              <p14:nvPr/>
            </p14:nvContentPartPr>
            <p14:xfrm>
              <a:off x="591465" y="1279495"/>
              <a:ext cx="11482200" cy="3501000"/>
            </p14:xfrm>
          </p:contentPart>
        </mc:Choice>
        <mc:Fallback xmlns="">
          <p:pic>
            <p:nvPicPr>
              <p:cNvPr id="454" name="Ink 453">
                <a:extLst>
                  <a:ext uri="{FF2B5EF4-FFF2-40B4-BE49-F238E27FC236}">
                    <a16:creationId xmlns:a16="http://schemas.microsoft.com/office/drawing/2014/main" id="{0A1265DA-FD87-4745-B14F-42972E1A5F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82825" y="1270855"/>
                <a:ext cx="11499840" cy="351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66" name="Ink 465">
                <a:extLst>
                  <a:ext uri="{FF2B5EF4-FFF2-40B4-BE49-F238E27FC236}">
                    <a16:creationId xmlns:a16="http://schemas.microsoft.com/office/drawing/2014/main" id="{147D11C5-9F8F-4B45-B55E-5C59919F2E91}"/>
                  </a:ext>
                </a:extLst>
              </p14:cNvPr>
              <p14:cNvContentPartPr/>
              <p14:nvPr/>
            </p14:nvContentPartPr>
            <p14:xfrm>
              <a:off x="5474505" y="2849455"/>
              <a:ext cx="1752840" cy="561960"/>
            </p14:xfrm>
          </p:contentPart>
        </mc:Choice>
        <mc:Fallback xmlns="">
          <p:pic>
            <p:nvPicPr>
              <p:cNvPr id="466" name="Ink 465">
                <a:extLst>
                  <a:ext uri="{FF2B5EF4-FFF2-40B4-BE49-F238E27FC236}">
                    <a16:creationId xmlns:a16="http://schemas.microsoft.com/office/drawing/2014/main" id="{147D11C5-9F8F-4B45-B55E-5C59919F2E9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65505" y="2840815"/>
                <a:ext cx="1770480" cy="57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67" name="Ink 466">
                <a:extLst>
                  <a:ext uri="{FF2B5EF4-FFF2-40B4-BE49-F238E27FC236}">
                    <a16:creationId xmlns:a16="http://schemas.microsoft.com/office/drawing/2014/main" id="{BC7287C3-598B-4B5C-B022-B32AD701E9F4}"/>
                  </a:ext>
                </a:extLst>
              </p14:cNvPr>
              <p14:cNvContentPartPr/>
              <p14:nvPr/>
            </p14:nvContentPartPr>
            <p14:xfrm>
              <a:off x="3591705" y="2859175"/>
              <a:ext cx="1679760" cy="296280"/>
            </p14:xfrm>
          </p:contentPart>
        </mc:Choice>
        <mc:Fallback xmlns="">
          <p:pic>
            <p:nvPicPr>
              <p:cNvPr id="467" name="Ink 466">
                <a:extLst>
                  <a:ext uri="{FF2B5EF4-FFF2-40B4-BE49-F238E27FC236}">
                    <a16:creationId xmlns:a16="http://schemas.microsoft.com/office/drawing/2014/main" id="{BC7287C3-598B-4B5C-B022-B32AD701E9F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582705" y="2850175"/>
                <a:ext cx="169740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74" name="Ink 473">
                <a:extLst>
                  <a:ext uri="{FF2B5EF4-FFF2-40B4-BE49-F238E27FC236}">
                    <a16:creationId xmlns:a16="http://schemas.microsoft.com/office/drawing/2014/main" id="{202530CA-3E8A-4B3B-B736-9977897A3EE8}"/>
                  </a:ext>
                </a:extLst>
              </p14:cNvPr>
              <p14:cNvContentPartPr/>
              <p14:nvPr/>
            </p14:nvContentPartPr>
            <p14:xfrm>
              <a:off x="7396545" y="2896255"/>
              <a:ext cx="917280" cy="299880"/>
            </p14:xfrm>
          </p:contentPart>
        </mc:Choice>
        <mc:Fallback xmlns="">
          <p:pic>
            <p:nvPicPr>
              <p:cNvPr id="474" name="Ink 473">
                <a:extLst>
                  <a:ext uri="{FF2B5EF4-FFF2-40B4-BE49-F238E27FC236}">
                    <a16:creationId xmlns:a16="http://schemas.microsoft.com/office/drawing/2014/main" id="{202530CA-3E8A-4B3B-B736-9977897A3EE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387905" y="2887625"/>
                <a:ext cx="934920" cy="3174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CBB8046-FA74-44FB-AFC8-49AC9C1BD341}"/>
                  </a:ext>
                </a:extLst>
              </p14:cNvPr>
              <p14:cNvContentPartPr/>
              <p14:nvPr/>
            </p14:nvContentPartPr>
            <p14:xfrm>
              <a:off x="7381425" y="54055"/>
              <a:ext cx="269280" cy="551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CBB8046-FA74-44FB-AFC8-49AC9C1BD34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363425" y="36055"/>
                <a:ext cx="30492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ECE01928-7A46-405E-A471-A38D24302D7E}"/>
                  </a:ext>
                </a:extLst>
              </p14:cNvPr>
              <p14:cNvContentPartPr/>
              <p14:nvPr/>
            </p14:nvContentPartPr>
            <p14:xfrm>
              <a:off x="2309385" y="101575"/>
              <a:ext cx="4726440" cy="26499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ECE01928-7A46-405E-A471-A38D24302D7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291385" y="83575"/>
                <a:ext cx="4762080" cy="268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24BABC7-E4E7-4B2A-9113-42BCA9379C80}"/>
                  </a:ext>
                </a:extLst>
              </p14:cNvPr>
              <p14:cNvContentPartPr/>
              <p14:nvPr/>
            </p14:nvContentPartPr>
            <p14:xfrm>
              <a:off x="7773465" y="94375"/>
              <a:ext cx="1367280" cy="864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24BABC7-E4E7-4B2A-9113-42BCA9379C8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755820" y="76375"/>
                <a:ext cx="1402929" cy="90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8505C85-7E8A-4FB1-AC8D-9390332FDFBE}"/>
                  </a:ext>
                </a:extLst>
              </p14:cNvPr>
              <p14:cNvContentPartPr/>
              <p14:nvPr/>
            </p14:nvContentPartPr>
            <p14:xfrm>
              <a:off x="9393825" y="1135"/>
              <a:ext cx="1969200" cy="5929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8505C85-7E8A-4FB1-AC8D-9390332FDFB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376182" y="-16505"/>
                <a:ext cx="2004847" cy="6285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59973E-EDBD-4DEB-8A21-6A6C5FB17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25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92800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C26998F-9B64-4336-8871-253031A8D2B4}"/>
                  </a:ext>
                </a:extLst>
              </p14:cNvPr>
              <p14:cNvContentPartPr/>
              <p14:nvPr/>
            </p14:nvContentPartPr>
            <p14:xfrm>
              <a:off x="2074665" y="434215"/>
              <a:ext cx="286560" cy="3459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C26998F-9B64-4336-8871-253031A8D2B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66014" y="425215"/>
                <a:ext cx="304222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39B01E3-3710-4BEF-9B0E-BEE2FB59B834}"/>
                  </a:ext>
                </a:extLst>
              </p14:cNvPr>
              <p14:cNvContentPartPr/>
              <p14:nvPr/>
            </p14:nvContentPartPr>
            <p14:xfrm>
              <a:off x="1148025" y="466615"/>
              <a:ext cx="725760" cy="359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39B01E3-3710-4BEF-9B0E-BEE2FB59B83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9025" y="457606"/>
                <a:ext cx="743400" cy="3772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D732AF4-0F0A-4EFE-A058-D2D9E9186306}"/>
                  </a:ext>
                </a:extLst>
              </p14:cNvPr>
              <p14:cNvContentPartPr/>
              <p14:nvPr/>
            </p14:nvContentPartPr>
            <p14:xfrm>
              <a:off x="475185" y="457975"/>
              <a:ext cx="473400" cy="3805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D732AF4-0F0A-4EFE-A058-D2D9E918630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6185" y="449335"/>
                <a:ext cx="49104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ACBA58E-1D4D-4B9D-889E-56C1127B4385}"/>
                  </a:ext>
                </a:extLst>
              </p14:cNvPr>
              <p14:cNvContentPartPr/>
              <p14:nvPr/>
            </p14:nvContentPartPr>
            <p14:xfrm>
              <a:off x="4702665" y="360055"/>
              <a:ext cx="659880" cy="5839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ACBA58E-1D4D-4B9D-889E-56C1127B438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94025" y="351415"/>
                <a:ext cx="677520" cy="60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F09BD2E4-9B1E-4F18-943B-536DC18B60D3}"/>
                  </a:ext>
                </a:extLst>
              </p14:cNvPr>
              <p14:cNvContentPartPr/>
              <p14:nvPr/>
            </p14:nvContentPartPr>
            <p14:xfrm>
              <a:off x="2766225" y="378415"/>
              <a:ext cx="1611360" cy="3402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F09BD2E4-9B1E-4F18-943B-536DC18B60D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57225" y="369775"/>
                <a:ext cx="162900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84E5666B-BC76-451D-A824-C8791C748583}"/>
                  </a:ext>
                </a:extLst>
              </p14:cNvPr>
              <p14:cNvContentPartPr/>
              <p14:nvPr/>
            </p14:nvContentPartPr>
            <p14:xfrm>
              <a:off x="5588985" y="619975"/>
              <a:ext cx="27720" cy="90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84E5666B-BC76-451D-A824-C8791C74858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580345" y="610975"/>
                <a:ext cx="4536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B49CC66-13EF-46F6-9F11-79780AECFAEC}"/>
                  </a:ext>
                </a:extLst>
              </p14:cNvPr>
              <p14:cNvContentPartPr/>
              <p14:nvPr/>
            </p14:nvContentPartPr>
            <p14:xfrm>
              <a:off x="5615985" y="481735"/>
              <a:ext cx="16920" cy="32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B49CC66-13EF-46F6-9F11-79780AECFAE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607345" y="472735"/>
                <a:ext cx="3456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EA470F2-1D35-4F42-A628-0305AB5FE6E3}"/>
                  </a:ext>
                </a:extLst>
              </p14:cNvPr>
              <p14:cNvContentPartPr/>
              <p14:nvPr/>
            </p14:nvContentPartPr>
            <p14:xfrm>
              <a:off x="2640585" y="1369135"/>
              <a:ext cx="643320" cy="2606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EA470F2-1D35-4F42-A628-0305AB5FE6E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631585" y="1360135"/>
                <a:ext cx="660960" cy="27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82D0C27-87E0-4579-BB1B-776485807638}"/>
                  </a:ext>
                </a:extLst>
              </p14:cNvPr>
              <p14:cNvContentPartPr/>
              <p14:nvPr/>
            </p14:nvContentPartPr>
            <p14:xfrm>
              <a:off x="986745" y="1075015"/>
              <a:ext cx="1335240" cy="6069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82D0C27-87E0-4579-BB1B-7764858076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78105" y="1066015"/>
                <a:ext cx="1352880" cy="62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7AA1A960-CFBF-41D9-9F3E-B471C28D08D5}"/>
                  </a:ext>
                </a:extLst>
              </p14:cNvPr>
              <p14:cNvContentPartPr/>
              <p14:nvPr/>
            </p14:nvContentPartPr>
            <p14:xfrm>
              <a:off x="6917025" y="1006615"/>
              <a:ext cx="1228680" cy="6206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7AA1A960-CFBF-41D9-9F3E-B471C28D08D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08025" y="997615"/>
                <a:ext cx="124632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9DE92FB6-A21F-4C26-9BD1-66255ECF414A}"/>
                  </a:ext>
                </a:extLst>
              </p14:cNvPr>
              <p14:cNvContentPartPr/>
              <p14:nvPr/>
            </p14:nvContentPartPr>
            <p14:xfrm>
              <a:off x="5326905" y="1124335"/>
              <a:ext cx="1387440" cy="5511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9DE92FB6-A21F-4C26-9BD1-66255ECF414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318265" y="1115335"/>
                <a:ext cx="1405080" cy="56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DC4CAC6E-A1C3-46A8-B2D3-030F0451BB33}"/>
                  </a:ext>
                </a:extLst>
              </p14:cNvPr>
              <p14:cNvContentPartPr/>
              <p14:nvPr/>
            </p14:nvContentPartPr>
            <p14:xfrm>
              <a:off x="4804545" y="1167175"/>
              <a:ext cx="370800" cy="3830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DC4CAC6E-A1C3-46A8-B2D3-030F0451BB3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95905" y="1158175"/>
                <a:ext cx="388440" cy="4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82FA573-AE41-46BD-A01F-2D42CF493D75}"/>
                  </a:ext>
                </a:extLst>
              </p14:cNvPr>
              <p14:cNvContentPartPr/>
              <p14:nvPr/>
            </p14:nvContentPartPr>
            <p14:xfrm>
              <a:off x="3538425" y="1192015"/>
              <a:ext cx="1114920" cy="3420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82FA573-AE41-46BD-A01F-2D42CF493D7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29425" y="1183024"/>
                <a:ext cx="1132560" cy="359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108E8FF-DDEA-4DB2-8CF4-F3B62D09A028}"/>
                  </a:ext>
                </a:extLst>
              </p14:cNvPr>
              <p14:cNvContentPartPr/>
              <p14:nvPr/>
            </p14:nvContentPartPr>
            <p14:xfrm>
              <a:off x="8908545" y="1080775"/>
              <a:ext cx="998640" cy="2473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108E8FF-DDEA-4DB2-8CF4-F3B62D09A02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899905" y="1071775"/>
                <a:ext cx="101628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E0731CB5-89F5-467B-9ED0-38D537825A08}"/>
                  </a:ext>
                </a:extLst>
              </p14:cNvPr>
              <p14:cNvContentPartPr/>
              <p14:nvPr/>
            </p14:nvContentPartPr>
            <p14:xfrm>
              <a:off x="8343345" y="1032895"/>
              <a:ext cx="378000" cy="3834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E0731CB5-89F5-467B-9ED0-38D537825A0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34705" y="1024255"/>
                <a:ext cx="39564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2105DAE7-9E40-4F21-968A-21719A41A29E}"/>
                  </a:ext>
                </a:extLst>
              </p14:cNvPr>
              <p14:cNvContentPartPr/>
              <p14:nvPr/>
            </p14:nvContentPartPr>
            <p14:xfrm>
              <a:off x="10051185" y="443575"/>
              <a:ext cx="2174760" cy="13064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2105DAE7-9E40-4F21-968A-21719A41A29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42545" y="434935"/>
                <a:ext cx="2192400" cy="13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DD721344-6AD2-4F71-AE5A-800746B73AC4}"/>
                  </a:ext>
                </a:extLst>
              </p14:cNvPr>
              <p14:cNvContentPartPr/>
              <p14:nvPr/>
            </p14:nvContentPartPr>
            <p14:xfrm>
              <a:off x="1008345" y="2075455"/>
              <a:ext cx="1411920" cy="6235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DD721344-6AD2-4F71-AE5A-800746B73AC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99703" y="2066455"/>
                <a:ext cx="1429564" cy="6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5AD26E6D-ED6D-4D03-A089-E7221036AAB2}"/>
                  </a:ext>
                </a:extLst>
              </p14:cNvPr>
              <p14:cNvContentPartPr/>
              <p14:nvPr/>
            </p14:nvContentPartPr>
            <p14:xfrm>
              <a:off x="2517105" y="2096695"/>
              <a:ext cx="337320" cy="5727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5AD26E6D-ED6D-4D03-A089-E7221036AAB2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508465" y="2088055"/>
                <a:ext cx="35496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DE00B1AA-9A5F-4EF3-BD3D-0C109CCA649A}"/>
                  </a:ext>
                </a:extLst>
              </p14:cNvPr>
              <p14:cNvContentPartPr/>
              <p14:nvPr/>
            </p14:nvContentPartPr>
            <p14:xfrm>
              <a:off x="2962065" y="2402335"/>
              <a:ext cx="563040" cy="2271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DE00B1AA-9A5F-4EF3-BD3D-0C109CCA649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953425" y="2393335"/>
                <a:ext cx="5806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F72C1BEA-F60D-4410-B96E-6C8D95ABB64E}"/>
                  </a:ext>
                </a:extLst>
              </p14:cNvPr>
              <p14:cNvContentPartPr/>
              <p14:nvPr/>
            </p14:nvContentPartPr>
            <p14:xfrm>
              <a:off x="3713385" y="2216935"/>
              <a:ext cx="375120" cy="3801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F72C1BEA-F60D-4410-B96E-6C8D95ABB64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704394" y="2208295"/>
                <a:ext cx="392743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397DF514-E680-4007-978F-5D01B53ADF29}"/>
                  </a:ext>
                </a:extLst>
              </p14:cNvPr>
              <p14:cNvContentPartPr/>
              <p14:nvPr/>
            </p14:nvContentPartPr>
            <p14:xfrm>
              <a:off x="3762345" y="1911655"/>
              <a:ext cx="379440" cy="1807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397DF514-E680-4007-978F-5D01B53ADF2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753705" y="1903015"/>
                <a:ext cx="3970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379A7078-E0EE-4656-B480-13D1AEDF5C0A}"/>
                  </a:ext>
                </a:extLst>
              </p14:cNvPr>
              <p14:cNvContentPartPr/>
              <p14:nvPr/>
            </p14:nvContentPartPr>
            <p14:xfrm>
              <a:off x="4270665" y="2080135"/>
              <a:ext cx="161280" cy="7984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379A7078-E0EE-4656-B480-13D1AEDF5C0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262025" y="2071495"/>
                <a:ext cx="178920" cy="81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9FA8EA23-BA02-4B5C-91CF-4B00F8634E51}"/>
                  </a:ext>
                </a:extLst>
              </p14:cNvPr>
              <p14:cNvContentPartPr/>
              <p14:nvPr/>
            </p14:nvContentPartPr>
            <p14:xfrm>
              <a:off x="4681785" y="2220895"/>
              <a:ext cx="349920" cy="40644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9FA8EA23-BA02-4B5C-91CF-4B00F8634E5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672785" y="2212255"/>
                <a:ext cx="36756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32D2BFA6-03A7-481D-8C29-9435C0955B5C}"/>
                  </a:ext>
                </a:extLst>
              </p14:cNvPr>
              <p14:cNvContentPartPr/>
              <p14:nvPr/>
            </p14:nvContentPartPr>
            <p14:xfrm>
              <a:off x="4650105" y="2683135"/>
              <a:ext cx="430200" cy="21024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32D2BFA6-03A7-481D-8C29-9435C0955B5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641105" y="2674135"/>
                <a:ext cx="447840" cy="22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E957EF85-E9D1-4653-97AC-760A42BC80AC}"/>
                  </a:ext>
                </a:extLst>
              </p14:cNvPr>
              <p14:cNvContentPartPr/>
              <p14:nvPr/>
            </p14:nvContentPartPr>
            <p14:xfrm>
              <a:off x="5856465" y="2462815"/>
              <a:ext cx="189720" cy="216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E957EF85-E9D1-4653-97AC-760A42BC80A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847825" y="2454175"/>
                <a:ext cx="20736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655AB1BA-3921-4167-9446-92B6C8933C10}"/>
                  </a:ext>
                </a:extLst>
              </p14:cNvPr>
              <p14:cNvContentPartPr/>
              <p14:nvPr/>
            </p14:nvContentPartPr>
            <p14:xfrm>
              <a:off x="6218985" y="2084815"/>
              <a:ext cx="796320" cy="6944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655AB1BA-3921-4167-9446-92B6C8933C1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09985" y="2076175"/>
                <a:ext cx="81396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464654DB-36C0-45F8-956C-50C40F19FDAE}"/>
                  </a:ext>
                </a:extLst>
              </p14:cNvPr>
              <p14:cNvContentPartPr/>
              <p14:nvPr/>
            </p14:nvContentPartPr>
            <p14:xfrm>
              <a:off x="5259225" y="2062855"/>
              <a:ext cx="398520" cy="8074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464654DB-36C0-45F8-956C-50C40F19FDA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50225" y="2053855"/>
                <a:ext cx="416160" cy="82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E39390E5-2E7D-4872-AA1F-F7BD707AF265}"/>
                  </a:ext>
                </a:extLst>
              </p14:cNvPr>
              <p14:cNvContentPartPr/>
              <p14:nvPr/>
            </p14:nvContentPartPr>
            <p14:xfrm>
              <a:off x="7340385" y="1911295"/>
              <a:ext cx="45720" cy="85104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E39390E5-2E7D-4872-AA1F-F7BD707AF26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331745" y="1902655"/>
                <a:ext cx="63360" cy="86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21E13D5B-7B7A-4AD1-BD64-62E35CA0D9E3}"/>
                  </a:ext>
                </a:extLst>
              </p14:cNvPr>
              <p14:cNvContentPartPr/>
              <p14:nvPr/>
            </p14:nvContentPartPr>
            <p14:xfrm>
              <a:off x="8117625" y="2160415"/>
              <a:ext cx="626760" cy="42084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21E13D5B-7B7A-4AD1-BD64-62E35CA0D9E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108630" y="2151423"/>
                <a:ext cx="644390" cy="4384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F3CF544E-9649-43E5-BC56-ADD90E830EBA}"/>
                  </a:ext>
                </a:extLst>
              </p14:cNvPr>
              <p14:cNvContentPartPr/>
              <p14:nvPr/>
            </p14:nvContentPartPr>
            <p14:xfrm>
              <a:off x="7570425" y="2166535"/>
              <a:ext cx="428400" cy="37692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F3CF544E-9649-43E5-BC56-ADD90E830EB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561778" y="2157895"/>
                <a:ext cx="446055" cy="39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1DE88A46-2C75-4B93-90E2-4EDE51044DF2}"/>
                  </a:ext>
                </a:extLst>
              </p14:cNvPr>
              <p14:cNvContentPartPr/>
              <p14:nvPr/>
            </p14:nvContentPartPr>
            <p14:xfrm>
              <a:off x="8879025" y="1765135"/>
              <a:ext cx="1065960" cy="85680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1DE88A46-2C75-4B93-90E2-4EDE51044DF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870028" y="1756135"/>
                <a:ext cx="1083594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3B3507D3-E142-4CB6-9B5B-3EAE439D6FDB}"/>
                  </a:ext>
                </a:extLst>
              </p14:cNvPr>
              <p14:cNvContentPartPr/>
              <p14:nvPr/>
            </p14:nvContentPartPr>
            <p14:xfrm>
              <a:off x="4712745" y="1913095"/>
              <a:ext cx="437040" cy="20844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3B3507D3-E142-4CB6-9B5B-3EAE439D6FD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04105" y="1904455"/>
                <a:ext cx="45468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B4BF55FF-4CCA-4697-ABCD-B14730C6B85A}"/>
                  </a:ext>
                </a:extLst>
              </p14:cNvPr>
              <p14:cNvContentPartPr/>
              <p14:nvPr/>
            </p14:nvContentPartPr>
            <p14:xfrm>
              <a:off x="4879425" y="3147535"/>
              <a:ext cx="790200" cy="62064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B4BF55FF-4CCA-4697-ABCD-B14730C6B85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70425" y="3138535"/>
                <a:ext cx="807840" cy="63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544CEFBA-8DB6-4AE8-98FE-B615798AEE83}"/>
                  </a:ext>
                </a:extLst>
              </p14:cNvPr>
              <p14:cNvContentPartPr/>
              <p14:nvPr/>
            </p14:nvContentPartPr>
            <p14:xfrm>
              <a:off x="3590985" y="3186055"/>
              <a:ext cx="851400" cy="39204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544CEFBA-8DB6-4AE8-98FE-B615798AEE8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582341" y="3177407"/>
                <a:ext cx="869047" cy="4096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E0E58494-AF3C-459E-9BDA-52BBDBCF5A89}"/>
                  </a:ext>
                </a:extLst>
              </p14:cNvPr>
              <p14:cNvContentPartPr/>
              <p14:nvPr/>
            </p14:nvContentPartPr>
            <p14:xfrm>
              <a:off x="6538305" y="2872135"/>
              <a:ext cx="417600" cy="62856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E0E58494-AF3C-459E-9BDA-52BBDBCF5A8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529305" y="2863490"/>
                <a:ext cx="435240" cy="6462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E4995A5D-89D8-4805-804D-3978AB608006}"/>
                  </a:ext>
                </a:extLst>
              </p14:cNvPr>
              <p14:cNvContentPartPr/>
              <p14:nvPr/>
            </p14:nvContentPartPr>
            <p14:xfrm>
              <a:off x="6527145" y="3606895"/>
              <a:ext cx="508320" cy="23076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E4995A5D-89D8-4805-804D-3978AB60800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518145" y="3597895"/>
                <a:ext cx="525960" cy="24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311" name="Ink 310">
                <a:extLst>
                  <a:ext uri="{FF2B5EF4-FFF2-40B4-BE49-F238E27FC236}">
                    <a16:creationId xmlns:a16="http://schemas.microsoft.com/office/drawing/2014/main" id="{C6A86732-60AC-48EB-A108-6B61ACC3C776}"/>
                  </a:ext>
                </a:extLst>
              </p14:cNvPr>
              <p14:cNvContentPartPr/>
              <p14:nvPr/>
            </p14:nvContentPartPr>
            <p14:xfrm>
              <a:off x="6137265" y="3588895"/>
              <a:ext cx="221760" cy="244440"/>
            </p14:xfrm>
          </p:contentPart>
        </mc:Choice>
        <mc:Fallback xmlns="">
          <p:pic>
            <p:nvPicPr>
              <p:cNvPr id="311" name="Ink 310">
                <a:extLst>
                  <a:ext uri="{FF2B5EF4-FFF2-40B4-BE49-F238E27FC236}">
                    <a16:creationId xmlns:a16="http://schemas.microsoft.com/office/drawing/2014/main" id="{C6A86732-60AC-48EB-A108-6B61ACC3C77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128265" y="3580255"/>
                <a:ext cx="23940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B9067459-F0C2-49AD-A090-3C62596923D1}"/>
                  </a:ext>
                </a:extLst>
              </p14:cNvPr>
              <p14:cNvContentPartPr/>
              <p14:nvPr/>
            </p14:nvContentPartPr>
            <p14:xfrm>
              <a:off x="5798505" y="3215575"/>
              <a:ext cx="546120" cy="30672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B9067459-F0C2-49AD-A090-3C62596923D1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789505" y="3206575"/>
                <a:ext cx="56376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935C4D07-C25E-48B1-9302-5CC27B7A2E98}"/>
                  </a:ext>
                </a:extLst>
              </p14:cNvPr>
              <p14:cNvContentPartPr/>
              <p14:nvPr/>
            </p14:nvContentPartPr>
            <p14:xfrm>
              <a:off x="7211145" y="3083095"/>
              <a:ext cx="320040" cy="38016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935C4D07-C25E-48B1-9302-5CC27B7A2E9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202155" y="3074447"/>
                <a:ext cx="337660" cy="3978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329" name="Ink 328">
                <a:extLst>
                  <a:ext uri="{FF2B5EF4-FFF2-40B4-BE49-F238E27FC236}">
                    <a16:creationId xmlns:a16="http://schemas.microsoft.com/office/drawing/2014/main" id="{26FCBD17-65C8-4B7A-B2F4-8672042D21B7}"/>
                  </a:ext>
                </a:extLst>
              </p14:cNvPr>
              <p14:cNvContentPartPr/>
              <p14:nvPr/>
            </p14:nvContentPartPr>
            <p14:xfrm>
              <a:off x="3052065" y="4490695"/>
              <a:ext cx="17640" cy="28440"/>
            </p14:xfrm>
          </p:contentPart>
        </mc:Choice>
        <mc:Fallback xmlns="">
          <p:pic>
            <p:nvPicPr>
              <p:cNvPr id="329" name="Ink 328">
                <a:extLst>
                  <a:ext uri="{FF2B5EF4-FFF2-40B4-BE49-F238E27FC236}">
                    <a16:creationId xmlns:a16="http://schemas.microsoft.com/office/drawing/2014/main" id="{26FCBD17-65C8-4B7A-B2F4-8672042D21B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043425" y="4481695"/>
                <a:ext cx="352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EA8DEC4B-241E-434D-ADED-F6423284808A}"/>
                  </a:ext>
                </a:extLst>
              </p14:cNvPr>
              <p14:cNvContentPartPr/>
              <p14:nvPr/>
            </p14:nvContentPartPr>
            <p14:xfrm>
              <a:off x="3076185" y="4273975"/>
              <a:ext cx="18000" cy="396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EA8DEC4B-241E-434D-ADED-F6423284808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67545" y="4264975"/>
                <a:ext cx="356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E85168B4-05A5-4210-A54E-192C46F8BC9C}"/>
                  </a:ext>
                </a:extLst>
              </p14:cNvPr>
              <p14:cNvContentPartPr/>
              <p14:nvPr/>
            </p14:nvContentPartPr>
            <p14:xfrm>
              <a:off x="1976025" y="4169935"/>
              <a:ext cx="937080" cy="40752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E85168B4-05A5-4210-A54E-192C46F8BC9C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1967385" y="4161295"/>
                <a:ext cx="95472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F5126468-E81C-4F11-80CE-EB9D9C399309}"/>
                  </a:ext>
                </a:extLst>
              </p14:cNvPr>
              <p14:cNvContentPartPr/>
              <p14:nvPr/>
            </p14:nvContentPartPr>
            <p14:xfrm>
              <a:off x="3192825" y="4700575"/>
              <a:ext cx="564840" cy="54900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F5126468-E81C-4F11-80CE-EB9D9C399309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183831" y="4691575"/>
                <a:ext cx="582469" cy="56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347" name="Ink 346">
                <a:extLst>
                  <a:ext uri="{FF2B5EF4-FFF2-40B4-BE49-F238E27FC236}">
                    <a16:creationId xmlns:a16="http://schemas.microsoft.com/office/drawing/2014/main" id="{1502CD0C-3884-4BA1-B583-F8B8FEAAE1A8}"/>
                  </a:ext>
                </a:extLst>
              </p14:cNvPr>
              <p14:cNvContentPartPr/>
              <p14:nvPr/>
            </p14:nvContentPartPr>
            <p14:xfrm>
              <a:off x="2621865" y="4667455"/>
              <a:ext cx="470160" cy="578520"/>
            </p14:xfrm>
          </p:contentPart>
        </mc:Choice>
        <mc:Fallback xmlns="">
          <p:pic>
            <p:nvPicPr>
              <p:cNvPr id="347" name="Ink 346">
                <a:extLst>
                  <a:ext uri="{FF2B5EF4-FFF2-40B4-BE49-F238E27FC236}">
                    <a16:creationId xmlns:a16="http://schemas.microsoft.com/office/drawing/2014/main" id="{1502CD0C-3884-4BA1-B583-F8B8FEAAE1A8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2613225" y="4658815"/>
                <a:ext cx="487800" cy="59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349" name="Ink 348">
                <a:extLst>
                  <a:ext uri="{FF2B5EF4-FFF2-40B4-BE49-F238E27FC236}">
                    <a16:creationId xmlns:a16="http://schemas.microsoft.com/office/drawing/2014/main" id="{A6911C56-7577-4EC1-A49F-ACF7DCEAD53B}"/>
                  </a:ext>
                </a:extLst>
              </p14:cNvPr>
              <p14:cNvContentPartPr/>
              <p14:nvPr/>
            </p14:nvContentPartPr>
            <p14:xfrm>
              <a:off x="4205145" y="4752055"/>
              <a:ext cx="60840" cy="441360"/>
            </p14:xfrm>
          </p:contentPart>
        </mc:Choice>
        <mc:Fallback xmlns="">
          <p:pic>
            <p:nvPicPr>
              <p:cNvPr id="349" name="Ink 348">
                <a:extLst>
                  <a:ext uri="{FF2B5EF4-FFF2-40B4-BE49-F238E27FC236}">
                    <a16:creationId xmlns:a16="http://schemas.microsoft.com/office/drawing/2014/main" id="{A6911C56-7577-4EC1-A49F-ACF7DCEAD53B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4196505" y="4743415"/>
                <a:ext cx="7848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353" name="Ink 352">
                <a:extLst>
                  <a:ext uri="{FF2B5EF4-FFF2-40B4-BE49-F238E27FC236}">
                    <a16:creationId xmlns:a16="http://schemas.microsoft.com/office/drawing/2014/main" id="{B86CADF6-2973-4856-9B68-CF9DFD8B1F9A}"/>
                  </a:ext>
                </a:extLst>
              </p14:cNvPr>
              <p14:cNvContentPartPr/>
              <p14:nvPr/>
            </p14:nvContentPartPr>
            <p14:xfrm>
              <a:off x="3857025" y="4895335"/>
              <a:ext cx="265680" cy="348120"/>
            </p14:xfrm>
          </p:contentPart>
        </mc:Choice>
        <mc:Fallback xmlns="">
          <p:pic>
            <p:nvPicPr>
              <p:cNvPr id="353" name="Ink 352">
                <a:extLst>
                  <a:ext uri="{FF2B5EF4-FFF2-40B4-BE49-F238E27FC236}">
                    <a16:creationId xmlns:a16="http://schemas.microsoft.com/office/drawing/2014/main" id="{B86CADF6-2973-4856-9B68-CF9DFD8B1F9A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3848385" y="4886686"/>
                <a:ext cx="283320" cy="36577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3">
            <p14:nvContentPartPr>
              <p14:cNvPr id="401" name="Ink 400">
                <a:extLst>
                  <a:ext uri="{FF2B5EF4-FFF2-40B4-BE49-F238E27FC236}">
                    <a16:creationId xmlns:a16="http://schemas.microsoft.com/office/drawing/2014/main" id="{DD8E5B64-54B4-4BAE-973E-232DB470EF1D}"/>
                  </a:ext>
                </a:extLst>
              </p14:cNvPr>
              <p14:cNvContentPartPr/>
              <p14:nvPr/>
            </p14:nvContentPartPr>
            <p14:xfrm>
              <a:off x="10651665" y="4127815"/>
              <a:ext cx="438120" cy="439200"/>
            </p14:xfrm>
          </p:contentPart>
        </mc:Choice>
        <mc:Fallback xmlns="">
          <p:pic>
            <p:nvPicPr>
              <p:cNvPr id="401" name="Ink 400">
                <a:extLst>
                  <a:ext uri="{FF2B5EF4-FFF2-40B4-BE49-F238E27FC236}">
                    <a16:creationId xmlns:a16="http://schemas.microsoft.com/office/drawing/2014/main" id="{DD8E5B64-54B4-4BAE-973E-232DB470EF1D}"/>
                  </a:ext>
                </a:extLst>
              </p:cNvPr>
              <p:cNvPicPr/>
              <p:nvPr/>
            </p:nvPicPr>
            <p:blipFill>
              <a:blip r:embed="rId94"/>
              <a:stretch>
                <a:fillRect/>
              </a:stretch>
            </p:blipFill>
            <p:spPr>
              <a:xfrm>
                <a:off x="10643025" y="4118822"/>
                <a:ext cx="455760" cy="456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5">
            <p14:nvContentPartPr>
              <p14:cNvPr id="402" name="Ink 401">
                <a:extLst>
                  <a:ext uri="{FF2B5EF4-FFF2-40B4-BE49-F238E27FC236}">
                    <a16:creationId xmlns:a16="http://schemas.microsoft.com/office/drawing/2014/main" id="{B7294875-A728-4ADB-89D7-5AE85275AE80}"/>
                  </a:ext>
                </a:extLst>
              </p14:cNvPr>
              <p14:cNvContentPartPr/>
              <p14:nvPr/>
            </p14:nvContentPartPr>
            <p14:xfrm>
              <a:off x="9896745" y="4091455"/>
              <a:ext cx="603720" cy="564840"/>
            </p14:xfrm>
          </p:contentPart>
        </mc:Choice>
        <mc:Fallback xmlns="">
          <p:pic>
            <p:nvPicPr>
              <p:cNvPr id="402" name="Ink 401">
                <a:extLst>
                  <a:ext uri="{FF2B5EF4-FFF2-40B4-BE49-F238E27FC236}">
                    <a16:creationId xmlns:a16="http://schemas.microsoft.com/office/drawing/2014/main" id="{B7294875-A728-4ADB-89D7-5AE85275AE80}"/>
                  </a:ext>
                </a:extLst>
              </p:cNvPr>
              <p:cNvPicPr/>
              <p:nvPr/>
            </p:nvPicPr>
            <p:blipFill>
              <a:blip r:embed="rId96"/>
              <a:stretch>
                <a:fillRect/>
              </a:stretch>
            </p:blipFill>
            <p:spPr>
              <a:xfrm>
                <a:off x="9887745" y="4082815"/>
                <a:ext cx="621360" cy="58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458" name="Ink 457">
                <a:extLst>
                  <a:ext uri="{FF2B5EF4-FFF2-40B4-BE49-F238E27FC236}">
                    <a16:creationId xmlns:a16="http://schemas.microsoft.com/office/drawing/2014/main" id="{98E9A9A7-9D64-43CB-9E88-DA59EA2E1883}"/>
                  </a:ext>
                </a:extLst>
              </p14:cNvPr>
              <p14:cNvContentPartPr/>
              <p14:nvPr/>
            </p14:nvContentPartPr>
            <p14:xfrm>
              <a:off x="4429785" y="4120255"/>
              <a:ext cx="5166000" cy="2443680"/>
            </p14:xfrm>
          </p:contentPart>
        </mc:Choice>
        <mc:Fallback xmlns="">
          <p:pic>
            <p:nvPicPr>
              <p:cNvPr id="458" name="Ink 457">
                <a:extLst>
                  <a:ext uri="{FF2B5EF4-FFF2-40B4-BE49-F238E27FC236}">
                    <a16:creationId xmlns:a16="http://schemas.microsoft.com/office/drawing/2014/main" id="{98E9A9A7-9D64-43CB-9E88-DA59EA2E1883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4421145" y="4111615"/>
                <a:ext cx="5183640" cy="24613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80C513-19EF-45FB-83AB-1C84CDC36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26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70386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AAAA4D64-21D9-424B-8D9C-92F4BDF16622}"/>
                  </a:ext>
                </a:extLst>
              </p14:cNvPr>
              <p14:cNvContentPartPr/>
              <p14:nvPr/>
            </p14:nvContentPartPr>
            <p14:xfrm>
              <a:off x="2988520" y="3971484"/>
              <a:ext cx="10080" cy="3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AAAA4D64-21D9-424B-8D9C-92F4BDF1662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9520" y="3962484"/>
                <a:ext cx="277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B14452C5-5B62-4797-9DE9-0BD3AB79B9FD}"/>
                  </a:ext>
                </a:extLst>
              </p14:cNvPr>
              <p14:cNvContentPartPr/>
              <p14:nvPr/>
            </p14:nvContentPartPr>
            <p14:xfrm>
              <a:off x="3249160" y="4058964"/>
              <a:ext cx="18000" cy="1360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B14452C5-5B62-4797-9DE9-0BD3AB79B9F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0520" y="4050324"/>
                <a:ext cx="356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CE2A1CD6-BBE6-4BA2-B2EA-2455986AF11B}"/>
                  </a:ext>
                </a:extLst>
              </p14:cNvPr>
              <p14:cNvContentPartPr/>
              <p14:nvPr/>
            </p14:nvContentPartPr>
            <p14:xfrm>
              <a:off x="2980240" y="4040244"/>
              <a:ext cx="164880" cy="1155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CE2A1CD6-BBE6-4BA2-B2EA-2455986AF1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71600" y="4031244"/>
                <a:ext cx="18252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820940FA-5747-4246-9054-67E8212EBFF8}"/>
                  </a:ext>
                </a:extLst>
              </p14:cNvPr>
              <p14:cNvContentPartPr/>
              <p14:nvPr/>
            </p14:nvContentPartPr>
            <p14:xfrm>
              <a:off x="2661640" y="4436964"/>
              <a:ext cx="923400" cy="4323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820940FA-5747-4246-9054-67E8212EBF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52640" y="4427964"/>
                <a:ext cx="94104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8CF8EF09-36A3-40E2-B22E-84D5349A38C9}"/>
                  </a:ext>
                </a:extLst>
              </p14:cNvPr>
              <p14:cNvContentPartPr/>
              <p14:nvPr/>
            </p14:nvContentPartPr>
            <p14:xfrm>
              <a:off x="4468120" y="4591404"/>
              <a:ext cx="202680" cy="54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8CF8EF09-36A3-40E2-B22E-84D5349A38C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59480" y="4582764"/>
                <a:ext cx="220320" cy="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0519A71A-87AD-4338-9A92-A77684AE93CC}"/>
                  </a:ext>
                </a:extLst>
              </p14:cNvPr>
              <p14:cNvContentPartPr/>
              <p14:nvPr/>
            </p14:nvContentPartPr>
            <p14:xfrm>
              <a:off x="4531840" y="4664844"/>
              <a:ext cx="147600" cy="378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0519A71A-87AD-4338-9A92-A77684AE93C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22840" y="4656204"/>
                <a:ext cx="1652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0F91C12B-DB36-4845-9821-E18D3E4541A5}"/>
                  </a:ext>
                </a:extLst>
              </p14:cNvPr>
              <p14:cNvContentPartPr/>
              <p14:nvPr/>
            </p14:nvContentPartPr>
            <p14:xfrm>
              <a:off x="3863320" y="4430844"/>
              <a:ext cx="391680" cy="4629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0F91C12B-DB36-4845-9821-E18D3E4541A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54328" y="4421844"/>
                <a:ext cx="409304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5A12FB22-B230-4E71-B9F9-6CD4C2C76DDF}"/>
                  </a:ext>
                </a:extLst>
              </p14:cNvPr>
              <p14:cNvContentPartPr/>
              <p14:nvPr/>
            </p14:nvContentPartPr>
            <p14:xfrm>
              <a:off x="5456680" y="4295844"/>
              <a:ext cx="18000" cy="2739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5A12FB22-B230-4E71-B9F9-6CD4C2C76DD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47680" y="4286844"/>
                <a:ext cx="3564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33AFDAEA-7206-4DB8-86BD-DADA332F4037}"/>
                  </a:ext>
                </a:extLst>
              </p14:cNvPr>
              <p14:cNvContentPartPr/>
              <p14:nvPr/>
            </p14:nvContentPartPr>
            <p14:xfrm>
              <a:off x="5325640" y="4220244"/>
              <a:ext cx="292680" cy="640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33AFDAEA-7206-4DB8-86BD-DADA332F403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317000" y="4211244"/>
                <a:ext cx="31032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E1D3B786-8F1C-4018-B0C7-9883B0FBCAAC}"/>
                  </a:ext>
                </a:extLst>
              </p14:cNvPr>
              <p14:cNvContentPartPr/>
              <p14:nvPr/>
            </p14:nvContentPartPr>
            <p14:xfrm>
              <a:off x="5657920" y="4388364"/>
              <a:ext cx="226800" cy="162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E1D3B786-8F1C-4018-B0C7-9883B0FBCAA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648920" y="4379724"/>
                <a:ext cx="2444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C60AAC1D-DF4E-4B6D-9CD2-4212D7340504}"/>
                  </a:ext>
                </a:extLst>
              </p14:cNvPr>
              <p14:cNvContentPartPr/>
              <p14:nvPr/>
            </p14:nvContentPartPr>
            <p14:xfrm>
              <a:off x="7388440" y="4003884"/>
              <a:ext cx="3962880" cy="102636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C60AAC1D-DF4E-4B6D-9CD2-4212D734050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79799" y="3995241"/>
                <a:ext cx="3980522" cy="10440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7" name="Ink 306">
                <a:extLst>
                  <a:ext uri="{FF2B5EF4-FFF2-40B4-BE49-F238E27FC236}">
                    <a16:creationId xmlns:a16="http://schemas.microsoft.com/office/drawing/2014/main" id="{23C49727-E49A-4016-BE7C-6E65BFF2472F}"/>
                  </a:ext>
                </a:extLst>
              </p14:cNvPr>
              <p14:cNvContentPartPr/>
              <p14:nvPr/>
            </p14:nvContentPartPr>
            <p14:xfrm>
              <a:off x="1372120" y="5526684"/>
              <a:ext cx="700920" cy="577440"/>
            </p14:xfrm>
          </p:contentPart>
        </mc:Choice>
        <mc:Fallback xmlns="">
          <p:pic>
            <p:nvPicPr>
              <p:cNvPr id="307" name="Ink 306">
                <a:extLst>
                  <a:ext uri="{FF2B5EF4-FFF2-40B4-BE49-F238E27FC236}">
                    <a16:creationId xmlns:a16="http://schemas.microsoft.com/office/drawing/2014/main" id="{23C49727-E49A-4016-BE7C-6E65BFF2472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363125" y="5517684"/>
                <a:ext cx="718551" cy="59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72" name="Ink 371">
                <a:extLst>
                  <a:ext uri="{FF2B5EF4-FFF2-40B4-BE49-F238E27FC236}">
                    <a16:creationId xmlns:a16="http://schemas.microsoft.com/office/drawing/2014/main" id="{4ECE209E-21E4-49EC-8B37-19C8B13B0C9B}"/>
                  </a:ext>
                </a:extLst>
              </p14:cNvPr>
              <p14:cNvContentPartPr/>
              <p14:nvPr/>
            </p14:nvContentPartPr>
            <p14:xfrm>
              <a:off x="2375080" y="5351004"/>
              <a:ext cx="9316800" cy="1202040"/>
            </p14:xfrm>
          </p:contentPart>
        </mc:Choice>
        <mc:Fallback xmlns="">
          <p:pic>
            <p:nvPicPr>
              <p:cNvPr id="372" name="Ink 371">
                <a:extLst>
                  <a:ext uri="{FF2B5EF4-FFF2-40B4-BE49-F238E27FC236}">
                    <a16:creationId xmlns:a16="http://schemas.microsoft.com/office/drawing/2014/main" id="{4ECE209E-21E4-49EC-8B37-19C8B13B0C9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66080" y="5342364"/>
                <a:ext cx="9334440" cy="12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45" name="Ink 544">
                <a:extLst>
                  <a:ext uri="{FF2B5EF4-FFF2-40B4-BE49-F238E27FC236}">
                    <a16:creationId xmlns:a16="http://schemas.microsoft.com/office/drawing/2014/main" id="{5F34ADF3-52E7-4F45-952A-0B0234CE17C7}"/>
                  </a:ext>
                </a:extLst>
              </p14:cNvPr>
              <p14:cNvContentPartPr/>
              <p14:nvPr/>
            </p14:nvContentPartPr>
            <p14:xfrm>
              <a:off x="298065" y="257455"/>
              <a:ext cx="10951200" cy="3659760"/>
            </p14:xfrm>
          </p:contentPart>
        </mc:Choice>
        <mc:Fallback xmlns="">
          <p:pic>
            <p:nvPicPr>
              <p:cNvPr id="545" name="Ink 544">
                <a:extLst>
                  <a:ext uri="{FF2B5EF4-FFF2-40B4-BE49-F238E27FC236}">
                    <a16:creationId xmlns:a16="http://schemas.microsoft.com/office/drawing/2014/main" id="{5F34ADF3-52E7-4F45-952A-0B0234CE17C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89065" y="248815"/>
                <a:ext cx="10968840" cy="36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6" name="TextBox 545">
                <a:extLst>
                  <a:ext uri="{FF2B5EF4-FFF2-40B4-BE49-F238E27FC236}">
                    <a16:creationId xmlns:a16="http://schemas.microsoft.com/office/drawing/2014/main" id="{90616744-E378-4C54-8580-A939625523CC}"/>
                  </a:ext>
                </a:extLst>
              </p:cNvPr>
              <p:cNvSpPr txBox="1"/>
              <p:nvPr/>
            </p:nvSpPr>
            <p:spPr>
              <a:xfrm>
                <a:off x="-120017" y="4262459"/>
                <a:ext cx="2429874" cy="8803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IE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I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IE" i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IE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I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IE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nary>
                          <m:r>
                            <a:rPr lang="en-IE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IE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I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E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IE" dirty="0"/>
              </a:p>
            </p:txBody>
          </p:sp>
        </mc:Choice>
        <mc:Fallback xmlns="">
          <p:sp>
            <p:nvSpPr>
              <p:cNvPr id="546" name="TextBox 545">
                <a:extLst>
                  <a:ext uri="{FF2B5EF4-FFF2-40B4-BE49-F238E27FC236}">
                    <a16:creationId xmlns:a16="http://schemas.microsoft.com/office/drawing/2014/main" id="{90616744-E378-4C54-8580-A939625523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0017" y="4262459"/>
                <a:ext cx="2429874" cy="880369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550" name="Ink 549">
                <a:extLst>
                  <a:ext uri="{FF2B5EF4-FFF2-40B4-BE49-F238E27FC236}">
                    <a16:creationId xmlns:a16="http://schemas.microsoft.com/office/drawing/2014/main" id="{57EDC9EF-96CF-40D6-8089-9E050F49EEAC}"/>
                  </a:ext>
                </a:extLst>
              </p14:cNvPr>
              <p14:cNvContentPartPr/>
              <p14:nvPr/>
            </p14:nvContentPartPr>
            <p14:xfrm>
              <a:off x="7895505" y="6170455"/>
              <a:ext cx="261360" cy="213840"/>
            </p14:xfrm>
          </p:contentPart>
        </mc:Choice>
        <mc:Fallback xmlns="">
          <p:pic>
            <p:nvPicPr>
              <p:cNvPr id="550" name="Ink 549">
                <a:extLst>
                  <a:ext uri="{FF2B5EF4-FFF2-40B4-BE49-F238E27FC236}">
                    <a16:creationId xmlns:a16="http://schemas.microsoft.com/office/drawing/2014/main" id="{57EDC9EF-96CF-40D6-8089-9E050F49EEAC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886865" y="6161815"/>
                <a:ext cx="27900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558" name="Ink 557">
                <a:extLst>
                  <a:ext uri="{FF2B5EF4-FFF2-40B4-BE49-F238E27FC236}">
                    <a16:creationId xmlns:a16="http://schemas.microsoft.com/office/drawing/2014/main" id="{63B37C00-1DD4-4710-BBC8-899D9CE40213}"/>
                  </a:ext>
                </a:extLst>
              </p14:cNvPr>
              <p14:cNvContentPartPr/>
              <p14:nvPr/>
            </p14:nvContentPartPr>
            <p14:xfrm>
              <a:off x="8386905" y="6022855"/>
              <a:ext cx="1004400" cy="447120"/>
            </p14:xfrm>
          </p:contentPart>
        </mc:Choice>
        <mc:Fallback xmlns="">
          <p:pic>
            <p:nvPicPr>
              <p:cNvPr id="558" name="Ink 557">
                <a:extLst>
                  <a:ext uri="{FF2B5EF4-FFF2-40B4-BE49-F238E27FC236}">
                    <a16:creationId xmlns:a16="http://schemas.microsoft.com/office/drawing/2014/main" id="{63B37C00-1DD4-4710-BBC8-899D9CE40213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378265" y="6013855"/>
                <a:ext cx="10220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559" name="Ink 558">
                <a:extLst>
                  <a:ext uri="{FF2B5EF4-FFF2-40B4-BE49-F238E27FC236}">
                    <a16:creationId xmlns:a16="http://schemas.microsoft.com/office/drawing/2014/main" id="{AD7B93D7-CB88-4864-BB71-0A769089526A}"/>
                  </a:ext>
                </a:extLst>
              </p14:cNvPr>
              <p14:cNvContentPartPr/>
              <p14:nvPr/>
            </p14:nvContentPartPr>
            <p14:xfrm>
              <a:off x="9991065" y="6055255"/>
              <a:ext cx="16560" cy="11880"/>
            </p14:xfrm>
          </p:contentPart>
        </mc:Choice>
        <mc:Fallback xmlns="">
          <p:pic>
            <p:nvPicPr>
              <p:cNvPr id="559" name="Ink 558">
                <a:extLst>
                  <a:ext uri="{FF2B5EF4-FFF2-40B4-BE49-F238E27FC236}">
                    <a16:creationId xmlns:a16="http://schemas.microsoft.com/office/drawing/2014/main" id="{AD7B93D7-CB88-4864-BB71-0A769089526A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9982065" y="6046255"/>
                <a:ext cx="3420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998" name="Ink 997">
                <a:extLst>
                  <a:ext uri="{FF2B5EF4-FFF2-40B4-BE49-F238E27FC236}">
                    <a16:creationId xmlns:a16="http://schemas.microsoft.com/office/drawing/2014/main" id="{E8F12356-26A1-416D-A14C-1478760F9DDD}"/>
                  </a:ext>
                </a:extLst>
              </p14:cNvPr>
              <p14:cNvContentPartPr/>
              <p14:nvPr/>
            </p14:nvContentPartPr>
            <p14:xfrm>
              <a:off x="267825" y="-278091"/>
              <a:ext cx="12938040" cy="5853106"/>
            </p14:xfrm>
          </p:contentPart>
        </mc:Choice>
        <mc:Fallback xmlns="">
          <p:pic>
            <p:nvPicPr>
              <p:cNvPr id="998" name="Ink 997">
                <a:extLst>
                  <a:ext uri="{FF2B5EF4-FFF2-40B4-BE49-F238E27FC236}">
                    <a16:creationId xmlns:a16="http://schemas.microsoft.com/office/drawing/2014/main" id="{E8F12356-26A1-416D-A14C-1478760F9DDD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259185" y="-296091"/>
                <a:ext cx="12964680" cy="587974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17C218-6D75-44FE-A752-75761CC79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27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22004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17AEB75-BD2D-4698-8D76-FCFAA36FD786}"/>
                  </a:ext>
                </a:extLst>
              </p14:cNvPr>
              <p14:cNvContentPartPr/>
              <p14:nvPr/>
            </p14:nvContentPartPr>
            <p14:xfrm>
              <a:off x="424785" y="364735"/>
              <a:ext cx="1999800" cy="415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17AEB75-BD2D-4698-8D76-FCFAA36FD78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7145" y="346735"/>
                <a:ext cx="2035440" cy="45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E7A5617-58E0-4F20-93EB-D72890E3B556}"/>
                  </a:ext>
                </a:extLst>
              </p14:cNvPr>
              <p14:cNvContentPartPr/>
              <p14:nvPr/>
            </p14:nvContentPartPr>
            <p14:xfrm>
              <a:off x="382460" y="994735"/>
              <a:ext cx="2302200" cy="933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E7A5617-58E0-4F20-93EB-D72890E3B5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4820" y="977095"/>
                <a:ext cx="2337840" cy="9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40CD3AB-48BE-4517-9675-B7F450FC5D8B}"/>
                  </a:ext>
                </a:extLst>
              </p14:cNvPr>
              <p14:cNvContentPartPr/>
              <p14:nvPr/>
            </p14:nvContentPartPr>
            <p14:xfrm>
              <a:off x="3094700" y="1579158"/>
              <a:ext cx="239040" cy="31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40CD3AB-48BE-4517-9675-B7F450FC5D8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77060" y="1561518"/>
                <a:ext cx="27468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17C6ECC-25F1-45CD-90D8-C7C9FADBC594}"/>
                  </a:ext>
                </a:extLst>
              </p14:cNvPr>
              <p14:cNvContentPartPr/>
              <p14:nvPr/>
            </p14:nvContentPartPr>
            <p14:xfrm>
              <a:off x="3036740" y="1734318"/>
              <a:ext cx="307440" cy="306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17C6ECC-25F1-45CD-90D8-C7C9FADBC59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19100" y="1716678"/>
                <a:ext cx="34308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F542E6FF-8768-4F48-B2AA-CC6970C23F3E}"/>
                  </a:ext>
                </a:extLst>
              </p14:cNvPr>
              <p14:cNvContentPartPr/>
              <p14:nvPr/>
            </p14:nvContentPartPr>
            <p14:xfrm>
              <a:off x="9287060" y="685638"/>
              <a:ext cx="300960" cy="1933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F542E6FF-8768-4F48-B2AA-CC6970C23F3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269420" y="667638"/>
                <a:ext cx="3366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29C8539D-9EE6-471E-A40C-209F079DBD7A}"/>
                  </a:ext>
                </a:extLst>
              </p14:cNvPr>
              <p14:cNvContentPartPr/>
              <p14:nvPr/>
            </p14:nvContentPartPr>
            <p14:xfrm>
              <a:off x="9134420" y="398718"/>
              <a:ext cx="29880" cy="1735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29C8539D-9EE6-471E-A40C-209F079DBD7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16420" y="381078"/>
                <a:ext cx="6552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B882BCE5-55C1-46D6-962B-98A47E78B53E}"/>
                  </a:ext>
                </a:extLst>
              </p14:cNvPr>
              <p14:cNvContentPartPr/>
              <p14:nvPr/>
            </p14:nvContentPartPr>
            <p14:xfrm>
              <a:off x="9742460" y="426798"/>
              <a:ext cx="21960" cy="1497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B882BCE5-55C1-46D6-962B-98A47E78B53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24820" y="408798"/>
                <a:ext cx="5760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30B80444-14F6-43EA-B12B-0DEEEC9AE4B0}"/>
                  </a:ext>
                </a:extLst>
              </p14:cNvPr>
              <p14:cNvContentPartPr/>
              <p14:nvPr/>
            </p14:nvContentPartPr>
            <p14:xfrm>
              <a:off x="9351860" y="1695438"/>
              <a:ext cx="2479320" cy="648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30B80444-14F6-43EA-B12B-0DEEEC9AE4B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33860" y="1677798"/>
                <a:ext cx="251496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67269C4B-74C9-4A2F-943D-87D8E027F77B}"/>
                  </a:ext>
                </a:extLst>
              </p14:cNvPr>
              <p14:cNvContentPartPr/>
              <p14:nvPr/>
            </p14:nvContentPartPr>
            <p14:xfrm>
              <a:off x="9870620" y="1840878"/>
              <a:ext cx="937440" cy="3366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67269C4B-74C9-4A2F-943D-87D8E027F77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852620" y="1823238"/>
                <a:ext cx="97308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1DB5BBF0-CECD-4FCD-9D36-F9A0414CE3DF}"/>
                  </a:ext>
                </a:extLst>
              </p14:cNvPr>
              <p14:cNvContentPartPr/>
              <p14:nvPr/>
            </p14:nvContentPartPr>
            <p14:xfrm>
              <a:off x="10011380" y="581958"/>
              <a:ext cx="1805400" cy="4093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1DB5BBF0-CECD-4FCD-9D36-F9A0414CE3D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993380" y="563958"/>
                <a:ext cx="184104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BFFAC912-AB04-4A72-A65F-413C69DF29EF}"/>
                  </a:ext>
                </a:extLst>
              </p14:cNvPr>
              <p14:cNvContentPartPr/>
              <p14:nvPr/>
            </p14:nvContentPartPr>
            <p14:xfrm>
              <a:off x="9420620" y="1166598"/>
              <a:ext cx="2269080" cy="3862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BFFAC912-AB04-4A72-A65F-413C69DF29E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402977" y="1148958"/>
                <a:ext cx="2304726" cy="42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0D618362-1647-416A-B960-9C2BC8B6B22C}"/>
                  </a:ext>
                </a:extLst>
              </p14:cNvPr>
              <p14:cNvContentPartPr/>
              <p14:nvPr/>
            </p14:nvContentPartPr>
            <p14:xfrm>
              <a:off x="3783020" y="219798"/>
              <a:ext cx="5196960" cy="21610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0D618362-1647-416A-B960-9C2BC8B6B22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65380" y="202158"/>
                <a:ext cx="5232600" cy="21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88" name="Ink 787">
                <a:extLst>
                  <a:ext uri="{FF2B5EF4-FFF2-40B4-BE49-F238E27FC236}">
                    <a16:creationId xmlns:a16="http://schemas.microsoft.com/office/drawing/2014/main" id="{8B451502-80ED-4A9C-9170-16FAF3379606}"/>
                  </a:ext>
                </a:extLst>
              </p14:cNvPr>
              <p14:cNvContentPartPr/>
              <p14:nvPr/>
            </p14:nvContentPartPr>
            <p14:xfrm>
              <a:off x="30585" y="1440404"/>
              <a:ext cx="11889000" cy="5423400"/>
            </p14:xfrm>
          </p:contentPart>
        </mc:Choice>
        <mc:Fallback xmlns="">
          <p:pic>
            <p:nvPicPr>
              <p:cNvPr id="788" name="Ink 787">
                <a:extLst>
                  <a:ext uri="{FF2B5EF4-FFF2-40B4-BE49-F238E27FC236}">
                    <a16:creationId xmlns:a16="http://schemas.microsoft.com/office/drawing/2014/main" id="{8B451502-80ED-4A9C-9170-16FAF337960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2585" y="1422404"/>
                <a:ext cx="11924640" cy="54590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60ED4C-86A3-411F-9348-6A4FAC6F2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28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04432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C29CC3FF-F5BA-462C-B452-F76057EE87B0}"/>
                  </a:ext>
                </a:extLst>
              </p14:cNvPr>
              <p14:cNvContentPartPr/>
              <p14:nvPr/>
            </p14:nvContentPartPr>
            <p14:xfrm>
              <a:off x="1310385" y="429895"/>
              <a:ext cx="487800" cy="256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C29CC3FF-F5BA-462C-B452-F76057EE87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2745" y="412255"/>
                <a:ext cx="52344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51F2AFFF-BBAA-4448-86A5-30FD9607A096}"/>
                  </a:ext>
                </a:extLst>
              </p14:cNvPr>
              <p14:cNvContentPartPr/>
              <p14:nvPr/>
            </p14:nvContentPartPr>
            <p14:xfrm>
              <a:off x="470505" y="301735"/>
              <a:ext cx="446400" cy="455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51F2AFFF-BBAA-4448-86A5-30FD9607A0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2505" y="284095"/>
                <a:ext cx="48204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A6ABBF09-5DB3-41A4-A553-C1EF1869B449}"/>
                  </a:ext>
                </a:extLst>
              </p14:cNvPr>
              <p14:cNvContentPartPr/>
              <p14:nvPr/>
            </p14:nvContentPartPr>
            <p14:xfrm>
              <a:off x="1425225" y="1284535"/>
              <a:ext cx="537840" cy="4122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A6ABBF09-5DB3-41A4-A553-C1EF1869B44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07585" y="1266535"/>
                <a:ext cx="57348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F28757D-49BF-44E6-867B-60CFC11EC326}"/>
                  </a:ext>
                </a:extLst>
              </p14:cNvPr>
              <p14:cNvContentPartPr/>
              <p14:nvPr/>
            </p14:nvContentPartPr>
            <p14:xfrm>
              <a:off x="1209225" y="964135"/>
              <a:ext cx="474840" cy="2304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F28757D-49BF-44E6-867B-60CFC11EC32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91585" y="946495"/>
                <a:ext cx="51048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4874E65-BDD2-4909-A8A0-7444E654B717}"/>
                  </a:ext>
                </a:extLst>
              </p14:cNvPr>
              <p14:cNvContentPartPr/>
              <p14:nvPr/>
            </p14:nvContentPartPr>
            <p14:xfrm>
              <a:off x="846345" y="1035055"/>
              <a:ext cx="226800" cy="744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4874E65-BDD2-4909-A8A0-7444E654B71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8705" y="1017415"/>
                <a:ext cx="262440" cy="7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1759973C-326D-484B-A763-B53B5220863E}"/>
                  </a:ext>
                </a:extLst>
              </p14:cNvPr>
              <p14:cNvContentPartPr/>
              <p14:nvPr/>
            </p14:nvContentPartPr>
            <p14:xfrm>
              <a:off x="2153865" y="195895"/>
              <a:ext cx="9567360" cy="29570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1759973C-326D-484B-A763-B53B5220863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35865" y="177895"/>
                <a:ext cx="9603000" cy="29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50" name="Ink 549">
                <a:extLst>
                  <a:ext uri="{FF2B5EF4-FFF2-40B4-BE49-F238E27FC236}">
                    <a16:creationId xmlns:a16="http://schemas.microsoft.com/office/drawing/2014/main" id="{174EB725-8FCE-420F-AF6A-F98BB92FE8C1}"/>
                  </a:ext>
                </a:extLst>
              </p14:cNvPr>
              <p14:cNvContentPartPr/>
              <p14:nvPr/>
            </p14:nvContentPartPr>
            <p14:xfrm>
              <a:off x="101145" y="3352735"/>
              <a:ext cx="13208400" cy="3528720"/>
            </p14:xfrm>
          </p:contentPart>
        </mc:Choice>
        <mc:Fallback xmlns="">
          <p:pic>
            <p:nvPicPr>
              <p:cNvPr id="550" name="Ink 549">
                <a:extLst>
                  <a:ext uri="{FF2B5EF4-FFF2-40B4-BE49-F238E27FC236}">
                    <a16:creationId xmlns:a16="http://schemas.microsoft.com/office/drawing/2014/main" id="{174EB725-8FCE-420F-AF6A-F98BB92FE8C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3505" y="3334733"/>
                <a:ext cx="13244040" cy="35553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56" name="Ink 555">
                <a:extLst>
                  <a:ext uri="{FF2B5EF4-FFF2-40B4-BE49-F238E27FC236}">
                    <a16:creationId xmlns:a16="http://schemas.microsoft.com/office/drawing/2014/main" id="{A9DFDB62-F740-4BF2-B564-89E0C9783AE2}"/>
                  </a:ext>
                </a:extLst>
              </p14:cNvPr>
              <p14:cNvContentPartPr/>
              <p14:nvPr/>
            </p14:nvContentPartPr>
            <p14:xfrm>
              <a:off x="8676425" y="845560"/>
              <a:ext cx="306360" cy="375840"/>
            </p14:xfrm>
          </p:contentPart>
        </mc:Choice>
        <mc:Fallback xmlns="">
          <p:pic>
            <p:nvPicPr>
              <p:cNvPr id="556" name="Ink 555">
                <a:extLst>
                  <a:ext uri="{FF2B5EF4-FFF2-40B4-BE49-F238E27FC236}">
                    <a16:creationId xmlns:a16="http://schemas.microsoft.com/office/drawing/2014/main" id="{A9DFDB62-F740-4BF2-B564-89E0C9783AE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658785" y="827920"/>
                <a:ext cx="34200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7" name="Ink 556">
                <a:extLst>
                  <a:ext uri="{FF2B5EF4-FFF2-40B4-BE49-F238E27FC236}">
                    <a16:creationId xmlns:a16="http://schemas.microsoft.com/office/drawing/2014/main" id="{0586B648-2817-4E6E-BBC8-F09D8AB023E4}"/>
                  </a:ext>
                </a:extLst>
              </p14:cNvPr>
              <p14:cNvContentPartPr/>
              <p14:nvPr/>
            </p14:nvContentPartPr>
            <p14:xfrm>
              <a:off x="7309865" y="838360"/>
              <a:ext cx="1227240" cy="434880"/>
            </p14:xfrm>
          </p:contentPart>
        </mc:Choice>
        <mc:Fallback xmlns="">
          <p:pic>
            <p:nvPicPr>
              <p:cNvPr id="557" name="Ink 556">
                <a:extLst>
                  <a:ext uri="{FF2B5EF4-FFF2-40B4-BE49-F238E27FC236}">
                    <a16:creationId xmlns:a16="http://schemas.microsoft.com/office/drawing/2014/main" id="{0586B648-2817-4E6E-BBC8-F09D8AB023E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92225" y="820720"/>
                <a:ext cx="1262880" cy="47052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BAD25C-F570-42F4-AD47-85DE1DBCF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29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48572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923B3-24DB-4E90-B3A4-BD3412DF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sz="4000" dirty="0"/>
              <a:t>The environment and the agent of the RL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36899-8C40-4903-A10A-AE98A48327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IE" sz="2400" b="1" dirty="0"/>
                  <a:t>Environment:</a:t>
                </a:r>
                <a:r>
                  <a:rPr lang="en-IE" sz="2400" dirty="0"/>
                  <a:t> Single-server M/M/1/</a:t>
                </a:r>
                <a:r>
                  <a:rPr lang="en-IE" sz="2400" dirty="0">
                    <a:sym typeface="Symbol" panose="05050102010706020507" pitchFamily="18" charset="2"/>
                  </a:rPr>
                  <a:t>K </a:t>
                </a:r>
                <a:r>
                  <a:rPr lang="en-IE" sz="2400" dirty="0"/>
                  <a:t>queue system with K defined by the agent’s policy, potentially infinite.</a:t>
                </a:r>
              </a:p>
              <a:p>
                <a:pPr lvl="1"/>
                <a:r>
                  <a:rPr lang="en-IE" sz="2000" b="1" dirty="0"/>
                  <a:t>Rewards landscape:</a:t>
                </a:r>
                <a:r>
                  <a:rPr lang="en-IE" sz="2000" dirty="0"/>
                  <a:t> Zero everywhere except when an incoming job is rejected by the agent (blocking).</a:t>
                </a:r>
              </a:p>
              <a:p>
                <a:pPr lvl="1"/>
                <a:r>
                  <a:rPr lang="en-IE" sz="2000" b="1" dirty="0"/>
                  <a:t>Value function: </a:t>
                </a:r>
                <a:r>
                  <a:rPr lang="en-IE" sz="2000" dirty="0"/>
                  <a:t>Defined as a function of the average reward </a:t>
                </a:r>
                <a:r>
                  <a:rPr lang="en-IE" sz="2000" dirty="0">
                    <a:sym typeface="Symbol" panose="05050102010706020507" pitchFamily="18" charset="2"/>
                  </a:rPr>
                  <a:t>()</a:t>
                </a:r>
                <a:r>
                  <a:rPr lang="en-IE" sz="1600" dirty="0">
                    <a:sym typeface="Symbol" panose="05050102010706020507" pitchFamily="18" charset="2"/>
                  </a:rPr>
                  <a:t> </a:t>
                </a:r>
                <a:r>
                  <a:rPr lang="en-IE" sz="1800" dirty="0">
                    <a:sym typeface="Symbol" panose="05050102010706020507" pitchFamily="18" charset="2"/>
                  </a:rPr>
                  <a:t>=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sz="18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sz="180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sz="1800" i="0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lim</m:t>
                            </m:r>
                          </m:e>
                          <m:lim>
                            <m:r>
                              <a:rPr lang="en-IE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𝑇</m:t>
                            </m:r>
                            <m:r>
                              <a:rPr lang="pt-BR" sz="180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pt-BR" sz="180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fPr>
                          <m:num>
                            <m:r>
                              <a:rPr lang="en-IE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1</m:t>
                            </m:r>
                          </m:num>
                          <m:den>
                            <m:r>
                              <a:rPr lang="en-IE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𝑇</m:t>
                            </m:r>
                          </m:den>
                        </m:f>
                        <m:sSup>
                          <m:sSupPr>
                            <m:ctrlPr>
                              <a:rPr lang="pt-BR" sz="180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n-IE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𝐸</m:t>
                            </m:r>
                          </m:e>
                          <m:sup>
                            <m:r>
                              <a:rPr lang="pt-BR" sz="180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</m:t>
                            </m:r>
                          </m:sup>
                        </m:sSup>
                        <m:d>
                          <m:dPr>
                            <m:begChr m:val="["/>
                            <m:endChr m:val="]"/>
                            <m:ctrlPr>
                              <a:rPr lang="en-IE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IE" sz="1800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IE" sz="1800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IE" sz="1800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𝑇</m:t>
                                </m:r>
                              </m:sup>
                              <m:e>
                                <m:r>
                                  <a:rPr lang="en-IE" sz="1800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𝑅</m:t>
                                </m:r>
                                <m:r>
                                  <a:rPr lang="en-IE" sz="1800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IE" sz="1800" b="0" i="1" smtClean="0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sz="1800" b="0" i="1" smtClean="0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IE" sz="1800" b="0" i="1" smtClean="0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IE" sz="1800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IE" sz="1800" b="0" i="1" smtClean="0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IE" sz="1800" b="0" i="1" smtClean="0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IE" sz="1800" b="0" i="1" smtClean="0">
                                        <a:latin typeface="Cambria Math" panose="02040503050406030204" pitchFamily="18" charset="0"/>
                                        <a:sym typeface="Symbol" panose="05050102010706020507" pitchFamily="18" charset="2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IE" sz="1800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)</m:t>
                                </m:r>
                              </m:e>
                            </m:nary>
                          </m:e>
                        </m:d>
                      </m:e>
                    </m:func>
                  </m:oMath>
                </a14:m>
                <a:r>
                  <a:rPr lang="en-IE" sz="1800" dirty="0"/>
                  <a:t>, where </a:t>
                </a:r>
                <a:r>
                  <a:rPr lang="en-IE" sz="1800" dirty="0">
                    <a:sym typeface="Symbol" panose="05050102010706020507" pitchFamily="18" charset="2"/>
                  </a:rPr>
                  <a:t> is the policy of the actions taken by the agent as:</a:t>
                </a:r>
                <a:br>
                  <a:rPr lang="en-IE" sz="1800" dirty="0">
                    <a:sym typeface="Symbol" panose="05050102010706020507" pitchFamily="18" charset="2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IE" sz="18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pPr>
                      <m:e>
                        <m:r>
                          <a:rPr lang="en-IE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𝑉</m:t>
                        </m:r>
                      </m:e>
                      <m:sup>
                        <m:r>
                          <a:rPr lang="en-IE" sz="18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</m:t>
                        </m:r>
                      </m:sup>
                    </m:sSup>
                    <m:r>
                      <a:rPr lang="en-IE" sz="18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</m:t>
                    </m:r>
                    <m:r>
                      <a:rPr lang="en-IE" sz="18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𝑠</m:t>
                    </m:r>
                    <m:r>
                      <a:rPr lang="en-IE" sz="18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IE" sz="180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IE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𝑡</m:t>
                        </m:r>
                        <m:r>
                          <a:rPr lang="en-IE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=1</m:t>
                        </m:r>
                      </m:sub>
                      <m:sup>
                        <m:r>
                          <a:rPr lang="en-IE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IE" sz="180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pPr>
                          <m:e>
                            <m:r>
                              <a:rPr lang="en-IE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𝐸</m:t>
                            </m:r>
                          </m:e>
                          <m:sup>
                            <m:r>
                              <a:rPr lang="en-IE" sz="180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</m:t>
                            </m:r>
                          </m:sup>
                        </m:sSup>
                        <m:r>
                          <a:rPr lang="en-IE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[</m:t>
                        </m:r>
                        <m:sSub>
                          <m:sSubPr>
                            <m:ctrlPr>
                              <a:rPr lang="en-IE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IE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𝑅</m:t>
                            </m:r>
                          </m:e>
                          <m:sub>
                            <m:r>
                              <a:rPr lang="en-IE" sz="1800" b="0" i="1" smtClean="0">
                                <a:latin typeface="Cambria Math" panose="02040503050406030204" pitchFamily="18" charset="0"/>
                                <a:sym typeface="Symbol" panose="05050102010706020507" pitchFamily="18" charset="2"/>
                              </a:rPr>
                              <m:t>𝑡</m:t>
                            </m:r>
                          </m:sub>
                        </m:sSub>
                        <m:r>
                          <a:rPr lang="en-IE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−</m:t>
                        </m:r>
                      </m:e>
                    </m:nary>
                    <m:r>
                      <a:rPr lang="en-IE" sz="18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()|</m:t>
                    </m:r>
                    <m:sSub>
                      <m:sSubPr>
                        <m:ctrlPr>
                          <a:rPr lang="en-IE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IE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𝑆</m:t>
                        </m:r>
                      </m:e>
                      <m:sub>
                        <m:r>
                          <a:rPr lang="en-IE" sz="1800" b="0" i="1" smtClean="0">
                            <a:latin typeface="Cambria Math" panose="02040503050406030204" pitchFamily="18" charset="0"/>
                            <a:sym typeface="Symbol" panose="05050102010706020507" pitchFamily="18" charset="2"/>
                          </a:rPr>
                          <m:t>0</m:t>
                        </m:r>
                      </m:sub>
                    </m:sSub>
                    <m:r>
                      <a:rPr lang="en-IE" sz="18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=</m:t>
                    </m:r>
                    <m:r>
                      <a:rPr lang="en-IE" sz="18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𝑠</m:t>
                    </m:r>
                    <m:r>
                      <a:rPr lang="en-IE" sz="1800" b="0" i="1" smtClean="0">
                        <a:latin typeface="Cambria Math" panose="02040503050406030204" pitchFamily="18" charset="0"/>
                        <a:sym typeface="Symbol" panose="05050102010706020507" pitchFamily="18" charset="2"/>
                      </a:rPr>
                      <m:t>]</m:t>
                    </m:r>
                  </m:oMath>
                </a14:m>
                <a:endParaRPr lang="en-IE" sz="1600" dirty="0"/>
              </a:p>
              <a:p>
                <a:r>
                  <a:rPr lang="en-IE" sz="2400" b="1" dirty="0"/>
                  <a:t>Agent: </a:t>
                </a:r>
                <a:r>
                  <a:rPr lang="en-IE" sz="2400" dirty="0"/>
                  <a:t>Interacts with the environment by accepting or rejecting an incoming job.</a:t>
                </a:r>
              </a:p>
              <a:p>
                <a:pPr lvl="1"/>
                <a:r>
                  <a:rPr lang="en-IE" sz="2000" b="1" dirty="0"/>
                  <a:t>Policy: </a:t>
                </a:r>
                <a:r>
                  <a:rPr lang="en-IE" sz="2000" dirty="0"/>
                  <a:t>Parameterized policy of </a:t>
                </a:r>
                <a:r>
                  <a:rPr lang="en-IE" sz="2000" i="1" dirty="0">
                    <a:sym typeface="Symbol" panose="05050102010706020507" pitchFamily="18" charset="2"/>
                  </a:rPr>
                  <a:t></a:t>
                </a:r>
                <a:r>
                  <a:rPr lang="en-IE" sz="2000" dirty="0">
                    <a:sym typeface="Symbol" panose="05050102010706020507" pitchFamily="18" charset="2"/>
                  </a:rPr>
                  <a:t> </a:t>
                </a:r>
                <a:r>
                  <a:rPr lang="en-IE" sz="2000" dirty="0"/>
                  <a:t>as a function of the queue size </a:t>
                </a:r>
                <a:r>
                  <a:rPr lang="en-IE" sz="2000" i="1" dirty="0"/>
                  <a:t>s</a:t>
                </a:r>
                <a:r>
                  <a:rPr lang="en-IE" sz="2000" dirty="0"/>
                  <a:t>. Non-deterministic policy.</a:t>
                </a:r>
              </a:p>
              <a:p>
                <a:pPr lvl="1"/>
                <a:endParaRPr lang="en-IE" sz="2000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636899-8C40-4903-A10A-AE98A48327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7"/>
                <a:stretch>
                  <a:fillRect l="-812" t="-1961" r="-1275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BFACE60-22AB-4251-AB75-4734E47E8A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29963" y="5401829"/>
            <a:ext cx="1893253" cy="1219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989560-2992-4FC0-A51F-B5C6C098C8D5}"/>
              </a:ext>
            </a:extLst>
          </p:cNvPr>
          <p:cNvSpPr txBox="1"/>
          <p:nvPr/>
        </p:nvSpPr>
        <p:spPr>
          <a:xfrm>
            <a:off x="1300206" y="5298204"/>
            <a:ext cx="64363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6000">
              <a:buFont typeface="Arial" panose="020B0604020202020204" pitchFamily="34" charset="0"/>
              <a:buChar char="•"/>
            </a:pPr>
            <a:r>
              <a:rPr lang="en-IE" sz="2000" b="1" dirty="0"/>
              <a:t>Learning:</a:t>
            </a:r>
            <a:r>
              <a:rPr lang="en-IE" sz="2000" dirty="0"/>
              <a:t> Policy gradient learning of the optimum parameter that maximizes the average reward. Learning is done by estimating the required quantities either by Monte-Carlo or Fleming-</a:t>
            </a:r>
            <a:r>
              <a:rPr lang="en-IE" sz="2000" dirty="0" err="1"/>
              <a:t>Viot</a:t>
            </a:r>
            <a:r>
              <a:rPr lang="en-IE" sz="2000" dirty="0"/>
              <a:t>.</a:t>
            </a:r>
            <a:endParaRPr lang="en-IE" sz="20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9A6522-9E5E-403E-9C02-38BB28E8F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849079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AEA68-CBDC-4B02-9869-D8E181E45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Estimation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gradient</a:t>
            </a:r>
            <a:r>
              <a:rPr lang="es-AR" dirty="0"/>
              <a:t> </a:t>
            </a:r>
            <a:r>
              <a:rPr lang="es-AR" dirty="0" err="1"/>
              <a:t>under</a:t>
            </a:r>
            <a:r>
              <a:rPr lang="es-AR" dirty="0"/>
              <a:t> FV</a:t>
            </a:r>
            <a:endParaRPr lang="en-I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FB6F788-0E24-4A9B-8CC3-F22F8E71179A}"/>
                  </a:ext>
                </a:extLst>
              </p14:cNvPr>
              <p14:cNvContentPartPr/>
              <p14:nvPr/>
            </p14:nvContentPartPr>
            <p14:xfrm>
              <a:off x="1098705" y="1015615"/>
              <a:ext cx="360" cy="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FB6F788-0E24-4A9B-8CC3-F22F8E7117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0065" y="10069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CAB40DE-4A49-4B35-9576-1B8644C4168B}"/>
                  </a:ext>
                </a:extLst>
              </p14:cNvPr>
              <p14:cNvContentPartPr/>
              <p14:nvPr/>
            </p14:nvContentPartPr>
            <p14:xfrm>
              <a:off x="5357014" y="2188698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CAB40DE-4A49-4B35-9576-1B8644C4168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48014" y="2179698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159DA26-7EE8-445E-9F32-EF9089A29A5B}"/>
                  </a:ext>
                </a:extLst>
              </p14:cNvPr>
              <p14:cNvContentPartPr/>
              <p14:nvPr/>
            </p14:nvContentPartPr>
            <p14:xfrm>
              <a:off x="6543934" y="239866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9159DA26-7EE8-445E-9F32-EF9089A29A5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25934" y="2381022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C482D18-5FBE-4554-B1CE-31A97C41D429}"/>
                  </a:ext>
                </a:extLst>
              </p14:cNvPr>
              <p14:cNvContentPartPr/>
              <p14:nvPr/>
            </p14:nvContentPartPr>
            <p14:xfrm>
              <a:off x="3686974" y="1678578"/>
              <a:ext cx="145800" cy="705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C482D18-5FBE-4554-B1CE-31A97C41D42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669334" y="1660938"/>
                <a:ext cx="181440" cy="74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5FBC61C-68F5-4FEC-931F-433E4E15C4C4}"/>
                  </a:ext>
                </a:extLst>
              </p14:cNvPr>
              <p14:cNvContentPartPr/>
              <p14:nvPr/>
            </p14:nvContentPartPr>
            <p14:xfrm>
              <a:off x="5174134" y="1948218"/>
              <a:ext cx="198720" cy="33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5FBC61C-68F5-4FEC-931F-433E4E15C4C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156134" y="1930218"/>
                <a:ext cx="2343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5B54325-0A89-463C-AA68-0DC0968742D9}"/>
                  </a:ext>
                </a:extLst>
              </p14:cNvPr>
              <p14:cNvContentPartPr/>
              <p14:nvPr/>
            </p14:nvContentPartPr>
            <p14:xfrm>
              <a:off x="4736374" y="1754538"/>
              <a:ext cx="312480" cy="437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5B54325-0A89-463C-AA68-0DC0968742D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718714" y="1736898"/>
                <a:ext cx="348161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7900C55-1175-4767-8CA5-7DCD56176410}"/>
                  </a:ext>
                </a:extLst>
              </p14:cNvPr>
              <p14:cNvContentPartPr/>
              <p14:nvPr/>
            </p14:nvContentPartPr>
            <p14:xfrm>
              <a:off x="6513334" y="1650138"/>
              <a:ext cx="30600" cy="567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7900C55-1175-4767-8CA5-7DCD56176410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95334" y="1632138"/>
                <a:ext cx="66240" cy="6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879F323-4ECE-4A37-87DB-710A811A255E}"/>
                  </a:ext>
                </a:extLst>
              </p14:cNvPr>
              <p14:cNvContentPartPr/>
              <p14:nvPr/>
            </p14:nvContentPartPr>
            <p14:xfrm>
              <a:off x="8283814" y="1512258"/>
              <a:ext cx="439920" cy="7585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879F323-4ECE-4A37-87DB-710A811A255E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266174" y="1494618"/>
                <a:ext cx="475560" cy="79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B82C1D51-E115-440E-AFA8-95F453E9409F}"/>
                  </a:ext>
                </a:extLst>
              </p14:cNvPr>
              <p14:cNvContentPartPr/>
              <p14:nvPr/>
            </p14:nvContentPartPr>
            <p14:xfrm>
              <a:off x="8005534" y="1799538"/>
              <a:ext cx="180360" cy="1015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B82C1D51-E115-440E-AFA8-95F453E9409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87894" y="1781835"/>
                <a:ext cx="216000" cy="1372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997791C9-C916-420E-9656-556A3DCDF351}"/>
                  </a:ext>
                </a:extLst>
              </p14:cNvPr>
              <p14:cNvContentPartPr/>
              <p14:nvPr/>
            </p14:nvContentPartPr>
            <p14:xfrm>
              <a:off x="4535494" y="1609098"/>
              <a:ext cx="68760" cy="5778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997791C9-C916-420E-9656-556A3DCDF351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517494" y="1591458"/>
                <a:ext cx="104400" cy="6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85BE96E6-3CB2-46E2-9E84-FF466B78863C}"/>
                  </a:ext>
                </a:extLst>
              </p14:cNvPr>
              <p14:cNvContentPartPr/>
              <p14:nvPr/>
            </p14:nvContentPartPr>
            <p14:xfrm>
              <a:off x="5499574" y="1569858"/>
              <a:ext cx="853200" cy="6231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85BE96E6-3CB2-46E2-9E84-FF466B78863C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481934" y="1551858"/>
                <a:ext cx="888840" cy="6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86786E61-FF3B-4A32-B3EF-A392D2338337}"/>
                  </a:ext>
                </a:extLst>
              </p14:cNvPr>
              <p14:cNvContentPartPr/>
              <p14:nvPr/>
            </p14:nvContentPartPr>
            <p14:xfrm>
              <a:off x="4039774" y="1630698"/>
              <a:ext cx="396360" cy="5637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86786E61-FF3B-4A32-B3EF-A392D233833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4022134" y="1613058"/>
                <a:ext cx="432000" cy="59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0F635BC-0E94-44C0-AF72-848281FF63BF}"/>
                  </a:ext>
                </a:extLst>
              </p14:cNvPr>
              <p14:cNvContentPartPr/>
              <p14:nvPr/>
            </p14:nvContentPartPr>
            <p14:xfrm>
              <a:off x="3108814" y="1728618"/>
              <a:ext cx="371880" cy="4755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0F635BC-0E94-44C0-AF72-848281FF63BF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090814" y="1710618"/>
                <a:ext cx="40752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108B4C74-B8E0-484F-9D28-21D4E626B60D}"/>
                  </a:ext>
                </a:extLst>
              </p14:cNvPr>
              <p14:cNvContentPartPr/>
              <p14:nvPr/>
            </p14:nvContentPartPr>
            <p14:xfrm>
              <a:off x="2634825" y="2016775"/>
              <a:ext cx="247320" cy="1224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108B4C74-B8E0-484F-9D28-21D4E626B60D}"/>
                  </a:ext>
                </a:extLst>
              </p:cNvPr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2617185" y="1999135"/>
                <a:ext cx="2829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B3C93BC8-A764-4CD5-A942-30C0DCBFA5E6}"/>
                  </a:ext>
                </a:extLst>
              </p14:cNvPr>
              <p14:cNvContentPartPr/>
              <p14:nvPr/>
            </p14:nvContentPartPr>
            <p14:xfrm>
              <a:off x="2703585" y="2092735"/>
              <a:ext cx="233280" cy="212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B3C93BC8-A764-4CD5-A942-30C0DCBFA5E6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685945" y="2074735"/>
                <a:ext cx="2689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ACCDED1-C99F-44B9-B1E0-B0697E7A23F1}"/>
                  </a:ext>
                </a:extLst>
              </p14:cNvPr>
              <p14:cNvContentPartPr/>
              <p14:nvPr/>
            </p14:nvContentPartPr>
            <p14:xfrm>
              <a:off x="2119665" y="1743535"/>
              <a:ext cx="392760" cy="5090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ACCDED1-C99F-44B9-B1E0-B0697E7A23F1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101665" y="1725535"/>
                <a:ext cx="42840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7B94D6E-5116-423B-A330-33B7CCEA36EF}"/>
                  </a:ext>
                </a:extLst>
              </p14:cNvPr>
              <p14:cNvContentPartPr/>
              <p14:nvPr/>
            </p14:nvContentPartPr>
            <p14:xfrm>
              <a:off x="943185" y="1730935"/>
              <a:ext cx="1084320" cy="6274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7B94D6E-5116-423B-A330-33B7CCEA36EF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925185" y="1712935"/>
                <a:ext cx="1119960" cy="6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125B1FF-32F1-472C-A6D2-A7C9F9932923}"/>
                  </a:ext>
                </a:extLst>
              </p14:cNvPr>
              <p14:cNvContentPartPr/>
              <p14:nvPr/>
            </p14:nvContentPartPr>
            <p14:xfrm>
              <a:off x="6672814" y="1753818"/>
              <a:ext cx="359771" cy="3117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125B1FF-32F1-472C-A6D2-A7C9F993292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6654807" y="1736178"/>
                <a:ext cx="395424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FAC33E6-7FC8-4DDF-9B84-FBBB99EF6D07}"/>
                  </a:ext>
                </a:extLst>
              </p14:cNvPr>
              <p14:cNvContentPartPr/>
              <p14:nvPr/>
            </p14:nvContentPartPr>
            <p14:xfrm>
              <a:off x="7125105" y="1681615"/>
              <a:ext cx="787189" cy="495203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FAC33E6-7FC8-4DDF-9B84-FBBB99EF6D07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7107116" y="1663981"/>
                <a:ext cx="822807" cy="530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D302C794-B0A0-48E6-AA78-67D7099FC696}"/>
                  </a:ext>
                </a:extLst>
              </p14:cNvPr>
              <p14:cNvContentPartPr/>
              <p14:nvPr/>
            </p14:nvContentPartPr>
            <p14:xfrm>
              <a:off x="4695825" y="1985455"/>
              <a:ext cx="78480" cy="10476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D302C794-B0A0-48E6-AA78-67D7099FC69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677825" y="1967455"/>
                <a:ext cx="11412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600" name="Ink 599">
                <a:extLst>
                  <a:ext uri="{FF2B5EF4-FFF2-40B4-BE49-F238E27FC236}">
                    <a16:creationId xmlns:a16="http://schemas.microsoft.com/office/drawing/2014/main" id="{D59E366D-4866-475D-A7F7-875B2FDC957F}"/>
                  </a:ext>
                </a:extLst>
              </p14:cNvPr>
              <p14:cNvContentPartPr/>
              <p14:nvPr/>
            </p14:nvContentPartPr>
            <p14:xfrm>
              <a:off x="384105" y="2229175"/>
              <a:ext cx="12278880" cy="4669560"/>
            </p14:xfrm>
          </p:contentPart>
        </mc:Choice>
        <mc:Fallback xmlns="">
          <p:pic>
            <p:nvPicPr>
              <p:cNvPr id="600" name="Ink 599">
                <a:extLst>
                  <a:ext uri="{FF2B5EF4-FFF2-40B4-BE49-F238E27FC236}">
                    <a16:creationId xmlns:a16="http://schemas.microsoft.com/office/drawing/2014/main" id="{D59E366D-4866-475D-A7F7-875B2FDC957F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66465" y="2211175"/>
                <a:ext cx="12314520" cy="47052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1E05CA-46C9-4010-806E-A46BD5D6A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30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75219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43" name="Ink 842">
                <a:extLst>
                  <a:ext uri="{FF2B5EF4-FFF2-40B4-BE49-F238E27FC236}">
                    <a16:creationId xmlns:a16="http://schemas.microsoft.com/office/drawing/2014/main" id="{3F931E52-45B8-448F-BD66-159C6D5EF64D}"/>
                  </a:ext>
                </a:extLst>
              </p14:cNvPr>
              <p14:cNvContentPartPr/>
              <p14:nvPr/>
            </p14:nvContentPartPr>
            <p14:xfrm>
              <a:off x="36705" y="47316"/>
              <a:ext cx="11982600" cy="6919819"/>
            </p14:xfrm>
          </p:contentPart>
        </mc:Choice>
        <mc:Fallback xmlns="">
          <p:pic>
            <p:nvPicPr>
              <p:cNvPr id="843" name="Ink 842">
                <a:extLst>
                  <a:ext uri="{FF2B5EF4-FFF2-40B4-BE49-F238E27FC236}">
                    <a16:creationId xmlns:a16="http://schemas.microsoft.com/office/drawing/2014/main" id="{3F931E52-45B8-448F-BD66-159C6D5EF6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705" y="29676"/>
                <a:ext cx="12009240" cy="6955458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9DDEC0-21E3-40E2-AAE1-AC8E6E1E5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31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591381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76" name="Ink 1175">
                <a:extLst>
                  <a:ext uri="{FF2B5EF4-FFF2-40B4-BE49-F238E27FC236}">
                    <a16:creationId xmlns:a16="http://schemas.microsoft.com/office/drawing/2014/main" id="{AB7A59F9-FC17-482F-B36C-4F2A83048D03}"/>
                  </a:ext>
                </a:extLst>
              </p14:cNvPr>
              <p14:cNvContentPartPr/>
              <p14:nvPr/>
            </p14:nvContentPartPr>
            <p14:xfrm>
              <a:off x="-87855" y="-16855"/>
              <a:ext cx="13548960" cy="6957484"/>
            </p14:xfrm>
          </p:contentPart>
        </mc:Choice>
        <mc:Fallback xmlns="">
          <p:pic>
            <p:nvPicPr>
              <p:cNvPr id="1176" name="Ink 1175">
                <a:extLst>
                  <a:ext uri="{FF2B5EF4-FFF2-40B4-BE49-F238E27FC236}">
                    <a16:creationId xmlns:a16="http://schemas.microsoft.com/office/drawing/2014/main" id="{AB7A59F9-FC17-482F-B36C-4F2A83048D0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05855" y="-34854"/>
                <a:ext cx="13575600" cy="6984123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CA1D6E-E890-4493-BEEF-49F31F253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32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90560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E167B4-C0F0-4FE3-8F31-C05F88BC8CE2}"/>
                  </a:ext>
                </a:extLst>
              </p14:cNvPr>
              <p14:cNvContentPartPr/>
              <p14:nvPr/>
            </p14:nvContentPartPr>
            <p14:xfrm>
              <a:off x="699465" y="761095"/>
              <a:ext cx="715320" cy="7171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E167B4-C0F0-4FE3-8F31-C05F88BC8C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1465" y="743095"/>
                <a:ext cx="750960" cy="75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0ECA6BA-E527-4273-8F69-5FB369AF3B6E}"/>
                  </a:ext>
                </a:extLst>
              </p14:cNvPr>
              <p14:cNvContentPartPr/>
              <p14:nvPr/>
            </p14:nvContentPartPr>
            <p14:xfrm>
              <a:off x="1794945" y="1451215"/>
              <a:ext cx="580320" cy="312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0ECA6BA-E527-4273-8F69-5FB369AF3B6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76956" y="1433215"/>
                <a:ext cx="615938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D9AEA56-B39D-4818-B436-0B36F6EA2739}"/>
                  </a:ext>
                </a:extLst>
              </p14:cNvPr>
              <p14:cNvContentPartPr/>
              <p14:nvPr/>
            </p14:nvContentPartPr>
            <p14:xfrm>
              <a:off x="1748865" y="393535"/>
              <a:ext cx="541440" cy="957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D9AEA56-B39D-4818-B436-0B36F6EA273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31225" y="375895"/>
                <a:ext cx="577080" cy="9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F0CD27D-CB9A-456C-B59C-FA253C335D13}"/>
                  </a:ext>
                </a:extLst>
              </p14:cNvPr>
              <p14:cNvContentPartPr/>
              <p14:nvPr/>
            </p14:nvContentPartPr>
            <p14:xfrm>
              <a:off x="2433585" y="581455"/>
              <a:ext cx="1489320" cy="7243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F0CD27D-CB9A-456C-B59C-FA253C335D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15585" y="563455"/>
                <a:ext cx="1524960" cy="75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991A411-D2CB-4230-A147-0B1C602A83DF}"/>
                  </a:ext>
                </a:extLst>
              </p14:cNvPr>
              <p14:cNvContentPartPr/>
              <p14:nvPr/>
            </p14:nvContentPartPr>
            <p14:xfrm>
              <a:off x="5765745" y="448975"/>
              <a:ext cx="878040" cy="8614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991A411-D2CB-4230-A147-0B1C602A83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747745" y="430975"/>
                <a:ext cx="913680" cy="89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EECF053-42EB-4735-A09D-1B689EFB59D3}"/>
                  </a:ext>
                </a:extLst>
              </p14:cNvPr>
              <p14:cNvContentPartPr/>
              <p14:nvPr/>
            </p14:nvContentPartPr>
            <p14:xfrm>
              <a:off x="4979145" y="535015"/>
              <a:ext cx="663480" cy="6498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EECF053-42EB-4735-A09D-1B689EFB59D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61155" y="517015"/>
                <a:ext cx="699101" cy="68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0893549D-0046-4E7F-B6C7-741204F0817E}"/>
                  </a:ext>
                </a:extLst>
              </p14:cNvPr>
              <p14:cNvContentPartPr/>
              <p14:nvPr/>
            </p14:nvContentPartPr>
            <p14:xfrm>
              <a:off x="4197585" y="489655"/>
              <a:ext cx="670680" cy="731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0893549D-0046-4E7F-B6C7-741204F0817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79945" y="472015"/>
                <a:ext cx="706320" cy="76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2C8E851-EB7D-4AC4-88A3-6E1757167E9C}"/>
                  </a:ext>
                </a:extLst>
              </p14:cNvPr>
              <p14:cNvContentPartPr/>
              <p14:nvPr/>
            </p14:nvContentPartPr>
            <p14:xfrm>
              <a:off x="7433625" y="424135"/>
              <a:ext cx="394200" cy="451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2C8E851-EB7D-4AC4-88A3-6E1757167E9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15625" y="406135"/>
                <a:ext cx="4298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2DFDF7B-EB16-44F8-83AA-9A062D8A102B}"/>
                  </a:ext>
                </a:extLst>
              </p14:cNvPr>
              <p14:cNvContentPartPr/>
              <p14:nvPr/>
            </p14:nvContentPartPr>
            <p14:xfrm>
              <a:off x="7927185" y="649135"/>
              <a:ext cx="259560" cy="324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2DFDF7B-EB16-44F8-83AA-9A062D8A102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909185" y="631135"/>
                <a:ext cx="29520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431092E-4594-4848-9C3B-20B24D1A96F7}"/>
                  </a:ext>
                </a:extLst>
              </p14:cNvPr>
              <p14:cNvContentPartPr/>
              <p14:nvPr/>
            </p14:nvContentPartPr>
            <p14:xfrm>
              <a:off x="8369265" y="472375"/>
              <a:ext cx="189720" cy="3963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431092E-4594-4848-9C3B-20B24D1A96F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8351265" y="454375"/>
                <a:ext cx="22536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AB624F8-1FD8-4040-9D69-EC83A3038CE4}"/>
                  </a:ext>
                </a:extLst>
              </p14:cNvPr>
              <p14:cNvContentPartPr/>
              <p14:nvPr/>
            </p14:nvContentPartPr>
            <p14:xfrm>
              <a:off x="8663745" y="360055"/>
              <a:ext cx="483480" cy="479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AB624F8-1FD8-4040-9D69-EC83A3038CE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646105" y="342415"/>
                <a:ext cx="51912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AFF8E6C-1ED3-41A9-9C62-95421A9E00F4}"/>
                  </a:ext>
                </a:extLst>
              </p14:cNvPr>
              <p14:cNvContentPartPr/>
              <p14:nvPr/>
            </p14:nvContentPartPr>
            <p14:xfrm>
              <a:off x="11093745" y="193375"/>
              <a:ext cx="714240" cy="82980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AFF8E6C-1ED3-41A9-9C62-95421A9E00F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075745" y="175375"/>
                <a:ext cx="749880" cy="86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2D421ED-E158-4B59-A86E-3CBA9FD0C315}"/>
                  </a:ext>
                </a:extLst>
              </p14:cNvPr>
              <p14:cNvContentPartPr/>
              <p14:nvPr/>
            </p14:nvContentPartPr>
            <p14:xfrm>
              <a:off x="10082505" y="445375"/>
              <a:ext cx="909720" cy="4780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2D421ED-E158-4B59-A86E-3CBA9FD0C31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064505" y="427735"/>
                <a:ext cx="945360" cy="51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6F85E22-77BC-4D37-A228-26442E572EFD}"/>
                  </a:ext>
                </a:extLst>
              </p14:cNvPr>
              <p14:cNvContentPartPr/>
              <p14:nvPr/>
            </p14:nvContentPartPr>
            <p14:xfrm>
              <a:off x="9338745" y="200215"/>
              <a:ext cx="642960" cy="7790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6F85E22-77BC-4D37-A228-26442E572EF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320745" y="182215"/>
                <a:ext cx="678600" cy="81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EBB7A8D4-662C-4DA1-89BE-087257D75EF6}"/>
                  </a:ext>
                </a:extLst>
              </p14:cNvPr>
              <p14:cNvContentPartPr/>
              <p14:nvPr/>
            </p14:nvContentPartPr>
            <p14:xfrm>
              <a:off x="6918105" y="264295"/>
              <a:ext cx="408240" cy="10170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EBB7A8D4-662C-4DA1-89BE-087257D75EF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900105" y="246655"/>
                <a:ext cx="443880" cy="105264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3ABAB6-E64F-4CC5-9220-898195153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33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703354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61883756-E338-41A8-B8E4-E856396BA8BA}"/>
                  </a:ext>
                </a:extLst>
              </p14:cNvPr>
              <p14:cNvContentPartPr/>
              <p14:nvPr/>
            </p14:nvContentPartPr>
            <p14:xfrm>
              <a:off x="-56175" y="-340371"/>
              <a:ext cx="12349440" cy="725184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61883756-E338-41A8-B8E4-E856396BA8B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3815" y="-358011"/>
                <a:ext cx="12385080" cy="72874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7B19E5-E13D-41CE-BC5D-FD9518505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34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191546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C5FE385-D129-4688-9BFB-DC6932557A72}"/>
                  </a:ext>
                </a:extLst>
              </p14:cNvPr>
              <p14:cNvContentPartPr/>
              <p14:nvPr/>
            </p14:nvContentPartPr>
            <p14:xfrm>
              <a:off x="596505" y="120655"/>
              <a:ext cx="9300960" cy="63752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C5FE385-D129-4688-9BFB-DC6932557A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8865" y="103015"/>
                <a:ext cx="9336600" cy="64108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B53700-DE52-4133-B0A9-52CB14194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35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67905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F8A8922-F247-429A-A24A-94F6EF1F2543}"/>
                  </a:ext>
                </a:extLst>
              </p14:cNvPr>
              <p14:cNvContentPartPr/>
              <p14:nvPr/>
            </p14:nvContentPartPr>
            <p14:xfrm>
              <a:off x="996825" y="1039735"/>
              <a:ext cx="406080" cy="6667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F8A8922-F247-429A-A24A-94F6EF1F25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8825" y="1021735"/>
                <a:ext cx="441720" cy="70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AD0E1987-7790-4B8B-9119-73FA32874C4D}"/>
                  </a:ext>
                </a:extLst>
              </p14:cNvPr>
              <p14:cNvContentPartPr/>
              <p14:nvPr/>
            </p14:nvContentPartPr>
            <p14:xfrm>
              <a:off x="1603065" y="710335"/>
              <a:ext cx="441720" cy="802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AD0E1987-7790-4B8B-9119-73FA32874C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5065" y="692695"/>
                <a:ext cx="477360" cy="83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DCDCEDA-C0E4-4140-8668-E5E1A28AA67F}"/>
                  </a:ext>
                </a:extLst>
              </p14:cNvPr>
              <p14:cNvContentPartPr/>
              <p14:nvPr/>
            </p14:nvContentPartPr>
            <p14:xfrm>
              <a:off x="1269705" y="2921455"/>
              <a:ext cx="470520" cy="993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DCDCEDA-C0E4-4140-8668-E5E1A28AA67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2065" y="2903815"/>
                <a:ext cx="50616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54F1982-CFA3-4DFA-B59D-F9DA1B3CDAC0}"/>
                  </a:ext>
                </a:extLst>
              </p14:cNvPr>
              <p14:cNvContentPartPr/>
              <p14:nvPr/>
            </p14:nvContentPartPr>
            <p14:xfrm>
              <a:off x="1241985" y="3183535"/>
              <a:ext cx="471960" cy="4111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54F1982-CFA3-4DFA-B59D-F9DA1B3CDAC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24345" y="3165895"/>
                <a:ext cx="50760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2CACF387-7EB8-48DF-800C-3C9C96FD65BB}"/>
                  </a:ext>
                </a:extLst>
              </p14:cNvPr>
              <p14:cNvContentPartPr/>
              <p14:nvPr/>
            </p14:nvContentPartPr>
            <p14:xfrm>
              <a:off x="872985" y="3161575"/>
              <a:ext cx="132120" cy="4683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2CACF387-7EB8-48DF-800C-3C9C96FD65B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5345" y="3143575"/>
                <a:ext cx="16776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47F022A-5006-4F72-B6DC-6A86510CBC27}"/>
                  </a:ext>
                </a:extLst>
              </p14:cNvPr>
              <p14:cNvContentPartPr/>
              <p14:nvPr/>
            </p14:nvContentPartPr>
            <p14:xfrm>
              <a:off x="835185" y="3842335"/>
              <a:ext cx="462960" cy="460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47F022A-5006-4F72-B6DC-6A86510CBC2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17545" y="3824695"/>
                <a:ext cx="498600" cy="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014CFD04-DC1B-438C-BC7F-0FC14BD8D439}"/>
                  </a:ext>
                </a:extLst>
              </p14:cNvPr>
              <p14:cNvContentPartPr/>
              <p14:nvPr/>
            </p14:nvContentPartPr>
            <p14:xfrm>
              <a:off x="145065" y="2911735"/>
              <a:ext cx="513000" cy="769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014CFD04-DC1B-438C-BC7F-0FC14BD8D43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7065" y="2893735"/>
                <a:ext cx="548640" cy="80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FC459219-AACA-4F4B-B68E-09496429F824}"/>
                  </a:ext>
                </a:extLst>
              </p14:cNvPr>
              <p14:cNvContentPartPr/>
              <p14:nvPr/>
            </p14:nvContentPartPr>
            <p14:xfrm>
              <a:off x="12585" y="3993175"/>
              <a:ext cx="1245600" cy="5205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FC459219-AACA-4F4B-B68E-09496429F82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-5415" y="3975187"/>
                <a:ext cx="1281240" cy="556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A61DF46-A795-4E94-AEB7-1472C233A72F}"/>
                  </a:ext>
                </a:extLst>
              </p14:cNvPr>
              <p14:cNvContentPartPr/>
              <p14:nvPr/>
            </p14:nvContentPartPr>
            <p14:xfrm>
              <a:off x="47145" y="4995775"/>
              <a:ext cx="362520" cy="6922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A61DF46-A795-4E94-AEB7-1472C233A72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145" y="4978135"/>
                <a:ext cx="398160" cy="7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78A3AB5-1194-48C4-AE78-8F66ECCCD1F5}"/>
                  </a:ext>
                </a:extLst>
              </p14:cNvPr>
              <p14:cNvContentPartPr/>
              <p14:nvPr/>
            </p14:nvContentPartPr>
            <p14:xfrm>
              <a:off x="1313265" y="4922335"/>
              <a:ext cx="631440" cy="6710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78A3AB5-1194-48C4-AE78-8F66ECCCD1F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295625" y="4904695"/>
                <a:ext cx="667080" cy="7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F0C12573-E96A-4C31-B2FB-F84A43C67009}"/>
                  </a:ext>
                </a:extLst>
              </p14:cNvPr>
              <p14:cNvContentPartPr/>
              <p14:nvPr/>
            </p14:nvContentPartPr>
            <p14:xfrm>
              <a:off x="899625" y="5227975"/>
              <a:ext cx="190440" cy="205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F0C12573-E96A-4C31-B2FB-F84A43C6700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81985" y="5209975"/>
                <a:ext cx="2260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19F322B-1DBE-4C97-AA38-3359467FC8D6}"/>
                  </a:ext>
                </a:extLst>
              </p14:cNvPr>
              <p14:cNvContentPartPr/>
              <p14:nvPr/>
            </p14:nvContentPartPr>
            <p14:xfrm>
              <a:off x="928785" y="5392495"/>
              <a:ext cx="158040" cy="266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19F322B-1DBE-4C97-AA38-3359467FC8D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0785" y="5374495"/>
                <a:ext cx="1936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CD0123C1-D87A-481F-8B5A-FB246895CC72}"/>
                  </a:ext>
                </a:extLst>
              </p14:cNvPr>
              <p14:cNvContentPartPr/>
              <p14:nvPr/>
            </p14:nvContentPartPr>
            <p14:xfrm>
              <a:off x="2169705" y="187975"/>
              <a:ext cx="9770040" cy="67219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CD0123C1-D87A-481F-8B5A-FB246895CC7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52065" y="170335"/>
                <a:ext cx="9805680" cy="67575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F3562C-D95D-47A4-896C-526A2AE2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36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91040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EDD91DB4-3D9B-4CC3-B5AE-14A7269E1CE2}"/>
                  </a:ext>
                </a:extLst>
              </p14:cNvPr>
              <p14:cNvContentPartPr/>
              <p14:nvPr/>
            </p14:nvContentPartPr>
            <p14:xfrm>
              <a:off x="139665" y="117055"/>
              <a:ext cx="11498040" cy="67039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EDD91DB4-3D9B-4CC3-B5AE-14A7269E1CE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1666" y="99055"/>
                <a:ext cx="11524679" cy="67305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999B6-565F-4CDD-A9DD-F296CF6D2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37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29375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25" name="Ink 424">
                <a:extLst>
                  <a:ext uri="{FF2B5EF4-FFF2-40B4-BE49-F238E27FC236}">
                    <a16:creationId xmlns:a16="http://schemas.microsoft.com/office/drawing/2014/main" id="{76A685D1-B437-40D6-94B6-D1653289BFF2}"/>
                  </a:ext>
                </a:extLst>
              </p14:cNvPr>
              <p14:cNvContentPartPr/>
              <p14:nvPr/>
            </p14:nvContentPartPr>
            <p14:xfrm>
              <a:off x="79185" y="26335"/>
              <a:ext cx="11819160" cy="6612120"/>
            </p14:xfrm>
          </p:contentPart>
        </mc:Choice>
        <mc:Fallback xmlns="">
          <p:pic>
            <p:nvPicPr>
              <p:cNvPr id="425" name="Ink 424">
                <a:extLst>
                  <a:ext uri="{FF2B5EF4-FFF2-40B4-BE49-F238E27FC236}">
                    <a16:creationId xmlns:a16="http://schemas.microsoft.com/office/drawing/2014/main" id="{76A685D1-B437-40D6-94B6-D1653289BF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545" y="17695"/>
                <a:ext cx="11845800" cy="66297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3332AD-A8AD-46F3-90F0-2E0AED58F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38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13491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59875-20F6-4531-88A1-B11BACE17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Call with Szymon – Thu, 06-Jan-2022</a:t>
            </a:r>
            <a:br>
              <a:rPr lang="en-IE" dirty="0"/>
            </a:br>
            <a:r>
              <a:rPr lang="en-IE" dirty="0"/>
              <a:t>We talked about FV vs. MC MSE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60CA9A-9516-4236-BF41-46520245D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39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97344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923B3-24DB-4E90-B3A4-BD3412DF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Policy gradient learning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BD244E-FE43-4E86-A30F-14E4B7A2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351509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C37ADFF9-A0D8-4043-BF8E-3532EA80A0A9}"/>
                  </a:ext>
                </a:extLst>
              </p14:cNvPr>
              <p14:cNvContentPartPr/>
              <p14:nvPr/>
            </p14:nvContentPartPr>
            <p14:xfrm>
              <a:off x="600550" y="720545"/>
              <a:ext cx="12280680" cy="7157621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C37ADFF9-A0D8-4043-BF8E-3532EA80A0A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1910" y="711905"/>
                <a:ext cx="12298320" cy="7175261"/>
              </a:xfrm>
              <a:prstGeom prst="rect">
                <a:avLst/>
              </a:prstGeom>
            </p:spPr>
          </p:pic>
        </mc:Fallback>
      </mc:AlternateContent>
      <p:sp>
        <p:nvSpPr>
          <p:cNvPr id="174" name="Title 173">
            <a:extLst>
              <a:ext uri="{FF2B5EF4-FFF2-40B4-BE49-F238E27FC236}">
                <a16:creationId xmlns:a16="http://schemas.microsoft.com/office/drawing/2014/main" id="{974AC42D-5B3D-4908-8004-577CE58A7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37991"/>
            <a:ext cx="10515600" cy="1325563"/>
          </a:xfrm>
        </p:spPr>
        <p:txBody>
          <a:bodyPr/>
          <a:lstStyle/>
          <a:p>
            <a:r>
              <a:rPr lang="en-IE" dirty="0"/>
              <a:t>Discussion with Matt on Wed, 05-Jan-2022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EE5BC0-166A-4915-94DB-9BA931C0E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40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592477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8F259DD1-0822-416D-8BFE-B0D00FBF52D6}"/>
                  </a:ext>
                </a:extLst>
              </p14:cNvPr>
              <p14:cNvContentPartPr/>
              <p14:nvPr/>
            </p14:nvContentPartPr>
            <p14:xfrm>
              <a:off x="-1397673" y="635967"/>
              <a:ext cx="311760" cy="78120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8F259DD1-0822-416D-8BFE-B0D00FBF52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406673" y="627327"/>
                <a:ext cx="329400" cy="79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42238E51-D31E-497E-9296-1BD29A686ED0}"/>
                  </a:ext>
                </a:extLst>
              </p14:cNvPr>
              <p14:cNvContentPartPr/>
              <p14:nvPr/>
            </p14:nvContentPartPr>
            <p14:xfrm>
              <a:off x="-1123713" y="1220247"/>
              <a:ext cx="227160" cy="29772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42238E51-D31E-497E-9296-1BD29A686E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132353" y="1211607"/>
                <a:ext cx="24480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41" name="Ink 340">
                <a:extLst>
                  <a:ext uri="{FF2B5EF4-FFF2-40B4-BE49-F238E27FC236}">
                    <a16:creationId xmlns:a16="http://schemas.microsoft.com/office/drawing/2014/main" id="{6751282E-E624-436F-A259-A472493281F5}"/>
                  </a:ext>
                </a:extLst>
              </p14:cNvPr>
              <p14:cNvContentPartPr/>
              <p14:nvPr/>
            </p14:nvContentPartPr>
            <p14:xfrm>
              <a:off x="-633393" y="-60785"/>
              <a:ext cx="14250240" cy="7441560"/>
            </p14:xfrm>
          </p:contentPart>
        </mc:Choice>
        <mc:Fallback xmlns="">
          <p:pic>
            <p:nvPicPr>
              <p:cNvPr id="341" name="Ink 340">
                <a:extLst>
                  <a:ext uri="{FF2B5EF4-FFF2-40B4-BE49-F238E27FC236}">
                    <a16:creationId xmlns:a16="http://schemas.microsoft.com/office/drawing/2014/main" id="{6751282E-E624-436F-A259-A472493281F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642393" y="-69785"/>
                <a:ext cx="14276879" cy="74682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974F64-DF0D-407F-A466-E3C0DBC13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41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87887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31C1E0-F2CD-43A2-8C5F-DBCC88438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036" y="766903"/>
            <a:ext cx="9851615" cy="55415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FA5436D-5385-4670-82A5-0C1DA8E6B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42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6441878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D8FE93D-3F63-4DEB-96AE-B0C1BFE7E9C5}"/>
                  </a:ext>
                </a:extLst>
              </p14:cNvPr>
              <p14:cNvContentPartPr/>
              <p14:nvPr/>
            </p14:nvContentPartPr>
            <p14:xfrm>
              <a:off x="6918825" y="6390055"/>
              <a:ext cx="292320" cy="235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D8FE93D-3F63-4DEB-96AE-B0C1BFE7E9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09825" y="6381415"/>
                <a:ext cx="30996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587B670B-FC66-4372-B39D-F856E901F993}"/>
                  </a:ext>
                </a:extLst>
              </p14:cNvPr>
              <p14:cNvContentPartPr/>
              <p14:nvPr/>
            </p14:nvContentPartPr>
            <p14:xfrm>
              <a:off x="7664025" y="5980735"/>
              <a:ext cx="294480" cy="6526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587B670B-FC66-4372-B39D-F856E901F9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55025" y="5972095"/>
                <a:ext cx="312120" cy="67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DB3BC989-D0B9-4121-A930-BB3E04CF131A}"/>
                  </a:ext>
                </a:extLst>
              </p14:cNvPr>
              <p14:cNvContentPartPr/>
              <p14:nvPr/>
            </p14:nvContentPartPr>
            <p14:xfrm>
              <a:off x="8249745" y="6347575"/>
              <a:ext cx="319320" cy="3736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DB3BC989-D0B9-4121-A930-BB3E04CF13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41105" y="6338935"/>
                <a:ext cx="33696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C7C06BF-90DE-4F94-855A-E0AD711AC3AA}"/>
                  </a:ext>
                </a:extLst>
              </p14:cNvPr>
              <p14:cNvContentPartPr/>
              <p14:nvPr/>
            </p14:nvContentPartPr>
            <p14:xfrm>
              <a:off x="8749065" y="6121135"/>
              <a:ext cx="472680" cy="4557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C7C06BF-90DE-4F94-855A-E0AD711AC3A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40425" y="6112495"/>
                <a:ext cx="490320" cy="4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69EEB4D-834D-49C8-9066-3B3A77933DE0}"/>
                  </a:ext>
                </a:extLst>
              </p14:cNvPr>
              <p14:cNvContentPartPr/>
              <p14:nvPr/>
            </p14:nvContentPartPr>
            <p14:xfrm>
              <a:off x="10533225" y="6241735"/>
              <a:ext cx="151200" cy="1929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69EEB4D-834D-49C8-9066-3B3A77933DE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24585" y="6232735"/>
                <a:ext cx="16884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6E8BB36F-1194-4367-89F6-29755C1D4DC0}"/>
                  </a:ext>
                </a:extLst>
              </p14:cNvPr>
              <p14:cNvContentPartPr/>
              <p14:nvPr/>
            </p14:nvContentPartPr>
            <p14:xfrm>
              <a:off x="10349985" y="5989375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6E8BB36F-1194-4367-89F6-29755C1D4DC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340985" y="598037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82A0FB8-04C9-4348-ACE1-129CBB5AC40E}"/>
                  </a:ext>
                </a:extLst>
              </p14:cNvPr>
              <p14:cNvContentPartPr/>
              <p14:nvPr/>
            </p14:nvContentPartPr>
            <p14:xfrm>
              <a:off x="10960185" y="5563495"/>
              <a:ext cx="1993680" cy="1198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82A0FB8-04C9-4348-ACE1-129CBB5AC40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951543" y="5554495"/>
                <a:ext cx="2011323" cy="12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5FA7A0B-4C0E-4AFB-A690-CDFD44563F35}"/>
                  </a:ext>
                </a:extLst>
              </p14:cNvPr>
              <p14:cNvContentPartPr/>
              <p14:nvPr/>
            </p14:nvContentPartPr>
            <p14:xfrm>
              <a:off x="9498585" y="6100975"/>
              <a:ext cx="881640" cy="7326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5FA7A0B-4C0E-4AFB-A690-CDFD44563F3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489585" y="6092335"/>
                <a:ext cx="899280" cy="7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E50C1FC-A165-4C77-8CC6-65D180E1C3E8}"/>
                  </a:ext>
                </a:extLst>
              </p14:cNvPr>
              <p14:cNvContentPartPr/>
              <p14:nvPr/>
            </p14:nvContentPartPr>
            <p14:xfrm>
              <a:off x="6212145" y="5878855"/>
              <a:ext cx="460800" cy="692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E50C1FC-A165-4C77-8CC6-65D180E1C3E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203145" y="5869855"/>
                <a:ext cx="478440" cy="70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44F1037-B477-45DC-8DEA-2B9A3BD8230F}"/>
                  </a:ext>
                </a:extLst>
              </p14:cNvPr>
              <p14:cNvContentPartPr/>
              <p14:nvPr/>
            </p14:nvContentPartPr>
            <p14:xfrm>
              <a:off x="3936225" y="6129055"/>
              <a:ext cx="2012400" cy="5976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44F1037-B477-45DC-8DEA-2B9A3BD8230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27585" y="6120415"/>
                <a:ext cx="2030040" cy="61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D71102A-F648-484F-A23F-02CA9E893A02}"/>
                  </a:ext>
                </a:extLst>
              </p14:cNvPr>
              <p14:cNvContentPartPr/>
              <p14:nvPr/>
            </p14:nvContentPartPr>
            <p14:xfrm>
              <a:off x="1282665" y="6070735"/>
              <a:ext cx="634680" cy="5752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D71102A-F648-484F-A23F-02CA9E893A0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274020" y="6062095"/>
                <a:ext cx="65233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185E71E-13F3-4838-9A42-147D0C605667}"/>
                  </a:ext>
                </a:extLst>
              </p14:cNvPr>
              <p14:cNvContentPartPr/>
              <p14:nvPr/>
            </p14:nvContentPartPr>
            <p14:xfrm>
              <a:off x="492105" y="5990815"/>
              <a:ext cx="515880" cy="6778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185E71E-13F3-4838-9A42-147D0C60566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83105" y="5981815"/>
                <a:ext cx="533520" cy="69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41EEE932-C00A-4F5B-B7F7-C58FC11733E1}"/>
                  </a:ext>
                </a:extLst>
              </p14:cNvPr>
              <p14:cNvContentPartPr/>
              <p14:nvPr/>
            </p14:nvContentPartPr>
            <p14:xfrm>
              <a:off x="2111025" y="6068935"/>
              <a:ext cx="1325520" cy="738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41EEE932-C00A-4F5B-B7F7-C58FC11733E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02385" y="6060291"/>
                <a:ext cx="1343160" cy="756369"/>
              </a:xfrm>
              <a:prstGeom prst="rect">
                <a:avLst/>
              </a:prstGeom>
            </p:spPr>
          </p:pic>
        </mc:Fallback>
      </mc:AlternateContent>
      <p:pic>
        <p:nvPicPr>
          <p:cNvPr id="52" name="Picture 51">
            <a:extLst>
              <a:ext uri="{FF2B5EF4-FFF2-40B4-BE49-F238E27FC236}">
                <a16:creationId xmlns:a16="http://schemas.microsoft.com/office/drawing/2014/main" id="{434C3788-115D-44F6-BC6E-61A79EE676C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282665" y="96065"/>
            <a:ext cx="9804548" cy="551505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9577E5-0E27-4055-ACAE-747C9AB0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43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55672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8FCF0CF-EA06-4EE3-BF2A-CEFEFB1AC58B}"/>
                  </a:ext>
                </a:extLst>
              </p14:cNvPr>
              <p14:cNvContentPartPr/>
              <p14:nvPr/>
            </p14:nvContentPartPr>
            <p14:xfrm>
              <a:off x="2598327" y="267365"/>
              <a:ext cx="236880" cy="577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8FCF0CF-EA06-4EE3-BF2A-CEFEFB1AC58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89327" y="258725"/>
                <a:ext cx="254520" cy="59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0CAB7DF-8D90-4A70-AAE1-923EA6049FC6}"/>
                  </a:ext>
                </a:extLst>
              </p14:cNvPr>
              <p14:cNvContentPartPr/>
              <p14:nvPr/>
            </p14:nvContentPartPr>
            <p14:xfrm>
              <a:off x="4418847" y="108605"/>
              <a:ext cx="2498400" cy="411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0CAB7DF-8D90-4A70-AAE1-923EA6049F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10206" y="99957"/>
                <a:ext cx="2516043" cy="4287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0ED7789-882F-4855-8486-E0F2BF40B9FE}"/>
                  </a:ext>
                </a:extLst>
              </p14:cNvPr>
              <p14:cNvContentPartPr/>
              <p14:nvPr/>
            </p14:nvContentPartPr>
            <p14:xfrm>
              <a:off x="3161007" y="171605"/>
              <a:ext cx="781560" cy="4240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0ED7789-882F-4855-8486-E0F2BF40B9F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52367" y="162605"/>
                <a:ext cx="799200" cy="44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D9B2E1C-713E-4A71-ABCD-F3CC1F31602C}"/>
                  </a:ext>
                </a:extLst>
              </p14:cNvPr>
              <p14:cNvContentPartPr/>
              <p14:nvPr/>
            </p14:nvContentPartPr>
            <p14:xfrm>
              <a:off x="314127" y="110405"/>
              <a:ext cx="2140920" cy="456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D9B2E1C-713E-4A71-ABCD-F3CC1F3160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5487" y="101765"/>
                <a:ext cx="2158560" cy="47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C6D739AA-E6D7-4184-9E43-5638949DF802}"/>
                  </a:ext>
                </a:extLst>
              </p14:cNvPr>
              <p14:cNvContentPartPr/>
              <p14:nvPr/>
            </p14:nvContentPartPr>
            <p14:xfrm>
              <a:off x="9491967" y="430445"/>
              <a:ext cx="29880" cy="162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C6D739AA-E6D7-4184-9E43-5638949DF80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483327" y="421805"/>
                <a:ext cx="4752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ABF20A3-5DF4-4231-9227-96A0F0B800AB}"/>
                  </a:ext>
                </a:extLst>
              </p14:cNvPr>
              <p14:cNvContentPartPr/>
              <p14:nvPr/>
            </p14:nvContentPartPr>
            <p14:xfrm>
              <a:off x="9471447" y="303365"/>
              <a:ext cx="48240" cy="226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ABF20A3-5DF4-4231-9227-96A0F0B800A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462807" y="294365"/>
                <a:ext cx="6588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A152CDF-1728-4751-9725-21C63846BC79}"/>
                  </a:ext>
                </a:extLst>
              </p14:cNvPr>
              <p14:cNvContentPartPr/>
              <p14:nvPr/>
            </p14:nvContentPartPr>
            <p14:xfrm>
              <a:off x="1237167" y="972605"/>
              <a:ext cx="399960" cy="362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A152CDF-1728-4751-9725-21C63846BC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28527" y="963965"/>
                <a:ext cx="417600" cy="37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FD0FC2D-6187-4789-9CDF-32A285B5CBD9}"/>
                  </a:ext>
                </a:extLst>
              </p14:cNvPr>
              <p14:cNvContentPartPr/>
              <p14:nvPr/>
            </p14:nvContentPartPr>
            <p14:xfrm>
              <a:off x="3683007" y="992765"/>
              <a:ext cx="129600" cy="196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FD0FC2D-6187-4789-9CDF-32A285B5CBD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74007" y="984125"/>
                <a:ext cx="1472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FEDF71D5-00AB-4913-A37D-449EC89E8DC6}"/>
                  </a:ext>
                </a:extLst>
              </p14:cNvPr>
              <p14:cNvContentPartPr/>
              <p14:nvPr/>
            </p14:nvContentPartPr>
            <p14:xfrm>
              <a:off x="6961167" y="806285"/>
              <a:ext cx="616320" cy="4359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FEDF71D5-00AB-4913-A37D-449EC89E8DC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952527" y="797645"/>
                <a:ext cx="63396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20DC9D2-4A52-4F60-946A-271AC208F3DE}"/>
                  </a:ext>
                </a:extLst>
              </p14:cNvPr>
              <p14:cNvContentPartPr/>
              <p14:nvPr/>
            </p14:nvContentPartPr>
            <p14:xfrm>
              <a:off x="4617207" y="733565"/>
              <a:ext cx="2006640" cy="589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20DC9D2-4A52-4F60-946A-271AC208F3D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08567" y="724920"/>
                <a:ext cx="2024280" cy="6069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2F4F3D1-5E5A-431F-8CFD-FE1F95A5A6D6}"/>
                  </a:ext>
                </a:extLst>
              </p14:cNvPr>
              <p14:cNvContentPartPr/>
              <p14:nvPr/>
            </p14:nvContentPartPr>
            <p14:xfrm>
              <a:off x="3976047" y="822485"/>
              <a:ext cx="217080" cy="5731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2F4F3D1-5E5A-431F-8CFD-FE1F95A5A6D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67407" y="813845"/>
                <a:ext cx="234720" cy="59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51CB19CC-4837-49FF-B79D-B6C3A230225F}"/>
                  </a:ext>
                </a:extLst>
              </p14:cNvPr>
              <p14:cNvContentPartPr/>
              <p14:nvPr/>
            </p14:nvContentPartPr>
            <p14:xfrm>
              <a:off x="2999727" y="893765"/>
              <a:ext cx="449280" cy="4406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51CB19CC-4837-49FF-B79D-B6C3A230225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990727" y="884765"/>
                <a:ext cx="466920" cy="45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3C1A52E-2EAA-4204-9702-2ACE4D97EF19}"/>
                  </a:ext>
                </a:extLst>
              </p14:cNvPr>
              <p14:cNvContentPartPr/>
              <p14:nvPr/>
            </p14:nvContentPartPr>
            <p14:xfrm>
              <a:off x="2168847" y="1126685"/>
              <a:ext cx="415440" cy="1173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3C1A52E-2EAA-4204-9702-2ACE4D97EF1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160200" y="1117685"/>
                <a:ext cx="433095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C7A848D-F546-43D6-9165-E2E907CBD735}"/>
                  </a:ext>
                </a:extLst>
              </p14:cNvPr>
              <p14:cNvContentPartPr/>
              <p14:nvPr/>
            </p14:nvContentPartPr>
            <p14:xfrm>
              <a:off x="7248087" y="145325"/>
              <a:ext cx="2085120" cy="4741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C7A848D-F546-43D6-9165-E2E907CBD73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39087" y="136325"/>
                <a:ext cx="210276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65D3C5E4-9848-4638-9ECB-045550CA51EB}"/>
                  </a:ext>
                </a:extLst>
              </p14:cNvPr>
              <p14:cNvContentPartPr/>
              <p14:nvPr/>
            </p14:nvContentPartPr>
            <p14:xfrm>
              <a:off x="8088327" y="760925"/>
              <a:ext cx="688320" cy="3805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65D3C5E4-9848-4638-9ECB-045550CA51E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79332" y="751934"/>
                <a:ext cx="705951" cy="398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0B79219-BB5E-4411-B87E-CDD6DBC2CCBB}"/>
                  </a:ext>
                </a:extLst>
              </p14:cNvPr>
              <p14:cNvContentPartPr/>
              <p14:nvPr/>
            </p14:nvContentPartPr>
            <p14:xfrm>
              <a:off x="2290887" y="1958285"/>
              <a:ext cx="351000" cy="622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0B79219-BB5E-4411-B87E-CDD6DBC2CCB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282247" y="1949285"/>
                <a:ext cx="3686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1B448C9-4E5C-4655-9788-2CBD3E4CF214}"/>
                  </a:ext>
                </a:extLst>
              </p14:cNvPr>
              <p14:cNvContentPartPr/>
              <p14:nvPr/>
            </p14:nvContentPartPr>
            <p14:xfrm>
              <a:off x="2315007" y="2101925"/>
              <a:ext cx="416880" cy="561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1B448C9-4E5C-4655-9788-2CBD3E4CF21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06367" y="2092925"/>
                <a:ext cx="43452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2125989-2446-4578-833A-99B1A6022626}"/>
                  </a:ext>
                </a:extLst>
              </p14:cNvPr>
              <p14:cNvContentPartPr/>
              <p14:nvPr/>
            </p14:nvContentPartPr>
            <p14:xfrm>
              <a:off x="4758687" y="1804565"/>
              <a:ext cx="407880" cy="5835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2125989-2446-4578-833A-99B1A602262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749687" y="1795925"/>
                <a:ext cx="425520" cy="60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03391E7C-8479-4A8C-9998-D4898BCE1474}"/>
                  </a:ext>
                </a:extLst>
              </p14:cNvPr>
              <p14:cNvContentPartPr/>
              <p14:nvPr/>
            </p14:nvContentPartPr>
            <p14:xfrm>
              <a:off x="5308767" y="1628885"/>
              <a:ext cx="816120" cy="4352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03391E7C-8479-4A8C-9998-D4898BCE147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300127" y="1619885"/>
                <a:ext cx="83376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8308202-899E-4BF8-8962-55B72FD5DB31}"/>
                  </a:ext>
                </a:extLst>
              </p14:cNvPr>
              <p14:cNvContentPartPr/>
              <p14:nvPr/>
            </p14:nvContentPartPr>
            <p14:xfrm>
              <a:off x="3830247" y="1691885"/>
              <a:ext cx="538200" cy="5461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8308202-899E-4BF8-8962-55B72FD5DB3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821247" y="1683245"/>
                <a:ext cx="555840" cy="5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862BBD48-8FD0-4CCE-BC55-0BCC4A536723}"/>
                  </a:ext>
                </a:extLst>
              </p14:cNvPr>
              <p14:cNvContentPartPr/>
              <p14:nvPr/>
            </p14:nvContentPartPr>
            <p14:xfrm>
              <a:off x="3119607" y="1731125"/>
              <a:ext cx="481320" cy="4654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862BBD48-8FD0-4CCE-BC55-0BCC4A53672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10607" y="1722478"/>
                <a:ext cx="498960" cy="4831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25B44B2B-197E-4A48-BB62-A3D5C89C3717}"/>
                  </a:ext>
                </a:extLst>
              </p14:cNvPr>
              <p14:cNvContentPartPr/>
              <p14:nvPr/>
            </p14:nvContentPartPr>
            <p14:xfrm>
              <a:off x="1238607" y="1732925"/>
              <a:ext cx="599040" cy="4676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25B44B2B-197E-4A48-BB62-A3D5C89C371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29612" y="1724285"/>
                <a:ext cx="616669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7215667-80F0-4EAC-8C37-F7E2904BC20F}"/>
                  </a:ext>
                </a:extLst>
              </p14:cNvPr>
              <p14:cNvContentPartPr/>
              <p14:nvPr/>
            </p14:nvContentPartPr>
            <p14:xfrm>
              <a:off x="7226847" y="1534205"/>
              <a:ext cx="1783800" cy="3924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7215667-80F0-4EAC-8C37-F7E2904BC20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217847" y="1525557"/>
                <a:ext cx="1801440" cy="4100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A016CA0E-742D-462C-AFBA-41FC33DF8381}"/>
                  </a:ext>
                </a:extLst>
              </p14:cNvPr>
              <p14:cNvContentPartPr/>
              <p14:nvPr/>
            </p14:nvContentPartPr>
            <p14:xfrm>
              <a:off x="6439887" y="1538525"/>
              <a:ext cx="431640" cy="3963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A016CA0E-742D-462C-AFBA-41FC33DF838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430887" y="1529885"/>
                <a:ext cx="44928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6FC2BD2-2260-4AAB-8A87-3AC1BA269D14}"/>
                  </a:ext>
                </a:extLst>
              </p14:cNvPr>
              <p14:cNvContentPartPr/>
              <p14:nvPr/>
            </p14:nvContentPartPr>
            <p14:xfrm>
              <a:off x="2932047" y="2514485"/>
              <a:ext cx="798840" cy="6836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6FC2BD2-2260-4AAB-8A87-3AC1BA269D14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923047" y="2505485"/>
                <a:ext cx="816480" cy="70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B0030D64-EA1E-4374-AF82-B3DBB9E23239}"/>
                  </a:ext>
                </a:extLst>
              </p14:cNvPr>
              <p14:cNvContentPartPr/>
              <p14:nvPr/>
            </p14:nvContentPartPr>
            <p14:xfrm>
              <a:off x="1489887" y="2631485"/>
              <a:ext cx="1272600" cy="4150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B0030D64-EA1E-4374-AF82-B3DBB9E2323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481245" y="2622493"/>
                <a:ext cx="1290245" cy="4327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A91965C-DE2C-435A-9A0D-78FA99FB15CF}"/>
                  </a:ext>
                </a:extLst>
              </p14:cNvPr>
              <p14:cNvContentPartPr/>
              <p14:nvPr/>
            </p14:nvContentPartPr>
            <p14:xfrm>
              <a:off x="438327" y="2541485"/>
              <a:ext cx="784800" cy="4712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A91965C-DE2C-435A-9A0D-78FA99FB15C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9687" y="2532485"/>
                <a:ext cx="80244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A6E960AA-17F5-4D6E-86BD-91F3A1EF6F7B}"/>
                  </a:ext>
                </a:extLst>
              </p14:cNvPr>
              <p14:cNvContentPartPr/>
              <p14:nvPr/>
            </p14:nvContentPartPr>
            <p14:xfrm>
              <a:off x="4007007" y="2613845"/>
              <a:ext cx="604080" cy="3427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A6E960AA-17F5-4D6E-86BD-91F3A1EF6F7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998012" y="2605205"/>
                <a:ext cx="621709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766D239C-F275-4F85-AF16-74FFFB970D66}"/>
                  </a:ext>
                </a:extLst>
              </p14:cNvPr>
              <p14:cNvContentPartPr/>
              <p14:nvPr/>
            </p14:nvContentPartPr>
            <p14:xfrm>
              <a:off x="5800527" y="2450765"/>
              <a:ext cx="1835280" cy="5486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766D239C-F275-4F85-AF16-74FFFB970D6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791527" y="2442119"/>
                <a:ext cx="1852920" cy="5662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CD67D48E-316F-4E11-98DB-BB03353FF7CD}"/>
                  </a:ext>
                </a:extLst>
              </p14:cNvPr>
              <p14:cNvContentPartPr/>
              <p14:nvPr/>
            </p14:nvContentPartPr>
            <p14:xfrm>
              <a:off x="4872087" y="2559485"/>
              <a:ext cx="691200" cy="3463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CD67D48E-316F-4E11-98DB-BB03353FF7C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863447" y="2550845"/>
                <a:ext cx="70884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A008BA8D-26CF-49E2-8864-523352E757E9}"/>
                  </a:ext>
                </a:extLst>
              </p14:cNvPr>
              <p14:cNvContentPartPr/>
              <p14:nvPr/>
            </p14:nvContentPartPr>
            <p14:xfrm>
              <a:off x="7896807" y="2416205"/>
              <a:ext cx="258840" cy="3614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A008BA8D-26CF-49E2-8864-523352E757E9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888167" y="2407565"/>
                <a:ext cx="27648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2E22637-91F5-48C7-9CA5-45A144EED4A0}"/>
                  </a:ext>
                </a:extLst>
              </p14:cNvPr>
              <p14:cNvContentPartPr/>
              <p14:nvPr/>
            </p14:nvContentPartPr>
            <p14:xfrm>
              <a:off x="8518887" y="2551205"/>
              <a:ext cx="501120" cy="2080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2E22637-91F5-48C7-9CA5-45A144EED4A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09893" y="2542205"/>
                <a:ext cx="518747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5DC57D34-9BAF-4589-93F7-4AD1899E96E7}"/>
                  </a:ext>
                </a:extLst>
              </p14:cNvPr>
              <p14:cNvContentPartPr/>
              <p14:nvPr/>
            </p14:nvContentPartPr>
            <p14:xfrm>
              <a:off x="9217647" y="2306045"/>
              <a:ext cx="1576080" cy="4982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5DC57D34-9BAF-4589-93F7-4AD1899E96E7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209005" y="2297405"/>
                <a:ext cx="1593724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7C0350A4-506B-4BB1-8B0D-ED1A10D1B93C}"/>
                  </a:ext>
                </a:extLst>
              </p14:cNvPr>
              <p14:cNvContentPartPr/>
              <p14:nvPr/>
            </p14:nvContentPartPr>
            <p14:xfrm>
              <a:off x="1783287" y="3317645"/>
              <a:ext cx="1226880" cy="4316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7C0350A4-506B-4BB1-8B0D-ED1A10D1B93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774650" y="3308998"/>
                <a:ext cx="1244515" cy="4492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C832034-CA72-4822-AD17-7C8A91D05267}"/>
                  </a:ext>
                </a:extLst>
              </p14:cNvPr>
              <p14:cNvContentPartPr/>
              <p14:nvPr/>
            </p14:nvContentPartPr>
            <p14:xfrm>
              <a:off x="457767" y="3314405"/>
              <a:ext cx="981720" cy="5248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C832034-CA72-4822-AD17-7C8A91D05267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49127" y="3305405"/>
                <a:ext cx="99936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E52BB22D-FB2E-49A3-8DBB-33F8868698E4}"/>
                  </a:ext>
                </a:extLst>
              </p14:cNvPr>
              <p14:cNvContentPartPr/>
              <p14:nvPr/>
            </p14:nvContentPartPr>
            <p14:xfrm>
              <a:off x="3230487" y="3671165"/>
              <a:ext cx="31320" cy="111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E52BB22D-FB2E-49A3-8DBB-33F8868698E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221487" y="3662165"/>
                <a:ext cx="489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F9D0E8A3-523D-4358-B98A-E0A64F0F8BED}"/>
                  </a:ext>
                </a:extLst>
              </p14:cNvPr>
              <p14:cNvContentPartPr/>
              <p14:nvPr/>
            </p14:nvContentPartPr>
            <p14:xfrm>
              <a:off x="3227967" y="3512765"/>
              <a:ext cx="23760" cy="93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F9D0E8A3-523D-4358-B98A-E0A64F0F8BE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219327" y="3504125"/>
                <a:ext cx="414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924F6DF5-18E2-4472-8E46-1D70900C7CBE}"/>
                  </a:ext>
                </a:extLst>
              </p14:cNvPr>
              <p14:cNvContentPartPr/>
              <p14:nvPr/>
            </p14:nvContentPartPr>
            <p14:xfrm>
              <a:off x="919647" y="3983645"/>
              <a:ext cx="2805480" cy="17200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924F6DF5-18E2-4472-8E46-1D70900C7CBE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11008" y="3975003"/>
                <a:ext cx="2823118" cy="173772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984D35FF-B588-4816-A92A-4B2221292881}"/>
                  </a:ext>
                </a:extLst>
              </p14:cNvPr>
              <p14:cNvContentPartPr/>
              <p14:nvPr/>
            </p14:nvContentPartPr>
            <p14:xfrm>
              <a:off x="9299727" y="1118405"/>
              <a:ext cx="4351680" cy="9612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984D35FF-B588-4816-A92A-4B222129288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290727" y="1109408"/>
                <a:ext cx="4369320" cy="978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496E5EE7-ECD2-414D-BEC9-4C39F8B70355}"/>
                  </a:ext>
                </a:extLst>
              </p14:cNvPr>
              <p14:cNvContentPartPr/>
              <p14:nvPr/>
            </p14:nvContentPartPr>
            <p14:xfrm>
              <a:off x="12203150" y="2244845"/>
              <a:ext cx="1501920" cy="15012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496E5EE7-ECD2-414D-BEC9-4C39F8B7035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2194148" y="2236205"/>
                <a:ext cx="1519564" cy="15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0DDC4D58-675F-4D81-B2EF-375504F80958}"/>
                  </a:ext>
                </a:extLst>
              </p14:cNvPr>
              <p14:cNvContentPartPr/>
              <p14:nvPr/>
            </p14:nvContentPartPr>
            <p14:xfrm>
              <a:off x="12256116" y="3811565"/>
              <a:ext cx="1332000" cy="15159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0DDC4D58-675F-4D81-B2EF-375504F80958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2247116" y="3802565"/>
                <a:ext cx="1349640" cy="1533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F39C83-4722-4D8E-9F31-36D95DEB6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44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815688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26" name="Ink 525">
                <a:extLst>
                  <a:ext uri="{FF2B5EF4-FFF2-40B4-BE49-F238E27FC236}">
                    <a16:creationId xmlns:a16="http://schemas.microsoft.com/office/drawing/2014/main" id="{846B4A32-1072-4ED4-B2E3-EA155406ECB9}"/>
                  </a:ext>
                </a:extLst>
              </p14:cNvPr>
              <p14:cNvContentPartPr/>
              <p14:nvPr/>
            </p14:nvContentPartPr>
            <p14:xfrm>
              <a:off x="-89073" y="46325"/>
              <a:ext cx="14024880" cy="7084440"/>
            </p14:xfrm>
          </p:contentPart>
        </mc:Choice>
        <mc:Fallback xmlns="">
          <p:pic>
            <p:nvPicPr>
              <p:cNvPr id="526" name="Ink 525">
                <a:extLst>
                  <a:ext uri="{FF2B5EF4-FFF2-40B4-BE49-F238E27FC236}">
                    <a16:creationId xmlns:a16="http://schemas.microsoft.com/office/drawing/2014/main" id="{846B4A32-1072-4ED4-B2E3-EA155406EC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7713" y="37685"/>
                <a:ext cx="14042520" cy="71020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6BB08E-46CD-4418-A436-E136DB35C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45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654906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6BA6578A-9AA5-4AA6-B9F7-98477F467E9F}"/>
                  </a:ext>
                </a:extLst>
              </p14:cNvPr>
              <p14:cNvContentPartPr/>
              <p14:nvPr/>
            </p14:nvContentPartPr>
            <p14:xfrm>
              <a:off x="46647" y="-835"/>
              <a:ext cx="13609440" cy="6983648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6BA6578A-9AA5-4AA6-B9F7-98477F467E9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007" y="-9475"/>
                <a:ext cx="13627080" cy="7001289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1838CA-B6D8-4606-9E49-78984E1CE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46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343426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AD21956-6CC5-471B-B634-E426AF8E3776}"/>
                  </a:ext>
                </a:extLst>
              </p14:cNvPr>
              <p14:cNvContentPartPr/>
              <p14:nvPr/>
            </p14:nvContentPartPr>
            <p14:xfrm>
              <a:off x="426447" y="277805"/>
              <a:ext cx="5637600" cy="626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AD21956-6CC5-471B-B634-E426AF8E37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7806" y="268810"/>
                <a:ext cx="5655241" cy="6440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F6D4A8D-4D17-4316-8FC7-9170BB99091B}"/>
                  </a:ext>
                </a:extLst>
              </p14:cNvPr>
              <p14:cNvContentPartPr/>
              <p14:nvPr/>
            </p14:nvContentPartPr>
            <p14:xfrm>
              <a:off x="7105527" y="185285"/>
              <a:ext cx="704160" cy="590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F6D4A8D-4D17-4316-8FC7-9170BB99091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096527" y="176645"/>
                <a:ext cx="721800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B287B43-A0AD-4890-9808-7DF5DEA17BE7}"/>
                  </a:ext>
                </a:extLst>
              </p14:cNvPr>
              <p14:cNvContentPartPr/>
              <p14:nvPr/>
            </p14:nvContentPartPr>
            <p14:xfrm>
              <a:off x="6313167" y="210125"/>
              <a:ext cx="558720" cy="682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B287B43-A0AD-4890-9808-7DF5DEA17BE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04167" y="201125"/>
                <a:ext cx="576360" cy="70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1CCB214D-7C71-443D-AB1E-6C77455191E0}"/>
                  </a:ext>
                </a:extLst>
              </p14:cNvPr>
              <p14:cNvContentPartPr/>
              <p14:nvPr/>
            </p14:nvContentPartPr>
            <p14:xfrm>
              <a:off x="11447487" y="450245"/>
              <a:ext cx="1307520" cy="535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1CCB214D-7C71-443D-AB1E-6C77455191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438489" y="441245"/>
                <a:ext cx="1325155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05D31B6-27A2-4362-A8E4-462404364335}"/>
                  </a:ext>
                </a:extLst>
              </p14:cNvPr>
              <p14:cNvContentPartPr/>
              <p14:nvPr/>
            </p14:nvContentPartPr>
            <p14:xfrm>
              <a:off x="9697167" y="336485"/>
              <a:ext cx="1493640" cy="6944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05D31B6-27A2-4362-A8E4-46240436433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88527" y="327485"/>
                <a:ext cx="1511280" cy="71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E8ADBC0-FA1F-40ED-9885-6948F0566686}"/>
                  </a:ext>
                </a:extLst>
              </p14:cNvPr>
              <p14:cNvContentPartPr/>
              <p14:nvPr/>
            </p14:nvContentPartPr>
            <p14:xfrm>
              <a:off x="8118567" y="219125"/>
              <a:ext cx="1361520" cy="856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E8ADBC0-FA1F-40ED-9885-6948F056668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109927" y="210125"/>
                <a:ext cx="1379160" cy="87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93" name="Ink 392">
                <a:extLst>
                  <a:ext uri="{FF2B5EF4-FFF2-40B4-BE49-F238E27FC236}">
                    <a16:creationId xmlns:a16="http://schemas.microsoft.com/office/drawing/2014/main" id="{6830FCD8-986D-410D-84E2-9400757755FC}"/>
                  </a:ext>
                </a:extLst>
              </p14:cNvPr>
              <p14:cNvContentPartPr/>
              <p14:nvPr/>
            </p14:nvContentPartPr>
            <p14:xfrm>
              <a:off x="285327" y="1230051"/>
              <a:ext cx="14903004" cy="5798160"/>
            </p14:xfrm>
          </p:contentPart>
        </mc:Choice>
        <mc:Fallback xmlns="">
          <p:pic>
            <p:nvPicPr>
              <p:cNvPr id="393" name="Ink 392">
                <a:extLst>
                  <a:ext uri="{FF2B5EF4-FFF2-40B4-BE49-F238E27FC236}">
                    <a16:creationId xmlns:a16="http://schemas.microsoft.com/office/drawing/2014/main" id="{6830FCD8-986D-410D-84E2-9400757755F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76327" y="1221051"/>
                <a:ext cx="14920644" cy="58158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E6BE02-B4A9-4E4F-93E1-71B353665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47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864464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16BBD-578B-4519-9451-649F80CDA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Results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RL control </a:t>
            </a:r>
            <a:r>
              <a:rPr lang="es-AR" dirty="0" err="1"/>
              <a:t>using</a:t>
            </a:r>
            <a:r>
              <a:rPr lang="es-AR" dirty="0"/>
              <a:t> </a:t>
            </a:r>
            <a:r>
              <a:rPr lang="es-AR" dirty="0" err="1"/>
              <a:t>estimation</a:t>
            </a:r>
            <a:r>
              <a:rPr lang="es-AR" dirty="0"/>
              <a:t> </a:t>
            </a:r>
            <a:r>
              <a:rPr lang="es-AR" dirty="0" err="1"/>
              <a:t>of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true </a:t>
            </a:r>
            <a:r>
              <a:rPr lang="es-AR" dirty="0" err="1"/>
              <a:t>gradient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E53EE-BAB4-4E66-9589-581D8A84F9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 dirty="0"/>
              <a:t>14-Jan-2022</a:t>
            </a:r>
            <a:endParaRPr lang="en-I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59C67-858E-4772-9910-FC8505DA0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48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105628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48F71-8DE1-4AB6-A52D-30D5226F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13-Jan-2022: </a:t>
            </a:r>
            <a:r>
              <a:rPr lang="es-AR" dirty="0">
                <a:sym typeface="Symbol" panose="05050102010706020507" pitchFamily="18" charset="2"/>
              </a:rPr>
              <a:t> </a:t>
            </a:r>
            <a:r>
              <a:rPr lang="es-AR" dirty="0" err="1">
                <a:sym typeface="Symbol" panose="05050102010706020507" pitchFamily="18" charset="2"/>
              </a:rPr>
              <a:t>constant</a:t>
            </a:r>
            <a:r>
              <a:rPr lang="es-AR" dirty="0">
                <a:sym typeface="Symbol" panose="05050102010706020507" pitchFamily="18" charset="2"/>
              </a:rPr>
              <a:t> </a:t>
            </a:r>
            <a:r>
              <a:rPr lang="es-AR" dirty="0" err="1">
                <a:sym typeface="Symbol" panose="05050102010706020507" pitchFamily="18" charset="2"/>
              </a:rPr>
              <a:t>until</a:t>
            </a:r>
            <a:r>
              <a:rPr lang="es-AR" dirty="0">
                <a:sym typeface="Symbol" panose="05050102010706020507" pitchFamily="18" charset="2"/>
              </a:rPr>
              <a:t> </a:t>
            </a:r>
            <a:r>
              <a:rPr lang="es-AR" dirty="0" err="1">
                <a:sym typeface="Symbol" panose="05050102010706020507" pitchFamily="18" charset="2"/>
              </a:rPr>
              <a:t>t_learn</a:t>
            </a:r>
            <a:r>
              <a:rPr lang="es-AR" dirty="0">
                <a:sym typeface="Symbol" panose="05050102010706020507" pitchFamily="18" charset="2"/>
              </a:rPr>
              <a:t>/3 </a:t>
            </a:r>
            <a:r>
              <a:rPr lang="es-AR" dirty="0" err="1">
                <a:sym typeface="Symbol" panose="05050102010706020507" pitchFamily="18" charset="2"/>
              </a:rPr>
              <a:t>then</a:t>
            </a:r>
            <a:r>
              <a:rPr lang="es-AR" dirty="0">
                <a:sym typeface="Symbol" panose="05050102010706020507" pitchFamily="18" charset="2"/>
              </a:rPr>
              <a:t> </a:t>
            </a:r>
            <a:r>
              <a:rPr lang="es-AR" dirty="0" err="1">
                <a:sym typeface="Symbol" panose="05050102010706020507" pitchFamily="18" charset="2"/>
              </a:rPr>
              <a:t>decrease</a:t>
            </a:r>
            <a:r>
              <a:rPr lang="es-AR" dirty="0">
                <a:sym typeface="Symbol" panose="05050102010706020507" pitchFamily="18" charset="2"/>
              </a:rPr>
              <a:t> at 1/n</a:t>
            </a: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AF8E9B-E5FE-4CB9-BDD7-A50C09DE5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142" y="2433501"/>
            <a:ext cx="5682858" cy="34157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1367F3-0418-4CC7-83C1-EAF1C4902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620" y="2433501"/>
            <a:ext cx="5708114" cy="34157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F0862E-8F9C-4B76-B3A2-697EC5869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49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3714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FCE61-6071-4696-8BEA-4757FEED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E" dirty="0"/>
              <a:t>Theoretical blocking cost structure</a:t>
            </a:r>
            <a:endParaRPr lang="en-IE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12FDB6-3FF6-49D6-A10B-41A810048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64" y="1587759"/>
            <a:ext cx="9439239" cy="49051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C2B891-1262-41CD-9D02-359D315B075F}"/>
              </a:ext>
            </a:extLst>
          </p:cNvPr>
          <p:cNvSpPr txBox="1"/>
          <p:nvPr/>
        </p:nvSpPr>
        <p:spPr>
          <a:xfrm>
            <a:off x="1874981" y="2387057"/>
            <a:ext cx="68164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b="1" dirty="0"/>
              <a:t>Notes on the blocking cost function: (Wed, 17-Nov-2021)</a:t>
            </a:r>
          </a:p>
          <a:p>
            <a:pPr marL="400050" indent="-400050">
              <a:buFontTx/>
              <a:buAutoNum type="romanLcParenBoth"/>
            </a:pPr>
            <a:r>
              <a:rPr lang="en-IE" sz="1600" b="1" dirty="0"/>
              <a:t>Interpretation of current cost: </a:t>
            </a:r>
            <a:r>
              <a:rPr lang="en-IE" sz="1600" dirty="0"/>
              <a:t>the larger the K the system is more reliable, then blocking with larger K is more serious.</a:t>
            </a:r>
          </a:p>
          <a:p>
            <a:pPr marL="400050" indent="-400050">
              <a:buAutoNum type="romanLcParenBoth"/>
            </a:pPr>
            <a:r>
              <a:rPr lang="en-IE" sz="1600" dirty="0"/>
              <a:t>Cost function should probably be changed to </a:t>
            </a:r>
            <a:r>
              <a:rPr lang="en-IE" sz="1600" i="1" dirty="0"/>
              <a:t>strictly </a:t>
            </a:r>
            <a:r>
              <a:rPr lang="en-IE" sz="1600" dirty="0"/>
              <a:t>increasing function of K, for easier understanding/selling/realistic.</a:t>
            </a:r>
          </a:p>
          <a:p>
            <a:pPr marL="400050" indent="-400050">
              <a:buFontTx/>
              <a:buAutoNum type="romanLcParenBoth"/>
            </a:pPr>
            <a:r>
              <a:rPr lang="en-IE" sz="1600" dirty="0"/>
              <a:t>When blocking occurs, the system is completely out of function (e.g. Cards castle problem, but this is a different problem, because in the latter when destruction occurs, the state goes to 0).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9316C0-D255-438D-B797-6F931EDB7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65576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48F71-8DE1-4AB6-A52D-30D5226F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14-Jan-2022: </a:t>
            </a:r>
            <a:r>
              <a:rPr lang="es-AR" dirty="0">
                <a:sym typeface="Symbol" panose="05050102010706020507" pitchFamily="18" charset="2"/>
              </a:rPr>
              <a:t> </a:t>
            </a:r>
            <a:r>
              <a:rPr lang="es-AR" dirty="0" err="1">
                <a:sym typeface="Symbol" panose="05050102010706020507" pitchFamily="18" charset="2"/>
              </a:rPr>
              <a:t>decreases</a:t>
            </a:r>
            <a:r>
              <a:rPr lang="es-AR" dirty="0">
                <a:sym typeface="Symbol" panose="05050102010706020507" pitchFamily="18" charset="2"/>
              </a:rPr>
              <a:t> as 1/n</a:t>
            </a:r>
            <a:endParaRPr lang="en-I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79502A-48F2-4E53-8F1E-A6ABEAC39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52781"/>
            <a:ext cx="5117919" cy="46400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183DC-210F-4B64-81F8-0E7786831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881" y="1891861"/>
            <a:ext cx="5117919" cy="460101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928E42-649C-4732-AC25-B157DAF7A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50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4289941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48F71-8DE1-4AB6-A52D-30D5226F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17-Jan-2022: </a:t>
            </a:r>
            <a:r>
              <a:rPr lang="es-AR" dirty="0">
                <a:sym typeface="Symbol" panose="05050102010706020507" pitchFamily="18" charset="2"/>
              </a:rPr>
              <a:t> </a:t>
            </a:r>
            <a:r>
              <a:rPr lang="es-AR" dirty="0" err="1">
                <a:sym typeface="Symbol" panose="05050102010706020507" pitchFamily="18" charset="2"/>
              </a:rPr>
              <a:t>decreases</a:t>
            </a:r>
            <a:r>
              <a:rPr lang="es-AR" dirty="0">
                <a:sym typeface="Symbol" panose="05050102010706020507" pitchFamily="18" charset="2"/>
              </a:rPr>
              <a:t> as 1/</a:t>
            </a:r>
            <a:r>
              <a:rPr lang="es-AR" dirty="0" err="1">
                <a:sym typeface="Symbol" panose="05050102010706020507" pitchFamily="18" charset="2"/>
              </a:rPr>
              <a:t>sqrt</a:t>
            </a:r>
            <a:r>
              <a:rPr lang="es-AR" dirty="0">
                <a:sym typeface="Symbol" panose="05050102010706020507" pitchFamily="18" charset="2"/>
              </a:rPr>
              <a:t>(n)</a:t>
            </a:r>
            <a:br>
              <a:rPr lang="es-AR" dirty="0">
                <a:sym typeface="Symbol" panose="05050102010706020507" pitchFamily="18" charset="2"/>
              </a:rPr>
            </a:br>
            <a:r>
              <a:rPr lang="es-AR" b="1" dirty="0">
                <a:sym typeface="Symbol" panose="05050102010706020507" pitchFamily="18" charset="2"/>
              </a:rPr>
              <a:t>K inicial, J/K</a:t>
            </a:r>
            <a:r>
              <a:rPr lang="es-AR" dirty="0">
                <a:sym typeface="Symbol" panose="05050102010706020507" pitchFamily="18" charset="2"/>
              </a:rPr>
              <a:t>, N=#</a:t>
            </a:r>
            <a:r>
              <a:rPr lang="es-AR" dirty="0" err="1">
                <a:sym typeface="Symbol" panose="05050102010706020507" pitchFamily="18" charset="2"/>
              </a:rPr>
              <a:t>particles</a:t>
            </a:r>
            <a:r>
              <a:rPr lang="es-AR" dirty="0">
                <a:sym typeface="Symbol" panose="05050102010706020507" pitchFamily="18" charset="2"/>
              </a:rPr>
              <a:t>, T=</a:t>
            </a:r>
            <a:r>
              <a:rPr lang="es-AR" dirty="0" err="1">
                <a:sym typeface="Symbol" panose="05050102010706020507" pitchFamily="18" charset="2"/>
              </a:rPr>
              <a:t>Simulation</a:t>
            </a:r>
            <a:r>
              <a:rPr lang="es-AR" dirty="0">
                <a:sym typeface="Symbol" panose="05050102010706020507" pitchFamily="18" charset="2"/>
              </a:rPr>
              <a:t> </a:t>
            </a:r>
            <a:r>
              <a:rPr lang="es-AR" dirty="0" err="1">
                <a:sym typeface="Symbol" panose="05050102010706020507" pitchFamily="18" charset="2"/>
              </a:rPr>
              <a:t>steps</a:t>
            </a:r>
            <a:r>
              <a:rPr lang="es-AR" dirty="0">
                <a:sym typeface="Symbol" panose="05050102010706020507" pitchFamily="18" charset="2"/>
              </a:rPr>
              <a:t> </a:t>
            </a:r>
            <a:endParaRPr lang="en-I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E1B2F4-1876-4C77-ACE3-E7BAF2094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38" y="2230733"/>
            <a:ext cx="7270178" cy="42621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F42092-57C5-4DBF-AC28-748ED19F8BAB}"/>
              </a:ext>
            </a:extLst>
          </p:cNvPr>
          <p:cNvSpPr txBox="1"/>
          <p:nvPr/>
        </p:nvSpPr>
        <p:spPr>
          <a:xfrm>
            <a:off x="2451370" y="1676456"/>
            <a:ext cx="245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/>
              <a:t>True Theta = 9.0</a:t>
            </a:r>
            <a:br>
              <a:rPr lang="es-AR" b="1" dirty="0"/>
            </a:br>
            <a:r>
              <a:rPr lang="es-AR" b="1" dirty="0"/>
              <a:t>K </a:t>
            </a:r>
            <a:r>
              <a:rPr lang="es-AR" b="1" dirty="0" err="1"/>
              <a:t>start</a:t>
            </a:r>
            <a:r>
              <a:rPr lang="es-AR" b="1" dirty="0"/>
              <a:t> = 20, J/K = 0.2</a:t>
            </a:r>
            <a:endParaRPr lang="en-IE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9A1F32-A247-4A21-BE78-39125BE3E80A}"/>
              </a:ext>
            </a:extLst>
          </p:cNvPr>
          <p:cNvSpPr txBox="1"/>
          <p:nvPr/>
        </p:nvSpPr>
        <p:spPr>
          <a:xfrm>
            <a:off x="8596008" y="1584402"/>
            <a:ext cx="245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/>
              <a:t>True Theta = 9.0</a:t>
            </a:r>
            <a:br>
              <a:rPr lang="es-AR" b="1" dirty="0"/>
            </a:br>
            <a:r>
              <a:rPr lang="es-AR" b="1" dirty="0"/>
              <a:t>K </a:t>
            </a:r>
            <a:r>
              <a:rPr lang="es-AR" b="1" dirty="0" err="1"/>
              <a:t>start</a:t>
            </a:r>
            <a:r>
              <a:rPr lang="es-AR" b="1" dirty="0"/>
              <a:t> = 20, J/K = 0.3</a:t>
            </a:r>
            <a:endParaRPr lang="en-IE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D85604-24ED-46E9-9B73-1586F61291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261" y="2260353"/>
            <a:ext cx="6127984" cy="42621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FEA417-9788-4637-B553-3AAC6B52D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51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674307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48F71-8DE1-4AB6-A52D-30D5226F1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6486"/>
            <a:ext cx="10515600" cy="1325563"/>
          </a:xfrm>
        </p:spPr>
        <p:txBody>
          <a:bodyPr/>
          <a:lstStyle/>
          <a:p>
            <a:r>
              <a:rPr lang="es-AR" dirty="0"/>
              <a:t>17-Jan-2022: </a:t>
            </a:r>
            <a:r>
              <a:rPr lang="es-AR" dirty="0">
                <a:sym typeface="Symbol" panose="05050102010706020507" pitchFamily="18" charset="2"/>
              </a:rPr>
              <a:t> </a:t>
            </a:r>
            <a:r>
              <a:rPr lang="es-AR" dirty="0" err="1">
                <a:sym typeface="Symbol" panose="05050102010706020507" pitchFamily="18" charset="2"/>
              </a:rPr>
              <a:t>decreases</a:t>
            </a:r>
            <a:r>
              <a:rPr lang="es-AR" dirty="0">
                <a:sym typeface="Symbol" panose="05050102010706020507" pitchFamily="18" charset="2"/>
              </a:rPr>
              <a:t> as 1/</a:t>
            </a:r>
            <a:r>
              <a:rPr lang="es-AR" dirty="0" err="1">
                <a:sym typeface="Symbol" panose="05050102010706020507" pitchFamily="18" charset="2"/>
              </a:rPr>
              <a:t>sqrt</a:t>
            </a:r>
            <a:r>
              <a:rPr lang="es-AR" dirty="0">
                <a:sym typeface="Symbol" panose="05050102010706020507" pitchFamily="18" charset="2"/>
              </a:rPr>
              <a:t>(n)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42092-57C5-4DBF-AC28-748ED19F8BAB}"/>
              </a:ext>
            </a:extLst>
          </p:cNvPr>
          <p:cNvSpPr txBox="1"/>
          <p:nvPr/>
        </p:nvSpPr>
        <p:spPr>
          <a:xfrm>
            <a:off x="3424357" y="1448216"/>
            <a:ext cx="3822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/>
              <a:t>True Theta = 9.0</a:t>
            </a:r>
            <a:br>
              <a:rPr lang="es-AR" b="1" dirty="0"/>
            </a:br>
            <a:r>
              <a:rPr lang="es-AR" b="1" dirty="0"/>
              <a:t>K </a:t>
            </a:r>
            <a:r>
              <a:rPr lang="es-AR" b="1" dirty="0" err="1"/>
              <a:t>start</a:t>
            </a:r>
            <a:r>
              <a:rPr lang="es-AR" b="1" dirty="0"/>
              <a:t> = 20, J/K = 0.3, J inicial = 7</a:t>
            </a:r>
            <a:endParaRPr lang="en-IE" b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B8B4FFB-D8C7-4FD2-A036-F71E565F54F5}"/>
              </a:ext>
            </a:extLst>
          </p:cNvPr>
          <p:cNvGrpSpPr/>
          <p:nvPr/>
        </p:nvGrpSpPr>
        <p:grpSpPr>
          <a:xfrm>
            <a:off x="224178" y="2210021"/>
            <a:ext cx="6400358" cy="4570158"/>
            <a:chOff x="224178" y="2210021"/>
            <a:chExt cx="6400358" cy="45215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F15C5F6-C177-4C89-AF56-6380A015A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178" y="2210021"/>
              <a:ext cx="6400358" cy="4521519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3205433-2EAC-4C3D-8337-B5B26770C998}"/>
                </a:ext>
              </a:extLst>
            </p:cNvPr>
            <p:cNvCxnSpPr>
              <a:cxnSpLocks/>
            </p:cNvCxnSpPr>
            <p:nvPr/>
          </p:nvCxnSpPr>
          <p:spPr>
            <a:xfrm>
              <a:off x="828472" y="4416357"/>
              <a:ext cx="4424464" cy="0"/>
            </a:xfrm>
            <a:prstGeom prst="line">
              <a:avLst/>
            </a:prstGeom>
            <a:ln w="254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C0689F-2E01-4361-866B-B461395DF664}"/>
              </a:ext>
            </a:extLst>
          </p:cNvPr>
          <p:cNvGrpSpPr/>
          <p:nvPr/>
        </p:nvGrpSpPr>
        <p:grpSpPr>
          <a:xfrm>
            <a:off x="6694403" y="2314243"/>
            <a:ext cx="5192797" cy="4284564"/>
            <a:chOff x="6694403" y="2314243"/>
            <a:chExt cx="6227142" cy="428456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548798E-41A7-4DCA-9315-61EC2486D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4403" y="2314243"/>
              <a:ext cx="6227142" cy="4284564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36D1AF2-2017-4E26-821D-3DDC622C6941}"/>
                </a:ext>
              </a:extLst>
            </p:cNvPr>
            <p:cNvCxnSpPr>
              <a:cxnSpLocks/>
            </p:cNvCxnSpPr>
            <p:nvPr/>
          </p:nvCxnSpPr>
          <p:spPr>
            <a:xfrm>
              <a:off x="7363839" y="4435813"/>
              <a:ext cx="5262663" cy="0"/>
            </a:xfrm>
            <a:prstGeom prst="line">
              <a:avLst/>
            </a:prstGeom>
            <a:ln w="254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60E96BD-ED33-458B-BAF2-A645E545E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E159B53-C858-406E-9795-A186F31B48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68" t="6998" r="8125" b="9031"/>
          <a:stretch/>
        </p:blipFill>
        <p:spPr>
          <a:xfrm>
            <a:off x="1410512" y="885223"/>
            <a:ext cx="7328074" cy="495135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A66DA-B6D5-4856-8AF2-9FA78A8B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52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947842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FD5E5-FD7B-4221-AF84-9C5A501C4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AR" dirty="0" err="1"/>
              <a:t>Check</a:t>
            </a:r>
            <a:r>
              <a:rPr lang="es-AR" dirty="0"/>
              <a:t> new </a:t>
            </a:r>
            <a:r>
              <a:rPr lang="es-AR" dirty="0" err="1"/>
              <a:t>implementation</a:t>
            </a:r>
            <a:r>
              <a:rPr lang="es-AR" dirty="0"/>
              <a:t> FV vs. original </a:t>
            </a:r>
            <a:r>
              <a:rPr lang="es-AR" dirty="0" err="1"/>
              <a:t>implementation</a:t>
            </a:r>
            <a:r>
              <a:rPr lang="es-AR" dirty="0"/>
              <a:t> </a:t>
            </a:r>
            <a:r>
              <a:rPr lang="es-AR" dirty="0" err="1"/>
              <a:t>with</a:t>
            </a:r>
            <a:r>
              <a:rPr lang="es-AR" dirty="0"/>
              <a:t> </a:t>
            </a:r>
            <a:r>
              <a:rPr lang="es-AR" dirty="0" err="1"/>
              <a:t>EstimatorQueueBlockingFV</a:t>
            </a:r>
            <a:r>
              <a:rPr lang="es-AR" dirty="0"/>
              <a:t> in estimators.py</a:t>
            </a:r>
            <a:br>
              <a:rPr lang="es-AR" dirty="0"/>
            </a:br>
            <a:r>
              <a:rPr lang="es-AR" dirty="0" err="1"/>
              <a:t>Sat</a:t>
            </a:r>
            <a:r>
              <a:rPr lang="es-AR" dirty="0"/>
              <a:t>, 22-Jan-2022</a:t>
            </a:r>
            <a:endParaRPr lang="en-I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189FC2-5028-4DD3-BD67-70AF2F5E6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AR" dirty="0" err="1"/>
              <a:t>Conclusion</a:t>
            </a:r>
            <a:r>
              <a:rPr lang="es-AR" dirty="0"/>
              <a:t>: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difference</a:t>
            </a:r>
            <a:r>
              <a:rPr lang="es-AR" dirty="0"/>
              <a:t> </a:t>
            </a:r>
            <a:r>
              <a:rPr lang="es-AR" dirty="0" err="1"/>
              <a:t>where</a:t>
            </a:r>
            <a:r>
              <a:rPr lang="es-AR" dirty="0"/>
              <a:t> </a:t>
            </a:r>
            <a:r>
              <a:rPr lang="es-AR" dirty="0" err="1"/>
              <a:t>we</a:t>
            </a:r>
            <a:r>
              <a:rPr lang="es-AR" dirty="0"/>
              <a:t> </a:t>
            </a:r>
            <a:r>
              <a:rPr lang="es-AR" dirty="0" err="1"/>
              <a:t>see</a:t>
            </a:r>
            <a:r>
              <a:rPr lang="es-AR" dirty="0"/>
              <a:t> </a:t>
            </a:r>
            <a:r>
              <a:rPr lang="es-AR" dirty="0" err="1"/>
              <a:t>that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new </a:t>
            </a:r>
            <a:r>
              <a:rPr lang="es-AR" dirty="0" err="1"/>
              <a:t>implementation</a:t>
            </a:r>
            <a:r>
              <a:rPr lang="es-AR" dirty="0"/>
              <a:t> </a:t>
            </a:r>
            <a:r>
              <a:rPr lang="es-AR" dirty="0" err="1"/>
              <a:t>underestimates</a:t>
            </a:r>
            <a:r>
              <a:rPr lang="es-AR" dirty="0"/>
              <a:t> Pr(K) </a:t>
            </a:r>
            <a:r>
              <a:rPr lang="es-AR" dirty="0" err="1"/>
              <a:t>for</a:t>
            </a:r>
            <a:r>
              <a:rPr lang="es-AR" dirty="0"/>
              <a:t> K </a:t>
            </a:r>
            <a:r>
              <a:rPr lang="es-AR" dirty="0" err="1"/>
              <a:t>small</a:t>
            </a:r>
            <a:r>
              <a:rPr lang="es-AR" dirty="0"/>
              <a:t> (K = 5)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just</a:t>
            </a:r>
            <a:r>
              <a:rPr lang="es-AR" dirty="0"/>
              <a:t> </a:t>
            </a:r>
            <a:r>
              <a:rPr lang="es-AR" dirty="0" err="1"/>
              <a:t>due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chance!</a:t>
            </a:r>
            <a:r>
              <a:rPr lang="en-IE" dirty="0"/>
              <a:t> (as we see a good enough estimation for another seed –1313 instead of 1717.</a:t>
            </a:r>
          </a:p>
          <a:p>
            <a:endParaRPr lang="en-IE" dirty="0"/>
          </a:p>
          <a:p>
            <a:r>
              <a:rPr lang="en-IE" dirty="0"/>
              <a:t>Ref: test_QB.py -&gt; main section, the test on the “N” mode (as opposed to “J”) mode where I call:</a:t>
            </a:r>
          </a:p>
          <a:p>
            <a:r>
              <a:rPr lang="en-US" altLang="en-US" sz="1700" dirty="0">
                <a:solidFill>
                  <a:srgbClr val="080808"/>
                </a:solidFill>
                <a:latin typeface="JetBrains Mono"/>
              </a:rPr>
              <a:t>results, </a:t>
            </a:r>
            <a:r>
              <a:rPr lang="en-US" altLang="en-US" sz="1700" dirty="0" err="1">
                <a:solidFill>
                  <a:srgbClr val="080808"/>
                </a:solidFill>
                <a:latin typeface="JetBrains Mono"/>
              </a:rPr>
              <a:t>results_agg</a:t>
            </a:r>
            <a:r>
              <a:rPr lang="en-US" altLang="en-US" sz="17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en-US" altLang="en-US" sz="1700" dirty="0" err="1">
                <a:solidFill>
                  <a:srgbClr val="080808"/>
                </a:solidFill>
                <a:latin typeface="JetBrains Mono"/>
              </a:rPr>
              <a:t>est_fv</a:t>
            </a:r>
            <a:r>
              <a:rPr lang="en-US" altLang="en-US" sz="17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en-US" altLang="en-US" sz="1700" dirty="0" err="1">
                <a:solidFill>
                  <a:srgbClr val="080808"/>
                </a:solidFill>
                <a:latin typeface="JetBrains Mono"/>
              </a:rPr>
              <a:t>est_mc</a:t>
            </a:r>
            <a:r>
              <a:rPr lang="en-US" altLang="en-US" sz="17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en-US" altLang="en-US" sz="1700" dirty="0" err="1">
                <a:solidFill>
                  <a:srgbClr val="080808"/>
                </a:solidFill>
                <a:latin typeface="JetBrains Mono"/>
              </a:rPr>
              <a:t>Test_QB_Particles.test_fv_implementation</a:t>
            </a:r>
            <a:r>
              <a:rPr lang="en-US" altLang="en-US" sz="17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en-US" altLang="en-US" sz="1700" dirty="0" err="1">
                <a:solidFill>
                  <a:srgbClr val="660099"/>
                </a:solidFill>
                <a:latin typeface="JetBrains Mono"/>
              </a:rPr>
              <a:t>estimation_process</a:t>
            </a:r>
            <a:r>
              <a:rPr lang="en-US" altLang="en-US" sz="1700" dirty="0">
                <a:solidFill>
                  <a:srgbClr val="080808"/>
                </a:solidFill>
                <a:latin typeface="JetBrains Mono"/>
              </a:rPr>
              <a:t>=</a:t>
            </a:r>
            <a:r>
              <a:rPr lang="en-US" altLang="en-US" sz="1700" dirty="0" err="1">
                <a:solidFill>
                  <a:srgbClr val="080808"/>
                </a:solidFill>
                <a:latin typeface="JetBrains Mono"/>
              </a:rPr>
              <a:t>Process.Simulators</a:t>
            </a:r>
            <a:r>
              <a:rPr lang="en-US" altLang="en-US" sz="1700" dirty="0">
                <a:solidFill>
                  <a:srgbClr val="080808"/>
                </a:solidFill>
                <a:latin typeface="JetBrains Mono"/>
              </a:rPr>
              <a:t>, …</a:t>
            </a:r>
            <a:endParaRPr lang="en-IE" sz="5100" dirty="0"/>
          </a:p>
          <a:p>
            <a:endParaRPr lang="en-I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6A2E27-09C4-41A7-9FBA-53996F172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53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2968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3C78-F6FA-4554-AD0B-78321423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Using Estimators on K = 5, N = [24, 66, 179]</a:t>
            </a:r>
            <a:br>
              <a:rPr lang="en-IE" dirty="0"/>
            </a:br>
            <a:r>
              <a:rPr lang="en-IE" dirty="0"/>
              <a:t>T = [170, 463, 1259]</a:t>
            </a:r>
            <a:br>
              <a:rPr lang="en-IE" dirty="0"/>
            </a:br>
            <a:r>
              <a:rPr lang="en-IE" sz="2400" dirty="0"/>
              <a:t>(these parameter values come from the FVRL learning settings)</a:t>
            </a:r>
            <a:endParaRPr lang="en-I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2CA8D7-5067-4C4E-A7A7-7F4AE8FA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26" y="1807318"/>
            <a:ext cx="7639050" cy="4838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64724-5762-47E2-85A4-4C662C7D5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54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37874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765DAA-E191-42CD-B456-49EA06F5C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524" y="1843674"/>
            <a:ext cx="7639050" cy="4838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F07F2BF-D486-40B8-87B7-C997521D5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03" y="1843674"/>
            <a:ext cx="3829050" cy="48387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1BB11BD-66D7-4B82-A9D1-3DF081AE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Using Simulators on K = 5, N = [24, 66, 179]</a:t>
            </a:r>
            <a:br>
              <a:rPr lang="en-IE" dirty="0"/>
            </a:br>
            <a:r>
              <a:rPr lang="en-IE" dirty="0"/>
              <a:t>T = [170, 463, 1259]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352D56-9153-4A8F-AFFB-6BD14A75D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55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4664363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3C78-F6FA-4554-AD0B-78321423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Using Estimators on K = 5, N = [10, 20, 40]</a:t>
            </a:r>
            <a:br>
              <a:rPr lang="en-IE" dirty="0"/>
            </a:br>
            <a:r>
              <a:rPr lang="en-IE" dirty="0"/>
              <a:t>T = 170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0D6A3-4F8B-4536-B808-54D6B061F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1654175"/>
            <a:ext cx="7639050" cy="4838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4DD001-D134-4BD3-8FE4-92C73436A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56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87550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BB11BD-66D7-4B82-A9D1-3DF081AE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Using Simulators on K = 5, N = [10, 20, 40]</a:t>
            </a:r>
            <a:br>
              <a:rPr lang="en-IE" dirty="0"/>
            </a:br>
            <a:r>
              <a:rPr lang="en-IE" dirty="0"/>
              <a:t>T = 170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307BA5-23EF-47DF-A57F-9417A370C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394" y="1654175"/>
            <a:ext cx="7639050" cy="4838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20413-807D-4410-A9BA-E97387BB0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57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47792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BB11BD-66D7-4B82-A9D1-3DF081AE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Using Simulators on N = [10, 20, 40], T = 170 </a:t>
            </a:r>
            <a:r>
              <a:rPr lang="en-IE" sz="2000" dirty="0"/>
              <a:t>(seed=1717)</a:t>
            </a:r>
            <a:br>
              <a:rPr lang="en-IE" dirty="0"/>
            </a:br>
            <a:r>
              <a:rPr lang="en-IE" dirty="0"/>
              <a:t>(after fixing count of events in estimation of E(T)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A17B62-81CB-48AE-9719-C09DC2389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573" y="1654175"/>
            <a:ext cx="7639050" cy="4838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BE7324-F6C7-4E43-9F11-85FDA2395462}"/>
              </a:ext>
            </a:extLst>
          </p:cNvPr>
          <p:cNvSpPr txBox="1"/>
          <p:nvPr/>
        </p:nvSpPr>
        <p:spPr>
          <a:xfrm rot="19457471">
            <a:off x="466927" y="2527976"/>
            <a:ext cx="28628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rgbClr val="C00000"/>
                </a:solidFill>
              </a:rPr>
              <a:t>PROBABILITY IS UNDERESTIMATED HERE JUST BY CHANCE!!!</a:t>
            </a:r>
          </a:p>
          <a:p>
            <a:endParaRPr lang="es-AR" dirty="0">
              <a:solidFill>
                <a:srgbClr val="C00000"/>
              </a:solidFill>
            </a:endParaRPr>
          </a:p>
          <a:p>
            <a:r>
              <a:rPr lang="es-AR" dirty="0" err="1">
                <a:solidFill>
                  <a:srgbClr val="C00000"/>
                </a:solidFill>
              </a:rPr>
              <a:t>See</a:t>
            </a:r>
            <a:r>
              <a:rPr lang="es-AR" dirty="0">
                <a:solidFill>
                  <a:srgbClr val="C00000"/>
                </a:solidFill>
              </a:rPr>
              <a:t> </a:t>
            </a:r>
            <a:r>
              <a:rPr lang="es-AR" dirty="0" err="1">
                <a:solidFill>
                  <a:srgbClr val="C00000"/>
                </a:solidFill>
              </a:rPr>
              <a:t>other</a:t>
            </a:r>
            <a:r>
              <a:rPr lang="es-AR" dirty="0">
                <a:solidFill>
                  <a:srgbClr val="C00000"/>
                </a:solidFill>
              </a:rPr>
              <a:t> </a:t>
            </a:r>
            <a:r>
              <a:rPr lang="es-AR" dirty="0" err="1">
                <a:solidFill>
                  <a:srgbClr val="C00000"/>
                </a:solidFill>
              </a:rPr>
              <a:t>slides</a:t>
            </a:r>
            <a:r>
              <a:rPr lang="es-AR" dirty="0">
                <a:solidFill>
                  <a:srgbClr val="C00000"/>
                </a:solidFill>
              </a:rPr>
              <a:t> </a:t>
            </a:r>
            <a:r>
              <a:rPr lang="es-AR" dirty="0" err="1">
                <a:solidFill>
                  <a:srgbClr val="C00000"/>
                </a:solidFill>
              </a:rPr>
              <a:t>where</a:t>
            </a:r>
            <a:r>
              <a:rPr lang="es-AR" dirty="0">
                <a:solidFill>
                  <a:srgbClr val="C00000"/>
                </a:solidFill>
              </a:rPr>
              <a:t> </a:t>
            </a:r>
            <a:r>
              <a:rPr lang="es-AR" dirty="0" err="1">
                <a:solidFill>
                  <a:srgbClr val="C00000"/>
                </a:solidFill>
              </a:rPr>
              <a:t>we</a:t>
            </a:r>
            <a:r>
              <a:rPr lang="es-AR" dirty="0">
                <a:solidFill>
                  <a:srgbClr val="C00000"/>
                </a:solidFill>
              </a:rPr>
              <a:t> </a:t>
            </a:r>
            <a:r>
              <a:rPr lang="es-AR" dirty="0" err="1">
                <a:solidFill>
                  <a:srgbClr val="C00000"/>
                </a:solidFill>
              </a:rPr>
              <a:t>don’t</a:t>
            </a:r>
            <a:r>
              <a:rPr lang="es-AR" dirty="0">
                <a:solidFill>
                  <a:srgbClr val="C00000"/>
                </a:solidFill>
              </a:rPr>
              <a:t> </a:t>
            </a:r>
            <a:r>
              <a:rPr lang="es-AR" dirty="0" err="1">
                <a:solidFill>
                  <a:srgbClr val="C00000"/>
                </a:solidFill>
              </a:rPr>
              <a:t>see</a:t>
            </a:r>
            <a:r>
              <a:rPr lang="es-AR" dirty="0">
                <a:solidFill>
                  <a:srgbClr val="C00000"/>
                </a:solidFill>
              </a:rPr>
              <a:t> </a:t>
            </a:r>
            <a:r>
              <a:rPr lang="es-AR" dirty="0" err="1">
                <a:solidFill>
                  <a:srgbClr val="C00000"/>
                </a:solidFill>
              </a:rPr>
              <a:t>this</a:t>
            </a:r>
            <a:r>
              <a:rPr lang="es-AR" dirty="0">
                <a:solidFill>
                  <a:srgbClr val="C00000"/>
                </a:solidFill>
              </a:rPr>
              <a:t> </a:t>
            </a:r>
            <a:r>
              <a:rPr lang="es-AR" dirty="0" err="1">
                <a:solidFill>
                  <a:srgbClr val="C00000"/>
                </a:solidFill>
              </a:rPr>
              <a:t>underestimation</a:t>
            </a:r>
            <a:r>
              <a:rPr lang="es-AR" dirty="0">
                <a:solidFill>
                  <a:srgbClr val="C00000"/>
                </a:solidFill>
              </a:rPr>
              <a:t>!! </a:t>
            </a:r>
            <a:endParaRPr lang="en-IE" dirty="0">
              <a:solidFill>
                <a:srgbClr val="C0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FB1ABE-D43D-49BE-A77E-2AD411C76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58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552913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BB11BD-66D7-4B82-A9D1-3DF081AE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Using Simulators on N = [10, 20, 40], T = 170 </a:t>
            </a:r>
            <a:r>
              <a:rPr lang="en-IE" sz="2000" dirty="0"/>
              <a:t>(seed=1313)</a:t>
            </a:r>
            <a:br>
              <a:rPr lang="en-IE" dirty="0"/>
            </a:br>
            <a:r>
              <a:rPr lang="en-IE" dirty="0"/>
              <a:t>(after fixing count of events in estimation of E(T)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A28A4A-DDA9-457A-B2AD-78E3B60EC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2881" y="2084579"/>
            <a:ext cx="7535915" cy="41022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C3A00C-55D5-4509-9930-178E825B9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59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87501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1199-B88E-427B-A9A4-BDD920A5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22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AR" sz="4000" dirty="0" err="1"/>
              <a:t>Method</a:t>
            </a:r>
            <a:r>
              <a:rPr lang="es-AR" sz="4000" dirty="0"/>
              <a:t> 1: </a:t>
            </a:r>
            <a:r>
              <a:rPr lang="es-AR" sz="4000" dirty="0" err="1"/>
              <a:t>Update</a:t>
            </a:r>
            <a:r>
              <a:rPr lang="es-AR" sz="4000" dirty="0"/>
              <a:t> once at </a:t>
            </a:r>
            <a:r>
              <a:rPr lang="es-AR" sz="4000" dirty="0" err="1"/>
              <a:t>end</a:t>
            </a:r>
            <a:r>
              <a:rPr lang="es-AR" sz="4000" dirty="0"/>
              <a:t> </a:t>
            </a:r>
            <a:r>
              <a:rPr lang="es-AR" sz="4000" dirty="0" err="1"/>
              <a:t>of</a:t>
            </a:r>
            <a:r>
              <a:rPr lang="es-AR" sz="4000" dirty="0"/>
              <a:t> </a:t>
            </a:r>
            <a:r>
              <a:rPr lang="es-AR" sz="4000" dirty="0" err="1"/>
              <a:t>episode</a:t>
            </a:r>
            <a:r>
              <a:rPr lang="es-AR" sz="4000" dirty="0"/>
              <a:t> (T = 5,000)</a:t>
            </a:r>
            <a:br>
              <a:rPr lang="es-AR" sz="4000" dirty="0"/>
            </a:br>
            <a:r>
              <a:rPr lang="es-AR" sz="4000" dirty="0"/>
              <a:t>(</a:t>
            </a:r>
            <a:r>
              <a:rPr lang="es-AR" sz="4000" dirty="0">
                <a:sym typeface="Symbol" panose="05050102010706020507" pitchFamily="18" charset="2"/>
              </a:rPr>
              <a:t> = 1, </a:t>
            </a:r>
            <a:r>
              <a:rPr lang="es-AR" sz="4000" dirty="0"/>
              <a:t>no </a:t>
            </a:r>
            <a:r>
              <a:rPr lang="es-AR" sz="4000" dirty="0" err="1"/>
              <a:t>constraint</a:t>
            </a:r>
            <a:r>
              <a:rPr lang="es-AR" sz="4000" dirty="0"/>
              <a:t> </a:t>
            </a:r>
            <a:r>
              <a:rPr lang="es-AR" sz="4000" dirty="0" err="1"/>
              <a:t>on</a:t>
            </a:r>
            <a:r>
              <a:rPr lang="es-AR" sz="4000" dirty="0"/>
              <a:t> delta(</a:t>
            </a:r>
            <a:r>
              <a:rPr lang="es-AR" sz="4000" dirty="0">
                <a:sym typeface="Symbol" panose="05050102010706020507" pitchFamily="18" charset="2"/>
              </a:rPr>
              <a:t>))</a:t>
            </a:r>
            <a:endParaRPr lang="en-IE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1873BC-4C5F-4577-A04C-8C4C45FC5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446" y="1934110"/>
            <a:ext cx="9241655" cy="45587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7FE65E-938B-4B03-BFEB-FFEE8ACF5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329" y="2478387"/>
            <a:ext cx="3511625" cy="17351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FD1E2-AE69-4406-8E24-57582C063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347073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BB11BD-66D7-4B82-A9D1-3DF081AE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Using Simulators on N = [10, 20, 40], T = 50 </a:t>
            </a:r>
            <a:r>
              <a:rPr lang="en-IE" sz="2000" dirty="0"/>
              <a:t>(seed=1717)</a:t>
            </a:r>
            <a:br>
              <a:rPr lang="en-IE" dirty="0"/>
            </a:br>
            <a:r>
              <a:rPr lang="en-IE" dirty="0"/>
              <a:t>(after fixing count of events in estimation of E(T)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069737-1376-4B36-BB6C-EB1197C4E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813" y="2313257"/>
            <a:ext cx="6793913" cy="37373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A3EE73-69E6-4E07-A600-9AD3D162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60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7325098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BB11BD-66D7-4B82-A9D1-3DF081AE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/>
              <a:t>Using Simulators on N = [10, 20, 40], T = 500 </a:t>
            </a:r>
            <a:r>
              <a:rPr lang="en-IE" sz="2000" dirty="0"/>
              <a:t>(seed=1717)</a:t>
            </a:r>
            <a:br>
              <a:rPr lang="en-IE" dirty="0"/>
            </a:br>
            <a:r>
              <a:rPr lang="en-IE" dirty="0"/>
              <a:t>(after fixing count of events in estimation of E(T)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046299-9D35-4B2B-B8FC-B72B64EE3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221" y="2186417"/>
            <a:ext cx="7362158" cy="401982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E13CD5-AD32-4FE1-BC06-3BD22B451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61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21691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3C78-F6FA-4554-AD0B-78321423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Using Estimators on N = [24, 66, 179]</a:t>
            </a:r>
            <a:br>
              <a:rPr lang="en-IE" dirty="0"/>
            </a:br>
            <a:r>
              <a:rPr lang="en-IE" dirty="0"/>
              <a:t>T = [170, 463, 1259]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A2CA8D7-5067-4C4E-A7A7-7F4AE8FAB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8926" y="1807318"/>
            <a:ext cx="7639050" cy="48387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53B0F-B8FA-4A6D-8AA3-3ABA0BCB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62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0525444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BB11BD-66D7-4B82-A9D1-3DF081AE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3200" b="1" dirty="0"/>
              <a:t>Simulators: </a:t>
            </a:r>
            <a:r>
              <a:rPr lang="en-IE" sz="3200" dirty="0"/>
              <a:t>After fixing simulation time measured by the arrival events only</a:t>
            </a:r>
            <a:br>
              <a:rPr lang="en-IE" sz="3200" dirty="0"/>
            </a:br>
            <a:r>
              <a:rPr lang="en-IE" sz="3200" dirty="0"/>
              <a:t>N = [24, 66, 179], T = [170, 463, 1259]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29EA9B-1B12-4AB9-9118-C4C618C1E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459" y="1787965"/>
            <a:ext cx="7639050" cy="48387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DF8F6B-FF0D-4D14-A732-C7477E162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63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6407861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3C78-F6FA-4554-AD0B-78321423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Estimators: on 15 replications</a:t>
            </a:r>
            <a:br>
              <a:rPr lang="en-IE" dirty="0"/>
            </a:br>
            <a:r>
              <a:rPr lang="en-IE" dirty="0"/>
              <a:t>N = [24, 66, 179], T = [170, 463, 1259]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52CA34-A1F8-4735-9E35-3633774A0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662" y="1768407"/>
            <a:ext cx="7639050" cy="4838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002071-FA08-45ED-835E-CA4732D68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64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0185285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BB11BD-66D7-4B82-A9D1-3DF081AE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sz="4000" b="1" dirty="0"/>
              <a:t>Simulators: </a:t>
            </a:r>
            <a:r>
              <a:rPr lang="en-IE" sz="4000" dirty="0"/>
              <a:t>on 15 replications (instead of 8)</a:t>
            </a:r>
            <a:br>
              <a:rPr lang="en-IE" sz="4000" dirty="0"/>
            </a:br>
            <a:r>
              <a:rPr lang="en-IE" sz="4000" dirty="0"/>
              <a:t>N = [24, 66, 179], T = [170, 463, 1259]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4142092-A5E2-44E8-A02A-43DF325D2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05" y="1846228"/>
            <a:ext cx="7639050" cy="4838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05826E-53EA-4ECD-B1C9-3BE56CEE5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65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053303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3C78-F6FA-4554-AD0B-78321423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E" dirty="0"/>
              <a:t>Estimators: on 10 replications (seed=1717)</a:t>
            </a:r>
            <a:br>
              <a:rPr lang="en-IE" dirty="0"/>
            </a:br>
            <a:r>
              <a:rPr lang="en-IE" dirty="0"/>
              <a:t>N = [24, 66, 179], T = 50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96C926-BFAE-4E06-A849-74930B159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59" y="2137754"/>
            <a:ext cx="7261282" cy="390312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63979-2713-4161-8B7E-2D58D59F6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66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41250711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BB11BD-66D7-4B82-A9D1-3DF081AE3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IE" b="1" dirty="0"/>
              <a:t>Simulators: </a:t>
            </a:r>
            <a:r>
              <a:rPr lang="en-IE" dirty="0"/>
              <a:t>on 10 replications (seed 1717)</a:t>
            </a:r>
            <a:br>
              <a:rPr lang="en-IE" dirty="0"/>
            </a:br>
            <a:r>
              <a:rPr lang="en-IE" dirty="0"/>
              <a:t>N = [24, 66, 179], T = 50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EFD291-48B2-4507-B17A-3558DE259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67" y="2050632"/>
            <a:ext cx="7498100" cy="399997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250BB3-F9FE-49BF-BE9E-24B098A2B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67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7999468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14C79-527A-4590-8AD4-6435BBFAD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Strategy</a:t>
            </a:r>
            <a:r>
              <a:rPr lang="es-AR" dirty="0"/>
              <a:t> </a:t>
            </a:r>
            <a:r>
              <a:rPr lang="es-AR" dirty="0" err="1"/>
              <a:t>for</a:t>
            </a:r>
            <a:r>
              <a:rPr lang="es-AR" dirty="0"/>
              <a:t> </a:t>
            </a:r>
            <a:r>
              <a:rPr lang="es-AR" dirty="0" err="1"/>
              <a:t>creating</a:t>
            </a:r>
            <a:r>
              <a:rPr lang="es-AR" dirty="0"/>
              <a:t> performance </a:t>
            </a:r>
            <a:r>
              <a:rPr lang="es-AR" dirty="0" err="1"/>
              <a:t>graphs</a:t>
            </a:r>
            <a:endParaRPr lang="en-IE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D3C61B3-DD2E-4BD5-9BDA-4EFC704466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728732"/>
              </p:ext>
            </p:extLst>
          </p:nvPr>
        </p:nvGraphicFramePr>
        <p:xfrm>
          <a:off x="838200" y="1463675"/>
          <a:ext cx="10972800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174">
                  <a:extLst>
                    <a:ext uri="{9D8B030D-6E8A-4147-A177-3AD203B41FA5}">
                      <a16:colId xmlns:a16="http://schemas.microsoft.com/office/drawing/2014/main" val="856203551"/>
                    </a:ext>
                  </a:extLst>
                </a:gridCol>
                <a:gridCol w="1085222">
                  <a:extLst>
                    <a:ext uri="{9D8B030D-6E8A-4147-A177-3AD203B41FA5}">
                      <a16:colId xmlns:a16="http://schemas.microsoft.com/office/drawing/2014/main" val="2185013045"/>
                    </a:ext>
                  </a:extLst>
                </a:gridCol>
                <a:gridCol w="1537398">
                  <a:extLst>
                    <a:ext uri="{9D8B030D-6E8A-4147-A177-3AD203B41FA5}">
                      <a16:colId xmlns:a16="http://schemas.microsoft.com/office/drawing/2014/main" val="3863467100"/>
                    </a:ext>
                  </a:extLst>
                </a:gridCol>
                <a:gridCol w="934496">
                  <a:extLst>
                    <a:ext uri="{9D8B030D-6E8A-4147-A177-3AD203B41FA5}">
                      <a16:colId xmlns:a16="http://schemas.microsoft.com/office/drawing/2014/main" val="1955693863"/>
                    </a:ext>
                  </a:extLst>
                </a:gridCol>
                <a:gridCol w="6340510">
                  <a:extLst>
                    <a:ext uri="{9D8B030D-6E8A-4147-A177-3AD203B41FA5}">
                      <a16:colId xmlns:a16="http://schemas.microsoft.com/office/drawing/2014/main" val="4762675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tx1"/>
                          </a:solidFill>
                        </a:rPr>
                        <a:t>True K</a:t>
                      </a:r>
                      <a:endParaRPr lang="en-I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tx1"/>
                          </a:solidFill>
                        </a:rPr>
                        <a:t>K </a:t>
                      </a:r>
                      <a:r>
                        <a:rPr lang="es-AR" dirty="0" err="1">
                          <a:solidFill>
                            <a:schemeClr val="tx1"/>
                          </a:solidFill>
                        </a:rPr>
                        <a:t>start</a:t>
                      </a:r>
                      <a:endParaRPr lang="en-I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tx1"/>
                          </a:solidFill>
                        </a:rPr>
                        <a:t>Delta(Theta)</a:t>
                      </a:r>
                      <a:endParaRPr lang="en-I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tx1"/>
                          </a:solidFill>
                        </a:rPr>
                        <a:t>J/K</a:t>
                      </a:r>
                      <a:endParaRPr lang="en-IE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 err="1">
                          <a:solidFill>
                            <a:schemeClr val="tx1"/>
                          </a:solidFill>
                        </a:rPr>
                        <a:t>Choice</a:t>
                      </a:r>
                      <a:r>
                        <a:rPr lang="es-AR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AR" dirty="0" err="1">
                          <a:solidFill>
                            <a:schemeClr val="tx1"/>
                          </a:solidFill>
                        </a:rPr>
                        <a:t>of</a:t>
                      </a:r>
                      <a:r>
                        <a:rPr lang="es-AR" dirty="0">
                          <a:solidFill>
                            <a:schemeClr val="tx1"/>
                          </a:solidFill>
                        </a:rPr>
                        <a:t> N &amp; T</a:t>
                      </a:r>
                    </a:p>
                    <a:p>
                      <a:pPr algn="ctr"/>
                      <a:r>
                        <a:rPr lang="es-A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s-AR" sz="1400" dirty="0" err="1">
                          <a:solidFill>
                            <a:schemeClr val="tx1"/>
                          </a:solidFill>
                        </a:rPr>
                        <a:t>based</a:t>
                      </a:r>
                      <a:r>
                        <a:rPr lang="es-A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AR" sz="1400" dirty="0" err="1">
                          <a:solidFill>
                            <a:schemeClr val="tx1"/>
                          </a:solidFill>
                        </a:rPr>
                        <a:t>on</a:t>
                      </a:r>
                      <a:r>
                        <a:rPr lang="es-A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AR" sz="1400" dirty="0" err="1">
                          <a:solidFill>
                            <a:schemeClr val="tx1"/>
                          </a:solidFill>
                        </a:rPr>
                        <a:t>maximum</a:t>
                      </a:r>
                      <a:r>
                        <a:rPr lang="es-AR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AR" sz="1400" dirty="0" err="1">
                          <a:solidFill>
                            <a:schemeClr val="tx1"/>
                          </a:solidFill>
                        </a:rPr>
                        <a:t>expected</a:t>
                      </a:r>
                      <a:r>
                        <a:rPr lang="es-AR" sz="1400" dirty="0">
                          <a:solidFill>
                            <a:schemeClr val="tx1"/>
                          </a:solidFill>
                        </a:rPr>
                        <a:t> ERROR in </a:t>
                      </a:r>
                      <a:r>
                        <a:rPr lang="es-AR" sz="1400" dirty="0" err="1">
                          <a:solidFill>
                            <a:schemeClr val="tx1"/>
                          </a:solidFill>
                        </a:rPr>
                        <a:t>numerator</a:t>
                      </a:r>
                      <a:r>
                        <a:rPr lang="es-AR" sz="1400" dirty="0">
                          <a:solidFill>
                            <a:schemeClr val="tx1"/>
                          </a:solidFill>
                        </a:rPr>
                        <a:t> and </a:t>
                      </a:r>
                      <a:r>
                        <a:rPr lang="es-AR" sz="1400" dirty="0" err="1">
                          <a:solidFill>
                            <a:schemeClr val="tx1"/>
                          </a:solidFill>
                        </a:rPr>
                        <a:t>denominator</a:t>
                      </a:r>
                      <a:r>
                        <a:rPr lang="es-A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I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3083809"/>
                  </a:ext>
                </a:extLst>
              </a:tr>
              <a:tr h="370840">
                <a:tc rowSpan="12">
                  <a:txBody>
                    <a:bodyPr/>
                    <a:lstStyle/>
                    <a:p>
                      <a:pPr algn="ctr"/>
                      <a:r>
                        <a:rPr lang="es-AR" dirty="0"/>
                        <a:t>20</a:t>
                      </a:r>
                      <a:endParaRPr lang="en-IE" dirty="0"/>
                    </a:p>
                  </a:txBody>
                  <a:tcPr anchor="ctr"/>
                </a:tc>
                <a:tc rowSpan="12">
                  <a:txBody>
                    <a:bodyPr/>
                    <a:lstStyle/>
                    <a:p>
                      <a:pPr algn="ctr"/>
                      <a:r>
                        <a:rPr lang="es-AR" dirty="0"/>
                        <a:t>30</a:t>
                      </a:r>
                      <a:endParaRPr lang="en-IE" dirty="0"/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No </a:t>
                      </a:r>
                      <a:r>
                        <a:rPr lang="es-AR" dirty="0" err="1">
                          <a:solidFill>
                            <a:schemeClr val="bg1"/>
                          </a:solidFill>
                        </a:rPr>
                        <a:t>restriction</a:t>
                      </a:r>
                      <a:endParaRPr lang="en-I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s-AR" dirty="0"/>
                        <a:t>0.3</a:t>
                      </a:r>
                      <a:endParaRPr lang="en-IE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150%</a:t>
                      </a: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922639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100%</a:t>
                      </a:r>
                      <a:endParaRPr lang="en-IE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39154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50%</a:t>
                      </a:r>
                      <a:endParaRPr lang="en-IE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668238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I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150%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7781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100%</a:t>
                      </a:r>
                      <a:endParaRPr lang="en-I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1237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50%</a:t>
                      </a:r>
                      <a:endParaRPr lang="en-I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89233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rowSpan="6">
                  <a:txBody>
                    <a:bodyPr/>
                    <a:lstStyle/>
                    <a:p>
                      <a:pPr algn="ctr"/>
                      <a:r>
                        <a:rPr lang="es-AR" dirty="0" err="1"/>
                        <a:t>Clipping</a:t>
                      </a:r>
                      <a:endParaRPr lang="en-IE" dirty="0"/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s-AR" dirty="0"/>
                        <a:t>0.3</a:t>
                      </a:r>
                      <a:endParaRPr lang="en-IE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150%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8772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100%</a:t>
                      </a:r>
                      <a:endParaRPr lang="en-IE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10950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/>
                        <a:t>50%</a:t>
                      </a:r>
                      <a:endParaRPr lang="en-IE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984920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0.5</a:t>
                      </a:r>
                      <a:endParaRPr lang="en-I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150%</a:t>
                      </a: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71285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100%</a:t>
                      </a:r>
                      <a:endParaRPr lang="en-I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79653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I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dirty="0">
                          <a:solidFill>
                            <a:schemeClr val="bg1"/>
                          </a:solidFill>
                        </a:rPr>
                        <a:t>50%</a:t>
                      </a:r>
                      <a:endParaRPr lang="en-IE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256860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CBAB71-5527-422B-A06C-B80C01C7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68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689490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48F71-8DE1-4AB6-A52D-30D5226F1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17-Jan-2022: </a:t>
            </a:r>
            <a:r>
              <a:rPr lang="es-AR" dirty="0">
                <a:sym typeface="Symbol" panose="05050102010706020507" pitchFamily="18" charset="2"/>
              </a:rPr>
              <a:t> </a:t>
            </a:r>
            <a:r>
              <a:rPr lang="es-AR" dirty="0" err="1">
                <a:sym typeface="Symbol" panose="05050102010706020507" pitchFamily="18" charset="2"/>
              </a:rPr>
              <a:t>decreases</a:t>
            </a:r>
            <a:r>
              <a:rPr lang="es-AR" dirty="0">
                <a:sym typeface="Symbol" panose="05050102010706020507" pitchFamily="18" charset="2"/>
              </a:rPr>
              <a:t> as 1/</a:t>
            </a:r>
            <a:r>
              <a:rPr lang="es-AR" dirty="0" err="1">
                <a:sym typeface="Symbol" panose="05050102010706020507" pitchFamily="18" charset="2"/>
              </a:rPr>
              <a:t>sqrt</a:t>
            </a:r>
            <a:r>
              <a:rPr lang="es-AR" dirty="0">
                <a:sym typeface="Symbol" panose="05050102010706020507" pitchFamily="18" charset="2"/>
              </a:rPr>
              <a:t>(n)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F42092-57C5-4DBF-AC28-748ED19F8BAB}"/>
              </a:ext>
            </a:extLst>
          </p:cNvPr>
          <p:cNvSpPr txBox="1"/>
          <p:nvPr/>
        </p:nvSpPr>
        <p:spPr>
          <a:xfrm>
            <a:off x="4163438" y="1465723"/>
            <a:ext cx="2451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/>
              <a:t>True Theta = 9.0</a:t>
            </a:r>
            <a:br>
              <a:rPr lang="es-AR" b="1" dirty="0"/>
            </a:br>
            <a:r>
              <a:rPr lang="es-AR" b="1" dirty="0"/>
              <a:t>K </a:t>
            </a:r>
            <a:r>
              <a:rPr lang="es-AR" b="1" dirty="0" err="1"/>
              <a:t>start</a:t>
            </a:r>
            <a:r>
              <a:rPr lang="es-AR" b="1" dirty="0"/>
              <a:t> = 20, J/K = 0.2</a:t>
            </a:r>
            <a:endParaRPr lang="en-IE" b="1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6580B1-682D-4A5C-8E44-F9AB0994CEE3}"/>
              </a:ext>
            </a:extLst>
          </p:cNvPr>
          <p:cNvGrpSpPr/>
          <p:nvPr/>
        </p:nvGrpSpPr>
        <p:grpSpPr>
          <a:xfrm>
            <a:off x="163348" y="2216667"/>
            <a:ext cx="6120000" cy="4402152"/>
            <a:chOff x="98668" y="2337019"/>
            <a:chExt cx="6120000" cy="427183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CE1B2F4-1876-4C77-ACE3-E7BAF20946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8668" y="2337019"/>
              <a:ext cx="6120000" cy="427183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D246E82-61B2-4D77-A6E6-D56D273DC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6440" y="4409446"/>
              <a:ext cx="4255662" cy="2733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085CD6-3681-4BE9-9125-96567282FAEA}"/>
              </a:ext>
            </a:extLst>
          </p:cNvPr>
          <p:cNvGrpSpPr/>
          <p:nvPr/>
        </p:nvGrpSpPr>
        <p:grpSpPr>
          <a:xfrm>
            <a:off x="7171979" y="2206705"/>
            <a:ext cx="5193003" cy="4186435"/>
            <a:chOff x="7171979" y="2206705"/>
            <a:chExt cx="5193003" cy="41864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094961-23B4-4909-9E68-5B5156B93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71979" y="2206705"/>
              <a:ext cx="5193003" cy="418643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67B7EBD-C797-42D2-97EE-BE32F91CE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87451" y="4302167"/>
              <a:ext cx="4341201" cy="27885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2755AC-076B-4941-BE11-D1F6A0F06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69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85858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1199-B88E-427B-A9A4-BDD920A5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22" y="32961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AR" sz="3600" dirty="0" err="1"/>
              <a:t>Method</a:t>
            </a:r>
            <a:r>
              <a:rPr lang="es-AR" sz="3600" dirty="0"/>
              <a:t> 2: </a:t>
            </a:r>
            <a:r>
              <a:rPr lang="es-AR" sz="3600" dirty="0" err="1"/>
              <a:t>Update</a:t>
            </a:r>
            <a:r>
              <a:rPr lang="es-AR" sz="3600" dirty="0"/>
              <a:t> at </a:t>
            </a:r>
            <a:r>
              <a:rPr lang="es-AR" sz="3600" dirty="0" err="1"/>
              <a:t>every</a:t>
            </a:r>
            <a:r>
              <a:rPr lang="es-AR" sz="3600" dirty="0"/>
              <a:t> time step (T = 5,000)</a:t>
            </a:r>
            <a:br>
              <a:rPr lang="es-AR" sz="3600" dirty="0"/>
            </a:br>
            <a:r>
              <a:rPr lang="es-AR" sz="3600" dirty="0"/>
              <a:t>(</a:t>
            </a:r>
            <a:r>
              <a:rPr lang="es-AR" sz="3600" dirty="0">
                <a:sym typeface="Symbol" panose="05050102010706020507" pitchFamily="18" charset="2"/>
              </a:rPr>
              <a:t> = 1/T, </a:t>
            </a:r>
            <a:r>
              <a:rPr lang="es-AR" sz="3600" dirty="0"/>
              <a:t>no </a:t>
            </a:r>
            <a:r>
              <a:rPr lang="es-AR" sz="3600" dirty="0" err="1"/>
              <a:t>constraint</a:t>
            </a:r>
            <a:r>
              <a:rPr lang="es-AR" sz="3600" dirty="0"/>
              <a:t> </a:t>
            </a:r>
            <a:r>
              <a:rPr lang="es-AR" sz="3600" dirty="0" err="1"/>
              <a:t>on</a:t>
            </a:r>
            <a:r>
              <a:rPr lang="es-AR" sz="3600" dirty="0"/>
              <a:t> delta(</a:t>
            </a:r>
            <a:r>
              <a:rPr lang="es-AR" sz="3600" dirty="0">
                <a:sym typeface="Symbol" panose="05050102010706020507" pitchFamily="18" charset="2"/>
              </a:rPr>
              <a:t>))</a:t>
            </a:r>
            <a:endParaRPr lang="en-IE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4D909F-303A-4DF0-B711-5FB4583F4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548" y="1900811"/>
            <a:ext cx="9280864" cy="45920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D5F908-D96E-40D5-8589-199ACFD78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643" y="2370337"/>
            <a:ext cx="3444128" cy="169563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65CEB1-69AF-4BC3-AEE1-69592045D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7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5598935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E8C07-07B7-4C73-ACB2-C4FBBB17C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AR" sz="2800" b="1" dirty="0"/>
              <a:t>28-Jun-2022: </a:t>
            </a:r>
            <a:r>
              <a:rPr lang="es-AR" sz="2800" dirty="0"/>
              <a:t>MC </a:t>
            </a:r>
            <a:r>
              <a:rPr lang="es-AR" sz="2800" dirty="0" err="1"/>
              <a:t>estimation</a:t>
            </a:r>
            <a:r>
              <a:rPr lang="es-AR" sz="2800" dirty="0"/>
              <a:t> </a:t>
            </a:r>
            <a:r>
              <a:rPr lang="es-AR" sz="2800" dirty="0" err="1"/>
              <a:t>of</a:t>
            </a:r>
            <a:r>
              <a:rPr lang="es-AR" sz="2800" dirty="0"/>
              <a:t> </a:t>
            </a:r>
            <a:r>
              <a:rPr lang="es-AR" sz="2800" dirty="0" err="1"/>
              <a:t>optimum</a:t>
            </a:r>
            <a:r>
              <a:rPr lang="es-AR" sz="2800" dirty="0"/>
              <a:t> </a:t>
            </a:r>
            <a:r>
              <a:rPr lang="es-AR" sz="2800" dirty="0">
                <a:sym typeface="Symbol" panose="05050102010706020507" pitchFamily="18" charset="2"/>
              </a:rPr>
              <a:t> in </a:t>
            </a:r>
            <a:r>
              <a:rPr lang="es-AR" sz="2800" dirty="0" err="1">
                <a:sym typeface="Symbol" panose="05050102010706020507" pitchFamily="18" charset="2"/>
              </a:rPr>
              <a:t>the</a:t>
            </a:r>
            <a:r>
              <a:rPr lang="es-AR" sz="2800" dirty="0">
                <a:sym typeface="Symbol" panose="05050102010706020507" pitchFamily="18" charset="2"/>
              </a:rPr>
              <a:t> </a:t>
            </a:r>
            <a:r>
              <a:rPr lang="es-AR" sz="2800" dirty="0" err="1">
                <a:sym typeface="Symbol" panose="05050102010706020507" pitchFamily="18" charset="2"/>
              </a:rPr>
              <a:t>policy</a:t>
            </a:r>
            <a:r>
              <a:rPr lang="es-AR" sz="2800" dirty="0">
                <a:sym typeface="Symbol" panose="05050102010706020507" pitchFamily="18" charset="2"/>
              </a:rPr>
              <a:t> </a:t>
            </a:r>
            <a:r>
              <a:rPr lang="es-AR" sz="2800" dirty="0" err="1">
                <a:sym typeface="Symbol" panose="05050102010706020507" pitchFamily="18" charset="2"/>
              </a:rPr>
              <a:t>gradient</a:t>
            </a:r>
            <a:r>
              <a:rPr lang="es-AR" sz="2800" dirty="0">
                <a:sym typeface="Symbol" panose="05050102010706020507" pitchFamily="18" charset="2"/>
              </a:rPr>
              <a:t> </a:t>
            </a:r>
            <a:r>
              <a:rPr lang="es-AR" sz="2800" dirty="0" err="1">
                <a:sym typeface="Symbol" panose="05050102010706020507" pitchFamily="18" charset="2"/>
              </a:rPr>
              <a:t>approach</a:t>
            </a:r>
            <a:r>
              <a:rPr lang="es-AR" sz="2800" dirty="0">
                <a:sym typeface="Symbol" panose="05050102010706020507" pitchFamily="18" charset="2"/>
              </a:rPr>
              <a:t> </a:t>
            </a:r>
            <a:r>
              <a:rPr lang="es-AR" sz="2800" dirty="0" err="1">
                <a:sym typeface="Symbol" panose="05050102010706020507" pitchFamily="18" charset="2"/>
              </a:rPr>
              <a:t>for</a:t>
            </a:r>
            <a:r>
              <a:rPr lang="es-AR" sz="2800" dirty="0">
                <a:sym typeface="Symbol" panose="05050102010706020507" pitchFamily="18" charset="2"/>
              </a:rPr>
              <a:t> </a:t>
            </a:r>
            <a:r>
              <a:rPr lang="es-AR" sz="2800" dirty="0" err="1">
                <a:sym typeface="Symbol" panose="05050102010706020507" pitchFamily="18" charset="2"/>
              </a:rPr>
              <a:t>the</a:t>
            </a:r>
            <a:r>
              <a:rPr lang="es-AR" sz="2800" dirty="0">
                <a:sym typeface="Symbol" panose="05050102010706020507" pitchFamily="18" charset="2"/>
              </a:rPr>
              <a:t> single-server </a:t>
            </a:r>
            <a:r>
              <a:rPr lang="es-AR" sz="2800" dirty="0" err="1">
                <a:sym typeface="Symbol" panose="05050102010706020507" pitchFamily="18" charset="2"/>
              </a:rPr>
              <a:t>queue</a:t>
            </a:r>
            <a:r>
              <a:rPr lang="es-AR" sz="2800" dirty="0">
                <a:sym typeface="Symbol" panose="05050102010706020507" pitchFamily="18" charset="2"/>
              </a:rPr>
              <a:t> </a:t>
            </a:r>
            <a:r>
              <a:rPr lang="es-AR" sz="2800" dirty="0" err="1">
                <a:sym typeface="Symbol" panose="05050102010706020507" pitchFamily="18" charset="2"/>
              </a:rPr>
              <a:t>blocking</a:t>
            </a:r>
            <a:r>
              <a:rPr lang="es-AR" sz="2800" dirty="0">
                <a:sym typeface="Symbol" panose="05050102010706020507" pitchFamily="18" charset="2"/>
              </a:rPr>
              <a:t> </a:t>
            </a:r>
            <a:r>
              <a:rPr lang="es-AR" sz="2800" dirty="0" err="1">
                <a:sym typeface="Symbol" panose="05050102010706020507" pitchFamily="18" charset="2"/>
              </a:rPr>
              <a:t>example</a:t>
            </a:r>
            <a:r>
              <a:rPr lang="es-AR" sz="2800" dirty="0">
                <a:sym typeface="Symbol" panose="05050102010706020507" pitchFamily="18" charset="2"/>
              </a:rPr>
              <a:t>, </a:t>
            </a:r>
            <a:r>
              <a:rPr lang="es-AR" sz="2800" dirty="0" err="1">
                <a:sym typeface="Symbol" panose="05050102010706020507" pitchFamily="18" charset="2"/>
              </a:rPr>
              <a:t>by</a:t>
            </a:r>
            <a:r>
              <a:rPr lang="es-AR" sz="2800" dirty="0">
                <a:sym typeface="Symbol" panose="05050102010706020507" pitchFamily="18" charset="2"/>
              </a:rPr>
              <a:t> </a:t>
            </a:r>
            <a:r>
              <a:rPr lang="es-AR" sz="2800" dirty="0" err="1">
                <a:sym typeface="Symbol" panose="05050102010706020507" pitchFamily="18" charset="2"/>
              </a:rPr>
              <a:t>starting</a:t>
            </a:r>
            <a:r>
              <a:rPr lang="es-AR" sz="2800" dirty="0">
                <a:sym typeface="Symbol" panose="05050102010706020507" pitchFamily="18" charset="2"/>
              </a:rPr>
              <a:t> at K-2 </a:t>
            </a:r>
            <a:r>
              <a:rPr lang="es-AR" sz="2800" dirty="0" err="1">
                <a:sym typeface="Symbol" panose="05050102010706020507" pitchFamily="18" charset="2"/>
              </a:rPr>
              <a:t>instead</a:t>
            </a:r>
            <a:r>
              <a:rPr lang="es-AR" sz="2800" dirty="0">
                <a:sym typeface="Symbol" panose="05050102010706020507" pitchFamily="18" charset="2"/>
              </a:rPr>
              <a:t> </a:t>
            </a:r>
            <a:r>
              <a:rPr lang="es-AR" sz="2800" dirty="0" err="1">
                <a:sym typeface="Symbol" panose="05050102010706020507" pitchFamily="18" charset="2"/>
              </a:rPr>
              <a:t>of</a:t>
            </a:r>
            <a:r>
              <a:rPr lang="es-AR" sz="2800" dirty="0">
                <a:sym typeface="Symbol" panose="05050102010706020507" pitchFamily="18" charset="2"/>
              </a:rPr>
              <a:t> at J-1 ~= 0.5K</a:t>
            </a:r>
            <a:endParaRPr lang="en-IE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45A268-21CF-476F-82E2-5F7E6EA6A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70</a:t>
            </a:fld>
            <a:endParaRPr lang="en-I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462D2D-8E34-4C06-95AA-8B58EE6D7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120" y="1450545"/>
            <a:ext cx="7017327" cy="4003380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314C6E9-7341-443A-A4E5-6979BD4035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5719014"/>
              </p:ext>
            </p:extLst>
          </p:nvPr>
        </p:nvGraphicFramePr>
        <p:xfrm>
          <a:off x="838200" y="1549157"/>
          <a:ext cx="3543300" cy="4029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5DA5018-2690-4DC3-9AE7-5818C432A94F}"/>
              </a:ext>
            </a:extLst>
          </p:cNvPr>
          <p:cNvSpPr txBox="1"/>
          <p:nvPr/>
        </p:nvSpPr>
        <p:spPr>
          <a:xfrm>
            <a:off x="843281" y="5863895"/>
            <a:ext cx="9672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/>
              <a:t>However</a:t>
            </a:r>
            <a:r>
              <a:rPr lang="es-AR" dirty="0"/>
              <a:t>, </a:t>
            </a:r>
            <a:r>
              <a:rPr lang="es-AR" dirty="0" err="1"/>
              <a:t>if</a:t>
            </a:r>
            <a:r>
              <a:rPr lang="es-AR" dirty="0"/>
              <a:t> </a:t>
            </a:r>
            <a:r>
              <a:rPr lang="es-AR" dirty="0" err="1"/>
              <a:t>we</a:t>
            </a:r>
            <a:r>
              <a:rPr lang="es-AR" dirty="0"/>
              <a:t> DO NOT use CLIPPING, </a:t>
            </a:r>
            <a:r>
              <a:rPr lang="es-AR" dirty="0" err="1"/>
              <a:t>the</a:t>
            </a:r>
            <a:r>
              <a:rPr lang="es-AR" dirty="0"/>
              <a:t> MC </a:t>
            </a:r>
            <a:r>
              <a:rPr lang="es-AR" dirty="0" err="1"/>
              <a:t>estimation</a:t>
            </a:r>
            <a:r>
              <a:rPr lang="es-AR" dirty="0"/>
              <a:t> </a:t>
            </a:r>
            <a:r>
              <a:rPr lang="es-AR" dirty="0" err="1"/>
              <a:t>oscillates</a:t>
            </a:r>
            <a:r>
              <a:rPr lang="es-AR" dirty="0"/>
              <a:t> a </a:t>
            </a:r>
            <a:r>
              <a:rPr lang="es-AR" dirty="0" err="1"/>
              <a:t>lot</a:t>
            </a:r>
            <a:r>
              <a:rPr lang="es-AR" dirty="0"/>
              <a:t> and </a:t>
            </a:r>
            <a:r>
              <a:rPr lang="es-AR" dirty="0" err="1"/>
              <a:t>finally</a:t>
            </a:r>
            <a:r>
              <a:rPr lang="es-AR" dirty="0"/>
              <a:t> </a:t>
            </a:r>
            <a:r>
              <a:rPr lang="es-AR" dirty="0" err="1"/>
              <a:t>explodes</a:t>
            </a:r>
            <a:r>
              <a:rPr lang="es-AR" dirty="0"/>
              <a:t> </a:t>
            </a:r>
            <a:r>
              <a:rPr lang="es-AR" dirty="0" err="1"/>
              <a:t>because</a:t>
            </a:r>
            <a:r>
              <a:rPr lang="es-AR" dirty="0"/>
              <a:t> P(K-1) </a:t>
            </a:r>
            <a:r>
              <a:rPr lang="es-AR" dirty="0" err="1"/>
              <a:t>is</a:t>
            </a:r>
            <a:r>
              <a:rPr lang="es-AR" dirty="0"/>
              <a:t> </a:t>
            </a:r>
            <a:r>
              <a:rPr lang="es-AR" dirty="0" err="1"/>
              <a:t>mostly</a:t>
            </a:r>
            <a:r>
              <a:rPr lang="es-AR" dirty="0"/>
              <a:t> </a:t>
            </a:r>
            <a:r>
              <a:rPr lang="es-AR" dirty="0" err="1"/>
              <a:t>overestimated</a:t>
            </a:r>
            <a:r>
              <a:rPr lang="es-AR" dirty="0"/>
              <a:t> as </a:t>
            </a: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process</a:t>
            </a:r>
            <a:r>
              <a:rPr lang="es-AR" dirty="0"/>
              <a:t> has </a:t>
            </a:r>
            <a:r>
              <a:rPr lang="es-AR" dirty="0" err="1"/>
              <a:t>not</a:t>
            </a:r>
            <a:r>
              <a:rPr lang="es-AR" dirty="0"/>
              <a:t> </a:t>
            </a:r>
            <a:r>
              <a:rPr lang="es-AR" dirty="0" err="1"/>
              <a:t>reached</a:t>
            </a:r>
            <a:r>
              <a:rPr lang="es-AR" dirty="0"/>
              <a:t> </a:t>
            </a:r>
            <a:r>
              <a:rPr lang="es-AR" dirty="0" err="1"/>
              <a:t>stationarity</a:t>
            </a:r>
            <a:r>
              <a:rPr lang="es-AR" dirty="0"/>
              <a:t> at </a:t>
            </a:r>
            <a:r>
              <a:rPr lang="es-AR" dirty="0" err="1"/>
              <a:t>start</a:t>
            </a:r>
            <a:r>
              <a:rPr lang="es-AR" dirty="0"/>
              <a:t>-off, and </a:t>
            </a:r>
            <a:r>
              <a:rPr lang="es-AR" dirty="0" err="1"/>
              <a:t>we</a:t>
            </a:r>
            <a:r>
              <a:rPr lang="es-AR" dirty="0"/>
              <a:t> are </a:t>
            </a:r>
            <a:r>
              <a:rPr lang="es-AR" dirty="0" err="1"/>
              <a:t>too</a:t>
            </a:r>
            <a:r>
              <a:rPr lang="es-AR" dirty="0"/>
              <a:t> </a:t>
            </a:r>
            <a:r>
              <a:rPr lang="es-AR" dirty="0" err="1"/>
              <a:t>close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K-1 </a:t>
            </a:r>
            <a:r>
              <a:rPr lang="es-AR" dirty="0" err="1"/>
              <a:t>if</a:t>
            </a:r>
            <a:r>
              <a:rPr lang="es-AR" dirty="0"/>
              <a:t> </a:t>
            </a:r>
            <a:r>
              <a:rPr lang="es-AR" dirty="0" err="1"/>
              <a:t>we</a:t>
            </a:r>
            <a:r>
              <a:rPr lang="es-AR" dirty="0"/>
              <a:t> </a:t>
            </a:r>
            <a:r>
              <a:rPr lang="es-AR" dirty="0" err="1"/>
              <a:t>start</a:t>
            </a:r>
            <a:r>
              <a:rPr lang="es-AR" dirty="0"/>
              <a:t> at K-2. </a:t>
            </a:r>
            <a:r>
              <a:rPr lang="es-AR" dirty="0" err="1"/>
              <a:t>Clipping</a:t>
            </a:r>
            <a:r>
              <a:rPr lang="es-AR" dirty="0"/>
              <a:t> </a:t>
            </a:r>
            <a:r>
              <a:rPr lang="es-AR" dirty="0" err="1"/>
              <a:t>avoids</a:t>
            </a:r>
            <a:r>
              <a:rPr lang="es-AR" dirty="0"/>
              <a:t> </a:t>
            </a:r>
            <a:r>
              <a:rPr lang="es-AR" dirty="0" err="1"/>
              <a:t>this</a:t>
            </a:r>
            <a:r>
              <a:rPr lang="es-AR" dirty="0"/>
              <a:t> explosión.</a:t>
            </a:r>
            <a:endParaRPr lang="en-I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00B28E-EC09-4E4B-BCDA-81DFB97BC9BF}"/>
              </a:ext>
            </a:extLst>
          </p:cNvPr>
          <p:cNvSpPr txBox="1"/>
          <p:nvPr/>
        </p:nvSpPr>
        <p:spPr>
          <a:xfrm>
            <a:off x="1711209" y="5440220"/>
            <a:ext cx="8156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1200" dirty="0" err="1"/>
              <a:t>Ref</a:t>
            </a:r>
            <a:r>
              <a:rPr lang="es-AR" sz="1200" dirty="0"/>
              <a:t>: simulators.py </a:t>
            </a:r>
            <a:r>
              <a:rPr lang="es-AR" sz="1200" dirty="0">
                <a:sym typeface="Wingdings" panose="05000000000000000000" pitchFamily="2" charset="2"/>
              </a:rPr>
              <a:t> </a:t>
            </a:r>
            <a:r>
              <a:rPr lang="es-AR" sz="1200" dirty="0" err="1">
                <a:sym typeface="Wingdings" panose="05000000000000000000" pitchFamily="2" charset="2"/>
              </a:rPr>
              <a:t>execution</a:t>
            </a:r>
            <a:r>
              <a:rPr lang="es-AR" sz="1200" dirty="0">
                <a:sym typeface="Wingdings" panose="05000000000000000000" pitchFamily="2" charset="2"/>
              </a:rPr>
              <a:t> </a:t>
            </a:r>
            <a:r>
              <a:rPr lang="es-AR" sz="1200" dirty="0" err="1">
                <a:sym typeface="Wingdings" panose="05000000000000000000" pitchFamily="2" charset="2"/>
              </a:rPr>
              <a:t>of</a:t>
            </a:r>
            <a:r>
              <a:rPr lang="es-AR" sz="1200" dirty="0">
                <a:sym typeface="Wingdings" panose="05000000000000000000" pitchFamily="2" charset="2"/>
              </a:rPr>
              <a:t> FVRL </a:t>
            </a:r>
            <a:r>
              <a:rPr lang="es-AR" sz="1200" dirty="0" err="1">
                <a:sym typeface="Wingdings" panose="05000000000000000000" pitchFamily="2" charset="2"/>
              </a:rPr>
              <a:t>which</a:t>
            </a:r>
            <a:r>
              <a:rPr lang="es-AR" sz="1200" dirty="0">
                <a:sym typeface="Wingdings" panose="05000000000000000000" pitchFamily="2" charset="2"/>
              </a:rPr>
              <a:t> </a:t>
            </a:r>
            <a:r>
              <a:rPr lang="es-AR" sz="1200" dirty="0" err="1">
                <a:sym typeface="Wingdings" panose="05000000000000000000" pitchFamily="2" charset="2"/>
              </a:rPr>
              <a:t>will</a:t>
            </a:r>
            <a:r>
              <a:rPr lang="es-AR" sz="1200" dirty="0">
                <a:sym typeface="Wingdings" panose="05000000000000000000" pitchFamily="2" charset="2"/>
              </a:rPr>
              <a:t> be </a:t>
            </a:r>
            <a:r>
              <a:rPr lang="es-AR" sz="1200" dirty="0" err="1">
                <a:sym typeface="Wingdings" panose="05000000000000000000" pitchFamily="2" charset="2"/>
              </a:rPr>
              <a:t>soon</a:t>
            </a:r>
            <a:r>
              <a:rPr lang="es-AR" sz="1200" dirty="0">
                <a:sym typeface="Wingdings" panose="05000000000000000000" pitchFamily="2" charset="2"/>
              </a:rPr>
              <a:t> moved </a:t>
            </a:r>
            <a:r>
              <a:rPr lang="es-AR" sz="1200" dirty="0" err="1">
                <a:sym typeface="Wingdings" panose="05000000000000000000" pitchFamily="2" charset="2"/>
              </a:rPr>
              <a:t>to</a:t>
            </a:r>
            <a:r>
              <a:rPr lang="es-AR" sz="1200" dirty="0">
                <a:sym typeface="Wingdings" panose="05000000000000000000" pitchFamily="2" charset="2"/>
              </a:rPr>
              <a:t> test/test_FVRL.py</a:t>
            </a:r>
          </a:p>
          <a:p>
            <a:pPr algn="ctr"/>
            <a:r>
              <a:rPr lang="pt-BR" sz="1200" dirty="0"/>
              <a:t>Results/RL/single-server/</a:t>
            </a:r>
            <a:r>
              <a:rPr lang="pt-BR" sz="1200" b="1" dirty="0"/>
              <a:t>SimulatorQueue_20220129_095752_FV-K0=30-K=10-J=0.5-E0.5-Clipping.csv </a:t>
            </a:r>
            <a:r>
              <a:rPr lang="pt-BR" sz="1200" dirty="0"/>
              <a:t>(used as FV benchmark)</a:t>
            </a:r>
            <a:endParaRPr lang="en-IE" sz="1200" dirty="0"/>
          </a:p>
        </p:txBody>
      </p:sp>
    </p:spTree>
    <p:extLst>
      <p:ext uri="{BB962C8B-B14F-4D97-AF65-F5344CB8AC3E}">
        <p14:creationId xmlns:p14="http://schemas.microsoft.com/office/powerpoint/2010/main" val="94187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1199-B88E-427B-A9A4-BDD920A5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22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AR" sz="3600" dirty="0" err="1"/>
              <a:t>Method</a:t>
            </a:r>
            <a:r>
              <a:rPr lang="es-AR" sz="3600" dirty="0"/>
              <a:t> 3: </a:t>
            </a:r>
            <a:r>
              <a:rPr lang="es-AR" sz="3600" dirty="0" err="1"/>
              <a:t>Update</a:t>
            </a:r>
            <a:r>
              <a:rPr lang="es-AR" sz="3600" dirty="0"/>
              <a:t> once at </a:t>
            </a:r>
            <a:r>
              <a:rPr lang="es-AR" sz="3600" dirty="0" err="1"/>
              <a:t>end</a:t>
            </a:r>
            <a:r>
              <a:rPr lang="es-AR" sz="3600" dirty="0"/>
              <a:t> </a:t>
            </a:r>
            <a:r>
              <a:rPr lang="es-AR" sz="3600" dirty="0" err="1"/>
              <a:t>of</a:t>
            </a:r>
            <a:r>
              <a:rPr lang="es-AR" sz="3600" dirty="0"/>
              <a:t> </a:t>
            </a:r>
            <a:r>
              <a:rPr lang="es-AR" sz="3600" dirty="0" err="1"/>
              <a:t>episode</a:t>
            </a:r>
            <a:r>
              <a:rPr lang="es-AR" sz="3600" dirty="0"/>
              <a:t> (T = 10,000)</a:t>
            </a:r>
            <a:br>
              <a:rPr lang="es-AR" sz="3600" dirty="0"/>
            </a:br>
            <a:r>
              <a:rPr lang="es-AR" sz="3600" dirty="0"/>
              <a:t>(</a:t>
            </a:r>
            <a:r>
              <a:rPr lang="es-AR" sz="3600" dirty="0">
                <a:sym typeface="Symbol" panose="05050102010706020507" pitchFamily="18" charset="2"/>
              </a:rPr>
              <a:t> = 1, </a:t>
            </a:r>
            <a:r>
              <a:rPr lang="en-IE" sz="3600" dirty="0">
                <a:sym typeface="Symbol" panose="05050102010706020507" pitchFamily="18" charset="2"/>
              </a:rPr>
              <a:t>no constraint on </a:t>
            </a:r>
            <a:r>
              <a:rPr lang="en-IE" sz="3600" dirty="0"/>
              <a:t>delta(</a:t>
            </a:r>
            <a:r>
              <a:rPr lang="en-IE" sz="3600" dirty="0">
                <a:sym typeface="Symbol" panose="05050102010706020507" pitchFamily="18" charset="2"/>
              </a:rPr>
              <a:t>)</a:t>
            </a:r>
            <a:r>
              <a:rPr lang="es-AR" sz="3600" dirty="0">
                <a:sym typeface="Symbol" panose="05050102010706020507" pitchFamily="18" charset="2"/>
              </a:rPr>
              <a:t>)</a:t>
            </a:r>
            <a:endParaRPr lang="en-IE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E043C7-219F-4820-B634-B59C83FC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40" y="1782883"/>
            <a:ext cx="9367520" cy="47099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E59FBC-9F4C-4CD9-8A01-79F69C1CA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518" y="2113280"/>
            <a:ext cx="3171870" cy="15849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A7955A-AFA7-47E5-9F8A-BEB31DE91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8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381396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31199-B88E-427B-A9A4-BDD920A5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322" y="36512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IE" sz="3600" dirty="0"/>
              <a:t>Method 1: Update once at end of episode (T = 5,000)</a:t>
            </a:r>
            <a:br>
              <a:rPr lang="en-IE" sz="3600" dirty="0"/>
            </a:br>
            <a:r>
              <a:rPr lang="en-IE" sz="3600" dirty="0"/>
              <a:t>(</a:t>
            </a:r>
            <a:r>
              <a:rPr lang="en-IE" sz="3600" dirty="0">
                <a:sym typeface="Symbol" panose="05050102010706020507" pitchFamily="18" charset="2"/>
              </a:rPr>
              <a:t> = 1, |</a:t>
            </a:r>
            <a:r>
              <a:rPr lang="en-IE" sz="3600" dirty="0"/>
              <a:t>delta(</a:t>
            </a:r>
            <a:r>
              <a:rPr lang="en-IE" sz="3600" dirty="0">
                <a:sym typeface="Symbol" panose="05050102010706020507" pitchFamily="18" charset="2"/>
              </a:rPr>
              <a:t>)| &lt;= 1.131)</a:t>
            </a:r>
            <a:endParaRPr lang="en-IE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B16F07-9B03-4C60-9F23-C8AB252C1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80" y="1805074"/>
            <a:ext cx="9360023" cy="4605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6F31BF-C6EE-47AE-A029-C20D63D3A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0494" y="2353355"/>
            <a:ext cx="3251780" cy="16060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5EC536-6C7E-4A13-ADD5-75BB13012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E8C67F-05AF-48EC-9A2C-36EB8DB1C27D}" type="slidenum">
              <a:rPr lang="en-IE" smtClean="0"/>
              <a:t>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021221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45289</TotalTime>
  <Words>1805</Words>
  <Application>Microsoft Office PowerPoint</Application>
  <PresentationFormat>Widescreen</PresentationFormat>
  <Paragraphs>183</Paragraphs>
  <Slides>70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JetBrains Mono</vt:lpstr>
      <vt:lpstr>Symbol</vt:lpstr>
      <vt:lpstr>Wingdings</vt:lpstr>
      <vt:lpstr>Office Theme</vt:lpstr>
      <vt:lpstr>Policy Gradient on Single Server for optimum blocking</vt:lpstr>
      <vt:lpstr>TODO</vt:lpstr>
      <vt:lpstr>The environment and the agent of the RL problem</vt:lpstr>
      <vt:lpstr>Policy gradient learning</vt:lpstr>
      <vt:lpstr>Theoretical blocking cost structure</vt:lpstr>
      <vt:lpstr>Method 1: Update once at end of episode (T = 5,000) ( = 1, no constraint on delta())</vt:lpstr>
      <vt:lpstr>Method 2: Update at every time step (T = 5,000) ( = 1/T, no constraint on delta())</vt:lpstr>
      <vt:lpstr>Method 3: Update once at end of episode (T = 10,000) ( = 1, no constraint on delta())</vt:lpstr>
      <vt:lpstr>Method 1: Update once at end of episode (T = 5,000) ( = 1, |delta()| &lt;= 1.131)</vt:lpstr>
      <vt:lpstr>Method 2: Update at every time step (T = 5,000) ( = 1/T, |delta()| &lt;= 1.131)</vt:lpstr>
      <vt:lpstr>Method 3: Update once at end of episode (T = 10,000) ( = 1, |delta()| &lt;= 1.131)</vt:lpstr>
      <vt:lpstr>Method 1: T = 5,000, start at  = 1.3 (small) ( = 1, no constraint on delta())</vt:lpstr>
      <vt:lpstr>Method 3: T = 10,000, start at  = 1.3 (small) ( = 1, no constraint on delta())</vt:lpstr>
      <vt:lpstr>f(s) + g = … (average reward context) Ref: conference at Paris on 22-Nov-2021</vt:lpstr>
      <vt:lpstr>f(s) + g = … cont’d</vt:lpstr>
      <vt:lpstr>PowerPoint Presentation</vt:lpstr>
      <vt:lpstr>Thu, 25-Nov-2021 After fixing discrete-time indices</vt:lpstr>
      <vt:lpstr>Method 1: T = 5,000, start at  = 11.3 (large) ( = 1, no constraint on delta())</vt:lpstr>
      <vt:lpstr>Method 2: T = 5,000, start at  = 11.3 (large) ( = 1/T, no constraint on delta())</vt:lpstr>
      <vt:lpstr>Method 3: T = 10,000, start at  = 11.3 (large) ( = 1, no constraint on delta())</vt:lpstr>
      <vt:lpstr>Method 1: T = 5,000, start at  = 1.3 (small) ( = 1, no constraint on delta())</vt:lpstr>
      <vt:lpstr>Method 3: T = 10,000, start at  = 1.3 (small) ( = 1, no constraint on delta())</vt:lpstr>
      <vt:lpstr>Thu, 02-Dec-2021 Based on theoretic grad(V)</vt:lpstr>
      <vt:lpstr>PowerPoint Presentation</vt:lpstr>
      <vt:lpstr>Proposal for the estimation of Q(s,a) under FV</vt:lpstr>
      <vt:lpstr>PowerPoint Presentation</vt:lpstr>
      <vt:lpstr>PowerPoint Presentation</vt:lpstr>
      <vt:lpstr>PowerPoint Presentation</vt:lpstr>
      <vt:lpstr>PowerPoint Presentation</vt:lpstr>
      <vt:lpstr>Estimation of the gradient under FV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Call with Szymon – Thu, 06-Jan-2022 We talked about FV vs. MC MSE</vt:lpstr>
      <vt:lpstr>Discussion with Matt on Wed, 05-Jan-2022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for RL control using estimation of the true gradient</vt:lpstr>
      <vt:lpstr>13-Jan-2022:  constant until t_learn/3 then decrease at 1/n</vt:lpstr>
      <vt:lpstr>14-Jan-2022:  decreases as 1/n</vt:lpstr>
      <vt:lpstr>17-Jan-2022:  decreases as 1/sqrt(n) K inicial, J/K, N=#particles, T=Simulation steps </vt:lpstr>
      <vt:lpstr>17-Jan-2022:  decreases as 1/sqrt(n)</vt:lpstr>
      <vt:lpstr>Check new implementation FV vs. original implementation with EstimatorQueueBlockingFV in estimators.py Sat, 22-Jan-2022</vt:lpstr>
      <vt:lpstr>Using Estimators on K = 5, N = [24, 66, 179] T = [170, 463, 1259] (these parameter values come from the FVRL learning settings)</vt:lpstr>
      <vt:lpstr>Using Simulators on K = 5, N = [24, 66, 179] T = [170, 463, 1259]</vt:lpstr>
      <vt:lpstr>Using Estimators on K = 5, N = [10, 20, 40] T = 170</vt:lpstr>
      <vt:lpstr>Using Simulators on K = 5, N = [10, 20, 40] T = 170</vt:lpstr>
      <vt:lpstr>Using Simulators on N = [10, 20, 40], T = 170 (seed=1717) (after fixing count of events in estimation of E(T)</vt:lpstr>
      <vt:lpstr>Using Simulators on N = [10, 20, 40], T = 170 (seed=1313) (after fixing count of events in estimation of E(T)</vt:lpstr>
      <vt:lpstr>Using Simulators on N = [10, 20, 40], T = 50 (seed=1717) (after fixing count of events in estimation of E(T)</vt:lpstr>
      <vt:lpstr>Using Simulators on N = [10, 20, 40], T = 500 (seed=1717) (after fixing count of events in estimation of E(T)</vt:lpstr>
      <vt:lpstr>Using Estimators on N = [24, 66, 179] T = [170, 463, 1259]</vt:lpstr>
      <vt:lpstr>Simulators: After fixing simulation time measured by the arrival events only N = [24, 66, 179], T = [170, 463, 1259]</vt:lpstr>
      <vt:lpstr>Estimators: on 15 replications N = [24, 66, 179], T = [170, 463, 1259]</vt:lpstr>
      <vt:lpstr>Simulators: on 15 replications (instead of 8) N = [24, 66, 179], T = [170, 463, 1259]</vt:lpstr>
      <vt:lpstr>Estimators: on 10 replications (seed=1717) N = [24, 66, 179], T = 50</vt:lpstr>
      <vt:lpstr>Simulators: on 10 replications (seed 1717) N = [24, 66, 179], T = 50</vt:lpstr>
      <vt:lpstr>Strategy for creating performance graphs</vt:lpstr>
      <vt:lpstr>17-Jan-2022:  decreases as 1/sqrt(n)</vt:lpstr>
      <vt:lpstr>28-Jun-2022: MC estimation of optimum  in the policy gradient approach for the single-server queue blocking example, by starting at K-2 instead of at J-1 ~= 0.5K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lundinmatlab</dc:creator>
  <cp:lastModifiedBy>Daniel Mastropietro</cp:lastModifiedBy>
  <cp:revision>135</cp:revision>
  <dcterms:created xsi:type="dcterms:W3CDTF">2021-11-16T19:18:03Z</dcterms:created>
  <dcterms:modified xsi:type="dcterms:W3CDTF">2022-06-29T13:52:40Z</dcterms:modified>
</cp:coreProperties>
</file>